
<file path=[Content_Types].xml><?xml version="1.0" encoding="utf-8"?>
<Types xmlns="http://schemas.openxmlformats.org/package/2006/content-types">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3.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3.xml" ContentType="application/vnd.openxmlformats-officedocument.themeOverride+xml"/>
  <Override PartName="/ppt/notesSlides/notesSlide4.xml" ContentType="application/vnd.openxmlformats-officedocument.presentationml.notesSl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charts/chart7.xml" ContentType="application/vnd.openxmlformats-officedocument.drawingml.chart+xml"/>
  <Override PartName="/ppt/theme/themeOverride7.xml" ContentType="application/vnd.openxmlformats-officedocument.themeOverride+xml"/>
  <Override PartName="/ppt/charts/chart8.xml" ContentType="application/vnd.openxmlformats-officedocument.drawingml.chart+xml"/>
  <Override PartName="/ppt/theme/themeOverride8.xml" ContentType="application/vnd.openxmlformats-officedocument.themeOverride+xml"/>
  <Override PartName="/ppt/charts/chart9.xml" ContentType="application/vnd.openxmlformats-officedocument.drawingml.chart+xml"/>
  <Override PartName="/ppt/theme/themeOverride9.xml" ContentType="application/vnd.openxmlformats-officedocument.themeOverride+xml"/>
  <Override PartName="/ppt/charts/chart10.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0.xml" ContentType="application/vnd.openxmlformats-officedocument.themeOverride+xml"/>
  <Override PartName="/ppt/charts/chart11.xml" ContentType="application/vnd.openxmlformats-officedocument.drawingml.chart+xml"/>
  <Override PartName="/ppt/theme/themeOverride11.xml" ContentType="application/vnd.openxmlformats-officedocument.themeOverrid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12.xml" ContentType="application/vnd.openxmlformats-officedocument.themeOverride+xml"/>
  <Override PartName="/ppt/charts/chart13.xml" ContentType="application/vnd.openxmlformats-officedocument.drawingml.chart+xml"/>
  <Override PartName="/ppt/theme/themeOverride13.xml" ContentType="application/vnd.openxmlformats-officedocument.themeOverride+xml"/>
  <Override PartName="/ppt/drawings/drawing1.xml" ContentType="application/vnd.openxmlformats-officedocument.drawingml.chartshapes+xml"/>
  <Override PartName="/ppt/notesSlides/notesSlide5.xml" ContentType="application/vnd.openxmlformats-officedocument.presentationml.notesSlide+xml"/>
  <Override PartName="/ppt/charts/chart14.xml" ContentType="application/vnd.openxmlformats-officedocument.drawingml.chart+xml"/>
  <Override PartName="/ppt/theme/themeOverride14.xml" ContentType="application/vnd.openxmlformats-officedocument.themeOverride+xml"/>
  <Override PartName="/ppt/drawings/drawing2.xml" ContentType="application/vnd.openxmlformats-officedocument.drawingml.chartshapes+xml"/>
  <Override PartName="/ppt/charts/chart15.xml" ContentType="application/vnd.openxmlformats-officedocument.drawingml.chart+xml"/>
  <Override PartName="/ppt/theme/themeOverride15.xml" ContentType="application/vnd.openxmlformats-officedocument.themeOverride+xml"/>
  <Override PartName="/ppt/drawings/drawing3.xml" ContentType="application/vnd.openxmlformats-officedocument.drawingml.chartshapes+xml"/>
  <Override PartName="/ppt/charts/chart16.xml" ContentType="application/vnd.openxmlformats-officedocument.drawingml.chart+xml"/>
  <Override PartName="/ppt/theme/themeOverride16.xml" ContentType="application/vnd.openxmlformats-officedocument.themeOverride+xml"/>
  <Override PartName="/ppt/charts/chart17.xml" ContentType="application/vnd.openxmlformats-officedocument.drawingml.chart+xml"/>
  <Override PartName="/ppt/theme/themeOverride17.xml" ContentType="application/vnd.openxmlformats-officedocument.themeOverride+xml"/>
  <Override PartName="/ppt/charts/chart18.xml" ContentType="application/vnd.openxmlformats-officedocument.drawingml.chart+xml"/>
  <Override PartName="/ppt/theme/themeOverride18.xml" ContentType="application/vnd.openxmlformats-officedocument.themeOverride+xml"/>
  <Override PartName="/ppt/notesSlides/notesSlide6.xml" ContentType="application/vnd.openxmlformats-officedocument.presentationml.notesSlide+xml"/>
  <Override PartName="/ppt/charts/chart19.xml" ContentType="application/vnd.openxmlformats-officedocument.drawingml.chart+xml"/>
  <Override PartName="/ppt/theme/themeOverride19.xml" ContentType="application/vnd.openxmlformats-officedocument.themeOverride+xml"/>
  <Override PartName="/ppt/charts/chart20.xml" ContentType="application/vnd.openxmlformats-officedocument.drawingml.chart+xml"/>
  <Override PartName="/ppt/theme/themeOverride20.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21.xml" ContentType="application/vnd.openxmlformats-officedocument.drawingml.chart+xml"/>
  <Override PartName="/ppt/theme/themeOverride21.xml" ContentType="application/vnd.openxmlformats-officedocument.themeOverride+xml"/>
  <Override PartName="/ppt/charts/chart22.xml" ContentType="application/vnd.openxmlformats-officedocument.drawingml.chart+xml"/>
  <Override PartName="/ppt/theme/themeOverride22.xml" ContentType="application/vnd.openxmlformats-officedocument.themeOverride+xml"/>
  <Override PartName="/ppt/notesSlides/notesSlide9.xml" ContentType="application/vnd.openxmlformats-officedocument.presentationml.notesSlide+xml"/>
  <Override PartName="/ppt/charts/chart23.xml" ContentType="application/vnd.openxmlformats-officedocument.drawingml.chart+xml"/>
  <Override PartName="/ppt/theme/themeOverride23.xml" ContentType="application/vnd.openxmlformats-officedocument.themeOverride+xml"/>
  <Override PartName="/ppt/charts/chart24.xml" ContentType="application/vnd.openxmlformats-officedocument.drawingml.chart+xml"/>
  <Override PartName="/ppt/theme/themeOverride24.xml" ContentType="application/vnd.openxmlformats-officedocument.themeOverride+xml"/>
  <Override PartName="/ppt/charts/chart25.xml" ContentType="application/vnd.openxmlformats-officedocument.drawingml.chart+xml"/>
  <Override PartName="/ppt/theme/themeOverride25.xml" ContentType="application/vnd.openxmlformats-officedocument.themeOverride+xml"/>
  <Override PartName="/ppt/charts/chart2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6.xml" ContentType="application/vnd.openxmlformats-officedocument.themeOverride+xml"/>
  <Override PartName="/ppt/charts/chart27.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27.xml" ContentType="application/vnd.openxmlformats-officedocument.themeOverride+xml"/>
  <Override PartName="/ppt/charts/chart2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28.xml" ContentType="application/vnd.openxmlformats-officedocument.themeOverr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29.xml" ContentType="application/vnd.openxmlformats-officedocument.themeOverr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1" r:id="rId1"/>
  </p:sldMasterIdLst>
  <p:notesMasterIdLst>
    <p:notesMasterId r:id="rId39"/>
  </p:notesMasterIdLst>
  <p:handoutMasterIdLst>
    <p:handoutMasterId r:id="rId40"/>
  </p:handoutMasterIdLst>
  <p:sldIdLst>
    <p:sldId id="488" r:id="rId2"/>
    <p:sldId id="574" r:id="rId3"/>
    <p:sldId id="575" r:id="rId4"/>
    <p:sldId id="576" r:id="rId5"/>
    <p:sldId id="577" r:id="rId6"/>
    <p:sldId id="612" r:id="rId7"/>
    <p:sldId id="600" r:id="rId8"/>
    <p:sldId id="614" r:id="rId9"/>
    <p:sldId id="599" r:id="rId10"/>
    <p:sldId id="582" r:id="rId11"/>
    <p:sldId id="607" r:id="rId12"/>
    <p:sldId id="584" r:id="rId13"/>
    <p:sldId id="608" r:id="rId14"/>
    <p:sldId id="610" r:id="rId15"/>
    <p:sldId id="589" r:id="rId16"/>
    <p:sldId id="590" r:id="rId17"/>
    <p:sldId id="603" r:id="rId18"/>
    <p:sldId id="602" r:id="rId19"/>
    <p:sldId id="609" r:id="rId20"/>
    <p:sldId id="606" r:id="rId21"/>
    <p:sldId id="611" r:id="rId22"/>
    <p:sldId id="604" r:id="rId23"/>
    <p:sldId id="605" r:id="rId24"/>
    <p:sldId id="617" r:id="rId25"/>
    <p:sldId id="618" r:id="rId26"/>
    <p:sldId id="521" r:id="rId27"/>
    <p:sldId id="563" r:id="rId28"/>
    <p:sldId id="564" r:id="rId29"/>
    <p:sldId id="565" r:id="rId30"/>
    <p:sldId id="566" r:id="rId31"/>
    <p:sldId id="567" r:id="rId32"/>
    <p:sldId id="568" r:id="rId33"/>
    <p:sldId id="569" r:id="rId34"/>
    <p:sldId id="570" r:id="rId35"/>
    <p:sldId id="571" r:id="rId36"/>
    <p:sldId id="572" r:id="rId37"/>
    <p:sldId id="573" r:id="rId38"/>
  </p:sldIdLst>
  <p:sldSz cx="9144000" cy="6858000" type="screen4x3"/>
  <p:notesSz cx="6797675" cy="992822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7E7F5"/>
    <a:srgbClr val="526259"/>
    <a:srgbClr val="040404"/>
    <a:srgbClr val="708679"/>
    <a:srgbClr val="8CB393"/>
    <a:srgbClr val="FF4B4B"/>
    <a:srgbClr val="FC4642"/>
    <a:srgbClr val="A7B5AD"/>
    <a:srgbClr val="FFCC3B"/>
    <a:srgbClr val="95C67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15027" autoAdjust="0"/>
    <p:restoredTop sz="94796" autoAdjust="0"/>
  </p:normalViewPr>
  <p:slideViewPr>
    <p:cSldViewPr>
      <p:cViewPr varScale="1">
        <p:scale>
          <a:sx n="53" d="100"/>
          <a:sy n="53" d="100"/>
        </p:scale>
        <p:origin x="90" y="240"/>
      </p:cViewPr>
      <p:guideLst>
        <p:guide orient="horz" pos="2160"/>
        <p:guide pos="288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charts/_rels/chart1.xml.rels><?xml version="1.0" encoding="UTF-8" standalone="yes"?>
<Relationships xmlns="http://schemas.openxmlformats.org/package/2006/relationships"><Relationship Id="rId2" Type="http://schemas.openxmlformats.org/officeDocument/2006/relationships/oleObject" Target="file:///\\etpdc01\etp\Viktor\Gold%20data\Gold%20vs%20NASDAQ.ods" TargetMode="External"/><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etpdc01\etp\Viktor\Gold%20data\Gold%20COMEX%20Stocks.xlsx" TargetMode="External"/></Relationships>
</file>

<file path=ppt/charts/_rels/chart11.xml.rels><?xml version="1.0" encoding="UTF-8" standalone="yes"?>
<Relationships xmlns="http://schemas.openxmlformats.org/package/2006/relationships"><Relationship Id="rId2" Type="http://schemas.openxmlformats.org/officeDocument/2006/relationships/oleObject" Target="file:///\\etpdc01\etp\Viktor\Gold%20data\Gold%20Demand%20&amp;%20Supply.xlsx" TargetMode="External"/><Relationship Id="rId1" Type="http://schemas.openxmlformats.org/officeDocument/2006/relationships/themeOverride" Target="../theme/themeOverride11.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etpdc01\etp\Viktor\Gold%20data\Gold%20Demand%20&amp;%20Supply.xlsx" TargetMode="External"/></Relationships>
</file>

<file path=ppt/charts/_rels/chart13.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etpdc01\etp\Viktor\Gold%20data\Template%20ETF%20Price-Flow-Momentum%20-%20LOC%20extra.xlsm" TargetMode="External"/><Relationship Id="rId1" Type="http://schemas.openxmlformats.org/officeDocument/2006/relationships/themeOverride" Target="../theme/themeOverride13.xml"/></Relationships>
</file>

<file path=ppt/charts/_rels/chart14.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etpdc01\etp\Viktor\Gold%20data\Gold%20Valuations%20Rel%20Assets.xlsx" TargetMode="External"/><Relationship Id="rId1" Type="http://schemas.openxmlformats.org/officeDocument/2006/relationships/themeOverride" Target="../theme/themeOverride14.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file:///\\etpdc01\etp\Viktor\Gold%20data\Gold%20Valuations%20Rel%20Assets.xlsx" TargetMode="External"/><Relationship Id="rId1" Type="http://schemas.openxmlformats.org/officeDocument/2006/relationships/themeOverride" Target="../theme/themeOverride15.xml"/></Relationships>
</file>

<file path=ppt/charts/_rels/chart16.xml.rels><?xml version="1.0" encoding="UTF-8" standalone="yes"?>
<Relationships xmlns="http://schemas.openxmlformats.org/package/2006/relationships"><Relationship Id="rId2" Type="http://schemas.openxmlformats.org/officeDocument/2006/relationships/oleObject" Target="file:///\\etpdc01\etp\Viktor\Gold%20data\Gold%20-%20Real%20Price%20History%20&amp;%20Peak%20II.xlsx" TargetMode="External"/><Relationship Id="rId1" Type="http://schemas.openxmlformats.org/officeDocument/2006/relationships/themeOverride" Target="../theme/themeOverride16.xml"/></Relationships>
</file>

<file path=ppt/charts/_rels/chart17.xml.rels><?xml version="1.0" encoding="UTF-8" standalone="yes"?>
<Relationships xmlns="http://schemas.openxmlformats.org/package/2006/relationships"><Relationship Id="rId2" Type="http://schemas.openxmlformats.org/officeDocument/2006/relationships/oleObject" Target="file:///\\etpdc01\etp\Viktor\Gold%20data\Gold%20-%20Real%20Price%20History%20&amp;%20Peak%20II.xlsx" TargetMode="External"/><Relationship Id="rId1" Type="http://schemas.openxmlformats.org/officeDocument/2006/relationships/themeOverride" Target="../theme/themeOverride17.xml"/></Relationships>
</file>

<file path=ppt/charts/_rels/chart18.xml.rels><?xml version="1.0" encoding="UTF-8" standalone="yes"?>
<Relationships xmlns="http://schemas.openxmlformats.org/package/2006/relationships"><Relationship Id="rId2" Type="http://schemas.openxmlformats.org/officeDocument/2006/relationships/oleObject" Target="file:///\\etpdc01\etp\Viktor\Gold%20data\Gold%20Secular%20Cycle%20with%20Bonds%20and%20Gold.xlsx" TargetMode="External"/><Relationship Id="rId1" Type="http://schemas.openxmlformats.org/officeDocument/2006/relationships/themeOverride" Target="../theme/themeOverride18.xml"/></Relationships>
</file>

<file path=ppt/charts/_rels/chart19.xml.rels><?xml version="1.0" encoding="UTF-8" standalone="yes"?>
<Relationships xmlns="http://schemas.openxmlformats.org/package/2006/relationships"><Relationship Id="rId2" Type="http://schemas.openxmlformats.org/officeDocument/2006/relationships/oleObject" Target="file:///\\etpdc01\etp\Viktor\Models%20&amp;%20Tools\Efficient%20Frontier%20CAPM%202.xlsx" TargetMode="External"/><Relationship Id="rId1" Type="http://schemas.openxmlformats.org/officeDocument/2006/relationships/themeOverride" Target="../theme/themeOverride19.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etpdc01\etp\Viktor\Commodity%20S&amp;L%20AUM.xlsx" TargetMode="External"/></Relationships>
</file>

<file path=ppt/charts/_rels/chart20.xml.rels><?xml version="1.0" encoding="UTF-8" standalone="yes"?>
<Relationships xmlns="http://schemas.openxmlformats.org/package/2006/relationships"><Relationship Id="rId2" Type="http://schemas.openxmlformats.org/officeDocument/2006/relationships/oleObject" Target="file:///\\etpdc01\etp\Viktor\Models%20&amp;%20Tools\Efficient%20Frontier%20CAPM%202.xlsx" TargetMode="External"/><Relationship Id="rId1" Type="http://schemas.openxmlformats.org/officeDocument/2006/relationships/themeOverride" Target="../theme/themeOverride20.xml"/></Relationships>
</file>

<file path=ppt/charts/_rels/chart21.xml.rels><?xml version="1.0" encoding="UTF-8" standalone="yes"?>
<Relationships xmlns="http://schemas.openxmlformats.org/package/2006/relationships"><Relationship Id="rId2" Type="http://schemas.openxmlformats.org/officeDocument/2006/relationships/oleObject" Target="file:///\\etpdc01\etp\Viktor\Gold%20data\Gold%20vs%20Silver%20Corr.ods" TargetMode="External"/><Relationship Id="rId1" Type="http://schemas.openxmlformats.org/officeDocument/2006/relationships/themeOverride" Target="../theme/themeOverride21.xml"/></Relationships>
</file>

<file path=ppt/charts/_rels/chart22.xml.rels><?xml version="1.0" encoding="UTF-8" standalone="yes"?>
<Relationships xmlns="http://schemas.openxmlformats.org/package/2006/relationships"><Relationship Id="rId2" Type="http://schemas.openxmlformats.org/officeDocument/2006/relationships/oleObject" Target="file:///\\etpdc01\etp\Viktor\Gold%20data\Gold%20vs%20Silver%20Corr%202.ods" TargetMode="External"/><Relationship Id="rId1" Type="http://schemas.openxmlformats.org/officeDocument/2006/relationships/themeOverride" Target="../theme/themeOverride22.xml"/></Relationships>
</file>

<file path=ppt/charts/_rels/chart23.xml.rels><?xml version="1.0" encoding="UTF-8" standalone="yes"?>
<Relationships xmlns="http://schemas.openxmlformats.org/package/2006/relationships"><Relationship Id="rId2" Type="http://schemas.openxmlformats.org/officeDocument/2006/relationships/oleObject" Target="file:///\\etpdc01\etp\Viktor\volatiltiy%20of%20asset%20classes.xlsx" TargetMode="External"/><Relationship Id="rId1" Type="http://schemas.openxmlformats.org/officeDocument/2006/relationships/themeOverride" Target="../theme/themeOverride23.xml"/></Relationships>
</file>

<file path=ppt/charts/_rels/chart24.xml.rels><?xml version="1.0" encoding="UTF-8" standalone="yes"?>
<Relationships xmlns="http://schemas.openxmlformats.org/package/2006/relationships"><Relationship Id="rId2" Type="http://schemas.openxmlformats.org/officeDocument/2006/relationships/oleObject" Target="file:///\\etpdc01\etp\Viktor\Gold%20data\Correlation%20Analysis%20New%20For%20Commodities.xlsx" TargetMode="External"/><Relationship Id="rId1" Type="http://schemas.openxmlformats.org/officeDocument/2006/relationships/themeOverride" Target="../theme/themeOverride24.xml"/></Relationships>
</file>

<file path=ppt/charts/_rels/chart25.xml.rels><?xml version="1.0" encoding="UTF-8" standalone="yes"?>
<Relationships xmlns="http://schemas.openxmlformats.org/package/2006/relationships"><Relationship Id="rId2" Type="http://schemas.openxmlformats.org/officeDocument/2006/relationships/oleObject" Target="file:///\\etpdc01\etp\Viktor\Gold%20data\Correlation%20Analysis%20New%20For%20Commodities.xlsx" TargetMode="External"/><Relationship Id="rId1" Type="http://schemas.openxmlformats.org/officeDocument/2006/relationships/themeOverride" Target="../theme/themeOverride25.xml"/></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NULL" TargetMode="External"/></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NULL" TargetMode="External"/></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NULL" TargetMode="External"/></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NULL"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etpdc01\etp\Viktor\Commodity%20S&amp;L%20AUM.xlsx" TargetMode="External"/></Relationships>
</file>

<file path=ppt/charts/_rels/chart4.xml.rels><?xml version="1.0" encoding="UTF-8" standalone="yes"?>
<Relationships xmlns="http://schemas.openxmlformats.org/package/2006/relationships"><Relationship Id="rId2" Type="http://schemas.openxmlformats.org/officeDocument/2006/relationships/oleObject" Target="file:///\\etpdc01\etp\Viktor\Gold%20data\Gold%20and%20Silver%20-%20Speculative%20Positions.xlsx" TargetMode="External"/><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oleObject" Target="file:///\\etpdc01\etp\Viktor\Gold%20data\Gold%20and%20Silver%20-%20Speculative%20Positions.xlsx" TargetMode="External"/><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oleObject" Target="file:///\\etpdc01\etp\Viktor\Gold%20data\Gold%20-%20Despondence%20to%20US%20Shutdown%20&amp;%20high%20implied%20vol.xlsx" TargetMode="External"/><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oleObject" Target="file:///\\etpdc01\etp\Viktor\Gold%20data\Gold%20-%20Despondence%20to%20US%20Shutdown%20&amp;%20high%20implied%20vol.xlsx" TargetMode="External"/><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oleObject" Target="file:///\\etpdc01\etp\Viktor\Gold%20data\Gold%20COMEX%20Stocks.xlsx" TargetMode="External"/><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2" Type="http://schemas.openxmlformats.org/officeDocument/2006/relationships/oleObject" Target="file:///\\etpdc01\etp\Viktor\Gold%20data\Gold%20COMEX%20Stocks.xlsx" TargetMode="External"/><Relationship Id="rId1" Type="http://schemas.openxmlformats.org/officeDocument/2006/relationships/themeOverride" Target="../theme/themeOverrid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lIns="0" tIns="0" rIns="0" bIns="0"/>
          <a:lstStyle/>
          <a:p>
            <a:pPr marL="0" marR="0" indent="0" algn="r" defTabSz="914400" fontAlgn="auto" hangingPunct="1">
              <a:lnSpc>
                <a:spcPct val="100000"/>
              </a:lnSpc>
              <a:spcBef>
                <a:spcPts val="0"/>
              </a:spcBef>
              <a:spcAft>
                <a:spcPts val="0"/>
              </a:spcAft>
              <a:tabLst/>
              <a:defRPr lang="en-GB" sz="1400" b="0" i="0" u="none" strike="noStrike" kern="1200" baseline="0">
                <a:solidFill>
                  <a:srgbClr val="0D0D0D"/>
                </a:solidFill>
                <a:latin typeface="Calibri"/>
                <a:ea typeface=""/>
                <a:cs typeface=""/>
              </a:defRPr>
            </a:pPr>
            <a:r>
              <a:rPr lang="en-GB" sz="1400" b="1" i="0" u="none" strike="noStrike" kern="1200" cap="none" spc="0" baseline="0" dirty="0" smtClean="0">
                <a:solidFill>
                  <a:srgbClr val="0D0D0D"/>
                </a:solidFill>
                <a:uFillTx/>
                <a:latin typeface="Calibri"/>
                <a:ea typeface=""/>
                <a:cs typeface=""/>
              </a:rPr>
              <a:t>…on upbeat sentiment in risk assets'!</a:t>
            </a:r>
            <a:r>
              <a:rPr lang="en-GB" sz="1400" b="0" i="0" u="none" strike="noStrike" kern="1200" cap="none" spc="0" baseline="0" dirty="0">
                <a:solidFill>
                  <a:srgbClr val="0D0D0D"/>
                </a:solidFill>
                <a:uFillTx/>
                <a:latin typeface="Calibri"/>
                <a:ea typeface=""/>
                <a:cs typeface=""/>
              </a:rPr>
              <a:t/>
            </a:r>
            <a:br>
              <a:rPr lang="en-GB" sz="1400" b="0" i="0" u="none" strike="noStrike" kern="1200" cap="none" spc="0" baseline="0" dirty="0">
                <a:solidFill>
                  <a:srgbClr val="0D0D0D"/>
                </a:solidFill>
                <a:uFillTx/>
                <a:latin typeface="Calibri"/>
                <a:ea typeface=""/>
                <a:cs typeface=""/>
              </a:rPr>
            </a:br>
            <a:r>
              <a:rPr lang="en-GB" sz="1200" b="0" i="0" u="none" strike="noStrike" kern="1200" cap="none" spc="0" baseline="0" dirty="0">
                <a:solidFill>
                  <a:srgbClr val="0D0D0D"/>
                </a:solidFill>
                <a:uFillTx/>
                <a:latin typeface="Calibri"/>
                <a:ea typeface=""/>
                <a:cs typeface=""/>
              </a:rPr>
              <a:t>Cumulative performance in USD</a:t>
            </a:r>
          </a:p>
        </c:rich>
      </c:tx>
      <c:layout>
        <c:manualLayout>
          <c:xMode val="edge"/>
          <c:yMode val="edge"/>
          <c:x val="0.16354190347371417"/>
          <c:y val="1.4735287827594945E-2"/>
        </c:manualLayout>
      </c:layout>
      <c:overlay val="0"/>
      <c:spPr>
        <a:noFill/>
        <a:ln>
          <a:noFill/>
        </a:ln>
      </c:spPr>
    </c:title>
    <c:autoTitleDeleted val="0"/>
    <c:plotArea>
      <c:layout>
        <c:manualLayout>
          <c:xMode val="edge"/>
          <c:yMode val="edge"/>
          <c:x val="3.6322686924936516E-2"/>
          <c:y val="0.11347339127957408"/>
          <c:w val="0.9135003631667763"/>
          <c:h val="0.8225239706379196"/>
        </c:manualLayout>
      </c:layout>
      <c:lineChart>
        <c:grouping val="standard"/>
        <c:varyColors val="0"/>
        <c:ser>
          <c:idx val="0"/>
          <c:order val="0"/>
          <c:tx>
            <c:strRef>
              <c:f>Gold_vs_NASDAQ!$H$3</c:f>
              <c:strCache>
                <c:ptCount val="1"/>
                <c:pt idx="0">
                  <c:v>NASDAQ 100 (TR)</c:v>
                </c:pt>
              </c:strCache>
            </c:strRef>
          </c:tx>
          <c:spPr>
            <a:ln w="19046">
              <a:solidFill>
                <a:srgbClr val="77933C"/>
              </a:solidFill>
              <a:prstDash val="solid"/>
              <a:round/>
            </a:ln>
          </c:spPr>
          <c:marker>
            <c:symbol val="none"/>
          </c:marker>
          <c:cat>
            <c:numRef>
              <c:f>Gold_vs_NASDAQ!$B$7:$B$2000</c:f>
              <c:numCache>
                <c:formatCode>m/d/yyyy</c:formatCode>
                <c:ptCount val="1994"/>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numCache>
            </c:numRef>
          </c:cat>
          <c:val>
            <c:numRef>
              <c:f>Gold_vs_NASDAQ!$H$7:$H$2000</c:f>
              <c:numCache>
                <c:formatCode>0.0%</c:formatCode>
                <c:ptCount val="1994"/>
                <c:pt idx="0">
                  <c:v>0</c:v>
                </c:pt>
                <c:pt idx="1">
                  <c:v>#N/A</c:v>
                </c:pt>
                <c:pt idx="2">
                  <c:v>3.2148488343792136E-2</c:v>
                </c:pt>
                <c:pt idx="3">
                  <c:v>2.6804516449909555E-2</c:v>
                </c:pt>
                <c:pt idx="4">
                  <c:v>2.3883850622757885E-2</c:v>
                </c:pt>
                <c:pt idx="5">
                  <c:v>2.3781556771323986E-2</c:v>
                </c:pt>
                <c:pt idx="6">
                  <c:v>2.1732152368455493E-2</c:v>
                </c:pt>
                <c:pt idx="7">
                  <c:v>2.5090212594842232E-2</c:v>
                </c:pt>
                <c:pt idx="8">
                  <c:v>3.1301918538820583E-2</c:v>
                </c:pt>
                <c:pt idx="9">
                  <c:v>3.2836326310331287E-2</c:v>
                </c:pt>
                <c:pt idx="10">
                  <c:v>2.8116699647615429E-2</c:v>
                </c:pt>
                <c:pt idx="11">
                  <c:v>2.3333580249526475E-2</c:v>
                </c:pt>
                <c:pt idx="12">
                  <c:v>2.7760434854689819E-2</c:v>
                </c:pt>
                <c:pt idx="13">
                  <c:v>3.2427150904595248E-2</c:v>
                </c:pt>
                <c:pt idx="14">
                  <c:v>3.09597632426446E-2</c:v>
                </c:pt>
                <c:pt idx="15">
                  <c:v>#N/A</c:v>
                </c:pt>
                <c:pt idx="16">
                  <c:v>3.2067358737482232E-2</c:v>
                </c:pt>
                <c:pt idx="17">
                  <c:v>3.8074476978592342E-2</c:v>
                </c:pt>
                <c:pt idx="18">
                  <c:v>2.3552277449144121E-2</c:v>
                </c:pt>
                <c:pt idx="19">
                  <c:v>2.8511765556602064E-2</c:v>
                </c:pt>
                <c:pt idx="20">
                  <c:v>3.0656409062529866E-2</c:v>
                </c:pt>
                <c:pt idx="21">
                  <c:v>3.1164350945512842E-2</c:v>
                </c:pt>
                <c:pt idx="22">
                  <c:v>2.9344225864823992E-2</c:v>
                </c:pt>
                <c:pt idx="23">
                  <c:v>2.6645784611477596E-2</c:v>
                </c:pt>
                <c:pt idx="24">
                  <c:v>3.8836389803066806E-2</c:v>
                </c:pt>
                <c:pt idx="25">
                  <c:v>2.070921385411495E-2</c:v>
                </c:pt>
                <c:pt idx="26">
                  <c:v>3.5898087104978105E-2</c:v>
                </c:pt>
                <c:pt idx="27">
                  <c:v>3.2688176594461327E-2</c:v>
                </c:pt>
                <c:pt idx="28">
                  <c:v>3.3570020141306722E-2</c:v>
                </c:pt>
                <c:pt idx="29">
                  <c:v>4.4504880122188339E-2</c:v>
                </c:pt>
                <c:pt idx="30">
                  <c:v>4.4275600800008474E-2</c:v>
                </c:pt>
                <c:pt idx="31">
                  <c:v>3.9788780833659665E-2</c:v>
                </c:pt>
                <c:pt idx="32">
                  <c:v>4.4025157232704615E-2</c:v>
                </c:pt>
                <c:pt idx="33">
                  <c:v>4.3168005305170842E-2</c:v>
                </c:pt>
                <c:pt idx="34">
                  <c:v>4.068120650306728E-2</c:v>
                </c:pt>
                <c:pt idx="35">
                  <c:v>#N/A</c:v>
                </c:pt>
                <c:pt idx="36">
                  <c:v>4.8215677767313281E-2</c:v>
                </c:pt>
                <c:pt idx="37">
                  <c:v>3.2120269350293107E-2</c:v>
                </c:pt>
                <c:pt idx="38">
                  <c:v>2.1393524446466916E-2</c:v>
                </c:pt>
                <c:pt idx="39">
                  <c:v>3.1100858210139748E-2</c:v>
                </c:pt>
                <c:pt idx="40">
                  <c:v>1.7421701111475674E-2</c:v>
                </c:pt>
                <c:pt idx="41">
                  <c:v>2.1975541187384762E-2</c:v>
                </c:pt>
                <c:pt idx="42">
                  <c:v>3.2677594471899329E-2</c:v>
                </c:pt>
                <c:pt idx="43">
                  <c:v>3.1672292828495596E-2</c:v>
                </c:pt>
                <c:pt idx="44">
                  <c:v>3.5125592157941865E-2</c:v>
                </c:pt>
                <c:pt idx="45">
                  <c:v>3.9563028885667428E-2</c:v>
                </c:pt>
                <c:pt idx="46">
                  <c:v>5.4522622814350941E-2</c:v>
                </c:pt>
                <c:pt idx="47">
                  <c:v>5.2212192721616146E-2</c:v>
                </c:pt>
                <c:pt idx="48">
                  <c:v>5.4825976994465675E-2</c:v>
                </c:pt>
                <c:pt idx="49">
                  <c:v>5.6572027217219212E-2</c:v>
                </c:pt>
                <c:pt idx="50">
                  <c:v>5.9535021534619537E-2</c:v>
                </c:pt>
                <c:pt idx="51">
                  <c:v>5.5372719993509678E-2</c:v>
                </c:pt>
                <c:pt idx="52">
                  <c:v>5.4639026162534465E-2</c:v>
                </c:pt>
                <c:pt idx="53">
                  <c:v>5.7887737789112492E-2</c:v>
                </c:pt>
                <c:pt idx="54">
                  <c:v>5.491416134915017E-2</c:v>
                </c:pt>
                <c:pt idx="55">
                  <c:v>5.2300377076300641E-2</c:v>
                </c:pt>
                <c:pt idx="56">
                  <c:v>5.0406177137676922E-2</c:v>
                </c:pt>
                <c:pt idx="57">
                  <c:v>5.7432706518940391E-2</c:v>
                </c:pt>
                <c:pt idx="58">
                  <c:v>4.5742988461959122E-2</c:v>
                </c:pt>
                <c:pt idx="59">
                  <c:v>5.5524397083567045E-2</c:v>
                </c:pt>
                <c:pt idx="60">
                  <c:v>5.1242164820086256E-2</c:v>
                </c:pt>
                <c:pt idx="61">
                  <c:v>5.7813662931177401E-2</c:v>
                </c:pt>
                <c:pt idx="62">
                  <c:v>5.9245776851254206E-2</c:v>
                </c:pt>
                <c:pt idx="63">
                  <c:v>6.2529762219706075E-2</c:v>
                </c:pt>
                <c:pt idx="64">
                  <c:v>#N/A</c:v>
                </c:pt>
                <c:pt idx="65">
                  <c:v>5.4512040691788721E-2</c:v>
                </c:pt>
                <c:pt idx="66">
                  <c:v>6.3393968895614439E-2</c:v>
                </c:pt>
                <c:pt idx="67">
                  <c:v>5.3746600493127072E-2</c:v>
                </c:pt>
                <c:pt idx="68">
                  <c:v>5.3997044060431154E-2</c:v>
                </c:pt>
                <c:pt idx="69">
                  <c:v>4.5259738198287991E-2</c:v>
                </c:pt>
                <c:pt idx="70">
                  <c:v>5.0695421821042252E-2</c:v>
                </c:pt>
                <c:pt idx="71">
                  <c:v>5.7686677460431879E-2</c:v>
                </c:pt>
                <c:pt idx="72">
                  <c:v>7.8268905843800862E-2</c:v>
                </c:pt>
                <c:pt idx="73">
                  <c:v>7.821599523099021E-2</c:v>
                </c:pt>
                <c:pt idx="74">
                  <c:v>7.7238912581085506E-2</c:v>
                </c:pt>
                <c:pt idx="75">
                  <c:v>5.4988236207085261E-2</c:v>
                </c:pt>
                <c:pt idx="76">
                  <c:v>7.0424025651065092E-2</c:v>
                </c:pt>
                <c:pt idx="77">
                  <c:v>4.9143377178594516E-2</c:v>
                </c:pt>
                <c:pt idx="78">
                  <c:v>3.4046215656603041E-2</c:v>
                </c:pt>
                <c:pt idx="79">
                  <c:v>4.857194256023889E-2</c:v>
                </c:pt>
                <c:pt idx="80">
                  <c:v>5.9736081863300372E-2</c:v>
                </c:pt>
                <c:pt idx="81">
                  <c:v>6.9277629040166211E-2</c:v>
                </c:pt>
                <c:pt idx="82">
                  <c:v>6.8804960899057299E-2</c:v>
                </c:pt>
                <c:pt idx="83">
                  <c:v>7.4286500386247623E-2</c:v>
                </c:pt>
                <c:pt idx="84">
                  <c:v>7.1330560817222111E-2</c:v>
                </c:pt>
                <c:pt idx="85">
                  <c:v>8.1288338148199246E-2</c:v>
                </c:pt>
                <c:pt idx="86">
                  <c:v>8.9037979237875486E-2</c:v>
                </c:pt>
                <c:pt idx="87">
                  <c:v>8.371869896330475E-2</c:v>
                </c:pt>
                <c:pt idx="88">
                  <c:v>9.7972818054512079E-2</c:v>
                </c:pt>
                <c:pt idx="89">
                  <c:v>0.1109500276898876</c:v>
                </c:pt>
                <c:pt idx="90">
                  <c:v>0.11501709012793793</c:v>
                </c:pt>
                <c:pt idx="91">
                  <c:v>0.11416699294877919</c:v>
                </c:pt>
                <c:pt idx="92">
                  <c:v>0.11998010560958328</c:v>
                </c:pt>
                <c:pt idx="93">
                  <c:v>0.11824111013520433</c:v>
                </c:pt>
                <c:pt idx="94">
                  <c:v>0.12575794452851352</c:v>
                </c:pt>
                <c:pt idx="95">
                  <c:v>0.12622708529543547</c:v>
                </c:pt>
                <c:pt idx="96">
                  <c:v>0.13223773091073276</c:v>
                </c:pt>
                <c:pt idx="97">
                  <c:v>0.13480918669333364</c:v>
                </c:pt>
                <c:pt idx="98">
                  <c:v>0.13356755097937567</c:v>
                </c:pt>
                <c:pt idx="99">
                  <c:v>0.14478460089524758</c:v>
                </c:pt>
                <c:pt idx="100">
                  <c:v>0.14178986021016105</c:v>
                </c:pt>
                <c:pt idx="101">
                  <c:v>0.14399094170308691</c:v>
                </c:pt>
                <c:pt idx="102">
                  <c:v>0.13366279008243476</c:v>
                </c:pt>
                <c:pt idx="103">
                  <c:v>0.13075976112622012</c:v>
                </c:pt>
                <c:pt idx="104">
                  <c:v>0.13060102928778794</c:v>
                </c:pt>
                <c:pt idx="105">
                  <c:v>#N/A</c:v>
                </c:pt>
                <c:pt idx="106">
                  <c:v>0.13850940221589658</c:v>
                </c:pt>
                <c:pt idx="107">
                  <c:v>0.13210369069161243</c:v>
                </c:pt>
                <c:pt idx="108">
                  <c:v>0.13855525808033242</c:v>
                </c:pt>
                <c:pt idx="109">
                  <c:v>0.12718653107440292</c:v>
                </c:pt>
                <c:pt idx="110">
                  <c:v>0.13079503486809396</c:v>
                </c:pt>
                <c:pt idx="111">
                  <c:v>0.12433288535681153</c:v>
                </c:pt>
                <c:pt idx="112">
                  <c:v>0.11053027016158912</c:v>
                </c:pt>
                <c:pt idx="113">
                  <c:v>0.11550739513998387</c:v>
                </c:pt>
                <c:pt idx="114">
                  <c:v>0.13085500022927943</c:v>
                </c:pt>
                <c:pt idx="115">
                  <c:v>0.13071390526178406</c:v>
                </c:pt>
                <c:pt idx="116">
                  <c:v>0.11912648105623713</c:v>
                </c:pt>
                <c:pt idx="117">
                  <c:v>0.10682652726483899</c:v>
                </c:pt>
                <c:pt idx="118">
                  <c:v>0.12074907318243233</c:v>
                </c:pt>
                <c:pt idx="119">
                  <c:v>0.11357792145948653</c:v>
                </c:pt>
                <c:pt idx="120">
                  <c:v>0.12397309318969874</c:v>
                </c:pt>
                <c:pt idx="121">
                  <c:v>0.13336649065069484</c:v>
                </c:pt>
                <c:pt idx="122">
                  <c:v>0.11952507433941117</c:v>
                </c:pt>
                <c:pt idx="123">
                  <c:v>9.3362539991604931E-2</c:v>
                </c:pt>
                <c:pt idx="124">
                  <c:v>8.8674659696575286E-2</c:v>
                </c:pt>
                <c:pt idx="125">
                  <c:v>7.7422336038829531E-2</c:v>
                </c:pt>
                <c:pt idx="126">
                  <c:v>8.4343044194471251E-2</c:v>
                </c:pt>
                <c:pt idx="127">
                  <c:v>9.483698240193017E-2</c:v>
                </c:pt>
                <c:pt idx="128">
                  <c:v>9.9870545367323205E-2</c:v>
                </c:pt>
                <c:pt idx="129">
                  <c:v>0.10091464812678796</c:v>
                </c:pt>
                <c:pt idx="130">
                  <c:v>0.10806110823042236</c:v>
                </c:pt>
                <c:pt idx="131">
                  <c:v>0.10893942440308013</c:v>
                </c:pt>
                <c:pt idx="132">
                  <c:v>0.11339802537592991</c:v>
                </c:pt>
                <c:pt idx="133">
                  <c:v>#N/A</c:v>
                </c:pt>
                <c:pt idx="134">
                  <c:v>0.12165208097440194</c:v>
                </c:pt>
                <c:pt idx="135">
                  <c:v>0.1227702585918018</c:v>
                </c:pt>
                <c:pt idx="136">
                  <c:v>0.1296733298765067</c:v>
                </c:pt>
                <c:pt idx="137">
                  <c:v>0.13604024028472961</c:v>
                </c:pt>
                <c:pt idx="138">
                  <c:v>0.15830149878129229</c:v>
                </c:pt>
                <c:pt idx="139">
                  <c:v>0.16573014881991699</c:v>
                </c:pt>
                <c:pt idx="140">
                  <c:v>0.16602292087746973</c:v>
                </c:pt>
                <c:pt idx="141">
                  <c:v>0.16511991308550011</c:v>
                </c:pt>
                <c:pt idx="142">
                  <c:v>0.16807585265452563</c:v>
                </c:pt>
                <c:pt idx="143">
                  <c:v>0.16525395330462067</c:v>
                </c:pt>
                <c:pt idx="144">
                  <c:v>0.15279879504897775</c:v>
                </c:pt>
                <c:pt idx="145">
                  <c:v>0.15670007090022131</c:v>
                </c:pt>
                <c:pt idx="146">
                  <c:v>0.14768057510308763</c:v>
                </c:pt>
                <c:pt idx="147">
                  <c:v>0.15139842749658738</c:v>
                </c:pt>
                <c:pt idx="148">
                  <c:v>0.15916570545720066</c:v>
                </c:pt>
                <c:pt idx="149">
                  <c:v>0.16467546393789023</c:v>
                </c:pt>
                <c:pt idx="150">
                  <c:v>0.16202640592316686</c:v>
                </c:pt>
                <c:pt idx="151">
                  <c:v>0.16826985823483165</c:v>
                </c:pt>
                <c:pt idx="152">
                  <c:v>0.17010762018645709</c:v>
                </c:pt>
                <c:pt idx="153">
                  <c:v>0.18378324991093375</c:v>
                </c:pt>
                <c:pt idx="154">
                  <c:v>0.19030536478340165</c:v>
                </c:pt>
                <c:pt idx="155">
                  <c:v>0.19062282846026601</c:v>
                </c:pt>
                <c:pt idx="156">
                  <c:v>0.18272503765471937</c:v>
                </c:pt>
                <c:pt idx="157">
                  <c:v>0.18144460082470015</c:v>
                </c:pt>
                <c:pt idx="158">
                  <c:v>0.18680620958951955</c:v>
                </c:pt>
                <c:pt idx="159">
                  <c:v>0.18242873822297945</c:v>
                </c:pt>
                <c:pt idx="160">
                  <c:v>0.18521536383101078</c:v>
                </c:pt>
                <c:pt idx="161">
                  <c:v>0.1916034384843579</c:v>
                </c:pt>
                <c:pt idx="162">
                  <c:v>0.18738469895624998</c:v>
                </c:pt>
                <c:pt idx="163">
                  <c:v>0.16719400910768023</c:v>
                </c:pt>
                <c:pt idx="164">
                  <c:v>0.16631569293502224</c:v>
                </c:pt>
                <c:pt idx="165">
                  <c:v>0.1647601209183871</c:v>
                </c:pt>
                <c:pt idx="166">
                  <c:v>0.16958909618091211</c:v>
                </c:pt>
                <c:pt idx="167">
                  <c:v>0.16552908849123615</c:v>
                </c:pt>
                <c:pt idx="168">
                  <c:v>0.17708123895490968</c:v>
                </c:pt>
                <c:pt idx="169">
                  <c:v>0.1855998476174352</c:v>
                </c:pt>
                <c:pt idx="170">
                  <c:v>0.18504252249582898</c:v>
                </c:pt>
                <c:pt idx="171">
                  <c:v>0.1610987065118854</c:v>
                </c:pt>
                <c:pt idx="172">
                  <c:v>0.16594179127115982</c:v>
                </c:pt>
                <c:pt idx="173">
                  <c:v>0.17398067704420161</c:v>
                </c:pt>
                <c:pt idx="174">
                  <c:v>0.16676719683100716</c:v>
                </c:pt>
                <c:pt idx="175">
                  <c:v>#N/A</c:v>
                </c:pt>
                <c:pt idx="176">
                  <c:v>0.17357855638684017</c:v>
                </c:pt>
                <c:pt idx="177">
                  <c:v>0.1860548788876073</c:v>
                </c:pt>
                <c:pt idx="178">
                  <c:v>0.18810428329047579</c:v>
                </c:pt>
                <c:pt idx="179">
                  <c:v>0.18940941173980685</c:v>
                </c:pt>
                <c:pt idx="180">
                  <c:v>0.20334606715414982</c:v>
                </c:pt>
                <c:pt idx="181">
                  <c:v>0.20909568707958126</c:v>
                </c:pt>
                <c:pt idx="182">
                  <c:v>0.20723323350864375</c:v>
                </c:pt>
                <c:pt idx="183">
                  <c:v>0.20563180562757277</c:v>
                </c:pt>
                <c:pt idx="184">
                  <c:v>0.20666179889028813</c:v>
                </c:pt>
                <c:pt idx="185">
                  <c:v>0.20302154872891087</c:v>
                </c:pt>
                <c:pt idx="186">
                  <c:v>0.21144844566256449</c:v>
                </c:pt>
                <c:pt idx="187">
                  <c:v>0.22681368762279686</c:v>
                </c:pt>
                <c:pt idx="188">
                  <c:v>0.22920877469602852</c:v>
                </c:pt>
                <c:pt idx="189">
                  <c:v>0.22431983407231826</c:v>
                </c:pt>
                <c:pt idx="190">
                  <c:v>0.22227042966944976</c:v>
                </c:pt>
                <c:pt idx="191">
                  <c:v>0.22201293135377109</c:v>
                </c:pt>
                <c:pt idx="192">
                  <c:v>0.21821747672814884</c:v>
                </c:pt>
                <c:pt idx="193">
                  <c:v>0.22799888534975699</c:v>
                </c:pt>
                <c:pt idx="194">
                  <c:v>0.22663026416505305</c:v>
                </c:pt>
                <c:pt idx="195">
                  <c:v>0.22217166319220327</c:v>
                </c:pt>
                <c:pt idx="196">
                  <c:v>0.23571325269755961</c:v>
                </c:pt>
                <c:pt idx="197">
                  <c:v>0.23579438230386929</c:v>
                </c:pt>
                <c:pt idx="198">
                  <c:v>0.22081715150424874</c:v>
                </c:pt>
                <c:pt idx="199">
                  <c:v>0.23173790198838096</c:v>
                </c:pt>
                <c:pt idx="200">
                  <c:v>0.22152615371591233</c:v>
                </c:pt>
                <c:pt idx="201">
                  <c:v>0.19805853324726552</c:v>
                </c:pt>
                <c:pt idx="202">
                  <c:v>0.19386095796428182</c:v>
                </c:pt>
                <c:pt idx="203">
                  <c:v>0.21981184986084523</c:v>
                </c:pt>
                <c:pt idx="204">
                  <c:v>0.22854210097461358</c:v>
                </c:pt>
                <c:pt idx="205">
                  <c:v>0.2369725252824546</c:v>
                </c:pt>
                <c:pt idx="206">
                  <c:v>0.23265854665128738</c:v>
                </c:pt>
                <c:pt idx="207">
                  <c:v>0.24671866016218869</c:v>
                </c:pt>
                <c:pt idx="208">
                  <c:v>0.25418611131687463</c:v>
                </c:pt>
                <c:pt idx="209">
                  <c:v>0.27416868608838896</c:v>
                </c:pt>
                <c:pt idx="210">
                  <c:v>0.27694120219967067</c:v>
                </c:pt>
                <c:pt idx="211">
                  <c:v>0.27912464682165972</c:v>
                </c:pt>
                <c:pt idx="212">
                  <c:v>0.27121980126773826</c:v>
                </c:pt>
                <c:pt idx="213">
                  <c:v>0.27742092508915439</c:v>
                </c:pt>
                <c:pt idx="214">
                  <c:v>0.2855726868361923</c:v>
                </c:pt>
                <c:pt idx="215">
                  <c:v>0.28513529243695723</c:v>
                </c:pt>
                <c:pt idx="216">
                  <c:v>0.2886908856178374</c:v>
                </c:pt>
                <c:pt idx="217">
                  <c:v>0.28631696278972973</c:v>
                </c:pt>
                <c:pt idx="218">
                  <c:v>0.28342804333026472</c:v>
                </c:pt>
                <c:pt idx="219">
                  <c:v>0.28420053827730118</c:v>
                </c:pt>
                <c:pt idx="220">
                  <c:v>0.28611590246104912</c:v>
                </c:pt>
                <c:pt idx="221">
                  <c:v>0.2880806498834203</c:v>
                </c:pt>
                <c:pt idx="222">
                  <c:v>0.2877138029679327</c:v>
                </c:pt>
                <c:pt idx="223">
                  <c:v>0.2634489959329378</c:v>
                </c:pt>
                <c:pt idx="224">
                  <c:v>0.28072960207691788</c:v>
                </c:pt>
                <c:pt idx="225">
                  <c:v>0.27926221441496746</c:v>
                </c:pt>
                <c:pt idx="226">
                  <c:v>0.28030278980024481</c:v>
                </c:pt>
                <c:pt idx="227">
                  <c:v>0.29574210661841227</c:v>
                </c:pt>
                <c:pt idx="228">
                  <c:v>0.29966101934059286</c:v>
                </c:pt>
                <c:pt idx="229">
                  <c:v>0.30249350081305981</c:v>
                </c:pt>
                <c:pt idx="230">
                  <c:v>0.28966444089355448</c:v>
                </c:pt>
                <c:pt idx="231">
                  <c:v>0.28653918736353479</c:v>
                </c:pt>
                <c:pt idx="232">
                  <c:v>0.28255678190598155</c:v>
                </c:pt>
                <c:pt idx="233">
                  <c:v>0.29615833677252335</c:v>
                </c:pt>
                <c:pt idx="234">
                  <c:v>0.30350232983065073</c:v>
                </c:pt>
                <c:pt idx="235">
                  <c:v>0.30562933646564172</c:v>
                </c:pt>
                <c:pt idx="236">
                  <c:v>0.31259942785990691</c:v>
                </c:pt>
                <c:pt idx="237">
                  <c:v>0.32223974151401968</c:v>
                </c:pt>
                <c:pt idx="238">
                  <c:v>#N/A</c:v>
                </c:pt>
                <c:pt idx="239">
                  <c:v>0.32884651336698445</c:v>
                </c:pt>
                <c:pt idx="240">
                  <c:v>0.32630680395207001</c:v>
                </c:pt>
                <c:pt idx="241">
                  <c:v>0.32561543861134346</c:v>
                </c:pt>
                <c:pt idx="242">
                  <c:v>0.32704755253142004</c:v>
                </c:pt>
                <c:pt idx="243">
                  <c:v>0.32503694924461302</c:v>
                </c:pt>
                <c:pt idx="244">
                  <c:v>0.3351464036656473</c:v>
                </c:pt>
                <c:pt idx="245">
                  <c:v>0.33969671636736898</c:v>
                </c:pt>
                <c:pt idx="246">
                  <c:v>0.33894891303964436</c:v>
                </c:pt>
                <c:pt idx="247">
                  <c:v>0.32184467560503283</c:v>
                </c:pt>
                <c:pt idx="248">
                  <c:v>0.31855716286239377</c:v>
                </c:pt>
                <c:pt idx="249">
                  <c:v>0.31709330257463053</c:v>
                </c:pt>
                <c:pt idx="250">
                  <c:v>0.32448315149719398</c:v>
                </c:pt>
                <c:pt idx="251">
                  <c:v>0.32201751694021463</c:v>
                </c:pt>
                <c:pt idx="252">
                  <c:v>0.33739686839719663</c:v>
                </c:pt>
                <c:pt idx="253">
                  <c:v>0.33320634786258774</c:v>
                </c:pt>
                <c:pt idx="254">
                  <c:v>0.34561565025379481</c:v>
                </c:pt>
                <c:pt idx="255">
                  <c:v>0.36017312352511688</c:v>
                </c:pt>
                <c:pt idx="256">
                  <c:v>0.3616264016903179</c:v>
                </c:pt>
                <c:pt idx="257">
                  <c:v>#N/A</c:v>
                </c:pt>
                <c:pt idx="258">
                  <c:v>0.36611674903085412</c:v>
                </c:pt>
                <c:pt idx="259">
                  <c:v>0.36217667206354931</c:v>
                </c:pt>
                <c:pt idx="260">
                  <c:v>0.36081510562722019</c:v>
                </c:pt>
                <c:pt idx="261">
                  <c:v>0.36916792770293871</c:v>
                </c:pt>
                <c:pt idx="262">
                  <c:v>0.36916792770293871</c:v>
                </c:pt>
                <c:pt idx="263">
                  <c:v>0.35863871575360595</c:v>
                </c:pt>
                <c:pt idx="264">
                  <c:v>0.34917124343467498</c:v>
                </c:pt>
                <c:pt idx="265">
                  <c:v>0.34468442346832595</c:v>
                </c:pt>
                <c:pt idx="266">
                  <c:v>0.35647996275092875</c:v>
                </c:pt>
                <c:pt idx="267">
                  <c:v>0.36019076039605369</c:v>
                </c:pt>
                <c:pt idx="268">
                  <c:v>0.35448699633505831</c:v>
                </c:pt>
                <c:pt idx="269">
                  <c:v>0.35925247886221023</c:v>
                </c:pt>
                <c:pt idx="270">
                  <c:v>0.33931928732931915</c:v>
                </c:pt>
                <c:pt idx="271">
                  <c:v>0.36518904961957288</c:v>
                </c:pt>
                <c:pt idx="272">
                  <c:v>0.37634613417425955</c:v>
                </c:pt>
                <c:pt idx="273">
                  <c:v>0.37689640454749096</c:v>
                </c:pt>
                <c:pt idx="274">
                  <c:v>0.36925611205762343</c:v>
                </c:pt>
                <c:pt idx="275">
                  <c:v>0.36925611205762343</c:v>
                </c:pt>
                <c:pt idx="276">
                  <c:v>0.3793444022335335</c:v>
                </c:pt>
                <c:pt idx="277">
                  <c:v>0.38316454847846715</c:v>
                </c:pt>
                <c:pt idx="278">
                  <c:v>0.37783821345552182</c:v>
                </c:pt>
                <c:pt idx="279">
                  <c:v>0.35028236630370002</c:v>
                </c:pt>
                <c:pt idx="280">
                  <c:v>0.33790481028017938</c:v>
                </c:pt>
                <c:pt idx="281">
                  <c:v>0.33664553769528438</c:v>
                </c:pt>
                <c:pt idx="282">
                  <c:v>0.32233498061707899</c:v>
                </c:pt>
                <c:pt idx="283">
                  <c:v>0.34702307255455977</c:v>
                </c:pt>
                <c:pt idx="284">
                  <c:v>0.3430230302260695</c:v>
                </c:pt>
                <c:pt idx="285">
                  <c:v>0.31197508262874041</c:v>
                </c:pt>
                <c:pt idx="286">
                  <c:v>0.32339319287329338</c:v>
                </c:pt>
                <c:pt idx="287">
                  <c:v>0.31793281763122727</c:v>
                </c:pt>
                <c:pt idx="288">
                  <c:v>0.33521695114939498</c:v>
                </c:pt>
                <c:pt idx="289">
                  <c:v>0.35976747549356802</c:v>
                </c:pt>
                <c:pt idx="290">
                  <c:v>0.36748184284137064</c:v>
                </c:pt>
                <c:pt idx="291">
                  <c:v>0.38280122893716695</c:v>
                </c:pt>
                <c:pt idx="292">
                  <c:v>0.38506580316546568</c:v>
                </c:pt>
                <c:pt idx="293">
                  <c:v>0.39738692120198826</c:v>
                </c:pt>
                <c:pt idx="294">
                  <c:v>0.39907653343774374</c:v>
                </c:pt>
                <c:pt idx="295">
                  <c:v>0.39907653343774374</c:v>
                </c:pt>
                <c:pt idx="296">
                  <c:v>0.40591611198707578</c:v>
                </c:pt>
                <c:pt idx="297">
                  <c:v>0.39575727432741803</c:v>
                </c:pt>
                <c:pt idx="298">
                  <c:v>0.40309068526298342</c:v>
                </c:pt>
                <c:pt idx="299">
                  <c:v>0.39952803733372844</c:v>
                </c:pt>
                <c:pt idx="300">
                  <c:v>0.40839585604080475</c:v>
                </c:pt>
                <c:pt idx="301">
                  <c:v>0.40586320137426513</c:v>
                </c:pt>
                <c:pt idx="302">
                  <c:v>0.40496019358229551</c:v>
                </c:pt>
                <c:pt idx="303">
                  <c:v>0.41382448491518442</c:v>
                </c:pt>
                <c:pt idx="304">
                  <c:v>0.41241000786604443</c:v>
                </c:pt>
                <c:pt idx="305">
                  <c:v>0.40201483613583222</c:v>
                </c:pt>
                <c:pt idx="306">
                  <c:v>0.42171874834654344</c:v>
                </c:pt>
                <c:pt idx="307">
                  <c:v>0.42451242870294936</c:v>
                </c:pt>
                <c:pt idx="308">
                  <c:v>0.4221420332490291</c:v>
                </c:pt>
                <c:pt idx="309">
                  <c:v>0.41544354966719221</c:v>
                </c:pt>
                <c:pt idx="310">
                  <c:v>0.41663227476833975</c:v>
                </c:pt>
                <c:pt idx="311">
                  <c:v>0.4109567297008434</c:v>
                </c:pt>
                <c:pt idx="312">
                  <c:v>0.41702381330313898</c:v>
                </c:pt>
                <c:pt idx="313">
                  <c:v>0.39581371231441609</c:v>
                </c:pt>
                <c:pt idx="314">
                  <c:v>0.38678363439472019</c:v>
                </c:pt>
                <c:pt idx="315">
                  <c:v>0.40007125295858526</c:v>
                </c:pt>
                <c:pt idx="316">
                  <c:v>0.41696032056776633</c:v>
                </c:pt>
                <c:pt idx="317">
                  <c:v>0.40782794879663653</c:v>
                </c:pt>
                <c:pt idx="318">
                  <c:v>0.41212076318267932</c:v>
                </c:pt>
                <c:pt idx="319">
                  <c:v>0.39648744078420584</c:v>
                </c:pt>
                <c:pt idx="320">
                  <c:v>0.38284708480160301</c:v>
                </c:pt>
                <c:pt idx="321">
                  <c:v>0.38756318409013146</c:v>
                </c:pt>
                <c:pt idx="322">
                  <c:v>0.36970761595360813</c:v>
                </c:pt>
                <c:pt idx="323">
                  <c:v>0.36224016479892218</c:v>
                </c:pt>
                <c:pt idx="324">
                  <c:v>0.36543243843850215</c:v>
                </c:pt>
                <c:pt idx="325">
                  <c:v>0.37487169176393409</c:v>
                </c:pt>
                <c:pt idx="326">
                  <c:v>0.39916471779242824</c:v>
                </c:pt>
                <c:pt idx="327">
                  <c:v>0.4020818562453925</c:v>
                </c:pt>
                <c:pt idx="328">
                  <c:v>0.39121401637407116</c:v>
                </c:pt>
                <c:pt idx="329">
                  <c:v>0.35365806340102379</c:v>
                </c:pt>
                <c:pt idx="330">
                  <c:v>0.34156269731249367</c:v>
                </c:pt>
                <c:pt idx="331">
                  <c:v>0.35325241536947494</c:v>
                </c:pt>
                <c:pt idx="332">
                  <c:v>0.37717153973410666</c:v>
                </c:pt>
                <c:pt idx="333">
                  <c:v>0.3340705545384961</c:v>
                </c:pt>
                <c:pt idx="334">
                  <c:v>0.31841959526908581</c:v>
                </c:pt>
                <c:pt idx="335">
                  <c:v>0.32905110106985269</c:v>
                </c:pt>
                <c:pt idx="336">
                  <c:v>0.33410582828036994</c:v>
                </c:pt>
                <c:pt idx="337">
                  <c:v>0.35140759866947446</c:v>
                </c:pt>
                <c:pt idx="338">
                  <c:v>0.35196139641689328</c:v>
                </c:pt>
                <c:pt idx="339">
                  <c:v>0.35196139641689328</c:v>
                </c:pt>
                <c:pt idx="340">
                  <c:v>0.36168283967731596</c:v>
                </c:pt>
                <c:pt idx="341">
                  <c:v>0.37271999350963148</c:v>
                </c:pt>
                <c:pt idx="342">
                  <c:v>0.36059288105341514</c:v>
                </c:pt>
                <c:pt idx="343">
                  <c:v>0.37359830968228946</c:v>
                </c:pt>
                <c:pt idx="344">
                  <c:v>0.35143581766297372</c:v>
                </c:pt>
                <c:pt idx="345">
                  <c:v>0.35611311583544092</c:v>
                </c:pt>
                <c:pt idx="346">
                  <c:v>0.36719259815800531</c:v>
                </c:pt>
                <c:pt idx="347">
                  <c:v>0.37026494107521435</c:v>
                </c:pt>
                <c:pt idx="348">
                  <c:v>0.37500220460886724</c:v>
                </c:pt>
                <c:pt idx="349">
                  <c:v>0.37243074882626637</c:v>
                </c:pt>
                <c:pt idx="350">
                  <c:v>0.37948902457521605</c:v>
                </c:pt>
                <c:pt idx="351">
                  <c:v>0.36096678271727756</c:v>
                </c:pt>
                <c:pt idx="352">
                  <c:v>0.35712547222721946</c:v>
                </c:pt>
                <c:pt idx="353">
                  <c:v>0.35587678176488646</c:v>
                </c:pt>
                <c:pt idx="354">
                  <c:v>0.3617286955417518</c:v>
                </c:pt>
                <c:pt idx="355">
                  <c:v>0.38364074399376369</c:v>
                </c:pt>
                <c:pt idx="356">
                  <c:v>0.38402875515437551</c:v>
                </c:pt>
                <c:pt idx="357">
                  <c:v>0.37725266934041635</c:v>
                </c:pt>
                <c:pt idx="358">
                  <c:v>0.366550616055902</c:v>
                </c:pt>
                <c:pt idx="359">
                  <c:v>0.37499162248630502</c:v>
                </c:pt>
                <c:pt idx="360">
                  <c:v>0.3858841539769382</c:v>
                </c:pt>
                <c:pt idx="361">
                  <c:v>0.38009926030963292</c:v>
                </c:pt>
                <c:pt idx="362">
                  <c:v>0.39370081517617472</c:v>
                </c:pt>
                <c:pt idx="363">
                  <c:v>0.39954567420466547</c:v>
                </c:pt>
                <c:pt idx="364">
                  <c:v>0.409693929741761</c:v>
                </c:pt>
                <c:pt idx="365">
                  <c:v>0.409693929741761</c:v>
                </c:pt>
                <c:pt idx="366">
                  <c:v>0.42726025319491923</c:v>
                </c:pt>
                <c:pt idx="367">
                  <c:v>0.42319671813105608</c:v>
                </c:pt>
                <c:pt idx="368">
                  <c:v>0.43221268655400258</c:v>
                </c:pt>
                <c:pt idx="369">
                  <c:v>0.43263597145648824</c:v>
                </c:pt>
                <c:pt idx="370">
                  <c:v>0.43139786311671724</c:v>
                </c:pt>
                <c:pt idx="371">
                  <c:v>0.43029026762187961</c:v>
                </c:pt>
                <c:pt idx="372">
                  <c:v>0.43549314454826682</c:v>
                </c:pt>
                <c:pt idx="373">
                  <c:v>0.44828693072589854</c:v>
                </c:pt>
                <c:pt idx="374">
                  <c:v>0.45509123553335673</c:v>
                </c:pt>
                <c:pt idx="375">
                  <c:v>0.45554273942934143</c:v>
                </c:pt>
                <c:pt idx="376">
                  <c:v>0.4575039594775252</c:v>
                </c:pt>
                <c:pt idx="377">
                  <c:v>0.45669971816280253</c:v>
                </c:pt>
                <c:pt idx="378">
                  <c:v>0.44364137892111732</c:v>
                </c:pt>
                <c:pt idx="379">
                  <c:v>0.44818463687446441</c:v>
                </c:pt>
                <c:pt idx="380">
                  <c:v>0.44986013961347049</c:v>
                </c:pt>
                <c:pt idx="381">
                  <c:v>0.45041746473507671</c:v>
                </c:pt>
                <c:pt idx="382">
                  <c:v>0.4593487761775259</c:v>
                </c:pt>
                <c:pt idx="383">
                  <c:v>0.45788844326394984</c:v>
                </c:pt>
                <c:pt idx="384">
                  <c:v>0.45859391810142602</c:v>
                </c:pt>
                <c:pt idx="385">
                  <c:v>0.45962038398995397</c:v>
                </c:pt>
                <c:pt idx="386">
                  <c:v>0.4574016656260913</c:v>
                </c:pt>
                <c:pt idx="387">
                  <c:v>0.46812488315573009</c:v>
                </c:pt>
                <c:pt idx="388">
                  <c:v>0.46804375354942018</c:v>
                </c:pt>
                <c:pt idx="389">
                  <c:v>0.47476692875056892</c:v>
                </c:pt>
                <c:pt idx="390">
                  <c:v>0.47686571639206066</c:v>
                </c:pt>
                <c:pt idx="391">
                  <c:v>0.49410399404579231</c:v>
                </c:pt>
                <c:pt idx="392">
                  <c:v>0.49633329453221742</c:v>
                </c:pt>
                <c:pt idx="393">
                  <c:v>0.505444502058223</c:v>
                </c:pt>
                <c:pt idx="394">
                  <c:v>0.505444502058223</c:v>
                </c:pt>
                <c:pt idx="395">
                  <c:v>0.50072134802131951</c:v>
                </c:pt>
                <c:pt idx="396">
                  <c:v>0.48286225251060855</c:v>
                </c:pt>
                <c:pt idx="397">
                  <c:v>0.49409341192323031</c:v>
                </c:pt>
                <c:pt idx="398">
                  <c:v>0.48915156068670917</c:v>
                </c:pt>
                <c:pt idx="399">
                  <c:v>0.4985696497670169</c:v>
                </c:pt>
                <c:pt idx="400">
                  <c:v>0.50812177906644518</c:v>
                </c:pt>
                <c:pt idx="401">
                  <c:v>0.50235804964426456</c:v>
                </c:pt>
                <c:pt idx="402">
                  <c:v>0.50922231981290822</c:v>
                </c:pt>
                <c:pt idx="403">
                  <c:v>0.4883720109912979</c:v>
                </c:pt>
                <c:pt idx="404">
                  <c:v>0.51212182139493545</c:v>
                </c:pt>
                <c:pt idx="405">
                  <c:v>0.509913685153635</c:v>
                </c:pt>
                <c:pt idx="406">
                  <c:v>0.52046406134809198</c:v>
                </c:pt>
                <c:pt idx="407">
                  <c:v>0.52991742417027377</c:v>
                </c:pt>
                <c:pt idx="408">
                  <c:v>0.52876397281099985</c:v>
                </c:pt>
                <c:pt idx="409">
                  <c:v>0.52184679202954554</c:v>
                </c:pt>
                <c:pt idx="410">
                  <c:v>0.5226439785958934</c:v>
                </c:pt>
                <c:pt idx="411">
                  <c:v>0.51960690942055843</c:v>
                </c:pt>
                <c:pt idx="412">
                  <c:v>0.52619251702839898</c:v>
                </c:pt>
                <c:pt idx="413">
                  <c:v>0.49413574041347896</c:v>
                </c:pt>
                <c:pt idx="414">
                  <c:v>0.48921152604789486</c:v>
                </c:pt>
                <c:pt idx="415">
                  <c:v>0.50041093909282996</c:v>
                </c:pt>
                <c:pt idx="416">
                  <c:v>0.48787465123087737</c:v>
                </c:pt>
                <c:pt idx="417">
                  <c:v>0.48766653615382172</c:v>
                </c:pt>
                <c:pt idx="418">
                  <c:v>0.48238958436949941</c:v>
                </c:pt>
                <c:pt idx="419">
                  <c:v>0.49401933706529544</c:v>
                </c:pt>
                <c:pt idx="420">
                  <c:v>0.50261554795994323</c:v>
                </c:pt>
                <c:pt idx="421">
                  <c:v>0.50076014913738054</c:v>
                </c:pt>
                <c:pt idx="422">
                  <c:v>0.5177091821077473</c:v>
                </c:pt>
                <c:pt idx="423">
                  <c:v>0.5253988578362383</c:v>
                </c:pt>
                <c:pt idx="424">
                  <c:v>0.5324677157077502</c:v>
                </c:pt>
                <c:pt idx="425">
                  <c:v>0.54514509853719795</c:v>
                </c:pt>
                <c:pt idx="426">
                  <c:v>0.55362843345784962</c:v>
                </c:pt>
                <c:pt idx="427">
                  <c:v>0.55385065803165467</c:v>
                </c:pt>
                <c:pt idx="428">
                  <c:v>0.5562810188467604</c:v>
                </c:pt>
                <c:pt idx="429">
                  <c:v>0.55848210033968626</c:v>
                </c:pt>
                <c:pt idx="430">
                  <c:v>0.5642317202651177</c:v>
                </c:pt>
                <c:pt idx="431">
                  <c:v>0.56584725764293808</c:v>
                </c:pt>
                <c:pt idx="432">
                  <c:v>0.56645749337735496</c:v>
                </c:pt>
                <c:pt idx="433">
                  <c:v>0.563801380614257</c:v>
                </c:pt>
                <c:pt idx="434">
                  <c:v>0.57030938598997527</c:v>
                </c:pt>
                <c:pt idx="435">
                  <c:v>0.57030938598997527</c:v>
                </c:pt>
                <c:pt idx="436">
                  <c:v>0.57540644169074096</c:v>
                </c:pt>
                <c:pt idx="437">
                  <c:v>0.56591780512668577</c:v>
                </c:pt>
                <c:pt idx="438">
                  <c:v>0.56406240630412308</c:v>
                </c:pt>
                <c:pt idx="439">
                  <c:v>0.57321241494619013</c:v>
                </c:pt>
                <c:pt idx="440">
                  <c:v>0.57540644169074096</c:v>
                </c:pt>
                <c:pt idx="441">
                  <c:v>0.56248919741655112</c:v>
                </c:pt>
                <c:pt idx="442">
                  <c:v>0.57529709309093224</c:v>
                </c:pt>
                <c:pt idx="443">
                  <c:v>0.57447874227945994</c:v>
                </c:pt>
                <c:pt idx="444">
                  <c:v>0.56546982860488848</c:v>
                </c:pt>
                <c:pt idx="445">
                  <c:v>0.55033386596683553</c:v>
                </c:pt>
                <c:pt idx="446">
                  <c:v>0.56471849790297624</c:v>
                </c:pt>
                <c:pt idx="447">
                  <c:v>0.56716649558901855</c:v>
                </c:pt>
                <c:pt idx="448">
                  <c:v>0.57852111309819887</c:v>
                </c:pt>
                <c:pt idx="449">
                  <c:v>0.57737118911311258</c:v>
                </c:pt>
                <c:pt idx="450">
                  <c:v>0.56242217730699107</c:v>
                </c:pt>
                <c:pt idx="451">
                  <c:v>0.55870432491349131</c:v>
                </c:pt>
                <c:pt idx="452">
                  <c:v>0.57518774449112331</c:v>
                </c:pt>
                <c:pt idx="453">
                  <c:v>0.54191402378155673</c:v>
                </c:pt>
                <c:pt idx="454">
                  <c:v>0.55965671594408417</c:v>
                </c:pt>
                <c:pt idx="455">
                  <c:v>0.54666892418614688</c:v>
                </c:pt>
              </c:numCache>
            </c:numRef>
          </c:val>
          <c:smooth val="0"/>
        </c:ser>
        <c:ser>
          <c:idx val="1"/>
          <c:order val="1"/>
          <c:tx>
            <c:strRef>
              <c:f>Gold_vs_NASDAQ!$F$3</c:f>
              <c:strCache>
                <c:ptCount val="1"/>
                <c:pt idx="0">
                  <c:v>Gold (spot price)</c:v>
                </c:pt>
              </c:strCache>
            </c:strRef>
          </c:tx>
          <c:spPr>
            <a:ln w="19046">
              <a:solidFill>
                <a:schemeClr val="accent4"/>
              </a:solidFill>
              <a:prstDash val="solid"/>
              <a:round/>
            </a:ln>
          </c:spPr>
          <c:marker>
            <c:symbol val="none"/>
          </c:marker>
          <c:cat>
            <c:numRef>
              <c:f>Gold_vs_NASDAQ!$B$7:$B$2000</c:f>
              <c:numCache>
                <c:formatCode>m/d/yyyy</c:formatCode>
                <c:ptCount val="1994"/>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numCache>
            </c:numRef>
          </c:cat>
          <c:val>
            <c:numRef>
              <c:f>Gold_vs_NASDAQ!$F$7:$F$2000</c:f>
              <c:numCache>
                <c:formatCode>0.0%</c:formatCode>
                <c:ptCount val="1994"/>
                <c:pt idx="0">
                  <c:v>0</c:v>
                </c:pt>
                <c:pt idx="1">
                  <c:v>3.4022741516714916E-4</c:v>
                </c:pt>
                <c:pt idx="2">
                  <c:v>6.8881129316262779E-3</c:v>
                </c:pt>
                <c:pt idx="3">
                  <c:v>-6.7806726952576168E-3</c:v>
                </c:pt>
                <c:pt idx="4">
                  <c:v>-1.149013638941121E-2</c:v>
                </c:pt>
                <c:pt idx="5">
                  <c:v>-1.6969588444205597E-2</c:v>
                </c:pt>
                <c:pt idx="6">
                  <c:v>-9.6815590772075799E-3</c:v>
                </c:pt>
                <c:pt idx="7">
                  <c:v>-1.0576894380278645E-2</c:v>
                </c:pt>
                <c:pt idx="8">
                  <c:v>5.9689020204256593E-6</c:v>
                </c:pt>
                <c:pt idx="9">
                  <c:v>-7.3835317993254934E-3</c:v>
                </c:pt>
                <c:pt idx="10">
                  <c:v>-4.506521025457344E-3</c:v>
                </c:pt>
                <c:pt idx="11">
                  <c:v>2.5487211627421846E-3</c:v>
                </c:pt>
                <c:pt idx="12">
                  <c:v>2.7337571253769344E-3</c:v>
                </c:pt>
                <c:pt idx="13">
                  <c:v>7.3357805831617551E-3</c:v>
                </c:pt>
                <c:pt idx="14">
                  <c:v>5.3123227982212473E-3</c:v>
                </c:pt>
                <c:pt idx="15">
                  <c:v>8.7742859700958853E-3</c:v>
                </c:pt>
                <c:pt idx="16">
                  <c:v>1.0385889515623692E-2</c:v>
                </c:pt>
                <c:pt idx="17">
                  <c:v>6.2613782194764767E-3</c:v>
                </c:pt>
                <c:pt idx="18">
                  <c:v>-4.4050496911092196E-3</c:v>
                </c:pt>
                <c:pt idx="19">
                  <c:v>-9.968066374190343E-3</c:v>
                </c:pt>
                <c:pt idx="20">
                  <c:v>-1.1782612588414398E-2</c:v>
                </c:pt>
                <c:pt idx="21">
                  <c:v>-6.8940818336467036E-3</c:v>
                </c:pt>
                <c:pt idx="22">
                  <c:v>9.8486883337822739E-4</c:v>
                </c:pt>
                <c:pt idx="23">
                  <c:v>-6.9537708538514043E-3</c:v>
                </c:pt>
                <c:pt idx="24">
                  <c:v>-4.7452771062761467E-3</c:v>
                </c:pt>
                <c:pt idx="25">
                  <c:v>-6.2673471214969023E-4</c:v>
                </c:pt>
                <c:pt idx="26">
                  <c:v>-1.4325364849134825E-3</c:v>
                </c:pt>
                <c:pt idx="27">
                  <c:v>1.3250962485451545E-3</c:v>
                </c:pt>
                <c:pt idx="28">
                  <c:v>-2.3577162980868982E-3</c:v>
                </c:pt>
                <c:pt idx="29">
                  <c:v>-4.8348106365833088E-3</c:v>
                </c:pt>
                <c:pt idx="30">
                  <c:v>-1.6283164711851206E-2</c:v>
                </c:pt>
                <c:pt idx="31">
                  <c:v>-1.4337302653176898E-2</c:v>
                </c:pt>
                <c:pt idx="32">
                  <c:v>-1.9607843137254832E-2</c:v>
                </c:pt>
                <c:pt idx="33">
                  <c:v>-2.4174053182916988E-2</c:v>
                </c:pt>
                <c:pt idx="34">
                  <c:v>-3.891724117348605E-2</c:v>
                </c:pt>
                <c:pt idx="35">
                  <c:v>-3.9138090548243576E-2</c:v>
                </c:pt>
                <c:pt idx="36">
                  <c:v>-4.1961381203927561E-2</c:v>
                </c:pt>
                <c:pt idx="37">
                  <c:v>-6.6135434386844549E-2</c:v>
                </c:pt>
                <c:pt idx="38">
                  <c:v>-5.9139881218849721E-2</c:v>
                </c:pt>
                <c:pt idx="39">
                  <c:v>-5.6221088130838259E-2</c:v>
                </c:pt>
                <c:pt idx="40">
                  <c:v>-4.8879338645656079E-2</c:v>
                </c:pt>
                <c:pt idx="41">
                  <c:v>-3.6762467544095179E-2</c:v>
                </c:pt>
                <c:pt idx="42">
                  <c:v>-4.6706658310203819E-2</c:v>
                </c:pt>
                <c:pt idx="43">
                  <c:v>-5.7146267944011675E-2</c:v>
                </c:pt>
                <c:pt idx="44">
                  <c:v>-5.9193601337033996E-2</c:v>
                </c:pt>
                <c:pt idx="45">
                  <c:v>-6.059629331184524E-2</c:v>
                </c:pt>
                <c:pt idx="46">
                  <c:v>-5.9599486674426161E-2</c:v>
                </c:pt>
                <c:pt idx="47">
                  <c:v>-5.4543826663085215E-2</c:v>
                </c:pt>
                <c:pt idx="48">
                  <c:v>-5.7510370967260527E-2</c:v>
                </c:pt>
                <c:pt idx="49">
                  <c:v>-5.7528277673321915E-2</c:v>
                </c:pt>
                <c:pt idx="50">
                  <c:v>-5.5958456441937532E-2</c:v>
                </c:pt>
                <c:pt idx="51">
                  <c:v>-4.9273286179007392E-2</c:v>
                </c:pt>
                <c:pt idx="52">
                  <c:v>-5.2317426209448681E-2</c:v>
                </c:pt>
                <c:pt idx="53">
                  <c:v>-5.0831169606350812E-2</c:v>
                </c:pt>
                <c:pt idx="54">
                  <c:v>-4.9691109320440519E-2</c:v>
                </c:pt>
                <c:pt idx="55">
                  <c:v>-4.1698749515026612E-2</c:v>
                </c:pt>
                <c:pt idx="56">
                  <c:v>-3.7293699823917392E-2</c:v>
                </c:pt>
                <c:pt idx="57">
                  <c:v>-4.084519652609897E-2</c:v>
                </c:pt>
                <c:pt idx="58">
                  <c:v>-3.6111857223863675E-2</c:v>
                </c:pt>
                <c:pt idx="59">
                  <c:v>-3.9872265496761816E-2</c:v>
                </c:pt>
                <c:pt idx="60">
                  <c:v>-4.1812158653415699E-2</c:v>
                </c:pt>
                <c:pt idx="61">
                  <c:v>-4.494583221416415E-2</c:v>
                </c:pt>
                <c:pt idx="62">
                  <c:v>-4.1830065359477087E-2</c:v>
                </c:pt>
                <c:pt idx="63">
                  <c:v>-4.6784254036469908E-2</c:v>
                </c:pt>
                <c:pt idx="64">
                  <c:v>-4.6467902229384905E-2</c:v>
                </c:pt>
                <c:pt idx="65">
                  <c:v>-4.5262184021249263E-2</c:v>
                </c:pt>
                <c:pt idx="66">
                  <c:v>-5.9366699495627673E-2</c:v>
                </c:pt>
                <c:pt idx="67">
                  <c:v>-7.0104754230459254E-2</c:v>
                </c:pt>
                <c:pt idx="68">
                  <c:v>-7.1955113856805974E-2</c:v>
                </c:pt>
                <c:pt idx="69">
                  <c:v>-5.6167368012653984E-2</c:v>
                </c:pt>
                <c:pt idx="70">
                  <c:v>-6.0811173784582229E-2</c:v>
                </c:pt>
                <c:pt idx="71">
                  <c:v>-5.3720118184260035E-2</c:v>
                </c:pt>
                <c:pt idx="72">
                  <c:v>-6.9794371325394566E-2</c:v>
                </c:pt>
                <c:pt idx="73">
                  <c:v>-6.7955949503088808E-2</c:v>
                </c:pt>
                <c:pt idx="74">
                  <c:v>-0.11496105291431635</c:v>
                </c:pt>
                <c:pt idx="75">
                  <c:v>-0.19526666069776455</c:v>
                </c:pt>
                <c:pt idx="76">
                  <c:v>-0.18383621332855826</c:v>
                </c:pt>
                <c:pt idx="77">
                  <c:v>-0.17852985943235733</c:v>
                </c:pt>
                <c:pt idx="78">
                  <c:v>-0.17002417405318282</c:v>
                </c:pt>
                <c:pt idx="79">
                  <c:v>-0.16209150326797384</c:v>
                </c:pt>
                <c:pt idx="80">
                  <c:v>-0.14856597128958116</c:v>
                </c:pt>
                <c:pt idx="81">
                  <c:v>-0.15659414450711784</c:v>
                </c:pt>
                <c:pt idx="82">
                  <c:v>-0.14525919957023903</c:v>
                </c:pt>
                <c:pt idx="83">
                  <c:v>-0.12382487241471918</c:v>
                </c:pt>
                <c:pt idx="84">
                  <c:v>-0.12739427582296226</c:v>
                </c:pt>
                <c:pt idx="85">
                  <c:v>-0.11908556421046346</c:v>
                </c:pt>
                <c:pt idx="86">
                  <c:v>-0.11856626973468221</c:v>
                </c:pt>
                <c:pt idx="87">
                  <c:v>-0.12994896588772487</c:v>
                </c:pt>
                <c:pt idx="88">
                  <c:v>-0.12432029128241862</c:v>
                </c:pt>
                <c:pt idx="89">
                  <c:v>-0.12212373533888432</c:v>
                </c:pt>
                <c:pt idx="90">
                  <c:v>-0.12289372369952545</c:v>
                </c:pt>
                <c:pt idx="91">
                  <c:v>-0.13289760348583868</c:v>
                </c:pt>
                <c:pt idx="92">
                  <c:v>-0.12021965559435333</c:v>
                </c:pt>
                <c:pt idx="93">
                  <c:v>-0.12964455188468071</c:v>
                </c:pt>
                <c:pt idx="94">
                  <c:v>-0.1353746978243352</c:v>
                </c:pt>
                <c:pt idx="95">
                  <c:v>-0.14609484585310528</c:v>
                </c:pt>
                <c:pt idx="96">
                  <c:v>-0.14915689258960807</c:v>
                </c:pt>
                <c:pt idx="97">
                  <c:v>-0.16851404184200314</c:v>
                </c:pt>
                <c:pt idx="98">
                  <c:v>-0.17272808666845729</c:v>
                </c:pt>
                <c:pt idx="99">
                  <c:v>-0.18852777031665024</c:v>
                </c:pt>
                <c:pt idx="100">
                  <c:v>-0.16802459187632435</c:v>
                </c:pt>
                <c:pt idx="101">
                  <c:v>-0.17850598382427552</c:v>
                </c:pt>
                <c:pt idx="102">
                  <c:v>-0.18209926284060041</c:v>
                </c:pt>
                <c:pt idx="103">
                  <c:v>-0.16969588444205685</c:v>
                </c:pt>
                <c:pt idx="104">
                  <c:v>-0.17232817023308555</c:v>
                </c:pt>
                <c:pt idx="105">
                  <c:v>-0.16746948398842032</c:v>
                </c:pt>
                <c:pt idx="106">
                  <c:v>-0.17562300414838694</c:v>
                </c:pt>
                <c:pt idx="107">
                  <c:v>-0.16856179305816688</c:v>
                </c:pt>
                <c:pt idx="108">
                  <c:v>-0.1559972543050705</c:v>
                </c:pt>
                <c:pt idx="109">
                  <c:v>-0.17163577759871074</c:v>
                </c:pt>
                <c:pt idx="110">
                  <c:v>-0.15757901334049607</c:v>
                </c:pt>
                <c:pt idx="111">
                  <c:v>-0.1646163488226341</c:v>
                </c:pt>
                <c:pt idx="112">
                  <c:v>-0.16230638374071082</c:v>
                </c:pt>
                <c:pt idx="113">
                  <c:v>-0.15601516101113189</c:v>
                </c:pt>
                <c:pt idx="114">
                  <c:v>-0.17451875727459931</c:v>
                </c:pt>
                <c:pt idx="115">
                  <c:v>-0.17241173486137218</c:v>
                </c:pt>
                <c:pt idx="116">
                  <c:v>-0.17728832781209891</c:v>
                </c:pt>
                <c:pt idx="117">
                  <c:v>-0.17090757155221292</c:v>
                </c:pt>
                <c:pt idx="118">
                  <c:v>-0.17262064643208874</c:v>
                </c:pt>
                <c:pt idx="119">
                  <c:v>-0.16992270271883481</c:v>
                </c:pt>
                <c:pt idx="120">
                  <c:v>-0.17314590980989042</c:v>
                </c:pt>
                <c:pt idx="121">
                  <c:v>-0.1836511773659234</c:v>
                </c:pt>
                <c:pt idx="122">
                  <c:v>-0.19341630107141794</c:v>
                </c:pt>
                <c:pt idx="123">
                  <c:v>-0.23301399707523796</c:v>
                </c:pt>
                <c:pt idx="124">
                  <c:v>-0.22617960426179595</c:v>
                </c:pt>
                <c:pt idx="125">
                  <c:v>-0.23455397379651999</c:v>
                </c:pt>
                <c:pt idx="126">
                  <c:v>-0.2373832333542244</c:v>
                </c:pt>
                <c:pt idx="127">
                  <c:v>-0.26786044707076129</c:v>
                </c:pt>
                <c:pt idx="128">
                  <c:v>-0.28333184110782816</c:v>
                </c:pt>
                <c:pt idx="129">
                  <c:v>-0.26312113886650546</c:v>
                </c:pt>
                <c:pt idx="130">
                  <c:v>-0.25238308413167398</c:v>
                </c:pt>
                <c:pt idx="131">
                  <c:v>-0.25780881606828421</c:v>
                </c:pt>
                <c:pt idx="132">
                  <c:v>-0.25216820365893688</c:v>
                </c:pt>
                <c:pt idx="133">
                  <c:v>-0.25395290536305837</c:v>
                </c:pt>
                <c:pt idx="134">
                  <c:v>-0.26991971826782457</c:v>
                </c:pt>
                <c:pt idx="135">
                  <c:v>-0.26165875787148951</c:v>
                </c:pt>
                <c:pt idx="136">
                  <c:v>-0.25305757005998741</c:v>
                </c:pt>
                <c:pt idx="137">
                  <c:v>-0.24808547467693309</c:v>
                </c:pt>
                <c:pt idx="138">
                  <c:v>-0.2323932312651088</c:v>
                </c:pt>
                <c:pt idx="139">
                  <c:v>-0.23264392514996868</c:v>
                </c:pt>
                <c:pt idx="140">
                  <c:v>-0.23317515742979067</c:v>
                </c:pt>
                <c:pt idx="141">
                  <c:v>-0.22874026322857899</c:v>
                </c:pt>
                <c:pt idx="142">
                  <c:v>-0.23835616438356166</c:v>
                </c:pt>
                <c:pt idx="143">
                  <c:v>-0.23345569582475301</c:v>
                </c:pt>
                <c:pt idx="144">
                  <c:v>-0.22641239144059444</c:v>
                </c:pt>
                <c:pt idx="145">
                  <c:v>-0.20266213030113112</c:v>
                </c:pt>
                <c:pt idx="146">
                  <c:v>-0.19707523800996796</c:v>
                </c:pt>
                <c:pt idx="147">
                  <c:v>-0.21082758826513848</c:v>
                </c:pt>
                <c:pt idx="148">
                  <c:v>-0.20384994180320526</c:v>
                </c:pt>
                <c:pt idx="149">
                  <c:v>-0.20424985823857689</c:v>
                </c:pt>
                <c:pt idx="150">
                  <c:v>-0.20727012266093658</c:v>
                </c:pt>
                <c:pt idx="151">
                  <c:v>-0.20830274271047844</c:v>
                </c:pt>
                <c:pt idx="152">
                  <c:v>-0.20907869997313988</c:v>
                </c:pt>
                <c:pt idx="153">
                  <c:v>-0.21795445727758367</c:v>
                </c:pt>
                <c:pt idx="154">
                  <c:v>-0.21686214820783711</c:v>
                </c:pt>
                <c:pt idx="155">
                  <c:v>-0.22224609783030402</c:v>
                </c:pt>
                <c:pt idx="156">
                  <c:v>-0.23407646163488216</c:v>
                </c:pt>
                <c:pt idx="157">
                  <c:v>-0.23143820694183304</c:v>
                </c:pt>
                <c:pt idx="158">
                  <c:v>-0.21612200435729845</c:v>
                </c:pt>
                <c:pt idx="159">
                  <c:v>-0.21541170501686213</c:v>
                </c:pt>
                <c:pt idx="160">
                  <c:v>-0.2011281224818694</c:v>
                </c:pt>
                <c:pt idx="161">
                  <c:v>-0.21110812666010081</c:v>
                </c:pt>
                <c:pt idx="162">
                  <c:v>-0.20245918763243487</c:v>
                </c:pt>
                <c:pt idx="163">
                  <c:v>-0.18454054376697393</c:v>
                </c:pt>
                <c:pt idx="164">
                  <c:v>-0.17833885456770227</c:v>
                </c:pt>
                <c:pt idx="165">
                  <c:v>-0.18464798400334259</c:v>
                </c:pt>
                <c:pt idx="166">
                  <c:v>-0.18152624824663499</c:v>
                </c:pt>
                <c:pt idx="167">
                  <c:v>-0.18425403646999128</c:v>
                </c:pt>
                <c:pt idx="168">
                  <c:v>-0.17859551735458257</c:v>
                </c:pt>
                <c:pt idx="169">
                  <c:v>-0.16570865789238065</c:v>
                </c:pt>
                <c:pt idx="170">
                  <c:v>-0.16157817769421301</c:v>
                </c:pt>
                <c:pt idx="171">
                  <c:v>-0.155310830572716</c:v>
                </c:pt>
                <c:pt idx="172">
                  <c:v>-0.15390216969588444</c:v>
                </c:pt>
                <c:pt idx="173">
                  <c:v>-0.15970394245978448</c:v>
                </c:pt>
                <c:pt idx="174">
                  <c:v>-0.16717700778941713</c:v>
                </c:pt>
                <c:pt idx="175">
                  <c:v>-0.17045990390067745</c:v>
                </c:pt>
                <c:pt idx="176">
                  <c:v>-0.15694630972632573</c:v>
                </c:pt>
                <c:pt idx="177">
                  <c:v>-0.16938550153699228</c:v>
                </c:pt>
                <c:pt idx="178">
                  <c:v>-0.18376458650431249</c:v>
                </c:pt>
                <c:pt idx="179">
                  <c:v>-0.16924821679052138</c:v>
                </c:pt>
                <c:pt idx="180">
                  <c:v>-0.17213119646640995</c:v>
                </c:pt>
                <c:pt idx="181">
                  <c:v>-0.18591339123168282</c:v>
                </c:pt>
                <c:pt idx="182">
                  <c:v>-0.18505983824275518</c:v>
                </c:pt>
                <c:pt idx="183">
                  <c:v>-0.21107231324797793</c:v>
                </c:pt>
                <c:pt idx="184">
                  <c:v>-0.20842212075088784</c:v>
                </c:pt>
                <c:pt idx="185">
                  <c:v>-0.21640851165428121</c:v>
                </c:pt>
                <c:pt idx="186">
                  <c:v>-0.21771570119676487</c:v>
                </c:pt>
                <c:pt idx="187">
                  <c:v>-0.18597904915390806</c:v>
                </c:pt>
                <c:pt idx="188">
                  <c:v>-0.18449876145283073</c:v>
                </c:pt>
                <c:pt idx="189">
                  <c:v>-0.20861312561554302</c:v>
                </c:pt>
                <c:pt idx="190">
                  <c:v>-0.21048139194795112</c:v>
                </c:pt>
                <c:pt idx="191">
                  <c:v>-0.21015907123884559</c:v>
                </c:pt>
                <c:pt idx="192">
                  <c:v>-0.20353358999612026</c:v>
                </c:pt>
                <c:pt idx="193">
                  <c:v>-0.2096696212731668</c:v>
                </c:pt>
                <c:pt idx="194">
                  <c:v>-0.20202942668696078</c:v>
                </c:pt>
                <c:pt idx="195">
                  <c:v>-0.20671501477303245</c:v>
                </c:pt>
                <c:pt idx="196">
                  <c:v>-0.23147998925597635</c:v>
                </c:pt>
                <c:pt idx="197">
                  <c:v>-0.21447458739964775</c:v>
                </c:pt>
                <c:pt idx="198">
                  <c:v>-0.21397916853194854</c:v>
                </c:pt>
                <c:pt idx="199">
                  <c:v>-0.21742322499776168</c:v>
                </c:pt>
                <c:pt idx="200">
                  <c:v>-0.21025457367117317</c:v>
                </c:pt>
                <c:pt idx="201">
                  <c:v>-0.21252872534097356</c:v>
                </c:pt>
                <c:pt idx="202">
                  <c:v>-0.22070612110902199</c:v>
                </c:pt>
                <c:pt idx="203">
                  <c:v>-0.23144417584385357</c:v>
                </c:pt>
                <c:pt idx="204">
                  <c:v>-0.24063628495538236</c:v>
                </c:pt>
                <c:pt idx="205">
                  <c:v>-0.24046915569880911</c:v>
                </c:pt>
                <c:pt idx="206">
                  <c:v>-0.23457784940460202</c:v>
                </c:pt>
                <c:pt idx="207">
                  <c:v>-0.23448234697227444</c:v>
                </c:pt>
                <c:pt idx="208">
                  <c:v>-0.21191392843286472</c:v>
                </c:pt>
                <c:pt idx="209">
                  <c:v>-0.21434327155519739</c:v>
                </c:pt>
                <c:pt idx="210">
                  <c:v>-0.21448055630166829</c:v>
                </c:pt>
                <c:pt idx="211">
                  <c:v>-0.20010147133434808</c:v>
                </c:pt>
                <c:pt idx="212">
                  <c:v>-0.20406482227594225</c:v>
                </c:pt>
                <c:pt idx="213">
                  <c:v>-0.19613812039275369</c:v>
                </c:pt>
                <c:pt idx="214">
                  <c:v>-0.19382815531083064</c:v>
                </c:pt>
                <c:pt idx="215">
                  <c:v>-0.19262840600471531</c:v>
                </c:pt>
                <c:pt idx="216">
                  <c:v>-0.19715283373623416</c:v>
                </c:pt>
                <c:pt idx="217">
                  <c:v>-0.19745127883725788</c:v>
                </c:pt>
                <c:pt idx="218">
                  <c:v>-0.2102784492792551</c:v>
                </c:pt>
                <c:pt idx="219">
                  <c:v>-0.2143850538693407</c:v>
                </c:pt>
                <c:pt idx="220">
                  <c:v>-0.21530426478049347</c:v>
                </c:pt>
                <c:pt idx="221">
                  <c:v>-0.21707105977855368</c:v>
                </c:pt>
                <c:pt idx="222">
                  <c:v>-0.2133643716238397</c:v>
                </c:pt>
                <c:pt idx="223">
                  <c:v>-0.21948846509684528</c:v>
                </c:pt>
                <c:pt idx="224">
                  <c:v>-0.23090697466201093</c:v>
                </c:pt>
                <c:pt idx="225">
                  <c:v>-0.23430327991166022</c:v>
                </c:pt>
                <c:pt idx="226">
                  <c:v>-0.24311934819589931</c:v>
                </c:pt>
                <c:pt idx="227">
                  <c:v>-0.23493598352583034</c:v>
                </c:pt>
                <c:pt idx="228">
                  <c:v>-0.23169486972871334</c:v>
                </c:pt>
                <c:pt idx="229">
                  <c:v>-0.22990419912257132</c:v>
                </c:pt>
                <c:pt idx="230">
                  <c:v>-0.23870236070074902</c:v>
                </c:pt>
                <c:pt idx="231">
                  <c:v>-0.23853523144417577</c:v>
                </c:pt>
                <c:pt idx="232">
                  <c:v>-0.25727161488644168</c:v>
                </c:pt>
                <c:pt idx="233">
                  <c:v>-0.25811919897334878</c:v>
                </c:pt>
                <c:pt idx="234">
                  <c:v>-0.25758796669352668</c:v>
                </c:pt>
                <c:pt idx="235">
                  <c:v>-0.25306353896200784</c:v>
                </c:pt>
                <c:pt idx="236">
                  <c:v>-0.25815501238547167</c:v>
                </c:pt>
                <c:pt idx="237">
                  <c:v>-0.26110961888560591</c:v>
                </c:pt>
                <c:pt idx="238">
                  <c:v>-0.25708061002178639</c:v>
                </c:pt>
                <c:pt idx="239">
                  <c:v>-0.25188766526397466</c:v>
                </c:pt>
                <c:pt idx="240">
                  <c:v>-0.27189542483660134</c:v>
                </c:pt>
                <c:pt idx="241">
                  <c:v>-0.26975258901125132</c:v>
                </c:pt>
                <c:pt idx="242">
                  <c:v>-0.25759393559554722</c:v>
                </c:pt>
                <c:pt idx="243">
                  <c:v>-0.26867221774554562</c:v>
                </c:pt>
                <c:pt idx="244">
                  <c:v>-0.26636225266362257</c:v>
                </c:pt>
                <c:pt idx="245">
                  <c:v>-0.25964723789059008</c:v>
                </c:pt>
                <c:pt idx="246">
                  <c:v>-0.24661115587787619</c:v>
                </c:pt>
                <c:pt idx="247">
                  <c:v>-0.2525024621720835</c:v>
                </c:pt>
                <c:pt idx="248">
                  <c:v>-0.26851702629301333</c:v>
                </c:pt>
                <c:pt idx="249">
                  <c:v>-0.26063807562598851</c:v>
                </c:pt>
                <c:pt idx="250">
                  <c:v>-0.25906825439460412</c:v>
                </c:pt>
                <c:pt idx="251">
                  <c:v>-0.26529381920195771</c:v>
                </c:pt>
                <c:pt idx="252">
                  <c:v>-0.27267138209926278</c:v>
                </c:pt>
                <c:pt idx="253">
                  <c:v>-0.29048855463037571</c:v>
                </c:pt>
                <c:pt idx="254">
                  <c:v>-0.28179783328856656</c:v>
                </c:pt>
                <c:pt idx="255">
                  <c:v>-0.28441221237353387</c:v>
                </c:pt>
                <c:pt idx="256">
                  <c:v>-0.28113528516429409</c:v>
                </c:pt>
                <c:pt idx="257">
                  <c:v>-0.28097412480974127</c:v>
                </c:pt>
                <c:pt idx="258">
                  <c:v>-0.27738084579341615</c:v>
                </c:pt>
                <c:pt idx="259">
                  <c:v>-0.27581102456203177</c:v>
                </c:pt>
                <c:pt idx="260">
                  <c:v>-0.28577909093622234</c:v>
                </c:pt>
                <c:pt idx="261">
                  <c:v>-0.28275285761184221</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numCache>
            </c:numRef>
          </c:val>
          <c:smooth val="0"/>
        </c:ser>
        <c:ser>
          <c:idx val="2"/>
          <c:order val="2"/>
          <c:tx>
            <c:strRef>
              <c:f>Gold_vs_NASDAQ!$G$3</c:f>
              <c:strCache>
                <c:ptCount val="1"/>
                <c:pt idx="0">
                  <c:v>Silver (spot price)</c:v>
                </c:pt>
              </c:strCache>
            </c:strRef>
          </c:tx>
          <c:spPr>
            <a:ln w="19046">
              <a:solidFill>
                <a:srgbClr val="E7E6E6">
                  <a:lumMod val="50000"/>
                </a:srgbClr>
              </a:solidFill>
              <a:prstDash val="solid"/>
              <a:round/>
            </a:ln>
          </c:spPr>
          <c:marker>
            <c:symbol val="none"/>
          </c:marker>
          <c:cat>
            <c:numRef>
              <c:f>Gold_vs_NASDAQ!$B$7:$B$2000</c:f>
              <c:numCache>
                <c:formatCode>m/d/yyyy</c:formatCode>
                <c:ptCount val="1994"/>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numCache>
            </c:numRef>
          </c:cat>
          <c:val>
            <c:numRef>
              <c:f>Gold_vs_NASDAQ!$G$7:$G$2000</c:f>
              <c:numCache>
                <c:formatCode>0.0%</c:formatCode>
                <c:ptCount val="1994"/>
                <c:pt idx="0">
                  <c:v>0</c:v>
                </c:pt>
                <c:pt idx="1">
                  <c:v>-1.3181743285549663E-3</c:v>
                </c:pt>
                <c:pt idx="2">
                  <c:v>2.2656121272038199E-2</c:v>
                </c:pt>
                <c:pt idx="3">
                  <c:v>-5.6450815620365802E-3</c:v>
                </c:pt>
                <c:pt idx="4">
                  <c:v>-1.6312407315867139E-3</c:v>
                </c:pt>
                <c:pt idx="5">
                  <c:v>-6.2613280606359512E-3</c:v>
                </c:pt>
                <c:pt idx="6">
                  <c:v>1.2357884330203017E-3</c:v>
                </c:pt>
                <c:pt idx="7">
                  <c:v>6.9863239413403555E-4</c:v>
                </c:pt>
                <c:pt idx="8">
                  <c:v>1.7011039710001619E-2</c:v>
                </c:pt>
                <c:pt idx="9">
                  <c:v>3.9545229856647879E-3</c:v>
                </c:pt>
                <c:pt idx="10">
                  <c:v>2.3028505519855136E-2</c:v>
                </c:pt>
                <c:pt idx="11">
                  <c:v>3.4025374855824797E-2</c:v>
                </c:pt>
                <c:pt idx="12">
                  <c:v>3.727797001153399E-2</c:v>
                </c:pt>
                <c:pt idx="13">
                  <c:v>4.6218487394958041E-2</c:v>
                </c:pt>
                <c:pt idx="14">
                  <c:v>5.0090624485088053E-2</c:v>
                </c:pt>
                <c:pt idx="15">
                  <c:v>5.4786620530565155E-2</c:v>
                </c:pt>
                <c:pt idx="16">
                  <c:v>6.2283737024221519E-2</c:v>
                </c:pt>
                <c:pt idx="17">
                  <c:v>6.2942824188499058E-2</c:v>
                </c:pt>
                <c:pt idx="18">
                  <c:v>4.3213049925852731E-2</c:v>
                </c:pt>
                <c:pt idx="19">
                  <c:v>2.8050749711649337E-2</c:v>
                </c:pt>
                <c:pt idx="20">
                  <c:v>1.779535343549199E-2</c:v>
                </c:pt>
                <c:pt idx="21">
                  <c:v>3.4437304333498231E-2</c:v>
                </c:pt>
                <c:pt idx="22">
                  <c:v>5.5692865381446577E-2</c:v>
                </c:pt>
                <c:pt idx="23">
                  <c:v>3.6866040533860556E-2</c:v>
                </c:pt>
                <c:pt idx="24">
                  <c:v>4.8854836052067974E-2</c:v>
                </c:pt>
                <c:pt idx="25">
                  <c:v>4.6218487394958041E-2</c:v>
                </c:pt>
                <c:pt idx="26">
                  <c:v>4.8690064260998644E-2</c:v>
                </c:pt>
                <c:pt idx="27">
                  <c:v>4.9101993738672078E-2</c:v>
                </c:pt>
                <c:pt idx="28">
                  <c:v>3.7156038886142717E-2</c:v>
                </c:pt>
                <c:pt idx="29">
                  <c:v>3.5300708518701596E-2</c:v>
                </c:pt>
                <c:pt idx="30">
                  <c:v>2.0102158510463042E-2</c:v>
                </c:pt>
                <c:pt idx="31">
                  <c:v>2.5335310594826188E-2</c:v>
                </c:pt>
                <c:pt idx="32">
                  <c:v>1.4499917614104518E-2</c:v>
                </c:pt>
                <c:pt idx="33">
                  <c:v>1.8124897017630648E-3</c:v>
                </c:pt>
                <c:pt idx="34">
                  <c:v>-1.8042511122095872E-2</c:v>
                </c:pt>
                <c:pt idx="35">
                  <c:v>-1.5159004778381835E-2</c:v>
                </c:pt>
                <c:pt idx="36">
                  <c:v>-2.8627450980392211E-2</c:v>
                </c:pt>
                <c:pt idx="37">
                  <c:v>-5.8658757620695279E-2</c:v>
                </c:pt>
                <c:pt idx="38">
                  <c:v>-5.5033778217169149E-2</c:v>
                </c:pt>
                <c:pt idx="39">
                  <c:v>-5.3178447849728028E-2</c:v>
                </c:pt>
                <c:pt idx="40">
                  <c:v>-4.4158840006590871E-2</c:v>
                </c:pt>
                <c:pt idx="41">
                  <c:v>-3.097709672104132E-2</c:v>
                </c:pt>
                <c:pt idx="42">
                  <c:v>-4.4158840006590871E-2</c:v>
                </c:pt>
                <c:pt idx="43">
                  <c:v>-5.9357390014829425E-2</c:v>
                </c:pt>
                <c:pt idx="44">
                  <c:v>-5.7258197396605648E-2</c:v>
                </c:pt>
                <c:pt idx="45">
                  <c:v>-5.8658757620695279E-2</c:v>
                </c:pt>
                <c:pt idx="46">
                  <c:v>-5.4582303509639107E-2</c:v>
                </c:pt>
                <c:pt idx="47">
                  <c:v>-4.3025210084033594E-2</c:v>
                </c:pt>
                <c:pt idx="48">
                  <c:v>-4.7371889932443567E-2</c:v>
                </c:pt>
                <c:pt idx="49">
                  <c:v>-4.4672927994727218E-2</c:v>
                </c:pt>
                <c:pt idx="50">
                  <c:v>-4.4231339594661301E-2</c:v>
                </c:pt>
                <c:pt idx="51">
                  <c:v>-3.9588070522326602E-2</c:v>
                </c:pt>
                <c:pt idx="52">
                  <c:v>-4.0164771791069254E-2</c:v>
                </c:pt>
                <c:pt idx="53">
                  <c:v>-5.0584939858296263E-2</c:v>
                </c:pt>
                <c:pt idx="54">
                  <c:v>-5.1715274345032092E-2</c:v>
                </c:pt>
                <c:pt idx="55">
                  <c:v>-4.7658592848904169E-2</c:v>
                </c:pt>
                <c:pt idx="56">
                  <c:v>-4.7454275827978232E-2</c:v>
                </c:pt>
                <c:pt idx="57">
                  <c:v>-5.0090624485088164E-2</c:v>
                </c:pt>
                <c:pt idx="58">
                  <c:v>-3.8721370901301566E-2</c:v>
                </c:pt>
                <c:pt idx="59">
                  <c:v>-5.2891744933267426E-2</c:v>
                </c:pt>
                <c:pt idx="60">
                  <c:v>-4.967869500741473E-2</c:v>
                </c:pt>
                <c:pt idx="61">
                  <c:v>-5.2067885977920558E-2</c:v>
                </c:pt>
                <c:pt idx="62">
                  <c:v>-5.5033778217169149E-2</c:v>
                </c:pt>
                <c:pt idx="63">
                  <c:v>-6.6155874114351643E-2</c:v>
                </c:pt>
                <c:pt idx="64">
                  <c:v>-6.6732575383094406E-2</c:v>
                </c:pt>
                <c:pt idx="65">
                  <c:v>-7.6124567474048388E-2</c:v>
                </c:pt>
                <c:pt idx="66">
                  <c:v>-0.10084033613445376</c:v>
                </c:pt>
                <c:pt idx="67">
                  <c:v>-0.11006755643433841</c:v>
                </c:pt>
                <c:pt idx="68">
                  <c:v>-0.11167243367935409</c:v>
                </c:pt>
                <c:pt idx="69">
                  <c:v>-9.9439775910364125E-2</c:v>
                </c:pt>
                <c:pt idx="70">
                  <c:v>-0.10018124897017633</c:v>
                </c:pt>
                <c:pt idx="71">
                  <c:v>-7.7772285384742124E-2</c:v>
                </c:pt>
                <c:pt idx="72">
                  <c:v>-8.9306310759597829E-2</c:v>
                </c:pt>
                <c:pt idx="73">
                  <c:v>-8.8729609490855177E-2</c:v>
                </c:pt>
                <c:pt idx="74">
                  <c:v>-0.14314384577360351</c:v>
                </c:pt>
                <c:pt idx="75">
                  <c:v>-0.24971164936562862</c:v>
                </c:pt>
                <c:pt idx="76">
                  <c:v>-0.22878563189981871</c:v>
                </c:pt>
                <c:pt idx="77">
                  <c:v>-0.23101005107925521</c:v>
                </c:pt>
                <c:pt idx="78">
                  <c:v>-0.23331685615422637</c:v>
                </c:pt>
                <c:pt idx="79">
                  <c:v>-0.23381117152743447</c:v>
                </c:pt>
                <c:pt idx="80">
                  <c:v>-0.22746086669962107</c:v>
                </c:pt>
                <c:pt idx="81">
                  <c:v>-0.24336793540945789</c:v>
                </c:pt>
                <c:pt idx="82">
                  <c:v>-0.23587740978744431</c:v>
                </c:pt>
                <c:pt idx="83">
                  <c:v>-0.19602899983522815</c:v>
                </c:pt>
                <c:pt idx="84">
                  <c:v>-0.20901301697149444</c:v>
                </c:pt>
                <c:pt idx="85">
                  <c:v>-0.19065743944636671</c:v>
                </c:pt>
                <c:pt idx="86">
                  <c:v>-0.1980721700444884</c:v>
                </c:pt>
                <c:pt idx="87">
                  <c:v>-0.22099192618223762</c:v>
                </c:pt>
                <c:pt idx="88">
                  <c:v>-0.21420332839017964</c:v>
                </c:pt>
                <c:pt idx="89">
                  <c:v>-0.20522326577689898</c:v>
                </c:pt>
                <c:pt idx="90">
                  <c:v>-0.20851870159828645</c:v>
                </c:pt>
                <c:pt idx="91">
                  <c:v>-0.21018289668808698</c:v>
                </c:pt>
                <c:pt idx="92">
                  <c:v>-0.21001812489701754</c:v>
                </c:pt>
                <c:pt idx="93">
                  <c:v>-0.21771296753995717</c:v>
                </c:pt>
                <c:pt idx="94">
                  <c:v>-0.21296753995715934</c:v>
                </c:pt>
                <c:pt idx="95">
                  <c:v>-0.21973306969846762</c:v>
                </c:pt>
                <c:pt idx="96">
                  <c:v>-0.2282748393475037</c:v>
                </c:pt>
                <c:pt idx="97">
                  <c:v>-0.25507332344702582</c:v>
                </c:pt>
                <c:pt idx="98">
                  <c:v>-0.25206788597792051</c:v>
                </c:pt>
                <c:pt idx="99">
                  <c:v>-0.26660075795023896</c:v>
                </c:pt>
                <c:pt idx="100">
                  <c:v>-0.24485088152908219</c:v>
                </c:pt>
                <c:pt idx="101">
                  <c:v>-0.2603394298896029</c:v>
                </c:pt>
                <c:pt idx="102">
                  <c:v>-0.26534849233811175</c:v>
                </c:pt>
                <c:pt idx="103">
                  <c:v>-0.25495139232163455</c:v>
                </c:pt>
                <c:pt idx="104">
                  <c:v>-0.2618223760092272</c:v>
                </c:pt>
                <c:pt idx="105">
                  <c:v>-0.25267754160487732</c:v>
                </c:pt>
                <c:pt idx="106">
                  <c:v>-0.26373372878563195</c:v>
                </c:pt>
                <c:pt idx="107">
                  <c:v>-0.25884000659087159</c:v>
                </c:pt>
                <c:pt idx="108">
                  <c:v>-0.24919097050584937</c:v>
                </c:pt>
                <c:pt idx="109">
                  <c:v>-0.26602405668149609</c:v>
                </c:pt>
                <c:pt idx="110">
                  <c:v>-0.25070028011204482</c:v>
                </c:pt>
                <c:pt idx="111">
                  <c:v>-0.25692206294282416</c:v>
                </c:pt>
                <c:pt idx="112">
                  <c:v>-0.2561377492173339</c:v>
                </c:pt>
                <c:pt idx="113">
                  <c:v>-0.2534190146646893</c:v>
                </c:pt>
                <c:pt idx="114">
                  <c:v>-0.28587905750535503</c:v>
                </c:pt>
                <c:pt idx="115">
                  <c:v>-0.27754160487724489</c:v>
                </c:pt>
                <c:pt idx="116">
                  <c:v>-0.28587905750535503</c:v>
                </c:pt>
                <c:pt idx="117">
                  <c:v>-0.28166749052562201</c:v>
                </c:pt>
                <c:pt idx="118">
                  <c:v>-0.27958477508650514</c:v>
                </c:pt>
                <c:pt idx="119">
                  <c:v>-0.27203822705552805</c:v>
                </c:pt>
                <c:pt idx="120">
                  <c:v>-0.27912341407151098</c:v>
                </c:pt>
                <c:pt idx="121">
                  <c:v>-0.28552644587246656</c:v>
                </c:pt>
                <c:pt idx="122">
                  <c:v>-0.29439775910364141</c:v>
                </c:pt>
                <c:pt idx="123">
                  <c:v>-0.35047619047619039</c:v>
                </c:pt>
                <c:pt idx="124">
                  <c:v>-0.33687592684132484</c:v>
                </c:pt>
                <c:pt idx="125">
                  <c:v>-0.35122754984346671</c:v>
                </c:pt>
                <c:pt idx="126">
                  <c:v>-0.35243038391827308</c:v>
                </c:pt>
                <c:pt idx="127">
                  <c:v>-0.38901631240731593</c:v>
                </c:pt>
                <c:pt idx="128">
                  <c:v>-0.39054209919261818</c:v>
                </c:pt>
                <c:pt idx="129">
                  <c:v>-0.35159004778381941</c:v>
                </c:pt>
                <c:pt idx="130">
                  <c:v>-0.35285879057505354</c:v>
                </c:pt>
                <c:pt idx="131">
                  <c:v>-0.3603723842478167</c:v>
                </c:pt>
                <c:pt idx="132">
                  <c:v>-0.34799143186686443</c:v>
                </c:pt>
                <c:pt idx="133">
                  <c:v>-0.35553468446202008</c:v>
                </c:pt>
                <c:pt idx="134">
                  <c:v>-0.37637831603229521</c:v>
                </c:pt>
                <c:pt idx="135">
                  <c:v>-0.37038062283737028</c:v>
                </c:pt>
                <c:pt idx="136">
                  <c:v>-0.36373372878563182</c:v>
                </c:pt>
                <c:pt idx="137">
                  <c:v>-0.36109738012852199</c:v>
                </c:pt>
                <c:pt idx="138">
                  <c:v>-0.33551820728291315</c:v>
                </c:pt>
                <c:pt idx="139">
                  <c:v>-0.34289009721535668</c:v>
                </c:pt>
                <c:pt idx="140">
                  <c:v>-0.34158840006590863</c:v>
                </c:pt>
                <c:pt idx="141">
                  <c:v>-0.34033942988960297</c:v>
                </c:pt>
                <c:pt idx="142">
                  <c:v>-0.36263634865710981</c:v>
                </c:pt>
                <c:pt idx="143">
                  <c:v>-0.36057011039709996</c:v>
                </c:pt>
                <c:pt idx="144">
                  <c:v>-0.35681331356071844</c:v>
                </c:pt>
                <c:pt idx="145">
                  <c:v>-0.32275498434667993</c:v>
                </c:pt>
                <c:pt idx="146">
                  <c:v>-0.324738836711155</c:v>
                </c:pt>
                <c:pt idx="147">
                  <c:v>-0.33505684626791887</c:v>
                </c:pt>
                <c:pt idx="148">
                  <c:v>-0.33265117811830613</c:v>
                </c:pt>
                <c:pt idx="149">
                  <c:v>-0.34083044982698951</c:v>
                </c:pt>
                <c:pt idx="150">
                  <c:v>-0.34512769813807875</c:v>
                </c:pt>
                <c:pt idx="151">
                  <c:v>-0.34937551491184704</c:v>
                </c:pt>
                <c:pt idx="152">
                  <c:v>-0.34584610314714115</c:v>
                </c:pt>
                <c:pt idx="153">
                  <c:v>-0.35327072005272697</c:v>
                </c:pt>
                <c:pt idx="154">
                  <c:v>-0.34433020266930303</c:v>
                </c:pt>
                <c:pt idx="155">
                  <c:v>-0.35035425935079911</c:v>
                </c:pt>
                <c:pt idx="156">
                  <c:v>-0.35650354259350792</c:v>
                </c:pt>
                <c:pt idx="157">
                  <c:v>-0.35443400889767662</c:v>
                </c:pt>
                <c:pt idx="158">
                  <c:v>-0.33227220299884652</c:v>
                </c:pt>
                <c:pt idx="159">
                  <c:v>-0.32287032460042842</c:v>
                </c:pt>
                <c:pt idx="160">
                  <c:v>-0.29457900807381776</c:v>
                </c:pt>
                <c:pt idx="161">
                  <c:v>-0.2925654967869501</c:v>
                </c:pt>
                <c:pt idx="162">
                  <c:v>-0.27912341407151098</c:v>
                </c:pt>
                <c:pt idx="163">
                  <c:v>-0.24235623661229189</c:v>
                </c:pt>
                <c:pt idx="164">
                  <c:v>-0.23364639973636514</c:v>
                </c:pt>
                <c:pt idx="165">
                  <c:v>-0.2363321799307958</c:v>
                </c:pt>
                <c:pt idx="166">
                  <c:v>-0.24155544570769483</c:v>
                </c:pt>
                <c:pt idx="167">
                  <c:v>-0.24582962596803426</c:v>
                </c:pt>
                <c:pt idx="168">
                  <c:v>-0.23791398912506179</c:v>
                </c:pt>
                <c:pt idx="169">
                  <c:v>-0.20687098368759271</c:v>
                </c:pt>
                <c:pt idx="170">
                  <c:v>-0.19863239413412426</c:v>
                </c:pt>
                <c:pt idx="171">
                  <c:v>-0.19356730927665178</c:v>
                </c:pt>
                <c:pt idx="172">
                  <c:v>-0.1973306969846762</c:v>
                </c:pt>
                <c:pt idx="173">
                  <c:v>-0.21314878892733569</c:v>
                </c:pt>
                <c:pt idx="174">
                  <c:v>-0.22483110891415381</c:v>
                </c:pt>
                <c:pt idx="175">
                  <c:v>-0.20446531553797986</c:v>
                </c:pt>
                <c:pt idx="176">
                  <c:v>-0.20002306805074965</c:v>
                </c:pt>
                <c:pt idx="177">
                  <c:v>-0.22581973966057012</c:v>
                </c:pt>
                <c:pt idx="178">
                  <c:v>-0.23592025045312237</c:v>
                </c:pt>
                <c:pt idx="179">
                  <c:v>-0.21379139891250609</c:v>
                </c:pt>
                <c:pt idx="180">
                  <c:v>-0.21858625803262477</c:v>
                </c:pt>
                <c:pt idx="181">
                  <c:v>-0.24282418849892895</c:v>
                </c:pt>
                <c:pt idx="182">
                  <c:v>-0.23547536661723512</c:v>
                </c:pt>
                <c:pt idx="183">
                  <c:v>-0.28167737683308613</c:v>
                </c:pt>
                <c:pt idx="184">
                  <c:v>-0.26772120612951056</c:v>
                </c:pt>
                <c:pt idx="185">
                  <c:v>-0.28105124402702253</c:v>
                </c:pt>
                <c:pt idx="186">
                  <c:v>-0.28324270884824521</c:v>
                </c:pt>
                <c:pt idx="187">
                  <c:v>-0.24356566155874104</c:v>
                </c:pt>
                <c:pt idx="188">
                  <c:v>-0.23970011534025371</c:v>
                </c:pt>
                <c:pt idx="189">
                  <c:v>-0.28216180589883</c:v>
                </c:pt>
                <c:pt idx="190">
                  <c:v>-0.28624155544570773</c:v>
                </c:pt>
                <c:pt idx="191">
                  <c:v>-0.2847256549678695</c:v>
                </c:pt>
                <c:pt idx="192">
                  <c:v>-0.28159499093755147</c:v>
                </c:pt>
                <c:pt idx="193">
                  <c:v>-0.28384247816773767</c:v>
                </c:pt>
                <c:pt idx="194">
                  <c:v>-0.28191794364804745</c:v>
                </c:pt>
                <c:pt idx="195">
                  <c:v>-0.28489701763058162</c:v>
                </c:pt>
                <c:pt idx="196">
                  <c:v>-0.30203328390179596</c:v>
                </c:pt>
                <c:pt idx="197">
                  <c:v>-0.2840995221618059</c:v>
                </c:pt>
                <c:pt idx="198">
                  <c:v>-0.28608337452628108</c:v>
                </c:pt>
                <c:pt idx="199">
                  <c:v>-0.2837370242214533</c:v>
                </c:pt>
                <c:pt idx="200">
                  <c:v>-0.26276157521832255</c:v>
                </c:pt>
                <c:pt idx="201">
                  <c:v>-0.26493656286043832</c:v>
                </c:pt>
                <c:pt idx="202">
                  <c:v>-0.27936068545065085</c:v>
                </c:pt>
                <c:pt idx="203">
                  <c:v>-0.28526281100675555</c:v>
                </c:pt>
                <c:pt idx="204">
                  <c:v>-0.29683638161146819</c:v>
                </c:pt>
                <c:pt idx="205">
                  <c:v>-0.29929148129840166</c:v>
                </c:pt>
                <c:pt idx="206">
                  <c:v>-0.2959960454770143</c:v>
                </c:pt>
                <c:pt idx="207">
                  <c:v>-0.29461196243203158</c:v>
                </c:pt>
                <c:pt idx="208">
                  <c:v>-0.27910693689240407</c:v>
                </c:pt>
                <c:pt idx="209">
                  <c:v>-0.27736035590706865</c:v>
                </c:pt>
                <c:pt idx="210">
                  <c:v>-0.26758938869665505</c:v>
                </c:pt>
                <c:pt idx="211">
                  <c:v>-0.25188663700774427</c:v>
                </c:pt>
                <c:pt idx="212">
                  <c:v>-0.25688581314878889</c:v>
                </c:pt>
                <c:pt idx="213">
                  <c:v>-0.2518042511122095</c:v>
                </c:pt>
                <c:pt idx="214">
                  <c:v>-0.25709342560553627</c:v>
                </c:pt>
                <c:pt idx="215">
                  <c:v>-0.25838523644752009</c:v>
                </c:pt>
                <c:pt idx="216">
                  <c:v>-0.25752183226231662</c:v>
                </c:pt>
                <c:pt idx="217">
                  <c:v>-0.25000823858955334</c:v>
                </c:pt>
                <c:pt idx="218">
                  <c:v>-0.27784808040863407</c:v>
                </c:pt>
                <c:pt idx="219">
                  <c:v>-0.27887625638490687</c:v>
                </c:pt>
                <c:pt idx="220">
                  <c:v>-0.28629098698302846</c:v>
                </c:pt>
                <c:pt idx="221">
                  <c:v>-0.28465974625144175</c:v>
                </c:pt>
                <c:pt idx="222">
                  <c:v>-0.28097874443895199</c:v>
                </c:pt>
                <c:pt idx="223">
                  <c:v>-0.28599439775910362</c:v>
                </c:pt>
                <c:pt idx="224">
                  <c:v>-0.29115175481957478</c:v>
                </c:pt>
                <c:pt idx="225">
                  <c:v>-0.29596309111880037</c:v>
                </c:pt>
                <c:pt idx="226">
                  <c:v>-0.31662547371889938</c:v>
                </c:pt>
                <c:pt idx="227">
                  <c:v>-0.32038886142692369</c:v>
                </c:pt>
                <c:pt idx="228">
                  <c:v>-0.31498434667984843</c:v>
                </c:pt>
                <c:pt idx="229">
                  <c:v>-0.31438457736035585</c:v>
                </c:pt>
                <c:pt idx="230">
                  <c:v>-0.32712143681001804</c:v>
                </c:pt>
                <c:pt idx="231">
                  <c:v>-0.32847256549678683</c:v>
                </c:pt>
                <c:pt idx="232">
                  <c:v>-0.34502224419179439</c:v>
                </c:pt>
                <c:pt idx="233">
                  <c:v>-0.34200692041522496</c:v>
                </c:pt>
                <c:pt idx="234">
                  <c:v>-0.34514087988136422</c:v>
                </c:pt>
                <c:pt idx="235">
                  <c:v>-0.3329345855989454</c:v>
                </c:pt>
                <c:pt idx="236">
                  <c:v>-0.34532542428736202</c:v>
                </c:pt>
                <c:pt idx="237">
                  <c:v>-0.35215027187345527</c:v>
                </c:pt>
                <c:pt idx="238">
                  <c:v>-0.34992585269401866</c:v>
                </c:pt>
                <c:pt idx="239">
                  <c:v>-0.3410215851046301</c:v>
                </c:pt>
                <c:pt idx="240">
                  <c:v>-0.36855495139232153</c:v>
                </c:pt>
                <c:pt idx="241">
                  <c:v>-0.36962596803427261</c:v>
                </c:pt>
                <c:pt idx="242">
                  <c:v>-0.3512110726643598</c:v>
                </c:pt>
                <c:pt idx="243">
                  <c:v>-0.36065908716427741</c:v>
                </c:pt>
                <c:pt idx="244">
                  <c:v>-0.35706706211896522</c:v>
                </c:pt>
                <c:pt idx="245">
                  <c:v>-0.34547371889932443</c:v>
                </c:pt>
                <c:pt idx="246">
                  <c:v>-0.32754654803097705</c:v>
                </c:pt>
                <c:pt idx="247">
                  <c:v>-0.3311583456912176</c:v>
                </c:pt>
                <c:pt idx="248">
                  <c:v>-0.35722194760257042</c:v>
                </c:pt>
                <c:pt idx="249">
                  <c:v>-0.35079914318668648</c:v>
                </c:pt>
                <c:pt idx="250">
                  <c:v>-0.34122590212555604</c:v>
                </c:pt>
                <c:pt idx="251">
                  <c:v>-0.34403690888119953</c:v>
                </c:pt>
                <c:pt idx="252">
                  <c:v>-0.34966880869995054</c:v>
                </c:pt>
                <c:pt idx="253">
                  <c:v>-0.36528917449332665</c:v>
                </c:pt>
                <c:pt idx="254">
                  <c:v>-0.36035590706870979</c:v>
                </c:pt>
                <c:pt idx="255">
                  <c:v>-0.35854012193112539</c:v>
                </c:pt>
                <c:pt idx="256">
                  <c:v>-0.35756467292799465</c:v>
                </c:pt>
                <c:pt idx="257">
                  <c:v>-0.35735046959960448</c:v>
                </c:pt>
                <c:pt idx="258">
                  <c:v>-0.34840336134453775</c:v>
                </c:pt>
                <c:pt idx="259">
                  <c:v>-0.33835887296094902</c:v>
                </c:pt>
                <c:pt idx="260">
                  <c:v>-0.35491514252759926</c:v>
                </c:pt>
                <c:pt idx="261">
                  <c:v>-0.35832262316691388</c:v>
                </c:pt>
                <c:pt idx="262">
                  <c:v>-1</c:v>
                </c:pt>
                <c:pt idx="263">
                  <c:v>-1</c:v>
                </c:pt>
                <c:pt idx="264">
                  <c:v>-1</c:v>
                </c:pt>
                <c:pt idx="265">
                  <c:v>-1</c:v>
                </c:pt>
                <c:pt idx="266">
                  <c:v>-1</c:v>
                </c:pt>
                <c:pt idx="267">
                  <c:v>-1</c:v>
                </c:pt>
                <c:pt idx="268">
                  <c:v>-1</c:v>
                </c:pt>
                <c:pt idx="269">
                  <c:v>-1</c:v>
                </c:pt>
                <c:pt idx="270">
                  <c:v>-1</c:v>
                </c:pt>
                <c:pt idx="271">
                  <c:v>-1</c:v>
                </c:pt>
                <c:pt idx="272">
                  <c:v>-1</c:v>
                </c:pt>
                <c:pt idx="273">
                  <c:v>-1</c:v>
                </c:pt>
                <c:pt idx="274">
                  <c:v>-1</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-1</c:v>
                </c:pt>
                <c:pt idx="306">
                  <c:v>-1</c:v>
                </c:pt>
                <c:pt idx="307">
                  <c:v>-1</c:v>
                </c:pt>
                <c:pt idx="308">
                  <c:v>-1</c:v>
                </c:pt>
                <c:pt idx="309">
                  <c:v>-1</c:v>
                </c:pt>
                <c:pt idx="310">
                  <c:v>-1</c:v>
                </c:pt>
                <c:pt idx="311">
                  <c:v>-1</c:v>
                </c:pt>
                <c:pt idx="312">
                  <c:v>-1</c:v>
                </c:pt>
                <c:pt idx="313">
                  <c:v>-1</c:v>
                </c:pt>
                <c:pt idx="314">
                  <c:v>-1</c:v>
                </c:pt>
                <c:pt idx="315">
                  <c:v>-1</c:v>
                </c:pt>
                <c:pt idx="316">
                  <c:v>-1</c:v>
                </c:pt>
                <c:pt idx="317">
                  <c:v>-1</c:v>
                </c:pt>
                <c:pt idx="318">
                  <c:v>-1</c:v>
                </c:pt>
                <c:pt idx="319">
                  <c:v>-1</c:v>
                </c:pt>
                <c:pt idx="320">
                  <c:v>-1</c:v>
                </c:pt>
                <c:pt idx="321">
                  <c:v>-1</c:v>
                </c:pt>
                <c:pt idx="322">
                  <c:v>-1</c:v>
                </c:pt>
                <c:pt idx="323">
                  <c:v>-1</c:v>
                </c:pt>
                <c:pt idx="324">
                  <c:v>-1</c:v>
                </c:pt>
                <c:pt idx="325">
                  <c:v>-1</c:v>
                </c:pt>
                <c:pt idx="326">
                  <c:v>-1</c:v>
                </c:pt>
                <c:pt idx="327">
                  <c:v>-1</c:v>
                </c:pt>
                <c:pt idx="328">
                  <c:v>-1</c:v>
                </c:pt>
                <c:pt idx="329">
                  <c:v>-1</c:v>
                </c:pt>
                <c:pt idx="330">
                  <c:v>-1</c:v>
                </c:pt>
                <c:pt idx="331">
                  <c:v>-1</c:v>
                </c:pt>
                <c:pt idx="332">
                  <c:v>-1</c:v>
                </c:pt>
                <c:pt idx="333">
                  <c:v>-1</c:v>
                </c:pt>
                <c:pt idx="334">
                  <c:v>-1</c:v>
                </c:pt>
                <c:pt idx="335">
                  <c:v>-1</c:v>
                </c:pt>
                <c:pt idx="336">
                  <c:v>-1</c:v>
                </c:pt>
                <c:pt idx="337">
                  <c:v>-1</c:v>
                </c:pt>
                <c:pt idx="338">
                  <c:v>-1</c:v>
                </c:pt>
                <c:pt idx="339">
                  <c:v>-1</c:v>
                </c:pt>
                <c:pt idx="340">
                  <c:v>-1</c:v>
                </c:pt>
                <c:pt idx="341">
                  <c:v>-1</c:v>
                </c:pt>
                <c:pt idx="342">
                  <c:v>-1</c:v>
                </c:pt>
                <c:pt idx="343">
                  <c:v>-1</c:v>
                </c:pt>
                <c:pt idx="344">
                  <c:v>-1</c:v>
                </c:pt>
                <c:pt idx="345">
                  <c:v>-1</c:v>
                </c:pt>
                <c:pt idx="346">
                  <c:v>-1</c:v>
                </c:pt>
                <c:pt idx="347">
                  <c:v>-1</c:v>
                </c:pt>
                <c:pt idx="348">
                  <c:v>-1</c:v>
                </c:pt>
                <c:pt idx="349">
                  <c:v>-1</c:v>
                </c:pt>
                <c:pt idx="350">
                  <c:v>-1</c:v>
                </c:pt>
                <c:pt idx="351">
                  <c:v>-1</c:v>
                </c:pt>
                <c:pt idx="352">
                  <c:v>-1</c:v>
                </c:pt>
                <c:pt idx="353">
                  <c:v>-1</c:v>
                </c:pt>
                <c:pt idx="354">
                  <c:v>-1</c:v>
                </c:pt>
                <c:pt idx="355">
                  <c:v>-1</c:v>
                </c:pt>
                <c:pt idx="356">
                  <c:v>-1</c:v>
                </c:pt>
                <c:pt idx="357">
                  <c:v>-1</c:v>
                </c:pt>
                <c:pt idx="358">
                  <c:v>-1</c:v>
                </c:pt>
                <c:pt idx="359">
                  <c:v>-1</c:v>
                </c:pt>
                <c:pt idx="360">
                  <c:v>-1</c:v>
                </c:pt>
                <c:pt idx="361">
                  <c:v>-1</c:v>
                </c:pt>
                <c:pt idx="362">
                  <c:v>-1</c:v>
                </c:pt>
                <c:pt idx="363">
                  <c:v>-1</c:v>
                </c:pt>
                <c:pt idx="364">
                  <c:v>-1</c:v>
                </c:pt>
                <c:pt idx="365">
                  <c:v>-1</c:v>
                </c:pt>
                <c:pt idx="366">
                  <c:v>-1</c:v>
                </c:pt>
                <c:pt idx="367">
                  <c:v>-1</c:v>
                </c:pt>
                <c:pt idx="368">
                  <c:v>-1</c:v>
                </c:pt>
                <c:pt idx="369">
                  <c:v>-1</c:v>
                </c:pt>
                <c:pt idx="370">
                  <c:v>-1</c:v>
                </c:pt>
                <c:pt idx="371">
                  <c:v>-1</c:v>
                </c:pt>
                <c:pt idx="372">
                  <c:v>-1</c:v>
                </c:pt>
                <c:pt idx="373">
                  <c:v>-1</c:v>
                </c:pt>
                <c:pt idx="374">
                  <c:v>-1</c:v>
                </c:pt>
                <c:pt idx="375">
                  <c:v>-1</c:v>
                </c:pt>
                <c:pt idx="376">
                  <c:v>-1</c:v>
                </c:pt>
                <c:pt idx="377">
                  <c:v>-1</c:v>
                </c:pt>
                <c:pt idx="378">
                  <c:v>-1</c:v>
                </c:pt>
                <c:pt idx="379">
                  <c:v>-1</c:v>
                </c:pt>
                <c:pt idx="380">
                  <c:v>-1</c:v>
                </c:pt>
                <c:pt idx="381">
                  <c:v>-1</c:v>
                </c:pt>
                <c:pt idx="382">
                  <c:v>-1</c:v>
                </c:pt>
                <c:pt idx="383">
                  <c:v>-1</c:v>
                </c:pt>
                <c:pt idx="384">
                  <c:v>-1</c:v>
                </c:pt>
                <c:pt idx="385">
                  <c:v>-1</c:v>
                </c:pt>
                <c:pt idx="386">
                  <c:v>-1</c:v>
                </c:pt>
                <c:pt idx="387">
                  <c:v>-1</c:v>
                </c:pt>
                <c:pt idx="388">
                  <c:v>-1</c:v>
                </c:pt>
                <c:pt idx="389">
                  <c:v>-1</c:v>
                </c:pt>
                <c:pt idx="390">
                  <c:v>-1</c:v>
                </c:pt>
                <c:pt idx="391">
                  <c:v>-1</c:v>
                </c:pt>
                <c:pt idx="392">
                  <c:v>-1</c:v>
                </c:pt>
                <c:pt idx="393">
                  <c:v>-1</c:v>
                </c:pt>
                <c:pt idx="394">
                  <c:v>-1</c:v>
                </c:pt>
                <c:pt idx="395">
                  <c:v>-1</c:v>
                </c:pt>
                <c:pt idx="396">
                  <c:v>-1</c:v>
                </c:pt>
                <c:pt idx="397">
                  <c:v>-1</c:v>
                </c:pt>
                <c:pt idx="398">
                  <c:v>-1</c:v>
                </c:pt>
                <c:pt idx="399">
                  <c:v>-1</c:v>
                </c:pt>
                <c:pt idx="400">
                  <c:v>-1</c:v>
                </c:pt>
                <c:pt idx="401">
                  <c:v>-1</c:v>
                </c:pt>
                <c:pt idx="402">
                  <c:v>-1</c:v>
                </c:pt>
                <c:pt idx="403">
                  <c:v>-1</c:v>
                </c:pt>
                <c:pt idx="404">
                  <c:v>-1</c:v>
                </c:pt>
                <c:pt idx="405">
                  <c:v>-1</c:v>
                </c:pt>
                <c:pt idx="406">
                  <c:v>-1</c:v>
                </c:pt>
                <c:pt idx="407">
                  <c:v>-1</c:v>
                </c:pt>
                <c:pt idx="408">
                  <c:v>-1</c:v>
                </c:pt>
                <c:pt idx="409">
                  <c:v>-1</c:v>
                </c:pt>
                <c:pt idx="410">
                  <c:v>-1</c:v>
                </c:pt>
                <c:pt idx="411">
                  <c:v>-1</c:v>
                </c:pt>
                <c:pt idx="412">
                  <c:v>-1</c:v>
                </c:pt>
                <c:pt idx="413">
                  <c:v>-1</c:v>
                </c:pt>
                <c:pt idx="414">
                  <c:v>-1</c:v>
                </c:pt>
                <c:pt idx="415">
                  <c:v>-1</c:v>
                </c:pt>
                <c:pt idx="416">
                  <c:v>-1</c:v>
                </c:pt>
                <c:pt idx="417">
                  <c:v>-1</c:v>
                </c:pt>
                <c:pt idx="418">
                  <c:v>-1</c:v>
                </c:pt>
                <c:pt idx="419">
                  <c:v>-1</c:v>
                </c:pt>
                <c:pt idx="420">
                  <c:v>-1</c:v>
                </c:pt>
                <c:pt idx="421">
                  <c:v>-1</c:v>
                </c:pt>
                <c:pt idx="422">
                  <c:v>-1</c:v>
                </c:pt>
                <c:pt idx="423">
                  <c:v>-1</c:v>
                </c:pt>
                <c:pt idx="424">
                  <c:v>-1</c:v>
                </c:pt>
                <c:pt idx="425">
                  <c:v>-1</c:v>
                </c:pt>
                <c:pt idx="426">
                  <c:v>-1</c:v>
                </c:pt>
                <c:pt idx="427">
                  <c:v>-1</c:v>
                </c:pt>
                <c:pt idx="428">
                  <c:v>-1</c:v>
                </c:pt>
                <c:pt idx="429">
                  <c:v>-1</c:v>
                </c:pt>
                <c:pt idx="430">
                  <c:v>-1</c:v>
                </c:pt>
                <c:pt idx="431">
                  <c:v>-1</c:v>
                </c:pt>
                <c:pt idx="432">
                  <c:v>-1</c:v>
                </c:pt>
                <c:pt idx="433">
                  <c:v>-1</c:v>
                </c:pt>
                <c:pt idx="434">
                  <c:v>-1</c:v>
                </c:pt>
                <c:pt idx="435">
                  <c:v>-1</c:v>
                </c:pt>
                <c:pt idx="436">
                  <c:v>-1</c:v>
                </c:pt>
                <c:pt idx="437">
                  <c:v>-1</c:v>
                </c:pt>
                <c:pt idx="438">
                  <c:v>-1</c:v>
                </c:pt>
                <c:pt idx="439">
                  <c:v>-1</c:v>
                </c:pt>
                <c:pt idx="440">
                  <c:v>-1</c:v>
                </c:pt>
                <c:pt idx="441">
                  <c:v>-1</c:v>
                </c:pt>
                <c:pt idx="442">
                  <c:v>-1</c:v>
                </c:pt>
                <c:pt idx="443">
                  <c:v>-1</c:v>
                </c:pt>
                <c:pt idx="444">
                  <c:v>-1</c:v>
                </c:pt>
                <c:pt idx="445">
                  <c:v>-1</c:v>
                </c:pt>
                <c:pt idx="446">
                  <c:v>-1</c:v>
                </c:pt>
                <c:pt idx="447">
                  <c:v>-1</c:v>
                </c:pt>
                <c:pt idx="448">
                  <c:v>-1</c:v>
                </c:pt>
                <c:pt idx="449">
                  <c:v>-1</c:v>
                </c:pt>
                <c:pt idx="450">
                  <c:v>-1</c:v>
                </c:pt>
                <c:pt idx="451">
                  <c:v>-1</c:v>
                </c:pt>
                <c:pt idx="452">
                  <c:v>-1</c:v>
                </c:pt>
                <c:pt idx="453">
                  <c:v>-1</c:v>
                </c:pt>
                <c:pt idx="454">
                  <c:v>-1</c:v>
                </c:pt>
                <c:pt idx="455">
                  <c:v>-1</c:v>
                </c:pt>
                <c:pt idx="456">
                  <c:v>-1</c:v>
                </c:pt>
              </c:numCache>
            </c:numRef>
          </c:val>
          <c:smooth val="0"/>
        </c:ser>
        <c:dLbls>
          <c:showLegendKey val="0"/>
          <c:showVal val="0"/>
          <c:showCatName val="0"/>
          <c:showSerName val="0"/>
          <c:showPercent val="0"/>
          <c:showBubbleSize val="0"/>
        </c:dLbls>
        <c:smooth val="0"/>
        <c:axId val="191948784"/>
        <c:axId val="191948224"/>
      </c:lineChart>
      <c:valAx>
        <c:axId val="191948224"/>
        <c:scaling>
          <c:orientation val="minMax"/>
          <c:max val="0.4"/>
          <c:min val="-0.4"/>
        </c:scaling>
        <c:delete val="0"/>
        <c:axPos val="l"/>
        <c:majorGridlines>
          <c:spPr>
            <a:ln>
              <a:solidFill>
                <a:schemeClr val="bg1">
                  <a:lumMod val="75000"/>
                </a:schemeClr>
              </a:solidFill>
            </a:ln>
          </c:spPr>
        </c:majorGridlines>
        <c:numFmt formatCode="#,##0%;[Red]&quot;-&quot;#,##0%" sourceLinked="0"/>
        <c:majorTickMark val="out"/>
        <c:minorTickMark val="none"/>
        <c:tickLblPos val="nextTo"/>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crossAx val="191948784"/>
        <c:crosses val="autoZero"/>
        <c:crossBetween val="between"/>
      </c:valAx>
      <c:dateAx>
        <c:axId val="191948784"/>
        <c:scaling>
          <c:orientation val="minMax"/>
          <c:max val="41639"/>
          <c:min val="41275"/>
        </c:scaling>
        <c:delete val="0"/>
        <c:axPos val="b"/>
        <c:numFmt formatCode="mmm\ yyyy" sourceLinked="0"/>
        <c:majorTickMark val="out"/>
        <c:minorTickMark val="none"/>
        <c:tickLblPos val="nextTo"/>
        <c:spPr>
          <a:noFill/>
          <a:ln w="6345">
            <a:solidFill>
              <a:srgbClr val="080808"/>
            </a:solidFill>
            <a:prstDash val="solid"/>
            <a:round/>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crossAx val="191948224"/>
        <c:crossesAt val="0"/>
        <c:auto val="1"/>
        <c:lblOffset val="100"/>
        <c:baseTimeUnit val="days"/>
        <c:majorUnit val="3"/>
      </c:dateAx>
      <c:spPr>
        <a:noFill/>
        <a:ln>
          <a:noFill/>
        </a:ln>
      </c:spPr>
    </c:plotArea>
    <c:legend>
      <c:legendPos val="r"/>
      <c:layout>
        <c:manualLayout>
          <c:xMode val="edge"/>
          <c:yMode val="edge"/>
          <c:x val="0.13641171132992508"/>
          <c:y val="0.18271143205294627"/>
          <c:w val="0.33371880999015252"/>
          <c:h val="0.1516841156232728"/>
        </c:manualLayout>
      </c:layout>
      <c:overlay val="0"/>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legend>
    <c:plotVisOnly val="1"/>
    <c:dispBlanksAs val="gap"/>
    <c:showDLblsOverMax val="0"/>
  </c:chart>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r">
              <a:defRPr sz="1400" b="0" i="0" u="none" strike="noStrike" kern="1200" spc="0" baseline="0">
                <a:solidFill>
                  <a:sysClr val="windowText" lastClr="000000"/>
                </a:solidFill>
                <a:latin typeface="+mn-lt"/>
                <a:ea typeface="+mn-ea"/>
                <a:cs typeface="+mn-cs"/>
              </a:defRPr>
            </a:pPr>
            <a:r>
              <a:rPr lang="en-GB" b="1" dirty="0" smtClean="0"/>
              <a:t>…but willingness to trade silver is increasing</a:t>
            </a:r>
          </a:p>
          <a:p>
            <a:pPr algn="r">
              <a:defRPr/>
            </a:pPr>
            <a:r>
              <a:rPr lang="en-GB" sz="1200" dirty="0" smtClean="0"/>
              <a:t>Silver stocks</a:t>
            </a:r>
            <a:r>
              <a:rPr lang="en-GB" sz="1200" baseline="0" dirty="0" smtClean="0"/>
              <a:t> on COMEX</a:t>
            </a:r>
            <a:endParaRPr lang="en-GB" sz="1200" dirty="0"/>
          </a:p>
        </c:rich>
      </c:tx>
      <c:layout>
        <c:manualLayout>
          <c:xMode val="edge"/>
          <c:yMode val="edge"/>
          <c:x val="0.30077412731991154"/>
          <c:y val="1.0224302684442998E-2"/>
        </c:manualLayout>
      </c:layout>
      <c:overlay val="0"/>
      <c:spPr>
        <a:noFill/>
        <a:ln>
          <a:noFill/>
        </a:ln>
        <a:effectLst/>
      </c:spPr>
      <c:txPr>
        <a:bodyPr rot="0" spcFirstLastPara="1" vertOverflow="ellipsis" vert="horz" wrap="square" anchor="ctr" anchorCtr="1"/>
        <a:lstStyle/>
        <a:p>
          <a:pPr algn="r">
            <a:defRPr sz="1400" b="0"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9.5503077225652017E-2"/>
          <c:y val="0.14908502916219701"/>
          <c:w val="0.83147913098955706"/>
          <c:h val="0.73723703113622197"/>
        </c:manualLayout>
      </c:layout>
      <c:barChart>
        <c:barDir val="col"/>
        <c:grouping val="stacked"/>
        <c:varyColors val="0"/>
        <c:ser>
          <c:idx val="0"/>
          <c:order val="0"/>
          <c:tx>
            <c:strRef>
              <c:f>Silver!$D$3</c:f>
              <c:strCache>
                <c:ptCount val="1"/>
                <c:pt idx="0">
                  <c:v>registered</c:v>
                </c:pt>
              </c:strCache>
            </c:strRef>
          </c:tx>
          <c:spPr>
            <a:solidFill>
              <a:srgbClr val="526259"/>
            </a:solidFill>
            <a:ln>
              <a:noFill/>
            </a:ln>
            <a:effectLst/>
          </c:spPr>
          <c:invertIfNegative val="0"/>
          <c:cat>
            <c:numRef>
              <c:f>Silver!$B$216:$B$1200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Silver!$D$216:$D$1200</c:f>
              <c:numCache>
                <c:formatCode>#,##0_);[Red]\(#,##0\)</c:formatCode>
                <c:ptCount val="985"/>
                <c:pt idx="0">
                  <c:v>123259.66</c:v>
                </c:pt>
                <c:pt idx="1">
                  <c:v>122681.61</c:v>
                </c:pt>
                <c:pt idx="2">
                  <c:v>118077.96</c:v>
                </c:pt>
                <c:pt idx="3">
                  <c:v>109519.78</c:v>
                </c:pt>
                <c:pt idx="4">
                  <c:v>105821.1</c:v>
                </c:pt>
                <c:pt idx="5">
                  <c:v>102034.66</c:v>
                </c:pt>
                <c:pt idx="6">
                  <c:v>97802.65</c:v>
                </c:pt>
                <c:pt idx="7">
                  <c:v>106862.83</c:v>
                </c:pt>
                <c:pt idx="8">
                  <c:v>115417.66</c:v>
                </c:pt>
                <c:pt idx="9">
                  <c:v>114034.43</c:v>
                </c:pt>
                <c:pt idx="10">
                  <c:v>112457.23</c:v>
                </c:pt>
                <c:pt idx="11">
                  <c:v>111935.18</c:v>
                </c:pt>
                <c:pt idx="12">
                  <c:v>101672.25</c:v>
                </c:pt>
                <c:pt idx="13">
                  <c:v>100203.2</c:v>
                </c:pt>
                <c:pt idx="14">
                  <c:v>99265.9</c:v>
                </c:pt>
                <c:pt idx="15">
                  <c:v>102155.36</c:v>
                </c:pt>
                <c:pt idx="16">
                  <c:v>103587.98</c:v>
                </c:pt>
                <c:pt idx="17">
                  <c:v>108332.87</c:v>
                </c:pt>
                <c:pt idx="18">
                  <c:v>108999.95</c:v>
                </c:pt>
                <c:pt idx="19">
                  <c:v>110348.11</c:v>
                </c:pt>
                <c:pt idx="20">
                  <c:v>108565.26</c:v>
                </c:pt>
                <c:pt idx="21">
                  <c:v>106072.06</c:v>
                </c:pt>
                <c:pt idx="22">
                  <c:v>101719.94</c:v>
                </c:pt>
                <c:pt idx="23">
                  <c:v>104209.95</c:v>
                </c:pt>
                <c:pt idx="24">
                  <c:v>117101.08</c:v>
                </c:pt>
                <c:pt idx="25">
                  <c:v>121981.83</c:v>
                </c:pt>
                <c:pt idx="26">
                  <c:v>122630.59</c:v>
                </c:pt>
                <c:pt idx="27">
                  <c:v>122332.83</c:v>
                </c:pt>
                <c:pt idx="28">
                  <c:v>119229.34</c:v>
                </c:pt>
                <c:pt idx="29">
                  <c:v>107637.34</c:v>
                </c:pt>
                <c:pt idx="30">
                  <c:v>107484.77</c:v>
                </c:pt>
                <c:pt idx="31">
                  <c:v>107919.51</c:v>
                </c:pt>
                <c:pt idx="32">
                  <c:v>107479.98</c:v>
                </c:pt>
                <c:pt idx="33">
                  <c:v>107561.63</c:v>
                </c:pt>
                <c:pt idx="34">
                  <c:v>112452.91</c:v>
                </c:pt>
                <c:pt idx="35">
                  <c:v>112840.36</c:v>
                </c:pt>
                <c:pt idx="36">
                  <c:v>113074.69</c:v>
                </c:pt>
                <c:pt idx="37">
                  <c:v>112307.65</c:v>
                </c:pt>
                <c:pt idx="38">
                  <c:v>102824.01</c:v>
                </c:pt>
                <c:pt idx="39">
                  <c:v>95307.19</c:v>
                </c:pt>
                <c:pt idx="40">
                  <c:v>87342.27</c:v>
                </c:pt>
                <c:pt idx="41">
                  <c:v>87938.22</c:v>
                </c:pt>
                <c:pt idx="42">
                  <c:v>88199.64</c:v>
                </c:pt>
                <c:pt idx="43">
                  <c:v>88214.99</c:v>
                </c:pt>
                <c:pt idx="44">
                  <c:v>88583.35</c:v>
                </c:pt>
                <c:pt idx="45">
                  <c:v>96463.679999999993</c:v>
                </c:pt>
                <c:pt idx="46">
                  <c:v>106750.48</c:v>
                </c:pt>
                <c:pt idx="47">
                  <c:v>108471.72</c:v>
                </c:pt>
                <c:pt idx="48">
                  <c:v>107860.11</c:v>
                </c:pt>
                <c:pt idx="49">
                  <c:v>104712.47</c:v>
                </c:pt>
                <c:pt idx="50">
                  <c:v>101805.74</c:v>
                </c:pt>
                <c:pt idx="51">
                  <c:v>101831.27</c:v>
                </c:pt>
                <c:pt idx="52">
                  <c:v>42229.33</c:v>
                </c:pt>
                <c:pt idx="53">
                  <c:v>#N/A</c:v>
                </c:pt>
                <c:pt idx="54">
                  <c:v>#N/A</c:v>
                </c:pt>
                <c:pt idx="55">
                  <c:v>#N/A</c:v>
                </c:pt>
                <c:pt idx="56">
                  <c:v>#N/A</c:v>
                </c:pt>
                <c:pt idx="57">
                  <c:v>#N/A</c:v>
                </c:pt>
                <c:pt idx="58">
                  <c:v>#N/A</c:v>
                </c:pt>
                <c:pt idx="59">
                  <c:v>103442</c:v>
                </c:pt>
                <c:pt idx="60">
                  <c:v>105817</c:v>
                </c:pt>
                <c:pt idx="61">
                  <c:v>105782</c:v>
                </c:pt>
                <c:pt idx="62">
                  <c:v>105382</c:v>
                </c:pt>
                <c:pt idx="63">
                  <c:v>105098</c:v>
                </c:pt>
                <c:pt idx="64">
                  <c:v>105149</c:v>
                </c:pt>
                <c:pt idx="65">
                  <c:v>105682</c:v>
                </c:pt>
                <c:pt idx="66">
                  <c:v>104410</c:v>
                </c:pt>
                <c:pt idx="67">
                  <c:v>104378</c:v>
                </c:pt>
                <c:pt idx="68">
                  <c:v>103548</c:v>
                </c:pt>
                <c:pt idx="69">
                  <c:v>103595</c:v>
                </c:pt>
                <c:pt idx="70">
                  <c:v>101993</c:v>
                </c:pt>
                <c:pt idx="71">
                  <c:v>100657</c:v>
                </c:pt>
                <c:pt idx="72">
                  <c:v>99474</c:v>
                </c:pt>
                <c:pt idx="73">
                  <c:v>99533</c:v>
                </c:pt>
                <c:pt idx="74">
                  <c:v>96844</c:v>
                </c:pt>
                <c:pt idx="75">
                  <c:v>94132</c:v>
                </c:pt>
                <c:pt idx="76">
                  <c:v>87333</c:v>
                </c:pt>
                <c:pt idx="77">
                  <c:v>88688</c:v>
                </c:pt>
                <c:pt idx="78">
                  <c:v>85444</c:v>
                </c:pt>
                <c:pt idx="79">
                  <c:v>84239</c:v>
                </c:pt>
                <c:pt idx="80">
                  <c:v>83733</c:v>
                </c:pt>
                <c:pt idx="81">
                  <c:v>81810</c:v>
                </c:pt>
                <c:pt idx="82">
                  <c:v>79060</c:v>
                </c:pt>
                <c:pt idx="83">
                  <c:v>79065</c:v>
                </c:pt>
                <c:pt idx="84">
                  <c:v>76178</c:v>
                </c:pt>
                <c:pt idx="85">
                  <c:v>75638</c:v>
                </c:pt>
                <c:pt idx="86">
                  <c:v>81012</c:v>
                </c:pt>
                <c:pt idx="87">
                  <c:v>80805</c:v>
                </c:pt>
                <c:pt idx="88">
                  <c:v>75765</c:v>
                </c:pt>
                <c:pt idx="89">
                  <c:v>65271</c:v>
                </c:pt>
                <c:pt idx="90">
                  <c:v>59837</c:v>
                </c:pt>
                <c:pt idx="91">
                  <c:v>52591</c:v>
                </c:pt>
                <c:pt idx="92">
                  <c:v>54030</c:v>
                </c:pt>
                <c:pt idx="93">
                  <c:v>58589</c:v>
                </c:pt>
                <c:pt idx="94">
                  <c:v>58970</c:v>
                </c:pt>
                <c:pt idx="95">
                  <c:v>58052</c:v>
                </c:pt>
                <c:pt idx="96">
                  <c:v>51958</c:v>
                </c:pt>
                <c:pt idx="97">
                  <c:v>49892</c:v>
                </c:pt>
                <c:pt idx="98">
                  <c:v>56280.13</c:v>
                </c:pt>
                <c:pt idx="99">
                  <c:v>56460.14</c:v>
                </c:pt>
                <c:pt idx="100">
                  <c:v>56460.15</c:v>
                </c:pt>
                <c:pt idx="101">
                  <c:v>55396.62</c:v>
                </c:pt>
                <c:pt idx="102">
                  <c:v>45571.07</c:v>
                </c:pt>
                <c:pt idx="103">
                  <c:v>42564.97</c:v>
                </c:pt>
                <c:pt idx="104">
                  <c:v>42229.33</c:v>
                </c:pt>
                <c:pt idx="105">
                  <c:v>42228.639999999999</c:v>
                </c:pt>
                <c:pt idx="106">
                  <c:v>40600.980000000003</c:v>
                </c:pt>
                <c:pt idx="107">
                  <c:v>38100.339999999997</c:v>
                </c:pt>
                <c:pt idx="108">
                  <c:v>35324.870000000003</c:v>
                </c:pt>
                <c:pt idx="109">
                  <c:v>34114.620000000003</c:v>
                </c:pt>
                <c:pt idx="110">
                  <c:v>31305.68</c:v>
                </c:pt>
                <c:pt idx="111">
                  <c:v>31779.360000000001</c:v>
                </c:pt>
                <c:pt idx="112">
                  <c:v>36531.32</c:v>
                </c:pt>
                <c:pt idx="113">
                  <c:v>36312.99</c:v>
                </c:pt>
                <c:pt idx="114">
                  <c:v>36856.5</c:v>
                </c:pt>
                <c:pt idx="115">
                  <c:v>39173.75</c:v>
                </c:pt>
                <c:pt idx="116">
                  <c:v>38946.589999999997</c:v>
                </c:pt>
                <c:pt idx="117">
                  <c:v>33850.339999999997</c:v>
                </c:pt>
                <c:pt idx="118">
                  <c:v>33795.629999999997</c:v>
                </c:pt>
                <c:pt idx="119">
                  <c:v>33795.629999999997</c:v>
                </c:pt>
                <c:pt idx="120">
                  <c:v>33539.230000000003</c:v>
                </c:pt>
                <c:pt idx="121">
                  <c:v>37109.870000000003</c:v>
                </c:pt>
                <c:pt idx="122">
                  <c:v>37600.120000000003</c:v>
                </c:pt>
                <c:pt idx="123">
                  <c:v>37423.629999999997</c:v>
                </c:pt>
                <c:pt idx="124">
                  <c:v>36995.81</c:v>
                </c:pt>
                <c:pt idx="125">
                  <c:v>37347.769999999997</c:v>
                </c:pt>
                <c:pt idx="126">
                  <c:v>35458.92</c:v>
                </c:pt>
                <c:pt idx="127">
                  <c:v>34162.14</c:v>
                </c:pt>
                <c:pt idx="128">
                  <c:v>35471.79</c:v>
                </c:pt>
                <c:pt idx="129">
                  <c:v>35343.17</c:v>
                </c:pt>
                <c:pt idx="130">
                  <c:v>42232.2</c:v>
                </c:pt>
                <c:pt idx="131">
                  <c:v>42801.599999999999</c:v>
                </c:pt>
                <c:pt idx="132">
                  <c:v>41615.93</c:v>
                </c:pt>
                <c:pt idx="133">
                  <c:v>39805.75</c:v>
                </c:pt>
                <c:pt idx="134">
                  <c:v>39581.32</c:v>
                </c:pt>
                <c:pt idx="135">
                  <c:v>40181.32</c:v>
                </c:pt>
                <c:pt idx="136">
                  <c:v>40181.32</c:v>
                </c:pt>
                <c:pt idx="137">
                  <c:v>41406.660000000003</c:v>
                </c:pt>
                <c:pt idx="138">
                  <c:v>43180.77</c:v>
                </c:pt>
                <c:pt idx="139">
                  <c:v>44029.26</c:v>
                </c:pt>
                <c:pt idx="140">
                  <c:v>42640.15</c:v>
                </c:pt>
                <c:pt idx="141">
                  <c:v>41575.339999999997</c:v>
                </c:pt>
                <c:pt idx="142">
                  <c:v>36821.14</c:v>
                </c:pt>
                <c:pt idx="143">
                  <c:v>35016.97</c:v>
                </c:pt>
                <c:pt idx="144">
                  <c:v>34794.870000000003</c:v>
                </c:pt>
                <c:pt idx="145">
                  <c:v>34357.300000000003</c:v>
                </c:pt>
                <c:pt idx="146">
                  <c:v>33964.480000000003</c:v>
                </c:pt>
                <c:pt idx="147">
                  <c:v>32862.800000000003</c:v>
                </c:pt>
                <c:pt idx="148">
                  <c:v>32514.74</c:v>
                </c:pt>
                <c:pt idx="149">
                  <c:v>32514.74</c:v>
                </c:pt>
                <c:pt idx="150">
                  <c:v>35178.97</c:v>
                </c:pt>
                <c:pt idx="151">
                  <c:v>37564.74</c:v>
                </c:pt>
                <c:pt idx="152">
                  <c:v>37466.480000000003</c:v>
                </c:pt>
                <c:pt idx="153">
                  <c:v>36851.360000000001</c:v>
                </c:pt>
                <c:pt idx="154">
                  <c:v>36962.089999999997</c:v>
                </c:pt>
                <c:pt idx="155">
                  <c:v>36364.160000000003</c:v>
                </c:pt>
                <c:pt idx="156">
                  <c:v>36076.07</c:v>
                </c:pt>
                <c:pt idx="157">
                  <c:v>35972.080000000002</c:v>
                </c:pt>
                <c:pt idx="158">
                  <c:v>34423.43</c:v>
                </c:pt>
                <c:pt idx="159">
                  <c:v>34123.43</c:v>
                </c:pt>
                <c:pt idx="160">
                  <c:v>34076.949999999997</c:v>
                </c:pt>
                <c:pt idx="161">
                  <c:v>34110.93</c:v>
                </c:pt>
                <c:pt idx="162">
                  <c:v>33245.22</c:v>
                </c:pt>
                <c:pt idx="163">
                  <c:v>32475.69</c:v>
                </c:pt>
                <c:pt idx="164">
                  <c:v>33119.379999999997</c:v>
                </c:pt>
                <c:pt idx="165">
                  <c:v>41303.42</c:v>
                </c:pt>
                <c:pt idx="166">
                  <c:v>41354.83</c:v>
                </c:pt>
                <c:pt idx="167">
                  <c:v>42136.24</c:v>
                </c:pt>
                <c:pt idx="168">
                  <c:v>44638.09</c:v>
                </c:pt>
                <c:pt idx="169">
                  <c:v>44597.39</c:v>
                </c:pt>
                <c:pt idx="170">
                  <c:v>43925.33</c:v>
                </c:pt>
                <c:pt idx="171">
                  <c:v>43642.239999999998</c:v>
                </c:pt>
                <c:pt idx="172">
                  <c:v>43845.279999999999</c:v>
                </c:pt>
                <c:pt idx="173">
                  <c:v>44195.51</c:v>
                </c:pt>
                <c:pt idx="174">
                  <c:v>44534</c:v>
                </c:pt>
                <c:pt idx="175">
                  <c:v>43322.97</c:v>
                </c:pt>
                <c:pt idx="176">
                  <c:v>42793.08</c:v>
                </c:pt>
                <c:pt idx="177">
                  <c:v>42621.84</c:v>
                </c:pt>
                <c:pt idx="178">
                  <c:v>40313.32</c:v>
                </c:pt>
                <c:pt idx="179">
                  <c:v>39293.58</c:v>
                </c:pt>
                <c:pt idx="180">
                  <c:v>37359.050000000003</c:v>
                </c:pt>
                <c:pt idx="181">
                  <c:v>36581.51</c:v>
                </c:pt>
                <c:pt idx="182">
                  <c:v>37977.410000000003</c:v>
                </c:pt>
                <c:pt idx="183">
                  <c:v>39873.93</c:v>
                </c:pt>
                <c:pt idx="184">
                  <c:v>40553.040000000001</c:v>
                </c:pt>
                <c:pt idx="185">
                  <c:v>41558.449999999997</c:v>
                </c:pt>
                <c:pt idx="186">
                  <c:v>42217.39</c:v>
                </c:pt>
                <c:pt idx="187">
                  <c:v>41696.49</c:v>
                </c:pt>
                <c:pt idx="188">
                  <c:v>41895.26</c:v>
                </c:pt>
                <c:pt idx="189">
                  <c:v>42495.68</c:v>
                </c:pt>
                <c:pt idx="190">
                  <c:v>44884.91</c:v>
                </c:pt>
                <c:pt idx="191">
                  <c:v>46269.5</c:v>
                </c:pt>
                <c:pt idx="192">
                  <c:v>45703.360000000001</c:v>
                </c:pt>
                <c:pt idx="193">
                  <c:v>45332.639999999999</c:v>
                </c:pt>
                <c:pt idx="194">
                  <c:v>44967.63</c:v>
                </c:pt>
                <c:pt idx="195">
                  <c:v>45566.76</c:v>
                </c:pt>
                <c:pt idx="196">
                  <c:v>44313.65</c:v>
                </c:pt>
                <c:pt idx="197">
                  <c:v>45513.47</c:v>
                </c:pt>
                <c:pt idx="198">
                  <c:v>45546.42</c:v>
                </c:pt>
                <c:pt idx="199">
                  <c:v>45546.42</c:v>
                </c:pt>
                <c:pt idx="200">
                  <c:v>45079.86</c:v>
                </c:pt>
                <c:pt idx="201">
                  <c:v>45408.98</c:v>
                </c:pt>
                <c:pt idx="202">
                  <c:v>44865.8</c:v>
                </c:pt>
                <c:pt idx="203">
                  <c:v>44864.65</c:v>
                </c:pt>
                <c:pt idx="204">
                  <c:v>44894.98</c:v>
                </c:pt>
                <c:pt idx="205">
                  <c:v>49471.05</c:v>
                </c:pt>
                <c:pt idx="206">
                  <c:v>48061.11</c:v>
                </c:pt>
                <c:pt idx="207">
                  <c:v>48061.11</c:v>
                </c:pt>
                <c:pt idx="208">
                  <c:v>48056.05</c:v>
                </c:pt>
                <c:pt idx="209">
                  <c:v>46707.66</c:v>
                </c:pt>
                <c:pt idx="210">
                  <c:v>46707.69</c:v>
                </c:pt>
                <c:pt idx="211">
                  <c:v>45525.89</c:v>
                </c:pt>
                <c:pt idx="212">
                  <c:v>45123.519999999997</c:v>
                </c:pt>
                <c:pt idx="213">
                  <c:v>45716.88</c:v>
                </c:pt>
                <c:pt idx="214">
                  <c:v>46990.04</c:v>
                </c:pt>
                <c:pt idx="215">
                  <c:v>49084.36</c:v>
                </c:pt>
                <c:pt idx="216">
                  <c:v>63036.62</c:v>
                </c:pt>
                <c:pt idx="217">
                  <c:v>76246.080000000002</c:v>
                </c:pt>
                <c:pt idx="218">
                  <c:v>76221.84</c:v>
                </c:pt>
                <c:pt idx="219">
                  <c:v>73189.210000000006</c:v>
                </c:pt>
                <c:pt idx="220">
                  <c:v>71438.31</c:v>
                </c:pt>
                <c:pt idx="221">
                  <c:v>67990.740000000005</c:v>
                </c:pt>
                <c:pt idx="222">
                  <c:v>69130.95</c:v>
                </c:pt>
                <c:pt idx="223">
                  <c:v>69594.02</c:v>
                </c:pt>
                <c:pt idx="224">
                  <c:v>73694.92</c:v>
                </c:pt>
                <c:pt idx="225">
                  <c:v>74364.58</c:v>
                </c:pt>
                <c:pt idx="226">
                  <c:v>74994.55</c:v>
                </c:pt>
                <c:pt idx="227">
                  <c:v>74422.490000000005</c:v>
                </c:pt>
                <c:pt idx="228">
                  <c:v>74218.36</c:v>
                </c:pt>
                <c:pt idx="229">
                  <c:v>72903.679999999993</c:v>
                </c:pt>
                <c:pt idx="230">
                  <c:v>72903.679999999993</c:v>
                </c:pt>
                <c:pt idx="231">
                  <c:v>73513.53</c:v>
                </c:pt>
                <c:pt idx="232">
                  <c:v>73887.97</c:v>
                </c:pt>
                <c:pt idx="233">
                  <c:v>74349.41</c:v>
                </c:pt>
                <c:pt idx="234">
                  <c:v>75459.429999999993</c:v>
                </c:pt>
                <c:pt idx="235">
                  <c:v>76077.09</c:v>
                </c:pt>
                <c:pt idx="236">
                  <c:v>77324.14</c:v>
                </c:pt>
                <c:pt idx="237">
                  <c:v>76937.42</c:v>
                </c:pt>
                <c:pt idx="238">
                  <c:v>77175.92</c:v>
                </c:pt>
                <c:pt idx="239">
                  <c:v>76758.899999999994</c:v>
                </c:pt>
                <c:pt idx="240">
                  <c:v>75844.539999999994</c:v>
                </c:pt>
                <c:pt idx="241">
                  <c:v>75844.539999999994</c:v>
                </c:pt>
                <c:pt idx="242">
                  <c:v>74627.520000000004</c:v>
                </c:pt>
                <c:pt idx="243">
                  <c:v>74160.53</c:v>
                </c:pt>
                <c:pt idx="244">
                  <c:v>74944.42</c:v>
                </c:pt>
                <c:pt idx="245">
                  <c:v>75557.440000000002</c:v>
                </c:pt>
                <c:pt idx="246">
                  <c:v>76774.42</c:v>
                </c:pt>
                <c:pt idx="247">
                  <c:v>76645.929999999993</c:v>
                </c:pt>
                <c:pt idx="248">
                  <c:v>76340.66</c:v>
                </c:pt>
                <c:pt idx="249">
                  <c:v>74729.119999999995</c:v>
                </c:pt>
                <c:pt idx="250">
                  <c:v>73773.919999999998</c:v>
                </c:pt>
                <c:pt idx="251">
                  <c:v>73773.919999999998</c:v>
                </c:pt>
                <c:pt idx="252">
                  <c:v>73773.919999999998</c:v>
                </c:pt>
                <c:pt idx="253">
                  <c:v>73810.990000000005</c:v>
                </c:pt>
                <c:pt idx="254">
                  <c:v>74927.11</c:v>
                </c:pt>
                <c:pt idx="255">
                  <c:v>74927.11</c:v>
                </c:pt>
                <c:pt idx="256">
                  <c:v>75224.47</c:v>
                </c:pt>
                <c:pt idx="257">
                  <c:v>75073.06</c:v>
                </c:pt>
                <c:pt idx="258">
                  <c:v>73339.64</c:v>
                </c:pt>
                <c:pt idx="259">
                  <c:v>72186.38</c:v>
                </c:pt>
                <c:pt idx="260">
                  <c:v>70401.289999999994</c:v>
                </c:pt>
                <c:pt idx="261">
                  <c:v>68728.69</c:v>
                </c:pt>
                <c:pt idx="262">
                  <c:v>68518.45</c:v>
                </c:pt>
                <c:pt idx="263">
                  <c:v>68156.429999999993</c:v>
                </c:pt>
                <c:pt idx="264">
                  <c:v>67873.440000000002</c:v>
                </c:pt>
                <c:pt idx="265">
                  <c:v>68834.05</c:v>
                </c:pt>
                <c:pt idx="266">
                  <c:v>71457.119999999995</c:v>
                </c:pt>
                <c:pt idx="267">
                  <c:v>72665.899999999994</c:v>
                </c:pt>
                <c:pt idx="268">
                  <c:v>72665.899999999994</c:v>
                </c:pt>
                <c:pt idx="269">
                  <c:v>71042.23</c:v>
                </c:pt>
                <c:pt idx="270">
                  <c:v>69795.289999999994</c:v>
                </c:pt>
                <c:pt idx="271">
                  <c:v>69042.3</c:v>
                </c:pt>
                <c:pt idx="272">
                  <c:v>70218.63</c:v>
                </c:pt>
                <c:pt idx="273">
                  <c:v>67145.440000000002</c:v>
                </c:pt>
                <c:pt idx="274">
                  <c:v>62749.65</c:v>
                </c:pt>
                <c:pt idx="275">
                  <c:v>62943.81</c:v>
                </c:pt>
                <c:pt idx="276">
                  <c:v>65061.31</c:v>
                </c:pt>
                <c:pt idx="277">
                  <c:v>66162.850000000006</c:v>
                </c:pt>
                <c:pt idx="278">
                  <c:v>68531.679999999993</c:v>
                </c:pt>
                <c:pt idx="279">
                  <c:v>69315.97</c:v>
                </c:pt>
                <c:pt idx="280">
                  <c:v>69095.69</c:v>
                </c:pt>
                <c:pt idx="281">
                  <c:v>69095.69</c:v>
                </c:pt>
                <c:pt idx="282">
                  <c:v>68696.7</c:v>
                </c:pt>
                <c:pt idx="283">
                  <c:v>68696.7</c:v>
                </c:pt>
                <c:pt idx="284">
                  <c:v>68792.06</c:v>
                </c:pt>
                <c:pt idx="285">
                  <c:v>68792.06</c:v>
                </c:pt>
                <c:pt idx="286">
                  <c:v>69276.95</c:v>
                </c:pt>
                <c:pt idx="287">
                  <c:v>69276.95</c:v>
                </c:pt>
                <c:pt idx="288">
                  <c:v>69276.95</c:v>
                </c:pt>
                <c:pt idx="289">
                  <c:v>68422.69</c:v>
                </c:pt>
                <c:pt idx="290">
                  <c:v>64890.51</c:v>
                </c:pt>
                <c:pt idx="291">
                  <c:v>63871.25</c:v>
                </c:pt>
                <c:pt idx="292">
                  <c:v>64045.27</c:v>
                </c:pt>
                <c:pt idx="293">
                  <c:v>64640.160000000003</c:v>
                </c:pt>
                <c:pt idx="294">
                  <c:v>64888.15</c:v>
                </c:pt>
                <c:pt idx="295">
                  <c:v>66329</c:v>
                </c:pt>
                <c:pt idx="296">
                  <c:v>66827.88</c:v>
                </c:pt>
                <c:pt idx="297">
                  <c:v>66827.88</c:v>
                </c:pt>
                <c:pt idx="298">
                  <c:v>66698.13</c:v>
                </c:pt>
                <c:pt idx="299">
                  <c:v>66698.13</c:v>
                </c:pt>
                <c:pt idx="300">
                  <c:v>66698.13</c:v>
                </c:pt>
                <c:pt idx="301">
                  <c:v>66763.19</c:v>
                </c:pt>
                <c:pt idx="302">
                  <c:v>67350.570000000007</c:v>
                </c:pt>
                <c:pt idx="303">
                  <c:v>67379.97</c:v>
                </c:pt>
                <c:pt idx="304">
                  <c:v>67561.039999999994</c:v>
                </c:pt>
                <c:pt idx="305">
                  <c:v>67915.69</c:v>
                </c:pt>
                <c:pt idx="306">
                  <c:v>69696.84</c:v>
                </c:pt>
                <c:pt idx="307">
                  <c:v>69696.84</c:v>
                </c:pt>
                <c:pt idx="308">
                  <c:v>70300.570000000007</c:v>
                </c:pt>
                <c:pt idx="309">
                  <c:v>70802.52</c:v>
                </c:pt>
                <c:pt idx="310">
                  <c:v>71449.95</c:v>
                </c:pt>
                <c:pt idx="311">
                  <c:v>69832.179999999993</c:v>
                </c:pt>
                <c:pt idx="312">
                  <c:v>69832.179999999993</c:v>
                </c:pt>
                <c:pt idx="313">
                  <c:v>69832.179999999993</c:v>
                </c:pt>
                <c:pt idx="314">
                  <c:v>69832.179999999993</c:v>
                </c:pt>
                <c:pt idx="315">
                  <c:v>67900.100000000006</c:v>
                </c:pt>
                <c:pt idx="316">
                  <c:v>67900.100000000006</c:v>
                </c:pt>
                <c:pt idx="317">
                  <c:v>67900.100000000006</c:v>
                </c:pt>
                <c:pt idx="318">
                  <c:v>67324.92</c:v>
                </c:pt>
                <c:pt idx="319">
                  <c:v>68574.53</c:v>
                </c:pt>
                <c:pt idx="320">
                  <c:v>68554.13</c:v>
                </c:pt>
                <c:pt idx="321">
                  <c:v>68554.13</c:v>
                </c:pt>
                <c:pt idx="322">
                  <c:v>68711.83</c:v>
                </c:pt>
                <c:pt idx="323">
                  <c:v>68903.710000000006</c:v>
                </c:pt>
                <c:pt idx="324">
                  <c:v>68923.520000000004</c:v>
                </c:pt>
                <c:pt idx="325">
                  <c:v>68881.83</c:v>
                </c:pt>
                <c:pt idx="326">
                  <c:v>68855.5</c:v>
                </c:pt>
                <c:pt idx="327">
                  <c:v>69639.53</c:v>
                </c:pt>
                <c:pt idx="328">
                  <c:v>69572.41</c:v>
                </c:pt>
                <c:pt idx="329">
                  <c:v>70935.48</c:v>
                </c:pt>
                <c:pt idx="330">
                  <c:v>72783.929999999993</c:v>
                </c:pt>
                <c:pt idx="331">
                  <c:v>72950.399999999994</c:v>
                </c:pt>
                <c:pt idx="332">
                  <c:v>72989.289999999994</c:v>
                </c:pt>
                <c:pt idx="333">
                  <c:v>71973.990000000005</c:v>
                </c:pt>
                <c:pt idx="334">
                  <c:v>74028.86</c:v>
                </c:pt>
                <c:pt idx="335">
                  <c:v>74052.649999999994</c:v>
                </c:pt>
                <c:pt idx="336">
                  <c:v>74104.13</c:v>
                </c:pt>
                <c:pt idx="337">
                  <c:v>73993.94</c:v>
                </c:pt>
                <c:pt idx="338">
                  <c:v>74432.509999999995</c:v>
                </c:pt>
                <c:pt idx="339">
                  <c:v>70653.789999999994</c:v>
                </c:pt>
                <c:pt idx="340">
                  <c:v>68366.77</c:v>
                </c:pt>
                <c:pt idx="341">
                  <c:v>66251.179999999993</c:v>
                </c:pt>
                <c:pt idx="342">
                  <c:v>65372.87</c:v>
                </c:pt>
                <c:pt idx="343">
                  <c:v>61651.37</c:v>
                </c:pt>
                <c:pt idx="344">
                  <c:v>61661.27</c:v>
                </c:pt>
                <c:pt idx="345">
                  <c:v>61661.27</c:v>
                </c:pt>
                <c:pt idx="346">
                  <c:v>61758.55</c:v>
                </c:pt>
                <c:pt idx="347">
                  <c:v>61202.93</c:v>
                </c:pt>
                <c:pt idx="348">
                  <c:v>61197.9</c:v>
                </c:pt>
                <c:pt idx="349">
                  <c:v>61218.12</c:v>
                </c:pt>
                <c:pt idx="350">
                  <c:v>60425.5</c:v>
                </c:pt>
                <c:pt idx="351">
                  <c:v>61297.120000000003</c:v>
                </c:pt>
                <c:pt idx="352">
                  <c:v>61324.35</c:v>
                </c:pt>
                <c:pt idx="353">
                  <c:v>61363.46</c:v>
                </c:pt>
                <c:pt idx="354">
                  <c:v>61367.73</c:v>
                </c:pt>
                <c:pt idx="355">
                  <c:v>61387.85</c:v>
                </c:pt>
                <c:pt idx="356">
                  <c:v>59547.89</c:v>
                </c:pt>
                <c:pt idx="357">
                  <c:v>59607.14</c:v>
                </c:pt>
                <c:pt idx="358">
                  <c:v>59607.14</c:v>
                </c:pt>
                <c:pt idx="359">
                  <c:v>59816.55</c:v>
                </c:pt>
                <c:pt idx="360">
                  <c:v>59498.26</c:v>
                </c:pt>
                <c:pt idx="361">
                  <c:v>61412.82</c:v>
                </c:pt>
                <c:pt idx="362">
                  <c:v>61158.2</c:v>
                </c:pt>
                <c:pt idx="363">
                  <c:v>61660.85</c:v>
                </c:pt>
                <c:pt idx="364">
                  <c:v>61660.85</c:v>
                </c:pt>
                <c:pt idx="365">
                  <c:v>62267.82</c:v>
                </c:pt>
                <c:pt idx="366">
                  <c:v>61199.05</c:v>
                </c:pt>
                <c:pt idx="367">
                  <c:v>60005.120000000003</c:v>
                </c:pt>
                <c:pt idx="368">
                  <c:v>58946.75</c:v>
                </c:pt>
                <c:pt idx="369">
                  <c:v>56514.49</c:v>
                </c:pt>
                <c:pt idx="370">
                  <c:v>54858.95</c:v>
                </c:pt>
                <c:pt idx="371">
                  <c:v>57041.84</c:v>
                </c:pt>
                <c:pt idx="372">
                  <c:v>57649.68</c:v>
                </c:pt>
                <c:pt idx="373">
                  <c:v>57610.34</c:v>
                </c:pt>
                <c:pt idx="374">
                  <c:v>58631.71</c:v>
                </c:pt>
                <c:pt idx="375">
                  <c:v>58184.03</c:v>
                </c:pt>
                <c:pt idx="376">
                  <c:v>58184.03</c:v>
                </c:pt>
                <c:pt idx="377">
                  <c:v>58184.03</c:v>
                </c:pt>
                <c:pt idx="378">
                  <c:v>57684.54</c:v>
                </c:pt>
                <c:pt idx="379">
                  <c:v>54881.919999999998</c:v>
                </c:pt>
                <c:pt idx="380">
                  <c:v>54881.919999999998</c:v>
                </c:pt>
                <c:pt idx="381">
                  <c:v>54897.3</c:v>
                </c:pt>
                <c:pt idx="382">
                  <c:v>54999.6</c:v>
                </c:pt>
                <c:pt idx="383">
                  <c:v>54886.239999999998</c:v>
                </c:pt>
                <c:pt idx="384">
                  <c:v>54656.63</c:v>
                </c:pt>
                <c:pt idx="385">
                  <c:v>53731.37</c:v>
                </c:pt>
                <c:pt idx="386">
                  <c:v>46067.34</c:v>
                </c:pt>
                <c:pt idx="387">
                  <c:v>46057.55</c:v>
                </c:pt>
                <c:pt idx="388">
                  <c:v>46077.38</c:v>
                </c:pt>
                <c:pt idx="389">
                  <c:v>45801.3</c:v>
                </c:pt>
                <c:pt idx="390">
                  <c:v>46042.09</c:v>
                </c:pt>
                <c:pt idx="391">
                  <c:v>46032.11</c:v>
                </c:pt>
                <c:pt idx="392">
                  <c:v>45807.32</c:v>
                </c:pt>
                <c:pt idx="393">
                  <c:v>45721.2</c:v>
                </c:pt>
                <c:pt idx="394">
                  <c:v>45878.45</c:v>
                </c:pt>
                <c:pt idx="395">
                  <c:v>37128.93</c:v>
                </c:pt>
                <c:pt idx="396">
                  <c:v>37158.639999999999</c:v>
                </c:pt>
                <c:pt idx="397">
                  <c:v>37774.5</c:v>
                </c:pt>
                <c:pt idx="398">
                  <c:v>44904.79</c:v>
                </c:pt>
                <c:pt idx="399">
                  <c:v>43861.9</c:v>
                </c:pt>
                <c:pt idx="400">
                  <c:v>43732.78</c:v>
                </c:pt>
                <c:pt idx="401">
                  <c:v>43530.26</c:v>
                </c:pt>
                <c:pt idx="402">
                  <c:v>45552.66</c:v>
                </c:pt>
                <c:pt idx="403">
                  <c:v>45451.49</c:v>
                </c:pt>
                <c:pt idx="404">
                  <c:v>45451.49</c:v>
                </c:pt>
                <c:pt idx="405">
                  <c:v>46381.98</c:v>
                </c:pt>
                <c:pt idx="406">
                  <c:v>52393.59</c:v>
                </c:pt>
                <c:pt idx="407">
                  <c:v>54810.9</c:v>
                </c:pt>
                <c:pt idx="408">
                  <c:v>55401.79</c:v>
                </c:pt>
                <c:pt idx="409">
                  <c:v>58375.22</c:v>
                </c:pt>
                <c:pt idx="410">
                  <c:v>60702.15</c:v>
                </c:pt>
                <c:pt idx="411">
                  <c:v>64104.55</c:v>
                </c:pt>
                <c:pt idx="412">
                  <c:v>64104.55</c:v>
                </c:pt>
                <c:pt idx="413">
                  <c:v>64104.55</c:v>
                </c:pt>
                <c:pt idx="414">
                  <c:v>64691.18</c:v>
                </c:pt>
                <c:pt idx="415">
                  <c:v>63014.6</c:v>
                </c:pt>
                <c:pt idx="416">
                  <c:v>62501.440000000002</c:v>
                </c:pt>
                <c:pt idx="417">
                  <c:v>64300.02</c:v>
                </c:pt>
                <c:pt idx="418">
                  <c:v>51226.05</c:v>
                </c:pt>
                <c:pt idx="419">
                  <c:v>52934.69</c:v>
                </c:pt>
                <c:pt idx="420">
                  <c:v>52844.63</c:v>
                </c:pt>
                <c:pt idx="421">
                  <c:v>52123.99</c:v>
                </c:pt>
                <c:pt idx="422">
                  <c:v>52118.76</c:v>
                </c:pt>
                <c:pt idx="423">
                  <c:v>52852.87</c:v>
                </c:pt>
                <c:pt idx="424">
                  <c:v>53047.01</c:v>
                </c:pt>
                <c:pt idx="425">
                  <c:v>52825.96</c:v>
                </c:pt>
                <c:pt idx="426">
                  <c:v>52569.96</c:v>
                </c:pt>
                <c:pt idx="427">
                  <c:v>52554.65</c:v>
                </c:pt>
                <c:pt idx="428">
                  <c:v>52439.13</c:v>
                </c:pt>
                <c:pt idx="429">
                  <c:v>52439.13</c:v>
                </c:pt>
                <c:pt idx="430">
                  <c:v>51869.72</c:v>
                </c:pt>
                <c:pt idx="431">
                  <c:v>51769.42</c:v>
                </c:pt>
                <c:pt idx="432">
                  <c:v>51102.42</c:v>
                </c:pt>
                <c:pt idx="433">
                  <c:v>50926.99</c:v>
                </c:pt>
                <c:pt idx="434">
                  <c:v>50525.02</c:v>
                </c:pt>
                <c:pt idx="435">
                  <c:v>49308</c:v>
                </c:pt>
                <c:pt idx="436">
                  <c:v>48479.85</c:v>
                </c:pt>
                <c:pt idx="437">
                  <c:v>47859.24</c:v>
                </c:pt>
                <c:pt idx="438">
                  <c:v>46867.06</c:v>
                </c:pt>
                <c:pt idx="439">
                  <c:v>46879.14</c:v>
                </c:pt>
                <c:pt idx="440">
                  <c:v>46539.57</c:v>
                </c:pt>
                <c:pt idx="441">
                  <c:v>45865.16</c:v>
                </c:pt>
                <c:pt idx="442">
                  <c:v>44981.55</c:v>
                </c:pt>
                <c:pt idx="443">
                  <c:v>65533.919999999998</c:v>
                </c:pt>
                <c:pt idx="444">
                  <c:v>63905.68</c:v>
                </c:pt>
                <c:pt idx="445">
                  <c:v>55303.69</c:v>
                </c:pt>
                <c:pt idx="446">
                  <c:v>53973</c:v>
                </c:pt>
                <c:pt idx="447">
                  <c:v>52976</c:v>
                </c:pt>
                <c:pt idx="448">
                  <c:v>52610</c:v>
                </c:pt>
                <c:pt idx="449">
                  <c:v>50174</c:v>
                </c:pt>
                <c:pt idx="450">
                  <c:v>52451</c:v>
                </c:pt>
                <c:pt idx="451">
                  <c:v>52633</c:v>
                </c:pt>
                <c:pt idx="452">
                  <c:v>51165</c:v>
                </c:pt>
                <c:pt idx="453">
                  <c:v>51165</c:v>
                </c:pt>
                <c:pt idx="454">
                  <c:v>50655</c:v>
                </c:pt>
                <c:pt idx="455">
                  <c:v>48412</c:v>
                </c:pt>
                <c:pt idx="456">
                  <c:v>45350</c:v>
                </c:pt>
                <c:pt idx="457">
                  <c:v>44326</c:v>
                </c:pt>
                <c:pt idx="458">
                  <c:v>43587</c:v>
                </c:pt>
                <c:pt idx="459">
                  <c:v>43479</c:v>
                </c:pt>
                <c:pt idx="460">
                  <c:v>42970</c:v>
                </c:pt>
                <c:pt idx="461">
                  <c:v>42493</c:v>
                </c:pt>
                <c:pt idx="462">
                  <c:v>41606</c:v>
                </c:pt>
                <c:pt idx="463">
                  <c:v>41540</c:v>
                </c:pt>
                <c:pt idx="464">
                  <c:v>41555</c:v>
                </c:pt>
                <c:pt idx="465">
                  <c:v>41512</c:v>
                </c:pt>
                <c:pt idx="466">
                  <c:v>41512</c:v>
                </c:pt>
                <c:pt idx="467">
                  <c:v>42429</c:v>
                </c:pt>
                <c:pt idx="468">
                  <c:v>42429</c:v>
                </c:pt>
                <c:pt idx="469">
                  <c:v>42303</c:v>
                </c:pt>
                <c:pt idx="470">
                  <c:v>41527</c:v>
                </c:pt>
                <c:pt idx="471">
                  <c:v>40780</c:v>
                </c:pt>
                <c:pt idx="472">
                  <c:v>40780</c:v>
                </c:pt>
                <c:pt idx="473">
                  <c:v>40765</c:v>
                </c:pt>
                <c:pt idx="474">
                  <c:v>40765</c:v>
                </c:pt>
                <c:pt idx="475">
                  <c:v>40449</c:v>
                </c:pt>
                <c:pt idx="476">
                  <c:v>40449</c:v>
                </c:pt>
                <c:pt idx="477">
                  <c:v>40435</c:v>
                </c:pt>
                <c:pt idx="478">
                  <c:v>40435</c:v>
                </c:pt>
                <c:pt idx="479">
                  <c:v>40435</c:v>
                </c:pt>
                <c:pt idx="480">
                  <c:v>40540</c:v>
                </c:pt>
                <c:pt idx="481">
                  <c:v>42155</c:v>
                </c:pt>
                <c:pt idx="482">
                  <c:v>39280</c:v>
                </c:pt>
                <c:pt idx="483">
                  <c:v>37982</c:v>
                </c:pt>
                <c:pt idx="484">
                  <c:v>37646</c:v>
                </c:pt>
                <c:pt idx="485">
                  <c:v>38338</c:v>
                </c:pt>
                <c:pt idx="486">
                  <c:v>38851</c:v>
                </c:pt>
                <c:pt idx="487">
                  <c:v>38851</c:v>
                </c:pt>
                <c:pt idx="488">
                  <c:v>43980</c:v>
                </c:pt>
                <c:pt idx="489">
                  <c:v>50445</c:v>
                </c:pt>
                <c:pt idx="490">
                  <c:v>44911</c:v>
                </c:pt>
                <c:pt idx="491">
                  <c:v>44753</c:v>
                </c:pt>
                <c:pt idx="492">
                  <c:v>44137</c:v>
                </c:pt>
                <c:pt idx="493">
                  <c:v>44157</c:v>
                </c:pt>
                <c:pt idx="494">
                  <c:v>42474</c:v>
                </c:pt>
                <c:pt idx="495">
                  <c:v>45513</c:v>
                </c:pt>
                <c:pt idx="496">
                  <c:v>48284</c:v>
                </c:pt>
                <c:pt idx="497">
                  <c:v>48555</c:v>
                </c:pt>
                <c:pt idx="498">
                  <c:v>49159</c:v>
                </c:pt>
                <c:pt idx="499">
                  <c:v>50586</c:v>
                </c:pt>
                <c:pt idx="500">
                  <c:v>51651</c:v>
                </c:pt>
                <c:pt idx="501">
                  <c:v>52203</c:v>
                </c:pt>
                <c:pt idx="502">
                  <c:v>52213</c:v>
                </c:pt>
                <c:pt idx="503">
                  <c:v>52815</c:v>
                </c:pt>
                <c:pt idx="504">
                  <c:v>59547</c:v>
                </c:pt>
                <c:pt idx="505">
                  <c:v>59670</c:v>
                </c:pt>
                <c:pt idx="506">
                  <c:v>60268</c:v>
                </c:pt>
                <c:pt idx="507">
                  <c:v>60268</c:v>
                </c:pt>
                <c:pt idx="508">
                  <c:v>60348</c:v>
                </c:pt>
                <c:pt idx="509">
                  <c:v>60353</c:v>
                </c:pt>
                <c:pt idx="510">
                  <c:v>59560</c:v>
                </c:pt>
                <c:pt idx="511">
                  <c:v>59560</c:v>
                </c:pt>
                <c:pt idx="512">
                  <c:v>59560</c:v>
                </c:pt>
                <c:pt idx="513">
                  <c:v>59550</c:v>
                </c:pt>
                <c:pt idx="514">
                  <c:v>61352</c:v>
                </c:pt>
                <c:pt idx="515">
                  <c:v>63699</c:v>
                </c:pt>
                <c:pt idx="516">
                  <c:v>65571</c:v>
                </c:pt>
                <c:pt idx="517">
                  <c:v>65633</c:v>
                </c:pt>
                <c:pt idx="518">
                  <c:v>66834</c:v>
                </c:pt>
                <c:pt idx="519">
                  <c:v>66834</c:v>
                </c:pt>
                <c:pt idx="520">
                  <c:v>68033</c:v>
                </c:pt>
                <c:pt idx="521">
                  <c:v>68048</c:v>
                </c:pt>
                <c:pt idx="522">
                  <c:v>66681</c:v>
                </c:pt>
                <c:pt idx="523">
                  <c:v>66681</c:v>
                </c:pt>
                <c:pt idx="524">
                  <c:v>67859</c:v>
                </c:pt>
                <c:pt idx="525">
                  <c:v>70854</c:v>
                </c:pt>
                <c:pt idx="526">
                  <c:v>71166</c:v>
                </c:pt>
                <c:pt idx="527">
                  <c:v>71108</c:v>
                </c:pt>
                <c:pt idx="528">
                  <c:v>71700</c:v>
                </c:pt>
                <c:pt idx="529">
                  <c:v>72295.789999999994</c:v>
                </c:pt>
                <c:pt idx="530">
                  <c:v>73438.34</c:v>
                </c:pt>
                <c:pt idx="531">
                  <c:v>73432.69</c:v>
                </c:pt>
                <c:pt idx="532">
                  <c:v>72954.100000000006</c:v>
                </c:pt>
                <c:pt idx="533">
                  <c:v>72315.47</c:v>
                </c:pt>
                <c:pt idx="534">
                  <c:v>72134.63</c:v>
                </c:pt>
                <c:pt idx="535">
                  <c:v>71580.14</c:v>
                </c:pt>
                <c:pt idx="536">
                  <c:v>72171.91</c:v>
                </c:pt>
                <c:pt idx="537">
                  <c:v>72768</c:v>
                </c:pt>
                <c:pt idx="538">
                  <c:v>73306.429999999993</c:v>
                </c:pt>
                <c:pt idx="539">
                  <c:v>72827.61</c:v>
                </c:pt>
                <c:pt idx="540">
                  <c:v>72522.69</c:v>
                </c:pt>
                <c:pt idx="541">
                  <c:v>70602.600000000006</c:v>
                </c:pt>
                <c:pt idx="542">
                  <c:v>63109.2</c:v>
                </c:pt>
                <c:pt idx="543">
                  <c:v>59407.73</c:v>
                </c:pt>
                <c:pt idx="544">
                  <c:v>56608.800000000003</c:v>
                </c:pt>
                <c:pt idx="545">
                  <c:v>50523.39</c:v>
                </c:pt>
                <c:pt idx="546">
                  <c:v>49061.69</c:v>
                </c:pt>
                <c:pt idx="547">
                  <c:v>48380.11</c:v>
                </c:pt>
                <c:pt idx="548">
                  <c:v>46548.58</c:v>
                </c:pt>
                <c:pt idx="549">
                  <c:v>46978.2</c:v>
                </c:pt>
                <c:pt idx="550">
                  <c:v>46939.25</c:v>
                </c:pt>
                <c:pt idx="551">
                  <c:v>45059.44</c:v>
                </c:pt>
                <c:pt idx="552">
                  <c:v>43643.82</c:v>
                </c:pt>
                <c:pt idx="553">
                  <c:v>43300.59</c:v>
                </c:pt>
                <c:pt idx="554">
                  <c:v>43223.24</c:v>
                </c:pt>
                <c:pt idx="555">
                  <c:v>43789.41</c:v>
                </c:pt>
                <c:pt idx="556">
                  <c:v>44495.72</c:v>
                </c:pt>
                <c:pt idx="557">
                  <c:v>46966.73</c:v>
                </c:pt>
                <c:pt idx="558">
                  <c:v>51011.91</c:v>
                </c:pt>
                <c:pt idx="559">
                  <c:v>62782.559999999998</c:v>
                </c:pt>
                <c:pt idx="560">
                  <c:v>63359.47</c:v>
                </c:pt>
                <c:pt idx="561">
                  <c:v>63354.62</c:v>
                </c:pt>
                <c:pt idx="562">
                  <c:v>63389.27</c:v>
                </c:pt>
                <c:pt idx="563">
                  <c:v>63374.38</c:v>
                </c:pt>
                <c:pt idx="564">
                  <c:v>63374.38</c:v>
                </c:pt>
                <c:pt idx="565">
                  <c:v>64561.24</c:v>
                </c:pt>
                <c:pt idx="566">
                  <c:v>64561.24</c:v>
                </c:pt>
                <c:pt idx="567">
                  <c:v>63936.62</c:v>
                </c:pt>
                <c:pt idx="568">
                  <c:v>63915.8</c:v>
                </c:pt>
                <c:pt idx="569">
                  <c:v>63915.8</c:v>
                </c:pt>
                <c:pt idx="570">
                  <c:v>66331.09</c:v>
                </c:pt>
                <c:pt idx="571">
                  <c:v>66321.33</c:v>
                </c:pt>
                <c:pt idx="572">
                  <c:v>67509.789999999994</c:v>
                </c:pt>
                <c:pt idx="573">
                  <c:v>68092.070000000007</c:v>
                </c:pt>
                <c:pt idx="574">
                  <c:v>69567.66</c:v>
                </c:pt>
                <c:pt idx="575">
                  <c:v>71350.66</c:v>
                </c:pt>
                <c:pt idx="576">
                  <c:v>71947</c:v>
                </c:pt>
                <c:pt idx="577">
                  <c:v>73738.73</c:v>
                </c:pt>
                <c:pt idx="578">
                  <c:v>73738.73</c:v>
                </c:pt>
                <c:pt idx="579">
                  <c:v>74322.679999999993</c:v>
                </c:pt>
                <c:pt idx="580">
                  <c:v>75821.48</c:v>
                </c:pt>
                <c:pt idx="581">
                  <c:v>76419.92</c:v>
                </c:pt>
                <c:pt idx="582">
                  <c:v>77589.279999999999</c:v>
                </c:pt>
                <c:pt idx="583">
                  <c:v>78643.09</c:v>
                </c:pt>
                <c:pt idx="584">
                  <c:v>79844.88</c:v>
                </c:pt>
                <c:pt idx="585">
                  <c:v>82064.69</c:v>
                </c:pt>
                <c:pt idx="586">
                  <c:v>79676.28</c:v>
                </c:pt>
                <c:pt idx="587">
                  <c:v>76973.88</c:v>
                </c:pt>
                <c:pt idx="588">
                  <c:v>76973.88</c:v>
                </c:pt>
                <c:pt idx="589">
                  <c:v>81755.11</c:v>
                </c:pt>
                <c:pt idx="590">
                  <c:v>80682.37</c:v>
                </c:pt>
                <c:pt idx="591">
                  <c:v>80687.3</c:v>
                </c:pt>
                <c:pt idx="592">
                  <c:v>80672.37</c:v>
                </c:pt>
                <c:pt idx="593">
                  <c:v>81865.539999999994</c:v>
                </c:pt>
                <c:pt idx="594">
                  <c:v>81865.539999999994</c:v>
                </c:pt>
                <c:pt idx="595">
                  <c:v>80233.960000000006</c:v>
                </c:pt>
                <c:pt idx="596">
                  <c:v>80233.960000000006</c:v>
                </c:pt>
                <c:pt idx="597">
                  <c:v>78347.33</c:v>
                </c:pt>
                <c:pt idx="598">
                  <c:v>71915.289999999994</c:v>
                </c:pt>
                <c:pt idx="599">
                  <c:v>66743.17</c:v>
                </c:pt>
                <c:pt idx="600">
                  <c:v>65481.86</c:v>
                </c:pt>
                <c:pt idx="601">
                  <c:v>67884.41</c:v>
                </c:pt>
                <c:pt idx="602">
                  <c:v>67630.95</c:v>
                </c:pt>
                <c:pt idx="603">
                  <c:v>68228.02</c:v>
                </c:pt>
                <c:pt idx="604">
                  <c:v>70018.22</c:v>
                </c:pt>
                <c:pt idx="605">
                  <c:v>71213.64</c:v>
                </c:pt>
                <c:pt idx="606">
                  <c:v>71213.64</c:v>
                </c:pt>
                <c:pt idx="607">
                  <c:v>69860.070000000007</c:v>
                </c:pt>
                <c:pt idx="608">
                  <c:v>68668.08</c:v>
                </c:pt>
                <c:pt idx="609">
                  <c:v>70875.31</c:v>
                </c:pt>
                <c:pt idx="610">
                  <c:v>74916.73</c:v>
                </c:pt>
                <c:pt idx="611">
                  <c:v>75514.080000000002</c:v>
                </c:pt>
                <c:pt idx="612">
                  <c:v>74818.22</c:v>
                </c:pt>
                <c:pt idx="613">
                  <c:v>74528.7</c:v>
                </c:pt>
                <c:pt idx="614">
                  <c:v>75023.259999999995</c:v>
                </c:pt>
                <c:pt idx="615">
                  <c:v>75058.3</c:v>
                </c:pt>
                <c:pt idx="616">
                  <c:v>73557.19</c:v>
                </c:pt>
                <c:pt idx="617">
                  <c:v>73445.56</c:v>
                </c:pt>
                <c:pt idx="618">
                  <c:v>74028.100000000006</c:v>
                </c:pt>
                <c:pt idx="619">
                  <c:v>74878.92</c:v>
                </c:pt>
                <c:pt idx="620">
                  <c:v>78001.48</c:v>
                </c:pt>
                <c:pt idx="621">
                  <c:v>88171.41</c:v>
                </c:pt>
                <c:pt idx="622">
                  <c:v>88462.64</c:v>
                </c:pt>
                <c:pt idx="623">
                  <c:v>89059.38</c:v>
                </c:pt>
                <c:pt idx="624">
                  <c:v>89615.38</c:v>
                </c:pt>
                <c:pt idx="625">
                  <c:v>89427.09</c:v>
                </c:pt>
                <c:pt idx="626">
                  <c:v>88568.15</c:v>
                </c:pt>
                <c:pt idx="627">
                  <c:v>86119.94</c:v>
                </c:pt>
                <c:pt idx="628">
                  <c:v>86011.96</c:v>
                </c:pt>
                <c:pt idx="629">
                  <c:v>88402.44</c:v>
                </c:pt>
                <c:pt idx="630">
                  <c:v>88233.93</c:v>
                </c:pt>
                <c:pt idx="631">
                  <c:v>86888.18</c:v>
                </c:pt>
                <c:pt idx="632">
                  <c:v>86822.22</c:v>
                </c:pt>
                <c:pt idx="633">
                  <c:v>88014.89</c:v>
                </c:pt>
                <c:pt idx="634">
                  <c:v>88344.97</c:v>
                </c:pt>
                <c:pt idx="635">
                  <c:v>87787.98</c:v>
                </c:pt>
                <c:pt idx="636">
                  <c:v>89153.04</c:v>
                </c:pt>
                <c:pt idx="637">
                  <c:v>89153.04</c:v>
                </c:pt>
                <c:pt idx="638">
                  <c:v>89988.98</c:v>
                </c:pt>
                <c:pt idx="639">
                  <c:v>91407.08</c:v>
                </c:pt>
                <c:pt idx="640">
                  <c:v>90784.29</c:v>
                </c:pt>
                <c:pt idx="641">
                  <c:v>91600.91</c:v>
                </c:pt>
                <c:pt idx="642">
                  <c:v>90809.63</c:v>
                </c:pt>
                <c:pt idx="643">
                  <c:v>90602.09</c:v>
                </c:pt>
                <c:pt idx="644">
                  <c:v>90596.84</c:v>
                </c:pt>
                <c:pt idx="645">
                  <c:v>89816.48</c:v>
                </c:pt>
                <c:pt idx="646">
                  <c:v>89765.91</c:v>
                </c:pt>
                <c:pt idx="647">
                  <c:v>87539.54</c:v>
                </c:pt>
                <c:pt idx="648">
                  <c:v>86834.89</c:v>
                </c:pt>
                <c:pt idx="649">
                  <c:v>83374.080000000002</c:v>
                </c:pt>
                <c:pt idx="650">
                  <c:v>80859.31</c:v>
                </c:pt>
                <c:pt idx="651">
                  <c:v>80859.31</c:v>
                </c:pt>
                <c:pt idx="652">
                  <c:v>83335.509999999995</c:v>
                </c:pt>
                <c:pt idx="653">
                  <c:v>83898.3</c:v>
                </c:pt>
                <c:pt idx="654">
                  <c:v>83903.31</c:v>
                </c:pt>
                <c:pt idx="655">
                  <c:v>83903.31</c:v>
                </c:pt>
                <c:pt idx="656">
                  <c:v>83903.31</c:v>
                </c:pt>
                <c:pt idx="657">
                  <c:v>83898.49</c:v>
                </c:pt>
                <c:pt idx="658">
                  <c:v>83898.49</c:v>
                </c:pt>
                <c:pt idx="659">
                  <c:v>86294.38</c:v>
                </c:pt>
                <c:pt idx="660">
                  <c:v>86891.89</c:v>
                </c:pt>
                <c:pt idx="661">
                  <c:v>86891.89</c:v>
                </c:pt>
                <c:pt idx="662">
                  <c:v>87213.09</c:v>
                </c:pt>
                <c:pt idx="663">
                  <c:v>86964.76</c:v>
                </c:pt>
                <c:pt idx="664">
                  <c:v>86576.04</c:v>
                </c:pt>
                <c:pt idx="665">
                  <c:v>84965.48</c:v>
                </c:pt>
                <c:pt idx="666">
                  <c:v>83907.39</c:v>
                </c:pt>
                <c:pt idx="667">
                  <c:v>83543.240000000005</c:v>
                </c:pt>
                <c:pt idx="668">
                  <c:v>83100.58</c:v>
                </c:pt>
                <c:pt idx="669">
                  <c:v>82653.850000000006</c:v>
                </c:pt>
                <c:pt idx="670">
                  <c:v>80820.259999999995</c:v>
                </c:pt>
                <c:pt idx="671">
                  <c:v>80820.259999999995</c:v>
                </c:pt>
                <c:pt idx="672">
                  <c:v>80805.39</c:v>
                </c:pt>
                <c:pt idx="673">
                  <c:v>80738.570000000007</c:v>
                </c:pt>
                <c:pt idx="674">
                  <c:v>80234.539999999994</c:v>
                </c:pt>
                <c:pt idx="675">
                  <c:v>77756.070000000007</c:v>
                </c:pt>
                <c:pt idx="676">
                  <c:v>67243.83</c:v>
                </c:pt>
                <c:pt idx="677">
                  <c:v>67175.990000000005</c:v>
                </c:pt>
                <c:pt idx="678">
                  <c:v>66998.73</c:v>
                </c:pt>
                <c:pt idx="679">
                  <c:v>67453.06</c:v>
                </c:pt>
                <c:pt idx="680">
                  <c:v>65148.78</c:v>
                </c:pt>
                <c:pt idx="681">
                  <c:v>64081.01</c:v>
                </c:pt>
                <c:pt idx="682">
                  <c:v>63636.88</c:v>
                </c:pt>
                <c:pt idx="683">
                  <c:v>70363.3</c:v>
                </c:pt>
                <c:pt idx="684">
                  <c:v>70190.91</c:v>
                </c:pt>
                <c:pt idx="685">
                  <c:v>69071.73</c:v>
                </c:pt>
                <c:pt idx="686">
                  <c:v>67925.34</c:v>
                </c:pt>
                <c:pt idx="687">
                  <c:v>67870.97</c:v>
                </c:pt>
                <c:pt idx="688">
                  <c:v>68471.199999999997</c:v>
                </c:pt>
                <c:pt idx="689">
                  <c:v>70068.09</c:v>
                </c:pt>
                <c:pt idx="690">
                  <c:v>71557.460000000006</c:v>
                </c:pt>
                <c:pt idx="691">
                  <c:v>66997.070000000007</c:v>
                </c:pt>
                <c:pt idx="692">
                  <c:v>63273.07</c:v>
                </c:pt>
                <c:pt idx="693">
                  <c:v>62959.21</c:v>
                </c:pt>
                <c:pt idx="694">
                  <c:v>63433.85</c:v>
                </c:pt>
                <c:pt idx="695">
                  <c:v>63402.22</c:v>
                </c:pt>
                <c:pt idx="696">
                  <c:v>63248.32</c:v>
                </c:pt>
                <c:pt idx="697">
                  <c:v>63254.98</c:v>
                </c:pt>
                <c:pt idx="698">
                  <c:v>63824.05</c:v>
                </c:pt>
                <c:pt idx="699">
                  <c:v>63763.27</c:v>
                </c:pt>
                <c:pt idx="700">
                  <c:v>64143.96</c:v>
                </c:pt>
                <c:pt idx="701">
                  <c:v>64143.96</c:v>
                </c:pt>
                <c:pt idx="702">
                  <c:v>63451.9</c:v>
                </c:pt>
                <c:pt idx="703">
                  <c:v>61866</c:v>
                </c:pt>
                <c:pt idx="704">
                  <c:v>62801.71</c:v>
                </c:pt>
                <c:pt idx="705">
                  <c:v>63095.44</c:v>
                </c:pt>
                <c:pt idx="706">
                  <c:v>62611.3</c:v>
                </c:pt>
                <c:pt idx="707">
                  <c:v>62606.38</c:v>
                </c:pt>
                <c:pt idx="708">
                  <c:v>62590.55</c:v>
                </c:pt>
                <c:pt idx="709">
                  <c:v>62529.73</c:v>
                </c:pt>
                <c:pt idx="710">
                  <c:v>62530.03</c:v>
                </c:pt>
                <c:pt idx="711">
                  <c:v>62519.8</c:v>
                </c:pt>
                <c:pt idx="712">
                  <c:v>61659.06</c:v>
                </c:pt>
                <c:pt idx="713">
                  <c:v>61398.2</c:v>
                </c:pt>
                <c:pt idx="714">
                  <c:v>60341.48</c:v>
                </c:pt>
                <c:pt idx="715">
                  <c:v>60391.59</c:v>
                </c:pt>
                <c:pt idx="716">
                  <c:v>57668.43</c:v>
                </c:pt>
                <c:pt idx="717">
                  <c:v>57631.02</c:v>
                </c:pt>
                <c:pt idx="718">
                  <c:v>57625.86</c:v>
                </c:pt>
                <c:pt idx="719">
                  <c:v>57621.42</c:v>
                </c:pt>
                <c:pt idx="720">
                  <c:v>55351.59</c:v>
                </c:pt>
                <c:pt idx="721">
                  <c:v>55346.29</c:v>
                </c:pt>
                <c:pt idx="722">
                  <c:v>52342.23</c:v>
                </c:pt>
                <c:pt idx="723">
                  <c:v>52713.56</c:v>
                </c:pt>
                <c:pt idx="724">
                  <c:v>52723.46</c:v>
                </c:pt>
                <c:pt idx="725">
                  <c:v>52718.400000000001</c:v>
                </c:pt>
                <c:pt idx="726">
                  <c:v>52703.86</c:v>
                </c:pt>
                <c:pt idx="727">
                  <c:v>53290.27</c:v>
                </c:pt>
                <c:pt idx="728">
                  <c:v>53944.52</c:v>
                </c:pt>
                <c:pt idx="729">
                  <c:v>54416.639999999999</c:v>
                </c:pt>
                <c:pt idx="730">
                  <c:v>54376.76</c:v>
                </c:pt>
                <c:pt idx="731">
                  <c:v>54366.21</c:v>
                </c:pt>
                <c:pt idx="732">
                  <c:v>54361.3</c:v>
                </c:pt>
                <c:pt idx="733">
                  <c:v>47459.65</c:v>
                </c:pt>
                <c:pt idx="734">
                  <c:v>47399.48</c:v>
                </c:pt>
                <c:pt idx="735">
                  <c:v>47389.39</c:v>
                </c:pt>
                <c:pt idx="736">
                  <c:v>47378.83</c:v>
                </c:pt>
                <c:pt idx="737">
                  <c:v>47369.25</c:v>
                </c:pt>
                <c:pt idx="738">
                  <c:v>46387.02</c:v>
                </c:pt>
                <c:pt idx="739">
                  <c:v>49515.42</c:v>
                </c:pt>
                <c:pt idx="740">
                  <c:v>50870.23</c:v>
                </c:pt>
                <c:pt idx="741">
                  <c:v>56010.74</c:v>
                </c:pt>
                <c:pt idx="742">
                  <c:v>54276.78</c:v>
                </c:pt>
                <c:pt idx="743">
                  <c:v>53787.19</c:v>
                </c:pt>
                <c:pt idx="744">
                  <c:v>53620.18</c:v>
                </c:pt>
                <c:pt idx="745">
                  <c:v>48888.97</c:v>
                </c:pt>
                <c:pt idx="746">
                  <c:v>50797.39</c:v>
                </c:pt>
                <c:pt idx="747">
                  <c:v>50250.37</c:v>
                </c:pt>
                <c:pt idx="748">
                  <c:v>51661.32</c:v>
                </c:pt>
                <c:pt idx="749">
                  <c:v>51316.98</c:v>
                </c:pt>
                <c:pt idx="750">
                  <c:v>52818.99</c:v>
                </c:pt>
                <c:pt idx="751">
                  <c:v>52601.59</c:v>
                </c:pt>
                <c:pt idx="752">
                  <c:v>52457.599999999999</c:v>
                </c:pt>
                <c:pt idx="753">
                  <c:v>52346.79</c:v>
                </c:pt>
                <c:pt idx="754">
                  <c:v>52082.73</c:v>
                </c:pt>
                <c:pt idx="755">
                  <c:v>51123.92</c:v>
                </c:pt>
                <c:pt idx="756">
                  <c:v>49864.43</c:v>
                </c:pt>
                <c:pt idx="757">
                  <c:v>52999.38</c:v>
                </c:pt>
                <c:pt idx="758">
                  <c:v>52470.879999999997</c:v>
                </c:pt>
                <c:pt idx="759">
                  <c:v>53342.98</c:v>
                </c:pt>
                <c:pt idx="760">
                  <c:v>52429.86</c:v>
                </c:pt>
                <c:pt idx="761">
                  <c:v>50888.83</c:v>
                </c:pt>
                <c:pt idx="762">
                  <c:v>51082.09</c:v>
                </c:pt>
                <c:pt idx="763">
                  <c:v>51017.4</c:v>
                </c:pt>
                <c:pt idx="764">
                  <c:v>51910.52</c:v>
                </c:pt>
                <c:pt idx="765">
                  <c:v>51833.73</c:v>
                </c:pt>
                <c:pt idx="766">
                  <c:v>54055.02</c:v>
                </c:pt>
                <c:pt idx="767">
                  <c:v>53440.52</c:v>
                </c:pt>
                <c:pt idx="768">
                  <c:v>53895.14</c:v>
                </c:pt>
                <c:pt idx="769">
                  <c:v>53877.41</c:v>
                </c:pt>
                <c:pt idx="770">
                  <c:v>52267.040000000001</c:v>
                </c:pt>
                <c:pt idx="771">
                  <c:v>52195.67</c:v>
                </c:pt>
                <c:pt idx="772">
                  <c:v>52120.3</c:v>
                </c:pt>
                <c:pt idx="773">
                  <c:v>51927.12</c:v>
                </c:pt>
                <c:pt idx="774">
                  <c:v>51304.91</c:v>
                </c:pt>
                <c:pt idx="775">
                  <c:v>50537.3</c:v>
                </c:pt>
                <c:pt idx="776">
                  <c:v>49541.1</c:v>
                </c:pt>
                <c:pt idx="777">
                  <c:v>48555.99</c:v>
                </c:pt>
                <c:pt idx="778">
                  <c:v>48138.55</c:v>
                </c:pt>
                <c:pt idx="779">
                  <c:v>47753.440000000002</c:v>
                </c:pt>
                <c:pt idx="780">
                  <c:v>46364.94</c:v>
                </c:pt>
                <c:pt idx="781">
                  <c:v>46390.54</c:v>
                </c:pt>
                <c:pt idx="782">
                  <c:v>45736.4</c:v>
                </c:pt>
                <c:pt idx="783">
                  <c:v>44890.89</c:v>
                </c:pt>
                <c:pt idx="784">
                  <c:v>45226.12</c:v>
                </c:pt>
                <c:pt idx="785">
                  <c:v>44439.61</c:v>
                </c:pt>
                <c:pt idx="786">
                  <c:v>43493.06</c:v>
                </c:pt>
                <c:pt idx="787">
                  <c:v>43402.18</c:v>
                </c:pt>
                <c:pt idx="788">
                  <c:v>41924.519999999997</c:v>
                </c:pt>
                <c:pt idx="789">
                  <c:v>41914.47</c:v>
                </c:pt>
                <c:pt idx="790">
                  <c:v>43169.48</c:v>
                </c:pt>
                <c:pt idx="791">
                  <c:v>41374.879999999997</c:v>
                </c:pt>
                <c:pt idx="792">
                  <c:v>41207.56</c:v>
                </c:pt>
                <c:pt idx="793">
                  <c:v>41553.47</c:v>
                </c:pt>
                <c:pt idx="794">
                  <c:v>41693.67</c:v>
                </c:pt>
                <c:pt idx="795">
                  <c:v>41700.03</c:v>
                </c:pt>
                <c:pt idx="796">
                  <c:v>41305.24</c:v>
                </c:pt>
                <c:pt idx="797">
                  <c:v>41029.120000000003</c:v>
                </c:pt>
                <c:pt idx="798">
                  <c:v>35722.31</c:v>
                </c:pt>
                <c:pt idx="799">
                  <c:v>33308.53</c:v>
                </c:pt>
                <c:pt idx="800">
                  <c:v>32943.730000000003</c:v>
                </c:pt>
                <c:pt idx="801">
                  <c:v>32749.75</c:v>
                </c:pt>
                <c:pt idx="802">
                  <c:v>32178.98</c:v>
                </c:pt>
                <c:pt idx="803">
                  <c:v>31102.67</c:v>
                </c:pt>
                <c:pt idx="804">
                  <c:v>29636.51</c:v>
                </c:pt>
                <c:pt idx="805">
                  <c:v>28697.09</c:v>
                </c:pt>
                <c:pt idx="806">
                  <c:v>27973.88</c:v>
                </c:pt>
                <c:pt idx="807">
                  <c:v>27517.07</c:v>
                </c:pt>
                <c:pt idx="808">
                  <c:v>28090.71</c:v>
                </c:pt>
                <c:pt idx="809">
                  <c:v>28190.29</c:v>
                </c:pt>
                <c:pt idx="810">
                  <c:v>26814.65</c:v>
                </c:pt>
                <c:pt idx="811">
                  <c:v>26745.119999999999</c:v>
                </c:pt>
                <c:pt idx="812">
                  <c:v>26729.37</c:v>
                </c:pt>
                <c:pt idx="813">
                  <c:v>27331.85</c:v>
                </c:pt>
                <c:pt idx="814">
                  <c:v>27808.080000000002</c:v>
                </c:pt>
                <c:pt idx="815">
                  <c:v>30481.69</c:v>
                </c:pt>
                <c:pt idx="816">
                  <c:v>33528.75</c:v>
                </c:pt>
                <c:pt idx="817">
                  <c:v>32078.67</c:v>
                </c:pt>
                <c:pt idx="818">
                  <c:v>32048.7</c:v>
                </c:pt>
                <c:pt idx="819">
                  <c:v>31715.22</c:v>
                </c:pt>
                <c:pt idx="820">
                  <c:v>31041.08</c:v>
                </c:pt>
                <c:pt idx="821">
                  <c:v>31091.25</c:v>
                </c:pt>
                <c:pt idx="822">
                  <c:v>31091.1</c:v>
                </c:pt>
                <c:pt idx="823">
                  <c:v>30970.54</c:v>
                </c:pt>
                <c:pt idx="824">
                  <c:v>31584.2</c:v>
                </c:pt>
                <c:pt idx="825">
                  <c:v>31588.79</c:v>
                </c:pt>
                <c:pt idx="826">
                  <c:v>31163</c:v>
                </c:pt>
                <c:pt idx="827">
                  <c:v>32086.06</c:v>
                </c:pt>
                <c:pt idx="828">
                  <c:v>32568.94</c:v>
                </c:pt>
                <c:pt idx="829">
                  <c:v>34051.870000000003</c:v>
                </c:pt>
                <c:pt idx="830">
                  <c:v>34004.019999999997</c:v>
                </c:pt>
                <c:pt idx="831">
                  <c:v>34206.75</c:v>
                </c:pt>
                <c:pt idx="832">
                  <c:v>34084.04</c:v>
                </c:pt>
                <c:pt idx="833">
                  <c:v>33971.18</c:v>
                </c:pt>
                <c:pt idx="834">
                  <c:v>34501.72</c:v>
                </c:pt>
                <c:pt idx="835">
                  <c:v>35426.839999999997</c:v>
                </c:pt>
                <c:pt idx="836">
                  <c:v>36698.160000000003</c:v>
                </c:pt>
                <c:pt idx="837">
                  <c:v>37400.300000000003</c:v>
                </c:pt>
                <c:pt idx="838">
                  <c:v>36564.31</c:v>
                </c:pt>
                <c:pt idx="839">
                  <c:v>35390.660000000003</c:v>
                </c:pt>
                <c:pt idx="840">
                  <c:v>33961.019999999997</c:v>
                </c:pt>
                <c:pt idx="841">
                  <c:v>35072.339999999997</c:v>
                </c:pt>
                <c:pt idx="842">
                  <c:v>35529.949999999997</c:v>
                </c:pt>
                <c:pt idx="843">
                  <c:v>36214.86</c:v>
                </c:pt>
                <c:pt idx="844">
                  <c:v>34439.85</c:v>
                </c:pt>
                <c:pt idx="845">
                  <c:v>34539.910000000003</c:v>
                </c:pt>
                <c:pt idx="846">
                  <c:v>36060.89</c:v>
                </c:pt>
                <c:pt idx="847">
                  <c:v>34039.01</c:v>
                </c:pt>
                <c:pt idx="848">
                  <c:v>31531.599999999999</c:v>
                </c:pt>
                <c:pt idx="849">
                  <c:v>29297.439999999999</c:v>
                </c:pt>
                <c:pt idx="850">
                  <c:v>29014.78</c:v>
                </c:pt>
                <c:pt idx="851">
                  <c:v>34427.79</c:v>
                </c:pt>
                <c:pt idx="852">
                  <c:v>36105.019999999997</c:v>
                </c:pt>
                <c:pt idx="853">
                  <c:v>35726.269999999997</c:v>
                </c:pt>
                <c:pt idx="854">
                  <c:v>35766.92</c:v>
                </c:pt>
                <c:pt idx="855">
                  <c:v>35710.06</c:v>
                </c:pt>
                <c:pt idx="856">
                  <c:v>35735.18</c:v>
                </c:pt>
                <c:pt idx="857">
                  <c:v>35740.33</c:v>
                </c:pt>
                <c:pt idx="858">
                  <c:v>35863.01</c:v>
                </c:pt>
                <c:pt idx="859">
                  <c:v>35883.35</c:v>
                </c:pt>
                <c:pt idx="860">
                  <c:v>36493.040000000001</c:v>
                </c:pt>
                <c:pt idx="861">
                  <c:v>38653.449999999997</c:v>
                </c:pt>
                <c:pt idx="862">
                  <c:v>41293.839999999997</c:v>
                </c:pt>
                <c:pt idx="863">
                  <c:v>40275.93</c:v>
                </c:pt>
                <c:pt idx="864">
                  <c:v>40828.18</c:v>
                </c:pt>
                <c:pt idx="865">
                  <c:v>38405.22</c:v>
                </c:pt>
                <c:pt idx="866">
                  <c:v>35367.629999999997</c:v>
                </c:pt>
                <c:pt idx="867">
                  <c:v>35479.94</c:v>
                </c:pt>
                <c:pt idx="868">
                  <c:v>36157.26</c:v>
                </c:pt>
                <c:pt idx="869">
                  <c:v>39258.39</c:v>
                </c:pt>
                <c:pt idx="870">
                  <c:v>38431.9</c:v>
                </c:pt>
                <c:pt idx="871">
                  <c:v>39464.15</c:v>
                </c:pt>
                <c:pt idx="872">
                  <c:v>39449.32</c:v>
                </c:pt>
                <c:pt idx="873">
                  <c:v>41426.379999999997</c:v>
                </c:pt>
                <c:pt idx="874">
                  <c:v>40507.85</c:v>
                </c:pt>
                <c:pt idx="875">
                  <c:v>38025.11</c:v>
                </c:pt>
                <c:pt idx="876">
                  <c:v>36853.01</c:v>
                </c:pt>
                <c:pt idx="877">
                  <c:v>36972.410000000003</c:v>
                </c:pt>
                <c:pt idx="878">
                  <c:v>36201.949999999997</c:v>
                </c:pt>
                <c:pt idx="879">
                  <c:v>36518</c:v>
                </c:pt>
                <c:pt idx="880">
                  <c:v>35866.089999999997</c:v>
                </c:pt>
                <c:pt idx="881">
                  <c:v>35054.28</c:v>
                </c:pt>
                <c:pt idx="882">
                  <c:v>36701.53</c:v>
                </c:pt>
                <c:pt idx="883">
                  <c:v>40403</c:v>
                </c:pt>
                <c:pt idx="884">
                  <c:v>42347.76</c:v>
                </c:pt>
                <c:pt idx="885">
                  <c:v>42656.6</c:v>
                </c:pt>
                <c:pt idx="886">
                  <c:v>42064.57</c:v>
                </c:pt>
                <c:pt idx="887">
                  <c:v>40436.36</c:v>
                </c:pt>
                <c:pt idx="888">
                  <c:v>37979.69</c:v>
                </c:pt>
                <c:pt idx="889">
                  <c:v>37975.64</c:v>
                </c:pt>
                <c:pt idx="890">
                  <c:v>38046.15</c:v>
                </c:pt>
                <c:pt idx="891">
                  <c:v>37180.129999999997</c:v>
                </c:pt>
                <c:pt idx="892">
                  <c:v>36261.519999999997</c:v>
                </c:pt>
                <c:pt idx="893">
                  <c:v>37522.089999999997</c:v>
                </c:pt>
                <c:pt idx="894">
                  <c:v>37274.68</c:v>
                </c:pt>
                <c:pt idx="895">
                  <c:v>40629.410000000003</c:v>
                </c:pt>
                <c:pt idx="896">
                  <c:v>41888.11</c:v>
                </c:pt>
                <c:pt idx="897">
                  <c:v>42476.54</c:v>
                </c:pt>
                <c:pt idx="898">
                  <c:v>42536.39</c:v>
                </c:pt>
                <c:pt idx="899">
                  <c:v>43002.69</c:v>
                </c:pt>
                <c:pt idx="900">
                  <c:v>43397.3</c:v>
                </c:pt>
                <c:pt idx="901">
                  <c:v>41000.93</c:v>
                </c:pt>
                <c:pt idx="902">
                  <c:v>39735.199999999997</c:v>
                </c:pt>
                <c:pt idx="903">
                  <c:v>37411.86</c:v>
                </c:pt>
                <c:pt idx="904">
                  <c:v>45672.95</c:v>
                </c:pt>
                <c:pt idx="905">
                  <c:v>44491.62</c:v>
                </c:pt>
                <c:pt idx="906">
                  <c:v>43721.54</c:v>
                </c:pt>
                <c:pt idx="907">
                  <c:v>43490.67</c:v>
                </c:pt>
                <c:pt idx="908">
                  <c:v>42728.65</c:v>
                </c:pt>
                <c:pt idx="909">
                  <c:v>42035.56</c:v>
                </c:pt>
                <c:pt idx="910">
                  <c:v>41758.94</c:v>
                </c:pt>
                <c:pt idx="911">
                  <c:v>41397.82</c:v>
                </c:pt>
                <c:pt idx="912">
                  <c:v>41944.38</c:v>
                </c:pt>
                <c:pt idx="913">
                  <c:v>46941.79</c:v>
                </c:pt>
                <c:pt idx="914">
                  <c:v>48680.98</c:v>
                </c:pt>
                <c:pt idx="915">
                  <c:v>48695.68</c:v>
                </c:pt>
                <c:pt idx="916">
                  <c:v>46953.96</c:v>
                </c:pt>
                <c:pt idx="917">
                  <c:v>41867.54</c:v>
                </c:pt>
                <c:pt idx="918">
                  <c:v>40623.17</c:v>
                </c:pt>
                <c:pt idx="919">
                  <c:v>39234.44</c:v>
                </c:pt>
                <c:pt idx="920">
                  <c:v>39274.550000000003</c:v>
                </c:pt>
                <c:pt idx="921">
                  <c:v>42668.27</c:v>
                </c:pt>
                <c:pt idx="922">
                  <c:v>41902.019999999997</c:v>
                </c:pt>
                <c:pt idx="923">
                  <c:v>42268.52</c:v>
                </c:pt>
                <c:pt idx="924">
                  <c:v>43383.61</c:v>
                </c:pt>
                <c:pt idx="925">
                  <c:v>43711.96</c:v>
                </c:pt>
                <c:pt idx="926">
                  <c:v>43320.49</c:v>
                </c:pt>
                <c:pt idx="927">
                  <c:v>43154.78</c:v>
                </c:pt>
                <c:pt idx="928">
                  <c:v>43840.7</c:v>
                </c:pt>
                <c:pt idx="929">
                  <c:v>44066.07</c:v>
                </c:pt>
                <c:pt idx="930">
                  <c:v>44261.77</c:v>
                </c:pt>
                <c:pt idx="931">
                  <c:v>44133.27</c:v>
                </c:pt>
                <c:pt idx="932">
                  <c:v>44249</c:v>
                </c:pt>
                <c:pt idx="933">
                  <c:v>44297.85</c:v>
                </c:pt>
                <c:pt idx="934">
                  <c:v>45859.06</c:v>
                </c:pt>
                <c:pt idx="935">
                  <c:v>52726.15</c:v>
                </c:pt>
                <c:pt idx="936">
                  <c:v>52339.199999999997</c:v>
                </c:pt>
                <c:pt idx="937">
                  <c:v>51715.5</c:v>
                </c:pt>
                <c:pt idx="938">
                  <c:v>51212.63</c:v>
                </c:pt>
                <c:pt idx="939">
                  <c:v>50214.5</c:v>
                </c:pt>
                <c:pt idx="940">
                  <c:v>49819.24</c:v>
                </c:pt>
                <c:pt idx="941">
                  <c:v>48343.67</c:v>
                </c:pt>
                <c:pt idx="942">
                  <c:v>50078.13</c:v>
                </c:pt>
                <c:pt idx="943">
                  <c:v>50233.14</c:v>
                </c:pt>
                <c:pt idx="944">
                  <c:v>50732.17</c:v>
                </c:pt>
                <c:pt idx="945">
                  <c:v>50773.2</c:v>
                </c:pt>
                <c:pt idx="946">
                  <c:v>50293.61</c:v>
                </c:pt>
                <c:pt idx="947">
                  <c:v>50914.97</c:v>
                </c:pt>
                <c:pt idx="948">
                  <c:v>52086.14</c:v>
                </c:pt>
                <c:pt idx="949">
                  <c:v>52317.88</c:v>
                </c:pt>
                <c:pt idx="950">
                  <c:v>52865.2</c:v>
                </c:pt>
                <c:pt idx="951">
                  <c:v>53177.32</c:v>
                </c:pt>
                <c:pt idx="952">
                  <c:v>53436.31</c:v>
                </c:pt>
                <c:pt idx="953">
                  <c:v>53431.35</c:v>
                </c:pt>
                <c:pt idx="954">
                  <c:v>53400.79</c:v>
                </c:pt>
                <c:pt idx="955">
                  <c:v>53226.89</c:v>
                </c:pt>
                <c:pt idx="956">
                  <c:v>54799.38</c:v>
                </c:pt>
                <c:pt idx="957">
                  <c:v>54955.61</c:v>
                </c:pt>
                <c:pt idx="958">
                  <c:v>56017.760000000002</c:v>
                </c:pt>
                <c:pt idx="959">
                  <c:v>56144.03</c:v>
                </c:pt>
                <c:pt idx="960">
                  <c:v>56079.57</c:v>
                </c:pt>
                <c:pt idx="961">
                  <c:v>57011.11</c:v>
                </c:pt>
                <c:pt idx="962">
                  <c:v>57059.08</c:v>
                </c:pt>
                <c:pt idx="963">
                  <c:v>57054.17</c:v>
                </c:pt>
                <c:pt idx="964">
                  <c:v>57044.24</c:v>
                </c:pt>
                <c:pt idx="965">
                  <c:v>58043.44</c:v>
                </c:pt>
                <c:pt idx="966">
                  <c:v>55115.8</c:v>
                </c:pt>
                <c:pt idx="967">
                  <c:v>58085.78</c:v>
                </c:pt>
                <c:pt idx="968">
                  <c:v>57983.13</c:v>
                </c:pt>
                <c:pt idx="969">
                  <c:v>60305.11</c:v>
                </c:pt>
                <c:pt idx="970">
                  <c:v>59828.26</c:v>
                </c:pt>
                <c:pt idx="971">
                  <c:v>59882.16</c:v>
                </c:pt>
                <c:pt idx="972">
                  <c:v>59989.54</c:v>
                </c:pt>
                <c:pt idx="973">
                  <c:v>63129.86</c:v>
                </c:pt>
                <c:pt idx="974">
                  <c:v>63874.32</c:v>
                </c:pt>
                <c:pt idx="975">
                  <c:v>63694.3</c:v>
                </c:pt>
                <c:pt idx="976">
                  <c:v>64888.95</c:v>
                </c:pt>
                <c:pt idx="977">
                  <c:v>66488.67</c:v>
                </c:pt>
              </c:numCache>
            </c:numRef>
          </c:val>
        </c:ser>
        <c:ser>
          <c:idx val="4"/>
          <c:order val="1"/>
          <c:tx>
            <c:strRef>
              <c:f>Silver!$E$3</c:f>
              <c:strCache>
                <c:ptCount val="1"/>
                <c:pt idx="0">
                  <c:v>eligible</c:v>
                </c:pt>
              </c:strCache>
            </c:strRef>
          </c:tx>
          <c:spPr>
            <a:solidFill>
              <a:schemeClr val="tx1">
                <a:lumMod val="40000"/>
                <a:lumOff val="60000"/>
              </a:schemeClr>
            </a:solidFill>
            <a:ln>
              <a:noFill/>
            </a:ln>
            <a:effectLst/>
          </c:spPr>
          <c:invertIfNegative val="0"/>
          <c:cat>
            <c:numRef>
              <c:f>Silver!$B$216:$B$1200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Silver!$E$216:$E$1200</c:f>
              <c:numCache>
                <c:formatCode>#,##0_);[Red]\(#,##0\)</c:formatCode>
                <c:ptCount val="985"/>
                <c:pt idx="0">
                  <c:v>36296.129999999997</c:v>
                </c:pt>
                <c:pt idx="1">
                  <c:v>35994.97</c:v>
                </c:pt>
                <c:pt idx="2">
                  <c:v>35500.620000000003</c:v>
                </c:pt>
                <c:pt idx="3">
                  <c:v>36210.07</c:v>
                </c:pt>
                <c:pt idx="4">
                  <c:v>37604.49</c:v>
                </c:pt>
                <c:pt idx="5">
                  <c:v>39552.68</c:v>
                </c:pt>
                <c:pt idx="6">
                  <c:v>44281.81</c:v>
                </c:pt>
                <c:pt idx="7">
                  <c:v>39248.58</c:v>
                </c:pt>
                <c:pt idx="8">
                  <c:v>35918.199999999997</c:v>
                </c:pt>
                <c:pt idx="9">
                  <c:v>36916.58</c:v>
                </c:pt>
                <c:pt idx="10">
                  <c:v>37081.51</c:v>
                </c:pt>
                <c:pt idx="11">
                  <c:v>36445.57</c:v>
                </c:pt>
                <c:pt idx="12">
                  <c:v>38068.629999999997</c:v>
                </c:pt>
                <c:pt idx="13">
                  <c:v>39248.870000000003</c:v>
                </c:pt>
                <c:pt idx="14">
                  <c:v>40115.67</c:v>
                </c:pt>
                <c:pt idx="15">
                  <c:v>39242.910000000003</c:v>
                </c:pt>
                <c:pt idx="16">
                  <c:v>38873.46</c:v>
                </c:pt>
                <c:pt idx="17">
                  <c:v>33572.04</c:v>
                </c:pt>
                <c:pt idx="18">
                  <c:v>36238.74</c:v>
                </c:pt>
                <c:pt idx="19">
                  <c:v>38109.83</c:v>
                </c:pt>
                <c:pt idx="20">
                  <c:v>39187.29</c:v>
                </c:pt>
                <c:pt idx="21">
                  <c:v>43247.72</c:v>
                </c:pt>
                <c:pt idx="22">
                  <c:v>45819.360000000001</c:v>
                </c:pt>
                <c:pt idx="23">
                  <c:v>50164.31</c:v>
                </c:pt>
                <c:pt idx="24">
                  <c:v>41571.03</c:v>
                </c:pt>
                <c:pt idx="25">
                  <c:v>44267.91</c:v>
                </c:pt>
                <c:pt idx="26">
                  <c:v>43558.82</c:v>
                </c:pt>
                <c:pt idx="27">
                  <c:v>38912.75</c:v>
                </c:pt>
                <c:pt idx="28">
                  <c:v>39570.730000000003</c:v>
                </c:pt>
                <c:pt idx="29">
                  <c:v>50126.25</c:v>
                </c:pt>
                <c:pt idx="30">
                  <c:v>48579.68</c:v>
                </c:pt>
                <c:pt idx="31">
                  <c:v>46355.56</c:v>
                </c:pt>
                <c:pt idx="32">
                  <c:v>44467.96</c:v>
                </c:pt>
                <c:pt idx="33">
                  <c:v>42665.63</c:v>
                </c:pt>
                <c:pt idx="34">
                  <c:v>38215.46</c:v>
                </c:pt>
                <c:pt idx="35">
                  <c:v>38072.83</c:v>
                </c:pt>
                <c:pt idx="36">
                  <c:v>37721.620000000003</c:v>
                </c:pt>
                <c:pt idx="37">
                  <c:v>37659.69</c:v>
                </c:pt>
                <c:pt idx="38">
                  <c:v>38911.339999999997</c:v>
                </c:pt>
                <c:pt idx="39">
                  <c:v>45335.86</c:v>
                </c:pt>
                <c:pt idx="40">
                  <c:v>43401.760000000002</c:v>
                </c:pt>
                <c:pt idx="41">
                  <c:v>43175.54</c:v>
                </c:pt>
                <c:pt idx="42">
                  <c:v>43176.13</c:v>
                </c:pt>
                <c:pt idx="43">
                  <c:v>43039.3</c:v>
                </c:pt>
                <c:pt idx="44">
                  <c:v>44647.29</c:v>
                </c:pt>
                <c:pt idx="45">
                  <c:v>42827.05</c:v>
                </c:pt>
                <c:pt idx="46">
                  <c:v>40520.67</c:v>
                </c:pt>
                <c:pt idx="47">
                  <c:v>38256.17</c:v>
                </c:pt>
                <c:pt idx="48">
                  <c:v>39683.54</c:v>
                </c:pt>
                <c:pt idx="49">
                  <c:v>38970.75</c:v>
                </c:pt>
                <c:pt idx="50">
                  <c:v>42914.400000000001</c:v>
                </c:pt>
                <c:pt idx="51">
                  <c:v>43552.5</c:v>
                </c:pt>
                <c:pt idx="52">
                  <c:v>68207.3</c:v>
                </c:pt>
                <c:pt idx="53">
                  <c:v>#N/A</c:v>
                </c:pt>
                <c:pt idx="54">
                  <c:v>#N/A</c:v>
                </c:pt>
                <c:pt idx="55">
                  <c:v>#N/A</c:v>
                </c:pt>
                <c:pt idx="56">
                  <c:v>#N/A</c:v>
                </c:pt>
                <c:pt idx="57">
                  <c:v>#N/A</c:v>
                </c:pt>
                <c:pt idx="58">
                  <c:v>#N/A</c:v>
                </c:pt>
                <c:pt idx="59">
                  <c:v>90500</c:v>
                </c:pt>
                <c:pt idx="60">
                  <c:v>86904</c:v>
                </c:pt>
                <c:pt idx="61">
                  <c:v>87357</c:v>
                </c:pt>
                <c:pt idx="62">
                  <c:v>84891</c:v>
                </c:pt>
                <c:pt idx="63">
                  <c:v>87150</c:v>
                </c:pt>
                <c:pt idx="64">
                  <c:v>85921</c:v>
                </c:pt>
                <c:pt idx="65">
                  <c:v>86223</c:v>
                </c:pt>
                <c:pt idx="66">
                  <c:v>86241</c:v>
                </c:pt>
                <c:pt idx="67">
                  <c:v>85495</c:v>
                </c:pt>
                <c:pt idx="68">
                  <c:v>85157</c:v>
                </c:pt>
                <c:pt idx="69">
                  <c:v>85419</c:v>
                </c:pt>
                <c:pt idx="70">
                  <c:v>88884</c:v>
                </c:pt>
                <c:pt idx="71">
                  <c:v>91501</c:v>
                </c:pt>
                <c:pt idx="72">
                  <c:v>97240</c:v>
                </c:pt>
                <c:pt idx="73">
                  <c:v>100195</c:v>
                </c:pt>
                <c:pt idx="74">
                  <c:v>107138</c:v>
                </c:pt>
                <c:pt idx="75">
                  <c:v>100358</c:v>
                </c:pt>
                <c:pt idx="76">
                  <c:v>98799</c:v>
                </c:pt>
                <c:pt idx="77">
                  <c:v>96626</c:v>
                </c:pt>
                <c:pt idx="78">
                  <c:v>97350</c:v>
                </c:pt>
                <c:pt idx="79">
                  <c:v>95422</c:v>
                </c:pt>
                <c:pt idx="80">
                  <c:v>92423</c:v>
                </c:pt>
                <c:pt idx="81">
                  <c:v>90416</c:v>
                </c:pt>
                <c:pt idx="82">
                  <c:v>90018</c:v>
                </c:pt>
                <c:pt idx="83">
                  <c:v>90491</c:v>
                </c:pt>
                <c:pt idx="84">
                  <c:v>89208</c:v>
                </c:pt>
                <c:pt idx="85">
                  <c:v>89172</c:v>
                </c:pt>
                <c:pt idx="86">
                  <c:v>83284</c:v>
                </c:pt>
                <c:pt idx="87">
                  <c:v>83171</c:v>
                </c:pt>
                <c:pt idx="88">
                  <c:v>83214</c:v>
                </c:pt>
                <c:pt idx="89">
                  <c:v>82122</c:v>
                </c:pt>
                <c:pt idx="90">
                  <c:v>80827</c:v>
                </c:pt>
                <c:pt idx="91">
                  <c:v>83326</c:v>
                </c:pt>
                <c:pt idx="92">
                  <c:v>83089</c:v>
                </c:pt>
                <c:pt idx="93">
                  <c:v>75934</c:v>
                </c:pt>
                <c:pt idx="94">
                  <c:v>74379</c:v>
                </c:pt>
                <c:pt idx="95">
                  <c:v>74874</c:v>
                </c:pt>
                <c:pt idx="96">
                  <c:v>77827</c:v>
                </c:pt>
                <c:pt idx="97">
                  <c:v>76205</c:v>
                </c:pt>
                <c:pt idx="98">
                  <c:v>70614.289999999994</c:v>
                </c:pt>
                <c:pt idx="99">
                  <c:v>70579.06</c:v>
                </c:pt>
                <c:pt idx="100">
                  <c:v>68538.86</c:v>
                </c:pt>
                <c:pt idx="101">
                  <c:v>67633.08</c:v>
                </c:pt>
                <c:pt idx="102">
                  <c:v>67861.42</c:v>
                </c:pt>
                <c:pt idx="103">
                  <c:v>67326.23</c:v>
                </c:pt>
                <c:pt idx="104">
                  <c:v>67618.75</c:v>
                </c:pt>
                <c:pt idx="105">
                  <c:v>68350.09</c:v>
                </c:pt>
                <c:pt idx="106">
                  <c:v>70328.39</c:v>
                </c:pt>
                <c:pt idx="107">
                  <c:v>68604.78</c:v>
                </c:pt>
                <c:pt idx="108">
                  <c:v>68780.320000000007</c:v>
                </c:pt>
                <c:pt idx="109">
                  <c:v>66577.61</c:v>
                </c:pt>
                <c:pt idx="110">
                  <c:v>61440.23</c:v>
                </c:pt>
                <c:pt idx="111">
                  <c:v>61657.279999999999</c:v>
                </c:pt>
                <c:pt idx="112">
                  <c:v>53563.94</c:v>
                </c:pt>
                <c:pt idx="113">
                  <c:v>52706.3</c:v>
                </c:pt>
                <c:pt idx="114">
                  <c:v>54683.76</c:v>
                </c:pt>
                <c:pt idx="115">
                  <c:v>50497.73</c:v>
                </c:pt>
                <c:pt idx="116">
                  <c:v>48283.83</c:v>
                </c:pt>
                <c:pt idx="117">
                  <c:v>53928.66</c:v>
                </c:pt>
                <c:pt idx="118">
                  <c:v>53082.19</c:v>
                </c:pt>
                <c:pt idx="119">
                  <c:v>55684.79</c:v>
                </c:pt>
                <c:pt idx="120">
                  <c:v>55244.81</c:v>
                </c:pt>
                <c:pt idx="121">
                  <c:v>52605.51</c:v>
                </c:pt>
                <c:pt idx="122">
                  <c:v>51485.63</c:v>
                </c:pt>
                <c:pt idx="123">
                  <c:v>52923.1</c:v>
                </c:pt>
                <c:pt idx="124">
                  <c:v>53205.71</c:v>
                </c:pt>
                <c:pt idx="125">
                  <c:v>52985.55</c:v>
                </c:pt>
                <c:pt idx="126">
                  <c:v>52454.62</c:v>
                </c:pt>
                <c:pt idx="127">
                  <c:v>52462.79</c:v>
                </c:pt>
                <c:pt idx="128">
                  <c:v>51953.99</c:v>
                </c:pt>
                <c:pt idx="129">
                  <c:v>50405.279999999999</c:v>
                </c:pt>
                <c:pt idx="130">
                  <c:v>43659.13</c:v>
                </c:pt>
                <c:pt idx="131">
                  <c:v>44629.72</c:v>
                </c:pt>
                <c:pt idx="132">
                  <c:v>43188.4</c:v>
                </c:pt>
                <c:pt idx="133">
                  <c:v>40467.21</c:v>
                </c:pt>
                <c:pt idx="134">
                  <c:v>38926.120000000003</c:v>
                </c:pt>
                <c:pt idx="135">
                  <c:v>38954.32</c:v>
                </c:pt>
                <c:pt idx="136">
                  <c:v>38073.339999999997</c:v>
                </c:pt>
                <c:pt idx="137">
                  <c:v>37034.949999999997</c:v>
                </c:pt>
                <c:pt idx="138">
                  <c:v>35505.86</c:v>
                </c:pt>
                <c:pt idx="139">
                  <c:v>35432.28</c:v>
                </c:pt>
                <c:pt idx="140">
                  <c:v>35068.53</c:v>
                </c:pt>
                <c:pt idx="141">
                  <c:v>35779.800000000003</c:v>
                </c:pt>
                <c:pt idx="142">
                  <c:v>35431.54</c:v>
                </c:pt>
                <c:pt idx="143">
                  <c:v>39167.39</c:v>
                </c:pt>
                <c:pt idx="144">
                  <c:v>39069.47</c:v>
                </c:pt>
                <c:pt idx="145">
                  <c:v>38930.050000000003</c:v>
                </c:pt>
                <c:pt idx="146">
                  <c:v>39428.629999999997</c:v>
                </c:pt>
                <c:pt idx="147">
                  <c:v>40196.35</c:v>
                </c:pt>
                <c:pt idx="148">
                  <c:v>41985.9</c:v>
                </c:pt>
                <c:pt idx="149">
                  <c:v>42052.23</c:v>
                </c:pt>
                <c:pt idx="150">
                  <c:v>40100.480000000003</c:v>
                </c:pt>
                <c:pt idx="151">
                  <c:v>38954.589999999997</c:v>
                </c:pt>
                <c:pt idx="152">
                  <c:v>40933.269999999997</c:v>
                </c:pt>
                <c:pt idx="153">
                  <c:v>41055.050000000003</c:v>
                </c:pt>
                <c:pt idx="154">
                  <c:v>39676.129999999997</c:v>
                </c:pt>
                <c:pt idx="155">
                  <c:v>39837.69</c:v>
                </c:pt>
                <c:pt idx="156">
                  <c:v>39731.39</c:v>
                </c:pt>
                <c:pt idx="157">
                  <c:v>40928.03</c:v>
                </c:pt>
                <c:pt idx="158">
                  <c:v>41069.519999999997</c:v>
                </c:pt>
                <c:pt idx="159">
                  <c:v>41312.25</c:v>
                </c:pt>
                <c:pt idx="160">
                  <c:v>41091.5</c:v>
                </c:pt>
                <c:pt idx="161">
                  <c:v>41538.379999999997</c:v>
                </c:pt>
                <c:pt idx="162">
                  <c:v>43546.53</c:v>
                </c:pt>
                <c:pt idx="163">
                  <c:v>43842.63</c:v>
                </c:pt>
                <c:pt idx="164">
                  <c:v>45015.34</c:v>
                </c:pt>
                <c:pt idx="165">
                  <c:v>37592.75</c:v>
                </c:pt>
                <c:pt idx="166">
                  <c:v>37892.75</c:v>
                </c:pt>
                <c:pt idx="167">
                  <c:v>38057.599999999999</c:v>
                </c:pt>
                <c:pt idx="168">
                  <c:v>34976.43</c:v>
                </c:pt>
                <c:pt idx="169">
                  <c:v>35066.35</c:v>
                </c:pt>
                <c:pt idx="170">
                  <c:v>35289.94</c:v>
                </c:pt>
                <c:pt idx="171">
                  <c:v>35167.230000000003</c:v>
                </c:pt>
                <c:pt idx="172">
                  <c:v>33064.29</c:v>
                </c:pt>
                <c:pt idx="173">
                  <c:v>34623.370000000003</c:v>
                </c:pt>
                <c:pt idx="174">
                  <c:v>34997.24</c:v>
                </c:pt>
                <c:pt idx="175">
                  <c:v>36130.839999999997</c:v>
                </c:pt>
                <c:pt idx="176">
                  <c:v>35281.839999999997</c:v>
                </c:pt>
                <c:pt idx="177">
                  <c:v>34889.800000000003</c:v>
                </c:pt>
                <c:pt idx="178">
                  <c:v>35983.1</c:v>
                </c:pt>
                <c:pt idx="179">
                  <c:v>36527.51</c:v>
                </c:pt>
                <c:pt idx="180">
                  <c:v>36513.910000000003</c:v>
                </c:pt>
                <c:pt idx="181">
                  <c:v>36887.360000000001</c:v>
                </c:pt>
                <c:pt idx="182">
                  <c:v>36688.379999999997</c:v>
                </c:pt>
                <c:pt idx="183">
                  <c:v>34488.11</c:v>
                </c:pt>
                <c:pt idx="184">
                  <c:v>35173.089999999997</c:v>
                </c:pt>
                <c:pt idx="185">
                  <c:v>35392.5</c:v>
                </c:pt>
                <c:pt idx="186">
                  <c:v>35374.639999999999</c:v>
                </c:pt>
                <c:pt idx="187">
                  <c:v>36314.269999999997</c:v>
                </c:pt>
                <c:pt idx="188">
                  <c:v>36984.28</c:v>
                </c:pt>
                <c:pt idx="189">
                  <c:v>36984.28</c:v>
                </c:pt>
                <c:pt idx="190">
                  <c:v>34721.129999999997</c:v>
                </c:pt>
                <c:pt idx="191">
                  <c:v>34833.61</c:v>
                </c:pt>
                <c:pt idx="192">
                  <c:v>34626.54</c:v>
                </c:pt>
                <c:pt idx="193">
                  <c:v>34366.449999999997</c:v>
                </c:pt>
                <c:pt idx="194">
                  <c:v>33823.31</c:v>
                </c:pt>
                <c:pt idx="195">
                  <c:v>33821.550000000003</c:v>
                </c:pt>
                <c:pt idx="196">
                  <c:v>34971.93</c:v>
                </c:pt>
                <c:pt idx="197">
                  <c:v>33704.339999999997</c:v>
                </c:pt>
                <c:pt idx="198">
                  <c:v>32848.550000000003</c:v>
                </c:pt>
                <c:pt idx="199">
                  <c:v>33608.47</c:v>
                </c:pt>
                <c:pt idx="200">
                  <c:v>33962.75</c:v>
                </c:pt>
                <c:pt idx="201">
                  <c:v>33032.86</c:v>
                </c:pt>
                <c:pt idx="202">
                  <c:v>32993.14</c:v>
                </c:pt>
                <c:pt idx="203">
                  <c:v>32942.379999999997</c:v>
                </c:pt>
                <c:pt idx="204">
                  <c:v>32393.119999999999</c:v>
                </c:pt>
                <c:pt idx="205">
                  <c:v>27340.78</c:v>
                </c:pt>
                <c:pt idx="206">
                  <c:v>27272.75</c:v>
                </c:pt>
                <c:pt idx="207">
                  <c:v>27937.41</c:v>
                </c:pt>
                <c:pt idx="208">
                  <c:v>27938.47</c:v>
                </c:pt>
                <c:pt idx="209">
                  <c:v>28467.93</c:v>
                </c:pt>
                <c:pt idx="210">
                  <c:v>28413.97</c:v>
                </c:pt>
                <c:pt idx="211">
                  <c:v>28235.31</c:v>
                </c:pt>
                <c:pt idx="212">
                  <c:v>28218.32</c:v>
                </c:pt>
                <c:pt idx="213">
                  <c:v>28049.42</c:v>
                </c:pt>
                <c:pt idx="214">
                  <c:v>28503.86</c:v>
                </c:pt>
                <c:pt idx="215">
                  <c:v>28613.35</c:v>
                </c:pt>
                <c:pt idx="216">
                  <c:v>28192.61</c:v>
                </c:pt>
                <c:pt idx="217">
                  <c:v>28983.759999999998</c:v>
                </c:pt>
                <c:pt idx="218">
                  <c:v>29355.33</c:v>
                </c:pt>
                <c:pt idx="219">
                  <c:v>32066.21</c:v>
                </c:pt>
                <c:pt idx="220">
                  <c:v>33906.639999999999</c:v>
                </c:pt>
                <c:pt idx="221">
                  <c:v>36268.76</c:v>
                </c:pt>
                <c:pt idx="222">
                  <c:v>34403.339999999997</c:v>
                </c:pt>
                <c:pt idx="223">
                  <c:v>32923.879999999997</c:v>
                </c:pt>
                <c:pt idx="224">
                  <c:v>29521.63</c:v>
                </c:pt>
                <c:pt idx="225">
                  <c:v>28224.39</c:v>
                </c:pt>
                <c:pt idx="226">
                  <c:v>28195.65</c:v>
                </c:pt>
                <c:pt idx="227">
                  <c:v>28178.78</c:v>
                </c:pt>
                <c:pt idx="228">
                  <c:v>28295.74</c:v>
                </c:pt>
                <c:pt idx="229">
                  <c:v>26381.4</c:v>
                </c:pt>
                <c:pt idx="230">
                  <c:v>26449.93</c:v>
                </c:pt>
                <c:pt idx="231">
                  <c:v>26449.93</c:v>
                </c:pt>
                <c:pt idx="232">
                  <c:v>28349.119999999999</c:v>
                </c:pt>
                <c:pt idx="233">
                  <c:v>26928.48</c:v>
                </c:pt>
                <c:pt idx="234">
                  <c:v>27253.38</c:v>
                </c:pt>
                <c:pt idx="235">
                  <c:v>26890.21</c:v>
                </c:pt>
                <c:pt idx="236">
                  <c:v>25890.04</c:v>
                </c:pt>
                <c:pt idx="237">
                  <c:v>25414.959999999999</c:v>
                </c:pt>
                <c:pt idx="238">
                  <c:v>25399.95</c:v>
                </c:pt>
                <c:pt idx="239">
                  <c:v>25027.33</c:v>
                </c:pt>
                <c:pt idx="240">
                  <c:v>25092.02</c:v>
                </c:pt>
                <c:pt idx="241">
                  <c:v>24947.21</c:v>
                </c:pt>
                <c:pt idx="242">
                  <c:v>22944.720000000001</c:v>
                </c:pt>
                <c:pt idx="243">
                  <c:v>22972.07</c:v>
                </c:pt>
                <c:pt idx="244">
                  <c:v>22991.48</c:v>
                </c:pt>
                <c:pt idx="245">
                  <c:v>23134.11</c:v>
                </c:pt>
                <c:pt idx="246">
                  <c:v>23134.11</c:v>
                </c:pt>
                <c:pt idx="247">
                  <c:v>22905.82</c:v>
                </c:pt>
                <c:pt idx="248">
                  <c:v>22662.35</c:v>
                </c:pt>
                <c:pt idx="249">
                  <c:v>22339.84</c:v>
                </c:pt>
                <c:pt idx="250">
                  <c:v>22218.02</c:v>
                </c:pt>
                <c:pt idx="251">
                  <c:v>22009.05</c:v>
                </c:pt>
                <c:pt idx="252">
                  <c:v>21612.6</c:v>
                </c:pt>
                <c:pt idx="253">
                  <c:v>21537.49</c:v>
                </c:pt>
                <c:pt idx="254">
                  <c:v>21048.98</c:v>
                </c:pt>
                <c:pt idx="255">
                  <c:v>21295.439999999999</c:v>
                </c:pt>
                <c:pt idx="256">
                  <c:v>20492.79</c:v>
                </c:pt>
                <c:pt idx="257">
                  <c:v>20412.62</c:v>
                </c:pt>
                <c:pt idx="258">
                  <c:v>20885.84</c:v>
                </c:pt>
                <c:pt idx="259">
                  <c:v>22533.75</c:v>
                </c:pt>
                <c:pt idx="260">
                  <c:v>23581.88</c:v>
                </c:pt>
                <c:pt idx="261">
                  <c:v>24898.55</c:v>
                </c:pt>
                <c:pt idx="262">
                  <c:v>25222.240000000002</c:v>
                </c:pt>
                <c:pt idx="263">
                  <c:v>25222.240000000002</c:v>
                </c:pt>
                <c:pt idx="264">
                  <c:v>25601.79</c:v>
                </c:pt>
                <c:pt idx="265">
                  <c:v>30951.81</c:v>
                </c:pt>
                <c:pt idx="266">
                  <c:v>28705.279999999999</c:v>
                </c:pt>
                <c:pt idx="267">
                  <c:v>26747.58</c:v>
                </c:pt>
                <c:pt idx="268">
                  <c:v>27020.58</c:v>
                </c:pt>
                <c:pt idx="269">
                  <c:v>25933.37</c:v>
                </c:pt>
                <c:pt idx="270">
                  <c:v>28177.46</c:v>
                </c:pt>
                <c:pt idx="271">
                  <c:v>28072.55</c:v>
                </c:pt>
                <c:pt idx="272">
                  <c:v>26922.25</c:v>
                </c:pt>
                <c:pt idx="273">
                  <c:v>29548.16</c:v>
                </c:pt>
                <c:pt idx="274">
                  <c:v>33516.15</c:v>
                </c:pt>
                <c:pt idx="275">
                  <c:v>32867.94</c:v>
                </c:pt>
                <c:pt idx="276">
                  <c:v>30680.58</c:v>
                </c:pt>
                <c:pt idx="277">
                  <c:v>29824.92</c:v>
                </c:pt>
                <c:pt idx="278">
                  <c:v>27852.6</c:v>
                </c:pt>
                <c:pt idx="279">
                  <c:v>26549.23</c:v>
                </c:pt>
                <c:pt idx="280">
                  <c:v>26837.01</c:v>
                </c:pt>
                <c:pt idx="281">
                  <c:v>27374.77</c:v>
                </c:pt>
                <c:pt idx="282">
                  <c:v>27509.49</c:v>
                </c:pt>
                <c:pt idx="283">
                  <c:v>28732.67</c:v>
                </c:pt>
                <c:pt idx="284">
                  <c:v>28119.35</c:v>
                </c:pt>
                <c:pt idx="285">
                  <c:v>27979.23</c:v>
                </c:pt>
                <c:pt idx="286">
                  <c:v>29423.119999999999</c:v>
                </c:pt>
                <c:pt idx="287">
                  <c:v>29990.13</c:v>
                </c:pt>
                <c:pt idx="288">
                  <c:v>29873.73</c:v>
                </c:pt>
                <c:pt idx="289">
                  <c:v>31134.3</c:v>
                </c:pt>
                <c:pt idx="290">
                  <c:v>36509.919999999998</c:v>
                </c:pt>
                <c:pt idx="291">
                  <c:v>36983.370000000003</c:v>
                </c:pt>
                <c:pt idx="292">
                  <c:v>38612.1</c:v>
                </c:pt>
                <c:pt idx="293">
                  <c:v>38016.660000000003</c:v>
                </c:pt>
                <c:pt idx="294">
                  <c:v>38288.550000000003</c:v>
                </c:pt>
                <c:pt idx="295">
                  <c:v>36440.68</c:v>
                </c:pt>
                <c:pt idx="296">
                  <c:v>35814.6</c:v>
                </c:pt>
                <c:pt idx="297">
                  <c:v>35219.230000000003</c:v>
                </c:pt>
                <c:pt idx="298">
                  <c:v>34551.199999999997</c:v>
                </c:pt>
                <c:pt idx="299">
                  <c:v>34839.93</c:v>
                </c:pt>
                <c:pt idx="300">
                  <c:v>36586.03</c:v>
                </c:pt>
                <c:pt idx="301">
                  <c:v>36226.879999999997</c:v>
                </c:pt>
                <c:pt idx="302">
                  <c:v>36199.339999999997</c:v>
                </c:pt>
                <c:pt idx="303">
                  <c:v>36653.46</c:v>
                </c:pt>
                <c:pt idx="304">
                  <c:v>36461.120000000003</c:v>
                </c:pt>
                <c:pt idx="305">
                  <c:v>34504.160000000003</c:v>
                </c:pt>
                <c:pt idx="306">
                  <c:v>34336.639999999999</c:v>
                </c:pt>
                <c:pt idx="307">
                  <c:v>34412.14</c:v>
                </c:pt>
                <c:pt idx="308">
                  <c:v>34934.46</c:v>
                </c:pt>
                <c:pt idx="309">
                  <c:v>34030.25</c:v>
                </c:pt>
                <c:pt idx="310">
                  <c:v>33372.22</c:v>
                </c:pt>
                <c:pt idx="311">
                  <c:v>32954.660000000003</c:v>
                </c:pt>
                <c:pt idx="312">
                  <c:v>33533.72</c:v>
                </c:pt>
                <c:pt idx="313">
                  <c:v>35292.639999999999</c:v>
                </c:pt>
                <c:pt idx="314">
                  <c:v>35475.21</c:v>
                </c:pt>
                <c:pt idx="315">
                  <c:v>34565.300000000003</c:v>
                </c:pt>
                <c:pt idx="316">
                  <c:v>34584.410000000003</c:v>
                </c:pt>
                <c:pt idx="317">
                  <c:v>34494.720000000001</c:v>
                </c:pt>
                <c:pt idx="318">
                  <c:v>35102.839999999997</c:v>
                </c:pt>
                <c:pt idx="319">
                  <c:v>32749.01</c:v>
                </c:pt>
                <c:pt idx="320">
                  <c:v>32743.11</c:v>
                </c:pt>
                <c:pt idx="321">
                  <c:v>32428.94</c:v>
                </c:pt>
                <c:pt idx="322">
                  <c:v>32871.78</c:v>
                </c:pt>
                <c:pt idx="323">
                  <c:v>33501.01</c:v>
                </c:pt>
                <c:pt idx="324">
                  <c:v>33269.56</c:v>
                </c:pt>
                <c:pt idx="325">
                  <c:v>33293.75</c:v>
                </c:pt>
                <c:pt idx="326">
                  <c:v>33531.75</c:v>
                </c:pt>
                <c:pt idx="327">
                  <c:v>33939.199999999997</c:v>
                </c:pt>
                <c:pt idx="328">
                  <c:v>34374.51</c:v>
                </c:pt>
                <c:pt idx="329">
                  <c:v>33076.46</c:v>
                </c:pt>
                <c:pt idx="330">
                  <c:v>32341.94</c:v>
                </c:pt>
                <c:pt idx="331">
                  <c:v>32290.2</c:v>
                </c:pt>
                <c:pt idx="332">
                  <c:v>32559.22</c:v>
                </c:pt>
                <c:pt idx="333">
                  <c:v>35301.15</c:v>
                </c:pt>
                <c:pt idx="334">
                  <c:v>33797.74</c:v>
                </c:pt>
                <c:pt idx="335">
                  <c:v>34359.31</c:v>
                </c:pt>
                <c:pt idx="336">
                  <c:v>34435.74</c:v>
                </c:pt>
                <c:pt idx="337">
                  <c:v>32963.46</c:v>
                </c:pt>
                <c:pt idx="338">
                  <c:v>32133.89</c:v>
                </c:pt>
                <c:pt idx="339">
                  <c:v>35488.15</c:v>
                </c:pt>
                <c:pt idx="340">
                  <c:v>37484.44</c:v>
                </c:pt>
                <c:pt idx="341">
                  <c:v>39775.14</c:v>
                </c:pt>
                <c:pt idx="342">
                  <c:v>40829.86</c:v>
                </c:pt>
                <c:pt idx="343">
                  <c:v>43860.83</c:v>
                </c:pt>
                <c:pt idx="344">
                  <c:v>46085.33</c:v>
                </c:pt>
                <c:pt idx="345">
                  <c:v>46093.19</c:v>
                </c:pt>
                <c:pt idx="346">
                  <c:v>47157.08</c:v>
                </c:pt>
                <c:pt idx="347">
                  <c:v>46886.6</c:v>
                </c:pt>
                <c:pt idx="348">
                  <c:v>47430.67</c:v>
                </c:pt>
                <c:pt idx="349">
                  <c:v>47326.22</c:v>
                </c:pt>
                <c:pt idx="350">
                  <c:v>47293.83</c:v>
                </c:pt>
                <c:pt idx="351">
                  <c:v>46149.27</c:v>
                </c:pt>
                <c:pt idx="352">
                  <c:v>46125.88</c:v>
                </c:pt>
                <c:pt idx="353">
                  <c:v>46108.34</c:v>
                </c:pt>
                <c:pt idx="354">
                  <c:v>46054.93</c:v>
                </c:pt>
                <c:pt idx="355">
                  <c:v>47511.23</c:v>
                </c:pt>
                <c:pt idx="356">
                  <c:v>47892.27</c:v>
                </c:pt>
                <c:pt idx="357">
                  <c:v>47579.56</c:v>
                </c:pt>
                <c:pt idx="358">
                  <c:v>48467.43</c:v>
                </c:pt>
                <c:pt idx="359">
                  <c:v>47744.84</c:v>
                </c:pt>
                <c:pt idx="360">
                  <c:v>47601.45</c:v>
                </c:pt>
                <c:pt idx="361">
                  <c:v>44943.95</c:v>
                </c:pt>
                <c:pt idx="362">
                  <c:v>45767.55</c:v>
                </c:pt>
                <c:pt idx="363">
                  <c:v>45500.19</c:v>
                </c:pt>
                <c:pt idx="364">
                  <c:v>45734.37</c:v>
                </c:pt>
                <c:pt idx="365">
                  <c:v>45723.23</c:v>
                </c:pt>
                <c:pt idx="366">
                  <c:v>46079.82</c:v>
                </c:pt>
                <c:pt idx="367">
                  <c:v>47391.13</c:v>
                </c:pt>
                <c:pt idx="368">
                  <c:v>48167.33</c:v>
                </c:pt>
                <c:pt idx="369">
                  <c:v>50562.26</c:v>
                </c:pt>
                <c:pt idx="370">
                  <c:v>52734</c:v>
                </c:pt>
                <c:pt idx="371">
                  <c:v>50654.53</c:v>
                </c:pt>
                <c:pt idx="372">
                  <c:v>50436.27</c:v>
                </c:pt>
                <c:pt idx="373">
                  <c:v>51521.3</c:v>
                </c:pt>
                <c:pt idx="374">
                  <c:v>51801.64</c:v>
                </c:pt>
                <c:pt idx="375">
                  <c:v>50581.63</c:v>
                </c:pt>
                <c:pt idx="376">
                  <c:v>51001.43</c:v>
                </c:pt>
                <c:pt idx="377">
                  <c:v>50821.48</c:v>
                </c:pt>
                <c:pt idx="378">
                  <c:v>50947.58</c:v>
                </c:pt>
                <c:pt idx="379">
                  <c:v>53067.76</c:v>
                </c:pt>
                <c:pt idx="380">
                  <c:v>52686.39</c:v>
                </c:pt>
                <c:pt idx="381">
                  <c:v>53271.03</c:v>
                </c:pt>
                <c:pt idx="382">
                  <c:v>53182.61</c:v>
                </c:pt>
                <c:pt idx="383">
                  <c:v>53759.26</c:v>
                </c:pt>
                <c:pt idx="384">
                  <c:v>53195.53</c:v>
                </c:pt>
                <c:pt idx="385">
                  <c:v>55083.05</c:v>
                </c:pt>
                <c:pt idx="386">
                  <c:v>59025.03</c:v>
                </c:pt>
                <c:pt idx="387">
                  <c:v>59144.87</c:v>
                </c:pt>
                <c:pt idx="388">
                  <c:v>59657.29</c:v>
                </c:pt>
                <c:pt idx="389">
                  <c:v>59962.57</c:v>
                </c:pt>
                <c:pt idx="390">
                  <c:v>61188.33</c:v>
                </c:pt>
                <c:pt idx="391">
                  <c:v>61746.5</c:v>
                </c:pt>
                <c:pt idx="392">
                  <c:v>61553.65</c:v>
                </c:pt>
                <c:pt idx="393">
                  <c:v>61907.41</c:v>
                </c:pt>
                <c:pt idx="394">
                  <c:v>64244.83</c:v>
                </c:pt>
                <c:pt idx="395">
                  <c:v>68537.98</c:v>
                </c:pt>
                <c:pt idx="396">
                  <c:v>67766.399999999994</c:v>
                </c:pt>
                <c:pt idx="397">
                  <c:v>67129.59</c:v>
                </c:pt>
                <c:pt idx="398">
                  <c:v>61584.62</c:v>
                </c:pt>
                <c:pt idx="399">
                  <c:v>60982.91</c:v>
                </c:pt>
                <c:pt idx="400">
                  <c:v>62126.52</c:v>
                </c:pt>
                <c:pt idx="401">
                  <c:v>62515.58</c:v>
                </c:pt>
                <c:pt idx="402">
                  <c:v>61580.62</c:v>
                </c:pt>
                <c:pt idx="403">
                  <c:v>60407.34</c:v>
                </c:pt>
                <c:pt idx="404">
                  <c:v>60831.13</c:v>
                </c:pt>
                <c:pt idx="405">
                  <c:v>60530.400000000001</c:v>
                </c:pt>
                <c:pt idx="406">
                  <c:v>60638.95</c:v>
                </c:pt>
                <c:pt idx="407">
                  <c:v>60235.89</c:v>
                </c:pt>
                <c:pt idx="408">
                  <c:v>60061.56</c:v>
                </c:pt>
                <c:pt idx="409">
                  <c:v>59845.91</c:v>
                </c:pt>
                <c:pt idx="410">
                  <c:v>59225.64</c:v>
                </c:pt>
                <c:pt idx="411">
                  <c:v>60430.74</c:v>
                </c:pt>
                <c:pt idx="412">
                  <c:v>60430.74</c:v>
                </c:pt>
                <c:pt idx="413">
                  <c:v>59752.59</c:v>
                </c:pt>
                <c:pt idx="414">
                  <c:v>59238.92</c:v>
                </c:pt>
                <c:pt idx="415">
                  <c:v>60848.97</c:v>
                </c:pt>
                <c:pt idx="416">
                  <c:v>61021.18</c:v>
                </c:pt>
                <c:pt idx="417">
                  <c:v>59970.71</c:v>
                </c:pt>
                <c:pt idx="418">
                  <c:v>72464.149999999994</c:v>
                </c:pt>
                <c:pt idx="419">
                  <c:v>72372.98</c:v>
                </c:pt>
                <c:pt idx="420">
                  <c:v>71859.3</c:v>
                </c:pt>
                <c:pt idx="421">
                  <c:v>72056.800000000003</c:v>
                </c:pt>
                <c:pt idx="422">
                  <c:v>72205.83</c:v>
                </c:pt>
                <c:pt idx="423">
                  <c:v>71071.06</c:v>
                </c:pt>
                <c:pt idx="424">
                  <c:v>70884.45</c:v>
                </c:pt>
                <c:pt idx="425">
                  <c:v>70368.600000000006</c:v>
                </c:pt>
                <c:pt idx="426">
                  <c:v>71334.8</c:v>
                </c:pt>
                <c:pt idx="427">
                  <c:v>70223</c:v>
                </c:pt>
                <c:pt idx="428">
                  <c:v>69721.740000000005</c:v>
                </c:pt>
                <c:pt idx="429">
                  <c:v>69788.5</c:v>
                </c:pt>
                <c:pt idx="430">
                  <c:v>69957.83</c:v>
                </c:pt>
                <c:pt idx="431">
                  <c:v>70401.649999999994</c:v>
                </c:pt>
                <c:pt idx="432">
                  <c:v>71536.84</c:v>
                </c:pt>
                <c:pt idx="433">
                  <c:v>72325.7</c:v>
                </c:pt>
                <c:pt idx="434">
                  <c:v>72162.12</c:v>
                </c:pt>
                <c:pt idx="435">
                  <c:v>73285.84</c:v>
                </c:pt>
                <c:pt idx="436">
                  <c:v>72271.25</c:v>
                </c:pt>
                <c:pt idx="437">
                  <c:v>72553.77</c:v>
                </c:pt>
                <c:pt idx="438">
                  <c:v>71605.03</c:v>
                </c:pt>
                <c:pt idx="439">
                  <c:v>71236.05</c:v>
                </c:pt>
                <c:pt idx="440">
                  <c:v>71177.929999999993</c:v>
                </c:pt>
                <c:pt idx="441">
                  <c:v>71867.72</c:v>
                </c:pt>
                <c:pt idx="442">
                  <c:v>72197.91</c:v>
                </c:pt>
                <c:pt idx="443">
                  <c:v>52784.91</c:v>
                </c:pt>
                <c:pt idx="444">
                  <c:v>54629.93</c:v>
                </c:pt>
                <c:pt idx="445">
                  <c:v>60658.720000000001</c:v>
                </c:pt>
                <c:pt idx="446">
                  <c:v>61338</c:v>
                </c:pt>
                <c:pt idx="447">
                  <c:v>63277</c:v>
                </c:pt>
                <c:pt idx="448">
                  <c:v>61056</c:v>
                </c:pt>
                <c:pt idx="449">
                  <c:v>60043</c:v>
                </c:pt>
                <c:pt idx="450">
                  <c:v>58939</c:v>
                </c:pt>
                <c:pt idx="451">
                  <c:v>56678</c:v>
                </c:pt>
                <c:pt idx="452">
                  <c:v>58508</c:v>
                </c:pt>
                <c:pt idx="453">
                  <c:v>59101</c:v>
                </c:pt>
                <c:pt idx="454">
                  <c:v>59263</c:v>
                </c:pt>
                <c:pt idx="455">
                  <c:v>60338</c:v>
                </c:pt>
                <c:pt idx="456">
                  <c:v>62439</c:v>
                </c:pt>
                <c:pt idx="457">
                  <c:v>62596</c:v>
                </c:pt>
                <c:pt idx="458">
                  <c:v>60961</c:v>
                </c:pt>
                <c:pt idx="459">
                  <c:v>61592</c:v>
                </c:pt>
                <c:pt idx="460">
                  <c:v>61654</c:v>
                </c:pt>
                <c:pt idx="461">
                  <c:v>61166</c:v>
                </c:pt>
                <c:pt idx="462">
                  <c:v>60577</c:v>
                </c:pt>
                <c:pt idx="463">
                  <c:v>61331</c:v>
                </c:pt>
                <c:pt idx="464">
                  <c:v>61316</c:v>
                </c:pt>
                <c:pt idx="465">
                  <c:v>61321</c:v>
                </c:pt>
                <c:pt idx="466">
                  <c:v>61922</c:v>
                </c:pt>
                <c:pt idx="467">
                  <c:v>62107</c:v>
                </c:pt>
                <c:pt idx="468">
                  <c:v>61608</c:v>
                </c:pt>
                <c:pt idx="469">
                  <c:v>61287</c:v>
                </c:pt>
                <c:pt idx="470">
                  <c:v>61364</c:v>
                </c:pt>
                <c:pt idx="471">
                  <c:v>61879</c:v>
                </c:pt>
                <c:pt idx="472">
                  <c:v>61596</c:v>
                </c:pt>
                <c:pt idx="473">
                  <c:v>61598</c:v>
                </c:pt>
                <c:pt idx="474">
                  <c:v>61595</c:v>
                </c:pt>
                <c:pt idx="475">
                  <c:v>61595</c:v>
                </c:pt>
                <c:pt idx="476">
                  <c:v>61351</c:v>
                </c:pt>
                <c:pt idx="477">
                  <c:v>61060</c:v>
                </c:pt>
                <c:pt idx="478">
                  <c:v>61059</c:v>
                </c:pt>
                <c:pt idx="479">
                  <c:v>61059</c:v>
                </c:pt>
                <c:pt idx="480">
                  <c:v>61349</c:v>
                </c:pt>
                <c:pt idx="481">
                  <c:v>60321</c:v>
                </c:pt>
                <c:pt idx="482">
                  <c:v>62803</c:v>
                </c:pt>
                <c:pt idx="483">
                  <c:v>64168</c:v>
                </c:pt>
                <c:pt idx="484">
                  <c:v>64884</c:v>
                </c:pt>
                <c:pt idx="485">
                  <c:v>65179</c:v>
                </c:pt>
                <c:pt idx="486">
                  <c:v>65144</c:v>
                </c:pt>
                <c:pt idx="487">
                  <c:v>65728</c:v>
                </c:pt>
                <c:pt idx="488">
                  <c:v>61634</c:v>
                </c:pt>
                <c:pt idx="489">
                  <c:v>55171</c:v>
                </c:pt>
                <c:pt idx="490">
                  <c:v>60118</c:v>
                </c:pt>
                <c:pt idx="491">
                  <c:v>60261</c:v>
                </c:pt>
                <c:pt idx="492">
                  <c:v>59634</c:v>
                </c:pt>
                <c:pt idx="493">
                  <c:v>58427</c:v>
                </c:pt>
                <c:pt idx="494">
                  <c:v>59738</c:v>
                </c:pt>
                <c:pt idx="495">
                  <c:v>59724</c:v>
                </c:pt>
                <c:pt idx="496">
                  <c:v>57038</c:v>
                </c:pt>
                <c:pt idx="497">
                  <c:v>56949</c:v>
                </c:pt>
                <c:pt idx="498">
                  <c:v>57903</c:v>
                </c:pt>
                <c:pt idx="499">
                  <c:v>58881</c:v>
                </c:pt>
                <c:pt idx="500">
                  <c:v>59618</c:v>
                </c:pt>
                <c:pt idx="501">
                  <c:v>58880</c:v>
                </c:pt>
                <c:pt idx="502">
                  <c:v>58419</c:v>
                </c:pt>
                <c:pt idx="503">
                  <c:v>58460</c:v>
                </c:pt>
                <c:pt idx="504">
                  <c:v>56040</c:v>
                </c:pt>
                <c:pt idx="505">
                  <c:v>56518</c:v>
                </c:pt>
                <c:pt idx="506">
                  <c:v>56510</c:v>
                </c:pt>
                <c:pt idx="507">
                  <c:v>56659</c:v>
                </c:pt>
                <c:pt idx="508">
                  <c:v>56338</c:v>
                </c:pt>
                <c:pt idx="509">
                  <c:v>57386</c:v>
                </c:pt>
                <c:pt idx="510">
                  <c:v>57832</c:v>
                </c:pt>
                <c:pt idx="511">
                  <c:v>57148</c:v>
                </c:pt>
                <c:pt idx="512">
                  <c:v>56697</c:v>
                </c:pt>
                <c:pt idx="513">
                  <c:v>56174</c:v>
                </c:pt>
                <c:pt idx="514">
                  <c:v>55010</c:v>
                </c:pt>
                <c:pt idx="515">
                  <c:v>52662</c:v>
                </c:pt>
                <c:pt idx="516">
                  <c:v>52037</c:v>
                </c:pt>
                <c:pt idx="517">
                  <c:v>51978</c:v>
                </c:pt>
                <c:pt idx="518">
                  <c:v>51938</c:v>
                </c:pt>
                <c:pt idx="519">
                  <c:v>50748</c:v>
                </c:pt>
                <c:pt idx="520">
                  <c:v>51945</c:v>
                </c:pt>
                <c:pt idx="521">
                  <c:v>51926</c:v>
                </c:pt>
                <c:pt idx="522">
                  <c:v>53924</c:v>
                </c:pt>
                <c:pt idx="523">
                  <c:v>53924</c:v>
                </c:pt>
                <c:pt idx="524">
                  <c:v>53342</c:v>
                </c:pt>
                <c:pt idx="525">
                  <c:v>53938</c:v>
                </c:pt>
                <c:pt idx="526">
                  <c:v>54341</c:v>
                </c:pt>
                <c:pt idx="527">
                  <c:v>54398</c:v>
                </c:pt>
                <c:pt idx="528">
                  <c:v>54519</c:v>
                </c:pt>
                <c:pt idx="529">
                  <c:v>55771.5</c:v>
                </c:pt>
                <c:pt idx="530">
                  <c:v>55000.99</c:v>
                </c:pt>
                <c:pt idx="531">
                  <c:v>53855.42</c:v>
                </c:pt>
                <c:pt idx="532">
                  <c:v>52936.46</c:v>
                </c:pt>
                <c:pt idx="533">
                  <c:v>52660.37</c:v>
                </c:pt>
                <c:pt idx="534">
                  <c:v>52883.81</c:v>
                </c:pt>
                <c:pt idx="535">
                  <c:v>52883.81</c:v>
                </c:pt>
                <c:pt idx="536">
                  <c:v>52536.72</c:v>
                </c:pt>
                <c:pt idx="537">
                  <c:v>52088.58</c:v>
                </c:pt>
                <c:pt idx="538">
                  <c:v>50366.36</c:v>
                </c:pt>
                <c:pt idx="539">
                  <c:v>50800.89</c:v>
                </c:pt>
                <c:pt idx="540">
                  <c:v>50359.54</c:v>
                </c:pt>
                <c:pt idx="541">
                  <c:v>49885.99</c:v>
                </c:pt>
                <c:pt idx="542">
                  <c:v>47016.55</c:v>
                </c:pt>
                <c:pt idx="543">
                  <c:v>48808.21</c:v>
                </c:pt>
                <c:pt idx="544">
                  <c:v>48765.61</c:v>
                </c:pt>
                <c:pt idx="545">
                  <c:v>54446.14</c:v>
                </c:pt>
                <c:pt idx="546">
                  <c:v>53548.9</c:v>
                </c:pt>
                <c:pt idx="547">
                  <c:v>53888.84</c:v>
                </c:pt>
                <c:pt idx="548">
                  <c:v>56029.48</c:v>
                </c:pt>
                <c:pt idx="549">
                  <c:v>55154.02</c:v>
                </c:pt>
                <c:pt idx="550">
                  <c:v>55945.63</c:v>
                </c:pt>
                <c:pt idx="551">
                  <c:v>54788.61</c:v>
                </c:pt>
                <c:pt idx="552">
                  <c:v>57616.47</c:v>
                </c:pt>
                <c:pt idx="553">
                  <c:v>59766.74</c:v>
                </c:pt>
                <c:pt idx="554">
                  <c:v>60606.38</c:v>
                </c:pt>
                <c:pt idx="555">
                  <c:v>60078.83</c:v>
                </c:pt>
                <c:pt idx="556">
                  <c:v>59739.67</c:v>
                </c:pt>
                <c:pt idx="557">
                  <c:v>57402.51</c:v>
                </c:pt>
                <c:pt idx="558">
                  <c:v>54665.04</c:v>
                </c:pt>
                <c:pt idx="559">
                  <c:v>40360.18</c:v>
                </c:pt>
                <c:pt idx="560">
                  <c:v>41860.769999999997</c:v>
                </c:pt>
                <c:pt idx="561">
                  <c:v>41854.089999999997</c:v>
                </c:pt>
                <c:pt idx="562">
                  <c:v>42395.8</c:v>
                </c:pt>
                <c:pt idx="563">
                  <c:v>41775.26</c:v>
                </c:pt>
                <c:pt idx="564">
                  <c:v>41938.589999999997</c:v>
                </c:pt>
                <c:pt idx="565">
                  <c:v>41946.59</c:v>
                </c:pt>
                <c:pt idx="566">
                  <c:v>42476.59</c:v>
                </c:pt>
                <c:pt idx="567">
                  <c:v>43672.76</c:v>
                </c:pt>
                <c:pt idx="568">
                  <c:v>44302.84</c:v>
                </c:pt>
                <c:pt idx="569">
                  <c:v>43854.61</c:v>
                </c:pt>
                <c:pt idx="570">
                  <c:v>44248.69</c:v>
                </c:pt>
                <c:pt idx="571">
                  <c:v>43809.75</c:v>
                </c:pt>
                <c:pt idx="572">
                  <c:v>43845.120000000003</c:v>
                </c:pt>
                <c:pt idx="573">
                  <c:v>42978.7</c:v>
                </c:pt>
                <c:pt idx="574">
                  <c:v>43909.47</c:v>
                </c:pt>
                <c:pt idx="575">
                  <c:v>41809.47</c:v>
                </c:pt>
                <c:pt idx="576">
                  <c:v>41008.82</c:v>
                </c:pt>
                <c:pt idx="577">
                  <c:v>40499.370000000003</c:v>
                </c:pt>
                <c:pt idx="578">
                  <c:v>40160.519999999997</c:v>
                </c:pt>
                <c:pt idx="579">
                  <c:v>40515.919999999998</c:v>
                </c:pt>
                <c:pt idx="580">
                  <c:v>40445.32</c:v>
                </c:pt>
                <c:pt idx="581">
                  <c:v>39596.75</c:v>
                </c:pt>
                <c:pt idx="582">
                  <c:v>40047.879999999997</c:v>
                </c:pt>
                <c:pt idx="583">
                  <c:v>40134.050000000003</c:v>
                </c:pt>
                <c:pt idx="584">
                  <c:v>39827.9</c:v>
                </c:pt>
                <c:pt idx="585">
                  <c:v>41033.769999999997</c:v>
                </c:pt>
                <c:pt idx="586">
                  <c:v>46099.25</c:v>
                </c:pt>
                <c:pt idx="587">
                  <c:v>50064.41</c:v>
                </c:pt>
                <c:pt idx="588">
                  <c:v>49410.77</c:v>
                </c:pt>
                <c:pt idx="589">
                  <c:v>49407.37</c:v>
                </c:pt>
                <c:pt idx="590">
                  <c:v>50030.6</c:v>
                </c:pt>
                <c:pt idx="591">
                  <c:v>50656.94</c:v>
                </c:pt>
                <c:pt idx="592">
                  <c:v>50789.82</c:v>
                </c:pt>
                <c:pt idx="593">
                  <c:v>50145.65</c:v>
                </c:pt>
                <c:pt idx="594">
                  <c:v>50262.18</c:v>
                </c:pt>
                <c:pt idx="595">
                  <c:v>50263.199999999997</c:v>
                </c:pt>
                <c:pt idx="596">
                  <c:v>50119.4</c:v>
                </c:pt>
                <c:pt idx="597">
                  <c:v>53785.41</c:v>
                </c:pt>
                <c:pt idx="598">
                  <c:v>64674.76</c:v>
                </c:pt>
                <c:pt idx="599">
                  <c:v>67326.64</c:v>
                </c:pt>
                <c:pt idx="600">
                  <c:v>69641.600000000006</c:v>
                </c:pt>
                <c:pt idx="601">
                  <c:v>68495.199999999997</c:v>
                </c:pt>
                <c:pt idx="602">
                  <c:v>64459.15</c:v>
                </c:pt>
                <c:pt idx="603">
                  <c:v>62611.11</c:v>
                </c:pt>
                <c:pt idx="604">
                  <c:v>62759.58</c:v>
                </c:pt>
                <c:pt idx="605">
                  <c:v>62730.34</c:v>
                </c:pt>
                <c:pt idx="606">
                  <c:v>63042.98</c:v>
                </c:pt>
                <c:pt idx="607">
                  <c:v>63400.6</c:v>
                </c:pt>
                <c:pt idx="608">
                  <c:v>63230.33</c:v>
                </c:pt>
                <c:pt idx="609">
                  <c:v>59244.32</c:v>
                </c:pt>
                <c:pt idx="610">
                  <c:v>58808.36</c:v>
                </c:pt>
                <c:pt idx="611">
                  <c:v>57894.98</c:v>
                </c:pt>
                <c:pt idx="612">
                  <c:v>57805.7</c:v>
                </c:pt>
                <c:pt idx="613">
                  <c:v>58568.78</c:v>
                </c:pt>
                <c:pt idx="614">
                  <c:v>57441.17</c:v>
                </c:pt>
                <c:pt idx="615">
                  <c:v>59217.74</c:v>
                </c:pt>
                <c:pt idx="616">
                  <c:v>59104.69</c:v>
                </c:pt>
                <c:pt idx="617">
                  <c:v>59842.14</c:v>
                </c:pt>
                <c:pt idx="618">
                  <c:v>59605.45</c:v>
                </c:pt>
                <c:pt idx="619">
                  <c:v>58373.48</c:v>
                </c:pt>
                <c:pt idx="620">
                  <c:v>54662.71</c:v>
                </c:pt>
                <c:pt idx="621">
                  <c:v>46197.1</c:v>
                </c:pt>
                <c:pt idx="622">
                  <c:v>45473.15</c:v>
                </c:pt>
                <c:pt idx="623">
                  <c:v>44152.36</c:v>
                </c:pt>
                <c:pt idx="624">
                  <c:v>43997.11</c:v>
                </c:pt>
                <c:pt idx="625">
                  <c:v>43199.02</c:v>
                </c:pt>
                <c:pt idx="626">
                  <c:v>44023.72</c:v>
                </c:pt>
                <c:pt idx="627">
                  <c:v>44411.44</c:v>
                </c:pt>
                <c:pt idx="628">
                  <c:v>43441.39</c:v>
                </c:pt>
                <c:pt idx="629">
                  <c:v>46592.89</c:v>
                </c:pt>
                <c:pt idx="630">
                  <c:v>47179.81</c:v>
                </c:pt>
                <c:pt idx="631">
                  <c:v>46974.87</c:v>
                </c:pt>
                <c:pt idx="632">
                  <c:v>47036.94</c:v>
                </c:pt>
                <c:pt idx="633">
                  <c:v>45164.1</c:v>
                </c:pt>
                <c:pt idx="634">
                  <c:v>46691.95</c:v>
                </c:pt>
                <c:pt idx="635">
                  <c:v>47604.34</c:v>
                </c:pt>
                <c:pt idx="636">
                  <c:v>46611.85</c:v>
                </c:pt>
                <c:pt idx="637">
                  <c:v>46015.34</c:v>
                </c:pt>
                <c:pt idx="638">
                  <c:v>44819.21</c:v>
                </c:pt>
                <c:pt idx="639">
                  <c:v>44775.7</c:v>
                </c:pt>
                <c:pt idx="640">
                  <c:v>45442.76</c:v>
                </c:pt>
                <c:pt idx="641">
                  <c:v>45488.84</c:v>
                </c:pt>
                <c:pt idx="642">
                  <c:v>44544.92</c:v>
                </c:pt>
                <c:pt idx="643">
                  <c:v>42961.34</c:v>
                </c:pt>
                <c:pt idx="644">
                  <c:v>43312.71</c:v>
                </c:pt>
                <c:pt idx="645">
                  <c:v>43288.31</c:v>
                </c:pt>
                <c:pt idx="646">
                  <c:v>44107.77</c:v>
                </c:pt>
                <c:pt idx="647">
                  <c:v>47534.6</c:v>
                </c:pt>
                <c:pt idx="648">
                  <c:v>47766.63</c:v>
                </c:pt>
                <c:pt idx="649">
                  <c:v>49461.25</c:v>
                </c:pt>
                <c:pt idx="650">
                  <c:v>55115.54</c:v>
                </c:pt>
                <c:pt idx="651">
                  <c:v>55694.39</c:v>
                </c:pt>
                <c:pt idx="652">
                  <c:v>53047.4</c:v>
                </c:pt>
                <c:pt idx="653">
                  <c:v>52052.83</c:v>
                </c:pt>
                <c:pt idx="654">
                  <c:v>52453.57</c:v>
                </c:pt>
                <c:pt idx="655">
                  <c:v>55441.48</c:v>
                </c:pt>
                <c:pt idx="656">
                  <c:v>55310.52</c:v>
                </c:pt>
                <c:pt idx="657">
                  <c:v>54136.2</c:v>
                </c:pt>
                <c:pt idx="658">
                  <c:v>54388.76</c:v>
                </c:pt>
                <c:pt idx="659">
                  <c:v>52531.34</c:v>
                </c:pt>
                <c:pt idx="660">
                  <c:v>51690.29</c:v>
                </c:pt>
                <c:pt idx="661">
                  <c:v>51660.68</c:v>
                </c:pt>
                <c:pt idx="662">
                  <c:v>51484.51</c:v>
                </c:pt>
                <c:pt idx="663">
                  <c:v>49129.19</c:v>
                </c:pt>
                <c:pt idx="664">
                  <c:v>49077.36</c:v>
                </c:pt>
                <c:pt idx="665">
                  <c:v>51570.02</c:v>
                </c:pt>
                <c:pt idx="666">
                  <c:v>50254.73</c:v>
                </c:pt>
                <c:pt idx="667">
                  <c:v>49827.44</c:v>
                </c:pt>
                <c:pt idx="668">
                  <c:v>48158.57</c:v>
                </c:pt>
                <c:pt idx="669">
                  <c:v>47535.91</c:v>
                </c:pt>
                <c:pt idx="670">
                  <c:v>48237.46</c:v>
                </c:pt>
                <c:pt idx="671">
                  <c:v>49383.82</c:v>
                </c:pt>
                <c:pt idx="672">
                  <c:v>47843.839999999997</c:v>
                </c:pt>
                <c:pt idx="673">
                  <c:v>47851.65</c:v>
                </c:pt>
                <c:pt idx="674">
                  <c:v>49373.02</c:v>
                </c:pt>
                <c:pt idx="675">
                  <c:v>49070.93</c:v>
                </c:pt>
                <c:pt idx="676">
                  <c:v>59261.62</c:v>
                </c:pt>
                <c:pt idx="677">
                  <c:v>59538.94</c:v>
                </c:pt>
                <c:pt idx="678">
                  <c:v>60693.58</c:v>
                </c:pt>
                <c:pt idx="679">
                  <c:v>60322.6</c:v>
                </c:pt>
                <c:pt idx="680">
                  <c:v>60445.57</c:v>
                </c:pt>
                <c:pt idx="681">
                  <c:v>59457.64</c:v>
                </c:pt>
                <c:pt idx="682">
                  <c:v>60265.13</c:v>
                </c:pt>
                <c:pt idx="683">
                  <c:v>53592.14</c:v>
                </c:pt>
                <c:pt idx="684">
                  <c:v>54148.66</c:v>
                </c:pt>
                <c:pt idx="685">
                  <c:v>55671.5</c:v>
                </c:pt>
                <c:pt idx="686">
                  <c:v>56197.07</c:v>
                </c:pt>
                <c:pt idx="687">
                  <c:v>57112.14</c:v>
                </c:pt>
                <c:pt idx="688">
                  <c:v>56362.57</c:v>
                </c:pt>
                <c:pt idx="689">
                  <c:v>54761.67</c:v>
                </c:pt>
                <c:pt idx="690">
                  <c:v>53848.31</c:v>
                </c:pt>
                <c:pt idx="691">
                  <c:v>52452.65</c:v>
                </c:pt>
                <c:pt idx="692">
                  <c:v>53073.71</c:v>
                </c:pt>
                <c:pt idx="693">
                  <c:v>52995.519999999997</c:v>
                </c:pt>
                <c:pt idx="694">
                  <c:v>53157.22</c:v>
                </c:pt>
                <c:pt idx="695">
                  <c:v>53408.23</c:v>
                </c:pt>
                <c:pt idx="696">
                  <c:v>54578.6</c:v>
                </c:pt>
                <c:pt idx="697">
                  <c:v>55851.38</c:v>
                </c:pt>
                <c:pt idx="698">
                  <c:v>56590.32</c:v>
                </c:pt>
                <c:pt idx="699">
                  <c:v>56325.36</c:v>
                </c:pt>
                <c:pt idx="700">
                  <c:v>54350.91</c:v>
                </c:pt>
                <c:pt idx="701">
                  <c:v>56347.68</c:v>
                </c:pt>
                <c:pt idx="702">
                  <c:v>55138.99</c:v>
                </c:pt>
                <c:pt idx="703">
                  <c:v>56619.49</c:v>
                </c:pt>
                <c:pt idx="704">
                  <c:v>54782.03</c:v>
                </c:pt>
                <c:pt idx="705">
                  <c:v>55302.400000000001</c:v>
                </c:pt>
                <c:pt idx="706">
                  <c:v>55265.75</c:v>
                </c:pt>
                <c:pt idx="707">
                  <c:v>55734.06</c:v>
                </c:pt>
                <c:pt idx="708">
                  <c:v>55119.71</c:v>
                </c:pt>
                <c:pt idx="709">
                  <c:v>55378.74</c:v>
                </c:pt>
                <c:pt idx="710">
                  <c:v>55098.14</c:v>
                </c:pt>
                <c:pt idx="711">
                  <c:v>55252.57</c:v>
                </c:pt>
                <c:pt idx="712">
                  <c:v>54774.94</c:v>
                </c:pt>
                <c:pt idx="713">
                  <c:v>56257.8</c:v>
                </c:pt>
                <c:pt idx="714">
                  <c:v>56493.2</c:v>
                </c:pt>
                <c:pt idx="715">
                  <c:v>56423.22</c:v>
                </c:pt>
                <c:pt idx="716">
                  <c:v>57093.93</c:v>
                </c:pt>
                <c:pt idx="717">
                  <c:v>57709.919999999998</c:v>
                </c:pt>
                <c:pt idx="718">
                  <c:v>58301.07</c:v>
                </c:pt>
                <c:pt idx="719">
                  <c:v>58522.87</c:v>
                </c:pt>
                <c:pt idx="720">
                  <c:v>60172.56</c:v>
                </c:pt>
                <c:pt idx="721">
                  <c:v>61961.99</c:v>
                </c:pt>
                <c:pt idx="722">
                  <c:v>63737.04</c:v>
                </c:pt>
                <c:pt idx="723">
                  <c:v>61016.23</c:v>
                </c:pt>
                <c:pt idx="724">
                  <c:v>59016.86</c:v>
                </c:pt>
                <c:pt idx="725">
                  <c:v>58811.72</c:v>
                </c:pt>
                <c:pt idx="726">
                  <c:v>59085.03</c:v>
                </c:pt>
                <c:pt idx="727">
                  <c:v>58282.98</c:v>
                </c:pt>
                <c:pt idx="728">
                  <c:v>56604.5</c:v>
                </c:pt>
                <c:pt idx="729">
                  <c:v>57074.22</c:v>
                </c:pt>
                <c:pt idx="730">
                  <c:v>57393.65</c:v>
                </c:pt>
                <c:pt idx="731">
                  <c:v>57378.36</c:v>
                </c:pt>
                <c:pt idx="732">
                  <c:v>56405.74</c:v>
                </c:pt>
                <c:pt idx="733">
                  <c:v>65870.490000000005</c:v>
                </c:pt>
                <c:pt idx="734">
                  <c:v>64727.39</c:v>
                </c:pt>
                <c:pt idx="735">
                  <c:v>63979.02</c:v>
                </c:pt>
                <c:pt idx="736">
                  <c:v>61980.09</c:v>
                </c:pt>
                <c:pt idx="737">
                  <c:v>60827.71</c:v>
                </c:pt>
                <c:pt idx="738">
                  <c:v>62502.6</c:v>
                </c:pt>
                <c:pt idx="739">
                  <c:v>61676.14</c:v>
                </c:pt>
                <c:pt idx="740">
                  <c:v>60373.1</c:v>
                </c:pt>
                <c:pt idx="741">
                  <c:v>61440.5</c:v>
                </c:pt>
                <c:pt idx="742">
                  <c:v>61855.96</c:v>
                </c:pt>
                <c:pt idx="743">
                  <c:v>62058.35</c:v>
                </c:pt>
                <c:pt idx="744">
                  <c:v>61831.97</c:v>
                </c:pt>
                <c:pt idx="745">
                  <c:v>66697.289999999994</c:v>
                </c:pt>
                <c:pt idx="746">
                  <c:v>64535.76</c:v>
                </c:pt>
                <c:pt idx="747">
                  <c:v>65178.65</c:v>
                </c:pt>
                <c:pt idx="748">
                  <c:v>64985.99</c:v>
                </c:pt>
                <c:pt idx="749">
                  <c:v>64238.79</c:v>
                </c:pt>
                <c:pt idx="750">
                  <c:v>64352.47</c:v>
                </c:pt>
                <c:pt idx="751">
                  <c:v>64820.38</c:v>
                </c:pt>
                <c:pt idx="752">
                  <c:v>64887.79</c:v>
                </c:pt>
                <c:pt idx="753">
                  <c:v>65589.649999999994</c:v>
                </c:pt>
                <c:pt idx="754">
                  <c:v>66212.37</c:v>
                </c:pt>
                <c:pt idx="755">
                  <c:v>63822.29</c:v>
                </c:pt>
                <c:pt idx="756">
                  <c:v>64150.21</c:v>
                </c:pt>
                <c:pt idx="757">
                  <c:v>61502.95</c:v>
                </c:pt>
                <c:pt idx="758">
                  <c:v>59344.53</c:v>
                </c:pt>
                <c:pt idx="759">
                  <c:v>57594.15</c:v>
                </c:pt>
                <c:pt idx="760">
                  <c:v>58121.55</c:v>
                </c:pt>
                <c:pt idx="761">
                  <c:v>58828.43</c:v>
                </c:pt>
                <c:pt idx="762">
                  <c:v>59505.27</c:v>
                </c:pt>
                <c:pt idx="763">
                  <c:v>59974.34</c:v>
                </c:pt>
                <c:pt idx="764">
                  <c:v>58996.95</c:v>
                </c:pt>
                <c:pt idx="765">
                  <c:v>58387.86</c:v>
                </c:pt>
                <c:pt idx="766">
                  <c:v>56765.54</c:v>
                </c:pt>
                <c:pt idx="767">
                  <c:v>58301.91</c:v>
                </c:pt>
                <c:pt idx="768">
                  <c:v>56945.5</c:v>
                </c:pt>
                <c:pt idx="769">
                  <c:v>57197.46</c:v>
                </c:pt>
                <c:pt idx="770">
                  <c:v>60232.17</c:v>
                </c:pt>
                <c:pt idx="771">
                  <c:v>60095.21</c:v>
                </c:pt>
                <c:pt idx="772">
                  <c:v>59864.38</c:v>
                </c:pt>
                <c:pt idx="773">
                  <c:v>58864.02</c:v>
                </c:pt>
                <c:pt idx="774">
                  <c:v>57876.73</c:v>
                </c:pt>
                <c:pt idx="775">
                  <c:v>57248.09</c:v>
                </c:pt>
                <c:pt idx="776">
                  <c:v>58732.46</c:v>
                </c:pt>
                <c:pt idx="777">
                  <c:v>58675.360000000001</c:v>
                </c:pt>
                <c:pt idx="778">
                  <c:v>58978.44</c:v>
                </c:pt>
                <c:pt idx="779">
                  <c:v>59304.14</c:v>
                </c:pt>
                <c:pt idx="780">
                  <c:v>58868.98</c:v>
                </c:pt>
                <c:pt idx="781">
                  <c:v>58718.43</c:v>
                </c:pt>
                <c:pt idx="782">
                  <c:v>59112.83</c:v>
                </c:pt>
                <c:pt idx="783">
                  <c:v>59651.06</c:v>
                </c:pt>
                <c:pt idx="784">
                  <c:v>59183.07</c:v>
                </c:pt>
                <c:pt idx="785">
                  <c:v>59715.4</c:v>
                </c:pt>
                <c:pt idx="786">
                  <c:v>61192.12</c:v>
                </c:pt>
                <c:pt idx="787">
                  <c:v>59109</c:v>
                </c:pt>
                <c:pt idx="788">
                  <c:v>60499.17</c:v>
                </c:pt>
                <c:pt idx="789">
                  <c:v>60459.81</c:v>
                </c:pt>
                <c:pt idx="790">
                  <c:v>59759.519999999997</c:v>
                </c:pt>
                <c:pt idx="791">
                  <c:v>61811.77</c:v>
                </c:pt>
                <c:pt idx="792">
                  <c:v>61156.71</c:v>
                </c:pt>
                <c:pt idx="793">
                  <c:v>62573.33</c:v>
                </c:pt>
                <c:pt idx="794">
                  <c:v>62350.82</c:v>
                </c:pt>
                <c:pt idx="795">
                  <c:v>63679.09</c:v>
                </c:pt>
                <c:pt idx="796">
                  <c:v>63375.89</c:v>
                </c:pt>
                <c:pt idx="797">
                  <c:v>61621.9</c:v>
                </c:pt>
                <c:pt idx="798">
                  <c:v>66796.37</c:v>
                </c:pt>
                <c:pt idx="799">
                  <c:v>68623.789999999994</c:v>
                </c:pt>
                <c:pt idx="800">
                  <c:v>69070.740000000005</c:v>
                </c:pt>
                <c:pt idx="801">
                  <c:v>68351.149999999994</c:v>
                </c:pt>
                <c:pt idx="802">
                  <c:v>68732.649999999994</c:v>
                </c:pt>
                <c:pt idx="803">
                  <c:v>70324.94</c:v>
                </c:pt>
                <c:pt idx="804">
                  <c:v>71485.399999999994</c:v>
                </c:pt>
                <c:pt idx="805">
                  <c:v>72270.490000000005</c:v>
                </c:pt>
                <c:pt idx="806">
                  <c:v>71990.87</c:v>
                </c:pt>
                <c:pt idx="807">
                  <c:v>70342.559999999998</c:v>
                </c:pt>
                <c:pt idx="808">
                  <c:v>70623.25</c:v>
                </c:pt>
                <c:pt idx="809">
                  <c:v>71660.160000000003</c:v>
                </c:pt>
                <c:pt idx="810">
                  <c:v>74905.2</c:v>
                </c:pt>
                <c:pt idx="811">
                  <c:v>75481.47</c:v>
                </c:pt>
                <c:pt idx="812">
                  <c:v>77446.92</c:v>
                </c:pt>
                <c:pt idx="813">
                  <c:v>77964.88</c:v>
                </c:pt>
                <c:pt idx="814">
                  <c:v>77891.11</c:v>
                </c:pt>
                <c:pt idx="815">
                  <c:v>75212.78</c:v>
                </c:pt>
                <c:pt idx="816">
                  <c:v>71796.399999999994</c:v>
                </c:pt>
                <c:pt idx="817">
                  <c:v>70812.59</c:v>
                </c:pt>
                <c:pt idx="818">
                  <c:v>70981.77</c:v>
                </c:pt>
                <c:pt idx="819">
                  <c:v>73081.13</c:v>
                </c:pt>
                <c:pt idx="820">
                  <c:v>74727.41</c:v>
                </c:pt>
                <c:pt idx="821">
                  <c:v>75650.63</c:v>
                </c:pt>
                <c:pt idx="822">
                  <c:v>74843.8</c:v>
                </c:pt>
                <c:pt idx="823">
                  <c:v>75467.47</c:v>
                </c:pt>
                <c:pt idx="824">
                  <c:v>74761.38</c:v>
                </c:pt>
                <c:pt idx="825">
                  <c:v>74126.3</c:v>
                </c:pt>
                <c:pt idx="826">
                  <c:v>77203.14</c:v>
                </c:pt>
                <c:pt idx="827">
                  <c:v>75766.19</c:v>
                </c:pt>
                <c:pt idx="828">
                  <c:v>75704.95</c:v>
                </c:pt>
                <c:pt idx="829">
                  <c:v>73893.17</c:v>
                </c:pt>
                <c:pt idx="830">
                  <c:v>74166.789999999994</c:v>
                </c:pt>
                <c:pt idx="831">
                  <c:v>76208.52</c:v>
                </c:pt>
                <c:pt idx="832">
                  <c:v>77895.009999999995</c:v>
                </c:pt>
                <c:pt idx="833">
                  <c:v>81392.289999999994</c:v>
                </c:pt>
                <c:pt idx="834">
                  <c:v>82797.47</c:v>
                </c:pt>
                <c:pt idx="835">
                  <c:v>86875.85</c:v>
                </c:pt>
                <c:pt idx="836">
                  <c:v>89281.39</c:v>
                </c:pt>
                <c:pt idx="837">
                  <c:v>89745.34</c:v>
                </c:pt>
                <c:pt idx="838">
                  <c:v>91674.01</c:v>
                </c:pt>
                <c:pt idx="839">
                  <c:v>95471.49</c:v>
                </c:pt>
                <c:pt idx="840">
                  <c:v>95156.38</c:v>
                </c:pt>
                <c:pt idx="841">
                  <c:v>93736.59</c:v>
                </c:pt>
                <c:pt idx="842">
                  <c:v>93364.51</c:v>
                </c:pt>
                <c:pt idx="843">
                  <c:v>94224.27</c:v>
                </c:pt>
                <c:pt idx="844">
                  <c:v>96498.73</c:v>
                </c:pt>
                <c:pt idx="845">
                  <c:v>97690.95</c:v>
                </c:pt>
                <c:pt idx="846">
                  <c:v>99789.68</c:v>
                </c:pt>
                <c:pt idx="847">
                  <c:v>103033.88</c:v>
                </c:pt>
                <c:pt idx="848">
                  <c:v>107988.29</c:v>
                </c:pt>
                <c:pt idx="849">
                  <c:v>112296.95</c:v>
                </c:pt>
                <c:pt idx="850">
                  <c:v>109726.77</c:v>
                </c:pt>
                <c:pt idx="851">
                  <c:v>107441.55</c:v>
                </c:pt>
                <c:pt idx="852">
                  <c:v>105913.01</c:v>
                </c:pt>
                <c:pt idx="853">
                  <c:v>104855.71</c:v>
                </c:pt>
                <c:pt idx="854">
                  <c:v>105946.64</c:v>
                </c:pt>
                <c:pt idx="855">
                  <c:v>106208.38</c:v>
                </c:pt>
                <c:pt idx="856">
                  <c:v>107414.98</c:v>
                </c:pt>
                <c:pt idx="857">
                  <c:v>107745.85</c:v>
                </c:pt>
                <c:pt idx="858">
                  <c:v>109452.73</c:v>
                </c:pt>
                <c:pt idx="859">
                  <c:v>110490.18</c:v>
                </c:pt>
                <c:pt idx="860">
                  <c:v>109439.75</c:v>
                </c:pt>
                <c:pt idx="861">
                  <c:v>107506.67</c:v>
                </c:pt>
                <c:pt idx="862">
                  <c:v>103408.15</c:v>
                </c:pt>
                <c:pt idx="863">
                  <c:v>102369.05</c:v>
                </c:pt>
                <c:pt idx="864">
                  <c:v>100250.32</c:v>
                </c:pt>
                <c:pt idx="865">
                  <c:v>100449.99</c:v>
                </c:pt>
                <c:pt idx="866">
                  <c:v>102151.84</c:v>
                </c:pt>
                <c:pt idx="867">
                  <c:v>105196.7</c:v>
                </c:pt>
                <c:pt idx="868">
                  <c:v>103762.57</c:v>
                </c:pt>
                <c:pt idx="869">
                  <c:v>101692.45</c:v>
                </c:pt>
                <c:pt idx="870">
                  <c:v>102953.03</c:v>
                </c:pt>
                <c:pt idx="871">
                  <c:v>102202.02</c:v>
                </c:pt>
                <c:pt idx="872">
                  <c:v>100535.37</c:v>
                </c:pt>
                <c:pt idx="873">
                  <c:v>100620.35</c:v>
                </c:pt>
                <c:pt idx="874">
                  <c:v>102606.48</c:v>
                </c:pt>
                <c:pt idx="875">
                  <c:v>103914.48</c:v>
                </c:pt>
                <c:pt idx="876">
                  <c:v>105687.72</c:v>
                </c:pt>
                <c:pt idx="877">
                  <c:v>105444.13</c:v>
                </c:pt>
                <c:pt idx="878">
                  <c:v>105964.34</c:v>
                </c:pt>
                <c:pt idx="879">
                  <c:v>106220.99</c:v>
                </c:pt>
                <c:pt idx="880">
                  <c:v>106116.63</c:v>
                </c:pt>
                <c:pt idx="881">
                  <c:v>106260.04</c:v>
                </c:pt>
                <c:pt idx="882">
                  <c:v>105924.47</c:v>
                </c:pt>
                <c:pt idx="883">
                  <c:v>106135.66</c:v>
                </c:pt>
                <c:pt idx="884">
                  <c:v>105172.79</c:v>
                </c:pt>
                <c:pt idx="885">
                  <c:v>104247.56</c:v>
                </c:pt>
                <c:pt idx="886">
                  <c:v>105016.58</c:v>
                </c:pt>
                <c:pt idx="887">
                  <c:v>109931.91</c:v>
                </c:pt>
                <c:pt idx="888">
                  <c:v>110980.23</c:v>
                </c:pt>
                <c:pt idx="889">
                  <c:v>114118.3</c:v>
                </c:pt>
                <c:pt idx="890">
                  <c:v>114221.63</c:v>
                </c:pt>
                <c:pt idx="891">
                  <c:v>119947.69</c:v>
                </c:pt>
                <c:pt idx="892">
                  <c:v>122104.75</c:v>
                </c:pt>
                <c:pt idx="893">
                  <c:v>122720.8</c:v>
                </c:pt>
                <c:pt idx="894">
                  <c:v>123539.16</c:v>
                </c:pt>
                <c:pt idx="895">
                  <c:v>122795.65</c:v>
                </c:pt>
                <c:pt idx="896">
                  <c:v>120699.86</c:v>
                </c:pt>
                <c:pt idx="897">
                  <c:v>121111.52</c:v>
                </c:pt>
                <c:pt idx="898">
                  <c:v>121568.06</c:v>
                </c:pt>
                <c:pt idx="899">
                  <c:v>121160.4</c:v>
                </c:pt>
                <c:pt idx="900">
                  <c:v>121008.11</c:v>
                </c:pt>
                <c:pt idx="901">
                  <c:v>123663.34</c:v>
                </c:pt>
                <c:pt idx="902">
                  <c:v>126522.58</c:v>
                </c:pt>
                <c:pt idx="903">
                  <c:v>128728.77</c:v>
                </c:pt>
                <c:pt idx="904">
                  <c:v>119969.48</c:v>
                </c:pt>
                <c:pt idx="905">
                  <c:v>121003.48</c:v>
                </c:pt>
                <c:pt idx="906">
                  <c:v>120298.81</c:v>
                </c:pt>
                <c:pt idx="907">
                  <c:v>123234.98</c:v>
                </c:pt>
                <c:pt idx="908">
                  <c:v>123020.41</c:v>
                </c:pt>
                <c:pt idx="909">
                  <c:v>122614.98</c:v>
                </c:pt>
                <c:pt idx="910">
                  <c:v>123359.23</c:v>
                </c:pt>
                <c:pt idx="911">
                  <c:v>122586.64</c:v>
                </c:pt>
                <c:pt idx="912">
                  <c:v>122550.73</c:v>
                </c:pt>
                <c:pt idx="913">
                  <c:v>118814.31</c:v>
                </c:pt>
                <c:pt idx="914">
                  <c:v>117281.3</c:v>
                </c:pt>
                <c:pt idx="915">
                  <c:v>117542.92</c:v>
                </c:pt>
                <c:pt idx="916">
                  <c:v>116302.71</c:v>
                </c:pt>
                <c:pt idx="917">
                  <c:v>122675.88</c:v>
                </c:pt>
                <c:pt idx="918">
                  <c:v>124034.23</c:v>
                </c:pt>
                <c:pt idx="919">
                  <c:v>125991.47</c:v>
                </c:pt>
                <c:pt idx="920">
                  <c:v>125156.33</c:v>
                </c:pt>
                <c:pt idx="921">
                  <c:v>121103.11</c:v>
                </c:pt>
                <c:pt idx="922">
                  <c:v>121283.73</c:v>
                </c:pt>
                <c:pt idx="923">
                  <c:v>118866.21</c:v>
                </c:pt>
                <c:pt idx="924">
                  <c:v>119206.19</c:v>
                </c:pt>
                <c:pt idx="925">
                  <c:v>121705.2</c:v>
                </c:pt>
                <c:pt idx="926">
                  <c:v>123034.05</c:v>
                </c:pt>
                <c:pt idx="927">
                  <c:v>122321.45</c:v>
                </c:pt>
                <c:pt idx="928">
                  <c:v>121001.16</c:v>
                </c:pt>
                <c:pt idx="929">
                  <c:v>122962.57</c:v>
                </c:pt>
                <c:pt idx="930">
                  <c:v>125263.93</c:v>
                </c:pt>
                <c:pt idx="931">
                  <c:v>125157.98</c:v>
                </c:pt>
                <c:pt idx="932">
                  <c:v>124369.66</c:v>
                </c:pt>
                <c:pt idx="933">
                  <c:v>126231.94</c:v>
                </c:pt>
                <c:pt idx="934">
                  <c:v>124325.74</c:v>
                </c:pt>
                <c:pt idx="935">
                  <c:v>116843.95</c:v>
                </c:pt>
                <c:pt idx="936">
                  <c:v>118665.51</c:v>
                </c:pt>
                <c:pt idx="937">
                  <c:v>121251.11</c:v>
                </c:pt>
                <c:pt idx="938">
                  <c:v>122002.74</c:v>
                </c:pt>
                <c:pt idx="939">
                  <c:v>124706.56</c:v>
                </c:pt>
                <c:pt idx="940">
                  <c:v>126683.03</c:v>
                </c:pt>
                <c:pt idx="941">
                  <c:v>128765.78</c:v>
                </c:pt>
                <c:pt idx="942">
                  <c:v>128421.25</c:v>
                </c:pt>
                <c:pt idx="943">
                  <c:v>129175.55</c:v>
                </c:pt>
                <c:pt idx="944">
                  <c:v>131023.32</c:v>
                </c:pt>
                <c:pt idx="945">
                  <c:v>130750.9</c:v>
                </c:pt>
                <c:pt idx="946">
                  <c:v>130077.14</c:v>
                </c:pt>
                <c:pt idx="947">
                  <c:v>131915.76999999999</c:v>
                </c:pt>
                <c:pt idx="948">
                  <c:v>130240.87</c:v>
                </c:pt>
                <c:pt idx="949">
                  <c:v>130519.59</c:v>
                </c:pt>
                <c:pt idx="950">
                  <c:v>129680.3</c:v>
                </c:pt>
                <c:pt idx="951">
                  <c:v>126504.58</c:v>
                </c:pt>
                <c:pt idx="952">
                  <c:v>124455.62</c:v>
                </c:pt>
                <c:pt idx="953">
                  <c:v>123742.13</c:v>
                </c:pt>
                <c:pt idx="954">
                  <c:v>123392.87</c:v>
                </c:pt>
                <c:pt idx="955">
                  <c:v>122866.11</c:v>
                </c:pt>
                <c:pt idx="956">
                  <c:v>118296.39</c:v>
                </c:pt>
                <c:pt idx="957">
                  <c:v>119944.85</c:v>
                </c:pt>
                <c:pt idx="958">
                  <c:v>119677.09</c:v>
                </c:pt>
                <c:pt idx="959">
                  <c:v>120075.63</c:v>
                </c:pt>
                <c:pt idx="960">
                  <c:v>118648.27</c:v>
                </c:pt>
                <c:pt idx="961">
                  <c:v>118624.61</c:v>
                </c:pt>
                <c:pt idx="962">
                  <c:v>119104.85</c:v>
                </c:pt>
                <c:pt idx="963">
                  <c:v>117424.8</c:v>
                </c:pt>
                <c:pt idx="964">
                  <c:v>118434.94</c:v>
                </c:pt>
                <c:pt idx="965">
                  <c:v>117479.6</c:v>
                </c:pt>
                <c:pt idx="966">
                  <c:v>118316.49</c:v>
                </c:pt>
                <c:pt idx="967">
                  <c:v>116274.74</c:v>
                </c:pt>
                <c:pt idx="968">
                  <c:v>117580.9</c:v>
                </c:pt>
                <c:pt idx="969">
                  <c:v>115011.7</c:v>
                </c:pt>
                <c:pt idx="970">
                  <c:v>115492.59</c:v>
                </c:pt>
                <c:pt idx="971">
                  <c:v>116312.75</c:v>
                </c:pt>
                <c:pt idx="972">
                  <c:v>118204.24</c:v>
                </c:pt>
                <c:pt idx="973">
                  <c:v>116161.71</c:v>
                </c:pt>
                <c:pt idx="974">
                  <c:v>116297.48</c:v>
                </c:pt>
                <c:pt idx="975">
                  <c:v>118152.52</c:v>
                </c:pt>
                <c:pt idx="976">
                  <c:v>115764.42</c:v>
                </c:pt>
                <c:pt idx="977">
                  <c:v>116891.74</c:v>
                </c:pt>
              </c:numCache>
            </c:numRef>
          </c:val>
        </c:ser>
        <c:dLbls>
          <c:showLegendKey val="0"/>
          <c:showVal val="0"/>
          <c:showCatName val="0"/>
          <c:showSerName val="0"/>
          <c:showPercent val="0"/>
          <c:showBubbleSize val="0"/>
        </c:dLbls>
        <c:gapWidth val="80"/>
        <c:overlap val="100"/>
        <c:axId val="252456688"/>
        <c:axId val="252457248"/>
      </c:barChart>
      <c:lineChart>
        <c:grouping val="standard"/>
        <c:varyColors val="0"/>
        <c:ser>
          <c:idx val="1"/>
          <c:order val="2"/>
          <c:tx>
            <c:strRef>
              <c:f>Silver!$F$4</c:f>
              <c:strCache>
                <c:ptCount val="1"/>
                <c:pt idx="0">
                  <c:v>% registered of total (RHS)</c:v>
                </c:pt>
              </c:strCache>
            </c:strRef>
          </c:tx>
          <c:spPr>
            <a:ln w="19050" cap="rnd">
              <a:solidFill>
                <a:srgbClr val="526259"/>
              </a:solidFill>
              <a:round/>
            </a:ln>
            <a:effectLst/>
          </c:spPr>
          <c:marker>
            <c:symbol val="none"/>
          </c:marker>
          <c:cat>
            <c:numRef>
              <c:f>Silver!$B$216:$B$1200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Silver!$F$216:$F$1200</c:f>
              <c:numCache>
                <c:formatCode>0.0%</c:formatCode>
                <c:ptCount val="985"/>
                <c:pt idx="0">
                  <c:v>0.77251762533970092</c:v>
                </c:pt>
                <c:pt idx="1">
                  <c:v>0.77315511841760132</c:v>
                </c:pt>
                <c:pt idx="2">
                  <c:v>0.76884393643957372</c:v>
                </c:pt>
                <c:pt idx="3">
                  <c:v>0.75152606003505795</c:v>
                </c:pt>
                <c:pt idx="4">
                  <c:v>0.73781185073040323</c:v>
                </c:pt>
                <c:pt idx="5">
                  <c:v>0.72064818789589524</c:v>
                </c:pt>
                <c:pt idx="6">
                  <c:v>0.68834163848741803</c:v>
                </c:pt>
                <c:pt idx="7">
                  <c:v>0.73137908942224295</c:v>
                </c:pt>
                <c:pt idx="8">
                  <c:v>0.76265902873251601</c:v>
                </c:pt>
                <c:pt idx="9">
                  <c:v>0.75543999341243218</c:v>
                </c:pt>
                <c:pt idx="10">
                  <c:v>0.75202740106008648</c:v>
                </c:pt>
                <c:pt idx="11">
                  <c:v>0.75437804432178701</c:v>
                </c:pt>
                <c:pt idx="12">
                  <c:v>0.72757699822700417</c:v>
                </c:pt>
                <c:pt idx="13">
                  <c:v>0.71854939119942784</c:v>
                </c:pt>
                <c:pt idx="14">
                  <c:v>0.71218813218993005</c:v>
                </c:pt>
                <c:pt idx="15">
                  <c:v>0.72246541630247663</c:v>
                </c:pt>
                <c:pt idx="16">
                  <c:v>0.72712995179607898</c:v>
                </c:pt>
                <c:pt idx="17">
                  <c:v>0.76341875696901529</c:v>
                </c:pt>
                <c:pt idx="18">
                  <c:v>0.75048838570493848</c:v>
                </c:pt>
                <c:pt idx="19">
                  <c:v>0.74329544111955215</c:v>
                </c:pt>
                <c:pt idx="20">
                  <c:v>0.73477757236677133</c:v>
                </c:pt>
                <c:pt idx="21">
                  <c:v>0.71036844549328959</c:v>
                </c:pt>
                <c:pt idx="22">
                  <c:v>0.68944301619975157</c:v>
                </c:pt>
                <c:pt idx="23">
                  <c:v>0.67504744638128134</c:v>
                </c:pt>
                <c:pt idx="24">
                  <c:v>0.7380066982155844</c:v>
                </c:pt>
                <c:pt idx="25">
                  <c:v>0.73372644071503512</c:v>
                </c:pt>
                <c:pt idx="26">
                  <c:v>0.73789653624740581</c:v>
                </c:pt>
                <c:pt idx="27">
                  <c:v>0.75867400520373951</c:v>
                </c:pt>
                <c:pt idx="28">
                  <c:v>0.75081415266378659</c:v>
                </c:pt>
                <c:pt idx="29">
                  <c:v>0.68226984439185234</c:v>
                </c:pt>
                <c:pt idx="30">
                  <c:v>0.68872039724613776</c:v>
                </c:pt>
                <c:pt idx="31">
                  <c:v>0.6995265664115401</c:v>
                </c:pt>
                <c:pt idx="32">
                  <c:v>0.70734739806278379</c:v>
                </c:pt>
                <c:pt idx="33">
                  <c:v>0.71599275657427286</c:v>
                </c:pt>
                <c:pt idx="34">
                  <c:v>0.74636043384553774</c:v>
                </c:pt>
                <c:pt idx="35">
                  <c:v>0.7477170153251681</c:v>
                </c:pt>
                <c:pt idx="36">
                  <c:v>0.74985051026779104</c:v>
                </c:pt>
                <c:pt idx="37">
                  <c:v>0.74888072296274644</c:v>
                </c:pt>
                <c:pt idx="38">
                  <c:v>0.72546481876257418</c:v>
                </c:pt>
                <c:pt idx="39">
                  <c:v>0.67765303724570825</c:v>
                </c:pt>
                <c:pt idx="40">
                  <c:v>0.66804021567944638</c:v>
                </c:pt>
                <c:pt idx="41">
                  <c:v>0.67070168684049636</c:v>
                </c:pt>
                <c:pt idx="42">
                  <c:v>0.67135393383422226</c:v>
                </c:pt>
                <c:pt idx="43">
                  <c:v>0.67209224170882342</c:v>
                </c:pt>
                <c:pt idx="44">
                  <c:v>0.66488722113772025</c:v>
                </c:pt>
                <c:pt idx="45">
                  <c:v>0.69253481548987506</c:v>
                </c:pt>
                <c:pt idx="46">
                  <c:v>0.72485670139738845</c:v>
                </c:pt>
                <c:pt idx="47">
                  <c:v>0.73927131372229227</c:v>
                </c:pt>
                <c:pt idx="48">
                  <c:v>0.73103864517381811</c:v>
                </c:pt>
                <c:pt idx="49">
                  <c:v>0.72877313022355705</c:v>
                </c:pt>
                <c:pt idx="50">
                  <c:v>0.70346629017910012</c:v>
                </c:pt>
                <c:pt idx="51">
                  <c:v>0.70043079774310424</c:v>
                </c:pt>
                <c:pt idx="52">
                  <c:v>0.38238517419446788</c:v>
                </c:pt>
                <c:pt idx="53">
                  <c:v>#N/A</c:v>
                </c:pt>
                <c:pt idx="54">
                  <c:v>#N/A</c:v>
                </c:pt>
                <c:pt idx="55">
                  <c:v>#N/A</c:v>
                </c:pt>
                <c:pt idx="56">
                  <c:v>#N/A</c:v>
                </c:pt>
                <c:pt idx="57">
                  <c:v>#N/A</c:v>
                </c:pt>
                <c:pt idx="58">
                  <c:v>#N/A</c:v>
                </c:pt>
                <c:pt idx="59">
                  <c:v>0.53336564539914</c:v>
                </c:pt>
                <c:pt idx="60">
                  <c:v>0.54906834231868873</c:v>
                </c:pt>
                <c:pt idx="61">
                  <c:v>0.54769880759453038</c:v>
                </c:pt>
                <c:pt idx="62">
                  <c:v>0.55384631555712061</c:v>
                </c:pt>
                <c:pt idx="63">
                  <c:v>0.54667928925138365</c:v>
                </c:pt>
                <c:pt idx="64">
                  <c:v>0.55031663788140472</c:v>
                </c:pt>
                <c:pt idx="65">
                  <c:v>0.55069956488887728</c:v>
                </c:pt>
                <c:pt idx="66">
                  <c:v>0.54764989430949751</c:v>
                </c:pt>
                <c:pt idx="67">
                  <c:v>0.54972534272908735</c:v>
                </c:pt>
                <c:pt idx="68">
                  <c:v>0.54872949842346519</c:v>
                </c:pt>
                <c:pt idx="69">
                  <c:v>0.54808109452209886</c:v>
                </c:pt>
                <c:pt idx="70">
                  <c:v>0.53433886743819314</c:v>
                </c:pt>
                <c:pt idx="71">
                  <c:v>0.52382414471424554</c:v>
                </c:pt>
                <c:pt idx="72">
                  <c:v>0.50567829437660772</c:v>
                </c:pt>
                <c:pt idx="73">
                  <c:v>0.49834274613474328</c:v>
                </c:pt>
                <c:pt idx="74">
                  <c:v>0.47476738143561686</c:v>
                </c:pt>
                <c:pt idx="75">
                  <c:v>0.48399403568306854</c:v>
                </c:pt>
                <c:pt idx="76">
                  <c:v>0.46919927793179034</c:v>
                </c:pt>
                <c:pt idx="77">
                  <c:v>0.47858229815340447</c:v>
                </c:pt>
                <c:pt idx="78">
                  <c:v>0.46743328555641872</c:v>
                </c:pt>
                <c:pt idx="79">
                  <c:v>0.46887749706391479</c:v>
                </c:pt>
                <c:pt idx="80">
                  <c:v>0.47533436272394924</c:v>
                </c:pt>
                <c:pt idx="81">
                  <c:v>0.4750153867592582</c:v>
                </c:pt>
                <c:pt idx="82">
                  <c:v>0.46759483788547296</c:v>
                </c:pt>
                <c:pt idx="83">
                  <c:v>0.46630611715303499</c:v>
                </c:pt>
                <c:pt idx="84">
                  <c:v>0.46060730654348009</c:v>
                </c:pt>
                <c:pt idx="85">
                  <c:v>0.45894059826466843</c:v>
                </c:pt>
                <c:pt idx="86">
                  <c:v>0.49308565028972101</c:v>
                </c:pt>
                <c:pt idx="87">
                  <c:v>0.49278552958969607</c:v>
                </c:pt>
                <c:pt idx="88">
                  <c:v>0.47657237748381864</c:v>
                </c:pt>
                <c:pt idx="89">
                  <c:v>0.4428364983411695</c:v>
                </c:pt>
                <c:pt idx="90">
                  <c:v>0.42538958084513451</c:v>
                </c:pt>
                <c:pt idx="91">
                  <c:v>0.38693467336683418</c:v>
                </c:pt>
                <c:pt idx="92">
                  <c:v>0.39403729607129573</c:v>
                </c:pt>
                <c:pt idx="93">
                  <c:v>0.43553147045486645</c:v>
                </c:pt>
                <c:pt idx="94">
                  <c:v>0.44222303879294184</c:v>
                </c:pt>
                <c:pt idx="95">
                  <c:v>0.43672419240780586</c:v>
                </c:pt>
                <c:pt idx="96">
                  <c:v>0.40033902222907114</c:v>
                </c:pt>
                <c:pt idx="97">
                  <c:v>0.3956636557570759</c:v>
                </c:pt>
                <c:pt idx="98">
                  <c:v>0.44351934466464327</c:v>
                </c:pt>
                <c:pt idx="99">
                  <c:v>0.4444308528391237</c:v>
                </c:pt>
                <c:pt idx="100">
                  <c:v>0.45168477734343654</c:v>
                </c:pt>
                <c:pt idx="101">
                  <c:v>0.45027030058595607</c:v>
                </c:pt>
                <c:pt idx="102">
                  <c:v>0.40174618400777418</c:v>
                </c:pt>
                <c:pt idx="103">
                  <c:v>0.38733738461314465</c:v>
                </c:pt>
                <c:pt idx="104">
                  <c:v>0.38443393821721783</c:v>
                </c:pt>
                <c:pt idx="105">
                  <c:v>0.38188754745148545</c:v>
                </c:pt>
                <c:pt idx="106">
                  <c:v>0.36600748746702522</c:v>
                </c:pt>
                <c:pt idx="107">
                  <c:v>0.35706196666101869</c:v>
                </c:pt>
                <c:pt idx="108">
                  <c:v>0.339319009936008</c:v>
                </c:pt>
                <c:pt idx="109">
                  <c:v>0.33880091840254206</c:v>
                </c:pt>
                <c:pt idx="110">
                  <c:v>0.33754243179025362</c:v>
                </c:pt>
                <c:pt idx="111">
                  <c:v>0.34011668227795866</c:v>
                </c:pt>
                <c:pt idx="112">
                  <c:v>0.40547438344703146</c:v>
                </c:pt>
                <c:pt idx="113">
                  <c:v>0.40792270978571044</c:v>
                </c:pt>
                <c:pt idx="114">
                  <c:v>0.40262612319431906</c:v>
                </c:pt>
                <c:pt idx="115">
                  <c:v>0.43685851956497201</c:v>
                </c:pt>
                <c:pt idx="116">
                  <c:v>0.44647945063201572</c:v>
                </c:pt>
                <c:pt idx="117">
                  <c:v>0.38563141525877481</c:v>
                </c:pt>
                <c:pt idx="118">
                  <c:v>0.38900181887621021</c:v>
                </c:pt>
                <c:pt idx="119">
                  <c:v>0.37768743150736217</c:v>
                </c:pt>
                <c:pt idx="120">
                  <c:v>0.37776192658049801</c:v>
                </c:pt>
                <c:pt idx="121">
                  <c:v>0.41364000241653104</c:v>
                </c:pt>
                <c:pt idx="122">
                  <c:v>0.42206660436714066</c:v>
                </c:pt>
                <c:pt idx="123">
                  <c:v>0.41422229670072175</c:v>
                </c:pt>
                <c:pt idx="124">
                  <c:v>0.41014619265839425</c:v>
                </c:pt>
                <c:pt idx="125">
                  <c:v>0.41344400936442938</c:v>
                </c:pt>
                <c:pt idx="126">
                  <c:v>0.40333855285545317</c:v>
                </c:pt>
                <c:pt idx="127">
                  <c:v>0.39436845720972014</c:v>
                </c:pt>
                <c:pt idx="128">
                  <c:v>0.40573604261809276</c:v>
                </c:pt>
                <c:pt idx="129">
                  <c:v>0.41217269816538959</c:v>
                </c:pt>
                <c:pt idx="130">
                  <c:v>0.49169339908929111</c:v>
                </c:pt>
                <c:pt idx="131">
                  <c:v>0.48954539403042291</c:v>
                </c:pt>
                <c:pt idx="132">
                  <c:v>0.4907288342470249</c:v>
                </c:pt>
                <c:pt idx="133">
                  <c:v>0.49587993266973091</c:v>
                </c:pt>
                <c:pt idx="134">
                  <c:v>0.50417285291686997</c:v>
                </c:pt>
                <c:pt idx="135">
                  <c:v>0.50775251201607774</c:v>
                </c:pt>
                <c:pt idx="136">
                  <c:v>0.51346871866800003</c:v>
                </c:pt>
                <c:pt idx="137">
                  <c:v>0.52786601396886168</c:v>
                </c:pt>
                <c:pt idx="138">
                  <c:v>0.5487688315028868</c:v>
                </c:pt>
                <c:pt idx="139">
                  <c:v>0.55409522644539733</c:v>
                </c:pt>
                <c:pt idx="140">
                  <c:v>0.54871798105436875</c:v>
                </c:pt>
                <c:pt idx="141">
                  <c:v>0.53746060054962086</c:v>
                </c:pt>
                <c:pt idx="142">
                  <c:v>0.50961625229680063</c:v>
                </c:pt>
                <c:pt idx="143">
                  <c:v>0.47202631390228345</c:v>
                </c:pt>
                <c:pt idx="144">
                  <c:v>0.47106452179766317</c:v>
                </c:pt>
                <c:pt idx="145">
                  <c:v>0.46880259690110232</c:v>
                </c:pt>
                <c:pt idx="146">
                  <c:v>0.46277477545235518</c:v>
                </c:pt>
                <c:pt idx="147">
                  <c:v>0.4498108724232352</c:v>
                </c:pt>
                <c:pt idx="148">
                  <c:v>0.43643571384084756</c:v>
                </c:pt>
                <c:pt idx="149">
                  <c:v>0.43604748858643444</c:v>
                </c:pt>
                <c:pt idx="150">
                  <c:v>0.46731172982799418</c:v>
                </c:pt>
                <c:pt idx="151">
                  <c:v>0.49091830783149831</c:v>
                </c:pt>
                <c:pt idx="152">
                  <c:v>0.47789029939508737</c:v>
                </c:pt>
                <c:pt idx="153">
                  <c:v>0.47302089776694883</c:v>
                </c:pt>
                <c:pt idx="154">
                  <c:v>0.48229316912631837</c:v>
                </c:pt>
                <c:pt idx="155">
                  <c:v>0.47720836173924913</c:v>
                </c:pt>
                <c:pt idx="156">
                  <c:v>0.47589076325733648</c:v>
                </c:pt>
                <c:pt idx="157">
                  <c:v>0.46777670409054034</c:v>
                </c:pt>
                <c:pt idx="158">
                  <c:v>0.45598204865487441</c:v>
                </c:pt>
                <c:pt idx="159">
                  <c:v>0.4523513276476066</c:v>
                </c:pt>
                <c:pt idx="160">
                  <c:v>0.45334112915724611</c:v>
                </c:pt>
                <c:pt idx="161">
                  <c:v>0.4509086731921283</c:v>
                </c:pt>
                <c:pt idx="162">
                  <c:v>0.43292697457734719</c:v>
                </c:pt>
                <c:pt idx="163">
                  <c:v>0.4255294141694943</c:v>
                </c:pt>
                <c:pt idx="164">
                  <c:v>0.42387532712730008</c:v>
                </c:pt>
                <c:pt idx="165">
                  <c:v>0.52351616054366135</c:v>
                </c:pt>
                <c:pt idx="166">
                  <c:v>0.52184344304267716</c:v>
                </c:pt>
                <c:pt idx="167">
                  <c:v>0.52542988339253982</c:v>
                </c:pt>
                <c:pt idx="168">
                  <c:v>0.56067775074195014</c:v>
                </c:pt>
                <c:pt idx="169">
                  <c:v>0.55982044026554623</c:v>
                </c:pt>
                <c:pt idx="170">
                  <c:v>0.55450584211857135</c:v>
                </c:pt>
                <c:pt idx="171">
                  <c:v>0.55376898233169181</c:v>
                </c:pt>
                <c:pt idx="172">
                  <c:v>0.57008874188218706</c:v>
                </c:pt>
                <c:pt idx="173">
                  <c:v>0.5607223802215916</c:v>
                </c:pt>
                <c:pt idx="174">
                  <c:v>0.55995606254850305</c:v>
                </c:pt>
                <c:pt idx="175">
                  <c:v>0.54525981825163583</c:v>
                </c:pt>
                <c:pt idx="176">
                  <c:v>0.54810277103069727</c:v>
                </c:pt>
                <c:pt idx="177">
                  <c:v>0.54987663788303276</c:v>
                </c:pt>
                <c:pt idx="178">
                  <c:v>0.52837760932950717</c:v>
                </c:pt>
                <c:pt idx="179">
                  <c:v>0.51824076915802719</c:v>
                </c:pt>
                <c:pt idx="180">
                  <c:v>0.50572022564142549</c:v>
                </c:pt>
                <c:pt idx="181">
                  <c:v>0.49791850616458377</c:v>
                </c:pt>
                <c:pt idx="182">
                  <c:v>0.50863199867034148</c:v>
                </c:pt>
                <c:pt idx="183">
                  <c:v>0.53621350355638431</c:v>
                </c:pt>
                <c:pt idx="184">
                  <c:v>0.53552241478601903</c:v>
                </c:pt>
                <c:pt idx="185">
                  <c:v>0.54006415775243843</c:v>
                </c:pt>
                <c:pt idx="186">
                  <c:v>0.54409441278956094</c:v>
                </c:pt>
                <c:pt idx="187">
                  <c:v>0.53449665148756398</c:v>
                </c:pt>
                <c:pt idx="188">
                  <c:v>0.53112961865649821</c:v>
                </c:pt>
                <c:pt idx="189">
                  <c:v>0.53467163294999143</c:v>
                </c:pt>
                <c:pt idx="190">
                  <c:v>0.56383799520739886</c:v>
                </c:pt>
                <c:pt idx="191">
                  <c:v>0.57050216693293265</c:v>
                </c:pt>
                <c:pt idx="192">
                  <c:v>0.56894580971717879</c:v>
                </c:pt>
                <c:pt idx="193">
                  <c:v>0.56879746054816938</c:v>
                </c:pt>
                <c:pt idx="194">
                  <c:v>0.57072082145485248</c:v>
                </c:pt>
                <c:pt idx="195">
                  <c:v>0.57397317060912367</c:v>
                </c:pt>
                <c:pt idx="196">
                  <c:v>0.55891184752637235</c:v>
                </c:pt>
                <c:pt idx="197">
                  <c:v>0.57453582723380014</c:v>
                </c:pt>
                <c:pt idx="198">
                  <c:v>0.58098650972122312</c:v>
                </c:pt>
                <c:pt idx="199">
                  <c:v>0.57540879660119548</c:v>
                </c:pt>
                <c:pt idx="200">
                  <c:v>0.57032352550099241</c:v>
                </c:pt>
                <c:pt idx="201">
                  <c:v>0.5788872367093888</c:v>
                </c:pt>
                <c:pt idx="202">
                  <c:v>0.57624468044388999</c:v>
                </c:pt>
                <c:pt idx="203">
                  <c:v>0.57661434962881897</c:v>
                </c:pt>
                <c:pt idx="204">
                  <c:v>0.58087829821149695</c:v>
                </c:pt>
                <c:pt idx="205">
                  <c:v>0.64405508891013274</c:v>
                </c:pt>
                <c:pt idx="206">
                  <c:v>0.63797487610484849</c:v>
                </c:pt>
                <c:pt idx="207">
                  <c:v>0.63239534138296372</c:v>
                </c:pt>
                <c:pt idx="208">
                  <c:v>0.63236204400001472</c:v>
                </c:pt>
                <c:pt idx="209">
                  <c:v>0.62131417924355503</c:v>
                </c:pt>
                <c:pt idx="210">
                  <c:v>0.62176062137072052</c:v>
                </c:pt>
                <c:pt idx="211">
                  <c:v>0.61720647169514598</c:v>
                </c:pt>
                <c:pt idx="212">
                  <c:v>0.61524935834715899</c:v>
                </c:pt>
                <c:pt idx="213">
                  <c:v>0.6197529224049465</c:v>
                </c:pt>
                <c:pt idx="214">
                  <c:v>0.62243492520587762</c:v>
                </c:pt>
                <c:pt idx="215">
                  <c:v>0.63173496361733195</c:v>
                </c:pt>
                <c:pt idx="216">
                  <c:v>0.69096955000058635</c:v>
                </c:pt>
                <c:pt idx="217">
                  <c:v>0.72456709997848523</c:v>
                </c:pt>
                <c:pt idx="218">
                  <c:v>0.72195380876376969</c:v>
                </c:pt>
                <c:pt idx="219">
                  <c:v>0.69534861007632665</c:v>
                </c:pt>
                <c:pt idx="220">
                  <c:v>0.67813701558546469</c:v>
                </c:pt>
                <c:pt idx="221">
                  <c:v>0.65212992581011808</c:v>
                </c:pt>
                <c:pt idx="222">
                  <c:v>0.66771066861037054</c:v>
                </c:pt>
                <c:pt idx="223">
                  <c:v>0.67884749882703421</c:v>
                </c:pt>
                <c:pt idx="224">
                  <c:v>0.71398356174470079</c:v>
                </c:pt>
                <c:pt idx="225">
                  <c:v>0.72487890267345501</c:v>
                </c:pt>
                <c:pt idx="226">
                  <c:v>0.7267603900370383</c:v>
                </c:pt>
                <c:pt idx="227">
                  <c:v>0.72535642102675735</c:v>
                </c:pt>
                <c:pt idx="228">
                  <c:v>0.72398196930958758</c:v>
                </c:pt>
                <c:pt idx="229">
                  <c:v>0.7342863600452354</c:v>
                </c:pt>
                <c:pt idx="230">
                  <c:v>0.73377987976481185</c:v>
                </c:pt>
                <c:pt idx="231">
                  <c:v>0.73540401662767585</c:v>
                </c:pt>
                <c:pt idx="232">
                  <c:v>0.72271198251045687</c:v>
                </c:pt>
                <c:pt idx="233">
                  <c:v>0.73411294409865768</c:v>
                </c:pt>
                <c:pt idx="234">
                  <c:v>0.73466425463386698</c:v>
                </c:pt>
                <c:pt idx="235">
                  <c:v>0.73884709028982998</c:v>
                </c:pt>
                <c:pt idx="236">
                  <c:v>0.74916198530085698</c:v>
                </c:pt>
                <c:pt idx="237">
                  <c:v>0.75169155812497956</c:v>
                </c:pt>
                <c:pt idx="238">
                  <c:v>0.75237889768812105</c:v>
                </c:pt>
                <c:pt idx="239">
                  <c:v>0.75411870544768189</c:v>
                </c:pt>
                <c:pt idx="240">
                  <c:v>0.75140801311239447</c:v>
                </c:pt>
                <c:pt idx="241">
                  <c:v>0.75248757958860713</c:v>
                </c:pt>
                <c:pt idx="242">
                  <c:v>0.76484377113818436</c:v>
                </c:pt>
                <c:pt idx="243">
                  <c:v>0.76349783697749252</c:v>
                </c:pt>
                <c:pt idx="244">
                  <c:v>0.76523950869905721</c:v>
                </c:pt>
                <c:pt idx="245">
                  <c:v>0.76559178572025666</c:v>
                </c:pt>
                <c:pt idx="246">
                  <c:v>0.76844709856105375</c:v>
                </c:pt>
                <c:pt idx="247">
                  <c:v>0.76991042347321859</c:v>
                </c:pt>
                <c:pt idx="248">
                  <c:v>0.77109433339450983</c:v>
                </c:pt>
                <c:pt idx="249">
                  <c:v>0.76985598691899038</c:v>
                </c:pt>
                <c:pt idx="250">
                  <c:v>0.76854285891086271</c:v>
                </c:pt>
                <c:pt idx="251">
                  <c:v>0.77021959122796047</c:v>
                </c:pt>
                <c:pt idx="252">
                  <c:v>0.77342081459728274</c:v>
                </c:pt>
                <c:pt idx="253">
                  <c:v>0.77411816108657416</c:v>
                </c:pt>
                <c:pt idx="254">
                  <c:v>0.78068516856646275</c:v>
                </c:pt>
                <c:pt idx="255">
                  <c:v>0.77868555759538693</c:v>
                </c:pt>
                <c:pt idx="256">
                  <c:v>0.78590287686881122</c:v>
                </c:pt>
                <c:pt idx="257">
                  <c:v>0.78622323263551142</c:v>
                </c:pt>
                <c:pt idx="258">
                  <c:v>0.7783419092160635</c:v>
                </c:pt>
                <c:pt idx="259">
                  <c:v>0.76210178343294077</c:v>
                </c:pt>
                <c:pt idx="260">
                  <c:v>0.74908401153100068</c:v>
                </c:pt>
                <c:pt idx="261">
                  <c:v>0.73406724367822862</c:v>
                </c:pt>
                <c:pt idx="262">
                  <c:v>0.73093605348968516</c:v>
                </c:pt>
                <c:pt idx="263">
                  <c:v>0.72989291880040696</c:v>
                </c:pt>
                <c:pt idx="264">
                  <c:v>0.7261115056897961</c:v>
                </c:pt>
                <c:pt idx="265">
                  <c:v>0.68981767557046658</c:v>
                </c:pt>
                <c:pt idx="266">
                  <c:v>0.71341261790851651</c:v>
                </c:pt>
                <c:pt idx="267">
                  <c:v>0.73094614533159885</c:v>
                </c:pt>
                <c:pt idx="268">
                  <c:v>0.72894438644036785</c:v>
                </c:pt>
                <c:pt idx="269">
                  <c:v>0.73257840116482908</c:v>
                </c:pt>
                <c:pt idx="270">
                  <c:v>0.71239492614017663</c:v>
                </c:pt>
                <c:pt idx="271">
                  <c:v>0.71093452752076536</c:v>
                </c:pt>
                <c:pt idx="272">
                  <c:v>0.72285355043108523</c:v>
                </c:pt>
                <c:pt idx="273">
                  <c:v>0.69441452174704421</c:v>
                </c:pt>
                <c:pt idx="274">
                  <c:v>0.65183741266368744</c:v>
                </c:pt>
                <c:pt idx="275">
                  <c:v>0.65695293113840414</c:v>
                </c:pt>
                <c:pt idx="276">
                  <c:v>0.67954904587741061</c:v>
                </c:pt>
                <c:pt idx="277">
                  <c:v>0.68928416609741017</c:v>
                </c:pt>
                <c:pt idx="278">
                  <c:v>0.71102549087880296</c:v>
                </c:pt>
                <c:pt idx="279">
                  <c:v>0.72305664620738286</c:v>
                </c:pt>
                <c:pt idx="280">
                  <c:v>0.7202516972836166</c:v>
                </c:pt>
                <c:pt idx="281">
                  <c:v>0.71623676304642891</c:v>
                </c:pt>
                <c:pt idx="282">
                  <c:v>0.71405696452587919</c:v>
                </c:pt>
                <c:pt idx="283">
                  <c:v>0.70509231456592603</c:v>
                </c:pt>
                <c:pt idx="284">
                  <c:v>0.70984479536516898</c:v>
                </c:pt>
                <c:pt idx="285">
                  <c:v>0.71087261521469847</c:v>
                </c:pt>
                <c:pt idx="286">
                  <c:v>0.70189362580999182</c:v>
                </c:pt>
                <c:pt idx="287">
                  <c:v>0.69788443459805605</c:v>
                </c:pt>
                <c:pt idx="288">
                  <c:v>0.69870373052408719</c:v>
                </c:pt>
                <c:pt idx="289">
                  <c:v>0.68727158183468584</c:v>
                </c:pt>
                <c:pt idx="290">
                  <c:v>0.63994314422532539</c:v>
                </c:pt>
                <c:pt idx="291">
                  <c:v>0.63330018991693193</c:v>
                </c:pt>
                <c:pt idx="292">
                  <c:v>0.62387405794635109</c:v>
                </c:pt>
                <c:pt idx="293">
                  <c:v>0.62967233935358602</c:v>
                </c:pt>
                <c:pt idx="294">
                  <c:v>0.62890313413784305</c:v>
                </c:pt>
                <c:pt idx="295">
                  <c:v>0.6454140948964715</c:v>
                </c:pt>
                <c:pt idx="296">
                  <c:v>0.65107429204750311</c:v>
                </c:pt>
                <c:pt idx="297">
                  <c:v>0.65487283275342134</c:v>
                </c:pt>
                <c:pt idx="298">
                  <c:v>0.65875132210751419</c:v>
                </c:pt>
                <c:pt idx="299">
                  <c:v>0.65687812038165794</c:v>
                </c:pt>
                <c:pt idx="300">
                  <c:v>0.64577307885352409</c:v>
                </c:pt>
                <c:pt idx="301">
                  <c:v>0.6482488068995389</c:v>
                </c:pt>
                <c:pt idx="302">
                  <c:v>0.65041649963771098</c:v>
                </c:pt>
                <c:pt idx="303">
                  <c:v>0.64767613641115174</c:v>
                </c:pt>
                <c:pt idx="304">
                  <c:v>0.64948699392514053</c:v>
                </c:pt>
                <c:pt idx="305">
                  <c:v>0.66311061771717106</c:v>
                </c:pt>
                <c:pt idx="306">
                  <c:v>0.66994625191813251</c:v>
                </c:pt>
                <c:pt idx="307">
                  <c:v>0.66946040581705824</c:v>
                </c:pt>
                <c:pt idx="308">
                  <c:v>0.66803392368491754</c:v>
                </c:pt>
                <c:pt idx="309">
                  <c:v>0.67538537806451171</c:v>
                </c:pt>
                <c:pt idx="310">
                  <c:v>0.68163013606758949</c:v>
                </c:pt>
                <c:pt idx="311">
                  <c:v>0.67938833414861277</c:v>
                </c:pt>
                <c:pt idx="312">
                  <c:v>0.67558237291021506</c:v>
                </c:pt>
                <c:pt idx="313">
                  <c:v>0.66427871172573705</c:v>
                </c:pt>
                <c:pt idx="314">
                  <c:v>0.66312706069346128</c:v>
                </c:pt>
                <c:pt idx="315">
                  <c:v>0.66266368940149556</c:v>
                </c:pt>
                <c:pt idx="316">
                  <c:v>0.6625401243563539</c:v>
                </c:pt>
                <c:pt idx="317">
                  <c:v>0.6631204586325754</c:v>
                </c:pt>
                <c:pt idx="318">
                  <c:v>0.65729173419393339</c:v>
                </c:pt>
                <c:pt idx="319">
                  <c:v>0.67678774349968429</c:v>
                </c:pt>
                <c:pt idx="320">
                  <c:v>0.67676207170106506</c:v>
                </c:pt>
                <c:pt idx="321">
                  <c:v>0.67886755671024857</c:v>
                </c:pt>
                <c:pt idx="322">
                  <c:v>0.67640665654626764</c:v>
                </c:pt>
                <c:pt idx="323">
                  <c:v>0.67285677847661718</c:v>
                </c:pt>
                <c:pt idx="324">
                  <c:v>0.67444410130314114</c:v>
                </c:pt>
                <c:pt idx="325">
                  <c:v>0.67415159277784376</c:v>
                </c:pt>
                <c:pt idx="326">
                  <c:v>0.67250072640880576</c:v>
                </c:pt>
                <c:pt idx="327">
                  <c:v>0.67233427171775517</c:v>
                </c:pt>
                <c:pt idx="328">
                  <c:v>0.66930708480828482</c:v>
                </c:pt>
                <c:pt idx="329">
                  <c:v>0.68199362496267246</c:v>
                </c:pt>
                <c:pt idx="330">
                  <c:v>0.69235032252289563</c:v>
                </c:pt>
                <c:pt idx="331">
                  <c:v>0.69317734790565622</c:v>
                </c:pt>
                <c:pt idx="332">
                  <c:v>0.69152364159380364</c:v>
                </c:pt>
                <c:pt idx="333">
                  <c:v>0.67092888436221099</c:v>
                </c:pt>
                <c:pt idx="334">
                  <c:v>0.68655470913485162</c:v>
                </c:pt>
                <c:pt idx="335">
                  <c:v>0.68306716343842511</c:v>
                </c:pt>
                <c:pt idx="336">
                  <c:v>0.68273649120825375</c:v>
                </c:pt>
                <c:pt idx="337">
                  <c:v>0.6918075794662174</c:v>
                </c:pt>
                <c:pt idx="338">
                  <c:v>0.69846133490481055</c:v>
                </c:pt>
                <c:pt idx="339">
                  <c:v>0.66565384050828535</c:v>
                </c:pt>
                <c:pt idx="340">
                  <c:v>0.64587613122230725</c:v>
                </c:pt>
                <c:pt idx="341">
                  <c:v>0.62485597915687352</c:v>
                </c:pt>
                <c:pt idx="342">
                  <c:v>0.61554792423885896</c:v>
                </c:pt>
                <c:pt idx="343">
                  <c:v>0.5843056063658989</c:v>
                </c:pt>
                <c:pt idx="344">
                  <c:v>0.57228042462592776</c:v>
                </c:pt>
                <c:pt idx="345">
                  <c:v>0.57223868042213755</c:v>
                </c:pt>
                <c:pt idx="346">
                  <c:v>0.56703110471839535</c:v>
                </c:pt>
                <c:pt idx="347">
                  <c:v>0.56622440674873875</c:v>
                </c:pt>
                <c:pt idx="348">
                  <c:v>0.56336836616739039</c:v>
                </c:pt>
                <c:pt idx="349">
                  <c:v>0.56399182122255298</c:v>
                </c:pt>
                <c:pt idx="350">
                  <c:v>0.56095317339979744</c:v>
                </c:pt>
                <c:pt idx="351">
                  <c:v>0.57049026961259475</c:v>
                </c:pt>
                <c:pt idx="352">
                  <c:v>0.57072330138334748</c:v>
                </c:pt>
                <c:pt idx="353">
                  <c:v>0.57097266445709483</c:v>
                </c:pt>
                <c:pt idx="354">
                  <c:v>0.57127360279479211</c:v>
                </c:pt>
                <c:pt idx="355">
                  <c:v>0.56371321043299905</c:v>
                </c:pt>
                <c:pt idx="356">
                  <c:v>0.55424238013048377</c:v>
                </c:pt>
                <c:pt idx="357">
                  <c:v>0.55610574819450553</c:v>
                </c:pt>
                <c:pt idx="358">
                  <c:v>0.5515371469902679</c:v>
                </c:pt>
                <c:pt idx="359">
                  <c:v>0.55611544253937217</c:v>
                </c:pt>
                <c:pt idx="360">
                  <c:v>0.55554081332246374</c:v>
                </c:pt>
                <c:pt idx="361">
                  <c:v>0.57742276302674489</c:v>
                </c:pt>
                <c:pt idx="362">
                  <c:v>0.57196886624596976</c:v>
                </c:pt>
                <c:pt idx="363">
                  <c:v>0.57540361683686525</c:v>
                </c:pt>
                <c:pt idx="364">
                  <c:v>0.57414892394652195</c:v>
                </c:pt>
                <c:pt idx="365">
                  <c:v>0.57660167208301061</c:v>
                </c:pt>
                <c:pt idx="366">
                  <c:v>0.57046695215935816</c:v>
                </c:pt>
                <c:pt idx="367">
                  <c:v>0.55872639873366159</c:v>
                </c:pt>
                <c:pt idx="368">
                  <c:v>0.55031747460277869</c:v>
                </c:pt>
                <c:pt idx="369">
                  <c:v>0.52779422236853468</c:v>
                </c:pt>
                <c:pt idx="370">
                  <c:v>0.50987494998510585</c:v>
                </c:pt>
                <c:pt idx="371">
                  <c:v>0.52965424925649773</c:v>
                </c:pt>
                <c:pt idx="372">
                  <c:v>0.53336886061509381</c:v>
                </c:pt>
                <c:pt idx="373">
                  <c:v>0.52789768393474157</c:v>
                </c:pt>
                <c:pt idx="374">
                  <c:v>0.53092394643465946</c:v>
                </c:pt>
                <c:pt idx="375">
                  <c:v>0.53494853062998005</c:v>
                </c:pt>
                <c:pt idx="376">
                  <c:v>0.53289174217885793</c:v>
                </c:pt>
                <c:pt idx="377">
                  <c:v>0.53377145797492254</c:v>
                </c:pt>
                <c:pt idx="378">
                  <c:v>0.53100814013387576</c:v>
                </c:pt>
                <c:pt idx="379">
                  <c:v>0.50840280397311044</c:v>
                </c:pt>
                <c:pt idx="380">
                  <c:v>0.51020528257811248</c:v>
                </c:pt>
                <c:pt idx="381">
                  <c:v>0.50751731121299559</c:v>
                </c:pt>
                <c:pt idx="382">
                  <c:v>0.50839782252553356</c:v>
                </c:pt>
                <c:pt idx="383">
                  <c:v>0.50518650105158514</c:v>
                </c:pt>
                <c:pt idx="384">
                  <c:v>0.50677362419074401</c:v>
                </c:pt>
                <c:pt idx="385">
                  <c:v>0.49378905847221349</c:v>
                </c:pt>
                <c:pt idx="386">
                  <c:v>0.43835094783760226</c:v>
                </c:pt>
                <c:pt idx="387">
                  <c:v>0.43779933959694078</c:v>
                </c:pt>
                <c:pt idx="388">
                  <c:v>0.43578307853043846</c:v>
                </c:pt>
                <c:pt idx="389">
                  <c:v>0.43305242139872535</c:v>
                </c:pt>
                <c:pt idx="390">
                  <c:v>0.42937526496678829</c:v>
                </c:pt>
                <c:pt idx="391">
                  <c:v>0.42709875363952088</c:v>
                </c:pt>
                <c:pt idx="392">
                  <c:v>0.4266664133157515</c:v>
                </c:pt>
                <c:pt idx="393">
                  <c:v>0.42480526321021889</c:v>
                </c:pt>
                <c:pt idx="394">
                  <c:v>0.41660991209124898</c:v>
                </c:pt>
                <c:pt idx="395">
                  <c:v>0.35137707727045298</c:v>
                </c:pt>
                <c:pt idx="396">
                  <c:v>0.35414463506518562</c:v>
                </c:pt>
                <c:pt idx="397">
                  <c:v>0.36008605574863667</c:v>
                </c:pt>
                <c:pt idx="398">
                  <c:v>0.42168315140444479</c:v>
                </c:pt>
                <c:pt idx="399">
                  <c:v>0.41835070329184632</c:v>
                </c:pt>
                <c:pt idx="400">
                  <c:v>0.41312175689807135</c:v>
                </c:pt>
                <c:pt idx="401">
                  <c:v>0.41048531465260685</c:v>
                </c:pt>
                <c:pt idx="402">
                  <c:v>0.4251961668680358</c:v>
                </c:pt>
                <c:pt idx="403">
                  <c:v>0.42935945919674345</c:v>
                </c:pt>
                <c:pt idx="404">
                  <c:v>0.42764743661757681</c:v>
                </c:pt>
                <c:pt idx="405">
                  <c:v>0.43383170405522731</c:v>
                </c:pt>
                <c:pt idx="406">
                  <c:v>0.46352660924013561</c:v>
                </c:pt>
                <c:pt idx="407">
                  <c:v>0.47642267985051995</c:v>
                </c:pt>
                <c:pt idx="408">
                  <c:v>0.47982143251516607</c:v>
                </c:pt>
                <c:pt idx="409">
                  <c:v>0.49377991903816176</c:v>
                </c:pt>
                <c:pt idx="410">
                  <c:v>0.50615582927026337</c:v>
                </c:pt>
                <c:pt idx="411">
                  <c:v>0.51475007606277701</c:v>
                </c:pt>
                <c:pt idx="412">
                  <c:v>0.51475007606277701</c:v>
                </c:pt>
                <c:pt idx="413">
                  <c:v>0.5175684663798954</c:v>
                </c:pt>
                <c:pt idx="414">
                  <c:v>0.5219973194566937</c:v>
                </c:pt>
                <c:pt idx="415">
                  <c:v>0.50874199734433612</c:v>
                </c:pt>
                <c:pt idx="416">
                  <c:v>0.50599185800948854</c:v>
                </c:pt>
                <c:pt idx="417">
                  <c:v>0.517418864442174</c:v>
                </c:pt>
                <c:pt idx="418">
                  <c:v>0.41414800849218453</c:v>
                </c:pt>
                <c:pt idx="419">
                  <c:v>0.42243774862304917</c:v>
                </c:pt>
                <c:pt idx="420">
                  <c:v>0.42376074274483572</c:v>
                </c:pt>
                <c:pt idx="421">
                  <c:v>0.41974277986152281</c:v>
                </c:pt>
                <c:pt idx="422">
                  <c:v>0.41921521719878591</c:v>
                </c:pt>
                <c:pt idx="423">
                  <c:v>0.42649446317591772</c:v>
                </c:pt>
                <c:pt idx="424">
                  <c:v>0.42803506066982511</c:v>
                </c:pt>
                <c:pt idx="425">
                  <c:v>0.42880107693066966</c:v>
                </c:pt>
                <c:pt idx="426">
                  <c:v>0.42427716255614389</c:v>
                </c:pt>
                <c:pt idx="427">
                  <c:v>0.42804736855608494</c:v>
                </c:pt>
                <c:pt idx="428">
                  <c:v>0.42926290554414026</c:v>
                </c:pt>
                <c:pt idx="429">
                  <c:v>0.42902844471417795</c:v>
                </c:pt>
                <c:pt idx="430">
                  <c:v>0.42576346647371632</c:v>
                </c:pt>
                <c:pt idx="431">
                  <c:v>0.42374532694196754</c:v>
                </c:pt>
                <c:pt idx="432">
                  <c:v>0.41668891348496395</c:v>
                </c:pt>
                <c:pt idx="433">
                  <c:v>0.41319171208352529</c:v>
                </c:pt>
                <c:pt idx="434">
                  <c:v>0.41182001634401133</c:v>
                </c:pt>
                <c:pt idx="435">
                  <c:v>0.40220617936431391</c:v>
                </c:pt>
                <c:pt idx="436">
                  <c:v>0.40148578356636083</c:v>
                </c:pt>
                <c:pt idx="437">
                  <c:v>0.3974590453307329</c:v>
                </c:pt>
                <c:pt idx="438">
                  <c:v>0.39559578969190129</c:v>
                </c:pt>
                <c:pt idx="439">
                  <c:v>0.39689340549678664</c:v>
                </c:pt>
                <c:pt idx="440">
                  <c:v>0.39534962940939111</c:v>
                </c:pt>
                <c:pt idx="441">
                  <c:v>0.38956967671223197</c:v>
                </c:pt>
                <c:pt idx="442">
                  <c:v>0.38386889647724953</c:v>
                </c:pt>
                <c:pt idx="443">
                  <c:v>0.55387565952097395</c:v>
                </c:pt>
                <c:pt idx="444">
                  <c:v>0.53912642791478438</c:v>
                </c:pt>
                <c:pt idx="445">
                  <c:v>0.4769104919430357</c:v>
                </c:pt>
                <c:pt idx="446">
                  <c:v>0.46806462523089731</c:v>
                </c:pt>
                <c:pt idx="447">
                  <c:v>0.45569576699095937</c:v>
                </c:pt>
                <c:pt idx="448">
                  <c:v>0.46284728942691744</c:v>
                </c:pt>
                <c:pt idx="449">
                  <c:v>0.45522922961067713</c:v>
                </c:pt>
                <c:pt idx="450">
                  <c:v>0.47087709848280818</c:v>
                </c:pt>
                <c:pt idx="451">
                  <c:v>0.48149774496619735</c:v>
                </c:pt>
                <c:pt idx="452">
                  <c:v>0.46652320990581092</c:v>
                </c:pt>
                <c:pt idx="453">
                  <c:v>0.46401429271035494</c:v>
                </c:pt>
                <c:pt idx="454">
                  <c:v>0.46084353791007843</c:v>
                </c:pt>
                <c:pt idx="455">
                  <c:v>0.44516781609195405</c:v>
                </c:pt>
                <c:pt idx="456">
                  <c:v>0.42072938797094322</c:v>
                </c:pt>
                <c:pt idx="457">
                  <c:v>0.4145638876938329</c:v>
                </c:pt>
                <c:pt idx="458">
                  <c:v>0.41690897960745305</c:v>
                </c:pt>
                <c:pt idx="459">
                  <c:v>0.41380590267533385</c:v>
                </c:pt>
                <c:pt idx="460">
                  <c:v>0.41070882397920172</c:v>
                </c:pt>
                <c:pt idx="461">
                  <c:v>0.40993063795714796</c:v>
                </c:pt>
                <c:pt idx="462">
                  <c:v>0.40717144730532479</c:v>
                </c:pt>
                <c:pt idx="463">
                  <c:v>0.40380670937387603</c:v>
                </c:pt>
                <c:pt idx="464">
                  <c:v>0.40395252306286517</c:v>
                </c:pt>
                <c:pt idx="465">
                  <c:v>0.40368364241051025</c:v>
                </c:pt>
                <c:pt idx="466">
                  <c:v>0.40133805131774852</c:v>
                </c:pt>
                <c:pt idx="467">
                  <c:v>0.40587931430320656</c:v>
                </c:pt>
                <c:pt idx="468">
                  <c:v>0.40782606188183051</c:v>
                </c:pt>
                <c:pt idx="469">
                  <c:v>0.40836953373877788</c:v>
                </c:pt>
                <c:pt idx="470">
                  <c:v>0.40360186994003361</c:v>
                </c:pt>
                <c:pt idx="471">
                  <c:v>0.39723745604379546</c:v>
                </c:pt>
                <c:pt idx="472">
                  <c:v>0.39833554739392046</c:v>
                </c:pt>
                <c:pt idx="473">
                  <c:v>0.39823959829235173</c:v>
                </c:pt>
                <c:pt idx="474">
                  <c:v>0.39825127002735444</c:v>
                </c:pt>
                <c:pt idx="475">
                  <c:v>0.39638783269961975</c:v>
                </c:pt>
                <c:pt idx="476">
                  <c:v>0.3973379174852652</c:v>
                </c:pt>
                <c:pt idx="477">
                  <c:v>0.39839400955712106</c:v>
                </c:pt>
                <c:pt idx="478">
                  <c:v>0.39839793485329184</c:v>
                </c:pt>
                <c:pt idx="479">
                  <c:v>0.39839793485329184</c:v>
                </c:pt>
                <c:pt idx="480">
                  <c:v>0.39788397177320417</c:v>
                </c:pt>
                <c:pt idx="481">
                  <c:v>0.41136461220188142</c:v>
                </c:pt>
                <c:pt idx="482">
                  <c:v>0.3847849299099752</c:v>
                </c:pt>
                <c:pt idx="483">
                  <c:v>0.37182574645129712</c:v>
                </c:pt>
                <c:pt idx="484">
                  <c:v>0.36717058421925292</c:v>
                </c:pt>
                <c:pt idx="485">
                  <c:v>0.37035462774230321</c:v>
                </c:pt>
                <c:pt idx="486">
                  <c:v>0.3735852685225251</c:v>
                </c:pt>
                <c:pt idx="487">
                  <c:v>0.37149905812830492</c:v>
                </c:pt>
                <c:pt idx="488">
                  <c:v>0.41642206525650011</c:v>
                </c:pt>
                <c:pt idx="489">
                  <c:v>0.47762649598545676</c:v>
                </c:pt>
                <c:pt idx="490">
                  <c:v>0.42760570889944682</c:v>
                </c:pt>
                <c:pt idx="491">
                  <c:v>0.42616222598891579</c:v>
                </c:pt>
                <c:pt idx="492">
                  <c:v>0.42533077642115813</c:v>
                </c:pt>
                <c:pt idx="493">
                  <c:v>0.43044724323481243</c:v>
                </c:pt>
                <c:pt idx="494">
                  <c:v>0.41554807654678511</c:v>
                </c:pt>
                <c:pt idx="495">
                  <c:v>0.43248097152142306</c:v>
                </c:pt>
                <c:pt idx="496">
                  <c:v>0.45844173107233055</c:v>
                </c:pt>
                <c:pt idx="497">
                  <c:v>0.46021951774340308</c:v>
                </c:pt>
                <c:pt idx="498">
                  <c:v>0.45916384898470047</c:v>
                </c:pt>
                <c:pt idx="499">
                  <c:v>0.46211186933048315</c:v>
                </c:pt>
                <c:pt idx="500">
                  <c:v>0.46419937269140549</c:v>
                </c:pt>
                <c:pt idx="501">
                  <c:v>0.46994589631176686</c:v>
                </c:pt>
                <c:pt idx="502">
                  <c:v>0.47195205727095235</c:v>
                </c:pt>
                <c:pt idx="503">
                  <c:v>0.47463491350258369</c:v>
                </c:pt>
                <c:pt idx="504">
                  <c:v>0.51517039113395102</c:v>
                </c:pt>
                <c:pt idx="505">
                  <c:v>0.5135642234998451</c:v>
                </c:pt>
                <c:pt idx="506">
                  <c:v>0.51609035948551951</c:v>
                </c:pt>
                <c:pt idx="507">
                  <c:v>0.51543270587631596</c:v>
                </c:pt>
                <c:pt idx="508">
                  <c:v>0.51718286683920955</c:v>
                </c:pt>
                <c:pt idx="509">
                  <c:v>0.51259990317566817</c:v>
                </c:pt>
                <c:pt idx="510">
                  <c:v>0.50735995638544362</c:v>
                </c:pt>
                <c:pt idx="511">
                  <c:v>0.51033348185214378</c:v>
                </c:pt>
                <c:pt idx="512">
                  <c:v>0.51231323705239251</c:v>
                </c:pt>
                <c:pt idx="513">
                  <c:v>0.5145864297812035</c:v>
                </c:pt>
                <c:pt idx="514">
                  <c:v>0.52725116446950038</c:v>
                </c:pt>
                <c:pt idx="515">
                  <c:v>0.54742568386315005</c:v>
                </c:pt>
                <c:pt idx="516">
                  <c:v>0.55753860281613499</c:v>
                </c:pt>
                <c:pt idx="517">
                  <c:v>0.55805154279786751</c:v>
                </c:pt>
                <c:pt idx="518">
                  <c:v>0.56270838244704136</c:v>
                </c:pt>
                <c:pt idx="519">
                  <c:v>0.56840332703985308</c:v>
                </c:pt>
                <c:pt idx="520">
                  <c:v>0.56704562503125577</c:v>
                </c:pt>
                <c:pt idx="521">
                  <c:v>0.56718955773750979</c:v>
                </c:pt>
                <c:pt idx="522">
                  <c:v>0.55288752539281127</c:v>
                </c:pt>
                <c:pt idx="523">
                  <c:v>0.55288752539281127</c:v>
                </c:pt>
                <c:pt idx="524">
                  <c:v>0.55988811973498565</c:v>
                </c:pt>
                <c:pt idx="525">
                  <c:v>0.56777678056285663</c:v>
                </c:pt>
                <c:pt idx="526">
                  <c:v>0.56702813388894646</c:v>
                </c:pt>
                <c:pt idx="527">
                  <c:v>0.56657052252481954</c:v>
                </c:pt>
                <c:pt idx="528">
                  <c:v>0.56806027618662802</c:v>
                </c:pt>
                <c:pt idx="529">
                  <c:v>0.56451409255243867</c:v>
                </c:pt>
                <c:pt idx="530">
                  <c:v>0.5717745491198063</c:v>
                </c:pt>
                <c:pt idx="531">
                  <c:v>0.57690140893756692</c:v>
                </c:pt>
                <c:pt idx="532">
                  <c:v>0.5795041343846592</c:v>
                </c:pt>
                <c:pt idx="533">
                  <c:v>0.57863559868851455</c:v>
                </c:pt>
                <c:pt idx="534">
                  <c:v>0.57699192215164419</c:v>
                </c:pt>
                <c:pt idx="535">
                  <c:v>0.5751074106197015</c:v>
                </c:pt>
                <c:pt idx="536">
                  <c:v>0.57872426310833502</c:v>
                </c:pt>
                <c:pt idx="537">
                  <c:v>0.58281269597485375</c:v>
                </c:pt>
                <c:pt idx="538">
                  <c:v>0.59274501691115722</c:v>
                </c:pt>
                <c:pt idx="539">
                  <c:v>0.58908431308314835</c:v>
                </c:pt>
                <c:pt idx="540">
                  <c:v>0.59018045164056676</c:v>
                </c:pt>
                <c:pt idx="541">
                  <c:v>0.58596917766238288</c:v>
                </c:pt>
                <c:pt idx="542">
                  <c:v>0.57306488264552113</c:v>
                </c:pt>
                <c:pt idx="543">
                  <c:v>0.54897393119719706</c:v>
                </c:pt>
                <c:pt idx="544">
                  <c:v>0.53721581928667506</c:v>
                </c:pt>
                <c:pt idx="545">
                  <c:v>0.48131481583274688</c:v>
                </c:pt>
                <c:pt idx="546">
                  <c:v>0.47813476172391178</c:v>
                </c:pt>
                <c:pt idx="547">
                  <c:v>0.47306743640176224</c:v>
                </c:pt>
                <c:pt idx="548">
                  <c:v>0.45378690140952171</c:v>
                </c:pt>
                <c:pt idx="549">
                  <c:v>0.45997433522937226</c:v>
                </c:pt>
                <c:pt idx="550">
                  <c:v>0.45623078920828791</c:v>
                </c:pt>
                <c:pt idx="551">
                  <c:v>0.45128012014255664</c:v>
                </c:pt>
                <c:pt idx="552">
                  <c:v>0.43100627106637751</c:v>
                </c:pt>
                <c:pt idx="553">
                  <c:v>0.42011945007210338</c:v>
                </c:pt>
                <c:pt idx="554">
                  <c:v>0.4162900721393375</c:v>
                </c:pt>
                <c:pt idx="555">
                  <c:v>0.42158613643593079</c:v>
                </c:pt>
                <c:pt idx="556">
                  <c:v>0.42687728227428323</c:v>
                </c:pt>
                <c:pt idx="557">
                  <c:v>0.45000548054196809</c:v>
                </c:pt>
                <c:pt idx="558">
                  <c:v>0.48271557799501214</c:v>
                </c:pt>
                <c:pt idx="559">
                  <c:v>0.60869587137204229</c:v>
                </c:pt>
                <c:pt idx="560">
                  <c:v>0.60216047787003724</c:v>
                </c:pt>
                <c:pt idx="561">
                  <c:v>0.60218037080770226</c:v>
                </c:pt>
                <c:pt idx="562">
                  <c:v>0.59922699866814844</c:v>
                </c:pt>
                <c:pt idx="563">
                  <c:v>0.60270658083089967</c:v>
                </c:pt>
                <c:pt idx="564">
                  <c:v>0.60177184253753357</c:v>
                </c:pt>
                <c:pt idx="565">
                  <c:v>0.60616426041165239</c:v>
                </c:pt>
                <c:pt idx="566">
                  <c:v>0.60316282570377222</c:v>
                </c:pt>
                <c:pt idx="567">
                  <c:v>0.59415471030499389</c:v>
                </c:pt>
                <c:pt idx="568">
                  <c:v>0.59061729106926497</c:v>
                </c:pt>
                <c:pt idx="569">
                  <c:v>0.59307373888621195</c:v>
                </c:pt>
                <c:pt idx="570">
                  <c:v>0.59984827244185146</c:v>
                </c:pt>
                <c:pt idx="571">
                  <c:v>0.60220357414092374</c:v>
                </c:pt>
                <c:pt idx="572">
                  <c:v>0.60625786505507473</c:v>
                </c:pt>
                <c:pt idx="573">
                  <c:v>0.61305121050299738</c:v>
                </c:pt>
                <c:pt idx="574">
                  <c:v>0.61305445423231975</c:v>
                </c:pt>
                <c:pt idx="575">
                  <c:v>0.63052826114639493</c:v>
                </c:pt>
                <c:pt idx="576">
                  <c:v>0.63694814485875983</c:v>
                </c:pt>
                <c:pt idx="577">
                  <c:v>0.64548281177645628</c:v>
                </c:pt>
                <c:pt idx="578">
                  <c:v>0.64740312161844782</c:v>
                </c:pt>
                <c:pt idx="579">
                  <c:v>0.64719249450968575</c:v>
                </c:pt>
                <c:pt idx="580">
                  <c:v>0.65213354113126021</c:v>
                </c:pt>
                <c:pt idx="581">
                  <c:v>0.65869775438305544</c:v>
                </c:pt>
                <c:pt idx="582">
                  <c:v>0.65956437574657534</c:v>
                </c:pt>
                <c:pt idx="583">
                  <c:v>0.662106277352696</c:v>
                </c:pt>
                <c:pt idx="584">
                  <c:v>0.66719332499838313</c:v>
                </c:pt>
                <c:pt idx="585">
                  <c:v>0.66665894926711522</c:v>
                </c:pt>
                <c:pt idx="586">
                  <c:v>0.63347997818017543</c:v>
                </c:pt>
                <c:pt idx="587">
                  <c:v>0.60591086356719692</c:v>
                </c:pt>
                <c:pt idx="588">
                  <c:v>0.6090445319111143</c:v>
                </c:pt>
                <c:pt idx="589">
                  <c:v>0.62331171231285043</c:v>
                </c:pt>
                <c:pt idx="590">
                  <c:v>0.6172483878225703</c:v>
                </c:pt>
                <c:pt idx="591">
                  <c:v>0.61431928800227564</c:v>
                </c:pt>
                <c:pt idx="592">
                  <c:v>0.61365454203980618</c:v>
                </c:pt>
                <c:pt idx="593">
                  <c:v>0.6201409138119276</c:v>
                </c:pt>
                <c:pt idx="594">
                  <c:v>0.6195939807331875</c:v>
                </c:pt>
                <c:pt idx="595">
                  <c:v>0.61483299713189166</c:v>
                </c:pt>
                <c:pt idx="596">
                  <c:v>0.61551125341149626</c:v>
                </c:pt>
                <c:pt idx="597">
                  <c:v>0.59294411059666219</c:v>
                </c:pt>
                <c:pt idx="598">
                  <c:v>0.5265046026412612</c:v>
                </c:pt>
                <c:pt idx="599">
                  <c:v>0.4978240067618504</c:v>
                </c:pt>
                <c:pt idx="600">
                  <c:v>0.48460763216098812</c:v>
                </c:pt>
                <c:pt idx="601">
                  <c:v>0.49776069897838843</c:v>
                </c:pt>
                <c:pt idx="602">
                  <c:v>0.51200619879915299</c:v>
                </c:pt>
                <c:pt idx="603">
                  <c:v>0.5214649470689694</c:v>
                </c:pt>
                <c:pt idx="604">
                  <c:v>0.52733378622028693</c:v>
                </c:pt>
                <c:pt idx="605">
                  <c:v>0.53166734331770649</c:v>
                </c:pt>
                <c:pt idx="606">
                  <c:v>0.53042926300393978</c:v>
                </c:pt>
                <c:pt idx="607">
                  <c:v>0.52423622063434017</c:v>
                </c:pt>
                <c:pt idx="608">
                  <c:v>0.52061340239052156</c:v>
                </c:pt>
                <c:pt idx="609">
                  <c:v>0.54469344863645863</c:v>
                </c:pt>
                <c:pt idx="610">
                  <c:v>0.56022942291532574</c:v>
                </c:pt>
                <c:pt idx="611">
                  <c:v>0.5660341209210229</c:v>
                </c:pt>
                <c:pt idx="612">
                  <c:v>0.56413820372674861</c:v>
                </c:pt>
                <c:pt idx="613">
                  <c:v>0.55995575573632206</c:v>
                </c:pt>
                <c:pt idx="614">
                  <c:v>0.56636532539339046</c:v>
                </c:pt>
                <c:pt idx="615">
                  <c:v>0.55898505794481279</c:v>
                </c:pt>
                <c:pt idx="616">
                  <c:v>0.55447118644783266</c:v>
                </c:pt>
                <c:pt idx="617">
                  <c:v>0.55103029011679239</c:v>
                </c:pt>
                <c:pt idx="618">
                  <c:v>0.55396343208722665</c:v>
                </c:pt>
                <c:pt idx="619">
                  <c:v>0.56193299332694946</c:v>
                </c:pt>
                <c:pt idx="620">
                  <c:v>0.58796183054372086</c:v>
                </c:pt>
                <c:pt idx="621">
                  <c:v>0.65619102273293051</c:v>
                </c:pt>
                <c:pt idx="622">
                  <c:v>0.66048544604843851</c:v>
                </c:pt>
                <c:pt idx="623">
                  <c:v>0.66855503876760425</c:v>
                </c:pt>
                <c:pt idx="624">
                  <c:v>0.67071109893992698</c:v>
                </c:pt>
                <c:pt idx="625">
                  <c:v>0.67427967238125286</c:v>
                </c:pt>
                <c:pt idx="626">
                  <c:v>0.66797572128668214</c:v>
                </c:pt>
                <c:pt idx="627">
                  <c:v>0.65976426511387531</c:v>
                </c:pt>
                <c:pt idx="628">
                  <c:v>0.664424365997481</c:v>
                </c:pt>
                <c:pt idx="629">
                  <c:v>0.65485554203986163</c:v>
                </c:pt>
                <c:pt idx="630">
                  <c:v>0.65158771923735359</c:v>
                </c:pt>
                <c:pt idx="631">
                  <c:v>0.64908262586277543</c:v>
                </c:pt>
                <c:pt idx="632">
                  <c:v>0.64860873174461875</c:v>
                </c:pt>
                <c:pt idx="633">
                  <c:v>0.6608766893336554</c:v>
                </c:pt>
                <c:pt idx="634">
                  <c:v>0.65422826586980809</c:v>
                </c:pt>
                <c:pt idx="635">
                  <c:v>0.64839704349552463</c:v>
                </c:pt>
                <c:pt idx="636">
                  <c:v>0.65667228102935893</c:v>
                </c:pt>
                <c:pt idx="637">
                  <c:v>0.65957023380764046</c:v>
                </c:pt>
                <c:pt idx="638">
                  <c:v>0.6675334784926642</c:v>
                </c:pt>
                <c:pt idx="639">
                  <c:v>0.67120879747057594</c:v>
                </c:pt>
                <c:pt idx="640">
                  <c:v>0.66641896745176532</c:v>
                </c:pt>
                <c:pt idx="641">
                  <c:v>0.66818204862143238</c:v>
                </c:pt>
                <c:pt idx="642">
                  <c:v>0.67090193864927339</c:v>
                </c:pt>
                <c:pt idx="643">
                  <c:v>0.67834503800928148</c:v>
                </c:pt>
                <c:pt idx="644">
                  <c:v>0.67655249382885685</c:v>
                </c:pt>
                <c:pt idx="645">
                  <c:v>0.67478022391230252</c:v>
                </c:pt>
                <c:pt idx="646">
                  <c:v>0.67052694749259156</c:v>
                </c:pt>
                <c:pt idx="647">
                  <c:v>0.64808511829133253</c:v>
                </c:pt>
                <c:pt idx="648">
                  <c:v>0.64512562711030308</c:v>
                </c:pt>
                <c:pt idx="649">
                  <c:v>0.62764988802301314</c:v>
                </c:pt>
                <c:pt idx="650">
                  <c:v>0.59466371906275306</c:v>
                </c:pt>
                <c:pt idx="651">
                  <c:v>0.59214294449729299</c:v>
                </c:pt>
                <c:pt idx="652">
                  <c:v>0.61104070883954587</c:v>
                </c:pt>
                <c:pt idx="653">
                  <c:v>0.61712101988413037</c:v>
                </c:pt>
                <c:pt idx="654">
                  <c:v>0.61532142712564264</c:v>
                </c:pt>
                <c:pt idx="655">
                  <c:v>0.60212735617887103</c:v>
                </c:pt>
                <c:pt idx="656">
                  <c:v>0.60269378408739993</c:v>
                </c:pt>
                <c:pt idx="657">
                  <c:v>0.60780728380670113</c:v>
                </c:pt>
                <c:pt idx="658">
                  <c:v>0.60669721901332196</c:v>
                </c:pt>
                <c:pt idx="659">
                  <c:v>0.62160225064923136</c:v>
                </c:pt>
                <c:pt idx="660">
                  <c:v>0.62700622836211706</c:v>
                </c:pt>
                <c:pt idx="661">
                  <c:v>0.62714022554760263</c:v>
                </c:pt>
                <c:pt idx="662">
                  <c:v>0.62880028205246519</c:v>
                </c:pt>
                <c:pt idx="663">
                  <c:v>0.63900533418274641</c:v>
                </c:pt>
                <c:pt idx="664">
                  <c:v>0.63821503921022249</c:v>
                </c:pt>
                <c:pt idx="665">
                  <c:v>0.62229588641781808</c:v>
                </c:pt>
                <c:pt idx="666">
                  <c:v>0.62541788993793479</c:v>
                </c:pt>
                <c:pt idx="667">
                  <c:v>0.62639884568332416</c:v>
                </c:pt>
                <c:pt idx="668">
                  <c:v>0.6331031398572976</c:v>
                </c:pt>
                <c:pt idx="669">
                  <c:v>0.63487212819195615</c:v>
                </c:pt>
                <c:pt idx="670">
                  <c:v>0.62623344035521467</c:v>
                </c:pt>
                <c:pt idx="671">
                  <c:v>0.62071987298708309</c:v>
                </c:pt>
                <c:pt idx="672">
                  <c:v>0.62810628559533543</c:v>
                </c:pt>
                <c:pt idx="673">
                  <c:v>0.62787488815245829</c:v>
                </c:pt>
                <c:pt idx="674">
                  <c:v>0.61905756114843913</c:v>
                </c:pt>
                <c:pt idx="675">
                  <c:v>0.61308767060641667</c:v>
                </c:pt>
                <c:pt idx="676">
                  <c:v>0.53154887793371741</c:v>
                </c:pt>
                <c:pt idx="677">
                  <c:v>0.53013476786042502</c:v>
                </c:pt>
                <c:pt idx="678">
                  <c:v>0.52468883991526194</c:v>
                </c:pt>
                <c:pt idx="679">
                  <c:v>0.52790226244967153</c:v>
                </c:pt>
                <c:pt idx="680">
                  <c:v>0.51872381201861384</c:v>
                </c:pt>
                <c:pt idx="681">
                  <c:v>0.51871224106787639</c:v>
                </c:pt>
                <c:pt idx="682">
                  <c:v>0.51360651857060269</c:v>
                </c:pt>
                <c:pt idx="683">
                  <c:v>0.56764995550013786</c:v>
                </c:pt>
                <c:pt idx="684">
                  <c:v>0.56450983383648501</c:v>
                </c:pt>
                <c:pt idx="685">
                  <c:v>0.55371125150439027</c:v>
                </c:pt>
                <c:pt idx="686">
                  <c:v>0.54724477231790769</c:v>
                </c:pt>
                <c:pt idx="687">
                  <c:v>0.54304113571825829</c:v>
                </c:pt>
                <c:pt idx="688">
                  <c:v>0.5484990159313462</c:v>
                </c:pt>
                <c:pt idx="689">
                  <c:v>0.56130917819596859</c:v>
                </c:pt>
                <c:pt idx="690">
                  <c:v>0.57060739709185637</c:v>
                </c:pt>
                <c:pt idx="691">
                  <c:v>0.56088092964973046</c:v>
                </c:pt>
                <c:pt idx="692">
                  <c:v>0.54383172443620698</c:v>
                </c:pt>
                <c:pt idx="693">
                  <c:v>0.54296370661205451</c:v>
                </c:pt>
                <c:pt idx="694">
                  <c:v>0.54407125691530234</c:v>
                </c:pt>
                <c:pt idx="695">
                  <c:v>0.5427786640664426</c:v>
                </c:pt>
                <c:pt idx="696">
                  <c:v>0.53679006461341772</c:v>
                </c:pt>
                <c:pt idx="697">
                  <c:v>0.53107978448841864</c:v>
                </c:pt>
                <c:pt idx="698">
                  <c:v>0.53003682201717295</c:v>
                </c:pt>
                <c:pt idx="699">
                  <c:v>0.53096841890860103</c:v>
                </c:pt>
                <c:pt idx="700">
                  <c:v>0.54132267498162578</c:v>
                </c:pt>
                <c:pt idx="701">
                  <c:v>0.5323519540442806</c:v>
                </c:pt>
                <c:pt idx="702">
                  <c:v>0.53504868712934017</c:v>
                </c:pt>
                <c:pt idx="703">
                  <c:v>0.5221398839638508</c:v>
                </c:pt>
                <c:pt idx="704">
                  <c:v>0.53410199403420922</c:v>
                </c:pt>
                <c:pt idx="705">
                  <c:v>0.53291039768968762</c:v>
                </c:pt>
                <c:pt idx="706">
                  <c:v>0.53115767657911361</c:v>
                </c:pt>
                <c:pt idx="707">
                  <c:v>0.52903622802146077</c:v>
                </c:pt>
                <c:pt idx="708">
                  <c:v>0.53173402216595222</c:v>
                </c:pt>
                <c:pt idx="709">
                  <c:v>0.53032432699703425</c:v>
                </c:pt>
                <c:pt idx="710">
                  <c:v>0.53159060452951024</c:v>
                </c:pt>
                <c:pt idx="711">
                  <c:v>0.53085286472540216</c:v>
                </c:pt>
                <c:pt idx="712">
                  <c:v>0.52956232715529827</c:v>
                </c:pt>
                <c:pt idx="713">
                  <c:v>0.52184503977697694</c:v>
                </c:pt>
                <c:pt idx="714">
                  <c:v>0.51646891145676954</c:v>
                </c:pt>
                <c:pt idx="715">
                  <c:v>0.51698573151811822</c:v>
                </c:pt>
                <c:pt idx="716">
                  <c:v>0.5025029983698488</c:v>
                </c:pt>
                <c:pt idx="717">
                  <c:v>0.49965797053500688</c:v>
                </c:pt>
                <c:pt idx="718">
                  <c:v>0.49708777761991974</c:v>
                </c:pt>
                <c:pt idx="719">
                  <c:v>0.4961192668188853</c:v>
                </c:pt>
                <c:pt idx="720">
                  <c:v>0.47913436281504773</c:v>
                </c:pt>
                <c:pt idx="721">
                  <c:v>0.4718020756932077</c:v>
                </c:pt>
                <c:pt idx="722">
                  <c:v>0.45091798044560411</c:v>
                </c:pt>
                <c:pt idx="723">
                  <c:v>0.46349826197691912</c:v>
                </c:pt>
                <c:pt idx="724">
                  <c:v>0.47183917139310139</c:v>
                </c:pt>
                <c:pt idx="725">
                  <c:v>0.47268307431212309</c:v>
                </c:pt>
                <c:pt idx="726">
                  <c:v>0.47145883638347247</c:v>
                </c:pt>
                <c:pt idx="727">
                  <c:v>0.47762586462256856</c:v>
                </c:pt>
                <c:pt idx="728">
                  <c:v>0.48796922849248237</c:v>
                </c:pt>
                <c:pt idx="729">
                  <c:v>0.48808162391069543</c:v>
                </c:pt>
                <c:pt idx="730">
                  <c:v>0.4865040756314663</c:v>
                </c:pt>
                <c:pt idx="731">
                  <c:v>0.48652216389574898</c:v>
                </c:pt>
                <c:pt idx="732">
                  <c:v>0.49077144247964016</c:v>
                </c:pt>
                <c:pt idx="733">
                  <c:v>0.41877341720393174</c:v>
                </c:pt>
                <c:pt idx="734">
                  <c:v>0.42273078700939398</c:v>
                </c:pt>
                <c:pt idx="735">
                  <c:v>0.4255191395836575</c:v>
                </c:pt>
                <c:pt idx="736">
                  <c:v>0.43324156822324145</c:v>
                </c:pt>
                <c:pt idx="737">
                  <c:v>0.43780573871946127</c:v>
                </c:pt>
                <c:pt idx="738">
                  <c:v>0.4260003846096625</c:v>
                </c:pt>
                <c:pt idx="739">
                  <c:v>0.44531635314766693</c:v>
                </c:pt>
                <c:pt idx="740">
                  <c:v>0.45728791110442307</c:v>
                </c:pt>
                <c:pt idx="741">
                  <c:v>0.47688504608380466</c:v>
                </c:pt>
                <c:pt idx="742">
                  <c:v>0.46736846129696075</c:v>
                </c:pt>
                <c:pt idx="743">
                  <c:v>0.46430091309514376</c:v>
                </c:pt>
                <c:pt idx="744">
                  <c:v>0.46443639204640191</c:v>
                </c:pt>
                <c:pt idx="745">
                  <c:v>0.42296523825582732</c:v>
                </c:pt>
                <c:pt idx="746">
                  <c:v>0.44044049781003991</c:v>
                </c:pt>
                <c:pt idx="747">
                  <c:v>0.43533567208662088</c:v>
                </c:pt>
                <c:pt idx="748">
                  <c:v>0.44288479520016366</c:v>
                </c:pt>
                <c:pt idx="749">
                  <c:v>0.44408842587436353</c:v>
                </c:pt>
                <c:pt idx="750">
                  <c:v>0.4507837488753661</c:v>
                </c:pt>
                <c:pt idx="751">
                  <c:v>0.44797059698453362</c:v>
                </c:pt>
                <c:pt idx="752">
                  <c:v>0.44703588270489364</c:v>
                </c:pt>
                <c:pt idx="753">
                  <c:v>0.4438559447783908</c:v>
                </c:pt>
                <c:pt idx="754">
                  <c:v>0.44027799968046016</c:v>
                </c:pt>
                <c:pt idx="755">
                  <c:v>0.44476385954787029</c:v>
                </c:pt>
                <c:pt idx="756">
                  <c:v>0.437351115611118</c:v>
                </c:pt>
                <c:pt idx="757">
                  <c:v>0.46286726217711033</c:v>
                </c:pt>
                <c:pt idx="758">
                  <c:v>0.46926340474895184</c:v>
                </c:pt>
                <c:pt idx="759">
                  <c:v>0.48083973327956114</c:v>
                </c:pt>
                <c:pt idx="760">
                  <c:v>0.47425772317150905</c:v>
                </c:pt>
                <c:pt idx="761">
                  <c:v>0.46381790795723477</c:v>
                </c:pt>
                <c:pt idx="762">
                  <c:v>0.461916171974808</c:v>
                </c:pt>
                <c:pt idx="763">
                  <c:v>0.45965042083311791</c:v>
                </c:pt>
                <c:pt idx="764">
                  <c:v>0.46805251260352432</c:v>
                </c:pt>
                <c:pt idx="765">
                  <c:v>0.47026839297092343</c:v>
                </c:pt>
                <c:pt idx="766">
                  <c:v>0.4877706808195158</c:v>
                </c:pt>
                <c:pt idx="767">
                  <c:v>0.47824734078183195</c:v>
                </c:pt>
                <c:pt idx="768">
                  <c:v>0.48623988457663181</c:v>
                </c:pt>
                <c:pt idx="769">
                  <c:v>0.48505490035684945</c:v>
                </c:pt>
                <c:pt idx="770">
                  <c:v>0.46459917362975262</c:v>
                </c:pt>
                <c:pt idx="771">
                  <c:v>0.46482554950143767</c:v>
                </c:pt>
                <c:pt idx="772">
                  <c:v>0.46542348471237321</c:v>
                </c:pt>
                <c:pt idx="773">
                  <c:v>0.46869379627287888</c:v>
                </c:pt>
                <c:pt idx="774">
                  <c:v>0.46990418901932596</c:v>
                </c:pt>
                <c:pt idx="775">
                  <c:v>0.46886966777222777</c:v>
                </c:pt>
                <c:pt idx="776">
                  <c:v>0.45755491922497055</c:v>
                </c:pt>
                <c:pt idx="777">
                  <c:v>0.45281524479548185</c:v>
                </c:pt>
                <c:pt idx="778">
                  <c:v>0.4494016308710691</c:v>
                </c:pt>
                <c:pt idx="779">
                  <c:v>0.44605379647102056</c:v>
                </c:pt>
                <c:pt idx="780">
                  <c:v>0.44058930808621399</c:v>
                </c:pt>
                <c:pt idx="781">
                  <c:v>0.44135662256037711</c:v>
                </c:pt>
                <c:pt idx="782">
                  <c:v>0.43621111952848862</c:v>
                </c:pt>
                <c:pt idx="783">
                  <c:v>0.42940551615882427</c:v>
                </c:pt>
                <c:pt idx="784">
                  <c:v>0.43316225324609836</c:v>
                </c:pt>
                <c:pt idx="785">
                  <c:v>0.42666800185607967</c:v>
                </c:pt>
                <c:pt idx="786">
                  <c:v>0.41546530272957455</c:v>
                </c:pt>
                <c:pt idx="787">
                  <c:v>0.4233897219795929</c:v>
                </c:pt>
                <c:pt idx="788">
                  <c:v>0.40932444437414817</c:v>
                </c:pt>
                <c:pt idx="789">
                  <c:v>0.40942383184526426</c:v>
                </c:pt>
                <c:pt idx="790">
                  <c:v>0.41941027310087542</c:v>
                </c:pt>
                <c:pt idx="791">
                  <c:v>0.40097124967231712</c:v>
                </c:pt>
                <c:pt idx="792">
                  <c:v>0.40255804100395581</c:v>
                </c:pt>
                <c:pt idx="793">
                  <c:v>0.39906604255580697</c:v>
                </c:pt>
                <c:pt idx="794">
                  <c:v>0.40072924572939905</c:v>
                </c:pt>
                <c:pt idx="795">
                  <c:v>0.39571435024319807</c:v>
                </c:pt>
                <c:pt idx="796">
                  <c:v>0.3945815258203651</c:v>
                </c:pt>
                <c:pt idx="797">
                  <c:v>0.39969520030098094</c:v>
                </c:pt>
                <c:pt idx="798">
                  <c:v>0.34844683915165509</c:v>
                </c:pt>
                <c:pt idx="799">
                  <c:v>0.32677103788082135</c:v>
                </c:pt>
                <c:pt idx="800">
                  <c:v>0.32293193308753165</c:v>
                </c:pt>
                <c:pt idx="801">
                  <c:v>0.32393133987926914</c:v>
                </c:pt>
                <c:pt idx="802">
                  <c:v>0.31888276901284818</c:v>
                </c:pt>
                <c:pt idx="803">
                  <c:v>0.30664894894003714</c:v>
                </c:pt>
                <c:pt idx="804">
                  <c:v>0.29307703938740876</c:v>
                </c:pt>
                <c:pt idx="805">
                  <c:v>0.2842208360346955</c:v>
                </c:pt>
                <c:pt idx="806">
                  <c:v>0.27983744269855126</c:v>
                </c:pt>
                <c:pt idx="807">
                  <c:v>0.28118918904557477</c:v>
                </c:pt>
                <c:pt idx="808">
                  <c:v>0.28456674213049504</c:v>
                </c:pt>
                <c:pt idx="809">
                  <c:v>0.28232511721279169</c:v>
                </c:pt>
                <c:pt idx="810">
                  <c:v>0.26361275601566458</c:v>
                </c:pt>
                <c:pt idx="811">
                  <c:v>0.26162586466006543</c:v>
                </c:pt>
                <c:pt idx="812">
                  <c:v>0.25657824827511133</c:v>
                </c:pt>
                <c:pt idx="813">
                  <c:v>0.25956978910931039</c:v>
                </c:pt>
                <c:pt idx="814">
                  <c:v>0.26308697351417737</c:v>
                </c:pt>
                <c:pt idx="815">
                  <c:v>0.28839436916614464</c:v>
                </c:pt>
                <c:pt idx="816">
                  <c:v>0.31833564917780799</c:v>
                </c:pt>
                <c:pt idx="817">
                  <c:v>0.31177254511218933</c:v>
                </c:pt>
                <c:pt idx="818">
                  <c:v>0.31106040766386878</c:v>
                </c:pt>
                <c:pt idx="819">
                  <c:v>0.30263668534257154</c:v>
                </c:pt>
                <c:pt idx="820">
                  <c:v>0.29348135725488755</c:v>
                </c:pt>
                <c:pt idx="821">
                  <c:v>0.29127508340681274</c:v>
                </c:pt>
                <c:pt idx="822">
                  <c:v>0.29349251285459277</c:v>
                </c:pt>
                <c:pt idx="823">
                  <c:v>0.29097255764176722</c:v>
                </c:pt>
                <c:pt idx="824">
                  <c:v>0.2969958883105438</c:v>
                </c:pt>
                <c:pt idx="825">
                  <c:v>0.29881060499499174</c:v>
                </c:pt>
                <c:pt idx="826">
                  <c:v>0.28757137607743527</c:v>
                </c:pt>
                <c:pt idx="827">
                  <c:v>0.2975001448741218</c:v>
                </c:pt>
                <c:pt idx="828">
                  <c:v>0.30080142128448512</c:v>
                </c:pt>
                <c:pt idx="829">
                  <c:v>0.31545562445481518</c:v>
                </c:pt>
                <c:pt idx="830">
                  <c:v>0.31435486153796943</c:v>
                </c:pt>
                <c:pt idx="831">
                  <c:v>0.30980089982119319</c:v>
                </c:pt>
                <c:pt idx="832">
                  <c:v>0.30437872084108591</c:v>
                </c:pt>
                <c:pt idx="833">
                  <c:v>0.29447085806278189</c:v>
                </c:pt>
                <c:pt idx="834">
                  <c:v>0.29413434142213601</c:v>
                </c:pt>
                <c:pt idx="835">
                  <c:v>0.28966525593181963</c:v>
                </c:pt>
                <c:pt idx="836">
                  <c:v>0.29130251695612502</c:v>
                </c:pt>
                <c:pt idx="837">
                  <c:v>0.2941532246013312</c:v>
                </c:pt>
                <c:pt idx="838">
                  <c:v>0.28512779955320688</c:v>
                </c:pt>
                <c:pt idx="839">
                  <c:v>0.27044229366550987</c:v>
                </c:pt>
                <c:pt idx="840">
                  <c:v>0.26302434838371896</c:v>
                </c:pt>
                <c:pt idx="841">
                  <c:v>0.27228189846775375</c:v>
                </c:pt>
                <c:pt idx="842">
                  <c:v>0.27565149037437298</c:v>
                </c:pt>
                <c:pt idx="843">
                  <c:v>0.27763800632524915</c:v>
                </c:pt>
                <c:pt idx="844">
                  <c:v>0.26302293793013487</c:v>
                </c:pt>
                <c:pt idx="845">
                  <c:v>0.26120914588319255</c:v>
                </c:pt>
                <c:pt idx="846">
                  <c:v>0.26544526092161408</c:v>
                </c:pt>
                <c:pt idx="847">
                  <c:v>0.24832780573897581</c:v>
                </c:pt>
                <c:pt idx="848">
                  <c:v>0.22600075157742744</c:v>
                </c:pt>
                <c:pt idx="849">
                  <c:v>0.20691102239290696</c:v>
                </c:pt>
                <c:pt idx="850">
                  <c:v>0.20912826763143413</c:v>
                </c:pt>
                <c:pt idx="851">
                  <c:v>0.24267251824812888</c:v>
                </c:pt>
                <c:pt idx="852">
                  <c:v>0.25422842437682031</c:v>
                </c:pt>
                <c:pt idx="853">
                  <c:v>0.25413121937818767</c:v>
                </c:pt>
                <c:pt idx="854">
                  <c:v>0.25238883279765184</c:v>
                </c:pt>
                <c:pt idx="855">
                  <c:v>0.25162381999125694</c:v>
                </c:pt>
                <c:pt idx="856">
                  <c:v>0.24963423023767489</c:v>
                </c:pt>
                <c:pt idx="857">
                  <c:v>0.24908552168578188</c:v>
                </c:pt>
                <c:pt idx="858">
                  <c:v>0.24679370589861777</c:v>
                </c:pt>
                <c:pt idx="859">
                  <c:v>0.24514917417104035</c:v>
                </c:pt>
                <c:pt idx="860">
                  <c:v>0.2500674454315579</c:v>
                </c:pt>
                <c:pt idx="861">
                  <c:v>0.26445962140698842</c:v>
                </c:pt>
                <c:pt idx="862">
                  <c:v>0.28537161099166636</c:v>
                </c:pt>
                <c:pt idx="863">
                  <c:v>0.28235084052730069</c:v>
                </c:pt>
                <c:pt idx="864">
                  <c:v>0.2894004401804669</c:v>
                </c:pt>
                <c:pt idx="865">
                  <c:v>0.27658465245920549</c:v>
                </c:pt>
                <c:pt idx="866">
                  <c:v>0.25718271020096278</c:v>
                </c:pt>
                <c:pt idx="867">
                  <c:v>0.25220917986099184</c:v>
                </c:pt>
                <c:pt idx="868">
                  <c:v>0.25841412185820978</c:v>
                </c:pt>
                <c:pt idx="869">
                  <c:v>0.27852540644667317</c:v>
                </c:pt>
                <c:pt idx="870">
                  <c:v>0.27182458554812033</c:v>
                </c:pt>
                <c:pt idx="871">
                  <c:v>0.27857144722695615</c:v>
                </c:pt>
                <c:pt idx="872">
                  <c:v>0.28181167526248763</c:v>
                </c:pt>
                <c:pt idx="873">
                  <c:v>0.29163909651422454</c:v>
                </c:pt>
                <c:pt idx="874">
                  <c:v>0.28304538057090439</c:v>
                </c:pt>
                <c:pt idx="875">
                  <c:v>0.26789643396884549</c:v>
                </c:pt>
                <c:pt idx="876">
                  <c:v>0.25854371589088959</c:v>
                </c:pt>
                <c:pt idx="877">
                  <c:v>0.25960755681889197</c:v>
                </c:pt>
                <c:pt idx="878">
                  <c:v>0.25464510609371604</c:v>
                </c:pt>
                <c:pt idx="879">
                  <c:v>0.25583759560019309</c:v>
                </c:pt>
                <c:pt idx="880">
                  <c:v>0.25260883859669681</c:v>
                </c:pt>
                <c:pt idx="881">
                  <c:v>0.2480589369852963</c:v>
                </c:pt>
                <c:pt idx="882">
                  <c:v>0.2573270651914798</c:v>
                </c:pt>
                <c:pt idx="883">
                  <c:v>0.27571563708853347</c:v>
                </c:pt>
                <c:pt idx="884">
                  <c:v>0.28706346336154526</c:v>
                </c:pt>
                <c:pt idx="885">
                  <c:v>0.2903702658930829</c:v>
                </c:pt>
                <c:pt idx="886">
                  <c:v>0.28599565613948491</c:v>
                </c:pt>
                <c:pt idx="887">
                  <c:v>0.26891550990112473</c:v>
                </c:pt>
                <c:pt idx="888">
                  <c:v>0.25496583241988857</c:v>
                </c:pt>
                <c:pt idx="889">
                  <c:v>0.24968542467898458</c:v>
                </c:pt>
                <c:pt idx="890">
                  <c:v>0.24986343138384234</c:v>
                </c:pt>
                <c:pt idx="891">
                  <c:v>0.23662346998768261</c:v>
                </c:pt>
                <c:pt idx="892">
                  <c:v>0.22897249521631088</c:v>
                </c:pt>
                <c:pt idx="893">
                  <c:v>0.23415759663346059</c:v>
                </c:pt>
                <c:pt idx="894">
                  <c:v>0.2317877615508715</c:v>
                </c:pt>
                <c:pt idx="895">
                  <c:v>0.24861187139842569</c:v>
                </c:pt>
                <c:pt idx="896">
                  <c:v>0.25763351372183318</c:v>
                </c:pt>
                <c:pt idx="897">
                  <c:v>0.25965550297497264</c:v>
                </c:pt>
                <c:pt idx="898">
                  <c:v>0.25920314775132541</c:v>
                </c:pt>
                <c:pt idx="899">
                  <c:v>0.26195102687211846</c:v>
                </c:pt>
                <c:pt idx="900">
                  <c:v>0.26396515783756752</c:v>
                </c:pt>
                <c:pt idx="901">
                  <c:v>0.24899712609177452</c:v>
                </c:pt>
                <c:pt idx="902">
                  <c:v>0.23899753743854874</c:v>
                </c:pt>
                <c:pt idx="903">
                  <c:v>0.22518188356454408</c:v>
                </c:pt>
                <c:pt idx="904">
                  <c:v>0.27573219011578132</c:v>
                </c:pt>
                <c:pt idx="905">
                  <c:v>0.26883950038399929</c:v>
                </c:pt>
                <c:pt idx="906">
                  <c:v>0.26656167969401356</c:v>
                </c:pt>
                <c:pt idx="907">
                  <c:v>0.2608517045817485</c:v>
                </c:pt>
                <c:pt idx="908">
                  <c:v>0.25779120557305124</c:v>
                </c:pt>
                <c:pt idx="909">
                  <c:v>0.25530168318913504</c:v>
                </c:pt>
                <c:pt idx="910">
                  <c:v>0.25290336006025266</c:v>
                </c:pt>
                <c:pt idx="911">
                  <c:v>0.25244965285125187</c:v>
                </c:pt>
                <c:pt idx="912">
                  <c:v>0.25498861333932665</c:v>
                </c:pt>
                <c:pt idx="913">
                  <c:v>0.28319796375518003</c:v>
                </c:pt>
                <c:pt idx="914">
                  <c:v>0.29332556771333823</c:v>
                </c:pt>
                <c:pt idx="915">
                  <c:v>0.29292643224858728</c:v>
                </c:pt>
                <c:pt idx="916">
                  <c:v>0.2876082183962223</c:v>
                </c:pt>
                <c:pt idx="917">
                  <c:v>0.25444675940247258</c:v>
                </c:pt>
                <c:pt idx="918">
                  <c:v>0.24671329682115714</c:v>
                </c:pt>
                <c:pt idx="919">
                  <c:v>0.23745936699637485</c:v>
                </c:pt>
                <c:pt idx="920">
                  <c:v>0.23885142498781253</c:v>
                </c:pt>
                <c:pt idx="921">
                  <c:v>0.26053557098926561</c:v>
                </c:pt>
                <c:pt idx="922">
                  <c:v>0.25677499414011334</c:v>
                </c:pt>
                <c:pt idx="923">
                  <c:v>0.26231787523397343</c:v>
                </c:pt>
                <c:pt idx="924">
                  <c:v>0.26682860794465585</c:v>
                </c:pt>
                <c:pt idx="925">
                  <c:v>0.26425287436926131</c:v>
                </c:pt>
                <c:pt idx="926">
                  <c:v>0.26041062660508091</c:v>
                </c:pt>
                <c:pt idx="927">
                  <c:v>0.26079141396924505</c:v>
                </c:pt>
                <c:pt idx="928">
                  <c:v>0.26595611090532467</c:v>
                </c:pt>
                <c:pt idx="929">
                  <c:v>0.26382343770505462</c:v>
                </c:pt>
                <c:pt idx="930">
                  <c:v>0.26109179906055541</c:v>
                </c:pt>
                <c:pt idx="931">
                  <c:v>0.26069433594471064</c:v>
                </c:pt>
                <c:pt idx="932">
                  <c:v>0.26242054111923319</c:v>
                </c:pt>
                <c:pt idx="933">
                  <c:v>0.25976605026019206</c:v>
                </c:pt>
                <c:pt idx="934">
                  <c:v>0.26946625080500725</c:v>
                </c:pt>
                <c:pt idx="935">
                  <c:v>0.31094013626223022</c:v>
                </c:pt>
                <c:pt idx="936">
                  <c:v>0.30606876266741423</c:v>
                </c:pt>
                <c:pt idx="937">
                  <c:v>0.29899123304781194</c:v>
                </c:pt>
                <c:pt idx="938">
                  <c:v>0.29565869356743574</c:v>
                </c:pt>
                <c:pt idx="939">
                  <c:v>0.28706949294727574</c:v>
                </c:pt>
                <c:pt idx="940">
                  <c:v>0.28225835282458406</c:v>
                </c:pt>
                <c:pt idx="941">
                  <c:v>0.27295929155671816</c:v>
                </c:pt>
                <c:pt idx="942">
                  <c:v>0.28055072236105244</c:v>
                </c:pt>
                <c:pt idx="943">
                  <c:v>0.2799927918764693</c:v>
                </c:pt>
                <c:pt idx="944">
                  <c:v>0.27912317806741355</c:v>
                </c:pt>
                <c:pt idx="945">
                  <c:v>0.27970500886659128</c:v>
                </c:pt>
                <c:pt idx="946">
                  <c:v>0.27883462257599972</c:v>
                </c:pt>
                <c:pt idx="947">
                  <c:v>0.27848145229844828</c:v>
                </c:pt>
                <c:pt idx="948">
                  <c:v>0.28567429477398876</c:v>
                </c:pt>
                <c:pt idx="949">
                  <c:v>0.2861441913410856</c:v>
                </c:pt>
                <c:pt idx="950">
                  <c:v>0.28960012709160182</c:v>
                </c:pt>
                <c:pt idx="951">
                  <c:v>0.29595256951312293</c:v>
                </c:pt>
                <c:pt idx="952">
                  <c:v>0.30038636378839667</c:v>
                </c:pt>
                <c:pt idx="953">
                  <c:v>0.30157645489607132</c:v>
                </c:pt>
                <c:pt idx="954">
                  <c:v>0.30205149890556032</c:v>
                </c:pt>
                <c:pt idx="955">
                  <c:v>0.30226579137160475</c:v>
                </c:pt>
                <c:pt idx="956">
                  <c:v>0.31658416609487339</c:v>
                </c:pt>
                <c:pt idx="957">
                  <c:v>0.3142107802346546</c:v>
                </c:pt>
                <c:pt idx="958">
                  <c:v>0.31883552648242108</c:v>
                </c:pt>
                <c:pt idx="959">
                  <c:v>0.31860253277074757</c:v>
                </c:pt>
                <c:pt idx="960">
                  <c:v>0.32095383311554704</c:v>
                </c:pt>
                <c:pt idx="961">
                  <c:v>0.32459860670710949</c:v>
                </c:pt>
                <c:pt idx="962">
                  <c:v>0.32389763330098281</c:v>
                </c:pt>
                <c:pt idx="963">
                  <c:v>0.32699740260960963</c:v>
                </c:pt>
                <c:pt idx="964">
                  <c:v>0.32507696924501245</c:v>
                </c:pt>
                <c:pt idx="965">
                  <c:v>0.33068843839532408</c:v>
                </c:pt>
                <c:pt idx="966">
                  <c:v>0.31779433922022249</c:v>
                </c:pt>
                <c:pt idx="967">
                  <c:v>0.33313607919958022</c:v>
                </c:pt>
                <c:pt idx="968">
                  <c:v>0.33026770916571008</c:v>
                </c:pt>
                <c:pt idx="969">
                  <c:v>0.34397791061792649</c:v>
                </c:pt>
                <c:pt idx="970">
                  <c:v>0.3412501137200738</c:v>
                </c:pt>
                <c:pt idx="971">
                  <c:v>0.33986316630826624</c:v>
                </c:pt>
                <c:pt idx="972">
                  <c:v>0.33665338936072853</c:v>
                </c:pt>
                <c:pt idx="973">
                  <c:v>0.35210724073641608</c:v>
                </c:pt>
                <c:pt idx="974">
                  <c:v>0.35451896467704713</c:v>
                </c:pt>
                <c:pt idx="975">
                  <c:v>0.35026347999926533</c:v>
                </c:pt>
                <c:pt idx="976">
                  <c:v>0.35919036550494465</c:v>
                </c:pt>
                <c:pt idx="977">
                  <c:v>0.36257237073469295</c:v>
                </c:pt>
              </c:numCache>
            </c:numRef>
          </c:val>
          <c:smooth val="0"/>
        </c:ser>
        <c:dLbls>
          <c:showLegendKey val="0"/>
          <c:showVal val="0"/>
          <c:showCatName val="0"/>
          <c:showSerName val="0"/>
          <c:showPercent val="0"/>
          <c:showBubbleSize val="0"/>
        </c:dLbls>
        <c:marker val="1"/>
        <c:smooth val="0"/>
        <c:axId val="252458368"/>
        <c:axId val="252457808"/>
      </c:lineChart>
      <c:dateAx>
        <c:axId val="252456688"/>
        <c:scaling>
          <c:orientation val="minMax"/>
          <c:min val="35796"/>
        </c:scaling>
        <c:delete val="0"/>
        <c:axPos val="b"/>
        <c:numFmt formatCode="yyyy" sourceLinked="0"/>
        <c:majorTickMark val="none"/>
        <c:minorTickMark val="none"/>
        <c:tickLblPos val="nextTo"/>
        <c:spPr>
          <a:noFill/>
          <a:ln w="6350" cap="flat" cmpd="sng" algn="ctr">
            <a:solidFill>
              <a:schemeClr val="tx1">
                <a:lumMod val="50000"/>
              </a:schemeClr>
            </a:solidFill>
            <a:round/>
          </a:ln>
          <a:effectLst/>
        </c:spPr>
        <c:txPr>
          <a:bodyPr rot="0" spcFirstLastPara="1" vertOverflow="ellipsis"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2457248"/>
        <c:crosses val="autoZero"/>
        <c:auto val="1"/>
        <c:lblOffset val="100"/>
        <c:baseTimeUnit val="days"/>
        <c:majorUnit val="24"/>
        <c:majorTimeUnit val="months"/>
      </c:dateAx>
      <c:valAx>
        <c:axId val="252457248"/>
        <c:scaling>
          <c:orientation val="minMax"/>
          <c:max val="200000"/>
          <c:min val="0"/>
        </c:scaling>
        <c:delete val="0"/>
        <c:axPos val="l"/>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2456688"/>
        <c:crosses val="autoZero"/>
        <c:crossBetween val="between"/>
        <c:dispUnits>
          <c:builtInUnit val="thousands"/>
          <c:dispUnitsLbl>
            <c:layout>
              <c:manualLayout>
                <c:xMode val="edge"/>
                <c:yMode val="edge"/>
                <c:x val="0"/>
                <c:y val="0.28200116170620265"/>
              </c:manualLayout>
            </c:layout>
            <c:tx>
              <c:rich>
                <a:bodyPr rot="-54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r>
                    <a:rPr lang="en-GB" dirty="0" smtClean="0"/>
                    <a:t>Troy ounces (in</a:t>
                  </a:r>
                  <a:r>
                    <a:rPr lang="en-GB" baseline="0" dirty="0" smtClean="0"/>
                    <a:t> M)</a:t>
                  </a:r>
                  <a:endParaRPr lang="en-GB" dirty="0"/>
                </a:p>
              </c:rich>
            </c:tx>
            <c:spPr>
              <a:noFill/>
              <a:ln>
                <a:noFill/>
              </a:ln>
              <a:effectLst/>
            </c:spPr>
            <c:txPr>
              <a:bodyPr rot="-54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dispUnitsLbl>
        </c:dispUnits>
      </c:valAx>
      <c:valAx>
        <c:axId val="252457808"/>
        <c:scaling>
          <c:orientation val="minMax"/>
          <c:max val="1"/>
        </c:scaling>
        <c:delete val="0"/>
        <c:axPos val="r"/>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2458368"/>
        <c:crosses val="max"/>
        <c:crossBetween val="between"/>
      </c:valAx>
      <c:dateAx>
        <c:axId val="252458368"/>
        <c:scaling>
          <c:orientation val="minMax"/>
        </c:scaling>
        <c:delete val="1"/>
        <c:axPos val="b"/>
        <c:numFmt formatCode="m/d/yyyy" sourceLinked="1"/>
        <c:majorTickMark val="out"/>
        <c:minorTickMark val="none"/>
        <c:tickLblPos val="nextTo"/>
        <c:crossAx val="252457808"/>
        <c:crosses val="autoZero"/>
        <c:auto val="1"/>
        <c:lblOffset val="100"/>
        <c:baseTimeUnit val="days"/>
      </c:dateAx>
      <c:spPr>
        <a:noFill/>
        <a:ln>
          <a:noFill/>
        </a:ln>
        <a:effectLst/>
      </c:spPr>
    </c:plotArea>
    <c:legend>
      <c:legendPos val="b"/>
      <c:layout>
        <c:manualLayout>
          <c:xMode val="edge"/>
          <c:yMode val="edge"/>
          <c:x val="0.29702849851535257"/>
          <c:y val="0.15919802823920198"/>
          <c:w val="0.30176466336404395"/>
          <c:h val="0.19979897571808622"/>
        </c:manualLayout>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solidFill>
            <a:sysClr val="windowText" lastClr="000000"/>
          </a:solidFill>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a:t>Gold </a:t>
            </a:r>
            <a:r>
              <a:rPr lang="en-GB" sz="1400" dirty="0" smtClean="0"/>
              <a:t>demand is trending</a:t>
            </a:r>
            <a:r>
              <a:rPr lang="en-GB" sz="1400" baseline="0" dirty="0" smtClean="0"/>
              <a:t> down…</a:t>
            </a:r>
            <a:endParaRPr lang="en-GB" sz="1400" dirty="0"/>
          </a:p>
          <a:p>
            <a:pPr algn="l">
              <a:defRPr sz="1400"/>
            </a:pPr>
            <a:r>
              <a:rPr lang="en-GB" sz="1400" b="0" dirty="0"/>
              <a:t>Consumption and investment in tonnes</a:t>
            </a:r>
          </a:p>
        </c:rich>
      </c:tx>
      <c:layout>
        <c:manualLayout>
          <c:xMode val="edge"/>
          <c:yMode val="edge"/>
          <c:x val="8.8320332813312558E-2"/>
          <c:y val="4.1343662521123523E-3"/>
        </c:manualLayout>
      </c:layout>
      <c:overlay val="0"/>
    </c:title>
    <c:autoTitleDeleted val="0"/>
    <c:plotArea>
      <c:layout>
        <c:manualLayout>
          <c:layoutTarget val="inner"/>
          <c:xMode val="edge"/>
          <c:yMode val="edge"/>
          <c:x val="8.0189009135168562E-2"/>
          <c:y val="0.11431030878508956"/>
          <c:w val="0.55295373476493548"/>
          <c:h val="0.71163033265813314"/>
        </c:manualLayout>
      </c:layout>
      <c:barChart>
        <c:barDir val="col"/>
        <c:grouping val="stacked"/>
        <c:varyColors val="0"/>
        <c:ser>
          <c:idx val="1"/>
          <c:order val="0"/>
          <c:tx>
            <c:strRef>
              <c:f>'Gold Demand Q2 2014'!$D$22</c:f>
              <c:strCache>
                <c:ptCount val="1"/>
                <c:pt idx="0">
                  <c:v>ETFs / ETPs</c:v>
                </c:pt>
              </c:strCache>
            </c:strRef>
          </c:tx>
          <c:spPr>
            <a:solidFill>
              <a:srgbClr val="526259"/>
            </a:solidFill>
          </c:spPr>
          <c:invertIfNegative val="0"/>
          <c:cat>
            <c:multiLvlStrRef>
              <c:f>'Gold Demand Q2 2014'!$G$4:$N$5</c:f>
              <c:multiLvlStrCache>
                <c:ptCount val="8"/>
                <c:lvl>
                  <c:pt idx="0">
                    <c:v>Q3</c:v>
                  </c:pt>
                  <c:pt idx="1">
                    <c:v>Q4</c:v>
                  </c:pt>
                  <c:pt idx="2">
                    <c:v>Q1</c:v>
                  </c:pt>
                  <c:pt idx="3">
                    <c:v>Q2</c:v>
                  </c:pt>
                  <c:pt idx="4">
                    <c:v>Q3</c:v>
                  </c:pt>
                  <c:pt idx="5">
                    <c:v>Q4</c:v>
                  </c:pt>
                  <c:pt idx="6">
                    <c:v>Q1</c:v>
                  </c:pt>
                  <c:pt idx="7">
                    <c:v>Q2</c:v>
                  </c:pt>
                </c:lvl>
                <c:lvl>
                  <c:pt idx="0">
                    <c:v>2012</c:v>
                  </c:pt>
                  <c:pt idx="2">
                    <c:v>2013</c:v>
                  </c:pt>
                  <c:pt idx="6">
                    <c:v>2014</c:v>
                  </c:pt>
                </c:lvl>
              </c:multiLvlStrCache>
            </c:multiLvlStrRef>
          </c:cat>
          <c:val>
            <c:numRef>
              <c:f>'Gold Demand Q2 2014'!$G$22:$N$22</c:f>
              <c:numCache>
                <c:formatCode>#,##0_);[Red]\(#,##0\)</c:formatCode>
                <c:ptCount val="8"/>
                <c:pt idx="0">
                  <c:v>137.80000000000001</c:v>
                </c:pt>
                <c:pt idx="1">
                  <c:v>88.1</c:v>
                </c:pt>
                <c:pt idx="2">
                  <c:v>-176.5</c:v>
                </c:pt>
                <c:pt idx="3">
                  <c:v>-402.2</c:v>
                </c:pt>
                <c:pt idx="4">
                  <c:v>-120.2</c:v>
                </c:pt>
                <c:pt idx="5">
                  <c:v>-181</c:v>
                </c:pt>
                <c:pt idx="6">
                  <c:v>-2.6</c:v>
                </c:pt>
                <c:pt idx="7">
                  <c:v>-39.9</c:v>
                </c:pt>
              </c:numCache>
            </c:numRef>
          </c:val>
        </c:ser>
        <c:ser>
          <c:idx val="2"/>
          <c:order val="1"/>
          <c:tx>
            <c:strRef>
              <c:f>'Gold Demand Q2 2014'!$D$24</c:f>
              <c:strCache>
                <c:ptCount val="1"/>
                <c:pt idx="0">
                  <c:v>Central banks</c:v>
                </c:pt>
              </c:strCache>
            </c:strRef>
          </c:tx>
          <c:spPr>
            <a:solidFill>
              <a:srgbClr val="708679"/>
            </a:solidFill>
          </c:spPr>
          <c:invertIfNegative val="0"/>
          <c:cat>
            <c:multiLvlStrRef>
              <c:f>'Gold Demand Q2 2014'!$G$4:$N$5</c:f>
              <c:multiLvlStrCache>
                <c:ptCount val="8"/>
                <c:lvl>
                  <c:pt idx="0">
                    <c:v>Q3</c:v>
                  </c:pt>
                  <c:pt idx="1">
                    <c:v>Q4</c:v>
                  </c:pt>
                  <c:pt idx="2">
                    <c:v>Q1</c:v>
                  </c:pt>
                  <c:pt idx="3">
                    <c:v>Q2</c:v>
                  </c:pt>
                  <c:pt idx="4">
                    <c:v>Q3</c:v>
                  </c:pt>
                  <c:pt idx="5">
                    <c:v>Q4</c:v>
                  </c:pt>
                  <c:pt idx="6">
                    <c:v>Q1</c:v>
                  </c:pt>
                  <c:pt idx="7">
                    <c:v>Q2</c:v>
                  </c:pt>
                </c:lvl>
                <c:lvl>
                  <c:pt idx="0">
                    <c:v>2012</c:v>
                  </c:pt>
                  <c:pt idx="2">
                    <c:v>2013</c:v>
                  </c:pt>
                  <c:pt idx="6">
                    <c:v>2014</c:v>
                  </c:pt>
                </c:lvl>
              </c:multiLvlStrCache>
            </c:multiLvlStrRef>
          </c:cat>
          <c:val>
            <c:numRef>
              <c:f>'Gold Demand Q2 2014'!$G$24:$N$24</c:f>
              <c:numCache>
                <c:formatCode>#,##0_);[Red]\(#,##0\)</c:formatCode>
                <c:ptCount val="8"/>
                <c:pt idx="0">
                  <c:v>112.3</c:v>
                </c:pt>
                <c:pt idx="1">
                  <c:v>150.4</c:v>
                </c:pt>
                <c:pt idx="2">
                  <c:v>130.80000000000001</c:v>
                </c:pt>
                <c:pt idx="3">
                  <c:v>92.1</c:v>
                </c:pt>
                <c:pt idx="4">
                  <c:v>101.5</c:v>
                </c:pt>
                <c:pt idx="5">
                  <c:v>85</c:v>
                </c:pt>
                <c:pt idx="6">
                  <c:v>124.3</c:v>
                </c:pt>
                <c:pt idx="7">
                  <c:v>117.8</c:v>
                </c:pt>
              </c:numCache>
            </c:numRef>
          </c:val>
        </c:ser>
        <c:ser>
          <c:idx val="0"/>
          <c:order val="2"/>
          <c:tx>
            <c:strRef>
              <c:f>'Gold Demand Q2 2014'!$D$17</c:f>
              <c:strCache>
                <c:ptCount val="1"/>
                <c:pt idx="0">
                  <c:v>Bar and coin</c:v>
                </c:pt>
              </c:strCache>
            </c:strRef>
          </c:tx>
          <c:spPr>
            <a:solidFill>
              <a:srgbClr val="A7B5AD"/>
            </a:solidFill>
          </c:spPr>
          <c:invertIfNegative val="0"/>
          <c:cat>
            <c:multiLvlStrRef>
              <c:f>'Gold Demand Q2 2014'!$G$4:$N$5</c:f>
              <c:multiLvlStrCache>
                <c:ptCount val="8"/>
                <c:lvl>
                  <c:pt idx="0">
                    <c:v>Q3</c:v>
                  </c:pt>
                  <c:pt idx="1">
                    <c:v>Q4</c:v>
                  </c:pt>
                  <c:pt idx="2">
                    <c:v>Q1</c:v>
                  </c:pt>
                  <c:pt idx="3">
                    <c:v>Q2</c:v>
                  </c:pt>
                  <c:pt idx="4">
                    <c:v>Q3</c:v>
                  </c:pt>
                  <c:pt idx="5">
                    <c:v>Q4</c:v>
                  </c:pt>
                  <c:pt idx="6">
                    <c:v>Q1</c:v>
                  </c:pt>
                  <c:pt idx="7">
                    <c:v>Q2</c:v>
                  </c:pt>
                </c:lvl>
                <c:lvl>
                  <c:pt idx="0">
                    <c:v>2012</c:v>
                  </c:pt>
                  <c:pt idx="2">
                    <c:v>2013</c:v>
                  </c:pt>
                  <c:pt idx="6">
                    <c:v>2014</c:v>
                  </c:pt>
                </c:lvl>
              </c:multiLvlStrCache>
            </c:multiLvlStrRef>
          </c:cat>
          <c:val>
            <c:numRef>
              <c:f>'Gold Demand Q2 2014'!$G$17:$N$17</c:f>
              <c:numCache>
                <c:formatCode>#,##0_);[Red]\(#,##0\)</c:formatCode>
                <c:ptCount val="8"/>
                <c:pt idx="0">
                  <c:v>309.2</c:v>
                </c:pt>
                <c:pt idx="1">
                  <c:v>381.7</c:v>
                </c:pt>
                <c:pt idx="2">
                  <c:v>462.6</c:v>
                </c:pt>
                <c:pt idx="3">
                  <c:v>627.9</c:v>
                </c:pt>
                <c:pt idx="4">
                  <c:v>309.8</c:v>
                </c:pt>
                <c:pt idx="5">
                  <c:v>365.8</c:v>
                </c:pt>
                <c:pt idx="6">
                  <c:v>285.89999999999998</c:v>
                </c:pt>
                <c:pt idx="7">
                  <c:v>275.3</c:v>
                </c:pt>
              </c:numCache>
            </c:numRef>
          </c:val>
        </c:ser>
        <c:ser>
          <c:idx val="3"/>
          <c:order val="3"/>
          <c:tx>
            <c:strRef>
              <c:f>'Gold Demand Q2 2014'!$C$8</c:f>
              <c:strCache>
                <c:ptCount val="1"/>
                <c:pt idx="0">
                  <c:v>Consumption</c:v>
                </c:pt>
              </c:strCache>
            </c:strRef>
          </c:tx>
          <c:spPr>
            <a:solidFill>
              <a:schemeClr val="accent5"/>
            </a:solidFill>
          </c:spPr>
          <c:invertIfNegative val="0"/>
          <c:val>
            <c:numRef>
              <c:f>'Gold Demand Q2 2014'!$G$8:$N$8</c:f>
              <c:numCache>
                <c:formatCode>#,##0_);[Red]\(#,##0\)</c:formatCode>
                <c:ptCount val="8"/>
                <c:pt idx="0">
                  <c:v>613.20000000000005</c:v>
                </c:pt>
                <c:pt idx="1">
                  <c:v>606.80000000000007</c:v>
                </c:pt>
                <c:pt idx="2">
                  <c:v>646.80000000000007</c:v>
                </c:pt>
                <c:pt idx="3">
                  <c:v>830.5</c:v>
                </c:pt>
                <c:pt idx="4">
                  <c:v>668.19999999999993</c:v>
                </c:pt>
                <c:pt idx="5">
                  <c:v>624.5</c:v>
                </c:pt>
                <c:pt idx="6">
                  <c:v>680.9</c:v>
                </c:pt>
                <c:pt idx="7">
                  <c:v>610.6</c:v>
                </c:pt>
              </c:numCache>
            </c:numRef>
          </c:val>
        </c:ser>
        <c:dLbls>
          <c:showLegendKey val="0"/>
          <c:showVal val="0"/>
          <c:showCatName val="0"/>
          <c:showSerName val="0"/>
          <c:showPercent val="0"/>
          <c:showBubbleSize val="0"/>
        </c:dLbls>
        <c:gapWidth val="90"/>
        <c:overlap val="100"/>
        <c:axId val="252820928"/>
        <c:axId val="252821488"/>
      </c:barChart>
      <c:lineChart>
        <c:grouping val="standard"/>
        <c:varyColors val="0"/>
        <c:ser>
          <c:idx val="4"/>
          <c:order val="4"/>
          <c:tx>
            <c:strRef>
              <c:f>'Gold Demand Q2 2014'!$D$27</c:f>
              <c:strCache>
                <c:ptCount val="1"/>
                <c:pt idx="0">
                  <c:v>% investment of total (RHS)</c:v>
                </c:pt>
              </c:strCache>
            </c:strRef>
          </c:tx>
          <c:spPr>
            <a:ln w="19050">
              <a:solidFill>
                <a:srgbClr val="C00000"/>
              </a:solidFill>
            </a:ln>
          </c:spPr>
          <c:marker>
            <c:symbol val="diamond"/>
            <c:size val="5"/>
            <c:spPr>
              <a:solidFill>
                <a:srgbClr val="C00000"/>
              </a:solidFill>
              <a:ln>
                <a:noFill/>
              </a:ln>
            </c:spPr>
          </c:marker>
          <c:val>
            <c:numRef>
              <c:f>'Gold Demand Q2 2014'!$G$27:$N$27</c:f>
              <c:numCache>
                <c:formatCode>0%</c:formatCode>
                <c:ptCount val="8"/>
                <c:pt idx="0">
                  <c:v>0.42156400339590605</c:v>
                </c:pt>
                <c:pt idx="1">
                  <c:v>0.43637376927363919</c:v>
                </c:pt>
                <c:pt idx="2">
                  <c:v>0.30667810054668238</c:v>
                </c:pt>
                <c:pt idx="3">
                  <c:v>0.21369058890361672</c:v>
                </c:pt>
                <c:pt idx="4">
                  <c:v>0.22093972251369945</c:v>
                </c:pt>
                <c:pt idx="5">
                  <c:v>0.22844082036076108</c:v>
                </c:pt>
                <c:pt idx="6">
                  <c:v>0.29381870981124247</c:v>
                </c:pt>
                <c:pt idx="7">
                  <c:v>0.27825059101654848</c:v>
                </c:pt>
              </c:numCache>
            </c:numRef>
          </c:val>
          <c:smooth val="0"/>
        </c:ser>
        <c:dLbls>
          <c:showLegendKey val="0"/>
          <c:showVal val="0"/>
          <c:showCatName val="0"/>
          <c:showSerName val="0"/>
          <c:showPercent val="0"/>
          <c:showBubbleSize val="0"/>
        </c:dLbls>
        <c:marker val="1"/>
        <c:smooth val="0"/>
        <c:axId val="252822608"/>
        <c:axId val="252822048"/>
      </c:lineChart>
      <c:catAx>
        <c:axId val="252820928"/>
        <c:scaling>
          <c:orientation val="minMax"/>
        </c:scaling>
        <c:delete val="0"/>
        <c:axPos val="b"/>
        <c:numFmt formatCode="General" sourceLinked="0"/>
        <c:majorTickMark val="out"/>
        <c:minorTickMark val="none"/>
        <c:tickLblPos val="low"/>
        <c:spPr>
          <a:ln w="6350">
            <a:solidFill>
              <a:srgbClr val="080808"/>
            </a:solidFill>
          </a:ln>
        </c:spPr>
        <c:crossAx val="252821488"/>
        <c:crosses val="autoZero"/>
        <c:auto val="1"/>
        <c:lblAlgn val="ctr"/>
        <c:lblOffset val="100"/>
        <c:noMultiLvlLbl val="0"/>
      </c:catAx>
      <c:valAx>
        <c:axId val="252821488"/>
        <c:scaling>
          <c:orientation val="minMax"/>
          <c:max val="1600"/>
          <c:min val="-500"/>
        </c:scaling>
        <c:delete val="0"/>
        <c:axPos val="l"/>
        <c:majorGridlines>
          <c:spPr>
            <a:ln w="6350">
              <a:solidFill>
                <a:schemeClr val="bg1">
                  <a:lumMod val="75000"/>
                </a:schemeClr>
              </a:solidFill>
            </a:ln>
          </c:spPr>
        </c:majorGridlines>
        <c:numFmt formatCode="#,##0_);[Red]\(#,##0\)" sourceLinked="1"/>
        <c:majorTickMark val="out"/>
        <c:minorTickMark val="none"/>
        <c:tickLblPos val="nextTo"/>
        <c:spPr>
          <a:ln>
            <a:noFill/>
          </a:ln>
        </c:spPr>
        <c:crossAx val="252820928"/>
        <c:crosses val="autoZero"/>
        <c:crossBetween val="between"/>
      </c:valAx>
      <c:valAx>
        <c:axId val="252822048"/>
        <c:scaling>
          <c:orientation val="minMax"/>
        </c:scaling>
        <c:delete val="0"/>
        <c:axPos val="r"/>
        <c:numFmt formatCode="0%" sourceLinked="1"/>
        <c:majorTickMark val="out"/>
        <c:minorTickMark val="none"/>
        <c:tickLblPos val="nextTo"/>
        <c:spPr>
          <a:ln>
            <a:noFill/>
          </a:ln>
        </c:spPr>
        <c:crossAx val="252822608"/>
        <c:crosses val="max"/>
        <c:crossBetween val="between"/>
        <c:majorUnit val="0.1"/>
      </c:valAx>
      <c:catAx>
        <c:axId val="252822608"/>
        <c:scaling>
          <c:orientation val="minMax"/>
        </c:scaling>
        <c:delete val="1"/>
        <c:axPos val="b"/>
        <c:majorTickMark val="out"/>
        <c:minorTickMark val="none"/>
        <c:tickLblPos val="nextTo"/>
        <c:crossAx val="252822048"/>
        <c:crosses val="autoZero"/>
        <c:auto val="1"/>
        <c:lblAlgn val="ctr"/>
        <c:lblOffset val="100"/>
        <c:noMultiLvlLbl val="0"/>
      </c:catAx>
    </c:plotArea>
    <c:legend>
      <c:legendPos val="r"/>
      <c:layout>
        <c:manualLayout>
          <c:xMode val="edge"/>
          <c:yMode val="edge"/>
          <c:x val="0.69861301527198039"/>
          <c:y val="0.22309668175225847"/>
          <c:w val="0.22086805793675157"/>
          <c:h val="0.4037839879458639"/>
        </c:manualLayout>
      </c:layout>
      <c:overlay val="0"/>
    </c:legend>
    <c:plotVisOnly val="1"/>
    <c:dispBlanksAs val="gap"/>
    <c:showDLblsOverMax val="0"/>
  </c:chart>
  <c:spPr>
    <a:noFill/>
    <a:ln>
      <a:noFill/>
    </a:ln>
  </c:spPr>
  <c:txPr>
    <a:bodyPr/>
    <a:lstStyle/>
    <a:p>
      <a:pPr>
        <a:defRPr sz="900">
          <a:solidFill>
            <a:srgbClr val="080808"/>
          </a:solidFill>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r">
              <a:defRPr sz="1400" b="0" i="0" u="none" strike="noStrike" kern="1200" spc="0" baseline="0">
                <a:solidFill>
                  <a:srgbClr val="080808"/>
                </a:solidFill>
                <a:latin typeface="+mn-lt"/>
                <a:ea typeface="+mn-ea"/>
                <a:cs typeface="+mn-cs"/>
              </a:defRPr>
            </a:pPr>
            <a:r>
              <a:rPr lang="en-GB" b="1" dirty="0" smtClean="0"/>
              <a:t>…China's </a:t>
            </a:r>
            <a:r>
              <a:rPr lang="en-GB" b="1" dirty="0"/>
              <a:t>share of </a:t>
            </a:r>
            <a:r>
              <a:rPr lang="en-GB" b="1" dirty="0" smtClean="0"/>
              <a:t>gold</a:t>
            </a:r>
            <a:r>
              <a:rPr lang="en-GB" b="1" baseline="0" dirty="0" smtClean="0"/>
              <a:t> </a:t>
            </a:r>
            <a:r>
              <a:rPr lang="en-GB" b="1" dirty="0" smtClean="0"/>
              <a:t>demand</a:t>
            </a:r>
          </a:p>
          <a:p>
            <a:pPr algn="r">
              <a:defRPr/>
            </a:pPr>
            <a:r>
              <a:rPr lang="en-GB" sz="1200" dirty="0" smtClean="0"/>
              <a:t>Relative to total</a:t>
            </a:r>
            <a:endParaRPr lang="en-GB" sz="1200" dirty="0"/>
          </a:p>
        </c:rich>
      </c:tx>
      <c:layout>
        <c:manualLayout>
          <c:xMode val="edge"/>
          <c:yMode val="edge"/>
          <c:x val="0.16673942863172334"/>
          <c:y val="2.2251150838312656E-2"/>
        </c:manualLayout>
      </c:layout>
      <c:overlay val="0"/>
      <c:spPr>
        <a:noFill/>
        <a:ln>
          <a:noFill/>
        </a:ln>
        <a:effectLst/>
      </c:spPr>
      <c:txPr>
        <a:bodyPr rot="0" spcFirstLastPara="1" vertOverflow="ellipsis" vert="horz" wrap="square" anchor="ctr" anchorCtr="1"/>
        <a:lstStyle/>
        <a:p>
          <a:pPr algn="r">
            <a:defRPr sz="1400" b="0" i="0" u="none" strike="noStrike" kern="1200" spc="0" baseline="0">
              <a:solidFill>
                <a:srgbClr val="080808"/>
              </a:solidFill>
              <a:latin typeface="+mn-lt"/>
              <a:ea typeface="+mn-ea"/>
              <a:cs typeface="+mn-cs"/>
            </a:defRPr>
          </a:pPr>
          <a:endParaRPr lang="en-US"/>
        </a:p>
      </c:txPr>
    </c:title>
    <c:autoTitleDeleted val="0"/>
    <c:plotArea>
      <c:layout>
        <c:manualLayout>
          <c:layoutTarget val="inner"/>
          <c:xMode val="edge"/>
          <c:yMode val="edge"/>
          <c:x val="4.9745185007933589E-2"/>
          <c:y val="0.12970811214212913"/>
          <c:w val="0.90050962998413286"/>
          <c:h val="0.69364122585413224"/>
        </c:manualLayout>
      </c:layout>
      <c:barChart>
        <c:barDir val="col"/>
        <c:grouping val="clustered"/>
        <c:varyColors val="0"/>
        <c:ser>
          <c:idx val="0"/>
          <c:order val="0"/>
          <c:tx>
            <c:strRef>
              <c:f>'Gold Demand Q2 2014'!$S$31</c:f>
              <c:strCache>
                <c:ptCount val="1"/>
                <c:pt idx="0">
                  <c:v>consumption</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80808"/>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'Gold Demand Q2 2014'!$T$30:$U$30</c:f>
              <c:numCache>
                <c:formatCode>General</c:formatCode>
                <c:ptCount val="2"/>
                <c:pt idx="0">
                  <c:v>2005</c:v>
                </c:pt>
                <c:pt idx="1">
                  <c:v>2013</c:v>
                </c:pt>
              </c:numCache>
            </c:numRef>
          </c:cat>
          <c:val>
            <c:numRef>
              <c:f>'Gold Demand Q2 2014'!$T$31:$U$31</c:f>
              <c:numCache>
                <c:formatCode>0%</c:formatCode>
                <c:ptCount val="2"/>
                <c:pt idx="0">
                  <c:v>0.09</c:v>
                </c:pt>
                <c:pt idx="1">
                  <c:v>0.3</c:v>
                </c:pt>
              </c:numCache>
            </c:numRef>
          </c:val>
        </c:ser>
        <c:ser>
          <c:idx val="1"/>
          <c:order val="1"/>
          <c:tx>
            <c:strRef>
              <c:f>'Gold Demand Q2 2014'!$S$32</c:f>
              <c:strCache>
                <c:ptCount val="1"/>
                <c:pt idx="0">
                  <c:v>investment</c:v>
                </c:pt>
              </c:strCache>
            </c:strRef>
          </c:tx>
          <c:spPr>
            <a:solidFill>
              <a:schemeClr val="tx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80808"/>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'Gold Demand Q2 2014'!$T$30:$U$30</c:f>
              <c:numCache>
                <c:formatCode>General</c:formatCode>
                <c:ptCount val="2"/>
                <c:pt idx="0">
                  <c:v>2005</c:v>
                </c:pt>
                <c:pt idx="1">
                  <c:v>2013</c:v>
                </c:pt>
              </c:numCache>
            </c:numRef>
          </c:cat>
          <c:val>
            <c:numRef>
              <c:f>'Gold Demand Q2 2014'!$T$32:$U$32</c:f>
              <c:numCache>
                <c:formatCode>0.0%</c:formatCode>
                <c:ptCount val="2"/>
                <c:pt idx="0" formatCode="0%">
                  <c:v>4.5454545454545456E-2</c:v>
                </c:pt>
                <c:pt idx="1">
                  <c:v>0.28786890000725107</c:v>
                </c:pt>
              </c:numCache>
            </c:numRef>
          </c:val>
        </c:ser>
        <c:dLbls>
          <c:showLegendKey val="0"/>
          <c:showVal val="0"/>
          <c:showCatName val="0"/>
          <c:showSerName val="0"/>
          <c:showPercent val="0"/>
          <c:showBubbleSize val="0"/>
        </c:dLbls>
        <c:gapWidth val="219"/>
        <c:overlap val="-27"/>
        <c:axId val="252825408"/>
        <c:axId val="252825968"/>
      </c:barChart>
      <c:catAx>
        <c:axId val="252825408"/>
        <c:scaling>
          <c:orientation val="minMax"/>
        </c:scaling>
        <c:delete val="0"/>
        <c:axPos val="b"/>
        <c:numFmt formatCode="General" sourceLinked="1"/>
        <c:majorTickMark val="none"/>
        <c:minorTickMark val="none"/>
        <c:tickLblPos val="nextTo"/>
        <c:spPr>
          <a:noFill/>
          <a:ln w="9525" cap="flat" cmpd="sng" algn="ctr">
            <a:solidFill>
              <a:srgbClr val="080808"/>
            </a:solidFill>
            <a:round/>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2825968"/>
        <c:crosses val="autoZero"/>
        <c:auto val="1"/>
        <c:lblAlgn val="ctr"/>
        <c:lblOffset val="100"/>
        <c:noMultiLvlLbl val="0"/>
      </c:catAx>
      <c:valAx>
        <c:axId val="252825968"/>
        <c:scaling>
          <c:orientation val="minMax"/>
        </c:scaling>
        <c:delete val="1"/>
        <c:axPos val="l"/>
        <c:numFmt formatCode="0%" sourceLinked="1"/>
        <c:majorTickMark val="none"/>
        <c:minorTickMark val="none"/>
        <c:tickLblPos val="nextTo"/>
        <c:crossAx val="252825408"/>
        <c:crosses val="autoZero"/>
        <c:crossBetween val="between"/>
      </c:valAx>
      <c:spPr>
        <a:solidFill>
          <a:schemeClr val="bg1"/>
        </a:solidFill>
        <a:ln>
          <a:noFill/>
        </a:ln>
        <a:effectLst/>
      </c:spPr>
    </c:plotArea>
    <c:legend>
      <c:legendPos val="b"/>
      <c:layout>
        <c:manualLayout>
          <c:xMode val="edge"/>
          <c:yMode val="edge"/>
          <c:x val="0.14648221506973674"/>
          <c:y val="0.27293553031144696"/>
          <c:w val="0.25410049635105336"/>
          <c:h val="0.10242322612302336"/>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solidFill>
            <a:srgbClr val="080808"/>
          </a:solidFill>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a:pPr>
            <a:r>
              <a:rPr lang="en-GB" sz="1400" dirty="0" smtClean="0"/>
              <a:t>ETF</a:t>
            </a:r>
            <a:r>
              <a:rPr lang="en-GB" sz="1400" baseline="0" dirty="0" smtClean="0"/>
              <a:t> price-flow trend</a:t>
            </a:r>
          </a:p>
          <a:p>
            <a:pPr>
              <a:defRPr sz="1400"/>
            </a:pPr>
            <a:r>
              <a:rPr lang="en-GB" sz="1400" b="0" baseline="0" dirty="0" smtClean="0"/>
              <a:t>12M to Aug 2014</a:t>
            </a:r>
            <a:endParaRPr lang="en-GB" sz="1400" b="0" dirty="0"/>
          </a:p>
        </c:rich>
      </c:tx>
      <c:layout>
        <c:manualLayout>
          <c:xMode val="edge"/>
          <c:yMode val="edge"/>
          <c:x val="0.37938073944053957"/>
          <c:y val="0"/>
        </c:manualLayout>
      </c:layout>
      <c:overlay val="0"/>
    </c:title>
    <c:autoTitleDeleted val="0"/>
    <c:plotArea>
      <c:layout>
        <c:manualLayout>
          <c:layoutTarget val="inner"/>
          <c:xMode val="edge"/>
          <c:yMode val="edge"/>
          <c:x val="2.5310216357510601E-2"/>
          <c:y val="0.10146308965394162"/>
          <c:w val="0.94731347942201083"/>
          <c:h val="0.84504864992396445"/>
        </c:manualLayout>
      </c:layout>
      <c:scatterChart>
        <c:scatterStyle val="smoothMarker"/>
        <c:varyColors val="0"/>
        <c:ser>
          <c:idx val="3"/>
          <c:order val="0"/>
          <c:tx>
            <c:strRef>
              <c:f>OVERVIEW!$W$1</c:f>
              <c:strCache>
                <c:ptCount val="1"/>
                <c:pt idx="0">
                  <c:v>Gold</c:v>
                </c:pt>
              </c:strCache>
            </c:strRef>
          </c:tx>
          <c:spPr>
            <a:ln w="22225">
              <a:solidFill>
                <a:srgbClr val="FFC000"/>
              </a:solidFill>
              <a:tailEnd type="stealth" w="lg" len="lg"/>
            </a:ln>
          </c:spPr>
          <c:marker>
            <c:symbol val="none"/>
          </c:marker>
          <c:dLbls>
            <c:dLbl>
              <c:idx val="11"/>
              <c:layout>
                <c:manualLayout>
                  <c:x val="1.9175386232219472E-2"/>
                  <c:y val="-1.1450710711604797E-3"/>
                </c:manualLayout>
              </c:layout>
              <c:tx>
                <c:rich>
                  <a:bodyPr/>
                  <a:lstStyle/>
                  <a:p>
                    <a:r>
                      <a:rPr lang="en-US"/>
                      <a:t>Gold</a:t>
                    </a:r>
                  </a:p>
                </c:rich>
              </c:tx>
              <c:showLegendKey val="0"/>
              <c:showVal val="1"/>
              <c:showCatName val="0"/>
              <c:showSerName val="0"/>
              <c:showPercent val="0"/>
              <c:showBubbleSize val="0"/>
              <c:extLst>
                <c:ext xmlns:c15="http://schemas.microsoft.com/office/drawing/2012/chart" uri="{CE6537A1-D6FC-4f65-9D91-7224C49458BB}"/>
              </c:extLst>
            </c:dLbl>
            <c:spPr>
              <a:solidFill>
                <a:srgbClr val="FFC000"/>
              </a:solidFill>
            </c:spPr>
            <c:showLegendKey val="0"/>
            <c:showVal val="0"/>
            <c:showCatName val="0"/>
            <c:showSerName val="0"/>
            <c:showPercent val="0"/>
            <c:showBubbleSize val="0"/>
            <c:extLst>
              <c:ext xmlns:c15="http://schemas.microsoft.com/office/drawing/2012/chart" uri="{CE6537A1-D6FC-4f65-9D91-7224C49458BB}">
                <c15:showLeaderLines val="0"/>
              </c:ext>
            </c:extLst>
          </c:dLbls>
          <c:xVal>
            <c:numRef>
              <c:f>OVERVIEW!$W$129:$W$140</c:f>
              <c:numCache>
                <c:formatCode>#,##0.0%;[Red]\-#,##0.0%</c:formatCode>
                <c:ptCount val="12"/>
                <c:pt idx="0">
                  <c:v>-0.12962839736011172</c:v>
                </c:pt>
                <c:pt idx="1">
                  <c:v>-8.2172543002605875E-2</c:v>
                </c:pt>
                <c:pt idx="2">
                  <c:v>-3.726355642984349E-2</c:v>
                </c:pt>
                <c:pt idx="3">
                  <c:v>-1.7733656007313412E-3</c:v>
                </c:pt>
                <c:pt idx="4">
                  <c:v>-2.1158794577324717E-2</c:v>
                </c:pt>
                <c:pt idx="5">
                  <c:v>-4.1310967641130479E-2</c:v>
                </c:pt>
                <c:pt idx="6">
                  <c:v>-7.3727430040684466E-2</c:v>
                </c:pt>
                <c:pt idx="7">
                  <c:v>-5.6369876628593329E-2</c:v>
                </c:pt>
                <c:pt idx="8">
                  <c:v>-2.6828353424338855E-2</c:v>
                </c:pt>
                <c:pt idx="9">
                  <c:v>1.4149084185776872E-2</c:v>
                </c:pt>
                <c:pt idx="10">
                  <c:v>1.0158032536367182E-2</c:v>
                </c:pt>
                <c:pt idx="11">
                  <c:v>1.7178406681244115E-4</c:v>
                </c:pt>
              </c:numCache>
            </c:numRef>
          </c:xVal>
          <c:yVal>
            <c:numRef>
              <c:f>OVERVIEW!$W$44:$W$55</c:f>
              <c:numCache>
                <c:formatCode>#,##0.0%;[Red]\-#,##0.0%</c:formatCode>
                <c:ptCount val="12"/>
                <c:pt idx="0">
                  <c:v>-0.14288656635742369</c:v>
                </c:pt>
                <c:pt idx="1">
                  <c:v>-0.16191082802547774</c:v>
                </c:pt>
                <c:pt idx="2">
                  <c:v>-0.14689523291819961</c:v>
                </c:pt>
                <c:pt idx="3">
                  <c:v>-0.10512149037027196</c:v>
                </c:pt>
                <c:pt idx="4">
                  <c:v>-8.5477226239520476E-2</c:v>
                </c:pt>
                <c:pt idx="5">
                  <c:v>-9.3916935116217237E-2</c:v>
                </c:pt>
                <c:pt idx="6">
                  <c:v>-9.8708376497783967E-2</c:v>
                </c:pt>
                <c:pt idx="7">
                  <c:v>-9.480967842173893E-2</c:v>
                </c:pt>
                <c:pt idx="8">
                  <c:v>-6.2416044834077811E-2</c:v>
                </c:pt>
                <c:pt idx="9">
                  <c:v>-2.2913668677259968E-2</c:v>
                </c:pt>
                <c:pt idx="10">
                  <c:v>7.5017792681597584E-4</c:v>
                </c:pt>
                <c:pt idx="11">
                  <c:v>-1.0157728788253273E-2</c:v>
                </c:pt>
              </c:numCache>
            </c:numRef>
          </c:yVal>
          <c:smooth val="1"/>
        </c:ser>
        <c:ser>
          <c:idx val="6"/>
          <c:order val="1"/>
          <c:tx>
            <c:strRef>
              <c:f>OVERVIEW!$D$1</c:f>
              <c:strCache>
                <c:ptCount val="1"/>
                <c:pt idx="0">
                  <c:v>Equities US</c:v>
                </c:pt>
              </c:strCache>
            </c:strRef>
          </c:tx>
          <c:spPr>
            <a:ln w="19050">
              <a:solidFill>
                <a:srgbClr val="C00000"/>
              </a:solidFill>
              <a:tailEnd type="stealth" w="lg" len="lg"/>
            </a:ln>
          </c:spPr>
          <c:marker>
            <c:symbol val="none"/>
          </c:marker>
          <c:dLbls>
            <c:dLbl>
              <c:idx val="5"/>
              <c:layout>
                <c:manualLayout>
                  <c:x val="0.12053260713031289"/>
                  <c:y val="-5.0652333207552636E-2"/>
                </c:manualLayout>
              </c:layout>
              <c:tx>
                <c:rich>
                  <a:bodyPr wrap="square" lIns="38100" tIns="19050" rIns="38100" bIns="19050" anchor="ctr">
                    <a:spAutoFit/>
                  </a:bodyPr>
                  <a:lstStyle/>
                  <a:p>
                    <a:pPr>
                      <a:defRPr/>
                    </a:pPr>
                    <a:r>
                      <a:rPr lang="en-US"/>
                      <a:t>US equities</a:t>
                    </a:r>
                  </a:p>
                </c:rich>
              </c:tx>
              <c:spPr>
                <a:solidFill>
                  <a:srgbClr val="FF4B4B"/>
                </a:solidFill>
                <a:ln>
                  <a:noFill/>
                </a:ln>
                <a:effectLst/>
              </c:spPr>
              <c:showLegendKey val="0"/>
              <c:showVal val="1"/>
              <c:showCatName val="0"/>
              <c:showSerName val="0"/>
              <c:showPercent val="0"/>
              <c:showBubbleSize val="0"/>
              <c:extLst>
                <c:ext xmlns:c15="http://schemas.microsoft.com/office/drawing/2012/chart" uri="{CE6537A1-D6FC-4f65-9D91-7224C49458BB}"/>
              </c:extLst>
            </c:dLbl>
            <c:spPr>
              <a:solidFill>
                <a:srgbClr val="FF4B4B"/>
              </a:solidFill>
              <a:ln>
                <a:noFill/>
              </a:ln>
              <a:effectLst/>
            </c:spPr>
            <c:showLegendKey val="0"/>
            <c:showVal val="0"/>
            <c:showCatName val="0"/>
            <c:showSerName val="0"/>
            <c:showPercent val="0"/>
            <c:showBubbleSize val="0"/>
            <c:extLst>
              <c:ext xmlns:c15="http://schemas.microsoft.com/office/drawing/2012/chart" uri="{CE6537A1-D6FC-4f65-9D91-7224C49458BB}">
                <c15:showLeaderLines val="1"/>
                <c15:leaderLines>
                  <c:spPr>
                    <a:ln>
                      <a:noFill/>
                    </a:ln>
                  </c:spPr>
                </c15:leaderLines>
              </c:ext>
            </c:extLst>
          </c:dLbls>
          <c:xVal>
            <c:numRef>
              <c:f>OVERVIEW!$D$128:$D$140</c:f>
              <c:numCache>
                <c:formatCode>#,##0.0%;[Red]\-#,##0.0%</c:formatCode>
                <c:ptCount val="13"/>
                <c:pt idx="0">
                  <c:v>7.4508305169010067E-2</c:v>
                </c:pt>
                <c:pt idx="1">
                  <c:v>7.0442857380762253E-2</c:v>
                </c:pt>
                <c:pt idx="2">
                  <c:v>8.3913634868358927E-2</c:v>
                </c:pt>
                <c:pt idx="3">
                  <c:v>3.458422429347676E-2</c:v>
                </c:pt>
                <c:pt idx="4">
                  <c:v>1.9873638134465493E-2</c:v>
                </c:pt>
                <c:pt idx="5">
                  <c:v>-1.8938221738375605E-2</c:v>
                </c:pt>
                <c:pt idx="6">
                  <c:v>4.19162793191052E-3</c:v>
                </c:pt>
                <c:pt idx="7">
                  <c:v>1.2829162095171322E-2</c:v>
                </c:pt>
                <c:pt idx="8">
                  <c:v>3.9346803666002045E-3</c:v>
                </c:pt>
                <c:pt idx="9">
                  <c:v>5.1460742941443231E-3</c:v>
                </c:pt>
                <c:pt idx="10">
                  <c:v>-5.8957056574566328E-3</c:v>
                </c:pt>
                <c:pt idx="11">
                  <c:v>2.5124056502655184E-2</c:v>
                </c:pt>
                <c:pt idx="12">
                  <c:v>2.2174999610327008E-2</c:v>
                </c:pt>
              </c:numCache>
            </c:numRef>
          </c:xVal>
          <c:yVal>
            <c:numRef>
              <c:f>OVERVIEW!$D$43:$D$55</c:f>
              <c:numCache>
                <c:formatCode>#,##0.0%;[Red]\-#,##0.0%</c:formatCode>
                <c:ptCount val="13"/>
                <c:pt idx="0">
                  <c:v>8.703348618266582E-2</c:v>
                </c:pt>
                <c:pt idx="1">
                  <c:v>8.0495952825144101E-2</c:v>
                </c:pt>
                <c:pt idx="2">
                  <c:v>8.1680590285254651E-2</c:v>
                </c:pt>
                <c:pt idx="3">
                  <c:v>6.887778770698727E-2</c:v>
                </c:pt>
                <c:pt idx="4">
                  <c:v>7.1213383070854563E-2</c:v>
                </c:pt>
                <c:pt idx="5">
                  <c:v>6.6708456630379054E-2</c:v>
                </c:pt>
                <c:pt idx="6">
                  <c:v>8.0917849501374706E-2</c:v>
                </c:pt>
                <c:pt idx="7">
                  <c:v>9.1555024755983316E-2</c:v>
                </c:pt>
                <c:pt idx="8">
                  <c:v>8.1296200628380832E-2</c:v>
                </c:pt>
                <c:pt idx="9">
                  <c:v>7.3560941653574075E-2</c:v>
                </c:pt>
                <c:pt idx="10">
                  <c:v>6.2504546017255525E-2</c:v>
                </c:pt>
                <c:pt idx="11">
                  <c:v>6.7311086836599587E-2</c:v>
                </c:pt>
                <c:pt idx="12">
                  <c:v>6.4683956335634951E-2</c:v>
                </c:pt>
              </c:numCache>
            </c:numRef>
          </c:yVal>
          <c:smooth val="1"/>
        </c:ser>
        <c:ser>
          <c:idx val="4"/>
          <c:order val="2"/>
          <c:tx>
            <c:strRef>
              <c:f>OVERVIEW!$T$1</c:f>
              <c:strCache>
                <c:ptCount val="1"/>
                <c:pt idx="0">
                  <c:v>FI EM</c:v>
                </c:pt>
              </c:strCache>
            </c:strRef>
          </c:tx>
          <c:spPr>
            <a:ln w="19050">
              <a:solidFill>
                <a:srgbClr val="56985E"/>
              </a:solidFill>
              <a:headEnd w="lg" len="med"/>
              <a:tailEnd type="stealth" w="lg" len="lg"/>
            </a:ln>
          </c:spPr>
          <c:marker>
            <c:symbol val="none"/>
          </c:marker>
          <c:dLbls>
            <c:dLbl>
              <c:idx val="9"/>
              <c:layout>
                <c:manualLayout>
                  <c:x val="7.422328769277689E-2"/>
                  <c:y val="-2.6035141883363384E-2"/>
                </c:manualLayout>
              </c:layout>
              <c:tx>
                <c:rich>
                  <a:bodyPr wrap="square" lIns="38100" tIns="19050" rIns="38100" bIns="19050" anchor="ctr">
                    <a:spAutoFit/>
                  </a:bodyPr>
                  <a:lstStyle/>
                  <a:p>
                    <a:pPr>
                      <a:defRPr/>
                    </a:pPr>
                    <a:r>
                      <a:rPr lang="en-US"/>
                      <a:t>EM Fixed</a:t>
                    </a:r>
                    <a:r>
                      <a:rPr lang="en-US" baseline="0"/>
                      <a:t> Income</a:t>
                    </a:r>
                    <a:endParaRPr lang="en-US"/>
                  </a:p>
                </c:rich>
              </c:tx>
              <c:spPr>
                <a:solidFill>
                  <a:srgbClr val="8CB393"/>
                </a:solidFill>
                <a:ln>
                  <a:noFill/>
                </a:ln>
                <a:effectLst/>
              </c:spPr>
              <c:showLegendKey val="0"/>
              <c:showVal val="1"/>
              <c:showCatName val="0"/>
              <c:showSerName val="0"/>
              <c:showPercent val="0"/>
              <c:showBubbleSize val="0"/>
              <c:extLst>
                <c:ext xmlns:c15="http://schemas.microsoft.com/office/drawing/2012/chart" uri="{CE6537A1-D6FC-4f65-9D91-7224C49458BB}"/>
              </c:extLst>
            </c:dLbl>
            <c:spPr>
              <a:solidFill>
                <a:srgbClr val="8CB393"/>
              </a:solidFill>
              <a:ln>
                <a:noFill/>
              </a:ln>
              <a:effectLst/>
            </c:spPr>
            <c:showLegendKey val="0"/>
            <c:showVal val="0"/>
            <c:showCatName val="0"/>
            <c:showSerName val="0"/>
            <c:showPercent val="0"/>
            <c:showBubbleSize val="0"/>
            <c:extLst>
              <c:ext xmlns:c15="http://schemas.microsoft.com/office/drawing/2012/chart" uri="{CE6537A1-D6FC-4f65-9D91-7224C49458BB}">
                <c15:showLeaderLines val="1"/>
                <c15:leaderLines>
                  <c:spPr>
                    <a:ln>
                      <a:noFill/>
                    </a:ln>
                  </c:spPr>
                </c15:leaderLines>
              </c:ext>
            </c:extLst>
          </c:dLbls>
          <c:xVal>
            <c:numRef>
              <c:f>OVERVIEW!$T$130:$T$140</c:f>
              <c:numCache>
                <c:formatCode>#,##0.0%;[Red]\-#,##0.0%</c:formatCode>
                <c:ptCount val="11"/>
                <c:pt idx="0">
                  <c:v>-0.11951314337313115</c:v>
                </c:pt>
                <c:pt idx="1">
                  <c:v>-0.16934140356211008</c:v>
                </c:pt>
                <c:pt idx="2">
                  <c:v>-3.8811943938303485E-2</c:v>
                </c:pt>
                <c:pt idx="3">
                  <c:v>-7.1681397021642465E-3</c:v>
                </c:pt>
                <c:pt idx="4">
                  <c:v>2.0167916579511493E-4</c:v>
                </c:pt>
                <c:pt idx="5">
                  <c:v>-5.065668058268092E-2</c:v>
                </c:pt>
                <c:pt idx="6">
                  <c:v>-7.9221557100996279E-2</c:v>
                </c:pt>
                <c:pt idx="7">
                  <c:v>-3.1660978469489259E-2</c:v>
                </c:pt>
                <c:pt idx="8">
                  <c:v>-1.9696586503799341E-2</c:v>
                </c:pt>
                <c:pt idx="9">
                  <c:v>6.6853637160385893E-2</c:v>
                </c:pt>
                <c:pt idx="10">
                  <c:v>0.10177112294516166</c:v>
                </c:pt>
              </c:numCache>
            </c:numRef>
          </c:xVal>
          <c:yVal>
            <c:numRef>
              <c:f>OVERVIEW!$T$45:$T$55</c:f>
              <c:numCache>
                <c:formatCode>#,##0.0%;[Red]\-#,##0.0%</c:formatCode>
                <c:ptCount val="11"/>
                <c:pt idx="0">
                  <c:v>-5.0918311209769085E-2</c:v>
                </c:pt>
                <c:pt idx="1">
                  <c:v>-7.3685257108410229E-2</c:v>
                </c:pt>
                <c:pt idx="2">
                  <c:v>-6.6648099653545567E-2</c:v>
                </c:pt>
                <c:pt idx="3">
                  <c:v>-5.3407582438433021E-2</c:v>
                </c:pt>
                <c:pt idx="4">
                  <c:v>-3.4708707926015658E-2</c:v>
                </c:pt>
                <c:pt idx="5">
                  <c:v>-2.4934303256038293E-2</c:v>
                </c:pt>
                <c:pt idx="6">
                  <c:v>-2.9074868247689345E-2</c:v>
                </c:pt>
                <c:pt idx="7">
                  <c:v>-1.3580845902957717E-2</c:v>
                </c:pt>
                <c:pt idx="8">
                  <c:v>2.8789935314956772E-3</c:v>
                </c:pt>
                <c:pt idx="9">
                  <c:v>3.1547541981610472E-2</c:v>
                </c:pt>
                <c:pt idx="10">
                  <c:v>5.0815723040840366E-2</c:v>
                </c:pt>
              </c:numCache>
            </c:numRef>
          </c:yVal>
          <c:smooth val="1"/>
        </c:ser>
        <c:ser>
          <c:idx val="5"/>
          <c:order val="3"/>
          <c:tx>
            <c:strRef>
              <c:f>OVERVIEW!$X$1</c:f>
              <c:strCache>
                <c:ptCount val="1"/>
                <c:pt idx="0">
                  <c:v>Silver</c:v>
                </c:pt>
              </c:strCache>
            </c:strRef>
          </c:tx>
          <c:spPr>
            <a:ln w="19050">
              <a:solidFill>
                <a:schemeClr val="accent6"/>
              </a:solidFill>
              <a:tailEnd type="stealth" w="lg" len="lg"/>
            </a:ln>
          </c:spPr>
          <c:marker>
            <c:symbol val="none"/>
          </c:marker>
          <c:dLbls>
            <c:dLbl>
              <c:idx val="11"/>
              <c:layout>
                <c:manualLayout>
                  <c:x val="4.2400663870114833E-2"/>
                  <c:y val="9.6214705457549118E-3"/>
                </c:manualLayout>
              </c:layout>
              <c:tx>
                <c:rich>
                  <a:bodyPr/>
                  <a:lstStyle/>
                  <a:p>
                    <a:r>
                      <a:rPr lang="en-US"/>
                      <a:t>Silver</a:t>
                    </a:r>
                  </a:p>
                </c:rich>
              </c:tx>
              <c:showLegendKey val="0"/>
              <c:showVal val="1"/>
              <c:showCatName val="0"/>
              <c:showSerName val="0"/>
              <c:showPercent val="0"/>
              <c:showBubbleSize val="0"/>
              <c:extLst>
                <c:ext xmlns:c15="http://schemas.microsoft.com/office/drawing/2012/chart" uri="{CE6537A1-D6FC-4f65-9D91-7224C49458BB}"/>
              </c:extLst>
            </c:dLbl>
            <c:spPr>
              <a:solidFill>
                <a:schemeClr val="accent6">
                  <a:lumMod val="40000"/>
                  <a:lumOff val="60000"/>
                </a:schemeClr>
              </a:solidFill>
              <a:ln>
                <a:noFill/>
              </a:ln>
              <a:effectLst/>
            </c:spPr>
            <c:showLegendKey val="0"/>
            <c:showVal val="0"/>
            <c:showCatName val="0"/>
            <c:showSerName val="0"/>
            <c:showPercent val="0"/>
            <c:showBubbleSize val="0"/>
            <c:extLst>
              <c:ext xmlns:c15="http://schemas.microsoft.com/office/drawing/2012/chart" uri="{CE6537A1-D6FC-4f65-9D91-7224C49458BB}">
                <c15:showLeaderLines val="1"/>
                <c15:leaderLines>
                  <c:spPr>
                    <a:ln>
                      <a:noFill/>
                    </a:ln>
                  </c:spPr>
                </c15:leaderLines>
              </c:ext>
            </c:extLst>
          </c:dLbls>
          <c:xVal>
            <c:numRef>
              <c:f>OVERVIEW!$X$129:$X$140</c:f>
              <c:numCache>
                <c:formatCode>#,##0.0%;[Red]\-#,##0.0%</c:formatCode>
                <c:ptCount val="12"/>
                <c:pt idx="0">
                  <c:v>-7.3858278397815696E-2</c:v>
                </c:pt>
                <c:pt idx="1">
                  <c:v>-2.0949187172426154E-2</c:v>
                </c:pt>
                <c:pt idx="2">
                  <c:v>4.8631021223632498E-2</c:v>
                </c:pt>
                <c:pt idx="3">
                  <c:v>7.2327980080039045E-2</c:v>
                </c:pt>
                <c:pt idx="4">
                  <c:v>2.5097142546053441E-2</c:v>
                </c:pt>
                <c:pt idx="5">
                  <c:v>-1.7175947926221229E-2</c:v>
                </c:pt>
                <c:pt idx="6">
                  <c:v>-5.3810226696922203E-2</c:v>
                </c:pt>
                <c:pt idx="7">
                  <c:v>-4.4442379141025563E-2</c:v>
                </c:pt>
                <c:pt idx="8">
                  <c:v>-9.8501340337895987E-4</c:v>
                </c:pt>
                <c:pt idx="9">
                  <c:v>4.55545595306006E-2</c:v>
                </c:pt>
                <c:pt idx="10">
                  <c:v>2.9590553624483661E-2</c:v>
                </c:pt>
                <c:pt idx="11">
                  <c:v>8.8648570772535719E-3</c:v>
                </c:pt>
              </c:numCache>
            </c:numRef>
          </c:xVal>
          <c:yVal>
            <c:numRef>
              <c:f>OVERVIEW!$X$44:$X$55</c:f>
              <c:numCache>
                <c:formatCode>#,##0.0%;[Red]\-#,##0.0%</c:formatCode>
                <c:ptCount val="12"/>
                <c:pt idx="0">
                  <c:v>-0.23110162211886398</c:v>
                </c:pt>
                <c:pt idx="1">
                  <c:v>-0.2657987756541037</c:v>
                </c:pt>
                <c:pt idx="2">
                  <c:v>-0.23221728725209834</c:v>
                </c:pt>
                <c:pt idx="3">
                  <c:v>-0.17546932350829025</c:v>
                </c:pt>
                <c:pt idx="4">
                  <c:v>-0.12054947318573872</c:v>
                </c:pt>
                <c:pt idx="5">
                  <c:v>-0.12844383320459607</c:v>
                </c:pt>
                <c:pt idx="6">
                  <c:v>-0.12643614364211586</c:v>
                </c:pt>
                <c:pt idx="7">
                  <c:v>-0.12707372243221526</c:v>
                </c:pt>
                <c:pt idx="8">
                  <c:v>-8.3820026105676515E-2</c:v>
                </c:pt>
                <c:pt idx="9">
                  <c:v>-4.8077295633340733E-2</c:v>
                </c:pt>
                <c:pt idx="10">
                  <c:v>-2.8189663695814993E-2</c:v>
                </c:pt>
                <c:pt idx="11">
                  <c:v>-5.3871203660086908E-2</c:v>
                </c:pt>
              </c:numCache>
            </c:numRef>
          </c:yVal>
          <c:smooth val="1"/>
        </c:ser>
        <c:dLbls>
          <c:showLegendKey val="0"/>
          <c:showVal val="0"/>
          <c:showCatName val="0"/>
          <c:showSerName val="0"/>
          <c:showPercent val="0"/>
          <c:showBubbleSize val="0"/>
        </c:dLbls>
        <c:axId val="253119616"/>
        <c:axId val="253120176"/>
      </c:scatterChart>
      <c:valAx>
        <c:axId val="253119616"/>
        <c:scaling>
          <c:orientation val="minMax"/>
          <c:max val="0.2"/>
          <c:min val="-0.2"/>
        </c:scaling>
        <c:delete val="0"/>
        <c:axPos val="b"/>
        <c:title>
          <c:tx>
            <c:rich>
              <a:bodyPr/>
              <a:lstStyle/>
              <a:p>
                <a:pPr>
                  <a:defRPr sz="1000" b="0">
                    <a:solidFill>
                      <a:srgbClr val="050706"/>
                    </a:solidFill>
                  </a:defRPr>
                </a:pPr>
                <a:r>
                  <a:rPr lang="en-US" sz="1000" b="0">
                    <a:solidFill>
                      <a:srgbClr val="050706"/>
                    </a:solidFill>
                  </a:rPr>
                  <a:t>ETF Flow trend</a:t>
                </a:r>
              </a:p>
            </c:rich>
          </c:tx>
          <c:layout>
            <c:manualLayout>
              <c:xMode val="edge"/>
              <c:yMode val="edge"/>
              <c:x val="3.1159154595576728E-2"/>
              <c:y val="0.48684406540497743"/>
            </c:manualLayout>
          </c:layout>
          <c:overlay val="0"/>
        </c:title>
        <c:numFmt formatCode="#,##0%;[Red]\-#,##0%" sourceLinked="0"/>
        <c:majorTickMark val="out"/>
        <c:minorTickMark val="none"/>
        <c:tickLblPos val="nextTo"/>
        <c:spPr>
          <a:ln w="6350">
            <a:solidFill>
              <a:srgbClr val="14120E"/>
            </a:solidFill>
          </a:ln>
        </c:spPr>
        <c:crossAx val="253120176"/>
        <c:crosses val="autoZero"/>
        <c:crossBetween val="midCat"/>
        <c:majorUnit val="5.000000000000001E-2"/>
      </c:valAx>
      <c:valAx>
        <c:axId val="253120176"/>
        <c:scaling>
          <c:orientation val="minMax"/>
          <c:max val="0.30000000000000004"/>
          <c:min val="-0.30000000000000004"/>
        </c:scaling>
        <c:delete val="0"/>
        <c:axPos val="l"/>
        <c:title>
          <c:tx>
            <c:rich>
              <a:bodyPr rot="-5400000" vert="horz"/>
              <a:lstStyle/>
              <a:p>
                <a:pPr>
                  <a:defRPr sz="1000" b="0"/>
                </a:pPr>
                <a:r>
                  <a:rPr lang="en-US" sz="1000" b="0"/>
                  <a:t>Price trend</a:t>
                </a:r>
              </a:p>
            </c:rich>
          </c:tx>
          <c:layout>
            <c:manualLayout>
              <c:xMode val="edge"/>
              <c:yMode val="edge"/>
              <c:x val="0.50138660905395738"/>
              <c:y val="9.4231957332349264E-2"/>
            </c:manualLayout>
          </c:layout>
          <c:overlay val="0"/>
        </c:title>
        <c:numFmt formatCode="#,##0%;[Red]\-#,##0%" sourceLinked="0"/>
        <c:majorTickMark val="out"/>
        <c:minorTickMark val="none"/>
        <c:tickLblPos val="nextTo"/>
        <c:spPr>
          <a:ln w="6350">
            <a:solidFill>
              <a:srgbClr val="0E0C0A"/>
            </a:solidFill>
          </a:ln>
        </c:spPr>
        <c:crossAx val="253119616"/>
        <c:crosses val="autoZero"/>
        <c:crossBetween val="midCat"/>
      </c:valAx>
      <c:spPr>
        <a:ln>
          <a:noFill/>
        </a:ln>
      </c:spPr>
    </c:plotArea>
    <c:plotVisOnly val="1"/>
    <c:dispBlanksAs val="gap"/>
    <c:showDLblsOverMax val="0"/>
  </c:chart>
  <c:spPr>
    <a:noFill/>
    <a:ln>
      <a:noFill/>
    </a:ln>
  </c:spPr>
  <c:txPr>
    <a:bodyPr/>
    <a:lstStyle/>
    <a:p>
      <a:pPr>
        <a:defRPr sz="1100">
          <a:solidFill>
            <a:schemeClr val="tx1">
              <a:lumMod val="50000"/>
            </a:schemeClr>
          </a:solidFill>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a:pPr>
            <a:r>
              <a:rPr lang="en-GB" sz="1400" dirty="0" smtClean="0"/>
              <a:t>…Gold looking</a:t>
            </a:r>
            <a:r>
              <a:rPr lang="en-GB" sz="1400" baseline="0" dirty="0" smtClean="0"/>
              <a:t> expensive against risk assets’ valuation appeal</a:t>
            </a:r>
            <a:endParaRPr lang="en-GB" sz="1400" dirty="0"/>
          </a:p>
        </c:rich>
      </c:tx>
      <c:layout>
        <c:manualLayout>
          <c:xMode val="edge"/>
          <c:yMode val="edge"/>
          <c:x val="0.23464585924623005"/>
          <c:y val="3.2372839951993033E-2"/>
        </c:manualLayout>
      </c:layout>
      <c:overlay val="0"/>
    </c:title>
    <c:autoTitleDeleted val="0"/>
    <c:plotArea>
      <c:layout>
        <c:manualLayout>
          <c:layoutTarget val="inner"/>
          <c:xMode val="edge"/>
          <c:yMode val="edge"/>
          <c:x val="6.7669838505467095E-2"/>
          <c:y val="0.15124488863870508"/>
          <c:w val="0.81539848102876689"/>
          <c:h val="0.74288742790989137"/>
        </c:manualLayout>
      </c:layout>
      <c:areaChart>
        <c:grouping val="standard"/>
        <c:varyColors val="0"/>
        <c:ser>
          <c:idx val="1"/>
          <c:order val="1"/>
          <c:tx>
            <c:strRef>
              <c:f>GLDvsRelAsst!$AC$1</c:f>
              <c:strCache>
                <c:ptCount val="1"/>
                <c:pt idx="0">
                  <c:v>Equity yield* minus bond yield</c:v>
                </c:pt>
              </c:strCache>
            </c:strRef>
          </c:tx>
          <c:spPr>
            <a:solidFill>
              <a:schemeClr val="accent6">
                <a:lumMod val="40000"/>
                <a:lumOff val="60000"/>
              </a:schemeClr>
            </a:solidFill>
            <a:ln>
              <a:noFill/>
            </a:ln>
          </c:spPr>
          <c:cat>
            <c:numRef>
              <c:f>GLDvsRelAsst!$B$8:$B$1000</c:f>
              <c:numCache>
                <c:formatCode>m/d/yyyy</c:formatCode>
                <c:ptCount val="993"/>
                <c:pt idx="0">
                  <c:v>21975</c:v>
                </c:pt>
                <c:pt idx="1">
                  <c:v>22006</c:v>
                </c:pt>
                <c:pt idx="2">
                  <c:v>22035</c:v>
                </c:pt>
                <c:pt idx="3">
                  <c:v>22067</c:v>
                </c:pt>
                <c:pt idx="4">
                  <c:v>22097</c:v>
                </c:pt>
                <c:pt idx="5">
                  <c:v>22126</c:v>
                </c:pt>
                <c:pt idx="6">
                  <c:v>22159</c:v>
                </c:pt>
                <c:pt idx="7">
                  <c:v>22189</c:v>
                </c:pt>
                <c:pt idx="8">
                  <c:v>22220</c:v>
                </c:pt>
                <c:pt idx="9">
                  <c:v>22250</c:v>
                </c:pt>
                <c:pt idx="10">
                  <c:v>22280</c:v>
                </c:pt>
                <c:pt idx="11">
                  <c:v>22312</c:v>
                </c:pt>
                <c:pt idx="12">
                  <c:v>22340</c:v>
                </c:pt>
                <c:pt idx="13">
                  <c:v>22371</c:v>
                </c:pt>
                <c:pt idx="14">
                  <c:v>22399</c:v>
                </c:pt>
                <c:pt idx="15">
                  <c:v>22432</c:v>
                </c:pt>
                <c:pt idx="16">
                  <c:v>22462</c:v>
                </c:pt>
                <c:pt idx="17">
                  <c:v>22493</c:v>
                </c:pt>
                <c:pt idx="18">
                  <c:v>22524</c:v>
                </c:pt>
                <c:pt idx="19">
                  <c:v>22553</c:v>
                </c:pt>
                <c:pt idx="20">
                  <c:v>22585</c:v>
                </c:pt>
                <c:pt idx="21">
                  <c:v>22615</c:v>
                </c:pt>
                <c:pt idx="22">
                  <c:v>22644</c:v>
                </c:pt>
                <c:pt idx="23">
                  <c:v>22677</c:v>
                </c:pt>
                <c:pt idx="24">
                  <c:v>22705</c:v>
                </c:pt>
                <c:pt idx="25">
                  <c:v>22735</c:v>
                </c:pt>
                <c:pt idx="26">
                  <c:v>22766</c:v>
                </c:pt>
                <c:pt idx="27">
                  <c:v>22797</c:v>
                </c:pt>
                <c:pt idx="28">
                  <c:v>22826</c:v>
                </c:pt>
                <c:pt idx="29">
                  <c:v>22858</c:v>
                </c:pt>
                <c:pt idx="30">
                  <c:v>22889</c:v>
                </c:pt>
                <c:pt idx="31">
                  <c:v>22917</c:v>
                </c:pt>
                <c:pt idx="32">
                  <c:v>22950</c:v>
                </c:pt>
                <c:pt idx="33">
                  <c:v>22980</c:v>
                </c:pt>
                <c:pt idx="34">
                  <c:v>23011</c:v>
                </c:pt>
                <c:pt idx="35">
                  <c:v>23042</c:v>
                </c:pt>
                <c:pt idx="36">
                  <c:v>23070</c:v>
                </c:pt>
                <c:pt idx="37">
                  <c:v>23099</c:v>
                </c:pt>
                <c:pt idx="38">
                  <c:v>23131</c:v>
                </c:pt>
                <c:pt idx="39">
                  <c:v>23162</c:v>
                </c:pt>
                <c:pt idx="40">
                  <c:v>23190</c:v>
                </c:pt>
                <c:pt idx="41">
                  <c:v>23223</c:v>
                </c:pt>
                <c:pt idx="42">
                  <c:v>23253</c:v>
                </c:pt>
                <c:pt idx="43">
                  <c:v>23284</c:v>
                </c:pt>
                <c:pt idx="44">
                  <c:v>23315</c:v>
                </c:pt>
                <c:pt idx="45">
                  <c:v>23344</c:v>
                </c:pt>
                <c:pt idx="46">
                  <c:v>23376</c:v>
                </c:pt>
                <c:pt idx="47">
                  <c:v>23407</c:v>
                </c:pt>
                <c:pt idx="48">
                  <c:v>23435</c:v>
                </c:pt>
                <c:pt idx="49">
                  <c:v>23467</c:v>
                </c:pt>
                <c:pt idx="50">
                  <c:v>23497</c:v>
                </c:pt>
                <c:pt idx="51">
                  <c:v>23526</c:v>
                </c:pt>
                <c:pt idx="52">
                  <c:v>23558</c:v>
                </c:pt>
                <c:pt idx="53">
                  <c:v>23589</c:v>
                </c:pt>
                <c:pt idx="54">
                  <c:v>23620</c:v>
                </c:pt>
                <c:pt idx="55">
                  <c:v>23650</c:v>
                </c:pt>
                <c:pt idx="56">
                  <c:v>23680</c:v>
                </c:pt>
                <c:pt idx="57">
                  <c:v>23711</c:v>
                </c:pt>
                <c:pt idx="58">
                  <c:v>23742</c:v>
                </c:pt>
                <c:pt idx="59">
                  <c:v>23771</c:v>
                </c:pt>
                <c:pt idx="60">
                  <c:v>23799</c:v>
                </c:pt>
                <c:pt idx="61">
                  <c:v>23832</c:v>
                </c:pt>
                <c:pt idx="62">
                  <c:v>23862</c:v>
                </c:pt>
                <c:pt idx="63">
                  <c:v>23893</c:v>
                </c:pt>
                <c:pt idx="64">
                  <c:v>23923</c:v>
                </c:pt>
                <c:pt idx="65">
                  <c:v>23953</c:v>
                </c:pt>
                <c:pt idx="66">
                  <c:v>23985</c:v>
                </c:pt>
                <c:pt idx="67">
                  <c:v>24015</c:v>
                </c:pt>
                <c:pt idx="68">
                  <c:v>24044</c:v>
                </c:pt>
                <c:pt idx="69">
                  <c:v>24076</c:v>
                </c:pt>
                <c:pt idx="70">
                  <c:v>24107</c:v>
                </c:pt>
                <c:pt idx="71">
                  <c:v>24138</c:v>
                </c:pt>
                <c:pt idx="72">
                  <c:v>24166</c:v>
                </c:pt>
                <c:pt idx="73">
                  <c:v>24197</c:v>
                </c:pt>
                <c:pt idx="74">
                  <c:v>24226</c:v>
                </c:pt>
                <c:pt idx="75">
                  <c:v>24258</c:v>
                </c:pt>
                <c:pt idx="76">
                  <c:v>24288</c:v>
                </c:pt>
                <c:pt idx="77">
                  <c:v>24317</c:v>
                </c:pt>
                <c:pt idx="78">
                  <c:v>24350</c:v>
                </c:pt>
                <c:pt idx="79">
                  <c:v>24380</c:v>
                </c:pt>
                <c:pt idx="80">
                  <c:v>24411</c:v>
                </c:pt>
                <c:pt idx="81">
                  <c:v>24441</c:v>
                </c:pt>
                <c:pt idx="82">
                  <c:v>24471</c:v>
                </c:pt>
                <c:pt idx="83">
                  <c:v>24503</c:v>
                </c:pt>
                <c:pt idx="84">
                  <c:v>24531</c:v>
                </c:pt>
                <c:pt idx="85">
                  <c:v>24562</c:v>
                </c:pt>
                <c:pt idx="86">
                  <c:v>24590</c:v>
                </c:pt>
                <c:pt idx="87">
                  <c:v>24623</c:v>
                </c:pt>
                <c:pt idx="88">
                  <c:v>24653</c:v>
                </c:pt>
                <c:pt idx="89">
                  <c:v>24684</c:v>
                </c:pt>
                <c:pt idx="90">
                  <c:v>24715</c:v>
                </c:pt>
                <c:pt idx="91">
                  <c:v>24744</c:v>
                </c:pt>
                <c:pt idx="92">
                  <c:v>24776</c:v>
                </c:pt>
                <c:pt idx="93">
                  <c:v>24806</c:v>
                </c:pt>
                <c:pt idx="94">
                  <c:v>24835</c:v>
                </c:pt>
                <c:pt idx="95">
                  <c:v>24868</c:v>
                </c:pt>
                <c:pt idx="96">
                  <c:v>24897</c:v>
                </c:pt>
                <c:pt idx="97">
                  <c:v>24926</c:v>
                </c:pt>
                <c:pt idx="98">
                  <c:v>24958</c:v>
                </c:pt>
                <c:pt idx="99">
                  <c:v>24989</c:v>
                </c:pt>
                <c:pt idx="100">
                  <c:v>25017</c:v>
                </c:pt>
                <c:pt idx="101">
                  <c:v>25050</c:v>
                </c:pt>
                <c:pt idx="102">
                  <c:v>25080</c:v>
                </c:pt>
                <c:pt idx="103">
                  <c:v>25111</c:v>
                </c:pt>
                <c:pt idx="104">
                  <c:v>25142</c:v>
                </c:pt>
                <c:pt idx="105">
                  <c:v>25171</c:v>
                </c:pt>
                <c:pt idx="106">
                  <c:v>25203</c:v>
                </c:pt>
                <c:pt idx="107">
                  <c:v>25234</c:v>
                </c:pt>
                <c:pt idx="108">
                  <c:v>25262</c:v>
                </c:pt>
                <c:pt idx="109">
                  <c:v>25293</c:v>
                </c:pt>
                <c:pt idx="110">
                  <c:v>25323</c:v>
                </c:pt>
                <c:pt idx="111">
                  <c:v>25353</c:v>
                </c:pt>
                <c:pt idx="112">
                  <c:v>25384</c:v>
                </c:pt>
                <c:pt idx="113">
                  <c:v>25415</c:v>
                </c:pt>
                <c:pt idx="114">
                  <c:v>25444</c:v>
                </c:pt>
                <c:pt idx="115">
                  <c:v>25476</c:v>
                </c:pt>
                <c:pt idx="116">
                  <c:v>25507</c:v>
                </c:pt>
                <c:pt idx="117">
                  <c:v>25535</c:v>
                </c:pt>
                <c:pt idx="118">
                  <c:v>25568</c:v>
                </c:pt>
                <c:pt idx="119">
                  <c:v>25598</c:v>
                </c:pt>
                <c:pt idx="120">
                  <c:v>25626</c:v>
                </c:pt>
                <c:pt idx="121">
                  <c:v>25658</c:v>
                </c:pt>
                <c:pt idx="122">
                  <c:v>25688</c:v>
                </c:pt>
                <c:pt idx="123">
                  <c:v>25717</c:v>
                </c:pt>
                <c:pt idx="124">
                  <c:v>25749</c:v>
                </c:pt>
                <c:pt idx="125">
                  <c:v>25780</c:v>
                </c:pt>
                <c:pt idx="126">
                  <c:v>25811</c:v>
                </c:pt>
                <c:pt idx="127">
                  <c:v>25841</c:v>
                </c:pt>
                <c:pt idx="128">
                  <c:v>25871</c:v>
                </c:pt>
                <c:pt idx="129">
                  <c:v>25902</c:v>
                </c:pt>
                <c:pt idx="130">
                  <c:v>25933</c:v>
                </c:pt>
                <c:pt idx="131">
                  <c:v>25962</c:v>
                </c:pt>
                <c:pt idx="132">
                  <c:v>25990</c:v>
                </c:pt>
                <c:pt idx="133">
                  <c:v>26023</c:v>
                </c:pt>
                <c:pt idx="134">
                  <c:v>26053</c:v>
                </c:pt>
                <c:pt idx="135">
                  <c:v>26084</c:v>
                </c:pt>
                <c:pt idx="136">
                  <c:v>26114</c:v>
                </c:pt>
                <c:pt idx="137">
                  <c:v>26144</c:v>
                </c:pt>
                <c:pt idx="138">
                  <c:v>26176</c:v>
                </c:pt>
                <c:pt idx="139">
                  <c:v>26206</c:v>
                </c:pt>
                <c:pt idx="140">
                  <c:v>26235</c:v>
                </c:pt>
                <c:pt idx="141">
                  <c:v>26267</c:v>
                </c:pt>
                <c:pt idx="142">
                  <c:v>26298</c:v>
                </c:pt>
                <c:pt idx="143">
                  <c:v>26329</c:v>
                </c:pt>
                <c:pt idx="144">
                  <c:v>26358</c:v>
                </c:pt>
                <c:pt idx="145">
                  <c:v>26389</c:v>
                </c:pt>
                <c:pt idx="146">
                  <c:v>26417</c:v>
                </c:pt>
                <c:pt idx="147">
                  <c:v>26450</c:v>
                </c:pt>
                <c:pt idx="148">
                  <c:v>26480</c:v>
                </c:pt>
                <c:pt idx="149">
                  <c:v>26511</c:v>
                </c:pt>
                <c:pt idx="150">
                  <c:v>26542</c:v>
                </c:pt>
                <c:pt idx="151">
                  <c:v>26571</c:v>
                </c:pt>
                <c:pt idx="152">
                  <c:v>26603</c:v>
                </c:pt>
                <c:pt idx="153">
                  <c:v>26633</c:v>
                </c:pt>
                <c:pt idx="154">
                  <c:v>26662</c:v>
                </c:pt>
                <c:pt idx="155">
                  <c:v>26695</c:v>
                </c:pt>
                <c:pt idx="156">
                  <c:v>26723</c:v>
                </c:pt>
                <c:pt idx="157">
                  <c:v>26753</c:v>
                </c:pt>
                <c:pt idx="158">
                  <c:v>26784</c:v>
                </c:pt>
                <c:pt idx="159">
                  <c:v>26815</c:v>
                </c:pt>
                <c:pt idx="160">
                  <c:v>26844</c:v>
                </c:pt>
                <c:pt idx="161">
                  <c:v>26876</c:v>
                </c:pt>
                <c:pt idx="162">
                  <c:v>26907</c:v>
                </c:pt>
                <c:pt idx="163">
                  <c:v>26935</c:v>
                </c:pt>
                <c:pt idx="164">
                  <c:v>26968</c:v>
                </c:pt>
                <c:pt idx="165">
                  <c:v>26998</c:v>
                </c:pt>
                <c:pt idx="166">
                  <c:v>27029</c:v>
                </c:pt>
                <c:pt idx="167">
                  <c:v>27060</c:v>
                </c:pt>
                <c:pt idx="168">
                  <c:v>27088</c:v>
                </c:pt>
                <c:pt idx="169">
                  <c:v>27117</c:v>
                </c:pt>
                <c:pt idx="170">
                  <c:v>27149</c:v>
                </c:pt>
                <c:pt idx="171">
                  <c:v>27180</c:v>
                </c:pt>
                <c:pt idx="172">
                  <c:v>27208</c:v>
                </c:pt>
                <c:pt idx="173">
                  <c:v>27241</c:v>
                </c:pt>
                <c:pt idx="174">
                  <c:v>27271</c:v>
                </c:pt>
                <c:pt idx="175">
                  <c:v>27302</c:v>
                </c:pt>
                <c:pt idx="176">
                  <c:v>27333</c:v>
                </c:pt>
                <c:pt idx="177">
                  <c:v>27362</c:v>
                </c:pt>
                <c:pt idx="178">
                  <c:v>27394</c:v>
                </c:pt>
                <c:pt idx="179">
                  <c:v>27425</c:v>
                </c:pt>
                <c:pt idx="180">
                  <c:v>27453</c:v>
                </c:pt>
                <c:pt idx="181">
                  <c:v>27484</c:v>
                </c:pt>
                <c:pt idx="182">
                  <c:v>27514</c:v>
                </c:pt>
                <c:pt idx="183">
                  <c:v>27544</c:v>
                </c:pt>
                <c:pt idx="184">
                  <c:v>27575</c:v>
                </c:pt>
                <c:pt idx="185">
                  <c:v>27606</c:v>
                </c:pt>
                <c:pt idx="186">
                  <c:v>27635</c:v>
                </c:pt>
                <c:pt idx="187">
                  <c:v>27667</c:v>
                </c:pt>
                <c:pt idx="188">
                  <c:v>27698</c:v>
                </c:pt>
                <c:pt idx="189">
                  <c:v>27726</c:v>
                </c:pt>
                <c:pt idx="190">
                  <c:v>27759</c:v>
                </c:pt>
                <c:pt idx="191">
                  <c:v>27789</c:v>
                </c:pt>
                <c:pt idx="192">
                  <c:v>27817</c:v>
                </c:pt>
                <c:pt idx="193">
                  <c:v>27850</c:v>
                </c:pt>
                <c:pt idx="194">
                  <c:v>27880</c:v>
                </c:pt>
                <c:pt idx="195">
                  <c:v>27911</c:v>
                </c:pt>
                <c:pt idx="196">
                  <c:v>27941</c:v>
                </c:pt>
                <c:pt idx="197">
                  <c:v>27971</c:v>
                </c:pt>
                <c:pt idx="198">
                  <c:v>28003</c:v>
                </c:pt>
                <c:pt idx="199">
                  <c:v>28033</c:v>
                </c:pt>
                <c:pt idx="200">
                  <c:v>28062</c:v>
                </c:pt>
                <c:pt idx="201">
                  <c:v>28094</c:v>
                </c:pt>
                <c:pt idx="202">
                  <c:v>28125</c:v>
                </c:pt>
                <c:pt idx="203">
                  <c:v>28156</c:v>
                </c:pt>
                <c:pt idx="204">
                  <c:v>28184</c:v>
                </c:pt>
                <c:pt idx="205">
                  <c:v>28215</c:v>
                </c:pt>
                <c:pt idx="206">
                  <c:v>28244</c:v>
                </c:pt>
                <c:pt idx="207">
                  <c:v>28276</c:v>
                </c:pt>
                <c:pt idx="208">
                  <c:v>28306</c:v>
                </c:pt>
                <c:pt idx="209">
                  <c:v>28335</c:v>
                </c:pt>
                <c:pt idx="210">
                  <c:v>28368</c:v>
                </c:pt>
                <c:pt idx="211">
                  <c:v>28398</c:v>
                </c:pt>
                <c:pt idx="212">
                  <c:v>28429</c:v>
                </c:pt>
                <c:pt idx="213">
                  <c:v>28459</c:v>
                </c:pt>
                <c:pt idx="214">
                  <c:v>28489</c:v>
                </c:pt>
                <c:pt idx="215">
                  <c:v>28521</c:v>
                </c:pt>
                <c:pt idx="216">
                  <c:v>28549</c:v>
                </c:pt>
                <c:pt idx="217">
                  <c:v>28580</c:v>
                </c:pt>
                <c:pt idx="218">
                  <c:v>28608</c:v>
                </c:pt>
                <c:pt idx="219">
                  <c:v>28641</c:v>
                </c:pt>
                <c:pt idx="220">
                  <c:v>28671</c:v>
                </c:pt>
                <c:pt idx="221">
                  <c:v>28702</c:v>
                </c:pt>
                <c:pt idx="222">
                  <c:v>28733</c:v>
                </c:pt>
                <c:pt idx="223">
                  <c:v>28762</c:v>
                </c:pt>
                <c:pt idx="224">
                  <c:v>28794</c:v>
                </c:pt>
                <c:pt idx="225">
                  <c:v>28824</c:v>
                </c:pt>
                <c:pt idx="226">
                  <c:v>28853</c:v>
                </c:pt>
                <c:pt idx="227">
                  <c:v>28886</c:v>
                </c:pt>
                <c:pt idx="228">
                  <c:v>28914</c:v>
                </c:pt>
                <c:pt idx="229">
                  <c:v>28944</c:v>
                </c:pt>
                <c:pt idx="230">
                  <c:v>28975</c:v>
                </c:pt>
                <c:pt idx="231">
                  <c:v>29006</c:v>
                </c:pt>
                <c:pt idx="232">
                  <c:v>29035</c:v>
                </c:pt>
                <c:pt idx="233">
                  <c:v>29067</c:v>
                </c:pt>
                <c:pt idx="234">
                  <c:v>29098</c:v>
                </c:pt>
                <c:pt idx="235">
                  <c:v>29126</c:v>
                </c:pt>
                <c:pt idx="236">
                  <c:v>29159</c:v>
                </c:pt>
                <c:pt idx="237">
                  <c:v>29189</c:v>
                </c:pt>
                <c:pt idx="238">
                  <c:v>29220</c:v>
                </c:pt>
                <c:pt idx="239">
                  <c:v>29251</c:v>
                </c:pt>
                <c:pt idx="240">
                  <c:v>29280</c:v>
                </c:pt>
                <c:pt idx="241">
                  <c:v>29311</c:v>
                </c:pt>
                <c:pt idx="242">
                  <c:v>29341</c:v>
                </c:pt>
                <c:pt idx="243">
                  <c:v>29371</c:v>
                </c:pt>
                <c:pt idx="244">
                  <c:v>29402</c:v>
                </c:pt>
                <c:pt idx="245">
                  <c:v>29433</c:v>
                </c:pt>
                <c:pt idx="246">
                  <c:v>29462</c:v>
                </c:pt>
                <c:pt idx="247">
                  <c:v>29494</c:v>
                </c:pt>
                <c:pt idx="248">
                  <c:v>29525</c:v>
                </c:pt>
                <c:pt idx="249">
                  <c:v>29553</c:v>
                </c:pt>
                <c:pt idx="250">
                  <c:v>29586</c:v>
                </c:pt>
                <c:pt idx="251">
                  <c:v>29616</c:v>
                </c:pt>
                <c:pt idx="252">
                  <c:v>29644</c:v>
                </c:pt>
                <c:pt idx="253">
                  <c:v>29676</c:v>
                </c:pt>
                <c:pt idx="254">
                  <c:v>29706</c:v>
                </c:pt>
                <c:pt idx="255">
                  <c:v>29735</c:v>
                </c:pt>
                <c:pt idx="256">
                  <c:v>29767</c:v>
                </c:pt>
                <c:pt idx="257">
                  <c:v>29798</c:v>
                </c:pt>
                <c:pt idx="258">
                  <c:v>29829</c:v>
                </c:pt>
                <c:pt idx="259">
                  <c:v>29859</c:v>
                </c:pt>
                <c:pt idx="260">
                  <c:v>29889</c:v>
                </c:pt>
                <c:pt idx="261">
                  <c:v>29920</c:v>
                </c:pt>
                <c:pt idx="262">
                  <c:v>29951</c:v>
                </c:pt>
                <c:pt idx="263">
                  <c:v>29980</c:v>
                </c:pt>
                <c:pt idx="264">
                  <c:v>30008</c:v>
                </c:pt>
                <c:pt idx="265">
                  <c:v>30041</c:v>
                </c:pt>
                <c:pt idx="266">
                  <c:v>30071</c:v>
                </c:pt>
                <c:pt idx="267">
                  <c:v>30102</c:v>
                </c:pt>
                <c:pt idx="268">
                  <c:v>30132</c:v>
                </c:pt>
                <c:pt idx="269">
                  <c:v>30162</c:v>
                </c:pt>
                <c:pt idx="270">
                  <c:v>30194</c:v>
                </c:pt>
                <c:pt idx="271">
                  <c:v>30224</c:v>
                </c:pt>
                <c:pt idx="272">
                  <c:v>30253</c:v>
                </c:pt>
                <c:pt idx="273">
                  <c:v>30285</c:v>
                </c:pt>
                <c:pt idx="274">
                  <c:v>30316</c:v>
                </c:pt>
                <c:pt idx="275">
                  <c:v>30347</c:v>
                </c:pt>
                <c:pt idx="276">
                  <c:v>30375</c:v>
                </c:pt>
                <c:pt idx="277">
                  <c:v>30406</c:v>
                </c:pt>
                <c:pt idx="278">
                  <c:v>30435</c:v>
                </c:pt>
                <c:pt idx="279">
                  <c:v>30467</c:v>
                </c:pt>
                <c:pt idx="280">
                  <c:v>30497</c:v>
                </c:pt>
                <c:pt idx="281">
                  <c:v>30526</c:v>
                </c:pt>
                <c:pt idx="282">
                  <c:v>30559</c:v>
                </c:pt>
                <c:pt idx="283">
                  <c:v>30589</c:v>
                </c:pt>
                <c:pt idx="284">
                  <c:v>30620</c:v>
                </c:pt>
                <c:pt idx="285">
                  <c:v>30650</c:v>
                </c:pt>
                <c:pt idx="286">
                  <c:v>30680</c:v>
                </c:pt>
                <c:pt idx="287">
                  <c:v>30712</c:v>
                </c:pt>
                <c:pt idx="288">
                  <c:v>30741</c:v>
                </c:pt>
                <c:pt idx="289">
                  <c:v>30771</c:v>
                </c:pt>
                <c:pt idx="290">
                  <c:v>30802</c:v>
                </c:pt>
                <c:pt idx="291">
                  <c:v>30833</c:v>
                </c:pt>
                <c:pt idx="292">
                  <c:v>30862</c:v>
                </c:pt>
                <c:pt idx="293">
                  <c:v>30894</c:v>
                </c:pt>
                <c:pt idx="294">
                  <c:v>30925</c:v>
                </c:pt>
                <c:pt idx="295">
                  <c:v>30953</c:v>
                </c:pt>
                <c:pt idx="296">
                  <c:v>30986</c:v>
                </c:pt>
                <c:pt idx="297">
                  <c:v>31016</c:v>
                </c:pt>
                <c:pt idx="298">
                  <c:v>31047</c:v>
                </c:pt>
                <c:pt idx="299">
                  <c:v>31078</c:v>
                </c:pt>
                <c:pt idx="300">
                  <c:v>31106</c:v>
                </c:pt>
                <c:pt idx="301">
                  <c:v>31135</c:v>
                </c:pt>
                <c:pt idx="302">
                  <c:v>31167</c:v>
                </c:pt>
                <c:pt idx="303">
                  <c:v>31198</c:v>
                </c:pt>
                <c:pt idx="304">
                  <c:v>31226</c:v>
                </c:pt>
                <c:pt idx="305">
                  <c:v>31259</c:v>
                </c:pt>
                <c:pt idx="306">
                  <c:v>31289</c:v>
                </c:pt>
                <c:pt idx="307">
                  <c:v>31320</c:v>
                </c:pt>
                <c:pt idx="308">
                  <c:v>31351</c:v>
                </c:pt>
                <c:pt idx="309">
                  <c:v>31380</c:v>
                </c:pt>
                <c:pt idx="310">
                  <c:v>31412</c:v>
                </c:pt>
                <c:pt idx="311">
                  <c:v>31443</c:v>
                </c:pt>
                <c:pt idx="312">
                  <c:v>31471</c:v>
                </c:pt>
                <c:pt idx="313">
                  <c:v>31502</c:v>
                </c:pt>
                <c:pt idx="314">
                  <c:v>31532</c:v>
                </c:pt>
                <c:pt idx="315">
                  <c:v>31562</c:v>
                </c:pt>
                <c:pt idx="316">
                  <c:v>31593</c:v>
                </c:pt>
                <c:pt idx="317">
                  <c:v>31624</c:v>
                </c:pt>
                <c:pt idx="318">
                  <c:v>31653</c:v>
                </c:pt>
                <c:pt idx="319">
                  <c:v>31685</c:v>
                </c:pt>
                <c:pt idx="320">
                  <c:v>31716</c:v>
                </c:pt>
                <c:pt idx="321">
                  <c:v>31744</c:v>
                </c:pt>
                <c:pt idx="322">
                  <c:v>31777</c:v>
                </c:pt>
                <c:pt idx="323">
                  <c:v>31807</c:v>
                </c:pt>
                <c:pt idx="324">
                  <c:v>31835</c:v>
                </c:pt>
                <c:pt idx="325">
                  <c:v>31867</c:v>
                </c:pt>
                <c:pt idx="326">
                  <c:v>31897</c:v>
                </c:pt>
                <c:pt idx="327">
                  <c:v>31926</c:v>
                </c:pt>
                <c:pt idx="328">
                  <c:v>31958</c:v>
                </c:pt>
                <c:pt idx="329">
                  <c:v>31989</c:v>
                </c:pt>
                <c:pt idx="330">
                  <c:v>32020</c:v>
                </c:pt>
                <c:pt idx="331">
                  <c:v>32050</c:v>
                </c:pt>
                <c:pt idx="332">
                  <c:v>32080</c:v>
                </c:pt>
                <c:pt idx="333">
                  <c:v>32111</c:v>
                </c:pt>
                <c:pt idx="334">
                  <c:v>32142</c:v>
                </c:pt>
                <c:pt idx="335">
                  <c:v>32171</c:v>
                </c:pt>
                <c:pt idx="336">
                  <c:v>32202</c:v>
                </c:pt>
                <c:pt idx="337">
                  <c:v>32233</c:v>
                </c:pt>
                <c:pt idx="338">
                  <c:v>32262</c:v>
                </c:pt>
                <c:pt idx="339">
                  <c:v>32294</c:v>
                </c:pt>
                <c:pt idx="340">
                  <c:v>32324</c:v>
                </c:pt>
                <c:pt idx="341">
                  <c:v>32353</c:v>
                </c:pt>
                <c:pt idx="342">
                  <c:v>32386</c:v>
                </c:pt>
                <c:pt idx="343">
                  <c:v>32416</c:v>
                </c:pt>
                <c:pt idx="344">
                  <c:v>32447</c:v>
                </c:pt>
                <c:pt idx="345">
                  <c:v>32477</c:v>
                </c:pt>
                <c:pt idx="346">
                  <c:v>32507</c:v>
                </c:pt>
                <c:pt idx="347">
                  <c:v>32539</c:v>
                </c:pt>
                <c:pt idx="348">
                  <c:v>32567</c:v>
                </c:pt>
                <c:pt idx="349">
                  <c:v>32598</c:v>
                </c:pt>
                <c:pt idx="350">
                  <c:v>32626</c:v>
                </c:pt>
                <c:pt idx="351">
                  <c:v>32659</c:v>
                </c:pt>
                <c:pt idx="352">
                  <c:v>32689</c:v>
                </c:pt>
                <c:pt idx="353">
                  <c:v>32720</c:v>
                </c:pt>
                <c:pt idx="354">
                  <c:v>32751</c:v>
                </c:pt>
                <c:pt idx="355">
                  <c:v>32780</c:v>
                </c:pt>
                <c:pt idx="356">
                  <c:v>32812</c:v>
                </c:pt>
                <c:pt idx="357">
                  <c:v>32842</c:v>
                </c:pt>
                <c:pt idx="358">
                  <c:v>32871</c:v>
                </c:pt>
                <c:pt idx="359">
                  <c:v>32904</c:v>
                </c:pt>
                <c:pt idx="360">
                  <c:v>32932</c:v>
                </c:pt>
                <c:pt idx="361">
                  <c:v>32962</c:v>
                </c:pt>
                <c:pt idx="362">
                  <c:v>32993</c:v>
                </c:pt>
                <c:pt idx="363">
                  <c:v>33024</c:v>
                </c:pt>
                <c:pt idx="364">
                  <c:v>33053</c:v>
                </c:pt>
                <c:pt idx="365">
                  <c:v>33085</c:v>
                </c:pt>
                <c:pt idx="366">
                  <c:v>33116</c:v>
                </c:pt>
                <c:pt idx="367">
                  <c:v>33144</c:v>
                </c:pt>
                <c:pt idx="368">
                  <c:v>33177</c:v>
                </c:pt>
                <c:pt idx="369">
                  <c:v>33207</c:v>
                </c:pt>
                <c:pt idx="370">
                  <c:v>33238</c:v>
                </c:pt>
                <c:pt idx="371">
                  <c:v>33269</c:v>
                </c:pt>
                <c:pt idx="372">
                  <c:v>33297</c:v>
                </c:pt>
                <c:pt idx="373">
                  <c:v>33326</c:v>
                </c:pt>
                <c:pt idx="374">
                  <c:v>33358</c:v>
                </c:pt>
                <c:pt idx="375">
                  <c:v>33389</c:v>
                </c:pt>
                <c:pt idx="376">
                  <c:v>33417</c:v>
                </c:pt>
                <c:pt idx="377">
                  <c:v>33450</c:v>
                </c:pt>
                <c:pt idx="378">
                  <c:v>33480</c:v>
                </c:pt>
                <c:pt idx="379">
                  <c:v>33511</c:v>
                </c:pt>
                <c:pt idx="380">
                  <c:v>33542</c:v>
                </c:pt>
                <c:pt idx="381">
                  <c:v>33571</c:v>
                </c:pt>
                <c:pt idx="382">
                  <c:v>33603</c:v>
                </c:pt>
                <c:pt idx="383">
                  <c:v>33634</c:v>
                </c:pt>
                <c:pt idx="384">
                  <c:v>33662</c:v>
                </c:pt>
                <c:pt idx="385">
                  <c:v>33694</c:v>
                </c:pt>
                <c:pt idx="386">
                  <c:v>33724</c:v>
                </c:pt>
                <c:pt idx="387">
                  <c:v>33753</c:v>
                </c:pt>
                <c:pt idx="388">
                  <c:v>33785</c:v>
                </c:pt>
                <c:pt idx="389">
                  <c:v>33816</c:v>
                </c:pt>
                <c:pt idx="390">
                  <c:v>33847</c:v>
                </c:pt>
                <c:pt idx="391">
                  <c:v>33877</c:v>
                </c:pt>
                <c:pt idx="392">
                  <c:v>33907</c:v>
                </c:pt>
                <c:pt idx="393">
                  <c:v>33938</c:v>
                </c:pt>
                <c:pt idx="394">
                  <c:v>33969</c:v>
                </c:pt>
                <c:pt idx="395">
                  <c:v>33998</c:v>
                </c:pt>
                <c:pt idx="396">
                  <c:v>34026</c:v>
                </c:pt>
                <c:pt idx="397">
                  <c:v>34059</c:v>
                </c:pt>
                <c:pt idx="398">
                  <c:v>34089</c:v>
                </c:pt>
                <c:pt idx="399">
                  <c:v>34120</c:v>
                </c:pt>
                <c:pt idx="400">
                  <c:v>34150</c:v>
                </c:pt>
                <c:pt idx="401">
                  <c:v>34180</c:v>
                </c:pt>
                <c:pt idx="402">
                  <c:v>34212</c:v>
                </c:pt>
                <c:pt idx="403">
                  <c:v>34242</c:v>
                </c:pt>
                <c:pt idx="404">
                  <c:v>34271</c:v>
                </c:pt>
                <c:pt idx="405">
                  <c:v>34303</c:v>
                </c:pt>
                <c:pt idx="406">
                  <c:v>34334</c:v>
                </c:pt>
                <c:pt idx="407">
                  <c:v>34365</c:v>
                </c:pt>
                <c:pt idx="408">
                  <c:v>34393</c:v>
                </c:pt>
                <c:pt idx="409">
                  <c:v>34424</c:v>
                </c:pt>
                <c:pt idx="410">
                  <c:v>34453</c:v>
                </c:pt>
                <c:pt idx="411">
                  <c:v>34485</c:v>
                </c:pt>
                <c:pt idx="412">
                  <c:v>34515</c:v>
                </c:pt>
                <c:pt idx="413">
                  <c:v>34544</c:v>
                </c:pt>
                <c:pt idx="414">
                  <c:v>34577</c:v>
                </c:pt>
                <c:pt idx="415">
                  <c:v>34607</c:v>
                </c:pt>
                <c:pt idx="416">
                  <c:v>34638</c:v>
                </c:pt>
                <c:pt idx="417">
                  <c:v>34668</c:v>
                </c:pt>
                <c:pt idx="418">
                  <c:v>34698</c:v>
                </c:pt>
                <c:pt idx="419">
                  <c:v>34730</c:v>
                </c:pt>
                <c:pt idx="420">
                  <c:v>34758</c:v>
                </c:pt>
                <c:pt idx="421">
                  <c:v>34789</c:v>
                </c:pt>
                <c:pt idx="422">
                  <c:v>34817</c:v>
                </c:pt>
                <c:pt idx="423">
                  <c:v>34850</c:v>
                </c:pt>
                <c:pt idx="424">
                  <c:v>34880</c:v>
                </c:pt>
                <c:pt idx="425">
                  <c:v>34911</c:v>
                </c:pt>
                <c:pt idx="426">
                  <c:v>34942</c:v>
                </c:pt>
                <c:pt idx="427">
                  <c:v>34971</c:v>
                </c:pt>
                <c:pt idx="428">
                  <c:v>35003</c:v>
                </c:pt>
                <c:pt idx="429">
                  <c:v>35033</c:v>
                </c:pt>
                <c:pt idx="430">
                  <c:v>35062</c:v>
                </c:pt>
                <c:pt idx="431">
                  <c:v>35095</c:v>
                </c:pt>
                <c:pt idx="432">
                  <c:v>35124</c:v>
                </c:pt>
                <c:pt idx="433">
                  <c:v>35153</c:v>
                </c:pt>
                <c:pt idx="434">
                  <c:v>35185</c:v>
                </c:pt>
                <c:pt idx="435">
                  <c:v>35216</c:v>
                </c:pt>
                <c:pt idx="436">
                  <c:v>35244</c:v>
                </c:pt>
                <c:pt idx="437">
                  <c:v>35277</c:v>
                </c:pt>
                <c:pt idx="438">
                  <c:v>35307</c:v>
                </c:pt>
                <c:pt idx="439">
                  <c:v>35338</c:v>
                </c:pt>
                <c:pt idx="440">
                  <c:v>35369</c:v>
                </c:pt>
                <c:pt idx="441">
                  <c:v>35398</c:v>
                </c:pt>
                <c:pt idx="442">
                  <c:v>35430</c:v>
                </c:pt>
                <c:pt idx="443">
                  <c:v>35461</c:v>
                </c:pt>
                <c:pt idx="444">
                  <c:v>35489</c:v>
                </c:pt>
                <c:pt idx="445">
                  <c:v>35520</c:v>
                </c:pt>
                <c:pt idx="446">
                  <c:v>35550</c:v>
                </c:pt>
                <c:pt idx="447">
                  <c:v>35580</c:v>
                </c:pt>
                <c:pt idx="448">
                  <c:v>35611</c:v>
                </c:pt>
                <c:pt idx="449">
                  <c:v>35642</c:v>
                </c:pt>
                <c:pt idx="450">
                  <c:v>35671</c:v>
                </c:pt>
                <c:pt idx="451">
                  <c:v>35703</c:v>
                </c:pt>
                <c:pt idx="452">
                  <c:v>35734</c:v>
                </c:pt>
                <c:pt idx="453">
                  <c:v>35762</c:v>
                </c:pt>
                <c:pt idx="454">
                  <c:v>35795</c:v>
                </c:pt>
                <c:pt idx="455">
                  <c:v>35825</c:v>
                </c:pt>
                <c:pt idx="456">
                  <c:v>35853</c:v>
                </c:pt>
                <c:pt idx="457">
                  <c:v>35885</c:v>
                </c:pt>
                <c:pt idx="458">
                  <c:v>35915</c:v>
                </c:pt>
                <c:pt idx="459">
                  <c:v>35944</c:v>
                </c:pt>
                <c:pt idx="460">
                  <c:v>35976</c:v>
                </c:pt>
                <c:pt idx="461">
                  <c:v>36007</c:v>
                </c:pt>
                <c:pt idx="462">
                  <c:v>36038</c:v>
                </c:pt>
                <c:pt idx="463">
                  <c:v>36068</c:v>
                </c:pt>
                <c:pt idx="464">
                  <c:v>36098</c:v>
                </c:pt>
                <c:pt idx="465">
                  <c:v>36129</c:v>
                </c:pt>
                <c:pt idx="466">
                  <c:v>36160</c:v>
                </c:pt>
                <c:pt idx="467">
                  <c:v>36189</c:v>
                </c:pt>
                <c:pt idx="468">
                  <c:v>36217</c:v>
                </c:pt>
                <c:pt idx="469">
                  <c:v>36250</c:v>
                </c:pt>
                <c:pt idx="470">
                  <c:v>36280</c:v>
                </c:pt>
                <c:pt idx="471">
                  <c:v>36311</c:v>
                </c:pt>
                <c:pt idx="472">
                  <c:v>36341</c:v>
                </c:pt>
                <c:pt idx="473">
                  <c:v>36371</c:v>
                </c:pt>
                <c:pt idx="474">
                  <c:v>36403</c:v>
                </c:pt>
                <c:pt idx="475">
                  <c:v>36433</c:v>
                </c:pt>
                <c:pt idx="476">
                  <c:v>36462</c:v>
                </c:pt>
                <c:pt idx="477">
                  <c:v>36494</c:v>
                </c:pt>
                <c:pt idx="478">
                  <c:v>36525</c:v>
                </c:pt>
                <c:pt idx="479">
                  <c:v>36556</c:v>
                </c:pt>
                <c:pt idx="480">
                  <c:v>36585</c:v>
                </c:pt>
                <c:pt idx="481">
                  <c:v>36616</c:v>
                </c:pt>
                <c:pt idx="482">
                  <c:v>36644</c:v>
                </c:pt>
                <c:pt idx="483">
                  <c:v>36677</c:v>
                </c:pt>
                <c:pt idx="484">
                  <c:v>36707</c:v>
                </c:pt>
                <c:pt idx="485">
                  <c:v>36738</c:v>
                </c:pt>
                <c:pt idx="486">
                  <c:v>36769</c:v>
                </c:pt>
                <c:pt idx="487">
                  <c:v>36798</c:v>
                </c:pt>
                <c:pt idx="488">
                  <c:v>36830</c:v>
                </c:pt>
                <c:pt idx="489">
                  <c:v>36860</c:v>
                </c:pt>
                <c:pt idx="490">
                  <c:v>36889</c:v>
                </c:pt>
                <c:pt idx="491">
                  <c:v>36922</c:v>
                </c:pt>
                <c:pt idx="492">
                  <c:v>36950</c:v>
                </c:pt>
                <c:pt idx="493">
                  <c:v>36980</c:v>
                </c:pt>
                <c:pt idx="494">
                  <c:v>37011</c:v>
                </c:pt>
                <c:pt idx="495">
                  <c:v>37042</c:v>
                </c:pt>
                <c:pt idx="496">
                  <c:v>37071</c:v>
                </c:pt>
                <c:pt idx="497">
                  <c:v>37103</c:v>
                </c:pt>
                <c:pt idx="498">
                  <c:v>37134</c:v>
                </c:pt>
                <c:pt idx="499">
                  <c:v>37162</c:v>
                </c:pt>
                <c:pt idx="500">
                  <c:v>37195</c:v>
                </c:pt>
                <c:pt idx="501">
                  <c:v>37225</c:v>
                </c:pt>
                <c:pt idx="502">
                  <c:v>37256</c:v>
                </c:pt>
                <c:pt idx="503">
                  <c:v>37287</c:v>
                </c:pt>
                <c:pt idx="504">
                  <c:v>37315</c:v>
                </c:pt>
                <c:pt idx="505">
                  <c:v>37344</c:v>
                </c:pt>
                <c:pt idx="506">
                  <c:v>37376</c:v>
                </c:pt>
                <c:pt idx="507">
                  <c:v>37407</c:v>
                </c:pt>
                <c:pt idx="508">
                  <c:v>37435</c:v>
                </c:pt>
                <c:pt idx="509">
                  <c:v>37468</c:v>
                </c:pt>
                <c:pt idx="510">
                  <c:v>37498</c:v>
                </c:pt>
                <c:pt idx="511">
                  <c:v>37529</c:v>
                </c:pt>
                <c:pt idx="512">
                  <c:v>37560</c:v>
                </c:pt>
                <c:pt idx="513">
                  <c:v>37589</c:v>
                </c:pt>
                <c:pt idx="514">
                  <c:v>37621</c:v>
                </c:pt>
                <c:pt idx="515">
                  <c:v>37652</c:v>
                </c:pt>
                <c:pt idx="516">
                  <c:v>37680</c:v>
                </c:pt>
                <c:pt idx="517">
                  <c:v>37711</c:v>
                </c:pt>
                <c:pt idx="518">
                  <c:v>37741</c:v>
                </c:pt>
                <c:pt idx="519">
                  <c:v>37771</c:v>
                </c:pt>
                <c:pt idx="520">
                  <c:v>37802</c:v>
                </c:pt>
                <c:pt idx="521">
                  <c:v>37833</c:v>
                </c:pt>
                <c:pt idx="522">
                  <c:v>37862</c:v>
                </c:pt>
                <c:pt idx="523">
                  <c:v>37894</c:v>
                </c:pt>
                <c:pt idx="524">
                  <c:v>37925</c:v>
                </c:pt>
                <c:pt idx="525">
                  <c:v>37953</c:v>
                </c:pt>
                <c:pt idx="526">
                  <c:v>37986</c:v>
                </c:pt>
                <c:pt idx="527">
                  <c:v>38016</c:v>
                </c:pt>
                <c:pt idx="528">
                  <c:v>38044</c:v>
                </c:pt>
                <c:pt idx="529">
                  <c:v>38077</c:v>
                </c:pt>
                <c:pt idx="530">
                  <c:v>38107</c:v>
                </c:pt>
                <c:pt idx="531">
                  <c:v>38138</c:v>
                </c:pt>
                <c:pt idx="532">
                  <c:v>38168</c:v>
                </c:pt>
                <c:pt idx="533">
                  <c:v>38198</c:v>
                </c:pt>
                <c:pt idx="534">
                  <c:v>38230</c:v>
                </c:pt>
                <c:pt idx="535">
                  <c:v>38260</c:v>
                </c:pt>
                <c:pt idx="536">
                  <c:v>38289</c:v>
                </c:pt>
                <c:pt idx="537">
                  <c:v>38321</c:v>
                </c:pt>
                <c:pt idx="538">
                  <c:v>38352</c:v>
                </c:pt>
                <c:pt idx="539">
                  <c:v>38383</c:v>
                </c:pt>
                <c:pt idx="540">
                  <c:v>38411</c:v>
                </c:pt>
                <c:pt idx="541">
                  <c:v>38442</c:v>
                </c:pt>
                <c:pt idx="542">
                  <c:v>38471</c:v>
                </c:pt>
                <c:pt idx="543">
                  <c:v>38503</c:v>
                </c:pt>
                <c:pt idx="544">
                  <c:v>38533</c:v>
                </c:pt>
                <c:pt idx="545">
                  <c:v>38562</c:v>
                </c:pt>
                <c:pt idx="546">
                  <c:v>38595</c:v>
                </c:pt>
                <c:pt idx="547">
                  <c:v>38625</c:v>
                </c:pt>
                <c:pt idx="548">
                  <c:v>38656</c:v>
                </c:pt>
                <c:pt idx="549">
                  <c:v>38686</c:v>
                </c:pt>
                <c:pt idx="550">
                  <c:v>38716</c:v>
                </c:pt>
                <c:pt idx="551">
                  <c:v>38748</c:v>
                </c:pt>
                <c:pt idx="552">
                  <c:v>38776</c:v>
                </c:pt>
                <c:pt idx="553">
                  <c:v>38807</c:v>
                </c:pt>
                <c:pt idx="554">
                  <c:v>38835</c:v>
                </c:pt>
                <c:pt idx="555">
                  <c:v>38868</c:v>
                </c:pt>
                <c:pt idx="556">
                  <c:v>38898</c:v>
                </c:pt>
                <c:pt idx="557">
                  <c:v>38929</c:v>
                </c:pt>
                <c:pt idx="558">
                  <c:v>38960</c:v>
                </c:pt>
                <c:pt idx="559">
                  <c:v>38989</c:v>
                </c:pt>
                <c:pt idx="560">
                  <c:v>39021</c:v>
                </c:pt>
                <c:pt idx="561">
                  <c:v>39051</c:v>
                </c:pt>
                <c:pt idx="562">
                  <c:v>39080</c:v>
                </c:pt>
                <c:pt idx="563">
                  <c:v>39113</c:v>
                </c:pt>
                <c:pt idx="564">
                  <c:v>39141</c:v>
                </c:pt>
                <c:pt idx="565">
                  <c:v>39171</c:v>
                </c:pt>
                <c:pt idx="566">
                  <c:v>39202</c:v>
                </c:pt>
                <c:pt idx="567">
                  <c:v>39233</c:v>
                </c:pt>
                <c:pt idx="568">
                  <c:v>39262</c:v>
                </c:pt>
                <c:pt idx="569">
                  <c:v>39294</c:v>
                </c:pt>
                <c:pt idx="570">
                  <c:v>39325</c:v>
                </c:pt>
                <c:pt idx="571">
                  <c:v>39353</c:v>
                </c:pt>
                <c:pt idx="572">
                  <c:v>39386</c:v>
                </c:pt>
                <c:pt idx="573">
                  <c:v>39416</c:v>
                </c:pt>
                <c:pt idx="574">
                  <c:v>39447</c:v>
                </c:pt>
                <c:pt idx="575">
                  <c:v>39478</c:v>
                </c:pt>
                <c:pt idx="576">
                  <c:v>39507</c:v>
                </c:pt>
                <c:pt idx="577">
                  <c:v>39538</c:v>
                </c:pt>
                <c:pt idx="578">
                  <c:v>39568</c:v>
                </c:pt>
                <c:pt idx="579">
                  <c:v>39598</c:v>
                </c:pt>
                <c:pt idx="580">
                  <c:v>39629</c:v>
                </c:pt>
                <c:pt idx="581">
                  <c:v>39660</c:v>
                </c:pt>
                <c:pt idx="582">
                  <c:v>39689</c:v>
                </c:pt>
                <c:pt idx="583">
                  <c:v>39721</c:v>
                </c:pt>
                <c:pt idx="584">
                  <c:v>39752</c:v>
                </c:pt>
                <c:pt idx="585">
                  <c:v>39780</c:v>
                </c:pt>
                <c:pt idx="586">
                  <c:v>39813</c:v>
                </c:pt>
                <c:pt idx="587">
                  <c:v>39843</c:v>
                </c:pt>
                <c:pt idx="588">
                  <c:v>39871</c:v>
                </c:pt>
                <c:pt idx="589">
                  <c:v>39903</c:v>
                </c:pt>
                <c:pt idx="590">
                  <c:v>39933</c:v>
                </c:pt>
                <c:pt idx="591">
                  <c:v>39962</c:v>
                </c:pt>
                <c:pt idx="592">
                  <c:v>39994</c:v>
                </c:pt>
                <c:pt idx="593">
                  <c:v>40025</c:v>
                </c:pt>
                <c:pt idx="594">
                  <c:v>40056</c:v>
                </c:pt>
                <c:pt idx="595">
                  <c:v>40086</c:v>
                </c:pt>
                <c:pt idx="596">
                  <c:v>40116</c:v>
                </c:pt>
                <c:pt idx="597">
                  <c:v>40147</c:v>
                </c:pt>
                <c:pt idx="598">
                  <c:v>40178</c:v>
                </c:pt>
                <c:pt idx="599">
                  <c:v>40207</c:v>
                </c:pt>
                <c:pt idx="600">
                  <c:v>40235</c:v>
                </c:pt>
                <c:pt idx="601">
                  <c:v>40268</c:v>
                </c:pt>
                <c:pt idx="602">
                  <c:v>40298</c:v>
                </c:pt>
                <c:pt idx="603">
                  <c:v>40329</c:v>
                </c:pt>
                <c:pt idx="604">
                  <c:v>40359</c:v>
                </c:pt>
                <c:pt idx="605">
                  <c:v>40389</c:v>
                </c:pt>
                <c:pt idx="606">
                  <c:v>40421</c:v>
                </c:pt>
                <c:pt idx="607">
                  <c:v>40451</c:v>
                </c:pt>
                <c:pt idx="608">
                  <c:v>40480</c:v>
                </c:pt>
                <c:pt idx="609">
                  <c:v>40512</c:v>
                </c:pt>
                <c:pt idx="610">
                  <c:v>40543</c:v>
                </c:pt>
                <c:pt idx="611">
                  <c:v>40574</c:v>
                </c:pt>
                <c:pt idx="612">
                  <c:v>40602</c:v>
                </c:pt>
                <c:pt idx="613">
                  <c:v>40633</c:v>
                </c:pt>
                <c:pt idx="614">
                  <c:v>40662</c:v>
                </c:pt>
                <c:pt idx="615">
                  <c:v>40694</c:v>
                </c:pt>
                <c:pt idx="616">
                  <c:v>40724</c:v>
                </c:pt>
                <c:pt idx="617">
                  <c:v>40753</c:v>
                </c:pt>
                <c:pt idx="618">
                  <c:v>40786</c:v>
                </c:pt>
                <c:pt idx="619">
                  <c:v>40816</c:v>
                </c:pt>
                <c:pt idx="620">
                  <c:v>40847</c:v>
                </c:pt>
                <c:pt idx="621">
                  <c:v>40877</c:v>
                </c:pt>
                <c:pt idx="622">
                  <c:v>40907</c:v>
                </c:pt>
                <c:pt idx="623">
                  <c:v>40939</c:v>
                </c:pt>
                <c:pt idx="624">
                  <c:v>40968</c:v>
                </c:pt>
                <c:pt idx="625">
                  <c:v>40998</c:v>
                </c:pt>
                <c:pt idx="626">
                  <c:v>41029</c:v>
                </c:pt>
                <c:pt idx="627">
                  <c:v>41060</c:v>
                </c:pt>
                <c:pt idx="628">
                  <c:v>41089</c:v>
                </c:pt>
                <c:pt idx="629">
                  <c:v>41121</c:v>
                </c:pt>
                <c:pt idx="630">
                  <c:v>41152</c:v>
                </c:pt>
                <c:pt idx="631">
                  <c:v>41180</c:v>
                </c:pt>
                <c:pt idx="632">
                  <c:v>41213</c:v>
                </c:pt>
                <c:pt idx="633">
                  <c:v>41243</c:v>
                </c:pt>
                <c:pt idx="634">
                  <c:v>41274</c:v>
                </c:pt>
                <c:pt idx="635">
                  <c:v>41305</c:v>
                </c:pt>
                <c:pt idx="636">
                  <c:v>41333</c:v>
                </c:pt>
                <c:pt idx="637">
                  <c:v>41362</c:v>
                </c:pt>
                <c:pt idx="638">
                  <c:v>41394</c:v>
                </c:pt>
                <c:pt idx="639">
                  <c:v>41425</c:v>
                </c:pt>
                <c:pt idx="640">
                  <c:v>41453</c:v>
                </c:pt>
                <c:pt idx="641">
                  <c:v>41486</c:v>
                </c:pt>
                <c:pt idx="642">
                  <c:v>41516</c:v>
                </c:pt>
                <c:pt idx="643">
                  <c:v>41547</c:v>
                </c:pt>
                <c:pt idx="644">
                  <c:v>41578</c:v>
                </c:pt>
                <c:pt idx="645">
                  <c:v>41607</c:v>
                </c:pt>
                <c:pt idx="646">
                  <c:v>41639</c:v>
                </c:pt>
                <c:pt idx="647">
                  <c:v>41670</c:v>
                </c:pt>
                <c:pt idx="648">
                  <c:v>41698</c:v>
                </c:pt>
                <c:pt idx="649">
                  <c:v>41729</c:v>
                </c:pt>
                <c:pt idx="650">
                  <c:v>41759</c:v>
                </c:pt>
                <c:pt idx="651">
                  <c:v>41789</c:v>
                </c:pt>
                <c:pt idx="652">
                  <c:v>41820</c:v>
                </c:pt>
                <c:pt idx="653">
                  <c:v>41851</c:v>
                </c:pt>
                <c:pt idx="654">
                  <c:v>41880</c:v>
                </c:pt>
              </c:numCache>
            </c:numRef>
          </c:cat>
          <c:val>
            <c:numRef>
              <c:f>GLDvsRelAsst!$AC$8:$AC$1000</c:f>
              <c:numCache>
                <c:formatCode>General</c:formatCode>
                <c:ptCount val="993"/>
                <c:pt idx="11" formatCode="0.00">
                  <c:v>#N/A</c:v>
                </c:pt>
                <c:pt idx="12" formatCode="0.00">
                  <c:v>#N/A</c:v>
                </c:pt>
                <c:pt idx="13" formatCode="0.00">
                  <c:v>#N/A</c:v>
                </c:pt>
                <c:pt idx="14" formatCode="0.00">
                  <c:v>#N/A</c:v>
                </c:pt>
                <c:pt idx="15" formatCode="0.00">
                  <c:v>#N/A</c:v>
                </c:pt>
                <c:pt idx="16" formatCode="0.00">
                  <c:v>#N/A</c:v>
                </c:pt>
                <c:pt idx="17" formatCode="0.00">
                  <c:v>#N/A</c:v>
                </c:pt>
                <c:pt idx="18" formatCode="0.00">
                  <c:v>#N/A</c:v>
                </c:pt>
                <c:pt idx="19" formatCode="0.00">
                  <c:v>#N/A</c:v>
                </c:pt>
                <c:pt idx="20" formatCode="0.00">
                  <c:v>#N/A</c:v>
                </c:pt>
                <c:pt idx="21" formatCode="0.00">
                  <c:v>#N/A</c:v>
                </c:pt>
                <c:pt idx="22" formatCode="0.00">
                  <c:v>#N/A</c:v>
                </c:pt>
                <c:pt idx="23" formatCode="0.00">
                  <c:v>0.7879755501222494</c:v>
                </c:pt>
                <c:pt idx="24" formatCode="0.00">
                  <c:v>0.80800481000481028</c:v>
                </c:pt>
                <c:pt idx="25" formatCode="0.00">
                  <c:v>0.97827105517909008</c:v>
                </c:pt>
                <c:pt idx="26" formatCode="0.00">
                  <c:v>1.2244699898270603</c:v>
                </c:pt>
                <c:pt idx="27" formatCode="0.00">
                  <c:v>1.7992542759407071</c:v>
                </c:pt>
                <c:pt idx="28" formatCode="0.00">
                  <c:v>2.8146325835037498</c:v>
                </c:pt>
                <c:pt idx="29" formatCode="0.00">
                  <c:v>2.6025182724252485</c:v>
                </c:pt>
                <c:pt idx="30" formatCode="0.00">
                  <c:v>2.3273081761006296</c:v>
                </c:pt>
                <c:pt idx="31" formatCode="0.00">
                  <c:v>2.296303181534622</c:v>
                </c:pt>
                <c:pt idx="32" formatCode="0.00">
                  <c:v>2.4964852374839537</c:v>
                </c:pt>
                <c:pt idx="33" formatCode="0.00">
                  <c:v>2.0912291040288635</c:v>
                </c:pt>
                <c:pt idx="34" formatCode="0.00">
                  <c:v>1.9619534883720928</c:v>
                </c:pt>
                <c:pt idx="35" formatCode="0.00">
                  <c:v>1.7713408577878109</c:v>
                </c:pt>
                <c:pt idx="36" formatCode="0.00">
                  <c:v>1.6012372505543242</c:v>
                </c:pt>
                <c:pt idx="37" formatCode="0.00">
                  <c:v>1.8116887608069163</c:v>
                </c:pt>
                <c:pt idx="38" formatCode="0.00">
                  <c:v>1.8083686635944698</c:v>
                </c:pt>
                <c:pt idx="39" formatCode="0.00">
                  <c:v>1.6654620146314016</c:v>
                </c:pt>
                <c:pt idx="40" formatCode="0.00">
                  <c:v>1.6318028169014092</c:v>
                </c:pt>
                <c:pt idx="41" formatCode="0.00">
                  <c:v>1.7025065601825435</c:v>
                </c:pt>
                <c:pt idx="42" formatCode="0.00">
                  <c:v>1.6695196357427431</c:v>
                </c:pt>
                <c:pt idx="43" formatCode="0.00">
                  <c:v>1.5271041433370662</c:v>
                </c:pt>
                <c:pt idx="44" formatCode="0.00">
                  <c:v>1.453381165919283</c:v>
                </c:pt>
                <c:pt idx="45" formatCode="0.00">
                  <c:v>1.5422969628796395</c:v>
                </c:pt>
                <c:pt idx="46" formatCode="0.00">
                  <c:v>1.3646079295154179</c:v>
                </c:pt>
                <c:pt idx="47" formatCode="0.00">
                  <c:v>1.1898803418803423</c:v>
                </c:pt>
                <c:pt idx="48" formatCode="0.00">
                  <c:v>1.0978310454065463</c:v>
                </c:pt>
                <c:pt idx="49" formatCode="0.00">
                  <c:v>0.92529757607013874</c:v>
                </c:pt>
                <c:pt idx="50" formatCode="0.00">
                  <c:v>0.87483995922527935</c:v>
                </c:pt>
                <c:pt idx="51" formatCode="0.00">
                  <c:v>0.96758599481977559</c:v>
                </c:pt>
                <c:pt idx="52" formatCode="0.00">
                  <c:v>1.1841792956243333</c:v>
                </c:pt>
                <c:pt idx="53" formatCode="0.00">
                  <c:v>0.96263917525773213</c:v>
                </c:pt>
                <c:pt idx="54" formatCode="0.00">
                  <c:v>1.2346230936819174</c:v>
                </c:pt>
                <c:pt idx="55" formatCode="0.00">
                  <c:v>1.2527826086956519</c:v>
                </c:pt>
                <c:pt idx="56" formatCode="0.00">
                  <c:v>1.208569280343716</c:v>
                </c:pt>
                <c:pt idx="57" formatCode="0.00">
                  <c:v>1.2654685620557684</c:v>
                </c:pt>
                <c:pt idx="58" formatCode="0.00">
                  <c:v>1.4059775280898874</c:v>
                </c:pt>
                <c:pt idx="59" formatCode="0.00">
                  <c:v>1.2754685620557682</c:v>
                </c:pt>
                <c:pt idx="60" formatCode="0.00">
                  <c:v>1.206881650380021</c:v>
                </c:pt>
                <c:pt idx="61" formatCode="0.00">
                  <c:v>1.137028296849973</c:v>
                </c:pt>
                <c:pt idx="62" formatCode="0.00">
                  <c:v>0.93733058702368677</c:v>
                </c:pt>
                <c:pt idx="63" formatCode="0.00">
                  <c:v>1.0186116962626146</c:v>
                </c:pt>
                <c:pt idx="64" formatCode="0.00">
                  <c:v>1.5484312823461757</c:v>
                </c:pt>
                <c:pt idx="65" formatCode="0.00">
                  <c:v>1.5650370370370359</c:v>
                </c:pt>
                <c:pt idx="66" formatCode="0.00">
                  <c:v>1.6381654846335687</c:v>
                </c:pt>
                <c:pt idx="67" formatCode="0.00">
                  <c:v>1.5062308142940832</c:v>
                </c:pt>
                <c:pt idx="68" formatCode="0.00">
                  <c:v>1.3550126874279123</c:v>
                </c:pt>
                <c:pt idx="69" formatCode="0.00">
                  <c:v>1.2290222729868638</c:v>
                </c:pt>
                <c:pt idx="70" formatCode="0.00">
                  <c:v>1.0786590257879656</c:v>
                </c:pt>
                <c:pt idx="71" formatCode="0.00">
                  <c:v>0.94180281690140877</c:v>
                </c:pt>
                <c:pt idx="72" formatCode="0.00">
                  <c:v>0.64693424036281133</c:v>
                </c:pt>
                <c:pt idx="73" formatCode="0.00">
                  <c:v>1.1877050147492625</c:v>
                </c:pt>
                <c:pt idx="74" formatCode="0.00">
                  <c:v>0.9125065601825435</c:v>
                </c:pt>
                <c:pt idx="75" formatCode="0.00">
                  <c:v>1.3979355206705852</c:v>
                </c:pt>
                <c:pt idx="76" formatCode="0.00">
                  <c:v>1.2469054726368176</c:v>
                </c:pt>
                <c:pt idx="77" formatCode="0.00">
                  <c:v>1.3174267515923574</c:v>
                </c:pt>
                <c:pt idx="78" formatCode="0.00">
                  <c:v>1.635900629811057</c:v>
                </c:pt>
                <c:pt idx="79" formatCode="0.00">
                  <c:v>2.4074205052005944</c:v>
                </c:pt>
                <c:pt idx="80" formatCode="0.00">
                  <c:v>2.474016381236039</c:v>
                </c:pt>
                <c:pt idx="81" formatCode="0.00">
                  <c:v>1.8369422407794023</c:v>
                </c:pt>
                <c:pt idx="82" formatCode="0.00">
                  <c:v>2.0965444743935304</c:v>
                </c:pt>
                <c:pt idx="83" formatCode="0.00">
                  <c:v>2.0310799475753605</c:v>
                </c:pt>
                <c:pt idx="84" formatCode="0.00">
                  <c:v>1.5712662051604784</c:v>
                </c:pt>
                <c:pt idx="85" formatCode="0.00">
                  <c:v>1.6329693251533746</c:v>
                </c:pt>
                <c:pt idx="86" formatCode="0.00">
                  <c:v>1.2132038369304556</c:v>
                </c:pt>
                <c:pt idx="87" formatCode="0.00">
                  <c:v>0.88276082004555878</c:v>
                </c:pt>
                <c:pt idx="88" formatCode="0.00">
                  <c:v>0.2846079295154178</c:v>
                </c:pt>
                <c:pt idx="89" formatCode="0.00">
                  <c:v>0.2757379010331702</c:v>
                </c:pt>
                <c:pt idx="90" formatCode="0.00">
                  <c:v>0.22250549450549428</c:v>
                </c:pt>
                <c:pt idx="91" formatCode="0.00">
                  <c:v>0.24973526140155666</c:v>
                </c:pt>
                <c:pt idx="92" formatCode="0.00">
                  <c:v>-6.786399108138319E-2</c:v>
                </c:pt>
                <c:pt idx="93" formatCode="0.00">
                  <c:v>5.1264367816097334E-3</c:v>
                </c:pt>
                <c:pt idx="94" formatCode="0.00">
                  <c:v>-4.2690435766837176E-2</c:v>
                </c:pt>
                <c:pt idx="95" formatCode="0.00">
                  <c:v>0.19523465289730346</c:v>
                </c:pt>
                <c:pt idx="96" formatCode="0.00">
                  <c:v>0.43680023995200834</c:v>
                </c:pt>
                <c:pt idx="97" formatCode="0.00">
                  <c:v>0.4070314620604556</c:v>
                </c:pt>
                <c:pt idx="98" formatCode="0.00">
                  <c:v>4.1689994216310033E-2</c:v>
                </c:pt>
                <c:pt idx="99" formatCode="0.00">
                  <c:v>-0.22502142051860208</c:v>
                </c:pt>
                <c:pt idx="100" formatCode="0.00">
                  <c:v>-0.16554874041621126</c:v>
                </c:pt>
                <c:pt idx="101" formatCode="0.00">
                  <c:v>0.30623297795353643</c:v>
                </c:pt>
                <c:pt idx="102" formatCode="0.00">
                  <c:v>0.35500751010976384</c:v>
                </c:pt>
                <c:pt idx="103" formatCode="0.00">
                  <c:v>0.24194495412844041</c:v>
                </c:pt>
                <c:pt idx="104" formatCode="0.00">
                  <c:v>-3.164285714285775E-2</c:v>
                </c:pt>
                <c:pt idx="105" formatCode="0.00">
                  <c:v>-0.21716972732331641</c:v>
                </c:pt>
                <c:pt idx="106" formatCode="0.00">
                  <c:v>-0.64932083792723283</c:v>
                </c:pt>
                <c:pt idx="107" formatCode="0.00">
                  <c:v>-0.46134097421203446</c:v>
                </c:pt>
                <c:pt idx="108" formatCode="0.00">
                  <c:v>-0.5181746122917863</c:v>
                </c:pt>
                <c:pt idx="109" formatCode="0.00">
                  <c:v>-0.49189739358797091</c:v>
                </c:pt>
                <c:pt idx="110" formatCode="0.00">
                  <c:v>-0.30229498525073772</c:v>
                </c:pt>
                <c:pt idx="111" formatCode="0.00">
                  <c:v>-0.7724836561953623</c:v>
                </c:pt>
                <c:pt idx="112" formatCode="0.00">
                  <c:v>-0.88746464056107577</c:v>
                </c:pt>
                <c:pt idx="113" formatCode="0.00">
                  <c:v>-0.60506480920654138</c:v>
                </c:pt>
                <c:pt idx="114" formatCode="0.00">
                  <c:v>-0.7381547836684943</c:v>
                </c:pt>
                <c:pt idx="115" formatCode="0.00">
                  <c:v>-1.3995305623471879</c:v>
                </c:pt>
                <c:pt idx="116" formatCode="0.00">
                  <c:v>-0.7500495356037149</c:v>
                </c:pt>
                <c:pt idx="117" formatCode="0.00">
                  <c:v>-1.1115302843016064</c:v>
                </c:pt>
                <c:pt idx="118" formatCode="0.00">
                  <c:v>-1.2507002652519885</c:v>
                </c:pt>
                <c:pt idx="119" formatCode="0.00">
                  <c:v>-1.0540763563295368</c:v>
                </c:pt>
                <c:pt idx="120" formatCode="0.00">
                  <c:v>-6.88750862663845E-4</c:v>
                </c:pt>
                <c:pt idx="121" formatCode="0.00">
                  <c:v>-0.6011186001296176</c:v>
                </c:pt>
                <c:pt idx="122" formatCode="0.00">
                  <c:v>-1.3828499678042494</c:v>
                </c:pt>
                <c:pt idx="123" formatCode="0.00">
                  <c:v>-0.58822974963181096</c:v>
                </c:pt>
                <c:pt idx="124" formatCode="0.00">
                  <c:v>-0.62981382228490901</c:v>
                </c:pt>
                <c:pt idx="125" formatCode="0.00">
                  <c:v>-0.49968754301445273</c:v>
                </c:pt>
                <c:pt idx="126" formatCode="0.00">
                  <c:v>-0.82533333333333303</c:v>
                </c:pt>
                <c:pt idx="127" formatCode="0.00">
                  <c:v>-0.81531606217616481</c:v>
                </c:pt>
                <c:pt idx="128" formatCode="0.00">
                  <c:v>-0.87205167958656382</c:v>
                </c:pt>
                <c:pt idx="129" formatCode="0.00">
                  <c:v>-1.5316062176164991E-2</c:v>
                </c:pt>
                <c:pt idx="130" formatCode="0.00">
                  <c:v>-0.51755954518252523</c:v>
                </c:pt>
                <c:pt idx="131" formatCode="0.00">
                  <c:v>-0.35476534710269636</c:v>
                </c:pt>
                <c:pt idx="132" formatCode="0.00">
                  <c:v>-0.62932083792723326</c:v>
                </c:pt>
                <c:pt idx="133" formatCode="0.00">
                  <c:v>-0.1929717031500271</c:v>
                </c:pt>
                <c:pt idx="134" formatCode="0.00">
                  <c:v>-1.1192208436724558</c:v>
                </c:pt>
                <c:pt idx="135" formatCode="0.00">
                  <c:v>-1.2080250937782955</c:v>
                </c:pt>
                <c:pt idx="136" formatCode="0.00">
                  <c:v>-1.5179668221876614</c:v>
                </c:pt>
                <c:pt idx="137" formatCode="0.00">
                  <c:v>-1.574955145118734</c:v>
                </c:pt>
                <c:pt idx="138" formatCode="0.00">
                  <c:v>-0.89406896551724113</c:v>
                </c:pt>
                <c:pt idx="139" formatCode="0.00">
                  <c:v>-0.65726456440406178</c:v>
                </c:pt>
                <c:pt idx="140" formatCode="0.00">
                  <c:v>-0.3895438596491223</c:v>
                </c:pt>
                <c:pt idx="141" formatCode="0.00">
                  <c:v>-0.20462313860252035</c:v>
                </c:pt>
                <c:pt idx="142" formatCode="0.00">
                  <c:v>-0.43050354997269213</c:v>
                </c:pt>
                <c:pt idx="143" formatCode="0.00">
                  <c:v>-0.83713925380977372</c:v>
                </c:pt>
                <c:pt idx="144" formatCode="0.00">
                  <c:v>-0.88736082474226752</c:v>
                </c:pt>
                <c:pt idx="145" formatCode="0.00">
                  <c:v>-0.90053140974430512</c:v>
                </c:pt>
                <c:pt idx="146" formatCode="0.00">
                  <c:v>-0.90090985324947592</c:v>
                </c:pt>
                <c:pt idx="147" formatCode="0.00">
                  <c:v>-0.69294319399785564</c:v>
                </c:pt>
                <c:pt idx="148" formatCode="0.00">
                  <c:v>-0.76986867599569386</c:v>
                </c:pt>
                <c:pt idx="149" formatCode="0.00">
                  <c:v>-0.70194579945799429</c:v>
                </c:pt>
                <c:pt idx="150" formatCode="0.00">
                  <c:v>-1.1836553169198529</c:v>
                </c:pt>
                <c:pt idx="151" formatCode="0.00">
                  <c:v>-1.1248819068255687</c:v>
                </c:pt>
                <c:pt idx="152" formatCode="0.00">
                  <c:v>-0.96537690631808282</c:v>
                </c:pt>
                <c:pt idx="153" formatCode="0.00">
                  <c:v>-1.0817919916796672</c:v>
                </c:pt>
                <c:pt idx="154" formatCode="0.00">
                  <c:v>-1.1791376242804814</c:v>
                </c:pt>
                <c:pt idx="155" formatCode="0.00">
                  <c:v>-1.341791991679667</c:v>
                </c:pt>
                <c:pt idx="156" formatCode="0.00">
                  <c:v>-1.2453459255261743</c:v>
                </c:pt>
                <c:pt idx="157" formatCode="0.00">
                  <c:v>-1.0177142857142858</c:v>
                </c:pt>
                <c:pt idx="158" formatCode="0.00">
                  <c:v>-0.85746464056107552</c:v>
                </c:pt>
                <c:pt idx="159" formatCode="0.00">
                  <c:v>-0.84927493917275054</c:v>
                </c:pt>
                <c:pt idx="160" formatCode="0.00">
                  <c:v>-0.45691569390401998</c:v>
                </c:pt>
                <c:pt idx="161" formatCode="0.00">
                  <c:v>-0.99284996780424972</c:v>
                </c:pt>
                <c:pt idx="162" formatCode="0.00">
                  <c:v>-0.63386631369953683</c:v>
                </c:pt>
                <c:pt idx="163" formatCode="0.00">
                  <c:v>-4.3289437585733559E-2</c:v>
                </c:pt>
                <c:pt idx="164" formatCode="0.00">
                  <c:v>-8.9483443708608945E-2</c:v>
                </c:pt>
                <c:pt idx="165" formatCode="0.00">
                  <c:v>0.73742050520059443</c:v>
                </c:pt>
                <c:pt idx="166" formatCode="0.00">
                  <c:v>1.261265306122449</c:v>
                </c:pt>
                <c:pt idx="167" formatCode="0.00">
                  <c:v>0.99160511590727474</c:v>
                </c:pt>
                <c:pt idx="168" formatCode="0.00">
                  <c:v>1.2116842105263173</c:v>
                </c:pt>
                <c:pt idx="169" formatCode="0.00">
                  <c:v>0.86614569536423947</c:v>
                </c:pt>
                <c:pt idx="170" formatCode="0.00">
                  <c:v>1.1099298245614024</c:v>
                </c:pt>
                <c:pt idx="171" formatCode="0.00">
                  <c:v>1.5771810737033665</c:v>
                </c:pt>
                <c:pt idx="172" formatCode="0.00">
                  <c:v>1.7300712277413313</c:v>
                </c:pt>
                <c:pt idx="173" formatCode="0.00">
                  <c:v>2.2499878296146045</c:v>
                </c:pt>
                <c:pt idx="174" formatCode="0.00">
                  <c:v>3.3822528735632194</c:v>
                </c:pt>
                <c:pt idx="175" formatCode="0.00">
                  <c:v>5.0619011703511063</c:v>
                </c:pt>
                <c:pt idx="176" formatCode="0.00">
                  <c:v>4.8342626262626265</c:v>
                </c:pt>
                <c:pt idx="177" formatCode="0.00">
                  <c:v>4.749573729863692</c:v>
                </c:pt>
                <c:pt idx="178" formatCode="0.00">
                  <c:v>6.2405648021828108</c:v>
                </c:pt>
                <c:pt idx="179" formatCode="0.00">
                  <c:v>4.9836445556946192</c:v>
                </c:pt>
                <c:pt idx="180" formatCode="0.00">
                  <c:v>4.0058899082568811</c:v>
                </c:pt>
                <c:pt idx="181" formatCode="0.00">
                  <c:v>2.1712993890020353</c:v>
                </c:pt>
                <c:pt idx="182" formatCode="0.00">
                  <c:v>2.3717606837606855</c:v>
                </c:pt>
                <c:pt idx="183" formatCode="0.00">
                  <c:v>1.8199329388560148</c:v>
                </c:pt>
                <c:pt idx="184" formatCode="0.00">
                  <c:v>1.2630922509225098</c:v>
                </c:pt>
                <c:pt idx="185" formatCode="0.00">
                  <c:v>0.93876782449725837</c:v>
                </c:pt>
                <c:pt idx="186" formatCode="0.00">
                  <c:v>1.6386349206349209</c:v>
                </c:pt>
                <c:pt idx="187" formatCode="0.00">
                  <c:v>0.82898696461825061</c:v>
                </c:pt>
                <c:pt idx="188" formatCode="0.00">
                  <c:v>1.0245504915102766</c:v>
                </c:pt>
                <c:pt idx="189" formatCode="0.00">
                  <c:v>0.57639581517000948</c:v>
                </c:pt>
                <c:pt idx="190" formatCode="0.00">
                  <c:v>0.78500854700854639</c:v>
                </c:pt>
                <c:pt idx="191" formatCode="0.00">
                  <c:v>8.4435331230284127E-2</c:v>
                </c:pt>
                <c:pt idx="192" formatCode="0.00">
                  <c:v>-0.20197728993187081</c:v>
                </c:pt>
                <c:pt idx="193" formatCode="0.00">
                  <c:v>-4.0048780487804692E-2</c:v>
                </c:pt>
                <c:pt idx="194" formatCode="0.00">
                  <c:v>-5.5853769992383562E-2</c:v>
                </c:pt>
                <c:pt idx="195" formatCode="0.00">
                  <c:v>0.1748951235587537</c:v>
                </c:pt>
                <c:pt idx="196" formatCode="0.00">
                  <c:v>0.30793464052287511</c:v>
                </c:pt>
                <c:pt idx="197" formatCode="0.00">
                  <c:v>0.37428247154364236</c:v>
                </c:pt>
                <c:pt idx="198" formatCode="0.00">
                  <c:v>0.51461488143908429</c:v>
                </c:pt>
                <c:pt idx="199" formatCode="0.00">
                  <c:v>1.1436521739130434</c:v>
                </c:pt>
                <c:pt idx="200" formatCode="0.00">
                  <c:v>1.5466098654708516</c:v>
                </c:pt>
                <c:pt idx="201" formatCode="0.00">
                  <c:v>2.0624101633393837</c:v>
                </c:pt>
                <c:pt idx="202" formatCode="0.00">
                  <c:v>2.2624101633393829</c:v>
                </c:pt>
                <c:pt idx="203" formatCode="0.00">
                  <c:v>1.7471308325709058</c:v>
                </c:pt>
                <c:pt idx="204" formatCode="0.00">
                  <c:v>1.6141958568738239</c:v>
                </c:pt>
                <c:pt idx="205" formatCode="0.00">
                  <c:v>2.372319294809011</c:v>
                </c:pt>
                <c:pt idx="206" formatCode="0.00">
                  <c:v>2.5380099900099911</c:v>
                </c:pt>
                <c:pt idx="207" formatCode="0.00">
                  <c:v>2.6280100100100103</c:v>
                </c:pt>
                <c:pt idx="208" formatCode="0.00">
                  <c:v>2.9399878296146049</c:v>
                </c:pt>
                <c:pt idx="209" formatCode="0.00">
                  <c:v>2.6586451612903241</c:v>
                </c:pt>
                <c:pt idx="210" formatCode="0.00">
                  <c:v>3.176065843621398</c:v>
                </c:pt>
                <c:pt idx="211" formatCode="0.00">
                  <c:v>3.4105108225108216</c:v>
                </c:pt>
                <c:pt idx="212" formatCode="0.00">
                  <c:v>3.5138574610244984</c:v>
                </c:pt>
                <c:pt idx="213" formatCode="0.00">
                  <c:v>3.5099469026548675</c:v>
                </c:pt>
                <c:pt idx="214" formatCode="0.00">
                  <c:v>3.6465714285714288</c:v>
                </c:pt>
                <c:pt idx="215" formatCode="0.00">
                  <c:v>3.8504528301886776</c:v>
                </c:pt>
                <c:pt idx="216" formatCode="0.00">
                  <c:v>3.9484076738609115</c:v>
                </c:pt>
                <c:pt idx="217" formatCode="0.00">
                  <c:v>4.0729388753056259</c:v>
                </c:pt>
                <c:pt idx="218" formatCode="0.00">
                  <c:v>3.5227058823529394</c:v>
                </c:pt>
                <c:pt idx="219" formatCode="0.00">
                  <c:v>2.776208286674132</c:v>
                </c:pt>
                <c:pt idx="220" formatCode="0.00">
                  <c:v>2.6139550561797744</c:v>
                </c:pt>
                <c:pt idx="221" formatCode="0.00">
                  <c:v>2.763028312570782</c:v>
                </c:pt>
                <c:pt idx="222" formatCode="0.00">
                  <c:v>2.1232471083070461</c:v>
                </c:pt>
                <c:pt idx="223" formatCode="0.00">
                  <c:v>2.2138620689655184</c:v>
                </c:pt>
                <c:pt idx="224" formatCode="0.00">
                  <c:v>2.124474501108649</c:v>
                </c:pt>
                <c:pt idx="225" formatCode="0.00">
                  <c:v>3.028606420927467</c:v>
                </c:pt>
                <c:pt idx="226" formatCode="0.00">
                  <c:v>2.9545375302663448</c:v>
                </c:pt>
                <c:pt idx="227" formatCode="0.00">
                  <c:v>2.7576018735363004</c:v>
                </c:pt>
                <c:pt idx="228" formatCode="0.00">
                  <c:v>2.6763412322274878</c:v>
                </c:pt>
                <c:pt idx="229" formatCode="0.00">
                  <c:v>2.9945375302663439</c:v>
                </c:pt>
                <c:pt idx="230" formatCode="0.00">
                  <c:v>2.7107261761158039</c:v>
                </c:pt>
                <c:pt idx="231" formatCode="0.00">
                  <c:v>3.3142376237623772</c:v>
                </c:pt>
                <c:pt idx="232" formatCode="0.00">
                  <c:v>4.2258096479791405</c:v>
                </c:pt>
                <c:pt idx="233" formatCode="0.00">
                  <c:v>3.9581686121919599</c:v>
                </c:pt>
                <c:pt idx="234" formatCode="0.00">
                  <c:v>3.1649478908188566</c:v>
                </c:pt>
                <c:pt idx="235" formatCode="0.00">
                  <c:v>3.4445979381443319</c:v>
                </c:pt>
                <c:pt idx="236" formatCode="0.00">
                  <c:v>2.7188602150537626</c:v>
                </c:pt>
                <c:pt idx="237" formatCode="0.00">
                  <c:v>3.1315135135135126</c:v>
                </c:pt>
                <c:pt idx="238" formatCode="0.00">
                  <c:v>3.1450889487870608</c:v>
                </c:pt>
                <c:pt idx="239" formatCode="0.00">
                  <c:v>1.9228302872062653</c:v>
                </c:pt>
                <c:pt idx="240" formatCode="0.00">
                  <c:v>-7.9774968394438872E-2</c:v>
                </c:pt>
                <c:pt idx="241" formatCode="0.00">
                  <c:v>1.3440139860139855</c:v>
                </c:pt>
                <c:pt idx="242" formatCode="0.00">
                  <c:v>3.6058160919540221</c:v>
                </c:pt>
                <c:pt idx="243" formatCode="0.00">
                  <c:v>3.4466301369863004</c:v>
                </c:pt>
                <c:pt idx="244" formatCode="0.00">
                  <c:v>3.1882124833997327</c:v>
                </c:pt>
                <c:pt idx="245" formatCode="0.00">
                  <c:v>2.0420973111395639</c:v>
                </c:pt>
                <c:pt idx="246" formatCode="0.00">
                  <c:v>0.87036024844720394</c:v>
                </c:pt>
                <c:pt idx="247" formatCode="0.00">
                  <c:v>-0.13867057444314135</c:v>
                </c:pt>
                <c:pt idx="248" formatCode="0.00">
                  <c:v>-1.0072462772050397</c:v>
                </c:pt>
                <c:pt idx="249" formatCode="0.00">
                  <c:v>-1.7570877192982444</c:v>
                </c:pt>
                <c:pt idx="250" formatCode="0.00">
                  <c:v>-1.3944724061810163</c:v>
                </c:pt>
                <c:pt idx="251" formatCode="0.00">
                  <c:v>-1.6078028792912509</c:v>
                </c:pt>
                <c:pt idx="252" formatCode="0.00">
                  <c:v>-2.0424783599088823</c:v>
                </c:pt>
                <c:pt idx="253" formatCode="0.00">
                  <c:v>-2.0578028792912502</c:v>
                </c:pt>
                <c:pt idx="254" formatCode="0.00">
                  <c:v>-3.1108998899889979</c:v>
                </c:pt>
                <c:pt idx="255" formatCode="0.00">
                  <c:v>-2.253406074240722</c:v>
                </c:pt>
                <c:pt idx="256" formatCode="0.00">
                  <c:v>-2.8122762430939225</c:v>
                </c:pt>
                <c:pt idx="257" formatCode="0.00">
                  <c:v>-3.3597828054298642</c:v>
                </c:pt>
                <c:pt idx="258" formatCode="0.00">
                  <c:v>-4.2263176733780767</c:v>
                </c:pt>
                <c:pt idx="259" formatCode="0.00">
                  <c:v>-3.2157373737373742</c:v>
                </c:pt>
                <c:pt idx="260" formatCode="0.00">
                  <c:v>-2.069185929648242</c:v>
                </c:pt>
                <c:pt idx="261" formatCode="0.00">
                  <c:v>-0.92198778998778863</c:v>
                </c:pt>
                <c:pt idx="262" formatCode="0.00">
                  <c:v>-1.590426270136307</c:v>
                </c:pt>
                <c:pt idx="263" formatCode="0.00">
                  <c:v>-0.98410526315789504</c:v>
                </c:pt>
                <c:pt idx="264" formatCode="0.00">
                  <c:v>-0.71642077230359469</c:v>
                </c:pt>
                <c:pt idx="265" formatCode="0.00">
                  <c:v>-0.52079781420765237</c:v>
                </c:pt>
                <c:pt idx="266" formatCode="0.00">
                  <c:v>-0.76584010484927845</c:v>
                </c:pt>
                <c:pt idx="267" formatCode="0.00">
                  <c:v>-3.2109439124486272E-2</c:v>
                </c:pt>
                <c:pt idx="268" formatCode="0.00">
                  <c:v>-0.9467233468286107</c:v>
                </c:pt>
                <c:pt idx="269" formatCode="0.00">
                  <c:v>-0.15020027063599528</c:v>
                </c:pt>
                <c:pt idx="270" formatCode="0.00">
                  <c:v>0.83056480218281159</c:v>
                </c:pt>
                <c:pt idx="271" formatCode="0.00">
                  <c:v>3.2705882352940918E-2</c:v>
                </c:pt>
                <c:pt idx="272" formatCode="0.00">
                  <c:v>-9.6288747346070735E-2</c:v>
                </c:pt>
                <c:pt idx="273" formatCode="0.00">
                  <c:v>-0.59832008154944027</c:v>
                </c:pt>
                <c:pt idx="274" formatCode="0.00">
                  <c:v>-0.55615830875122896</c:v>
                </c:pt>
                <c:pt idx="275" formatCode="0.00">
                  <c:v>-1.3233270142180089</c:v>
                </c:pt>
                <c:pt idx="276" formatCode="0.00">
                  <c:v>-0.95233550792171506</c:v>
                </c:pt>
                <c:pt idx="277" formatCode="0.00">
                  <c:v>-2.2537991631799148</c:v>
                </c:pt>
                <c:pt idx="278" formatCode="0.00">
                  <c:v>-2.2847795527156558</c:v>
                </c:pt>
                <c:pt idx="279" formatCode="0.00">
                  <c:v>-3.1086923076923076</c:v>
                </c:pt>
                <c:pt idx="280" formatCode="0.00">
                  <c:v>-3.3518301886792461</c:v>
                </c:pt>
                <c:pt idx="281" formatCode="0.00">
                  <c:v>-4.3290557620817838</c:v>
                </c:pt>
                <c:pt idx="282" formatCode="0.00">
                  <c:v>-4.3005805958747132</c:v>
                </c:pt>
                <c:pt idx="283" formatCode="0.00">
                  <c:v>-3.8598795180722894</c:v>
                </c:pt>
                <c:pt idx="284" formatCode="0.00">
                  <c:v>-4.181204973624717</c:v>
                </c:pt>
                <c:pt idx="285" formatCode="0.00">
                  <c:v>-3.9786499238964996</c:v>
                </c:pt>
                <c:pt idx="286" formatCode="0.00">
                  <c:v>-3.7429822723609991</c:v>
                </c:pt>
                <c:pt idx="287" formatCode="0.00">
                  <c:v>-3.6928744038155799</c:v>
                </c:pt>
                <c:pt idx="288" formatCode="0.00">
                  <c:v>-3.6019146238377004</c:v>
                </c:pt>
                <c:pt idx="289" formatCode="0.00">
                  <c:v>-3.5424285714285713</c:v>
                </c:pt>
                <c:pt idx="290" formatCode="0.00">
                  <c:v>-3.8534561717352407</c:v>
                </c:pt>
                <c:pt idx="291" formatCode="0.00">
                  <c:v>-4.827339317773788</c:v>
                </c:pt>
                <c:pt idx="292" formatCode="0.00">
                  <c:v>-3.9183650793650795</c:v>
                </c:pt>
                <c:pt idx="293" formatCode="0.00">
                  <c:v>-2.786354838709677</c:v>
                </c:pt>
                <c:pt idx="294" formatCode="0.00">
                  <c:v>-3.3989287722586692</c:v>
                </c:pt>
                <c:pt idx="295" formatCode="0.00">
                  <c:v>-2.6462641878669277</c:v>
                </c:pt>
                <c:pt idx="296" formatCode="0.00">
                  <c:v>-1.879067061143985</c:v>
                </c:pt>
                <c:pt idx="297" formatCode="0.00">
                  <c:v>-1.7814113060428838</c:v>
                </c:pt>
                <c:pt idx="298" formatCode="0.00">
                  <c:v>-1.4435065458207443</c:v>
                </c:pt>
                <c:pt idx="299" formatCode="0.00">
                  <c:v>-1.5204903474903482</c:v>
                </c:pt>
                <c:pt idx="300" formatCode="0.00">
                  <c:v>-2.775229717411122</c:v>
                </c:pt>
                <c:pt idx="301" formatCode="0.00">
                  <c:v>-2.3012056074766338</c:v>
                </c:pt>
                <c:pt idx="302" formatCode="0.00">
                  <c:v>-2.1171594068582014</c:v>
                </c:pt>
                <c:pt idx="303" formatCode="0.00">
                  <c:v>-1.1730909090909076</c:v>
                </c:pt>
                <c:pt idx="304" formatCode="0.00">
                  <c:v>-1.4070701754385979</c:v>
                </c:pt>
                <c:pt idx="305" formatCode="0.00">
                  <c:v>-1.9848508098891724</c:v>
                </c:pt>
                <c:pt idx="306" formatCode="0.00">
                  <c:v>-1.5486041848299905</c:v>
                </c:pt>
                <c:pt idx="307" formatCode="0.00">
                  <c:v>-1.5849026933101644</c:v>
                </c:pt>
                <c:pt idx="308" formatCode="0.00">
                  <c:v>-1.47259949195597</c:v>
                </c:pt>
                <c:pt idx="309" formatCode="0.00">
                  <c:v>-1.6921793863099932</c:v>
                </c:pt>
                <c:pt idx="310" formatCode="0.00">
                  <c:v>-1.5620950259836688</c:v>
                </c:pt>
                <c:pt idx="311" formatCode="0.00">
                  <c:v>-1.9517679205110001</c:v>
                </c:pt>
                <c:pt idx="312" formatCode="0.00">
                  <c:v>-1.1262915206727406</c:v>
                </c:pt>
                <c:pt idx="313" formatCode="0.00">
                  <c:v>-0.83358333333333334</c:v>
                </c:pt>
                <c:pt idx="314" formatCode="0.00">
                  <c:v>-0.98079097193981291</c:v>
                </c:pt>
                <c:pt idx="315" formatCode="0.00">
                  <c:v>-2.1198018979833924</c:v>
                </c:pt>
                <c:pt idx="316" formatCode="0.00">
                  <c:v>-1.4746194941711588</c:v>
                </c:pt>
                <c:pt idx="317" formatCode="0.00">
                  <c:v>-1.0373194191471846</c:v>
                </c:pt>
                <c:pt idx="318" formatCode="0.00">
                  <c:v>-1.1949015455065828</c:v>
                </c:pt>
                <c:pt idx="319" formatCode="0.00">
                  <c:v>-1.158161180419861</c:v>
                </c:pt>
                <c:pt idx="320" formatCode="0.00">
                  <c:v>-1.2197187309334963</c:v>
                </c:pt>
                <c:pt idx="321" formatCode="0.00">
                  <c:v>-1.2153368857312019</c:v>
                </c:pt>
                <c:pt idx="322" formatCode="0.00">
                  <c:v>-1.0991887848521404</c:v>
                </c:pt>
                <c:pt idx="323" formatCode="0.00">
                  <c:v>-1.7784319654427643</c:v>
                </c:pt>
                <c:pt idx="324" formatCode="0.00">
                  <c:v>-1.9233979057591633</c:v>
                </c:pt>
                <c:pt idx="325" formatCode="0.00">
                  <c:v>-2.5824579235514156</c:v>
                </c:pt>
                <c:pt idx="326" formatCode="0.00">
                  <c:v>-3.2557534142715072</c:v>
                </c:pt>
                <c:pt idx="327" formatCode="0.00">
                  <c:v>-3.2081392538097733</c:v>
                </c:pt>
                <c:pt idx="328" formatCode="0.00">
                  <c:v>-3.3847865021871923</c:v>
                </c:pt>
                <c:pt idx="329" formatCode="0.00">
                  <c:v>-3.8673110047846881</c:v>
                </c:pt>
                <c:pt idx="330" formatCode="0.00">
                  <c:v>-4.6908825436057082</c:v>
                </c:pt>
                <c:pt idx="331" formatCode="0.00">
                  <c:v>-5.1199622713993431</c:v>
                </c:pt>
                <c:pt idx="332" formatCode="0.00">
                  <c:v>-2.8668288872867098</c:v>
                </c:pt>
                <c:pt idx="333" formatCode="0.00">
                  <c:v>-2.1689086753020561</c:v>
                </c:pt>
                <c:pt idx="334" formatCode="0.00">
                  <c:v>-2.4651381074168794</c:v>
                </c:pt>
                <c:pt idx="335" formatCode="0.00">
                  <c:v>-1.8946768447837155</c:v>
                </c:pt>
                <c:pt idx="336" formatCode="0.00">
                  <c:v>-1.6244382874330414</c:v>
                </c:pt>
                <c:pt idx="337" formatCode="0.00">
                  <c:v>-1.7623389830508476</c:v>
                </c:pt>
                <c:pt idx="338" formatCode="0.00">
                  <c:v>-2.2532999336429986</c:v>
                </c:pt>
                <c:pt idx="339" formatCode="0.00">
                  <c:v>-2.0640286880598699</c:v>
                </c:pt>
                <c:pt idx="340" formatCode="0.00">
                  <c:v>-2.1139140987772809</c:v>
                </c:pt>
                <c:pt idx="341" formatCode="0.00">
                  <c:v>-2.0228470254957509</c:v>
                </c:pt>
                <c:pt idx="342" formatCode="0.00">
                  <c:v>-2.1686624074178784</c:v>
                </c:pt>
                <c:pt idx="343" formatCode="0.00">
                  <c:v>-0.88347020933977483</c:v>
                </c:pt>
                <c:pt idx="344" formatCode="0.00">
                  <c:v>-0.95198815430175809</c:v>
                </c:pt>
                <c:pt idx="345" formatCode="0.00">
                  <c:v>-0.79376970477936837</c:v>
                </c:pt>
                <c:pt idx="346" formatCode="0.00">
                  <c:v>-0.93355455291222356</c:v>
                </c:pt>
                <c:pt idx="347" formatCode="0.00">
                  <c:v>-1.2148190712843618</c:v>
                </c:pt>
                <c:pt idx="348" formatCode="0.00">
                  <c:v>-1.529276351041772</c:v>
                </c:pt>
                <c:pt idx="349" formatCode="0.00">
                  <c:v>-1.1449186991869933</c:v>
                </c:pt>
                <c:pt idx="350" formatCode="0.00">
                  <c:v>-1.3130619195046442</c:v>
                </c:pt>
                <c:pt idx="351" formatCode="0.00">
                  <c:v>-0.76141219997805099</c:v>
                </c:pt>
                <c:pt idx="352" formatCode="0.00">
                  <c:v>-0.42589058913542566</c:v>
                </c:pt>
                <c:pt idx="353" formatCode="0.00">
                  <c:v>-0.50233156876346197</c:v>
                </c:pt>
                <c:pt idx="354" formatCode="0.00">
                  <c:v>-0.93902737602550346</c:v>
                </c:pt>
                <c:pt idx="355" formatCode="0.00">
                  <c:v>-0.9760584795321634</c:v>
                </c:pt>
                <c:pt idx="356" formatCode="0.00">
                  <c:v>-0.65989164032823933</c:v>
                </c:pt>
                <c:pt idx="357" formatCode="0.00">
                  <c:v>-0.95550875987633077</c:v>
                </c:pt>
                <c:pt idx="358" formatCode="0.00">
                  <c:v>-1.1369034670292324</c:v>
                </c:pt>
                <c:pt idx="359" formatCode="0.00">
                  <c:v>-1.1312291325099268</c:v>
                </c:pt>
                <c:pt idx="360" formatCode="0.00">
                  <c:v>-1.3216869038541779</c:v>
                </c:pt>
                <c:pt idx="361" formatCode="0.00">
                  <c:v>-1.6752992233833233</c:v>
                </c:pt>
                <c:pt idx="362" formatCode="0.00">
                  <c:v>-1.8944670529789525</c:v>
                </c:pt>
                <c:pt idx="363" formatCode="0.00">
                  <c:v>-2.0722239010540742</c:v>
                </c:pt>
                <c:pt idx="364" formatCode="0.00">
                  <c:v>-1.8679256593154916</c:v>
                </c:pt>
                <c:pt idx="365" formatCode="0.00">
                  <c:v>-1.8003498593760208</c:v>
                </c:pt>
                <c:pt idx="366" formatCode="0.00">
                  <c:v>-1.6488558268079228</c:v>
                </c:pt>
                <c:pt idx="367" formatCode="0.00">
                  <c:v>-1.5781703532638112</c:v>
                </c:pt>
                <c:pt idx="368" formatCode="0.00">
                  <c:v>-1.3869170709488037</c:v>
                </c:pt>
                <c:pt idx="369" formatCode="0.00">
                  <c:v>-1.4386649406217851</c:v>
                </c:pt>
                <c:pt idx="370" formatCode="0.00">
                  <c:v>-1.5222403890205127</c:v>
                </c:pt>
                <c:pt idx="371" formatCode="0.00">
                  <c:v>-1.6207738126408957</c:v>
                </c:pt>
                <c:pt idx="372" formatCode="0.00">
                  <c:v>-2.044007767722924</c:v>
                </c:pt>
                <c:pt idx="373" formatCode="0.00">
                  <c:v>-2.1984761834969957</c:v>
                </c:pt>
                <c:pt idx="374" formatCode="0.00">
                  <c:v>-2.284606069806209</c:v>
                </c:pt>
                <c:pt idx="375" formatCode="0.00">
                  <c:v>-2.5263434949791135</c:v>
                </c:pt>
                <c:pt idx="376" formatCode="0.00">
                  <c:v>-2.8989520901931947</c:v>
                </c:pt>
                <c:pt idx="377" formatCode="0.00">
                  <c:v>-3.0398259526156393</c:v>
                </c:pt>
                <c:pt idx="378" formatCode="0.00">
                  <c:v>-2.8266771508970798</c:v>
                </c:pt>
                <c:pt idx="379" formatCode="0.00">
                  <c:v>-2.6906569075850797</c:v>
                </c:pt>
                <c:pt idx="380" formatCode="0.00">
                  <c:v>-2.7977997212004242</c:v>
                </c:pt>
                <c:pt idx="381" formatCode="0.00">
                  <c:v>-2.5249043800542355</c:v>
                </c:pt>
                <c:pt idx="382" formatCode="0.00">
                  <c:v>-2.9113077272710055</c:v>
                </c:pt>
                <c:pt idx="383" formatCode="0.00">
                  <c:v>-3.4216379241932198</c:v>
                </c:pt>
                <c:pt idx="384" formatCode="0.00">
                  <c:v>-3.4245477359060774</c:v>
                </c:pt>
                <c:pt idx="385" formatCode="0.00">
                  <c:v>-3.606954178658532</c:v>
                </c:pt>
                <c:pt idx="386" formatCode="0.00">
                  <c:v>-3.7424887511425524</c:v>
                </c:pt>
                <c:pt idx="387" formatCode="0.00">
                  <c:v>-3.5435035178307213</c:v>
                </c:pt>
                <c:pt idx="388" formatCode="0.00">
                  <c:v>-3.1337750686799497</c:v>
                </c:pt>
                <c:pt idx="389" formatCode="0.00">
                  <c:v>-2.8817615439079929</c:v>
                </c:pt>
                <c:pt idx="390" formatCode="0.00">
                  <c:v>-2.6731669385492873</c:v>
                </c:pt>
                <c:pt idx="391" formatCode="0.00">
                  <c:v>-2.2843768877964212</c:v>
                </c:pt>
                <c:pt idx="392" formatCode="0.00">
                  <c:v>-2.751711604378035</c:v>
                </c:pt>
                <c:pt idx="393" formatCode="0.00">
                  <c:v>-3.0058115230996636</c:v>
                </c:pt>
                <c:pt idx="394" formatCode="0.00">
                  <c:v>-2.6014164437164808</c:v>
                </c:pt>
                <c:pt idx="395" formatCode="0.00">
                  <c:v>-2.2549205450217515</c:v>
                </c:pt>
                <c:pt idx="396" formatCode="0.00">
                  <c:v>-1.9580800929367275</c:v>
                </c:pt>
                <c:pt idx="397" formatCode="0.00">
                  <c:v>-1.7973679917158014</c:v>
                </c:pt>
                <c:pt idx="398" formatCode="0.00">
                  <c:v>-1.681550555428136</c:v>
                </c:pt>
                <c:pt idx="399" formatCode="0.00">
                  <c:v>-1.9110653998067502</c:v>
                </c:pt>
                <c:pt idx="400" formatCode="0.00">
                  <c:v>-1.7019832639392485</c:v>
                </c:pt>
                <c:pt idx="401" formatCode="0.00">
                  <c:v>-1.6626609599118085</c:v>
                </c:pt>
                <c:pt idx="402" formatCode="0.00">
                  <c:v>-1.4309032361731528</c:v>
                </c:pt>
                <c:pt idx="403" formatCode="0.00">
                  <c:v>-1.0832728531081939</c:v>
                </c:pt>
                <c:pt idx="404" formatCode="0.00">
                  <c:v>-1.2167750476807973</c:v>
                </c:pt>
                <c:pt idx="405" formatCode="0.00">
                  <c:v>-1.5511679306562645</c:v>
                </c:pt>
                <c:pt idx="406" formatCode="0.00">
                  <c:v>-1.2852304432120469</c:v>
                </c:pt>
                <c:pt idx="407" formatCode="0.00">
                  <c:v>-1.2688859054532733</c:v>
                </c:pt>
                <c:pt idx="408" formatCode="0.00">
                  <c:v>-1.6231762227679276</c:v>
                </c:pt>
                <c:pt idx="409" formatCode="0.00">
                  <c:v>-1.8742813953035933</c:v>
                </c:pt>
                <c:pt idx="410" formatCode="0.00">
                  <c:v>-2.2411396858317012</c:v>
                </c:pt>
                <c:pt idx="411" formatCode="0.00">
                  <c:v>-2.3891733752022075</c:v>
                </c:pt>
                <c:pt idx="412" formatCode="0.00">
                  <c:v>-1.8478641159217268</c:v>
                </c:pt>
                <c:pt idx="413" formatCode="0.00">
                  <c:v>-1.8405744658423719</c:v>
                </c:pt>
                <c:pt idx="414" formatCode="0.00">
                  <c:v>-2.0988926623333786</c:v>
                </c:pt>
                <c:pt idx="415" formatCode="0.00">
                  <c:v>-1.9923982068516661</c:v>
                </c:pt>
                <c:pt idx="416" formatCode="0.00">
                  <c:v>-2.2717710352538729</c:v>
                </c:pt>
                <c:pt idx="417" formatCode="0.00">
                  <c:v>-2.1417132152038825</c:v>
                </c:pt>
                <c:pt idx="418" formatCode="0.00">
                  <c:v>-1.3552841862931491</c:v>
                </c:pt>
                <c:pt idx="419" formatCode="0.00">
                  <c:v>-1.2225082342468365</c:v>
                </c:pt>
                <c:pt idx="420" formatCode="0.00">
                  <c:v>-1.0623776296323566</c:v>
                </c:pt>
                <c:pt idx="421" formatCode="0.00">
                  <c:v>-0.90744328665128027</c:v>
                </c:pt>
                <c:pt idx="422" formatCode="0.00">
                  <c:v>-0.91434208991151333</c:v>
                </c:pt>
                <c:pt idx="423" formatCode="0.00">
                  <c:v>-0.34124065798231484</c:v>
                </c:pt>
                <c:pt idx="424" formatCode="0.00">
                  <c:v>-0.16198148427824943</c:v>
                </c:pt>
                <c:pt idx="425" formatCode="0.00">
                  <c:v>-0.44760591621878554</c:v>
                </c:pt>
                <c:pt idx="426" formatCode="0.00">
                  <c:v>-0.2810225231714929</c:v>
                </c:pt>
                <c:pt idx="427" formatCode="0.00">
                  <c:v>-0.30821587331422418</c:v>
                </c:pt>
                <c:pt idx="428" formatCode="0.00">
                  <c:v>-0.12631037348311214</c:v>
                </c:pt>
                <c:pt idx="429" formatCode="0.00">
                  <c:v>-6.38912379503358E-2</c:v>
                </c:pt>
                <c:pt idx="430" formatCode="0.00">
                  <c:v>2.1341686056917553E-2</c:v>
                </c:pt>
                <c:pt idx="431" formatCode="0.00">
                  <c:v>-0.16461271857856907</c:v>
                </c:pt>
                <c:pt idx="432" formatCode="0.00">
                  <c:v>-0.71050437734019312</c:v>
                </c:pt>
                <c:pt idx="433" formatCode="0.00">
                  <c:v>-0.96814422288552837</c:v>
                </c:pt>
                <c:pt idx="434" formatCode="0.00">
                  <c:v>-1.3649602122015922</c:v>
                </c:pt>
                <c:pt idx="435" formatCode="0.00">
                  <c:v>-1.6486532073429627</c:v>
                </c:pt>
                <c:pt idx="436" formatCode="0.00">
                  <c:v>-1.4176981441683694</c:v>
                </c:pt>
                <c:pt idx="437" formatCode="0.00">
                  <c:v>-1.2505169187103649</c:v>
                </c:pt>
                <c:pt idx="438" formatCode="0.00">
                  <c:v>-1.5086013433833472</c:v>
                </c:pt>
                <c:pt idx="439" formatCode="0.00">
                  <c:v>-1.4099222870330186</c:v>
                </c:pt>
                <c:pt idx="440" formatCode="0.00">
                  <c:v>-1.1981404482829534</c:v>
                </c:pt>
                <c:pt idx="441" formatCode="0.00">
                  <c:v>-1.2585783086405566</c:v>
                </c:pt>
                <c:pt idx="442" formatCode="0.00">
                  <c:v>-1.1594917336250052</c:v>
                </c:pt>
                <c:pt idx="443" formatCode="0.00">
                  <c:v>-1.5761042692252838</c:v>
                </c:pt>
                <c:pt idx="444" formatCode="0.00">
                  <c:v>-1.6498469743911528</c:v>
                </c:pt>
                <c:pt idx="445" formatCode="0.00">
                  <c:v>-1.6277924205817511</c:v>
                </c:pt>
                <c:pt idx="446" formatCode="0.00">
                  <c:v>-1.7334520984946664</c:v>
                </c:pt>
                <c:pt idx="447" formatCode="0.00">
                  <c:v>-1.9584486253237507</c:v>
                </c:pt>
                <c:pt idx="448" formatCode="0.00">
                  <c:v>-1.8712704011257069</c:v>
                </c:pt>
                <c:pt idx="449" formatCode="0.00">
                  <c:v>-1.7207748489840755</c:v>
                </c:pt>
                <c:pt idx="450" formatCode="0.00">
                  <c:v>-1.7694097094654504</c:v>
                </c:pt>
                <c:pt idx="451" formatCode="0.00">
                  <c:v>-1.684946064397554</c:v>
                </c:pt>
                <c:pt idx="452" formatCode="0.00">
                  <c:v>-1.2546970121317784</c:v>
                </c:pt>
                <c:pt idx="453" formatCode="0.00">
                  <c:v>-1.4852825149106668</c:v>
                </c:pt>
                <c:pt idx="454" formatCode="0.00">
                  <c:v>-1.2622953021336834</c:v>
                </c:pt>
                <c:pt idx="455" formatCode="0.00">
                  <c:v>-1.0589747465765607</c:v>
                </c:pt>
                <c:pt idx="456" formatCode="0.00">
                  <c:v>-1.4715374309466789</c:v>
                </c:pt>
                <c:pt idx="457" formatCode="0.00">
                  <c:v>-1.6769555008490991</c:v>
                </c:pt>
                <c:pt idx="458" formatCode="0.00">
                  <c:v>-1.7445965070714524</c:v>
                </c:pt>
                <c:pt idx="459" formatCode="0.00">
                  <c:v>-1.5765681687173263</c:v>
                </c:pt>
                <c:pt idx="460" formatCode="0.00">
                  <c:v>-1.6164018014429926</c:v>
                </c:pt>
                <c:pt idx="461" formatCode="0.00">
                  <c:v>-1.6007073645523495</c:v>
                </c:pt>
                <c:pt idx="462" formatCode="0.00">
                  <c:v>-0.42814749595241075</c:v>
                </c:pt>
                <c:pt idx="463" formatCode="0.00">
                  <c:v>-0.13382035763882882</c:v>
                </c:pt>
                <c:pt idx="464" formatCode="0.00">
                  <c:v>-0.63578522975799734</c:v>
                </c:pt>
                <c:pt idx="465" formatCode="0.00">
                  <c:v>-0.98677335480215911</c:v>
                </c:pt>
                <c:pt idx="466" formatCode="0.00">
                  <c:v>-1.1151551413491227</c:v>
                </c:pt>
                <c:pt idx="467" formatCode="0.00">
                  <c:v>-1.2425791554614829</c:v>
                </c:pt>
                <c:pt idx="468" formatCode="0.00">
                  <c:v>-1.7568240560309527</c:v>
                </c:pt>
                <c:pt idx="469" formatCode="0.00">
                  <c:v>-1.7502335852060837</c:v>
                </c:pt>
                <c:pt idx="470" formatCode="0.00">
                  <c:v>-1.9756826784293091</c:v>
                </c:pt>
                <c:pt idx="471" formatCode="0.00">
                  <c:v>-2.1690805566106142</c:v>
                </c:pt>
                <c:pt idx="472" formatCode="0.00">
                  <c:v>-2.4376981567205336</c:v>
                </c:pt>
                <c:pt idx="473" formatCode="0.00">
                  <c:v>-2.4275436725842106</c:v>
                </c:pt>
                <c:pt idx="474" formatCode="0.00">
                  <c:v>-2.4684277940795414</c:v>
                </c:pt>
                <c:pt idx="475" formatCode="0.00">
                  <c:v>-2.1714297868556014</c:v>
                </c:pt>
                <c:pt idx="476" formatCode="0.00">
                  <c:v>-2.5028980359293245</c:v>
                </c:pt>
                <c:pt idx="477" formatCode="0.00">
                  <c:v>-2.7268367686285377</c:v>
                </c:pt>
                <c:pt idx="478" formatCode="0.00">
                  <c:v>-3.0287627834266853</c:v>
                </c:pt>
                <c:pt idx="479" formatCode="0.00">
                  <c:v>-3.0734845959904318</c:v>
                </c:pt>
                <c:pt idx="480" formatCode="0.00">
                  <c:v>-2.7425716511760063</c:v>
                </c:pt>
                <c:pt idx="481" formatCode="0.00">
                  <c:v>-2.5444866843332474</c:v>
                </c:pt>
                <c:pt idx="482" formatCode="0.00">
                  <c:v>-2.6424327029477483</c:v>
                </c:pt>
                <c:pt idx="483" formatCode="0.00">
                  <c:v>-2.611208903043948</c:v>
                </c:pt>
                <c:pt idx="484" formatCode="0.00">
                  <c:v>-2.3724455680271608</c:v>
                </c:pt>
                <c:pt idx="485" formatCode="0.00">
                  <c:v>-2.3112877569391226</c:v>
                </c:pt>
                <c:pt idx="486" formatCode="0.00">
                  <c:v>-2.1737501376109316</c:v>
                </c:pt>
                <c:pt idx="487" formatCode="0.00">
                  <c:v>-1.9485097011618269</c:v>
                </c:pt>
                <c:pt idx="488" formatCode="0.00">
                  <c:v>-1.8826028703506705</c:v>
                </c:pt>
                <c:pt idx="489" formatCode="0.00">
                  <c:v>-1.2711157668546873</c:v>
                </c:pt>
                <c:pt idx="490" formatCode="0.00">
                  <c:v>-0.96754072760126952</c:v>
                </c:pt>
                <c:pt idx="491" formatCode="0.00">
                  <c:v>-1.09679027353181</c:v>
                </c:pt>
                <c:pt idx="492" formatCode="0.00">
                  <c:v>-0.48178800305463465</c:v>
                </c:pt>
                <c:pt idx="493" formatCode="0.00">
                  <c:v>-0.31392330353608333</c:v>
                </c:pt>
                <c:pt idx="494" formatCode="0.00">
                  <c:v>-1.0728255756919181</c:v>
                </c:pt>
                <c:pt idx="495" formatCode="0.00">
                  <c:v>-1.1503088742977052</c:v>
                </c:pt>
                <c:pt idx="496" formatCode="0.00">
                  <c:v>-1.267781185246581</c:v>
                </c:pt>
                <c:pt idx="497" formatCode="0.00">
                  <c:v>-0.8959093952057211</c:v>
                </c:pt>
                <c:pt idx="498" formatCode="0.00">
                  <c:v>-0.41271601239167222</c:v>
                </c:pt>
                <c:pt idx="499" formatCode="0.00">
                  <c:v>-8.9189935262123932E-2</c:v>
                </c:pt>
                <c:pt idx="500" formatCode="0.00">
                  <c:v>0.1860148975462339</c:v>
                </c:pt>
                <c:pt idx="501" formatCode="0.00">
                  <c:v>-0.67602380370098647</c:v>
                </c:pt>
                <c:pt idx="502" formatCode="0.00">
                  <c:v>-1.291530837045809</c:v>
                </c:pt>
                <c:pt idx="503" formatCode="0.00">
                  <c:v>-1.2328137908757535</c:v>
                </c:pt>
                <c:pt idx="504" formatCode="0.00">
                  <c:v>-0.99439446107493801</c:v>
                </c:pt>
                <c:pt idx="505" formatCode="0.00">
                  <c:v>-1.6491099187674232</c:v>
                </c:pt>
                <c:pt idx="506" formatCode="0.00">
                  <c:v>-1.154914972593367</c:v>
                </c:pt>
                <c:pt idx="507" formatCode="0.00">
                  <c:v>-1.0701054340783616</c:v>
                </c:pt>
                <c:pt idx="508" formatCode="0.00">
                  <c:v>-0.4349891248848996</c:v>
                </c:pt>
                <c:pt idx="509" formatCode="0.00">
                  <c:v>0.34657674094372748</c:v>
                </c:pt>
                <c:pt idx="510" formatCode="0.00">
                  <c:v>0.66871749444246742</c:v>
                </c:pt>
                <c:pt idx="511" formatCode="0.00">
                  <c:v>1.9633544477615263</c:v>
                </c:pt>
                <c:pt idx="512" formatCode="0.00">
                  <c:v>1.2432414041108215</c:v>
                </c:pt>
                <c:pt idx="513" formatCode="0.00">
                  <c:v>0.66581941331254324</c:v>
                </c:pt>
                <c:pt idx="514" formatCode="0.00">
                  <c:v>1.4391368963161488</c:v>
                </c:pt>
                <c:pt idx="515" formatCode="0.00">
                  <c:v>1.4544389477391566</c:v>
                </c:pt>
                <c:pt idx="516" formatCode="0.00">
                  <c:v>1.832251463926637</c:v>
                </c:pt>
                <c:pt idx="517" formatCode="0.00">
                  <c:v>1.7599022253840513</c:v>
                </c:pt>
                <c:pt idx="518" formatCode="0.00">
                  <c:v>1.3356001531385644</c:v>
                </c:pt>
                <c:pt idx="519" formatCode="0.00">
                  <c:v>1.5603771098243087</c:v>
                </c:pt>
                <c:pt idx="520" formatCode="0.00">
                  <c:v>1.4466218549519465</c:v>
                </c:pt>
                <c:pt idx="521" formatCode="0.00">
                  <c:v>0.50002363704183583</c:v>
                </c:pt>
                <c:pt idx="522" formatCode="0.00">
                  <c:v>0.38241432609465065</c:v>
                </c:pt>
                <c:pt idx="523" formatCode="0.00">
                  <c:v>1.1380441448988403</c:v>
                </c:pt>
                <c:pt idx="524" formatCode="0.00">
                  <c:v>0.5349845440494585</c:v>
                </c:pt>
                <c:pt idx="525" formatCode="0.00">
                  <c:v>0.4768841442880376</c:v>
                </c:pt>
                <c:pt idx="526" formatCode="0.00">
                  <c:v>0.63894062855830303</c:v>
                </c:pt>
                <c:pt idx="527" formatCode="0.00">
                  <c:v>0.69325662178927061</c:v>
                </c:pt>
                <c:pt idx="528" formatCode="0.00">
                  <c:v>0.81407107843137272</c:v>
                </c:pt>
                <c:pt idx="529" formatCode="0.00">
                  <c:v>1.2778017247111411</c:v>
                </c:pt>
                <c:pt idx="530" formatCode="0.00">
                  <c:v>0.73804867405169539</c:v>
                </c:pt>
                <c:pt idx="531" formatCode="0.00">
                  <c:v>0.56623265152858426</c:v>
                </c:pt>
                <c:pt idx="532" formatCode="0.00">
                  <c:v>0.76113561278530995</c:v>
                </c:pt>
                <c:pt idx="533" formatCode="0.00">
                  <c:v>1.1067535107850199</c:v>
                </c:pt>
                <c:pt idx="534" formatCode="0.00">
                  <c:v>1.4594582257155766</c:v>
                </c:pt>
                <c:pt idx="535" formatCode="0.00">
                  <c:v>1.5458140038307659</c:v>
                </c:pt>
                <c:pt idx="536" formatCode="0.00">
                  <c:v>1.6245898397776326</c:v>
                </c:pt>
                <c:pt idx="537" formatCode="0.00">
                  <c:v>1.1156615644492067</c:v>
                </c:pt>
                <c:pt idx="538" formatCode="0.00">
                  <c:v>1.2109160326072201</c:v>
                </c:pt>
                <c:pt idx="539" formatCode="0.00">
                  <c:v>1.4570915836052389</c:v>
                </c:pt>
                <c:pt idx="540" formatCode="0.00">
                  <c:v>1.1177102189339694</c:v>
                </c:pt>
                <c:pt idx="541" formatCode="0.00">
                  <c:v>1.2259356260418812</c:v>
                </c:pt>
                <c:pt idx="542" formatCode="0.00">
                  <c:v>1.6614242088542666</c:v>
                </c:pt>
                <c:pt idx="543" formatCode="0.00">
                  <c:v>1.7102045910001826</c:v>
                </c:pt>
                <c:pt idx="544" formatCode="0.00">
                  <c:v>1.8741141497528044</c:v>
                </c:pt>
                <c:pt idx="545" formatCode="0.00">
                  <c:v>1.3404194262470073</c:v>
                </c:pt>
                <c:pt idx="546" formatCode="0.00">
                  <c:v>1.7031878753217047</c:v>
                </c:pt>
                <c:pt idx="547" formatCode="0.00">
                  <c:v>1.4598316554421542</c:v>
                </c:pt>
                <c:pt idx="548" formatCode="0.00">
                  <c:v>1.4277539338408998</c:v>
                </c:pt>
                <c:pt idx="549" formatCode="0.00">
                  <c:v>1.2973889502570719</c:v>
                </c:pt>
                <c:pt idx="550" formatCode="0.00">
                  <c:v>1.524264803517223</c:v>
                </c:pt>
                <c:pt idx="551" formatCode="0.00">
                  <c:v>1.2908754791497268</c:v>
                </c:pt>
                <c:pt idx="552" formatCode="0.00">
                  <c:v>1.2736909057008345</c:v>
                </c:pt>
                <c:pt idx="553" formatCode="0.00">
                  <c:v>1.0841687867856464</c:v>
                </c:pt>
                <c:pt idx="554" formatCode="0.00">
                  <c:v>0.81265308181412887</c:v>
                </c:pt>
                <c:pt idx="555" formatCode="0.00">
                  <c:v>0.9631313685645102</c:v>
                </c:pt>
                <c:pt idx="556" formatCode="0.00">
                  <c:v>1.144985674792661</c:v>
                </c:pt>
                <c:pt idx="557" formatCode="0.00">
                  <c:v>1.2916206381764237</c:v>
                </c:pt>
                <c:pt idx="558" formatCode="0.00">
                  <c:v>1.4288393249641365</c:v>
                </c:pt>
                <c:pt idx="559" formatCode="0.00">
                  <c:v>1.6530646276027596</c:v>
                </c:pt>
                <c:pt idx="560" formatCode="0.00">
                  <c:v>1.5017652406841302</c:v>
                </c:pt>
                <c:pt idx="561" formatCode="0.00">
                  <c:v>1.5393400725920143</c:v>
                </c:pt>
                <c:pt idx="562" formatCode="0.00">
                  <c:v>1.3175934340545199</c:v>
                </c:pt>
                <c:pt idx="563" formatCode="0.00">
                  <c:v>1.1406099375185956</c:v>
                </c:pt>
                <c:pt idx="564" formatCode="0.00">
                  <c:v>1.5388329353713868</c:v>
                </c:pt>
                <c:pt idx="565" formatCode="0.00">
                  <c:v>1.5063695851457188</c:v>
                </c:pt>
                <c:pt idx="566" formatCode="0.00">
                  <c:v>1.2791180269418305</c:v>
                </c:pt>
                <c:pt idx="567" formatCode="0.00">
                  <c:v>0.83187128078366701</c:v>
                </c:pt>
                <c:pt idx="568" formatCode="0.00">
                  <c:v>0.93859416901274084</c:v>
                </c:pt>
                <c:pt idx="569" formatCode="0.00">
                  <c:v>1.4313060970039633</c:v>
                </c:pt>
                <c:pt idx="570" formatCode="0.00">
                  <c:v>1.5708769373459273</c:v>
                </c:pt>
                <c:pt idx="571" formatCode="0.00">
                  <c:v>1.2601926160720032</c:v>
                </c:pt>
                <c:pt idx="572" formatCode="0.00">
                  <c:v>1.2934140977291859</c:v>
                </c:pt>
                <c:pt idx="573" formatCode="0.00">
                  <c:v>2.0488846301264849</c:v>
                </c:pt>
                <c:pt idx="574" formatCode="0.00">
                  <c:v>1.7360323770019583</c:v>
                </c:pt>
                <c:pt idx="575" formatCode="0.00">
                  <c:v>2.554532020613232</c:v>
                </c:pt>
                <c:pt idx="576" formatCode="0.00">
                  <c:v>2.835264905789697</c:v>
                </c:pt>
                <c:pt idx="577" formatCode="0.00">
                  <c:v>2.5996267881614696</c:v>
                </c:pt>
                <c:pt idx="578" formatCode="0.00">
                  <c:v>2.0173246203892092</c:v>
                </c:pt>
                <c:pt idx="579" formatCode="0.00">
                  <c:v>1.5652272208125391</c:v>
                </c:pt>
                <c:pt idx="580" formatCode="0.00">
                  <c:v>1.6883736205276803</c:v>
                </c:pt>
                <c:pt idx="581" formatCode="0.00">
                  <c:v>1.7058381079996159</c:v>
                </c:pt>
                <c:pt idx="582" formatCode="0.00">
                  <c:v>1.6724635216675807</c:v>
                </c:pt>
                <c:pt idx="583" formatCode="0.00">
                  <c:v>2.0616120781506613</c:v>
                </c:pt>
                <c:pt idx="584" formatCode="0.00">
                  <c:v>3.0429496007669758</c:v>
                </c:pt>
                <c:pt idx="585" formatCode="0.00">
                  <c:v>4.6048331602161703</c:v>
                </c:pt>
                <c:pt idx="586" formatCode="0.00">
                  <c:v>3.915253702069236</c:v>
                </c:pt>
                <c:pt idx="587" formatCode="0.00">
                  <c:v>4.6606071559867051</c:v>
                </c:pt>
                <c:pt idx="588" formatCode="0.00">
                  <c:v>5.3929539244124953</c:v>
                </c:pt>
                <c:pt idx="589" formatCode="0.00">
                  <c:v>4.3689316864554621</c:v>
                </c:pt>
                <c:pt idx="590" formatCode="0.00">
                  <c:v>3.2164167421875498</c:v>
                </c:pt>
                <c:pt idx="591" formatCode="0.00">
                  <c:v>2.5104326661252565</c:v>
                </c:pt>
                <c:pt idx="592" formatCode="0.00">
                  <c:v>2.2551532653569337</c:v>
                </c:pt>
                <c:pt idx="593" formatCode="0.00">
                  <c:v>1.9077439915504488</c:v>
                </c:pt>
                <c:pt idx="594" formatCode="0.00">
                  <c:v>1.51457029845026</c:v>
                </c:pt>
                <c:pt idx="595" formatCode="0.00">
                  <c:v>1.2681514375125817</c:v>
                </c:pt>
                <c:pt idx="596" formatCode="0.00">
                  <c:v>1.2413740330878271</c:v>
                </c:pt>
                <c:pt idx="597" formatCode="0.00">
                  <c:v>1.1858110241745905</c:v>
                </c:pt>
                <c:pt idx="598" formatCode="0.00">
                  <c:v>1.5841111303932842</c:v>
                </c:pt>
                <c:pt idx="599" formatCode="0.00">
                  <c:v>2.1461372273652235</c:v>
                </c:pt>
                <c:pt idx="600" formatCode="0.00">
                  <c:v>1.9447672877662647</c:v>
                </c:pt>
                <c:pt idx="601" formatCode="0.00">
                  <c:v>2.002733797848459</c:v>
                </c:pt>
                <c:pt idx="602" formatCode="0.00">
                  <c:v>2.1377023535749657</c:v>
                </c:pt>
                <c:pt idx="603" formatCode="0.00">
                  <c:v>3.0725026868898855</c:v>
                </c:pt>
                <c:pt idx="604" formatCode="0.00">
                  <c:v>4.2949403261246673</c:v>
                </c:pt>
                <c:pt idx="605" formatCode="0.00">
                  <c:v>3.9417990630842876</c:v>
                </c:pt>
                <c:pt idx="606" formatCode="0.00">
                  <c:v>4.7353896314443205</c:v>
                </c:pt>
                <c:pt idx="607" formatCode="0.00">
                  <c:v>4.474313811243773</c:v>
                </c:pt>
                <c:pt idx="608" formatCode="0.00">
                  <c:v>4.1793965175883478</c:v>
                </c:pt>
                <c:pt idx="609" formatCode="0.00">
                  <c:v>4.0071473122524264</c:v>
                </c:pt>
                <c:pt idx="610" formatCode="0.00">
                  <c:v>3.3225643392692881</c:v>
                </c:pt>
                <c:pt idx="611" formatCode="0.00">
                  <c:v>3.131938134540464</c:v>
                </c:pt>
                <c:pt idx="612" formatCode="0.00">
                  <c:v>2.88863821413003</c:v>
                </c:pt>
                <c:pt idx="613" formatCode="0.00">
                  <c:v>3.0979137370326328</c:v>
                </c:pt>
                <c:pt idx="614" formatCode="0.00">
                  <c:v>3.134401335859478</c:v>
                </c:pt>
                <c:pt idx="615" formatCode="0.00">
                  <c:v>3.3084411530498499</c:v>
                </c:pt>
                <c:pt idx="616" formatCode="0.00">
                  <c:v>3.5995938505638327</c:v>
                </c:pt>
                <c:pt idx="617" formatCode="0.00">
                  <c:v>4.1514011728901163</c:v>
                </c:pt>
                <c:pt idx="618" formatCode="0.00">
                  <c:v>5.1502505917836094</c:v>
                </c:pt>
                <c:pt idx="619" formatCode="0.00">
                  <c:v>6.2547356930418019</c:v>
                </c:pt>
                <c:pt idx="620" formatCode="0.00">
                  <c:v>5.2846933907471936</c:v>
                </c:pt>
                <c:pt idx="621" formatCode="0.00">
                  <c:v>5.376850055471583</c:v>
                </c:pt>
                <c:pt idx="622" formatCode="0.00">
                  <c:v>5.871154002308951</c:v>
                </c:pt>
                <c:pt idx="623" formatCode="0.00">
                  <c:v>5.6486263059520878</c:v>
                </c:pt>
                <c:pt idx="624" formatCode="0.00">
                  <c:v>5.1906567726501116</c:v>
                </c:pt>
                <c:pt idx="625" formatCode="0.00">
                  <c:v>4.8259015115264443</c:v>
                </c:pt>
                <c:pt idx="626" formatCode="0.00">
                  <c:v>5.1508394923900918</c:v>
                </c:pt>
                <c:pt idx="627" formatCode="0.00">
                  <c:v>5.9965521975323552</c:v>
                </c:pt>
                <c:pt idx="628" formatCode="0.00">
                  <c:v>5.6346168138564705</c:v>
                </c:pt>
                <c:pt idx="629" formatCode="0.00">
                  <c:v>5.7078961359591194</c:v>
                </c:pt>
                <c:pt idx="630" formatCode="0.00">
                  <c:v>5.4872083280561768</c:v>
                </c:pt>
                <c:pt idx="631" formatCode="0.00">
                  <c:v>5.2343677324083941</c:v>
                </c:pt>
                <c:pt idx="632" formatCode="0.00">
                  <c:v>5.3166593716932615</c:v>
                </c:pt>
                <c:pt idx="633" formatCode="0.00">
                  <c:v>5.3765669013838284</c:v>
                </c:pt>
                <c:pt idx="634" formatCode="0.00">
                  <c:v>5.3325390936872923</c:v>
                </c:pt>
                <c:pt idx="635" formatCode="0.00">
                  <c:v>4.8139456004351961</c:v>
                </c:pt>
                <c:pt idx="636" formatCode="0.00">
                  <c:v>4.8584602330123232</c:v>
                </c:pt>
                <c:pt idx="637" formatCode="0.00">
                  <c:v>4.6423682211560315</c:v>
                </c:pt>
                <c:pt idx="638" formatCode="0.00">
                  <c:v>4.7598124899487306</c:v>
                </c:pt>
                <c:pt idx="639" formatCode="0.00">
                  <c:v>4.1664452453649794</c:v>
                </c:pt>
                <c:pt idx="640" formatCode="0.00">
                  <c:v>3.979506728400251</c:v>
                </c:pt>
                <c:pt idx="641" formatCode="0.00">
                  <c:v>3.5597011549271569</c:v>
                </c:pt>
                <c:pt idx="642" formatCode="0.00">
                  <c:v>3.58698366223389</c:v>
                </c:pt>
                <c:pt idx="643" formatCode="0.00">
                  <c:v>3.649917474846764</c:v>
                </c:pt>
                <c:pt idx="644" formatCode="0.00">
                  <c:v>3.4569638079778753</c:v>
                </c:pt>
                <c:pt idx="645" formatCode="0.00">
                  <c:v>3.1304751790551064</c:v>
                </c:pt>
                <c:pt idx="646" formatCode="0.00">
                  <c:v>2.7476070520818894</c:v>
                </c:pt>
                <c:pt idx="647" formatCode="0.00">
                  <c:v>3.3435259842142453</c:v>
                </c:pt>
                <c:pt idx="648" formatCode="0.00">
                  <c:v>3.098796161140164</c:v>
                </c:pt>
                <c:pt idx="649" formatCode="0.00">
                  <c:v>3.0453532395665213</c:v>
                </c:pt>
                <c:pt idx="650" formatCode="0.00">
                  <c:v>3.0840859834830106</c:v>
                </c:pt>
                <c:pt idx="651" formatCode="0.00">
                  <c:v>3.1422087030304398</c:v>
                </c:pt>
                <c:pt idx="652" formatCode="0.00">
                  <c:v>3.1021998264974449</c:v>
                </c:pt>
                <c:pt idx="653" formatCode="0.00">
                  <c:v>3.1632969299876965</c:v>
                </c:pt>
                <c:pt idx="654" formatCode="0.00">
                  <c:v>3.1656418732782377</c:v>
                </c:pt>
                <c:pt idx="655" formatCode="0.00">
                  <c:v>0</c:v>
                </c:pt>
                <c:pt idx="656" formatCode="0.00">
                  <c:v>0</c:v>
                </c:pt>
                <c:pt idx="657" formatCode="0.00">
                  <c:v>0</c:v>
                </c:pt>
                <c:pt idx="658" formatCode="0.00">
                  <c:v>0</c:v>
                </c:pt>
                <c:pt idx="659" formatCode="0.00">
                  <c:v>0</c:v>
                </c:pt>
                <c:pt idx="660" formatCode="0.00">
                  <c:v>0</c:v>
                </c:pt>
                <c:pt idx="661" formatCode="0.00">
                  <c:v>0</c:v>
                </c:pt>
                <c:pt idx="662" formatCode="0.00">
                  <c:v>0</c:v>
                </c:pt>
                <c:pt idx="663" formatCode="0.00">
                  <c:v>0</c:v>
                </c:pt>
                <c:pt idx="664" formatCode="0.00">
                  <c:v>0</c:v>
                </c:pt>
                <c:pt idx="665" formatCode="0.00">
                  <c:v>0</c:v>
                </c:pt>
                <c:pt idx="666" formatCode="0.00">
                  <c:v>0</c:v>
                </c:pt>
                <c:pt idx="667" formatCode="0.00">
                  <c:v>0</c:v>
                </c:pt>
                <c:pt idx="668" formatCode="0.00">
                  <c:v>0</c:v>
                </c:pt>
                <c:pt idx="669" formatCode="0.00">
                  <c:v>0</c:v>
                </c:pt>
                <c:pt idx="670" formatCode="0.00">
                  <c:v>0</c:v>
                </c:pt>
                <c:pt idx="671" formatCode="0.00">
                  <c:v>0</c:v>
                </c:pt>
                <c:pt idx="672" formatCode="0.00">
                  <c:v>0</c:v>
                </c:pt>
                <c:pt idx="673" formatCode="0.00">
                  <c:v>0</c:v>
                </c:pt>
                <c:pt idx="674" formatCode="0.00">
                  <c:v>0</c:v>
                </c:pt>
                <c:pt idx="675" formatCode="0.00">
                  <c:v>0</c:v>
                </c:pt>
                <c:pt idx="676" formatCode="0.00">
                  <c:v>0</c:v>
                </c:pt>
                <c:pt idx="677" formatCode="0.00">
                  <c:v>0</c:v>
                </c:pt>
                <c:pt idx="678" formatCode="0.00">
                  <c:v>0</c:v>
                </c:pt>
                <c:pt idx="679" formatCode="0.00">
                  <c:v>0</c:v>
                </c:pt>
                <c:pt idx="680" formatCode="0.00">
                  <c:v>0</c:v>
                </c:pt>
                <c:pt idx="681" formatCode="0.00">
                  <c:v>0</c:v>
                </c:pt>
                <c:pt idx="682" formatCode="0.00">
                  <c:v>0</c:v>
                </c:pt>
                <c:pt idx="683" formatCode="0.00">
                  <c:v>0</c:v>
                </c:pt>
                <c:pt idx="684" formatCode="0.00">
                  <c:v>0</c:v>
                </c:pt>
                <c:pt idx="685" formatCode="0.00">
                  <c:v>0</c:v>
                </c:pt>
                <c:pt idx="686" formatCode="0.00">
                  <c:v>0</c:v>
                </c:pt>
                <c:pt idx="687" formatCode="0.00">
                  <c:v>0</c:v>
                </c:pt>
                <c:pt idx="688" formatCode="0.00">
                  <c:v>0</c:v>
                </c:pt>
                <c:pt idx="689" formatCode="0.00">
                  <c:v>0</c:v>
                </c:pt>
                <c:pt idx="690" formatCode="0.00">
                  <c:v>0</c:v>
                </c:pt>
                <c:pt idx="691" formatCode="0.00">
                  <c:v>0</c:v>
                </c:pt>
                <c:pt idx="692" formatCode="0.00">
                  <c:v>0</c:v>
                </c:pt>
                <c:pt idx="693" formatCode="0.00">
                  <c:v>0</c:v>
                </c:pt>
                <c:pt idx="694" formatCode="0.00">
                  <c:v>0</c:v>
                </c:pt>
                <c:pt idx="695" formatCode="0.00">
                  <c:v>0</c:v>
                </c:pt>
                <c:pt idx="696" formatCode="0.00">
                  <c:v>0</c:v>
                </c:pt>
                <c:pt idx="697" formatCode="0.00">
                  <c:v>0</c:v>
                </c:pt>
                <c:pt idx="698" formatCode="0.00">
                  <c:v>0</c:v>
                </c:pt>
                <c:pt idx="699" formatCode="0.00">
                  <c:v>0</c:v>
                </c:pt>
                <c:pt idx="700" formatCode="0.00">
                  <c:v>0</c:v>
                </c:pt>
                <c:pt idx="701" formatCode="0.00">
                  <c:v>0</c:v>
                </c:pt>
                <c:pt idx="702" formatCode="0.00">
                  <c:v>0</c:v>
                </c:pt>
                <c:pt idx="703" formatCode="0.00">
                  <c:v>0</c:v>
                </c:pt>
                <c:pt idx="704" formatCode="0.00">
                  <c:v>0</c:v>
                </c:pt>
                <c:pt idx="705" formatCode="0.00">
                  <c:v>0</c:v>
                </c:pt>
                <c:pt idx="706" formatCode="0.00">
                  <c:v>0</c:v>
                </c:pt>
                <c:pt idx="707" formatCode="0.00">
                  <c:v>0</c:v>
                </c:pt>
                <c:pt idx="708" formatCode="0.00">
                  <c:v>0</c:v>
                </c:pt>
                <c:pt idx="709" formatCode="0.00">
                  <c:v>0</c:v>
                </c:pt>
                <c:pt idx="710" formatCode="0.00">
                  <c:v>0</c:v>
                </c:pt>
                <c:pt idx="711" formatCode="0.00">
                  <c:v>0</c:v>
                </c:pt>
                <c:pt idx="712" formatCode="0.00">
                  <c:v>0</c:v>
                </c:pt>
                <c:pt idx="713" formatCode="0.00">
                  <c:v>0</c:v>
                </c:pt>
                <c:pt idx="714" formatCode="0.00">
                  <c:v>0</c:v>
                </c:pt>
                <c:pt idx="715" formatCode="0.00">
                  <c:v>0</c:v>
                </c:pt>
                <c:pt idx="716" formatCode="0.00">
                  <c:v>0</c:v>
                </c:pt>
                <c:pt idx="717" formatCode="0.00">
                  <c:v>0</c:v>
                </c:pt>
                <c:pt idx="718" formatCode="0.00">
                  <c:v>0</c:v>
                </c:pt>
                <c:pt idx="719" formatCode="0.00">
                  <c:v>0</c:v>
                </c:pt>
                <c:pt idx="720" formatCode="0.00">
                  <c:v>0</c:v>
                </c:pt>
                <c:pt idx="721" formatCode="0.00">
                  <c:v>0</c:v>
                </c:pt>
                <c:pt idx="722" formatCode="0.00">
                  <c:v>0</c:v>
                </c:pt>
                <c:pt idx="723" formatCode="0.00">
                  <c:v>0</c:v>
                </c:pt>
                <c:pt idx="724" formatCode="0.00">
                  <c:v>0</c:v>
                </c:pt>
                <c:pt idx="725" formatCode="0.00">
                  <c:v>0</c:v>
                </c:pt>
                <c:pt idx="726" formatCode="0.00">
                  <c:v>0</c:v>
                </c:pt>
                <c:pt idx="727" formatCode="0.00">
                  <c:v>0</c:v>
                </c:pt>
                <c:pt idx="728" formatCode="0.00">
                  <c:v>0</c:v>
                </c:pt>
                <c:pt idx="729" formatCode="0.00">
                  <c:v>0</c:v>
                </c:pt>
                <c:pt idx="730" formatCode="0.00">
                  <c:v>0</c:v>
                </c:pt>
                <c:pt idx="731" formatCode="0.00">
                  <c:v>0</c:v>
                </c:pt>
                <c:pt idx="732" formatCode="0.00">
                  <c:v>0</c:v>
                </c:pt>
                <c:pt idx="733" formatCode="0.00">
                  <c:v>0</c:v>
                </c:pt>
                <c:pt idx="734" formatCode="0.00">
                  <c:v>0</c:v>
                </c:pt>
                <c:pt idx="735" formatCode="0.00">
                  <c:v>0</c:v>
                </c:pt>
                <c:pt idx="736" formatCode="0.00">
                  <c:v>0</c:v>
                </c:pt>
                <c:pt idx="737" formatCode="0.00">
                  <c:v>0</c:v>
                </c:pt>
                <c:pt idx="738" formatCode="0.00">
                  <c:v>0</c:v>
                </c:pt>
                <c:pt idx="739" formatCode="0.00">
                  <c:v>0</c:v>
                </c:pt>
                <c:pt idx="740" formatCode="0.00">
                  <c:v>0</c:v>
                </c:pt>
                <c:pt idx="741" formatCode="0.00">
                  <c:v>0</c:v>
                </c:pt>
                <c:pt idx="742" formatCode="0.00">
                  <c:v>0</c:v>
                </c:pt>
                <c:pt idx="743" formatCode="0.00">
                  <c:v>0</c:v>
                </c:pt>
                <c:pt idx="744" formatCode="0.00">
                  <c:v>0</c:v>
                </c:pt>
                <c:pt idx="745" formatCode="0.00">
                  <c:v>0</c:v>
                </c:pt>
                <c:pt idx="746" formatCode="0.00">
                  <c:v>0</c:v>
                </c:pt>
                <c:pt idx="747" formatCode="0.00">
                  <c:v>0</c:v>
                </c:pt>
                <c:pt idx="748" formatCode="0.00">
                  <c:v>0</c:v>
                </c:pt>
                <c:pt idx="749" formatCode="0.00">
                  <c:v>0</c:v>
                </c:pt>
                <c:pt idx="750" formatCode="0.00">
                  <c:v>0</c:v>
                </c:pt>
                <c:pt idx="751" formatCode="0.00">
                  <c:v>0</c:v>
                </c:pt>
                <c:pt idx="752" formatCode="0.00">
                  <c:v>0</c:v>
                </c:pt>
                <c:pt idx="753" formatCode="0.00">
                  <c:v>0</c:v>
                </c:pt>
                <c:pt idx="754" formatCode="0.00">
                  <c:v>0</c:v>
                </c:pt>
                <c:pt idx="755" formatCode="0.00">
                  <c:v>0</c:v>
                </c:pt>
                <c:pt idx="756" formatCode="0.00">
                  <c:v>0</c:v>
                </c:pt>
                <c:pt idx="757" formatCode="0.00">
                  <c:v>0</c:v>
                </c:pt>
                <c:pt idx="758" formatCode="0.00">
                  <c:v>0</c:v>
                </c:pt>
                <c:pt idx="759" formatCode="0.00">
                  <c:v>0</c:v>
                </c:pt>
                <c:pt idx="760" formatCode="0.00">
                  <c:v>0</c:v>
                </c:pt>
                <c:pt idx="761" formatCode="0.00">
                  <c:v>0</c:v>
                </c:pt>
                <c:pt idx="762" formatCode="0.00">
                  <c:v>0</c:v>
                </c:pt>
                <c:pt idx="763" formatCode="0.00">
                  <c:v>0</c:v>
                </c:pt>
                <c:pt idx="764" formatCode="0.00">
                  <c:v>0</c:v>
                </c:pt>
                <c:pt idx="765" formatCode="0.00">
                  <c:v>0</c:v>
                </c:pt>
                <c:pt idx="766" formatCode="0.00">
                  <c:v>0</c:v>
                </c:pt>
                <c:pt idx="767" formatCode="0.00">
                  <c:v>0</c:v>
                </c:pt>
                <c:pt idx="768" formatCode="0.00">
                  <c:v>0</c:v>
                </c:pt>
                <c:pt idx="769" formatCode="0.00">
                  <c:v>0</c:v>
                </c:pt>
                <c:pt idx="770" formatCode="0.00">
                  <c:v>0</c:v>
                </c:pt>
                <c:pt idx="771" formatCode="0.00">
                  <c:v>0</c:v>
                </c:pt>
                <c:pt idx="772" formatCode="0.00">
                  <c:v>0</c:v>
                </c:pt>
                <c:pt idx="773" formatCode="0.00">
                  <c:v>0</c:v>
                </c:pt>
                <c:pt idx="774" formatCode="0.00">
                  <c:v>0</c:v>
                </c:pt>
                <c:pt idx="775" formatCode="0.00">
                  <c:v>0</c:v>
                </c:pt>
                <c:pt idx="776" formatCode="0.00">
                  <c:v>0</c:v>
                </c:pt>
                <c:pt idx="777" formatCode="0.00">
                  <c:v>0</c:v>
                </c:pt>
                <c:pt idx="778" formatCode="0.00">
                  <c:v>0</c:v>
                </c:pt>
                <c:pt idx="779" formatCode="0.00">
                  <c:v>0</c:v>
                </c:pt>
                <c:pt idx="780" formatCode="0.00">
                  <c:v>0</c:v>
                </c:pt>
                <c:pt idx="781" formatCode="0.00">
                  <c:v>0</c:v>
                </c:pt>
                <c:pt idx="782" formatCode="0.00">
                  <c:v>0</c:v>
                </c:pt>
                <c:pt idx="783" formatCode="0.00">
                  <c:v>0</c:v>
                </c:pt>
                <c:pt idx="784" formatCode="0.00">
                  <c:v>0</c:v>
                </c:pt>
                <c:pt idx="785" formatCode="0.00">
                  <c:v>0</c:v>
                </c:pt>
                <c:pt idx="786" formatCode="0.00">
                  <c:v>0</c:v>
                </c:pt>
                <c:pt idx="787" formatCode="0.00">
                  <c:v>0</c:v>
                </c:pt>
                <c:pt idx="788" formatCode="0.00">
                  <c:v>0</c:v>
                </c:pt>
                <c:pt idx="789" formatCode="0.00">
                  <c:v>0</c:v>
                </c:pt>
                <c:pt idx="790" formatCode="0.00">
                  <c:v>0</c:v>
                </c:pt>
                <c:pt idx="791" formatCode="0.00">
                  <c:v>0</c:v>
                </c:pt>
                <c:pt idx="792" formatCode="0.00">
                  <c:v>0</c:v>
                </c:pt>
                <c:pt idx="793" formatCode="0.00">
                  <c:v>0</c:v>
                </c:pt>
                <c:pt idx="794" formatCode="0.00">
                  <c:v>0</c:v>
                </c:pt>
                <c:pt idx="795" formatCode="0.00">
                  <c:v>0</c:v>
                </c:pt>
                <c:pt idx="796" formatCode="0.00">
                  <c:v>0</c:v>
                </c:pt>
                <c:pt idx="797" formatCode="0.00">
                  <c:v>0</c:v>
                </c:pt>
                <c:pt idx="798" formatCode="0.00">
                  <c:v>0</c:v>
                </c:pt>
                <c:pt idx="799" formatCode="0.00">
                  <c:v>0</c:v>
                </c:pt>
                <c:pt idx="800" formatCode="0.00">
                  <c:v>0</c:v>
                </c:pt>
                <c:pt idx="801" formatCode="0.00">
                  <c:v>0</c:v>
                </c:pt>
                <c:pt idx="802" formatCode="0.00">
                  <c:v>0</c:v>
                </c:pt>
                <c:pt idx="803" formatCode="0.00">
                  <c:v>0</c:v>
                </c:pt>
                <c:pt idx="804" formatCode="0.00">
                  <c:v>0</c:v>
                </c:pt>
                <c:pt idx="805" formatCode="0.00">
                  <c:v>0</c:v>
                </c:pt>
                <c:pt idx="806" formatCode="0.00">
                  <c:v>0</c:v>
                </c:pt>
                <c:pt idx="807" formatCode="0.00">
                  <c:v>0</c:v>
                </c:pt>
                <c:pt idx="808" formatCode="0.00">
                  <c:v>0</c:v>
                </c:pt>
                <c:pt idx="809" formatCode="0.00">
                  <c:v>0</c:v>
                </c:pt>
                <c:pt idx="810" formatCode="0.00">
                  <c:v>0</c:v>
                </c:pt>
                <c:pt idx="811" formatCode="0.00">
                  <c:v>0</c:v>
                </c:pt>
                <c:pt idx="812" formatCode="0.00">
                  <c:v>0</c:v>
                </c:pt>
                <c:pt idx="813" formatCode="0.00">
                  <c:v>0</c:v>
                </c:pt>
                <c:pt idx="814" formatCode="0.00">
                  <c:v>0</c:v>
                </c:pt>
                <c:pt idx="815" formatCode="0.00">
                  <c:v>0</c:v>
                </c:pt>
                <c:pt idx="816" formatCode="0.00">
                  <c:v>0</c:v>
                </c:pt>
                <c:pt idx="817" formatCode="0.00">
                  <c:v>0</c:v>
                </c:pt>
                <c:pt idx="818" formatCode="0.00">
                  <c:v>0</c:v>
                </c:pt>
                <c:pt idx="819" formatCode="0.00">
                  <c:v>0</c:v>
                </c:pt>
                <c:pt idx="820" formatCode="0.00">
                  <c:v>0</c:v>
                </c:pt>
                <c:pt idx="821" formatCode="0.00">
                  <c:v>0</c:v>
                </c:pt>
                <c:pt idx="822" formatCode="0.00">
                  <c:v>0</c:v>
                </c:pt>
                <c:pt idx="823" formatCode="0.00">
                  <c:v>0</c:v>
                </c:pt>
                <c:pt idx="824" formatCode="0.00">
                  <c:v>0</c:v>
                </c:pt>
                <c:pt idx="825" formatCode="0.00">
                  <c:v>0</c:v>
                </c:pt>
                <c:pt idx="826" formatCode="0.00">
                  <c:v>0</c:v>
                </c:pt>
                <c:pt idx="827" formatCode="0.00">
                  <c:v>0</c:v>
                </c:pt>
                <c:pt idx="828" formatCode="0.00">
                  <c:v>0</c:v>
                </c:pt>
                <c:pt idx="829" formatCode="0.00">
                  <c:v>0</c:v>
                </c:pt>
                <c:pt idx="830" formatCode="0.00">
                  <c:v>0</c:v>
                </c:pt>
                <c:pt idx="831" formatCode="0.00">
                  <c:v>0</c:v>
                </c:pt>
                <c:pt idx="832" formatCode="0.00">
                  <c:v>0</c:v>
                </c:pt>
                <c:pt idx="833" formatCode="0.00">
                  <c:v>0</c:v>
                </c:pt>
                <c:pt idx="834" formatCode="0.00">
                  <c:v>0</c:v>
                </c:pt>
                <c:pt idx="835" formatCode="0.00">
                  <c:v>0</c:v>
                </c:pt>
                <c:pt idx="836" formatCode="0.00">
                  <c:v>0</c:v>
                </c:pt>
                <c:pt idx="837" formatCode="0.00">
                  <c:v>0</c:v>
                </c:pt>
                <c:pt idx="838" formatCode="0.00">
                  <c:v>0</c:v>
                </c:pt>
                <c:pt idx="839" formatCode="0.00">
                  <c:v>0</c:v>
                </c:pt>
                <c:pt idx="840" formatCode="0.00">
                  <c:v>0</c:v>
                </c:pt>
                <c:pt idx="841" formatCode="0.00">
                  <c:v>0</c:v>
                </c:pt>
                <c:pt idx="842" formatCode="0.00">
                  <c:v>0</c:v>
                </c:pt>
                <c:pt idx="843" formatCode="0.00">
                  <c:v>0</c:v>
                </c:pt>
                <c:pt idx="844" formatCode="0.00">
                  <c:v>0</c:v>
                </c:pt>
              </c:numCache>
            </c:numRef>
          </c:val>
        </c:ser>
        <c:dLbls>
          <c:showLegendKey val="0"/>
          <c:showVal val="0"/>
          <c:showCatName val="0"/>
          <c:showSerName val="0"/>
          <c:showPercent val="0"/>
          <c:showBubbleSize val="0"/>
        </c:dLbls>
        <c:axId val="253122976"/>
        <c:axId val="253123536"/>
      </c:areaChart>
      <c:lineChart>
        <c:grouping val="standard"/>
        <c:varyColors val="0"/>
        <c:ser>
          <c:idx val="0"/>
          <c:order val="0"/>
          <c:tx>
            <c:strRef>
              <c:f>GLDvsRelAsst!$AM$2</c:f>
              <c:strCache>
                <c:ptCount val="1"/>
                <c:pt idx="0">
                  <c:v>Gold / Silver</c:v>
                </c:pt>
              </c:strCache>
            </c:strRef>
          </c:tx>
          <c:spPr>
            <a:ln w="15875">
              <a:solidFill>
                <a:srgbClr val="526259"/>
              </a:solidFill>
            </a:ln>
          </c:spPr>
          <c:marker>
            <c:symbol val="none"/>
          </c:marker>
          <c:cat>
            <c:numRef>
              <c:f>GLDvsRelAsst!$B$8:$B$1000</c:f>
              <c:numCache>
                <c:formatCode>m/d/yyyy</c:formatCode>
                <c:ptCount val="993"/>
                <c:pt idx="0">
                  <c:v>21975</c:v>
                </c:pt>
                <c:pt idx="1">
                  <c:v>22006</c:v>
                </c:pt>
                <c:pt idx="2">
                  <c:v>22035</c:v>
                </c:pt>
                <c:pt idx="3">
                  <c:v>22067</c:v>
                </c:pt>
                <c:pt idx="4">
                  <c:v>22097</c:v>
                </c:pt>
                <c:pt idx="5">
                  <c:v>22126</c:v>
                </c:pt>
                <c:pt idx="6">
                  <c:v>22159</c:v>
                </c:pt>
                <c:pt idx="7">
                  <c:v>22189</c:v>
                </c:pt>
                <c:pt idx="8">
                  <c:v>22220</c:v>
                </c:pt>
                <c:pt idx="9">
                  <c:v>22250</c:v>
                </c:pt>
                <c:pt idx="10">
                  <c:v>22280</c:v>
                </c:pt>
                <c:pt idx="11">
                  <c:v>22312</c:v>
                </c:pt>
                <c:pt idx="12">
                  <c:v>22340</c:v>
                </c:pt>
                <c:pt idx="13">
                  <c:v>22371</c:v>
                </c:pt>
                <c:pt idx="14">
                  <c:v>22399</c:v>
                </c:pt>
                <c:pt idx="15">
                  <c:v>22432</c:v>
                </c:pt>
                <c:pt idx="16">
                  <c:v>22462</c:v>
                </c:pt>
                <c:pt idx="17">
                  <c:v>22493</c:v>
                </c:pt>
                <c:pt idx="18">
                  <c:v>22524</c:v>
                </c:pt>
                <c:pt idx="19">
                  <c:v>22553</c:v>
                </c:pt>
                <c:pt idx="20">
                  <c:v>22585</c:v>
                </c:pt>
                <c:pt idx="21">
                  <c:v>22615</c:v>
                </c:pt>
                <c:pt idx="22">
                  <c:v>22644</c:v>
                </c:pt>
                <c:pt idx="23">
                  <c:v>22677</c:v>
                </c:pt>
                <c:pt idx="24">
                  <c:v>22705</c:v>
                </c:pt>
                <c:pt idx="25">
                  <c:v>22735</c:v>
                </c:pt>
                <c:pt idx="26">
                  <c:v>22766</c:v>
                </c:pt>
                <c:pt idx="27">
                  <c:v>22797</c:v>
                </c:pt>
                <c:pt idx="28">
                  <c:v>22826</c:v>
                </c:pt>
                <c:pt idx="29">
                  <c:v>22858</c:v>
                </c:pt>
                <c:pt idx="30">
                  <c:v>22889</c:v>
                </c:pt>
                <c:pt idx="31">
                  <c:v>22917</c:v>
                </c:pt>
                <c:pt idx="32">
                  <c:v>22950</c:v>
                </c:pt>
                <c:pt idx="33">
                  <c:v>22980</c:v>
                </c:pt>
                <c:pt idx="34">
                  <c:v>23011</c:v>
                </c:pt>
                <c:pt idx="35">
                  <c:v>23042</c:v>
                </c:pt>
                <c:pt idx="36">
                  <c:v>23070</c:v>
                </c:pt>
                <c:pt idx="37">
                  <c:v>23099</c:v>
                </c:pt>
                <c:pt idx="38">
                  <c:v>23131</c:v>
                </c:pt>
                <c:pt idx="39">
                  <c:v>23162</c:v>
                </c:pt>
                <c:pt idx="40">
                  <c:v>23190</c:v>
                </c:pt>
                <c:pt idx="41">
                  <c:v>23223</c:v>
                </c:pt>
                <c:pt idx="42">
                  <c:v>23253</c:v>
                </c:pt>
                <c:pt idx="43">
                  <c:v>23284</c:v>
                </c:pt>
                <c:pt idx="44">
                  <c:v>23315</c:v>
                </c:pt>
                <c:pt idx="45">
                  <c:v>23344</c:v>
                </c:pt>
                <c:pt idx="46">
                  <c:v>23376</c:v>
                </c:pt>
                <c:pt idx="47">
                  <c:v>23407</c:v>
                </c:pt>
                <c:pt idx="48">
                  <c:v>23435</c:v>
                </c:pt>
                <c:pt idx="49">
                  <c:v>23467</c:v>
                </c:pt>
                <c:pt idx="50">
                  <c:v>23497</c:v>
                </c:pt>
                <c:pt idx="51">
                  <c:v>23526</c:v>
                </c:pt>
                <c:pt idx="52">
                  <c:v>23558</c:v>
                </c:pt>
                <c:pt idx="53">
                  <c:v>23589</c:v>
                </c:pt>
                <c:pt idx="54">
                  <c:v>23620</c:v>
                </c:pt>
                <c:pt idx="55">
                  <c:v>23650</c:v>
                </c:pt>
                <c:pt idx="56">
                  <c:v>23680</c:v>
                </c:pt>
                <c:pt idx="57">
                  <c:v>23711</c:v>
                </c:pt>
                <c:pt idx="58">
                  <c:v>23742</c:v>
                </c:pt>
                <c:pt idx="59">
                  <c:v>23771</c:v>
                </c:pt>
                <c:pt idx="60">
                  <c:v>23799</c:v>
                </c:pt>
                <c:pt idx="61">
                  <c:v>23832</c:v>
                </c:pt>
                <c:pt idx="62">
                  <c:v>23862</c:v>
                </c:pt>
                <c:pt idx="63">
                  <c:v>23893</c:v>
                </c:pt>
                <c:pt idx="64">
                  <c:v>23923</c:v>
                </c:pt>
                <c:pt idx="65">
                  <c:v>23953</c:v>
                </c:pt>
                <c:pt idx="66">
                  <c:v>23985</c:v>
                </c:pt>
                <c:pt idx="67">
                  <c:v>24015</c:v>
                </c:pt>
                <c:pt idx="68">
                  <c:v>24044</c:v>
                </c:pt>
                <c:pt idx="69">
                  <c:v>24076</c:v>
                </c:pt>
                <c:pt idx="70">
                  <c:v>24107</c:v>
                </c:pt>
                <c:pt idx="71">
                  <c:v>24138</c:v>
                </c:pt>
                <c:pt idx="72">
                  <c:v>24166</c:v>
                </c:pt>
                <c:pt idx="73">
                  <c:v>24197</c:v>
                </c:pt>
                <c:pt idx="74">
                  <c:v>24226</c:v>
                </c:pt>
                <c:pt idx="75">
                  <c:v>24258</c:v>
                </c:pt>
                <c:pt idx="76">
                  <c:v>24288</c:v>
                </c:pt>
                <c:pt idx="77">
                  <c:v>24317</c:v>
                </c:pt>
                <c:pt idx="78">
                  <c:v>24350</c:v>
                </c:pt>
                <c:pt idx="79">
                  <c:v>24380</c:v>
                </c:pt>
                <c:pt idx="80">
                  <c:v>24411</c:v>
                </c:pt>
                <c:pt idx="81">
                  <c:v>24441</c:v>
                </c:pt>
                <c:pt idx="82">
                  <c:v>24471</c:v>
                </c:pt>
                <c:pt idx="83">
                  <c:v>24503</c:v>
                </c:pt>
                <c:pt idx="84">
                  <c:v>24531</c:v>
                </c:pt>
                <c:pt idx="85">
                  <c:v>24562</c:v>
                </c:pt>
                <c:pt idx="86">
                  <c:v>24590</c:v>
                </c:pt>
                <c:pt idx="87">
                  <c:v>24623</c:v>
                </c:pt>
                <c:pt idx="88">
                  <c:v>24653</c:v>
                </c:pt>
                <c:pt idx="89">
                  <c:v>24684</c:v>
                </c:pt>
                <c:pt idx="90">
                  <c:v>24715</c:v>
                </c:pt>
                <c:pt idx="91">
                  <c:v>24744</c:v>
                </c:pt>
                <c:pt idx="92">
                  <c:v>24776</c:v>
                </c:pt>
                <c:pt idx="93">
                  <c:v>24806</c:v>
                </c:pt>
                <c:pt idx="94">
                  <c:v>24835</c:v>
                </c:pt>
                <c:pt idx="95">
                  <c:v>24868</c:v>
                </c:pt>
                <c:pt idx="96">
                  <c:v>24897</c:v>
                </c:pt>
                <c:pt idx="97">
                  <c:v>24926</c:v>
                </c:pt>
                <c:pt idx="98">
                  <c:v>24958</c:v>
                </c:pt>
                <c:pt idx="99">
                  <c:v>24989</c:v>
                </c:pt>
                <c:pt idx="100">
                  <c:v>25017</c:v>
                </c:pt>
                <c:pt idx="101">
                  <c:v>25050</c:v>
                </c:pt>
                <c:pt idx="102">
                  <c:v>25080</c:v>
                </c:pt>
                <c:pt idx="103">
                  <c:v>25111</c:v>
                </c:pt>
                <c:pt idx="104">
                  <c:v>25142</c:v>
                </c:pt>
                <c:pt idx="105">
                  <c:v>25171</c:v>
                </c:pt>
                <c:pt idx="106">
                  <c:v>25203</c:v>
                </c:pt>
                <c:pt idx="107">
                  <c:v>25234</c:v>
                </c:pt>
                <c:pt idx="108">
                  <c:v>25262</c:v>
                </c:pt>
                <c:pt idx="109">
                  <c:v>25293</c:v>
                </c:pt>
                <c:pt idx="110">
                  <c:v>25323</c:v>
                </c:pt>
                <c:pt idx="111">
                  <c:v>25353</c:v>
                </c:pt>
                <c:pt idx="112">
                  <c:v>25384</c:v>
                </c:pt>
                <c:pt idx="113">
                  <c:v>25415</c:v>
                </c:pt>
                <c:pt idx="114">
                  <c:v>25444</c:v>
                </c:pt>
                <c:pt idx="115">
                  <c:v>25476</c:v>
                </c:pt>
                <c:pt idx="116">
                  <c:v>25507</c:v>
                </c:pt>
                <c:pt idx="117">
                  <c:v>25535</c:v>
                </c:pt>
                <c:pt idx="118">
                  <c:v>25568</c:v>
                </c:pt>
                <c:pt idx="119">
                  <c:v>25598</c:v>
                </c:pt>
                <c:pt idx="120">
                  <c:v>25626</c:v>
                </c:pt>
                <c:pt idx="121">
                  <c:v>25658</c:v>
                </c:pt>
                <c:pt idx="122">
                  <c:v>25688</c:v>
                </c:pt>
                <c:pt idx="123">
                  <c:v>25717</c:v>
                </c:pt>
                <c:pt idx="124">
                  <c:v>25749</c:v>
                </c:pt>
                <c:pt idx="125">
                  <c:v>25780</c:v>
                </c:pt>
                <c:pt idx="126">
                  <c:v>25811</c:v>
                </c:pt>
                <c:pt idx="127">
                  <c:v>25841</c:v>
                </c:pt>
                <c:pt idx="128">
                  <c:v>25871</c:v>
                </c:pt>
                <c:pt idx="129">
                  <c:v>25902</c:v>
                </c:pt>
                <c:pt idx="130">
                  <c:v>25933</c:v>
                </c:pt>
                <c:pt idx="131">
                  <c:v>25962</c:v>
                </c:pt>
                <c:pt idx="132">
                  <c:v>25990</c:v>
                </c:pt>
                <c:pt idx="133">
                  <c:v>26023</c:v>
                </c:pt>
                <c:pt idx="134">
                  <c:v>26053</c:v>
                </c:pt>
                <c:pt idx="135">
                  <c:v>26084</c:v>
                </c:pt>
                <c:pt idx="136">
                  <c:v>26114</c:v>
                </c:pt>
                <c:pt idx="137">
                  <c:v>26144</c:v>
                </c:pt>
                <c:pt idx="138">
                  <c:v>26176</c:v>
                </c:pt>
                <c:pt idx="139">
                  <c:v>26206</c:v>
                </c:pt>
                <c:pt idx="140">
                  <c:v>26235</c:v>
                </c:pt>
                <c:pt idx="141">
                  <c:v>26267</c:v>
                </c:pt>
                <c:pt idx="142">
                  <c:v>26298</c:v>
                </c:pt>
                <c:pt idx="143">
                  <c:v>26329</c:v>
                </c:pt>
                <c:pt idx="144">
                  <c:v>26358</c:v>
                </c:pt>
                <c:pt idx="145">
                  <c:v>26389</c:v>
                </c:pt>
                <c:pt idx="146">
                  <c:v>26417</c:v>
                </c:pt>
                <c:pt idx="147">
                  <c:v>26450</c:v>
                </c:pt>
                <c:pt idx="148">
                  <c:v>26480</c:v>
                </c:pt>
                <c:pt idx="149">
                  <c:v>26511</c:v>
                </c:pt>
                <c:pt idx="150">
                  <c:v>26542</c:v>
                </c:pt>
                <c:pt idx="151">
                  <c:v>26571</c:v>
                </c:pt>
                <c:pt idx="152">
                  <c:v>26603</c:v>
                </c:pt>
                <c:pt idx="153">
                  <c:v>26633</c:v>
                </c:pt>
                <c:pt idx="154">
                  <c:v>26662</c:v>
                </c:pt>
                <c:pt idx="155">
                  <c:v>26695</c:v>
                </c:pt>
                <c:pt idx="156">
                  <c:v>26723</c:v>
                </c:pt>
                <c:pt idx="157">
                  <c:v>26753</c:v>
                </c:pt>
                <c:pt idx="158">
                  <c:v>26784</c:v>
                </c:pt>
                <c:pt idx="159">
                  <c:v>26815</c:v>
                </c:pt>
                <c:pt idx="160">
                  <c:v>26844</c:v>
                </c:pt>
                <c:pt idx="161">
                  <c:v>26876</c:v>
                </c:pt>
                <c:pt idx="162">
                  <c:v>26907</c:v>
                </c:pt>
                <c:pt idx="163">
                  <c:v>26935</c:v>
                </c:pt>
                <c:pt idx="164">
                  <c:v>26968</c:v>
                </c:pt>
                <c:pt idx="165">
                  <c:v>26998</c:v>
                </c:pt>
                <c:pt idx="166">
                  <c:v>27029</c:v>
                </c:pt>
                <c:pt idx="167">
                  <c:v>27060</c:v>
                </c:pt>
                <c:pt idx="168">
                  <c:v>27088</c:v>
                </c:pt>
                <c:pt idx="169">
                  <c:v>27117</c:v>
                </c:pt>
                <c:pt idx="170">
                  <c:v>27149</c:v>
                </c:pt>
                <c:pt idx="171">
                  <c:v>27180</c:v>
                </c:pt>
                <c:pt idx="172">
                  <c:v>27208</c:v>
                </c:pt>
                <c:pt idx="173">
                  <c:v>27241</c:v>
                </c:pt>
                <c:pt idx="174">
                  <c:v>27271</c:v>
                </c:pt>
                <c:pt idx="175">
                  <c:v>27302</c:v>
                </c:pt>
                <c:pt idx="176">
                  <c:v>27333</c:v>
                </c:pt>
                <c:pt idx="177">
                  <c:v>27362</c:v>
                </c:pt>
                <c:pt idx="178">
                  <c:v>27394</c:v>
                </c:pt>
                <c:pt idx="179">
                  <c:v>27425</c:v>
                </c:pt>
                <c:pt idx="180">
                  <c:v>27453</c:v>
                </c:pt>
                <c:pt idx="181">
                  <c:v>27484</c:v>
                </c:pt>
                <c:pt idx="182">
                  <c:v>27514</c:v>
                </c:pt>
                <c:pt idx="183">
                  <c:v>27544</c:v>
                </c:pt>
                <c:pt idx="184">
                  <c:v>27575</c:v>
                </c:pt>
                <c:pt idx="185">
                  <c:v>27606</c:v>
                </c:pt>
                <c:pt idx="186">
                  <c:v>27635</c:v>
                </c:pt>
                <c:pt idx="187">
                  <c:v>27667</c:v>
                </c:pt>
                <c:pt idx="188">
                  <c:v>27698</c:v>
                </c:pt>
                <c:pt idx="189">
                  <c:v>27726</c:v>
                </c:pt>
                <c:pt idx="190">
                  <c:v>27759</c:v>
                </c:pt>
                <c:pt idx="191">
                  <c:v>27789</c:v>
                </c:pt>
                <c:pt idx="192">
                  <c:v>27817</c:v>
                </c:pt>
                <c:pt idx="193">
                  <c:v>27850</c:v>
                </c:pt>
                <c:pt idx="194">
                  <c:v>27880</c:v>
                </c:pt>
                <c:pt idx="195">
                  <c:v>27911</c:v>
                </c:pt>
                <c:pt idx="196">
                  <c:v>27941</c:v>
                </c:pt>
                <c:pt idx="197">
                  <c:v>27971</c:v>
                </c:pt>
                <c:pt idx="198">
                  <c:v>28003</c:v>
                </c:pt>
                <c:pt idx="199">
                  <c:v>28033</c:v>
                </c:pt>
                <c:pt idx="200">
                  <c:v>28062</c:v>
                </c:pt>
                <c:pt idx="201">
                  <c:v>28094</c:v>
                </c:pt>
                <c:pt idx="202">
                  <c:v>28125</c:v>
                </c:pt>
                <c:pt idx="203">
                  <c:v>28156</c:v>
                </c:pt>
                <c:pt idx="204">
                  <c:v>28184</c:v>
                </c:pt>
                <c:pt idx="205">
                  <c:v>28215</c:v>
                </c:pt>
                <c:pt idx="206">
                  <c:v>28244</c:v>
                </c:pt>
                <c:pt idx="207">
                  <c:v>28276</c:v>
                </c:pt>
                <c:pt idx="208">
                  <c:v>28306</c:v>
                </c:pt>
                <c:pt idx="209">
                  <c:v>28335</c:v>
                </c:pt>
                <c:pt idx="210">
                  <c:v>28368</c:v>
                </c:pt>
                <c:pt idx="211">
                  <c:v>28398</c:v>
                </c:pt>
                <c:pt idx="212">
                  <c:v>28429</c:v>
                </c:pt>
                <c:pt idx="213">
                  <c:v>28459</c:v>
                </c:pt>
                <c:pt idx="214">
                  <c:v>28489</c:v>
                </c:pt>
                <c:pt idx="215">
                  <c:v>28521</c:v>
                </c:pt>
                <c:pt idx="216">
                  <c:v>28549</c:v>
                </c:pt>
                <c:pt idx="217">
                  <c:v>28580</c:v>
                </c:pt>
                <c:pt idx="218">
                  <c:v>28608</c:v>
                </c:pt>
                <c:pt idx="219">
                  <c:v>28641</c:v>
                </c:pt>
                <c:pt idx="220">
                  <c:v>28671</c:v>
                </c:pt>
                <c:pt idx="221">
                  <c:v>28702</c:v>
                </c:pt>
                <c:pt idx="222">
                  <c:v>28733</c:v>
                </c:pt>
                <c:pt idx="223">
                  <c:v>28762</c:v>
                </c:pt>
                <c:pt idx="224">
                  <c:v>28794</c:v>
                </c:pt>
                <c:pt idx="225">
                  <c:v>28824</c:v>
                </c:pt>
                <c:pt idx="226">
                  <c:v>28853</c:v>
                </c:pt>
                <c:pt idx="227">
                  <c:v>28886</c:v>
                </c:pt>
                <c:pt idx="228">
                  <c:v>28914</c:v>
                </c:pt>
                <c:pt idx="229">
                  <c:v>28944</c:v>
                </c:pt>
                <c:pt idx="230">
                  <c:v>28975</c:v>
                </c:pt>
                <c:pt idx="231">
                  <c:v>29006</c:v>
                </c:pt>
                <c:pt idx="232">
                  <c:v>29035</c:v>
                </c:pt>
                <c:pt idx="233">
                  <c:v>29067</c:v>
                </c:pt>
                <c:pt idx="234">
                  <c:v>29098</c:v>
                </c:pt>
                <c:pt idx="235">
                  <c:v>29126</c:v>
                </c:pt>
                <c:pt idx="236">
                  <c:v>29159</c:v>
                </c:pt>
                <c:pt idx="237">
                  <c:v>29189</c:v>
                </c:pt>
                <c:pt idx="238">
                  <c:v>29220</c:v>
                </c:pt>
                <c:pt idx="239">
                  <c:v>29251</c:v>
                </c:pt>
                <c:pt idx="240">
                  <c:v>29280</c:v>
                </c:pt>
                <c:pt idx="241">
                  <c:v>29311</c:v>
                </c:pt>
                <c:pt idx="242">
                  <c:v>29341</c:v>
                </c:pt>
                <c:pt idx="243">
                  <c:v>29371</c:v>
                </c:pt>
                <c:pt idx="244">
                  <c:v>29402</c:v>
                </c:pt>
                <c:pt idx="245">
                  <c:v>29433</c:v>
                </c:pt>
                <c:pt idx="246">
                  <c:v>29462</c:v>
                </c:pt>
                <c:pt idx="247">
                  <c:v>29494</c:v>
                </c:pt>
                <c:pt idx="248">
                  <c:v>29525</c:v>
                </c:pt>
                <c:pt idx="249">
                  <c:v>29553</c:v>
                </c:pt>
                <c:pt idx="250">
                  <c:v>29586</c:v>
                </c:pt>
                <c:pt idx="251">
                  <c:v>29616</c:v>
                </c:pt>
                <c:pt idx="252">
                  <c:v>29644</c:v>
                </c:pt>
                <c:pt idx="253">
                  <c:v>29676</c:v>
                </c:pt>
                <c:pt idx="254">
                  <c:v>29706</c:v>
                </c:pt>
                <c:pt idx="255">
                  <c:v>29735</c:v>
                </c:pt>
                <c:pt idx="256">
                  <c:v>29767</c:v>
                </c:pt>
                <c:pt idx="257">
                  <c:v>29798</c:v>
                </c:pt>
                <c:pt idx="258">
                  <c:v>29829</c:v>
                </c:pt>
                <c:pt idx="259">
                  <c:v>29859</c:v>
                </c:pt>
                <c:pt idx="260">
                  <c:v>29889</c:v>
                </c:pt>
                <c:pt idx="261">
                  <c:v>29920</c:v>
                </c:pt>
                <c:pt idx="262">
                  <c:v>29951</c:v>
                </c:pt>
                <c:pt idx="263">
                  <c:v>29980</c:v>
                </c:pt>
                <c:pt idx="264">
                  <c:v>30008</c:v>
                </c:pt>
                <c:pt idx="265">
                  <c:v>30041</c:v>
                </c:pt>
                <c:pt idx="266">
                  <c:v>30071</c:v>
                </c:pt>
                <c:pt idx="267">
                  <c:v>30102</c:v>
                </c:pt>
                <c:pt idx="268">
                  <c:v>30132</c:v>
                </c:pt>
                <c:pt idx="269">
                  <c:v>30162</c:v>
                </c:pt>
                <c:pt idx="270">
                  <c:v>30194</c:v>
                </c:pt>
                <c:pt idx="271">
                  <c:v>30224</c:v>
                </c:pt>
                <c:pt idx="272">
                  <c:v>30253</c:v>
                </c:pt>
                <c:pt idx="273">
                  <c:v>30285</c:v>
                </c:pt>
                <c:pt idx="274">
                  <c:v>30316</c:v>
                </c:pt>
                <c:pt idx="275">
                  <c:v>30347</c:v>
                </c:pt>
                <c:pt idx="276">
                  <c:v>30375</c:v>
                </c:pt>
                <c:pt idx="277">
                  <c:v>30406</c:v>
                </c:pt>
                <c:pt idx="278">
                  <c:v>30435</c:v>
                </c:pt>
                <c:pt idx="279">
                  <c:v>30467</c:v>
                </c:pt>
                <c:pt idx="280">
                  <c:v>30497</c:v>
                </c:pt>
                <c:pt idx="281">
                  <c:v>30526</c:v>
                </c:pt>
                <c:pt idx="282">
                  <c:v>30559</c:v>
                </c:pt>
                <c:pt idx="283">
                  <c:v>30589</c:v>
                </c:pt>
                <c:pt idx="284">
                  <c:v>30620</c:v>
                </c:pt>
                <c:pt idx="285">
                  <c:v>30650</c:v>
                </c:pt>
                <c:pt idx="286">
                  <c:v>30680</c:v>
                </c:pt>
                <c:pt idx="287">
                  <c:v>30712</c:v>
                </c:pt>
                <c:pt idx="288">
                  <c:v>30741</c:v>
                </c:pt>
                <c:pt idx="289">
                  <c:v>30771</c:v>
                </c:pt>
                <c:pt idx="290">
                  <c:v>30802</c:v>
                </c:pt>
                <c:pt idx="291">
                  <c:v>30833</c:v>
                </c:pt>
                <c:pt idx="292">
                  <c:v>30862</c:v>
                </c:pt>
                <c:pt idx="293">
                  <c:v>30894</c:v>
                </c:pt>
                <c:pt idx="294">
                  <c:v>30925</c:v>
                </c:pt>
                <c:pt idx="295">
                  <c:v>30953</c:v>
                </c:pt>
                <c:pt idx="296">
                  <c:v>30986</c:v>
                </c:pt>
                <c:pt idx="297">
                  <c:v>31016</c:v>
                </c:pt>
                <c:pt idx="298">
                  <c:v>31047</c:v>
                </c:pt>
                <c:pt idx="299">
                  <c:v>31078</c:v>
                </c:pt>
                <c:pt idx="300">
                  <c:v>31106</c:v>
                </c:pt>
                <c:pt idx="301">
                  <c:v>31135</c:v>
                </c:pt>
                <c:pt idx="302">
                  <c:v>31167</c:v>
                </c:pt>
                <c:pt idx="303">
                  <c:v>31198</c:v>
                </c:pt>
                <c:pt idx="304">
                  <c:v>31226</c:v>
                </c:pt>
                <c:pt idx="305">
                  <c:v>31259</c:v>
                </c:pt>
                <c:pt idx="306">
                  <c:v>31289</c:v>
                </c:pt>
                <c:pt idx="307">
                  <c:v>31320</c:v>
                </c:pt>
                <c:pt idx="308">
                  <c:v>31351</c:v>
                </c:pt>
                <c:pt idx="309">
                  <c:v>31380</c:v>
                </c:pt>
                <c:pt idx="310">
                  <c:v>31412</c:v>
                </c:pt>
                <c:pt idx="311">
                  <c:v>31443</c:v>
                </c:pt>
                <c:pt idx="312">
                  <c:v>31471</c:v>
                </c:pt>
                <c:pt idx="313">
                  <c:v>31502</c:v>
                </c:pt>
                <c:pt idx="314">
                  <c:v>31532</c:v>
                </c:pt>
                <c:pt idx="315">
                  <c:v>31562</c:v>
                </c:pt>
                <c:pt idx="316">
                  <c:v>31593</c:v>
                </c:pt>
                <c:pt idx="317">
                  <c:v>31624</c:v>
                </c:pt>
                <c:pt idx="318">
                  <c:v>31653</c:v>
                </c:pt>
                <c:pt idx="319">
                  <c:v>31685</c:v>
                </c:pt>
                <c:pt idx="320">
                  <c:v>31716</c:v>
                </c:pt>
                <c:pt idx="321">
                  <c:v>31744</c:v>
                </c:pt>
                <c:pt idx="322">
                  <c:v>31777</c:v>
                </c:pt>
                <c:pt idx="323">
                  <c:v>31807</c:v>
                </c:pt>
                <c:pt idx="324">
                  <c:v>31835</c:v>
                </c:pt>
                <c:pt idx="325">
                  <c:v>31867</c:v>
                </c:pt>
                <c:pt idx="326">
                  <c:v>31897</c:v>
                </c:pt>
                <c:pt idx="327">
                  <c:v>31926</c:v>
                </c:pt>
                <c:pt idx="328">
                  <c:v>31958</c:v>
                </c:pt>
                <c:pt idx="329">
                  <c:v>31989</c:v>
                </c:pt>
                <c:pt idx="330">
                  <c:v>32020</c:v>
                </c:pt>
                <c:pt idx="331">
                  <c:v>32050</c:v>
                </c:pt>
                <c:pt idx="332">
                  <c:v>32080</c:v>
                </c:pt>
                <c:pt idx="333">
                  <c:v>32111</c:v>
                </c:pt>
                <c:pt idx="334">
                  <c:v>32142</c:v>
                </c:pt>
                <c:pt idx="335">
                  <c:v>32171</c:v>
                </c:pt>
                <c:pt idx="336">
                  <c:v>32202</c:v>
                </c:pt>
                <c:pt idx="337">
                  <c:v>32233</c:v>
                </c:pt>
                <c:pt idx="338">
                  <c:v>32262</c:v>
                </c:pt>
                <c:pt idx="339">
                  <c:v>32294</c:v>
                </c:pt>
                <c:pt idx="340">
                  <c:v>32324</c:v>
                </c:pt>
                <c:pt idx="341">
                  <c:v>32353</c:v>
                </c:pt>
                <c:pt idx="342">
                  <c:v>32386</c:v>
                </c:pt>
                <c:pt idx="343">
                  <c:v>32416</c:v>
                </c:pt>
                <c:pt idx="344">
                  <c:v>32447</c:v>
                </c:pt>
                <c:pt idx="345">
                  <c:v>32477</c:v>
                </c:pt>
                <c:pt idx="346">
                  <c:v>32507</c:v>
                </c:pt>
                <c:pt idx="347">
                  <c:v>32539</c:v>
                </c:pt>
                <c:pt idx="348">
                  <c:v>32567</c:v>
                </c:pt>
                <c:pt idx="349">
                  <c:v>32598</c:v>
                </c:pt>
                <c:pt idx="350">
                  <c:v>32626</c:v>
                </c:pt>
                <c:pt idx="351">
                  <c:v>32659</c:v>
                </c:pt>
                <c:pt idx="352">
                  <c:v>32689</c:v>
                </c:pt>
                <c:pt idx="353">
                  <c:v>32720</c:v>
                </c:pt>
                <c:pt idx="354">
                  <c:v>32751</c:v>
                </c:pt>
                <c:pt idx="355">
                  <c:v>32780</c:v>
                </c:pt>
                <c:pt idx="356">
                  <c:v>32812</c:v>
                </c:pt>
                <c:pt idx="357">
                  <c:v>32842</c:v>
                </c:pt>
                <c:pt idx="358">
                  <c:v>32871</c:v>
                </c:pt>
                <c:pt idx="359">
                  <c:v>32904</c:v>
                </c:pt>
                <c:pt idx="360">
                  <c:v>32932</c:v>
                </c:pt>
                <c:pt idx="361">
                  <c:v>32962</c:v>
                </c:pt>
                <c:pt idx="362">
                  <c:v>32993</c:v>
                </c:pt>
                <c:pt idx="363">
                  <c:v>33024</c:v>
                </c:pt>
                <c:pt idx="364">
                  <c:v>33053</c:v>
                </c:pt>
                <c:pt idx="365">
                  <c:v>33085</c:v>
                </c:pt>
                <c:pt idx="366">
                  <c:v>33116</c:v>
                </c:pt>
                <c:pt idx="367">
                  <c:v>33144</c:v>
                </c:pt>
                <c:pt idx="368">
                  <c:v>33177</c:v>
                </c:pt>
                <c:pt idx="369">
                  <c:v>33207</c:v>
                </c:pt>
                <c:pt idx="370">
                  <c:v>33238</c:v>
                </c:pt>
                <c:pt idx="371">
                  <c:v>33269</c:v>
                </c:pt>
                <c:pt idx="372">
                  <c:v>33297</c:v>
                </c:pt>
                <c:pt idx="373">
                  <c:v>33326</c:v>
                </c:pt>
                <c:pt idx="374">
                  <c:v>33358</c:v>
                </c:pt>
                <c:pt idx="375">
                  <c:v>33389</c:v>
                </c:pt>
                <c:pt idx="376">
                  <c:v>33417</c:v>
                </c:pt>
                <c:pt idx="377">
                  <c:v>33450</c:v>
                </c:pt>
                <c:pt idx="378">
                  <c:v>33480</c:v>
                </c:pt>
                <c:pt idx="379">
                  <c:v>33511</c:v>
                </c:pt>
                <c:pt idx="380">
                  <c:v>33542</c:v>
                </c:pt>
                <c:pt idx="381">
                  <c:v>33571</c:v>
                </c:pt>
                <c:pt idx="382">
                  <c:v>33603</c:v>
                </c:pt>
                <c:pt idx="383">
                  <c:v>33634</c:v>
                </c:pt>
                <c:pt idx="384">
                  <c:v>33662</c:v>
                </c:pt>
                <c:pt idx="385">
                  <c:v>33694</c:v>
                </c:pt>
                <c:pt idx="386">
                  <c:v>33724</c:v>
                </c:pt>
                <c:pt idx="387">
                  <c:v>33753</c:v>
                </c:pt>
                <c:pt idx="388">
                  <c:v>33785</c:v>
                </c:pt>
                <c:pt idx="389">
                  <c:v>33816</c:v>
                </c:pt>
                <c:pt idx="390">
                  <c:v>33847</c:v>
                </c:pt>
                <c:pt idx="391">
                  <c:v>33877</c:v>
                </c:pt>
                <c:pt idx="392">
                  <c:v>33907</c:v>
                </c:pt>
                <c:pt idx="393">
                  <c:v>33938</c:v>
                </c:pt>
                <c:pt idx="394">
                  <c:v>33969</c:v>
                </c:pt>
                <c:pt idx="395">
                  <c:v>33998</c:v>
                </c:pt>
                <c:pt idx="396">
                  <c:v>34026</c:v>
                </c:pt>
                <c:pt idx="397">
                  <c:v>34059</c:v>
                </c:pt>
                <c:pt idx="398">
                  <c:v>34089</c:v>
                </c:pt>
                <c:pt idx="399">
                  <c:v>34120</c:v>
                </c:pt>
                <c:pt idx="400">
                  <c:v>34150</c:v>
                </c:pt>
                <c:pt idx="401">
                  <c:v>34180</c:v>
                </c:pt>
                <c:pt idx="402">
                  <c:v>34212</c:v>
                </c:pt>
                <c:pt idx="403">
                  <c:v>34242</c:v>
                </c:pt>
                <c:pt idx="404">
                  <c:v>34271</c:v>
                </c:pt>
                <c:pt idx="405">
                  <c:v>34303</c:v>
                </c:pt>
                <c:pt idx="406">
                  <c:v>34334</c:v>
                </c:pt>
                <c:pt idx="407">
                  <c:v>34365</c:v>
                </c:pt>
                <c:pt idx="408">
                  <c:v>34393</c:v>
                </c:pt>
                <c:pt idx="409">
                  <c:v>34424</c:v>
                </c:pt>
                <c:pt idx="410">
                  <c:v>34453</c:v>
                </c:pt>
                <c:pt idx="411">
                  <c:v>34485</c:v>
                </c:pt>
                <c:pt idx="412">
                  <c:v>34515</c:v>
                </c:pt>
                <c:pt idx="413">
                  <c:v>34544</c:v>
                </c:pt>
                <c:pt idx="414">
                  <c:v>34577</c:v>
                </c:pt>
                <c:pt idx="415">
                  <c:v>34607</c:v>
                </c:pt>
                <c:pt idx="416">
                  <c:v>34638</c:v>
                </c:pt>
                <c:pt idx="417">
                  <c:v>34668</c:v>
                </c:pt>
                <c:pt idx="418">
                  <c:v>34698</c:v>
                </c:pt>
                <c:pt idx="419">
                  <c:v>34730</c:v>
                </c:pt>
                <c:pt idx="420">
                  <c:v>34758</c:v>
                </c:pt>
                <c:pt idx="421">
                  <c:v>34789</c:v>
                </c:pt>
                <c:pt idx="422">
                  <c:v>34817</c:v>
                </c:pt>
                <c:pt idx="423">
                  <c:v>34850</c:v>
                </c:pt>
                <c:pt idx="424">
                  <c:v>34880</c:v>
                </c:pt>
                <c:pt idx="425">
                  <c:v>34911</c:v>
                </c:pt>
                <c:pt idx="426">
                  <c:v>34942</c:v>
                </c:pt>
                <c:pt idx="427">
                  <c:v>34971</c:v>
                </c:pt>
                <c:pt idx="428">
                  <c:v>35003</c:v>
                </c:pt>
                <c:pt idx="429">
                  <c:v>35033</c:v>
                </c:pt>
                <c:pt idx="430">
                  <c:v>35062</c:v>
                </c:pt>
                <c:pt idx="431">
                  <c:v>35095</c:v>
                </c:pt>
                <c:pt idx="432">
                  <c:v>35124</c:v>
                </c:pt>
                <c:pt idx="433">
                  <c:v>35153</c:v>
                </c:pt>
                <c:pt idx="434">
                  <c:v>35185</c:v>
                </c:pt>
                <c:pt idx="435">
                  <c:v>35216</c:v>
                </c:pt>
                <c:pt idx="436">
                  <c:v>35244</c:v>
                </c:pt>
                <c:pt idx="437">
                  <c:v>35277</c:v>
                </c:pt>
                <c:pt idx="438">
                  <c:v>35307</c:v>
                </c:pt>
                <c:pt idx="439">
                  <c:v>35338</c:v>
                </c:pt>
                <c:pt idx="440">
                  <c:v>35369</c:v>
                </c:pt>
                <c:pt idx="441">
                  <c:v>35398</c:v>
                </c:pt>
                <c:pt idx="442">
                  <c:v>35430</c:v>
                </c:pt>
                <c:pt idx="443">
                  <c:v>35461</c:v>
                </c:pt>
                <c:pt idx="444">
                  <c:v>35489</c:v>
                </c:pt>
                <c:pt idx="445">
                  <c:v>35520</c:v>
                </c:pt>
                <c:pt idx="446">
                  <c:v>35550</c:v>
                </c:pt>
                <c:pt idx="447">
                  <c:v>35580</c:v>
                </c:pt>
                <c:pt idx="448">
                  <c:v>35611</c:v>
                </c:pt>
                <c:pt idx="449">
                  <c:v>35642</c:v>
                </c:pt>
                <c:pt idx="450">
                  <c:v>35671</c:v>
                </c:pt>
                <c:pt idx="451">
                  <c:v>35703</c:v>
                </c:pt>
                <c:pt idx="452">
                  <c:v>35734</c:v>
                </c:pt>
                <c:pt idx="453">
                  <c:v>35762</c:v>
                </c:pt>
                <c:pt idx="454">
                  <c:v>35795</c:v>
                </c:pt>
                <c:pt idx="455">
                  <c:v>35825</c:v>
                </c:pt>
                <c:pt idx="456">
                  <c:v>35853</c:v>
                </c:pt>
                <c:pt idx="457">
                  <c:v>35885</c:v>
                </c:pt>
                <c:pt idx="458">
                  <c:v>35915</c:v>
                </c:pt>
                <c:pt idx="459">
                  <c:v>35944</c:v>
                </c:pt>
                <c:pt idx="460">
                  <c:v>35976</c:v>
                </c:pt>
                <c:pt idx="461">
                  <c:v>36007</c:v>
                </c:pt>
                <c:pt idx="462">
                  <c:v>36038</c:v>
                </c:pt>
                <c:pt idx="463">
                  <c:v>36068</c:v>
                </c:pt>
                <c:pt idx="464">
                  <c:v>36098</c:v>
                </c:pt>
                <c:pt idx="465">
                  <c:v>36129</c:v>
                </c:pt>
                <c:pt idx="466">
                  <c:v>36160</c:v>
                </c:pt>
                <c:pt idx="467">
                  <c:v>36189</c:v>
                </c:pt>
                <c:pt idx="468">
                  <c:v>36217</c:v>
                </c:pt>
                <c:pt idx="469">
                  <c:v>36250</c:v>
                </c:pt>
                <c:pt idx="470">
                  <c:v>36280</c:v>
                </c:pt>
                <c:pt idx="471">
                  <c:v>36311</c:v>
                </c:pt>
                <c:pt idx="472">
                  <c:v>36341</c:v>
                </c:pt>
                <c:pt idx="473">
                  <c:v>36371</c:v>
                </c:pt>
                <c:pt idx="474">
                  <c:v>36403</c:v>
                </c:pt>
                <c:pt idx="475">
                  <c:v>36433</c:v>
                </c:pt>
                <c:pt idx="476">
                  <c:v>36462</c:v>
                </c:pt>
                <c:pt idx="477">
                  <c:v>36494</c:v>
                </c:pt>
                <c:pt idx="478">
                  <c:v>36525</c:v>
                </c:pt>
                <c:pt idx="479">
                  <c:v>36556</c:v>
                </c:pt>
                <c:pt idx="480">
                  <c:v>36585</c:v>
                </c:pt>
                <c:pt idx="481">
                  <c:v>36616</c:v>
                </c:pt>
                <c:pt idx="482">
                  <c:v>36644</c:v>
                </c:pt>
                <c:pt idx="483">
                  <c:v>36677</c:v>
                </c:pt>
                <c:pt idx="484">
                  <c:v>36707</c:v>
                </c:pt>
                <c:pt idx="485">
                  <c:v>36738</c:v>
                </c:pt>
                <c:pt idx="486">
                  <c:v>36769</c:v>
                </c:pt>
                <c:pt idx="487">
                  <c:v>36798</c:v>
                </c:pt>
                <c:pt idx="488">
                  <c:v>36830</c:v>
                </c:pt>
                <c:pt idx="489">
                  <c:v>36860</c:v>
                </c:pt>
                <c:pt idx="490">
                  <c:v>36889</c:v>
                </c:pt>
                <c:pt idx="491">
                  <c:v>36922</c:v>
                </c:pt>
                <c:pt idx="492">
                  <c:v>36950</c:v>
                </c:pt>
                <c:pt idx="493">
                  <c:v>36980</c:v>
                </c:pt>
                <c:pt idx="494">
                  <c:v>37011</c:v>
                </c:pt>
                <c:pt idx="495">
                  <c:v>37042</c:v>
                </c:pt>
                <c:pt idx="496">
                  <c:v>37071</c:v>
                </c:pt>
                <c:pt idx="497">
                  <c:v>37103</c:v>
                </c:pt>
                <c:pt idx="498">
                  <c:v>37134</c:v>
                </c:pt>
                <c:pt idx="499">
                  <c:v>37162</c:v>
                </c:pt>
                <c:pt idx="500">
                  <c:v>37195</c:v>
                </c:pt>
                <c:pt idx="501">
                  <c:v>37225</c:v>
                </c:pt>
                <c:pt idx="502">
                  <c:v>37256</c:v>
                </c:pt>
                <c:pt idx="503">
                  <c:v>37287</c:v>
                </c:pt>
                <c:pt idx="504">
                  <c:v>37315</c:v>
                </c:pt>
                <c:pt idx="505">
                  <c:v>37344</c:v>
                </c:pt>
                <c:pt idx="506">
                  <c:v>37376</c:v>
                </c:pt>
                <c:pt idx="507">
                  <c:v>37407</c:v>
                </c:pt>
                <c:pt idx="508">
                  <c:v>37435</c:v>
                </c:pt>
                <c:pt idx="509">
                  <c:v>37468</c:v>
                </c:pt>
                <c:pt idx="510">
                  <c:v>37498</c:v>
                </c:pt>
                <c:pt idx="511">
                  <c:v>37529</c:v>
                </c:pt>
                <c:pt idx="512">
                  <c:v>37560</c:v>
                </c:pt>
                <c:pt idx="513">
                  <c:v>37589</c:v>
                </c:pt>
                <c:pt idx="514">
                  <c:v>37621</c:v>
                </c:pt>
                <c:pt idx="515">
                  <c:v>37652</c:v>
                </c:pt>
                <c:pt idx="516">
                  <c:v>37680</c:v>
                </c:pt>
                <c:pt idx="517">
                  <c:v>37711</c:v>
                </c:pt>
                <c:pt idx="518">
                  <c:v>37741</c:v>
                </c:pt>
                <c:pt idx="519">
                  <c:v>37771</c:v>
                </c:pt>
                <c:pt idx="520">
                  <c:v>37802</c:v>
                </c:pt>
                <c:pt idx="521">
                  <c:v>37833</c:v>
                </c:pt>
                <c:pt idx="522">
                  <c:v>37862</c:v>
                </c:pt>
                <c:pt idx="523">
                  <c:v>37894</c:v>
                </c:pt>
                <c:pt idx="524">
                  <c:v>37925</c:v>
                </c:pt>
                <c:pt idx="525">
                  <c:v>37953</c:v>
                </c:pt>
                <c:pt idx="526">
                  <c:v>37986</c:v>
                </c:pt>
                <c:pt idx="527">
                  <c:v>38016</c:v>
                </c:pt>
                <c:pt idx="528">
                  <c:v>38044</c:v>
                </c:pt>
                <c:pt idx="529">
                  <c:v>38077</c:v>
                </c:pt>
                <c:pt idx="530">
                  <c:v>38107</c:v>
                </c:pt>
                <c:pt idx="531">
                  <c:v>38138</c:v>
                </c:pt>
                <c:pt idx="532">
                  <c:v>38168</c:v>
                </c:pt>
                <c:pt idx="533">
                  <c:v>38198</c:v>
                </c:pt>
                <c:pt idx="534">
                  <c:v>38230</c:v>
                </c:pt>
                <c:pt idx="535">
                  <c:v>38260</c:v>
                </c:pt>
                <c:pt idx="536">
                  <c:v>38289</c:v>
                </c:pt>
                <c:pt idx="537">
                  <c:v>38321</c:v>
                </c:pt>
                <c:pt idx="538">
                  <c:v>38352</c:v>
                </c:pt>
                <c:pt idx="539">
                  <c:v>38383</c:v>
                </c:pt>
                <c:pt idx="540">
                  <c:v>38411</c:v>
                </c:pt>
                <c:pt idx="541">
                  <c:v>38442</c:v>
                </c:pt>
                <c:pt idx="542">
                  <c:v>38471</c:v>
                </c:pt>
                <c:pt idx="543">
                  <c:v>38503</c:v>
                </c:pt>
                <c:pt idx="544">
                  <c:v>38533</c:v>
                </c:pt>
                <c:pt idx="545">
                  <c:v>38562</c:v>
                </c:pt>
                <c:pt idx="546">
                  <c:v>38595</c:v>
                </c:pt>
                <c:pt idx="547">
                  <c:v>38625</c:v>
                </c:pt>
                <c:pt idx="548">
                  <c:v>38656</c:v>
                </c:pt>
                <c:pt idx="549">
                  <c:v>38686</c:v>
                </c:pt>
                <c:pt idx="550">
                  <c:v>38716</c:v>
                </c:pt>
                <c:pt idx="551">
                  <c:v>38748</c:v>
                </c:pt>
                <c:pt idx="552">
                  <c:v>38776</c:v>
                </c:pt>
                <c:pt idx="553">
                  <c:v>38807</c:v>
                </c:pt>
                <c:pt idx="554">
                  <c:v>38835</c:v>
                </c:pt>
                <c:pt idx="555">
                  <c:v>38868</c:v>
                </c:pt>
                <c:pt idx="556">
                  <c:v>38898</c:v>
                </c:pt>
                <c:pt idx="557">
                  <c:v>38929</c:v>
                </c:pt>
                <c:pt idx="558">
                  <c:v>38960</c:v>
                </c:pt>
                <c:pt idx="559">
                  <c:v>38989</c:v>
                </c:pt>
                <c:pt idx="560">
                  <c:v>39021</c:v>
                </c:pt>
                <c:pt idx="561">
                  <c:v>39051</c:v>
                </c:pt>
                <c:pt idx="562">
                  <c:v>39080</c:v>
                </c:pt>
                <c:pt idx="563">
                  <c:v>39113</c:v>
                </c:pt>
                <c:pt idx="564">
                  <c:v>39141</c:v>
                </c:pt>
                <c:pt idx="565">
                  <c:v>39171</c:v>
                </c:pt>
                <c:pt idx="566">
                  <c:v>39202</c:v>
                </c:pt>
                <c:pt idx="567">
                  <c:v>39233</c:v>
                </c:pt>
                <c:pt idx="568">
                  <c:v>39262</c:v>
                </c:pt>
                <c:pt idx="569">
                  <c:v>39294</c:v>
                </c:pt>
                <c:pt idx="570">
                  <c:v>39325</c:v>
                </c:pt>
                <c:pt idx="571">
                  <c:v>39353</c:v>
                </c:pt>
                <c:pt idx="572">
                  <c:v>39386</c:v>
                </c:pt>
                <c:pt idx="573">
                  <c:v>39416</c:v>
                </c:pt>
                <c:pt idx="574">
                  <c:v>39447</c:v>
                </c:pt>
                <c:pt idx="575">
                  <c:v>39478</c:v>
                </c:pt>
                <c:pt idx="576">
                  <c:v>39507</c:v>
                </c:pt>
                <c:pt idx="577">
                  <c:v>39538</c:v>
                </c:pt>
                <c:pt idx="578">
                  <c:v>39568</c:v>
                </c:pt>
                <c:pt idx="579">
                  <c:v>39598</c:v>
                </c:pt>
                <c:pt idx="580">
                  <c:v>39629</c:v>
                </c:pt>
                <c:pt idx="581">
                  <c:v>39660</c:v>
                </c:pt>
                <c:pt idx="582">
                  <c:v>39689</c:v>
                </c:pt>
                <c:pt idx="583">
                  <c:v>39721</c:v>
                </c:pt>
                <c:pt idx="584">
                  <c:v>39752</c:v>
                </c:pt>
                <c:pt idx="585">
                  <c:v>39780</c:v>
                </c:pt>
                <c:pt idx="586">
                  <c:v>39813</c:v>
                </c:pt>
                <c:pt idx="587">
                  <c:v>39843</c:v>
                </c:pt>
                <c:pt idx="588">
                  <c:v>39871</c:v>
                </c:pt>
                <c:pt idx="589">
                  <c:v>39903</c:v>
                </c:pt>
                <c:pt idx="590">
                  <c:v>39933</c:v>
                </c:pt>
                <c:pt idx="591">
                  <c:v>39962</c:v>
                </c:pt>
                <c:pt idx="592">
                  <c:v>39994</c:v>
                </c:pt>
                <c:pt idx="593">
                  <c:v>40025</c:v>
                </c:pt>
                <c:pt idx="594">
                  <c:v>40056</c:v>
                </c:pt>
                <c:pt idx="595">
                  <c:v>40086</c:v>
                </c:pt>
                <c:pt idx="596">
                  <c:v>40116</c:v>
                </c:pt>
                <c:pt idx="597">
                  <c:v>40147</c:v>
                </c:pt>
                <c:pt idx="598">
                  <c:v>40178</c:v>
                </c:pt>
                <c:pt idx="599">
                  <c:v>40207</c:v>
                </c:pt>
                <c:pt idx="600">
                  <c:v>40235</c:v>
                </c:pt>
                <c:pt idx="601">
                  <c:v>40268</c:v>
                </c:pt>
                <c:pt idx="602">
                  <c:v>40298</c:v>
                </c:pt>
                <c:pt idx="603">
                  <c:v>40329</c:v>
                </c:pt>
                <c:pt idx="604">
                  <c:v>40359</c:v>
                </c:pt>
                <c:pt idx="605">
                  <c:v>40389</c:v>
                </c:pt>
                <c:pt idx="606">
                  <c:v>40421</c:v>
                </c:pt>
                <c:pt idx="607">
                  <c:v>40451</c:v>
                </c:pt>
                <c:pt idx="608">
                  <c:v>40480</c:v>
                </c:pt>
                <c:pt idx="609">
                  <c:v>40512</c:v>
                </c:pt>
                <c:pt idx="610">
                  <c:v>40543</c:v>
                </c:pt>
                <c:pt idx="611">
                  <c:v>40574</c:v>
                </c:pt>
                <c:pt idx="612">
                  <c:v>40602</c:v>
                </c:pt>
                <c:pt idx="613">
                  <c:v>40633</c:v>
                </c:pt>
                <c:pt idx="614">
                  <c:v>40662</c:v>
                </c:pt>
                <c:pt idx="615">
                  <c:v>40694</c:v>
                </c:pt>
                <c:pt idx="616">
                  <c:v>40724</c:v>
                </c:pt>
                <c:pt idx="617">
                  <c:v>40753</c:v>
                </c:pt>
                <c:pt idx="618">
                  <c:v>40786</c:v>
                </c:pt>
                <c:pt idx="619">
                  <c:v>40816</c:v>
                </c:pt>
                <c:pt idx="620">
                  <c:v>40847</c:v>
                </c:pt>
                <c:pt idx="621">
                  <c:v>40877</c:v>
                </c:pt>
                <c:pt idx="622">
                  <c:v>40907</c:v>
                </c:pt>
                <c:pt idx="623">
                  <c:v>40939</c:v>
                </c:pt>
                <c:pt idx="624">
                  <c:v>40968</c:v>
                </c:pt>
                <c:pt idx="625">
                  <c:v>40998</c:v>
                </c:pt>
                <c:pt idx="626">
                  <c:v>41029</c:v>
                </c:pt>
                <c:pt idx="627">
                  <c:v>41060</c:v>
                </c:pt>
                <c:pt idx="628">
                  <c:v>41089</c:v>
                </c:pt>
                <c:pt idx="629">
                  <c:v>41121</c:v>
                </c:pt>
                <c:pt idx="630">
                  <c:v>41152</c:v>
                </c:pt>
                <c:pt idx="631">
                  <c:v>41180</c:v>
                </c:pt>
                <c:pt idx="632">
                  <c:v>41213</c:v>
                </c:pt>
                <c:pt idx="633">
                  <c:v>41243</c:v>
                </c:pt>
                <c:pt idx="634">
                  <c:v>41274</c:v>
                </c:pt>
                <c:pt idx="635">
                  <c:v>41305</c:v>
                </c:pt>
                <c:pt idx="636">
                  <c:v>41333</c:v>
                </c:pt>
                <c:pt idx="637">
                  <c:v>41362</c:v>
                </c:pt>
                <c:pt idx="638">
                  <c:v>41394</c:v>
                </c:pt>
                <c:pt idx="639">
                  <c:v>41425</c:v>
                </c:pt>
                <c:pt idx="640">
                  <c:v>41453</c:v>
                </c:pt>
                <c:pt idx="641">
                  <c:v>41486</c:v>
                </c:pt>
                <c:pt idx="642">
                  <c:v>41516</c:v>
                </c:pt>
                <c:pt idx="643">
                  <c:v>41547</c:v>
                </c:pt>
                <c:pt idx="644">
                  <c:v>41578</c:v>
                </c:pt>
                <c:pt idx="645">
                  <c:v>41607</c:v>
                </c:pt>
                <c:pt idx="646">
                  <c:v>41639</c:v>
                </c:pt>
                <c:pt idx="647">
                  <c:v>41670</c:v>
                </c:pt>
                <c:pt idx="648">
                  <c:v>41698</c:v>
                </c:pt>
                <c:pt idx="649">
                  <c:v>41729</c:v>
                </c:pt>
                <c:pt idx="650">
                  <c:v>41759</c:v>
                </c:pt>
                <c:pt idx="651">
                  <c:v>41789</c:v>
                </c:pt>
                <c:pt idx="652">
                  <c:v>41820</c:v>
                </c:pt>
                <c:pt idx="653">
                  <c:v>41851</c:v>
                </c:pt>
                <c:pt idx="654">
                  <c:v>41880</c:v>
                </c:pt>
              </c:numCache>
            </c:numRef>
          </c:cat>
          <c:val>
            <c:numRef>
              <c:f>GLDvsRelAsst!$AM$8:$AM$1000</c:f>
              <c:numCache>
                <c:formatCode>General</c:formatCode>
                <c:ptCount val="99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-66.557038500239969</c:v>
                </c:pt>
                <c:pt idx="96">
                  <c:v>-68.546926804448333</c:v>
                </c:pt>
                <c:pt idx="97">
                  <c:v>-71.225546734183638</c:v>
                </c:pt>
                <c:pt idx="98">
                  <c:v>-69.62426046886722</c:v>
                </c:pt>
                <c:pt idx="99">
                  <c:v>-68.538937726159816</c:v>
                </c:pt>
                <c:pt idx="100">
                  <c:v>-69.559334740539811</c:v>
                </c:pt>
                <c:pt idx="101">
                  <c:v>-68.339121912165226</c:v>
                </c:pt>
                <c:pt idx="102">
                  <c:v>-66.898542613975394</c:v>
                </c:pt>
                <c:pt idx="103">
                  <c:v>-66.033288757728755</c:v>
                </c:pt>
                <c:pt idx="104">
                  <c:v>-62.42916132128498</c:v>
                </c:pt>
                <c:pt idx="105">
                  <c:v>-62.29305318475933</c:v>
                </c:pt>
                <c:pt idx="106">
                  <c:v>-60.690817945810153</c:v>
                </c:pt>
                <c:pt idx="107">
                  <c:v>-60.411546767644708</c:v>
                </c:pt>
                <c:pt idx="108">
                  <c:v>-56.43044312207477</c:v>
                </c:pt>
                <c:pt idx="109">
                  <c:v>-56.226370256136015</c:v>
                </c:pt>
                <c:pt idx="110">
                  <c:v>-54.284690476500231</c:v>
                </c:pt>
                <c:pt idx="111">
                  <c:v>-54.727954873106</c:v>
                </c:pt>
                <c:pt idx="112">
                  <c:v>-50.945528165168305</c:v>
                </c:pt>
                <c:pt idx="113">
                  <c:v>-52.685693504605233</c:v>
                </c:pt>
                <c:pt idx="114">
                  <c:v>-54.54715777592488</c:v>
                </c:pt>
                <c:pt idx="115">
                  <c:v>-59.629932541694863</c:v>
                </c:pt>
                <c:pt idx="116">
                  <c:v>-61.981995458539018</c:v>
                </c:pt>
                <c:pt idx="117">
                  <c:v>-64.868537095810211</c:v>
                </c:pt>
                <c:pt idx="118">
                  <c:v>-63.390940151565275</c:v>
                </c:pt>
                <c:pt idx="119">
                  <c:v>-65.931732080984531</c:v>
                </c:pt>
                <c:pt idx="120">
                  <c:v>-65.678898599688566</c:v>
                </c:pt>
                <c:pt idx="121">
                  <c:v>-64.997645884079475</c:v>
                </c:pt>
                <c:pt idx="122">
                  <c:v>-61.276907351723352</c:v>
                </c:pt>
                <c:pt idx="123">
                  <c:v>-59.468513789063756</c:v>
                </c:pt>
                <c:pt idx="124">
                  <c:v>-58.851601954540186</c:v>
                </c:pt>
                <c:pt idx="125">
                  <c:v>-62.83043021454646</c:v>
                </c:pt>
                <c:pt idx="126">
                  <c:v>-64.135332486753356</c:v>
                </c:pt>
                <c:pt idx="127">
                  <c:v>-60.326363293775145</c:v>
                </c:pt>
                <c:pt idx="128">
                  <c:v>-60.939446257290939</c:v>
                </c:pt>
                <c:pt idx="129">
                  <c:v>-57.642226071634305</c:v>
                </c:pt>
                <c:pt idx="130">
                  <c:v>-57.374326990069548</c:v>
                </c:pt>
                <c:pt idx="131">
                  <c:v>-55.579242771961731</c:v>
                </c:pt>
                <c:pt idx="132">
                  <c:v>-54.484324803654061</c:v>
                </c:pt>
                <c:pt idx="133">
                  <c:v>-57.145908549455569</c:v>
                </c:pt>
                <c:pt idx="134">
                  <c:v>-56.340005857329281</c:v>
                </c:pt>
                <c:pt idx="135">
                  <c:v>-52.87013003339991</c:v>
                </c:pt>
                <c:pt idx="136">
                  <c:v>-52.470457747310739</c:v>
                </c:pt>
                <c:pt idx="137">
                  <c:v>-50.322774262044881</c:v>
                </c:pt>
                <c:pt idx="138">
                  <c:v>-49.60252779377722</c:v>
                </c:pt>
                <c:pt idx="139">
                  <c:v>-42.348673828456093</c:v>
                </c:pt>
                <c:pt idx="140">
                  <c:v>-39.675545571840317</c:v>
                </c:pt>
                <c:pt idx="141">
                  <c:v>-39.046253968666967</c:v>
                </c:pt>
                <c:pt idx="142">
                  <c:v>-40.739420378711642</c:v>
                </c:pt>
                <c:pt idx="143">
                  <c:v>-41.42690119096779</c:v>
                </c:pt>
                <c:pt idx="144">
                  <c:v>-38.941259686044184</c:v>
                </c:pt>
                <c:pt idx="145">
                  <c:v>-42.382567414382265</c:v>
                </c:pt>
                <c:pt idx="146">
                  <c:v>-41.207269812932722</c:v>
                </c:pt>
                <c:pt idx="147">
                  <c:v>-28.576965544812349</c:v>
                </c:pt>
                <c:pt idx="148">
                  <c:v>-22.926401476097936</c:v>
                </c:pt>
                <c:pt idx="149">
                  <c:v>-30.423488629372088</c:v>
                </c:pt>
                <c:pt idx="150">
                  <c:v>-34.726630699629801</c:v>
                </c:pt>
                <c:pt idx="151">
                  <c:v>-31.253026631067303</c:v>
                </c:pt>
                <c:pt idx="152">
                  <c:v>-33.312125684151674</c:v>
                </c:pt>
                <c:pt idx="153">
                  <c:v>-36.050924542354601</c:v>
                </c:pt>
                <c:pt idx="154">
                  <c:v>-40.495075273383648</c:v>
                </c:pt>
                <c:pt idx="155">
                  <c:v>-38.884692435794086</c:v>
                </c:pt>
                <c:pt idx="156">
                  <c:v>-34.862544591049136</c:v>
                </c:pt>
                <c:pt idx="157">
                  <c:v>-23.716503799632914</c:v>
                </c:pt>
                <c:pt idx="158">
                  <c:v>-21.315510069201594</c:v>
                </c:pt>
                <c:pt idx="159">
                  <c:v>-16.23542827555341</c:v>
                </c:pt>
                <c:pt idx="160">
                  <c:v>-13.911543835919604</c:v>
                </c:pt>
                <c:pt idx="161">
                  <c:v>-22.004977305977981</c:v>
                </c:pt>
                <c:pt idx="162">
                  <c:v>-25.757293018090344</c:v>
                </c:pt>
                <c:pt idx="163">
                  <c:v>-30.954212024798544</c:v>
                </c:pt>
                <c:pt idx="164">
                  <c:v>-35.628867595860335</c:v>
                </c:pt>
                <c:pt idx="165">
                  <c:v>-35.677614544866785</c:v>
                </c:pt>
                <c:pt idx="166">
                  <c:v>-35.802208164976875</c:v>
                </c:pt>
                <c:pt idx="167">
                  <c:v>-36.194246321675251</c:v>
                </c:pt>
                <c:pt idx="168">
                  <c:v>-46.771891552362831</c:v>
                </c:pt>
                <c:pt idx="169">
                  <c:v>-39.761681377603828</c:v>
                </c:pt>
                <c:pt idx="170">
                  <c:v>-43.88972590150744</c:v>
                </c:pt>
                <c:pt idx="171">
                  <c:v>-40.671880418680281</c:v>
                </c:pt>
                <c:pt idx="172">
                  <c:v>-41.76950204444978</c:v>
                </c:pt>
                <c:pt idx="173">
                  <c:v>-39.340629637956859</c:v>
                </c:pt>
                <c:pt idx="174">
                  <c:v>-29.422321510246707</c:v>
                </c:pt>
                <c:pt idx="175">
                  <c:v>-33.65077941559683</c:v>
                </c:pt>
                <c:pt idx="176">
                  <c:v>-35.99886013944689</c:v>
                </c:pt>
                <c:pt idx="177">
                  <c:v>-23.089036608040914</c:v>
                </c:pt>
                <c:pt idx="178">
                  <c:v>-23.460984311217526</c:v>
                </c:pt>
                <c:pt idx="179">
                  <c:v>-21.116002477756613</c:v>
                </c:pt>
                <c:pt idx="180">
                  <c:v>-23.497181084454656</c:v>
                </c:pt>
                <c:pt idx="181">
                  <c:v>-22.448971742566336</c:v>
                </c:pt>
                <c:pt idx="182">
                  <c:v>-29.737564712510711</c:v>
                </c:pt>
                <c:pt idx="183">
                  <c:v>-31.350653734563437</c:v>
                </c:pt>
                <c:pt idx="184">
                  <c:v>-32.271950359623894</c:v>
                </c:pt>
                <c:pt idx="185">
                  <c:v>-37.952650587263591</c:v>
                </c:pt>
                <c:pt idx="186">
                  <c:v>-35.784645815655772</c:v>
                </c:pt>
                <c:pt idx="187">
                  <c:v>-40.772170149993329</c:v>
                </c:pt>
                <c:pt idx="188">
                  <c:v>-36.430156604952202</c:v>
                </c:pt>
                <c:pt idx="189">
                  <c:v>-39.124921635438469</c:v>
                </c:pt>
                <c:pt idx="190">
                  <c:v>-37.50451604159165</c:v>
                </c:pt>
                <c:pt idx="191">
                  <c:v>-40.489667792587234</c:v>
                </c:pt>
                <c:pt idx="192">
                  <c:v>-40.806243033699289</c:v>
                </c:pt>
                <c:pt idx="193">
                  <c:v>-41.223436127818466</c:v>
                </c:pt>
                <c:pt idx="194">
                  <c:v>-46.026642578521901</c:v>
                </c:pt>
                <c:pt idx="195">
                  <c:v>-49.415217497349893</c:v>
                </c:pt>
                <c:pt idx="196">
                  <c:v>-52.299603801082462</c:v>
                </c:pt>
                <c:pt idx="197">
                  <c:v>-53.886517402540576</c:v>
                </c:pt>
                <c:pt idx="198">
                  <c:v>-52.822131601490121</c:v>
                </c:pt>
                <c:pt idx="199">
                  <c:v>-50.794731527066681</c:v>
                </c:pt>
                <c:pt idx="200">
                  <c:v>-46.306343328665598</c:v>
                </c:pt>
                <c:pt idx="201">
                  <c:v>-43.330145223066218</c:v>
                </c:pt>
                <c:pt idx="202">
                  <c:v>-42.488822209537517</c:v>
                </c:pt>
                <c:pt idx="203">
                  <c:v>-44.587400698663174</c:v>
                </c:pt>
                <c:pt idx="204">
                  <c:v>-43.836036400503616</c:v>
                </c:pt>
                <c:pt idx="205">
                  <c:v>-42.580999407368559</c:v>
                </c:pt>
                <c:pt idx="206">
                  <c:v>-41.819694085714673</c:v>
                </c:pt>
                <c:pt idx="207">
                  <c:v>-41.63637958852123</c:v>
                </c:pt>
                <c:pt idx="208">
                  <c:v>-40.916445320204296</c:v>
                </c:pt>
                <c:pt idx="209">
                  <c:v>-40.633194173960284</c:v>
                </c:pt>
                <c:pt idx="210">
                  <c:v>-38.876781554201266</c:v>
                </c:pt>
                <c:pt idx="211">
                  <c:v>-38.24187231312662</c:v>
                </c:pt>
                <c:pt idx="212">
                  <c:v>-38.017388371161154</c:v>
                </c:pt>
                <c:pt idx="213">
                  <c:v>-37.148989347179686</c:v>
                </c:pt>
                <c:pt idx="214">
                  <c:v>-35.415454050891363</c:v>
                </c:pt>
                <c:pt idx="215">
                  <c:v>-33.883741116722135</c:v>
                </c:pt>
                <c:pt idx="216">
                  <c:v>-31.70063325956567</c:v>
                </c:pt>
                <c:pt idx="217">
                  <c:v>-36.73168453748945</c:v>
                </c:pt>
                <c:pt idx="218">
                  <c:v>-36.344363054434034</c:v>
                </c:pt>
                <c:pt idx="219">
                  <c:v>-37.263507748548953</c:v>
                </c:pt>
                <c:pt idx="220">
                  <c:v>-35.404721384390534</c:v>
                </c:pt>
                <c:pt idx="221">
                  <c:v>-33.088368641008529</c:v>
                </c:pt>
                <c:pt idx="222">
                  <c:v>-29.735343521433755</c:v>
                </c:pt>
                <c:pt idx="223">
                  <c:v>-28.673959040727603</c:v>
                </c:pt>
                <c:pt idx="224">
                  <c:v>-27.879756521347211</c:v>
                </c:pt>
                <c:pt idx="225">
                  <c:v>-39.041521329201942</c:v>
                </c:pt>
                <c:pt idx="226">
                  <c:v>-30.10309453874649</c:v>
                </c:pt>
                <c:pt idx="227">
                  <c:v>-35.153041644281103</c:v>
                </c:pt>
                <c:pt idx="228">
                  <c:v>-39.138764495383747</c:v>
                </c:pt>
                <c:pt idx="229">
                  <c:v>-40.009956675693935</c:v>
                </c:pt>
                <c:pt idx="230">
                  <c:v>-40.296817359188694</c:v>
                </c:pt>
                <c:pt idx="231">
                  <c:v>-41.706511399407319</c:v>
                </c:pt>
                <c:pt idx="232">
                  <c:v>-39.462188352940089</c:v>
                </c:pt>
                <c:pt idx="233">
                  <c:v>-39.222857524347532</c:v>
                </c:pt>
                <c:pt idx="234">
                  <c:v>-43.142620104370941</c:v>
                </c:pt>
                <c:pt idx="235">
                  <c:v>-54.477230326349392</c:v>
                </c:pt>
                <c:pt idx="236">
                  <c:v>-57.147771539395663</c:v>
                </c:pt>
                <c:pt idx="237">
                  <c:v>-59.262692558529452</c:v>
                </c:pt>
                <c:pt idx="238">
                  <c:v>-70.390421438947641</c:v>
                </c:pt>
                <c:pt idx="239">
                  <c:v>-65.533058934117278</c:v>
                </c:pt>
                <c:pt idx="240">
                  <c:v>-66.604756689828719</c:v>
                </c:pt>
                <c:pt idx="241">
                  <c:v>-31.759260124033638</c:v>
                </c:pt>
                <c:pt idx="242">
                  <c:v>-30.273137264996897</c:v>
                </c:pt>
                <c:pt idx="243">
                  <c:v>-27.212459499589137</c:v>
                </c:pt>
                <c:pt idx="244">
                  <c:v>-27.347775328048463</c:v>
                </c:pt>
                <c:pt idx="245">
                  <c:v>-27.513638094815629</c:v>
                </c:pt>
                <c:pt idx="246">
                  <c:v>-26.806251918271517</c:v>
                </c:pt>
                <c:pt idx="247">
                  <c:v>-39.437179277119384</c:v>
                </c:pt>
                <c:pt idx="248">
                  <c:v>-37.944279567483221</c:v>
                </c:pt>
                <c:pt idx="249">
                  <c:v>-37.353343946199601</c:v>
                </c:pt>
                <c:pt idx="250">
                  <c:v>-29.147628982427399</c:v>
                </c:pt>
                <c:pt idx="251">
                  <c:v>-28.274789147788258</c:v>
                </c:pt>
                <c:pt idx="252">
                  <c:v>-27.326525384917112</c:v>
                </c:pt>
                <c:pt idx="253">
                  <c:v>-22.409795762867368</c:v>
                </c:pt>
                <c:pt idx="254">
                  <c:v>-18.756429616681537</c:v>
                </c:pt>
                <c:pt idx="255">
                  <c:v>-15.687999136939112</c:v>
                </c:pt>
                <c:pt idx="256">
                  <c:v>-4.4238255276573435</c:v>
                </c:pt>
                <c:pt idx="257">
                  <c:v>-11.158760271842482</c:v>
                </c:pt>
                <c:pt idx="258">
                  <c:v>-13.54379689548254</c:v>
                </c:pt>
                <c:pt idx="259">
                  <c:v>-10.792938368704474</c:v>
                </c:pt>
                <c:pt idx="260">
                  <c:v>-12.81311260722201</c:v>
                </c:pt>
                <c:pt idx="261">
                  <c:v>-6.6214188542226609</c:v>
                </c:pt>
                <c:pt idx="262">
                  <c:v>-9.2211738505953651</c:v>
                </c:pt>
                <c:pt idx="263">
                  <c:v>-12.964031768781648</c:v>
                </c:pt>
                <c:pt idx="264">
                  <c:v>-13.874873296782752</c:v>
                </c:pt>
                <c:pt idx="265">
                  <c:v>-15.595925135810385</c:v>
                </c:pt>
                <c:pt idx="266">
                  <c:v>-4.7157123603484452</c:v>
                </c:pt>
                <c:pt idx="267">
                  <c:v>-4.7090726439494413</c:v>
                </c:pt>
                <c:pt idx="268">
                  <c:v>3.1827846923125014</c:v>
                </c:pt>
                <c:pt idx="269">
                  <c:v>-3.7624197754473676</c:v>
                </c:pt>
                <c:pt idx="270">
                  <c:v>-0.86922936016534669</c:v>
                </c:pt>
                <c:pt idx="271">
                  <c:v>-9.7669393419504651</c:v>
                </c:pt>
                <c:pt idx="272">
                  <c:v>-20.145765487254973</c:v>
                </c:pt>
                <c:pt idx="273">
                  <c:v>-14.89476969210105</c:v>
                </c:pt>
                <c:pt idx="274">
                  <c:v>-21.727401694323667</c:v>
                </c:pt>
                <c:pt idx="275">
                  <c:v>-32.695270014851943</c:v>
                </c:pt>
                <c:pt idx="276">
                  <c:v>-34.983387834115518</c:v>
                </c:pt>
                <c:pt idx="277">
                  <c:v>-26.444486383198264</c:v>
                </c:pt>
                <c:pt idx="278">
                  <c:v>-33.149261181655895</c:v>
                </c:pt>
                <c:pt idx="279">
                  <c:v>-39.852554854935931</c:v>
                </c:pt>
                <c:pt idx="280">
                  <c:v>-33.207397904506607</c:v>
                </c:pt>
                <c:pt idx="281">
                  <c:v>-35.295711114559126</c:v>
                </c:pt>
                <c:pt idx="282">
                  <c:v>-35.662901540819625</c:v>
                </c:pt>
                <c:pt idx="283">
                  <c:v>-32.902421246892409</c:v>
                </c:pt>
                <c:pt idx="284">
                  <c:v>-18.61018393065995</c:v>
                </c:pt>
                <c:pt idx="285">
                  <c:v>-23.121632498987854</c:v>
                </c:pt>
                <c:pt idx="286">
                  <c:v>-20.079477170964253</c:v>
                </c:pt>
                <c:pt idx="287">
                  <c:v>-17.439604744118654</c:v>
                </c:pt>
                <c:pt idx="288">
                  <c:v>-23.842477957287443</c:v>
                </c:pt>
                <c:pt idx="289">
                  <c:v>-25.03097779201816</c:v>
                </c:pt>
                <c:pt idx="290">
                  <c:v>-21.914575981304761</c:v>
                </c:pt>
                <c:pt idx="291">
                  <c:v>-21.54201058389943</c:v>
                </c:pt>
                <c:pt idx="292">
                  <c:v>-17.221089540527188</c:v>
                </c:pt>
                <c:pt idx="293">
                  <c:v>-10.335843306051107</c:v>
                </c:pt>
                <c:pt idx="294">
                  <c:v>-12.894704229153186</c:v>
                </c:pt>
                <c:pt idx="295">
                  <c:v>-13.904615338756654</c:v>
                </c:pt>
                <c:pt idx="296">
                  <c:v>-13.685615745099433</c:v>
                </c:pt>
                <c:pt idx="297">
                  <c:v>-13.11129589329183</c:v>
                </c:pt>
                <c:pt idx="298">
                  <c:v>-8.6982444034045976</c:v>
                </c:pt>
                <c:pt idx="299">
                  <c:v>-9.7894364765242834</c:v>
                </c:pt>
                <c:pt idx="300">
                  <c:v>-6.2400786593809325</c:v>
                </c:pt>
                <c:pt idx="301">
                  <c:v>-7.9402711889155935</c:v>
                </c:pt>
                <c:pt idx="302">
                  <c:v>-5.345350971454943</c:v>
                </c:pt>
                <c:pt idx="303">
                  <c:v>-3.9080067163464904</c:v>
                </c:pt>
                <c:pt idx="304">
                  <c:v>-3.1582819128684991</c:v>
                </c:pt>
                <c:pt idx="305">
                  <c:v>-3.7318065818685797</c:v>
                </c:pt>
                <c:pt idx="306">
                  <c:v>-0.66168505065042904</c:v>
                </c:pt>
                <c:pt idx="307">
                  <c:v>0.19825185429518388</c:v>
                </c:pt>
                <c:pt idx="308">
                  <c:v>-1.482537096858616</c:v>
                </c:pt>
                <c:pt idx="309">
                  <c:v>-1.5020743869687991</c:v>
                </c:pt>
                <c:pt idx="310">
                  <c:v>4.9233603228756362</c:v>
                </c:pt>
                <c:pt idx="311">
                  <c:v>6.9455674328624983</c:v>
                </c:pt>
                <c:pt idx="312">
                  <c:v>11.115415829693575</c:v>
                </c:pt>
                <c:pt idx="313">
                  <c:v>14.033774131155695</c:v>
                </c:pt>
                <c:pt idx="314">
                  <c:v>26.058446355306231</c:v>
                </c:pt>
                <c:pt idx="315">
                  <c:v>22.784821183556978</c:v>
                </c:pt>
                <c:pt idx="316">
                  <c:v>27.527844109871925</c:v>
                </c:pt>
                <c:pt idx="317">
                  <c:v>31.957175887928258</c:v>
                </c:pt>
                <c:pt idx="318">
                  <c:v>38.563798390831373</c:v>
                </c:pt>
                <c:pt idx="319">
                  <c:v>42.765975796324064</c:v>
                </c:pt>
                <c:pt idx="320">
                  <c:v>33.18971293644244</c:v>
                </c:pt>
                <c:pt idx="321">
                  <c:v>32.678168100059239</c:v>
                </c:pt>
                <c:pt idx="322">
                  <c:v>37.06647837403154</c:v>
                </c:pt>
                <c:pt idx="323">
                  <c:v>34.377845608525924</c:v>
                </c:pt>
                <c:pt idx="324">
                  <c:v>38.227640667831132</c:v>
                </c:pt>
                <c:pt idx="325">
                  <c:v>24.341224997936273</c:v>
                </c:pt>
                <c:pt idx="326">
                  <c:v>3.8801528235727911</c:v>
                </c:pt>
                <c:pt idx="327">
                  <c:v>9.2825466054292427</c:v>
                </c:pt>
                <c:pt idx="328">
                  <c:v>16.626485651983526</c:v>
                </c:pt>
                <c:pt idx="329">
                  <c:v>3.515777287520705</c:v>
                </c:pt>
                <c:pt idx="330">
                  <c:v>11.873004694154288</c:v>
                </c:pt>
                <c:pt idx="331">
                  <c:v>11.961370275053795</c:v>
                </c:pt>
                <c:pt idx="332">
                  <c:v>26.887050278027136</c:v>
                </c:pt>
                <c:pt idx="333">
                  <c:v>26.42903419946343</c:v>
                </c:pt>
                <c:pt idx="334">
                  <c:v>34.518246498351402</c:v>
                </c:pt>
                <c:pt idx="335">
                  <c:v>30.209393125887331</c:v>
                </c:pt>
                <c:pt idx="336">
                  <c:v>29.297201279950723</c:v>
                </c:pt>
                <c:pt idx="337">
                  <c:v>26.033659457570344</c:v>
                </c:pt>
                <c:pt idx="338">
                  <c:v>29.379039204540234</c:v>
                </c:pt>
                <c:pt idx="339">
                  <c:v>28.517592836414241</c:v>
                </c:pt>
                <c:pt idx="340">
                  <c:v>22.244825238088129</c:v>
                </c:pt>
                <c:pt idx="341">
                  <c:v>19.616710155692484</c:v>
                </c:pt>
                <c:pt idx="342">
                  <c:v>23.322656246849927</c:v>
                </c:pt>
                <c:pt idx="343">
                  <c:v>19.74725506579551</c:v>
                </c:pt>
                <c:pt idx="344">
                  <c:v>21.752961626229727</c:v>
                </c:pt>
                <c:pt idx="345">
                  <c:v>29.667307209539338</c:v>
                </c:pt>
                <c:pt idx="346">
                  <c:v>26.273248085753398</c:v>
                </c:pt>
                <c:pt idx="347">
                  <c:v>25.471222106255031</c:v>
                </c:pt>
                <c:pt idx="348">
                  <c:v>23.02113638690475</c:v>
                </c:pt>
                <c:pt idx="349">
                  <c:v>23.756779453357858</c:v>
                </c:pt>
                <c:pt idx="350">
                  <c:v>24.678198019774158</c:v>
                </c:pt>
                <c:pt idx="351">
                  <c:v>29.067291462044075</c:v>
                </c:pt>
                <c:pt idx="352">
                  <c:v>34.245749580752104</c:v>
                </c:pt>
                <c:pt idx="353">
                  <c:v>33.288374947597511</c:v>
                </c:pt>
                <c:pt idx="354">
                  <c:v>32.177339046851031</c:v>
                </c:pt>
                <c:pt idx="355">
                  <c:v>29.258226604132311</c:v>
                </c:pt>
                <c:pt idx="356">
                  <c:v>33.563399446670061</c:v>
                </c:pt>
                <c:pt idx="357">
                  <c:v>36.550953040829405</c:v>
                </c:pt>
                <c:pt idx="358">
                  <c:v>42.290602859025348</c:v>
                </c:pt>
                <c:pt idx="359">
                  <c:v>48.490209884135574</c:v>
                </c:pt>
                <c:pt idx="360">
                  <c:v>48.282154378807697</c:v>
                </c:pt>
                <c:pt idx="361">
                  <c:v>38.18118531478072</c:v>
                </c:pt>
                <c:pt idx="362">
                  <c:v>38.738075890788636</c:v>
                </c:pt>
                <c:pt idx="363">
                  <c:v>33.344964015578718</c:v>
                </c:pt>
                <c:pt idx="364">
                  <c:v>35.507123631329506</c:v>
                </c:pt>
                <c:pt idx="365">
                  <c:v>42.797938805278577</c:v>
                </c:pt>
                <c:pt idx="366">
                  <c:v>49.493673008438165</c:v>
                </c:pt>
                <c:pt idx="367">
                  <c:v>58.604409979286572</c:v>
                </c:pt>
                <c:pt idx="368">
                  <c:v>67.363310880237776</c:v>
                </c:pt>
                <c:pt idx="369">
                  <c:v>75.371139707782191</c:v>
                </c:pt>
                <c:pt idx="370">
                  <c:v>71.536812172482996</c:v>
                </c:pt>
                <c:pt idx="371">
                  <c:v>78.13705018791768</c:v>
                </c:pt>
                <c:pt idx="372">
                  <c:v>83.609408683809193</c:v>
                </c:pt>
                <c:pt idx="373">
                  <c:v>72.648317853615538</c:v>
                </c:pt>
                <c:pt idx="374">
                  <c:v>69.363033832469995</c:v>
                </c:pt>
                <c:pt idx="375">
                  <c:v>62.401507699819092</c:v>
                </c:pt>
                <c:pt idx="376">
                  <c:v>54.020083426057575</c:v>
                </c:pt>
                <c:pt idx="377">
                  <c:v>66.118385882887736</c:v>
                </c:pt>
                <c:pt idx="378">
                  <c:v>69.571713459375388</c:v>
                </c:pt>
                <c:pt idx="379">
                  <c:v>59.826438599806764</c:v>
                </c:pt>
                <c:pt idx="380">
                  <c:v>62.745927655137756</c:v>
                </c:pt>
                <c:pt idx="381">
                  <c:v>67.800984868260869</c:v>
                </c:pt>
                <c:pt idx="382">
                  <c:v>70.368791459129881</c:v>
                </c:pt>
                <c:pt idx="383">
                  <c:v>59.620574119788913</c:v>
                </c:pt>
                <c:pt idx="384">
                  <c:v>59.652889835415039</c:v>
                </c:pt>
                <c:pt idx="385">
                  <c:v>54.442171579581867</c:v>
                </c:pt>
                <c:pt idx="386">
                  <c:v>57.312360839841681</c:v>
                </c:pt>
                <c:pt idx="387">
                  <c:v>54.893568532538353</c:v>
                </c:pt>
                <c:pt idx="388">
                  <c:v>58.834432995715936</c:v>
                </c:pt>
                <c:pt idx="389">
                  <c:v>68.596005077846939</c:v>
                </c:pt>
                <c:pt idx="390">
                  <c:v>70.24363177601569</c:v>
                </c:pt>
                <c:pt idx="391">
                  <c:v>72.569184994748539</c:v>
                </c:pt>
                <c:pt idx="392">
                  <c:v>67.837259006039858</c:v>
                </c:pt>
                <c:pt idx="393">
                  <c:v>66.734229107888396</c:v>
                </c:pt>
                <c:pt idx="394">
                  <c:v>68.937101995638358</c:v>
                </c:pt>
                <c:pt idx="395">
                  <c:v>65.975021379326108</c:v>
                </c:pt>
                <c:pt idx="396">
                  <c:v>71.048709321192163</c:v>
                </c:pt>
                <c:pt idx="397">
                  <c:v>61.706761900072429</c:v>
                </c:pt>
                <c:pt idx="398">
                  <c:v>53.487268737742497</c:v>
                </c:pt>
                <c:pt idx="399">
                  <c:v>48.052677820891262</c:v>
                </c:pt>
                <c:pt idx="400">
                  <c:v>54.040722851372315</c:v>
                </c:pt>
                <c:pt idx="401">
                  <c:v>41.155613066874139</c:v>
                </c:pt>
                <c:pt idx="402">
                  <c:v>42.878135100332294</c:v>
                </c:pt>
                <c:pt idx="403">
                  <c:v>64.267896414693709</c:v>
                </c:pt>
                <c:pt idx="404">
                  <c:v>56.333026159014523</c:v>
                </c:pt>
                <c:pt idx="405">
                  <c:v>54.61763197610474</c:v>
                </c:pt>
                <c:pt idx="406">
                  <c:v>42.620351952594525</c:v>
                </c:pt>
                <c:pt idx="407">
                  <c:v>39.14228696966844</c:v>
                </c:pt>
                <c:pt idx="408">
                  <c:v>35.515738745045034</c:v>
                </c:pt>
                <c:pt idx="409">
                  <c:v>26.37394590029789</c:v>
                </c:pt>
                <c:pt idx="410">
                  <c:v>32.767419932129926</c:v>
                </c:pt>
                <c:pt idx="411">
                  <c:v>31.351249480528232</c:v>
                </c:pt>
                <c:pt idx="412">
                  <c:v>37.685302434127202</c:v>
                </c:pt>
                <c:pt idx="413">
                  <c:v>35.110311242213399</c:v>
                </c:pt>
                <c:pt idx="414">
                  <c:v>34.079348731194379</c:v>
                </c:pt>
                <c:pt idx="415">
                  <c:v>30.831994916861881</c:v>
                </c:pt>
                <c:pt idx="416">
                  <c:v>33.730963052228404</c:v>
                </c:pt>
                <c:pt idx="417">
                  <c:v>40.570517012392585</c:v>
                </c:pt>
                <c:pt idx="418">
                  <c:v>47.14942238621569</c:v>
                </c:pt>
                <c:pt idx="419">
                  <c:v>48.616417593193106</c:v>
                </c:pt>
                <c:pt idx="420">
                  <c:v>56.106652337764217</c:v>
                </c:pt>
                <c:pt idx="421">
                  <c:v>41.466790981190663</c:v>
                </c:pt>
                <c:pt idx="422">
                  <c:v>24.52239348616947</c:v>
                </c:pt>
                <c:pt idx="423">
                  <c:v>35.152024876283619</c:v>
                </c:pt>
                <c:pt idx="424">
                  <c:v>35.288770567728299</c:v>
                </c:pt>
                <c:pt idx="425">
                  <c:v>40.027641244275245</c:v>
                </c:pt>
                <c:pt idx="426">
                  <c:v>33.771488992320144</c:v>
                </c:pt>
                <c:pt idx="427">
                  <c:v>29.366136996728052</c:v>
                </c:pt>
                <c:pt idx="428">
                  <c:v>32.939813364203573</c:v>
                </c:pt>
                <c:pt idx="429">
                  <c:v>39.410723721204818</c:v>
                </c:pt>
                <c:pt idx="430">
                  <c:v>40.151267396827663</c:v>
                </c:pt>
                <c:pt idx="431">
                  <c:v>36.811770992909331</c:v>
                </c:pt>
                <c:pt idx="432">
                  <c:v>35.097576797206443</c:v>
                </c:pt>
                <c:pt idx="433">
                  <c:v>33.768746494843782</c:v>
                </c:pt>
                <c:pt idx="434">
                  <c:v>38.070132834061596</c:v>
                </c:pt>
                <c:pt idx="435">
                  <c:v>36.320244115368624</c:v>
                </c:pt>
                <c:pt idx="436">
                  <c:v>41.533424680865913</c:v>
                </c:pt>
                <c:pt idx="437">
                  <c:v>40.340760219386397</c:v>
                </c:pt>
                <c:pt idx="438">
                  <c:v>38.524278394332569</c:v>
                </c:pt>
                <c:pt idx="439">
                  <c:v>44.593423015971823</c:v>
                </c:pt>
                <c:pt idx="440">
                  <c:v>46.46457620555524</c:v>
                </c:pt>
                <c:pt idx="441">
                  <c:v>45.792689087598617</c:v>
                </c:pt>
                <c:pt idx="442">
                  <c:v>43.325563303693457</c:v>
                </c:pt>
                <c:pt idx="443">
                  <c:v>29.778713773939259</c:v>
                </c:pt>
                <c:pt idx="444">
                  <c:v>27.134190146874502</c:v>
                </c:pt>
                <c:pt idx="445">
                  <c:v>26.37674669079637</c:v>
                </c:pt>
                <c:pt idx="446">
                  <c:v>35.853167037052238</c:v>
                </c:pt>
                <c:pt idx="447">
                  <c:v>32.502406840533872</c:v>
                </c:pt>
                <c:pt idx="448">
                  <c:v>32.128794880336244</c:v>
                </c:pt>
                <c:pt idx="449">
                  <c:v>38.669142194390794</c:v>
                </c:pt>
                <c:pt idx="450">
                  <c:v>28.223354659307208</c:v>
                </c:pt>
                <c:pt idx="451">
                  <c:v>19.675851737134398</c:v>
                </c:pt>
                <c:pt idx="452">
                  <c:v>20.431599249560616</c:v>
                </c:pt>
                <c:pt idx="453">
                  <c:v>4.3304469696919812</c:v>
                </c:pt>
                <c:pt idx="454">
                  <c:v>-9.8581727321465635</c:v>
                </c:pt>
                <c:pt idx="455">
                  <c:v>-6.1296452615862362</c:v>
                </c:pt>
                <c:pt idx="456">
                  <c:v>-13.059993443805674</c:v>
                </c:pt>
                <c:pt idx="457">
                  <c:v>-11.660892764531727</c:v>
                </c:pt>
                <c:pt idx="458">
                  <c:v>-6.90673612945284</c:v>
                </c:pt>
                <c:pt idx="459">
                  <c:v>10.305985097655901</c:v>
                </c:pt>
                <c:pt idx="460">
                  <c:v>2.9882333870457467</c:v>
                </c:pt>
                <c:pt idx="461">
                  <c:v>-2.6450078093215756</c:v>
                </c:pt>
                <c:pt idx="462">
                  <c:v>6.3983038918222546</c:v>
                </c:pt>
                <c:pt idx="463">
                  <c:v>1.6150708193044316</c:v>
                </c:pt>
                <c:pt idx="464">
                  <c:v>7.6777053935376705</c:v>
                </c:pt>
                <c:pt idx="465">
                  <c:v>11.427410462617615</c:v>
                </c:pt>
                <c:pt idx="466">
                  <c:v>7.0791326087357831</c:v>
                </c:pt>
                <c:pt idx="467">
                  <c:v>1.4724320654250445</c:v>
                </c:pt>
                <c:pt idx="468">
                  <c:v>-4.2052983816390332</c:v>
                </c:pt>
                <c:pt idx="469">
                  <c:v>3.558603338826094</c:v>
                </c:pt>
                <c:pt idx="470">
                  <c:v>-1.8940329366372799</c:v>
                </c:pt>
                <c:pt idx="471">
                  <c:v>1.3530886715809487</c:v>
                </c:pt>
                <c:pt idx="472">
                  <c:v>-6.847141477451113</c:v>
                </c:pt>
                <c:pt idx="473">
                  <c:v>-12.626094745797801</c:v>
                </c:pt>
                <c:pt idx="474">
                  <c:v>-6.5525126635325392</c:v>
                </c:pt>
                <c:pt idx="475">
                  <c:v>-0.12783755952219256</c:v>
                </c:pt>
                <c:pt idx="476">
                  <c:v>5.2880003961877087</c:v>
                </c:pt>
                <c:pt idx="477">
                  <c:v>4.7377884377850066</c:v>
                </c:pt>
                <c:pt idx="478">
                  <c:v>1.4058841868416438</c:v>
                </c:pt>
                <c:pt idx="479">
                  <c:v>0.29492711960308338</c:v>
                </c:pt>
                <c:pt idx="480">
                  <c:v>7.3257553251454333</c:v>
                </c:pt>
                <c:pt idx="481">
                  <c:v>4.4283964626210759</c:v>
                </c:pt>
                <c:pt idx="482">
                  <c:v>3.7343708780070983</c:v>
                </c:pt>
                <c:pt idx="483">
                  <c:v>3.4641621398825651</c:v>
                </c:pt>
                <c:pt idx="484">
                  <c:v>6.9422653557178693</c:v>
                </c:pt>
                <c:pt idx="485">
                  <c:v>4.1119467763707007</c:v>
                </c:pt>
                <c:pt idx="486">
                  <c:v>5.0549241890952556</c:v>
                </c:pt>
                <c:pt idx="487">
                  <c:v>4.2621842143820476</c:v>
                </c:pt>
                <c:pt idx="488">
                  <c:v>3.911944408716872</c:v>
                </c:pt>
                <c:pt idx="489">
                  <c:v>8.2307937462413605</c:v>
                </c:pt>
                <c:pt idx="490">
                  <c:v>11.709542572490751</c:v>
                </c:pt>
                <c:pt idx="491">
                  <c:v>2.8272685798158559</c:v>
                </c:pt>
                <c:pt idx="492">
                  <c:v>12.108212027322484</c:v>
                </c:pt>
                <c:pt idx="493">
                  <c:v>10.826765627209678</c:v>
                </c:pt>
                <c:pt idx="494">
                  <c:v>12.263160109973615</c:v>
                </c:pt>
                <c:pt idx="495">
                  <c:v>12.571550554212774</c:v>
                </c:pt>
                <c:pt idx="496">
                  <c:v>16.240328119408144</c:v>
                </c:pt>
                <c:pt idx="497">
                  <c:v>17.473225945358408</c:v>
                </c:pt>
                <c:pt idx="498">
                  <c:v>21.040718609926913</c:v>
                </c:pt>
                <c:pt idx="499">
                  <c:v>19.040465144097251</c:v>
                </c:pt>
                <c:pt idx="500">
                  <c:v>21.421863472846159</c:v>
                </c:pt>
                <c:pt idx="501">
                  <c:v>23.9194276366959</c:v>
                </c:pt>
                <c:pt idx="502">
                  <c:v>13.913406043719512</c:v>
                </c:pt>
                <c:pt idx="503">
                  <c:v>22.968222630975689</c:v>
                </c:pt>
                <c:pt idx="504">
                  <c:v>24.641184006094228</c:v>
                </c:pt>
                <c:pt idx="505">
                  <c:v>20.054866603149236</c:v>
                </c:pt>
                <c:pt idx="506">
                  <c:v>24.765048413309287</c:v>
                </c:pt>
                <c:pt idx="507">
                  <c:v>20.551646559433202</c:v>
                </c:pt>
                <c:pt idx="508">
                  <c:v>21.786349320049659</c:v>
                </c:pt>
                <c:pt idx="509">
                  <c:v>21.740029463566302</c:v>
                </c:pt>
                <c:pt idx="510">
                  <c:v>27.598068181599579</c:v>
                </c:pt>
                <c:pt idx="511">
                  <c:v>32.991236332583782</c:v>
                </c:pt>
                <c:pt idx="512">
                  <c:v>31.870403876186803</c:v>
                </c:pt>
                <c:pt idx="513">
                  <c:v>34.113704714350355</c:v>
                </c:pt>
                <c:pt idx="514">
                  <c:v>38.594566745375936</c:v>
                </c:pt>
                <c:pt idx="515">
                  <c:v>40.450610851002544</c:v>
                </c:pt>
                <c:pt idx="516">
                  <c:v>40.807224176844748</c:v>
                </c:pt>
                <c:pt idx="517">
                  <c:v>39.808501643787643</c:v>
                </c:pt>
                <c:pt idx="518">
                  <c:v>36.174599488492042</c:v>
                </c:pt>
                <c:pt idx="519">
                  <c:v>47.584735848945982</c:v>
                </c:pt>
                <c:pt idx="520">
                  <c:v>43.020878132108642</c:v>
                </c:pt>
                <c:pt idx="521">
                  <c:v>30.039960408454181</c:v>
                </c:pt>
                <c:pt idx="522">
                  <c:v>37.008645852146607</c:v>
                </c:pt>
                <c:pt idx="523">
                  <c:v>41.255128417630324</c:v>
                </c:pt>
                <c:pt idx="524">
                  <c:v>40.07033948942933</c:v>
                </c:pt>
                <c:pt idx="525">
                  <c:v>38.652969829660357</c:v>
                </c:pt>
                <c:pt idx="526">
                  <c:v>29.945706677108987</c:v>
                </c:pt>
                <c:pt idx="527">
                  <c:v>19.582396698963933</c:v>
                </c:pt>
                <c:pt idx="528">
                  <c:v>12.027048075145142</c:v>
                </c:pt>
                <c:pt idx="529">
                  <c:v>0.83057748837753742</c:v>
                </c:pt>
                <c:pt idx="530">
                  <c:v>21.588414169247862</c:v>
                </c:pt>
                <c:pt idx="531">
                  <c:v>18.782862545021551</c:v>
                </c:pt>
                <c:pt idx="532">
                  <c:v>24.711483602262319</c:v>
                </c:pt>
                <c:pt idx="533">
                  <c:v>13.528246498742845</c:v>
                </c:pt>
                <c:pt idx="534">
                  <c:v>12.517308043580776</c:v>
                </c:pt>
                <c:pt idx="535">
                  <c:v>16.130358797890509</c:v>
                </c:pt>
                <c:pt idx="536">
                  <c:v>10.676574569089814</c:v>
                </c:pt>
                <c:pt idx="537">
                  <c:v>8.8724134657359741</c:v>
                </c:pt>
                <c:pt idx="538">
                  <c:v>19.025536489608143</c:v>
                </c:pt>
                <c:pt idx="539">
                  <c:v>16.981088281091218</c:v>
                </c:pt>
                <c:pt idx="540">
                  <c:v>10.323769583867449</c:v>
                </c:pt>
                <c:pt idx="541">
                  <c:v>10.758329804936473</c:v>
                </c:pt>
                <c:pt idx="542">
                  <c:v>16.238574164304943</c:v>
                </c:pt>
                <c:pt idx="543">
                  <c:v>8.2432319082623948</c:v>
                </c:pt>
                <c:pt idx="544">
                  <c:v>14.641165990030469</c:v>
                </c:pt>
                <c:pt idx="545">
                  <c:v>11.808081571101138</c:v>
                </c:pt>
                <c:pt idx="546">
                  <c:v>19.700733480371667</c:v>
                </c:pt>
                <c:pt idx="547">
                  <c:v>17.034467427005652</c:v>
                </c:pt>
                <c:pt idx="548">
                  <c:v>12.892997742578816</c:v>
                </c:pt>
                <c:pt idx="549">
                  <c:v>12.42168496019913</c:v>
                </c:pt>
                <c:pt idx="550">
                  <c:v>8.1869303021038462</c:v>
                </c:pt>
                <c:pt idx="551">
                  <c:v>6.8724811137094388</c:v>
                </c:pt>
                <c:pt idx="552">
                  <c:v>6.7935724951313059</c:v>
                </c:pt>
                <c:pt idx="553">
                  <c:v>-7.8026394909171737</c:v>
                </c:pt>
                <c:pt idx="554">
                  <c:v>-4.4815454648250093</c:v>
                </c:pt>
                <c:pt idx="555">
                  <c:v>-7.388143122289204</c:v>
                </c:pt>
                <c:pt idx="556">
                  <c:v>6.7699221670599163</c:v>
                </c:pt>
                <c:pt idx="557">
                  <c:v>2.9562325454260074</c:v>
                </c:pt>
                <c:pt idx="558">
                  <c:v>-7.8523955393291374</c:v>
                </c:pt>
                <c:pt idx="559">
                  <c:v>-3.3850807499184898</c:v>
                </c:pt>
                <c:pt idx="560">
                  <c:v>-6.9302930963533242</c:v>
                </c:pt>
                <c:pt idx="561">
                  <c:v>-11.969148982186518</c:v>
                </c:pt>
                <c:pt idx="562">
                  <c:v>-8.7683552039668271</c:v>
                </c:pt>
                <c:pt idx="563">
                  <c:v>-9.3309679228956064</c:v>
                </c:pt>
                <c:pt idx="564">
                  <c:v>-13.567440412069608</c:v>
                </c:pt>
                <c:pt idx="565">
                  <c:v>-7.6938109592403991</c:v>
                </c:pt>
                <c:pt idx="566">
                  <c:v>-6.6158786337088156</c:v>
                </c:pt>
                <c:pt idx="567">
                  <c:v>-7.3695934562521543</c:v>
                </c:pt>
                <c:pt idx="568">
                  <c:v>-3.4020519497516055</c:v>
                </c:pt>
                <c:pt idx="569">
                  <c:v>-4.1553950444329075</c:v>
                </c:pt>
                <c:pt idx="570">
                  <c:v>4.7175576515879003</c:v>
                </c:pt>
                <c:pt idx="571">
                  <c:v>1.3617964803332772</c:v>
                </c:pt>
                <c:pt idx="572">
                  <c:v>2.6661445450551158</c:v>
                </c:pt>
                <c:pt idx="573">
                  <c:v>2.5303022118792873</c:v>
                </c:pt>
                <c:pt idx="574">
                  <c:v>5.1883459881452598</c:v>
                </c:pt>
                <c:pt idx="575">
                  <c:v>2.7027327052798755</c:v>
                </c:pt>
                <c:pt idx="576">
                  <c:v>-7.7934147811934533</c:v>
                </c:pt>
                <c:pt idx="577">
                  <c:v>-3.372377113467484</c:v>
                </c:pt>
                <c:pt idx="578">
                  <c:v>-1.5212125456575132</c:v>
                </c:pt>
                <c:pt idx="579">
                  <c:v>-2.112014144037655</c:v>
                </c:pt>
                <c:pt idx="580">
                  <c:v>-1.853886696984508</c:v>
                </c:pt>
                <c:pt idx="581">
                  <c:v>-2.2043833093531973</c:v>
                </c:pt>
                <c:pt idx="582">
                  <c:v>12.73134906313631</c:v>
                </c:pt>
                <c:pt idx="583">
                  <c:v>27.08988082915522</c:v>
                </c:pt>
                <c:pt idx="584">
                  <c:v>46.635452792115558</c:v>
                </c:pt>
                <c:pt idx="585">
                  <c:v>49.874833243821051</c:v>
                </c:pt>
                <c:pt idx="586">
                  <c:v>50.103607344384301</c:v>
                </c:pt>
                <c:pt idx="587">
                  <c:v>36.8713530859347</c:v>
                </c:pt>
                <c:pt idx="588">
                  <c:v>34.199923271007293</c:v>
                </c:pt>
                <c:pt idx="589">
                  <c:v>30.181093241797829</c:v>
                </c:pt>
                <c:pt idx="590">
                  <c:v>30.226219273059197</c:v>
                </c:pt>
                <c:pt idx="591">
                  <c:v>17.045223041220957</c:v>
                </c:pt>
                <c:pt idx="592">
                  <c:v>24.83451224034512</c:v>
                </c:pt>
                <c:pt idx="593">
                  <c:v>28.288543117242916</c:v>
                </c:pt>
                <c:pt idx="594">
                  <c:v>22.372665994905482</c:v>
                </c:pt>
                <c:pt idx="595">
                  <c:v>12.72040734705142</c:v>
                </c:pt>
                <c:pt idx="596">
                  <c:v>16.876976328233596</c:v>
                </c:pt>
                <c:pt idx="597">
                  <c:v>20.696823768655403</c:v>
                </c:pt>
                <c:pt idx="598">
                  <c:v>19.193898210074288</c:v>
                </c:pt>
                <c:pt idx="599">
                  <c:v>23.286976456349983</c:v>
                </c:pt>
                <c:pt idx="600">
                  <c:v>28.023836991268848</c:v>
                </c:pt>
                <c:pt idx="601">
                  <c:v>18.699711304943701</c:v>
                </c:pt>
                <c:pt idx="602">
                  <c:v>17.935443626172276</c:v>
                </c:pt>
                <c:pt idx="603">
                  <c:v>21.347227133950565</c:v>
                </c:pt>
                <c:pt idx="604">
                  <c:v>23.614361670428629</c:v>
                </c:pt>
                <c:pt idx="605">
                  <c:v>23.265615519648541</c:v>
                </c:pt>
                <c:pt idx="606">
                  <c:v>22.960120164664243</c:v>
                </c:pt>
                <c:pt idx="607">
                  <c:v>10.278637358875242</c:v>
                </c:pt>
                <c:pt idx="608">
                  <c:v>4.6690559829966949</c:v>
                </c:pt>
                <c:pt idx="609">
                  <c:v>-5.0385130302339709</c:v>
                </c:pt>
                <c:pt idx="610">
                  <c:v>-14.551982718675871</c:v>
                </c:pt>
                <c:pt idx="611">
                  <c:v>-10.951609926335127</c:v>
                </c:pt>
                <c:pt idx="612">
                  <c:v>-21.543306172401934</c:v>
                </c:pt>
                <c:pt idx="613">
                  <c:v>-29.240684089421354</c:v>
                </c:pt>
                <c:pt idx="614">
                  <c:v>-41.28636126187245</c:v>
                </c:pt>
                <c:pt idx="615">
                  <c:v>-25.971115874553607</c:v>
                </c:pt>
                <c:pt idx="616">
                  <c:v>-19.946051984692282</c:v>
                </c:pt>
                <c:pt idx="617">
                  <c:v>-23.478790249707494</c:v>
                </c:pt>
                <c:pt idx="618">
                  <c:v>-18.33044620998885</c:v>
                </c:pt>
                <c:pt idx="619">
                  <c:v>-0.92915793958235904</c:v>
                </c:pt>
                <c:pt idx="620">
                  <c:v>-6.3478983436852428</c:v>
                </c:pt>
                <c:pt idx="621">
                  <c:v>3.7110021803127946</c:v>
                </c:pt>
                <c:pt idx="622">
                  <c:v>1.1701371358836754</c:v>
                </c:pt>
                <c:pt idx="623">
                  <c:v>-3.3447741503147665</c:v>
                </c:pt>
                <c:pt idx="624">
                  <c:v>-11.468389041273308</c:v>
                </c:pt>
                <c:pt idx="625">
                  <c:v>-4.5374915491337546</c:v>
                </c:pt>
                <c:pt idx="626">
                  <c:v>-1.4455194257190218</c:v>
                </c:pt>
                <c:pt idx="627">
                  <c:v>3.2474347628065336</c:v>
                </c:pt>
                <c:pt idx="628">
                  <c:v>9.9213661504193862</c:v>
                </c:pt>
                <c:pt idx="629">
                  <c:v>7.1074989554290591</c:v>
                </c:pt>
                <c:pt idx="630">
                  <c:v>0.58253081382424465</c:v>
                </c:pt>
                <c:pt idx="631">
                  <c:v>-4.5539721384259213</c:v>
                </c:pt>
                <c:pt idx="632">
                  <c:v>-0.83452707536728621</c:v>
                </c:pt>
                <c:pt idx="633">
                  <c:v>-6.2398885554555861</c:v>
                </c:pt>
                <c:pt idx="634">
                  <c:v>3.0563714375003714</c:v>
                </c:pt>
                <c:pt idx="635">
                  <c:v>-3.2145170124758926</c:v>
                </c:pt>
                <c:pt idx="636">
                  <c:v>2.1778565228478319</c:v>
                </c:pt>
                <c:pt idx="637">
                  <c:v>3.9177742363105228</c:v>
                </c:pt>
                <c:pt idx="638">
                  <c:v>12.019665871594931</c:v>
                </c:pt>
                <c:pt idx="639">
                  <c:v>15.054893903781807</c:v>
                </c:pt>
                <c:pt idx="640">
                  <c:v>17.69356112491467</c:v>
                </c:pt>
                <c:pt idx="641">
                  <c:v>22.759065359732222</c:v>
                </c:pt>
                <c:pt idx="642">
                  <c:v>9.8669414819702936</c:v>
                </c:pt>
                <c:pt idx="643">
                  <c:v>13.937349727553272</c:v>
                </c:pt>
                <c:pt idx="644">
                  <c:v>11.05884368644714</c:v>
                </c:pt>
                <c:pt idx="645">
                  <c:v>17.074391461066373</c:v>
                </c:pt>
                <c:pt idx="646">
                  <c:v>15.024493542924633</c:v>
                </c:pt>
                <c:pt idx="647">
                  <c:v>20.640512274244969</c:v>
                </c:pt>
                <c:pt idx="648">
                  <c:v>16.133603295409248</c:v>
                </c:pt>
                <c:pt idx="649">
                  <c:v>20.453255471186104</c:v>
                </c:pt>
                <c:pt idx="650">
                  <c:v>24.450180281591784</c:v>
                </c:pt>
                <c:pt idx="651">
                  <c:v>22.55985313499076</c:v>
                </c:pt>
                <c:pt idx="652">
                  <c:v>17.333341912980636</c:v>
                </c:pt>
                <c:pt idx="653">
                  <c:v>15.676531652904458</c:v>
                </c:pt>
                <c:pt idx="654">
                  <c:v>22.972702740084184</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numCache>
            </c:numRef>
          </c:val>
          <c:smooth val="0"/>
        </c:ser>
        <c:dLbls>
          <c:showLegendKey val="0"/>
          <c:showVal val="0"/>
          <c:showCatName val="0"/>
          <c:showSerName val="0"/>
          <c:showPercent val="0"/>
          <c:showBubbleSize val="0"/>
        </c:dLbls>
        <c:marker val="1"/>
        <c:smooth val="0"/>
        <c:axId val="253124656"/>
        <c:axId val="253124096"/>
      </c:lineChart>
      <c:dateAx>
        <c:axId val="253122976"/>
        <c:scaling>
          <c:orientation val="minMax"/>
          <c:min val="29221"/>
        </c:scaling>
        <c:delete val="0"/>
        <c:axPos val="b"/>
        <c:numFmt formatCode="yyyy" sourceLinked="0"/>
        <c:majorTickMark val="out"/>
        <c:minorTickMark val="none"/>
        <c:tickLblPos val="low"/>
        <c:spPr>
          <a:ln>
            <a:solidFill>
              <a:srgbClr val="040404"/>
            </a:solidFill>
          </a:ln>
        </c:spPr>
        <c:crossAx val="253123536"/>
        <c:crosses val="autoZero"/>
        <c:auto val="1"/>
        <c:lblOffset val="100"/>
        <c:baseTimeUnit val="months"/>
        <c:majorUnit val="5"/>
        <c:majorTimeUnit val="years"/>
      </c:dateAx>
      <c:valAx>
        <c:axId val="253123536"/>
        <c:scaling>
          <c:orientation val="minMax"/>
          <c:max val="6"/>
        </c:scaling>
        <c:delete val="0"/>
        <c:axPos val="l"/>
        <c:majorGridlines>
          <c:spPr>
            <a:ln>
              <a:solidFill>
                <a:schemeClr val="bg1">
                  <a:lumMod val="75000"/>
                </a:schemeClr>
              </a:solidFill>
            </a:ln>
          </c:spPr>
        </c:majorGridlines>
        <c:title>
          <c:tx>
            <c:rich>
              <a:bodyPr rot="-5400000" vert="horz"/>
              <a:lstStyle/>
              <a:p>
                <a:pPr>
                  <a:defRPr b="0"/>
                </a:pPr>
                <a:r>
                  <a:rPr lang="en-US" b="0" dirty="0" smtClean="0"/>
                  <a:t>Equity to bond yield diff (%)</a:t>
                </a:r>
                <a:endParaRPr lang="en-US" b="0" dirty="0"/>
              </a:p>
            </c:rich>
          </c:tx>
          <c:layout>
            <c:manualLayout>
              <c:xMode val="edge"/>
              <c:yMode val="edge"/>
              <c:x val="1.1921123197768215E-2"/>
              <c:y val="0.22576189818699352"/>
            </c:manualLayout>
          </c:layout>
          <c:overlay val="0"/>
        </c:title>
        <c:numFmt formatCode="#,##0\ ;[Red]\-#,##0" sourceLinked="0"/>
        <c:majorTickMark val="out"/>
        <c:minorTickMark val="none"/>
        <c:tickLblPos val="nextTo"/>
        <c:spPr>
          <a:ln>
            <a:noFill/>
          </a:ln>
        </c:spPr>
        <c:crossAx val="253122976"/>
        <c:crosses val="autoZero"/>
        <c:crossBetween val="between"/>
      </c:valAx>
      <c:valAx>
        <c:axId val="253124096"/>
        <c:scaling>
          <c:orientation val="minMax"/>
        </c:scaling>
        <c:delete val="0"/>
        <c:axPos val="r"/>
        <c:title>
          <c:tx>
            <c:rich>
              <a:bodyPr rot="-5400000" vert="horz"/>
              <a:lstStyle/>
              <a:p>
                <a:pPr>
                  <a:defRPr sz="900" b="0"/>
                </a:pPr>
                <a:r>
                  <a:rPr lang="en-GB" sz="900" b="0" i="0" baseline="0" dirty="0" smtClean="0">
                    <a:effectLst/>
                  </a:rPr>
                  <a:t>% dev.  from  historic mean</a:t>
                </a:r>
                <a:endParaRPr lang="en-GB" sz="900" dirty="0">
                  <a:effectLst/>
                </a:endParaRPr>
              </a:p>
            </c:rich>
          </c:tx>
          <c:layout>
            <c:manualLayout>
              <c:xMode val="edge"/>
              <c:yMode val="edge"/>
              <c:x val="0.9237623361944246"/>
              <c:y val="0.23635062079806274"/>
            </c:manualLayout>
          </c:layout>
          <c:overlay val="0"/>
        </c:title>
        <c:numFmt formatCode="0_ ;[Red]\-0\ " sourceLinked="0"/>
        <c:majorTickMark val="out"/>
        <c:minorTickMark val="none"/>
        <c:tickLblPos val="nextTo"/>
        <c:spPr>
          <a:ln>
            <a:noFill/>
          </a:ln>
        </c:spPr>
        <c:crossAx val="253124656"/>
        <c:crosses val="max"/>
        <c:crossBetween val="between"/>
      </c:valAx>
      <c:dateAx>
        <c:axId val="253124656"/>
        <c:scaling>
          <c:orientation val="minMax"/>
        </c:scaling>
        <c:delete val="1"/>
        <c:axPos val="b"/>
        <c:numFmt formatCode="m/d/yyyy" sourceLinked="1"/>
        <c:majorTickMark val="out"/>
        <c:minorTickMark val="none"/>
        <c:tickLblPos val="nextTo"/>
        <c:crossAx val="253124096"/>
        <c:crosses val="autoZero"/>
        <c:auto val="1"/>
        <c:lblOffset val="100"/>
        <c:baseTimeUnit val="months"/>
      </c:dateAx>
    </c:plotArea>
    <c:legend>
      <c:legendPos val="r"/>
      <c:layout>
        <c:manualLayout>
          <c:xMode val="edge"/>
          <c:yMode val="edge"/>
          <c:x val="0.38330205994058747"/>
          <c:y val="0.69217422705596199"/>
          <c:w val="0.2762543965008486"/>
          <c:h val="0.17470032818922396"/>
        </c:manualLayout>
      </c:layout>
      <c:overlay val="0"/>
      <c:spPr>
        <a:noFill/>
      </c:spPr>
    </c:legend>
    <c:plotVisOnly val="1"/>
    <c:dispBlanksAs val="gap"/>
    <c:showDLblsOverMax val="0"/>
  </c:chart>
  <c:spPr>
    <a:noFill/>
    <a:ln>
      <a:noFill/>
    </a:ln>
  </c:spPr>
  <c:txPr>
    <a:bodyPr/>
    <a:lstStyle/>
    <a:p>
      <a:pPr>
        <a:defRPr sz="900"/>
      </a:pPr>
      <a:endParaRPr lang="en-US"/>
    </a:p>
  </c:txPr>
  <c:externalData r:id="rId2">
    <c:autoUpdate val="0"/>
  </c:externalData>
  <c:userShapes r:id="rId3"/>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b="1"/>
            </a:pPr>
            <a:r>
              <a:rPr lang="en-US" sz="1400" b="1" i="0" dirty="0" smtClean="0">
                <a:effectLst/>
              </a:rPr>
              <a:t>Precious metals looking relative expensive against end of QE…</a:t>
            </a:r>
            <a:endParaRPr lang="en-GB" sz="1400" b="1" dirty="0">
              <a:effectLst/>
            </a:endParaRPr>
          </a:p>
        </c:rich>
      </c:tx>
      <c:layout>
        <c:manualLayout>
          <c:xMode val="edge"/>
          <c:yMode val="edge"/>
          <c:x val="7.2387529635812853E-2"/>
          <c:y val="3.1220935234996947E-2"/>
        </c:manualLayout>
      </c:layout>
      <c:overlay val="0"/>
    </c:title>
    <c:autoTitleDeleted val="0"/>
    <c:plotArea>
      <c:layout>
        <c:manualLayout>
          <c:layoutTarget val="inner"/>
          <c:xMode val="edge"/>
          <c:yMode val="edge"/>
          <c:x val="6.7669838505467095E-2"/>
          <c:y val="0.14373758025460223"/>
          <c:w val="0.81539848102876689"/>
          <c:h val="0.7503947686495922"/>
        </c:manualLayout>
      </c:layout>
      <c:areaChart>
        <c:grouping val="standard"/>
        <c:varyColors val="0"/>
        <c:ser>
          <c:idx val="1"/>
          <c:order val="1"/>
          <c:tx>
            <c:strRef>
              <c:f>GLDvsRelAsst!$Z$3:$Z$4</c:f>
              <c:strCache>
                <c:ptCount val="2"/>
                <c:pt idx="0">
                  <c:v>10Y US Treasury yield minus inflation (%)</c:v>
                </c:pt>
              </c:strCache>
            </c:strRef>
          </c:tx>
          <c:spPr>
            <a:solidFill>
              <a:schemeClr val="accent6">
                <a:lumMod val="40000"/>
                <a:lumOff val="60000"/>
              </a:schemeClr>
            </a:solidFill>
            <a:ln>
              <a:noFill/>
            </a:ln>
          </c:spPr>
          <c:cat>
            <c:numRef>
              <c:f>GLDvsRelAsst!$B$8:$B$1000</c:f>
              <c:numCache>
                <c:formatCode>m/d/yyyy</c:formatCode>
                <c:ptCount val="993"/>
                <c:pt idx="0">
                  <c:v>21975</c:v>
                </c:pt>
                <c:pt idx="1">
                  <c:v>22006</c:v>
                </c:pt>
                <c:pt idx="2">
                  <c:v>22035</c:v>
                </c:pt>
                <c:pt idx="3">
                  <c:v>22067</c:v>
                </c:pt>
                <c:pt idx="4">
                  <c:v>22097</c:v>
                </c:pt>
                <c:pt idx="5">
                  <c:v>22126</c:v>
                </c:pt>
                <c:pt idx="6">
                  <c:v>22159</c:v>
                </c:pt>
                <c:pt idx="7">
                  <c:v>22189</c:v>
                </c:pt>
                <c:pt idx="8">
                  <c:v>22220</c:v>
                </c:pt>
                <c:pt idx="9">
                  <c:v>22250</c:v>
                </c:pt>
                <c:pt idx="10">
                  <c:v>22280</c:v>
                </c:pt>
                <c:pt idx="11">
                  <c:v>22312</c:v>
                </c:pt>
                <c:pt idx="12">
                  <c:v>22340</c:v>
                </c:pt>
                <c:pt idx="13">
                  <c:v>22371</c:v>
                </c:pt>
                <c:pt idx="14">
                  <c:v>22399</c:v>
                </c:pt>
                <c:pt idx="15">
                  <c:v>22432</c:v>
                </c:pt>
                <c:pt idx="16">
                  <c:v>22462</c:v>
                </c:pt>
                <c:pt idx="17">
                  <c:v>22493</c:v>
                </c:pt>
                <c:pt idx="18">
                  <c:v>22524</c:v>
                </c:pt>
                <c:pt idx="19">
                  <c:v>22553</c:v>
                </c:pt>
                <c:pt idx="20">
                  <c:v>22585</c:v>
                </c:pt>
                <c:pt idx="21">
                  <c:v>22615</c:v>
                </c:pt>
                <c:pt idx="22">
                  <c:v>22644</c:v>
                </c:pt>
                <c:pt idx="23">
                  <c:v>22677</c:v>
                </c:pt>
                <c:pt idx="24">
                  <c:v>22705</c:v>
                </c:pt>
                <c:pt idx="25">
                  <c:v>22735</c:v>
                </c:pt>
                <c:pt idx="26">
                  <c:v>22766</c:v>
                </c:pt>
                <c:pt idx="27">
                  <c:v>22797</c:v>
                </c:pt>
                <c:pt idx="28">
                  <c:v>22826</c:v>
                </c:pt>
                <c:pt idx="29">
                  <c:v>22858</c:v>
                </c:pt>
                <c:pt idx="30">
                  <c:v>22889</c:v>
                </c:pt>
                <c:pt idx="31">
                  <c:v>22917</c:v>
                </c:pt>
                <c:pt idx="32">
                  <c:v>22950</c:v>
                </c:pt>
                <c:pt idx="33">
                  <c:v>22980</c:v>
                </c:pt>
                <c:pt idx="34">
                  <c:v>23011</c:v>
                </c:pt>
                <c:pt idx="35">
                  <c:v>23042</c:v>
                </c:pt>
                <c:pt idx="36">
                  <c:v>23070</c:v>
                </c:pt>
                <c:pt idx="37">
                  <c:v>23099</c:v>
                </c:pt>
                <c:pt idx="38">
                  <c:v>23131</c:v>
                </c:pt>
                <c:pt idx="39">
                  <c:v>23162</c:v>
                </c:pt>
                <c:pt idx="40">
                  <c:v>23190</c:v>
                </c:pt>
                <c:pt idx="41">
                  <c:v>23223</c:v>
                </c:pt>
                <c:pt idx="42">
                  <c:v>23253</c:v>
                </c:pt>
                <c:pt idx="43">
                  <c:v>23284</c:v>
                </c:pt>
                <c:pt idx="44">
                  <c:v>23315</c:v>
                </c:pt>
                <c:pt idx="45">
                  <c:v>23344</c:v>
                </c:pt>
                <c:pt idx="46">
                  <c:v>23376</c:v>
                </c:pt>
                <c:pt idx="47">
                  <c:v>23407</c:v>
                </c:pt>
                <c:pt idx="48">
                  <c:v>23435</c:v>
                </c:pt>
                <c:pt idx="49">
                  <c:v>23467</c:v>
                </c:pt>
                <c:pt idx="50">
                  <c:v>23497</c:v>
                </c:pt>
                <c:pt idx="51">
                  <c:v>23526</c:v>
                </c:pt>
                <c:pt idx="52">
                  <c:v>23558</c:v>
                </c:pt>
                <c:pt idx="53">
                  <c:v>23589</c:v>
                </c:pt>
                <c:pt idx="54">
                  <c:v>23620</c:v>
                </c:pt>
                <c:pt idx="55">
                  <c:v>23650</c:v>
                </c:pt>
                <c:pt idx="56">
                  <c:v>23680</c:v>
                </c:pt>
                <c:pt idx="57">
                  <c:v>23711</c:v>
                </c:pt>
                <c:pt idx="58">
                  <c:v>23742</c:v>
                </c:pt>
                <c:pt idx="59">
                  <c:v>23771</c:v>
                </c:pt>
                <c:pt idx="60">
                  <c:v>23799</c:v>
                </c:pt>
                <c:pt idx="61">
                  <c:v>23832</c:v>
                </c:pt>
                <c:pt idx="62">
                  <c:v>23862</c:v>
                </c:pt>
                <c:pt idx="63">
                  <c:v>23893</c:v>
                </c:pt>
                <c:pt idx="64">
                  <c:v>23923</c:v>
                </c:pt>
                <c:pt idx="65">
                  <c:v>23953</c:v>
                </c:pt>
                <c:pt idx="66">
                  <c:v>23985</c:v>
                </c:pt>
                <c:pt idx="67">
                  <c:v>24015</c:v>
                </c:pt>
                <c:pt idx="68">
                  <c:v>24044</c:v>
                </c:pt>
                <c:pt idx="69">
                  <c:v>24076</c:v>
                </c:pt>
                <c:pt idx="70">
                  <c:v>24107</c:v>
                </c:pt>
                <c:pt idx="71">
                  <c:v>24138</c:v>
                </c:pt>
                <c:pt idx="72">
                  <c:v>24166</c:v>
                </c:pt>
                <c:pt idx="73">
                  <c:v>24197</c:v>
                </c:pt>
                <c:pt idx="74">
                  <c:v>24226</c:v>
                </c:pt>
                <c:pt idx="75">
                  <c:v>24258</c:v>
                </c:pt>
                <c:pt idx="76">
                  <c:v>24288</c:v>
                </c:pt>
                <c:pt idx="77">
                  <c:v>24317</c:v>
                </c:pt>
                <c:pt idx="78">
                  <c:v>24350</c:v>
                </c:pt>
                <c:pt idx="79">
                  <c:v>24380</c:v>
                </c:pt>
                <c:pt idx="80">
                  <c:v>24411</c:v>
                </c:pt>
                <c:pt idx="81">
                  <c:v>24441</c:v>
                </c:pt>
                <c:pt idx="82">
                  <c:v>24471</c:v>
                </c:pt>
                <c:pt idx="83">
                  <c:v>24503</c:v>
                </c:pt>
                <c:pt idx="84">
                  <c:v>24531</c:v>
                </c:pt>
                <c:pt idx="85">
                  <c:v>24562</c:v>
                </c:pt>
                <c:pt idx="86">
                  <c:v>24590</c:v>
                </c:pt>
                <c:pt idx="87">
                  <c:v>24623</c:v>
                </c:pt>
                <c:pt idx="88">
                  <c:v>24653</c:v>
                </c:pt>
                <c:pt idx="89">
                  <c:v>24684</c:v>
                </c:pt>
                <c:pt idx="90">
                  <c:v>24715</c:v>
                </c:pt>
                <c:pt idx="91">
                  <c:v>24744</c:v>
                </c:pt>
                <c:pt idx="92">
                  <c:v>24776</c:v>
                </c:pt>
                <c:pt idx="93">
                  <c:v>24806</c:v>
                </c:pt>
                <c:pt idx="94">
                  <c:v>24835</c:v>
                </c:pt>
                <c:pt idx="95">
                  <c:v>24868</c:v>
                </c:pt>
                <c:pt idx="96">
                  <c:v>24897</c:v>
                </c:pt>
                <c:pt idx="97">
                  <c:v>24926</c:v>
                </c:pt>
                <c:pt idx="98">
                  <c:v>24958</c:v>
                </c:pt>
                <c:pt idx="99">
                  <c:v>24989</c:v>
                </c:pt>
                <c:pt idx="100">
                  <c:v>25017</c:v>
                </c:pt>
                <c:pt idx="101">
                  <c:v>25050</c:v>
                </c:pt>
                <c:pt idx="102">
                  <c:v>25080</c:v>
                </c:pt>
                <c:pt idx="103">
                  <c:v>25111</c:v>
                </c:pt>
                <c:pt idx="104">
                  <c:v>25142</c:v>
                </c:pt>
                <c:pt idx="105">
                  <c:v>25171</c:v>
                </c:pt>
                <c:pt idx="106">
                  <c:v>25203</c:v>
                </c:pt>
                <c:pt idx="107">
                  <c:v>25234</c:v>
                </c:pt>
                <c:pt idx="108">
                  <c:v>25262</c:v>
                </c:pt>
                <c:pt idx="109">
                  <c:v>25293</c:v>
                </c:pt>
                <c:pt idx="110">
                  <c:v>25323</c:v>
                </c:pt>
                <c:pt idx="111">
                  <c:v>25353</c:v>
                </c:pt>
                <c:pt idx="112">
                  <c:v>25384</c:v>
                </c:pt>
                <c:pt idx="113">
                  <c:v>25415</c:v>
                </c:pt>
                <c:pt idx="114">
                  <c:v>25444</c:v>
                </c:pt>
                <c:pt idx="115">
                  <c:v>25476</c:v>
                </c:pt>
                <c:pt idx="116">
                  <c:v>25507</c:v>
                </c:pt>
                <c:pt idx="117">
                  <c:v>25535</c:v>
                </c:pt>
                <c:pt idx="118">
                  <c:v>25568</c:v>
                </c:pt>
                <c:pt idx="119">
                  <c:v>25598</c:v>
                </c:pt>
                <c:pt idx="120">
                  <c:v>25626</c:v>
                </c:pt>
                <c:pt idx="121">
                  <c:v>25658</c:v>
                </c:pt>
                <c:pt idx="122">
                  <c:v>25688</c:v>
                </c:pt>
                <c:pt idx="123">
                  <c:v>25717</c:v>
                </c:pt>
                <c:pt idx="124">
                  <c:v>25749</c:v>
                </c:pt>
                <c:pt idx="125">
                  <c:v>25780</c:v>
                </c:pt>
                <c:pt idx="126">
                  <c:v>25811</c:v>
                </c:pt>
                <c:pt idx="127">
                  <c:v>25841</c:v>
                </c:pt>
                <c:pt idx="128">
                  <c:v>25871</c:v>
                </c:pt>
                <c:pt idx="129">
                  <c:v>25902</c:v>
                </c:pt>
                <c:pt idx="130">
                  <c:v>25933</c:v>
                </c:pt>
                <c:pt idx="131">
                  <c:v>25962</c:v>
                </c:pt>
                <c:pt idx="132">
                  <c:v>25990</c:v>
                </c:pt>
                <c:pt idx="133">
                  <c:v>26023</c:v>
                </c:pt>
                <c:pt idx="134">
                  <c:v>26053</c:v>
                </c:pt>
                <c:pt idx="135">
                  <c:v>26084</c:v>
                </c:pt>
                <c:pt idx="136">
                  <c:v>26114</c:v>
                </c:pt>
                <c:pt idx="137">
                  <c:v>26144</c:v>
                </c:pt>
                <c:pt idx="138">
                  <c:v>26176</c:v>
                </c:pt>
                <c:pt idx="139">
                  <c:v>26206</c:v>
                </c:pt>
                <c:pt idx="140">
                  <c:v>26235</c:v>
                </c:pt>
                <c:pt idx="141">
                  <c:v>26267</c:v>
                </c:pt>
                <c:pt idx="142">
                  <c:v>26298</c:v>
                </c:pt>
                <c:pt idx="143">
                  <c:v>26329</c:v>
                </c:pt>
                <c:pt idx="144">
                  <c:v>26358</c:v>
                </c:pt>
                <c:pt idx="145">
                  <c:v>26389</c:v>
                </c:pt>
                <c:pt idx="146">
                  <c:v>26417</c:v>
                </c:pt>
                <c:pt idx="147">
                  <c:v>26450</c:v>
                </c:pt>
                <c:pt idx="148">
                  <c:v>26480</c:v>
                </c:pt>
                <c:pt idx="149">
                  <c:v>26511</c:v>
                </c:pt>
                <c:pt idx="150">
                  <c:v>26542</c:v>
                </c:pt>
                <c:pt idx="151">
                  <c:v>26571</c:v>
                </c:pt>
                <c:pt idx="152">
                  <c:v>26603</c:v>
                </c:pt>
                <c:pt idx="153">
                  <c:v>26633</c:v>
                </c:pt>
                <c:pt idx="154">
                  <c:v>26662</c:v>
                </c:pt>
                <c:pt idx="155">
                  <c:v>26695</c:v>
                </c:pt>
                <c:pt idx="156">
                  <c:v>26723</c:v>
                </c:pt>
                <c:pt idx="157">
                  <c:v>26753</c:v>
                </c:pt>
                <c:pt idx="158">
                  <c:v>26784</c:v>
                </c:pt>
                <c:pt idx="159">
                  <c:v>26815</c:v>
                </c:pt>
                <c:pt idx="160">
                  <c:v>26844</c:v>
                </c:pt>
                <c:pt idx="161">
                  <c:v>26876</c:v>
                </c:pt>
                <c:pt idx="162">
                  <c:v>26907</c:v>
                </c:pt>
                <c:pt idx="163">
                  <c:v>26935</c:v>
                </c:pt>
                <c:pt idx="164">
                  <c:v>26968</c:v>
                </c:pt>
                <c:pt idx="165">
                  <c:v>26998</c:v>
                </c:pt>
                <c:pt idx="166">
                  <c:v>27029</c:v>
                </c:pt>
                <c:pt idx="167">
                  <c:v>27060</c:v>
                </c:pt>
                <c:pt idx="168">
                  <c:v>27088</c:v>
                </c:pt>
                <c:pt idx="169">
                  <c:v>27117</c:v>
                </c:pt>
                <c:pt idx="170">
                  <c:v>27149</c:v>
                </c:pt>
                <c:pt idx="171">
                  <c:v>27180</c:v>
                </c:pt>
                <c:pt idx="172">
                  <c:v>27208</c:v>
                </c:pt>
                <c:pt idx="173">
                  <c:v>27241</c:v>
                </c:pt>
                <c:pt idx="174">
                  <c:v>27271</c:v>
                </c:pt>
                <c:pt idx="175">
                  <c:v>27302</c:v>
                </c:pt>
                <c:pt idx="176">
                  <c:v>27333</c:v>
                </c:pt>
                <c:pt idx="177">
                  <c:v>27362</c:v>
                </c:pt>
                <c:pt idx="178">
                  <c:v>27394</c:v>
                </c:pt>
                <c:pt idx="179">
                  <c:v>27425</c:v>
                </c:pt>
                <c:pt idx="180">
                  <c:v>27453</c:v>
                </c:pt>
                <c:pt idx="181">
                  <c:v>27484</c:v>
                </c:pt>
                <c:pt idx="182">
                  <c:v>27514</c:v>
                </c:pt>
                <c:pt idx="183">
                  <c:v>27544</c:v>
                </c:pt>
                <c:pt idx="184">
                  <c:v>27575</c:v>
                </c:pt>
                <c:pt idx="185">
                  <c:v>27606</c:v>
                </c:pt>
                <c:pt idx="186">
                  <c:v>27635</c:v>
                </c:pt>
                <c:pt idx="187">
                  <c:v>27667</c:v>
                </c:pt>
                <c:pt idx="188">
                  <c:v>27698</c:v>
                </c:pt>
                <c:pt idx="189">
                  <c:v>27726</c:v>
                </c:pt>
                <c:pt idx="190">
                  <c:v>27759</c:v>
                </c:pt>
                <c:pt idx="191">
                  <c:v>27789</c:v>
                </c:pt>
                <c:pt idx="192">
                  <c:v>27817</c:v>
                </c:pt>
                <c:pt idx="193">
                  <c:v>27850</c:v>
                </c:pt>
                <c:pt idx="194">
                  <c:v>27880</c:v>
                </c:pt>
                <c:pt idx="195">
                  <c:v>27911</c:v>
                </c:pt>
                <c:pt idx="196">
                  <c:v>27941</c:v>
                </c:pt>
                <c:pt idx="197">
                  <c:v>27971</c:v>
                </c:pt>
                <c:pt idx="198">
                  <c:v>28003</c:v>
                </c:pt>
                <c:pt idx="199">
                  <c:v>28033</c:v>
                </c:pt>
                <c:pt idx="200">
                  <c:v>28062</c:v>
                </c:pt>
                <c:pt idx="201">
                  <c:v>28094</c:v>
                </c:pt>
                <c:pt idx="202">
                  <c:v>28125</c:v>
                </c:pt>
                <c:pt idx="203">
                  <c:v>28156</c:v>
                </c:pt>
                <c:pt idx="204">
                  <c:v>28184</c:v>
                </c:pt>
                <c:pt idx="205">
                  <c:v>28215</c:v>
                </c:pt>
                <c:pt idx="206">
                  <c:v>28244</c:v>
                </c:pt>
                <c:pt idx="207">
                  <c:v>28276</c:v>
                </c:pt>
                <c:pt idx="208">
                  <c:v>28306</c:v>
                </c:pt>
                <c:pt idx="209">
                  <c:v>28335</c:v>
                </c:pt>
                <c:pt idx="210">
                  <c:v>28368</c:v>
                </c:pt>
                <c:pt idx="211">
                  <c:v>28398</c:v>
                </c:pt>
                <c:pt idx="212">
                  <c:v>28429</c:v>
                </c:pt>
                <c:pt idx="213">
                  <c:v>28459</c:v>
                </c:pt>
                <c:pt idx="214">
                  <c:v>28489</c:v>
                </c:pt>
                <c:pt idx="215">
                  <c:v>28521</c:v>
                </c:pt>
                <c:pt idx="216">
                  <c:v>28549</c:v>
                </c:pt>
                <c:pt idx="217">
                  <c:v>28580</c:v>
                </c:pt>
                <c:pt idx="218">
                  <c:v>28608</c:v>
                </c:pt>
                <c:pt idx="219">
                  <c:v>28641</c:v>
                </c:pt>
                <c:pt idx="220">
                  <c:v>28671</c:v>
                </c:pt>
                <c:pt idx="221">
                  <c:v>28702</c:v>
                </c:pt>
                <c:pt idx="222">
                  <c:v>28733</c:v>
                </c:pt>
                <c:pt idx="223">
                  <c:v>28762</c:v>
                </c:pt>
                <c:pt idx="224">
                  <c:v>28794</c:v>
                </c:pt>
                <c:pt idx="225">
                  <c:v>28824</c:v>
                </c:pt>
                <c:pt idx="226">
                  <c:v>28853</c:v>
                </c:pt>
                <c:pt idx="227">
                  <c:v>28886</c:v>
                </c:pt>
                <c:pt idx="228">
                  <c:v>28914</c:v>
                </c:pt>
                <c:pt idx="229">
                  <c:v>28944</c:v>
                </c:pt>
                <c:pt idx="230">
                  <c:v>28975</c:v>
                </c:pt>
                <c:pt idx="231">
                  <c:v>29006</c:v>
                </c:pt>
                <c:pt idx="232">
                  <c:v>29035</c:v>
                </c:pt>
                <c:pt idx="233">
                  <c:v>29067</c:v>
                </c:pt>
                <c:pt idx="234">
                  <c:v>29098</c:v>
                </c:pt>
                <c:pt idx="235">
                  <c:v>29126</c:v>
                </c:pt>
                <c:pt idx="236">
                  <c:v>29159</c:v>
                </c:pt>
                <c:pt idx="237">
                  <c:v>29189</c:v>
                </c:pt>
                <c:pt idx="238">
                  <c:v>29220</c:v>
                </c:pt>
                <c:pt idx="239">
                  <c:v>29251</c:v>
                </c:pt>
                <c:pt idx="240">
                  <c:v>29280</c:v>
                </c:pt>
                <c:pt idx="241">
                  <c:v>29311</c:v>
                </c:pt>
                <c:pt idx="242">
                  <c:v>29341</c:v>
                </c:pt>
                <c:pt idx="243">
                  <c:v>29371</c:v>
                </c:pt>
                <c:pt idx="244">
                  <c:v>29402</c:v>
                </c:pt>
                <c:pt idx="245">
                  <c:v>29433</c:v>
                </c:pt>
                <c:pt idx="246">
                  <c:v>29462</c:v>
                </c:pt>
                <c:pt idx="247">
                  <c:v>29494</c:v>
                </c:pt>
                <c:pt idx="248">
                  <c:v>29525</c:v>
                </c:pt>
                <c:pt idx="249">
                  <c:v>29553</c:v>
                </c:pt>
                <c:pt idx="250">
                  <c:v>29586</c:v>
                </c:pt>
                <c:pt idx="251">
                  <c:v>29616</c:v>
                </c:pt>
                <c:pt idx="252">
                  <c:v>29644</c:v>
                </c:pt>
                <c:pt idx="253">
                  <c:v>29676</c:v>
                </c:pt>
                <c:pt idx="254">
                  <c:v>29706</c:v>
                </c:pt>
                <c:pt idx="255">
                  <c:v>29735</c:v>
                </c:pt>
                <c:pt idx="256">
                  <c:v>29767</c:v>
                </c:pt>
                <c:pt idx="257">
                  <c:v>29798</c:v>
                </c:pt>
                <c:pt idx="258">
                  <c:v>29829</c:v>
                </c:pt>
                <c:pt idx="259">
                  <c:v>29859</c:v>
                </c:pt>
                <c:pt idx="260">
                  <c:v>29889</c:v>
                </c:pt>
                <c:pt idx="261">
                  <c:v>29920</c:v>
                </c:pt>
                <c:pt idx="262">
                  <c:v>29951</c:v>
                </c:pt>
                <c:pt idx="263">
                  <c:v>29980</c:v>
                </c:pt>
                <c:pt idx="264">
                  <c:v>30008</c:v>
                </c:pt>
                <c:pt idx="265">
                  <c:v>30041</c:v>
                </c:pt>
                <c:pt idx="266">
                  <c:v>30071</c:v>
                </c:pt>
                <c:pt idx="267">
                  <c:v>30102</c:v>
                </c:pt>
                <c:pt idx="268">
                  <c:v>30132</c:v>
                </c:pt>
                <c:pt idx="269">
                  <c:v>30162</c:v>
                </c:pt>
                <c:pt idx="270">
                  <c:v>30194</c:v>
                </c:pt>
                <c:pt idx="271">
                  <c:v>30224</c:v>
                </c:pt>
                <c:pt idx="272">
                  <c:v>30253</c:v>
                </c:pt>
                <c:pt idx="273">
                  <c:v>30285</c:v>
                </c:pt>
                <c:pt idx="274">
                  <c:v>30316</c:v>
                </c:pt>
                <c:pt idx="275">
                  <c:v>30347</c:v>
                </c:pt>
                <c:pt idx="276">
                  <c:v>30375</c:v>
                </c:pt>
                <c:pt idx="277">
                  <c:v>30406</c:v>
                </c:pt>
                <c:pt idx="278">
                  <c:v>30435</c:v>
                </c:pt>
                <c:pt idx="279">
                  <c:v>30467</c:v>
                </c:pt>
                <c:pt idx="280">
                  <c:v>30497</c:v>
                </c:pt>
                <c:pt idx="281">
                  <c:v>30526</c:v>
                </c:pt>
                <c:pt idx="282">
                  <c:v>30559</c:v>
                </c:pt>
                <c:pt idx="283">
                  <c:v>30589</c:v>
                </c:pt>
                <c:pt idx="284">
                  <c:v>30620</c:v>
                </c:pt>
                <c:pt idx="285">
                  <c:v>30650</c:v>
                </c:pt>
                <c:pt idx="286">
                  <c:v>30680</c:v>
                </c:pt>
                <c:pt idx="287">
                  <c:v>30712</c:v>
                </c:pt>
                <c:pt idx="288">
                  <c:v>30741</c:v>
                </c:pt>
                <c:pt idx="289">
                  <c:v>30771</c:v>
                </c:pt>
                <c:pt idx="290">
                  <c:v>30802</c:v>
                </c:pt>
                <c:pt idx="291">
                  <c:v>30833</c:v>
                </c:pt>
                <c:pt idx="292">
                  <c:v>30862</c:v>
                </c:pt>
                <c:pt idx="293">
                  <c:v>30894</c:v>
                </c:pt>
                <c:pt idx="294">
                  <c:v>30925</c:v>
                </c:pt>
                <c:pt idx="295">
                  <c:v>30953</c:v>
                </c:pt>
                <c:pt idx="296">
                  <c:v>30986</c:v>
                </c:pt>
                <c:pt idx="297">
                  <c:v>31016</c:v>
                </c:pt>
                <c:pt idx="298">
                  <c:v>31047</c:v>
                </c:pt>
                <c:pt idx="299">
                  <c:v>31078</c:v>
                </c:pt>
                <c:pt idx="300">
                  <c:v>31106</c:v>
                </c:pt>
                <c:pt idx="301">
                  <c:v>31135</c:v>
                </c:pt>
                <c:pt idx="302">
                  <c:v>31167</c:v>
                </c:pt>
                <c:pt idx="303">
                  <c:v>31198</c:v>
                </c:pt>
                <c:pt idx="304">
                  <c:v>31226</c:v>
                </c:pt>
                <c:pt idx="305">
                  <c:v>31259</c:v>
                </c:pt>
                <c:pt idx="306">
                  <c:v>31289</c:v>
                </c:pt>
                <c:pt idx="307">
                  <c:v>31320</c:v>
                </c:pt>
                <c:pt idx="308">
                  <c:v>31351</c:v>
                </c:pt>
                <c:pt idx="309">
                  <c:v>31380</c:v>
                </c:pt>
                <c:pt idx="310">
                  <c:v>31412</c:v>
                </c:pt>
                <c:pt idx="311">
                  <c:v>31443</c:v>
                </c:pt>
                <c:pt idx="312">
                  <c:v>31471</c:v>
                </c:pt>
                <c:pt idx="313">
                  <c:v>31502</c:v>
                </c:pt>
                <c:pt idx="314">
                  <c:v>31532</c:v>
                </c:pt>
                <c:pt idx="315">
                  <c:v>31562</c:v>
                </c:pt>
                <c:pt idx="316">
                  <c:v>31593</c:v>
                </c:pt>
                <c:pt idx="317">
                  <c:v>31624</c:v>
                </c:pt>
                <c:pt idx="318">
                  <c:v>31653</c:v>
                </c:pt>
                <c:pt idx="319">
                  <c:v>31685</c:v>
                </c:pt>
                <c:pt idx="320">
                  <c:v>31716</c:v>
                </c:pt>
                <c:pt idx="321">
                  <c:v>31744</c:v>
                </c:pt>
                <c:pt idx="322">
                  <c:v>31777</c:v>
                </c:pt>
                <c:pt idx="323">
                  <c:v>31807</c:v>
                </c:pt>
                <c:pt idx="324">
                  <c:v>31835</c:v>
                </c:pt>
                <c:pt idx="325">
                  <c:v>31867</c:v>
                </c:pt>
                <c:pt idx="326">
                  <c:v>31897</c:v>
                </c:pt>
                <c:pt idx="327">
                  <c:v>31926</c:v>
                </c:pt>
                <c:pt idx="328">
                  <c:v>31958</c:v>
                </c:pt>
                <c:pt idx="329">
                  <c:v>31989</c:v>
                </c:pt>
                <c:pt idx="330">
                  <c:v>32020</c:v>
                </c:pt>
                <c:pt idx="331">
                  <c:v>32050</c:v>
                </c:pt>
                <c:pt idx="332">
                  <c:v>32080</c:v>
                </c:pt>
                <c:pt idx="333">
                  <c:v>32111</c:v>
                </c:pt>
                <c:pt idx="334">
                  <c:v>32142</c:v>
                </c:pt>
                <c:pt idx="335">
                  <c:v>32171</c:v>
                </c:pt>
                <c:pt idx="336">
                  <c:v>32202</c:v>
                </c:pt>
                <c:pt idx="337">
                  <c:v>32233</c:v>
                </c:pt>
                <c:pt idx="338">
                  <c:v>32262</c:v>
                </c:pt>
                <c:pt idx="339">
                  <c:v>32294</c:v>
                </c:pt>
                <c:pt idx="340">
                  <c:v>32324</c:v>
                </c:pt>
                <c:pt idx="341">
                  <c:v>32353</c:v>
                </c:pt>
                <c:pt idx="342">
                  <c:v>32386</c:v>
                </c:pt>
                <c:pt idx="343">
                  <c:v>32416</c:v>
                </c:pt>
                <c:pt idx="344">
                  <c:v>32447</c:v>
                </c:pt>
                <c:pt idx="345">
                  <c:v>32477</c:v>
                </c:pt>
                <c:pt idx="346">
                  <c:v>32507</c:v>
                </c:pt>
                <c:pt idx="347">
                  <c:v>32539</c:v>
                </c:pt>
                <c:pt idx="348">
                  <c:v>32567</c:v>
                </c:pt>
                <c:pt idx="349">
                  <c:v>32598</c:v>
                </c:pt>
                <c:pt idx="350">
                  <c:v>32626</c:v>
                </c:pt>
                <c:pt idx="351">
                  <c:v>32659</c:v>
                </c:pt>
                <c:pt idx="352">
                  <c:v>32689</c:v>
                </c:pt>
                <c:pt idx="353">
                  <c:v>32720</c:v>
                </c:pt>
                <c:pt idx="354">
                  <c:v>32751</c:v>
                </c:pt>
                <c:pt idx="355">
                  <c:v>32780</c:v>
                </c:pt>
                <c:pt idx="356">
                  <c:v>32812</c:v>
                </c:pt>
                <c:pt idx="357">
                  <c:v>32842</c:v>
                </c:pt>
                <c:pt idx="358">
                  <c:v>32871</c:v>
                </c:pt>
                <c:pt idx="359">
                  <c:v>32904</c:v>
                </c:pt>
                <c:pt idx="360">
                  <c:v>32932</c:v>
                </c:pt>
                <c:pt idx="361">
                  <c:v>32962</c:v>
                </c:pt>
                <c:pt idx="362">
                  <c:v>32993</c:v>
                </c:pt>
                <c:pt idx="363">
                  <c:v>33024</c:v>
                </c:pt>
                <c:pt idx="364">
                  <c:v>33053</c:v>
                </c:pt>
                <c:pt idx="365">
                  <c:v>33085</c:v>
                </c:pt>
                <c:pt idx="366">
                  <c:v>33116</c:v>
                </c:pt>
                <c:pt idx="367">
                  <c:v>33144</c:v>
                </c:pt>
                <c:pt idx="368">
                  <c:v>33177</c:v>
                </c:pt>
                <c:pt idx="369">
                  <c:v>33207</c:v>
                </c:pt>
                <c:pt idx="370">
                  <c:v>33238</c:v>
                </c:pt>
                <c:pt idx="371">
                  <c:v>33269</c:v>
                </c:pt>
                <c:pt idx="372">
                  <c:v>33297</c:v>
                </c:pt>
                <c:pt idx="373">
                  <c:v>33326</c:v>
                </c:pt>
                <c:pt idx="374">
                  <c:v>33358</c:v>
                </c:pt>
                <c:pt idx="375">
                  <c:v>33389</c:v>
                </c:pt>
                <c:pt idx="376">
                  <c:v>33417</c:v>
                </c:pt>
                <c:pt idx="377">
                  <c:v>33450</c:v>
                </c:pt>
                <c:pt idx="378">
                  <c:v>33480</c:v>
                </c:pt>
                <c:pt idx="379">
                  <c:v>33511</c:v>
                </c:pt>
                <c:pt idx="380">
                  <c:v>33542</c:v>
                </c:pt>
                <c:pt idx="381">
                  <c:v>33571</c:v>
                </c:pt>
                <c:pt idx="382">
                  <c:v>33603</c:v>
                </c:pt>
                <c:pt idx="383">
                  <c:v>33634</c:v>
                </c:pt>
                <c:pt idx="384">
                  <c:v>33662</c:v>
                </c:pt>
                <c:pt idx="385">
                  <c:v>33694</c:v>
                </c:pt>
                <c:pt idx="386">
                  <c:v>33724</c:v>
                </c:pt>
                <c:pt idx="387">
                  <c:v>33753</c:v>
                </c:pt>
                <c:pt idx="388">
                  <c:v>33785</c:v>
                </c:pt>
                <c:pt idx="389">
                  <c:v>33816</c:v>
                </c:pt>
                <c:pt idx="390">
                  <c:v>33847</c:v>
                </c:pt>
                <c:pt idx="391">
                  <c:v>33877</c:v>
                </c:pt>
                <c:pt idx="392">
                  <c:v>33907</c:v>
                </c:pt>
                <c:pt idx="393">
                  <c:v>33938</c:v>
                </c:pt>
                <c:pt idx="394">
                  <c:v>33969</c:v>
                </c:pt>
                <c:pt idx="395">
                  <c:v>33998</c:v>
                </c:pt>
                <c:pt idx="396">
                  <c:v>34026</c:v>
                </c:pt>
                <c:pt idx="397">
                  <c:v>34059</c:v>
                </c:pt>
                <c:pt idx="398">
                  <c:v>34089</c:v>
                </c:pt>
                <c:pt idx="399">
                  <c:v>34120</c:v>
                </c:pt>
                <c:pt idx="400">
                  <c:v>34150</c:v>
                </c:pt>
                <c:pt idx="401">
                  <c:v>34180</c:v>
                </c:pt>
                <c:pt idx="402">
                  <c:v>34212</c:v>
                </c:pt>
                <c:pt idx="403">
                  <c:v>34242</c:v>
                </c:pt>
                <c:pt idx="404">
                  <c:v>34271</c:v>
                </c:pt>
                <c:pt idx="405">
                  <c:v>34303</c:v>
                </c:pt>
                <c:pt idx="406">
                  <c:v>34334</c:v>
                </c:pt>
                <c:pt idx="407">
                  <c:v>34365</c:v>
                </c:pt>
                <c:pt idx="408">
                  <c:v>34393</c:v>
                </c:pt>
                <c:pt idx="409">
                  <c:v>34424</c:v>
                </c:pt>
                <c:pt idx="410">
                  <c:v>34453</c:v>
                </c:pt>
                <c:pt idx="411">
                  <c:v>34485</c:v>
                </c:pt>
                <c:pt idx="412">
                  <c:v>34515</c:v>
                </c:pt>
                <c:pt idx="413">
                  <c:v>34544</c:v>
                </c:pt>
                <c:pt idx="414">
                  <c:v>34577</c:v>
                </c:pt>
                <c:pt idx="415">
                  <c:v>34607</c:v>
                </c:pt>
                <c:pt idx="416">
                  <c:v>34638</c:v>
                </c:pt>
                <c:pt idx="417">
                  <c:v>34668</c:v>
                </c:pt>
                <c:pt idx="418">
                  <c:v>34698</c:v>
                </c:pt>
                <c:pt idx="419">
                  <c:v>34730</c:v>
                </c:pt>
                <c:pt idx="420">
                  <c:v>34758</c:v>
                </c:pt>
                <c:pt idx="421">
                  <c:v>34789</c:v>
                </c:pt>
                <c:pt idx="422">
                  <c:v>34817</c:v>
                </c:pt>
                <c:pt idx="423">
                  <c:v>34850</c:v>
                </c:pt>
                <c:pt idx="424">
                  <c:v>34880</c:v>
                </c:pt>
                <c:pt idx="425">
                  <c:v>34911</c:v>
                </c:pt>
                <c:pt idx="426">
                  <c:v>34942</c:v>
                </c:pt>
                <c:pt idx="427">
                  <c:v>34971</c:v>
                </c:pt>
                <c:pt idx="428">
                  <c:v>35003</c:v>
                </c:pt>
                <c:pt idx="429">
                  <c:v>35033</c:v>
                </c:pt>
                <c:pt idx="430">
                  <c:v>35062</c:v>
                </c:pt>
                <c:pt idx="431">
                  <c:v>35095</c:v>
                </c:pt>
                <c:pt idx="432">
                  <c:v>35124</c:v>
                </c:pt>
                <c:pt idx="433">
                  <c:v>35153</c:v>
                </c:pt>
                <c:pt idx="434">
                  <c:v>35185</c:v>
                </c:pt>
                <c:pt idx="435">
                  <c:v>35216</c:v>
                </c:pt>
                <c:pt idx="436">
                  <c:v>35244</c:v>
                </c:pt>
                <c:pt idx="437">
                  <c:v>35277</c:v>
                </c:pt>
                <c:pt idx="438">
                  <c:v>35307</c:v>
                </c:pt>
                <c:pt idx="439">
                  <c:v>35338</c:v>
                </c:pt>
                <c:pt idx="440">
                  <c:v>35369</c:v>
                </c:pt>
                <c:pt idx="441">
                  <c:v>35398</c:v>
                </c:pt>
                <c:pt idx="442">
                  <c:v>35430</c:v>
                </c:pt>
                <c:pt idx="443">
                  <c:v>35461</c:v>
                </c:pt>
                <c:pt idx="444">
                  <c:v>35489</c:v>
                </c:pt>
                <c:pt idx="445">
                  <c:v>35520</c:v>
                </c:pt>
                <c:pt idx="446">
                  <c:v>35550</c:v>
                </c:pt>
                <c:pt idx="447">
                  <c:v>35580</c:v>
                </c:pt>
                <c:pt idx="448">
                  <c:v>35611</c:v>
                </c:pt>
                <c:pt idx="449">
                  <c:v>35642</c:v>
                </c:pt>
                <c:pt idx="450">
                  <c:v>35671</c:v>
                </c:pt>
                <c:pt idx="451">
                  <c:v>35703</c:v>
                </c:pt>
                <c:pt idx="452">
                  <c:v>35734</c:v>
                </c:pt>
                <c:pt idx="453">
                  <c:v>35762</c:v>
                </c:pt>
                <c:pt idx="454">
                  <c:v>35795</c:v>
                </c:pt>
                <c:pt idx="455">
                  <c:v>35825</c:v>
                </c:pt>
                <c:pt idx="456">
                  <c:v>35853</c:v>
                </c:pt>
                <c:pt idx="457">
                  <c:v>35885</c:v>
                </c:pt>
                <c:pt idx="458">
                  <c:v>35915</c:v>
                </c:pt>
                <c:pt idx="459">
                  <c:v>35944</c:v>
                </c:pt>
                <c:pt idx="460">
                  <c:v>35976</c:v>
                </c:pt>
                <c:pt idx="461">
                  <c:v>36007</c:v>
                </c:pt>
                <c:pt idx="462">
                  <c:v>36038</c:v>
                </c:pt>
                <c:pt idx="463">
                  <c:v>36068</c:v>
                </c:pt>
                <c:pt idx="464">
                  <c:v>36098</c:v>
                </c:pt>
                <c:pt idx="465">
                  <c:v>36129</c:v>
                </c:pt>
                <c:pt idx="466">
                  <c:v>36160</c:v>
                </c:pt>
                <c:pt idx="467">
                  <c:v>36189</c:v>
                </c:pt>
                <c:pt idx="468">
                  <c:v>36217</c:v>
                </c:pt>
                <c:pt idx="469">
                  <c:v>36250</c:v>
                </c:pt>
                <c:pt idx="470">
                  <c:v>36280</c:v>
                </c:pt>
                <c:pt idx="471">
                  <c:v>36311</c:v>
                </c:pt>
                <c:pt idx="472">
                  <c:v>36341</c:v>
                </c:pt>
                <c:pt idx="473">
                  <c:v>36371</c:v>
                </c:pt>
                <c:pt idx="474">
                  <c:v>36403</c:v>
                </c:pt>
                <c:pt idx="475">
                  <c:v>36433</c:v>
                </c:pt>
                <c:pt idx="476">
                  <c:v>36462</c:v>
                </c:pt>
                <c:pt idx="477">
                  <c:v>36494</c:v>
                </c:pt>
                <c:pt idx="478">
                  <c:v>36525</c:v>
                </c:pt>
                <c:pt idx="479">
                  <c:v>36556</c:v>
                </c:pt>
                <c:pt idx="480">
                  <c:v>36585</c:v>
                </c:pt>
                <c:pt idx="481">
                  <c:v>36616</c:v>
                </c:pt>
                <c:pt idx="482">
                  <c:v>36644</c:v>
                </c:pt>
                <c:pt idx="483">
                  <c:v>36677</c:v>
                </c:pt>
                <c:pt idx="484">
                  <c:v>36707</c:v>
                </c:pt>
                <c:pt idx="485">
                  <c:v>36738</c:v>
                </c:pt>
                <c:pt idx="486">
                  <c:v>36769</c:v>
                </c:pt>
                <c:pt idx="487">
                  <c:v>36798</c:v>
                </c:pt>
                <c:pt idx="488">
                  <c:v>36830</c:v>
                </c:pt>
                <c:pt idx="489">
                  <c:v>36860</c:v>
                </c:pt>
                <c:pt idx="490">
                  <c:v>36889</c:v>
                </c:pt>
                <c:pt idx="491">
                  <c:v>36922</c:v>
                </c:pt>
                <c:pt idx="492">
                  <c:v>36950</c:v>
                </c:pt>
                <c:pt idx="493">
                  <c:v>36980</c:v>
                </c:pt>
                <c:pt idx="494">
                  <c:v>37011</c:v>
                </c:pt>
                <c:pt idx="495">
                  <c:v>37042</c:v>
                </c:pt>
                <c:pt idx="496">
                  <c:v>37071</c:v>
                </c:pt>
                <c:pt idx="497">
                  <c:v>37103</c:v>
                </c:pt>
                <c:pt idx="498">
                  <c:v>37134</c:v>
                </c:pt>
                <c:pt idx="499">
                  <c:v>37162</c:v>
                </c:pt>
                <c:pt idx="500">
                  <c:v>37195</c:v>
                </c:pt>
                <c:pt idx="501">
                  <c:v>37225</c:v>
                </c:pt>
                <c:pt idx="502">
                  <c:v>37256</c:v>
                </c:pt>
                <c:pt idx="503">
                  <c:v>37287</c:v>
                </c:pt>
                <c:pt idx="504">
                  <c:v>37315</c:v>
                </c:pt>
                <c:pt idx="505">
                  <c:v>37344</c:v>
                </c:pt>
                <c:pt idx="506">
                  <c:v>37376</c:v>
                </c:pt>
                <c:pt idx="507">
                  <c:v>37407</c:v>
                </c:pt>
                <c:pt idx="508">
                  <c:v>37435</c:v>
                </c:pt>
                <c:pt idx="509">
                  <c:v>37468</c:v>
                </c:pt>
                <c:pt idx="510">
                  <c:v>37498</c:v>
                </c:pt>
                <c:pt idx="511">
                  <c:v>37529</c:v>
                </c:pt>
                <c:pt idx="512">
                  <c:v>37560</c:v>
                </c:pt>
                <c:pt idx="513">
                  <c:v>37589</c:v>
                </c:pt>
                <c:pt idx="514">
                  <c:v>37621</c:v>
                </c:pt>
                <c:pt idx="515">
                  <c:v>37652</c:v>
                </c:pt>
                <c:pt idx="516">
                  <c:v>37680</c:v>
                </c:pt>
                <c:pt idx="517">
                  <c:v>37711</c:v>
                </c:pt>
                <c:pt idx="518">
                  <c:v>37741</c:v>
                </c:pt>
                <c:pt idx="519">
                  <c:v>37771</c:v>
                </c:pt>
                <c:pt idx="520">
                  <c:v>37802</c:v>
                </c:pt>
                <c:pt idx="521">
                  <c:v>37833</c:v>
                </c:pt>
                <c:pt idx="522">
                  <c:v>37862</c:v>
                </c:pt>
                <c:pt idx="523">
                  <c:v>37894</c:v>
                </c:pt>
                <c:pt idx="524">
                  <c:v>37925</c:v>
                </c:pt>
                <c:pt idx="525">
                  <c:v>37953</c:v>
                </c:pt>
                <c:pt idx="526">
                  <c:v>37986</c:v>
                </c:pt>
                <c:pt idx="527">
                  <c:v>38016</c:v>
                </c:pt>
                <c:pt idx="528">
                  <c:v>38044</c:v>
                </c:pt>
                <c:pt idx="529">
                  <c:v>38077</c:v>
                </c:pt>
                <c:pt idx="530">
                  <c:v>38107</c:v>
                </c:pt>
                <c:pt idx="531">
                  <c:v>38138</c:v>
                </c:pt>
                <c:pt idx="532">
                  <c:v>38168</c:v>
                </c:pt>
                <c:pt idx="533">
                  <c:v>38198</c:v>
                </c:pt>
                <c:pt idx="534">
                  <c:v>38230</c:v>
                </c:pt>
                <c:pt idx="535">
                  <c:v>38260</c:v>
                </c:pt>
                <c:pt idx="536">
                  <c:v>38289</c:v>
                </c:pt>
                <c:pt idx="537">
                  <c:v>38321</c:v>
                </c:pt>
                <c:pt idx="538">
                  <c:v>38352</c:v>
                </c:pt>
                <c:pt idx="539">
                  <c:v>38383</c:v>
                </c:pt>
                <c:pt idx="540">
                  <c:v>38411</c:v>
                </c:pt>
                <c:pt idx="541">
                  <c:v>38442</c:v>
                </c:pt>
                <c:pt idx="542">
                  <c:v>38471</c:v>
                </c:pt>
                <c:pt idx="543">
                  <c:v>38503</c:v>
                </c:pt>
                <c:pt idx="544">
                  <c:v>38533</c:v>
                </c:pt>
                <c:pt idx="545">
                  <c:v>38562</c:v>
                </c:pt>
                <c:pt idx="546">
                  <c:v>38595</c:v>
                </c:pt>
                <c:pt idx="547">
                  <c:v>38625</c:v>
                </c:pt>
                <c:pt idx="548">
                  <c:v>38656</c:v>
                </c:pt>
                <c:pt idx="549">
                  <c:v>38686</c:v>
                </c:pt>
                <c:pt idx="550">
                  <c:v>38716</c:v>
                </c:pt>
                <c:pt idx="551">
                  <c:v>38748</c:v>
                </c:pt>
                <c:pt idx="552">
                  <c:v>38776</c:v>
                </c:pt>
                <c:pt idx="553">
                  <c:v>38807</c:v>
                </c:pt>
                <c:pt idx="554">
                  <c:v>38835</c:v>
                </c:pt>
                <c:pt idx="555">
                  <c:v>38868</c:v>
                </c:pt>
                <c:pt idx="556">
                  <c:v>38898</c:v>
                </c:pt>
                <c:pt idx="557">
                  <c:v>38929</c:v>
                </c:pt>
                <c:pt idx="558">
                  <c:v>38960</c:v>
                </c:pt>
                <c:pt idx="559">
                  <c:v>38989</c:v>
                </c:pt>
                <c:pt idx="560">
                  <c:v>39021</c:v>
                </c:pt>
                <c:pt idx="561">
                  <c:v>39051</c:v>
                </c:pt>
                <c:pt idx="562">
                  <c:v>39080</c:v>
                </c:pt>
                <c:pt idx="563">
                  <c:v>39113</c:v>
                </c:pt>
                <c:pt idx="564">
                  <c:v>39141</c:v>
                </c:pt>
                <c:pt idx="565">
                  <c:v>39171</c:v>
                </c:pt>
                <c:pt idx="566">
                  <c:v>39202</c:v>
                </c:pt>
                <c:pt idx="567">
                  <c:v>39233</c:v>
                </c:pt>
                <c:pt idx="568">
                  <c:v>39262</c:v>
                </c:pt>
                <c:pt idx="569">
                  <c:v>39294</c:v>
                </c:pt>
                <c:pt idx="570">
                  <c:v>39325</c:v>
                </c:pt>
                <c:pt idx="571">
                  <c:v>39353</c:v>
                </c:pt>
                <c:pt idx="572">
                  <c:v>39386</c:v>
                </c:pt>
                <c:pt idx="573">
                  <c:v>39416</c:v>
                </c:pt>
                <c:pt idx="574">
                  <c:v>39447</c:v>
                </c:pt>
                <c:pt idx="575">
                  <c:v>39478</c:v>
                </c:pt>
                <c:pt idx="576">
                  <c:v>39507</c:v>
                </c:pt>
                <c:pt idx="577">
                  <c:v>39538</c:v>
                </c:pt>
                <c:pt idx="578">
                  <c:v>39568</c:v>
                </c:pt>
                <c:pt idx="579">
                  <c:v>39598</c:v>
                </c:pt>
                <c:pt idx="580">
                  <c:v>39629</c:v>
                </c:pt>
                <c:pt idx="581">
                  <c:v>39660</c:v>
                </c:pt>
                <c:pt idx="582">
                  <c:v>39689</c:v>
                </c:pt>
                <c:pt idx="583">
                  <c:v>39721</c:v>
                </c:pt>
                <c:pt idx="584">
                  <c:v>39752</c:v>
                </c:pt>
                <c:pt idx="585">
                  <c:v>39780</c:v>
                </c:pt>
                <c:pt idx="586">
                  <c:v>39813</c:v>
                </c:pt>
                <c:pt idx="587">
                  <c:v>39843</c:v>
                </c:pt>
                <c:pt idx="588">
                  <c:v>39871</c:v>
                </c:pt>
                <c:pt idx="589">
                  <c:v>39903</c:v>
                </c:pt>
                <c:pt idx="590">
                  <c:v>39933</c:v>
                </c:pt>
                <c:pt idx="591">
                  <c:v>39962</c:v>
                </c:pt>
                <c:pt idx="592">
                  <c:v>39994</c:v>
                </c:pt>
                <c:pt idx="593">
                  <c:v>40025</c:v>
                </c:pt>
                <c:pt idx="594">
                  <c:v>40056</c:v>
                </c:pt>
                <c:pt idx="595">
                  <c:v>40086</c:v>
                </c:pt>
                <c:pt idx="596">
                  <c:v>40116</c:v>
                </c:pt>
                <c:pt idx="597">
                  <c:v>40147</c:v>
                </c:pt>
                <c:pt idx="598">
                  <c:v>40178</c:v>
                </c:pt>
                <c:pt idx="599">
                  <c:v>40207</c:v>
                </c:pt>
                <c:pt idx="600">
                  <c:v>40235</c:v>
                </c:pt>
                <c:pt idx="601">
                  <c:v>40268</c:v>
                </c:pt>
                <c:pt idx="602">
                  <c:v>40298</c:v>
                </c:pt>
                <c:pt idx="603">
                  <c:v>40329</c:v>
                </c:pt>
                <c:pt idx="604">
                  <c:v>40359</c:v>
                </c:pt>
                <c:pt idx="605">
                  <c:v>40389</c:v>
                </c:pt>
                <c:pt idx="606">
                  <c:v>40421</c:v>
                </c:pt>
                <c:pt idx="607">
                  <c:v>40451</c:v>
                </c:pt>
                <c:pt idx="608">
                  <c:v>40480</c:v>
                </c:pt>
                <c:pt idx="609">
                  <c:v>40512</c:v>
                </c:pt>
                <c:pt idx="610">
                  <c:v>40543</c:v>
                </c:pt>
                <c:pt idx="611">
                  <c:v>40574</c:v>
                </c:pt>
                <c:pt idx="612">
                  <c:v>40602</c:v>
                </c:pt>
                <c:pt idx="613">
                  <c:v>40633</c:v>
                </c:pt>
                <c:pt idx="614">
                  <c:v>40662</c:v>
                </c:pt>
                <c:pt idx="615">
                  <c:v>40694</c:v>
                </c:pt>
                <c:pt idx="616">
                  <c:v>40724</c:v>
                </c:pt>
                <c:pt idx="617">
                  <c:v>40753</c:v>
                </c:pt>
                <c:pt idx="618">
                  <c:v>40786</c:v>
                </c:pt>
                <c:pt idx="619">
                  <c:v>40816</c:v>
                </c:pt>
                <c:pt idx="620">
                  <c:v>40847</c:v>
                </c:pt>
                <c:pt idx="621">
                  <c:v>40877</c:v>
                </c:pt>
                <c:pt idx="622">
                  <c:v>40907</c:v>
                </c:pt>
                <c:pt idx="623">
                  <c:v>40939</c:v>
                </c:pt>
                <c:pt idx="624">
                  <c:v>40968</c:v>
                </c:pt>
                <c:pt idx="625">
                  <c:v>40998</c:v>
                </c:pt>
                <c:pt idx="626">
                  <c:v>41029</c:v>
                </c:pt>
                <c:pt idx="627">
                  <c:v>41060</c:v>
                </c:pt>
                <c:pt idx="628">
                  <c:v>41089</c:v>
                </c:pt>
                <c:pt idx="629">
                  <c:v>41121</c:v>
                </c:pt>
                <c:pt idx="630">
                  <c:v>41152</c:v>
                </c:pt>
                <c:pt idx="631">
                  <c:v>41180</c:v>
                </c:pt>
                <c:pt idx="632">
                  <c:v>41213</c:v>
                </c:pt>
                <c:pt idx="633">
                  <c:v>41243</c:v>
                </c:pt>
                <c:pt idx="634">
                  <c:v>41274</c:v>
                </c:pt>
                <c:pt idx="635">
                  <c:v>41305</c:v>
                </c:pt>
                <c:pt idx="636">
                  <c:v>41333</c:v>
                </c:pt>
                <c:pt idx="637">
                  <c:v>41362</c:v>
                </c:pt>
                <c:pt idx="638">
                  <c:v>41394</c:v>
                </c:pt>
                <c:pt idx="639">
                  <c:v>41425</c:v>
                </c:pt>
                <c:pt idx="640">
                  <c:v>41453</c:v>
                </c:pt>
                <c:pt idx="641">
                  <c:v>41486</c:v>
                </c:pt>
                <c:pt idx="642">
                  <c:v>41516</c:v>
                </c:pt>
                <c:pt idx="643">
                  <c:v>41547</c:v>
                </c:pt>
                <c:pt idx="644">
                  <c:v>41578</c:v>
                </c:pt>
                <c:pt idx="645">
                  <c:v>41607</c:v>
                </c:pt>
                <c:pt idx="646">
                  <c:v>41639</c:v>
                </c:pt>
                <c:pt idx="647">
                  <c:v>41670</c:v>
                </c:pt>
                <c:pt idx="648">
                  <c:v>41698</c:v>
                </c:pt>
                <c:pt idx="649">
                  <c:v>41729</c:v>
                </c:pt>
                <c:pt idx="650">
                  <c:v>41759</c:v>
                </c:pt>
                <c:pt idx="651">
                  <c:v>41789</c:v>
                </c:pt>
                <c:pt idx="652">
                  <c:v>41820</c:v>
                </c:pt>
                <c:pt idx="653">
                  <c:v>41851</c:v>
                </c:pt>
                <c:pt idx="654">
                  <c:v>41880</c:v>
                </c:pt>
              </c:numCache>
            </c:numRef>
          </c:cat>
          <c:val>
            <c:numRef>
              <c:f>GLDvsRelAsst!$Z$8:$Z$1000</c:f>
              <c:numCache>
                <c:formatCode>General</c:formatCode>
                <c:ptCount val="993"/>
                <c:pt idx="11" formatCode="0.00">
                  <c:v>#N/A</c:v>
                </c:pt>
                <c:pt idx="12" formatCode="0.00">
                  <c:v>#N/A</c:v>
                </c:pt>
                <c:pt idx="13" formatCode="0.00">
                  <c:v>#N/A</c:v>
                </c:pt>
                <c:pt idx="14" formatCode="0.00">
                  <c:v>#N/A</c:v>
                </c:pt>
                <c:pt idx="15" formatCode="0.00">
                  <c:v>#N/A</c:v>
                </c:pt>
                <c:pt idx="16" formatCode="0.00">
                  <c:v>#N/A</c:v>
                </c:pt>
                <c:pt idx="17" formatCode="0.00">
                  <c:v>#N/A</c:v>
                </c:pt>
                <c:pt idx="18" formatCode="0.00">
                  <c:v>#N/A</c:v>
                </c:pt>
                <c:pt idx="19" formatCode="0.00">
                  <c:v>#N/A</c:v>
                </c:pt>
                <c:pt idx="20" formatCode="0.00">
                  <c:v>#N/A</c:v>
                </c:pt>
                <c:pt idx="21" formatCode="0.00">
                  <c:v>#N/A</c:v>
                </c:pt>
                <c:pt idx="22" formatCode="0.00">
                  <c:v>#N/A</c:v>
                </c:pt>
                <c:pt idx="23" formatCode="0.00">
                  <c:v>3.4020000000000001</c:v>
                </c:pt>
                <c:pt idx="24" formatCode="0.00">
                  <c:v>3.0019999999999998</c:v>
                </c:pt>
                <c:pt idx="25" formatCode="0.00">
                  <c:v>2.8620000000000001</c:v>
                </c:pt>
                <c:pt idx="26" formatCode="0.00">
                  <c:v>2.5620000000000003</c:v>
                </c:pt>
                <c:pt idx="27" formatCode="0.00">
                  <c:v>2.6020000000000003</c:v>
                </c:pt>
                <c:pt idx="28" formatCode="0.00">
                  <c:v>2.702</c:v>
                </c:pt>
                <c:pt idx="29" formatCode="0.00">
                  <c:v>3.0419999999999998</c:v>
                </c:pt>
                <c:pt idx="30" formatCode="0.00">
                  <c:v>2.6619999999999999</c:v>
                </c:pt>
                <c:pt idx="31" formatCode="0.00">
                  <c:v>2.6420000000000003</c:v>
                </c:pt>
                <c:pt idx="32" formatCode="0.00">
                  <c:v>2.6219999999999999</c:v>
                </c:pt>
                <c:pt idx="33" formatCode="0.00">
                  <c:v>2.6219999999999999</c:v>
                </c:pt>
                <c:pt idx="34" formatCode="0.00">
                  <c:v>2.5519999999999996</c:v>
                </c:pt>
                <c:pt idx="35" formatCode="0.00">
                  <c:v>2.5720000000000001</c:v>
                </c:pt>
                <c:pt idx="36" formatCode="0.00">
                  <c:v>2.9420000000000002</c:v>
                </c:pt>
                <c:pt idx="37" formatCode="0.00">
                  <c:v>2.6520000000000001</c:v>
                </c:pt>
                <c:pt idx="38" formatCode="0.00">
                  <c:v>2.952</c:v>
                </c:pt>
                <c:pt idx="39" formatCode="0.00">
                  <c:v>2.9619999999999997</c:v>
                </c:pt>
                <c:pt idx="40" formatCode="0.00">
                  <c:v>2.702</c:v>
                </c:pt>
                <c:pt idx="41" formatCode="0.00">
                  <c:v>2.702</c:v>
                </c:pt>
                <c:pt idx="42" formatCode="0.00">
                  <c:v>2.7220000000000004</c:v>
                </c:pt>
                <c:pt idx="43" formatCode="0.00">
                  <c:v>3.0720000000000001</c:v>
                </c:pt>
                <c:pt idx="44" formatCode="0.00">
                  <c:v>2.8520000000000003</c:v>
                </c:pt>
                <c:pt idx="45" formatCode="0.00">
                  <c:v>2.782</c:v>
                </c:pt>
                <c:pt idx="46" formatCode="0.00">
                  <c:v>2.5420000000000003</c:v>
                </c:pt>
                <c:pt idx="47" formatCode="0.00">
                  <c:v>2.552</c:v>
                </c:pt>
                <c:pt idx="48" formatCode="0.00">
                  <c:v>2.5820000000000003</c:v>
                </c:pt>
                <c:pt idx="49" formatCode="0.00">
                  <c:v>2.9320000000000004</c:v>
                </c:pt>
                <c:pt idx="50" formatCode="0.00">
                  <c:v>2.9220000000000006</c:v>
                </c:pt>
                <c:pt idx="51" formatCode="0.00">
                  <c:v>2.8920000000000003</c:v>
                </c:pt>
                <c:pt idx="52" formatCode="0.00">
                  <c:v>2.8520000000000003</c:v>
                </c:pt>
                <c:pt idx="53" formatCode="0.00">
                  <c:v>2.8920000000000003</c:v>
                </c:pt>
                <c:pt idx="54" formatCode="0.00">
                  <c:v>3.2119999999999997</c:v>
                </c:pt>
                <c:pt idx="55" formatCode="0.00">
                  <c:v>2.8820000000000006</c:v>
                </c:pt>
                <c:pt idx="56" formatCode="0.00">
                  <c:v>3.1619999999999999</c:v>
                </c:pt>
                <c:pt idx="57" formatCode="0.00">
                  <c:v>2.9020000000000001</c:v>
                </c:pt>
                <c:pt idx="58" formatCode="0.00">
                  <c:v>3.2119999999999997</c:v>
                </c:pt>
                <c:pt idx="59" formatCode="0.00">
                  <c:v>3.1920000000000002</c:v>
                </c:pt>
                <c:pt idx="60" formatCode="0.00">
                  <c:v>3.2220000000000004</c:v>
                </c:pt>
                <c:pt idx="61" formatCode="0.00">
                  <c:v>2.9020000000000001</c:v>
                </c:pt>
                <c:pt idx="62" formatCode="0.00">
                  <c:v>2.6119999999999997</c:v>
                </c:pt>
                <c:pt idx="63" formatCode="0.00">
                  <c:v>2.6320000000000001</c:v>
                </c:pt>
                <c:pt idx="64" formatCode="0.00">
                  <c:v>2.302</c:v>
                </c:pt>
                <c:pt idx="65" formatCode="0.00">
                  <c:v>2.6220000000000003</c:v>
                </c:pt>
                <c:pt idx="66" formatCode="0.00">
                  <c:v>2.3720000000000003</c:v>
                </c:pt>
                <c:pt idx="67" formatCode="0.00">
                  <c:v>2.7520000000000002</c:v>
                </c:pt>
                <c:pt idx="68" formatCode="0.00">
                  <c:v>2.512</c:v>
                </c:pt>
                <c:pt idx="69" formatCode="0.00">
                  <c:v>2.8820000000000001</c:v>
                </c:pt>
                <c:pt idx="70" formatCode="0.00">
                  <c:v>2.7520000000000002</c:v>
                </c:pt>
                <c:pt idx="71" formatCode="0.00">
                  <c:v>2.7920000000000003</c:v>
                </c:pt>
                <c:pt idx="72" formatCode="0.00">
                  <c:v>2.4220000000000002</c:v>
                </c:pt>
                <c:pt idx="73" formatCode="0.00">
                  <c:v>2.1119999999999997</c:v>
                </c:pt>
                <c:pt idx="74" formatCode="0.00">
                  <c:v>1.8919999999999999</c:v>
                </c:pt>
                <c:pt idx="75" formatCode="0.00">
                  <c:v>1.9019999999999997</c:v>
                </c:pt>
                <c:pt idx="76" formatCode="0.00">
                  <c:v>2.4719999999999995</c:v>
                </c:pt>
                <c:pt idx="77" formatCode="0.00">
                  <c:v>2.2519999999999998</c:v>
                </c:pt>
                <c:pt idx="78" formatCode="0.00">
                  <c:v>1.8620000000000001</c:v>
                </c:pt>
                <c:pt idx="79" formatCode="0.00">
                  <c:v>1.5220000000000002</c:v>
                </c:pt>
                <c:pt idx="80" formatCode="0.00">
                  <c:v>1.1719999999999997</c:v>
                </c:pt>
                <c:pt idx="81" formatCode="0.00">
                  <c:v>1.3220000000000001</c:v>
                </c:pt>
                <c:pt idx="82" formatCode="0.00">
                  <c:v>1.1420000000000003</c:v>
                </c:pt>
                <c:pt idx="83" formatCode="0.00">
                  <c:v>1.0220000000000002</c:v>
                </c:pt>
                <c:pt idx="84" formatCode="0.00">
                  <c:v>1.9219999999999997</c:v>
                </c:pt>
                <c:pt idx="85" formatCode="0.00">
                  <c:v>1.702</c:v>
                </c:pt>
                <c:pt idx="86" formatCode="0.00">
                  <c:v>2.282</c:v>
                </c:pt>
                <c:pt idx="87" formatCode="0.00">
                  <c:v>2.0120000000000005</c:v>
                </c:pt>
                <c:pt idx="88" formatCode="0.00">
                  <c:v>2.4220000000000006</c:v>
                </c:pt>
                <c:pt idx="89" formatCode="0.00">
                  <c:v>2.3620000000000001</c:v>
                </c:pt>
                <c:pt idx="90" formatCode="0.00">
                  <c:v>2.8720000000000003</c:v>
                </c:pt>
                <c:pt idx="91" formatCode="0.00">
                  <c:v>2.5120000000000005</c:v>
                </c:pt>
                <c:pt idx="92" formatCode="0.00">
                  <c:v>3.2420000000000004</c:v>
                </c:pt>
                <c:pt idx="93" formatCode="0.00">
                  <c:v>3.0419999999999998</c:v>
                </c:pt>
                <c:pt idx="94" formatCode="0.00">
                  <c:v>2.702</c:v>
                </c:pt>
                <c:pt idx="95" formatCode="0.00">
                  <c:v>1.9419999999999997</c:v>
                </c:pt>
                <c:pt idx="96" formatCode="0.00">
                  <c:v>1.5620000000000003</c:v>
                </c:pt>
                <c:pt idx="97" formatCode="0.00">
                  <c:v>1.8620000000000005</c:v>
                </c:pt>
                <c:pt idx="98" formatCode="0.00">
                  <c:v>1.8420000000000001</c:v>
                </c:pt>
                <c:pt idx="99" formatCode="0.00">
                  <c:v>1.9620000000000002</c:v>
                </c:pt>
                <c:pt idx="100" formatCode="0.00">
                  <c:v>1.4420000000000002</c:v>
                </c:pt>
                <c:pt idx="101" formatCode="0.00">
                  <c:v>0.89200000000000035</c:v>
                </c:pt>
                <c:pt idx="102" formatCode="0.00">
                  <c:v>0.92199999999999971</c:v>
                </c:pt>
                <c:pt idx="103" formatCode="0.00">
                  <c:v>0.99199999999999999</c:v>
                </c:pt>
                <c:pt idx="104" formatCode="0.00">
                  <c:v>0.91199999999999992</c:v>
                </c:pt>
                <c:pt idx="105" formatCode="0.00">
                  <c:v>1.0819999999999999</c:v>
                </c:pt>
                <c:pt idx="106" formatCode="0.00">
                  <c:v>1.4619999999999997</c:v>
                </c:pt>
                <c:pt idx="107" formatCode="0.00">
                  <c:v>1.7919999999999998</c:v>
                </c:pt>
                <c:pt idx="108" formatCode="0.00">
                  <c:v>1.5620000000000003</c:v>
                </c:pt>
                <c:pt idx="109" formatCode="0.00">
                  <c:v>1.1019999999999994</c:v>
                </c:pt>
                <c:pt idx="110" formatCode="0.00">
                  <c:v>0.70199999999999996</c:v>
                </c:pt>
                <c:pt idx="111" formatCode="0.00">
                  <c:v>1.0620000000000003</c:v>
                </c:pt>
                <c:pt idx="112" formatCode="0.00">
                  <c:v>1.2320000000000002</c:v>
                </c:pt>
                <c:pt idx="113" formatCode="0.00">
                  <c:v>1.2619999999999996</c:v>
                </c:pt>
                <c:pt idx="114" formatCode="0.00">
                  <c:v>1.1319999999999997</c:v>
                </c:pt>
                <c:pt idx="115" formatCode="0.00">
                  <c:v>1.8120000000000003</c:v>
                </c:pt>
                <c:pt idx="116" formatCode="0.00">
                  <c:v>1.242</c:v>
                </c:pt>
                <c:pt idx="117" formatCode="0.00">
                  <c:v>1.3919999999999995</c:v>
                </c:pt>
                <c:pt idx="118" formatCode="0.00">
                  <c:v>1.6819999999999995</c:v>
                </c:pt>
                <c:pt idx="119" formatCode="0.00">
                  <c:v>1.5519999999999996</c:v>
                </c:pt>
                <c:pt idx="120" formatCode="0.00">
                  <c:v>0.80200000000000049</c:v>
                </c:pt>
                <c:pt idx="121" formatCode="0.00">
                  <c:v>1.282</c:v>
                </c:pt>
                <c:pt idx="122" formatCode="0.00">
                  <c:v>1.7220000000000004</c:v>
                </c:pt>
                <c:pt idx="123" formatCode="0.00">
                  <c:v>1.952</c:v>
                </c:pt>
                <c:pt idx="124" formatCode="0.00">
                  <c:v>1.6820000000000004</c:v>
                </c:pt>
                <c:pt idx="125" formatCode="0.00">
                  <c:v>1.3819999999999997</c:v>
                </c:pt>
                <c:pt idx="126" formatCode="0.00">
                  <c:v>2.0919999999999996</c:v>
                </c:pt>
                <c:pt idx="127" formatCode="0.00">
                  <c:v>1.5919999999999996</c:v>
                </c:pt>
                <c:pt idx="128" formatCode="0.00">
                  <c:v>1.7320000000000002</c:v>
                </c:pt>
                <c:pt idx="129" formatCode="0.00">
                  <c:v>0.89200000000000035</c:v>
                </c:pt>
                <c:pt idx="130" formatCode="0.00">
                  <c:v>0.90200000000000014</c:v>
                </c:pt>
                <c:pt idx="131" formatCode="0.00">
                  <c:v>0.79199999999999982</c:v>
                </c:pt>
                <c:pt idx="132" formatCode="0.00">
                  <c:v>1.1420000000000003</c:v>
                </c:pt>
                <c:pt idx="133" formatCode="0.00">
                  <c:v>0.83199999999999985</c:v>
                </c:pt>
                <c:pt idx="134" formatCode="0.00">
                  <c:v>1.8819999999999997</c:v>
                </c:pt>
                <c:pt idx="135" formatCode="0.00">
                  <c:v>1.9819999999999993</c:v>
                </c:pt>
                <c:pt idx="136" formatCode="0.00">
                  <c:v>2.1020000000000003</c:v>
                </c:pt>
                <c:pt idx="137" formatCode="0.00">
                  <c:v>2.452</c:v>
                </c:pt>
                <c:pt idx="138" formatCode="0.00">
                  <c:v>1.6820000000000004</c:v>
                </c:pt>
                <c:pt idx="139" formatCode="0.00">
                  <c:v>1.9020000000000001</c:v>
                </c:pt>
                <c:pt idx="140" formatCode="0.00">
                  <c:v>2.0720000000000001</c:v>
                </c:pt>
                <c:pt idx="141" formatCode="0.00">
                  <c:v>2.6320000000000006</c:v>
                </c:pt>
                <c:pt idx="142" formatCode="0.00">
                  <c:v>2.5920000000000005</c:v>
                </c:pt>
                <c:pt idx="143" formatCode="0.00">
                  <c:v>2.7919999999999998</c:v>
                </c:pt>
                <c:pt idx="144" formatCode="0.00">
                  <c:v>2.5419999999999998</c:v>
                </c:pt>
                <c:pt idx="145" formatCode="0.00">
                  <c:v>2.6219999999999999</c:v>
                </c:pt>
                <c:pt idx="146" formatCode="0.00">
                  <c:v>2.6420000000000003</c:v>
                </c:pt>
                <c:pt idx="147" formatCode="0.00">
                  <c:v>2.8519999999999994</c:v>
                </c:pt>
                <c:pt idx="148" formatCode="0.00">
                  <c:v>3.452</c:v>
                </c:pt>
                <c:pt idx="149" formatCode="0.00">
                  <c:v>3.222</c:v>
                </c:pt>
                <c:pt idx="150" formatCode="0.00">
                  <c:v>3.5219999999999998</c:v>
                </c:pt>
                <c:pt idx="151" formatCode="0.00">
                  <c:v>3.3419999999999996</c:v>
                </c:pt>
                <c:pt idx="152" formatCode="0.00">
                  <c:v>3.012</c:v>
                </c:pt>
                <c:pt idx="153" formatCode="0.00">
                  <c:v>2.5819999999999999</c:v>
                </c:pt>
                <c:pt idx="154" formatCode="0.00">
                  <c:v>3.012</c:v>
                </c:pt>
                <c:pt idx="155" formatCode="0.00">
                  <c:v>2.9419999999999997</c:v>
                </c:pt>
                <c:pt idx="156" formatCode="0.00">
                  <c:v>2.7420000000000004</c:v>
                </c:pt>
                <c:pt idx="157" formatCode="0.00">
                  <c:v>2.1320000000000006</c:v>
                </c:pt>
                <c:pt idx="158" formatCode="0.00">
                  <c:v>1.6020000000000003</c:v>
                </c:pt>
                <c:pt idx="159" formatCode="0.00">
                  <c:v>1.4320000000000004</c:v>
                </c:pt>
                <c:pt idx="160" formatCode="0.00">
                  <c:v>0.94200000000000017</c:v>
                </c:pt>
                <c:pt idx="161" formatCode="0.00">
                  <c:v>1.7320000000000002</c:v>
                </c:pt>
                <c:pt idx="162" formatCode="0.00">
                  <c:v>-0.14800000000000058</c:v>
                </c:pt>
                <c:pt idx="163" formatCode="0.00">
                  <c:v>-0.49800000000000022</c:v>
                </c:pt>
                <c:pt idx="164" formatCode="0.00">
                  <c:v>-1.0880000000000001</c:v>
                </c:pt>
                <c:pt idx="165" formatCode="0.00">
                  <c:v>-1.6080000000000005</c:v>
                </c:pt>
                <c:pt idx="166" formatCode="0.00">
                  <c:v>-1.7979999999999992</c:v>
                </c:pt>
                <c:pt idx="167" formatCode="0.00">
                  <c:v>-2.3980000000000006</c:v>
                </c:pt>
                <c:pt idx="168" formatCode="0.00">
                  <c:v>-2.9880000000000004</c:v>
                </c:pt>
                <c:pt idx="169" formatCode="0.00">
                  <c:v>-2.9880000000000004</c:v>
                </c:pt>
                <c:pt idx="170" formatCode="0.00">
                  <c:v>-2.4379999999999997</c:v>
                </c:pt>
                <c:pt idx="171" formatCode="0.00">
                  <c:v>-3.177999999999999</c:v>
                </c:pt>
                <c:pt idx="172" formatCode="0.00">
                  <c:v>-3.258</c:v>
                </c:pt>
                <c:pt idx="173" formatCode="0.00">
                  <c:v>-3.6079999999999997</c:v>
                </c:pt>
                <c:pt idx="174" formatCode="0.00">
                  <c:v>-2.7880000000000003</c:v>
                </c:pt>
                <c:pt idx="175" formatCode="0.00">
                  <c:v>-3.9580000000000002</c:v>
                </c:pt>
                <c:pt idx="176" formatCode="0.00">
                  <c:v>-4.3079999999999998</c:v>
                </c:pt>
                <c:pt idx="177" formatCode="0.00">
                  <c:v>-4.5579999999999989</c:v>
                </c:pt>
                <c:pt idx="178" formatCode="0.00">
                  <c:v>-4.8980000000000006</c:v>
                </c:pt>
                <c:pt idx="179" formatCode="0.00">
                  <c:v>-4.2680000000000007</c:v>
                </c:pt>
                <c:pt idx="180" formatCode="0.00">
                  <c:v>-3.7379999999999995</c:v>
                </c:pt>
                <c:pt idx="181" formatCode="0.00">
                  <c:v>-2.2880000000000003</c:v>
                </c:pt>
                <c:pt idx="182" formatCode="0.00">
                  <c:v>-1.8879999999999999</c:v>
                </c:pt>
                <c:pt idx="183" formatCode="0.00">
                  <c:v>-1.4580000000000002</c:v>
                </c:pt>
                <c:pt idx="184" formatCode="0.00">
                  <c:v>-1.4380000000000006</c:v>
                </c:pt>
                <c:pt idx="185" formatCode="0.00">
                  <c:v>-1.4979999999999993</c:v>
                </c:pt>
                <c:pt idx="186" formatCode="0.00">
                  <c:v>-0.31799999999999962</c:v>
                </c:pt>
                <c:pt idx="187" formatCode="0.00">
                  <c:v>0.58199999999999896</c:v>
                </c:pt>
                <c:pt idx="188" formatCode="0.00">
                  <c:v>0.51199999999999957</c:v>
                </c:pt>
                <c:pt idx="189" formatCode="0.00">
                  <c:v>0.7419999999999991</c:v>
                </c:pt>
                <c:pt idx="190" formatCode="0.00">
                  <c:v>0.8620000000000001</c:v>
                </c:pt>
                <c:pt idx="191" formatCode="0.00">
                  <c:v>1.1019999999999994</c:v>
                </c:pt>
                <c:pt idx="192" formatCode="0.00">
                  <c:v>1.4720000000000004</c:v>
                </c:pt>
                <c:pt idx="193" formatCode="0.00">
                  <c:v>1.5620000000000003</c:v>
                </c:pt>
                <c:pt idx="194" formatCode="0.00">
                  <c:v>1.6719999999999997</c:v>
                </c:pt>
                <c:pt idx="195" formatCode="0.00">
                  <c:v>1.7619999999999996</c:v>
                </c:pt>
                <c:pt idx="196" formatCode="0.00">
                  <c:v>1.8620000000000001</c:v>
                </c:pt>
                <c:pt idx="197" formatCode="0.00">
                  <c:v>2.4619999999999997</c:v>
                </c:pt>
                <c:pt idx="198" formatCode="0.00">
                  <c:v>1.9619999999999997</c:v>
                </c:pt>
                <c:pt idx="199" formatCode="0.00">
                  <c:v>2.0519999999999996</c:v>
                </c:pt>
                <c:pt idx="200" formatCode="0.00">
                  <c:v>1.9219999999999997</c:v>
                </c:pt>
                <c:pt idx="201" formatCode="0.00">
                  <c:v>2.1119999999999992</c:v>
                </c:pt>
                <c:pt idx="202" formatCode="0.00">
                  <c:v>1.9119999999999999</c:v>
                </c:pt>
                <c:pt idx="203" formatCode="0.00">
                  <c:v>2.202</c:v>
                </c:pt>
                <c:pt idx="204" formatCode="0.00">
                  <c:v>1.9019999999999992</c:v>
                </c:pt>
                <c:pt idx="205" formatCode="0.00">
                  <c:v>1.0219999999999994</c:v>
                </c:pt>
                <c:pt idx="206" formatCode="0.00">
                  <c:v>0.45199999999999996</c:v>
                </c:pt>
                <c:pt idx="207" formatCode="0.00">
                  <c:v>0.6819999999999995</c:v>
                </c:pt>
                <c:pt idx="208" formatCode="0.00">
                  <c:v>0.3019999999999996</c:v>
                </c:pt>
                <c:pt idx="209" formatCode="0.00">
                  <c:v>0.62199999999999989</c:v>
                </c:pt>
                <c:pt idx="210" formatCode="0.00">
                  <c:v>0.51200000000000045</c:v>
                </c:pt>
                <c:pt idx="211" formatCode="0.00">
                  <c:v>0.81200000000000028</c:v>
                </c:pt>
                <c:pt idx="212" formatCode="0.00">
                  <c:v>1.2219999999999995</c:v>
                </c:pt>
                <c:pt idx="213" formatCode="0.00">
                  <c:v>0.85199999999999942</c:v>
                </c:pt>
                <c:pt idx="214" formatCode="0.00">
                  <c:v>1.0819999999999999</c:v>
                </c:pt>
                <c:pt idx="215" formatCode="0.00">
                  <c:v>1.1420000000000003</c:v>
                </c:pt>
                <c:pt idx="216" formatCode="0.00">
                  <c:v>1.6419999999999995</c:v>
                </c:pt>
                <c:pt idx="217" formatCode="0.00">
                  <c:v>1.5519999999999996</c:v>
                </c:pt>
                <c:pt idx="218" formatCode="0.00">
                  <c:v>1.7420000000000009</c:v>
                </c:pt>
                <c:pt idx="219" formatCode="0.00">
                  <c:v>1.4220000000000006</c:v>
                </c:pt>
                <c:pt idx="220" formatCode="0.00">
                  <c:v>1.2219999999999995</c:v>
                </c:pt>
                <c:pt idx="221" formatCode="0.00">
                  <c:v>0.86199999999999921</c:v>
                </c:pt>
                <c:pt idx="222" formatCode="0.00">
                  <c:v>0.59199999999999964</c:v>
                </c:pt>
                <c:pt idx="223" formatCode="0.00">
                  <c:v>0.26199999999999868</c:v>
                </c:pt>
                <c:pt idx="224" formatCode="0.00">
                  <c:v>6.1999999999999389E-2</c:v>
                </c:pt>
                <c:pt idx="225" formatCode="0.00">
                  <c:v>-3.8000000000000256E-2</c:v>
                </c:pt>
                <c:pt idx="226" formatCode="0.00">
                  <c:v>0.15199999999999925</c:v>
                </c:pt>
                <c:pt idx="227" formatCode="0.00">
                  <c:v>-0.34800000000000075</c:v>
                </c:pt>
                <c:pt idx="228" formatCode="0.00">
                  <c:v>-0.72799999999999976</c:v>
                </c:pt>
                <c:pt idx="229" formatCode="0.00">
                  <c:v>-0.98799999999999955</c:v>
                </c:pt>
                <c:pt idx="230" formatCode="0.00">
                  <c:v>-1.1479999999999997</c:v>
                </c:pt>
                <c:pt idx="231" formatCode="0.00">
                  <c:v>-1.838000000000001</c:v>
                </c:pt>
                <c:pt idx="232" formatCode="0.00">
                  <c:v>-2.088000000000001</c:v>
                </c:pt>
                <c:pt idx="233" formatCode="0.00">
                  <c:v>-2.2880000000000003</c:v>
                </c:pt>
                <c:pt idx="234" formatCode="0.00">
                  <c:v>-2.5579999999999998</c:v>
                </c:pt>
                <c:pt idx="235" formatCode="0.00">
                  <c:v>-2.7579999999999991</c:v>
                </c:pt>
                <c:pt idx="236" formatCode="0.00">
                  <c:v>-1.3780000000000001</c:v>
                </c:pt>
                <c:pt idx="237" formatCode="0.00">
                  <c:v>-2.218</c:v>
                </c:pt>
                <c:pt idx="238" formatCode="0.00">
                  <c:v>-2.968</c:v>
                </c:pt>
                <c:pt idx="239" formatCode="0.00">
                  <c:v>-2.7680000000000007</c:v>
                </c:pt>
                <c:pt idx="240" formatCode="0.00">
                  <c:v>-1.4779999999999998</c:v>
                </c:pt>
                <c:pt idx="241" formatCode="0.00">
                  <c:v>-2.1580000000000013</c:v>
                </c:pt>
                <c:pt idx="242" formatCode="0.00">
                  <c:v>-3.9379999999999988</c:v>
                </c:pt>
                <c:pt idx="243" formatCode="0.00">
                  <c:v>-4.1479999999999997</c:v>
                </c:pt>
                <c:pt idx="244" formatCode="0.00">
                  <c:v>-4.3079999999999998</c:v>
                </c:pt>
                <c:pt idx="245" formatCode="0.00">
                  <c:v>-2.3379999999999992</c:v>
                </c:pt>
                <c:pt idx="246" formatCode="0.00">
                  <c:v>-1.3480000000000008</c:v>
                </c:pt>
                <c:pt idx="247" formatCode="0.00">
                  <c:v>-0.73799999999999955</c:v>
                </c:pt>
                <c:pt idx="248" formatCode="0.00">
                  <c:v>-0.33800000000000097</c:v>
                </c:pt>
                <c:pt idx="249" formatCode="0.00">
                  <c:v>0.12199999999999989</c:v>
                </c:pt>
                <c:pt idx="250" formatCode="0.00">
                  <c:v>-6.7999999999999616E-2</c:v>
                </c:pt>
                <c:pt idx="251" formatCode="0.00">
                  <c:v>0.88199999999999967</c:v>
                </c:pt>
                <c:pt idx="252" formatCode="0.00">
                  <c:v>2.032</c:v>
                </c:pt>
                <c:pt idx="253" formatCode="0.00">
                  <c:v>2.6319999999999997</c:v>
                </c:pt>
                <c:pt idx="254" formatCode="0.00">
                  <c:v>4.1120000000000001</c:v>
                </c:pt>
                <c:pt idx="255" formatCode="0.00">
                  <c:v>3.702</c:v>
                </c:pt>
                <c:pt idx="256" formatCode="0.00">
                  <c:v>4.2620000000000005</c:v>
                </c:pt>
                <c:pt idx="257" formatCode="0.00">
                  <c:v>3.8719999999999999</c:v>
                </c:pt>
                <c:pt idx="258" formatCode="0.00">
                  <c:v>4.6120000000000001</c:v>
                </c:pt>
                <c:pt idx="259" formatCode="0.00">
                  <c:v>4.8420000000000005</c:v>
                </c:pt>
                <c:pt idx="260" formatCode="0.00">
                  <c:v>4.532</c:v>
                </c:pt>
                <c:pt idx="261" formatCode="0.00">
                  <c:v>3.532</c:v>
                </c:pt>
                <c:pt idx="262" formatCode="0.00">
                  <c:v>5.081999999999999</c:v>
                </c:pt>
                <c:pt idx="263" formatCode="0.00">
                  <c:v>5.7419999999999991</c:v>
                </c:pt>
                <c:pt idx="264" formatCode="0.00">
                  <c:v>6.4320000000000004</c:v>
                </c:pt>
                <c:pt idx="265" formatCode="0.00">
                  <c:v>7.3820000000000006</c:v>
                </c:pt>
                <c:pt idx="266" formatCode="0.00">
                  <c:v>7.3719999999999999</c:v>
                </c:pt>
                <c:pt idx="267" formatCode="0.00">
                  <c:v>7.0119999999999996</c:v>
                </c:pt>
                <c:pt idx="268" formatCode="0.00">
                  <c:v>7.3420000000000005</c:v>
                </c:pt>
                <c:pt idx="269" formatCode="0.00">
                  <c:v>7.282</c:v>
                </c:pt>
                <c:pt idx="270" formatCode="0.00">
                  <c:v>6.911999999999999</c:v>
                </c:pt>
                <c:pt idx="271" formatCode="0.00">
                  <c:v>6.7319999999999993</c:v>
                </c:pt>
                <c:pt idx="272" formatCode="0.00">
                  <c:v>5.6120000000000001</c:v>
                </c:pt>
                <c:pt idx="273" formatCode="0.00">
                  <c:v>6.1920000000000002</c:v>
                </c:pt>
                <c:pt idx="274" formatCode="0.00">
                  <c:v>6.5889999999999995</c:v>
                </c:pt>
                <c:pt idx="275" formatCode="0.00">
                  <c:v>7.1019999999999994</c:v>
                </c:pt>
                <c:pt idx="276" formatCode="0.00">
                  <c:v>6.7720000000000002</c:v>
                </c:pt>
                <c:pt idx="277" formatCode="0.00">
                  <c:v>7.0220000000000002</c:v>
                </c:pt>
                <c:pt idx="278" formatCode="0.00">
                  <c:v>6.3719999999999999</c:v>
                </c:pt>
                <c:pt idx="279" formatCode="0.00">
                  <c:v>7.3010000000000002</c:v>
                </c:pt>
                <c:pt idx="280" formatCode="0.00">
                  <c:v>8.2990000000000013</c:v>
                </c:pt>
                <c:pt idx="281" formatCode="0.00">
                  <c:v>9.2639999999999993</c:v>
                </c:pt>
                <c:pt idx="282" formatCode="0.00">
                  <c:v>9.34</c:v>
                </c:pt>
                <c:pt idx="283" formatCode="0.00">
                  <c:v>8.49</c:v>
                </c:pt>
                <c:pt idx="284" formatCode="0.00">
                  <c:v>8.8170000000000002</c:v>
                </c:pt>
                <c:pt idx="285" formatCode="0.00">
                  <c:v>8.2890000000000015</c:v>
                </c:pt>
                <c:pt idx="286" formatCode="0.00">
                  <c:v>8.0010000000000012</c:v>
                </c:pt>
                <c:pt idx="287" formatCode="0.00">
                  <c:v>7.4419999999999993</c:v>
                </c:pt>
                <c:pt idx="288" formatCode="0.00">
                  <c:v>7.4550000000000001</c:v>
                </c:pt>
                <c:pt idx="289" formatCode="0.00">
                  <c:v>7.6710000000000003</c:v>
                </c:pt>
                <c:pt idx="290" formatCode="0.00">
                  <c:v>8.1980000000000004</c:v>
                </c:pt>
                <c:pt idx="291" formatCode="0.00">
                  <c:v>9.6039999999999992</c:v>
                </c:pt>
                <c:pt idx="292" formatCode="0.00">
                  <c:v>9.6389999999999993</c:v>
                </c:pt>
                <c:pt idx="293" formatCode="0.00">
                  <c:v>8.6670000000000016</c:v>
                </c:pt>
                <c:pt idx="294" formatCode="0.00">
                  <c:v>8.4710000000000001</c:v>
                </c:pt>
                <c:pt idx="295" formatCode="0.00">
                  <c:v>8.1310000000000002</c:v>
                </c:pt>
                <c:pt idx="296" formatCode="0.00">
                  <c:v>7.4409999999999998</c:v>
                </c:pt>
                <c:pt idx="297" formatCode="0.00">
                  <c:v>7.4280000000000008</c:v>
                </c:pt>
                <c:pt idx="298" formatCode="0.00">
                  <c:v>7.613999999999999</c:v>
                </c:pt>
                <c:pt idx="299" formatCode="0.00">
                  <c:v>7.673</c:v>
                </c:pt>
                <c:pt idx="300" formatCode="0.00">
                  <c:v>8.391</c:v>
                </c:pt>
                <c:pt idx="301" formatCode="0.00">
                  <c:v>7.9470000000000001</c:v>
                </c:pt>
                <c:pt idx="302" formatCode="0.00">
                  <c:v>7.6849999999999996</c:v>
                </c:pt>
                <c:pt idx="303" formatCode="0.00">
                  <c:v>6.4639999999999995</c:v>
                </c:pt>
                <c:pt idx="304" formatCode="0.00">
                  <c:v>6.3790000000000004</c:v>
                </c:pt>
                <c:pt idx="305" formatCode="0.00">
                  <c:v>6.91</c:v>
                </c:pt>
                <c:pt idx="306" formatCode="0.00">
                  <c:v>6.9669999999999996</c:v>
                </c:pt>
                <c:pt idx="307" formatCode="0.00">
                  <c:v>7.173</c:v>
                </c:pt>
                <c:pt idx="308" formatCode="0.00">
                  <c:v>6.7399999999999993</c:v>
                </c:pt>
                <c:pt idx="309" formatCode="0.00">
                  <c:v>6.0600000000000005</c:v>
                </c:pt>
                <c:pt idx="310" formatCode="0.00">
                  <c:v>5.1860000000000008</c:v>
                </c:pt>
                <c:pt idx="311" formatCode="0.00">
                  <c:v>5.1489999999999991</c:v>
                </c:pt>
                <c:pt idx="312" formatCode="0.00">
                  <c:v>5.0340000000000007</c:v>
                </c:pt>
                <c:pt idx="313" formatCode="0.00">
                  <c:v>5.0440000000000005</c:v>
                </c:pt>
                <c:pt idx="314" formatCode="0.00">
                  <c:v>5.7349999999999994</c:v>
                </c:pt>
                <c:pt idx="315" formatCode="0.00">
                  <c:v>6.5510000000000002</c:v>
                </c:pt>
                <c:pt idx="316" formatCode="0.00">
                  <c:v>5.5209999999999999</c:v>
                </c:pt>
                <c:pt idx="317" formatCode="0.00">
                  <c:v>5.6750000000000007</c:v>
                </c:pt>
                <c:pt idx="318" formatCode="0.00">
                  <c:v>5.3190000000000008</c:v>
                </c:pt>
                <c:pt idx="319" formatCode="0.00">
                  <c:v>5.6210000000000004</c:v>
                </c:pt>
                <c:pt idx="320" formatCode="0.00">
                  <c:v>5.8209999999999997</c:v>
                </c:pt>
                <c:pt idx="321" formatCode="0.00">
                  <c:v>5.8360000000000003</c:v>
                </c:pt>
                <c:pt idx="322" formatCode="0.00">
                  <c:v>6.1229999999999993</c:v>
                </c:pt>
                <c:pt idx="323" formatCode="0.00">
                  <c:v>5.6779999999999999</c:v>
                </c:pt>
                <c:pt idx="324" formatCode="0.00">
                  <c:v>5.0589999999999993</c:v>
                </c:pt>
                <c:pt idx="325" formatCode="0.00">
                  <c:v>4.5369999999999999</c:v>
                </c:pt>
                <c:pt idx="326" formatCode="0.00">
                  <c:v>4.3790000000000004</c:v>
                </c:pt>
                <c:pt idx="327" formatCode="0.00">
                  <c:v>4.5629999999999988</c:v>
                </c:pt>
                <c:pt idx="328" formatCode="0.00">
                  <c:v>4.6670000000000007</c:v>
                </c:pt>
                <c:pt idx="329" formatCode="0.00">
                  <c:v>4.7519999999999989</c:v>
                </c:pt>
                <c:pt idx="330" formatCode="0.00">
                  <c:v>4.6670000000000007</c:v>
                </c:pt>
                <c:pt idx="331" formatCode="0.00">
                  <c:v>5.1869999999999994</c:v>
                </c:pt>
                <c:pt idx="332" formatCode="0.00">
                  <c:v>4.375</c:v>
                </c:pt>
                <c:pt idx="333" formatCode="0.00">
                  <c:v>4.4719999999999995</c:v>
                </c:pt>
                <c:pt idx="334" formatCode="0.00">
                  <c:v>4.4589999999999996</c:v>
                </c:pt>
                <c:pt idx="335" formatCode="0.00">
                  <c:v>4.2560000000000002</c:v>
                </c:pt>
                <c:pt idx="336" formatCode="0.00">
                  <c:v>4.2489999999999988</c:v>
                </c:pt>
                <c:pt idx="337" formatCode="0.00">
                  <c:v>4.6419999999999995</c:v>
                </c:pt>
                <c:pt idx="338" formatCode="0.00">
                  <c:v>4.988999999999999</c:v>
                </c:pt>
                <c:pt idx="339" formatCode="0.00">
                  <c:v>5.2509999999999994</c:v>
                </c:pt>
                <c:pt idx="340" formatCode="0.00">
                  <c:v>4.8729999999999993</c:v>
                </c:pt>
                <c:pt idx="341" formatCode="0.00">
                  <c:v>5.0050000000000008</c:v>
                </c:pt>
                <c:pt idx="342" formatCode="0.00">
                  <c:v>5.2360000000000007</c:v>
                </c:pt>
                <c:pt idx="343" formatCode="0.00">
                  <c:v>4.7350000000000003</c:v>
                </c:pt>
                <c:pt idx="344" formatCode="0.00">
                  <c:v>4.444</c:v>
                </c:pt>
                <c:pt idx="345" formatCode="0.00">
                  <c:v>4.8540000000000001</c:v>
                </c:pt>
                <c:pt idx="346" formatCode="0.00">
                  <c:v>4.7370000000000001</c:v>
                </c:pt>
                <c:pt idx="347" formatCode="0.00">
                  <c:v>4.28</c:v>
                </c:pt>
                <c:pt idx="348" formatCode="0.00">
                  <c:v>4.4950000000000001</c:v>
                </c:pt>
                <c:pt idx="349" formatCode="0.00">
                  <c:v>4.2750000000000004</c:v>
                </c:pt>
                <c:pt idx="350" formatCode="0.00">
                  <c:v>3.9530000000000012</c:v>
                </c:pt>
                <c:pt idx="351" formatCode="0.00">
                  <c:v>3.1999999999999993</c:v>
                </c:pt>
                <c:pt idx="352" formatCode="0.00">
                  <c:v>2.8769999999999998</c:v>
                </c:pt>
                <c:pt idx="353" formatCode="0.00">
                  <c:v>2.8040000000000003</c:v>
                </c:pt>
                <c:pt idx="354" formatCode="0.00">
                  <c:v>3.5509999999999993</c:v>
                </c:pt>
                <c:pt idx="355" formatCode="0.00">
                  <c:v>3.9859999999999998</c:v>
                </c:pt>
                <c:pt idx="356" formatCode="0.00">
                  <c:v>3.4089999999999998</c:v>
                </c:pt>
                <c:pt idx="357" formatCode="0.00">
                  <c:v>3.1259999999999994</c:v>
                </c:pt>
                <c:pt idx="358" formatCode="0.00">
                  <c:v>3.3350000000000009</c:v>
                </c:pt>
                <c:pt idx="359" formatCode="0.00">
                  <c:v>3.2179999999999991</c:v>
                </c:pt>
                <c:pt idx="360" formatCode="0.00">
                  <c:v>3.2150000000000007</c:v>
                </c:pt>
                <c:pt idx="361" formatCode="0.00">
                  <c:v>3.4279999999999999</c:v>
                </c:pt>
                <c:pt idx="362" formatCode="0.00">
                  <c:v>4.3220000000000001</c:v>
                </c:pt>
                <c:pt idx="363" formatCode="0.00">
                  <c:v>4.1989999999999998</c:v>
                </c:pt>
                <c:pt idx="364" formatCode="0.00">
                  <c:v>3.7120000000000006</c:v>
                </c:pt>
                <c:pt idx="365" formatCode="0.00">
                  <c:v>3.5409999999999995</c:v>
                </c:pt>
                <c:pt idx="366" formatCode="0.00">
                  <c:v>3.2460000000000004</c:v>
                </c:pt>
                <c:pt idx="367" formatCode="0.00">
                  <c:v>2.5949999999999998</c:v>
                </c:pt>
                <c:pt idx="368" formatCode="0.00">
                  <c:v>2.3170000000000011</c:v>
                </c:pt>
                <c:pt idx="369" formatCode="0.00">
                  <c:v>1.9520000000000008</c:v>
                </c:pt>
                <c:pt idx="370" formatCode="0.00">
                  <c:v>1.9670000000000005</c:v>
                </c:pt>
                <c:pt idx="371" formatCode="0.00">
                  <c:v>2.3069999999999995</c:v>
                </c:pt>
                <c:pt idx="372" formatCode="0.00">
                  <c:v>2.7329999999999997</c:v>
                </c:pt>
                <c:pt idx="373" formatCode="0.00">
                  <c:v>3.1609999999999996</c:v>
                </c:pt>
                <c:pt idx="374" formatCode="0.00">
                  <c:v>3.1129999999999995</c:v>
                </c:pt>
                <c:pt idx="375" formatCode="0.00">
                  <c:v>3.0589999999999993</c:v>
                </c:pt>
                <c:pt idx="376" formatCode="0.00">
                  <c:v>3.5270000000000001</c:v>
                </c:pt>
                <c:pt idx="377" formatCode="0.00">
                  <c:v>3.7469999999999999</c:v>
                </c:pt>
                <c:pt idx="378" formatCode="0.00">
                  <c:v>4.016</c:v>
                </c:pt>
                <c:pt idx="379" formatCode="0.00">
                  <c:v>4.0449999999999999</c:v>
                </c:pt>
                <c:pt idx="380" formatCode="0.00">
                  <c:v>4.5600000000000005</c:v>
                </c:pt>
                <c:pt idx="381" formatCode="0.00">
                  <c:v>4.3760000000000003</c:v>
                </c:pt>
                <c:pt idx="382" formatCode="0.00">
                  <c:v>3.5989999999999998</c:v>
                </c:pt>
                <c:pt idx="383" formatCode="0.00">
                  <c:v>4.6739999999999995</c:v>
                </c:pt>
                <c:pt idx="384" formatCode="0.00">
                  <c:v>4.45</c:v>
                </c:pt>
                <c:pt idx="385" formatCode="0.00">
                  <c:v>4.3280000000000003</c:v>
                </c:pt>
                <c:pt idx="386" formatCode="0.00">
                  <c:v>4.383</c:v>
                </c:pt>
                <c:pt idx="387" formatCode="0.00">
                  <c:v>4.3179999999999996</c:v>
                </c:pt>
                <c:pt idx="388" formatCode="0.00">
                  <c:v>4.0210000000000008</c:v>
                </c:pt>
                <c:pt idx="389" formatCode="0.00">
                  <c:v>3.5089999999999995</c:v>
                </c:pt>
                <c:pt idx="390" formatCode="0.00">
                  <c:v>3.504</c:v>
                </c:pt>
                <c:pt idx="391" formatCode="0.00">
                  <c:v>3.3540000000000001</c:v>
                </c:pt>
                <c:pt idx="392" formatCode="0.00">
                  <c:v>3.5889999999999995</c:v>
                </c:pt>
                <c:pt idx="393" formatCode="0.00">
                  <c:v>3.9370000000000003</c:v>
                </c:pt>
                <c:pt idx="394" formatCode="0.00">
                  <c:v>3.786</c:v>
                </c:pt>
                <c:pt idx="395" formatCode="0.00">
                  <c:v>3.0590000000000002</c:v>
                </c:pt>
                <c:pt idx="396" formatCode="0.00">
                  <c:v>2.8199999999999994</c:v>
                </c:pt>
                <c:pt idx="397" formatCode="0.00">
                  <c:v>2.9239999999999999</c:v>
                </c:pt>
                <c:pt idx="398" formatCode="0.00">
                  <c:v>2.8090000000000002</c:v>
                </c:pt>
                <c:pt idx="399" formatCode="0.00">
                  <c:v>2.9489999999999998</c:v>
                </c:pt>
                <c:pt idx="400" formatCode="0.00">
                  <c:v>2.7759999999999998</c:v>
                </c:pt>
                <c:pt idx="401" formatCode="0.00">
                  <c:v>3.0070000000000006</c:v>
                </c:pt>
                <c:pt idx="402" formatCode="0.00">
                  <c:v>2.6480000000000006</c:v>
                </c:pt>
                <c:pt idx="403" formatCode="0.00">
                  <c:v>2.6819999999999995</c:v>
                </c:pt>
                <c:pt idx="404" formatCode="0.00">
                  <c:v>2.6269999999999998</c:v>
                </c:pt>
                <c:pt idx="405" formatCode="0.00">
                  <c:v>3.1189999999999998</c:v>
                </c:pt>
                <c:pt idx="406" formatCode="0.00">
                  <c:v>3.0940000000000003</c:v>
                </c:pt>
                <c:pt idx="407" formatCode="0.00">
                  <c:v>3.1420000000000003</c:v>
                </c:pt>
                <c:pt idx="408" formatCode="0.00">
                  <c:v>3.6289999999999996</c:v>
                </c:pt>
                <c:pt idx="409" formatCode="0.00">
                  <c:v>4.2379999999999995</c:v>
                </c:pt>
                <c:pt idx="410" formatCode="0.00">
                  <c:v>4.6419999999999995</c:v>
                </c:pt>
                <c:pt idx="411" formatCode="0.00">
                  <c:v>4.8470000000000004</c:v>
                </c:pt>
                <c:pt idx="412" formatCode="0.00">
                  <c:v>4.82</c:v>
                </c:pt>
                <c:pt idx="413" formatCode="0.00">
                  <c:v>4.3109999999999999</c:v>
                </c:pt>
                <c:pt idx="414" formatCode="0.00">
                  <c:v>4.2729999999999997</c:v>
                </c:pt>
                <c:pt idx="415" formatCode="0.00">
                  <c:v>4.6029999999999998</c:v>
                </c:pt>
                <c:pt idx="416" formatCode="0.00">
                  <c:v>5.2070000000000007</c:v>
                </c:pt>
                <c:pt idx="417" formatCode="0.00">
                  <c:v>5.2059999999999995</c:v>
                </c:pt>
                <c:pt idx="418" formatCode="0.00">
                  <c:v>5.1219999999999999</c:v>
                </c:pt>
                <c:pt idx="419" formatCode="0.00">
                  <c:v>4.7809999999999997</c:v>
                </c:pt>
                <c:pt idx="420" formatCode="0.00">
                  <c:v>4.3010000000000002</c:v>
                </c:pt>
                <c:pt idx="421" formatCode="0.00">
                  <c:v>4.2959999999999994</c:v>
                </c:pt>
                <c:pt idx="422" formatCode="0.00">
                  <c:v>3.9549999999999996</c:v>
                </c:pt>
                <c:pt idx="423" formatCode="0.00">
                  <c:v>3.0839999999999996</c:v>
                </c:pt>
                <c:pt idx="424" formatCode="0.00">
                  <c:v>3.2030000000000003</c:v>
                </c:pt>
                <c:pt idx="425" formatCode="0.00">
                  <c:v>3.6260000000000003</c:v>
                </c:pt>
                <c:pt idx="426" formatCode="0.00">
                  <c:v>3.6839999999999997</c:v>
                </c:pt>
                <c:pt idx="427" formatCode="0.00">
                  <c:v>3.6820000000000004</c:v>
                </c:pt>
                <c:pt idx="428" formatCode="0.00">
                  <c:v>3.2199999999999998</c:v>
                </c:pt>
                <c:pt idx="429" formatCode="0.00">
                  <c:v>3.1409999999999996</c:v>
                </c:pt>
                <c:pt idx="430" formatCode="0.00">
                  <c:v>3.0720000000000001</c:v>
                </c:pt>
                <c:pt idx="431" formatCode="0.00">
                  <c:v>2.88</c:v>
                </c:pt>
                <c:pt idx="432" formatCode="0.00">
                  <c:v>3.3979999999999997</c:v>
                </c:pt>
                <c:pt idx="433" formatCode="0.00">
                  <c:v>3.5270000000000001</c:v>
                </c:pt>
                <c:pt idx="434" formatCode="0.00">
                  <c:v>3.77</c:v>
                </c:pt>
                <c:pt idx="435" formatCode="0.00">
                  <c:v>3.9520000000000004</c:v>
                </c:pt>
                <c:pt idx="436" formatCode="0.00">
                  <c:v>3.9110000000000005</c:v>
                </c:pt>
                <c:pt idx="437" formatCode="0.00">
                  <c:v>3.7940000000000005</c:v>
                </c:pt>
                <c:pt idx="438" formatCode="0.00">
                  <c:v>4.0429999999999993</c:v>
                </c:pt>
                <c:pt idx="439" formatCode="0.00">
                  <c:v>3.7030000000000003</c:v>
                </c:pt>
                <c:pt idx="440" formatCode="0.00">
                  <c:v>3.3390000000000004</c:v>
                </c:pt>
                <c:pt idx="441" formatCode="0.00">
                  <c:v>2.7439999999999998</c:v>
                </c:pt>
                <c:pt idx="442" formatCode="0.00">
                  <c:v>3.1180000000000003</c:v>
                </c:pt>
                <c:pt idx="443" formatCode="0.00">
                  <c:v>3.4939999999999998</c:v>
                </c:pt>
                <c:pt idx="444" formatCode="0.00">
                  <c:v>3.5519999999999996</c:v>
                </c:pt>
                <c:pt idx="445" formatCode="0.00">
                  <c:v>4.1030000000000006</c:v>
                </c:pt>
                <c:pt idx="446" formatCode="0.00">
                  <c:v>4.218</c:v>
                </c:pt>
                <c:pt idx="447" formatCode="0.00">
                  <c:v>4.4589999999999996</c:v>
                </c:pt>
                <c:pt idx="448" formatCode="0.00">
                  <c:v>4.2</c:v>
                </c:pt>
                <c:pt idx="449" formatCode="0.00">
                  <c:v>3.8109999999999999</c:v>
                </c:pt>
                <c:pt idx="450" formatCode="0.00">
                  <c:v>4.1390000000000002</c:v>
                </c:pt>
                <c:pt idx="451" formatCode="0.00">
                  <c:v>3.9029999999999996</c:v>
                </c:pt>
                <c:pt idx="452" formatCode="0.00">
                  <c:v>3.7309999999999994</c:v>
                </c:pt>
                <c:pt idx="453" formatCode="0.00">
                  <c:v>4.0739999999999998</c:v>
                </c:pt>
                <c:pt idx="454" formatCode="0.00">
                  <c:v>4.0419999999999998</c:v>
                </c:pt>
                <c:pt idx="455" formatCode="0.00">
                  <c:v>3.9049999999999998</c:v>
                </c:pt>
                <c:pt idx="456" formatCode="0.00">
                  <c:v>4.2219999999999995</c:v>
                </c:pt>
                <c:pt idx="457" formatCode="0.00">
                  <c:v>4.2539999999999996</c:v>
                </c:pt>
                <c:pt idx="458" formatCode="0.00">
                  <c:v>4.2710000000000008</c:v>
                </c:pt>
                <c:pt idx="459" formatCode="0.00">
                  <c:v>3.8519999999999994</c:v>
                </c:pt>
                <c:pt idx="460" formatCode="0.00">
                  <c:v>3.7459999999999996</c:v>
                </c:pt>
                <c:pt idx="461" formatCode="0.00">
                  <c:v>3.7939999999999996</c:v>
                </c:pt>
                <c:pt idx="462" formatCode="0.00">
                  <c:v>3.3759999999999999</c:v>
                </c:pt>
                <c:pt idx="463" formatCode="0.00">
                  <c:v>2.92</c:v>
                </c:pt>
                <c:pt idx="464" formatCode="0.00">
                  <c:v>3.1050000000000004</c:v>
                </c:pt>
                <c:pt idx="465" formatCode="0.00">
                  <c:v>3.2140000000000004</c:v>
                </c:pt>
                <c:pt idx="466" formatCode="0.00">
                  <c:v>3.0479999999999996</c:v>
                </c:pt>
                <c:pt idx="467" formatCode="0.00">
                  <c:v>2.9509999999999996</c:v>
                </c:pt>
                <c:pt idx="468" formatCode="0.00">
                  <c:v>3.6869999999999998</c:v>
                </c:pt>
                <c:pt idx="469" formatCode="0.00">
                  <c:v>3.5419999999999998</c:v>
                </c:pt>
                <c:pt idx="470" formatCode="0.00">
                  <c:v>3.048</c:v>
                </c:pt>
                <c:pt idx="471" formatCode="0.00">
                  <c:v>3.5219999999999998</c:v>
                </c:pt>
                <c:pt idx="472" formatCode="0.00">
                  <c:v>3.7800000000000002</c:v>
                </c:pt>
                <c:pt idx="473" formatCode="0.00">
                  <c:v>3.8030000000000004</c:v>
                </c:pt>
                <c:pt idx="474" formatCode="0.00">
                  <c:v>3.67</c:v>
                </c:pt>
                <c:pt idx="475" formatCode="0.00">
                  <c:v>3.2769999999999997</c:v>
                </c:pt>
                <c:pt idx="476" formatCode="0.00">
                  <c:v>3.4239999999999999</c:v>
                </c:pt>
                <c:pt idx="477" formatCode="0.00">
                  <c:v>3.5909999999999997</c:v>
                </c:pt>
                <c:pt idx="478" formatCode="0.00">
                  <c:v>3.742</c:v>
                </c:pt>
                <c:pt idx="479" formatCode="0.00">
                  <c:v>3.9649999999999999</c:v>
                </c:pt>
                <c:pt idx="480" formatCode="0.00">
                  <c:v>3.2089999999999996</c:v>
                </c:pt>
                <c:pt idx="481" formatCode="0.00">
                  <c:v>2.2039999999999997</c:v>
                </c:pt>
                <c:pt idx="482" formatCode="0.00">
                  <c:v>3.1119999999999997</c:v>
                </c:pt>
                <c:pt idx="483" formatCode="0.00">
                  <c:v>3.0720000000000001</c:v>
                </c:pt>
                <c:pt idx="484" formatCode="0.00">
                  <c:v>2.3309999999999995</c:v>
                </c:pt>
                <c:pt idx="485" formatCode="0.00">
                  <c:v>2.3309999999999995</c:v>
                </c:pt>
                <c:pt idx="486" formatCode="0.00">
                  <c:v>2.3249999999999997</c:v>
                </c:pt>
                <c:pt idx="487" formatCode="0.00">
                  <c:v>2.3019999999999996</c:v>
                </c:pt>
                <c:pt idx="488" formatCode="0.00">
                  <c:v>2.3510000000000004</c:v>
                </c:pt>
                <c:pt idx="489" formatCode="0.00">
                  <c:v>2.0680000000000001</c:v>
                </c:pt>
                <c:pt idx="490" formatCode="0.00">
                  <c:v>1.7120000000000002</c:v>
                </c:pt>
                <c:pt idx="491" formatCode="0.00">
                  <c:v>1.4139999999999997</c:v>
                </c:pt>
                <c:pt idx="492" formatCode="0.00">
                  <c:v>1.3959999999999999</c:v>
                </c:pt>
                <c:pt idx="493" formatCode="0.00">
                  <c:v>2.0169999999999999</c:v>
                </c:pt>
                <c:pt idx="494" formatCode="0.00">
                  <c:v>2.0380000000000003</c:v>
                </c:pt>
                <c:pt idx="495" formatCode="0.00">
                  <c:v>1.7810000000000001</c:v>
                </c:pt>
                <c:pt idx="496" formatCode="0.00">
                  <c:v>2.2119999999999997</c:v>
                </c:pt>
                <c:pt idx="497" formatCode="0.00">
                  <c:v>2.3540000000000001</c:v>
                </c:pt>
                <c:pt idx="498" formatCode="0.00">
                  <c:v>2.1319999999999997</c:v>
                </c:pt>
                <c:pt idx="499" formatCode="0.00">
                  <c:v>1.988</c:v>
                </c:pt>
                <c:pt idx="500" formatCode="0.00">
                  <c:v>2.1320000000000001</c:v>
                </c:pt>
                <c:pt idx="501" formatCode="0.00">
                  <c:v>2.8519999999999999</c:v>
                </c:pt>
                <c:pt idx="502" formatCode="0.00">
                  <c:v>3.4510000000000001</c:v>
                </c:pt>
                <c:pt idx="503" formatCode="0.00">
                  <c:v>3.9330000000000003</c:v>
                </c:pt>
                <c:pt idx="504" formatCode="0.00">
                  <c:v>3.7769999999999997</c:v>
                </c:pt>
                <c:pt idx="505" formatCode="0.00">
                  <c:v>3.8959999999999999</c:v>
                </c:pt>
                <c:pt idx="506" formatCode="0.00">
                  <c:v>3.4869999999999997</c:v>
                </c:pt>
                <c:pt idx="507" formatCode="0.00">
                  <c:v>3.8449999999999998</c:v>
                </c:pt>
                <c:pt idx="508" formatCode="0.00">
                  <c:v>3.6990000000000003</c:v>
                </c:pt>
                <c:pt idx="509" formatCode="0.00">
                  <c:v>2.9610000000000003</c:v>
                </c:pt>
                <c:pt idx="510" formatCode="0.00">
                  <c:v>2.343</c:v>
                </c:pt>
                <c:pt idx="511" formatCode="0.00">
                  <c:v>2.0960000000000001</c:v>
                </c:pt>
                <c:pt idx="512" formatCode="0.00">
                  <c:v>1.8940000000000001</c:v>
                </c:pt>
                <c:pt idx="513" formatCode="0.00">
                  <c:v>2.0069999999999997</c:v>
                </c:pt>
                <c:pt idx="514" formatCode="0.00">
                  <c:v>1.4159999999999999</c:v>
                </c:pt>
                <c:pt idx="515" formatCode="0.00">
                  <c:v>1.3639999999999999</c:v>
                </c:pt>
                <c:pt idx="516" formatCode="0.00">
                  <c:v>0.69200000000000017</c:v>
                </c:pt>
                <c:pt idx="517" formatCode="0.00">
                  <c:v>0.79800000000000004</c:v>
                </c:pt>
                <c:pt idx="518" formatCode="0.00">
                  <c:v>1.6379999999999999</c:v>
                </c:pt>
                <c:pt idx="519" formatCode="0.00">
                  <c:v>1.2719999999999998</c:v>
                </c:pt>
                <c:pt idx="520" formatCode="0.00">
                  <c:v>1.415</c:v>
                </c:pt>
                <c:pt idx="521" formatCode="0.00">
                  <c:v>2.3080000000000003</c:v>
                </c:pt>
                <c:pt idx="522" formatCode="0.00">
                  <c:v>2.266</c:v>
                </c:pt>
                <c:pt idx="523" formatCode="0.00">
                  <c:v>1.6390000000000002</c:v>
                </c:pt>
                <c:pt idx="524" formatCode="0.00">
                  <c:v>2.2949999999999999</c:v>
                </c:pt>
                <c:pt idx="525" formatCode="0.00">
                  <c:v>2.5339999999999998</c:v>
                </c:pt>
                <c:pt idx="526" formatCode="0.00">
                  <c:v>2.3480000000000003</c:v>
                </c:pt>
                <c:pt idx="527" formatCode="0.00">
                  <c:v>2.2340000000000004</c:v>
                </c:pt>
                <c:pt idx="528" formatCode="0.00">
                  <c:v>2.2729999999999997</c:v>
                </c:pt>
                <c:pt idx="529" formatCode="0.00">
                  <c:v>2.1369999999999996</c:v>
                </c:pt>
                <c:pt idx="530" formatCode="0.00">
                  <c:v>2.2069999999999999</c:v>
                </c:pt>
                <c:pt idx="531" formatCode="0.00">
                  <c:v>1.5489999999999999</c:v>
                </c:pt>
                <c:pt idx="532" formatCode="0.00">
                  <c:v>1.2830000000000004</c:v>
                </c:pt>
                <c:pt idx="533" formatCode="0.00">
                  <c:v>1.4770000000000003</c:v>
                </c:pt>
                <c:pt idx="534" formatCode="0.00">
                  <c:v>1.4189999999999996</c:v>
                </c:pt>
                <c:pt idx="535" formatCode="0.00">
                  <c:v>1.6210000000000004</c:v>
                </c:pt>
                <c:pt idx="536" formatCode="0.00">
                  <c:v>0.82500000000000018</c:v>
                </c:pt>
                <c:pt idx="537" formatCode="0.00">
                  <c:v>0.85099999999999998</c:v>
                </c:pt>
                <c:pt idx="538" formatCode="0.00">
                  <c:v>0.91999999999999993</c:v>
                </c:pt>
                <c:pt idx="539" formatCode="0.00">
                  <c:v>1.1299999999999999</c:v>
                </c:pt>
                <c:pt idx="540" formatCode="0.00">
                  <c:v>1.3789999999999996</c:v>
                </c:pt>
                <c:pt idx="541" formatCode="0.00">
                  <c:v>1.3829999999999996</c:v>
                </c:pt>
                <c:pt idx="542" formatCode="0.00">
                  <c:v>0.70000000000000018</c:v>
                </c:pt>
                <c:pt idx="543" formatCode="0.00">
                  <c:v>1.1830000000000003</c:v>
                </c:pt>
                <c:pt idx="544" formatCode="0.00">
                  <c:v>1.415</c:v>
                </c:pt>
                <c:pt idx="545" formatCode="0.00">
                  <c:v>1.0780000000000003</c:v>
                </c:pt>
                <c:pt idx="546" formatCode="0.00">
                  <c:v>0.41599999999999993</c:v>
                </c:pt>
                <c:pt idx="547" formatCode="0.00">
                  <c:v>-0.37400000000000055</c:v>
                </c:pt>
                <c:pt idx="548" formatCode="0.00">
                  <c:v>0.25300000000000011</c:v>
                </c:pt>
                <c:pt idx="549" formatCode="0.00">
                  <c:v>0.98599999999999977</c:v>
                </c:pt>
                <c:pt idx="550" formatCode="0.00">
                  <c:v>0.99299999999999988</c:v>
                </c:pt>
                <c:pt idx="551" formatCode="0.00">
                  <c:v>0.51700000000000035</c:v>
                </c:pt>
                <c:pt idx="552" formatCode="0.00">
                  <c:v>0.95299999999999985</c:v>
                </c:pt>
                <c:pt idx="553" formatCode="0.00">
                  <c:v>1.4490000000000003</c:v>
                </c:pt>
                <c:pt idx="554" formatCode="0.00">
                  <c:v>1.5529999999999999</c:v>
                </c:pt>
                <c:pt idx="555" formatCode="0.00">
                  <c:v>0.92100000000000026</c:v>
                </c:pt>
                <c:pt idx="556" formatCode="0.00">
                  <c:v>0.83800000000000008</c:v>
                </c:pt>
                <c:pt idx="557" formatCode="0.00">
                  <c:v>0.88100000000000023</c:v>
                </c:pt>
                <c:pt idx="558" formatCode="0.00">
                  <c:v>0.92799999999999994</c:v>
                </c:pt>
                <c:pt idx="559" formatCode="0.00">
                  <c:v>2.5299999999999998</c:v>
                </c:pt>
                <c:pt idx="560" formatCode="0.00">
                  <c:v>3.3</c:v>
                </c:pt>
                <c:pt idx="561" formatCode="0.00">
                  <c:v>2.46</c:v>
                </c:pt>
                <c:pt idx="562" formatCode="0.00">
                  <c:v>2.2039999999999997</c:v>
                </c:pt>
                <c:pt idx="563" formatCode="0.00">
                  <c:v>2.7100000000000004</c:v>
                </c:pt>
                <c:pt idx="564" formatCode="0.00">
                  <c:v>2.1679999999999997</c:v>
                </c:pt>
                <c:pt idx="565" formatCode="0.00">
                  <c:v>1.8460000000000001</c:v>
                </c:pt>
                <c:pt idx="566" formatCode="0.00">
                  <c:v>2.0239999999999996</c:v>
                </c:pt>
                <c:pt idx="567" formatCode="0.00">
                  <c:v>2.1899999999999995</c:v>
                </c:pt>
                <c:pt idx="568" formatCode="0.00">
                  <c:v>2.3259999999999996</c:v>
                </c:pt>
                <c:pt idx="569" formatCode="0.00">
                  <c:v>2.3409999999999997</c:v>
                </c:pt>
                <c:pt idx="570" formatCode="0.00">
                  <c:v>2.5309999999999997</c:v>
                </c:pt>
                <c:pt idx="571" formatCode="0.00">
                  <c:v>1.7880000000000003</c:v>
                </c:pt>
                <c:pt idx="572" formatCode="0.00">
                  <c:v>0.97299999999999986</c:v>
                </c:pt>
                <c:pt idx="573" formatCode="0.00">
                  <c:v>-0.35999999999999988</c:v>
                </c:pt>
                <c:pt idx="574" formatCode="0.00">
                  <c:v>-7.4999999999999289E-2</c:v>
                </c:pt>
                <c:pt idx="575" formatCode="0.00">
                  <c:v>-0.70500000000000007</c:v>
                </c:pt>
                <c:pt idx="576" formatCode="0.00">
                  <c:v>-0.48899999999999988</c:v>
                </c:pt>
                <c:pt idx="577" formatCode="0.00">
                  <c:v>-0.58899999999999997</c:v>
                </c:pt>
                <c:pt idx="578" formatCode="0.00">
                  <c:v>-0.16999999999999993</c:v>
                </c:pt>
                <c:pt idx="579" formatCode="0.00">
                  <c:v>-0.13900000000000023</c:v>
                </c:pt>
                <c:pt idx="580" formatCode="0.00">
                  <c:v>-1.0289999999999999</c:v>
                </c:pt>
                <c:pt idx="581" formatCode="0.00">
                  <c:v>-1.6519999999999997</c:v>
                </c:pt>
                <c:pt idx="582" formatCode="0.00">
                  <c:v>-1.5870000000000006</c:v>
                </c:pt>
                <c:pt idx="583" formatCode="0.00">
                  <c:v>-1.0750000000000002</c:v>
                </c:pt>
                <c:pt idx="584" formatCode="0.00">
                  <c:v>0.25499999999999989</c:v>
                </c:pt>
                <c:pt idx="585" formatCode="0.00">
                  <c:v>1.8220000000000001</c:v>
                </c:pt>
                <c:pt idx="586" formatCode="0.00">
                  <c:v>2.1139999999999999</c:v>
                </c:pt>
                <c:pt idx="587" formatCode="0.00">
                  <c:v>2.8420000000000001</c:v>
                </c:pt>
                <c:pt idx="588" formatCode="0.00">
                  <c:v>2.8149999999999999</c:v>
                </c:pt>
                <c:pt idx="589" formatCode="0.00">
                  <c:v>3.0649999999999999</c:v>
                </c:pt>
                <c:pt idx="590" formatCode="0.00">
                  <c:v>3.8209999999999997</c:v>
                </c:pt>
                <c:pt idx="591" formatCode="0.00">
                  <c:v>4.7610000000000001</c:v>
                </c:pt>
                <c:pt idx="592" formatCode="0.00">
                  <c:v>4.9350000000000005</c:v>
                </c:pt>
                <c:pt idx="593" formatCode="0.00">
                  <c:v>5.5809999999999995</c:v>
                </c:pt>
                <c:pt idx="594" formatCode="0.00">
                  <c:v>4.899</c:v>
                </c:pt>
                <c:pt idx="595" formatCode="0.00">
                  <c:v>4.6070000000000002</c:v>
                </c:pt>
                <c:pt idx="596" formatCode="0.00">
                  <c:v>3.585</c:v>
                </c:pt>
                <c:pt idx="597" formatCode="0.00">
                  <c:v>1.4000000000000001</c:v>
                </c:pt>
                <c:pt idx="598" formatCode="0.00">
                  <c:v>1.1389999999999998</c:v>
                </c:pt>
                <c:pt idx="599" formatCode="0.00">
                  <c:v>0.98599999999999977</c:v>
                </c:pt>
                <c:pt idx="600" formatCode="0.00">
                  <c:v>1.5139999999999998</c:v>
                </c:pt>
                <c:pt idx="601" formatCode="0.00">
                  <c:v>1.528</c:v>
                </c:pt>
                <c:pt idx="602" formatCode="0.00">
                  <c:v>1.4550000000000001</c:v>
                </c:pt>
                <c:pt idx="603" formatCode="0.00">
                  <c:v>1.2869999999999999</c:v>
                </c:pt>
                <c:pt idx="604" formatCode="0.00">
                  <c:v>1.8329999999999997</c:v>
                </c:pt>
                <c:pt idx="605" formatCode="0.00">
                  <c:v>1.7070000000000001</c:v>
                </c:pt>
                <c:pt idx="606" formatCode="0.00">
                  <c:v>1.3699999999999997</c:v>
                </c:pt>
                <c:pt idx="607" formatCode="0.00">
                  <c:v>1.4119999999999999</c:v>
                </c:pt>
                <c:pt idx="608" formatCode="0.00">
                  <c:v>1.401</c:v>
                </c:pt>
                <c:pt idx="609" formatCode="0.00">
                  <c:v>1.6989999999999998</c:v>
                </c:pt>
                <c:pt idx="610" formatCode="0.00">
                  <c:v>1.7949999999999999</c:v>
                </c:pt>
                <c:pt idx="611" formatCode="0.00">
                  <c:v>1.7719999999999998</c:v>
                </c:pt>
                <c:pt idx="612" formatCode="0.00">
                  <c:v>1.3289999999999997</c:v>
                </c:pt>
                <c:pt idx="613" formatCode="0.00">
                  <c:v>0.7719999999999998</c:v>
                </c:pt>
                <c:pt idx="614" formatCode="0.00">
                  <c:v>8.7999999999999634E-2</c:v>
                </c:pt>
                <c:pt idx="615" formatCode="0.00">
                  <c:v>-0.53800000000000026</c:v>
                </c:pt>
                <c:pt idx="616" formatCode="0.00">
                  <c:v>-0.43900000000000006</c:v>
                </c:pt>
                <c:pt idx="617" formatCode="0.00">
                  <c:v>-0.80299999999999994</c:v>
                </c:pt>
                <c:pt idx="618" formatCode="0.00">
                  <c:v>-1.5759999999999996</c:v>
                </c:pt>
                <c:pt idx="619" formatCode="0.00">
                  <c:v>-1.984</c:v>
                </c:pt>
                <c:pt idx="620" formatCode="0.00">
                  <c:v>-1.3860000000000001</c:v>
                </c:pt>
                <c:pt idx="621" formatCode="0.00">
                  <c:v>-1.331</c:v>
                </c:pt>
                <c:pt idx="622" formatCode="0.00">
                  <c:v>-1.123</c:v>
                </c:pt>
                <c:pt idx="623" formatCode="0.00">
                  <c:v>-1.1019999999999999</c:v>
                </c:pt>
                <c:pt idx="624" formatCode="0.00">
                  <c:v>-0.92799999999999994</c:v>
                </c:pt>
                <c:pt idx="625" formatCode="0.00">
                  <c:v>-0.48900000000000032</c:v>
                </c:pt>
                <c:pt idx="626" formatCode="0.00">
                  <c:v>-0.38499999999999979</c:v>
                </c:pt>
                <c:pt idx="627" formatCode="0.00">
                  <c:v>-0.14099999999999979</c:v>
                </c:pt>
                <c:pt idx="628" formatCode="0.00">
                  <c:v>-5.4000000000000048E-2</c:v>
                </c:pt>
                <c:pt idx="629" formatCode="0.00">
                  <c:v>6.899999999999995E-2</c:v>
                </c:pt>
                <c:pt idx="630" formatCode="0.00">
                  <c:v>-0.15100000000000002</c:v>
                </c:pt>
                <c:pt idx="631" formatCode="0.00">
                  <c:v>-0.3660000000000001</c:v>
                </c:pt>
                <c:pt idx="632" formatCode="0.00">
                  <c:v>-0.50900000000000034</c:v>
                </c:pt>
                <c:pt idx="633" formatCode="0.00">
                  <c:v>-0.18399999999999994</c:v>
                </c:pt>
                <c:pt idx="634" formatCode="0.00">
                  <c:v>5.8000000000000052E-2</c:v>
                </c:pt>
                <c:pt idx="635" formatCode="0.00">
                  <c:v>0.3859999999999999</c:v>
                </c:pt>
                <c:pt idx="636" formatCode="0.00">
                  <c:v>-0.12400000000000011</c:v>
                </c:pt>
                <c:pt idx="637" formatCode="0.00">
                  <c:v>0.35000000000000009</c:v>
                </c:pt>
                <c:pt idx="638" formatCode="0.00">
                  <c:v>0.57299999999999995</c:v>
                </c:pt>
                <c:pt idx="639" formatCode="0.00">
                  <c:v>0.72900000000000009</c:v>
                </c:pt>
                <c:pt idx="640" formatCode="0.00">
                  <c:v>0.68700000000000006</c:v>
                </c:pt>
                <c:pt idx="641" formatCode="0.00">
                  <c:v>0.57699999999999996</c:v>
                </c:pt>
                <c:pt idx="642" formatCode="0.00">
                  <c:v>1.2850000000000001</c:v>
                </c:pt>
                <c:pt idx="643" formatCode="0.00">
                  <c:v>1.4109999999999998</c:v>
                </c:pt>
                <c:pt idx="644" formatCode="0.00">
                  <c:v>1.5550000000000002</c:v>
                </c:pt>
                <c:pt idx="645" formatCode="0.00">
                  <c:v>1.5450000000000002</c:v>
                </c:pt>
                <c:pt idx="646" formatCode="0.00">
                  <c:v>1.5289999999999999</c:v>
                </c:pt>
                <c:pt idx="647" formatCode="0.00">
                  <c:v>1.0449999999999999</c:v>
                </c:pt>
                <c:pt idx="648" formatCode="0.00">
                  <c:v>1.548</c:v>
                </c:pt>
                <c:pt idx="649" formatCode="0.00">
                  <c:v>1.2189999999999999</c:v>
                </c:pt>
                <c:pt idx="650" formatCode="0.00">
                  <c:v>0.64700000000000024</c:v>
                </c:pt>
                <c:pt idx="651" formatCode="0.00">
                  <c:v>0.37699999999999978</c:v>
                </c:pt>
                <c:pt idx="652" formatCode="0.00">
                  <c:v>0.43100000000000005</c:v>
                </c:pt>
                <c:pt idx="653" formatCode="0.00">
                  <c:v>0.55900000000000016</c:v>
                </c:pt>
                <c:pt idx="654" formatCode="0.00">
                  <c:v>0.64399999999999991</c:v>
                </c:pt>
                <c:pt idx="655" formatCode="0.00">
                  <c:v>#N/A</c:v>
                </c:pt>
                <c:pt idx="656" formatCode="0.00">
                  <c:v>#N/A</c:v>
                </c:pt>
                <c:pt idx="657" formatCode="0.00">
                  <c:v>#N/A</c:v>
                </c:pt>
                <c:pt idx="658" formatCode="0.00">
                  <c:v>#N/A</c:v>
                </c:pt>
                <c:pt idx="659" formatCode="0.00">
                  <c:v>#N/A</c:v>
                </c:pt>
                <c:pt idx="660" formatCode="0.00">
                  <c:v>#N/A</c:v>
                </c:pt>
                <c:pt idx="661" formatCode="0.00">
                  <c:v>#N/A</c:v>
                </c:pt>
                <c:pt idx="662" formatCode="0.00">
                  <c:v>#N/A</c:v>
                </c:pt>
                <c:pt idx="663" formatCode="0.00">
                  <c:v>#N/A</c:v>
                </c:pt>
                <c:pt idx="664" formatCode="0.00">
                  <c:v>#N/A</c:v>
                </c:pt>
                <c:pt idx="665" formatCode="0.00">
                  <c:v>#N/A</c:v>
                </c:pt>
                <c:pt idx="666" formatCode="0.00">
                  <c:v>#N/A</c:v>
                </c:pt>
                <c:pt idx="667" formatCode="0.00">
                  <c:v>#N/A</c:v>
                </c:pt>
                <c:pt idx="668" formatCode="0.00">
                  <c:v>#N/A</c:v>
                </c:pt>
                <c:pt idx="669" formatCode="0.00">
                  <c:v>#N/A</c:v>
                </c:pt>
                <c:pt idx="670" formatCode="0.00">
                  <c:v>#N/A</c:v>
                </c:pt>
                <c:pt idx="671" formatCode="0.00">
                  <c:v>#N/A</c:v>
                </c:pt>
                <c:pt idx="672" formatCode="0.00">
                  <c:v>#N/A</c:v>
                </c:pt>
                <c:pt idx="673" formatCode="0.00">
                  <c:v>#N/A</c:v>
                </c:pt>
                <c:pt idx="674" formatCode="0.00">
                  <c:v>#N/A</c:v>
                </c:pt>
                <c:pt idx="675" formatCode="0.00">
                  <c:v>#N/A</c:v>
                </c:pt>
                <c:pt idx="676" formatCode="0.00">
                  <c:v>#N/A</c:v>
                </c:pt>
                <c:pt idx="677" formatCode="0.00">
                  <c:v>#N/A</c:v>
                </c:pt>
                <c:pt idx="678" formatCode="0.00">
                  <c:v>#N/A</c:v>
                </c:pt>
                <c:pt idx="679" formatCode="0.00">
                  <c:v>#N/A</c:v>
                </c:pt>
                <c:pt idx="680" formatCode="0.00">
                  <c:v>#N/A</c:v>
                </c:pt>
                <c:pt idx="681" formatCode="0.00">
                  <c:v>#N/A</c:v>
                </c:pt>
                <c:pt idx="682" formatCode="0.00">
                  <c:v>#N/A</c:v>
                </c:pt>
                <c:pt idx="683" formatCode="0.00">
                  <c:v>#N/A</c:v>
                </c:pt>
                <c:pt idx="684" formatCode="0.00">
                  <c:v>#N/A</c:v>
                </c:pt>
                <c:pt idx="685" formatCode="0.00">
                  <c:v>#N/A</c:v>
                </c:pt>
                <c:pt idx="686" formatCode="0.00">
                  <c:v>#N/A</c:v>
                </c:pt>
                <c:pt idx="687" formatCode="0.00">
                  <c:v>#N/A</c:v>
                </c:pt>
                <c:pt idx="688" formatCode="0.00">
                  <c:v>#N/A</c:v>
                </c:pt>
                <c:pt idx="689" formatCode="0.00">
                  <c:v>#N/A</c:v>
                </c:pt>
                <c:pt idx="690" formatCode="0.00">
                  <c:v>#N/A</c:v>
                </c:pt>
                <c:pt idx="691" formatCode="0.00">
                  <c:v>#N/A</c:v>
                </c:pt>
                <c:pt idx="692" formatCode="0.00">
                  <c:v>#N/A</c:v>
                </c:pt>
                <c:pt idx="693" formatCode="0.00">
                  <c:v>#N/A</c:v>
                </c:pt>
                <c:pt idx="694" formatCode="0.00">
                  <c:v>#N/A</c:v>
                </c:pt>
                <c:pt idx="695" formatCode="0.00">
                  <c:v>#N/A</c:v>
                </c:pt>
                <c:pt idx="696" formatCode="0.00">
                  <c:v>#N/A</c:v>
                </c:pt>
                <c:pt idx="697" formatCode="0.00">
                  <c:v>#N/A</c:v>
                </c:pt>
                <c:pt idx="698" formatCode="0.00">
                  <c:v>#N/A</c:v>
                </c:pt>
                <c:pt idx="699" formatCode="0.00">
                  <c:v>#N/A</c:v>
                </c:pt>
                <c:pt idx="700" formatCode="0.00">
                  <c:v>#N/A</c:v>
                </c:pt>
                <c:pt idx="701" formatCode="0.00">
                  <c:v>#N/A</c:v>
                </c:pt>
                <c:pt idx="702" formatCode="0.00">
                  <c:v>#N/A</c:v>
                </c:pt>
                <c:pt idx="703" formatCode="0.00">
                  <c:v>#N/A</c:v>
                </c:pt>
                <c:pt idx="704" formatCode="0.00">
                  <c:v>#N/A</c:v>
                </c:pt>
                <c:pt idx="705" formatCode="0.00">
                  <c:v>#N/A</c:v>
                </c:pt>
                <c:pt idx="706" formatCode="0.00">
                  <c:v>#N/A</c:v>
                </c:pt>
                <c:pt idx="707" formatCode="0.00">
                  <c:v>#N/A</c:v>
                </c:pt>
                <c:pt idx="708" formatCode="0.00">
                  <c:v>#N/A</c:v>
                </c:pt>
                <c:pt idx="709" formatCode="0.00">
                  <c:v>#N/A</c:v>
                </c:pt>
                <c:pt idx="710" formatCode="0.00">
                  <c:v>#N/A</c:v>
                </c:pt>
                <c:pt idx="711" formatCode="0.00">
                  <c:v>#N/A</c:v>
                </c:pt>
                <c:pt idx="712" formatCode="0.00">
                  <c:v>#N/A</c:v>
                </c:pt>
                <c:pt idx="713" formatCode="0.00">
                  <c:v>#N/A</c:v>
                </c:pt>
                <c:pt idx="714" formatCode="0.00">
                  <c:v>#N/A</c:v>
                </c:pt>
                <c:pt idx="715" formatCode="0.00">
                  <c:v>#N/A</c:v>
                </c:pt>
                <c:pt idx="716" formatCode="0.00">
                  <c:v>#N/A</c:v>
                </c:pt>
                <c:pt idx="717" formatCode="0.00">
                  <c:v>#N/A</c:v>
                </c:pt>
                <c:pt idx="718" formatCode="0.00">
                  <c:v>#N/A</c:v>
                </c:pt>
                <c:pt idx="719" formatCode="0.00">
                  <c:v>#N/A</c:v>
                </c:pt>
                <c:pt idx="720" formatCode="0.00">
                  <c:v>#N/A</c:v>
                </c:pt>
                <c:pt idx="721" formatCode="0.00">
                  <c:v>#N/A</c:v>
                </c:pt>
                <c:pt idx="722" formatCode="0.00">
                  <c:v>#N/A</c:v>
                </c:pt>
                <c:pt idx="723" formatCode="0.00">
                  <c:v>#N/A</c:v>
                </c:pt>
                <c:pt idx="724" formatCode="0.00">
                  <c:v>#N/A</c:v>
                </c:pt>
                <c:pt idx="725" formatCode="0.00">
                  <c:v>#N/A</c:v>
                </c:pt>
                <c:pt idx="726" formatCode="0.00">
                  <c:v>#N/A</c:v>
                </c:pt>
                <c:pt idx="727" formatCode="0.00">
                  <c:v>#N/A</c:v>
                </c:pt>
                <c:pt idx="728" formatCode="0.00">
                  <c:v>#N/A</c:v>
                </c:pt>
                <c:pt idx="729" formatCode="0.00">
                  <c:v>#N/A</c:v>
                </c:pt>
                <c:pt idx="730" formatCode="0.00">
                  <c:v>#N/A</c:v>
                </c:pt>
                <c:pt idx="731" formatCode="0.00">
                  <c:v>#N/A</c:v>
                </c:pt>
                <c:pt idx="732" formatCode="0.00">
                  <c:v>#N/A</c:v>
                </c:pt>
                <c:pt idx="733" formatCode="0.00">
                  <c:v>#N/A</c:v>
                </c:pt>
                <c:pt idx="734" formatCode="0.00">
                  <c:v>#N/A</c:v>
                </c:pt>
                <c:pt idx="735" formatCode="0.00">
                  <c:v>#N/A</c:v>
                </c:pt>
                <c:pt idx="736" formatCode="0.00">
                  <c:v>#N/A</c:v>
                </c:pt>
                <c:pt idx="737" formatCode="0.00">
                  <c:v>#N/A</c:v>
                </c:pt>
                <c:pt idx="738" formatCode="0.00">
                  <c:v>#N/A</c:v>
                </c:pt>
                <c:pt idx="739" formatCode="0.00">
                  <c:v>#N/A</c:v>
                </c:pt>
                <c:pt idx="740" formatCode="0.00">
                  <c:v>#N/A</c:v>
                </c:pt>
                <c:pt idx="741" formatCode="0.00">
                  <c:v>#N/A</c:v>
                </c:pt>
                <c:pt idx="742" formatCode="0.00">
                  <c:v>#N/A</c:v>
                </c:pt>
                <c:pt idx="743" formatCode="0.00">
                  <c:v>#N/A</c:v>
                </c:pt>
                <c:pt idx="744" formatCode="0.00">
                  <c:v>#N/A</c:v>
                </c:pt>
                <c:pt idx="745" formatCode="0.00">
                  <c:v>#N/A</c:v>
                </c:pt>
                <c:pt idx="746" formatCode="0.00">
                  <c:v>#N/A</c:v>
                </c:pt>
                <c:pt idx="747" formatCode="0.00">
                  <c:v>#N/A</c:v>
                </c:pt>
                <c:pt idx="748" formatCode="0.00">
                  <c:v>#N/A</c:v>
                </c:pt>
                <c:pt idx="749" formatCode="0.00">
                  <c:v>#N/A</c:v>
                </c:pt>
                <c:pt idx="750" formatCode="0.00">
                  <c:v>#N/A</c:v>
                </c:pt>
                <c:pt idx="751" formatCode="0.00">
                  <c:v>#N/A</c:v>
                </c:pt>
                <c:pt idx="752" formatCode="0.00">
                  <c:v>#N/A</c:v>
                </c:pt>
                <c:pt idx="753" formatCode="0.00">
                  <c:v>#N/A</c:v>
                </c:pt>
                <c:pt idx="754" formatCode="0.00">
                  <c:v>#N/A</c:v>
                </c:pt>
                <c:pt idx="755" formatCode="0.00">
                  <c:v>#N/A</c:v>
                </c:pt>
                <c:pt idx="756" formatCode="0.00">
                  <c:v>#N/A</c:v>
                </c:pt>
                <c:pt idx="757" formatCode="0.00">
                  <c:v>#N/A</c:v>
                </c:pt>
                <c:pt idx="758" formatCode="0.00">
                  <c:v>#N/A</c:v>
                </c:pt>
                <c:pt idx="759" formatCode="0.00">
                  <c:v>#N/A</c:v>
                </c:pt>
                <c:pt idx="760" formatCode="0.00">
                  <c:v>#N/A</c:v>
                </c:pt>
                <c:pt idx="761" formatCode="0.00">
                  <c:v>#N/A</c:v>
                </c:pt>
                <c:pt idx="762" formatCode="0.00">
                  <c:v>#N/A</c:v>
                </c:pt>
                <c:pt idx="763" formatCode="0.00">
                  <c:v>#N/A</c:v>
                </c:pt>
                <c:pt idx="764" formatCode="0.00">
                  <c:v>#N/A</c:v>
                </c:pt>
                <c:pt idx="765" formatCode="0.00">
                  <c:v>#N/A</c:v>
                </c:pt>
                <c:pt idx="766" formatCode="0.00">
                  <c:v>#N/A</c:v>
                </c:pt>
                <c:pt idx="767" formatCode="0.00">
                  <c:v>#N/A</c:v>
                </c:pt>
                <c:pt idx="768" formatCode="0.00">
                  <c:v>#N/A</c:v>
                </c:pt>
                <c:pt idx="769" formatCode="0.00">
                  <c:v>#N/A</c:v>
                </c:pt>
                <c:pt idx="770" formatCode="0.00">
                  <c:v>#N/A</c:v>
                </c:pt>
                <c:pt idx="771" formatCode="0.00">
                  <c:v>#N/A</c:v>
                </c:pt>
                <c:pt idx="772" formatCode="0.00">
                  <c:v>#N/A</c:v>
                </c:pt>
                <c:pt idx="773" formatCode="0.00">
                  <c:v>#N/A</c:v>
                </c:pt>
                <c:pt idx="774" formatCode="0.00">
                  <c:v>#N/A</c:v>
                </c:pt>
                <c:pt idx="775" formatCode="0.00">
                  <c:v>#N/A</c:v>
                </c:pt>
                <c:pt idx="776" formatCode="0.00">
                  <c:v>#N/A</c:v>
                </c:pt>
                <c:pt idx="777" formatCode="0.00">
                  <c:v>#N/A</c:v>
                </c:pt>
                <c:pt idx="778" formatCode="0.00">
                  <c:v>#N/A</c:v>
                </c:pt>
                <c:pt idx="779" formatCode="0.00">
                  <c:v>#N/A</c:v>
                </c:pt>
                <c:pt idx="780" formatCode="0.00">
                  <c:v>#N/A</c:v>
                </c:pt>
                <c:pt idx="781" formatCode="0.00">
                  <c:v>#N/A</c:v>
                </c:pt>
                <c:pt idx="782" formatCode="0.00">
                  <c:v>#N/A</c:v>
                </c:pt>
                <c:pt idx="783" formatCode="0.00">
                  <c:v>#N/A</c:v>
                </c:pt>
                <c:pt idx="784" formatCode="0.00">
                  <c:v>#N/A</c:v>
                </c:pt>
                <c:pt idx="785" formatCode="0.00">
                  <c:v>#N/A</c:v>
                </c:pt>
                <c:pt idx="786" formatCode="0.00">
                  <c:v>#N/A</c:v>
                </c:pt>
                <c:pt idx="787" formatCode="0.00">
                  <c:v>#N/A</c:v>
                </c:pt>
                <c:pt idx="788" formatCode="0.00">
                  <c:v>#N/A</c:v>
                </c:pt>
                <c:pt idx="789" formatCode="0.00">
                  <c:v>#N/A</c:v>
                </c:pt>
                <c:pt idx="790" formatCode="0.00">
                  <c:v>#N/A</c:v>
                </c:pt>
                <c:pt idx="791" formatCode="0.00">
                  <c:v>#N/A</c:v>
                </c:pt>
                <c:pt idx="792" formatCode="0.00">
                  <c:v>#N/A</c:v>
                </c:pt>
                <c:pt idx="793" formatCode="0.00">
                  <c:v>#N/A</c:v>
                </c:pt>
                <c:pt idx="794" formatCode="0.00">
                  <c:v>#N/A</c:v>
                </c:pt>
                <c:pt idx="795" formatCode="0.00">
                  <c:v>#N/A</c:v>
                </c:pt>
                <c:pt idx="796" formatCode="0.00">
                  <c:v>#N/A</c:v>
                </c:pt>
                <c:pt idx="797" formatCode="0.00">
                  <c:v>#N/A</c:v>
                </c:pt>
                <c:pt idx="798" formatCode="0.00">
                  <c:v>#N/A</c:v>
                </c:pt>
                <c:pt idx="799" formatCode="0.00">
                  <c:v>#N/A</c:v>
                </c:pt>
                <c:pt idx="800" formatCode="0.00">
                  <c:v>#N/A</c:v>
                </c:pt>
                <c:pt idx="801" formatCode="0.00">
                  <c:v>#N/A</c:v>
                </c:pt>
                <c:pt idx="802" formatCode="0.00">
                  <c:v>#N/A</c:v>
                </c:pt>
                <c:pt idx="803" formatCode="0.00">
                  <c:v>#N/A</c:v>
                </c:pt>
                <c:pt idx="804" formatCode="0.00">
                  <c:v>#N/A</c:v>
                </c:pt>
                <c:pt idx="805" formatCode="0.00">
                  <c:v>#N/A</c:v>
                </c:pt>
                <c:pt idx="806" formatCode="0.00">
                  <c:v>#N/A</c:v>
                </c:pt>
                <c:pt idx="807" formatCode="0.00">
                  <c:v>#N/A</c:v>
                </c:pt>
                <c:pt idx="808" formatCode="0.00">
                  <c:v>#N/A</c:v>
                </c:pt>
                <c:pt idx="809" formatCode="0.00">
                  <c:v>#N/A</c:v>
                </c:pt>
                <c:pt idx="810" formatCode="0.00">
                  <c:v>#N/A</c:v>
                </c:pt>
                <c:pt idx="811" formatCode="0.00">
                  <c:v>#N/A</c:v>
                </c:pt>
                <c:pt idx="812" formatCode="0.00">
                  <c:v>#N/A</c:v>
                </c:pt>
                <c:pt idx="813" formatCode="0.00">
                  <c:v>#N/A</c:v>
                </c:pt>
                <c:pt idx="814" formatCode="0.00">
                  <c:v>#N/A</c:v>
                </c:pt>
                <c:pt idx="815" formatCode="0.00">
                  <c:v>#N/A</c:v>
                </c:pt>
                <c:pt idx="816" formatCode="0.00">
                  <c:v>#N/A</c:v>
                </c:pt>
                <c:pt idx="817" formatCode="0.00">
                  <c:v>#N/A</c:v>
                </c:pt>
                <c:pt idx="818" formatCode="0.00">
                  <c:v>#N/A</c:v>
                </c:pt>
                <c:pt idx="819" formatCode="0.00">
                  <c:v>#N/A</c:v>
                </c:pt>
                <c:pt idx="820" formatCode="0.00">
                  <c:v>#N/A</c:v>
                </c:pt>
                <c:pt idx="821" formatCode="0.00">
                  <c:v>#N/A</c:v>
                </c:pt>
                <c:pt idx="822" formatCode="0.00">
                  <c:v>#N/A</c:v>
                </c:pt>
                <c:pt idx="823" formatCode="0.00">
                  <c:v>#N/A</c:v>
                </c:pt>
                <c:pt idx="824" formatCode="0.00">
                  <c:v>#N/A</c:v>
                </c:pt>
                <c:pt idx="825" formatCode="0.00">
                  <c:v>#N/A</c:v>
                </c:pt>
                <c:pt idx="826" formatCode="0.00">
                  <c:v>#N/A</c:v>
                </c:pt>
                <c:pt idx="827" formatCode="0.00">
                  <c:v>#N/A</c:v>
                </c:pt>
                <c:pt idx="828" formatCode="0.00">
                  <c:v>#N/A</c:v>
                </c:pt>
                <c:pt idx="829" formatCode="0.00">
                  <c:v>#N/A</c:v>
                </c:pt>
                <c:pt idx="830" formatCode="0.00">
                  <c:v>#N/A</c:v>
                </c:pt>
                <c:pt idx="831" formatCode="0.00">
                  <c:v>#N/A</c:v>
                </c:pt>
                <c:pt idx="832" formatCode="0.00">
                  <c:v>#N/A</c:v>
                </c:pt>
                <c:pt idx="833" formatCode="0.00">
                  <c:v>#N/A</c:v>
                </c:pt>
                <c:pt idx="834" formatCode="0.00">
                  <c:v>#N/A</c:v>
                </c:pt>
                <c:pt idx="835" formatCode="0.00">
                  <c:v>#N/A</c:v>
                </c:pt>
                <c:pt idx="836" formatCode="0.00">
                  <c:v>#N/A</c:v>
                </c:pt>
                <c:pt idx="837" formatCode="0.00">
                  <c:v>#N/A</c:v>
                </c:pt>
                <c:pt idx="838" formatCode="0.00">
                  <c:v>#N/A</c:v>
                </c:pt>
                <c:pt idx="839" formatCode="0.00">
                  <c:v>#N/A</c:v>
                </c:pt>
                <c:pt idx="840" formatCode="0.00">
                  <c:v>#N/A</c:v>
                </c:pt>
                <c:pt idx="841" formatCode="0.00">
                  <c:v>#N/A</c:v>
                </c:pt>
                <c:pt idx="842" formatCode="0.00">
                  <c:v>#N/A</c:v>
                </c:pt>
                <c:pt idx="843" formatCode="0.00">
                  <c:v>#N/A</c:v>
                </c:pt>
                <c:pt idx="844" formatCode="0.00">
                  <c:v>#N/A</c:v>
                </c:pt>
              </c:numCache>
            </c:numRef>
          </c:val>
        </c:ser>
        <c:dLbls>
          <c:showLegendKey val="0"/>
          <c:showVal val="0"/>
          <c:showCatName val="0"/>
          <c:showSerName val="0"/>
          <c:showPercent val="0"/>
          <c:showBubbleSize val="0"/>
        </c:dLbls>
        <c:axId val="253772416"/>
        <c:axId val="253772976"/>
      </c:areaChart>
      <c:lineChart>
        <c:grouping val="standard"/>
        <c:varyColors val="0"/>
        <c:ser>
          <c:idx val="0"/>
          <c:order val="0"/>
          <c:tx>
            <c:strRef>
              <c:f>GLDvsRelAsst!$AP$2</c:f>
              <c:strCache>
                <c:ptCount val="1"/>
                <c:pt idx="0">
                  <c:v>Precious metals rel to non-precious metals (RHS)</c:v>
                </c:pt>
              </c:strCache>
            </c:strRef>
          </c:tx>
          <c:spPr>
            <a:ln>
              <a:solidFill>
                <a:srgbClr val="526259"/>
              </a:solidFill>
            </a:ln>
          </c:spPr>
          <c:marker>
            <c:symbol val="none"/>
          </c:marker>
          <c:cat>
            <c:numRef>
              <c:f>GLDvsRelAsst!$B$8:$B$1000</c:f>
              <c:numCache>
                <c:formatCode>m/d/yyyy</c:formatCode>
                <c:ptCount val="993"/>
                <c:pt idx="0">
                  <c:v>21975</c:v>
                </c:pt>
                <c:pt idx="1">
                  <c:v>22006</c:v>
                </c:pt>
                <c:pt idx="2">
                  <c:v>22035</c:v>
                </c:pt>
                <c:pt idx="3">
                  <c:v>22067</c:v>
                </c:pt>
                <c:pt idx="4">
                  <c:v>22097</c:v>
                </c:pt>
                <c:pt idx="5">
                  <c:v>22126</c:v>
                </c:pt>
                <c:pt idx="6">
                  <c:v>22159</c:v>
                </c:pt>
                <c:pt idx="7">
                  <c:v>22189</c:v>
                </c:pt>
                <c:pt idx="8">
                  <c:v>22220</c:v>
                </c:pt>
                <c:pt idx="9">
                  <c:v>22250</c:v>
                </c:pt>
                <c:pt idx="10">
                  <c:v>22280</c:v>
                </c:pt>
                <c:pt idx="11">
                  <c:v>22312</c:v>
                </c:pt>
                <c:pt idx="12">
                  <c:v>22340</c:v>
                </c:pt>
                <c:pt idx="13">
                  <c:v>22371</c:v>
                </c:pt>
                <c:pt idx="14">
                  <c:v>22399</c:v>
                </c:pt>
                <c:pt idx="15">
                  <c:v>22432</c:v>
                </c:pt>
                <c:pt idx="16">
                  <c:v>22462</c:v>
                </c:pt>
                <c:pt idx="17">
                  <c:v>22493</c:v>
                </c:pt>
                <c:pt idx="18">
                  <c:v>22524</c:v>
                </c:pt>
                <c:pt idx="19">
                  <c:v>22553</c:v>
                </c:pt>
                <c:pt idx="20">
                  <c:v>22585</c:v>
                </c:pt>
                <c:pt idx="21">
                  <c:v>22615</c:v>
                </c:pt>
                <c:pt idx="22">
                  <c:v>22644</c:v>
                </c:pt>
                <c:pt idx="23">
                  <c:v>22677</c:v>
                </c:pt>
                <c:pt idx="24">
                  <c:v>22705</c:v>
                </c:pt>
                <c:pt idx="25">
                  <c:v>22735</c:v>
                </c:pt>
                <c:pt idx="26">
                  <c:v>22766</c:v>
                </c:pt>
                <c:pt idx="27">
                  <c:v>22797</c:v>
                </c:pt>
                <c:pt idx="28">
                  <c:v>22826</c:v>
                </c:pt>
                <c:pt idx="29">
                  <c:v>22858</c:v>
                </c:pt>
                <c:pt idx="30">
                  <c:v>22889</c:v>
                </c:pt>
                <c:pt idx="31">
                  <c:v>22917</c:v>
                </c:pt>
                <c:pt idx="32">
                  <c:v>22950</c:v>
                </c:pt>
                <c:pt idx="33">
                  <c:v>22980</c:v>
                </c:pt>
                <c:pt idx="34">
                  <c:v>23011</c:v>
                </c:pt>
                <c:pt idx="35">
                  <c:v>23042</c:v>
                </c:pt>
                <c:pt idx="36">
                  <c:v>23070</c:v>
                </c:pt>
                <c:pt idx="37">
                  <c:v>23099</c:v>
                </c:pt>
                <c:pt idx="38">
                  <c:v>23131</c:v>
                </c:pt>
                <c:pt idx="39">
                  <c:v>23162</c:v>
                </c:pt>
                <c:pt idx="40">
                  <c:v>23190</c:v>
                </c:pt>
                <c:pt idx="41">
                  <c:v>23223</c:v>
                </c:pt>
                <c:pt idx="42">
                  <c:v>23253</c:v>
                </c:pt>
                <c:pt idx="43">
                  <c:v>23284</c:v>
                </c:pt>
                <c:pt idx="44">
                  <c:v>23315</c:v>
                </c:pt>
                <c:pt idx="45">
                  <c:v>23344</c:v>
                </c:pt>
                <c:pt idx="46">
                  <c:v>23376</c:v>
                </c:pt>
                <c:pt idx="47">
                  <c:v>23407</c:v>
                </c:pt>
                <c:pt idx="48">
                  <c:v>23435</c:v>
                </c:pt>
                <c:pt idx="49">
                  <c:v>23467</c:v>
                </c:pt>
                <c:pt idx="50">
                  <c:v>23497</c:v>
                </c:pt>
                <c:pt idx="51">
                  <c:v>23526</c:v>
                </c:pt>
                <c:pt idx="52">
                  <c:v>23558</c:v>
                </c:pt>
                <c:pt idx="53">
                  <c:v>23589</c:v>
                </c:pt>
                <c:pt idx="54">
                  <c:v>23620</c:v>
                </c:pt>
                <c:pt idx="55">
                  <c:v>23650</c:v>
                </c:pt>
                <c:pt idx="56">
                  <c:v>23680</c:v>
                </c:pt>
                <c:pt idx="57">
                  <c:v>23711</c:v>
                </c:pt>
                <c:pt idx="58">
                  <c:v>23742</c:v>
                </c:pt>
                <c:pt idx="59">
                  <c:v>23771</c:v>
                </c:pt>
                <c:pt idx="60">
                  <c:v>23799</c:v>
                </c:pt>
                <c:pt idx="61">
                  <c:v>23832</c:v>
                </c:pt>
                <c:pt idx="62">
                  <c:v>23862</c:v>
                </c:pt>
                <c:pt idx="63">
                  <c:v>23893</c:v>
                </c:pt>
                <c:pt idx="64">
                  <c:v>23923</c:v>
                </c:pt>
                <c:pt idx="65">
                  <c:v>23953</c:v>
                </c:pt>
                <c:pt idx="66">
                  <c:v>23985</c:v>
                </c:pt>
                <c:pt idx="67">
                  <c:v>24015</c:v>
                </c:pt>
                <c:pt idx="68">
                  <c:v>24044</c:v>
                </c:pt>
                <c:pt idx="69">
                  <c:v>24076</c:v>
                </c:pt>
                <c:pt idx="70">
                  <c:v>24107</c:v>
                </c:pt>
                <c:pt idx="71">
                  <c:v>24138</c:v>
                </c:pt>
                <c:pt idx="72">
                  <c:v>24166</c:v>
                </c:pt>
                <c:pt idx="73">
                  <c:v>24197</c:v>
                </c:pt>
                <c:pt idx="74">
                  <c:v>24226</c:v>
                </c:pt>
                <c:pt idx="75">
                  <c:v>24258</c:v>
                </c:pt>
                <c:pt idx="76">
                  <c:v>24288</c:v>
                </c:pt>
                <c:pt idx="77">
                  <c:v>24317</c:v>
                </c:pt>
                <c:pt idx="78">
                  <c:v>24350</c:v>
                </c:pt>
                <c:pt idx="79">
                  <c:v>24380</c:v>
                </c:pt>
                <c:pt idx="80">
                  <c:v>24411</c:v>
                </c:pt>
                <c:pt idx="81">
                  <c:v>24441</c:v>
                </c:pt>
                <c:pt idx="82">
                  <c:v>24471</c:v>
                </c:pt>
                <c:pt idx="83">
                  <c:v>24503</c:v>
                </c:pt>
                <c:pt idx="84">
                  <c:v>24531</c:v>
                </c:pt>
                <c:pt idx="85">
                  <c:v>24562</c:v>
                </c:pt>
                <c:pt idx="86">
                  <c:v>24590</c:v>
                </c:pt>
                <c:pt idx="87">
                  <c:v>24623</c:v>
                </c:pt>
                <c:pt idx="88">
                  <c:v>24653</c:v>
                </c:pt>
                <c:pt idx="89">
                  <c:v>24684</c:v>
                </c:pt>
                <c:pt idx="90">
                  <c:v>24715</c:v>
                </c:pt>
                <c:pt idx="91">
                  <c:v>24744</c:v>
                </c:pt>
                <c:pt idx="92">
                  <c:v>24776</c:v>
                </c:pt>
                <c:pt idx="93">
                  <c:v>24806</c:v>
                </c:pt>
                <c:pt idx="94">
                  <c:v>24835</c:v>
                </c:pt>
                <c:pt idx="95">
                  <c:v>24868</c:v>
                </c:pt>
                <c:pt idx="96">
                  <c:v>24897</c:v>
                </c:pt>
                <c:pt idx="97">
                  <c:v>24926</c:v>
                </c:pt>
                <c:pt idx="98">
                  <c:v>24958</c:v>
                </c:pt>
                <c:pt idx="99">
                  <c:v>24989</c:v>
                </c:pt>
                <c:pt idx="100">
                  <c:v>25017</c:v>
                </c:pt>
                <c:pt idx="101">
                  <c:v>25050</c:v>
                </c:pt>
                <c:pt idx="102">
                  <c:v>25080</c:v>
                </c:pt>
                <c:pt idx="103">
                  <c:v>25111</c:v>
                </c:pt>
                <c:pt idx="104">
                  <c:v>25142</c:v>
                </c:pt>
                <c:pt idx="105">
                  <c:v>25171</c:v>
                </c:pt>
                <c:pt idx="106">
                  <c:v>25203</c:v>
                </c:pt>
                <c:pt idx="107">
                  <c:v>25234</c:v>
                </c:pt>
                <c:pt idx="108">
                  <c:v>25262</c:v>
                </c:pt>
                <c:pt idx="109">
                  <c:v>25293</c:v>
                </c:pt>
                <c:pt idx="110">
                  <c:v>25323</c:v>
                </c:pt>
                <c:pt idx="111">
                  <c:v>25353</c:v>
                </c:pt>
                <c:pt idx="112">
                  <c:v>25384</c:v>
                </c:pt>
                <c:pt idx="113">
                  <c:v>25415</c:v>
                </c:pt>
                <c:pt idx="114">
                  <c:v>25444</c:v>
                </c:pt>
                <c:pt idx="115">
                  <c:v>25476</c:v>
                </c:pt>
                <c:pt idx="116">
                  <c:v>25507</c:v>
                </c:pt>
                <c:pt idx="117">
                  <c:v>25535</c:v>
                </c:pt>
                <c:pt idx="118">
                  <c:v>25568</c:v>
                </c:pt>
                <c:pt idx="119">
                  <c:v>25598</c:v>
                </c:pt>
                <c:pt idx="120">
                  <c:v>25626</c:v>
                </c:pt>
                <c:pt idx="121">
                  <c:v>25658</c:v>
                </c:pt>
                <c:pt idx="122">
                  <c:v>25688</c:v>
                </c:pt>
                <c:pt idx="123">
                  <c:v>25717</c:v>
                </c:pt>
                <c:pt idx="124">
                  <c:v>25749</c:v>
                </c:pt>
                <c:pt idx="125">
                  <c:v>25780</c:v>
                </c:pt>
                <c:pt idx="126">
                  <c:v>25811</c:v>
                </c:pt>
                <c:pt idx="127">
                  <c:v>25841</c:v>
                </c:pt>
                <c:pt idx="128">
                  <c:v>25871</c:v>
                </c:pt>
                <c:pt idx="129">
                  <c:v>25902</c:v>
                </c:pt>
                <c:pt idx="130">
                  <c:v>25933</c:v>
                </c:pt>
                <c:pt idx="131">
                  <c:v>25962</c:v>
                </c:pt>
                <c:pt idx="132">
                  <c:v>25990</c:v>
                </c:pt>
                <c:pt idx="133">
                  <c:v>26023</c:v>
                </c:pt>
                <c:pt idx="134">
                  <c:v>26053</c:v>
                </c:pt>
                <c:pt idx="135">
                  <c:v>26084</c:v>
                </c:pt>
                <c:pt idx="136">
                  <c:v>26114</c:v>
                </c:pt>
                <c:pt idx="137">
                  <c:v>26144</c:v>
                </c:pt>
                <c:pt idx="138">
                  <c:v>26176</c:v>
                </c:pt>
                <c:pt idx="139">
                  <c:v>26206</c:v>
                </c:pt>
                <c:pt idx="140">
                  <c:v>26235</c:v>
                </c:pt>
                <c:pt idx="141">
                  <c:v>26267</c:v>
                </c:pt>
                <c:pt idx="142">
                  <c:v>26298</c:v>
                </c:pt>
                <c:pt idx="143">
                  <c:v>26329</c:v>
                </c:pt>
                <c:pt idx="144">
                  <c:v>26358</c:v>
                </c:pt>
                <c:pt idx="145">
                  <c:v>26389</c:v>
                </c:pt>
                <c:pt idx="146">
                  <c:v>26417</c:v>
                </c:pt>
                <c:pt idx="147">
                  <c:v>26450</c:v>
                </c:pt>
                <c:pt idx="148">
                  <c:v>26480</c:v>
                </c:pt>
                <c:pt idx="149">
                  <c:v>26511</c:v>
                </c:pt>
                <c:pt idx="150">
                  <c:v>26542</c:v>
                </c:pt>
                <c:pt idx="151">
                  <c:v>26571</c:v>
                </c:pt>
                <c:pt idx="152">
                  <c:v>26603</c:v>
                </c:pt>
                <c:pt idx="153">
                  <c:v>26633</c:v>
                </c:pt>
                <c:pt idx="154">
                  <c:v>26662</c:v>
                </c:pt>
                <c:pt idx="155">
                  <c:v>26695</c:v>
                </c:pt>
                <c:pt idx="156">
                  <c:v>26723</c:v>
                </c:pt>
                <c:pt idx="157">
                  <c:v>26753</c:v>
                </c:pt>
                <c:pt idx="158">
                  <c:v>26784</c:v>
                </c:pt>
                <c:pt idx="159">
                  <c:v>26815</c:v>
                </c:pt>
                <c:pt idx="160">
                  <c:v>26844</c:v>
                </c:pt>
                <c:pt idx="161">
                  <c:v>26876</c:v>
                </c:pt>
                <c:pt idx="162">
                  <c:v>26907</c:v>
                </c:pt>
                <c:pt idx="163">
                  <c:v>26935</c:v>
                </c:pt>
                <c:pt idx="164">
                  <c:v>26968</c:v>
                </c:pt>
                <c:pt idx="165">
                  <c:v>26998</c:v>
                </c:pt>
                <c:pt idx="166">
                  <c:v>27029</c:v>
                </c:pt>
                <c:pt idx="167">
                  <c:v>27060</c:v>
                </c:pt>
                <c:pt idx="168">
                  <c:v>27088</c:v>
                </c:pt>
                <c:pt idx="169">
                  <c:v>27117</c:v>
                </c:pt>
                <c:pt idx="170">
                  <c:v>27149</c:v>
                </c:pt>
                <c:pt idx="171">
                  <c:v>27180</c:v>
                </c:pt>
                <c:pt idx="172">
                  <c:v>27208</c:v>
                </c:pt>
                <c:pt idx="173">
                  <c:v>27241</c:v>
                </c:pt>
                <c:pt idx="174">
                  <c:v>27271</c:v>
                </c:pt>
                <c:pt idx="175">
                  <c:v>27302</c:v>
                </c:pt>
                <c:pt idx="176">
                  <c:v>27333</c:v>
                </c:pt>
                <c:pt idx="177">
                  <c:v>27362</c:v>
                </c:pt>
                <c:pt idx="178">
                  <c:v>27394</c:v>
                </c:pt>
                <c:pt idx="179">
                  <c:v>27425</c:v>
                </c:pt>
                <c:pt idx="180">
                  <c:v>27453</c:v>
                </c:pt>
                <c:pt idx="181">
                  <c:v>27484</c:v>
                </c:pt>
                <c:pt idx="182">
                  <c:v>27514</c:v>
                </c:pt>
                <c:pt idx="183">
                  <c:v>27544</c:v>
                </c:pt>
                <c:pt idx="184">
                  <c:v>27575</c:v>
                </c:pt>
                <c:pt idx="185">
                  <c:v>27606</c:v>
                </c:pt>
                <c:pt idx="186">
                  <c:v>27635</c:v>
                </c:pt>
                <c:pt idx="187">
                  <c:v>27667</c:v>
                </c:pt>
                <c:pt idx="188">
                  <c:v>27698</c:v>
                </c:pt>
                <c:pt idx="189">
                  <c:v>27726</c:v>
                </c:pt>
                <c:pt idx="190">
                  <c:v>27759</c:v>
                </c:pt>
                <c:pt idx="191">
                  <c:v>27789</c:v>
                </c:pt>
                <c:pt idx="192">
                  <c:v>27817</c:v>
                </c:pt>
                <c:pt idx="193">
                  <c:v>27850</c:v>
                </c:pt>
                <c:pt idx="194">
                  <c:v>27880</c:v>
                </c:pt>
                <c:pt idx="195">
                  <c:v>27911</c:v>
                </c:pt>
                <c:pt idx="196">
                  <c:v>27941</c:v>
                </c:pt>
                <c:pt idx="197">
                  <c:v>27971</c:v>
                </c:pt>
                <c:pt idx="198">
                  <c:v>28003</c:v>
                </c:pt>
                <c:pt idx="199">
                  <c:v>28033</c:v>
                </c:pt>
                <c:pt idx="200">
                  <c:v>28062</c:v>
                </c:pt>
                <c:pt idx="201">
                  <c:v>28094</c:v>
                </c:pt>
                <c:pt idx="202">
                  <c:v>28125</c:v>
                </c:pt>
                <c:pt idx="203">
                  <c:v>28156</c:v>
                </c:pt>
                <c:pt idx="204">
                  <c:v>28184</c:v>
                </c:pt>
                <c:pt idx="205">
                  <c:v>28215</c:v>
                </c:pt>
                <c:pt idx="206">
                  <c:v>28244</c:v>
                </c:pt>
                <c:pt idx="207">
                  <c:v>28276</c:v>
                </c:pt>
                <c:pt idx="208">
                  <c:v>28306</c:v>
                </c:pt>
                <c:pt idx="209">
                  <c:v>28335</c:v>
                </c:pt>
                <c:pt idx="210">
                  <c:v>28368</c:v>
                </c:pt>
                <c:pt idx="211">
                  <c:v>28398</c:v>
                </c:pt>
                <c:pt idx="212">
                  <c:v>28429</c:v>
                </c:pt>
                <c:pt idx="213">
                  <c:v>28459</c:v>
                </c:pt>
                <c:pt idx="214">
                  <c:v>28489</c:v>
                </c:pt>
                <c:pt idx="215">
                  <c:v>28521</c:v>
                </c:pt>
                <c:pt idx="216">
                  <c:v>28549</c:v>
                </c:pt>
                <c:pt idx="217">
                  <c:v>28580</c:v>
                </c:pt>
                <c:pt idx="218">
                  <c:v>28608</c:v>
                </c:pt>
                <c:pt idx="219">
                  <c:v>28641</c:v>
                </c:pt>
                <c:pt idx="220">
                  <c:v>28671</c:v>
                </c:pt>
                <c:pt idx="221">
                  <c:v>28702</c:v>
                </c:pt>
                <c:pt idx="222">
                  <c:v>28733</c:v>
                </c:pt>
                <c:pt idx="223">
                  <c:v>28762</c:v>
                </c:pt>
                <c:pt idx="224">
                  <c:v>28794</c:v>
                </c:pt>
                <c:pt idx="225">
                  <c:v>28824</c:v>
                </c:pt>
                <c:pt idx="226">
                  <c:v>28853</c:v>
                </c:pt>
                <c:pt idx="227">
                  <c:v>28886</c:v>
                </c:pt>
                <c:pt idx="228">
                  <c:v>28914</c:v>
                </c:pt>
                <c:pt idx="229">
                  <c:v>28944</c:v>
                </c:pt>
                <c:pt idx="230">
                  <c:v>28975</c:v>
                </c:pt>
                <c:pt idx="231">
                  <c:v>29006</c:v>
                </c:pt>
                <c:pt idx="232">
                  <c:v>29035</c:v>
                </c:pt>
                <c:pt idx="233">
                  <c:v>29067</c:v>
                </c:pt>
                <c:pt idx="234">
                  <c:v>29098</c:v>
                </c:pt>
                <c:pt idx="235">
                  <c:v>29126</c:v>
                </c:pt>
                <c:pt idx="236">
                  <c:v>29159</c:v>
                </c:pt>
                <c:pt idx="237">
                  <c:v>29189</c:v>
                </c:pt>
                <c:pt idx="238">
                  <c:v>29220</c:v>
                </c:pt>
                <c:pt idx="239">
                  <c:v>29251</c:v>
                </c:pt>
                <c:pt idx="240">
                  <c:v>29280</c:v>
                </c:pt>
                <c:pt idx="241">
                  <c:v>29311</c:v>
                </c:pt>
                <c:pt idx="242">
                  <c:v>29341</c:v>
                </c:pt>
                <c:pt idx="243">
                  <c:v>29371</c:v>
                </c:pt>
                <c:pt idx="244">
                  <c:v>29402</c:v>
                </c:pt>
                <c:pt idx="245">
                  <c:v>29433</c:v>
                </c:pt>
                <c:pt idx="246">
                  <c:v>29462</c:v>
                </c:pt>
                <c:pt idx="247">
                  <c:v>29494</c:v>
                </c:pt>
                <c:pt idx="248">
                  <c:v>29525</c:v>
                </c:pt>
                <c:pt idx="249">
                  <c:v>29553</c:v>
                </c:pt>
                <c:pt idx="250">
                  <c:v>29586</c:v>
                </c:pt>
                <c:pt idx="251">
                  <c:v>29616</c:v>
                </c:pt>
                <c:pt idx="252">
                  <c:v>29644</c:v>
                </c:pt>
                <c:pt idx="253">
                  <c:v>29676</c:v>
                </c:pt>
                <c:pt idx="254">
                  <c:v>29706</c:v>
                </c:pt>
                <c:pt idx="255">
                  <c:v>29735</c:v>
                </c:pt>
                <c:pt idx="256">
                  <c:v>29767</c:v>
                </c:pt>
                <c:pt idx="257">
                  <c:v>29798</c:v>
                </c:pt>
                <c:pt idx="258">
                  <c:v>29829</c:v>
                </c:pt>
                <c:pt idx="259">
                  <c:v>29859</c:v>
                </c:pt>
                <c:pt idx="260">
                  <c:v>29889</c:v>
                </c:pt>
                <c:pt idx="261">
                  <c:v>29920</c:v>
                </c:pt>
                <c:pt idx="262">
                  <c:v>29951</c:v>
                </c:pt>
                <c:pt idx="263">
                  <c:v>29980</c:v>
                </c:pt>
                <c:pt idx="264">
                  <c:v>30008</c:v>
                </c:pt>
                <c:pt idx="265">
                  <c:v>30041</c:v>
                </c:pt>
                <c:pt idx="266">
                  <c:v>30071</c:v>
                </c:pt>
                <c:pt idx="267">
                  <c:v>30102</c:v>
                </c:pt>
                <c:pt idx="268">
                  <c:v>30132</c:v>
                </c:pt>
                <c:pt idx="269">
                  <c:v>30162</c:v>
                </c:pt>
                <c:pt idx="270">
                  <c:v>30194</c:v>
                </c:pt>
                <c:pt idx="271">
                  <c:v>30224</c:v>
                </c:pt>
                <c:pt idx="272">
                  <c:v>30253</c:v>
                </c:pt>
                <c:pt idx="273">
                  <c:v>30285</c:v>
                </c:pt>
                <c:pt idx="274">
                  <c:v>30316</c:v>
                </c:pt>
                <c:pt idx="275">
                  <c:v>30347</c:v>
                </c:pt>
                <c:pt idx="276">
                  <c:v>30375</c:v>
                </c:pt>
                <c:pt idx="277">
                  <c:v>30406</c:v>
                </c:pt>
                <c:pt idx="278">
                  <c:v>30435</c:v>
                </c:pt>
                <c:pt idx="279">
                  <c:v>30467</c:v>
                </c:pt>
                <c:pt idx="280">
                  <c:v>30497</c:v>
                </c:pt>
                <c:pt idx="281">
                  <c:v>30526</c:v>
                </c:pt>
                <c:pt idx="282">
                  <c:v>30559</c:v>
                </c:pt>
                <c:pt idx="283">
                  <c:v>30589</c:v>
                </c:pt>
                <c:pt idx="284">
                  <c:v>30620</c:v>
                </c:pt>
                <c:pt idx="285">
                  <c:v>30650</c:v>
                </c:pt>
                <c:pt idx="286">
                  <c:v>30680</c:v>
                </c:pt>
                <c:pt idx="287">
                  <c:v>30712</c:v>
                </c:pt>
                <c:pt idx="288">
                  <c:v>30741</c:v>
                </c:pt>
                <c:pt idx="289">
                  <c:v>30771</c:v>
                </c:pt>
                <c:pt idx="290">
                  <c:v>30802</c:v>
                </c:pt>
                <c:pt idx="291">
                  <c:v>30833</c:v>
                </c:pt>
                <c:pt idx="292">
                  <c:v>30862</c:v>
                </c:pt>
                <c:pt idx="293">
                  <c:v>30894</c:v>
                </c:pt>
                <c:pt idx="294">
                  <c:v>30925</c:v>
                </c:pt>
                <c:pt idx="295">
                  <c:v>30953</c:v>
                </c:pt>
                <c:pt idx="296">
                  <c:v>30986</c:v>
                </c:pt>
                <c:pt idx="297">
                  <c:v>31016</c:v>
                </c:pt>
                <c:pt idx="298">
                  <c:v>31047</c:v>
                </c:pt>
                <c:pt idx="299">
                  <c:v>31078</c:v>
                </c:pt>
                <c:pt idx="300">
                  <c:v>31106</c:v>
                </c:pt>
                <c:pt idx="301">
                  <c:v>31135</c:v>
                </c:pt>
                <c:pt idx="302">
                  <c:v>31167</c:v>
                </c:pt>
                <c:pt idx="303">
                  <c:v>31198</c:v>
                </c:pt>
                <c:pt idx="304">
                  <c:v>31226</c:v>
                </c:pt>
                <c:pt idx="305">
                  <c:v>31259</c:v>
                </c:pt>
                <c:pt idx="306">
                  <c:v>31289</c:v>
                </c:pt>
                <c:pt idx="307">
                  <c:v>31320</c:v>
                </c:pt>
                <c:pt idx="308">
                  <c:v>31351</c:v>
                </c:pt>
                <c:pt idx="309">
                  <c:v>31380</c:v>
                </c:pt>
                <c:pt idx="310">
                  <c:v>31412</c:v>
                </c:pt>
                <c:pt idx="311">
                  <c:v>31443</c:v>
                </c:pt>
                <c:pt idx="312">
                  <c:v>31471</c:v>
                </c:pt>
                <c:pt idx="313">
                  <c:v>31502</c:v>
                </c:pt>
                <c:pt idx="314">
                  <c:v>31532</c:v>
                </c:pt>
                <c:pt idx="315">
                  <c:v>31562</c:v>
                </c:pt>
                <c:pt idx="316">
                  <c:v>31593</c:v>
                </c:pt>
                <c:pt idx="317">
                  <c:v>31624</c:v>
                </c:pt>
                <c:pt idx="318">
                  <c:v>31653</c:v>
                </c:pt>
                <c:pt idx="319">
                  <c:v>31685</c:v>
                </c:pt>
                <c:pt idx="320">
                  <c:v>31716</c:v>
                </c:pt>
                <c:pt idx="321">
                  <c:v>31744</c:v>
                </c:pt>
                <c:pt idx="322">
                  <c:v>31777</c:v>
                </c:pt>
                <c:pt idx="323">
                  <c:v>31807</c:v>
                </c:pt>
                <c:pt idx="324">
                  <c:v>31835</c:v>
                </c:pt>
                <c:pt idx="325">
                  <c:v>31867</c:v>
                </c:pt>
                <c:pt idx="326">
                  <c:v>31897</c:v>
                </c:pt>
                <c:pt idx="327">
                  <c:v>31926</c:v>
                </c:pt>
                <c:pt idx="328">
                  <c:v>31958</c:v>
                </c:pt>
                <c:pt idx="329">
                  <c:v>31989</c:v>
                </c:pt>
                <c:pt idx="330">
                  <c:v>32020</c:v>
                </c:pt>
                <c:pt idx="331">
                  <c:v>32050</c:v>
                </c:pt>
                <c:pt idx="332">
                  <c:v>32080</c:v>
                </c:pt>
                <c:pt idx="333">
                  <c:v>32111</c:v>
                </c:pt>
                <c:pt idx="334">
                  <c:v>32142</c:v>
                </c:pt>
                <c:pt idx="335">
                  <c:v>32171</c:v>
                </c:pt>
                <c:pt idx="336">
                  <c:v>32202</c:v>
                </c:pt>
                <c:pt idx="337">
                  <c:v>32233</c:v>
                </c:pt>
                <c:pt idx="338">
                  <c:v>32262</c:v>
                </c:pt>
                <c:pt idx="339">
                  <c:v>32294</c:v>
                </c:pt>
                <c:pt idx="340">
                  <c:v>32324</c:v>
                </c:pt>
                <c:pt idx="341">
                  <c:v>32353</c:v>
                </c:pt>
                <c:pt idx="342">
                  <c:v>32386</c:v>
                </c:pt>
                <c:pt idx="343">
                  <c:v>32416</c:v>
                </c:pt>
                <c:pt idx="344">
                  <c:v>32447</c:v>
                </c:pt>
                <c:pt idx="345">
                  <c:v>32477</c:v>
                </c:pt>
                <c:pt idx="346">
                  <c:v>32507</c:v>
                </c:pt>
                <c:pt idx="347">
                  <c:v>32539</c:v>
                </c:pt>
                <c:pt idx="348">
                  <c:v>32567</c:v>
                </c:pt>
                <c:pt idx="349">
                  <c:v>32598</c:v>
                </c:pt>
                <c:pt idx="350">
                  <c:v>32626</c:v>
                </c:pt>
                <c:pt idx="351">
                  <c:v>32659</c:v>
                </c:pt>
                <c:pt idx="352">
                  <c:v>32689</c:v>
                </c:pt>
                <c:pt idx="353">
                  <c:v>32720</c:v>
                </c:pt>
                <c:pt idx="354">
                  <c:v>32751</c:v>
                </c:pt>
                <c:pt idx="355">
                  <c:v>32780</c:v>
                </c:pt>
                <c:pt idx="356">
                  <c:v>32812</c:v>
                </c:pt>
                <c:pt idx="357">
                  <c:v>32842</c:v>
                </c:pt>
                <c:pt idx="358">
                  <c:v>32871</c:v>
                </c:pt>
                <c:pt idx="359">
                  <c:v>32904</c:v>
                </c:pt>
                <c:pt idx="360">
                  <c:v>32932</c:v>
                </c:pt>
                <c:pt idx="361">
                  <c:v>32962</c:v>
                </c:pt>
                <c:pt idx="362">
                  <c:v>32993</c:v>
                </c:pt>
                <c:pt idx="363">
                  <c:v>33024</c:v>
                </c:pt>
                <c:pt idx="364">
                  <c:v>33053</c:v>
                </c:pt>
                <c:pt idx="365">
                  <c:v>33085</c:v>
                </c:pt>
                <c:pt idx="366">
                  <c:v>33116</c:v>
                </c:pt>
                <c:pt idx="367">
                  <c:v>33144</c:v>
                </c:pt>
                <c:pt idx="368">
                  <c:v>33177</c:v>
                </c:pt>
                <c:pt idx="369">
                  <c:v>33207</c:v>
                </c:pt>
                <c:pt idx="370">
                  <c:v>33238</c:v>
                </c:pt>
                <c:pt idx="371">
                  <c:v>33269</c:v>
                </c:pt>
                <c:pt idx="372">
                  <c:v>33297</c:v>
                </c:pt>
                <c:pt idx="373">
                  <c:v>33326</c:v>
                </c:pt>
                <c:pt idx="374">
                  <c:v>33358</c:v>
                </c:pt>
                <c:pt idx="375">
                  <c:v>33389</c:v>
                </c:pt>
                <c:pt idx="376">
                  <c:v>33417</c:v>
                </c:pt>
                <c:pt idx="377">
                  <c:v>33450</c:v>
                </c:pt>
                <c:pt idx="378">
                  <c:v>33480</c:v>
                </c:pt>
                <c:pt idx="379">
                  <c:v>33511</c:v>
                </c:pt>
                <c:pt idx="380">
                  <c:v>33542</c:v>
                </c:pt>
                <c:pt idx="381">
                  <c:v>33571</c:v>
                </c:pt>
                <c:pt idx="382">
                  <c:v>33603</c:v>
                </c:pt>
                <c:pt idx="383">
                  <c:v>33634</c:v>
                </c:pt>
                <c:pt idx="384">
                  <c:v>33662</c:v>
                </c:pt>
                <c:pt idx="385">
                  <c:v>33694</c:v>
                </c:pt>
                <c:pt idx="386">
                  <c:v>33724</c:v>
                </c:pt>
                <c:pt idx="387">
                  <c:v>33753</c:v>
                </c:pt>
                <c:pt idx="388">
                  <c:v>33785</c:v>
                </c:pt>
                <c:pt idx="389">
                  <c:v>33816</c:v>
                </c:pt>
                <c:pt idx="390">
                  <c:v>33847</c:v>
                </c:pt>
                <c:pt idx="391">
                  <c:v>33877</c:v>
                </c:pt>
                <c:pt idx="392">
                  <c:v>33907</c:v>
                </c:pt>
                <c:pt idx="393">
                  <c:v>33938</c:v>
                </c:pt>
                <c:pt idx="394">
                  <c:v>33969</c:v>
                </c:pt>
                <c:pt idx="395">
                  <c:v>33998</c:v>
                </c:pt>
                <c:pt idx="396">
                  <c:v>34026</c:v>
                </c:pt>
                <c:pt idx="397">
                  <c:v>34059</c:v>
                </c:pt>
                <c:pt idx="398">
                  <c:v>34089</c:v>
                </c:pt>
                <c:pt idx="399">
                  <c:v>34120</c:v>
                </c:pt>
                <c:pt idx="400">
                  <c:v>34150</c:v>
                </c:pt>
                <c:pt idx="401">
                  <c:v>34180</c:v>
                </c:pt>
                <c:pt idx="402">
                  <c:v>34212</c:v>
                </c:pt>
                <c:pt idx="403">
                  <c:v>34242</c:v>
                </c:pt>
                <c:pt idx="404">
                  <c:v>34271</c:v>
                </c:pt>
                <c:pt idx="405">
                  <c:v>34303</c:v>
                </c:pt>
                <c:pt idx="406">
                  <c:v>34334</c:v>
                </c:pt>
                <c:pt idx="407">
                  <c:v>34365</c:v>
                </c:pt>
                <c:pt idx="408">
                  <c:v>34393</c:v>
                </c:pt>
                <c:pt idx="409">
                  <c:v>34424</c:v>
                </c:pt>
                <c:pt idx="410">
                  <c:v>34453</c:v>
                </c:pt>
                <c:pt idx="411">
                  <c:v>34485</c:v>
                </c:pt>
                <c:pt idx="412">
                  <c:v>34515</c:v>
                </c:pt>
                <c:pt idx="413">
                  <c:v>34544</c:v>
                </c:pt>
                <c:pt idx="414">
                  <c:v>34577</c:v>
                </c:pt>
                <c:pt idx="415">
                  <c:v>34607</c:v>
                </c:pt>
                <c:pt idx="416">
                  <c:v>34638</c:v>
                </c:pt>
                <c:pt idx="417">
                  <c:v>34668</c:v>
                </c:pt>
                <c:pt idx="418">
                  <c:v>34698</c:v>
                </c:pt>
                <c:pt idx="419">
                  <c:v>34730</c:v>
                </c:pt>
                <c:pt idx="420">
                  <c:v>34758</c:v>
                </c:pt>
                <c:pt idx="421">
                  <c:v>34789</c:v>
                </c:pt>
                <c:pt idx="422">
                  <c:v>34817</c:v>
                </c:pt>
                <c:pt idx="423">
                  <c:v>34850</c:v>
                </c:pt>
                <c:pt idx="424">
                  <c:v>34880</c:v>
                </c:pt>
                <c:pt idx="425">
                  <c:v>34911</c:v>
                </c:pt>
                <c:pt idx="426">
                  <c:v>34942</c:v>
                </c:pt>
                <c:pt idx="427">
                  <c:v>34971</c:v>
                </c:pt>
                <c:pt idx="428">
                  <c:v>35003</c:v>
                </c:pt>
                <c:pt idx="429">
                  <c:v>35033</c:v>
                </c:pt>
                <c:pt idx="430">
                  <c:v>35062</c:v>
                </c:pt>
                <c:pt idx="431">
                  <c:v>35095</c:v>
                </c:pt>
                <c:pt idx="432">
                  <c:v>35124</c:v>
                </c:pt>
                <c:pt idx="433">
                  <c:v>35153</c:v>
                </c:pt>
                <c:pt idx="434">
                  <c:v>35185</c:v>
                </c:pt>
                <c:pt idx="435">
                  <c:v>35216</c:v>
                </c:pt>
                <c:pt idx="436">
                  <c:v>35244</c:v>
                </c:pt>
                <c:pt idx="437">
                  <c:v>35277</c:v>
                </c:pt>
                <c:pt idx="438">
                  <c:v>35307</c:v>
                </c:pt>
                <c:pt idx="439">
                  <c:v>35338</c:v>
                </c:pt>
                <c:pt idx="440">
                  <c:v>35369</c:v>
                </c:pt>
                <c:pt idx="441">
                  <c:v>35398</c:v>
                </c:pt>
                <c:pt idx="442">
                  <c:v>35430</c:v>
                </c:pt>
                <c:pt idx="443">
                  <c:v>35461</c:v>
                </c:pt>
                <c:pt idx="444">
                  <c:v>35489</c:v>
                </c:pt>
                <c:pt idx="445">
                  <c:v>35520</c:v>
                </c:pt>
                <c:pt idx="446">
                  <c:v>35550</c:v>
                </c:pt>
                <c:pt idx="447">
                  <c:v>35580</c:v>
                </c:pt>
                <c:pt idx="448">
                  <c:v>35611</c:v>
                </c:pt>
                <c:pt idx="449">
                  <c:v>35642</c:v>
                </c:pt>
                <c:pt idx="450">
                  <c:v>35671</c:v>
                </c:pt>
                <c:pt idx="451">
                  <c:v>35703</c:v>
                </c:pt>
                <c:pt idx="452">
                  <c:v>35734</c:v>
                </c:pt>
                <c:pt idx="453">
                  <c:v>35762</c:v>
                </c:pt>
                <c:pt idx="454">
                  <c:v>35795</c:v>
                </c:pt>
                <c:pt idx="455">
                  <c:v>35825</c:v>
                </c:pt>
                <c:pt idx="456">
                  <c:v>35853</c:v>
                </c:pt>
                <c:pt idx="457">
                  <c:v>35885</c:v>
                </c:pt>
                <c:pt idx="458">
                  <c:v>35915</c:v>
                </c:pt>
                <c:pt idx="459">
                  <c:v>35944</c:v>
                </c:pt>
                <c:pt idx="460">
                  <c:v>35976</c:v>
                </c:pt>
                <c:pt idx="461">
                  <c:v>36007</c:v>
                </c:pt>
                <c:pt idx="462">
                  <c:v>36038</c:v>
                </c:pt>
                <c:pt idx="463">
                  <c:v>36068</c:v>
                </c:pt>
                <c:pt idx="464">
                  <c:v>36098</c:v>
                </c:pt>
                <c:pt idx="465">
                  <c:v>36129</c:v>
                </c:pt>
                <c:pt idx="466">
                  <c:v>36160</c:v>
                </c:pt>
                <c:pt idx="467">
                  <c:v>36189</c:v>
                </c:pt>
                <c:pt idx="468">
                  <c:v>36217</c:v>
                </c:pt>
                <c:pt idx="469">
                  <c:v>36250</c:v>
                </c:pt>
                <c:pt idx="470">
                  <c:v>36280</c:v>
                </c:pt>
                <c:pt idx="471">
                  <c:v>36311</c:v>
                </c:pt>
                <c:pt idx="472">
                  <c:v>36341</c:v>
                </c:pt>
                <c:pt idx="473">
                  <c:v>36371</c:v>
                </c:pt>
                <c:pt idx="474">
                  <c:v>36403</c:v>
                </c:pt>
                <c:pt idx="475">
                  <c:v>36433</c:v>
                </c:pt>
                <c:pt idx="476">
                  <c:v>36462</c:v>
                </c:pt>
                <c:pt idx="477">
                  <c:v>36494</c:v>
                </c:pt>
                <c:pt idx="478">
                  <c:v>36525</c:v>
                </c:pt>
                <c:pt idx="479">
                  <c:v>36556</c:v>
                </c:pt>
                <c:pt idx="480">
                  <c:v>36585</c:v>
                </c:pt>
                <c:pt idx="481">
                  <c:v>36616</c:v>
                </c:pt>
                <c:pt idx="482">
                  <c:v>36644</c:v>
                </c:pt>
                <c:pt idx="483">
                  <c:v>36677</c:v>
                </c:pt>
                <c:pt idx="484">
                  <c:v>36707</c:v>
                </c:pt>
                <c:pt idx="485">
                  <c:v>36738</c:v>
                </c:pt>
                <c:pt idx="486">
                  <c:v>36769</c:v>
                </c:pt>
                <c:pt idx="487">
                  <c:v>36798</c:v>
                </c:pt>
                <c:pt idx="488">
                  <c:v>36830</c:v>
                </c:pt>
                <c:pt idx="489">
                  <c:v>36860</c:v>
                </c:pt>
                <c:pt idx="490">
                  <c:v>36889</c:v>
                </c:pt>
                <c:pt idx="491">
                  <c:v>36922</c:v>
                </c:pt>
                <c:pt idx="492">
                  <c:v>36950</c:v>
                </c:pt>
                <c:pt idx="493">
                  <c:v>36980</c:v>
                </c:pt>
                <c:pt idx="494">
                  <c:v>37011</c:v>
                </c:pt>
                <c:pt idx="495">
                  <c:v>37042</c:v>
                </c:pt>
                <c:pt idx="496">
                  <c:v>37071</c:v>
                </c:pt>
                <c:pt idx="497">
                  <c:v>37103</c:v>
                </c:pt>
                <c:pt idx="498">
                  <c:v>37134</c:v>
                </c:pt>
                <c:pt idx="499">
                  <c:v>37162</c:v>
                </c:pt>
                <c:pt idx="500">
                  <c:v>37195</c:v>
                </c:pt>
                <c:pt idx="501">
                  <c:v>37225</c:v>
                </c:pt>
                <c:pt idx="502">
                  <c:v>37256</c:v>
                </c:pt>
                <c:pt idx="503">
                  <c:v>37287</c:v>
                </c:pt>
                <c:pt idx="504">
                  <c:v>37315</c:v>
                </c:pt>
                <c:pt idx="505">
                  <c:v>37344</c:v>
                </c:pt>
                <c:pt idx="506">
                  <c:v>37376</c:v>
                </c:pt>
                <c:pt idx="507">
                  <c:v>37407</c:v>
                </c:pt>
                <c:pt idx="508">
                  <c:v>37435</c:v>
                </c:pt>
                <c:pt idx="509">
                  <c:v>37468</c:v>
                </c:pt>
                <c:pt idx="510">
                  <c:v>37498</c:v>
                </c:pt>
                <c:pt idx="511">
                  <c:v>37529</c:v>
                </c:pt>
                <c:pt idx="512">
                  <c:v>37560</c:v>
                </c:pt>
                <c:pt idx="513">
                  <c:v>37589</c:v>
                </c:pt>
                <c:pt idx="514">
                  <c:v>37621</c:v>
                </c:pt>
                <c:pt idx="515">
                  <c:v>37652</c:v>
                </c:pt>
                <c:pt idx="516">
                  <c:v>37680</c:v>
                </c:pt>
                <c:pt idx="517">
                  <c:v>37711</c:v>
                </c:pt>
                <c:pt idx="518">
                  <c:v>37741</c:v>
                </c:pt>
                <c:pt idx="519">
                  <c:v>37771</c:v>
                </c:pt>
                <c:pt idx="520">
                  <c:v>37802</c:v>
                </c:pt>
                <c:pt idx="521">
                  <c:v>37833</c:v>
                </c:pt>
                <c:pt idx="522">
                  <c:v>37862</c:v>
                </c:pt>
                <c:pt idx="523">
                  <c:v>37894</c:v>
                </c:pt>
                <c:pt idx="524">
                  <c:v>37925</c:v>
                </c:pt>
                <c:pt idx="525">
                  <c:v>37953</c:v>
                </c:pt>
                <c:pt idx="526">
                  <c:v>37986</c:v>
                </c:pt>
                <c:pt idx="527">
                  <c:v>38016</c:v>
                </c:pt>
                <c:pt idx="528">
                  <c:v>38044</c:v>
                </c:pt>
                <c:pt idx="529">
                  <c:v>38077</c:v>
                </c:pt>
                <c:pt idx="530">
                  <c:v>38107</c:v>
                </c:pt>
                <c:pt idx="531">
                  <c:v>38138</c:v>
                </c:pt>
                <c:pt idx="532">
                  <c:v>38168</c:v>
                </c:pt>
                <c:pt idx="533">
                  <c:v>38198</c:v>
                </c:pt>
                <c:pt idx="534">
                  <c:v>38230</c:v>
                </c:pt>
                <c:pt idx="535">
                  <c:v>38260</c:v>
                </c:pt>
                <c:pt idx="536">
                  <c:v>38289</c:v>
                </c:pt>
                <c:pt idx="537">
                  <c:v>38321</c:v>
                </c:pt>
                <c:pt idx="538">
                  <c:v>38352</c:v>
                </c:pt>
                <c:pt idx="539">
                  <c:v>38383</c:v>
                </c:pt>
                <c:pt idx="540">
                  <c:v>38411</c:v>
                </c:pt>
                <c:pt idx="541">
                  <c:v>38442</c:v>
                </c:pt>
                <c:pt idx="542">
                  <c:v>38471</c:v>
                </c:pt>
                <c:pt idx="543">
                  <c:v>38503</c:v>
                </c:pt>
                <c:pt idx="544">
                  <c:v>38533</c:v>
                </c:pt>
                <c:pt idx="545">
                  <c:v>38562</c:v>
                </c:pt>
                <c:pt idx="546">
                  <c:v>38595</c:v>
                </c:pt>
                <c:pt idx="547">
                  <c:v>38625</c:v>
                </c:pt>
                <c:pt idx="548">
                  <c:v>38656</c:v>
                </c:pt>
                <c:pt idx="549">
                  <c:v>38686</c:v>
                </c:pt>
                <c:pt idx="550">
                  <c:v>38716</c:v>
                </c:pt>
                <c:pt idx="551">
                  <c:v>38748</c:v>
                </c:pt>
                <c:pt idx="552">
                  <c:v>38776</c:v>
                </c:pt>
                <c:pt idx="553">
                  <c:v>38807</c:v>
                </c:pt>
                <c:pt idx="554">
                  <c:v>38835</c:v>
                </c:pt>
                <c:pt idx="555">
                  <c:v>38868</c:v>
                </c:pt>
                <c:pt idx="556">
                  <c:v>38898</c:v>
                </c:pt>
                <c:pt idx="557">
                  <c:v>38929</c:v>
                </c:pt>
                <c:pt idx="558">
                  <c:v>38960</c:v>
                </c:pt>
                <c:pt idx="559">
                  <c:v>38989</c:v>
                </c:pt>
                <c:pt idx="560">
                  <c:v>39021</c:v>
                </c:pt>
                <c:pt idx="561">
                  <c:v>39051</c:v>
                </c:pt>
                <c:pt idx="562">
                  <c:v>39080</c:v>
                </c:pt>
                <c:pt idx="563">
                  <c:v>39113</c:v>
                </c:pt>
                <c:pt idx="564">
                  <c:v>39141</c:v>
                </c:pt>
                <c:pt idx="565">
                  <c:v>39171</c:v>
                </c:pt>
                <c:pt idx="566">
                  <c:v>39202</c:v>
                </c:pt>
                <c:pt idx="567">
                  <c:v>39233</c:v>
                </c:pt>
                <c:pt idx="568">
                  <c:v>39262</c:v>
                </c:pt>
                <c:pt idx="569">
                  <c:v>39294</c:v>
                </c:pt>
                <c:pt idx="570">
                  <c:v>39325</c:v>
                </c:pt>
                <c:pt idx="571">
                  <c:v>39353</c:v>
                </c:pt>
                <c:pt idx="572">
                  <c:v>39386</c:v>
                </c:pt>
                <c:pt idx="573">
                  <c:v>39416</c:v>
                </c:pt>
                <c:pt idx="574">
                  <c:v>39447</c:v>
                </c:pt>
                <c:pt idx="575">
                  <c:v>39478</c:v>
                </c:pt>
                <c:pt idx="576">
                  <c:v>39507</c:v>
                </c:pt>
                <c:pt idx="577">
                  <c:v>39538</c:v>
                </c:pt>
                <c:pt idx="578">
                  <c:v>39568</c:v>
                </c:pt>
                <c:pt idx="579">
                  <c:v>39598</c:v>
                </c:pt>
                <c:pt idx="580">
                  <c:v>39629</c:v>
                </c:pt>
                <c:pt idx="581">
                  <c:v>39660</c:v>
                </c:pt>
                <c:pt idx="582">
                  <c:v>39689</c:v>
                </c:pt>
                <c:pt idx="583">
                  <c:v>39721</c:v>
                </c:pt>
                <c:pt idx="584">
                  <c:v>39752</c:v>
                </c:pt>
                <c:pt idx="585">
                  <c:v>39780</c:v>
                </c:pt>
                <c:pt idx="586">
                  <c:v>39813</c:v>
                </c:pt>
                <c:pt idx="587">
                  <c:v>39843</c:v>
                </c:pt>
                <c:pt idx="588">
                  <c:v>39871</c:v>
                </c:pt>
                <c:pt idx="589">
                  <c:v>39903</c:v>
                </c:pt>
                <c:pt idx="590">
                  <c:v>39933</c:v>
                </c:pt>
                <c:pt idx="591">
                  <c:v>39962</c:v>
                </c:pt>
                <c:pt idx="592">
                  <c:v>39994</c:v>
                </c:pt>
                <c:pt idx="593">
                  <c:v>40025</c:v>
                </c:pt>
                <c:pt idx="594">
                  <c:v>40056</c:v>
                </c:pt>
                <c:pt idx="595">
                  <c:v>40086</c:v>
                </c:pt>
                <c:pt idx="596">
                  <c:v>40116</c:v>
                </c:pt>
                <c:pt idx="597">
                  <c:v>40147</c:v>
                </c:pt>
                <c:pt idx="598">
                  <c:v>40178</c:v>
                </c:pt>
                <c:pt idx="599">
                  <c:v>40207</c:v>
                </c:pt>
                <c:pt idx="600">
                  <c:v>40235</c:v>
                </c:pt>
                <c:pt idx="601">
                  <c:v>40268</c:v>
                </c:pt>
                <c:pt idx="602">
                  <c:v>40298</c:v>
                </c:pt>
                <c:pt idx="603">
                  <c:v>40329</c:v>
                </c:pt>
                <c:pt idx="604">
                  <c:v>40359</c:v>
                </c:pt>
                <c:pt idx="605">
                  <c:v>40389</c:v>
                </c:pt>
                <c:pt idx="606">
                  <c:v>40421</c:v>
                </c:pt>
                <c:pt idx="607">
                  <c:v>40451</c:v>
                </c:pt>
                <c:pt idx="608">
                  <c:v>40480</c:v>
                </c:pt>
                <c:pt idx="609">
                  <c:v>40512</c:v>
                </c:pt>
                <c:pt idx="610">
                  <c:v>40543</c:v>
                </c:pt>
                <c:pt idx="611">
                  <c:v>40574</c:v>
                </c:pt>
                <c:pt idx="612">
                  <c:v>40602</c:v>
                </c:pt>
                <c:pt idx="613">
                  <c:v>40633</c:v>
                </c:pt>
                <c:pt idx="614">
                  <c:v>40662</c:v>
                </c:pt>
                <c:pt idx="615">
                  <c:v>40694</c:v>
                </c:pt>
                <c:pt idx="616">
                  <c:v>40724</c:v>
                </c:pt>
                <c:pt idx="617">
                  <c:v>40753</c:v>
                </c:pt>
                <c:pt idx="618">
                  <c:v>40786</c:v>
                </c:pt>
                <c:pt idx="619">
                  <c:v>40816</c:v>
                </c:pt>
                <c:pt idx="620">
                  <c:v>40847</c:v>
                </c:pt>
                <c:pt idx="621">
                  <c:v>40877</c:v>
                </c:pt>
                <c:pt idx="622">
                  <c:v>40907</c:v>
                </c:pt>
                <c:pt idx="623">
                  <c:v>40939</c:v>
                </c:pt>
                <c:pt idx="624">
                  <c:v>40968</c:v>
                </c:pt>
                <c:pt idx="625">
                  <c:v>40998</c:v>
                </c:pt>
                <c:pt idx="626">
                  <c:v>41029</c:v>
                </c:pt>
                <c:pt idx="627">
                  <c:v>41060</c:v>
                </c:pt>
                <c:pt idx="628">
                  <c:v>41089</c:v>
                </c:pt>
                <c:pt idx="629">
                  <c:v>41121</c:v>
                </c:pt>
                <c:pt idx="630">
                  <c:v>41152</c:v>
                </c:pt>
                <c:pt idx="631">
                  <c:v>41180</c:v>
                </c:pt>
                <c:pt idx="632">
                  <c:v>41213</c:v>
                </c:pt>
                <c:pt idx="633">
                  <c:v>41243</c:v>
                </c:pt>
                <c:pt idx="634">
                  <c:v>41274</c:v>
                </c:pt>
                <c:pt idx="635">
                  <c:v>41305</c:v>
                </c:pt>
                <c:pt idx="636">
                  <c:v>41333</c:v>
                </c:pt>
                <c:pt idx="637">
                  <c:v>41362</c:v>
                </c:pt>
                <c:pt idx="638">
                  <c:v>41394</c:v>
                </c:pt>
                <c:pt idx="639">
                  <c:v>41425</c:v>
                </c:pt>
                <c:pt idx="640">
                  <c:v>41453</c:v>
                </c:pt>
                <c:pt idx="641">
                  <c:v>41486</c:v>
                </c:pt>
                <c:pt idx="642">
                  <c:v>41516</c:v>
                </c:pt>
                <c:pt idx="643">
                  <c:v>41547</c:v>
                </c:pt>
                <c:pt idx="644">
                  <c:v>41578</c:v>
                </c:pt>
                <c:pt idx="645">
                  <c:v>41607</c:v>
                </c:pt>
                <c:pt idx="646">
                  <c:v>41639</c:v>
                </c:pt>
                <c:pt idx="647">
                  <c:v>41670</c:v>
                </c:pt>
                <c:pt idx="648">
                  <c:v>41698</c:v>
                </c:pt>
                <c:pt idx="649">
                  <c:v>41729</c:v>
                </c:pt>
                <c:pt idx="650">
                  <c:v>41759</c:v>
                </c:pt>
                <c:pt idx="651">
                  <c:v>41789</c:v>
                </c:pt>
                <c:pt idx="652">
                  <c:v>41820</c:v>
                </c:pt>
                <c:pt idx="653">
                  <c:v>41851</c:v>
                </c:pt>
                <c:pt idx="654">
                  <c:v>41880</c:v>
                </c:pt>
              </c:numCache>
            </c:numRef>
          </c:cat>
          <c:val>
            <c:numRef>
              <c:f>GLDvsRelAsst!$AP$8:$AP$1000</c:f>
              <c:numCache>
                <c:formatCode>General</c:formatCode>
                <c:ptCount val="99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-66.734821964040066</c:v>
                </c:pt>
                <c:pt idx="168">
                  <c:v>-50.153306211776552</c:v>
                </c:pt>
                <c:pt idx="169">
                  <c:v>-49.401298140343805</c:v>
                </c:pt>
                <c:pt idx="170">
                  <c:v>-43.773235995881322</c:v>
                </c:pt>
                <c:pt idx="171">
                  <c:v>-48.155829043194409</c:v>
                </c:pt>
                <c:pt idx="172">
                  <c:v>-53.403673255516807</c:v>
                </c:pt>
                <c:pt idx="173">
                  <c:v>-60.458899482869263</c:v>
                </c:pt>
                <c:pt idx="174">
                  <c:v>-64.23669874118967</c:v>
                </c:pt>
                <c:pt idx="175">
                  <c:v>-65.598482207063597</c:v>
                </c:pt>
                <c:pt idx="176">
                  <c:v>-65.26023248220126</c:v>
                </c:pt>
                <c:pt idx="177">
                  <c:v>-67.234513756211697</c:v>
                </c:pt>
                <c:pt idx="178">
                  <c:v>-66.12690947713493</c:v>
                </c:pt>
                <c:pt idx="179">
                  <c:v>-63.135224505041435</c:v>
                </c:pt>
                <c:pt idx="180">
                  <c:v>-54.384681545854122</c:v>
                </c:pt>
                <c:pt idx="181">
                  <c:v>-60.206425973010894</c:v>
                </c:pt>
                <c:pt idx="182">
                  <c:v>-56.319325008118156</c:v>
                </c:pt>
                <c:pt idx="183">
                  <c:v>-52.088104651649282</c:v>
                </c:pt>
                <c:pt idx="184">
                  <c:v>-50.099088055877061</c:v>
                </c:pt>
                <c:pt idx="185">
                  <c:v>-47.249537445481678</c:v>
                </c:pt>
                <c:pt idx="186">
                  <c:v>-55.646112940727697</c:v>
                </c:pt>
                <c:pt idx="187">
                  <c:v>-57.067146208861061</c:v>
                </c:pt>
                <c:pt idx="188">
                  <c:v>-56.555258623029061</c:v>
                </c:pt>
                <c:pt idx="189">
                  <c:v>-55.647562157663977</c:v>
                </c:pt>
                <c:pt idx="190">
                  <c:v>-53.70850436764141</c:v>
                </c:pt>
                <c:pt idx="191">
                  <c:v>-52.802519885571364</c:v>
                </c:pt>
                <c:pt idx="192">
                  <c:v>-52.40603598882354</c:v>
                </c:pt>
                <c:pt idx="193">
                  <c:v>-55.938684575755126</c:v>
                </c:pt>
                <c:pt idx="194">
                  <c:v>-53.005969029409925</c:v>
                </c:pt>
                <c:pt idx="195">
                  <c:v>-51.705405089230162</c:v>
                </c:pt>
                <c:pt idx="196">
                  <c:v>-48.212255723746189</c:v>
                </c:pt>
                <c:pt idx="197">
                  <c:v>-47.401892381315911</c:v>
                </c:pt>
                <c:pt idx="198">
                  <c:v>-50.414290034733945</c:v>
                </c:pt>
                <c:pt idx="199">
                  <c:v>-41.931710560307579</c:v>
                </c:pt>
                <c:pt idx="200">
                  <c:v>-41.543824535848174</c:v>
                </c:pt>
                <c:pt idx="201">
                  <c:v>-42.351922966328914</c:v>
                </c:pt>
                <c:pt idx="202">
                  <c:v>-44.260891677988432</c:v>
                </c:pt>
                <c:pt idx="203">
                  <c:v>-41.969797088843123</c:v>
                </c:pt>
                <c:pt idx="204">
                  <c:v>-38.49872240496385</c:v>
                </c:pt>
                <c:pt idx="205">
                  <c:v>-41.309251221664034</c:v>
                </c:pt>
                <c:pt idx="206">
                  <c:v>-44.707075839414799</c:v>
                </c:pt>
                <c:pt idx="207">
                  <c:v>-45.450625673151002</c:v>
                </c:pt>
                <c:pt idx="208">
                  <c:v>-43.050659656709286</c:v>
                </c:pt>
                <c:pt idx="209">
                  <c:v>-34.467522685181763</c:v>
                </c:pt>
                <c:pt idx="210">
                  <c:v>-35.337848385978802</c:v>
                </c:pt>
                <c:pt idx="211">
                  <c:v>-35.386564020626096</c:v>
                </c:pt>
                <c:pt idx="212">
                  <c:v>-34.119948562883842</c:v>
                </c:pt>
                <c:pt idx="213">
                  <c:v>-35.94044750687415</c:v>
                </c:pt>
                <c:pt idx="214">
                  <c:v>-38.872964525066401</c:v>
                </c:pt>
                <c:pt idx="215">
                  <c:v>-35.017764587162837</c:v>
                </c:pt>
                <c:pt idx="216">
                  <c:v>-34.599156269576639</c:v>
                </c:pt>
                <c:pt idx="217">
                  <c:v>-39.600174419058433</c:v>
                </c:pt>
                <c:pt idx="218">
                  <c:v>-45.889056553111587</c:v>
                </c:pt>
                <c:pt idx="219">
                  <c:v>-44.561289855354467</c:v>
                </c:pt>
                <c:pt idx="220">
                  <c:v>-39.000638793255916</c:v>
                </c:pt>
                <c:pt idx="221">
                  <c:v>-31.25324951663745</c:v>
                </c:pt>
                <c:pt idx="222">
                  <c:v>-32.867280059406035</c:v>
                </c:pt>
                <c:pt idx="223">
                  <c:v>-34.303570059196872</c:v>
                </c:pt>
                <c:pt idx="224">
                  <c:v>-28.45151683609599</c:v>
                </c:pt>
                <c:pt idx="225">
                  <c:v>-41.234188562471083</c:v>
                </c:pt>
                <c:pt idx="226">
                  <c:v>-31.883762779930812</c:v>
                </c:pt>
                <c:pt idx="227">
                  <c:v>-32.653231740355395</c:v>
                </c:pt>
                <c:pt idx="228">
                  <c:v>-30.235943494820138</c:v>
                </c:pt>
                <c:pt idx="229">
                  <c:v>-31.130999886523892</c:v>
                </c:pt>
                <c:pt idx="230">
                  <c:v>-32.264574040303316</c:v>
                </c:pt>
                <c:pt idx="231">
                  <c:v>-18.64061705832636</c:v>
                </c:pt>
                <c:pt idx="232">
                  <c:v>-17.981265428361258</c:v>
                </c:pt>
                <c:pt idx="233">
                  <c:v>-7.8569636787036874</c:v>
                </c:pt>
                <c:pt idx="234">
                  <c:v>-7.0319416922108964</c:v>
                </c:pt>
                <c:pt idx="235">
                  <c:v>17.285808265493174</c:v>
                </c:pt>
                <c:pt idx="236">
                  <c:v>18.187159426643706</c:v>
                </c:pt>
                <c:pt idx="237">
                  <c:v>21.403443877588458</c:v>
                </c:pt>
                <c:pt idx="238">
                  <c:v>63.315990040840695</c:v>
                </c:pt>
                <c:pt idx="239">
                  <c:v>101.26013337519537</c:v>
                </c:pt>
                <c:pt idx="240">
                  <c:v>91.308977607701379</c:v>
                </c:pt>
                <c:pt idx="241">
                  <c:v>53.616345190380343</c:v>
                </c:pt>
                <c:pt idx="242">
                  <c:v>32.20709994370381</c:v>
                </c:pt>
                <c:pt idx="243">
                  <c:v>36.324896862315811</c:v>
                </c:pt>
                <c:pt idx="244">
                  <c:v>52.339911343486634</c:v>
                </c:pt>
                <c:pt idx="245">
                  <c:v>42.804400443223201</c:v>
                </c:pt>
                <c:pt idx="246">
                  <c:v>45.33238152946182</c:v>
                </c:pt>
                <c:pt idx="247">
                  <c:v>48.171402442064107</c:v>
                </c:pt>
                <c:pt idx="248">
                  <c:v>33.173370883466035</c:v>
                </c:pt>
                <c:pt idx="249">
                  <c:v>32.728296296954241</c:v>
                </c:pt>
                <c:pt idx="250">
                  <c:v>31.827545345978379</c:v>
                </c:pt>
                <c:pt idx="251">
                  <c:v>18.80129362891121</c:v>
                </c:pt>
                <c:pt idx="252">
                  <c:v>15.32957175236589</c:v>
                </c:pt>
                <c:pt idx="253">
                  <c:v>20.355489663165159</c:v>
                </c:pt>
                <c:pt idx="254">
                  <c:v>13.921969993329331</c:v>
                </c:pt>
                <c:pt idx="255">
                  <c:v>14.271056592153775</c:v>
                </c:pt>
                <c:pt idx="256">
                  <c:v>4.690494172214299</c:v>
                </c:pt>
                <c:pt idx="257">
                  <c:v>1.8514301376373998</c:v>
                </c:pt>
                <c:pt idx="258">
                  <c:v>12.137573117027433</c:v>
                </c:pt>
                <c:pt idx="259">
                  <c:v>11.375999479707065</c:v>
                </c:pt>
                <c:pt idx="260">
                  <c:v>9.3493831752231582</c:v>
                </c:pt>
                <c:pt idx="261">
                  <c:v>6.704433268411325</c:v>
                </c:pt>
                <c:pt idx="262">
                  <c:v>11.470397373263896</c:v>
                </c:pt>
                <c:pt idx="263">
                  <c:v>2.3979283540758178</c:v>
                </c:pt>
                <c:pt idx="264">
                  <c:v>-2.2857115382590498</c:v>
                </c:pt>
                <c:pt idx="265">
                  <c:v>-13.837190519147457</c:v>
                </c:pt>
                <c:pt idx="266">
                  <c:v>-14.624304013556044</c:v>
                </c:pt>
                <c:pt idx="267">
                  <c:v>-17.68380514360932</c:v>
                </c:pt>
                <c:pt idx="268">
                  <c:v>-17.233488313380807</c:v>
                </c:pt>
                <c:pt idx="269">
                  <c:v>-6.1815736133067904</c:v>
                </c:pt>
                <c:pt idx="270">
                  <c:v>11.504776851190268</c:v>
                </c:pt>
                <c:pt idx="271">
                  <c:v>13.1773254286488</c:v>
                </c:pt>
                <c:pt idx="272">
                  <c:v>23.400549164722296</c:v>
                </c:pt>
                <c:pt idx="273">
                  <c:v>25.272482477845347</c:v>
                </c:pt>
                <c:pt idx="274">
                  <c:v>30.408097065769834</c:v>
                </c:pt>
                <c:pt idx="275">
                  <c:v>55.416959952413251</c:v>
                </c:pt>
                <c:pt idx="276">
                  <c:v>29.223360217132388</c:v>
                </c:pt>
                <c:pt idx="277">
                  <c:v>18.310305341803289</c:v>
                </c:pt>
                <c:pt idx="278">
                  <c:v>23.256753430670617</c:v>
                </c:pt>
                <c:pt idx="279">
                  <c:v>22.959529207294473</c:v>
                </c:pt>
                <c:pt idx="280">
                  <c:v>19.751919269620831</c:v>
                </c:pt>
                <c:pt idx="281">
                  <c:v>20.771863976086724</c:v>
                </c:pt>
                <c:pt idx="282">
                  <c:v>18.639914656968635</c:v>
                </c:pt>
                <c:pt idx="283">
                  <c:v>14.858284841462432</c:v>
                </c:pt>
                <c:pt idx="284">
                  <c:v>4.471464248117929</c:v>
                </c:pt>
                <c:pt idx="285">
                  <c:v>13.135107505413291</c:v>
                </c:pt>
                <c:pt idx="286">
                  <c:v>2.5337342933922091</c:v>
                </c:pt>
                <c:pt idx="287">
                  <c:v>1.4172160753397334</c:v>
                </c:pt>
                <c:pt idx="288">
                  <c:v>10.145346341161021</c:v>
                </c:pt>
                <c:pt idx="289">
                  <c:v>4.1686607681542531</c:v>
                </c:pt>
                <c:pt idx="290">
                  <c:v>2.8101728110719426</c:v>
                </c:pt>
                <c:pt idx="291">
                  <c:v>4.2244688719941692</c:v>
                </c:pt>
                <c:pt idx="292">
                  <c:v>2.1149802353199298</c:v>
                </c:pt>
                <c:pt idx="293">
                  <c:v>0.93373496930939659</c:v>
                </c:pt>
                <c:pt idx="294">
                  <c:v>2.2105142729333949E-2</c:v>
                </c:pt>
                <c:pt idx="295">
                  <c:v>-2.2412975192197426</c:v>
                </c:pt>
                <c:pt idx="296">
                  <c:v>-6.3257157752257935</c:v>
                </c:pt>
                <c:pt idx="297">
                  <c:v>-7.9717501095512784</c:v>
                </c:pt>
                <c:pt idx="298">
                  <c:v>-13.005771749016038</c:v>
                </c:pt>
                <c:pt idx="299">
                  <c:v>-13.107480116649018</c:v>
                </c:pt>
                <c:pt idx="300">
                  <c:v>-17.188212258501789</c:v>
                </c:pt>
                <c:pt idx="301">
                  <c:v>-8.4268010197026904</c:v>
                </c:pt>
                <c:pt idx="302">
                  <c:v>-8.5992192216495908</c:v>
                </c:pt>
                <c:pt idx="303">
                  <c:v>-8.3519808679220926</c:v>
                </c:pt>
                <c:pt idx="304">
                  <c:v>-4.7433832016081539</c:v>
                </c:pt>
                <c:pt idx="305">
                  <c:v>4.2726401296809824</c:v>
                </c:pt>
                <c:pt idx="306">
                  <c:v>5.5789192776732444</c:v>
                </c:pt>
                <c:pt idx="307">
                  <c:v>-5.9034770224559718</c:v>
                </c:pt>
                <c:pt idx="308">
                  <c:v>-11.274895465577883</c:v>
                </c:pt>
                <c:pt idx="309">
                  <c:v>-10.524424641030761</c:v>
                </c:pt>
                <c:pt idx="310">
                  <c:v>-7.7226500251823316</c:v>
                </c:pt>
                <c:pt idx="311">
                  <c:v>11.163811696476689</c:v>
                </c:pt>
                <c:pt idx="312">
                  <c:v>16.135707933143806</c:v>
                </c:pt>
                <c:pt idx="313">
                  <c:v>15.448449688342292</c:v>
                </c:pt>
                <c:pt idx="314">
                  <c:v>17.069201959052236</c:v>
                </c:pt>
                <c:pt idx="315">
                  <c:v>24.558685077978627</c:v>
                </c:pt>
                <c:pt idx="316">
                  <c:v>26.371326074991085</c:v>
                </c:pt>
                <c:pt idx="317">
                  <c:v>35.847898283141923</c:v>
                </c:pt>
                <c:pt idx="318">
                  <c:v>37.138475985345565</c:v>
                </c:pt>
                <c:pt idx="319">
                  <c:v>50.302402117852083</c:v>
                </c:pt>
                <c:pt idx="320">
                  <c:v>42.636374934914365</c:v>
                </c:pt>
                <c:pt idx="321">
                  <c:v>34.776607041214078</c:v>
                </c:pt>
                <c:pt idx="322">
                  <c:v>39.294449105934135</c:v>
                </c:pt>
                <c:pt idx="323">
                  <c:v>36.965356496325505</c:v>
                </c:pt>
                <c:pt idx="324">
                  <c:v>46.567500926823953</c:v>
                </c:pt>
                <c:pt idx="325">
                  <c:v>44.455729599823577</c:v>
                </c:pt>
                <c:pt idx="326">
                  <c:v>54.456447592358792</c:v>
                </c:pt>
                <c:pt idx="327">
                  <c:v>50.133462681945431</c:v>
                </c:pt>
                <c:pt idx="328">
                  <c:v>44.910219372891255</c:v>
                </c:pt>
                <c:pt idx="329">
                  <c:v>53.235263606988205</c:v>
                </c:pt>
                <c:pt idx="330">
                  <c:v>49.918117009580442</c:v>
                </c:pt>
                <c:pt idx="331">
                  <c:v>49.384855885596401</c:v>
                </c:pt>
                <c:pt idx="332">
                  <c:v>48.850274784372871</c:v>
                </c:pt>
                <c:pt idx="333">
                  <c:v>57.646083582183905</c:v>
                </c:pt>
                <c:pt idx="334">
                  <c:v>61.184793671211082</c:v>
                </c:pt>
                <c:pt idx="335">
                  <c:v>48.454956236553585</c:v>
                </c:pt>
                <c:pt idx="336">
                  <c:v>44.265873402586429</c:v>
                </c:pt>
                <c:pt idx="337">
                  <c:v>47.835509239525862</c:v>
                </c:pt>
                <c:pt idx="338">
                  <c:v>42.370733564804361</c:v>
                </c:pt>
                <c:pt idx="339">
                  <c:v>45.043918466325074</c:v>
                </c:pt>
                <c:pt idx="340">
                  <c:v>43.807241429107549</c:v>
                </c:pt>
                <c:pt idx="341">
                  <c:v>46.632672299072887</c:v>
                </c:pt>
                <c:pt idx="342">
                  <c:v>46.289145560191038</c:v>
                </c:pt>
                <c:pt idx="343">
                  <c:v>37.994461985047813</c:v>
                </c:pt>
                <c:pt idx="344">
                  <c:v>40.220985129205864</c:v>
                </c:pt>
                <c:pt idx="345">
                  <c:v>40.084929017249294</c:v>
                </c:pt>
                <c:pt idx="346">
                  <c:v>24.249490009245033</c:v>
                </c:pt>
                <c:pt idx="347">
                  <c:v>21.726251712540346</c:v>
                </c:pt>
                <c:pt idx="348">
                  <c:v>18.384719721822673</c:v>
                </c:pt>
                <c:pt idx="349">
                  <c:v>10.82585211688869</c:v>
                </c:pt>
                <c:pt idx="350">
                  <c:v>8.711089246279812</c:v>
                </c:pt>
                <c:pt idx="351">
                  <c:v>8.6509882230283672</c:v>
                </c:pt>
                <c:pt idx="352">
                  <c:v>10.726997195432663</c:v>
                </c:pt>
                <c:pt idx="353">
                  <c:v>17.406150743004844</c:v>
                </c:pt>
                <c:pt idx="354">
                  <c:v>10.084002868640042</c:v>
                </c:pt>
                <c:pt idx="355">
                  <c:v>7.3373115218902996</c:v>
                </c:pt>
                <c:pt idx="356">
                  <c:v>10.181255471609418</c:v>
                </c:pt>
                <c:pt idx="357">
                  <c:v>19.583750300162151</c:v>
                </c:pt>
                <c:pt idx="358">
                  <c:v>6.495820503711025</c:v>
                </c:pt>
                <c:pt idx="359">
                  <c:v>14.216585342078192</c:v>
                </c:pt>
                <c:pt idx="360">
                  <c:v>13.833145397480173</c:v>
                </c:pt>
                <c:pt idx="361">
                  <c:v>3.7111084514344084</c:v>
                </c:pt>
                <c:pt idx="362">
                  <c:v>5.3056909095423599</c:v>
                </c:pt>
                <c:pt idx="363">
                  <c:v>7.9456236070184483</c:v>
                </c:pt>
                <c:pt idx="364">
                  <c:v>9.0240217887912255</c:v>
                </c:pt>
                <c:pt idx="365">
                  <c:v>5.6045682215443371</c:v>
                </c:pt>
                <c:pt idx="366">
                  <c:v>-6.3388449427526865</c:v>
                </c:pt>
                <c:pt idx="367">
                  <c:v>-20.404112759987946</c:v>
                </c:pt>
                <c:pt idx="368">
                  <c:v>-19.156556930869062</c:v>
                </c:pt>
                <c:pt idx="369">
                  <c:v>-10.842782223514625</c:v>
                </c:pt>
                <c:pt idx="370">
                  <c:v>-5.9690286364566187</c:v>
                </c:pt>
                <c:pt idx="371">
                  <c:v>-1.1203091405082466</c:v>
                </c:pt>
                <c:pt idx="372">
                  <c:v>1.2494342224951049</c:v>
                </c:pt>
                <c:pt idx="373">
                  <c:v>-2.5249613207785293</c:v>
                </c:pt>
                <c:pt idx="374">
                  <c:v>-3.4948905505833183</c:v>
                </c:pt>
                <c:pt idx="375">
                  <c:v>-0.88746729608153441</c:v>
                </c:pt>
                <c:pt idx="376">
                  <c:v>5.3246668998874425</c:v>
                </c:pt>
                <c:pt idx="377">
                  <c:v>0.452142038974368</c:v>
                </c:pt>
                <c:pt idx="378">
                  <c:v>-5.2497819004297286</c:v>
                </c:pt>
                <c:pt idx="379">
                  <c:v>-3.69907942618517</c:v>
                </c:pt>
                <c:pt idx="380">
                  <c:v>-5.3396377956933527</c:v>
                </c:pt>
                <c:pt idx="381">
                  <c:v>1.6886130926923926</c:v>
                </c:pt>
                <c:pt idx="382">
                  <c:v>3.9563049027102171</c:v>
                </c:pt>
                <c:pt idx="383">
                  <c:v>2.9562166993615246</c:v>
                </c:pt>
                <c:pt idx="384">
                  <c:v>2.1649658981934605</c:v>
                </c:pt>
                <c:pt idx="385">
                  <c:v>-1.3769058970807491</c:v>
                </c:pt>
                <c:pt idx="386">
                  <c:v>-6.6506056134160829</c:v>
                </c:pt>
                <c:pt idx="387">
                  <c:v>-7.2787772001644662</c:v>
                </c:pt>
                <c:pt idx="388">
                  <c:v>-4.3006700649112712</c:v>
                </c:pt>
                <c:pt idx="389">
                  <c:v>1.4555164429655099</c:v>
                </c:pt>
                <c:pt idx="390">
                  <c:v>-3.2454771244350367</c:v>
                </c:pt>
                <c:pt idx="391">
                  <c:v>-2.4980493027994322</c:v>
                </c:pt>
                <c:pt idx="392">
                  <c:v>-2.5185401681177444</c:v>
                </c:pt>
                <c:pt idx="393">
                  <c:v>-1.9291227998693317</c:v>
                </c:pt>
                <c:pt idx="394">
                  <c:v>-3.5856192277758714</c:v>
                </c:pt>
                <c:pt idx="395">
                  <c:v>-5.0783887167402453</c:v>
                </c:pt>
                <c:pt idx="396">
                  <c:v>-7.6371088237030982</c:v>
                </c:pt>
                <c:pt idx="397">
                  <c:v>-6.1147249542766406</c:v>
                </c:pt>
                <c:pt idx="398">
                  <c:v>1.3368845961233999</c:v>
                </c:pt>
                <c:pt idx="399">
                  <c:v>11.181089042861348</c:v>
                </c:pt>
                <c:pt idx="400">
                  <c:v>13.77792262954738</c:v>
                </c:pt>
                <c:pt idx="401">
                  <c:v>26.108369438434508</c:v>
                </c:pt>
                <c:pt idx="402">
                  <c:v>13.637870017796239</c:v>
                </c:pt>
                <c:pt idx="403">
                  <c:v>5.3827038854552312</c:v>
                </c:pt>
                <c:pt idx="404">
                  <c:v>13.339397192519264</c:v>
                </c:pt>
                <c:pt idx="405">
                  <c:v>18.428162700342089</c:v>
                </c:pt>
                <c:pt idx="406">
                  <c:v>27.751276091493015</c:v>
                </c:pt>
                <c:pt idx="407">
                  <c:v>15.281196823580778</c:v>
                </c:pt>
                <c:pt idx="408">
                  <c:v>20.349483671149528</c:v>
                </c:pt>
                <c:pt idx="409">
                  <c:v>26.037197682448408</c:v>
                </c:pt>
                <c:pt idx="410">
                  <c:v>17.016734034903092</c:v>
                </c:pt>
                <c:pt idx="411">
                  <c:v>18.930053176438655</c:v>
                </c:pt>
                <c:pt idx="412">
                  <c:v>15.866853615822363</c:v>
                </c:pt>
                <c:pt idx="413">
                  <c:v>15.135286689523753</c:v>
                </c:pt>
                <c:pt idx="414">
                  <c:v>24.092394122169345</c:v>
                </c:pt>
                <c:pt idx="415">
                  <c:v>25.563339034843779</c:v>
                </c:pt>
                <c:pt idx="416">
                  <c:v>15.957230711107728</c:v>
                </c:pt>
                <c:pt idx="417">
                  <c:v>17.212677210768867</c:v>
                </c:pt>
                <c:pt idx="418">
                  <c:v>13.923231086279175</c:v>
                </c:pt>
                <c:pt idx="419">
                  <c:v>14.593734011099357</c:v>
                </c:pt>
                <c:pt idx="420">
                  <c:v>13.661642372601346</c:v>
                </c:pt>
                <c:pt idx="421">
                  <c:v>18.851155735820988</c:v>
                </c:pt>
                <c:pt idx="422">
                  <c:v>15.320118506156067</c:v>
                </c:pt>
                <c:pt idx="423">
                  <c:v>15.677908716590627</c:v>
                </c:pt>
                <c:pt idx="424">
                  <c:v>19.127589389043443</c:v>
                </c:pt>
                <c:pt idx="425">
                  <c:v>17.264719896648707</c:v>
                </c:pt>
                <c:pt idx="426">
                  <c:v>15.685875971455655</c:v>
                </c:pt>
                <c:pt idx="427">
                  <c:v>15.240970077644977</c:v>
                </c:pt>
                <c:pt idx="428">
                  <c:v>12.702154285717482</c:v>
                </c:pt>
                <c:pt idx="429">
                  <c:v>10.651738559873802</c:v>
                </c:pt>
                <c:pt idx="430">
                  <c:v>1.4182474351033481</c:v>
                </c:pt>
                <c:pt idx="431">
                  <c:v>10.798974429202012</c:v>
                </c:pt>
                <c:pt idx="432">
                  <c:v>8.3288346966136295</c:v>
                </c:pt>
                <c:pt idx="433">
                  <c:v>2.765526858708256</c:v>
                </c:pt>
                <c:pt idx="434">
                  <c:v>-8.8341432032512657E-2</c:v>
                </c:pt>
                <c:pt idx="435">
                  <c:v>2.94219940137872</c:v>
                </c:pt>
                <c:pt idx="436">
                  <c:v>-2.0128040909567657</c:v>
                </c:pt>
                <c:pt idx="437">
                  <c:v>7.3274344638971867</c:v>
                </c:pt>
                <c:pt idx="438">
                  <c:v>4.7020446509245417</c:v>
                </c:pt>
                <c:pt idx="439">
                  <c:v>-2.0808043675827226</c:v>
                </c:pt>
                <c:pt idx="440">
                  <c:v>-2.4282550145156456</c:v>
                </c:pt>
                <c:pt idx="441">
                  <c:v>-9.7899099701720402</c:v>
                </c:pt>
                <c:pt idx="442">
                  <c:v>-9.5021096408646528</c:v>
                </c:pt>
                <c:pt idx="443">
                  <c:v>-9.9394389606952025</c:v>
                </c:pt>
                <c:pt idx="444">
                  <c:v>4.197785885465799</c:v>
                </c:pt>
                <c:pt idx="445">
                  <c:v>-1.4218016472839712</c:v>
                </c:pt>
                <c:pt idx="446">
                  <c:v>-7.4169584042971914</c:v>
                </c:pt>
                <c:pt idx="447">
                  <c:v>-5.8029369163618005</c:v>
                </c:pt>
                <c:pt idx="448">
                  <c:v>-2.353931648122054</c:v>
                </c:pt>
                <c:pt idx="449">
                  <c:v>-7.7709079331787496</c:v>
                </c:pt>
                <c:pt idx="450">
                  <c:v>-9.6193536594798452</c:v>
                </c:pt>
                <c:pt idx="451">
                  <c:v>-8.7870769758748075</c:v>
                </c:pt>
                <c:pt idx="452">
                  <c:v>-18.428092705327114</c:v>
                </c:pt>
                <c:pt idx="453">
                  <c:v>-12.308608726466508</c:v>
                </c:pt>
                <c:pt idx="454">
                  <c:v>-6.6531103062011603</c:v>
                </c:pt>
                <c:pt idx="455">
                  <c:v>-1.2562959867958745</c:v>
                </c:pt>
                <c:pt idx="456">
                  <c:v>3.6976747181164171</c:v>
                </c:pt>
                <c:pt idx="457">
                  <c:v>3.8976901487153048</c:v>
                </c:pt>
                <c:pt idx="458">
                  <c:v>6.5750516056500174</c:v>
                </c:pt>
                <c:pt idx="459">
                  <c:v>3.6774166561285959</c:v>
                </c:pt>
                <c:pt idx="460">
                  <c:v>7.5336657308619159</c:v>
                </c:pt>
                <c:pt idx="461">
                  <c:v>14.094211092023844</c:v>
                </c:pt>
                <c:pt idx="462">
                  <c:v>13.485754153561791</c:v>
                </c:pt>
                <c:pt idx="463">
                  <c:v>8.4017868312175281</c:v>
                </c:pt>
                <c:pt idx="464">
                  <c:v>9.6031202853338993</c:v>
                </c:pt>
                <c:pt idx="465">
                  <c:v>22.896504805483463</c:v>
                </c:pt>
                <c:pt idx="466">
                  <c:v>21.743665111101549</c:v>
                </c:pt>
                <c:pt idx="467">
                  <c:v>15.264364905738992</c:v>
                </c:pt>
                <c:pt idx="468">
                  <c:v>20.858244145652407</c:v>
                </c:pt>
                <c:pt idx="469">
                  <c:v>-0.79021530407991092</c:v>
                </c:pt>
                <c:pt idx="470">
                  <c:v>-2.7664848009494758</c:v>
                </c:pt>
                <c:pt idx="471">
                  <c:v>-2.726108266144478</c:v>
                </c:pt>
                <c:pt idx="472">
                  <c:v>-11.211333803416201</c:v>
                </c:pt>
                <c:pt idx="473">
                  <c:v>-15.375841045869931</c:v>
                </c:pt>
                <c:pt idx="474">
                  <c:v>-21.84686346655058</c:v>
                </c:pt>
                <c:pt idx="475">
                  <c:v>-14.483612294800075</c:v>
                </c:pt>
                <c:pt idx="476">
                  <c:v>-10.275941650080455</c:v>
                </c:pt>
                <c:pt idx="477">
                  <c:v>-15.58557132662315</c:v>
                </c:pt>
                <c:pt idx="478">
                  <c:v>-18.121462875946737</c:v>
                </c:pt>
                <c:pt idx="479">
                  <c:v>-23.292179089894628</c:v>
                </c:pt>
                <c:pt idx="480">
                  <c:v>-25.10844674169358</c:v>
                </c:pt>
                <c:pt idx="481">
                  <c:v>-24.473210262196531</c:v>
                </c:pt>
                <c:pt idx="482">
                  <c:v>-24.493402225834025</c:v>
                </c:pt>
                <c:pt idx="483">
                  <c:v>-30.785424521202252</c:v>
                </c:pt>
                <c:pt idx="484">
                  <c:v>-31.065645370280258</c:v>
                </c:pt>
                <c:pt idx="485">
                  <c:v>-25.161431630734622</c:v>
                </c:pt>
                <c:pt idx="486">
                  <c:v>-34.788785677865029</c:v>
                </c:pt>
                <c:pt idx="487">
                  <c:v>-34.240514618259908</c:v>
                </c:pt>
                <c:pt idx="488">
                  <c:v>-36.112730947225657</c:v>
                </c:pt>
                <c:pt idx="489">
                  <c:v>-39.510943379453543</c:v>
                </c:pt>
                <c:pt idx="490">
                  <c:v>-37.261504926390963</c:v>
                </c:pt>
                <c:pt idx="491">
                  <c:v>-31.248263858328595</c:v>
                </c:pt>
                <c:pt idx="492">
                  <c:v>-30.013555759132217</c:v>
                </c:pt>
                <c:pt idx="493">
                  <c:v>-30.076939981419994</c:v>
                </c:pt>
                <c:pt idx="494">
                  <c:v>-31.856560318592543</c:v>
                </c:pt>
                <c:pt idx="495">
                  <c:v>-29.015980498305716</c:v>
                </c:pt>
                <c:pt idx="496">
                  <c:v>-23.447487776929734</c:v>
                </c:pt>
                <c:pt idx="497">
                  <c:v>-24.861037138382301</c:v>
                </c:pt>
                <c:pt idx="498">
                  <c:v>-24.10486115030368</c:v>
                </c:pt>
                <c:pt idx="499">
                  <c:v>-9.8559354034190356</c:v>
                </c:pt>
                <c:pt idx="500">
                  <c:v>-11.206237755322713</c:v>
                </c:pt>
                <c:pt idx="501">
                  <c:v>-9.1632494816521248</c:v>
                </c:pt>
                <c:pt idx="502">
                  <c:v>-6.3550240267664311</c:v>
                </c:pt>
                <c:pt idx="503">
                  <c:v>-4.7550729005703225</c:v>
                </c:pt>
                <c:pt idx="504">
                  <c:v>-5.526337773695456</c:v>
                </c:pt>
                <c:pt idx="505">
                  <c:v>-15.190149379646279</c:v>
                </c:pt>
                <c:pt idx="506">
                  <c:v>-15.129664910694352</c:v>
                </c:pt>
                <c:pt idx="507">
                  <c:v>-5.148373325992905</c:v>
                </c:pt>
                <c:pt idx="508">
                  <c:v>-12.94748201481516</c:v>
                </c:pt>
                <c:pt idx="509">
                  <c:v>-15.763619880793932</c:v>
                </c:pt>
                <c:pt idx="510">
                  <c:v>-18.203778907917467</c:v>
                </c:pt>
                <c:pt idx="511">
                  <c:v>-20.371464436967599</c:v>
                </c:pt>
                <c:pt idx="512">
                  <c:v>-17.926971998128003</c:v>
                </c:pt>
                <c:pt idx="513">
                  <c:v>-18.056510897347909</c:v>
                </c:pt>
                <c:pt idx="514">
                  <c:v>-17.528036071091289</c:v>
                </c:pt>
                <c:pt idx="515">
                  <c:v>-19.137994775037946</c:v>
                </c:pt>
                <c:pt idx="516">
                  <c:v>-30.410463090982642</c:v>
                </c:pt>
                <c:pt idx="517">
                  <c:v>-19.42807531329489</c:v>
                </c:pt>
                <c:pt idx="518">
                  <c:v>-12.143326463156745</c:v>
                </c:pt>
                <c:pt idx="519">
                  <c:v>-13.993575686023085</c:v>
                </c:pt>
                <c:pt idx="520">
                  <c:v>-17.49589142907314</c:v>
                </c:pt>
                <c:pt idx="521">
                  <c:v>-14.514169630928242</c:v>
                </c:pt>
                <c:pt idx="522">
                  <c:v>-13.326766358501196</c:v>
                </c:pt>
                <c:pt idx="523">
                  <c:v>-7.4598823784430834</c:v>
                </c:pt>
                <c:pt idx="524">
                  <c:v>-10.233988691343654</c:v>
                </c:pt>
                <c:pt idx="525">
                  <c:v>-9.6585433176328284</c:v>
                </c:pt>
                <c:pt idx="526">
                  <c:v>-10.465061122443675</c:v>
                </c:pt>
                <c:pt idx="527">
                  <c:v>-12.570599563410989</c:v>
                </c:pt>
                <c:pt idx="528">
                  <c:v>-19.079710955635765</c:v>
                </c:pt>
                <c:pt idx="529">
                  <c:v>-12.712233439446353</c:v>
                </c:pt>
                <c:pt idx="530">
                  <c:v>-24.620371640237828</c:v>
                </c:pt>
                <c:pt idx="531">
                  <c:v>-26.361290393321756</c:v>
                </c:pt>
                <c:pt idx="532">
                  <c:v>-23.138642766047457</c:v>
                </c:pt>
                <c:pt idx="533">
                  <c:v>-27.527401770659932</c:v>
                </c:pt>
                <c:pt idx="534">
                  <c:v>-20.956677831396263</c:v>
                </c:pt>
                <c:pt idx="535">
                  <c:v>-29.656234547762907</c:v>
                </c:pt>
                <c:pt idx="536">
                  <c:v>-31.515549811773312</c:v>
                </c:pt>
                <c:pt idx="537">
                  <c:v>-24.819141481036866</c:v>
                </c:pt>
                <c:pt idx="538">
                  <c:v>-20.440318627357168</c:v>
                </c:pt>
                <c:pt idx="539">
                  <c:v>-27.923500753491915</c:v>
                </c:pt>
                <c:pt idx="540">
                  <c:v>-30.338439656567807</c:v>
                </c:pt>
                <c:pt idx="541">
                  <c:v>-36.551087828838128</c:v>
                </c:pt>
                <c:pt idx="542">
                  <c:v>-30.587559397332299</c:v>
                </c:pt>
                <c:pt idx="543">
                  <c:v>-32.808595869942557</c:v>
                </c:pt>
                <c:pt idx="544">
                  <c:v>-35.184193182431514</c:v>
                </c:pt>
                <c:pt idx="545">
                  <c:v>-38.828079533013913</c:v>
                </c:pt>
                <c:pt idx="546">
                  <c:v>-47.32159088432585</c:v>
                </c:pt>
                <c:pt idx="547">
                  <c:v>-43.590463920937538</c:v>
                </c:pt>
                <c:pt idx="548">
                  <c:v>-37.848392407077199</c:v>
                </c:pt>
                <c:pt idx="549">
                  <c:v>-32.146651544079099</c:v>
                </c:pt>
                <c:pt idx="550">
                  <c:v>-31.842405828367038</c:v>
                </c:pt>
                <c:pt idx="551">
                  <c:v>-28.00626444165465</c:v>
                </c:pt>
                <c:pt idx="552">
                  <c:v>-22.785597581597429</c:v>
                </c:pt>
                <c:pt idx="553">
                  <c:v>-23.46392509834082</c:v>
                </c:pt>
                <c:pt idx="554">
                  <c:v>-19.757056387795636</c:v>
                </c:pt>
                <c:pt idx="555">
                  <c:v>-21.216319845700792</c:v>
                </c:pt>
                <c:pt idx="556">
                  <c:v>-27.573689925246136</c:v>
                </c:pt>
                <c:pt idx="557">
                  <c:v>-26.060004200676023</c:v>
                </c:pt>
                <c:pt idx="558">
                  <c:v>-20.918390883451863</c:v>
                </c:pt>
                <c:pt idx="559">
                  <c:v>-18.673574734903831</c:v>
                </c:pt>
                <c:pt idx="560">
                  <c:v>-17.968384439841813</c:v>
                </c:pt>
                <c:pt idx="561">
                  <c:v>-17.58437947688256</c:v>
                </c:pt>
                <c:pt idx="562">
                  <c:v>-14.517532153052827</c:v>
                </c:pt>
                <c:pt idx="563">
                  <c:v>-10.22089827029391</c:v>
                </c:pt>
                <c:pt idx="564">
                  <c:v>-12.343950793090508</c:v>
                </c:pt>
                <c:pt idx="565">
                  <c:v>-17.110900079383907</c:v>
                </c:pt>
                <c:pt idx="566">
                  <c:v>-16.559884307317198</c:v>
                </c:pt>
                <c:pt idx="567">
                  <c:v>-17.806608450648721</c:v>
                </c:pt>
                <c:pt idx="568">
                  <c:v>-23.406605900859891</c:v>
                </c:pt>
                <c:pt idx="569">
                  <c:v>-24.233074588476267</c:v>
                </c:pt>
                <c:pt idx="570">
                  <c:v>-21.311433043648986</c:v>
                </c:pt>
                <c:pt idx="571">
                  <c:v>-21.198856621709659</c:v>
                </c:pt>
                <c:pt idx="572">
                  <c:v>-24.108830190631757</c:v>
                </c:pt>
                <c:pt idx="573">
                  <c:v>-21.973987853897935</c:v>
                </c:pt>
                <c:pt idx="574">
                  <c:v>-21.571860372619167</c:v>
                </c:pt>
                <c:pt idx="575">
                  <c:v>-12.379227454840059</c:v>
                </c:pt>
                <c:pt idx="576">
                  <c:v>-16.568390951200573</c:v>
                </c:pt>
                <c:pt idx="577">
                  <c:v>-20.80557158807347</c:v>
                </c:pt>
                <c:pt idx="578">
                  <c:v>-31.045378727793928</c:v>
                </c:pt>
                <c:pt idx="579">
                  <c:v>-35.041640716795349</c:v>
                </c:pt>
                <c:pt idx="580">
                  <c:v>-38.415371742534319</c:v>
                </c:pt>
                <c:pt idx="581">
                  <c:v>-30.177852474650891</c:v>
                </c:pt>
                <c:pt idx="582">
                  <c:v>-33.479359125394645</c:v>
                </c:pt>
                <c:pt idx="583">
                  <c:v>-21.205517409584029</c:v>
                </c:pt>
                <c:pt idx="584">
                  <c:v>-11.039878182275498</c:v>
                </c:pt>
                <c:pt idx="585">
                  <c:v>16.763156164517245</c:v>
                </c:pt>
                <c:pt idx="586">
                  <c:v>42.349492371748724</c:v>
                </c:pt>
                <c:pt idx="587">
                  <c:v>56.52985559956285</c:v>
                </c:pt>
                <c:pt idx="588">
                  <c:v>59.427167603172926</c:v>
                </c:pt>
                <c:pt idx="589">
                  <c:v>46.376259585931749</c:v>
                </c:pt>
                <c:pt idx="590">
                  <c:v>37.694034315153459</c:v>
                </c:pt>
                <c:pt idx="591">
                  <c:v>26.52291632018833</c:v>
                </c:pt>
                <c:pt idx="592">
                  <c:v>16.466834206167235</c:v>
                </c:pt>
                <c:pt idx="593">
                  <c:v>18.132473182585574</c:v>
                </c:pt>
                <c:pt idx="594">
                  <c:v>19.714848186356093</c:v>
                </c:pt>
                <c:pt idx="595">
                  <c:v>25.174789650223907</c:v>
                </c:pt>
                <c:pt idx="596">
                  <c:v>19.278776710545742</c:v>
                </c:pt>
                <c:pt idx="597">
                  <c:v>31.84979004270614</c:v>
                </c:pt>
                <c:pt idx="598">
                  <c:v>18.787473090446326</c:v>
                </c:pt>
                <c:pt idx="599">
                  <c:v>26.59483628005994</c:v>
                </c:pt>
                <c:pt idx="600">
                  <c:v>22.501644877051529</c:v>
                </c:pt>
                <c:pt idx="601">
                  <c:v>19.829065221254606</c:v>
                </c:pt>
                <c:pt idx="602">
                  <c:v>22.51668354474625</c:v>
                </c:pt>
                <c:pt idx="603">
                  <c:v>42.109793413951337</c:v>
                </c:pt>
                <c:pt idx="604">
                  <c:v>43.57377341765163</c:v>
                </c:pt>
                <c:pt idx="605">
                  <c:v>28.401766424031159</c:v>
                </c:pt>
                <c:pt idx="606">
                  <c:v>43.456762060625877</c:v>
                </c:pt>
                <c:pt idx="607">
                  <c:v>38.252541548494115</c:v>
                </c:pt>
                <c:pt idx="608">
                  <c:v>40.176102248849354</c:v>
                </c:pt>
                <c:pt idx="609">
                  <c:v>42.488669844575732</c:v>
                </c:pt>
                <c:pt idx="610">
                  <c:v>34.159426989467548</c:v>
                </c:pt>
                <c:pt idx="611">
                  <c:v>20.501673472474359</c:v>
                </c:pt>
                <c:pt idx="612">
                  <c:v>23.299684772276553</c:v>
                </c:pt>
                <c:pt idx="613">
                  <c:v>21.77132259305159</c:v>
                </c:pt>
                <c:pt idx="614">
                  <c:v>30.363935361610995</c:v>
                </c:pt>
                <c:pt idx="615">
                  <c:v>32.429007941287495</c:v>
                </c:pt>
                <c:pt idx="616">
                  <c:v>35.38413497521482</c:v>
                </c:pt>
                <c:pt idx="617">
                  <c:v>45.01313281683246</c:v>
                </c:pt>
                <c:pt idx="618">
                  <c:v>64.31728052834022</c:v>
                </c:pt>
                <c:pt idx="619">
                  <c:v>61.071071932426577</c:v>
                </c:pt>
                <c:pt idx="620">
                  <c:v>57.638947795327212</c:v>
                </c:pt>
                <c:pt idx="621">
                  <c:v>56.111394013208503</c:v>
                </c:pt>
                <c:pt idx="622">
                  <c:v>41.117214730203756</c:v>
                </c:pt>
                <c:pt idx="623">
                  <c:v>55.016616483191648</c:v>
                </c:pt>
                <c:pt idx="624">
                  <c:v>43.979105148238709</c:v>
                </c:pt>
                <c:pt idx="625">
                  <c:v>42.780400457171687</c:v>
                </c:pt>
                <c:pt idx="626">
                  <c:v>42.049038671453374</c:v>
                </c:pt>
                <c:pt idx="627">
                  <c:v>52.733457174509525</c:v>
                </c:pt>
                <c:pt idx="628">
                  <c:v>55.260811511341942</c:v>
                </c:pt>
                <c:pt idx="629">
                  <c:v>47.131890031243806</c:v>
                </c:pt>
                <c:pt idx="630">
                  <c:v>46.289167172287279</c:v>
                </c:pt>
                <c:pt idx="631">
                  <c:v>57.333708543195662</c:v>
                </c:pt>
                <c:pt idx="632">
                  <c:v>58.382835434959901</c:v>
                </c:pt>
                <c:pt idx="633">
                  <c:v>55.430537771620017</c:v>
                </c:pt>
                <c:pt idx="634">
                  <c:v>51.160563151477945</c:v>
                </c:pt>
                <c:pt idx="635">
                  <c:v>44.186936732960035</c:v>
                </c:pt>
                <c:pt idx="636">
                  <c:v>41.644806662373981</c:v>
                </c:pt>
                <c:pt idx="637">
                  <c:v>41.437804838437152</c:v>
                </c:pt>
                <c:pt idx="638">
                  <c:v>35.30631070507895</c:v>
                </c:pt>
                <c:pt idx="639">
                  <c:v>29.262108212883064</c:v>
                </c:pt>
                <c:pt idx="640">
                  <c:v>13.862471171985691</c:v>
                </c:pt>
                <c:pt idx="641">
                  <c:v>16.131543860032039</c:v>
                </c:pt>
                <c:pt idx="642">
                  <c:v>21.955631091061999</c:v>
                </c:pt>
                <c:pt idx="643">
                  <c:v>19.937813053983433</c:v>
                </c:pt>
                <c:pt idx="644">
                  <c:v>21.737611121609881</c:v>
                </c:pt>
                <c:pt idx="645">
                  <c:v>14.814907762186769</c:v>
                </c:pt>
                <c:pt idx="646">
                  <c:v>8.1789058915670445</c:v>
                </c:pt>
                <c:pt idx="647">
                  <c:v>12.86423934777099</c:v>
                </c:pt>
                <c:pt idx="648">
                  <c:v>15.911660278768736</c:v>
                </c:pt>
                <c:pt idx="649">
                  <c:v>12.025867531448808</c:v>
                </c:pt>
                <c:pt idx="650">
                  <c:v>11.924912768995721</c:v>
                </c:pt>
                <c:pt idx="651">
                  <c:v>8.1648511144789317</c:v>
                </c:pt>
                <c:pt idx="652">
                  <c:v>14.199545550792525</c:v>
                </c:pt>
                <c:pt idx="653">
                  <c:v>17.460951193784812</c:v>
                </c:pt>
                <c:pt idx="654">
                  <c:v>19.290556306623131</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numCache>
            </c:numRef>
          </c:val>
          <c:smooth val="0"/>
        </c:ser>
        <c:dLbls>
          <c:showLegendKey val="0"/>
          <c:showVal val="0"/>
          <c:showCatName val="0"/>
          <c:showSerName val="0"/>
          <c:showPercent val="0"/>
          <c:showBubbleSize val="0"/>
        </c:dLbls>
        <c:marker val="1"/>
        <c:smooth val="0"/>
        <c:axId val="253774096"/>
        <c:axId val="253773536"/>
      </c:lineChart>
      <c:dateAx>
        <c:axId val="253772416"/>
        <c:scaling>
          <c:orientation val="minMax"/>
          <c:min val="29221"/>
        </c:scaling>
        <c:delete val="0"/>
        <c:axPos val="b"/>
        <c:numFmt formatCode="yyyy" sourceLinked="0"/>
        <c:majorTickMark val="out"/>
        <c:minorTickMark val="none"/>
        <c:tickLblPos val="low"/>
        <c:spPr>
          <a:ln>
            <a:solidFill>
              <a:srgbClr val="040404"/>
            </a:solidFill>
          </a:ln>
        </c:spPr>
        <c:crossAx val="253772976"/>
        <c:crosses val="autoZero"/>
        <c:auto val="1"/>
        <c:lblOffset val="100"/>
        <c:baseTimeUnit val="months"/>
        <c:majorUnit val="5"/>
        <c:majorTimeUnit val="years"/>
      </c:dateAx>
      <c:valAx>
        <c:axId val="253772976"/>
        <c:scaling>
          <c:orientation val="minMax"/>
          <c:max val="10"/>
          <c:min val="-6"/>
        </c:scaling>
        <c:delete val="0"/>
        <c:axPos val="l"/>
        <c:majorGridlines>
          <c:spPr>
            <a:ln>
              <a:solidFill>
                <a:schemeClr val="bg1">
                  <a:lumMod val="75000"/>
                </a:schemeClr>
              </a:solidFill>
            </a:ln>
          </c:spPr>
        </c:majorGridlines>
        <c:title>
          <c:tx>
            <c:rich>
              <a:bodyPr rot="-5400000" vert="horz"/>
              <a:lstStyle/>
              <a:p>
                <a:pPr>
                  <a:defRPr b="0"/>
                </a:pPr>
                <a:r>
                  <a:rPr lang="en-US" b="0"/>
                  <a:t>Real interest rate (%)</a:t>
                </a:r>
              </a:p>
            </c:rich>
          </c:tx>
          <c:overlay val="0"/>
        </c:title>
        <c:numFmt formatCode="#,##0\ ;[Red]\-#,##0" sourceLinked="0"/>
        <c:majorTickMark val="out"/>
        <c:minorTickMark val="none"/>
        <c:tickLblPos val="nextTo"/>
        <c:spPr>
          <a:ln>
            <a:noFill/>
          </a:ln>
        </c:spPr>
        <c:crossAx val="253772416"/>
        <c:crosses val="autoZero"/>
        <c:crossBetween val="between"/>
      </c:valAx>
      <c:valAx>
        <c:axId val="253773536"/>
        <c:scaling>
          <c:orientation val="minMax"/>
          <c:max val="80"/>
          <c:min val="-60"/>
        </c:scaling>
        <c:delete val="0"/>
        <c:axPos val="r"/>
        <c:title>
          <c:tx>
            <c:rich>
              <a:bodyPr rot="-5400000" vert="horz"/>
              <a:lstStyle/>
              <a:p>
                <a:pPr>
                  <a:defRPr b="0"/>
                </a:pPr>
                <a:r>
                  <a:rPr lang="en-GB" b="0" dirty="0"/>
                  <a:t>% </a:t>
                </a:r>
                <a:r>
                  <a:rPr lang="en-GB" b="0" dirty="0" smtClean="0"/>
                  <a:t>dev.</a:t>
                </a:r>
                <a:r>
                  <a:rPr lang="en-GB" b="0" baseline="0" dirty="0" smtClean="0"/>
                  <a:t>  </a:t>
                </a:r>
                <a:r>
                  <a:rPr lang="en-GB" b="0" baseline="0" dirty="0"/>
                  <a:t>from </a:t>
                </a:r>
                <a:r>
                  <a:rPr lang="en-GB" b="0" baseline="0" dirty="0" smtClean="0"/>
                  <a:t> </a:t>
                </a:r>
                <a:r>
                  <a:rPr lang="en-GB" b="0" baseline="0" dirty="0"/>
                  <a:t>historic </a:t>
                </a:r>
                <a:r>
                  <a:rPr lang="en-GB" b="0" baseline="0" dirty="0" smtClean="0"/>
                  <a:t>mean</a:t>
                </a:r>
                <a:endParaRPr lang="en-GB" b="0" dirty="0"/>
              </a:p>
            </c:rich>
          </c:tx>
          <c:layout>
            <c:manualLayout>
              <c:xMode val="edge"/>
              <c:yMode val="edge"/>
              <c:x val="0.92079819005721308"/>
              <c:y val="0.22327844403381039"/>
            </c:manualLayout>
          </c:layout>
          <c:overlay val="0"/>
        </c:title>
        <c:numFmt formatCode="#,##0\ ;[Red]\-#,##0\ " sourceLinked="0"/>
        <c:majorTickMark val="out"/>
        <c:minorTickMark val="none"/>
        <c:tickLblPos val="nextTo"/>
        <c:spPr>
          <a:ln>
            <a:noFill/>
          </a:ln>
        </c:spPr>
        <c:crossAx val="253774096"/>
        <c:crosses val="max"/>
        <c:crossBetween val="between"/>
      </c:valAx>
      <c:dateAx>
        <c:axId val="253774096"/>
        <c:scaling>
          <c:orientation val="minMax"/>
        </c:scaling>
        <c:delete val="1"/>
        <c:axPos val="b"/>
        <c:numFmt formatCode="m/d/yyyy" sourceLinked="1"/>
        <c:majorTickMark val="out"/>
        <c:minorTickMark val="none"/>
        <c:tickLblPos val="nextTo"/>
        <c:crossAx val="253773536"/>
        <c:crosses val="autoZero"/>
        <c:auto val="1"/>
        <c:lblOffset val="100"/>
        <c:baseTimeUnit val="months"/>
      </c:dateAx>
    </c:plotArea>
    <c:legend>
      <c:legendPos val="r"/>
      <c:layout>
        <c:manualLayout>
          <c:xMode val="edge"/>
          <c:yMode val="edge"/>
          <c:x val="9.059134521379314E-2"/>
          <c:y val="0.72326451343278686"/>
          <c:w val="0.43288599282213663"/>
          <c:h val="0.16937189069766317"/>
        </c:manualLayout>
      </c:layout>
      <c:overlay val="0"/>
      <c:spPr>
        <a:noFill/>
      </c:spPr>
    </c:legend>
    <c:plotVisOnly val="1"/>
    <c:dispBlanksAs val="gap"/>
    <c:showDLblsOverMax val="0"/>
  </c:chart>
  <c:spPr>
    <a:noFill/>
    <a:ln>
      <a:noFill/>
    </a:ln>
  </c:spPr>
  <c:externalData r:id="rId2">
    <c:autoUpdate val="0"/>
  </c:externalData>
  <c:userShapes r:id="rId3"/>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a:t>The two</a:t>
            </a:r>
            <a:r>
              <a:rPr lang="en-GB" sz="1400" baseline="0" dirty="0"/>
              <a:t> super cycles of gold since 1970</a:t>
            </a:r>
          </a:p>
          <a:p>
            <a:pPr algn="l">
              <a:defRPr sz="1400"/>
            </a:pPr>
            <a:r>
              <a:rPr lang="en-GB" sz="1200" b="0" dirty="0"/>
              <a:t>Gold price (USD/</a:t>
            </a:r>
            <a:r>
              <a:rPr lang="en-GB" sz="1200" b="0" dirty="0" err="1"/>
              <a:t>oz</a:t>
            </a:r>
            <a:r>
              <a:rPr lang="en-GB" sz="1200" b="0" dirty="0"/>
              <a:t>) adjusted</a:t>
            </a:r>
            <a:r>
              <a:rPr lang="en-GB" sz="1200" b="0" baseline="0" dirty="0"/>
              <a:t> by US CPI in today's dollars</a:t>
            </a:r>
            <a:endParaRPr lang="en-GB" sz="1200" b="0" dirty="0"/>
          </a:p>
        </c:rich>
      </c:tx>
      <c:layout>
        <c:manualLayout>
          <c:xMode val="edge"/>
          <c:yMode val="edge"/>
          <c:x val="7.7061210414391637E-2"/>
          <c:y val="5.4669707794716537E-3"/>
        </c:manualLayout>
      </c:layout>
      <c:overlay val="1"/>
    </c:title>
    <c:autoTitleDeleted val="0"/>
    <c:plotArea>
      <c:layout>
        <c:manualLayout>
          <c:layoutTarget val="inner"/>
          <c:xMode val="edge"/>
          <c:yMode val="edge"/>
          <c:x val="7.8459543197062359E-2"/>
          <c:y val="0.15214297354554837"/>
          <c:w val="0.85694599333881549"/>
          <c:h val="0.71609756097560961"/>
        </c:manualLayout>
      </c:layout>
      <c:lineChart>
        <c:grouping val="standard"/>
        <c:varyColors val="0"/>
        <c:ser>
          <c:idx val="0"/>
          <c:order val="0"/>
          <c:tx>
            <c:strRef>
              <c:f>GOLD!$H$12</c:f>
              <c:strCache>
                <c:ptCount val="1"/>
                <c:pt idx="0">
                  <c:v>1st Super Cycle - rally from 1 Jan 1970 to 21 Jan 1980 (peak); decline from peak to 31 Dec 2001</c:v>
                </c:pt>
              </c:strCache>
            </c:strRef>
          </c:tx>
          <c:spPr>
            <a:ln w="19050">
              <a:solidFill>
                <a:srgbClr val="FFC000"/>
              </a:solidFill>
            </a:ln>
          </c:spPr>
          <c:marker>
            <c:symbol val="none"/>
          </c:marker>
          <c:cat>
            <c:numRef>
              <c:f>GOLD!$E$17:$E$11704</c:f>
              <c:numCache>
                <c:formatCode>m/d/yyyy</c:formatCode>
                <c:ptCount val="11688"/>
                <c:pt idx="0">
                  <c:v>25569</c:v>
                </c:pt>
                <c:pt idx="1">
                  <c:v>25570</c:v>
                </c:pt>
                <c:pt idx="2">
                  <c:v>25571</c:v>
                </c:pt>
                <c:pt idx="3">
                  <c:v>25572</c:v>
                </c:pt>
                <c:pt idx="4">
                  <c:v>25573</c:v>
                </c:pt>
                <c:pt idx="5">
                  <c:v>25574</c:v>
                </c:pt>
                <c:pt idx="6">
                  <c:v>25575</c:v>
                </c:pt>
                <c:pt idx="7">
                  <c:v>25576</c:v>
                </c:pt>
                <c:pt idx="8">
                  <c:v>25577</c:v>
                </c:pt>
                <c:pt idx="9">
                  <c:v>25578</c:v>
                </c:pt>
                <c:pt idx="10">
                  <c:v>25579</c:v>
                </c:pt>
                <c:pt idx="11">
                  <c:v>25580</c:v>
                </c:pt>
                <c:pt idx="12">
                  <c:v>25581</c:v>
                </c:pt>
                <c:pt idx="13">
                  <c:v>25582</c:v>
                </c:pt>
                <c:pt idx="14">
                  <c:v>25583</c:v>
                </c:pt>
                <c:pt idx="15">
                  <c:v>25584</c:v>
                </c:pt>
                <c:pt idx="16">
                  <c:v>25585</c:v>
                </c:pt>
                <c:pt idx="17">
                  <c:v>25586</c:v>
                </c:pt>
                <c:pt idx="18">
                  <c:v>25587</c:v>
                </c:pt>
                <c:pt idx="19">
                  <c:v>25588</c:v>
                </c:pt>
                <c:pt idx="20">
                  <c:v>25589</c:v>
                </c:pt>
                <c:pt idx="21">
                  <c:v>25590</c:v>
                </c:pt>
                <c:pt idx="22">
                  <c:v>25591</c:v>
                </c:pt>
                <c:pt idx="23">
                  <c:v>25592</c:v>
                </c:pt>
                <c:pt idx="24">
                  <c:v>25593</c:v>
                </c:pt>
                <c:pt idx="25">
                  <c:v>25594</c:v>
                </c:pt>
                <c:pt idx="26">
                  <c:v>25595</c:v>
                </c:pt>
                <c:pt idx="27">
                  <c:v>25596</c:v>
                </c:pt>
                <c:pt idx="28">
                  <c:v>25597</c:v>
                </c:pt>
                <c:pt idx="29">
                  <c:v>25598</c:v>
                </c:pt>
                <c:pt idx="30">
                  <c:v>25599</c:v>
                </c:pt>
                <c:pt idx="31">
                  <c:v>25600</c:v>
                </c:pt>
                <c:pt idx="32">
                  <c:v>25601</c:v>
                </c:pt>
                <c:pt idx="33">
                  <c:v>25602</c:v>
                </c:pt>
                <c:pt idx="34">
                  <c:v>25603</c:v>
                </c:pt>
                <c:pt idx="35">
                  <c:v>25604</c:v>
                </c:pt>
                <c:pt idx="36">
                  <c:v>25605</c:v>
                </c:pt>
                <c:pt idx="37">
                  <c:v>25606</c:v>
                </c:pt>
                <c:pt idx="38">
                  <c:v>25607</c:v>
                </c:pt>
                <c:pt idx="39">
                  <c:v>25608</c:v>
                </c:pt>
                <c:pt idx="40">
                  <c:v>25609</c:v>
                </c:pt>
                <c:pt idx="41">
                  <c:v>25610</c:v>
                </c:pt>
                <c:pt idx="42">
                  <c:v>25611</c:v>
                </c:pt>
                <c:pt idx="43">
                  <c:v>25612</c:v>
                </c:pt>
                <c:pt idx="44">
                  <c:v>25613</c:v>
                </c:pt>
                <c:pt idx="45">
                  <c:v>25614</c:v>
                </c:pt>
                <c:pt idx="46">
                  <c:v>25615</c:v>
                </c:pt>
                <c:pt idx="47">
                  <c:v>25616</c:v>
                </c:pt>
                <c:pt idx="48">
                  <c:v>25617</c:v>
                </c:pt>
                <c:pt idx="49">
                  <c:v>25618</c:v>
                </c:pt>
                <c:pt idx="50">
                  <c:v>25619</c:v>
                </c:pt>
                <c:pt idx="51">
                  <c:v>25620</c:v>
                </c:pt>
                <c:pt idx="52">
                  <c:v>25621</c:v>
                </c:pt>
                <c:pt idx="53">
                  <c:v>25622</c:v>
                </c:pt>
                <c:pt idx="54">
                  <c:v>25623</c:v>
                </c:pt>
                <c:pt idx="55">
                  <c:v>25624</c:v>
                </c:pt>
                <c:pt idx="56">
                  <c:v>25625</c:v>
                </c:pt>
                <c:pt idx="57">
                  <c:v>25626</c:v>
                </c:pt>
                <c:pt idx="58">
                  <c:v>25627</c:v>
                </c:pt>
                <c:pt idx="59">
                  <c:v>25628</c:v>
                </c:pt>
                <c:pt idx="60">
                  <c:v>25629</c:v>
                </c:pt>
                <c:pt idx="61">
                  <c:v>25630</c:v>
                </c:pt>
                <c:pt idx="62">
                  <c:v>25631</c:v>
                </c:pt>
                <c:pt idx="63">
                  <c:v>25632</c:v>
                </c:pt>
                <c:pt idx="64">
                  <c:v>25633</c:v>
                </c:pt>
                <c:pt idx="65">
                  <c:v>25634</c:v>
                </c:pt>
                <c:pt idx="66">
                  <c:v>25635</c:v>
                </c:pt>
                <c:pt idx="67">
                  <c:v>25636</c:v>
                </c:pt>
                <c:pt idx="68">
                  <c:v>25637</c:v>
                </c:pt>
                <c:pt idx="69">
                  <c:v>25638</c:v>
                </c:pt>
                <c:pt idx="70">
                  <c:v>25639</c:v>
                </c:pt>
                <c:pt idx="71">
                  <c:v>25640</c:v>
                </c:pt>
                <c:pt idx="72">
                  <c:v>25641</c:v>
                </c:pt>
                <c:pt idx="73">
                  <c:v>25642</c:v>
                </c:pt>
                <c:pt idx="74">
                  <c:v>25643</c:v>
                </c:pt>
                <c:pt idx="75">
                  <c:v>25644</c:v>
                </c:pt>
                <c:pt idx="76">
                  <c:v>25645</c:v>
                </c:pt>
                <c:pt idx="77">
                  <c:v>25646</c:v>
                </c:pt>
                <c:pt idx="78">
                  <c:v>25647</c:v>
                </c:pt>
                <c:pt idx="79">
                  <c:v>25648</c:v>
                </c:pt>
                <c:pt idx="80">
                  <c:v>25649</c:v>
                </c:pt>
                <c:pt idx="81">
                  <c:v>25650</c:v>
                </c:pt>
                <c:pt idx="82">
                  <c:v>25651</c:v>
                </c:pt>
                <c:pt idx="83">
                  <c:v>25652</c:v>
                </c:pt>
                <c:pt idx="84">
                  <c:v>25653</c:v>
                </c:pt>
                <c:pt idx="85">
                  <c:v>25654</c:v>
                </c:pt>
                <c:pt idx="86">
                  <c:v>25655</c:v>
                </c:pt>
                <c:pt idx="87">
                  <c:v>25656</c:v>
                </c:pt>
                <c:pt idx="88">
                  <c:v>25657</c:v>
                </c:pt>
                <c:pt idx="89">
                  <c:v>25658</c:v>
                </c:pt>
                <c:pt idx="90">
                  <c:v>25659</c:v>
                </c:pt>
                <c:pt idx="91">
                  <c:v>25660</c:v>
                </c:pt>
                <c:pt idx="92">
                  <c:v>25661</c:v>
                </c:pt>
                <c:pt idx="93">
                  <c:v>25662</c:v>
                </c:pt>
                <c:pt idx="94">
                  <c:v>25663</c:v>
                </c:pt>
                <c:pt idx="95">
                  <c:v>25664</c:v>
                </c:pt>
                <c:pt idx="96">
                  <c:v>25665</c:v>
                </c:pt>
                <c:pt idx="97">
                  <c:v>25666</c:v>
                </c:pt>
                <c:pt idx="98">
                  <c:v>25667</c:v>
                </c:pt>
                <c:pt idx="99">
                  <c:v>25668</c:v>
                </c:pt>
                <c:pt idx="100">
                  <c:v>25669</c:v>
                </c:pt>
                <c:pt idx="101">
                  <c:v>25670</c:v>
                </c:pt>
                <c:pt idx="102">
                  <c:v>25671</c:v>
                </c:pt>
                <c:pt idx="103">
                  <c:v>25672</c:v>
                </c:pt>
                <c:pt idx="104">
                  <c:v>25673</c:v>
                </c:pt>
                <c:pt idx="105">
                  <c:v>25674</c:v>
                </c:pt>
                <c:pt idx="106">
                  <c:v>25675</c:v>
                </c:pt>
                <c:pt idx="107">
                  <c:v>25676</c:v>
                </c:pt>
                <c:pt idx="108">
                  <c:v>25677</c:v>
                </c:pt>
                <c:pt idx="109">
                  <c:v>25678</c:v>
                </c:pt>
                <c:pt idx="110">
                  <c:v>25679</c:v>
                </c:pt>
                <c:pt idx="111">
                  <c:v>25680</c:v>
                </c:pt>
                <c:pt idx="112">
                  <c:v>25681</c:v>
                </c:pt>
                <c:pt idx="113">
                  <c:v>25682</c:v>
                </c:pt>
                <c:pt idx="114">
                  <c:v>25683</c:v>
                </c:pt>
                <c:pt idx="115">
                  <c:v>25684</c:v>
                </c:pt>
                <c:pt idx="116">
                  <c:v>25685</c:v>
                </c:pt>
                <c:pt idx="117">
                  <c:v>25686</c:v>
                </c:pt>
                <c:pt idx="118">
                  <c:v>25687</c:v>
                </c:pt>
                <c:pt idx="119">
                  <c:v>25688</c:v>
                </c:pt>
                <c:pt idx="120">
                  <c:v>25689</c:v>
                </c:pt>
                <c:pt idx="121">
                  <c:v>25690</c:v>
                </c:pt>
                <c:pt idx="122">
                  <c:v>25691</c:v>
                </c:pt>
                <c:pt idx="123">
                  <c:v>25692</c:v>
                </c:pt>
                <c:pt idx="124">
                  <c:v>25693</c:v>
                </c:pt>
                <c:pt idx="125">
                  <c:v>25694</c:v>
                </c:pt>
                <c:pt idx="126">
                  <c:v>25695</c:v>
                </c:pt>
                <c:pt idx="127">
                  <c:v>25696</c:v>
                </c:pt>
                <c:pt idx="128">
                  <c:v>25697</c:v>
                </c:pt>
                <c:pt idx="129">
                  <c:v>25698</c:v>
                </c:pt>
                <c:pt idx="130">
                  <c:v>25699</c:v>
                </c:pt>
                <c:pt idx="131">
                  <c:v>25700</c:v>
                </c:pt>
                <c:pt idx="132">
                  <c:v>25701</c:v>
                </c:pt>
                <c:pt idx="133">
                  <c:v>25702</c:v>
                </c:pt>
                <c:pt idx="134">
                  <c:v>25703</c:v>
                </c:pt>
                <c:pt idx="135">
                  <c:v>25704</c:v>
                </c:pt>
                <c:pt idx="136">
                  <c:v>25705</c:v>
                </c:pt>
                <c:pt idx="137">
                  <c:v>25706</c:v>
                </c:pt>
                <c:pt idx="138">
                  <c:v>25707</c:v>
                </c:pt>
                <c:pt idx="139">
                  <c:v>25708</c:v>
                </c:pt>
                <c:pt idx="140">
                  <c:v>25709</c:v>
                </c:pt>
                <c:pt idx="141">
                  <c:v>25710</c:v>
                </c:pt>
                <c:pt idx="142">
                  <c:v>25711</c:v>
                </c:pt>
                <c:pt idx="143">
                  <c:v>25712</c:v>
                </c:pt>
                <c:pt idx="144">
                  <c:v>25713</c:v>
                </c:pt>
                <c:pt idx="145">
                  <c:v>25714</c:v>
                </c:pt>
                <c:pt idx="146">
                  <c:v>25715</c:v>
                </c:pt>
                <c:pt idx="147">
                  <c:v>25716</c:v>
                </c:pt>
                <c:pt idx="148">
                  <c:v>25717</c:v>
                </c:pt>
                <c:pt idx="149">
                  <c:v>25718</c:v>
                </c:pt>
                <c:pt idx="150">
                  <c:v>25719</c:v>
                </c:pt>
                <c:pt idx="151">
                  <c:v>25720</c:v>
                </c:pt>
                <c:pt idx="152">
                  <c:v>25721</c:v>
                </c:pt>
                <c:pt idx="153">
                  <c:v>25722</c:v>
                </c:pt>
                <c:pt idx="154">
                  <c:v>25723</c:v>
                </c:pt>
                <c:pt idx="155">
                  <c:v>25724</c:v>
                </c:pt>
                <c:pt idx="156">
                  <c:v>25725</c:v>
                </c:pt>
                <c:pt idx="157">
                  <c:v>25726</c:v>
                </c:pt>
                <c:pt idx="158">
                  <c:v>25727</c:v>
                </c:pt>
                <c:pt idx="159">
                  <c:v>25728</c:v>
                </c:pt>
                <c:pt idx="160">
                  <c:v>25729</c:v>
                </c:pt>
                <c:pt idx="161">
                  <c:v>25730</c:v>
                </c:pt>
                <c:pt idx="162">
                  <c:v>25731</c:v>
                </c:pt>
                <c:pt idx="163">
                  <c:v>25732</c:v>
                </c:pt>
                <c:pt idx="164">
                  <c:v>25733</c:v>
                </c:pt>
                <c:pt idx="165">
                  <c:v>25734</c:v>
                </c:pt>
                <c:pt idx="166">
                  <c:v>25735</c:v>
                </c:pt>
                <c:pt idx="167">
                  <c:v>25736</c:v>
                </c:pt>
                <c:pt idx="168">
                  <c:v>25737</c:v>
                </c:pt>
                <c:pt idx="169">
                  <c:v>25738</c:v>
                </c:pt>
                <c:pt idx="170">
                  <c:v>25739</c:v>
                </c:pt>
                <c:pt idx="171">
                  <c:v>25740</c:v>
                </c:pt>
                <c:pt idx="172">
                  <c:v>25741</c:v>
                </c:pt>
                <c:pt idx="173">
                  <c:v>25742</c:v>
                </c:pt>
                <c:pt idx="174">
                  <c:v>25743</c:v>
                </c:pt>
                <c:pt idx="175">
                  <c:v>25744</c:v>
                </c:pt>
                <c:pt idx="176">
                  <c:v>25745</c:v>
                </c:pt>
                <c:pt idx="177">
                  <c:v>25746</c:v>
                </c:pt>
                <c:pt idx="178">
                  <c:v>25747</c:v>
                </c:pt>
                <c:pt idx="179">
                  <c:v>25748</c:v>
                </c:pt>
                <c:pt idx="180">
                  <c:v>25749</c:v>
                </c:pt>
                <c:pt idx="181">
                  <c:v>25750</c:v>
                </c:pt>
                <c:pt idx="182">
                  <c:v>25751</c:v>
                </c:pt>
                <c:pt idx="183">
                  <c:v>25752</c:v>
                </c:pt>
                <c:pt idx="184">
                  <c:v>25753</c:v>
                </c:pt>
                <c:pt idx="185">
                  <c:v>25754</c:v>
                </c:pt>
                <c:pt idx="186">
                  <c:v>25755</c:v>
                </c:pt>
                <c:pt idx="187">
                  <c:v>25756</c:v>
                </c:pt>
                <c:pt idx="188">
                  <c:v>25757</c:v>
                </c:pt>
                <c:pt idx="189">
                  <c:v>25758</c:v>
                </c:pt>
                <c:pt idx="190">
                  <c:v>25759</c:v>
                </c:pt>
                <c:pt idx="191">
                  <c:v>25760</c:v>
                </c:pt>
                <c:pt idx="192">
                  <c:v>25761</c:v>
                </c:pt>
                <c:pt idx="193">
                  <c:v>25762</c:v>
                </c:pt>
                <c:pt idx="194">
                  <c:v>25763</c:v>
                </c:pt>
                <c:pt idx="195">
                  <c:v>25764</c:v>
                </c:pt>
                <c:pt idx="196">
                  <c:v>25765</c:v>
                </c:pt>
                <c:pt idx="197">
                  <c:v>25766</c:v>
                </c:pt>
                <c:pt idx="198">
                  <c:v>25767</c:v>
                </c:pt>
                <c:pt idx="199">
                  <c:v>25768</c:v>
                </c:pt>
                <c:pt idx="200">
                  <c:v>25769</c:v>
                </c:pt>
                <c:pt idx="201">
                  <c:v>25770</c:v>
                </c:pt>
                <c:pt idx="202">
                  <c:v>25771</c:v>
                </c:pt>
                <c:pt idx="203">
                  <c:v>25772</c:v>
                </c:pt>
                <c:pt idx="204">
                  <c:v>25773</c:v>
                </c:pt>
                <c:pt idx="205">
                  <c:v>25774</c:v>
                </c:pt>
                <c:pt idx="206">
                  <c:v>25775</c:v>
                </c:pt>
                <c:pt idx="207">
                  <c:v>25776</c:v>
                </c:pt>
                <c:pt idx="208">
                  <c:v>25777</c:v>
                </c:pt>
                <c:pt idx="209">
                  <c:v>25778</c:v>
                </c:pt>
                <c:pt idx="210">
                  <c:v>25779</c:v>
                </c:pt>
                <c:pt idx="211">
                  <c:v>25780</c:v>
                </c:pt>
                <c:pt idx="212">
                  <c:v>25781</c:v>
                </c:pt>
                <c:pt idx="213">
                  <c:v>25782</c:v>
                </c:pt>
                <c:pt idx="214">
                  <c:v>25783</c:v>
                </c:pt>
                <c:pt idx="215">
                  <c:v>25784</c:v>
                </c:pt>
                <c:pt idx="216">
                  <c:v>25785</c:v>
                </c:pt>
                <c:pt idx="217">
                  <c:v>25786</c:v>
                </c:pt>
                <c:pt idx="218">
                  <c:v>25787</c:v>
                </c:pt>
                <c:pt idx="219">
                  <c:v>25788</c:v>
                </c:pt>
                <c:pt idx="220">
                  <c:v>25789</c:v>
                </c:pt>
                <c:pt idx="221">
                  <c:v>25790</c:v>
                </c:pt>
                <c:pt idx="222">
                  <c:v>25791</c:v>
                </c:pt>
                <c:pt idx="223">
                  <c:v>25792</c:v>
                </c:pt>
                <c:pt idx="224">
                  <c:v>25793</c:v>
                </c:pt>
                <c:pt idx="225">
                  <c:v>25794</c:v>
                </c:pt>
                <c:pt idx="226">
                  <c:v>25795</c:v>
                </c:pt>
                <c:pt idx="227">
                  <c:v>25796</c:v>
                </c:pt>
                <c:pt idx="228">
                  <c:v>25797</c:v>
                </c:pt>
                <c:pt idx="229">
                  <c:v>25798</c:v>
                </c:pt>
                <c:pt idx="230">
                  <c:v>25799</c:v>
                </c:pt>
                <c:pt idx="231">
                  <c:v>25800</c:v>
                </c:pt>
                <c:pt idx="232">
                  <c:v>25801</c:v>
                </c:pt>
                <c:pt idx="233">
                  <c:v>25802</c:v>
                </c:pt>
                <c:pt idx="234">
                  <c:v>25803</c:v>
                </c:pt>
                <c:pt idx="235">
                  <c:v>25804</c:v>
                </c:pt>
                <c:pt idx="236">
                  <c:v>25805</c:v>
                </c:pt>
                <c:pt idx="237">
                  <c:v>25806</c:v>
                </c:pt>
                <c:pt idx="238">
                  <c:v>25807</c:v>
                </c:pt>
                <c:pt idx="239">
                  <c:v>25808</c:v>
                </c:pt>
                <c:pt idx="240">
                  <c:v>25809</c:v>
                </c:pt>
                <c:pt idx="241">
                  <c:v>25810</c:v>
                </c:pt>
                <c:pt idx="242">
                  <c:v>25811</c:v>
                </c:pt>
                <c:pt idx="243">
                  <c:v>25812</c:v>
                </c:pt>
                <c:pt idx="244">
                  <c:v>25813</c:v>
                </c:pt>
                <c:pt idx="245">
                  <c:v>25814</c:v>
                </c:pt>
                <c:pt idx="246">
                  <c:v>25815</c:v>
                </c:pt>
                <c:pt idx="247">
                  <c:v>25816</c:v>
                </c:pt>
                <c:pt idx="248">
                  <c:v>25817</c:v>
                </c:pt>
                <c:pt idx="249">
                  <c:v>25818</c:v>
                </c:pt>
                <c:pt idx="250">
                  <c:v>25819</c:v>
                </c:pt>
                <c:pt idx="251">
                  <c:v>25820</c:v>
                </c:pt>
                <c:pt idx="252">
                  <c:v>25821</c:v>
                </c:pt>
                <c:pt idx="253">
                  <c:v>25822</c:v>
                </c:pt>
                <c:pt idx="254">
                  <c:v>25823</c:v>
                </c:pt>
                <c:pt idx="255">
                  <c:v>25824</c:v>
                </c:pt>
                <c:pt idx="256">
                  <c:v>25825</c:v>
                </c:pt>
                <c:pt idx="257">
                  <c:v>25826</c:v>
                </c:pt>
                <c:pt idx="258">
                  <c:v>25827</c:v>
                </c:pt>
                <c:pt idx="259">
                  <c:v>25828</c:v>
                </c:pt>
                <c:pt idx="260">
                  <c:v>25829</c:v>
                </c:pt>
                <c:pt idx="261">
                  <c:v>25830</c:v>
                </c:pt>
                <c:pt idx="262">
                  <c:v>25831</c:v>
                </c:pt>
                <c:pt idx="263">
                  <c:v>25832</c:v>
                </c:pt>
                <c:pt idx="264">
                  <c:v>25833</c:v>
                </c:pt>
                <c:pt idx="265">
                  <c:v>25834</c:v>
                </c:pt>
                <c:pt idx="266">
                  <c:v>25835</c:v>
                </c:pt>
                <c:pt idx="267">
                  <c:v>25836</c:v>
                </c:pt>
                <c:pt idx="268">
                  <c:v>25837</c:v>
                </c:pt>
                <c:pt idx="269">
                  <c:v>25838</c:v>
                </c:pt>
                <c:pt idx="270">
                  <c:v>25839</c:v>
                </c:pt>
                <c:pt idx="271">
                  <c:v>25840</c:v>
                </c:pt>
                <c:pt idx="272">
                  <c:v>25841</c:v>
                </c:pt>
                <c:pt idx="273">
                  <c:v>25842</c:v>
                </c:pt>
                <c:pt idx="274">
                  <c:v>25843</c:v>
                </c:pt>
                <c:pt idx="275">
                  <c:v>25844</c:v>
                </c:pt>
                <c:pt idx="276">
                  <c:v>25845</c:v>
                </c:pt>
                <c:pt idx="277">
                  <c:v>25846</c:v>
                </c:pt>
                <c:pt idx="278">
                  <c:v>25847</c:v>
                </c:pt>
                <c:pt idx="279">
                  <c:v>25848</c:v>
                </c:pt>
                <c:pt idx="280">
                  <c:v>25849</c:v>
                </c:pt>
                <c:pt idx="281">
                  <c:v>25850</c:v>
                </c:pt>
                <c:pt idx="282">
                  <c:v>25851</c:v>
                </c:pt>
                <c:pt idx="283">
                  <c:v>25852</c:v>
                </c:pt>
                <c:pt idx="284">
                  <c:v>25853</c:v>
                </c:pt>
                <c:pt idx="285">
                  <c:v>25854</c:v>
                </c:pt>
                <c:pt idx="286">
                  <c:v>25855</c:v>
                </c:pt>
                <c:pt idx="287">
                  <c:v>25856</c:v>
                </c:pt>
                <c:pt idx="288">
                  <c:v>25857</c:v>
                </c:pt>
                <c:pt idx="289">
                  <c:v>25858</c:v>
                </c:pt>
                <c:pt idx="290">
                  <c:v>25859</c:v>
                </c:pt>
                <c:pt idx="291">
                  <c:v>25860</c:v>
                </c:pt>
                <c:pt idx="292">
                  <c:v>25861</c:v>
                </c:pt>
                <c:pt idx="293">
                  <c:v>25862</c:v>
                </c:pt>
                <c:pt idx="294">
                  <c:v>25863</c:v>
                </c:pt>
                <c:pt idx="295">
                  <c:v>25864</c:v>
                </c:pt>
                <c:pt idx="296">
                  <c:v>25865</c:v>
                </c:pt>
                <c:pt idx="297">
                  <c:v>25866</c:v>
                </c:pt>
                <c:pt idx="298">
                  <c:v>25867</c:v>
                </c:pt>
                <c:pt idx="299">
                  <c:v>25868</c:v>
                </c:pt>
                <c:pt idx="300">
                  <c:v>25869</c:v>
                </c:pt>
                <c:pt idx="301">
                  <c:v>25870</c:v>
                </c:pt>
                <c:pt idx="302">
                  <c:v>25871</c:v>
                </c:pt>
                <c:pt idx="303">
                  <c:v>25872</c:v>
                </c:pt>
                <c:pt idx="304">
                  <c:v>25873</c:v>
                </c:pt>
                <c:pt idx="305">
                  <c:v>25874</c:v>
                </c:pt>
                <c:pt idx="306">
                  <c:v>25875</c:v>
                </c:pt>
                <c:pt idx="307">
                  <c:v>25876</c:v>
                </c:pt>
                <c:pt idx="308">
                  <c:v>25877</c:v>
                </c:pt>
                <c:pt idx="309">
                  <c:v>25878</c:v>
                </c:pt>
                <c:pt idx="310">
                  <c:v>25879</c:v>
                </c:pt>
                <c:pt idx="311">
                  <c:v>25880</c:v>
                </c:pt>
                <c:pt idx="312">
                  <c:v>25881</c:v>
                </c:pt>
                <c:pt idx="313">
                  <c:v>25882</c:v>
                </c:pt>
                <c:pt idx="314">
                  <c:v>25883</c:v>
                </c:pt>
                <c:pt idx="315">
                  <c:v>25884</c:v>
                </c:pt>
                <c:pt idx="316">
                  <c:v>25885</c:v>
                </c:pt>
                <c:pt idx="317">
                  <c:v>25886</c:v>
                </c:pt>
                <c:pt idx="318">
                  <c:v>25887</c:v>
                </c:pt>
                <c:pt idx="319">
                  <c:v>25888</c:v>
                </c:pt>
                <c:pt idx="320">
                  <c:v>25889</c:v>
                </c:pt>
                <c:pt idx="321">
                  <c:v>25890</c:v>
                </c:pt>
                <c:pt idx="322">
                  <c:v>25891</c:v>
                </c:pt>
                <c:pt idx="323">
                  <c:v>25892</c:v>
                </c:pt>
                <c:pt idx="324">
                  <c:v>25893</c:v>
                </c:pt>
                <c:pt idx="325">
                  <c:v>25894</c:v>
                </c:pt>
                <c:pt idx="326">
                  <c:v>25895</c:v>
                </c:pt>
                <c:pt idx="327">
                  <c:v>25896</c:v>
                </c:pt>
                <c:pt idx="328">
                  <c:v>25897</c:v>
                </c:pt>
                <c:pt idx="329">
                  <c:v>25898</c:v>
                </c:pt>
                <c:pt idx="330">
                  <c:v>25899</c:v>
                </c:pt>
                <c:pt idx="331">
                  <c:v>25900</c:v>
                </c:pt>
                <c:pt idx="332">
                  <c:v>25901</c:v>
                </c:pt>
                <c:pt idx="333">
                  <c:v>25902</c:v>
                </c:pt>
                <c:pt idx="334">
                  <c:v>25903</c:v>
                </c:pt>
                <c:pt idx="335">
                  <c:v>25904</c:v>
                </c:pt>
                <c:pt idx="336">
                  <c:v>25905</c:v>
                </c:pt>
                <c:pt idx="337">
                  <c:v>25906</c:v>
                </c:pt>
                <c:pt idx="338">
                  <c:v>25907</c:v>
                </c:pt>
                <c:pt idx="339">
                  <c:v>25908</c:v>
                </c:pt>
                <c:pt idx="340">
                  <c:v>25909</c:v>
                </c:pt>
                <c:pt idx="341">
                  <c:v>25910</c:v>
                </c:pt>
                <c:pt idx="342">
                  <c:v>25911</c:v>
                </c:pt>
                <c:pt idx="343">
                  <c:v>25912</c:v>
                </c:pt>
                <c:pt idx="344">
                  <c:v>25913</c:v>
                </c:pt>
                <c:pt idx="345">
                  <c:v>25914</c:v>
                </c:pt>
                <c:pt idx="346">
                  <c:v>25915</c:v>
                </c:pt>
                <c:pt idx="347">
                  <c:v>25916</c:v>
                </c:pt>
                <c:pt idx="348">
                  <c:v>25917</c:v>
                </c:pt>
                <c:pt idx="349">
                  <c:v>25918</c:v>
                </c:pt>
                <c:pt idx="350">
                  <c:v>25919</c:v>
                </c:pt>
                <c:pt idx="351">
                  <c:v>25920</c:v>
                </c:pt>
                <c:pt idx="352">
                  <c:v>25921</c:v>
                </c:pt>
                <c:pt idx="353">
                  <c:v>25922</c:v>
                </c:pt>
                <c:pt idx="354">
                  <c:v>25923</c:v>
                </c:pt>
                <c:pt idx="355">
                  <c:v>25924</c:v>
                </c:pt>
                <c:pt idx="356">
                  <c:v>25925</c:v>
                </c:pt>
                <c:pt idx="357">
                  <c:v>25926</c:v>
                </c:pt>
                <c:pt idx="358">
                  <c:v>25927</c:v>
                </c:pt>
                <c:pt idx="359">
                  <c:v>25928</c:v>
                </c:pt>
                <c:pt idx="360">
                  <c:v>25929</c:v>
                </c:pt>
                <c:pt idx="361">
                  <c:v>25930</c:v>
                </c:pt>
                <c:pt idx="362">
                  <c:v>25931</c:v>
                </c:pt>
                <c:pt idx="363">
                  <c:v>25932</c:v>
                </c:pt>
                <c:pt idx="364">
                  <c:v>25933</c:v>
                </c:pt>
                <c:pt idx="365">
                  <c:v>25934</c:v>
                </c:pt>
                <c:pt idx="366">
                  <c:v>25935</c:v>
                </c:pt>
                <c:pt idx="367">
                  <c:v>25936</c:v>
                </c:pt>
                <c:pt idx="368">
                  <c:v>25937</c:v>
                </c:pt>
                <c:pt idx="369">
                  <c:v>25938</c:v>
                </c:pt>
                <c:pt idx="370">
                  <c:v>25939</c:v>
                </c:pt>
                <c:pt idx="371">
                  <c:v>25940</c:v>
                </c:pt>
                <c:pt idx="372">
                  <c:v>25941</c:v>
                </c:pt>
                <c:pt idx="373">
                  <c:v>25942</c:v>
                </c:pt>
                <c:pt idx="374">
                  <c:v>25943</c:v>
                </c:pt>
                <c:pt idx="375">
                  <c:v>25944</c:v>
                </c:pt>
                <c:pt idx="376">
                  <c:v>25945</c:v>
                </c:pt>
                <c:pt idx="377">
                  <c:v>25946</c:v>
                </c:pt>
                <c:pt idx="378">
                  <c:v>25947</c:v>
                </c:pt>
                <c:pt idx="379">
                  <c:v>25948</c:v>
                </c:pt>
                <c:pt idx="380">
                  <c:v>25949</c:v>
                </c:pt>
                <c:pt idx="381">
                  <c:v>25950</c:v>
                </c:pt>
                <c:pt idx="382">
                  <c:v>25951</c:v>
                </c:pt>
                <c:pt idx="383">
                  <c:v>25952</c:v>
                </c:pt>
                <c:pt idx="384">
                  <c:v>25953</c:v>
                </c:pt>
                <c:pt idx="385">
                  <c:v>25954</c:v>
                </c:pt>
                <c:pt idx="386">
                  <c:v>25955</c:v>
                </c:pt>
                <c:pt idx="387">
                  <c:v>25956</c:v>
                </c:pt>
                <c:pt idx="388">
                  <c:v>25957</c:v>
                </c:pt>
                <c:pt idx="389">
                  <c:v>25958</c:v>
                </c:pt>
                <c:pt idx="390">
                  <c:v>25959</c:v>
                </c:pt>
                <c:pt idx="391">
                  <c:v>25960</c:v>
                </c:pt>
                <c:pt idx="392">
                  <c:v>25961</c:v>
                </c:pt>
                <c:pt idx="393">
                  <c:v>25962</c:v>
                </c:pt>
                <c:pt idx="394">
                  <c:v>25963</c:v>
                </c:pt>
                <c:pt idx="395">
                  <c:v>25964</c:v>
                </c:pt>
                <c:pt idx="396">
                  <c:v>25965</c:v>
                </c:pt>
                <c:pt idx="397">
                  <c:v>25966</c:v>
                </c:pt>
                <c:pt idx="398">
                  <c:v>25967</c:v>
                </c:pt>
                <c:pt idx="399">
                  <c:v>25968</c:v>
                </c:pt>
                <c:pt idx="400">
                  <c:v>25969</c:v>
                </c:pt>
                <c:pt idx="401">
                  <c:v>25970</c:v>
                </c:pt>
                <c:pt idx="402">
                  <c:v>25971</c:v>
                </c:pt>
                <c:pt idx="403">
                  <c:v>25972</c:v>
                </c:pt>
                <c:pt idx="404">
                  <c:v>25973</c:v>
                </c:pt>
                <c:pt idx="405">
                  <c:v>25974</c:v>
                </c:pt>
                <c:pt idx="406">
                  <c:v>25975</c:v>
                </c:pt>
                <c:pt idx="407">
                  <c:v>25976</c:v>
                </c:pt>
                <c:pt idx="408">
                  <c:v>25977</c:v>
                </c:pt>
                <c:pt idx="409">
                  <c:v>25978</c:v>
                </c:pt>
                <c:pt idx="410">
                  <c:v>25979</c:v>
                </c:pt>
                <c:pt idx="411">
                  <c:v>25980</c:v>
                </c:pt>
                <c:pt idx="412">
                  <c:v>25981</c:v>
                </c:pt>
                <c:pt idx="413">
                  <c:v>25982</c:v>
                </c:pt>
                <c:pt idx="414">
                  <c:v>25983</c:v>
                </c:pt>
                <c:pt idx="415">
                  <c:v>25984</c:v>
                </c:pt>
                <c:pt idx="416">
                  <c:v>25985</c:v>
                </c:pt>
                <c:pt idx="417">
                  <c:v>25986</c:v>
                </c:pt>
                <c:pt idx="418">
                  <c:v>25987</c:v>
                </c:pt>
                <c:pt idx="419">
                  <c:v>25988</c:v>
                </c:pt>
                <c:pt idx="420">
                  <c:v>25989</c:v>
                </c:pt>
                <c:pt idx="421">
                  <c:v>25990</c:v>
                </c:pt>
                <c:pt idx="422">
                  <c:v>25991</c:v>
                </c:pt>
                <c:pt idx="423">
                  <c:v>25992</c:v>
                </c:pt>
                <c:pt idx="424">
                  <c:v>25993</c:v>
                </c:pt>
                <c:pt idx="425">
                  <c:v>25994</c:v>
                </c:pt>
                <c:pt idx="426">
                  <c:v>25995</c:v>
                </c:pt>
                <c:pt idx="427">
                  <c:v>25996</c:v>
                </c:pt>
                <c:pt idx="428">
                  <c:v>25997</c:v>
                </c:pt>
                <c:pt idx="429">
                  <c:v>25998</c:v>
                </c:pt>
                <c:pt idx="430">
                  <c:v>25999</c:v>
                </c:pt>
                <c:pt idx="431">
                  <c:v>26000</c:v>
                </c:pt>
                <c:pt idx="432">
                  <c:v>26001</c:v>
                </c:pt>
                <c:pt idx="433">
                  <c:v>26002</c:v>
                </c:pt>
                <c:pt idx="434">
                  <c:v>26003</c:v>
                </c:pt>
                <c:pt idx="435">
                  <c:v>26004</c:v>
                </c:pt>
                <c:pt idx="436">
                  <c:v>26005</c:v>
                </c:pt>
                <c:pt idx="437">
                  <c:v>26006</c:v>
                </c:pt>
                <c:pt idx="438">
                  <c:v>26007</c:v>
                </c:pt>
                <c:pt idx="439">
                  <c:v>26008</c:v>
                </c:pt>
                <c:pt idx="440">
                  <c:v>26009</c:v>
                </c:pt>
                <c:pt idx="441">
                  <c:v>26010</c:v>
                </c:pt>
                <c:pt idx="442">
                  <c:v>26011</c:v>
                </c:pt>
                <c:pt idx="443">
                  <c:v>26012</c:v>
                </c:pt>
                <c:pt idx="444">
                  <c:v>26013</c:v>
                </c:pt>
                <c:pt idx="445">
                  <c:v>26014</c:v>
                </c:pt>
                <c:pt idx="446">
                  <c:v>26015</c:v>
                </c:pt>
                <c:pt idx="447">
                  <c:v>26016</c:v>
                </c:pt>
                <c:pt idx="448">
                  <c:v>26017</c:v>
                </c:pt>
                <c:pt idx="449">
                  <c:v>26018</c:v>
                </c:pt>
                <c:pt idx="450">
                  <c:v>26019</c:v>
                </c:pt>
                <c:pt idx="451">
                  <c:v>26020</c:v>
                </c:pt>
                <c:pt idx="452">
                  <c:v>26021</c:v>
                </c:pt>
                <c:pt idx="453">
                  <c:v>26022</c:v>
                </c:pt>
                <c:pt idx="454">
                  <c:v>26023</c:v>
                </c:pt>
                <c:pt idx="455">
                  <c:v>26024</c:v>
                </c:pt>
                <c:pt idx="456">
                  <c:v>26025</c:v>
                </c:pt>
                <c:pt idx="457">
                  <c:v>26026</c:v>
                </c:pt>
                <c:pt idx="458">
                  <c:v>26027</c:v>
                </c:pt>
                <c:pt idx="459">
                  <c:v>26028</c:v>
                </c:pt>
                <c:pt idx="460">
                  <c:v>26029</c:v>
                </c:pt>
                <c:pt idx="461">
                  <c:v>26030</c:v>
                </c:pt>
                <c:pt idx="462">
                  <c:v>26031</c:v>
                </c:pt>
                <c:pt idx="463">
                  <c:v>26032</c:v>
                </c:pt>
                <c:pt idx="464">
                  <c:v>26033</c:v>
                </c:pt>
                <c:pt idx="465">
                  <c:v>26034</c:v>
                </c:pt>
                <c:pt idx="466">
                  <c:v>26035</c:v>
                </c:pt>
                <c:pt idx="467">
                  <c:v>26036</c:v>
                </c:pt>
                <c:pt idx="468">
                  <c:v>26037</c:v>
                </c:pt>
                <c:pt idx="469">
                  <c:v>26038</c:v>
                </c:pt>
                <c:pt idx="470">
                  <c:v>26039</c:v>
                </c:pt>
                <c:pt idx="471">
                  <c:v>26040</c:v>
                </c:pt>
                <c:pt idx="472">
                  <c:v>26041</c:v>
                </c:pt>
                <c:pt idx="473">
                  <c:v>26042</c:v>
                </c:pt>
                <c:pt idx="474">
                  <c:v>26043</c:v>
                </c:pt>
                <c:pt idx="475">
                  <c:v>26044</c:v>
                </c:pt>
                <c:pt idx="476">
                  <c:v>26045</c:v>
                </c:pt>
                <c:pt idx="477">
                  <c:v>26046</c:v>
                </c:pt>
                <c:pt idx="478">
                  <c:v>26047</c:v>
                </c:pt>
                <c:pt idx="479">
                  <c:v>26048</c:v>
                </c:pt>
                <c:pt idx="480">
                  <c:v>26049</c:v>
                </c:pt>
                <c:pt idx="481">
                  <c:v>26050</c:v>
                </c:pt>
                <c:pt idx="482">
                  <c:v>26051</c:v>
                </c:pt>
                <c:pt idx="483">
                  <c:v>26052</c:v>
                </c:pt>
                <c:pt idx="484">
                  <c:v>26053</c:v>
                </c:pt>
                <c:pt idx="485">
                  <c:v>26054</c:v>
                </c:pt>
                <c:pt idx="486">
                  <c:v>26055</c:v>
                </c:pt>
                <c:pt idx="487">
                  <c:v>26056</c:v>
                </c:pt>
                <c:pt idx="488">
                  <c:v>26057</c:v>
                </c:pt>
                <c:pt idx="489">
                  <c:v>26058</c:v>
                </c:pt>
                <c:pt idx="490">
                  <c:v>26059</c:v>
                </c:pt>
                <c:pt idx="491">
                  <c:v>26060</c:v>
                </c:pt>
                <c:pt idx="492">
                  <c:v>26061</c:v>
                </c:pt>
                <c:pt idx="493">
                  <c:v>26062</c:v>
                </c:pt>
                <c:pt idx="494">
                  <c:v>26063</c:v>
                </c:pt>
                <c:pt idx="495">
                  <c:v>26064</c:v>
                </c:pt>
                <c:pt idx="496">
                  <c:v>26065</c:v>
                </c:pt>
                <c:pt idx="497">
                  <c:v>26066</c:v>
                </c:pt>
                <c:pt idx="498">
                  <c:v>26067</c:v>
                </c:pt>
                <c:pt idx="499">
                  <c:v>26068</c:v>
                </c:pt>
                <c:pt idx="500">
                  <c:v>26069</c:v>
                </c:pt>
                <c:pt idx="501">
                  <c:v>26070</c:v>
                </c:pt>
                <c:pt idx="502">
                  <c:v>26071</c:v>
                </c:pt>
                <c:pt idx="503">
                  <c:v>26072</c:v>
                </c:pt>
                <c:pt idx="504">
                  <c:v>26073</c:v>
                </c:pt>
                <c:pt idx="505">
                  <c:v>26074</c:v>
                </c:pt>
                <c:pt idx="506">
                  <c:v>26075</c:v>
                </c:pt>
                <c:pt idx="507">
                  <c:v>26076</c:v>
                </c:pt>
                <c:pt idx="508">
                  <c:v>26077</c:v>
                </c:pt>
                <c:pt idx="509">
                  <c:v>26078</c:v>
                </c:pt>
                <c:pt idx="510">
                  <c:v>26079</c:v>
                </c:pt>
                <c:pt idx="511">
                  <c:v>26080</c:v>
                </c:pt>
                <c:pt idx="512">
                  <c:v>26081</c:v>
                </c:pt>
                <c:pt idx="513">
                  <c:v>26082</c:v>
                </c:pt>
                <c:pt idx="514">
                  <c:v>26083</c:v>
                </c:pt>
                <c:pt idx="515">
                  <c:v>26084</c:v>
                </c:pt>
                <c:pt idx="516">
                  <c:v>26085</c:v>
                </c:pt>
                <c:pt idx="517">
                  <c:v>26086</c:v>
                </c:pt>
                <c:pt idx="518">
                  <c:v>26087</c:v>
                </c:pt>
                <c:pt idx="519">
                  <c:v>26088</c:v>
                </c:pt>
                <c:pt idx="520">
                  <c:v>26089</c:v>
                </c:pt>
                <c:pt idx="521">
                  <c:v>26090</c:v>
                </c:pt>
                <c:pt idx="522">
                  <c:v>26091</c:v>
                </c:pt>
                <c:pt idx="523">
                  <c:v>26092</c:v>
                </c:pt>
                <c:pt idx="524">
                  <c:v>26093</c:v>
                </c:pt>
                <c:pt idx="525">
                  <c:v>26094</c:v>
                </c:pt>
                <c:pt idx="526">
                  <c:v>26095</c:v>
                </c:pt>
                <c:pt idx="527">
                  <c:v>26096</c:v>
                </c:pt>
                <c:pt idx="528">
                  <c:v>26097</c:v>
                </c:pt>
                <c:pt idx="529">
                  <c:v>26098</c:v>
                </c:pt>
                <c:pt idx="530">
                  <c:v>26099</c:v>
                </c:pt>
                <c:pt idx="531">
                  <c:v>26100</c:v>
                </c:pt>
                <c:pt idx="532">
                  <c:v>26101</c:v>
                </c:pt>
                <c:pt idx="533">
                  <c:v>26102</c:v>
                </c:pt>
                <c:pt idx="534">
                  <c:v>26103</c:v>
                </c:pt>
                <c:pt idx="535">
                  <c:v>26104</c:v>
                </c:pt>
                <c:pt idx="536">
                  <c:v>26105</c:v>
                </c:pt>
                <c:pt idx="537">
                  <c:v>26106</c:v>
                </c:pt>
                <c:pt idx="538">
                  <c:v>26107</c:v>
                </c:pt>
                <c:pt idx="539">
                  <c:v>26108</c:v>
                </c:pt>
                <c:pt idx="540">
                  <c:v>26109</c:v>
                </c:pt>
                <c:pt idx="541">
                  <c:v>26110</c:v>
                </c:pt>
                <c:pt idx="542">
                  <c:v>26111</c:v>
                </c:pt>
                <c:pt idx="543">
                  <c:v>26112</c:v>
                </c:pt>
                <c:pt idx="544">
                  <c:v>26113</c:v>
                </c:pt>
                <c:pt idx="545">
                  <c:v>26114</c:v>
                </c:pt>
                <c:pt idx="546">
                  <c:v>26115</c:v>
                </c:pt>
                <c:pt idx="547">
                  <c:v>26116</c:v>
                </c:pt>
                <c:pt idx="548">
                  <c:v>26117</c:v>
                </c:pt>
                <c:pt idx="549">
                  <c:v>26118</c:v>
                </c:pt>
                <c:pt idx="550">
                  <c:v>26119</c:v>
                </c:pt>
                <c:pt idx="551">
                  <c:v>26120</c:v>
                </c:pt>
                <c:pt idx="552">
                  <c:v>26121</c:v>
                </c:pt>
                <c:pt idx="553">
                  <c:v>26122</c:v>
                </c:pt>
                <c:pt idx="554">
                  <c:v>26123</c:v>
                </c:pt>
                <c:pt idx="555">
                  <c:v>26124</c:v>
                </c:pt>
                <c:pt idx="556">
                  <c:v>26125</c:v>
                </c:pt>
                <c:pt idx="557">
                  <c:v>26126</c:v>
                </c:pt>
                <c:pt idx="558">
                  <c:v>26127</c:v>
                </c:pt>
                <c:pt idx="559">
                  <c:v>26128</c:v>
                </c:pt>
                <c:pt idx="560">
                  <c:v>26129</c:v>
                </c:pt>
                <c:pt idx="561">
                  <c:v>26130</c:v>
                </c:pt>
                <c:pt idx="562">
                  <c:v>26131</c:v>
                </c:pt>
                <c:pt idx="563">
                  <c:v>26132</c:v>
                </c:pt>
                <c:pt idx="564">
                  <c:v>26133</c:v>
                </c:pt>
                <c:pt idx="565">
                  <c:v>26134</c:v>
                </c:pt>
                <c:pt idx="566">
                  <c:v>26135</c:v>
                </c:pt>
                <c:pt idx="567">
                  <c:v>26136</c:v>
                </c:pt>
                <c:pt idx="568">
                  <c:v>26137</c:v>
                </c:pt>
                <c:pt idx="569">
                  <c:v>26138</c:v>
                </c:pt>
                <c:pt idx="570">
                  <c:v>26139</c:v>
                </c:pt>
                <c:pt idx="571">
                  <c:v>26140</c:v>
                </c:pt>
                <c:pt idx="572">
                  <c:v>26141</c:v>
                </c:pt>
                <c:pt idx="573">
                  <c:v>26142</c:v>
                </c:pt>
                <c:pt idx="574">
                  <c:v>26143</c:v>
                </c:pt>
                <c:pt idx="575">
                  <c:v>26144</c:v>
                </c:pt>
                <c:pt idx="576">
                  <c:v>26145</c:v>
                </c:pt>
                <c:pt idx="577">
                  <c:v>26146</c:v>
                </c:pt>
                <c:pt idx="578">
                  <c:v>26147</c:v>
                </c:pt>
                <c:pt idx="579">
                  <c:v>26148</c:v>
                </c:pt>
                <c:pt idx="580">
                  <c:v>26149</c:v>
                </c:pt>
                <c:pt idx="581">
                  <c:v>26150</c:v>
                </c:pt>
                <c:pt idx="582">
                  <c:v>26151</c:v>
                </c:pt>
                <c:pt idx="583">
                  <c:v>26152</c:v>
                </c:pt>
                <c:pt idx="584">
                  <c:v>26153</c:v>
                </c:pt>
                <c:pt idx="585">
                  <c:v>26154</c:v>
                </c:pt>
                <c:pt idx="586">
                  <c:v>26155</c:v>
                </c:pt>
                <c:pt idx="587">
                  <c:v>26156</c:v>
                </c:pt>
                <c:pt idx="588">
                  <c:v>26157</c:v>
                </c:pt>
                <c:pt idx="589">
                  <c:v>26158</c:v>
                </c:pt>
                <c:pt idx="590">
                  <c:v>26159</c:v>
                </c:pt>
                <c:pt idx="591">
                  <c:v>26160</c:v>
                </c:pt>
                <c:pt idx="592">
                  <c:v>26161</c:v>
                </c:pt>
                <c:pt idx="593">
                  <c:v>26162</c:v>
                </c:pt>
                <c:pt idx="594">
                  <c:v>26163</c:v>
                </c:pt>
                <c:pt idx="595">
                  <c:v>26164</c:v>
                </c:pt>
                <c:pt idx="596">
                  <c:v>26165</c:v>
                </c:pt>
                <c:pt idx="597">
                  <c:v>26166</c:v>
                </c:pt>
                <c:pt idx="598">
                  <c:v>26167</c:v>
                </c:pt>
                <c:pt idx="599">
                  <c:v>26168</c:v>
                </c:pt>
                <c:pt idx="600">
                  <c:v>26169</c:v>
                </c:pt>
                <c:pt idx="601">
                  <c:v>26170</c:v>
                </c:pt>
                <c:pt idx="602">
                  <c:v>26171</c:v>
                </c:pt>
                <c:pt idx="603">
                  <c:v>26172</c:v>
                </c:pt>
                <c:pt idx="604">
                  <c:v>26173</c:v>
                </c:pt>
                <c:pt idx="605">
                  <c:v>26174</c:v>
                </c:pt>
                <c:pt idx="606">
                  <c:v>26175</c:v>
                </c:pt>
                <c:pt idx="607">
                  <c:v>26176</c:v>
                </c:pt>
                <c:pt idx="608">
                  <c:v>26177</c:v>
                </c:pt>
                <c:pt idx="609">
                  <c:v>26178</c:v>
                </c:pt>
                <c:pt idx="610">
                  <c:v>26179</c:v>
                </c:pt>
                <c:pt idx="611">
                  <c:v>26180</c:v>
                </c:pt>
                <c:pt idx="612">
                  <c:v>26181</c:v>
                </c:pt>
                <c:pt idx="613">
                  <c:v>26182</c:v>
                </c:pt>
                <c:pt idx="614">
                  <c:v>26183</c:v>
                </c:pt>
                <c:pt idx="615">
                  <c:v>26184</c:v>
                </c:pt>
                <c:pt idx="616">
                  <c:v>26185</c:v>
                </c:pt>
                <c:pt idx="617">
                  <c:v>26186</c:v>
                </c:pt>
                <c:pt idx="618">
                  <c:v>26187</c:v>
                </c:pt>
                <c:pt idx="619">
                  <c:v>26188</c:v>
                </c:pt>
                <c:pt idx="620">
                  <c:v>26189</c:v>
                </c:pt>
                <c:pt idx="621">
                  <c:v>26190</c:v>
                </c:pt>
                <c:pt idx="622">
                  <c:v>26191</c:v>
                </c:pt>
                <c:pt idx="623">
                  <c:v>26192</c:v>
                </c:pt>
                <c:pt idx="624">
                  <c:v>26193</c:v>
                </c:pt>
                <c:pt idx="625">
                  <c:v>26194</c:v>
                </c:pt>
                <c:pt idx="626">
                  <c:v>26195</c:v>
                </c:pt>
                <c:pt idx="627">
                  <c:v>26196</c:v>
                </c:pt>
                <c:pt idx="628">
                  <c:v>26197</c:v>
                </c:pt>
                <c:pt idx="629">
                  <c:v>26198</c:v>
                </c:pt>
                <c:pt idx="630">
                  <c:v>26199</c:v>
                </c:pt>
                <c:pt idx="631">
                  <c:v>26200</c:v>
                </c:pt>
                <c:pt idx="632">
                  <c:v>26201</c:v>
                </c:pt>
                <c:pt idx="633">
                  <c:v>26202</c:v>
                </c:pt>
                <c:pt idx="634">
                  <c:v>26203</c:v>
                </c:pt>
                <c:pt idx="635">
                  <c:v>26204</c:v>
                </c:pt>
                <c:pt idx="636">
                  <c:v>26205</c:v>
                </c:pt>
                <c:pt idx="637">
                  <c:v>26206</c:v>
                </c:pt>
                <c:pt idx="638">
                  <c:v>26207</c:v>
                </c:pt>
                <c:pt idx="639">
                  <c:v>26208</c:v>
                </c:pt>
                <c:pt idx="640">
                  <c:v>26209</c:v>
                </c:pt>
                <c:pt idx="641">
                  <c:v>26210</c:v>
                </c:pt>
                <c:pt idx="642">
                  <c:v>26211</c:v>
                </c:pt>
                <c:pt idx="643">
                  <c:v>26212</c:v>
                </c:pt>
                <c:pt idx="644">
                  <c:v>26213</c:v>
                </c:pt>
                <c:pt idx="645">
                  <c:v>26214</c:v>
                </c:pt>
                <c:pt idx="646">
                  <c:v>26215</c:v>
                </c:pt>
                <c:pt idx="647">
                  <c:v>26216</c:v>
                </c:pt>
                <c:pt idx="648">
                  <c:v>26217</c:v>
                </c:pt>
                <c:pt idx="649">
                  <c:v>26218</c:v>
                </c:pt>
                <c:pt idx="650">
                  <c:v>26219</c:v>
                </c:pt>
                <c:pt idx="651">
                  <c:v>26220</c:v>
                </c:pt>
                <c:pt idx="652">
                  <c:v>26221</c:v>
                </c:pt>
                <c:pt idx="653">
                  <c:v>26222</c:v>
                </c:pt>
                <c:pt idx="654">
                  <c:v>26223</c:v>
                </c:pt>
                <c:pt idx="655">
                  <c:v>26224</c:v>
                </c:pt>
                <c:pt idx="656">
                  <c:v>26225</c:v>
                </c:pt>
                <c:pt idx="657">
                  <c:v>26226</c:v>
                </c:pt>
                <c:pt idx="658">
                  <c:v>26227</c:v>
                </c:pt>
                <c:pt idx="659">
                  <c:v>26228</c:v>
                </c:pt>
                <c:pt idx="660">
                  <c:v>26229</c:v>
                </c:pt>
                <c:pt idx="661">
                  <c:v>26230</c:v>
                </c:pt>
                <c:pt idx="662">
                  <c:v>26231</c:v>
                </c:pt>
                <c:pt idx="663">
                  <c:v>26232</c:v>
                </c:pt>
                <c:pt idx="664">
                  <c:v>26233</c:v>
                </c:pt>
                <c:pt idx="665">
                  <c:v>26234</c:v>
                </c:pt>
                <c:pt idx="666">
                  <c:v>26235</c:v>
                </c:pt>
                <c:pt idx="667">
                  <c:v>26236</c:v>
                </c:pt>
                <c:pt idx="668">
                  <c:v>26237</c:v>
                </c:pt>
                <c:pt idx="669">
                  <c:v>26238</c:v>
                </c:pt>
                <c:pt idx="670">
                  <c:v>26239</c:v>
                </c:pt>
                <c:pt idx="671">
                  <c:v>26240</c:v>
                </c:pt>
                <c:pt idx="672">
                  <c:v>26241</c:v>
                </c:pt>
                <c:pt idx="673">
                  <c:v>26242</c:v>
                </c:pt>
                <c:pt idx="674">
                  <c:v>26243</c:v>
                </c:pt>
                <c:pt idx="675">
                  <c:v>26244</c:v>
                </c:pt>
                <c:pt idx="676">
                  <c:v>26245</c:v>
                </c:pt>
                <c:pt idx="677">
                  <c:v>26246</c:v>
                </c:pt>
                <c:pt idx="678">
                  <c:v>26247</c:v>
                </c:pt>
                <c:pt idx="679">
                  <c:v>26248</c:v>
                </c:pt>
                <c:pt idx="680">
                  <c:v>26249</c:v>
                </c:pt>
                <c:pt idx="681">
                  <c:v>26250</c:v>
                </c:pt>
                <c:pt idx="682">
                  <c:v>26251</c:v>
                </c:pt>
                <c:pt idx="683">
                  <c:v>26252</c:v>
                </c:pt>
                <c:pt idx="684">
                  <c:v>26253</c:v>
                </c:pt>
                <c:pt idx="685">
                  <c:v>26254</c:v>
                </c:pt>
                <c:pt idx="686">
                  <c:v>26255</c:v>
                </c:pt>
                <c:pt idx="687">
                  <c:v>26256</c:v>
                </c:pt>
                <c:pt idx="688">
                  <c:v>26257</c:v>
                </c:pt>
                <c:pt idx="689">
                  <c:v>26258</c:v>
                </c:pt>
                <c:pt idx="690">
                  <c:v>26259</c:v>
                </c:pt>
                <c:pt idx="691">
                  <c:v>26260</c:v>
                </c:pt>
                <c:pt idx="692">
                  <c:v>26261</c:v>
                </c:pt>
                <c:pt idx="693">
                  <c:v>26262</c:v>
                </c:pt>
                <c:pt idx="694">
                  <c:v>26263</c:v>
                </c:pt>
                <c:pt idx="695">
                  <c:v>26264</c:v>
                </c:pt>
                <c:pt idx="696">
                  <c:v>26265</c:v>
                </c:pt>
                <c:pt idx="697">
                  <c:v>26266</c:v>
                </c:pt>
                <c:pt idx="698">
                  <c:v>26267</c:v>
                </c:pt>
                <c:pt idx="699">
                  <c:v>26268</c:v>
                </c:pt>
                <c:pt idx="700">
                  <c:v>26269</c:v>
                </c:pt>
                <c:pt idx="701">
                  <c:v>26270</c:v>
                </c:pt>
                <c:pt idx="702">
                  <c:v>26271</c:v>
                </c:pt>
                <c:pt idx="703">
                  <c:v>26272</c:v>
                </c:pt>
                <c:pt idx="704">
                  <c:v>26273</c:v>
                </c:pt>
                <c:pt idx="705">
                  <c:v>26274</c:v>
                </c:pt>
                <c:pt idx="706">
                  <c:v>26275</c:v>
                </c:pt>
                <c:pt idx="707">
                  <c:v>26276</c:v>
                </c:pt>
                <c:pt idx="708">
                  <c:v>26277</c:v>
                </c:pt>
                <c:pt idx="709">
                  <c:v>26278</c:v>
                </c:pt>
                <c:pt idx="710">
                  <c:v>26279</c:v>
                </c:pt>
                <c:pt idx="711">
                  <c:v>26280</c:v>
                </c:pt>
                <c:pt idx="712">
                  <c:v>26281</c:v>
                </c:pt>
                <c:pt idx="713">
                  <c:v>26282</c:v>
                </c:pt>
                <c:pt idx="714">
                  <c:v>26283</c:v>
                </c:pt>
                <c:pt idx="715">
                  <c:v>26284</c:v>
                </c:pt>
                <c:pt idx="716">
                  <c:v>26285</c:v>
                </c:pt>
                <c:pt idx="717">
                  <c:v>26286</c:v>
                </c:pt>
                <c:pt idx="718">
                  <c:v>26287</c:v>
                </c:pt>
                <c:pt idx="719">
                  <c:v>26288</c:v>
                </c:pt>
                <c:pt idx="720">
                  <c:v>26289</c:v>
                </c:pt>
                <c:pt idx="721">
                  <c:v>26290</c:v>
                </c:pt>
                <c:pt idx="722">
                  <c:v>26291</c:v>
                </c:pt>
                <c:pt idx="723">
                  <c:v>26292</c:v>
                </c:pt>
                <c:pt idx="724">
                  <c:v>26293</c:v>
                </c:pt>
                <c:pt idx="725">
                  <c:v>26294</c:v>
                </c:pt>
                <c:pt idx="726">
                  <c:v>26295</c:v>
                </c:pt>
                <c:pt idx="727">
                  <c:v>26296</c:v>
                </c:pt>
                <c:pt idx="728">
                  <c:v>26297</c:v>
                </c:pt>
                <c:pt idx="729">
                  <c:v>26298</c:v>
                </c:pt>
                <c:pt idx="730">
                  <c:v>26299</c:v>
                </c:pt>
                <c:pt idx="731">
                  <c:v>26300</c:v>
                </c:pt>
                <c:pt idx="732">
                  <c:v>26301</c:v>
                </c:pt>
                <c:pt idx="733">
                  <c:v>26302</c:v>
                </c:pt>
                <c:pt idx="734">
                  <c:v>26303</c:v>
                </c:pt>
                <c:pt idx="735">
                  <c:v>26304</c:v>
                </c:pt>
                <c:pt idx="736">
                  <c:v>26305</c:v>
                </c:pt>
                <c:pt idx="737">
                  <c:v>26306</c:v>
                </c:pt>
                <c:pt idx="738">
                  <c:v>26307</c:v>
                </c:pt>
                <c:pt idx="739">
                  <c:v>26308</c:v>
                </c:pt>
                <c:pt idx="740">
                  <c:v>26309</c:v>
                </c:pt>
                <c:pt idx="741">
                  <c:v>26310</c:v>
                </c:pt>
                <c:pt idx="742">
                  <c:v>26311</c:v>
                </c:pt>
                <c:pt idx="743">
                  <c:v>26312</c:v>
                </c:pt>
                <c:pt idx="744">
                  <c:v>26313</c:v>
                </c:pt>
                <c:pt idx="745">
                  <c:v>26314</c:v>
                </c:pt>
                <c:pt idx="746">
                  <c:v>26315</c:v>
                </c:pt>
                <c:pt idx="747">
                  <c:v>26316</c:v>
                </c:pt>
                <c:pt idx="748">
                  <c:v>26317</c:v>
                </c:pt>
                <c:pt idx="749">
                  <c:v>26318</c:v>
                </c:pt>
                <c:pt idx="750">
                  <c:v>26319</c:v>
                </c:pt>
                <c:pt idx="751">
                  <c:v>26320</c:v>
                </c:pt>
                <c:pt idx="752">
                  <c:v>26321</c:v>
                </c:pt>
                <c:pt idx="753">
                  <c:v>26322</c:v>
                </c:pt>
                <c:pt idx="754">
                  <c:v>26323</c:v>
                </c:pt>
                <c:pt idx="755">
                  <c:v>26324</c:v>
                </c:pt>
                <c:pt idx="756">
                  <c:v>26325</c:v>
                </c:pt>
                <c:pt idx="757">
                  <c:v>26326</c:v>
                </c:pt>
                <c:pt idx="758">
                  <c:v>26327</c:v>
                </c:pt>
                <c:pt idx="759">
                  <c:v>26328</c:v>
                </c:pt>
                <c:pt idx="760">
                  <c:v>26329</c:v>
                </c:pt>
                <c:pt idx="761">
                  <c:v>26330</c:v>
                </c:pt>
                <c:pt idx="762">
                  <c:v>26331</c:v>
                </c:pt>
                <c:pt idx="763">
                  <c:v>26332</c:v>
                </c:pt>
                <c:pt idx="764">
                  <c:v>26333</c:v>
                </c:pt>
                <c:pt idx="765">
                  <c:v>26334</c:v>
                </c:pt>
                <c:pt idx="766">
                  <c:v>26335</c:v>
                </c:pt>
                <c:pt idx="767">
                  <c:v>26336</c:v>
                </c:pt>
                <c:pt idx="768">
                  <c:v>26337</c:v>
                </c:pt>
                <c:pt idx="769">
                  <c:v>26338</c:v>
                </c:pt>
                <c:pt idx="770">
                  <c:v>26339</c:v>
                </c:pt>
                <c:pt idx="771">
                  <c:v>26340</c:v>
                </c:pt>
                <c:pt idx="772">
                  <c:v>26341</c:v>
                </c:pt>
                <c:pt idx="773">
                  <c:v>26342</c:v>
                </c:pt>
                <c:pt idx="774">
                  <c:v>26343</c:v>
                </c:pt>
                <c:pt idx="775">
                  <c:v>26344</c:v>
                </c:pt>
                <c:pt idx="776">
                  <c:v>26345</c:v>
                </c:pt>
                <c:pt idx="777">
                  <c:v>26346</c:v>
                </c:pt>
                <c:pt idx="778">
                  <c:v>26347</c:v>
                </c:pt>
                <c:pt idx="779">
                  <c:v>26348</c:v>
                </c:pt>
                <c:pt idx="780">
                  <c:v>26349</c:v>
                </c:pt>
                <c:pt idx="781">
                  <c:v>26350</c:v>
                </c:pt>
                <c:pt idx="782">
                  <c:v>26351</c:v>
                </c:pt>
                <c:pt idx="783">
                  <c:v>26352</c:v>
                </c:pt>
                <c:pt idx="784">
                  <c:v>26353</c:v>
                </c:pt>
                <c:pt idx="785">
                  <c:v>26354</c:v>
                </c:pt>
                <c:pt idx="786">
                  <c:v>26355</c:v>
                </c:pt>
                <c:pt idx="787">
                  <c:v>26356</c:v>
                </c:pt>
                <c:pt idx="788">
                  <c:v>26357</c:v>
                </c:pt>
                <c:pt idx="789">
                  <c:v>26358</c:v>
                </c:pt>
                <c:pt idx="790">
                  <c:v>26359</c:v>
                </c:pt>
                <c:pt idx="791">
                  <c:v>26360</c:v>
                </c:pt>
                <c:pt idx="792">
                  <c:v>26361</c:v>
                </c:pt>
                <c:pt idx="793">
                  <c:v>26362</c:v>
                </c:pt>
                <c:pt idx="794">
                  <c:v>26363</c:v>
                </c:pt>
                <c:pt idx="795">
                  <c:v>26364</c:v>
                </c:pt>
                <c:pt idx="796">
                  <c:v>26365</c:v>
                </c:pt>
                <c:pt idx="797">
                  <c:v>26366</c:v>
                </c:pt>
                <c:pt idx="798">
                  <c:v>26367</c:v>
                </c:pt>
                <c:pt idx="799">
                  <c:v>26368</c:v>
                </c:pt>
                <c:pt idx="800">
                  <c:v>26369</c:v>
                </c:pt>
                <c:pt idx="801">
                  <c:v>26370</c:v>
                </c:pt>
                <c:pt idx="802">
                  <c:v>26371</c:v>
                </c:pt>
                <c:pt idx="803">
                  <c:v>26372</c:v>
                </c:pt>
                <c:pt idx="804">
                  <c:v>26373</c:v>
                </c:pt>
                <c:pt idx="805">
                  <c:v>26374</c:v>
                </c:pt>
                <c:pt idx="806">
                  <c:v>26375</c:v>
                </c:pt>
                <c:pt idx="807">
                  <c:v>26376</c:v>
                </c:pt>
                <c:pt idx="808">
                  <c:v>26377</c:v>
                </c:pt>
                <c:pt idx="809">
                  <c:v>26378</c:v>
                </c:pt>
                <c:pt idx="810">
                  <c:v>26379</c:v>
                </c:pt>
                <c:pt idx="811">
                  <c:v>26380</c:v>
                </c:pt>
                <c:pt idx="812">
                  <c:v>26381</c:v>
                </c:pt>
                <c:pt idx="813">
                  <c:v>26382</c:v>
                </c:pt>
                <c:pt idx="814">
                  <c:v>26383</c:v>
                </c:pt>
                <c:pt idx="815">
                  <c:v>26384</c:v>
                </c:pt>
                <c:pt idx="816">
                  <c:v>26385</c:v>
                </c:pt>
                <c:pt idx="817">
                  <c:v>26386</c:v>
                </c:pt>
                <c:pt idx="818">
                  <c:v>26387</c:v>
                </c:pt>
                <c:pt idx="819">
                  <c:v>26388</c:v>
                </c:pt>
                <c:pt idx="820">
                  <c:v>26389</c:v>
                </c:pt>
                <c:pt idx="821">
                  <c:v>26390</c:v>
                </c:pt>
                <c:pt idx="822">
                  <c:v>26391</c:v>
                </c:pt>
                <c:pt idx="823">
                  <c:v>26392</c:v>
                </c:pt>
                <c:pt idx="824">
                  <c:v>26393</c:v>
                </c:pt>
                <c:pt idx="825">
                  <c:v>26394</c:v>
                </c:pt>
                <c:pt idx="826">
                  <c:v>26395</c:v>
                </c:pt>
                <c:pt idx="827">
                  <c:v>26396</c:v>
                </c:pt>
                <c:pt idx="828">
                  <c:v>26397</c:v>
                </c:pt>
                <c:pt idx="829">
                  <c:v>26398</c:v>
                </c:pt>
                <c:pt idx="830">
                  <c:v>26399</c:v>
                </c:pt>
                <c:pt idx="831">
                  <c:v>26400</c:v>
                </c:pt>
                <c:pt idx="832">
                  <c:v>26401</c:v>
                </c:pt>
                <c:pt idx="833">
                  <c:v>26402</c:v>
                </c:pt>
                <c:pt idx="834">
                  <c:v>26403</c:v>
                </c:pt>
                <c:pt idx="835">
                  <c:v>26404</c:v>
                </c:pt>
                <c:pt idx="836">
                  <c:v>26405</c:v>
                </c:pt>
                <c:pt idx="837">
                  <c:v>26406</c:v>
                </c:pt>
                <c:pt idx="838">
                  <c:v>26407</c:v>
                </c:pt>
                <c:pt idx="839">
                  <c:v>26408</c:v>
                </c:pt>
                <c:pt idx="840">
                  <c:v>26409</c:v>
                </c:pt>
                <c:pt idx="841">
                  <c:v>26410</c:v>
                </c:pt>
                <c:pt idx="842">
                  <c:v>26411</c:v>
                </c:pt>
                <c:pt idx="843">
                  <c:v>26412</c:v>
                </c:pt>
                <c:pt idx="844">
                  <c:v>26413</c:v>
                </c:pt>
                <c:pt idx="845">
                  <c:v>26414</c:v>
                </c:pt>
                <c:pt idx="846">
                  <c:v>26415</c:v>
                </c:pt>
                <c:pt idx="847">
                  <c:v>26416</c:v>
                </c:pt>
                <c:pt idx="848">
                  <c:v>26417</c:v>
                </c:pt>
                <c:pt idx="849">
                  <c:v>26418</c:v>
                </c:pt>
                <c:pt idx="850">
                  <c:v>26419</c:v>
                </c:pt>
                <c:pt idx="851">
                  <c:v>26420</c:v>
                </c:pt>
                <c:pt idx="852">
                  <c:v>26421</c:v>
                </c:pt>
                <c:pt idx="853">
                  <c:v>26422</c:v>
                </c:pt>
                <c:pt idx="854">
                  <c:v>26423</c:v>
                </c:pt>
                <c:pt idx="855">
                  <c:v>26424</c:v>
                </c:pt>
                <c:pt idx="856">
                  <c:v>26425</c:v>
                </c:pt>
                <c:pt idx="857">
                  <c:v>26426</c:v>
                </c:pt>
                <c:pt idx="858">
                  <c:v>26427</c:v>
                </c:pt>
                <c:pt idx="859">
                  <c:v>26428</c:v>
                </c:pt>
                <c:pt idx="860">
                  <c:v>26429</c:v>
                </c:pt>
                <c:pt idx="861">
                  <c:v>26430</c:v>
                </c:pt>
                <c:pt idx="862">
                  <c:v>26431</c:v>
                </c:pt>
                <c:pt idx="863">
                  <c:v>26432</c:v>
                </c:pt>
                <c:pt idx="864">
                  <c:v>26433</c:v>
                </c:pt>
                <c:pt idx="865">
                  <c:v>26434</c:v>
                </c:pt>
                <c:pt idx="866">
                  <c:v>26435</c:v>
                </c:pt>
                <c:pt idx="867">
                  <c:v>26436</c:v>
                </c:pt>
                <c:pt idx="868">
                  <c:v>26437</c:v>
                </c:pt>
                <c:pt idx="869">
                  <c:v>26438</c:v>
                </c:pt>
                <c:pt idx="870">
                  <c:v>26439</c:v>
                </c:pt>
                <c:pt idx="871">
                  <c:v>26440</c:v>
                </c:pt>
                <c:pt idx="872">
                  <c:v>26441</c:v>
                </c:pt>
                <c:pt idx="873">
                  <c:v>26442</c:v>
                </c:pt>
                <c:pt idx="874">
                  <c:v>26443</c:v>
                </c:pt>
                <c:pt idx="875">
                  <c:v>26444</c:v>
                </c:pt>
                <c:pt idx="876">
                  <c:v>26445</c:v>
                </c:pt>
                <c:pt idx="877">
                  <c:v>26446</c:v>
                </c:pt>
                <c:pt idx="878">
                  <c:v>26447</c:v>
                </c:pt>
                <c:pt idx="879">
                  <c:v>26448</c:v>
                </c:pt>
                <c:pt idx="880">
                  <c:v>26449</c:v>
                </c:pt>
                <c:pt idx="881">
                  <c:v>26450</c:v>
                </c:pt>
                <c:pt idx="882">
                  <c:v>26451</c:v>
                </c:pt>
                <c:pt idx="883">
                  <c:v>26452</c:v>
                </c:pt>
                <c:pt idx="884">
                  <c:v>26453</c:v>
                </c:pt>
                <c:pt idx="885">
                  <c:v>26454</c:v>
                </c:pt>
                <c:pt idx="886">
                  <c:v>26455</c:v>
                </c:pt>
                <c:pt idx="887">
                  <c:v>26456</c:v>
                </c:pt>
                <c:pt idx="888">
                  <c:v>26457</c:v>
                </c:pt>
                <c:pt idx="889">
                  <c:v>26458</c:v>
                </c:pt>
                <c:pt idx="890">
                  <c:v>26459</c:v>
                </c:pt>
                <c:pt idx="891">
                  <c:v>26460</c:v>
                </c:pt>
                <c:pt idx="892">
                  <c:v>26461</c:v>
                </c:pt>
                <c:pt idx="893">
                  <c:v>26462</c:v>
                </c:pt>
                <c:pt idx="894">
                  <c:v>26463</c:v>
                </c:pt>
                <c:pt idx="895">
                  <c:v>26464</c:v>
                </c:pt>
                <c:pt idx="896">
                  <c:v>26465</c:v>
                </c:pt>
                <c:pt idx="897">
                  <c:v>26466</c:v>
                </c:pt>
                <c:pt idx="898">
                  <c:v>26467</c:v>
                </c:pt>
                <c:pt idx="899">
                  <c:v>26468</c:v>
                </c:pt>
                <c:pt idx="900">
                  <c:v>26469</c:v>
                </c:pt>
                <c:pt idx="901">
                  <c:v>26470</c:v>
                </c:pt>
                <c:pt idx="902">
                  <c:v>26471</c:v>
                </c:pt>
                <c:pt idx="903">
                  <c:v>26472</c:v>
                </c:pt>
                <c:pt idx="904">
                  <c:v>26473</c:v>
                </c:pt>
                <c:pt idx="905">
                  <c:v>26474</c:v>
                </c:pt>
                <c:pt idx="906">
                  <c:v>26475</c:v>
                </c:pt>
                <c:pt idx="907">
                  <c:v>26476</c:v>
                </c:pt>
                <c:pt idx="908">
                  <c:v>26477</c:v>
                </c:pt>
                <c:pt idx="909">
                  <c:v>26478</c:v>
                </c:pt>
                <c:pt idx="910">
                  <c:v>26479</c:v>
                </c:pt>
                <c:pt idx="911">
                  <c:v>26480</c:v>
                </c:pt>
                <c:pt idx="912">
                  <c:v>26481</c:v>
                </c:pt>
                <c:pt idx="913">
                  <c:v>26482</c:v>
                </c:pt>
                <c:pt idx="914">
                  <c:v>26483</c:v>
                </c:pt>
                <c:pt idx="915">
                  <c:v>26484</c:v>
                </c:pt>
                <c:pt idx="916">
                  <c:v>26485</c:v>
                </c:pt>
                <c:pt idx="917">
                  <c:v>26486</c:v>
                </c:pt>
                <c:pt idx="918">
                  <c:v>26487</c:v>
                </c:pt>
                <c:pt idx="919">
                  <c:v>26488</c:v>
                </c:pt>
                <c:pt idx="920">
                  <c:v>26489</c:v>
                </c:pt>
                <c:pt idx="921">
                  <c:v>26490</c:v>
                </c:pt>
                <c:pt idx="922">
                  <c:v>26491</c:v>
                </c:pt>
                <c:pt idx="923">
                  <c:v>26492</c:v>
                </c:pt>
                <c:pt idx="924">
                  <c:v>26493</c:v>
                </c:pt>
                <c:pt idx="925">
                  <c:v>26494</c:v>
                </c:pt>
                <c:pt idx="926">
                  <c:v>26495</c:v>
                </c:pt>
                <c:pt idx="927">
                  <c:v>26496</c:v>
                </c:pt>
                <c:pt idx="928">
                  <c:v>26497</c:v>
                </c:pt>
                <c:pt idx="929">
                  <c:v>26498</c:v>
                </c:pt>
                <c:pt idx="930">
                  <c:v>26499</c:v>
                </c:pt>
                <c:pt idx="931">
                  <c:v>26500</c:v>
                </c:pt>
                <c:pt idx="932">
                  <c:v>26501</c:v>
                </c:pt>
                <c:pt idx="933">
                  <c:v>26502</c:v>
                </c:pt>
                <c:pt idx="934">
                  <c:v>26503</c:v>
                </c:pt>
                <c:pt idx="935">
                  <c:v>26504</c:v>
                </c:pt>
                <c:pt idx="936">
                  <c:v>26505</c:v>
                </c:pt>
                <c:pt idx="937">
                  <c:v>26506</c:v>
                </c:pt>
                <c:pt idx="938">
                  <c:v>26507</c:v>
                </c:pt>
                <c:pt idx="939">
                  <c:v>26508</c:v>
                </c:pt>
                <c:pt idx="940">
                  <c:v>26509</c:v>
                </c:pt>
                <c:pt idx="941">
                  <c:v>26510</c:v>
                </c:pt>
                <c:pt idx="942">
                  <c:v>26511</c:v>
                </c:pt>
                <c:pt idx="943">
                  <c:v>26512</c:v>
                </c:pt>
                <c:pt idx="944">
                  <c:v>26513</c:v>
                </c:pt>
                <c:pt idx="945">
                  <c:v>26514</c:v>
                </c:pt>
                <c:pt idx="946">
                  <c:v>26515</c:v>
                </c:pt>
                <c:pt idx="947">
                  <c:v>26516</c:v>
                </c:pt>
                <c:pt idx="948">
                  <c:v>26517</c:v>
                </c:pt>
                <c:pt idx="949">
                  <c:v>26518</c:v>
                </c:pt>
                <c:pt idx="950">
                  <c:v>26519</c:v>
                </c:pt>
                <c:pt idx="951">
                  <c:v>26520</c:v>
                </c:pt>
                <c:pt idx="952">
                  <c:v>26521</c:v>
                </c:pt>
                <c:pt idx="953">
                  <c:v>26522</c:v>
                </c:pt>
                <c:pt idx="954">
                  <c:v>26523</c:v>
                </c:pt>
                <c:pt idx="955">
                  <c:v>26524</c:v>
                </c:pt>
                <c:pt idx="956">
                  <c:v>26525</c:v>
                </c:pt>
                <c:pt idx="957">
                  <c:v>26526</c:v>
                </c:pt>
                <c:pt idx="958">
                  <c:v>26527</c:v>
                </c:pt>
                <c:pt idx="959">
                  <c:v>26528</c:v>
                </c:pt>
                <c:pt idx="960">
                  <c:v>26529</c:v>
                </c:pt>
                <c:pt idx="961">
                  <c:v>26530</c:v>
                </c:pt>
                <c:pt idx="962">
                  <c:v>26531</c:v>
                </c:pt>
                <c:pt idx="963">
                  <c:v>26532</c:v>
                </c:pt>
                <c:pt idx="964">
                  <c:v>26533</c:v>
                </c:pt>
                <c:pt idx="965">
                  <c:v>26534</c:v>
                </c:pt>
                <c:pt idx="966">
                  <c:v>26535</c:v>
                </c:pt>
                <c:pt idx="967">
                  <c:v>26536</c:v>
                </c:pt>
                <c:pt idx="968">
                  <c:v>26537</c:v>
                </c:pt>
                <c:pt idx="969">
                  <c:v>26538</c:v>
                </c:pt>
                <c:pt idx="970">
                  <c:v>26539</c:v>
                </c:pt>
                <c:pt idx="971">
                  <c:v>26540</c:v>
                </c:pt>
                <c:pt idx="972">
                  <c:v>26541</c:v>
                </c:pt>
                <c:pt idx="973">
                  <c:v>26542</c:v>
                </c:pt>
                <c:pt idx="974">
                  <c:v>26543</c:v>
                </c:pt>
                <c:pt idx="975">
                  <c:v>26544</c:v>
                </c:pt>
                <c:pt idx="976">
                  <c:v>26545</c:v>
                </c:pt>
                <c:pt idx="977">
                  <c:v>26546</c:v>
                </c:pt>
                <c:pt idx="978">
                  <c:v>26547</c:v>
                </c:pt>
                <c:pt idx="979">
                  <c:v>26548</c:v>
                </c:pt>
                <c:pt idx="980">
                  <c:v>26549</c:v>
                </c:pt>
                <c:pt idx="981">
                  <c:v>26550</c:v>
                </c:pt>
                <c:pt idx="982">
                  <c:v>26551</c:v>
                </c:pt>
                <c:pt idx="983">
                  <c:v>26552</c:v>
                </c:pt>
                <c:pt idx="984">
                  <c:v>26553</c:v>
                </c:pt>
                <c:pt idx="985">
                  <c:v>26554</c:v>
                </c:pt>
                <c:pt idx="986">
                  <c:v>26555</c:v>
                </c:pt>
                <c:pt idx="987">
                  <c:v>26556</c:v>
                </c:pt>
                <c:pt idx="988">
                  <c:v>26557</c:v>
                </c:pt>
                <c:pt idx="989">
                  <c:v>26558</c:v>
                </c:pt>
                <c:pt idx="990">
                  <c:v>26559</c:v>
                </c:pt>
                <c:pt idx="991">
                  <c:v>26560</c:v>
                </c:pt>
                <c:pt idx="992">
                  <c:v>26561</c:v>
                </c:pt>
                <c:pt idx="993">
                  <c:v>26562</c:v>
                </c:pt>
                <c:pt idx="994">
                  <c:v>26563</c:v>
                </c:pt>
                <c:pt idx="995">
                  <c:v>26564</c:v>
                </c:pt>
                <c:pt idx="996">
                  <c:v>26565</c:v>
                </c:pt>
                <c:pt idx="997">
                  <c:v>26566</c:v>
                </c:pt>
                <c:pt idx="998">
                  <c:v>26567</c:v>
                </c:pt>
                <c:pt idx="999">
                  <c:v>26568</c:v>
                </c:pt>
                <c:pt idx="1000">
                  <c:v>26569</c:v>
                </c:pt>
                <c:pt idx="1001">
                  <c:v>26570</c:v>
                </c:pt>
                <c:pt idx="1002">
                  <c:v>26571</c:v>
                </c:pt>
                <c:pt idx="1003">
                  <c:v>26572</c:v>
                </c:pt>
                <c:pt idx="1004">
                  <c:v>26573</c:v>
                </c:pt>
                <c:pt idx="1005">
                  <c:v>26574</c:v>
                </c:pt>
                <c:pt idx="1006">
                  <c:v>26575</c:v>
                </c:pt>
                <c:pt idx="1007">
                  <c:v>26576</c:v>
                </c:pt>
                <c:pt idx="1008">
                  <c:v>26577</c:v>
                </c:pt>
                <c:pt idx="1009">
                  <c:v>26578</c:v>
                </c:pt>
                <c:pt idx="1010">
                  <c:v>26579</c:v>
                </c:pt>
                <c:pt idx="1011">
                  <c:v>26580</c:v>
                </c:pt>
                <c:pt idx="1012">
                  <c:v>26581</c:v>
                </c:pt>
                <c:pt idx="1013">
                  <c:v>26582</c:v>
                </c:pt>
                <c:pt idx="1014">
                  <c:v>26583</c:v>
                </c:pt>
                <c:pt idx="1015">
                  <c:v>26584</c:v>
                </c:pt>
                <c:pt idx="1016">
                  <c:v>26585</c:v>
                </c:pt>
                <c:pt idx="1017">
                  <c:v>26586</c:v>
                </c:pt>
                <c:pt idx="1018">
                  <c:v>26587</c:v>
                </c:pt>
                <c:pt idx="1019">
                  <c:v>26588</c:v>
                </c:pt>
                <c:pt idx="1020">
                  <c:v>26589</c:v>
                </c:pt>
                <c:pt idx="1021">
                  <c:v>26590</c:v>
                </c:pt>
                <c:pt idx="1022">
                  <c:v>26591</c:v>
                </c:pt>
                <c:pt idx="1023">
                  <c:v>26592</c:v>
                </c:pt>
                <c:pt idx="1024">
                  <c:v>26593</c:v>
                </c:pt>
                <c:pt idx="1025">
                  <c:v>26594</c:v>
                </c:pt>
                <c:pt idx="1026">
                  <c:v>26595</c:v>
                </c:pt>
                <c:pt idx="1027">
                  <c:v>26596</c:v>
                </c:pt>
                <c:pt idx="1028">
                  <c:v>26597</c:v>
                </c:pt>
                <c:pt idx="1029">
                  <c:v>26598</c:v>
                </c:pt>
                <c:pt idx="1030">
                  <c:v>26599</c:v>
                </c:pt>
                <c:pt idx="1031">
                  <c:v>26600</c:v>
                </c:pt>
                <c:pt idx="1032">
                  <c:v>26601</c:v>
                </c:pt>
                <c:pt idx="1033">
                  <c:v>26602</c:v>
                </c:pt>
                <c:pt idx="1034">
                  <c:v>26603</c:v>
                </c:pt>
                <c:pt idx="1035">
                  <c:v>26604</c:v>
                </c:pt>
                <c:pt idx="1036">
                  <c:v>26605</c:v>
                </c:pt>
                <c:pt idx="1037">
                  <c:v>26606</c:v>
                </c:pt>
                <c:pt idx="1038">
                  <c:v>26607</c:v>
                </c:pt>
                <c:pt idx="1039">
                  <c:v>26608</c:v>
                </c:pt>
                <c:pt idx="1040">
                  <c:v>26609</c:v>
                </c:pt>
                <c:pt idx="1041">
                  <c:v>26610</c:v>
                </c:pt>
                <c:pt idx="1042">
                  <c:v>26611</c:v>
                </c:pt>
                <c:pt idx="1043">
                  <c:v>26612</c:v>
                </c:pt>
                <c:pt idx="1044">
                  <c:v>26613</c:v>
                </c:pt>
                <c:pt idx="1045">
                  <c:v>26614</c:v>
                </c:pt>
                <c:pt idx="1046">
                  <c:v>26615</c:v>
                </c:pt>
                <c:pt idx="1047">
                  <c:v>26616</c:v>
                </c:pt>
                <c:pt idx="1048">
                  <c:v>26617</c:v>
                </c:pt>
                <c:pt idx="1049">
                  <c:v>26618</c:v>
                </c:pt>
                <c:pt idx="1050">
                  <c:v>26619</c:v>
                </c:pt>
                <c:pt idx="1051">
                  <c:v>26620</c:v>
                </c:pt>
                <c:pt idx="1052">
                  <c:v>26621</c:v>
                </c:pt>
                <c:pt idx="1053">
                  <c:v>26622</c:v>
                </c:pt>
                <c:pt idx="1054">
                  <c:v>26623</c:v>
                </c:pt>
                <c:pt idx="1055">
                  <c:v>26624</c:v>
                </c:pt>
                <c:pt idx="1056">
                  <c:v>26625</c:v>
                </c:pt>
                <c:pt idx="1057">
                  <c:v>26626</c:v>
                </c:pt>
                <c:pt idx="1058">
                  <c:v>26627</c:v>
                </c:pt>
                <c:pt idx="1059">
                  <c:v>26628</c:v>
                </c:pt>
                <c:pt idx="1060">
                  <c:v>26629</c:v>
                </c:pt>
                <c:pt idx="1061">
                  <c:v>26630</c:v>
                </c:pt>
                <c:pt idx="1062">
                  <c:v>26631</c:v>
                </c:pt>
                <c:pt idx="1063">
                  <c:v>26632</c:v>
                </c:pt>
                <c:pt idx="1064">
                  <c:v>26633</c:v>
                </c:pt>
                <c:pt idx="1065">
                  <c:v>26634</c:v>
                </c:pt>
                <c:pt idx="1066">
                  <c:v>26635</c:v>
                </c:pt>
                <c:pt idx="1067">
                  <c:v>26636</c:v>
                </c:pt>
                <c:pt idx="1068">
                  <c:v>26637</c:v>
                </c:pt>
                <c:pt idx="1069">
                  <c:v>26638</c:v>
                </c:pt>
                <c:pt idx="1070">
                  <c:v>26639</c:v>
                </c:pt>
                <c:pt idx="1071">
                  <c:v>26640</c:v>
                </c:pt>
                <c:pt idx="1072">
                  <c:v>26641</c:v>
                </c:pt>
                <c:pt idx="1073">
                  <c:v>26642</c:v>
                </c:pt>
                <c:pt idx="1074">
                  <c:v>26643</c:v>
                </c:pt>
                <c:pt idx="1075">
                  <c:v>26644</c:v>
                </c:pt>
                <c:pt idx="1076">
                  <c:v>26645</c:v>
                </c:pt>
                <c:pt idx="1077">
                  <c:v>26646</c:v>
                </c:pt>
                <c:pt idx="1078">
                  <c:v>26647</c:v>
                </c:pt>
                <c:pt idx="1079">
                  <c:v>26648</c:v>
                </c:pt>
                <c:pt idx="1080">
                  <c:v>26649</c:v>
                </c:pt>
                <c:pt idx="1081">
                  <c:v>26650</c:v>
                </c:pt>
                <c:pt idx="1082">
                  <c:v>26651</c:v>
                </c:pt>
                <c:pt idx="1083">
                  <c:v>26652</c:v>
                </c:pt>
                <c:pt idx="1084">
                  <c:v>26653</c:v>
                </c:pt>
                <c:pt idx="1085">
                  <c:v>26654</c:v>
                </c:pt>
                <c:pt idx="1086">
                  <c:v>26655</c:v>
                </c:pt>
                <c:pt idx="1087">
                  <c:v>26656</c:v>
                </c:pt>
                <c:pt idx="1088">
                  <c:v>26657</c:v>
                </c:pt>
                <c:pt idx="1089">
                  <c:v>26658</c:v>
                </c:pt>
                <c:pt idx="1090">
                  <c:v>26659</c:v>
                </c:pt>
                <c:pt idx="1091">
                  <c:v>26660</c:v>
                </c:pt>
                <c:pt idx="1092">
                  <c:v>26661</c:v>
                </c:pt>
                <c:pt idx="1093">
                  <c:v>26662</c:v>
                </c:pt>
                <c:pt idx="1094">
                  <c:v>26663</c:v>
                </c:pt>
                <c:pt idx="1095">
                  <c:v>26664</c:v>
                </c:pt>
                <c:pt idx="1096">
                  <c:v>26665</c:v>
                </c:pt>
                <c:pt idx="1097">
                  <c:v>26666</c:v>
                </c:pt>
                <c:pt idx="1098">
                  <c:v>26667</c:v>
                </c:pt>
                <c:pt idx="1099">
                  <c:v>26668</c:v>
                </c:pt>
                <c:pt idx="1100">
                  <c:v>26669</c:v>
                </c:pt>
                <c:pt idx="1101">
                  <c:v>26670</c:v>
                </c:pt>
                <c:pt idx="1102">
                  <c:v>26671</c:v>
                </c:pt>
                <c:pt idx="1103">
                  <c:v>26672</c:v>
                </c:pt>
                <c:pt idx="1104">
                  <c:v>26673</c:v>
                </c:pt>
                <c:pt idx="1105">
                  <c:v>26674</c:v>
                </c:pt>
                <c:pt idx="1106">
                  <c:v>26675</c:v>
                </c:pt>
                <c:pt idx="1107">
                  <c:v>26676</c:v>
                </c:pt>
                <c:pt idx="1108">
                  <c:v>26677</c:v>
                </c:pt>
                <c:pt idx="1109">
                  <c:v>26678</c:v>
                </c:pt>
                <c:pt idx="1110">
                  <c:v>26679</c:v>
                </c:pt>
                <c:pt idx="1111">
                  <c:v>26680</c:v>
                </c:pt>
                <c:pt idx="1112">
                  <c:v>26681</c:v>
                </c:pt>
                <c:pt idx="1113">
                  <c:v>26682</c:v>
                </c:pt>
                <c:pt idx="1114">
                  <c:v>26683</c:v>
                </c:pt>
                <c:pt idx="1115">
                  <c:v>26684</c:v>
                </c:pt>
                <c:pt idx="1116">
                  <c:v>26685</c:v>
                </c:pt>
                <c:pt idx="1117">
                  <c:v>26686</c:v>
                </c:pt>
                <c:pt idx="1118">
                  <c:v>26687</c:v>
                </c:pt>
                <c:pt idx="1119">
                  <c:v>26688</c:v>
                </c:pt>
                <c:pt idx="1120">
                  <c:v>26689</c:v>
                </c:pt>
                <c:pt idx="1121">
                  <c:v>26690</c:v>
                </c:pt>
                <c:pt idx="1122">
                  <c:v>26691</c:v>
                </c:pt>
                <c:pt idx="1123">
                  <c:v>26692</c:v>
                </c:pt>
                <c:pt idx="1124">
                  <c:v>26693</c:v>
                </c:pt>
                <c:pt idx="1125">
                  <c:v>26694</c:v>
                </c:pt>
                <c:pt idx="1126">
                  <c:v>26695</c:v>
                </c:pt>
                <c:pt idx="1127">
                  <c:v>26696</c:v>
                </c:pt>
                <c:pt idx="1128">
                  <c:v>26697</c:v>
                </c:pt>
                <c:pt idx="1129">
                  <c:v>26698</c:v>
                </c:pt>
                <c:pt idx="1130">
                  <c:v>26699</c:v>
                </c:pt>
                <c:pt idx="1131">
                  <c:v>26700</c:v>
                </c:pt>
                <c:pt idx="1132">
                  <c:v>26701</c:v>
                </c:pt>
                <c:pt idx="1133">
                  <c:v>26702</c:v>
                </c:pt>
                <c:pt idx="1134">
                  <c:v>26703</c:v>
                </c:pt>
                <c:pt idx="1135">
                  <c:v>26704</c:v>
                </c:pt>
                <c:pt idx="1136">
                  <c:v>26705</c:v>
                </c:pt>
                <c:pt idx="1137">
                  <c:v>26706</c:v>
                </c:pt>
                <c:pt idx="1138">
                  <c:v>26707</c:v>
                </c:pt>
                <c:pt idx="1139">
                  <c:v>26708</c:v>
                </c:pt>
                <c:pt idx="1140">
                  <c:v>26709</c:v>
                </c:pt>
                <c:pt idx="1141">
                  <c:v>26710</c:v>
                </c:pt>
                <c:pt idx="1142">
                  <c:v>26711</c:v>
                </c:pt>
                <c:pt idx="1143">
                  <c:v>26712</c:v>
                </c:pt>
                <c:pt idx="1144">
                  <c:v>26713</c:v>
                </c:pt>
                <c:pt idx="1145">
                  <c:v>26714</c:v>
                </c:pt>
                <c:pt idx="1146">
                  <c:v>26715</c:v>
                </c:pt>
                <c:pt idx="1147">
                  <c:v>26716</c:v>
                </c:pt>
                <c:pt idx="1148">
                  <c:v>26717</c:v>
                </c:pt>
                <c:pt idx="1149">
                  <c:v>26718</c:v>
                </c:pt>
                <c:pt idx="1150">
                  <c:v>26719</c:v>
                </c:pt>
                <c:pt idx="1151">
                  <c:v>26720</c:v>
                </c:pt>
                <c:pt idx="1152">
                  <c:v>26721</c:v>
                </c:pt>
                <c:pt idx="1153">
                  <c:v>26722</c:v>
                </c:pt>
                <c:pt idx="1154">
                  <c:v>26723</c:v>
                </c:pt>
                <c:pt idx="1155">
                  <c:v>26724</c:v>
                </c:pt>
                <c:pt idx="1156">
                  <c:v>26725</c:v>
                </c:pt>
                <c:pt idx="1157">
                  <c:v>26726</c:v>
                </c:pt>
                <c:pt idx="1158">
                  <c:v>26727</c:v>
                </c:pt>
                <c:pt idx="1159">
                  <c:v>26728</c:v>
                </c:pt>
                <c:pt idx="1160">
                  <c:v>26729</c:v>
                </c:pt>
                <c:pt idx="1161">
                  <c:v>26730</c:v>
                </c:pt>
                <c:pt idx="1162">
                  <c:v>26731</c:v>
                </c:pt>
                <c:pt idx="1163">
                  <c:v>26732</c:v>
                </c:pt>
                <c:pt idx="1164">
                  <c:v>26733</c:v>
                </c:pt>
                <c:pt idx="1165">
                  <c:v>26734</c:v>
                </c:pt>
                <c:pt idx="1166">
                  <c:v>26735</c:v>
                </c:pt>
                <c:pt idx="1167">
                  <c:v>26736</c:v>
                </c:pt>
                <c:pt idx="1168">
                  <c:v>26737</c:v>
                </c:pt>
                <c:pt idx="1169">
                  <c:v>26738</c:v>
                </c:pt>
                <c:pt idx="1170">
                  <c:v>26739</c:v>
                </c:pt>
                <c:pt idx="1171">
                  <c:v>26740</c:v>
                </c:pt>
                <c:pt idx="1172">
                  <c:v>26741</c:v>
                </c:pt>
                <c:pt idx="1173">
                  <c:v>26742</c:v>
                </c:pt>
                <c:pt idx="1174">
                  <c:v>26743</c:v>
                </c:pt>
                <c:pt idx="1175">
                  <c:v>26744</c:v>
                </c:pt>
                <c:pt idx="1176">
                  <c:v>26745</c:v>
                </c:pt>
                <c:pt idx="1177">
                  <c:v>26746</c:v>
                </c:pt>
                <c:pt idx="1178">
                  <c:v>26747</c:v>
                </c:pt>
                <c:pt idx="1179">
                  <c:v>26748</c:v>
                </c:pt>
                <c:pt idx="1180">
                  <c:v>26749</c:v>
                </c:pt>
                <c:pt idx="1181">
                  <c:v>26750</c:v>
                </c:pt>
                <c:pt idx="1182">
                  <c:v>26751</c:v>
                </c:pt>
                <c:pt idx="1183">
                  <c:v>26752</c:v>
                </c:pt>
                <c:pt idx="1184">
                  <c:v>26753</c:v>
                </c:pt>
                <c:pt idx="1185">
                  <c:v>26754</c:v>
                </c:pt>
                <c:pt idx="1186">
                  <c:v>26755</c:v>
                </c:pt>
                <c:pt idx="1187">
                  <c:v>26756</c:v>
                </c:pt>
                <c:pt idx="1188">
                  <c:v>26757</c:v>
                </c:pt>
                <c:pt idx="1189">
                  <c:v>26758</c:v>
                </c:pt>
                <c:pt idx="1190">
                  <c:v>26759</c:v>
                </c:pt>
                <c:pt idx="1191">
                  <c:v>26760</c:v>
                </c:pt>
                <c:pt idx="1192">
                  <c:v>26761</c:v>
                </c:pt>
                <c:pt idx="1193">
                  <c:v>26762</c:v>
                </c:pt>
                <c:pt idx="1194">
                  <c:v>26763</c:v>
                </c:pt>
                <c:pt idx="1195">
                  <c:v>26764</c:v>
                </c:pt>
                <c:pt idx="1196">
                  <c:v>26765</c:v>
                </c:pt>
                <c:pt idx="1197">
                  <c:v>26766</c:v>
                </c:pt>
                <c:pt idx="1198">
                  <c:v>26767</c:v>
                </c:pt>
                <c:pt idx="1199">
                  <c:v>26768</c:v>
                </c:pt>
                <c:pt idx="1200">
                  <c:v>26769</c:v>
                </c:pt>
                <c:pt idx="1201">
                  <c:v>26770</c:v>
                </c:pt>
                <c:pt idx="1202">
                  <c:v>26771</c:v>
                </c:pt>
                <c:pt idx="1203">
                  <c:v>26772</c:v>
                </c:pt>
                <c:pt idx="1204">
                  <c:v>26773</c:v>
                </c:pt>
                <c:pt idx="1205">
                  <c:v>26774</c:v>
                </c:pt>
                <c:pt idx="1206">
                  <c:v>26775</c:v>
                </c:pt>
                <c:pt idx="1207">
                  <c:v>26776</c:v>
                </c:pt>
                <c:pt idx="1208">
                  <c:v>26777</c:v>
                </c:pt>
                <c:pt idx="1209">
                  <c:v>26778</c:v>
                </c:pt>
                <c:pt idx="1210">
                  <c:v>26779</c:v>
                </c:pt>
                <c:pt idx="1211">
                  <c:v>26780</c:v>
                </c:pt>
                <c:pt idx="1212">
                  <c:v>26781</c:v>
                </c:pt>
                <c:pt idx="1213">
                  <c:v>26782</c:v>
                </c:pt>
                <c:pt idx="1214">
                  <c:v>26783</c:v>
                </c:pt>
                <c:pt idx="1215">
                  <c:v>26784</c:v>
                </c:pt>
                <c:pt idx="1216">
                  <c:v>26785</c:v>
                </c:pt>
                <c:pt idx="1217">
                  <c:v>26786</c:v>
                </c:pt>
                <c:pt idx="1218">
                  <c:v>26787</c:v>
                </c:pt>
                <c:pt idx="1219">
                  <c:v>26788</c:v>
                </c:pt>
                <c:pt idx="1220">
                  <c:v>26789</c:v>
                </c:pt>
                <c:pt idx="1221">
                  <c:v>26790</c:v>
                </c:pt>
                <c:pt idx="1222">
                  <c:v>26791</c:v>
                </c:pt>
                <c:pt idx="1223">
                  <c:v>26792</c:v>
                </c:pt>
                <c:pt idx="1224">
                  <c:v>26793</c:v>
                </c:pt>
                <c:pt idx="1225">
                  <c:v>26794</c:v>
                </c:pt>
                <c:pt idx="1226">
                  <c:v>26795</c:v>
                </c:pt>
                <c:pt idx="1227">
                  <c:v>26796</c:v>
                </c:pt>
                <c:pt idx="1228">
                  <c:v>26797</c:v>
                </c:pt>
                <c:pt idx="1229">
                  <c:v>26798</c:v>
                </c:pt>
                <c:pt idx="1230">
                  <c:v>26799</c:v>
                </c:pt>
                <c:pt idx="1231">
                  <c:v>26800</c:v>
                </c:pt>
                <c:pt idx="1232">
                  <c:v>26801</c:v>
                </c:pt>
                <c:pt idx="1233">
                  <c:v>26802</c:v>
                </c:pt>
                <c:pt idx="1234">
                  <c:v>26803</c:v>
                </c:pt>
                <c:pt idx="1235">
                  <c:v>26804</c:v>
                </c:pt>
                <c:pt idx="1236">
                  <c:v>26805</c:v>
                </c:pt>
                <c:pt idx="1237">
                  <c:v>26806</c:v>
                </c:pt>
                <c:pt idx="1238">
                  <c:v>26807</c:v>
                </c:pt>
                <c:pt idx="1239">
                  <c:v>26808</c:v>
                </c:pt>
                <c:pt idx="1240">
                  <c:v>26809</c:v>
                </c:pt>
                <c:pt idx="1241">
                  <c:v>26810</c:v>
                </c:pt>
                <c:pt idx="1242">
                  <c:v>26811</c:v>
                </c:pt>
                <c:pt idx="1243">
                  <c:v>26812</c:v>
                </c:pt>
                <c:pt idx="1244">
                  <c:v>26813</c:v>
                </c:pt>
                <c:pt idx="1245">
                  <c:v>26814</c:v>
                </c:pt>
                <c:pt idx="1246">
                  <c:v>26815</c:v>
                </c:pt>
                <c:pt idx="1247">
                  <c:v>26816</c:v>
                </c:pt>
                <c:pt idx="1248">
                  <c:v>26817</c:v>
                </c:pt>
                <c:pt idx="1249">
                  <c:v>26818</c:v>
                </c:pt>
                <c:pt idx="1250">
                  <c:v>26819</c:v>
                </c:pt>
                <c:pt idx="1251">
                  <c:v>26820</c:v>
                </c:pt>
                <c:pt idx="1252">
                  <c:v>26821</c:v>
                </c:pt>
                <c:pt idx="1253">
                  <c:v>26822</c:v>
                </c:pt>
                <c:pt idx="1254">
                  <c:v>26823</c:v>
                </c:pt>
                <c:pt idx="1255">
                  <c:v>26824</c:v>
                </c:pt>
                <c:pt idx="1256">
                  <c:v>26825</c:v>
                </c:pt>
                <c:pt idx="1257">
                  <c:v>26826</c:v>
                </c:pt>
                <c:pt idx="1258">
                  <c:v>26827</c:v>
                </c:pt>
                <c:pt idx="1259">
                  <c:v>26828</c:v>
                </c:pt>
                <c:pt idx="1260">
                  <c:v>26829</c:v>
                </c:pt>
                <c:pt idx="1261">
                  <c:v>26830</c:v>
                </c:pt>
                <c:pt idx="1262">
                  <c:v>26831</c:v>
                </c:pt>
                <c:pt idx="1263">
                  <c:v>26832</c:v>
                </c:pt>
                <c:pt idx="1264">
                  <c:v>26833</c:v>
                </c:pt>
                <c:pt idx="1265">
                  <c:v>26834</c:v>
                </c:pt>
                <c:pt idx="1266">
                  <c:v>26835</c:v>
                </c:pt>
                <c:pt idx="1267">
                  <c:v>26836</c:v>
                </c:pt>
                <c:pt idx="1268">
                  <c:v>26837</c:v>
                </c:pt>
                <c:pt idx="1269">
                  <c:v>26838</c:v>
                </c:pt>
                <c:pt idx="1270">
                  <c:v>26839</c:v>
                </c:pt>
                <c:pt idx="1271">
                  <c:v>26840</c:v>
                </c:pt>
                <c:pt idx="1272">
                  <c:v>26841</c:v>
                </c:pt>
                <c:pt idx="1273">
                  <c:v>26842</c:v>
                </c:pt>
                <c:pt idx="1274">
                  <c:v>26843</c:v>
                </c:pt>
                <c:pt idx="1275">
                  <c:v>26844</c:v>
                </c:pt>
                <c:pt idx="1276">
                  <c:v>26845</c:v>
                </c:pt>
                <c:pt idx="1277">
                  <c:v>26846</c:v>
                </c:pt>
                <c:pt idx="1278">
                  <c:v>26847</c:v>
                </c:pt>
                <c:pt idx="1279">
                  <c:v>26848</c:v>
                </c:pt>
                <c:pt idx="1280">
                  <c:v>26849</c:v>
                </c:pt>
                <c:pt idx="1281">
                  <c:v>26850</c:v>
                </c:pt>
                <c:pt idx="1282">
                  <c:v>26851</c:v>
                </c:pt>
                <c:pt idx="1283">
                  <c:v>26852</c:v>
                </c:pt>
                <c:pt idx="1284">
                  <c:v>26853</c:v>
                </c:pt>
                <c:pt idx="1285">
                  <c:v>26854</c:v>
                </c:pt>
                <c:pt idx="1286">
                  <c:v>26855</c:v>
                </c:pt>
                <c:pt idx="1287">
                  <c:v>26856</c:v>
                </c:pt>
                <c:pt idx="1288">
                  <c:v>26857</c:v>
                </c:pt>
                <c:pt idx="1289">
                  <c:v>26858</c:v>
                </c:pt>
                <c:pt idx="1290">
                  <c:v>26859</c:v>
                </c:pt>
                <c:pt idx="1291">
                  <c:v>26860</c:v>
                </c:pt>
                <c:pt idx="1292">
                  <c:v>26861</c:v>
                </c:pt>
                <c:pt idx="1293">
                  <c:v>26862</c:v>
                </c:pt>
                <c:pt idx="1294">
                  <c:v>26863</c:v>
                </c:pt>
                <c:pt idx="1295">
                  <c:v>26864</c:v>
                </c:pt>
                <c:pt idx="1296">
                  <c:v>26865</c:v>
                </c:pt>
                <c:pt idx="1297">
                  <c:v>26866</c:v>
                </c:pt>
                <c:pt idx="1298">
                  <c:v>26867</c:v>
                </c:pt>
                <c:pt idx="1299">
                  <c:v>26868</c:v>
                </c:pt>
                <c:pt idx="1300">
                  <c:v>26869</c:v>
                </c:pt>
                <c:pt idx="1301">
                  <c:v>26870</c:v>
                </c:pt>
                <c:pt idx="1302">
                  <c:v>26871</c:v>
                </c:pt>
                <c:pt idx="1303">
                  <c:v>26872</c:v>
                </c:pt>
                <c:pt idx="1304">
                  <c:v>26873</c:v>
                </c:pt>
                <c:pt idx="1305">
                  <c:v>26874</c:v>
                </c:pt>
                <c:pt idx="1306">
                  <c:v>26875</c:v>
                </c:pt>
                <c:pt idx="1307">
                  <c:v>26876</c:v>
                </c:pt>
                <c:pt idx="1308">
                  <c:v>26877</c:v>
                </c:pt>
                <c:pt idx="1309">
                  <c:v>26878</c:v>
                </c:pt>
                <c:pt idx="1310">
                  <c:v>26879</c:v>
                </c:pt>
                <c:pt idx="1311">
                  <c:v>26880</c:v>
                </c:pt>
                <c:pt idx="1312">
                  <c:v>26881</c:v>
                </c:pt>
                <c:pt idx="1313">
                  <c:v>26882</c:v>
                </c:pt>
                <c:pt idx="1314">
                  <c:v>26883</c:v>
                </c:pt>
                <c:pt idx="1315">
                  <c:v>26884</c:v>
                </c:pt>
                <c:pt idx="1316">
                  <c:v>26885</c:v>
                </c:pt>
                <c:pt idx="1317">
                  <c:v>26886</c:v>
                </c:pt>
                <c:pt idx="1318">
                  <c:v>26887</c:v>
                </c:pt>
                <c:pt idx="1319">
                  <c:v>26888</c:v>
                </c:pt>
                <c:pt idx="1320">
                  <c:v>26889</c:v>
                </c:pt>
                <c:pt idx="1321">
                  <c:v>26890</c:v>
                </c:pt>
                <c:pt idx="1322">
                  <c:v>26891</c:v>
                </c:pt>
                <c:pt idx="1323">
                  <c:v>26892</c:v>
                </c:pt>
                <c:pt idx="1324">
                  <c:v>26893</c:v>
                </c:pt>
                <c:pt idx="1325">
                  <c:v>26894</c:v>
                </c:pt>
                <c:pt idx="1326">
                  <c:v>26895</c:v>
                </c:pt>
                <c:pt idx="1327">
                  <c:v>26896</c:v>
                </c:pt>
                <c:pt idx="1328">
                  <c:v>26897</c:v>
                </c:pt>
                <c:pt idx="1329">
                  <c:v>26898</c:v>
                </c:pt>
                <c:pt idx="1330">
                  <c:v>26899</c:v>
                </c:pt>
                <c:pt idx="1331">
                  <c:v>26900</c:v>
                </c:pt>
                <c:pt idx="1332">
                  <c:v>26901</c:v>
                </c:pt>
                <c:pt idx="1333">
                  <c:v>26902</c:v>
                </c:pt>
                <c:pt idx="1334">
                  <c:v>26903</c:v>
                </c:pt>
                <c:pt idx="1335">
                  <c:v>26904</c:v>
                </c:pt>
                <c:pt idx="1336">
                  <c:v>26905</c:v>
                </c:pt>
                <c:pt idx="1337">
                  <c:v>26906</c:v>
                </c:pt>
                <c:pt idx="1338">
                  <c:v>26907</c:v>
                </c:pt>
                <c:pt idx="1339">
                  <c:v>26908</c:v>
                </c:pt>
                <c:pt idx="1340">
                  <c:v>26909</c:v>
                </c:pt>
                <c:pt idx="1341">
                  <c:v>26910</c:v>
                </c:pt>
                <c:pt idx="1342">
                  <c:v>26911</c:v>
                </c:pt>
                <c:pt idx="1343">
                  <c:v>26912</c:v>
                </c:pt>
                <c:pt idx="1344">
                  <c:v>26913</c:v>
                </c:pt>
                <c:pt idx="1345">
                  <c:v>26914</c:v>
                </c:pt>
                <c:pt idx="1346">
                  <c:v>26915</c:v>
                </c:pt>
                <c:pt idx="1347">
                  <c:v>26916</c:v>
                </c:pt>
                <c:pt idx="1348">
                  <c:v>26917</c:v>
                </c:pt>
                <c:pt idx="1349">
                  <c:v>26918</c:v>
                </c:pt>
                <c:pt idx="1350">
                  <c:v>26919</c:v>
                </c:pt>
                <c:pt idx="1351">
                  <c:v>26920</c:v>
                </c:pt>
                <c:pt idx="1352">
                  <c:v>26921</c:v>
                </c:pt>
                <c:pt idx="1353">
                  <c:v>26922</c:v>
                </c:pt>
                <c:pt idx="1354">
                  <c:v>26923</c:v>
                </c:pt>
                <c:pt idx="1355">
                  <c:v>26924</c:v>
                </c:pt>
                <c:pt idx="1356">
                  <c:v>26925</c:v>
                </c:pt>
                <c:pt idx="1357">
                  <c:v>26926</c:v>
                </c:pt>
                <c:pt idx="1358">
                  <c:v>26927</c:v>
                </c:pt>
                <c:pt idx="1359">
                  <c:v>26928</c:v>
                </c:pt>
                <c:pt idx="1360">
                  <c:v>26929</c:v>
                </c:pt>
                <c:pt idx="1361">
                  <c:v>26930</c:v>
                </c:pt>
                <c:pt idx="1362">
                  <c:v>26931</c:v>
                </c:pt>
                <c:pt idx="1363">
                  <c:v>26932</c:v>
                </c:pt>
                <c:pt idx="1364">
                  <c:v>26933</c:v>
                </c:pt>
                <c:pt idx="1365">
                  <c:v>26934</c:v>
                </c:pt>
                <c:pt idx="1366">
                  <c:v>26935</c:v>
                </c:pt>
                <c:pt idx="1367">
                  <c:v>26936</c:v>
                </c:pt>
                <c:pt idx="1368">
                  <c:v>26937</c:v>
                </c:pt>
                <c:pt idx="1369">
                  <c:v>26938</c:v>
                </c:pt>
                <c:pt idx="1370">
                  <c:v>26939</c:v>
                </c:pt>
                <c:pt idx="1371">
                  <c:v>26940</c:v>
                </c:pt>
                <c:pt idx="1372">
                  <c:v>26941</c:v>
                </c:pt>
                <c:pt idx="1373">
                  <c:v>26942</c:v>
                </c:pt>
                <c:pt idx="1374">
                  <c:v>26943</c:v>
                </c:pt>
                <c:pt idx="1375">
                  <c:v>26944</c:v>
                </c:pt>
                <c:pt idx="1376">
                  <c:v>26945</c:v>
                </c:pt>
                <c:pt idx="1377">
                  <c:v>26946</c:v>
                </c:pt>
                <c:pt idx="1378">
                  <c:v>26947</c:v>
                </c:pt>
                <c:pt idx="1379">
                  <c:v>26948</c:v>
                </c:pt>
                <c:pt idx="1380">
                  <c:v>26949</c:v>
                </c:pt>
                <c:pt idx="1381">
                  <c:v>26950</c:v>
                </c:pt>
                <c:pt idx="1382">
                  <c:v>26951</c:v>
                </c:pt>
                <c:pt idx="1383">
                  <c:v>26952</c:v>
                </c:pt>
                <c:pt idx="1384">
                  <c:v>26953</c:v>
                </c:pt>
                <c:pt idx="1385">
                  <c:v>26954</c:v>
                </c:pt>
                <c:pt idx="1386">
                  <c:v>26955</c:v>
                </c:pt>
                <c:pt idx="1387">
                  <c:v>26956</c:v>
                </c:pt>
                <c:pt idx="1388">
                  <c:v>26957</c:v>
                </c:pt>
                <c:pt idx="1389">
                  <c:v>26958</c:v>
                </c:pt>
                <c:pt idx="1390">
                  <c:v>26959</c:v>
                </c:pt>
                <c:pt idx="1391">
                  <c:v>26960</c:v>
                </c:pt>
                <c:pt idx="1392">
                  <c:v>26961</c:v>
                </c:pt>
                <c:pt idx="1393">
                  <c:v>26962</c:v>
                </c:pt>
                <c:pt idx="1394">
                  <c:v>26963</c:v>
                </c:pt>
                <c:pt idx="1395">
                  <c:v>26964</c:v>
                </c:pt>
                <c:pt idx="1396">
                  <c:v>26965</c:v>
                </c:pt>
                <c:pt idx="1397">
                  <c:v>26966</c:v>
                </c:pt>
                <c:pt idx="1398">
                  <c:v>26967</c:v>
                </c:pt>
                <c:pt idx="1399">
                  <c:v>26968</c:v>
                </c:pt>
                <c:pt idx="1400">
                  <c:v>26969</c:v>
                </c:pt>
                <c:pt idx="1401">
                  <c:v>26970</c:v>
                </c:pt>
                <c:pt idx="1402">
                  <c:v>26971</c:v>
                </c:pt>
                <c:pt idx="1403">
                  <c:v>26972</c:v>
                </c:pt>
                <c:pt idx="1404">
                  <c:v>26973</c:v>
                </c:pt>
                <c:pt idx="1405">
                  <c:v>26974</c:v>
                </c:pt>
                <c:pt idx="1406">
                  <c:v>26975</c:v>
                </c:pt>
                <c:pt idx="1407">
                  <c:v>26976</c:v>
                </c:pt>
                <c:pt idx="1408">
                  <c:v>26977</c:v>
                </c:pt>
                <c:pt idx="1409">
                  <c:v>26978</c:v>
                </c:pt>
                <c:pt idx="1410">
                  <c:v>26979</c:v>
                </c:pt>
                <c:pt idx="1411">
                  <c:v>26980</c:v>
                </c:pt>
                <c:pt idx="1412">
                  <c:v>26981</c:v>
                </c:pt>
                <c:pt idx="1413">
                  <c:v>26982</c:v>
                </c:pt>
                <c:pt idx="1414">
                  <c:v>26983</c:v>
                </c:pt>
                <c:pt idx="1415">
                  <c:v>26984</c:v>
                </c:pt>
                <c:pt idx="1416">
                  <c:v>26985</c:v>
                </c:pt>
                <c:pt idx="1417">
                  <c:v>26986</c:v>
                </c:pt>
                <c:pt idx="1418">
                  <c:v>26987</c:v>
                </c:pt>
                <c:pt idx="1419">
                  <c:v>26988</c:v>
                </c:pt>
                <c:pt idx="1420">
                  <c:v>26989</c:v>
                </c:pt>
                <c:pt idx="1421">
                  <c:v>26990</c:v>
                </c:pt>
                <c:pt idx="1422">
                  <c:v>26991</c:v>
                </c:pt>
                <c:pt idx="1423">
                  <c:v>26992</c:v>
                </c:pt>
                <c:pt idx="1424">
                  <c:v>26993</c:v>
                </c:pt>
                <c:pt idx="1425">
                  <c:v>26994</c:v>
                </c:pt>
                <c:pt idx="1426">
                  <c:v>26995</c:v>
                </c:pt>
                <c:pt idx="1427">
                  <c:v>26996</c:v>
                </c:pt>
                <c:pt idx="1428">
                  <c:v>26997</c:v>
                </c:pt>
                <c:pt idx="1429">
                  <c:v>26998</c:v>
                </c:pt>
                <c:pt idx="1430">
                  <c:v>26999</c:v>
                </c:pt>
                <c:pt idx="1431">
                  <c:v>27000</c:v>
                </c:pt>
                <c:pt idx="1432">
                  <c:v>27001</c:v>
                </c:pt>
                <c:pt idx="1433">
                  <c:v>27002</c:v>
                </c:pt>
                <c:pt idx="1434">
                  <c:v>27003</c:v>
                </c:pt>
                <c:pt idx="1435">
                  <c:v>27004</c:v>
                </c:pt>
                <c:pt idx="1436">
                  <c:v>27005</c:v>
                </c:pt>
                <c:pt idx="1437">
                  <c:v>27006</c:v>
                </c:pt>
                <c:pt idx="1438">
                  <c:v>27007</c:v>
                </c:pt>
                <c:pt idx="1439">
                  <c:v>27008</c:v>
                </c:pt>
                <c:pt idx="1440">
                  <c:v>27009</c:v>
                </c:pt>
                <c:pt idx="1441">
                  <c:v>27010</c:v>
                </c:pt>
                <c:pt idx="1442">
                  <c:v>27011</c:v>
                </c:pt>
                <c:pt idx="1443">
                  <c:v>27012</c:v>
                </c:pt>
                <c:pt idx="1444">
                  <c:v>27013</c:v>
                </c:pt>
                <c:pt idx="1445">
                  <c:v>27014</c:v>
                </c:pt>
                <c:pt idx="1446">
                  <c:v>27015</c:v>
                </c:pt>
                <c:pt idx="1447">
                  <c:v>27016</c:v>
                </c:pt>
                <c:pt idx="1448">
                  <c:v>27017</c:v>
                </c:pt>
                <c:pt idx="1449">
                  <c:v>27018</c:v>
                </c:pt>
                <c:pt idx="1450">
                  <c:v>27019</c:v>
                </c:pt>
                <c:pt idx="1451">
                  <c:v>27020</c:v>
                </c:pt>
                <c:pt idx="1452">
                  <c:v>27021</c:v>
                </c:pt>
                <c:pt idx="1453">
                  <c:v>27022</c:v>
                </c:pt>
                <c:pt idx="1454">
                  <c:v>27023</c:v>
                </c:pt>
                <c:pt idx="1455">
                  <c:v>27024</c:v>
                </c:pt>
                <c:pt idx="1456">
                  <c:v>27025</c:v>
                </c:pt>
                <c:pt idx="1457">
                  <c:v>27026</c:v>
                </c:pt>
                <c:pt idx="1458">
                  <c:v>27027</c:v>
                </c:pt>
                <c:pt idx="1459">
                  <c:v>27028</c:v>
                </c:pt>
                <c:pt idx="1460">
                  <c:v>27029</c:v>
                </c:pt>
                <c:pt idx="1461">
                  <c:v>27030</c:v>
                </c:pt>
                <c:pt idx="1462">
                  <c:v>27031</c:v>
                </c:pt>
                <c:pt idx="1463">
                  <c:v>27032</c:v>
                </c:pt>
                <c:pt idx="1464">
                  <c:v>27033</c:v>
                </c:pt>
                <c:pt idx="1465">
                  <c:v>27034</c:v>
                </c:pt>
                <c:pt idx="1466">
                  <c:v>27035</c:v>
                </c:pt>
                <c:pt idx="1467">
                  <c:v>27036</c:v>
                </c:pt>
                <c:pt idx="1468">
                  <c:v>27037</c:v>
                </c:pt>
                <c:pt idx="1469">
                  <c:v>27038</c:v>
                </c:pt>
                <c:pt idx="1470">
                  <c:v>27039</c:v>
                </c:pt>
                <c:pt idx="1471">
                  <c:v>27040</c:v>
                </c:pt>
                <c:pt idx="1472">
                  <c:v>27041</c:v>
                </c:pt>
                <c:pt idx="1473">
                  <c:v>27042</c:v>
                </c:pt>
                <c:pt idx="1474">
                  <c:v>27043</c:v>
                </c:pt>
                <c:pt idx="1475">
                  <c:v>27044</c:v>
                </c:pt>
                <c:pt idx="1476">
                  <c:v>27045</c:v>
                </c:pt>
                <c:pt idx="1477">
                  <c:v>27046</c:v>
                </c:pt>
                <c:pt idx="1478">
                  <c:v>27047</c:v>
                </c:pt>
                <c:pt idx="1479">
                  <c:v>27048</c:v>
                </c:pt>
                <c:pt idx="1480">
                  <c:v>27049</c:v>
                </c:pt>
                <c:pt idx="1481">
                  <c:v>27050</c:v>
                </c:pt>
                <c:pt idx="1482">
                  <c:v>27051</c:v>
                </c:pt>
                <c:pt idx="1483">
                  <c:v>27052</c:v>
                </c:pt>
                <c:pt idx="1484">
                  <c:v>27053</c:v>
                </c:pt>
                <c:pt idx="1485">
                  <c:v>27054</c:v>
                </c:pt>
                <c:pt idx="1486">
                  <c:v>27055</c:v>
                </c:pt>
                <c:pt idx="1487">
                  <c:v>27056</c:v>
                </c:pt>
                <c:pt idx="1488">
                  <c:v>27057</c:v>
                </c:pt>
                <c:pt idx="1489">
                  <c:v>27058</c:v>
                </c:pt>
                <c:pt idx="1490">
                  <c:v>27059</c:v>
                </c:pt>
                <c:pt idx="1491">
                  <c:v>27060</c:v>
                </c:pt>
                <c:pt idx="1492">
                  <c:v>27061</c:v>
                </c:pt>
                <c:pt idx="1493">
                  <c:v>27062</c:v>
                </c:pt>
                <c:pt idx="1494">
                  <c:v>27063</c:v>
                </c:pt>
                <c:pt idx="1495">
                  <c:v>27064</c:v>
                </c:pt>
                <c:pt idx="1496">
                  <c:v>27065</c:v>
                </c:pt>
                <c:pt idx="1497">
                  <c:v>27066</c:v>
                </c:pt>
                <c:pt idx="1498">
                  <c:v>27067</c:v>
                </c:pt>
                <c:pt idx="1499">
                  <c:v>27068</c:v>
                </c:pt>
                <c:pt idx="1500">
                  <c:v>27069</c:v>
                </c:pt>
                <c:pt idx="1501">
                  <c:v>27070</c:v>
                </c:pt>
                <c:pt idx="1502">
                  <c:v>27071</c:v>
                </c:pt>
                <c:pt idx="1503">
                  <c:v>27072</c:v>
                </c:pt>
                <c:pt idx="1504">
                  <c:v>27073</c:v>
                </c:pt>
                <c:pt idx="1505">
                  <c:v>27074</c:v>
                </c:pt>
                <c:pt idx="1506">
                  <c:v>27075</c:v>
                </c:pt>
                <c:pt idx="1507">
                  <c:v>27076</c:v>
                </c:pt>
                <c:pt idx="1508">
                  <c:v>27077</c:v>
                </c:pt>
                <c:pt idx="1509">
                  <c:v>27078</c:v>
                </c:pt>
                <c:pt idx="1510">
                  <c:v>27079</c:v>
                </c:pt>
                <c:pt idx="1511">
                  <c:v>27080</c:v>
                </c:pt>
                <c:pt idx="1512">
                  <c:v>27081</c:v>
                </c:pt>
                <c:pt idx="1513">
                  <c:v>27082</c:v>
                </c:pt>
                <c:pt idx="1514">
                  <c:v>27083</c:v>
                </c:pt>
                <c:pt idx="1515">
                  <c:v>27084</c:v>
                </c:pt>
                <c:pt idx="1516">
                  <c:v>27085</c:v>
                </c:pt>
                <c:pt idx="1517">
                  <c:v>27086</c:v>
                </c:pt>
                <c:pt idx="1518">
                  <c:v>27087</c:v>
                </c:pt>
                <c:pt idx="1519">
                  <c:v>27088</c:v>
                </c:pt>
                <c:pt idx="1520">
                  <c:v>27089</c:v>
                </c:pt>
                <c:pt idx="1521">
                  <c:v>27090</c:v>
                </c:pt>
                <c:pt idx="1522">
                  <c:v>27091</c:v>
                </c:pt>
                <c:pt idx="1523">
                  <c:v>27092</c:v>
                </c:pt>
                <c:pt idx="1524">
                  <c:v>27093</c:v>
                </c:pt>
                <c:pt idx="1525">
                  <c:v>27094</c:v>
                </c:pt>
                <c:pt idx="1526">
                  <c:v>27095</c:v>
                </c:pt>
                <c:pt idx="1527">
                  <c:v>27096</c:v>
                </c:pt>
                <c:pt idx="1528">
                  <c:v>27097</c:v>
                </c:pt>
                <c:pt idx="1529">
                  <c:v>27098</c:v>
                </c:pt>
                <c:pt idx="1530">
                  <c:v>27099</c:v>
                </c:pt>
                <c:pt idx="1531">
                  <c:v>27100</c:v>
                </c:pt>
                <c:pt idx="1532">
                  <c:v>27101</c:v>
                </c:pt>
                <c:pt idx="1533">
                  <c:v>27102</c:v>
                </c:pt>
                <c:pt idx="1534">
                  <c:v>27103</c:v>
                </c:pt>
                <c:pt idx="1535">
                  <c:v>27104</c:v>
                </c:pt>
                <c:pt idx="1536">
                  <c:v>27105</c:v>
                </c:pt>
                <c:pt idx="1537">
                  <c:v>27106</c:v>
                </c:pt>
                <c:pt idx="1538">
                  <c:v>27107</c:v>
                </c:pt>
                <c:pt idx="1539">
                  <c:v>27108</c:v>
                </c:pt>
                <c:pt idx="1540">
                  <c:v>27109</c:v>
                </c:pt>
                <c:pt idx="1541">
                  <c:v>27110</c:v>
                </c:pt>
                <c:pt idx="1542">
                  <c:v>27111</c:v>
                </c:pt>
                <c:pt idx="1543">
                  <c:v>27112</c:v>
                </c:pt>
                <c:pt idx="1544">
                  <c:v>27113</c:v>
                </c:pt>
                <c:pt idx="1545">
                  <c:v>27114</c:v>
                </c:pt>
                <c:pt idx="1546">
                  <c:v>27115</c:v>
                </c:pt>
                <c:pt idx="1547">
                  <c:v>27116</c:v>
                </c:pt>
                <c:pt idx="1548">
                  <c:v>27117</c:v>
                </c:pt>
                <c:pt idx="1549">
                  <c:v>27118</c:v>
                </c:pt>
                <c:pt idx="1550">
                  <c:v>27119</c:v>
                </c:pt>
                <c:pt idx="1551">
                  <c:v>27120</c:v>
                </c:pt>
                <c:pt idx="1552">
                  <c:v>27121</c:v>
                </c:pt>
                <c:pt idx="1553">
                  <c:v>27122</c:v>
                </c:pt>
                <c:pt idx="1554">
                  <c:v>27123</c:v>
                </c:pt>
                <c:pt idx="1555">
                  <c:v>27124</c:v>
                </c:pt>
                <c:pt idx="1556">
                  <c:v>27125</c:v>
                </c:pt>
                <c:pt idx="1557">
                  <c:v>27126</c:v>
                </c:pt>
                <c:pt idx="1558">
                  <c:v>27127</c:v>
                </c:pt>
                <c:pt idx="1559">
                  <c:v>27128</c:v>
                </c:pt>
                <c:pt idx="1560">
                  <c:v>27129</c:v>
                </c:pt>
                <c:pt idx="1561">
                  <c:v>27130</c:v>
                </c:pt>
                <c:pt idx="1562">
                  <c:v>27131</c:v>
                </c:pt>
                <c:pt idx="1563">
                  <c:v>27132</c:v>
                </c:pt>
                <c:pt idx="1564">
                  <c:v>27133</c:v>
                </c:pt>
                <c:pt idx="1565">
                  <c:v>27134</c:v>
                </c:pt>
                <c:pt idx="1566">
                  <c:v>27135</c:v>
                </c:pt>
                <c:pt idx="1567">
                  <c:v>27136</c:v>
                </c:pt>
                <c:pt idx="1568">
                  <c:v>27137</c:v>
                </c:pt>
                <c:pt idx="1569">
                  <c:v>27138</c:v>
                </c:pt>
                <c:pt idx="1570">
                  <c:v>27139</c:v>
                </c:pt>
                <c:pt idx="1571">
                  <c:v>27140</c:v>
                </c:pt>
                <c:pt idx="1572">
                  <c:v>27141</c:v>
                </c:pt>
                <c:pt idx="1573">
                  <c:v>27142</c:v>
                </c:pt>
                <c:pt idx="1574">
                  <c:v>27143</c:v>
                </c:pt>
                <c:pt idx="1575">
                  <c:v>27144</c:v>
                </c:pt>
                <c:pt idx="1576">
                  <c:v>27145</c:v>
                </c:pt>
                <c:pt idx="1577">
                  <c:v>27146</c:v>
                </c:pt>
                <c:pt idx="1578">
                  <c:v>27147</c:v>
                </c:pt>
                <c:pt idx="1579">
                  <c:v>27148</c:v>
                </c:pt>
                <c:pt idx="1580">
                  <c:v>27149</c:v>
                </c:pt>
                <c:pt idx="1581">
                  <c:v>27150</c:v>
                </c:pt>
                <c:pt idx="1582">
                  <c:v>27151</c:v>
                </c:pt>
                <c:pt idx="1583">
                  <c:v>27152</c:v>
                </c:pt>
                <c:pt idx="1584">
                  <c:v>27153</c:v>
                </c:pt>
                <c:pt idx="1585">
                  <c:v>27154</c:v>
                </c:pt>
                <c:pt idx="1586">
                  <c:v>27155</c:v>
                </c:pt>
                <c:pt idx="1587">
                  <c:v>27156</c:v>
                </c:pt>
                <c:pt idx="1588">
                  <c:v>27157</c:v>
                </c:pt>
                <c:pt idx="1589">
                  <c:v>27158</c:v>
                </c:pt>
                <c:pt idx="1590">
                  <c:v>27159</c:v>
                </c:pt>
                <c:pt idx="1591">
                  <c:v>27160</c:v>
                </c:pt>
                <c:pt idx="1592">
                  <c:v>27161</c:v>
                </c:pt>
                <c:pt idx="1593">
                  <c:v>27162</c:v>
                </c:pt>
                <c:pt idx="1594">
                  <c:v>27163</c:v>
                </c:pt>
                <c:pt idx="1595">
                  <c:v>27164</c:v>
                </c:pt>
                <c:pt idx="1596">
                  <c:v>27165</c:v>
                </c:pt>
                <c:pt idx="1597">
                  <c:v>27166</c:v>
                </c:pt>
                <c:pt idx="1598">
                  <c:v>27167</c:v>
                </c:pt>
                <c:pt idx="1599">
                  <c:v>27168</c:v>
                </c:pt>
                <c:pt idx="1600">
                  <c:v>27169</c:v>
                </c:pt>
                <c:pt idx="1601">
                  <c:v>27170</c:v>
                </c:pt>
                <c:pt idx="1602">
                  <c:v>27171</c:v>
                </c:pt>
                <c:pt idx="1603">
                  <c:v>27172</c:v>
                </c:pt>
                <c:pt idx="1604">
                  <c:v>27173</c:v>
                </c:pt>
                <c:pt idx="1605">
                  <c:v>27174</c:v>
                </c:pt>
                <c:pt idx="1606">
                  <c:v>27175</c:v>
                </c:pt>
                <c:pt idx="1607">
                  <c:v>27176</c:v>
                </c:pt>
                <c:pt idx="1608">
                  <c:v>27177</c:v>
                </c:pt>
                <c:pt idx="1609">
                  <c:v>27178</c:v>
                </c:pt>
                <c:pt idx="1610">
                  <c:v>27179</c:v>
                </c:pt>
                <c:pt idx="1611">
                  <c:v>27180</c:v>
                </c:pt>
                <c:pt idx="1612">
                  <c:v>27181</c:v>
                </c:pt>
                <c:pt idx="1613">
                  <c:v>27182</c:v>
                </c:pt>
                <c:pt idx="1614">
                  <c:v>27183</c:v>
                </c:pt>
                <c:pt idx="1615">
                  <c:v>27184</c:v>
                </c:pt>
                <c:pt idx="1616">
                  <c:v>27185</c:v>
                </c:pt>
                <c:pt idx="1617">
                  <c:v>27186</c:v>
                </c:pt>
                <c:pt idx="1618">
                  <c:v>27187</c:v>
                </c:pt>
                <c:pt idx="1619">
                  <c:v>27188</c:v>
                </c:pt>
                <c:pt idx="1620">
                  <c:v>27189</c:v>
                </c:pt>
                <c:pt idx="1621">
                  <c:v>27190</c:v>
                </c:pt>
                <c:pt idx="1622">
                  <c:v>27191</c:v>
                </c:pt>
                <c:pt idx="1623">
                  <c:v>27192</c:v>
                </c:pt>
                <c:pt idx="1624">
                  <c:v>27193</c:v>
                </c:pt>
                <c:pt idx="1625">
                  <c:v>27194</c:v>
                </c:pt>
                <c:pt idx="1626">
                  <c:v>27195</c:v>
                </c:pt>
                <c:pt idx="1627">
                  <c:v>27196</c:v>
                </c:pt>
                <c:pt idx="1628">
                  <c:v>27197</c:v>
                </c:pt>
                <c:pt idx="1629">
                  <c:v>27198</c:v>
                </c:pt>
                <c:pt idx="1630">
                  <c:v>27199</c:v>
                </c:pt>
                <c:pt idx="1631">
                  <c:v>27200</c:v>
                </c:pt>
                <c:pt idx="1632">
                  <c:v>27201</c:v>
                </c:pt>
                <c:pt idx="1633">
                  <c:v>27202</c:v>
                </c:pt>
                <c:pt idx="1634">
                  <c:v>27203</c:v>
                </c:pt>
                <c:pt idx="1635">
                  <c:v>27204</c:v>
                </c:pt>
                <c:pt idx="1636">
                  <c:v>27205</c:v>
                </c:pt>
                <c:pt idx="1637">
                  <c:v>27206</c:v>
                </c:pt>
                <c:pt idx="1638">
                  <c:v>27207</c:v>
                </c:pt>
                <c:pt idx="1639">
                  <c:v>27208</c:v>
                </c:pt>
                <c:pt idx="1640">
                  <c:v>27209</c:v>
                </c:pt>
                <c:pt idx="1641">
                  <c:v>27210</c:v>
                </c:pt>
                <c:pt idx="1642">
                  <c:v>27211</c:v>
                </c:pt>
                <c:pt idx="1643">
                  <c:v>27212</c:v>
                </c:pt>
                <c:pt idx="1644">
                  <c:v>27213</c:v>
                </c:pt>
                <c:pt idx="1645">
                  <c:v>27214</c:v>
                </c:pt>
                <c:pt idx="1646">
                  <c:v>27215</c:v>
                </c:pt>
                <c:pt idx="1647">
                  <c:v>27216</c:v>
                </c:pt>
                <c:pt idx="1648">
                  <c:v>27217</c:v>
                </c:pt>
                <c:pt idx="1649">
                  <c:v>27218</c:v>
                </c:pt>
                <c:pt idx="1650">
                  <c:v>27219</c:v>
                </c:pt>
                <c:pt idx="1651">
                  <c:v>27220</c:v>
                </c:pt>
                <c:pt idx="1652">
                  <c:v>27221</c:v>
                </c:pt>
                <c:pt idx="1653">
                  <c:v>27222</c:v>
                </c:pt>
                <c:pt idx="1654">
                  <c:v>27223</c:v>
                </c:pt>
                <c:pt idx="1655">
                  <c:v>27224</c:v>
                </c:pt>
                <c:pt idx="1656">
                  <c:v>27225</c:v>
                </c:pt>
                <c:pt idx="1657">
                  <c:v>27226</c:v>
                </c:pt>
                <c:pt idx="1658">
                  <c:v>27227</c:v>
                </c:pt>
                <c:pt idx="1659">
                  <c:v>27228</c:v>
                </c:pt>
                <c:pt idx="1660">
                  <c:v>27229</c:v>
                </c:pt>
                <c:pt idx="1661">
                  <c:v>27230</c:v>
                </c:pt>
                <c:pt idx="1662">
                  <c:v>27231</c:v>
                </c:pt>
                <c:pt idx="1663">
                  <c:v>27232</c:v>
                </c:pt>
                <c:pt idx="1664">
                  <c:v>27233</c:v>
                </c:pt>
                <c:pt idx="1665">
                  <c:v>27234</c:v>
                </c:pt>
                <c:pt idx="1666">
                  <c:v>27235</c:v>
                </c:pt>
                <c:pt idx="1667">
                  <c:v>27236</c:v>
                </c:pt>
                <c:pt idx="1668">
                  <c:v>27237</c:v>
                </c:pt>
                <c:pt idx="1669">
                  <c:v>27238</c:v>
                </c:pt>
                <c:pt idx="1670">
                  <c:v>27239</c:v>
                </c:pt>
                <c:pt idx="1671">
                  <c:v>27240</c:v>
                </c:pt>
                <c:pt idx="1672">
                  <c:v>27241</c:v>
                </c:pt>
                <c:pt idx="1673">
                  <c:v>27242</c:v>
                </c:pt>
                <c:pt idx="1674">
                  <c:v>27243</c:v>
                </c:pt>
                <c:pt idx="1675">
                  <c:v>27244</c:v>
                </c:pt>
                <c:pt idx="1676">
                  <c:v>27245</c:v>
                </c:pt>
                <c:pt idx="1677">
                  <c:v>27246</c:v>
                </c:pt>
                <c:pt idx="1678">
                  <c:v>27247</c:v>
                </c:pt>
                <c:pt idx="1679">
                  <c:v>27248</c:v>
                </c:pt>
                <c:pt idx="1680">
                  <c:v>27249</c:v>
                </c:pt>
                <c:pt idx="1681">
                  <c:v>27250</c:v>
                </c:pt>
                <c:pt idx="1682">
                  <c:v>27251</c:v>
                </c:pt>
                <c:pt idx="1683">
                  <c:v>27252</c:v>
                </c:pt>
                <c:pt idx="1684">
                  <c:v>27253</c:v>
                </c:pt>
                <c:pt idx="1685">
                  <c:v>27254</c:v>
                </c:pt>
                <c:pt idx="1686">
                  <c:v>27255</c:v>
                </c:pt>
                <c:pt idx="1687">
                  <c:v>27256</c:v>
                </c:pt>
                <c:pt idx="1688">
                  <c:v>27257</c:v>
                </c:pt>
                <c:pt idx="1689">
                  <c:v>27258</c:v>
                </c:pt>
                <c:pt idx="1690">
                  <c:v>27259</c:v>
                </c:pt>
                <c:pt idx="1691">
                  <c:v>27260</c:v>
                </c:pt>
                <c:pt idx="1692">
                  <c:v>27261</c:v>
                </c:pt>
                <c:pt idx="1693">
                  <c:v>27262</c:v>
                </c:pt>
                <c:pt idx="1694">
                  <c:v>27263</c:v>
                </c:pt>
                <c:pt idx="1695">
                  <c:v>27264</c:v>
                </c:pt>
                <c:pt idx="1696">
                  <c:v>27265</c:v>
                </c:pt>
                <c:pt idx="1697">
                  <c:v>27266</c:v>
                </c:pt>
                <c:pt idx="1698">
                  <c:v>27267</c:v>
                </c:pt>
                <c:pt idx="1699">
                  <c:v>27268</c:v>
                </c:pt>
                <c:pt idx="1700">
                  <c:v>27269</c:v>
                </c:pt>
                <c:pt idx="1701">
                  <c:v>27270</c:v>
                </c:pt>
                <c:pt idx="1702">
                  <c:v>27271</c:v>
                </c:pt>
                <c:pt idx="1703">
                  <c:v>27272</c:v>
                </c:pt>
                <c:pt idx="1704">
                  <c:v>27273</c:v>
                </c:pt>
                <c:pt idx="1705">
                  <c:v>27274</c:v>
                </c:pt>
                <c:pt idx="1706">
                  <c:v>27275</c:v>
                </c:pt>
                <c:pt idx="1707">
                  <c:v>27276</c:v>
                </c:pt>
                <c:pt idx="1708">
                  <c:v>27277</c:v>
                </c:pt>
                <c:pt idx="1709">
                  <c:v>27278</c:v>
                </c:pt>
                <c:pt idx="1710">
                  <c:v>27279</c:v>
                </c:pt>
                <c:pt idx="1711">
                  <c:v>27280</c:v>
                </c:pt>
                <c:pt idx="1712">
                  <c:v>27281</c:v>
                </c:pt>
                <c:pt idx="1713">
                  <c:v>27282</c:v>
                </c:pt>
                <c:pt idx="1714">
                  <c:v>27283</c:v>
                </c:pt>
                <c:pt idx="1715">
                  <c:v>27284</c:v>
                </c:pt>
                <c:pt idx="1716">
                  <c:v>27285</c:v>
                </c:pt>
                <c:pt idx="1717">
                  <c:v>27286</c:v>
                </c:pt>
                <c:pt idx="1718">
                  <c:v>27287</c:v>
                </c:pt>
                <c:pt idx="1719">
                  <c:v>27288</c:v>
                </c:pt>
                <c:pt idx="1720">
                  <c:v>27289</c:v>
                </c:pt>
                <c:pt idx="1721">
                  <c:v>27290</c:v>
                </c:pt>
                <c:pt idx="1722">
                  <c:v>27291</c:v>
                </c:pt>
                <c:pt idx="1723">
                  <c:v>27292</c:v>
                </c:pt>
                <c:pt idx="1724">
                  <c:v>27293</c:v>
                </c:pt>
                <c:pt idx="1725">
                  <c:v>27294</c:v>
                </c:pt>
                <c:pt idx="1726">
                  <c:v>27295</c:v>
                </c:pt>
                <c:pt idx="1727">
                  <c:v>27296</c:v>
                </c:pt>
                <c:pt idx="1728">
                  <c:v>27297</c:v>
                </c:pt>
                <c:pt idx="1729">
                  <c:v>27298</c:v>
                </c:pt>
                <c:pt idx="1730">
                  <c:v>27299</c:v>
                </c:pt>
                <c:pt idx="1731">
                  <c:v>27300</c:v>
                </c:pt>
                <c:pt idx="1732">
                  <c:v>27301</c:v>
                </c:pt>
                <c:pt idx="1733">
                  <c:v>27302</c:v>
                </c:pt>
                <c:pt idx="1734">
                  <c:v>27303</c:v>
                </c:pt>
                <c:pt idx="1735">
                  <c:v>27304</c:v>
                </c:pt>
                <c:pt idx="1736">
                  <c:v>27305</c:v>
                </c:pt>
                <c:pt idx="1737">
                  <c:v>27306</c:v>
                </c:pt>
                <c:pt idx="1738">
                  <c:v>27307</c:v>
                </c:pt>
                <c:pt idx="1739">
                  <c:v>27308</c:v>
                </c:pt>
                <c:pt idx="1740">
                  <c:v>27309</c:v>
                </c:pt>
                <c:pt idx="1741">
                  <c:v>27310</c:v>
                </c:pt>
                <c:pt idx="1742">
                  <c:v>27311</c:v>
                </c:pt>
                <c:pt idx="1743">
                  <c:v>27312</c:v>
                </c:pt>
                <c:pt idx="1744">
                  <c:v>27313</c:v>
                </c:pt>
                <c:pt idx="1745">
                  <c:v>27314</c:v>
                </c:pt>
                <c:pt idx="1746">
                  <c:v>27315</c:v>
                </c:pt>
                <c:pt idx="1747">
                  <c:v>27316</c:v>
                </c:pt>
                <c:pt idx="1748">
                  <c:v>27317</c:v>
                </c:pt>
                <c:pt idx="1749">
                  <c:v>27318</c:v>
                </c:pt>
                <c:pt idx="1750">
                  <c:v>27319</c:v>
                </c:pt>
                <c:pt idx="1751">
                  <c:v>27320</c:v>
                </c:pt>
                <c:pt idx="1752">
                  <c:v>27321</c:v>
                </c:pt>
                <c:pt idx="1753">
                  <c:v>27322</c:v>
                </c:pt>
                <c:pt idx="1754">
                  <c:v>27323</c:v>
                </c:pt>
                <c:pt idx="1755">
                  <c:v>27324</c:v>
                </c:pt>
                <c:pt idx="1756">
                  <c:v>27325</c:v>
                </c:pt>
                <c:pt idx="1757">
                  <c:v>27326</c:v>
                </c:pt>
                <c:pt idx="1758">
                  <c:v>27327</c:v>
                </c:pt>
                <c:pt idx="1759">
                  <c:v>27328</c:v>
                </c:pt>
                <c:pt idx="1760">
                  <c:v>27329</c:v>
                </c:pt>
                <c:pt idx="1761">
                  <c:v>27330</c:v>
                </c:pt>
                <c:pt idx="1762">
                  <c:v>27331</c:v>
                </c:pt>
                <c:pt idx="1763">
                  <c:v>27332</c:v>
                </c:pt>
                <c:pt idx="1764">
                  <c:v>27333</c:v>
                </c:pt>
                <c:pt idx="1765">
                  <c:v>27334</c:v>
                </c:pt>
                <c:pt idx="1766">
                  <c:v>27335</c:v>
                </c:pt>
                <c:pt idx="1767">
                  <c:v>27336</c:v>
                </c:pt>
                <c:pt idx="1768">
                  <c:v>27337</c:v>
                </c:pt>
                <c:pt idx="1769">
                  <c:v>27338</c:v>
                </c:pt>
                <c:pt idx="1770">
                  <c:v>27339</c:v>
                </c:pt>
                <c:pt idx="1771">
                  <c:v>27340</c:v>
                </c:pt>
                <c:pt idx="1772">
                  <c:v>27341</c:v>
                </c:pt>
                <c:pt idx="1773">
                  <c:v>27342</c:v>
                </c:pt>
                <c:pt idx="1774">
                  <c:v>27343</c:v>
                </c:pt>
                <c:pt idx="1775">
                  <c:v>27344</c:v>
                </c:pt>
                <c:pt idx="1776">
                  <c:v>27345</c:v>
                </c:pt>
                <c:pt idx="1777">
                  <c:v>27346</c:v>
                </c:pt>
                <c:pt idx="1778">
                  <c:v>27347</c:v>
                </c:pt>
                <c:pt idx="1779">
                  <c:v>27348</c:v>
                </c:pt>
                <c:pt idx="1780">
                  <c:v>27349</c:v>
                </c:pt>
                <c:pt idx="1781">
                  <c:v>27350</c:v>
                </c:pt>
                <c:pt idx="1782">
                  <c:v>27351</c:v>
                </c:pt>
                <c:pt idx="1783">
                  <c:v>27352</c:v>
                </c:pt>
                <c:pt idx="1784">
                  <c:v>27353</c:v>
                </c:pt>
                <c:pt idx="1785">
                  <c:v>27354</c:v>
                </c:pt>
                <c:pt idx="1786">
                  <c:v>27355</c:v>
                </c:pt>
                <c:pt idx="1787">
                  <c:v>27356</c:v>
                </c:pt>
                <c:pt idx="1788">
                  <c:v>27357</c:v>
                </c:pt>
                <c:pt idx="1789">
                  <c:v>27358</c:v>
                </c:pt>
                <c:pt idx="1790">
                  <c:v>27359</c:v>
                </c:pt>
                <c:pt idx="1791">
                  <c:v>27360</c:v>
                </c:pt>
                <c:pt idx="1792">
                  <c:v>27361</c:v>
                </c:pt>
                <c:pt idx="1793">
                  <c:v>27362</c:v>
                </c:pt>
                <c:pt idx="1794">
                  <c:v>27363</c:v>
                </c:pt>
                <c:pt idx="1795">
                  <c:v>27364</c:v>
                </c:pt>
                <c:pt idx="1796">
                  <c:v>27365</c:v>
                </c:pt>
                <c:pt idx="1797">
                  <c:v>27366</c:v>
                </c:pt>
                <c:pt idx="1798">
                  <c:v>27367</c:v>
                </c:pt>
                <c:pt idx="1799">
                  <c:v>27368</c:v>
                </c:pt>
                <c:pt idx="1800">
                  <c:v>27369</c:v>
                </c:pt>
                <c:pt idx="1801">
                  <c:v>27370</c:v>
                </c:pt>
                <c:pt idx="1802">
                  <c:v>27371</c:v>
                </c:pt>
                <c:pt idx="1803">
                  <c:v>27372</c:v>
                </c:pt>
                <c:pt idx="1804">
                  <c:v>27373</c:v>
                </c:pt>
                <c:pt idx="1805">
                  <c:v>27374</c:v>
                </c:pt>
                <c:pt idx="1806">
                  <c:v>27375</c:v>
                </c:pt>
                <c:pt idx="1807">
                  <c:v>27376</c:v>
                </c:pt>
                <c:pt idx="1808">
                  <c:v>27377</c:v>
                </c:pt>
                <c:pt idx="1809">
                  <c:v>27378</c:v>
                </c:pt>
                <c:pt idx="1810">
                  <c:v>27379</c:v>
                </c:pt>
                <c:pt idx="1811">
                  <c:v>27380</c:v>
                </c:pt>
                <c:pt idx="1812">
                  <c:v>27381</c:v>
                </c:pt>
                <c:pt idx="1813">
                  <c:v>27382</c:v>
                </c:pt>
                <c:pt idx="1814">
                  <c:v>27383</c:v>
                </c:pt>
                <c:pt idx="1815">
                  <c:v>27384</c:v>
                </c:pt>
                <c:pt idx="1816">
                  <c:v>27385</c:v>
                </c:pt>
                <c:pt idx="1817">
                  <c:v>27386</c:v>
                </c:pt>
                <c:pt idx="1818">
                  <c:v>27387</c:v>
                </c:pt>
                <c:pt idx="1819">
                  <c:v>27388</c:v>
                </c:pt>
                <c:pt idx="1820">
                  <c:v>27389</c:v>
                </c:pt>
                <c:pt idx="1821">
                  <c:v>27390</c:v>
                </c:pt>
                <c:pt idx="1822">
                  <c:v>27391</c:v>
                </c:pt>
                <c:pt idx="1823">
                  <c:v>27392</c:v>
                </c:pt>
                <c:pt idx="1824">
                  <c:v>27393</c:v>
                </c:pt>
                <c:pt idx="1825">
                  <c:v>27394</c:v>
                </c:pt>
                <c:pt idx="1826">
                  <c:v>27395</c:v>
                </c:pt>
                <c:pt idx="1827">
                  <c:v>27396</c:v>
                </c:pt>
                <c:pt idx="1828">
                  <c:v>27397</c:v>
                </c:pt>
                <c:pt idx="1829">
                  <c:v>27398</c:v>
                </c:pt>
                <c:pt idx="1830">
                  <c:v>27399</c:v>
                </c:pt>
                <c:pt idx="1831">
                  <c:v>27400</c:v>
                </c:pt>
                <c:pt idx="1832">
                  <c:v>27401</c:v>
                </c:pt>
                <c:pt idx="1833">
                  <c:v>27402</c:v>
                </c:pt>
                <c:pt idx="1834">
                  <c:v>27403</c:v>
                </c:pt>
                <c:pt idx="1835">
                  <c:v>27404</c:v>
                </c:pt>
                <c:pt idx="1836">
                  <c:v>27405</c:v>
                </c:pt>
                <c:pt idx="1837">
                  <c:v>27406</c:v>
                </c:pt>
                <c:pt idx="1838">
                  <c:v>27407</c:v>
                </c:pt>
                <c:pt idx="1839">
                  <c:v>27408</c:v>
                </c:pt>
                <c:pt idx="1840">
                  <c:v>27409</c:v>
                </c:pt>
                <c:pt idx="1841">
                  <c:v>27410</c:v>
                </c:pt>
                <c:pt idx="1842">
                  <c:v>27411</c:v>
                </c:pt>
                <c:pt idx="1843">
                  <c:v>27412</c:v>
                </c:pt>
                <c:pt idx="1844">
                  <c:v>27413</c:v>
                </c:pt>
                <c:pt idx="1845">
                  <c:v>27414</c:v>
                </c:pt>
                <c:pt idx="1846">
                  <c:v>27415</c:v>
                </c:pt>
                <c:pt idx="1847">
                  <c:v>27416</c:v>
                </c:pt>
                <c:pt idx="1848">
                  <c:v>27417</c:v>
                </c:pt>
                <c:pt idx="1849">
                  <c:v>27418</c:v>
                </c:pt>
                <c:pt idx="1850">
                  <c:v>27419</c:v>
                </c:pt>
                <c:pt idx="1851">
                  <c:v>27420</c:v>
                </c:pt>
                <c:pt idx="1852">
                  <c:v>27421</c:v>
                </c:pt>
                <c:pt idx="1853">
                  <c:v>27422</c:v>
                </c:pt>
                <c:pt idx="1854">
                  <c:v>27423</c:v>
                </c:pt>
                <c:pt idx="1855">
                  <c:v>27424</c:v>
                </c:pt>
                <c:pt idx="1856">
                  <c:v>27425</c:v>
                </c:pt>
                <c:pt idx="1857">
                  <c:v>27426</c:v>
                </c:pt>
                <c:pt idx="1858">
                  <c:v>27427</c:v>
                </c:pt>
                <c:pt idx="1859">
                  <c:v>27428</c:v>
                </c:pt>
                <c:pt idx="1860">
                  <c:v>27429</c:v>
                </c:pt>
                <c:pt idx="1861">
                  <c:v>27430</c:v>
                </c:pt>
                <c:pt idx="1862">
                  <c:v>27431</c:v>
                </c:pt>
                <c:pt idx="1863">
                  <c:v>27432</c:v>
                </c:pt>
                <c:pt idx="1864">
                  <c:v>27433</c:v>
                </c:pt>
                <c:pt idx="1865">
                  <c:v>27434</c:v>
                </c:pt>
                <c:pt idx="1866">
                  <c:v>27435</c:v>
                </c:pt>
                <c:pt idx="1867">
                  <c:v>27436</c:v>
                </c:pt>
                <c:pt idx="1868">
                  <c:v>27437</c:v>
                </c:pt>
                <c:pt idx="1869">
                  <c:v>27438</c:v>
                </c:pt>
                <c:pt idx="1870">
                  <c:v>27439</c:v>
                </c:pt>
                <c:pt idx="1871">
                  <c:v>27440</c:v>
                </c:pt>
                <c:pt idx="1872">
                  <c:v>27441</c:v>
                </c:pt>
                <c:pt idx="1873">
                  <c:v>27442</c:v>
                </c:pt>
                <c:pt idx="1874">
                  <c:v>27443</c:v>
                </c:pt>
                <c:pt idx="1875">
                  <c:v>27444</c:v>
                </c:pt>
                <c:pt idx="1876">
                  <c:v>27445</c:v>
                </c:pt>
                <c:pt idx="1877">
                  <c:v>27446</c:v>
                </c:pt>
                <c:pt idx="1878">
                  <c:v>27447</c:v>
                </c:pt>
                <c:pt idx="1879">
                  <c:v>27448</c:v>
                </c:pt>
                <c:pt idx="1880">
                  <c:v>27449</c:v>
                </c:pt>
                <c:pt idx="1881">
                  <c:v>27450</c:v>
                </c:pt>
                <c:pt idx="1882">
                  <c:v>27451</c:v>
                </c:pt>
                <c:pt idx="1883">
                  <c:v>27452</c:v>
                </c:pt>
                <c:pt idx="1884">
                  <c:v>27453</c:v>
                </c:pt>
                <c:pt idx="1885">
                  <c:v>27454</c:v>
                </c:pt>
                <c:pt idx="1886">
                  <c:v>27455</c:v>
                </c:pt>
                <c:pt idx="1887">
                  <c:v>27456</c:v>
                </c:pt>
                <c:pt idx="1888">
                  <c:v>27457</c:v>
                </c:pt>
                <c:pt idx="1889">
                  <c:v>27458</c:v>
                </c:pt>
                <c:pt idx="1890">
                  <c:v>27459</c:v>
                </c:pt>
                <c:pt idx="1891">
                  <c:v>27460</c:v>
                </c:pt>
                <c:pt idx="1892">
                  <c:v>27461</c:v>
                </c:pt>
                <c:pt idx="1893">
                  <c:v>27462</c:v>
                </c:pt>
                <c:pt idx="1894">
                  <c:v>27463</c:v>
                </c:pt>
                <c:pt idx="1895">
                  <c:v>27464</c:v>
                </c:pt>
                <c:pt idx="1896">
                  <c:v>27465</c:v>
                </c:pt>
                <c:pt idx="1897">
                  <c:v>27466</c:v>
                </c:pt>
                <c:pt idx="1898">
                  <c:v>27467</c:v>
                </c:pt>
                <c:pt idx="1899">
                  <c:v>27468</c:v>
                </c:pt>
                <c:pt idx="1900">
                  <c:v>27469</c:v>
                </c:pt>
                <c:pt idx="1901">
                  <c:v>27470</c:v>
                </c:pt>
                <c:pt idx="1902">
                  <c:v>27471</c:v>
                </c:pt>
                <c:pt idx="1903">
                  <c:v>27472</c:v>
                </c:pt>
                <c:pt idx="1904">
                  <c:v>27473</c:v>
                </c:pt>
                <c:pt idx="1905">
                  <c:v>27474</c:v>
                </c:pt>
                <c:pt idx="1906">
                  <c:v>27475</c:v>
                </c:pt>
                <c:pt idx="1907">
                  <c:v>27476</c:v>
                </c:pt>
                <c:pt idx="1908">
                  <c:v>27477</c:v>
                </c:pt>
                <c:pt idx="1909">
                  <c:v>27478</c:v>
                </c:pt>
                <c:pt idx="1910">
                  <c:v>27479</c:v>
                </c:pt>
                <c:pt idx="1911">
                  <c:v>27480</c:v>
                </c:pt>
                <c:pt idx="1912">
                  <c:v>27481</c:v>
                </c:pt>
                <c:pt idx="1913">
                  <c:v>27482</c:v>
                </c:pt>
                <c:pt idx="1914">
                  <c:v>27483</c:v>
                </c:pt>
                <c:pt idx="1915">
                  <c:v>27484</c:v>
                </c:pt>
                <c:pt idx="1916">
                  <c:v>27485</c:v>
                </c:pt>
                <c:pt idx="1917">
                  <c:v>27486</c:v>
                </c:pt>
                <c:pt idx="1918">
                  <c:v>27487</c:v>
                </c:pt>
                <c:pt idx="1919">
                  <c:v>27488</c:v>
                </c:pt>
                <c:pt idx="1920">
                  <c:v>27489</c:v>
                </c:pt>
                <c:pt idx="1921">
                  <c:v>27490</c:v>
                </c:pt>
                <c:pt idx="1922">
                  <c:v>27491</c:v>
                </c:pt>
                <c:pt idx="1923">
                  <c:v>27492</c:v>
                </c:pt>
                <c:pt idx="1924">
                  <c:v>27493</c:v>
                </c:pt>
                <c:pt idx="1925">
                  <c:v>27494</c:v>
                </c:pt>
                <c:pt idx="1926">
                  <c:v>27495</c:v>
                </c:pt>
                <c:pt idx="1927">
                  <c:v>27496</c:v>
                </c:pt>
                <c:pt idx="1928">
                  <c:v>27497</c:v>
                </c:pt>
                <c:pt idx="1929">
                  <c:v>27498</c:v>
                </c:pt>
                <c:pt idx="1930">
                  <c:v>27499</c:v>
                </c:pt>
                <c:pt idx="1931">
                  <c:v>27500</c:v>
                </c:pt>
                <c:pt idx="1932">
                  <c:v>27501</c:v>
                </c:pt>
                <c:pt idx="1933">
                  <c:v>27502</c:v>
                </c:pt>
                <c:pt idx="1934">
                  <c:v>27503</c:v>
                </c:pt>
                <c:pt idx="1935">
                  <c:v>27504</c:v>
                </c:pt>
                <c:pt idx="1936">
                  <c:v>27505</c:v>
                </c:pt>
                <c:pt idx="1937">
                  <c:v>27506</c:v>
                </c:pt>
                <c:pt idx="1938">
                  <c:v>27507</c:v>
                </c:pt>
                <c:pt idx="1939">
                  <c:v>27508</c:v>
                </c:pt>
                <c:pt idx="1940">
                  <c:v>27509</c:v>
                </c:pt>
                <c:pt idx="1941">
                  <c:v>27510</c:v>
                </c:pt>
                <c:pt idx="1942">
                  <c:v>27511</c:v>
                </c:pt>
                <c:pt idx="1943">
                  <c:v>27512</c:v>
                </c:pt>
                <c:pt idx="1944">
                  <c:v>27513</c:v>
                </c:pt>
                <c:pt idx="1945">
                  <c:v>27514</c:v>
                </c:pt>
                <c:pt idx="1946">
                  <c:v>27515</c:v>
                </c:pt>
                <c:pt idx="1947">
                  <c:v>27516</c:v>
                </c:pt>
                <c:pt idx="1948">
                  <c:v>27517</c:v>
                </c:pt>
                <c:pt idx="1949">
                  <c:v>27518</c:v>
                </c:pt>
                <c:pt idx="1950">
                  <c:v>27519</c:v>
                </c:pt>
                <c:pt idx="1951">
                  <c:v>27520</c:v>
                </c:pt>
                <c:pt idx="1952">
                  <c:v>27521</c:v>
                </c:pt>
                <c:pt idx="1953">
                  <c:v>27522</c:v>
                </c:pt>
                <c:pt idx="1954">
                  <c:v>27523</c:v>
                </c:pt>
                <c:pt idx="1955">
                  <c:v>27524</c:v>
                </c:pt>
                <c:pt idx="1956">
                  <c:v>27525</c:v>
                </c:pt>
                <c:pt idx="1957">
                  <c:v>27526</c:v>
                </c:pt>
                <c:pt idx="1958">
                  <c:v>27527</c:v>
                </c:pt>
                <c:pt idx="1959">
                  <c:v>27528</c:v>
                </c:pt>
                <c:pt idx="1960">
                  <c:v>27529</c:v>
                </c:pt>
                <c:pt idx="1961">
                  <c:v>27530</c:v>
                </c:pt>
                <c:pt idx="1962">
                  <c:v>27531</c:v>
                </c:pt>
                <c:pt idx="1963">
                  <c:v>27532</c:v>
                </c:pt>
                <c:pt idx="1964">
                  <c:v>27533</c:v>
                </c:pt>
                <c:pt idx="1965">
                  <c:v>27534</c:v>
                </c:pt>
                <c:pt idx="1966">
                  <c:v>27535</c:v>
                </c:pt>
                <c:pt idx="1967">
                  <c:v>27536</c:v>
                </c:pt>
                <c:pt idx="1968">
                  <c:v>27537</c:v>
                </c:pt>
                <c:pt idx="1969">
                  <c:v>27538</c:v>
                </c:pt>
                <c:pt idx="1970">
                  <c:v>27539</c:v>
                </c:pt>
                <c:pt idx="1971">
                  <c:v>27540</c:v>
                </c:pt>
                <c:pt idx="1972">
                  <c:v>27541</c:v>
                </c:pt>
                <c:pt idx="1973">
                  <c:v>27542</c:v>
                </c:pt>
                <c:pt idx="1974">
                  <c:v>27543</c:v>
                </c:pt>
                <c:pt idx="1975">
                  <c:v>27544</c:v>
                </c:pt>
                <c:pt idx="1976">
                  <c:v>27545</c:v>
                </c:pt>
                <c:pt idx="1977">
                  <c:v>27546</c:v>
                </c:pt>
                <c:pt idx="1978">
                  <c:v>27547</c:v>
                </c:pt>
                <c:pt idx="1979">
                  <c:v>27548</c:v>
                </c:pt>
                <c:pt idx="1980">
                  <c:v>27549</c:v>
                </c:pt>
                <c:pt idx="1981">
                  <c:v>27550</c:v>
                </c:pt>
                <c:pt idx="1982">
                  <c:v>27551</c:v>
                </c:pt>
                <c:pt idx="1983">
                  <c:v>27552</c:v>
                </c:pt>
                <c:pt idx="1984">
                  <c:v>27553</c:v>
                </c:pt>
                <c:pt idx="1985">
                  <c:v>27554</c:v>
                </c:pt>
                <c:pt idx="1986">
                  <c:v>27555</c:v>
                </c:pt>
                <c:pt idx="1987">
                  <c:v>27556</c:v>
                </c:pt>
                <c:pt idx="1988">
                  <c:v>27557</c:v>
                </c:pt>
                <c:pt idx="1989">
                  <c:v>27558</c:v>
                </c:pt>
                <c:pt idx="1990">
                  <c:v>27559</c:v>
                </c:pt>
                <c:pt idx="1991">
                  <c:v>27560</c:v>
                </c:pt>
                <c:pt idx="1992">
                  <c:v>27561</c:v>
                </c:pt>
                <c:pt idx="1993">
                  <c:v>27562</c:v>
                </c:pt>
                <c:pt idx="1994">
                  <c:v>27563</c:v>
                </c:pt>
                <c:pt idx="1995">
                  <c:v>27564</c:v>
                </c:pt>
                <c:pt idx="1996">
                  <c:v>27565</c:v>
                </c:pt>
                <c:pt idx="1997">
                  <c:v>27566</c:v>
                </c:pt>
                <c:pt idx="1998">
                  <c:v>27567</c:v>
                </c:pt>
                <c:pt idx="1999">
                  <c:v>27568</c:v>
                </c:pt>
                <c:pt idx="2000">
                  <c:v>27569</c:v>
                </c:pt>
                <c:pt idx="2001">
                  <c:v>27570</c:v>
                </c:pt>
                <c:pt idx="2002">
                  <c:v>27571</c:v>
                </c:pt>
                <c:pt idx="2003">
                  <c:v>27572</c:v>
                </c:pt>
                <c:pt idx="2004">
                  <c:v>27573</c:v>
                </c:pt>
                <c:pt idx="2005">
                  <c:v>27574</c:v>
                </c:pt>
                <c:pt idx="2006">
                  <c:v>27575</c:v>
                </c:pt>
                <c:pt idx="2007">
                  <c:v>27576</c:v>
                </c:pt>
                <c:pt idx="2008">
                  <c:v>27577</c:v>
                </c:pt>
                <c:pt idx="2009">
                  <c:v>27578</c:v>
                </c:pt>
                <c:pt idx="2010">
                  <c:v>27579</c:v>
                </c:pt>
                <c:pt idx="2011">
                  <c:v>27580</c:v>
                </c:pt>
                <c:pt idx="2012">
                  <c:v>27581</c:v>
                </c:pt>
                <c:pt idx="2013">
                  <c:v>27582</c:v>
                </c:pt>
                <c:pt idx="2014">
                  <c:v>27583</c:v>
                </c:pt>
                <c:pt idx="2015">
                  <c:v>27584</c:v>
                </c:pt>
                <c:pt idx="2016">
                  <c:v>27585</c:v>
                </c:pt>
                <c:pt idx="2017">
                  <c:v>27586</c:v>
                </c:pt>
                <c:pt idx="2018">
                  <c:v>27587</c:v>
                </c:pt>
                <c:pt idx="2019">
                  <c:v>27588</c:v>
                </c:pt>
                <c:pt idx="2020">
                  <c:v>27589</c:v>
                </c:pt>
                <c:pt idx="2021">
                  <c:v>27590</c:v>
                </c:pt>
                <c:pt idx="2022">
                  <c:v>27591</c:v>
                </c:pt>
                <c:pt idx="2023">
                  <c:v>27592</c:v>
                </c:pt>
                <c:pt idx="2024">
                  <c:v>27593</c:v>
                </c:pt>
                <c:pt idx="2025">
                  <c:v>27594</c:v>
                </c:pt>
                <c:pt idx="2026">
                  <c:v>27595</c:v>
                </c:pt>
                <c:pt idx="2027">
                  <c:v>27596</c:v>
                </c:pt>
                <c:pt idx="2028">
                  <c:v>27597</c:v>
                </c:pt>
                <c:pt idx="2029">
                  <c:v>27598</c:v>
                </c:pt>
                <c:pt idx="2030">
                  <c:v>27599</c:v>
                </c:pt>
                <c:pt idx="2031">
                  <c:v>27600</c:v>
                </c:pt>
                <c:pt idx="2032">
                  <c:v>27601</c:v>
                </c:pt>
                <c:pt idx="2033">
                  <c:v>27602</c:v>
                </c:pt>
                <c:pt idx="2034">
                  <c:v>27603</c:v>
                </c:pt>
                <c:pt idx="2035">
                  <c:v>27604</c:v>
                </c:pt>
                <c:pt idx="2036">
                  <c:v>27605</c:v>
                </c:pt>
                <c:pt idx="2037">
                  <c:v>27606</c:v>
                </c:pt>
                <c:pt idx="2038">
                  <c:v>27607</c:v>
                </c:pt>
                <c:pt idx="2039">
                  <c:v>27608</c:v>
                </c:pt>
                <c:pt idx="2040">
                  <c:v>27609</c:v>
                </c:pt>
                <c:pt idx="2041">
                  <c:v>27610</c:v>
                </c:pt>
                <c:pt idx="2042">
                  <c:v>27611</c:v>
                </c:pt>
                <c:pt idx="2043">
                  <c:v>27612</c:v>
                </c:pt>
                <c:pt idx="2044">
                  <c:v>27613</c:v>
                </c:pt>
                <c:pt idx="2045">
                  <c:v>27614</c:v>
                </c:pt>
                <c:pt idx="2046">
                  <c:v>27615</c:v>
                </c:pt>
                <c:pt idx="2047">
                  <c:v>27616</c:v>
                </c:pt>
                <c:pt idx="2048">
                  <c:v>27617</c:v>
                </c:pt>
                <c:pt idx="2049">
                  <c:v>27618</c:v>
                </c:pt>
                <c:pt idx="2050">
                  <c:v>27619</c:v>
                </c:pt>
                <c:pt idx="2051">
                  <c:v>27620</c:v>
                </c:pt>
                <c:pt idx="2052">
                  <c:v>27621</c:v>
                </c:pt>
                <c:pt idx="2053">
                  <c:v>27622</c:v>
                </c:pt>
                <c:pt idx="2054">
                  <c:v>27623</c:v>
                </c:pt>
                <c:pt idx="2055">
                  <c:v>27624</c:v>
                </c:pt>
                <c:pt idx="2056">
                  <c:v>27625</c:v>
                </c:pt>
                <c:pt idx="2057">
                  <c:v>27626</c:v>
                </c:pt>
                <c:pt idx="2058">
                  <c:v>27627</c:v>
                </c:pt>
                <c:pt idx="2059">
                  <c:v>27628</c:v>
                </c:pt>
                <c:pt idx="2060">
                  <c:v>27629</c:v>
                </c:pt>
                <c:pt idx="2061">
                  <c:v>27630</c:v>
                </c:pt>
                <c:pt idx="2062">
                  <c:v>27631</c:v>
                </c:pt>
                <c:pt idx="2063">
                  <c:v>27632</c:v>
                </c:pt>
                <c:pt idx="2064">
                  <c:v>27633</c:v>
                </c:pt>
                <c:pt idx="2065">
                  <c:v>27634</c:v>
                </c:pt>
                <c:pt idx="2066">
                  <c:v>27635</c:v>
                </c:pt>
                <c:pt idx="2067">
                  <c:v>27636</c:v>
                </c:pt>
                <c:pt idx="2068">
                  <c:v>27637</c:v>
                </c:pt>
                <c:pt idx="2069">
                  <c:v>27638</c:v>
                </c:pt>
                <c:pt idx="2070">
                  <c:v>27639</c:v>
                </c:pt>
                <c:pt idx="2071">
                  <c:v>27640</c:v>
                </c:pt>
                <c:pt idx="2072">
                  <c:v>27641</c:v>
                </c:pt>
                <c:pt idx="2073">
                  <c:v>27642</c:v>
                </c:pt>
                <c:pt idx="2074">
                  <c:v>27643</c:v>
                </c:pt>
                <c:pt idx="2075">
                  <c:v>27644</c:v>
                </c:pt>
                <c:pt idx="2076">
                  <c:v>27645</c:v>
                </c:pt>
                <c:pt idx="2077">
                  <c:v>27646</c:v>
                </c:pt>
                <c:pt idx="2078">
                  <c:v>27647</c:v>
                </c:pt>
                <c:pt idx="2079">
                  <c:v>27648</c:v>
                </c:pt>
                <c:pt idx="2080">
                  <c:v>27649</c:v>
                </c:pt>
                <c:pt idx="2081">
                  <c:v>27650</c:v>
                </c:pt>
                <c:pt idx="2082">
                  <c:v>27651</c:v>
                </c:pt>
                <c:pt idx="2083">
                  <c:v>27652</c:v>
                </c:pt>
                <c:pt idx="2084">
                  <c:v>27653</c:v>
                </c:pt>
                <c:pt idx="2085">
                  <c:v>27654</c:v>
                </c:pt>
                <c:pt idx="2086">
                  <c:v>27655</c:v>
                </c:pt>
                <c:pt idx="2087">
                  <c:v>27656</c:v>
                </c:pt>
                <c:pt idx="2088">
                  <c:v>27657</c:v>
                </c:pt>
                <c:pt idx="2089">
                  <c:v>27658</c:v>
                </c:pt>
                <c:pt idx="2090">
                  <c:v>27659</c:v>
                </c:pt>
                <c:pt idx="2091">
                  <c:v>27660</c:v>
                </c:pt>
                <c:pt idx="2092">
                  <c:v>27661</c:v>
                </c:pt>
                <c:pt idx="2093">
                  <c:v>27662</c:v>
                </c:pt>
                <c:pt idx="2094">
                  <c:v>27663</c:v>
                </c:pt>
                <c:pt idx="2095">
                  <c:v>27664</c:v>
                </c:pt>
                <c:pt idx="2096">
                  <c:v>27665</c:v>
                </c:pt>
                <c:pt idx="2097">
                  <c:v>27666</c:v>
                </c:pt>
                <c:pt idx="2098">
                  <c:v>27667</c:v>
                </c:pt>
                <c:pt idx="2099">
                  <c:v>27668</c:v>
                </c:pt>
                <c:pt idx="2100">
                  <c:v>27669</c:v>
                </c:pt>
                <c:pt idx="2101">
                  <c:v>27670</c:v>
                </c:pt>
                <c:pt idx="2102">
                  <c:v>27671</c:v>
                </c:pt>
                <c:pt idx="2103">
                  <c:v>27672</c:v>
                </c:pt>
                <c:pt idx="2104">
                  <c:v>27673</c:v>
                </c:pt>
                <c:pt idx="2105">
                  <c:v>27674</c:v>
                </c:pt>
                <c:pt idx="2106">
                  <c:v>27675</c:v>
                </c:pt>
                <c:pt idx="2107">
                  <c:v>27676</c:v>
                </c:pt>
                <c:pt idx="2108">
                  <c:v>27677</c:v>
                </c:pt>
                <c:pt idx="2109">
                  <c:v>27678</c:v>
                </c:pt>
                <c:pt idx="2110">
                  <c:v>27679</c:v>
                </c:pt>
                <c:pt idx="2111">
                  <c:v>27680</c:v>
                </c:pt>
                <c:pt idx="2112">
                  <c:v>27681</c:v>
                </c:pt>
                <c:pt idx="2113">
                  <c:v>27682</c:v>
                </c:pt>
                <c:pt idx="2114">
                  <c:v>27683</c:v>
                </c:pt>
                <c:pt idx="2115">
                  <c:v>27684</c:v>
                </c:pt>
                <c:pt idx="2116">
                  <c:v>27685</c:v>
                </c:pt>
                <c:pt idx="2117">
                  <c:v>27686</c:v>
                </c:pt>
                <c:pt idx="2118">
                  <c:v>27687</c:v>
                </c:pt>
                <c:pt idx="2119">
                  <c:v>27688</c:v>
                </c:pt>
                <c:pt idx="2120">
                  <c:v>27689</c:v>
                </c:pt>
                <c:pt idx="2121">
                  <c:v>27690</c:v>
                </c:pt>
                <c:pt idx="2122">
                  <c:v>27691</c:v>
                </c:pt>
                <c:pt idx="2123">
                  <c:v>27692</c:v>
                </c:pt>
                <c:pt idx="2124">
                  <c:v>27693</c:v>
                </c:pt>
                <c:pt idx="2125">
                  <c:v>27694</c:v>
                </c:pt>
                <c:pt idx="2126">
                  <c:v>27695</c:v>
                </c:pt>
                <c:pt idx="2127">
                  <c:v>27696</c:v>
                </c:pt>
                <c:pt idx="2128">
                  <c:v>27697</c:v>
                </c:pt>
                <c:pt idx="2129">
                  <c:v>27698</c:v>
                </c:pt>
                <c:pt idx="2130">
                  <c:v>27699</c:v>
                </c:pt>
                <c:pt idx="2131">
                  <c:v>27700</c:v>
                </c:pt>
                <c:pt idx="2132">
                  <c:v>27701</c:v>
                </c:pt>
                <c:pt idx="2133">
                  <c:v>27702</c:v>
                </c:pt>
                <c:pt idx="2134">
                  <c:v>27703</c:v>
                </c:pt>
                <c:pt idx="2135">
                  <c:v>27704</c:v>
                </c:pt>
                <c:pt idx="2136">
                  <c:v>27705</c:v>
                </c:pt>
                <c:pt idx="2137">
                  <c:v>27706</c:v>
                </c:pt>
                <c:pt idx="2138">
                  <c:v>27707</c:v>
                </c:pt>
                <c:pt idx="2139">
                  <c:v>27708</c:v>
                </c:pt>
                <c:pt idx="2140">
                  <c:v>27709</c:v>
                </c:pt>
                <c:pt idx="2141">
                  <c:v>27710</c:v>
                </c:pt>
                <c:pt idx="2142">
                  <c:v>27711</c:v>
                </c:pt>
                <c:pt idx="2143">
                  <c:v>27712</c:v>
                </c:pt>
                <c:pt idx="2144">
                  <c:v>27713</c:v>
                </c:pt>
                <c:pt idx="2145">
                  <c:v>27714</c:v>
                </c:pt>
                <c:pt idx="2146">
                  <c:v>27715</c:v>
                </c:pt>
                <c:pt idx="2147">
                  <c:v>27716</c:v>
                </c:pt>
                <c:pt idx="2148">
                  <c:v>27717</c:v>
                </c:pt>
                <c:pt idx="2149">
                  <c:v>27718</c:v>
                </c:pt>
                <c:pt idx="2150">
                  <c:v>27719</c:v>
                </c:pt>
                <c:pt idx="2151">
                  <c:v>27720</c:v>
                </c:pt>
                <c:pt idx="2152">
                  <c:v>27721</c:v>
                </c:pt>
                <c:pt idx="2153">
                  <c:v>27722</c:v>
                </c:pt>
                <c:pt idx="2154">
                  <c:v>27723</c:v>
                </c:pt>
                <c:pt idx="2155">
                  <c:v>27724</c:v>
                </c:pt>
                <c:pt idx="2156">
                  <c:v>27725</c:v>
                </c:pt>
                <c:pt idx="2157">
                  <c:v>27726</c:v>
                </c:pt>
                <c:pt idx="2158">
                  <c:v>27727</c:v>
                </c:pt>
                <c:pt idx="2159">
                  <c:v>27728</c:v>
                </c:pt>
                <c:pt idx="2160">
                  <c:v>27729</c:v>
                </c:pt>
                <c:pt idx="2161">
                  <c:v>27730</c:v>
                </c:pt>
                <c:pt idx="2162">
                  <c:v>27731</c:v>
                </c:pt>
                <c:pt idx="2163">
                  <c:v>27732</c:v>
                </c:pt>
                <c:pt idx="2164">
                  <c:v>27733</c:v>
                </c:pt>
                <c:pt idx="2165">
                  <c:v>27734</c:v>
                </c:pt>
                <c:pt idx="2166">
                  <c:v>27735</c:v>
                </c:pt>
                <c:pt idx="2167">
                  <c:v>27736</c:v>
                </c:pt>
                <c:pt idx="2168">
                  <c:v>27737</c:v>
                </c:pt>
                <c:pt idx="2169">
                  <c:v>27738</c:v>
                </c:pt>
                <c:pt idx="2170">
                  <c:v>27739</c:v>
                </c:pt>
                <c:pt idx="2171">
                  <c:v>27740</c:v>
                </c:pt>
                <c:pt idx="2172">
                  <c:v>27741</c:v>
                </c:pt>
                <c:pt idx="2173">
                  <c:v>27742</c:v>
                </c:pt>
                <c:pt idx="2174">
                  <c:v>27743</c:v>
                </c:pt>
                <c:pt idx="2175">
                  <c:v>27744</c:v>
                </c:pt>
                <c:pt idx="2176">
                  <c:v>27745</c:v>
                </c:pt>
                <c:pt idx="2177">
                  <c:v>27746</c:v>
                </c:pt>
                <c:pt idx="2178">
                  <c:v>27747</c:v>
                </c:pt>
                <c:pt idx="2179">
                  <c:v>27748</c:v>
                </c:pt>
                <c:pt idx="2180">
                  <c:v>27749</c:v>
                </c:pt>
                <c:pt idx="2181">
                  <c:v>27750</c:v>
                </c:pt>
                <c:pt idx="2182">
                  <c:v>27751</c:v>
                </c:pt>
                <c:pt idx="2183">
                  <c:v>27752</c:v>
                </c:pt>
                <c:pt idx="2184">
                  <c:v>27753</c:v>
                </c:pt>
                <c:pt idx="2185">
                  <c:v>27754</c:v>
                </c:pt>
                <c:pt idx="2186">
                  <c:v>27755</c:v>
                </c:pt>
                <c:pt idx="2187">
                  <c:v>27756</c:v>
                </c:pt>
                <c:pt idx="2188">
                  <c:v>27757</c:v>
                </c:pt>
                <c:pt idx="2189">
                  <c:v>27758</c:v>
                </c:pt>
                <c:pt idx="2190">
                  <c:v>27759</c:v>
                </c:pt>
                <c:pt idx="2191">
                  <c:v>27760</c:v>
                </c:pt>
                <c:pt idx="2192">
                  <c:v>27761</c:v>
                </c:pt>
                <c:pt idx="2193">
                  <c:v>27762</c:v>
                </c:pt>
                <c:pt idx="2194">
                  <c:v>27763</c:v>
                </c:pt>
                <c:pt idx="2195">
                  <c:v>27764</c:v>
                </c:pt>
                <c:pt idx="2196">
                  <c:v>27765</c:v>
                </c:pt>
                <c:pt idx="2197">
                  <c:v>27766</c:v>
                </c:pt>
                <c:pt idx="2198">
                  <c:v>27767</c:v>
                </c:pt>
                <c:pt idx="2199">
                  <c:v>27768</c:v>
                </c:pt>
                <c:pt idx="2200">
                  <c:v>27769</c:v>
                </c:pt>
                <c:pt idx="2201">
                  <c:v>27770</c:v>
                </c:pt>
                <c:pt idx="2202">
                  <c:v>27771</c:v>
                </c:pt>
                <c:pt idx="2203">
                  <c:v>27772</c:v>
                </c:pt>
                <c:pt idx="2204">
                  <c:v>27773</c:v>
                </c:pt>
                <c:pt idx="2205">
                  <c:v>27774</c:v>
                </c:pt>
                <c:pt idx="2206">
                  <c:v>27775</c:v>
                </c:pt>
                <c:pt idx="2207">
                  <c:v>27776</c:v>
                </c:pt>
                <c:pt idx="2208">
                  <c:v>27777</c:v>
                </c:pt>
                <c:pt idx="2209">
                  <c:v>27778</c:v>
                </c:pt>
                <c:pt idx="2210">
                  <c:v>27779</c:v>
                </c:pt>
                <c:pt idx="2211">
                  <c:v>27780</c:v>
                </c:pt>
                <c:pt idx="2212">
                  <c:v>27781</c:v>
                </c:pt>
                <c:pt idx="2213">
                  <c:v>27782</c:v>
                </c:pt>
                <c:pt idx="2214">
                  <c:v>27783</c:v>
                </c:pt>
                <c:pt idx="2215">
                  <c:v>27784</c:v>
                </c:pt>
                <c:pt idx="2216">
                  <c:v>27785</c:v>
                </c:pt>
                <c:pt idx="2217">
                  <c:v>27786</c:v>
                </c:pt>
                <c:pt idx="2218">
                  <c:v>27787</c:v>
                </c:pt>
                <c:pt idx="2219">
                  <c:v>27788</c:v>
                </c:pt>
                <c:pt idx="2220">
                  <c:v>27789</c:v>
                </c:pt>
                <c:pt idx="2221">
                  <c:v>27790</c:v>
                </c:pt>
                <c:pt idx="2222">
                  <c:v>27791</c:v>
                </c:pt>
                <c:pt idx="2223">
                  <c:v>27792</c:v>
                </c:pt>
                <c:pt idx="2224">
                  <c:v>27793</c:v>
                </c:pt>
                <c:pt idx="2225">
                  <c:v>27794</c:v>
                </c:pt>
                <c:pt idx="2226">
                  <c:v>27795</c:v>
                </c:pt>
                <c:pt idx="2227">
                  <c:v>27796</c:v>
                </c:pt>
                <c:pt idx="2228">
                  <c:v>27797</c:v>
                </c:pt>
                <c:pt idx="2229">
                  <c:v>27798</c:v>
                </c:pt>
                <c:pt idx="2230">
                  <c:v>27799</c:v>
                </c:pt>
                <c:pt idx="2231">
                  <c:v>27800</c:v>
                </c:pt>
                <c:pt idx="2232">
                  <c:v>27801</c:v>
                </c:pt>
                <c:pt idx="2233">
                  <c:v>27802</c:v>
                </c:pt>
                <c:pt idx="2234">
                  <c:v>27803</c:v>
                </c:pt>
                <c:pt idx="2235">
                  <c:v>27804</c:v>
                </c:pt>
                <c:pt idx="2236">
                  <c:v>27805</c:v>
                </c:pt>
                <c:pt idx="2237">
                  <c:v>27806</c:v>
                </c:pt>
                <c:pt idx="2238">
                  <c:v>27807</c:v>
                </c:pt>
                <c:pt idx="2239">
                  <c:v>27808</c:v>
                </c:pt>
                <c:pt idx="2240">
                  <c:v>27809</c:v>
                </c:pt>
                <c:pt idx="2241">
                  <c:v>27810</c:v>
                </c:pt>
                <c:pt idx="2242">
                  <c:v>27811</c:v>
                </c:pt>
                <c:pt idx="2243">
                  <c:v>27812</c:v>
                </c:pt>
                <c:pt idx="2244">
                  <c:v>27813</c:v>
                </c:pt>
                <c:pt idx="2245">
                  <c:v>27814</c:v>
                </c:pt>
                <c:pt idx="2246">
                  <c:v>27815</c:v>
                </c:pt>
                <c:pt idx="2247">
                  <c:v>27816</c:v>
                </c:pt>
                <c:pt idx="2248">
                  <c:v>27817</c:v>
                </c:pt>
                <c:pt idx="2249">
                  <c:v>27818</c:v>
                </c:pt>
                <c:pt idx="2250">
                  <c:v>27819</c:v>
                </c:pt>
                <c:pt idx="2251">
                  <c:v>27820</c:v>
                </c:pt>
                <c:pt idx="2252">
                  <c:v>27821</c:v>
                </c:pt>
                <c:pt idx="2253">
                  <c:v>27822</c:v>
                </c:pt>
                <c:pt idx="2254">
                  <c:v>27823</c:v>
                </c:pt>
                <c:pt idx="2255">
                  <c:v>27824</c:v>
                </c:pt>
                <c:pt idx="2256">
                  <c:v>27825</c:v>
                </c:pt>
                <c:pt idx="2257">
                  <c:v>27826</c:v>
                </c:pt>
                <c:pt idx="2258">
                  <c:v>27827</c:v>
                </c:pt>
                <c:pt idx="2259">
                  <c:v>27828</c:v>
                </c:pt>
                <c:pt idx="2260">
                  <c:v>27829</c:v>
                </c:pt>
                <c:pt idx="2261">
                  <c:v>27830</c:v>
                </c:pt>
                <c:pt idx="2262">
                  <c:v>27831</c:v>
                </c:pt>
                <c:pt idx="2263">
                  <c:v>27832</c:v>
                </c:pt>
                <c:pt idx="2264">
                  <c:v>27833</c:v>
                </c:pt>
                <c:pt idx="2265">
                  <c:v>27834</c:v>
                </c:pt>
                <c:pt idx="2266">
                  <c:v>27835</c:v>
                </c:pt>
                <c:pt idx="2267">
                  <c:v>27836</c:v>
                </c:pt>
                <c:pt idx="2268">
                  <c:v>27837</c:v>
                </c:pt>
                <c:pt idx="2269">
                  <c:v>27838</c:v>
                </c:pt>
                <c:pt idx="2270">
                  <c:v>27839</c:v>
                </c:pt>
                <c:pt idx="2271">
                  <c:v>27840</c:v>
                </c:pt>
                <c:pt idx="2272">
                  <c:v>27841</c:v>
                </c:pt>
                <c:pt idx="2273">
                  <c:v>27842</c:v>
                </c:pt>
                <c:pt idx="2274">
                  <c:v>27843</c:v>
                </c:pt>
                <c:pt idx="2275">
                  <c:v>27844</c:v>
                </c:pt>
                <c:pt idx="2276">
                  <c:v>27845</c:v>
                </c:pt>
                <c:pt idx="2277">
                  <c:v>27846</c:v>
                </c:pt>
                <c:pt idx="2278">
                  <c:v>27847</c:v>
                </c:pt>
                <c:pt idx="2279">
                  <c:v>27848</c:v>
                </c:pt>
                <c:pt idx="2280">
                  <c:v>27849</c:v>
                </c:pt>
                <c:pt idx="2281">
                  <c:v>27850</c:v>
                </c:pt>
                <c:pt idx="2282">
                  <c:v>27851</c:v>
                </c:pt>
                <c:pt idx="2283">
                  <c:v>27852</c:v>
                </c:pt>
                <c:pt idx="2284">
                  <c:v>27853</c:v>
                </c:pt>
                <c:pt idx="2285">
                  <c:v>27854</c:v>
                </c:pt>
                <c:pt idx="2286">
                  <c:v>27855</c:v>
                </c:pt>
                <c:pt idx="2287">
                  <c:v>27856</c:v>
                </c:pt>
                <c:pt idx="2288">
                  <c:v>27857</c:v>
                </c:pt>
                <c:pt idx="2289">
                  <c:v>27858</c:v>
                </c:pt>
                <c:pt idx="2290">
                  <c:v>27859</c:v>
                </c:pt>
                <c:pt idx="2291">
                  <c:v>27860</c:v>
                </c:pt>
                <c:pt idx="2292">
                  <c:v>27861</c:v>
                </c:pt>
                <c:pt idx="2293">
                  <c:v>27862</c:v>
                </c:pt>
                <c:pt idx="2294">
                  <c:v>27863</c:v>
                </c:pt>
                <c:pt idx="2295">
                  <c:v>27864</c:v>
                </c:pt>
                <c:pt idx="2296">
                  <c:v>27865</c:v>
                </c:pt>
                <c:pt idx="2297">
                  <c:v>27866</c:v>
                </c:pt>
                <c:pt idx="2298">
                  <c:v>27867</c:v>
                </c:pt>
                <c:pt idx="2299">
                  <c:v>27868</c:v>
                </c:pt>
                <c:pt idx="2300">
                  <c:v>27869</c:v>
                </c:pt>
                <c:pt idx="2301">
                  <c:v>27870</c:v>
                </c:pt>
                <c:pt idx="2302">
                  <c:v>27871</c:v>
                </c:pt>
                <c:pt idx="2303">
                  <c:v>27872</c:v>
                </c:pt>
                <c:pt idx="2304">
                  <c:v>27873</c:v>
                </c:pt>
                <c:pt idx="2305">
                  <c:v>27874</c:v>
                </c:pt>
                <c:pt idx="2306">
                  <c:v>27875</c:v>
                </c:pt>
                <c:pt idx="2307">
                  <c:v>27876</c:v>
                </c:pt>
                <c:pt idx="2308">
                  <c:v>27877</c:v>
                </c:pt>
                <c:pt idx="2309">
                  <c:v>27878</c:v>
                </c:pt>
                <c:pt idx="2310">
                  <c:v>27879</c:v>
                </c:pt>
                <c:pt idx="2311">
                  <c:v>27880</c:v>
                </c:pt>
                <c:pt idx="2312">
                  <c:v>27881</c:v>
                </c:pt>
                <c:pt idx="2313">
                  <c:v>27882</c:v>
                </c:pt>
                <c:pt idx="2314">
                  <c:v>27883</c:v>
                </c:pt>
                <c:pt idx="2315">
                  <c:v>27884</c:v>
                </c:pt>
                <c:pt idx="2316">
                  <c:v>27885</c:v>
                </c:pt>
                <c:pt idx="2317">
                  <c:v>27886</c:v>
                </c:pt>
                <c:pt idx="2318">
                  <c:v>27887</c:v>
                </c:pt>
                <c:pt idx="2319">
                  <c:v>27888</c:v>
                </c:pt>
                <c:pt idx="2320">
                  <c:v>27889</c:v>
                </c:pt>
                <c:pt idx="2321">
                  <c:v>27890</c:v>
                </c:pt>
                <c:pt idx="2322">
                  <c:v>27891</c:v>
                </c:pt>
                <c:pt idx="2323">
                  <c:v>27892</c:v>
                </c:pt>
                <c:pt idx="2324">
                  <c:v>27893</c:v>
                </c:pt>
                <c:pt idx="2325">
                  <c:v>27894</c:v>
                </c:pt>
                <c:pt idx="2326">
                  <c:v>27895</c:v>
                </c:pt>
                <c:pt idx="2327">
                  <c:v>27896</c:v>
                </c:pt>
                <c:pt idx="2328">
                  <c:v>27897</c:v>
                </c:pt>
                <c:pt idx="2329">
                  <c:v>27898</c:v>
                </c:pt>
                <c:pt idx="2330">
                  <c:v>27899</c:v>
                </c:pt>
                <c:pt idx="2331">
                  <c:v>27900</c:v>
                </c:pt>
                <c:pt idx="2332">
                  <c:v>27901</c:v>
                </c:pt>
                <c:pt idx="2333">
                  <c:v>27902</c:v>
                </c:pt>
                <c:pt idx="2334">
                  <c:v>27903</c:v>
                </c:pt>
                <c:pt idx="2335">
                  <c:v>27904</c:v>
                </c:pt>
                <c:pt idx="2336">
                  <c:v>27905</c:v>
                </c:pt>
                <c:pt idx="2337">
                  <c:v>27906</c:v>
                </c:pt>
                <c:pt idx="2338">
                  <c:v>27907</c:v>
                </c:pt>
                <c:pt idx="2339">
                  <c:v>27908</c:v>
                </c:pt>
                <c:pt idx="2340">
                  <c:v>27909</c:v>
                </c:pt>
                <c:pt idx="2341">
                  <c:v>27910</c:v>
                </c:pt>
                <c:pt idx="2342">
                  <c:v>27911</c:v>
                </c:pt>
                <c:pt idx="2343">
                  <c:v>27912</c:v>
                </c:pt>
                <c:pt idx="2344">
                  <c:v>27913</c:v>
                </c:pt>
                <c:pt idx="2345">
                  <c:v>27914</c:v>
                </c:pt>
                <c:pt idx="2346">
                  <c:v>27915</c:v>
                </c:pt>
                <c:pt idx="2347">
                  <c:v>27916</c:v>
                </c:pt>
                <c:pt idx="2348">
                  <c:v>27917</c:v>
                </c:pt>
                <c:pt idx="2349">
                  <c:v>27918</c:v>
                </c:pt>
                <c:pt idx="2350">
                  <c:v>27919</c:v>
                </c:pt>
                <c:pt idx="2351">
                  <c:v>27920</c:v>
                </c:pt>
                <c:pt idx="2352">
                  <c:v>27921</c:v>
                </c:pt>
                <c:pt idx="2353">
                  <c:v>27922</c:v>
                </c:pt>
                <c:pt idx="2354">
                  <c:v>27923</c:v>
                </c:pt>
                <c:pt idx="2355">
                  <c:v>27924</c:v>
                </c:pt>
                <c:pt idx="2356">
                  <c:v>27925</c:v>
                </c:pt>
                <c:pt idx="2357">
                  <c:v>27926</c:v>
                </c:pt>
                <c:pt idx="2358">
                  <c:v>27927</c:v>
                </c:pt>
                <c:pt idx="2359">
                  <c:v>27928</c:v>
                </c:pt>
                <c:pt idx="2360">
                  <c:v>27929</c:v>
                </c:pt>
                <c:pt idx="2361">
                  <c:v>27930</c:v>
                </c:pt>
                <c:pt idx="2362">
                  <c:v>27931</c:v>
                </c:pt>
                <c:pt idx="2363">
                  <c:v>27932</c:v>
                </c:pt>
                <c:pt idx="2364">
                  <c:v>27933</c:v>
                </c:pt>
                <c:pt idx="2365">
                  <c:v>27934</c:v>
                </c:pt>
                <c:pt idx="2366">
                  <c:v>27935</c:v>
                </c:pt>
                <c:pt idx="2367">
                  <c:v>27936</c:v>
                </c:pt>
                <c:pt idx="2368">
                  <c:v>27937</c:v>
                </c:pt>
                <c:pt idx="2369">
                  <c:v>27938</c:v>
                </c:pt>
                <c:pt idx="2370">
                  <c:v>27939</c:v>
                </c:pt>
                <c:pt idx="2371">
                  <c:v>27940</c:v>
                </c:pt>
                <c:pt idx="2372">
                  <c:v>27941</c:v>
                </c:pt>
                <c:pt idx="2373">
                  <c:v>27942</c:v>
                </c:pt>
                <c:pt idx="2374">
                  <c:v>27943</c:v>
                </c:pt>
                <c:pt idx="2375">
                  <c:v>27944</c:v>
                </c:pt>
                <c:pt idx="2376">
                  <c:v>27945</c:v>
                </c:pt>
                <c:pt idx="2377">
                  <c:v>27946</c:v>
                </c:pt>
                <c:pt idx="2378">
                  <c:v>27947</c:v>
                </c:pt>
                <c:pt idx="2379">
                  <c:v>27948</c:v>
                </c:pt>
                <c:pt idx="2380">
                  <c:v>27949</c:v>
                </c:pt>
                <c:pt idx="2381">
                  <c:v>27950</c:v>
                </c:pt>
                <c:pt idx="2382">
                  <c:v>27951</c:v>
                </c:pt>
                <c:pt idx="2383">
                  <c:v>27952</c:v>
                </c:pt>
                <c:pt idx="2384">
                  <c:v>27953</c:v>
                </c:pt>
                <c:pt idx="2385">
                  <c:v>27954</c:v>
                </c:pt>
                <c:pt idx="2386">
                  <c:v>27955</c:v>
                </c:pt>
                <c:pt idx="2387">
                  <c:v>27956</c:v>
                </c:pt>
                <c:pt idx="2388">
                  <c:v>27957</c:v>
                </c:pt>
                <c:pt idx="2389">
                  <c:v>27958</c:v>
                </c:pt>
                <c:pt idx="2390">
                  <c:v>27959</c:v>
                </c:pt>
                <c:pt idx="2391">
                  <c:v>27960</c:v>
                </c:pt>
                <c:pt idx="2392">
                  <c:v>27961</c:v>
                </c:pt>
                <c:pt idx="2393">
                  <c:v>27962</c:v>
                </c:pt>
                <c:pt idx="2394">
                  <c:v>27963</c:v>
                </c:pt>
                <c:pt idx="2395">
                  <c:v>27964</c:v>
                </c:pt>
                <c:pt idx="2396">
                  <c:v>27965</c:v>
                </c:pt>
                <c:pt idx="2397">
                  <c:v>27966</c:v>
                </c:pt>
                <c:pt idx="2398">
                  <c:v>27967</c:v>
                </c:pt>
                <c:pt idx="2399">
                  <c:v>27968</c:v>
                </c:pt>
                <c:pt idx="2400">
                  <c:v>27969</c:v>
                </c:pt>
                <c:pt idx="2401">
                  <c:v>27970</c:v>
                </c:pt>
                <c:pt idx="2402">
                  <c:v>27971</c:v>
                </c:pt>
                <c:pt idx="2403">
                  <c:v>27972</c:v>
                </c:pt>
                <c:pt idx="2404">
                  <c:v>27973</c:v>
                </c:pt>
                <c:pt idx="2405">
                  <c:v>27974</c:v>
                </c:pt>
                <c:pt idx="2406">
                  <c:v>27975</c:v>
                </c:pt>
                <c:pt idx="2407">
                  <c:v>27976</c:v>
                </c:pt>
                <c:pt idx="2408">
                  <c:v>27977</c:v>
                </c:pt>
                <c:pt idx="2409">
                  <c:v>27978</c:v>
                </c:pt>
                <c:pt idx="2410">
                  <c:v>27979</c:v>
                </c:pt>
                <c:pt idx="2411">
                  <c:v>27980</c:v>
                </c:pt>
                <c:pt idx="2412">
                  <c:v>27981</c:v>
                </c:pt>
                <c:pt idx="2413">
                  <c:v>27982</c:v>
                </c:pt>
                <c:pt idx="2414">
                  <c:v>27983</c:v>
                </c:pt>
                <c:pt idx="2415">
                  <c:v>27984</c:v>
                </c:pt>
                <c:pt idx="2416">
                  <c:v>27985</c:v>
                </c:pt>
                <c:pt idx="2417">
                  <c:v>27986</c:v>
                </c:pt>
                <c:pt idx="2418">
                  <c:v>27987</c:v>
                </c:pt>
                <c:pt idx="2419">
                  <c:v>27988</c:v>
                </c:pt>
                <c:pt idx="2420">
                  <c:v>27989</c:v>
                </c:pt>
                <c:pt idx="2421">
                  <c:v>27990</c:v>
                </c:pt>
                <c:pt idx="2422">
                  <c:v>27991</c:v>
                </c:pt>
                <c:pt idx="2423">
                  <c:v>27992</c:v>
                </c:pt>
                <c:pt idx="2424">
                  <c:v>27993</c:v>
                </c:pt>
                <c:pt idx="2425">
                  <c:v>27994</c:v>
                </c:pt>
                <c:pt idx="2426">
                  <c:v>27995</c:v>
                </c:pt>
                <c:pt idx="2427">
                  <c:v>27996</c:v>
                </c:pt>
                <c:pt idx="2428">
                  <c:v>27997</c:v>
                </c:pt>
                <c:pt idx="2429">
                  <c:v>27998</c:v>
                </c:pt>
                <c:pt idx="2430">
                  <c:v>27999</c:v>
                </c:pt>
                <c:pt idx="2431">
                  <c:v>28000</c:v>
                </c:pt>
                <c:pt idx="2432">
                  <c:v>28001</c:v>
                </c:pt>
                <c:pt idx="2433">
                  <c:v>28002</c:v>
                </c:pt>
                <c:pt idx="2434">
                  <c:v>28003</c:v>
                </c:pt>
                <c:pt idx="2435">
                  <c:v>28004</c:v>
                </c:pt>
                <c:pt idx="2436">
                  <c:v>28005</c:v>
                </c:pt>
                <c:pt idx="2437">
                  <c:v>28006</c:v>
                </c:pt>
                <c:pt idx="2438">
                  <c:v>28007</c:v>
                </c:pt>
                <c:pt idx="2439">
                  <c:v>28008</c:v>
                </c:pt>
                <c:pt idx="2440">
                  <c:v>28009</c:v>
                </c:pt>
                <c:pt idx="2441">
                  <c:v>28010</c:v>
                </c:pt>
                <c:pt idx="2442">
                  <c:v>28011</c:v>
                </c:pt>
                <c:pt idx="2443">
                  <c:v>28012</c:v>
                </c:pt>
                <c:pt idx="2444">
                  <c:v>28013</c:v>
                </c:pt>
                <c:pt idx="2445">
                  <c:v>28014</c:v>
                </c:pt>
                <c:pt idx="2446">
                  <c:v>28015</c:v>
                </c:pt>
                <c:pt idx="2447">
                  <c:v>28016</c:v>
                </c:pt>
                <c:pt idx="2448">
                  <c:v>28017</c:v>
                </c:pt>
                <c:pt idx="2449">
                  <c:v>28018</c:v>
                </c:pt>
                <c:pt idx="2450">
                  <c:v>28019</c:v>
                </c:pt>
                <c:pt idx="2451">
                  <c:v>28020</c:v>
                </c:pt>
                <c:pt idx="2452">
                  <c:v>28021</c:v>
                </c:pt>
                <c:pt idx="2453">
                  <c:v>28022</c:v>
                </c:pt>
                <c:pt idx="2454">
                  <c:v>28023</c:v>
                </c:pt>
                <c:pt idx="2455">
                  <c:v>28024</c:v>
                </c:pt>
                <c:pt idx="2456">
                  <c:v>28025</c:v>
                </c:pt>
                <c:pt idx="2457">
                  <c:v>28026</c:v>
                </c:pt>
                <c:pt idx="2458">
                  <c:v>28027</c:v>
                </c:pt>
                <c:pt idx="2459">
                  <c:v>28028</c:v>
                </c:pt>
                <c:pt idx="2460">
                  <c:v>28029</c:v>
                </c:pt>
                <c:pt idx="2461">
                  <c:v>28030</c:v>
                </c:pt>
                <c:pt idx="2462">
                  <c:v>28031</c:v>
                </c:pt>
                <c:pt idx="2463">
                  <c:v>28032</c:v>
                </c:pt>
                <c:pt idx="2464">
                  <c:v>28033</c:v>
                </c:pt>
                <c:pt idx="2465">
                  <c:v>28034</c:v>
                </c:pt>
                <c:pt idx="2466">
                  <c:v>28035</c:v>
                </c:pt>
                <c:pt idx="2467">
                  <c:v>28036</c:v>
                </c:pt>
                <c:pt idx="2468">
                  <c:v>28037</c:v>
                </c:pt>
                <c:pt idx="2469">
                  <c:v>28038</c:v>
                </c:pt>
                <c:pt idx="2470">
                  <c:v>28039</c:v>
                </c:pt>
                <c:pt idx="2471">
                  <c:v>28040</c:v>
                </c:pt>
                <c:pt idx="2472">
                  <c:v>28041</c:v>
                </c:pt>
                <c:pt idx="2473">
                  <c:v>28042</c:v>
                </c:pt>
                <c:pt idx="2474">
                  <c:v>28043</c:v>
                </c:pt>
                <c:pt idx="2475">
                  <c:v>28044</c:v>
                </c:pt>
                <c:pt idx="2476">
                  <c:v>28045</c:v>
                </c:pt>
                <c:pt idx="2477">
                  <c:v>28046</c:v>
                </c:pt>
                <c:pt idx="2478">
                  <c:v>28047</c:v>
                </c:pt>
                <c:pt idx="2479">
                  <c:v>28048</c:v>
                </c:pt>
                <c:pt idx="2480">
                  <c:v>28049</c:v>
                </c:pt>
                <c:pt idx="2481">
                  <c:v>28050</c:v>
                </c:pt>
                <c:pt idx="2482">
                  <c:v>28051</c:v>
                </c:pt>
                <c:pt idx="2483">
                  <c:v>28052</c:v>
                </c:pt>
                <c:pt idx="2484">
                  <c:v>28053</c:v>
                </c:pt>
                <c:pt idx="2485">
                  <c:v>28054</c:v>
                </c:pt>
                <c:pt idx="2486">
                  <c:v>28055</c:v>
                </c:pt>
                <c:pt idx="2487">
                  <c:v>28056</c:v>
                </c:pt>
                <c:pt idx="2488">
                  <c:v>28057</c:v>
                </c:pt>
                <c:pt idx="2489">
                  <c:v>28058</c:v>
                </c:pt>
                <c:pt idx="2490">
                  <c:v>28059</c:v>
                </c:pt>
                <c:pt idx="2491">
                  <c:v>28060</c:v>
                </c:pt>
                <c:pt idx="2492">
                  <c:v>28061</c:v>
                </c:pt>
                <c:pt idx="2493">
                  <c:v>28062</c:v>
                </c:pt>
                <c:pt idx="2494">
                  <c:v>28063</c:v>
                </c:pt>
                <c:pt idx="2495">
                  <c:v>28064</c:v>
                </c:pt>
                <c:pt idx="2496">
                  <c:v>28065</c:v>
                </c:pt>
                <c:pt idx="2497">
                  <c:v>28066</c:v>
                </c:pt>
                <c:pt idx="2498">
                  <c:v>28067</c:v>
                </c:pt>
                <c:pt idx="2499">
                  <c:v>28068</c:v>
                </c:pt>
                <c:pt idx="2500">
                  <c:v>28069</c:v>
                </c:pt>
                <c:pt idx="2501">
                  <c:v>28070</c:v>
                </c:pt>
                <c:pt idx="2502">
                  <c:v>28071</c:v>
                </c:pt>
                <c:pt idx="2503">
                  <c:v>28072</c:v>
                </c:pt>
                <c:pt idx="2504">
                  <c:v>28073</c:v>
                </c:pt>
                <c:pt idx="2505">
                  <c:v>28074</c:v>
                </c:pt>
                <c:pt idx="2506">
                  <c:v>28075</c:v>
                </c:pt>
                <c:pt idx="2507">
                  <c:v>28076</c:v>
                </c:pt>
                <c:pt idx="2508">
                  <c:v>28077</c:v>
                </c:pt>
                <c:pt idx="2509">
                  <c:v>28078</c:v>
                </c:pt>
                <c:pt idx="2510">
                  <c:v>28079</c:v>
                </c:pt>
                <c:pt idx="2511">
                  <c:v>28080</c:v>
                </c:pt>
                <c:pt idx="2512">
                  <c:v>28081</c:v>
                </c:pt>
                <c:pt idx="2513">
                  <c:v>28082</c:v>
                </c:pt>
                <c:pt idx="2514">
                  <c:v>28083</c:v>
                </c:pt>
                <c:pt idx="2515">
                  <c:v>28084</c:v>
                </c:pt>
                <c:pt idx="2516">
                  <c:v>28085</c:v>
                </c:pt>
                <c:pt idx="2517">
                  <c:v>28086</c:v>
                </c:pt>
                <c:pt idx="2518">
                  <c:v>28087</c:v>
                </c:pt>
                <c:pt idx="2519">
                  <c:v>28088</c:v>
                </c:pt>
                <c:pt idx="2520">
                  <c:v>28089</c:v>
                </c:pt>
                <c:pt idx="2521">
                  <c:v>28090</c:v>
                </c:pt>
                <c:pt idx="2522">
                  <c:v>28091</c:v>
                </c:pt>
                <c:pt idx="2523">
                  <c:v>28092</c:v>
                </c:pt>
                <c:pt idx="2524">
                  <c:v>28093</c:v>
                </c:pt>
                <c:pt idx="2525">
                  <c:v>28094</c:v>
                </c:pt>
                <c:pt idx="2526">
                  <c:v>28095</c:v>
                </c:pt>
                <c:pt idx="2527">
                  <c:v>28096</c:v>
                </c:pt>
                <c:pt idx="2528">
                  <c:v>28097</c:v>
                </c:pt>
                <c:pt idx="2529">
                  <c:v>28098</c:v>
                </c:pt>
                <c:pt idx="2530">
                  <c:v>28099</c:v>
                </c:pt>
                <c:pt idx="2531">
                  <c:v>28100</c:v>
                </c:pt>
                <c:pt idx="2532">
                  <c:v>28101</c:v>
                </c:pt>
                <c:pt idx="2533">
                  <c:v>28102</c:v>
                </c:pt>
                <c:pt idx="2534">
                  <c:v>28103</c:v>
                </c:pt>
                <c:pt idx="2535">
                  <c:v>28104</c:v>
                </c:pt>
                <c:pt idx="2536">
                  <c:v>28105</c:v>
                </c:pt>
                <c:pt idx="2537">
                  <c:v>28106</c:v>
                </c:pt>
                <c:pt idx="2538">
                  <c:v>28107</c:v>
                </c:pt>
                <c:pt idx="2539">
                  <c:v>28108</c:v>
                </c:pt>
                <c:pt idx="2540">
                  <c:v>28109</c:v>
                </c:pt>
                <c:pt idx="2541">
                  <c:v>28110</c:v>
                </c:pt>
                <c:pt idx="2542">
                  <c:v>28111</c:v>
                </c:pt>
                <c:pt idx="2543">
                  <c:v>28112</c:v>
                </c:pt>
                <c:pt idx="2544">
                  <c:v>28113</c:v>
                </c:pt>
                <c:pt idx="2545">
                  <c:v>28114</c:v>
                </c:pt>
                <c:pt idx="2546">
                  <c:v>28115</c:v>
                </c:pt>
                <c:pt idx="2547">
                  <c:v>28116</c:v>
                </c:pt>
                <c:pt idx="2548">
                  <c:v>28117</c:v>
                </c:pt>
                <c:pt idx="2549">
                  <c:v>28118</c:v>
                </c:pt>
                <c:pt idx="2550">
                  <c:v>28119</c:v>
                </c:pt>
                <c:pt idx="2551">
                  <c:v>28120</c:v>
                </c:pt>
                <c:pt idx="2552">
                  <c:v>28121</c:v>
                </c:pt>
                <c:pt idx="2553">
                  <c:v>28122</c:v>
                </c:pt>
                <c:pt idx="2554">
                  <c:v>28123</c:v>
                </c:pt>
                <c:pt idx="2555">
                  <c:v>28124</c:v>
                </c:pt>
                <c:pt idx="2556">
                  <c:v>28125</c:v>
                </c:pt>
                <c:pt idx="2557">
                  <c:v>28126</c:v>
                </c:pt>
                <c:pt idx="2558">
                  <c:v>28127</c:v>
                </c:pt>
                <c:pt idx="2559">
                  <c:v>28128</c:v>
                </c:pt>
                <c:pt idx="2560">
                  <c:v>28129</c:v>
                </c:pt>
                <c:pt idx="2561">
                  <c:v>28130</c:v>
                </c:pt>
                <c:pt idx="2562">
                  <c:v>28131</c:v>
                </c:pt>
                <c:pt idx="2563">
                  <c:v>28132</c:v>
                </c:pt>
                <c:pt idx="2564">
                  <c:v>28133</c:v>
                </c:pt>
                <c:pt idx="2565">
                  <c:v>28134</c:v>
                </c:pt>
                <c:pt idx="2566">
                  <c:v>28135</c:v>
                </c:pt>
                <c:pt idx="2567">
                  <c:v>28136</c:v>
                </c:pt>
                <c:pt idx="2568">
                  <c:v>28137</c:v>
                </c:pt>
                <c:pt idx="2569">
                  <c:v>28138</c:v>
                </c:pt>
                <c:pt idx="2570">
                  <c:v>28139</c:v>
                </c:pt>
                <c:pt idx="2571">
                  <c:v>28140</c:v>
                </c:pt>
                <c:pt idx="2572">
                  <c:v>28141</c:v>
                </c:pt>
                <c:pt idx="2573">
                  <c:v>28142</c:v>
                </c:pt>
                <c:pt idx="2574">
                  <c:v>28143</c:v>
                </c:pt>
                <c:pt idx="2575">
                  <c:v>28144</c:v>
                </c:pt>
                <c:pt idx="2576">
                  <c:v>28145</c:v>
                </c:pt>
                <c:pt idx="2577">
                  <c:v>28146</c:v>
                </c:pt>
                <c:pt idx="2578">
                  <c:v>28147</c:v>
                </c:pt>
                <c:pt idx="2579">
                  <c:v>28148</c:v>
                </c:pt>
                <c:pt idx="2580">
                  <c:v>28149</c:v>
                </c:pt>
                <c:pt idx="2581">
                  <c:v>28150</c:v>
                </c:pt>
                <c:pt idx="2582">
                  <c:v>28151</c:v>
                </c:pt>
                <c:pt idx="2583">
                  <c:v>28152</c:v>
                </c:pt>
                <c:pt idx="2584">
                  <c:v>28153</c:v>
                </c:pt>
                <c:pt idx="2585">
                  <c:v>28154</c:v>
                </c:pt>
                <c:pt idx="2586">
                  <c:v>28155</c:v>
                </c:pt>
                <c:pt idx="2587">
                  <c:v>28156</c:v>
                </c:pt>
                <c:pt idx="2588">
                  <c:v>28157</c:v>
                </c:pt>
                <c:pt idx="2589">
                  <c:v>28158</c:v>
                </c:pt>
                <c:pt idx="2590">
                  <c:v>28159</c:v>
                </c:pt>
                <c:pt idx="2591">
                  <c:v>28160</c:v>
                </c:pt>
                <c:pt idx="2592">
                  <c:v>28161</c:v>
                </c:pt>
                <c:pt idx="2593">
                  <c:v>28162</c:v>
                </c:pt>
                <c:pt idx="2594">
                  <c:v>28163</c:v>
                </c:pt>
                <c:pt idx="2595">
                  <c:v>28164</c:v>
                </c:pt>
                <c:pt idx="2596">
                  <c:v>28165</c:v>
                </c:pt>
                <c:pt idx="2597">
                  <c:v>28166</c:v>
                </c:pt>
                <c:pt idx="2598">
                  <c:v>28167</c:v>
                </c:pt>
                <c:pt idx="2599">
                  <c:v>28168</c:v>
                </c:pt>
                <c:pt idx="2600">
                  <c:v>28169</c:v>
                </c:pt>
                <c:pt idx="2601">
                  <c:v>28170</c:v>
                </c:pt>
                <c:pt idx="2602">
                  <c:v>28171</c:v>
                </c:pt>
                <c:pt idx="2603">
                  <c:v>28172</c:v>
                </c:pt>
                <c:pt idx="2604">
                  <c:v>28173</c:v>
                </c:pt>
                <c:pt idx="2605">
                  <c:v>28174</c:v>
                </c:pt>
                <c:pt idx="2606">
                  <c:v>28175</c:v>
                </c:pt>
                <c:pt idx="2607">
                  <c:v>28176</c:v>
                </c:pt>
                <c:pt idx="2608">
                  <c:v>28177</c:v>
                </c:pt>
                <c:pt idx="2609">
                  <c:v>28178</c:v>
                </c:pt>
                <c:pt idx="2610">
                  <c:v>28179</c:v>
                </c:pt>
                <c:pt idx="2611">
                  <c:v>28180</c:v>
                </c:pt>
                <c:pt idx="2612">
                  <c:v>28181</c:v>
                </c:pt>
                <c:pt idx="2613">
                  <c:v>28182</c:v>
                </c:pt>
                <c:pt idx="2614">
                  <c:v>28183</c:v>
                </c:pt>
                <c:pt idx="2615">
                  <c:v>28184</c:v>
                </c:pt>
                <c:pt idx="2616">
                  <c:v>28185</c:v>
                </c:pt>
                <c:pt idx="2617">
                  <c:v>28186</c:v>
                </c:pt>
                <c:pt idx="2618">
                  <c:v>28187</c:v>
                </c:pt>
                <c:pt idx="2619">
                  <c:v>28188</c:v>
                </c:pt>
                <c:pt idx="2620">
                  <c:v>28189</c:v>
                </c:pt>
                <c:pt idx="2621">
                  <c:v>28190</c:v>
                </c:pt>
                <c:pt idx="2622">
                  <c:v>28191</c:v>
                </c:pt>
                <c:pt idx="2623">
                  <c:v>28192</c:v>
                </c:pt>
                <c:pt idx="2624">
                  <c:v>28193</c:v>
                </c:pt>
                <c:pt idx="2625">
                  <c:v>28194</c:v>
                </c:pt>
                <c:pt idx="2626">
                  <c:v>28195</c:v>
                </c:pt>
                <c:pt idx="2627">
                  <c:v>28196</c:v>
                </c:pt>
                <c:pt idx="2628">
                  <c:v>28197</c:v>
                </c:pt>
                <c:pt idx="2629">
                  <c:v>28198</c:v>
                </c:pt>
                <c:pt idx="2630">
                  <c:v>28199</c:v>
                </c:pt>
                <c:pt idx="2631">
                  <c:v>28200</c:v>
                </c:pt>
                <c:pt idx="2632">
                  <c:v>28201</c:v>
                </c:pt>
                <c:pt idx="2633">
                  <c:v>28202</c:v>
                </c:pt>
                <c:pt idx="2634">
                  <c:v>28203</c:v>
                </c:pt>
                <c:pt idx="2635">
                  <c:v>28204</c:v>
                </c:pt>
                <c:pt idx="2636">
                  <c:v>28205</c:v>
                </c:pt>
                <c:pt idx="2637">
                  <c:v>28206</c:v>
                </c:pt>
                <c:pt idx="2638">
                  <c:v>28207</c:v>
                </c:pt>
                <c:pt idx="2639">
                  <c:v>28208</c:v>
                </c:pt>
                <c:pt idx="2640">
                  <c:v>28209</c:v>
                </c:pt>
                <c:pt idx="2641">
                  <c:v>28210</c:v>
                </c:pt>
                <c:pt idx="2642">
                  <c:v>28211</c:v>
                </c:pt>
                <c:pt idx="2643">
                  <c:v>28212</c:v>
                </c:pt>
                <c:pt idx="2644">
                  <c:v>28213</c:v>
                </c:pt>
                <c:pt idx="2645">
                  <c:v>28214</c:v>
                </c:pt>
                <c:pt idx="2646">
                  <c:v>28215</c:v>
                </c:pt>
                <c:pt idx="2647">
                  <c:v>28216</c:v>
                </c:pt>
                <c:pt idx="2648">
                  <c:v>28217</c:v>
                </c:pt>
                <c:pt idx="2649">
                  <c:v>28218</c:v>
                </c:pt>
                <c:pt idx="2650">
                  <c:v>28219</c:v>
                </c:pt>
                <c:pt idx="2651">
                  <c:v>28220</c:v>
                </c:pt>
                <c:pt idx="2652">
                  <c:v>28221</c:v>
                </c:pt>
                <c:pt idx="2653">
                  <c:v>28222</c:v>
                </c:pt>
                <c:pt idx="2654">
                  <c:v>28223</c:v>
                </c:pt>
                <c:pt idx="2655">
                  <c:v>28224</c:v>
                </c:pt>
                <c:pt idx="2656">
                  <c:v>28225</c:v>
                </c:pt>
                <c:pt idx="2657">
                  <c:v>28226</c:v>
                </c:pt>
                <c:pt idx="2658">
                  <c:v>28227</c:v>
                </c:pt>
                <c:pt idx="2659">
                  <c:v>28228</c:v>
                </c:pt>
                <c:pt idx="2660">
                  <c:v>28229</c:v>
                </c:pt>
                <c:pt idx="2661">
                  <c:v>28230</c:v>
                </c:pt>
                <c:pt idx="2662">
                  <c:v>28231</c:v>
                </c:pt>
                <c:pt idx="2663">
                  <c:v>28232</c:v>
                </c:pt>
                <c:pt idx="2664">
                  <c:v>28233</c:v>
                </c:pt>
                <c:pt idx="2665">
                  <c:v>28234</c:v>
                </c:pt>
                <c:pt idx="2666">
                  <c:v>28235</c:v>
                </c:pt>
                <c:pt idx="2667">
                  <c:v>28236</c:v>
                </c:pt>
                <c:pt idx="2668">
                  <c:v>28237</c:v>
                </c:pt>
                <c:pt idx="2669">
                  <c:v>28238</c:v>
                </c:pt>
                <c:pt idx="2670">
                  <c:v>28239</c:v>
                </c:pt>
                <c:pt idx="2671">
                  <c:v>28240</c:v>
                </c:pt>
                <c:pt idx="2672">
                  <c:v>28241</c:v>
                </c:pt>
                <c:pt idx="2673">
                  <c:v>28242</c:v>
                </c:pt>
                <c:pt idx="2674">
                  <c:v>28243</c:v>
                </c:pt>
                <c:pt idx="2675">
                  <c:v>28244</c:v>
                </c:pt>
                <c:pt idx="2676">
                  <c:v>28245</c:v>
                </c:pt>
                <c:pt idx="2677">
                  <c:v>28246</c:v>
                </c:pt>
                <c:pt idx="2678">
                  <c:v>28247</c:v>
                </c:pt>
                <c:pt idx="2679">
                  <c:v>28248</c:v>
                </c:pt>
                <c:pt idx="2680">
                  <c:v>28249</c:v>
                </c:pt>
                <c:pt idx="2681">
                  <c:v>28250</c:v>
                </c:pt>
                <c:pt idx="2682">
                  <c:v>28251</c:v>
                </c:pt>
                <c:pt idx="2683">
                  <c:v>28252</c:v>
                </c:pt>
                <c:pt idx="2684">
                  <c:v>28253</c:v>
                </c:pt>
                <c:pt idx="2685">
                  <c:v>28254</c:v>
                </c:pt>
                <c:pt idx="2686">
                  <c:v>28255</c:v>
                </c:pt>
                <c:pt idx="2687">
                  <c:v>28256</c:v>
                </c:pt>
                <c:pt idx="2688">
                  <c:v>28257</c:v>
                </c:pt>
                <c:pt idx="2689">
                  <c:v>28258</c:v>
                </c:pt>
                <c:pt idx="2690">
                  <c:v>28259</c:v>
                </c:pt>
                <c:pt idx="2691">
                  <c:v>28260</c:v>
                </c:pt>
                <c:pt idx="2692">
                  <c:v>28261</c:v>
                </c:pt>
                <c:pt idx="2693">
                  <c:v>28262</c:v>
                </c:pt>
                <c:pt idx="2694">
                  <c:v>28263</c:v>
                </c:pt>
                <c:pt idx="2695">
                  <c:v>28264</c:v>
                </c:pt>
                <c:pt idx="2696">
                  <c:v>28265</c:v>
                </c:pt>
                <c:pt idx="2697">
                  <c:v>28266</c:v>
                </c:pt>
                <c:pt idx="2698">
                  <c:v>28267</c:v>
                </c:pt>
                <c:pt idx="2699">
                  <c:v>28268</c:v>
                </c:pt>
                <c:pt idx="2700">
                  <c:v>28269</c:v>
                </c:pt>
                <c:pt idx="2701">
                  <c:v>28270</c:v>
                </c:pt>
                <c:pt idx="2702">
                  <c:v>28271</c:v>
                </c:pt>
                <c:pt idx="2703">
                  <c:v>28272</c:v>
                </c:pt>
                <c:pt idx="2704">
                  <c:v>28273</c:v>
                </c:pt>
                <c:pt idx="2705">
                  <c:v>28274</c:v>
                </c:pt>
                <c:pt idx="2706">
                  <c:v>28275</c:v>
                </c:pt>
                <c:pt idx="2707">
                  <c:v>28276</c:v>
                </c:pt>
                <c:pt idx="2708">
                  <c:v>28277</c:v>
                </c:pt>
                <c:pt idx="2709">
                  <c:v>28278</c:v>
                </c:pt>
                <c:pt idx="2710">
                  <c:v>28279</c:v>
                </c:pt>
                <c:pt idx="2711">
                  <c:v>28280</c:v>
                </c:pt>
                <c:pt idx="2712">
                  <c:v>28281</c:v>
                </c:pt>
                <c:pt idx="2713">
                  <c:v>28282</c:v>
                </c:pt>
                <c:pt idx="2714">
                  <c:v>28283</c:v>
                </c:pt>
                <c:pt idx="2715">
                  <c:v>28284</c:v>
                </c:pt>
                <c:pt idx="2716">
                  <c:v>28285</c:v>
                </c:pt>
                <c:pt idx="2717">
                  <c:v>28286</c:v>
                </c:pt>
                <c:pt idx="2718">
                  <c:v>28287</c:v>
                </c:pt>
                <c:pt idx="2719">
                  <c:v>28288</c:v>
                </c:pt>
                <c:pt idx="2720">
                  <c:v>28289</c:v>
                </c:pt>
                <c:pt idx="2721">
                  <c:v>28290</c:v>
                </c:pt>
                <c:pt idx="2722">
                  <c:v>28291</c:v>
                </c:pt>
                <c:pt idx="2723">
                  <c:v>28292</c:v>
                </c:pt>
                <c:pt idx="2724">
                  <c:v>28293</c:v>
                </c:pt>
                <c:pt idx="2725">
                  <c:v>28294</c:v>
                </c:pt>
                <c:pt idx="2726">
                  <c:v>28295</c:v>
                </c:pt>
                <c:pt idx="2727">
                  <c:v>28296</c:v>
                </c:pt>
                <c:pt idx="2728">
                  <c:v>28297</c:v>
                </c:pt>
                <c:pt idx="2729">
                  <c:v>28298</c:v>
                </c:pt>
                <c:pt idx="2730">
                  <c:v>28299</c:v>
                </c:pt>
                <c:pt idx="2731">
                  <c:v>28300</c:v>
                </c:pt>
                <c:pt idx="2732">
                  <c:v>28301</c:v>
                </c:pt>
                <c:pt idx="2733">
                  <c:v>28302</c:v>
                </c:pt>
                <c:pt idx="2734">
                  <c:v>28303</c:v>
                </c:pt>
                <c:pt idx="2735">
                  <c:v>28304</c:v>
                </c:pt>
                <c:pt idx="2736">
                  <c:v>28305</c:v>
                </c:pt>
                <c:pt idx="2737">
                  <c:v>28306</c:v>
                </c:pt>
                <c:pt idx="2738">
                  <c:v>28307</c:v>
                </c:pt>
                <c:pt idx="2739">
                  <c:v>28308</c:v>
                </c:pt>
                <c:pt idx="2740">
                  <c:v>28309</c:v>
                </c:pt>
                <c:pt idx="2741">
                  <c:v>28310</c:v>
                </c:pt>
                <c:pt idx="2742">
                  <c:v>28311</c:v>
                </c:pt>
                <c:pt idx="2743">
                  <c:v>28312</c:v>
                </c:pt>
                <c:pt idx="2744">
                  <c:v>28313</c:v>
                </c:pt>
                <c:pt idx="2745">
                  <c:v>28314</c:v>
                </c:pt>
                <c:pt idx="2746">
                  <c:v>28315</c:v>
                </c:pt>
                <c:pt idx="2747">
                  <c:v>28316</c:v>
                </c:pt>
                <c:pt idx="2748">
                  <c:v>28317</c:v>
                </c:pt>
                <c:pt idx="2749">
                  <c:v>28318</c:v>
                </c:pt>
                <c:pt idx="2750">
                  <c:v>28319</c:v>
                </c:pt>
                <c:pt idx="2751">
                  <c:v>28320</c:v>
                </c:pt>
                <c:pt idx="2752">
                  <c:v>28321</c:v>
                </c:pt>
                <c:pt idx="2753">
                  <c:v>28322</c:v>
                </c:pt>
                <c:pt idx="2754">
                  <c:v>28323</c:v>
                </c:pt>
                <c:pt idx="2755">
                  <c:v>28324</c:v>
                </c:pt>
                <c:pt idx="2756">
                  <c:v>28325</c:v>
                </c:pt>
                <c:pt idx="2757">
                  <c:v>28326</c:v>
                </c:pt>
                <c:pt idx="2758">
                  <c:v>28327</c:v>
                </c:pt>
                <c:pt idx="2759">
                  <c:v>28328</c:v>
                </c:pt>
                <c:pt idx="2760">
                  <c:v>28329</c:v>
                </c:pt>
                <c:pt idx="2761">
                  <c:v>28330</c:v>
                </c:pt>
                <c:pt idx="2762">
                  <c:v>28331</c:v>
                </c:pt>
                <c:pt idx="2763">
                  <c:v>28332</c:v>
                </c:pt>
                <c:pt idx="2764">
                  <c:v>28333</c:v>
                </c:pt>
                <c:pt idx="2765">
                  <c:v>28334</c:v>
                </c:pt>
                <c:pt idx="2766">
                  <c:v>28335</c:v>
                </c:pt>
                <c:pt idx="2767">
                  <c:v>28336</c:v>
                </c:pt>
                <c:pt idx="2768">
                  <c:v>28337</c:v>
                </c:pt>
                <c:pt idx="2769">
                  <c:v>28338</c:v>
                </c:pt>
                <c:pt idx="2770">
                  <c:v>28339</c:v>
                </c:pt>
                <c:pt idx="2771">
                  <c:v>28340</c:v>
                </c:pt>
                <c:pt idx="2772">
                  <c:v>28341</c:v>
                </c:pt>
                <c:pt idx="2773">
                  <c:v>28342</c:v>
                </c:pt>
                <c:pt idx="2774">
                  <c:v>28343</c:v>
                </c:pt>
                <c:pt idx="2775">
                  <c:v>28344</c:v>
                </c:pt>
                <c:pt idx="2776">
                  <c:v>28345</c:v>
                </c:pt>
                <c:pt idx="2777">
                  <c:v>28346</c:v>
                </c:pt>
                <c:pt idx="2778">
                  <c:v>28347</c:v>
                </c:pt>
                <c:pt idx="2779">
                  <c:v>28348</c:v>
                </c:pt>
                <c:pt idx="2780">
                  <c:v>28349</c:v>
                </c:pt>
                <c:pt idx="2781">
                  <c:v>28350</c:v>
                </c:pt>
                <c:pt idx="2782">
                  <c:v>28351</c:v>
                </c:pt>
                <c:pt idx="2783">
                  <c:v>28352</c:v>
                </c:pt>
                <c:pt idx="2784">
                  <c:v>28353</c:v>
                </c:pt>
                <c:pt idx="2785">
                  <c:v>28354</c:v>
                </c:pt>
                <c:pt idx="2786">
                  <c:v>28355</c:v>
                </c:pt>
                <c:pt idx="2787">
                  <c:v>28356</c:v>
                </c:pt>
                <c:pt idx="2788">
                  <c:v>28357</c:v>
                </c:pt>
                <c:pt idx="2789">
                  <c:v>28358</c:v>
                </c:pt>
                <c:pt idx="2790">
                  <c:v>28359</c:v>
                </c:pt>
                <c:pt idx="2791">
                  <c:v>28360</c:v>
                </c:pt>
                <c:pt idx="2792">
                  <c:v>28361</c:v>
                </c:pt>
                <c:pt idx="2793">
                  <c:v>28362</c:v>
                </c:pt>
                <c:pt idx="2794">
                  <c:v>28363</c:v>
                </c:pt>
                <c:pt idx="2795">
                  <c:v>28364</c:v>
                </c:pt>
                <c:pt idx="2796">
                  <c:v>28365</c:v>
                </c:pt>
                <c:pt idx="2797">
                  <c:v>28366</c:v>
                </c:pt>
                <c:pt idx="2798">
                  <c:v>28367</c:v>
                </c:pt>
                <c:pt idx="2799">
                  <c:v>28368</c:v>
                </c:pt>
                <c:pt idx="2800">
                  <c:v>28369</c:v>
                </c:pt>
                <c:pt idx="2801">
                  <c:v>28370</c:v>
                </c:pt>
                <c:pt idx="2802">
                  <c:v>28371</c:v>
                </c:pt>
                <c:pt idx="2803">
                  <c:v>28372</c:v>
                </c:pt>
                <c:pt idx="2804">
                  <c:v>28373</c:v>
                </c:pt>
                <c:pt idx="2805">
                  <c:v>28374</c:v>
                </c:pt>
                <c:pt idx="2806">
                  <c:v>28375</c:v>
                </c:pt>
                <c:pt idx="2807">
                  <c:v>28376</c:v>
                </c:pt>
                <c:pt idx="2808">
                  <c:v>28377</c:v>
                </c:pt>
                <c:pt idx="2809">
                  <c:v>28378</c:v>
                </c:pt>
                <c:pt idx="2810">
                  <c:v>28379</c:v>
                </c:pt>
                <c:pt idx="2811">
                  <c:v>28380</c:v>
                </c:pt>
                <c:pt idx="2812">
                  <c:v>28381</c:v>
                </c:pt>
                <c:pt idx="2813">
                  <c:v>28382</c:v>
                </c:pt>
                <c:pt idx="2814">
                  <c:v>28383</c:v>
                </c:pt>
                <c:pt idx="2815">
                  <c:v>28384</c:v>
                </c:pt>
                <c:pt idx="2816">
                  <c:v>28385</c:v>
                </c:pt>
                <c:pt idx="2817">
                  <c:v>28386</c:v>
                </c:pt>
                <c:pt idx="2818">
                  <c:v>28387</c:v>
                </c:pt>
                <c:pt idx="2819">
                  <c:v>28388</c:v>
                </c:pt>
                <c:pt idx="2820">
                  <c:v>28389</c:v>
                </c:pt>
                <c:pt idx="2821">
                  <c:v>28390</c:v>
                </c:pt>
                <c:pt idx="2822">
                  <c:v>28391</c:v>
                </c:pt>
                <c:pt idx="2823">
                  <c:v>28392</c:v>
                </c:pt>
                <c:pt idx="2824">
                  <c:v>28393</c:v>
                </c:pt>
                <c:pt idx="2825">
                  <c:v>28394</c:v>
                </c:pt>
                <c:pt idx="2826">
                  <c:v>28395</c:v>
                </c:pt>
                <c:pt idx="2827">
                  <c:v>28396</c:v>
                </c:pt>
                <c:pt idx="2828">
                  <c:v>28397</c:v>
                </c:pt>
                <c:pt idx="2829">
                  <c:v>28398</c:v>
                </c:pt>
                <c:pt idx="2830">
                  <c:v>28399</c:v>
                </c:pt>
                <c:pt idx="2831">
                  <c:v>28400</c:v>
                </c:pt>
                <c:pt idx="2832">
                  <c:v>28401</c:v>
                </c:pt>
                <c:pt idx="2833">
                  <c:v>28402</c:v>
                </c:pt>
                <c:pt idx="2834">
                  <c:v>28403</c:v>
                </c:pt>
                <c:pt idx="2835">
                  <c:v>28404</c:v>
                </c:pt>
                <c:pt idx="2836">
                  <c:v>28405</c:v>
                </c:pt>
                <c:pt idx="2837">
                  <c:v>28406</c:v>
                </c:pt>
                <c:pt idx="2838">
                  <c:v>28407</c:v>
                </c:pt>
                <c:pt idx="2839">
                  <c:v>28408</c:v>
                </c:pt>
                <c:pt idx="2840">
                  <c:v>28409</c:v>
                </c:pt>
                <c:pt idx="2841">
                  <c:v>28410</c:v>
                </c:pt>
                <c:pt idx="2842">
                  <c:v>28411</c:v>
                </c:pt>
                <c:pt idx="2843">
                  <c:v>28412</c:v>
                </c:pt>
                <c:pt idx="2844">
                  <c:v>28413</c:v>
                </c:pt>
                <c:pt idx="2845">
                  <c:v>28414</c:v>
                </c:pt>
                <c:pt idx="2846">
                  <c:v>28415</c:v>
                </c:pt>
                <c:pt idx="2847">
                  <c:v>28416</c:v>
                </c:pt>
                <c:pt idx="2848">
                  <c:v>28417</c:v>
                </c:pt>
                <c:pt idx="2849">
                  <c:v>28418</c:v>
                </c:pt>
                <c:pt idx="2850">
                  <c:v>28419</c:v>
                </c:pt>
                <c:pt idx="2851">
                  <c:v>28420</c:v>
                </c:pt>
                <c:pt idx="2852">
                  <c:v>28421</c:v>
                </c:pt>
                <c:pt idx="2853">
                  <c:v>28422</c:v>
                </c:pt>
                <c:pt idx="2854">
                  <c:v>28423</c:v>
                </c:pt>
                <c:pt idx="2855">
                  <c:v>28424</c:v>
                </c:pt>
                <c:pt idx="2856">
                  <c:v>28425</c:v>
                </c:pt>
                <c:pt idx="2857">
                  <c:v>28426</c:v>
                </c:pt>
                <c:pt idx="2858">
                  <c:v>28427</c:v>
                </c:pt>
                <c:pt idx="2859">
                  <c:v>28428</c:v>
                </c:pt>
                <c:pt idx="2860">
                  <c:v>28429</c:v>
                </c:pt>
                <c:pt idx="2861">
                  <c:v>28430</c:v>
                </c:pt>
                <c:pt idx="2862">
                  <c:v>28431</c:v>
                </c:pt>
                <c:pt idx="2863">
                  <c:v>28432</c:v>
                </c:pt>
                <c:pt idx="2864">
                  <c:v>28433</c:v>
                </c:pt>
                <c:pt idx="2865">
                  <c:v>28434</c:v>
                </c:pt>
                <c:pt idx="2866">
                  <c:v>28435</c:v>
                </c:pt>
                <c:pt idx="2867">
                  <c:v>28436</c:v>
                </c:pt>
                <c:pt idx="2868">
                  <c:v>28437</c:v>
                </c:pt>
                <c:pt idx="2869">
                  <c:v>28438</c:v>
                </c:pt>
                <c:pt idx="2870">
                  <c:v>28439</c:v>
                </c:pt>
                <c:pt idx="2871">
                  <c:v>28440</c:v>
                </c:pt>
                <c:pt idx="2872">
                  <c:v>28441</c:v>
                </c:pt>
                <c:pt idx="2873">
                  <c:v>28442</c:v>
                </c:pt>
                <c:pt idx="2874">
                  <c:v>28443</c:v>
                </c:pt>
                <c:pt idx="2875">
                  <c:v>28444</c:v>
                </c:pt>
                <c:pt idx="2876">
                  <c:v>28445</c:v>
                </c:pt>
                <c:pt idx="2877">
                  <c:v>28446</c:v>
                </c:pt>
                <c:pt idx="2878">
                  <c:v>28447</c:v>
                </c:pt>
                <c:pt idx="2879">
                  <c:v>28448</c:v>
                </c:pt>
                <c:pt idx="2880">
                  <c:v>28449</c:v>
                </c:pt>
                <c:pt idx="2881">
                  <c:v>28450</c:v>
                </c:pt>
                <c:pt idx="2882">
                  <c:v>28451</c:v>
                </c:pt>
                <c:pt idx="2883">
                  <c:v>28452</c:v>
                </c:pt>
                <c:pt idx="2884">
                  <c:v>28453</c:v>
                </c:pt>
                <c:pt idx="2885">
                  <c:v>28454</c:v>
                </c:pt>
                <c:pt idx="2886">
                  <c:v>28455</c:v>
                </c:pt>
                <c:pt idx="2887">
                  <c:v>28456</c:v>
                </c:pt>
                <c:pt idx="2888">
                  <c:v>28457</c:v>
                </c:pt>
                <c:pt idx="2889">
                  <c:v>28458</c:v>
                </c:pt>
                <c:pt idx="2890">
                  <c:v>28459</c:v>
                </c:pt>
                <c:pt idx="2891">
                  <c:v>28460</c:v>
                </c:pt>
                <c:pt idx="2892">
                  <c:v>28461</c:v>
                </c:pt>
                <c:pt idx="2893">
                  <c:v>28462</c:v>
                </c:pt>
                <c:pt idx="2894">
                  <c:v>28463</c:v>
                </c:pt>
                <c:pt idx="2895">
                  <c:v>28464</c:v>
                </c:pt>
                <c:pt idx="2896">
                  <c:v>28465</c:v>
                </c:pt>
                <c:pt idx="2897">
                  <c:v>28466</c:v>
                </c:pt>
                <c:pt idx="2898">
                  <c:v>28467</c:v>
                </c:pt>
                <c:pt idx="2899">
                  <c:v>28468</c:v>
                </c:pt>
                <c:pt idx="2900">
                  <c:v>28469</c:v>
                </c:pt>
                <c:pt idx="2901">
                  <c:v>28470</c:v>
                </c:pt>
                <c:pt idx="2902">
                  <c:v>28471</c:v>
                </c:pt>
                <c:pt idx="2903">
                  <c:v>28472</c:v>
                </c:pt>
                <c:pt idx="2904">
                  <c:v>28473</c:v>
                </c:pt>
                <c:pt idx="2905">
                  <c:v>28474</c:v>
                </c:pt>
                <c:pt idx="2906">
                  <c:v>28475</c:v>
                </c:pt>
                <c:pt idx="2907">
                  <c:v>28476</c:v>
                </c:pt>
                <c:pt idx="2908">
                  <c:v>28477</c:v>
                </c:pt>
                <c:pt idx="2909">
                  <c:v>28478</c:v>
                </c:pt>
                <c:pt idx="2910">
                  <c:v>28479</c:v>
                </c:pt>
                <c:pt idx="2911">
                  <c:v>28480</c:v>
                </c:pt>
                <c:pt idx="2912">
                  <c:v>28481</c:v>
                </c:pt>
                <c:pt idx="2913">
                  <c:v>28482</c:v>
                </c:pt>
                <c:pt idx="2914">
                  <c:v>28483</c:v>
                </c:pt>
                <c:pt idx="2915">
                  <c:v>28484</c:v>
                </c:pt>
                <c:pt idx="2916">
                  <c:v>28485</c:v>
                </c:pt>
                <c:pt idx="2917">
                  <c:v>28486</c:v>
                </c:pt>
                <c:pt idx="2918">
                  <c:v>28487</c:v>
                </c:pt>
                <c:pt idx="2919">
                  <c:v>28488</c:v>
                </c:pt>
                <c:pt idx="2920">
                  <c:v>28489</c:v>
                </c:pt>
                <c:pt idx="2921">
                  <c:v>28490</c:v>
                </c:pt>
                <c:pt idx="2922">
                  <c:v>28491</c:v>
                </c:pt>
                <c:pt idx="2923">
                  <c:v>28492</c:v>
                </c:pt>
                <c:pt idx="2924">
                  <c:v>28493</c:v>
                </c:pt>
                <c:pt idx="2925">
                  <c:v>28494</c:v>
                </c:pt>
                <c:pt idx="2926">
                  <c:v>28495</c:v>
                </c:pt>
                <c:pt idx="2927">
                  <c:v>28496</c:v>
                </c:pt>
                <c:pt idx="2928">
                  <c:v>28497</c:v>
                </c:pt>
                <c:pt idx="2929">
                  <c:v>28498</c:v>
                </c:pt>
                <c:pt idx="2930">
                  <c:v>28499</c:v>
                </c:pt>
                <c:pt idx="2931">
                  <c:v>28500</c:v>
                </c:pt>
                <c:pt idx="2932">
                  <c:v>28501</c:v>
                </c:pt>
                <c:pt idx="2933">
                  <c:v>28502</c:v>
                </c:pt>
                <c:pt idx="2934">
                  <c:v>28503</c:v>
                </c:pt>
                <c:pt idx="2935">
                  <c:v>28504</c:v>
                </c:pt>
                <c:pt idx="2936">
                  <c:v>28505</c:v>
                </c:pt>
                <c:pt idx="2937">
                  <c:v>28506</c:v>
                </c:pt>
                <c:pt idx="2938">
                  <c:v>28507</c:v>
                </c:pt>
                <c:pt idx="2939">
                  <c:v>28508</c:v>
                </c:pt>
                <c:pt idx="2940">
                  <c:v>28509</c:v>
                </c:pt>
                <c:pt idx="2941">
                  <c:v>28510</c:v>
                </c:pt>
                <c:pt idx="2942">
                  <c:v>28511</c:v>
                </c:pt>
                <c:pt idx="2943">
                  <c:v>28512</c:v>
                </c:pt>
                <c:pt idx="2944">
                  <c:v>28513</c:v>
                </c:pt>
                <c:pt idx="2945">
                  <c:v>28514</c:v>
                </c:pt>
                <c:pt idx="2946">
                  <c:v>28515</c:v>
                </c:pt>
                <c:pt idx="2947">
                  <c:v>28516</c:v>
                </c:pt>
                <c:pt idx="2948">
                  <c:v>28517</c:v>
                </c:pt>
                <c:pt idx="2949">
                  <c:v>28518</c:v>
                </c:pt>
                <c:pt idx="2950">
                  <c:v>28519</c:v>
                </c:pt>
                <c:pt idx="2951">
                  <c:v>28520</c:v>
                </c:pt>
                <c:pt idx="2952">
                  <c:v>28521</c:v>
                </c:pt>
                <c:pt idx="2953">
                  <c:v>28522</c:v>
                </c:pt>
                <c:pt idx="2954">
                  <c:v>28523</c:v>
                </c:pt>
                <c:pt idx="2955">
                  <c:v>28524</c:v>
                </c:pt>
                <c:pt idx="2956">
                  <c:v>28525</c:v>
                </c:pt>
                <c:pt idx="2957">
                  <c:v>28526</c:v>
                </c:pt>
                <c:pt idx="2958">
                  <c:v>28527</c:v>
                </c:pt>
                <c:pt idx="2959">
                  <c:v>28528</c:v>
                </c:pt>
                <c:pt idx="2960">
                  <c:v>28529</c:v>
                </c:pt>
                <c:pt idx="2961">
                  <c:v>28530</c:v>
                </c:pt>
                <c:pt idx="2962">
                  <c:v>28531</c:v>
                </c:pt>
                <c:pt idx="2963">
                  <c:v>28532</c:v>
                </c:pt>
                <c:pt idx="2964">
                  <c:v>28533</c:v>
                </c:pt>
                <c:pt idx="2965">
                  <c:v>28534</c:v>
                </c:pt>
                <c:pt idx="2966">
                  <c:v>28535</c:v>
                </c:pt>
                <c:pt idx="2967">
                  <c:v>28536</c:v>
                </c:pt>
                <c:pt idx="2968">
                  <c:v>28537</c:v>
                </c:pt>
                <c:pt idx="2969">
                  <c:v>28538</c:v>
                </c:pt>
                <c:pt idx="2970">
                  <c:v>28539</c:v>
                </c:pt>
                <c:pt idx="2971">
                  <c:v>28540</c:v>
                </c:pt>
                <c:pt idx="2972">
                  <c:v>28541</c:v>
                </c:pt>
                <c:pt idx="2973">
                  <c:v>28542</c:v>
                </c:pt>
                <c:pt idx="2974">
                  <c:v>28543</c:v>
                </c:pt>
                <c:pt idx="2975">
                  <c:v>28544</c:v>
                </c:pt>
                <c:pt idx="2976">
                  <c:v>28545</c:v>
                </c:pt>
                <c:pt idx="2977">
                  <c:v>28546</c:v>
                </c:pt>
                <c:pt idx="2978">
                  <c:v>28547</c:v>
                </c:pt>
                <c:pt idx="2979">
                  <c:v>28548</c:v>
                </c:pt>
                <c:pt idx="2980">
                  <c:v>28549</c:v>
                </c:pt>
                <c:pt idx="2981">
                  <c:v>28550</c:v>
                </c:pt>
                <c:pt idx="2982">
                  <c:v>28551</c:v>
                </c:pt>
                <c:pt idx="2983">
                  <c:v>28552</c:v>
                </c:pt>
                <c:pt idx="2984">
                  <c:v>28553</c:v>
                </c:pt>
                <c:pt idx="2985">
                  <c:v>28554</c:v>
                </c:pt>
                <c:pt idx="2986">
                  <c:v>28555</c:v>
                </c:pt>
                <c:pt idx="2987">
                  <c:v>28556</c:v>
                </c:pt>
                <c:pt idx="2988">
                  <c:v>28557</c:v>
                </c:pt>
                <c:pt idx="2989">
                  <c:v>28558</c:v>
                </c:pt>
                <c:pt idx="2990">
                  <c:v>28559</c:v>
                </c:pt>
                <c:pt idx="2991">
                  <c:v>28560</c:v>
                </c:pt>
                <c:pt idx="2992">
                  <c:v>28561</c:v>
                </c:pt>
                <c:pt idx="2993">
                  <c:v>28562</c:v>
                </c:pt>
                <c:pt idx="2994">
                  <c:v>28563</c:v>
                </c:pt>
                <c:pt idx="2995">
                  <c:v>28564</c:v>
                </c:pt>
                <c:pt idx="2996">
                  <c:v>28565</c:v>
                </c:pt>
                <c:pt idx="2997">
                  <c:v>28566</c:v>
                </c:pt>
                <c:pt idx="2998">
                  <c:v>28567</c:v>
                </c:pt>
                <c:pt idx="2999">
                  <c:v>28568</c:v>
                </c:pt>
                <c:pt idx="3000">
                  <c:v>28569</c:v>
                </c:pt>
                <c:pt idx="3001">
                  <c:v>28570</c:v>
                </c:pt>
                <c:pt idx="3002">
                  <c:v>28571</c:v>
                </c:pt>
                <c:pt idx="3003">
                  <c:v>28572</c:v>
                </c:pt>
                <c:pt idx="3004">
                  <c:v>28573</c:v>
                </c:pt>
                <c:pt idx="3005">
                  <c:v>28574</c:v>
                </c:pt>
                <c:pt idx="3006">
                  <c:v>28575</c:v>
                </c:pt>
                <c:pt idx="3007">
                  <c:v>28576</c:v>
                </c:pt>
                <c:pt idx="3008">
                  <c:v>28577</c:v>
                </c:pt>
                <c:pt idx="3009">
                  <c:v>28578</c:v>
                </c:pt>
                <c:pt idx="3010">
                  <c:v>28579</c:v>
                </c:pt>
                <c:pt idx="3011">
                  <c:v>28580</c:v>
                </c:pt>
                <c:pt idx="3012">
                  <c:v>28581</c:v>
                </c:pt>
                <c:pt idx="3013">
                  <c:v>28582</c:v>
                </c:pt>
                <c:pt idx="3014">
                  <c:v>28583</c:v>
                </c:pt>
                <c:pt idx="3015">
                  <c:v>28584</c:v>
                </c:pt>
                <c:pt idx="3016">
                  <c:v>28585</c:v>
                </c:pt>
                <c:pt idx="3017">
                  <c:v>28586</c:v>
                </c:pt>
                <c:pt idx="3018">
                  <c:v>28587</c:v>
                </c:pt>
                <c:pt idx="3019">
                  <c:v>28588</c:v>
                </c:pt>
                <c:pt idx="3020">
                  <c:v>28589</c:v>
                </c:pt>
                <c:pt idx="3021">
                  <c:v>28590</c:v>
                </c:pt>
                <c:pt idx="3022">
                  <c:v>28591</c:v>
                </c:pt>
                <c:pt idx="3023">
                  <c:v>28592</c:v>
                </c:pt>
                <c:pt idx="3024">
                  <c:v>28593</c:v>
                </c:pt>
                <c:pt idx="3025">
                  <c:v>28594</c:v>
                </c:pt>
                <c:pt idx="3026">
                  <c:v>28595</c:v>
                </c:pt>
                <c:pt idx="3027">
                  <c:v>28596</c:v>
                </c:pt>
                <c:pt idx="3028">
                  <c:v>28597</c:v>
                </c:pt>
                <c:pt idx="3029">
                  <c:v>28598</c:v>
                </c:pt>
                <c:pt idx="3030">
                  <c:v>28599</c:v>
                </c:pt>
                <c:pt idx="3031">
                  <c:v>28600</c:v>
                </c:pt>
                <c:pt idx="3032">
                  <c:v>28601</c:v>
                </c:pt>
                <c:pt idx="3033">
                  <c:v>28602</c:v>
                </c:pt>
                <c:pt idx="3034">
                  <c:v>28603</c:v>
                </c:pt>
                <c:pt idx="3035">
                  <c:v>28604</c:v>
                </c:pt>
                <c:pt idx="3036">
                  <c:v>28605</c:v>
                </c:pt>
                <c:pt idx="3037">
                  <c:v>28606</c:v>
                </c:pt>
                <c:pt idx="3038">
                  <c:v>28607</c:v>
                </c:pt>
                <c:pt idx="3039">
                  <c:v>28608</c:v>
                </c:pt>
                <c:pt idx="3040">
                  <c:v>28609</c:v>
                </c:pt>
                <c:pt idx="3041">
                  <c:v>28610</c:v>
                </c:pt>
                <c:pt idx="3042">
                  <c:v>28611</c:v>
                </c:pt>
                <c:pt idx="3043">
                  <c:v>28612</c:v>
                </c:pt>
                <c:pt idx="3044">
                  <c:v>28613</c:v>
                </c:pt>
                <c:pt idx="3045">
                  <c:v>28614</c:v>
                </c:pt>
                <c:pt idx="3046">
                  <c:v>28615</c:v>
                </c:pt>
                <c:pt idx="3047">
                  <c:v>28616</c:v>
                </c:pt>
                <c:pt idx="3048">
                  <c:v>28617</c:v>
                </c:pt>
                <c:pt idx="3049">
                  <c:v>28618</c:v>
                </c:pt>
                <c:pt idx="3050">
                  <c:v>28619</c:v>
                </c:pt>
                <c:pt idx="3051">
                  <c:v>28620</c:v>
                </c:pt>
                <c:pt idx="3052">
                  <c:v>28621</c:v>
                </c:pt>
                <c:pt idx="3053">
                  <c:v>28622</c:v>
                </c:pt>
                <c:pt idx="3054">
                  <c:v>28623</c:v>
                </c:pt>
                <c:pt idx="3055">
                  <c:v>28624</c:v>
                </c:pt>
                <c:pt idx="3056">
                  <c:v>28625</c:v>
                </c:pt>
                <c:pt idx="3057">
                  <c:v>28626</c:v>
                </c:pt>
                <c:pt idx="3058">
                  <c:v>28627</c:v>
                </c:pt>
                <c:pt idx="3059">
                  <c:v>28628</c:v>
                </c:pt>
                <c:pt idx="3060">
                  <c:v>28629</c:v>
                </c:pt>
                <c:pt idx="3061">
                  <c:v>28630</c:v>
                </c:pt>
                <c:pt idx="3062">
                  <c:v>28631</c:v>
                </c:pt>
                <c:pt idx="3063">
                  <c:v>28632</c:v>
                </c:pt>
                <c:pt idx="3064">
                  <c:v>28633</c:v>
                </c:pt>
                <c:pt idx="3065">
                  <c:v>28634</c:v>
                </c:pt>
                <c:pt idx="3066">
                  <c:v>28635</c:v>
                </c:pt>
                <c:pt idx="3067">
                  <c:v>28636</c:v>
                </c:pt>
                <c:pt idx="3068">
                  <c:v>28637</c:v>
                </c:pt>
                <c:pt idx="3069">
                  <c:v>28638</c:v>
                </c:pt>
                <c:pt idx="3070">
                  <c:v>28639</c:v>
                </c:pt>
                <c:pt idx="3071">
                  <c:v>28640</c:v>
                </c:pt>
                <c:pt idx="3072">
                  <c:v>28641</c:v>
                </c:pt>
                <c:pt idx="3073">
                  <c:v>28642</c:v>
                </c:pt>
                <c:pt idx="3074">
                  <c:v>28643</c:v>
                </c:pt>
                <c:pt idx="3075">
                  <c:v>28644</c:v>
                </c:pt>
                <c:pt idx="3076">
                  <c:v>28645</c:v>
                </c:pt>
                <c:pt idx="3077">
                  <c:v>28646</c:v>
                </c:pt>
                <c:pt idx="3078">
                  <c:v>28647</c:v>
                </c:pt>
                <c:pt idx="3079">
                  <c:v>28648</c:v>
                </c:pt>
                <c:pt idx="3080">
                  <c:v>28649</c:v>
                </c:pt>
                <c:pt idx="3081">
                  <c:v>28650</c:v>
                </c:pt>
                <c:pt idx="3082">
                  <c:v>28651</c:v>
                </c:pt>
                <c:pt idx="3083">
                  <c:v>28652</c:v>
                </c:pt>
                <c:pt idx="3084">
                  <c:v>28653</c:v>
                </c:pt>
                <c:pt idx="3085">
                  <c:v>28654</c:v>
                </c:pt>
                <c:pt idx="3086">
                  <c:v>28655</c:v>
                </c:pt>
                <c:pt idx="3087">
                  <c:v>28656</c:v>
                </c:pt>
                <c:pt idx="3088">
                  <c:v>28657</c:v>
                </c:pt>
                <c:pt idx="3089">
                  <c:v>28658</c:v>
                </c:pt>
                <c:pt idx="3090">
                  <c:v>28659</c:v>
                </c:pt>
                <c:pt idx="3091">
                  <c:v>28660</c:v>
                </c:pt>
                <c:pt idx="3092">
                  <c:v>28661</c:v>
                </c:pt>
                <c:pt idx="3093">
                  <c:v>28662</c:v>
                </c:pt>
                <c:pt idx="3094">
                  <c:v>28663</c:v>
                </c:pt>
                <c:pt idx="3095">
                  <c:v>28664</c:v>
                </c:pt>
                <c:pt idx="3096">
                  <c:v>28665</c:v>
                </c:pt>
                <c:pt idx="3097">
                  <c:v>28666</c:v>
                </c:pt>
                <c:pt idx="3098">
                  <c:v>28667</c:v>
                </c:pt>
                <c:pt idx="3099">
                  <c:v>28668</c:v>
                </c:pt>
                <c:pt idx="3100">
                  <c:v>28669</c:v>
                </c:pt>
                <c:pt idx="3101">
                  <c:v>28670</c:v>
                </c:pt>
                <c:pt idx="3102">
                  <c:v>28671</c:v>
                </c:pt>
                <c:pt idx="3103">
                  <c:v>28672</c:v>
                </c:pt>
                <c:pt idx="3104">
                  <c:v>28673</c:v>
                </c:pt>
                <c:pt idx="3105">
                  <c:v>28674</c:v>
                </c:pt>
                <c:pt idx="3106">
                  <c:v>28675</c:v>
                </c:pt>
                <c:pt idx="3107">
                  <c:v>28676</c:v>
                </c:pt>
                <c:pt idx="3108">
                  <c:v>28677</c:v>
                </c:pt>
                <c:pt idx="3109">
                  <c:v>28678</c:v>
                </c:pt>
                <c:pt idx="3110">
                  <c:v>28679</c:v>
                </c:pt>
                <c:pt idx="3111">
                  <c:v>28680</c:v>
                </c:pt>
                <c:pt idx="3112">
                  <c:v>28681</c:v>
                </c:pt>
                <c:pt idx="3113">
                  <c:v>28682</c:v>
                </c:pt>
                <c:pt idx="3114">
                  <c:v>28683</c:v>
                </c:pt>
                <c:pt idx="3115">
                  <c:v>28684</c:v>
                </c:pt>
                <c:pt idx="3116">
                  <c:v>28685</c:v>
                </c:pt>
                <c:pt idx="3117">
                  <c:v>28686</c:v>
                </c:pt>
                <c:pt idx="3118">
                  <c:v>28687</c:v>
                </c:pt>
                <c:pt idx="3119">
                  <c:v>28688</c:v>
                </c:pt>
                <c:pt idx="3120">
                  <c:v>28689</c:v>
                </c:pt>
                <c:pt idx="3121">
                  <c:v>28690</c:v>
                </c:pt>
                <c:pt idx="3122">
                  <c:v>28691</c:v>
                </c:pt>
                <c:pt idx="3123">
                  <c:v>28692</c:v>
                </c:pt>
                <c:pt idx="3124">
                  <c:v>28693</c:v>
                </c:pt>
                <c:pt idx="3125">
                  <c:v>28694</c:v>
                </c:pt>
                <c:pt idx="3126">
                  <c:v>28695</c:v>
                </c:pt>
                <c:pt idx="3127">
                  <c:v>28696</c:v>
                </c:pt>
                <c:pt idx="3128">
                  <c:v>28697</c:v>
                </c:pt>
                <c:pt idx="3129">
                  <c:v>28698</c:v>
                </c:pt>
                <c:pt idx="3130">
                  <c:v>28699</c:v>
                </c:pt>
                <c:pt idx="3131">
                  <c:v>28700</c:v>
                </c:pt>
                <c:pt idx="3132">
                  <c:v>28701</c:v>
                </c:pt>
                <c:pt idx="3133">
                  <c:v>28702</c:v>
                </c:pt>
                <c:pt idx="3134">
                  <c:v>28703</c:v>
                </c:pt>
                <c:pt idx="3135">
                  <c:v>28704</c:v>
                </c:pt>
                <c:pt idx="3136">
                  <c:v>28705</c:v>
                </c:pt>
                <c:pt idx="3137">
                  <c:v>28706</c:v>
                </c:pt>
                <c:pt idx="3138">
                  <c:v>28707</c:v>
                </c:pt>
                <c:pt idx="3139">
                  <c:v>28708</c:v>
                </c:pt>
                <c:pt idx="3140">
                  <c:v>28709</c:v>
                </c:pt>
                <c:pt idx="3141">
                  <c:v>28710</c:v>
                </c:pt>
                <c:pt idx="3142">
                  <c:v>28711</c:v>
                </c:pt>
                <c:pt idx="3143">
                  <c:v>28712</c:v>
                </c:pt>
                <c:pt idx="3144">
                  <c:v>28713</c:v>
                </c:pt>
                <c:pt idx="3145">
                  <c:v>28714</c:v>
                </c:pt>
                <c:pt idx="3146">
                  <c:v>28715</c:v>
                </c:pt>
                <c:pt idx="3147">
                  <c:v>28716</c:v>
                </c:pt>
                <c:pt idx="3148">
                  <c:v>28717</c:v>
                </c:pt>
                <c:pt idx="3149">
                  <c:v>28718</c:v>
                </c:pt>
                <c:pt idx="3150">
                  <c:v>28719</c:v>
                </c:pt>
                <c:pt idx="3151">
                  <c:v>28720</c:v>
                </c:pt>
                <c:pt idx="3152">
                  <c:v>28721</c:v>
                </c:pt>
                <c:pt idx="3153">
                  <c:v>28722</c:v>
                </c:pt>
                <c:pt idx="3154">
                  <c:v>28723</c:v>
                </c:pt>
                <c:pt idx="3155">
                  <c:v>28724</c:v>
                </c:pt>
                <c:pt idx="3156">
                  <c:v>28725</c:v>
                </c:pt>
                <c:pt idx="3157">
                  <c:v>28726</c:v>
                </c:pt>
                <c:pt idx="3158">
                  <c:v>28727</c:v>
                </c:pt>
                <c:pt idx="3159">
                  <c:v>28728</c:v>
                </c:pt>
                <c:pt idx="3160">
                  <c:v>28729</c:v>
                </c:pt>
                <c:pt idx="3161">
                  <c:v>28730</c:v>
                </c:pt>
                <c:pt idx="3162">
                  <c:v>28731</c:v>
                </c:pt>
                <c:pt idx="3163">
                  <c:v>28732</c:v>
                </c:pt>
                <c:pt idx="3164">
                  <c:v>28733</c:v>
                </c:pt>
                <c:pt idx="3165">
                  <c:v>28734</c:v>
                </c:pt>
                <c:pt idx="3166">
                  <c:v>28735</c:v>
                </c:pt>
                <c:pt idx="3167">
                  <c:v>28736</c:v>
                </c:pt>
                <c:pt idx="3168">
                  <c:v>28737</c:v>
                </c:pt>
                <c:pt idx="3169">
                  <c:v>28738</c:v>
                </c:pt>
                <c:pt idx="3170">
                  <c:v>28739</c:v>
                </c:pt>
                <c:pt idx="3171">
                  <c:v>28740</c:v>
                </c:pt>
                <c:pt idx="3172">
                  <c:v>28741</c:v>
                </c:pt>
                <c:pt idx="3173">
                  <c:v>28742</c:v>
                </c:pt>
                <c:pt idx="3174">
                  <c:v>28743</c:v>
                </c:pt>
                <c:pt idx="3175">
                  <c:v>28744</c:v>
                </c:pt>
                <c:pt idx="3176">
                  <c:v>28745</c:v>
                </c:pt>
                <c:pt idx="3177">
                  <c:v>28746</c:v>
                </c:pt>
                <c:pt idx="3178">
                  <c:v>28747</c:v>
                </c:pt>
                <c:pt idx="3179">
                  <c:v>28748</c:v>
                </c:pt>
                <c:pt idx="3180">
                  <c:v>28749</c:v>
                </c:pt>
                <c:pt idx="3181">
                  <c:v>28750</c:v>
                </c:pt>
                <c:pt idx="3182">
                  <c:v>28751</c:v>
                </c:pt>
                <c:pt idx="3183">
                  <c:v>28752</c:v>
                </c:pt>
                <c:pt idx="3184">
                  <c:v>28753</c:v>
                </c:pt>
                <c:pt idx="3185">
                  <c:v>28754</c:v>
                </c:pt>
                <c:pt idx="3186">
                  <c:v>28755</c:v>
                </c:pt>
                <c:pt idx="3187">
                  <c:v>28756</c:v>
                </c:pt>
                <c:pt idx="3188">
                  <c:v>28757</c:v>
                </c:pt>
                <c:pt idx="3189">
                  <c:v>28758</c:v>
                </c:pt>
                <c:pt idx="3190">
                  <c:v>28759</c:v>
                </c:pt>
                <c:pt idx="3191">
                  <c:v>28760</c:v>
                </c:pt>
                <c:pt idx="3192">
                  <c:v>28761</c:v>
                </c:pt>
                <c:pt idx="3193">
                  <c:v>28762</c:v>
                </c:pt>
                <c:pt idx="3194">
                  <c:v>28763</c:v>
                </c:pt>
                <c:pt idx="3195">
                  <c:v>28764</c:v>
                </c:pt>
                <c:pt idx="3196">
                  <c:v>28765</c:v>
                </c:pt>
                <c:pt idx="3197">
                  <c:v>28766</c:v>
                </c:pt>
                <c:pt idx="3198">
                  <c:v>28767</c:v>
                </c:pt>
                <c:pt idx="3199">
                  <c:v>28768</c:v>
                </c:pt>
                <c:pt idx="3200">
                  <c:v>28769</c:v>
                </c:pt>
                <c:pt idx="3201">
                  <c:v>28770</c:v>
                </c:pt>
                <c:pt idx="3202">
                  <c:v>28771</c:v>
                </c:pt>
                <c:pt idx="3203">
                  <c:v>28772</c:v>
                </c:pt>
                <c:pt idx="3204">
                  <c:v>28773</c:v>
                </c:pt>
                <c:pt idx="3205">
                  <c:v>28774</c:v>
                </c:pt>
                <c:pt idx="3206">
                  <c:v>28775</c:v>
                </c:pt>
                <c:pt idx="3207">
                  <c:v>28776</c:v>
                </c:pt>
                <c:pt idx="3208">
                  <c:v>28777</c:v>
                </c:pt>
                <c:pt idx="3209">
                  <c:v>28778</c:v>
                </c:pt>
                <c:pt idx="3210">
                  <c:v>28779</c:v>
                </c:pt>
                <c:pt idx="3211">
                  <c:v>28780</c:v>
                </c:pt>
                <c:pt idx="3212">
                  <c:v>28781</c:v>
                </c:pt>
                <c:pt idx="3213">
                  <c:v>28782</c:v>
                </c:pt>
                <c:pt idx="3214">
                  <c:v>28783</c:v>
                </c:pt>
                <c:pt idx="3215">
                  <c:v>28784</c:v>
                </c:pt>
                <c:pt idx="3216">
                  <c:v>28785</c:v>
                </c:pt>
                <c:pt idx="3217">
                  <c:v>28786</c:v>
                </c:pt>
                <c:pt idx="3218">
                  <c:v>28787</c:v>
                </c:pt>
                <c:pt idx="3219">
                  <c:v>28788</c:v>
                </c:pt>
                <c:pt idx="3220">
                  <c:v>28789</c:v>
                </c:pt>
                <c:pt idx="3221">
                  <c:v>28790</c:v>
                </c:pt>
                <c:pt idx="3222">
                  <c:v>28791</c:v>
                </c:pt>
                <c:pt idx="3223">
                  <c:v>28792</c:v>
                </c:pt>
                <c:pt idx="3224">
                  <c:v>28793</c:v>
                </c:pt>
                <c:pt idx="3225">
                  <c:v>28794</c:v>
                </c:pt>
                <c:pt idx="3226">
                  <c:v>28795</c:v>
                </c:pt>
                <c:pt idx="3227">
                  <c:v>28796</c:v>
                </c:pt>
                <c:pt idx="3228">
                  <c:v>28797</c:v>
                </c:pt>
                <c:pt idx="3229">
                  <c:v>28798</c:v>
                </c:pt>
                <c:pt idx="3230">
                  <c:v>28799</c:v>
                </c:pt>
                <c:pt idx="3231">
                  <c:v>28800</c:v>
                </c:pt>
                <c:pt idx="3232">
                  <c:v>28801</c:v>
                </c:pt>
                <c:pt idx="3233">
                  <c:v>28802</c:v>
                </c:pt>
                <c:pt idx="3234">
                  <c:v>28803</c:v>
                </c:pt>
                <c:pt idx="3235">
                  <c:v>28804</c:v>
                </c:pt>
                <c:pt idx="3236">
                  <c:v>28805</c:v>
                </c:pt>
                <c:pt idx="3237">
                  <c:v>28806</c:v>
                </c:pt>
                <c:pt idx="3238">
                  <c:v>28807</c:v>
                </c:pt>
                <c:pt idx="3239">
                  <c:v>28808</c:v>
                </c:pt>
                <c:pt idx="3240">
                  <c:v>28809</c:v>
                </c:pt>
                <c:pt idx="3241">
                  <c:v>28810</c:v>
                </c:pt>
                <c:pt idx="3242">
                  <c:v>28811</c:v>
                </c:pt>
                <c:pt idx="3243">
                  <c:v>28812</c:v>
                </c:pt>
                <c:pt idx="3244">
                  <c:v>28813</c:v>
                </c:pt>
                <c:pt idx="3245">
                  <c:v>28814</c:v>
                </c:pt>
                <c:pt idx="3246">
                  <c:v>28815</c:v>
                </c:pt>
                <c:pt idx="3247">
                  <c:v>28816</c:v>
                </c:pt>
                <c:pt idx="3248">
                  <c:v>28817</c:v>
                </c:pt>
                <c:pt idx="3249">
                  <c:v>28818</c:v>
                </c:pt>
                <c:pt idx="3250">
                  <c:v>28819</c:v>
                </c:pt>
                <c:pt idx="3251">
                  <c:v>28820</c:v>
                </c:pt>
                <c:pt idx="3252">
                  <c:v>28821</c:v>
                </c:pt>
                <c:pt idx="3253">
                  <c:v>28822</c:v>
                </c:pt>
                <c:pt idx="3254">
                  <c:v>28823</c:v>
                </c:pt>
                <c:pt idx="3255">
                  <c:v>28824</c:v>
                </c:pt>
                <c:pt idx="3256">
                  <c:v>28825</c:v>
                </c:pt>
                <c:pt idx="3257">
                  <c:v>28826</c:v>
                </c:pt>
                <c:pt idx="3258">
                  <c:v>28827</c:v>
                </c:pt>
                <c:pt idx="3259">
                  <c:v>28828</c:v>
                </c:pt>
                <c:pt idx="3260">
                  <c:v>28829</c:v>
                </c:pt>
                <c:pt idx="3261">
                  <c:v>28830</c:v>
                </c:pt>
                <c:pt idx="3262">
                  <c:v>28831</c:v>
                </c:pt>
                <c:pt idx="3263">
                  <c:v>28832</c:v>
                </c:pt>
                <c:pt idx="3264">
                  <c:v>28833</c:v>
                </c:pt>
                <c:pt idx="3265">
                  <c:v>28834</c:v>
                </c:pt>
                <c:pt idx="3266">
                  <c:v>28835</c:v>
                </c:pt>
                <c:pt idx="3267">
                  <c:v>28836</c:v>
                </c:pt>
                <c:pt idx="3268">
                  <c:v>28837</c:v>
                </c:pt>
                <c:pt idx="3269">
                  <c:v>28838</c:v>
                </c:pt>
                <c:pt idx="3270">
                  <c:v>28839</c:v>
                </c:pt>
                <c:pt idx="3271">
                  <c:v>28840</c:v>
                </c:pt>
                <c:pt idx="3272">
                  <c:v>28841</c:v>
                </c:pt>
                <c:pt idx="3273">
                  <c:v>28842</c:v>
                </c:pt>
                <c:pt idx="3274">
                  <c:v>28843</c:v>
                </c:pt>
                <c:pt idx="3275">
                  <c:v>28844</c:v>
                </c:pt>
                <c:pt idx="3276">
                  <c:v>28845</c:v>
                </c:pt>
                <c:pt idx="3277">
                  <c:v>28846</c:v>
                </c:pt>
                <c:pt idx="3278">
                  <c:v>28847</c:v>
                </c:pt>
                <c:pt idx="3279">
                  <c:v>28848</c:v>
                </c:pt>
                <c:pt idx="3280">
                  <c:v>28849</c:v>
                </c:pt>
                <c:pt idx="3281">
                  <c:v>28850</c:v>
                </c:pt>
                <c:pt idx="3282">
                  <c:v>28851</c:v>
                </c:pt>
                <c:pt idx="3283">
                  <c:v>28852</c:v>
                </c:pt>
                <c:pt idx="3284">
                  <c:v>28853</c:v>
                </c:pt>
                <c:pt idx="3285">
                  <c:v>28854</c:v>
                </c:pt>
                <c:pt idx="3286">
                  <c:v>28855</c:v>
                </c:pt>
                <c:pt idx="3287">
                  <c:v>28856</c:v>
                </c:pt>
                <c:pt idx="3288">
                  <c:v>28857</c:v>
                </c:pt>
                <c:pt idx="3289">
                  <c:v>28858</c:v>
                </c:pt>
                <c:pt idx="3290">
                  <c:v>28859</c:v>
                </c:pt>
                <c:pt idx="3291">
                  <c:v>28860</c:v>
                </c:pt>
                <c:pt idx="3292">
                  <c:v>28861</c:v>
                </c:pt>
                <c:pt idx="3293">
                  <c:v>28862</c:v>
                </c:pt>
                <c:pt idx="3294">
                  <c:v>28863</c:v>
                </c:pt>
                <c:pt idx="3295">
                  <c:v>28864</c:v>
                </c:pt>
                <c:pt idx="3296">
                  <c:v>28865</c:v>
                </c:pt>
                <c:pt idx="3297">
                  <c:v>28866</c:v>
                </c:pt>
                <c:pt idx="3298">
                  <c:v>28867</c:v>
                </c:pt>
                <c:pt idx="3299">
                  <c:v>28868</c:v>
                </c:pt>
                <c:pt idx="3300">
                  <c:v>28869</c:v>
                </c:pt>
                <c:pt idx="3301">
                  <c:v>28870</c:v>
                </c:pt>
                <c:pt idx="3302">
                  <c:v>28871</c:v>
                </c:pt>
                <c:pt idx="3303">
                  <c:v>28872</c:v>
                </c:pt>
                <c:pt idx="3304">
                  <c:v>28873</c:v>
                </c:pt>
                <c:pt idx="3305">
                  <c:v>28874</c:v>
                </c:pt>
                <c:pt idx="3306">
                  <c:v>28875</c:v>
                </c:pt>
                <c:pt idx="3307">
                  <c:v>28876</c:v>
                </c:pt>
                <c:pt idx="3308">
                  <c:v>28877</c:v>
                </c:pt>
                <c:pt idx="3309">
                  <c:v>28878</c:v>
                </c:pt>
                <c:pt idx="3310">
                  <c:v>28879</c:v>
                </c:pt>
                <c:pt idx="3311">
                  <c:v>28880</c:v>
                </c:pt>
                <c:pt idx="3312">
                  <c:v>28881</c:v>
                </c:pt>
                <c:pt idx="3313">
                  <c:v>28882</c:v>
                </c:pt>
                <c:pt idx="3314">
                  <c:v>28883</c:v>
                </c:pt>
                <c:pt idx="3315">
                  <c:v>28884</c:v>
                </c:pt>
                <c:pt idx="3316">
                  <c:v>28885</c:v>
                </c:pt>
                <c:pt idx="3317">
                  <c:v>28886</c:v>
                </c:pt>
                <c:pt idx="3318">
                  <c:v>28887</c:v>
                </c:pt>
                <c:pt idx="3319">
                  <c:v>28888</c:v>
                </c:pt>
                <c:pt idx="3320">
                  <c:v>28889</c:v>
                </c:pt>
                <c:pt idx="3321">
                  <c:v>28890</c:v>
                </c:pt>
                <c:pt idx="3322">
                  <c:v>28891</c:v>
                </c:pt>
                <c:pt idx="3323">
                  <c:v>28892</c:v>
                </c:pt>
                <c:pt idx="3324">
                  <c:v>28893</c:v>
                </c:pt>
                <c:pt idx="3325">
                  <c:v>28894</c:v>
                </c:pt>
                <c:pt idx="3326">
                  <c:v>28895</c:v>
                </c:pt>
                <c:pt idx="3327">
                  <c:v>28896</c:v>
                </c:pt>
                <c:pt idx="3328">
                  <c:v>28897</c:v>
                </c:pt>
                <c:pt idx="3329">
                  <c:v>28898</c:v>
                </c:pt>
                <c:pt idx="3330">
                  <c:v>28899</c:v>
                </c:pt>
                <c:pt idx="3331">
                  <c:v>28900</c:v>
                </c:pt>
                <c:pt idx="3332">
                  <c:v>28901</c:v>
                </c:pt>
                <c:pt idx="3333">
                  <c:v>28902</c:v>
                </c:pt>
                <c:pt idx="3334">
                  <c:v>28903</c:v>
                </c:pt>
                <c:pt idx="3335">
                  <c:v>28904</c:v>
                </c:pt>
                <c:pt idx="3336">
                  <c:v>28905</c:v>
                </c:pt>
                <c:pt idx="3337">
                  <c:v>28906</c:v>
                </c:pt>
                <c:pt idx="3338">
                  <c:v>28907</c:v>
                </c:pt>
                <c:pt idx="3339">
                  <c:v>28908</c:v>
                </c:pt>
                <c:pt idx="3340">
                  <c:v>28909</c:v>
                </c:pt>
                <c:pt idx="3341">
                  <c:v>28910</c:v>
                </c:pt>
                <c:pt idx="3342">
                  <c:v>28911</c:v>
                </c:pt>
                <c:pt idx="3343">
                  <c:v>28912</c:v>
                </c:pt>
                <c:pt idx="3344">
                  <c:v>28913</c:v>
                </c:pt>
                <c:pt idx="3345">
                  <c:v>28914</c:v>
                </c:pt>
                <c:pt idx="3346">
                  <c:v>28915</c:v>
                </c:pt>
                <c:pt idx="3347">
                  <c:v>28916</c:v>
                </c:pt>
                <c:pt idx="3348">
                  <c:v>28917</c:v>
                </c:pt>
                <c:pt idx="3349">
                  <c:v>28918</c:v>
                </c:pt>
                <c:pt idx="3350">
                  <c:v>28919</c:v>
                </c:pt>
                <c:pt idx="3351">
                  <c:v>28920</c:v>
                </c:pt>
                <c:pt idx="3352">
                  <c:v>28921</c:v>
                </c:pt>
                <c:pt idx="3353">
                  <c:v>28922</c:v>
                </c:pt>
                <c:pt idx="3354">
                  <c:v>28923</c:v>
                </c:pt>
                <c:pt idx="3355">
                  <c:v>28924</c:v>
                </c:pt>
                <c:pt idx="3356">
                  <c:v>28925</c:v>
                </c:pt>
                <c:pt idx="3357">
                  <c:v>28926</c:v>
                </c:pt>
                <c:pt idx="3358">
                  <c:v>28927</c:v>
                </c:pt>
                <c:pt idx="3359">
                  <c:v>28928</c:v>
                </c:pt>
                <c:pt idx="3360">
                  <c:v>28929</c:v>
                </c:pt>
                <c:pt idx="3361">
                  <c:v>28930</c:v>
                </c:pt>
                <c:pt idx="3362">
                  <c:v>28931</c:v>
                </c:pt>
                <c:pt idx="3363">
                  <c:v>28932</c:v>
                </c:pt>
                <c:pt idx="3364">
                  <c:v>28933</c:v>
                </c:pt>
                <c:pt idx="3365">
                  <c:v>28934</c:v>
                </c:pt>
                <c:pt idx="3366">
                  <c:v>28935</c:v>
                </c:pt>
                <c:pt idx="3367">
                  <c:v>28936</c:v>
                </c:pt>
                <c:pt idx="3368">
                  <c:v>28937</c:v>
                </c:pt>
                <c:pt idx="3369">
                  <c:v>28938</c:v>
                </c:pt>
                <c:pt idx="3370">
                  <c:v>28939</c:v>
                </c:pt>
                <c:pt idx="3371">
                  <c:v>28940</c:v>
                </c:pt>
                <c:pt idx="3372">
                  <c:v>28941</c:v>
                </c:pt>
                <c:pt idx="3373">
                  <c:v>28942</c:v>
                </c:pt>
                <c:pt idx="3374">
                  <c:v>28943</c:v>
                </c:pt>
                <c:pt idx="3375">
                  <c:v>28944</c:v>
                </c:pt>
                <c:pt idx="3376">
                  <c:v>28945</c:v>
                </c:pt>
                <c:pt idx="3377">
                  <c:v>28946</c:v>
                </c:pt>
                <c:pt idx="3378">
                  <c:v>28947</c:v>
                </c:pt>
                <c:pt idx="3379">
                  <c:v>28948</c:v>
                </c:pt>
                <c:pt idx="3380">
                  <c:v>28949</c:v>
                </c:pt>
                <c:pt idx="3381">
                  <c:v>28950</c:v>
                </c:pt>
                <c:pt idx="3382">
                  <c:v>28951</c:v>
                </c:pt>
                <c:pt idx="3383">
                  <c:v>28952</c:v>
                </c:pt>
                <c:pt idx="3384">
                  <c:v>28953</c:v>
                </c:pt>
                <c:pt idx="3385">
                  <c:v>28954</c:v>
                </c:pt>
                <c:pt idx="3386">
                  <c:v>28955</c:v>
                </c:pt>
                <c:pt idx="3387">
                  <c:v>28956</c:v>
                </c:pt>
                <c:pt idx="3388">
                  <c:v>28957</c:v>
                </c:pt>
                <c:pt idx="3389">
                  <c:v>28958</c:v>
                </c:pt>
                <c:pt idx="3390">
                  <c:v>28959</c:v>
                </c:pt>
                <c:pt idx="3391">
                  <c:v>28960</c:v>
                </c:pt>
                <c:pt idx="3392">
                  <c:v>28961</c:v>
                </c:pt>
                <c:pt idx="3393">
                  <c:v>28962</c:v>
                </c:pt>
                <c:pt idx="3394">
                  <c:v>28963</c:v>
                </c:pt>
                <c:pt idx="3395">
                  <c:v>28964</c:v>
                </c:pt>
                <c:pt idx="3396">
                  <c:v>28965</c:v>
                </c:pt>
                <c:pt idx="3397">
                  <c:v>28966</c:v>
                </c:pt>
                <c:pt idx="3398">
                  <c:v>28967</c:v>
                </c:pt>
                <c:pt idx="3399">
                  <c:v>28968</c:v>
                </c:pt>
                <c:pt idx="3400">
                  <c:v>28969</c:v>
                </c:pt>
                <c:pt idx="3401">
                  <c:v>28970</c:v>
                </c:pt>
                <c:pt idx="3402">
                  <c:v>28971</c:v>
                </c:pt>
                <c:pt idx="3403">
                  <c:v>28972</c:v>
                </c:pt>
                <c:pt idx="3404">
                  <c:v>28973</c:v>
                </c:pt>
                <c:pt idx="3405">
                  <c:v>28974</c:v>
                </c:pt>
                <c:pt idx="3406">
                  <c:v>28975</c:v>
                </c:pt>
                <c:pt idx="3407">
                  <c:v>28976</c:v>
                </c:pt>
                <c:pt idx="3408">
                  <c:v>28977</c:v>
                </c:pt>
                <c:pt idx="3409">
                  <c:v>28978</c:v>
                </c:pt>
                <c:pt idx="3410">
                  <c:v>28979</c:v>
                </c:pt>
                <c:pt idx="3411">
                  <c:v>28980</c:v>
                </c:pt>
                <c:pt idx="3412">
                  <c:v>28981</c:v>
                </c:pt>
                <c:pt idx="3413">
                  <c:v>28982</c:v>
                </c:pt>
                <c:pt idx="3414">
                  <c:v>28983</c:v>
                </c:pt>
                <c:pt idx="3415">
                  <c:v>28984</c:v>
                </c:pt>
                <c:pt idx="3416">
                  <c:v>28985</c:v>
                </c:pt>
                <c:pt idx="3417">
                  <c:v>28986</c:v>
                </c:pt>
                <c:pt idx="3418">
                  <c:v>28987</c:v>
                </c:pt>
                <c:pt idx="3419">
                  <c:v>28988</c:v>
                </c:pt>
                <c:pt idx="3420">
                  <c:v>28989</c:v>
                </c:pt>
                <c:pt idx="3421">
                  <c:v>28990</c:v>
                </c:pt>
                <c:pt idx="3422">
                  <c:v>28991</c:v>
                </c:pt>
                <c:pt idx="3423">
                  <c:v>28992</c:v>
                </c:pt>
                <c:pt idx="3424">
                  <c:v>28993</c:v>
                </c:pt>
                <c:pt idx="3425">
                  <c:v>28994</c:v>
                </c:pt>
                <c:pt idx="3426">
                  <c:v>28995</c:v>
                </c:pt>
                <c:pt idx="3427">
                  <c:v>28996</c:v>
                </c:pt>
                <c:pt idx="3428">
                  <c:v>28997</c:v>
                </c:pt>
                <c:pt idx="3429">
                  <c:v>28998</c:v>
                </c:pt>
                <c:pt idx="3430">
                  <c:v>28999</c:v>
                </c:pt>
                <c:pt idx="3431">
                  <c:v>29000</c:v>
                </c:pt>
                <c:pt idx="3432">
                  <c:v>29001</c:v>
                </c:pt>
                <c:pt idx="3433">
                  <c:v>29002</c:v>
                </c:pt>
                <c:pt idx="3434">
                  <c:v>29003</c:v>
                </c:pt>
                <c:pt idx="3435">
                  <c:v>29004</c:v>
                </c:pt>
                <c:pt idx="3436">
                  <c:v>29005</c:v>
                </c:pt>
                <c:pt idx="3437">
                  <c:v>29006</c:v>
                </c:pt>
                <c:pt idx="3438">
                  <c:v>29007</c:v>
                </c:pt>
                <c:pt idx="3439">
                  <c:v>29008</c:v>
                </c:pt>
                <c:pt idx="3440">
                  <c:v>29009</c:v>
                </c:pt>
                <c:pt idx="3441">
                  <c:v>29010</c:v>
                </c:pt>
                <c:pt idx="3442">
                  <c:v>29011</c:v>
                </c:pt>
                <c:pt idx="3443">
                  <c:v>29012</c:v>
                </c:pt>
                <c:pt idx="3444">
                  <c:v>29013</c:v>
                </c:pt>
                <c:pt idx="3445">
                  <c:v>29014</c:v>
                </c:pt>
                <c:pt idx="3446">
                  <c:v>29015</c:v>
                </c:pt>
                <c:pt idx="3447">
                  <c:v>29016</c:v>
                </c:pt>
                <c:pt idx="3448">
                  <c:v>29017</c:v>
                </c:pt>
                <c:pt idx="3449">
                  <c:v>29018</c:v>
                </c:pt>
                <c:pt idx="3450">
                  <c:v>29019</c:v>
                </c:pt>
                <c:pt idx="3451">
                  <c:v>29020</c:v>
                </c:pt>
                <c:pt idx="3452">
                  <c:v>29021</c:v>
                </c:pt>
                <c:pt idx="3453">
                  <c:v>29022</c:v>
                </c:pt>
                <c:pt idx="3454">
                  <c:v>29023</c:v>
                </c:pt>
                <c:pt idx="3455">
                  <c:v>29024</c:v>
                </c:pt>
                <c:pt idx="3456">
                  <c:v>29025</c:v>
                </c:pt>
                <c:pt idx="3457">
                  <c:v>29026</c:v>
                </c:pt>
                <c:pt idx="3458">
                  <c:v>29027</c:v>
                </c:pt>
                <c:pt idx="3459">
                  <c:v>29028</c:v>
                </c:pt>
                <c:pt idx="3460">
                  <c:v>29029</c:v>
                </c:pt>
                <c:pt idx="3461">
                  <c:v>29030</c:v>
                </c:pt>
                <c:pt idx="3462">
                  <c:v>29031</c:v>
                </c:pt>
                <c:pt idx="3463">
                  <c:v>29032</c:v>
                </c:pt>
                <c:pt idx="3464">
                  <c:v>29033</c:v>
                </c:pt>
                <c:pt idx="3465">
                  <c:v>29034</c:v>
                </c:pt>
                <c:pt idx="3466">
                  <c:v>29035</c:v>
                </c:pt>
                <c:pt idx="3467">
                  <c:v>29036</c:v>
                </c:pt>
                <c:pt idx="3468">
                  <c:v>29037</c:v>
                </c:pt>
                <c:pt idx="3469">
                  <c:v>29038</c:v>
                </c:pt>
                <c:pt idx="3470">
                  <c:v>29039</c:v>
                </c:pt>
                <c:pt idx="3471">
                  <c:v>29040</c:v>
                </c:pt>
                <c:pt idx="3472">
                  <c:v>29041</c:v>
                </c:pt>
                <c:pt idx="3473">
                  <c:v>29042</c:v>
                </c:pt>
                <c:pt idx="3474">
                  <c:v>29043</c:v>
                </c:pt>
                <c:pt idx="3475">
                  <c:v>29044</c:v>
                </c:pt>
                <c:pt idx="3476">
                  <c:v>29045</c:v>
                </c:pt>
                <c:pt idx="3477">
                  <c:v>29046</c:v>
                </c:pt>
                <c:pt idx="3478">
                  <c:v>29047</c:v>
                </c:pt>
                <c:pt idx="3479">
                  <c:v>29048</c:v>
                </c:pt>
                <c:pt idx="3480">
                  <c:v>29049</c:v>
                </c:pt>
                <c:pt idx="3481">
                  <c:v>29050</c:v>
                </c:pt>
                <c:pt idx="3482">
                  <c:v>29051</c:v>
                </c:pt>
                <c:pt idx="3483">
                  <c:v>29052</c:v>
                </c:pt>
                <c:pt idx="3484">
                  <c:v>29053</c:v>
                </c:pt>
                <c:pt idx="3485">
                  <c:v>29054</c:v>
                </c:pt>
                <c:pt idx="3486">
                  <c:v>29055</c:v>
                </c:pt>
                <c:pt idx="3487">
                  <c:v>29056</c:v>
                </c:pt>
                <c:pt idx="3488">
                  <c:v>29057</c:v>
                </c:pt>
                <c:pt idx="3489">
                  <c:v>29058</c:v>
                </c:pt>
                <c:pt idx="3490">
                  <c:v>29059</c:v>
                </c:pt>
                <c:pt idx="3491">
                  <c:v>29060</c:v>
                </c:pt>
                <c:pt idx="3492">
                  <c:v>29061</c:v>
                </c:pt>
                <c:pt idx="3493">
                  <c:v>29062</c:v>
                </c:pt>
                <c:pt idx="3494">
                  <c:v>29063</c:v>
                </c:pt>
                <c:pt idx="3495">
                  <c:v>29064</c:v>
                </c:pt>
                <c:pt idx="3496">
                  <c:v>29065</c:v>
                </c:pt>
                <c:pt idx="3497">
                  <c:v>29066</c:v>
                </c:pt>
                <c:pt idx="3498">
                  <c:v>29067</c:v>
                </c:pt>
                <c:pt idx="3499">
                  <c:v>29068</c:v>
                </c:pt>
                <c:pt idx="3500">
                  <c:v>29069</c:v>
                </c:pt>
                <c:pt idx="3501">
                  <c:v>29070</c:v>
                </c:pt>
                <c:pt idx="3502">
                  <c:v>29071</c:v>
                </c:pt>
                <c:pt idx="3503">
                  <c:v>29072</c:v>
                </c:pt>
                <c:pt idx="3504">
                  <c:v>29073</c:v>
                </c:pt>
                <c:pt idx="3505">
                  <c:v>29074</c:v>
                </c:pt>
                <c:pt idx="3506">
                  <c:v>29075</c:v>
                </c:pt>
                <c:pt idx="3507">
                  <c:v>29076</c:v>
                </c:pt>
                <c:pt idx="3508">
                  <c:v>29077</c:v>
                </c:pt>
                <c:pt idx="3509">
                  <c:v>29078</c:v>
                </c:pt>
                <c:pt idx="3510">
                  <c:v>29079</c:v>
                </c:pt>
                <c:pt idx="3511">
                  <c:v>29080</c:v>
                </c:pt>
                <c:pt idx="3512">
                  <c:v>29081</c:v>
                </c:pt>
                <c:pt idx="3513">
                  <c:v>29082</c:v>
                </c:pt>
                <c:pt idx="3514">
                  <c:v>29083</c:v>
                </c:pt>
                <c:pt idx="3515">
                  <c:v>29084</c:v>
                </c:pt>
                <c:pt idx="3516">
                  <c:v>29085</c:v>
                </c:pt>
                <c:pt idx="3517">
                  <c:v>29086</c:v>
                </c:pt>
                <c:pt idx="3518">
                  <c:v>29087</c:v>
                </c:pt>
                <c:pt idx="3519">
                  <c:v>29088</c:v>
                </c:pt>
                <c:pt idx="3520">
                  <c:v>29089</c:v>
                </c:pt>
                <c:pt idx="3521">
                  <c:v>29090</c:v>
                </c:pt>
                <c:pt idx="3522">
                  <c:v>29091</c:v>
                </c:pt>
                <c:pt idx="3523">
                  <c:v>29092</c:v>
                </c:pt>
                <c:pt idx="3524">
                  <c:v>29093</c:v>
                </c:pt>
                <c:pt idx="3525">
                  <c:v>29094</c:v>
                </c:pt>
                <c:pt idx="3526">
                  <c:v>29095</c:v>
                </c:pt>
                <c:pt idx="3527">
                  <c:v>29096</c:v>
                </c:pt>
                <c:pt idx="3528">
                  <c:v>29097</c:v>
                </c:pt>
                <c:pt idx="3529">
                  <c:v>29098</c:v>
                </c:pt>
                <c:pt idx="3530">
                  <c:v>29099</c:v>
                </c:pt>
                <c:pt idx="3531">
                  <c:v>29100</c:v>
                </c:pt>
                <c:pt idx="3532">
                  <c:v>29101</c:v>
                </c:pt>
                <c:pt idx="3533">
                  <c:v>29102</c:v>
                </c:pt>
                <c:pt idx="3534">
                  <c:v>29103</c:v>
                </c:pt>
                <c:pt idx="3535">
                  <c:v>29104</c:v>
                </c:pt>
                <c:pt idx="3536">
                  <c:v>29105</c:v>
                </c:pt>
                <c:pt idx="3537">
                  <c:v>29106</c:v>
                </c:pt>
                <c:pt idx="3538">
                  <c:v>29107</c:v>
                </c:pt>
                <c:pt idx="3539">
                  <c:v>29108</c:v>
                </c:pt>
                <c:pt idx="3540">
                  <c:v>29109</c:v>
                </c:pt>
                <c:pt idx="3541">
                  <c:v>29110</c:v>
                </c:pt>
                <c:pt idx="3542">
                  <c:v>29111</c:v>
                </c:pt>
                <c:pt idx="3543">
                  <c:v>29112</c:v>
                </c:pt>
                <c:pt idx="3544">
                  <c:v>29113</c:v>
                </c:pt>
                <c:pt idx="3545">
                  <c:v>29114</c:v>
                </c:pt>
                <c:pt idx="3546">
                  <c:v>29115</c:v>
                </c:pt>
                <c:pt idx="3547">
                  <c:v>29116</c:v>
                </c:pt>
                <c:pt idx="3548">
                  <c:v>29117</c:v>
                </c:pt>
                <c:pt idx="3549">
                  <c:v>29118</c:v>
                </c:pt>
                <c:pt idx="3550">
                  <c:v>29119</c:v>
                </c:pt>
                <c:pt idx="3551">
                  <c:v>29120</c:v>
                </c:pt>
                <c:pt idx="3552">
                  <c:v>29121</c:v>
                </c:pt>
                <c:pt idx="3553">
                  <c:v>29122</c:v>
                </c:pt>
                <c:pt idx="3554">
                  <c:v>29123</c:v>
                </c:pt>
                <c:pt idx="3555">
                  <c:v>29124</c:v>
                </c:pt>
                <c:pt idx="3556">
                  <c:v>29125</c:v>
                </c:pt>
                <c:pt idx="3557">
                  <c:v>29126</c:v>
                </c:pt>
                <c:pt idx="3558">
                  <c:v>29127</c:v>
                </c:pt>
                <c:pt idx="3559">
                  <c:v>29128</c:v>
                </c:pt>
                <c:pt idx="3560">
                  <c:v>29129</c:v>
                </c:pt>
                <c:pt idx="3561">
                  <c:v>29130</c:v>
                </c:pt>
                <c:pt idx="3562">
                  <c:v>29131</c:v>
                </c:pt>
                <c:pt idx="3563">
                  <c:v>29132</c:v>
                </c:pt>
                <c:pt idx="3564">
                  <c:v>29133</c:v>
                </c:pt>
                <c:pt idx="3565">
                  <c:v>29134</c:v>
                </c:pt>
                <c:pt idx="3566">
                  <c:v>29135</c:v>
                </c:pt>
                <c:pt idx="3567">
                  <c:v>29136</c:v>
                </c:pt>
                <c:pt idx="3568">
                  <c:v>29137</c:v>
                </c:pt>
                <c:pt idx="3569">
                  <c:v>29138</c:v>
                </c:pt>
                <c:pt idx="3570">
                  <c:v>29139</c:v>
                </c:pt>
                <c:pt idx="3571">
                  <c:v>29140</c:v>
                </c:pt>
                <c:pt idx="3572">
                  <c:v>29141</c:v>
                </c:pt>
                <c:pt idx="3573">
                  <c:v>29142</c:v>
                </c:pt>
                <c:pt idx="3574">
                  <c:v>29143</c:v>
                </c:pt>
                <c:pt idx="3575">
                  <c:v>29144</c:v>
                </c:pt>
                <c:pt idx="3576">
                  <c:v>29145</c:v>
                </c:pt>
                <c:pt idx="3577">
                  <c:v>29146</c:v>
                </c:pt>
                <c:pt idx="3578">
                  <c:v>29147</c:v>
                </c:pt>
                <c:pt idx="3579">
                  <c:v>29148</c:v>
                </c:pt>
                <c:pt idx="3580">
                  <c:v>29149</c:v>
                </c:pt>
                <c:pt idx="3581">
                  <c:v>29150</c:v>
                </c:pt>
                <c:pt idx="3582">
                  <c:v>29151</c:v>
                </c:pt>
                <c:pt idx="3583">
                  <c:v>29152</c:v>
                </c:pt>
                <c:pt idx="3584">
                  <c:v>29153</c:v>
                </c:pt>
                <c:pt idx="3585">
                  <c:v>29154</c:v>
                </c:pt>
                <c:pt idx="3586">
                  <c:v>29155</c:v>
                </c:pt>
                <c:pt idx="3587">
                  <c:v>29156</c:v>
                </c:pt>
                <c:pt idx="3588">
                  <c:v>29157</c:v>
                </c:pt>
                <c:pt idx="3589">
                  <c:v>29158</c:v>
                </c:pt>
                <c:pt idx="3590">
                  <c:v>29159</c:v>
                </c:pt>
                <c:pt idx="3591">
                  <c:v>29160</c:v>
                </c:pt>
                <c:pt idx="3592">
                  <c:v>29161</c:v>
                </c:pt>
                <c:pt idx="3593">
                  <c:v>29162</c:v>
                </c:pt>
                <c:pt idx="3594">
                  <c:v>29163</c:v>
                </c:pt>
                <c:pt idx="3595">
                  <c:v>29164</c:v>
                </c:pt>
                <c:pt idx="3596">
                  <c:v>29165</c:v>
                </c:pt>
                <c:pt idx="3597">
                  <c:v>29166</c:v>
                </c:pt>
                <c:pt idx="3598">
                  <c:v>29167</c:v>
                </c:pt>
                <c:pt idx="3599">
                  <c:v>29168</c:v>
                </c:pt>
                <c:pt idx="3600">
                  <c:v>29169</c:v>
                </c:pt>
                <c:pt idx="3601">
                  <c:v>29170</c:v>
                </c:pt>
                <c:pt idx="3602">
                  <c:v>29171</c:v>
                </c:pt>
                <c:pt idx="3603">
                  <c:v>29172</c:v>
                </c:pt>
                <c:pt idx="3604">
                  <c:v>29173</c:v>
                </c:pt>
                <c:pt idx="3605">
                  <c:v>29174</c:v>
                </c:pt>
                <c:pt idx="3606">
                  <c:v>29175</c:v>
                </c:pt>
                <c:pt idx="3607">
                  <c:v>29176</c:v>
                </c:pt>
                <c:pt idx="3608">
                  <c:v>29177</c:v>
                </c:pt>
                <c:pt idx="3609">
                  <c:v>29178</c:v>
                </c:pt>
                <c:pt idx="3610">
                  <c:v>29179</c:v>
                </c:pt>
                <c:pt idx="3611">
                  <c:v>29180</c:v>
                </c:pt>
                <c:pt idx="3612">
                  <c:v>29181</c:v>
                </c:pt>
                <c:pt idx="3613">
                  <c:v>29182</c:v>
                </c:pt>
                <c:pt idx="3614">
                  <c:v>29183</c:v>
                </c:pt>
                <c:pt idx="3615">
                  <c:v>29184</c:v>
                </c:pt>
                <c:pt idx="3616">
                  <c:v>29185</c:v>
                </c:pt>
                <c:pt idx="3617">
                  <c:v>29186</c:v>
                </c:pt>
                <c:pt idx="3618">
                  <c:v>29187</c:v>
                </c:pt>
                <c:pt idx="3619">
                  <c:v>29188</c:v>
                </c:pt>
                <c:pt idx="3620">
                  <c:v>29189</c:v>
                </c:pt>
                <c:pt idx="3621">
                  <c:v>29190</c:v>
                </c:pt>
                <c:pt idx="3622">
                  <c:v>29191</c:v>
                </c:pt>
                <c:pt idx="3623">
                  <c:v>29192</c:v>
                </c:pt>
                <c:pt idx="3624">
                  <c:v>29193</c:v>
                </c:pt>
                <c:pt idx="3625">
                  <c:v>29194</c:v>
                </c:pt>
                <c:pt idx="3626">
                  <c:v>29195</c:v>
                </c:pt>
                <c:pt idx="3627">
                  <c:v>29196</c:v>
                </c:pt>
                <c:pt idx="3628">
                  <c:v>29197</c:v>
                </c:pt>
                <c:pt idx="3629">
                  <c:v>29198</c:v>
                </c:pt>
                <c:pt idx="3630">
                  <c:v>29199</c:v>
                </c:pt>
                <c:pt idx="3631">
                  <c:v>29200</c:v>
                </c:pt>
                <c:pt idx="3632">
                  <c:v>29201</c:v>
                </c:pt>
                <c:pt idx="3633">
                  <c:v>29202</c:v>
                </c:pt>
                <c:pt idx="3634">
                  <c:v>29203</c:v>
                </c:pt>
                <c:pt idx="3635">
                  <c:v>29204</c:v>
                </c:pt>
                <c:pt idx="3636">
                  <c:v>29205</c:v>
                </c:pt>
                <c:pt idx="3637">
                  <c:v>29206</c:v>
                </c:pt>
                <c:pt idx="3638">
                  <c:v>29207</c:v>
                </c:pt>
                <c:pt idx="3639">
                  <c:v>29208</c:v>
                </c:pt>
                <c:pt idx="3640">
                  <c:v>29209</c:v>
                </c:pt>
                <c:pt idx="3641">
                  <c:v>29210</c:v>
                </c:pt>
                <c:pt idx="3642">
                  <c:v>29211</c:v>
                </c:pt>
                <c:pt idx="3643">
                  <c:v>29212</c:v>
                </c:pt>
                <c:pt idx="3644">
                  <c:v>29213</c:v>
                </c:pt>
                <c:pt idx="3645">
                  <c:v>29214</c:v>
                </c:pt>
                <c:pt idx="3646">
                  <c:v>29215</c:v>
                </c:pt>
                <c:pt idx="3647">
                  <c:v>29216</c:v>
                </c:pt>
                <c:pt idx="3648">
                  <c:v>29217</c:v>
                </c:pt>
                <c:pt idx="3649">
                  <c:v>29218</c:v>
                </c:pt>
                <c:pt idx="3650">
                  <c:v>29219</c:v>
                </c:pt>
                <c:pt idx="3651">
                  <c:v>29220</c:v>
                </c:pt>
                <c:pt idx="3652">
                  <c:v>29221</c:v>
                </c:pt>
                <c:pt idx="3653">
                  <c:v>29222</c:v>
                </c:pt>
                <c:pt idx="3654">
                  <c:v>29223</c:v>
                </c:pt>
                <c:pt idx="3655">
                  <c:v>29224</c:v>
                </c:pt>
                <c:pt idx="3656">
                  <c:v>29225</c:v>
                </c:pt>
                <c:pt idx="3657">
                  <c:v>29226</c:v>
                </c:pt>
                <c:pt idx="3658">
                  <c:v>29227</c:v>
                </c:pt>
                <c:pt idx="3659">
                  <c:v>29228</c:v>
                </c:pt>
                <c:pt idx="3660">
                  <c:v>29229</c:v>
                </c:pt>
                <c:pt idx="3661">
                  <c:v>29230</c:v>
                </c:pt>
                <c:pt idx="3662">
                  <c:v>29231</c:v>
                </c:pt>
                <c:pt idx="3663">
                  <c:v>29232</c:v>
                </c:pt>
                <c:pt idx="3664">
                  <c:v>29233</c:v>
                </c:pt>
                <c:pt idx="3665">
                  <c:v>29234</c:v>
                </c:pt>
                <c:pt idx="3666">
                  <c:v>29235</c:v>
                </c:pt>
                <c:pt idx="3667">
                  <c:v>29236</c:v>
                </c:pt>
                <c:pt idx="3668">
                  <c:v>29237</c:v>
                </c:pt>
                <c:pt idx="3669">
                  <c:v>29238</c:v>
                </c:pt>
                <c:pt idx="3670">
                  <c:v>29239</c:v>
                </c:pt>
                <c:pt idx="3671">
                  <c:v>29240</c:v>
                </c:pt>
                <c:pt idx="3672">
                  <c:v>29241</c:v>
                </c:pt>
                <c:pt idx="3673">
                  <c:v>29242</c:v>
                </c:pt>
                <c:pt idx="3674">
                  <c:v>29243</c:v>
                </c:pt>
                <c:pt idx="3675">
                  <c:v>29244</c:v>
                </c:pt>
                <c:pt idx="3676">
                  <c:v>29245</c:v>
                </c:pt>
                <c:pt idx="3677">
                  <c:v>29246</c:v>
                </c:pt>
                <c:pt idx="3678">
                  <c:v>29247</c:v>
                </c:pt>
                <c:pt idx="3679">
                  <c:v>29248</c:v>
                </c:pt>
                <c:pt idx="3680">
                  <c:v>29249</c:v>
                </c:pt>
                <c:pt idx="3681">
                  <c:v>29250</c:v>
                </c:pt>
                <c:pt idx="3682">
                  <c:v>29251</c:v>
                </c:pt>
                <c:pt idx="3683">
                  <c:v>29252</c:v>
                </c:pt>
                <c:pt idx="3684">
                  <c:v>29253</c:v>
                </c:pt>
                <c:pt idx="3685">
                  <c:v>29254</c:v>
                </c:pt>
                <c:pt idx="3686">
                  <c:v>29255</c:v>
                </c:pt>
                <c:pt idx="3687">
                  <c:v>29256</c:v>
                </c:pt>
                <c:pt idx="3688">
                  <c:v>29257</c:v>
                </c:pt>
                <c:pt idx="3689">
                  <c:v>29258</c:v>
                </c:pt>
                <c:pt idx="3690">
                  <c:v>29259</c:v>
                </c:pt>
                <c:pt idx="3691">
                  <c:v>29260</c:v>
                </c:pt>
                <c:pt idx="3692">
                  <c:v>29261</c:v>
                </c:pt>
                <c:pt idx="3693">
                  <c:v>29262</c:v>
                </c:pt>
                <c:pt idx="3694">
                  <c:v>29263</c:v>
                </c:pt>
                <c:pt idx="3695">
                  <c:v>29264</c:v>
                </c:pt>
                <c:pt idx="3696">
                  <c:v>29265</c:v>
                </c:pt>
                <c:pt idx="3697">
                  <c:v>29266</c:v>
                </c:pt>
                <c:pt idx="3698">
                  <c:v>29267</c:v>
                </c:pt>
                <c:pt idx="3699">
                  <c:v>29268</c:v>
                </c:pt>
                <c:pt idx="3700">
                  <c:v>29269</c:v>
                </c:pt>
                <c:pt idx="3701">
                  <c:v>29270</c:v>
                </c:pt>
                <c:pt idx="3702">
                  <c:v>29271</c:v>
                </c:pt>
                <c:pt idx="3703">
                  <c:v>29272</c:v>
                </c:pt>
                <c:pt idx="3704">
                  <c:v>29273</c:v>
                </c:pt>
                <c:pt idx="3705">
                  <c:v>29274</c:v>
                </c:pt>
                <c:pt idx="3706">
                  <c:v>29275</c:v>
                </c:pt>
                <c:pt idx="3707">
                  <c:v>29276</c:v>
                </c:pt>
                <c:pt idx="3708">
                  <c:v>29277</c:v>
                </c:pt>
                <c:pt idx="3709">
                  <c:v>29278</c:v>
                </c:pt>
                <c:pt idx="3710">
                  <c:v>29279</c:v>
                </c:pt>
                <c:pt idx="3711">
                  <c:v>29280</c:v>
                </c:pt>
                <c:pt idx="3712">
                  <c:v>29281</c:v>
                </c:pt>
                <c:pt idx="3713">
                  <c:v>29282</c:v>
                </c:pt>
                <c:pt idx="3714">
                  <c:v>29283</c:v>
                </c:pt>
                <c:pt idx="3715">
                  <c:v>29284</c:v>
                </c:pt>
                <c:pt idx="3716">
                  <c:v>29285</c:v>
                </c:pt>
                <c:pt idx="3717">
                  <c:v>29286</c:v>
                </c:pt>
                <c:pt idx="3718">
                  <c:v>29287</c:v>
                </c:pt>
                <c:pt idx="3719">
                  <c:v>29288</c:v>
                </c:pt>
                <c:pt idx="3720">
                  <c:v>29289</c:v>
                </c:pt>
                <c:pt idx="3721">
                  <c:v>29290</c:v>
                </c:pt>
                <c:pt idx="3722">
                  <c:v>29291</c:v>
                </c:pt>
                <c:pt idx="3723">
                  <c:v>29292</c:v>
                </c:pt>
                <c:pt idx="3724">
                  <c:v>29293</c:v>
                </c:pt>
                <c:pt idx="3725">
                  <c:v>29294</c:v>
                </c:pt>
                <c:pt idx="3726">
                  <c:v>29295</c:v>
                </c:pt>
                <c:pt idx="3727">
                  <c:v>29296</c:v>
                </c:pt>
                <c:pt idx="3728">
                  <c:v>29297</c:v>
                </c:pt>
                <c:pt idx="3729">
                  <c:v>29298</c:v>
                </c:pt>
                <c:pt idx="3730">
                  <c:v>29299</c:v>
                </c:pt>
                <c:pt idx="3731">
                  <c:v>29300</c:v>
                </c:pt>
                <c:pt idx="3732">
                  <c:v>29301</c:v>
                </c:pt>
                <c:pt idx="3733">
                  <c:v>29302</c:v>
                </c:pt>
                <c:pt idx="3734">
                  <c:v>29303</c:v>
                </c:pt>
                <c:pt idx="3735">
                  <c:v>29304</c:v>
                </c:pt>
                <c:pt idx="3736">
                  <c:v>29305</c:v>
                </c:pt>
                <c:pt idx="3737">
                  <c:v>29306</c:v>
                </c:pt>
                <c:pt idx="3738">
                  <c:v>29307</c:v>
                </c:pt>
                <c:pt idx="3739">
                  <c:v>29308</c:v>
                </c:pt>
                <c:pt idx="3740">
                  <c:v>29309</c:v>
                </c:pt>
                <c:pt idx="3741">
                  <c:v>29310</c:v>
                </c:pt>
                <c:pt idx="3742">
                  <c:v>29311</c:v>
                </c:pt>
                <c:pt idx="3743">
                  <c:v>29312</c:v>
                </c:pt>
                <c:pt idx="3744">
                  <c:v>29313</c:v>
                </c:pt>
                <c:pt idx="3745">
                  <c:v>29314</c:v>
                </c:pt>
                <c:pt idx="3746">
                  <c:v>29315</c:v>
                </c:pt>
                <c:pt idx="3747">
                  <c:v>29316</c:v>
                </c:pt>
                <c:pt idx="3748">
                  <c:v>29317</c:v>
                </c:pt>
                <c:pt idx="3749">
                  <c:v>29318</c:v>
                </c:pt>
                <c:pt idx="3750">
                  <c:v>29319</c:v>
                </c:pt>
                <c:pt idx="3751">
                  <c:v>29320</c:v>
                </c:pt>
                <c:pt idx="3752">
                  <c:v>29321</c:v>
                </c:pt>
                <c:pt idx="3753">
                  <c:v>29322</c:v>
                </c:pt>
                <c:pt idx="3754">
                  <c:v>29323</c:v>
                </c:pt>
                <c:pt idx="3755">
                  <c:v>29324</c:v>
                </c:pt>
                <c:pt idx="3756">
                  <c:v>29325</c:v>
                </c:pt>
                <c:pt idx="3757">
                  <c:v>29326</c:v>
                </c:pt>
                <c:pt idx="3758">
                  <c:v>29327</c:v>
                </c:pt>
                <c:pt idx="3759">
                  <c:v>29328</c:v>
                </c:pt>
                <c:pt idx="3760">
                  <c:v>29329</c:v>
                </c:pt>
                <c:pt idx="3761">
                  <c:v>29330</c:v>
                </c:pt>
                <c:pt idx="3762">
                  <c:v>29331</c:v>
                </c:pt>
                <c:pt idx="3763">
                  <c:v>29332</c:v>
                </c:pt>
                <c:pt idx="3764">
                  <c:v>29333</c:v>
                </c:pt>
                <c:pt idx="3765">
                  <c:v>29334</c:v>
                </c:pt>
                <c:pt idx="3766">
                  <c:v>29335</c:v>
                </c:pt>
                <c:pt idx="3767">
                  <c:v>29336</c:v>
                </c:pt>
                <c:pt idx="3768">
                  <c:v>29337</c:v>
                </c:pt>
                <c:pt idx="3769">
                  <c:v>29338</c:v>
                </c:pt>
                <c:pt idx="3770">
                  <c:v>29339</c:v>
                </c:pt>
                <c:pt idx="3771">
                  <c:v>29340</c:v>
                </c:pt>
                <c:pt idx="3772">
                  <c:v>29341</c:v>
                </c:pt>
                <c:pt idx="3773">
                  <c:v>29342</c:v>
                </c:pt>
                <c:pt idx="3774">
                  <c:v>29343</c:v>
                </c:pt>
                <c:pt idx="3775">
                  <c:v>29344</c:v>
                </c:pt>
                <c:pt idx="3776">
                  <c:v>29345</c:v>
                </c:pt>
                <c:pt idx="3777">
                  <c:v>29346</c:v>
                </c:pt>
                <c:pt idx="3778">
                  <c:v>29347</c:v>
                </c:pt>
                <c:pt idx="3779">
                  <c:v>29348</c:v>
                </c:pt>
                <c:pt idx="3780">
                  <c:v>29349</c:v>
                </c:pt>
                <c:pt idx="3781">
                  <c:v>29350</c:v>
                </c:pt>
                <c:pt idx="3782">
                  <c:v>29351</c:v>
                </c:pt>
                <c:pt idx="3783">
                  <c:v>29352</c:v>
                </c:pt>
                <c:pt idx="3784">
                  <c:v>29353</c:v>
                </c:pt>
                <c:pt idx="3785">
                  <c:v>29354</c:v>
                </c:pt>
                <c:pt idx="3786">
                  <c:v>29355</c:v>
                </c:pt>
                <c:pt idx="3787">
                  <c:v>29356</c:v>
                </c:pt>
                <c:pt idx="3788">
                  <c:v>29357</c:v>
                </c:pt>
                <c:pt idx="3789">
                  <c:v>29358</c:v>
                </c:pt>
                <c:pt idx="3790">
                  <c:v>29359</c:v>
                </c:pt>
                <c:pt idx="3791">
                  <c:v>29360</c:v>
                </c:pt>
                <c:pt idx="3792">
                  <c:v>29361</c:v>
                </c:pt>
                <c:pt idx="3793">
                  <c:v>29362</c:v>
                </c:pt>
                <c:pt idx="3794">
                  <c:v>29363</c:v>
                </c:pt>
                <c:pt idx="3795">
                  <c:v>29364</c:v>
                </c:pt>
                <c:pt idx="3796">
                  <c:v>29365</c:v>
                </c:pt>
                <c:pt idx="3797">
                  <c:v>29366</c:v>
                </c:pt>
                <c:pt idx="3798">
                  <c:v>29367</c:v>
                </c:pt>
                <c:pt idx="3799">
                  <c:v>29368</c:v>
                </c:pt>
                <c:pt idx="3800">
                  <c:v>29369</c:v>
                </c:pt>
                <c:pt idx="3801">
                  <c:v>29370</c:v>
                </c:pt>
                <c:pt idx="3802">
                  <c:v>29371</c:v>
                </c:pt>
                <c:pt idx="3803">
                  <c:v>29372</c:v>
                </c:pt>
                <c:pt idx="3804">
                  <c:v>29373</c:v>
                </c:pt>
                <c:pt idx="3805">
                  <c:v>29374</c:v>
                </c:pt>
                <c:pt idx="3806">
                  <c:v>29375</c:v>
                </c:pt>
                <c:pt idx="3807">
                  <c:v>29376</c:v>
                </c:pt>
                <c:pt idx="3808">
                  <c:v>29377</c:v>
                </c:pt>
                <c:pt idx="3809">
                  <c:v>29378</c:v>
                </c:pt>
                <c:pt idx="3810">
                  <c:v>29379</c:v>
                </c:pt>
                <c:pt idx="3811">
                  <c:v>29380</c:v>
                </c:pt>
                <c:pt idx="3812">
                  <c:v>29381</c:v>
                </c:pt>
                <c:pt idx="3813">
                  <c:v>29382</c:v>
                </c:pt>
                <c:pt idx="3814">
                  <c:v>29383</c:v>
                </c:pt>
                <c:pt idx="3815">
                  <c:v>29384</c:v>
                </c:pt>
                <c:pt idx="3816">
                  <c:v>29385</c:v>
                </c:pt>
                <c:pt idx="3817">
                  <c:v>29386</c:v>
                </c:pt>
                <c:pt idx="3818">
                  <c:v>29387</c:v>
                </c:pt>
                <c:pt idx="3819">
                  <c:v>29388</c:v>
                </c:pt>
                <c:pt idx="3820">
                  <c:v>29389</c:v>
                </c:pt>
                <c:pt idx="3821">
                  <c:v>29390</c:v>
                </c:pt>
                <c:pt idx="3822">
                  <c:v>29391</c:v>
                </c:pt>
                <c:pt idx="3823">
                  <c:v>29392</c:v>
                </c:pt>
                <c:pt idx="3824">
                  <c:v>29393</c:v>
                </c:pt>
                <c:pt idx="3825">
                  <c:v>29394</c:v>
                </c:pt>
                <c:pt idx="3826">
                  <c:v>29395</c:v>
                </c:pt>
                <c:pt idx="3827">
                  <c:v>29396</c:v>
                </c:pt>
                <c:pt idx="3828">
                  <c:v>29397</c:v>
                </c:pt>
                <c:pt idx="3829">
                  <c:v>29398</c:v>
                </c:pt>
                <c:pt idx="3830">
                  <c:v>29399</c:v>
                </c:pt>
                <c:pt idx="3831">
                  <c:v>29400</c:v>
                </c:pt>
                <c:pt idx="3832">
                  <c:v>29401</c:v>
                </c:pt>
                <c:pt idx="3833">
                  <c:v>29402</c:v>
                </c:pt>
                <c:pt idx="3834">
                  <c:v>29403</c:v>
                </c:pt>
                <c:pt idx="3835">
                  <c:v>29404</c:v>
                </c:pt>
                <c:pt idx="3836">
                  <c:v>29405</c:v>
                </c:pt>
                <c:pt idx="3837">
                  <c:v>29406</c:v>
                </c:pt>
                <c:pt idx="3838">
                  <c:v>29407</c:v>
                </c:pt>
                <c:pt idx="3839">
                  <c:v>29408</c:v>
                </c:pt>
                <c:pt idx="3840">
                  <c:v>29409</c:v>
                </c:pt>
                <c:pt idx="3841">
                  <c:v>29410</c:v>
                </c:pt>
                <c:pt idx="3842">
                  <c:v>29411</c:v>
                </c:pt>
                <c:pt idx="3843">
                  <c:v>29412</c:v>
                </c:pt>
                <c:pt idx="3844">
                  <c:v>29413</c:v>
                </c:pt>
                <c:pt idx="3845">
                  <c:v>29414</c:v>
                </c:pt>
                <c:pt idx="3846">
                  <c:v>29415</c:v>
                </c:pt>
                <c:pt idx="3847">
                  <c:v>29416</c:v>
                </c:pt>
                <c:pt idx="3848">
                  <c:v>29417</c:v>
                </c:pt>
                <c:pt idx="3849">
                  <c:v>29418</c:v>
                </c:pt>
                <c:pt idx="3850">
                  <c:v>29419</c:v>
                </c:pt>
                <c:pt idx="3851">
                  <c:v>29420</c:v>
                </c:pt>
                <c:pt idx="3852">
                  <c:v>29421</c:v>
                </c:pt>
                <c:pt idx="3853">
                  <c:v>29422</c:v>
                </c:pt>
                <c:pt idx="3854">
                  <c:v>29423</c:v>
                </c:pt>
                <c:pt idx="3855">
                  <c:v>29424</c:v>
                </c:pt>
                <c:pt idx="3856">
                  <c:v>29425</c:v>
                </c:pt>
                <c:pt idx="3857">
                  <c:v>29426</c:v>
                </c:pt>
                <c:pt idx="3858">
                  <c:v>29427</c:v>
                </c:pt>
                <c:pt idx="3859">
                  <c:v>29428</c:v>
                </c:pt>
                <c:pt idx="3860">
                  <c:v>29429</c:v>
                </c:pt>
                <c:pt idx="3861">
                  <c:v>29430</c:v>
                </c:pt>
                <c:pt idx="3862">
                  <c:v>29431</c:v>
                </c:pt>
                <c:pt idx="3863">
                  <c:v>29432</c:v>
                </c:pt>
                <c:pt idx="3864">
                  <c:v>29433</c:v>
                </c:pt>
                <c:pt idx="3865">
                  <c:v>29434</c:v>
                </c:pt>
                <c:pt idx="3866">
                  <c:v>29435</c:v>
                </c:pt>
                <c:pt idx="3867">
                  <c:v>29436</c:v>
                </c:pt>
                <c:pt idx="3868">
                  <c:v>29437</c:v>
                </c:pt>
                <c:pt idx="3869">
                  <c:v>29438</c:v>
                </c:pt>
                <c:pt idx="3870">
                  <c:v>29439</c:v>
                </c:pt>
                <c:pt idx="3871">
                  <c:v>29440</c:v>
                </c:pt>
                <c:pt idx="3872">
                  <c:v>29441</c:v>
                </c:pt>
                <c:pt idx="3873">
                  <c:v>29442</c:v>
                </c:pt>
                <c:pt idx="3874">
                  <c:v>29443</c:v>
                </c:pt>
                <c:pt idx="3875">
                  <c:v>29444</c:v>
                </c:pt>
                <c:pt idx="3876">
                  <c:v>29445</c:v>
                </c:pt>
                <c:pt idx="3877">
                  <c:v>29446</c:v>
                </c:pt>
                <c:pt idx="3878">
                  <c:v>29447</c:v>
                </c:pt>
                <c:pt idx="3879">
                  <c:v>29448</c:v>
                </c:pt>
                <c:pt idx="3880">
                  <c:v>29449</c:v>
                </c:pt>
                <c:pt idx="3881">
                  <c:v>29450</c:v>
                </c:pt>
                <c:pt idx="3882">
                  <c:v>29451</c:v>
                </c:pt>
                <c:pt idx="3883">
                  <c:v>29452</c:v>
                </c:pt>
                <c:pt idx="3884">
                  <c:v>29453</c:v>
                </c:pt>
                <c:pt idx="3885">
                  <c:v>29454</c:v>
                </c:pt>
                <c:pt idx="3886">
                  <c:v>29455</c:v>
                </c:pt>
                <c:pt idx="3887">
                  <c:v>29456</c:v>
                </c:pt>
                <c:pt idx="3888">
                  <c:v>29457</c:v>
                </c:pt>
                <c:pt idx="3889">
                  <c:v>29458</c:v>
                </c:pt>
                <c:pt idx="3890">
                  <c:v>29459</c:v>
                </c:pt>
                <c:pt idx="3891">
                  <c:v>29460</c:v>
                </c:pt>
                <c:pt idx="3892">
                  <c:v>29461</c:v>
                </c:pt>
                <c:pt idx="3893">
                  <c:v>29462</c:v>
                </c:pt>
                <c:pt idx="3894">
                  <c:v>29463</c:v>
                </c:pt>
                <c:pt idx="3895">
                  <c:v>29464</c:v>
                </c:pt>
                <c:pt idx="3896">
                  <c:v>29465</c:v>
                </c:pt>
                <c:pt idx="3897">
                  <c:v>29466</c:v>
                </c:pt>
                <c:pt idx="3898">
                  <c:v>29467</c:v>
                </c:pt>
                <c:pt idx="3899">
                  <c:v>29468</c:v>
                </c:pt>
                <c:pt idx="3900">
                  <c:v>29469</c:v>
                </c:pt>
                <c:pt idx="3901">
                  <c:v>29470</c:v>
                </c:pt>
                <c:pt idx="3902">
                  <c:v>29471</c:v>
                </c:pt>
                <c:pt idx="3903">
                  <c:v>29472</c:v>
                </c:pt>
                <c:pt idx="3904">
                  <c:v>29473</c:v>
                </c:pt>
                <c:pt idx="3905">
                  <c:v>29474</c:v>
                </c:pt>
                <c:pt idx="3906">
                  <c:v>29475</c:v>
                </c:pt>
                <c:pt idx="3907">
                  <c:v>29476</c:v>
                </c:pt>
                <c:pt idx="3908">
                  <c:v>29477</c:v>
                </c:pt>
                <c:pt idx="3909">
                  <c:v>29478</c:v>
                </c:pt>
                <c:pt idx="3910">
                  <c:v>29479</c:v>
                </c:pt>
                <c:pt idx="3911">
                  <c:v>29480</c:v>
                </c:pt>
                <c:pt idx="3912">
                  <c:v>29481</c:v>
                </c:pt>
                <c:pt idx="3913">
                  <c:v>29482</c:v>
                </c:pt>
                <c:pt idx="3914">
                  <c:v>29483</c:v>
                </c:pt>
                <c:pt idx="3915">
                  <c:v>29484</c:v>
                </c:pt>
                <c:pt idx="3916">
                  <c:v>29485</c:v>
                </c:pt>
                <c:pt idx="3917">
                  <c:v>29486</c:v>
                </c:pt>
                <c:pt idx="3918">
                  <c:v>29487</c:v>
                </c:pt>
                <c:pt idx="3919">
                  <c:v>29488</c:v>
                </c:pt>
                <c:pt idx="3920">
                  <c:v>29489</c:v>
                </c:pt>
                <c:pt idx="3921">
                  <c:v>29490</c:v>
                </c:pt>
                <c:pt idx="3922">
                  <c:v>29491</c:v>
                </c:pt>
                <c:pt idx="3923">
                  <c:v>29492</c:v>
                </c:pt>
                <c:pt idx="3924">
                  <c:v>29493</c:v>
                </c:pt>
                <c:pt idx="3925">
                  <c:v>29494</c:v>
                </c:pt>
                <c:pt idx="3926">
                  <c:v>29495</c:v>
                </c:pt>
                <c:pt idx="3927">
                  <c:v>29496</c:v>
                </c:pt>
                <c:pt idx="3928">
                  <c:v>29497</c:v>
                </c:pt>
                <c:pt idx="3929">
                  <c:v>29498</c:v>
                </c:pt>
                <c:pt idx="3930">
                  <c:v>29499</c:v>
                </c:pt>
                <c:pt idx="3931">
                  <c:v>29500</c:v>
                </c:pt>
                <c:pt idx="3932">
                  <c:v>29501</c:v>
                </c:pt>
                <c:pt idx="3933">
                  <c:v>29502</c:v>
                </c:pt>
                <c:pt idx="3934">
                  <c:v>29503</c:v>
                </c:pt>
                <c:pt idx="3935">
                  <c:v>29504</c:v>
                </c:pt>
                <c:pt idx="3936">
                  <c:v>29505</c:v>
                </c:pt>
                <c:pt idx="3937">
                  <c:v>29506</c:v>
                </c:pt>
                <c:pt idx="3938">
                  <c:v>29507</c:v>
                </c:pt>
                <c:pt idx="3939">
                  <c:v>29508</c:v>
                </c:pt>
                <c:pt idx="3940">
                  <c:v>29509</c:v>
                </c:pt>
                <c:pt idx="3941">
                  <c:v>29510</c:v>
                </c:pt>
                <c:pt idx="3942">
                  <c:v>29511</c:v>
                </c:pt>
                <c:pt idx="3943">
                  <c:v>29512</c:v>
                </c:pt>
                <c:pt idx="3944">
                  <c:v>29513</c:v>
                </c:pt>
                <c:pt idx="3945">
                  <c:v>29514</c:v>
                </c:pt>
                <c:pt idx="3946">
                  <c:v>29515</c:v>
                </c:pt>
                <c:pt idx="3947">
                  <c:v>29516</c:v>
                </c:pt>
                <c:pt idx="3948">
                  <c:v>29517</c:v>
                </c:pt>
                <c:pt idx="3949">
                  <c:v>29518</c:v>
                </c:pt>
                <c:pt idx="3950">
                  <c:v>29519</c:v>
                </c:pt>
                <c:pt idx="3951">
                  <c:v>29520</c:v>
                </c:pt>
                <c:pt idx="3952">
                  <c:v>29521</c:v>
                </c:pt>
                <c:pt idx="3953">
                  <c:v>29522</c:v>
                </c:pt>
                <c:pt idx="3954">
                  <c:v>29523</c:v>
                </c:pt>
                <c:pt idx="3955">
                  <c:v>29524</c:v>
                </c:pt>
                <c:pt idx="3956">
                  <c:v>29525</c:v>
                </c:pt>
                <c:pt idx="3957">
                  <c:v>29526</c:v>
                </c:pt>
                <c:pt idx="3958">
                  <c:v>29527</c:v>
                </c:pt>
                <c:pt idx="3959">
                  <c:v>29528</c:v>
                </c:pt>
                <c:pt idx="3960">
                  <c:v>29529</c:v>
                </c:pt>
                <c:pt idx="3961">
                  <c:v>29530</c:v>
                </c:pt>
                <c:pt idx="3962">
                  <c:v>29531</c:v>
                </c:pt>
                <c:pt idx="3963">
                  <c:v>29532</c:v>
                </c:pt>
                <c:pt idx="3964">
                  <c:v>29533</c:v>
                </c:pt>
                <c:pt idx="3965">
                  <c:v>29534</c:v>
                </c:pt>
                <c:pt idx="3966">
                  <c:v>29535</c:v>
                </c:pt>
                <c:pt idx="3967">
                  <c:v>29536</c:v>
                </c:pt>
                <c:pt idx="3968">
                  <c:v>29537</c:v>
                </c:pt>
                <c:pt idx="3969">
                  <c:v>29538</c:v>
                </c:pt>
                <c:pt idx="3970">
                  <c:v>29539</c:v>
                </c:pt>
                <c:pt idx="3971">
                  <c:v>29540</c:v>
                </c:pt>
                <c:pt idx="3972">
                  <c:v>29541</c:v>
                </c:pt>
                <c:pt idx="3973">
                  <c:v>29542</c:v>
                </c:pt>
                <c:pt idx="3974">
                  <c:v>29543</c:v>
                </c:pt>
                <c:pt idx="3975">
                  <c:v>29544</c:v>
                </c:pt>
                <c:pt idx="3976">
                  <c:v>29545</c:v>
                </c:pt>
                <c:pt idx="3977">
                  <c:v>29546</c:v>
                </c:pt>
                <c:pt idx="3978">
                  <c:v>29547</c:v>
                </c:pt>
                <c:pt idx="3979">
                  <c:v>29548</c:v>
                </c:pt>
                <c:pt idx="3980">
                  <c:v>29549</c:v>
                </c:pt>
                <c:pt idx="3981">
                  <c:v>29550</c:v>
                </c:pt>
                <c:pt idx="3982">
                  <c:v>29551</c:v>
                </c:pt>
                <c:pt idx="3983">
                  <c:v>29552</c:v>
                </c:pt>
                <c:pt idx="3984">
                  <c:v>29553</c:v>
                </c:pt>
                <c:pt idx="3985">
                  <c:v>29554</c:v>
                </c:pt>
                <c:pt idx="3986">
                  <c:v>29555</c:v>
                </c:pt>
                <c:pt idx="3987">
                  <c:v>29556</c:v>
                </c:pt>
                <c:pt idx="3988">
                  <c:v>29557</c:v>
                </c:pt>
                <c:pt idx="3989">
                  <c:v>29558</c:v>
                </c:pt>
                <c:pt idx="3990">
                  <c:v>29559</c:v>
                </c:pt>
                <c:pt idx="3991">
                  <c:v>29560</c:v>
                </c:pt>
                <c:pt idx="3992">
                  <c:v>29561</c:v>
                </c:pt>
                <c:pt idx="3993">
                  <c:v>29562</c:v>
                </c:pt>
                <c:pt idx="3994">
                  <c:v>29563</c:v>
                </c:pt>
                <c:pt idx="3995">
                  <c:v>29564</c:v>
                </c:pt>
                <c:pt idx="3996">
                  <c:v>29565</c:v>
                </c:pt>
                <c:pt idx="3997">
                  <c:v>29566</c:v>
                </c:pt>
                <c:pt idx="3998">
                  <c:v>29567</c:v>
                </c:pt>
                <c:pt idx="3999">
                  <c:v>29568</c:v>
                </c:pt>
                <c:pt idx="4000">
                  <c:v>29569</c:v>
                </c:pt>
                <c:pt idx="4001">
                  <c:v>29570</c:v>
                </c:pt>
                <c:pt idx="4002">
                  <c:v>29571</c:v>
                </c:pt>
                <c:pt idx="4003">
                  <c:v>29572</c:v>
                </c:pt>
                <c:pt idx="4004">
                  <c:v>29573</c:v>
                </c:pt>
                <c:pt idx="4005">
                  <c:v>29574</c:v>
                </c:pt>
                <c:pt idx="4006">
                  <c:v>29575</c:v>
                </c:pt>
                <c:pt idx="4007">
                  <c:v>29576</c:v>
                </c:pt>
                <c:pt idx="4008">
                  <c:v>29577</c:v>
                </c:pt>
                <c:pt idx="4009">
                  <c:v>29578</c:v>
                </c:pt>
                <c:pt idx="4010">
                  <c:v>29579</c:v>
                </c:pt>
                <c:pt idx="4011">
                  <c:v>29580</c:v>
                </c:pt>
                <c:pt idx="4012">
                  <c:v>29581</c:v>
                </c:pt>
                <c:pt idx="4013">
                  <c:v>29582</c:v>
                </c:pt>
                <c:pt idx="4014">
                  <c:v>29583</c:v>
                </c:pt>
                <c:pt idx="4015">
                  <c:v>29584</c:v>
                </c:pt>
                <c:pt idx="4016">
                  <c:v>29585</c:v>
                </c:pt>
                <c:pt idx="4017">
                  <c:v>29586</c:v>
                </c:pt>
                <c:pt idx="4018">
                  <c:v>29587</c:v>
                </c:pt>
                <c:pt idx="4019">
                  <c:v>29588</c:v>
                </c:pt>
                <c:pt idx="4020">
                  <c:v>29589</c:v>
                </c:pt>
                <c:pt idx="4021">
                  <c:v>29590</c:v>
                </c:pt>
                <c:pt idx="4022">
                  <c:v>29591</c:v>
                </c:pt>
                <c:pt idx="4023">
                  <c:v>29592</c:v>
                </c:pt>
                <c:pt idx="4024">
                  <c:v>29593</c:v>
                </c:pt>
                <c:pt idx="4025">
                  <c:v>29594</c:v>
                </c:pt>
                <c:pt idx="4026">
                  <c:v>29595</c:v>
                </c:pt>
                <c:pt idx="4027">
                  <c:v>29596</c:v>
                </c:pt>
                <c:pt idx="4028">
                  <c:v>29597</c:v>
                </c:pt>
                <c:pt idx="4029">
                  <c:v>29598</c:v>
                </c:pt>
                <c:pt idx="4030">
                  <c:v>29599</c:v>
                </c:pt>
                <c:pt idx="4031">
                  <c:v>29600</c:v>
                </c:pt>
                <c:pt idx="4032">
                  <c:v>29601</c:v>
                </c:pt>
                <c:pt idx="4033">
                  <c:v>29602</c:v>
                </c:pt>
                <c:pt idx="4034">
                  <c:v>29603</c:v>
                </c:pt>
                <c:pt idx="4035">
                  <c:v>29604</c:v>
                </c:pt>
                <c:pt idx="4036">
                  <c:v>29605</c:v>
                </c:pt>
                <c:pt idx="4037">
                  <c:v>29606</c:v>
                </c:pt>
                <c:pt idx="4038">
                  <c:v>29607</c:v>
                </c:pt>
                <c:pt idx="4039">
                  <c:v>29608</c:v>
                </c:pt>
                <c:pt idx="4040">
                  <c:v>29609</c:v>
                </c:pt>
                <c:pt idx="4041">
                  <c:v>29610</c:v>
                </c:pt>
                <c:pt idx="4042">
                  <c:v>29611</c:v>
                </c:pt>
                <c:pt idx="4043">
                  <c:v>29612</c:v>
                </c:pt>
                <c:pt idx="4044">
                  <c:v>29613</c:v>
                </c:pt>
                <c:pt idx="4045">
                  <c:v>29614</c:v>
                </c:pt>
                <c:pt idx="4046">
                  <c:v>29615</c:v>
                </c:pt>
                <c:pt idx="4047">
                  <c:v>29616</c:v>
                </c:pt>
                <c:pt idx="4048">
                  <c:v>29617</c:v>
                </c:pt>
                <c:pt idx="4049">
                  <c:v>29618</c:v>
                </c:pt>
                <c:pt idx="4050">
                  <c:v>29619</c:v>
                </c:pt>
                <c:pt idx="4051">
                  <c:v>29620</c:v>
                </c:pt>
                <c:pt idx="4052">
                  <c:v>29621</c:v>
                </c:pt>
                <c:pt idx="4053">
                  <c:v>29622</c:v>
                </c:pt>
                <c:pt idx="4054">
                  <c:v>29623</c:v>
                </c:pt>
                <c:pt idx="4055">
                  <c:v>29624</c:v>
                </c:pt>
                <c:pt idx="4056">
                  <c:v>29625</c:v>
                </c:pt>
                <c:pt idx="4057">
                  <c:v>29626</c:v>
                </c:pt>
                <c:pt idx="4058">
                  <c:v>29627</c:v>
                </c:pt>
                <c:pt idx="4059">
                  <c:v>29628</c:v>
                </c:pt>
                <c:pt idx="4060">
                  <c:v>29629</c:v>
                </c:pt>
                <c:pt idx="4061">
                  <c:v>29630</c:v>
                </c:pt>
                <c:pt idx="4062">
                  <c:v>29631</c:v>
                </c:pt>
                <c:pt idx="4063">
                  <c:v>29632</c:v>
                </c:pt>
                <c:pt idx="4064">
                  <c:v>29633</c:v>
                </c:pt>
                <c:pt idx="4065">
                  <c:v>29634</c:v>
                </c:pt>
                <c:pt idx="4066">
                  <c:v>29635</c:v>
                </c:pt>
                <c:pt idx="4067">
                  <c:v>29636</c:v>
                </c:pt>
                <c:pt idx="4068">
                  <c:v>29637</c:v>
                </c:pt>
                <c:pt idx="4069">
                  <c:v>29638</c:v>
                </c:pt>
                <c:pt idx="4070">
                  <c:v>29639</c:v>
                </c:pt>
                <c:pt idx="4071">
                  <c:v>29640</c:v>
                </c:pt>
                <c:pt idx="4072">
                  <c:v>29641</c:v>
                </c:pt>
                <c:pt idx="4073">
                  <c:v>29642</c:v>
                </c:pt>
                <c:pt idx="4074">
                  <c:v>29643</c:v>
                </c:pt>
                <c:pt idx="4075">
                  <c:v>29644</c:v>
                </c:pt>
                <c:pt idx="4076">
                  <c:v>29645</c:v>
                </c:pt>
                <c:pt idx="4077">
                  <c:v>29646</c:v>
                </c:pt>
                <c:pt idx="4078">
                  <c:v>29647</c:v>
                </c:pt>
                <c:pt idx="4079">
                  <c:v>29648</c:v>
                </c:pt>
                <c:pt idx="4080">
                  <c:v>29649</c:v>
                </c:pt>
                <c:pt idx="4081">
                  <c:v>29650</c:v>
                </c:pt>
                <c:pt idx="4082">
                  <c:v>29651</c:v>
                </c:pt>
                <c:pt idx="4083">
                  <c:v>29652</c:v>
                </c:pt>
                <c:pt idx="4084">
                  <c:v>29653</c:v>
                </c:pt>
                <c:pt idx="4085">
                  <c:v>29654</c:v>
                </c:pt>
                <c:pt idx="4086">
                  <c:v>29655</c:v>
                </c:pt>
                <c:pt idx="4087">
                  <c:v>29656</c:v>
                </c:pt>
                <c:pt idx="4088">
                  <c:v>29657</c:v>
                </c:pt>
                <c:pt idx="4089">
                  <c:v>29658</c:v>
                </c:pt>
                <c:pt idx="4090">
                  <c:v>29659</c:v>
                </c:pt>
                <c:pt idx="4091">
                  <c:v>29660</c:v>
                </c:pt>
                <c:pt idx="4092">
                  <c:v>29661</c:v>
                </c:pt>
                <c:pt idx="4093">
                  <c:v>29662</c:v>
                </c:pt>
                <c:pt idx="4094">
                  <c:v>29663</c:v>
                </c:pt>
                <c:pt idx="4095">
                  <c:v>29664</c:v>
                </c:pt>
                <c:pt idx="4096">
                  <c:v>29665</c:v>
                </c:pt>
                <c:pt idx="4097">
                  <c:v>29666</c:v>
                </c:pt>
                <c:pt idx="4098">
                  <c:v>29667</c:v>
                </c:pt>
                <c:pt idx="4099">
                  <c:v>29668</c:v>
                </c:pt>
                <c:pt idx="4100">
                  <c:v>29669</c:v>
                </c:pt>
                <c:pt idx="4101">
                  <c:v>29670</c:v>
                </c:pt>
                <c:pt idx="4102">
                  <c:v>29671</c:v>
                </c:pt>
                <c:pt idx="4103">
                  <c:v>29672</c:v>
                </c:pt>
                <c:pt idx="4104">
                  <c:v>29673</c:v>
                </c:pt>
                <c:pt idx="4105">
                  <c:v>29674</c:v>
                </c:pt>
                <c:pt idx="4106">
                  <c:v>29675</c:v>
                </c:pt>
                <c:pt idx="4107">
                  <c:v>29676</c:v>
                </c:pt>
                <c:pt idx="4108">
                  <c:v>29677</c:v>
                </c:pt>
                <c:pt idx="4109">
                  <c:v>29678</c:v>
                </c:pt>
                <c:pt idx="4110">
                  <c:v>29679</c:v>
                </c:pt>
                <c:pt idx="4111">
                  <c:v>29680</c:v>
                </c:pt>
                <c:pt idx="4112">
                  <c:v>29681</c:v>
                </c:pt>
                <c:pt idx="4113">
                  <c:v>29682</c:v>
                </c:pt>
                <c:pt idx="4114">
                  <c:v>29683</c:v>
                </c:pt>
                <c:pt idx="4115">
                  <c:v>29684</c:v>
                </c:pt>
                <c:pt idx="4116">
                  <c:v>29685</c:v>
                </c:pt>
                <c:pt idx="4117">
                  <c:v>29686</c:v>
                </c:pt>
                <c:pt idx="4118">
                  <c:v>29687</c:v>
                </c:pt>
                <c:pt idx="4119">
                  <c:v>29688</c:v>
                </c:pt>
                <c:pt idx="4120">
                  <c:v>29689</c:v>
                </c:pt>
                <c:pt idx="4121">
                  <c:v>29690</c:v>
                </c:pt>
                <c:pt idx="4122">
                  <c:v>29691</c:v>
                </c:pt>
                <c:pt idx="4123">
                  <c:v>29692</c:v>
                </c:pt>
                <c:pt idx="4124">
                  <c:v>29693</c:v>
                </c:pt>
                <c:pt idx="4125">
                  <c:v>29694</c:v>
                </c:pt>
                <c:pt idx="4126">
                  <c:v>29695</c:v>
                </c:pt>
                <c:pt idx="4127">
                  <c:v>29696</c:v>
                </c:pt>
                <c:pt idx="4128">
                  <c:v>29697</c:v>
                </c:pt>
                <c:pt idx="4129">
                  <c:v>29698</c:v>
                </c:pt>
                <c:pt idx="4130">
                  <c:v>29699</c:v>
                </c:pt>
                <c:pt idx="4131">
                  <c:v>29700</c:v>
                </c:pt>
                <c:pt idx="4132">
                  <c:v>29701</c:v>
                </c:pt>
                <c:pt idx="4133">
                  <c:v>29702</c:v>
                </c:pt>
                <c:pt idx="4134">
                  <c:v>29703</c:v>
                </c:pt>
                <c:pt idx="4135">
                  <c:v>29704</c:v>
                </c:pt>
                <c:pt idx="4136">
                  <c:v>29705</c:v>
                </c:pt>
                <c:pt idx="4137">
                  <c:v>29706</c:v>
                </c:pt>
                <c:pt idx="4138">
                  <c:v>29707</c:v>
                </c:pt>
                <c:pt idx="4139">
                  <c:v>29708</c:v>
                </c:pt>
                <c:pt idx="4140">
                  <c:v>29709</c:v>
                </c:pt>
                <c:pt idx="4141">
                  <c:v>29710</c:v>
                </c:pt>
                <c:pt idx="4142">
                  <c:v>29711</c:v>
                </c:pt>
                <c:pt idx="4143">
                  <c:v>29712</c:v>
                </c:pt>
                <c:pt idx="4144">
                  <c:v>29713</c:v>
                </c:pt>
                <c:pt idx="4145">
                  <c:v>29714</c:v>
                </c:pt>
                <c:pt idx="4146">
                  <c:v>29715</c:v>
                </c:pt>
                <c:pt idx="4147">
                  <c:v>29716</c:v>
                </c:pt>
                <c:pt idx="4148">
                  <c:v>29717</c:v>
                </c:pt>
                <c:pt idx="4149">
                  <c:v>29718</c:v>
                </c:pt>
                <c:pt idx="4150">
                  <c:v>29719</c:v>
                </c:pt>
                <c:pt idx="4151">
                  <c:v>29720</c:v>
                </c:pt>
                <c:pt idx="4152">
                  <c:v>29721</c:v>
                </c:pt>
                <c:pt idx="4153">
                  <c:v>29722</c:v>
                </c:pt>
                <c:pt idx="4154">
                  <c:v>29723</c:v>
                </c:pt>
                <c:pt idx="4155">
                  <c:v>29724</c:v>
                </c:pt>
                <c:pt idx="4156">
                  <c:v>29725</c:v>
                </c:pt>
                <c:pt idx="4157">
                  <c:v>29726</c:v>
                </c:pt>
                <c:pt idx="4158">
                  <c:v>29727</c:v>
                </c:pt>
                <c:pt idx="4159">
                  <c:v>29728</c:v>
                </c:pt>
                <c:pt idx="4160">
                  <c:v>29729</c:v>
                </c:pt>
                <c:pt idx="4161">
                  <c:v>29730</c:v>
                </c:pt>
                <c:pt idx="4162">
                  <c:v>29731</c:v>
                </c:pt>
                <c:pt idx="4163">
                  <c:v>29732</c:v>
                </c:pt>
                <c:pt idx="4164">
                  <c:v>29733</c:v>
                </c:pt>
                <c:pt idx="4165">
                  <c:v>29734</c:v>
                </c:pt>
                <c:pt idx="4166">
                  <c:v>29735</c:v>
                </c:pt>
                <c:pt idx="4167">
                  <c:v>29736</c:v>
                </c:pt>
                <c:pt idx="4168">
                  <c:v>29737</c:v>
                </c:pt>
                <c:pt idx="4169">
                  <c:v>29738</c:v>
                </c:pt>
                <c:pt idx="4170">
                  <c:v>29739</c:v>
                </c:pt>
                <c:pt idx="4171">
                  <c:v>29740</c:v>
                </c:pt>
                <c:pt idx="4172">
                  <c:v>29741</c:v>
                </c:pt>
                <c:pt idx="4173">
                  <c:v>29742</c:v>
                </c:pt>
                <c:pt idx="4174">
                  <c:v>29743</c:v>
                </c:pt>
                <c:pt idx="4175">
                  <c:v>29744</c:v>
                </c:pt>
                <c:pt idx="4176">
                  <c:v>29745</c:v>
                </c:pt>
                <c:pt idx="4177">
                  <c:v>29746</c:v>
                </c:pt>
                <c:pt idx="4178">
                  <c:v>29747</c:v>
                </c:pt>
                <c:pt idx="4179">
                  <c:v>29748</c:v>
                </c:pt>
                <c:pt idx="4180">
                  <c:v>29749</c:v>
                </c:pt>
                <c:pt idx="4181">
                  <c:v>29750</c:v>
                </c:pt>
                <c:pt idx="4182">
                  <c:v>29751</c:v>
                </c:pt>
                <c:pt idx="4183">
                  <c:v>29752</c:v>
                </c:pt>
                <c:pt idx="4184">
                  <c:v>29753</c:v>
                </c:pt>
                <c:pt idx="4185">
                  <c:v>29754</c:v>
                </c:pt>
                <c:pt idx="4186">
                  <c:v>29755</c:v>
                </c:pt>
                <c:pt idx="4187">
                  <c:v>29756</c:v>
                </c:pt>
                <c:pt idx="4188">
                  <c:v>29757</c:v>
                </c:pt>
                <c:pt idx="4189">
                  <c:v>29758</c:v>
                </c:pt>
                <c:pt idx="4190">
                  <c:v>29759</c:v>
                </c:pt>
                <c:pt idx="4191">
                  <c:v>29760</c:v>
                </c:pt>
                <c:pt idx="4192">
                  <c:v>29761</c:v>
                </c:pt>
                <c:pt idx="4193">
                  <c:v>29762</c:v>
                </c:pt>
                <c:pt idx="4194">
                  <c:v>29763</c:v>
                </c:pt>
                <c:pt idx="4195">
                  <c:v>29764</c:v>
                </c:pt>
                <c:pt idx="4196">
                  <c:v>29765</c:v>
                </c:pt>
                <c:pt idx="4197">
                  <c:v>29766</c:v>
                </c:pt>
                <c:pt idx="4198">
                  <c:v>29767</c:v>
                </c:pt>
                <c:pt idx="4199">
                  <c:v>29768</c:v>
                </c:pt>
                <c:pt idx="4200">
                  <c:v>29769</c:v>
                </c:pt>
                <c:pt idx="4201">
                  <c:v>29770</c:v>
                </c:pt>
                <c:pt idx="4202">
                  <c:v>29771</c:v>
                </c:pt>
                <c:pt idx="4203">
                  <c:v>29772</c:v>
                </c:pt>
                <c:pt idx="4204">
                  <c:v>29773</c:v>
                </c:pt>
                <c:pt idx="4205">
                  <c:v>29774</c:v>
                </c:pt>
                <c:pt idx="4206">
                  <c:v>29775</c:v>
                </c:pt>
                <c:pt idx="4207">
                  <c:v>29776</c:v>
                </c:pt>
                <c:pt idx="4208">
                  <c:v>29777</c:v>
                </c:pt>
                <c:pt idx="4209">
                  <c:v>29778</c:v>
                </c:pt>
                <c:pt idx="4210">
                  <c:v>29779</c:v>
                </c:pt>
                <c:pt idx="4211">
                  <c:v>29780</c:v>
                </c:pt>
                <c:pt idx="4212">
                  <c:v>29781</c:v>
                </c:pt>
                <c:pt idx="4213">
                  <c:v>29782</c:v>
                </c:pt>
                <c:pt idx="4214">
                  <c:v>29783</c:v>
                </c:pt>
                <c:pt idx="4215">
                  <c:v>29784</c:v>
                </c:pt>
                <c:pt idx="4216">
                  <c:v>29785</c:v>
                </c:pt>
                <c:pt idx="4217">
                  <c:v>29786</c:v>
                </c:pt>
                <c:pt idx="4218">
                  <c:v>29787</c:v>
                </c:pt>
                <c:pt idx="4219">
                  <c:v>29788</c:v>
                </c:pt>
                <c:pt idx="4220">
                  <c:v>29789</c:v>
                </c:pt>
                <c:pt idx="4221">
                  <c:v>29790</c:v>
                </c:pt>
                <c:pt idx="4222">
                  <c:v>29791</c:v>
                </c:pt>
                <c:pt idx="4223">
                  <c:v>29792</c:v>
                </c:pt>
                <c:pt idx="4224">
                  <c:v>29793</c:v>
                </c:pt>
                <c:pt idx="4225">
                  <c:v>29794</c:v>
                </c:pt>
                <c:pt idx="4226">
                  <c:v>29795</c:v>
                </c:pt>
                <c:pt idx="4227">
                  <c:v>29796</c:v>
                </c:pt>
                <c:pt idx="4228">
                  <c:v>29797</c:v>
                </c:pt>
                <c:pt idx="4229">
                  <c:v>29798</c:v>
                </c:pt>
                <c:pt idx="4230">
                  <c:v>29799</c:v>
                </c:pt>
                <c:pt idx="4231">
                  <c:v>29800</c:v>
                </c:pt>
                <c:pt idx="4232">
                  <c:v>29801</c:v>
                </c:pt>
                <c:pt idx="4233">
                  <c:v>29802</c:v>
                </c:pt>
                <c:pt idx="4234">
                  <c:v>29803</c:v>
                </c:pt>
                <c:pt idx="4235">
                  <c:v>29804</c:v>
                </c:pt>
                <c:pt idx="4236">
                  <c:v>29805</c:v>
                </c:pt>
                <c:pt idx="4237">
                  <c:v>29806</c:v>
                </c:pt>
                <c:pt idx="4238">
                  <c:v>29807</c:v>
                </c:pt>
                <c:pt idx="4239">
                  <c:v>29808</c:v>
                </c:pt>
                <c:pt idx="4240">
                  <c:v>29809</c:v>
                </c:pt>
                <c:pt idx="4241">
                  <c:v>29810</c:v>
                </c:pt>
                <c:pt idx="4242">
                  <c:v>29811</c:v>
                </c:pt>
                <c:pt idx="4243">
                  <c:v>29812</c:v>
                </c:pt>
                <c:pt idx="4244">
                  <c:v>29813</c:v>
                </c:pt>
                <c:pt idx="4245">
                  <c:v>29814</c:v>
                </c:pt>
                <c:pt idx="4246">
                  <c:v>29815</c:v>
                </c:pt>
                <c:pt idx="4247">
                  <c:v>29816</c:v>
                </c:pt>
                <c:pt idx="4248">
                  <c:v>29817</c:v>
                </c:pt>
                <c:pt idx="4249">
                  <c:v>29818</c:v>
                </c:pt>
                <c:pt idx="4250">
                  <c:v>29819</c:v>
                </c:pt>
                <c:pt idx="4251">
                  <c:v>29820</c:v>
                </c:pt>
                <c:pt idx="4252">
                  <c:v>29821</c:v>
                </c:pt>
                <c:pt idx="4253">
                  <c:v>29822</c:v>
                </c:pt>
                <c:pt idx="4254">
                  <c:v>29823</c:v>
                </c:pt>
                <c:pt idx="4255">
                  <c:v>29824</c:v>
                </c:pt>
                <c:pt idx="4256">
                  <c:v>29825</c:v>
                </c:pt>
                <c:pt idx="4257">
                  <c:v>29826</c:v>
                </c:pt>
                <c:pt idx="4258">
                  <c:v>29827</c:v>
                </c:pt>
                <c:pt idx="4259">
                  <c:v>29828</c:v>
                </c:pt>
                <c:pt idx="4260">
                  <c:v>29829</c:v>
                </c:pt>
                <c:pt idx="4261">
                  <c:v>29830</c:v>
                </c:pt>
                <c:pt idx="4262">
                  <c:v>29831</c:v>
                </c:pt>
                <c:pt idx="4263">
                  <c:v>29832</c:v>
                </c:pt>
                <c:pt idx="4264">
                  <c:v>29833</c:v>
                </c:pt>
                <c:pt idx="4265">
                  <c:v>29834</c:v>
                </c:pt>
                <c:pt idx="4266">
                  <c:v>29835</c:v>
                </c:pt>
                <c:pt idx="4267">
                  <c:v>29836</c:v>
                </c:pt>
                <c:pt idx="4268">
                  <c:v>29837</c:v>
                </c:pt>
                <c:pt idx="4269">
                  <c:v>29838</c:v>
                </c:pt>
                <c:pt idx="4270">
                  <c:v>29839</c:v>
                </c:pt>
                <c:pt idx="4271">
                  <c:v>29840</c:v>
                </c:pt>
                <c:pt idx="4272">
                  <c:v>29841</c:v>
                </c:pt>
                <c:pt idx="4273">
                  <c:v>29842</c:v>
                </c:pt>
                <c:pt idx="4274">
                  <c:v>29843</c:v>
                </c:pt>
                <c:pt idx="4275">
                  <c:v>29844</c:v>
                </c:pt>
                <c:pt idx="4276">
                  <c:v>29845</c:v>
                </c:pt>
                <c:pt idx="4277">
                  <c:v>29846</c:v>
                </c:pt>
                <c:pt idx="4278">
                  <c:v>29847</c:v>
                </c:pt>
                <c:pt idx="4279">
                  <c:v>29848</c:v>
                </c:pt>
                <c:pt idx="4280">
                  <c:v>29849</c:v>
                </c:pt>
                <c:pt idx="4281">
                  <c:v>29850</c:v>
                </c:pt>
                <c:pt idx="4282">
                  <c:v>29851</c:v>
                </c:pt>
                <c:pt idx="4283">
                  <c:v>29852</c:v>
                </c:pt>
                <c:pt idx="4284">
                  <c:v>29853</c:v>
                </c:pt>
                <c:pt idx="4285">
                  <c:v>29854</c:v>
                </c:pt>
                <c:pt idx="4286">
                  <c:v>29855</c:v>
                </c:pt>
                <c:pt idx="4287">
                  <c:v>29856</c:v>
                </c:pt>
                <c:pt idx="4288">
                  <c:v>29857</c:v>
                </c:pt>
                <c:pt idx="4289">
                  <c:v>29858</c:v>
                </c:pt>
                <c:pt idx="4290">
                  <c:v>29859</c:v>
                </c:pt>
                <c:pt idx="4291">
                  <c:v>29860</c:v>
                </c:pt>
                <c:pt idx="4292">
                  <c:v>29861</c:v>
                </c:pt>
                <c:pt idx="4293">
                  <c:v>29862</c:v>
                </c:pt>
                <c:pt idx="4294">
                  <c:v>29863</c:v>
                </c:pt>
                <c:pt idx="4295">
                  <c:v>29864</c:v>
                </c:pt>
                <c:pt idx="4296">
                  <c:v>29865</c:v>
                </c:pt>
                <c:pt idx="4297">
                  <c:v>29866</c:v>
                </c:pt>
                <c:pt idx="4298">
                  <c:v>29867</c:v>
                </c:pt>
                <c:pt idx="4299">
                  <c:v>29868</c:v>
                </c:pt>
                <c:pt idx="4300">
                  <c:v>29869</c:v>
                </c:pt>
                <c:pt idx="4301">
                  <c:v>29870</c:v>
                </c:pt>
                <c:pt idx="4302">
                  <c:v>29871</c:v>
                </c:pt>
                <c:pt idx="4303">
                  <c:v>29872</c:v>
                </c:pt>
                <c:pt idx="4304">
                  <c:v>29873</c:v>
                </c:pt>
                <c:pt idx="4305">
                  <c:v>29874</c:v>
                </c:pt>
                <c:pt idx="4306">
                  <c:v>29875</c:v>
                </c:pt>
                <c:pt idx="4307">
                  <c:v>29876</c:v>
                </c:pt>
                <c:pt idx="4308">
                  <c:v>29877</c:v>
                </c:pt>
                <c:pt idx="4309">
                  <c:v>29878</c:v>
                </c:pt>
                <c:pt idx="4310">
                  <c:v>29879</c:v>
                </c:pt>
                <c:pt idx="4311">
                  <c:v>29880</c:v>
                </c:pt>
                <c:pt idx="4312">
                  <c:v>29881</c:v>
                </c:pt>
                <c:pt idx="4313">
                  <c:v>29882</c:v>
                </c:pt>
                <c:pt idx="4314">
                  <c:v>29883</c:v>
                </c:pt>
                <c:pt idx="4315">
                  <c:v>29884</c:v>
                </c:pt>
                <c:pt idx="4316">
                  <c:v>29885</c:v>
                </c:pt>
                <c:pt idx="4317">
                  <c:v>29886</c:v>
                </c:pt>
                <c:pt idx="4318">
                  <c:v>29887</c:v>
                </c:pt>
                <c:pt idx="4319">
                  <c:v>29888</c:v>
                </c:pt>
                <c:pt idx="4320">
                  <c:v>29889</c:v>
                </c:pt>
                <c:pt idx="4321">
                  <c:v>29890</c:v>
                </c:pt>
                <c:pt idx="4322">
                  <c:v>29891</c:v>
                </c:pt>
                <c:pt idx="4323">
                  <c:v>29892</c:v>
                </c:pt>
                <c:pt idx="4324">
                  <c:v>29893</c:v>
                </c:pt>
                <c:pt idx="4325">
                  <c:v>29894</c:v>
                </c:pt>
                <c:pt idx="4326">
                  <c:v>29895</c:v>
                </c:pt>
                <c:pt idx="4327">
                  <c:v>29896</c:v>
                </c:pt>
                <c:pt idx="4328">
                  <c:v>29897</c:v>
                </c:pt>
                <c:pt idx="4329">
                  <c:v>29898</c:v>
                </c:pt>
                <c:pt idx="4330">
                  <c:v>29899</c:v>
                </c:pt>
                <c:pt idx="4331">
                  <c:v>29900</c:v>
                </c:pt>
                <c:pt idx="4332">
                  <c:v>29901</c:v>
                </c:pt>
                <c:pt idx="4333">
                  <c:v>29902</c:v>
                </c:pt>
                <c:pt idx="4334">
                  <c:v>29903</c:v>
                </c:pt>
                <c:pt idx="4335">
                  <c:v>29904</c:v>
                </c:pt>
                <c:pt idx="4336">
                  <c:v>29905</c:v>
                </c:pt>
                <c:pt idx="4337">
                  <c:v>29906</c:v>
                </c:pt>
                <c:pt idx="4338">
                  <c:v>29907</c:v>
                </c:pt>
                <c:pt idx="4339">
                  <c:v>29908</c:v>
                </c:pt>
                <c:pt idx="4340">
                  <c:v>29909</c:v>
                </c:pt>
                <c:pt idx="4341">
                  <c:v>29910</c:v>
                </c:pt>
                <c:pt idx="4342">
                  <c:v>29911</c:v>
                </c:pt>
                <c:pt idx="4343">
                  <c:v>29912</c:v>
                </c:pt>
                <c:pt idx="4344">
                  <c:v>29913</c:v>
                </c:pt>
                <c:pt idx="4345">
                  <c:v>29914</c:v>
                </c:pt>
                <c:pt idx="4346">
                  <c:v>29915</c:v>
                </c:pt>
                <c:pt idx="4347">
                  <c:v>29916</c:v>
                </c:pt>
                <c:pt idx="4348">
                  <c:v>29917</c:v>
                </c:pt>
                <c:pt idx="4349">
                  <c:v>29918</c:v>
                </c:pt>
                <c:pt idx="4350">
                  <c:v>29919</c:v>
                </c:pt>
                <c:pt idx="4351">
                  <c:v>29920</c:v>
                </c:pt>
                <c:pt idx="4352">
                  <c:v>29921</c:v>
                </c:pt>
                <c:pt idx="4353">
                  <c:v>29922</c:v>
                </c:pt>
                <c:pt idx="4354">
                  <c:v>29923</c:v>
                </c:pt>
                <c:pt idx="4355">
                  <c:v>29924</c:v>
                </c:pt>
                <c:pt idx="4356">
                  <c:v>29925</c:v>
                </c:pt>
                <c:pt idx="4357">
                  <c:v>29926</c:v>
                </c:pt>
                <c:pt idx="4358">
                  <c:v>29927</c:v>
                </c:pt>
                <c:pt idx="4359">
                  <c:v>29928</c:v>
                </c:pt>
                <c:pt idx="4360">
                  <c:v>29929</c:v>
                </c:pt>
                <c:pt idx="4361">
                  <c:v>29930</c:v>
                </c:pt>
                <c:pt idx="4362">
                  <c:v>29931</c:v>
                </c:pt>
                <c:pt idx="4363">
                  <c:v>29932</c:v>
                </c:pt>
                <c:pt idx="4364">
                  <c:v>29933</c:v>
                </c:pt>
                <c:pt idx="4365">
                  <c:v>29934</c:v>
                </c:pt>
                <c:pt idx="4366">
                  <c:v>29935</c:v>
                </c:pt>
                <c:pt idx="4367">
                  <c:v>29936</c:v>
                </c:pt>
                <c:pt idx="4368">
                  <c:v>29937</c:v>
                </c:pt>
                <c:pt idx="4369">
                  <c:v>29938</c:v>
                </c:pt>
                <c:pt idx="4370">
                  <c:v>29939</c:v>
                </c:pt>
                <c:pt idx="4371">
                  <c:v>29940</c:v>
                </c:pt>
                <c:pt idx="4372">
                  <c:v>29941</c:v>
                </c:pt>
                <c:pt idx="4373">
                  <c:v>29942</c:v>
                </c:pt>
                <c:pt idx="4374">
                  <c:v>29943</c:v>
                </c:pt>
                <c:pt idx="4375">
                  <c:v>29944</c:v>
                </c:pt>
                <c:pt idx="4376">
                  <c:v>29945</c:v>
                </c:pt>
                <c:pt idx="4377">
                  <c:v>29946</c:v>
                </c:pt>
                <c:pt idx="4378">
                  <c:v>29947</c:v>
                </c:pt>
                <c:pt idx="4379">
                  <c:v>29948</c:v>
                </c:pt>
                <c:pt idx="4380">
                  <c:v>29949</c:v>
                </c:pt>
                <c:pt idx="4381">
                  <c:v>29950</c:v>
                </c:pt>
                <c:pt idx="4382">
                  <c:v>29951</c:v>
                </c:pt>
                <c:pt idx="4383">
                  <c:v>29952</c:v>
                </c:pt>
                <c:pt idx="4384">
                  <c:v>29953</c:v>
                </c:pt>
                <c:pt idx="4385">
                  <c:v>29954</c:v>
                </c:pt>
                <c:pt idx="4386">
                  <c:v>29955</c:v>
                </c:pt>
                <c:pt idx="4387">
                  <c:v>29956</c:v>
                </c:pt>
                <c:pt idx="4388">
                  <c:v>29957</c:v>
                </c:pt>
                <c:pt idx="4389">
                  <c:v>29958</c:v>
                </c:pt>
                <c:pt idx="4390">
                  <c:v>29959</c:v>
                </c:pt>
                <c:pt idx="4391">
                  <c:v>29960</c:v>
                </c:pt>
                <c:pt idx="4392">
                  <c:v>29961</c:v>
                </c:pt>
                <c:pt idx="4393">
                  <c:v>29962</c:v>
                </c:pt>
                <c:pt idx="4394">
                  <c:v>29963</c:v>
                </c:pt>
                <c:pt idx="4395">
                  <c:v>29964</c:v>
                </c:pt>
                <c:pt idx="4396">
                  <c:v>29965</c:v>
                </c:pt>
                <c:pt idx="4397">
                  <c:v>29966</c:v>
                </c:pt>
                <c:pt idx="4398">
                  <c:v>29967</c:v>
                </c:pt>
                <c:pt idx="4399">
                  <c:v>29968</c:v>
                </c:pt>
                <c:pt idx="4400">
                  <c:v>29969</c:v>
                </c:pt>
                <c:pt idx="4401">
                  <c:v>29970</c:v>
                </c:pt>
                <c:pt idx="4402">
                  <c:v>29971</c:v>
                </c:pt>
                <c:pt idx="4403">
                  <c:v>29972</c:v>
                </c:pt>
                <c:pt idx="4404">
                  <c:v>29973</c:v>
                </c:pt>
                <c:pt idx="4405">
                  <c:v>29974</c:v>
                </c:pt>
                <c:pt idx="4406">
                  <c:v>29975</c:v>
                </c:pt>
                <c:pt idx="4407">
                  <c:v>29976</c:v>
                </c:pt>
                <c:pt idx="4408">
                  <c:v>29977</c:v>
                </c:pt>
                <c:pt idx="4409">
                  <c:v>29978</c:v>
                </c:pt>
                <c:pt idx="4410">
                  <c:v>29979</c:v>
                </c:pt>
                <c:pt idx="4411">
                  <c:v>29980</c:v>
                </c:pt>
                <c:pt idx="4412">
                  <c:v>29981</c:v>
                </c:pt>
                <c:pt idx="4413">
                  <c:v>29982</c:v>
                </c:pt>
                <c:pt idx="4414">
                  <c:v>29983</c:v>
                </c:pt>
                <c:pt idx="4415">
                  <c:v>29984</c:v>
                </c:pt>
                <c:pt idx="4416">
                  <c:v>29985</c:v>
                </c:pt>
                <c:pt idx="4417">
                  <c:v>29986</c:v>
                </c:pt>
                <c:pt idx="4418">
                  <c:v>29987</c:v>
                </c:pt>
                <c:pt idx="4419">
                  <c:v>29988</c:v>
                </c:pt>
                <c:pt idx="4420">
                  <c:v>29989</c:v>
                </c:pt>
                <c:pt idx="4421">
                  <c:v>29990</c:v>
                </c:pt>
                <c:pt idx="4422">
                  <c:v>29991</c:v>
                </c:pt>
                <c:pt idx="4423">
                  <c:v>29992</c:v>
                </c:pt>
                <c:pt idx="4424">
                  <c:v>29993</c:v>
                </c:pt>
                <c:pt idx="4425">
                  <c:v>29994</c:v>
                </c:pt>
                <c:pt idx="4426">
                  <c:v>29995</c:v>
                </c:pt>
                <c:pt idx="4427">
                  <c:v>29996</c:v>
                </c:pt>
                <c:pt idx="4428">
                  <c:v>29997</c:v>
                </c:pt>
                <c:pt idx="4429">
                  <c:v>29998</c:v>
                </c:pt>
                <c:pt idx="4430">
                  <c:v>29999</c:v>
                </c:pt>
                <c:pt idx="4431">
                  <c:v>30000</c:v>
                </c:pt>
                <c:pt idx="4432">
                  <c:v>30001</c:v>
                </c:pt>
                <c:pt idx="4433">
                  <c:v>30002</c:v>
                </c:pt>
                <c:pt idx="4434">
                  <c:v>30003</c:v>
                </c:pt>
                <c:pt idx="4435">
                  <c:v>30004</c:v>
                </c:pt>
                <c:pt idx="4436">
                  <c:v>30005</c:v>
                </c:pt>
                <c:pt idx="4437">
                  <c:v>30006</c:v>
                </c:pt>
                <c:pt idx="4438">
                  <c:v>30007</c:v>
                </c:pt>
                <c:pt idx="4439">
                  <c:v>30008</c:v>
                </c:pt>
                <c:pt idx="4440">
                  <c:v>30009</c:v>
                </c:pt>
                <c:pt idx="4441">
                  <c:v>30010</c:v>
                </c:pt>
                <c:pt idx="4442">
                  <c:v>30011</c:v>
                </c:pt>
                <c:pt idx="4443">
                  <c:v>30012</c:v>
                </c:pt>
                <c:pt idx="4444">
                  <c:v>30013</c:v>
                </c:pt>
                <c:pt idx="4445">
                  <c:v>30014</c:v>
                </c:pt>
                <c:pt idx="4446">
                  <c:v>30015</c:v>
                </c:pt>
                <c:pt idx="4447">
                  <c:v>30016</c:v>
                </c:pt>
                <c:pt idx="4448">
                  <c:v>30017</c:v>
                </c:pt>
                <c:pt idx="4449">
                  <c:v>30018</c:v>
                </c:pt>
                <c:pt idx="4450">
                  <c:v>30019</c:v>
                </c:pt>
                <c:pt idx="4451">
                  <c:v>30020</c:v>
                </c:pt>
                <c:pt idx="4452">
                  <c:v>30021</c:v>
                </c:pt>
                <c:pt idx="4453">
                  <c:v>30022</c:v>
                </c:pt>
                <c:pt idx="4454">
                  <c:v>30023</c:v>
                </c:pt>
                <c:pt idx="4455">
                  <c:v>30024</c:v>
                </c:pt>
                <c:pt idx="4456">
                  <c:v>30025</c:v>
                </c:pt>
                <c:pt idx="4457">
                  <c:v>30026</c:v>
                </c:pt>
                <c:pt idx="4458">
                  <c:v>30027</c:v>
                </c:pt>
                <c:pt idx="4459">
                  <c:v>30028</c:v>
                </c:pt>
                <c:pt idx="4460">
                  <c:v>30029</c:v>
                </c:pt>
                <c:pt idx="4461">
                  <c:v>30030</c:v>
                </c:pt>
                <c:pt idx="4462">
                  <c:v>30031</c:v>
                </c:pt>
                <c:pt idx="4463">
                  <c:v>30032</c:v>
                </c:pt>
                <c:pt idx="4464">
                  <c:v>30033</c:v>
                </c:pt>
                <c:pt idx="4465">
                  <c:v>30034</c:v>
                </c:pt>
                <c:pt idx="4466">
                  <c:v>30035</c:v>
                </c:pt>
                <c:pt idx="4467">
                  <c:v>30036</c:v>
                </c:pt>
                <c:pt idx="4468">
                  <c:v>30037</c:v>
                </c:pt>
                <c:pt idx="4469">
                  <c:v>30038</c:v>
                </c:pt>
                <c:pt idx="4470">
                  <c:v>30039</c:v>
                </c:pt>
                <c:pt idx="4471">
                  <c:v>30040</c:v>
                </c:pt>
                <c:pt idx="4472">
                  <c:v>30041</c:v>
                </c:pt>
                <c:pt idx="4473">
                  <c:v>30042</c:v>
                </c:pt>
                <c:pt idx="4474">
                  <c:v>30043</c:v>
                </c:pt>
                <c:pt idx="4475">
                  <c:v>30044</c:v>
                </c:pt>
                <c:pt idx="4476">
                  <c:v>30045</c:v>
                </c:pt>
                <c:pt idx="4477">
                  <c:v>30046</c:v>
                </c:pt>
                <c:pt idx="4478">
                  <c:v>30047</c:v>
                </c:pt>
                <c:pt idx="4479">
                  <c:v>30048</c:v>
                </c:pt>
                <c:pt idx="4480">
                  <c:v>30049</c:v>
                </c:pt>
                <c:pt idx="4481">
                  <c:v>30050</c:v>
                </c:pt>
                <c:pt idx="4482">
                  <c:v>30051</c:v>
                </c:pt>
                <c:pt idx="4483">
                  <c:v>30052</c:v>
                </c:pt>
                <c:pt idx="4484">
                  <c:v>30053</c:v>
                </c:pt>
                <c:pt idx="4485">
                  <c:v>30054</c:v>
                </c:pt>
                <c:pt idx="4486">
                  <c:v>30055</c:v>
                </c:pt>
                <c:pt idx="4487">
                  <c:v>30056</c:v>
                </c:pt>
                <c:pt idx="4488">
                  <c:v>30057</c:v>
                </c:pt>
                <c:pt idx="4489">
                  <c:v>30058</c:v>
                </c:pt>
                <c:pt idx="4490">
                  <c:v>30059</c:v>
                </c:pt>
                <c:pt idx="4491">
                  <c:v>30060</c:v>
                </c:pt>
                <c:pt idx="4492">
                  <c:v>30061</c:v>
                </c:pt>
                <c:pt idx="4493">
                  <c:v>30062</c:v>
                </c:pt>
                <c:pt idx="4494">
                  <c:v>30063</c:v>
                </c:pt>
                <c:pt idx="4495">
                  <c:v>30064</c:v>
                </c:pt>
                <c:pt idx="4496">
                  <c:v>30065</c:v>
                </c:pt>
                <c:pt idx="4497">
                  <c:v>30066</c:v>
                </c:pt>
                <c:pt idx="4498">
                  <c:v>30067</c:v>
                </c:pt>
                <c:pt idx="4499">
                  <c:v>30068</c:v>
                </c:pt>
                <c:pt idx="4500">
                  <c:v>30069</c:v>
                </c:pt>
                <c:pt idx="4501">
                  <c:v>30070</c:v>
                </c:pt>
                <c:pt idx="4502">
                  <c:v>30071</c:v>
                </c:pt>
                <c:pt idx="4503">
                  <c:v>30072</c:v>
                </c:pt>
                <c:pt idx="4504">
                  <c:v>30073</c:v>
                </c:pt>
                <c:pt idx="4505">
                  <c:v>30074</c:v>
                </c:pt>
                <c:pt idx="4506">
                  <c:v>30075</c:v>
                </c:pt>
                <c:pt idx="4507">
                  <c:v>30076</c:v>
                </c:pt>
                <c:pt idx="4508">
                  <c:v>30077</c:v>
                </c:pt>
                <c:pt idx="4509">
                  <c:v>30078</c:v>
                </c:pt>
                <c:pt idx="4510">
                  <c:v>30079</c:v>
                </c:pt>
                <c:pt idx="4511">
                  <c:v>30080</c:v>
                </c:pt>
                <c:pt idx="4512">
                  <c:v>30081</c:v>
                </c:pt>
                <c:pt idx="4513">
                  <c:v>30082</c:v>
                </c:pt>
                <c:pt idx="4514">
                  <c:v>30083</c:v>
                </c:pt>
                <c:pt idx="4515">
                  <c:v>30084</c:v>
                </c:pt>
                <c:pt idx="4516">
                  <c:v>30085</c:v>
                </c:pt>
                <c:pt idx="4517">
                  <c:v>30086</c:v>
                </c:pt>
                <c:pt idx="4518">
                  <c:v>30087</c:v>
                </c:pt>
                <c:pt idx="4519">
                  <c:v>30088</c:v>
                </c:pt>
                <c:pt idx="4520">
                  <c:v>30089</c:v>
                </c:pt>
                <c:pt idx="4521">
                  <c:v>30090</c:v>
                </c:pt>
                <c:pt idx="4522">
                  <c:v>30091</c:v>
                </c:pt>
                <c:pt idx="4523">
                  <c:v>30092</c:v>
                </c:pt>
                <c:pt idx="4524">
                  <c:v>30093</c:v>
                </c:pt>
                <c:pt idx="4525">
                  <c:v>30094</c:v>
                </c:pt>
                <c:pt idx="4526">
                  <c:v>30095</c:v>
                </c:pt>
                <c:pt idx="4527">
                  <c:v>30096</c:v>
                </c:pt>
                <c:pt idx="4528">
                  <c:v>30097</c:v>
                </c:pt>
                <c:pt idx="4529">
                  <c:v>30098</c:v>
                </c:pt>
                <c:pt idx="4530">
                  <c:v>30099</c:v>
                </c:pt>
                <c:pt idx="4531">
                  <c:v>30100</c:v>
                </c:pt>
                <c:pt idx="4532">
                  <c:v>30101</c:v>
                </c:pt>
                <c:pt idx="4533">
                  <c:v>30102</c:v>
                </c:pt>
                <c:pt idx="4534">
                  <c:v>30103</c:v>
                </c:pt>
                <c:pt idx="4535">
                  <c:v>30104</c:v>
                </c:pt>
                <c:pt idx="4536">
                  <c:v>30105</c:v>
                </c:pt>
                <c:pt idx="4537">
                  <c:v>30106</c:v>
                </c:pt>
                <c:pt idx="4538">
                  <c:v>30107</c:v>
                </c:pt>
                <c:pt idx="4539">
                  <c:v>30108</c:v>
                </c:pt>
                <c:pt idx="4540">
                  <c:v>30109</c:v>
                </c:pt>
                <c:pt idx="4541">
                  <c:v>30110</c:v>
                </c:pt>
                <c:pt idx="4542">
                  <c:v>30111</c:v>
                </c:pt>
                <c:pt idx="4543">
                  <c:v>30112</c:v>
                </c:pt>
                <c:pt idx="4544">
                  <c:v>30113</c:v>
                </c:pt>
                <c:pt idx="4545">
                  <c:v>30114</c:v>
                </c:pt>
                <c:pt idx="4546">
                  <c:v>30115</c:v>
                </c:pt>
                <c:pt idx="4547">
                  <c:v>30116</c:v>
                </c:pt>
                <c:pt idx="4548">
                  <c:v>30117</c:v>
                </c:pt>
                <c:pt idx="4549">
                  <c:v>30118</c:v>
                </c:pt>
                <c:pt idx="4550">
                  <c:v>30119</c:v>
                </c:pt>
                <c:pt idx="4551">
                  <c:v>30120</c:v>
                </c:pt>
                <c:pt idx="4552">
                  <c:v>30121</c:v>
                </c:pt>
                <c:pt idx="4553">
                  <c:v>30122</c:v>
                </c:pt>
                <c:pt idx="4554">
                  <c:v>30123</c:v>
                </c:pt>
                <c:pt idx="4555">
                  <c:v>30124</c:v>
                </c:pt>
                <c:pt idx="4556">
                  <c:v>30125</c:v>
                </c:pt>
                <c:pt idx="4557">
                  <c:v>30126</c:v>
                </c:pt>
                <c:pt idx="4558">
                  <c:v>30127</c:v>
                </c:pt>
                <c:pt idx="4559">
                  <c:v>30128</c:v>
                </c:pt>
                <c:pt idx="4560">
                  <c:v>30129</c:v>
                </c:pt>
                <c:pt idx="4561">
                  <c:v>30130</c:v>
                </c:pt>
                <c:pt idx="4562">
                  <c:v>30131</c:v>
                </c:pt>
                <c:pt idx="4563">
                  <c:v>30132</c:v>
                </c:pt>
                <c:pt idx="4564">
                  <c:v>30133</c:v>
                </c:pt>
                <c:pt idx="4565">
                  <c:v>30134</c:v>
                </c:pt>
                <c:pt idx="4566">
                  <c:v>30135</c:v>
                </c:pt>
                <c:pt idx="4567">
                  <c:v>30136</c:v>
                </c:pt>
                <c:pt idx="4568">
                  <c:v>30137</c:v>
                </c:pt>
                <c:pt idx="4569">
                  <c:v>30138</c:v>
                </c:pt>
                <c:pt idx="4570">
                  <c:v>30139</c:v>
                </c:pt>
                <c:pt idx="4571">
                  <c:v>30140</c:v>
                </c:pt>
                <c:pt idx="4572">
                  <c:v>30141</c:v>
                </c:pt>
                <c:pt idx="4573">
                  <c:v>30142</c:v>
                </c:pt>
                <c:pt idx="4574">
                  <c:v>30143</c:v>
                </c:pt>
                <c:pt idx="4575">
                  <c:v>30144</c:v>
                </c:pt>
                <c:pt idx="4576">
                  <c:v>30145</c:v>
                </c:pt>
                <c:pt idx="4577">
                  <c:v>30146</c:v>
                </c:pt>
                <c:pt idx="4578">
                  <c:v>30147</c:v>
                </c:pt>
                <c:pt idx="4579">
                  <c:v>30148</c:v>
                </c:pt>
                <c:pt idx="4580">
                  <c:v>30149</c:v>
                </c:pt>
                <c:pt idx="4581">
                  <c:v>30150</c:v>
                </c:pt>
                <c:pt idx="4582">
                  <c:v>30151</c:v>
                </c:pt>
                <c:pt idx="4583">
                  <c:v>30152</c:v>
                </c:pt>
                <c:pt idx="4584">
                  <c:v>30153</c:v>
                </c:pt>
                <c:pt idx="4585">
                  <c:v>30154</c:v>
                </c:pt>
                <c:pt idx="4586">
                  <c:v>30155</c:v>
                </c:pt>
                <c:pt idx="4587">
                  <c:v>30156</c:v>
                </c:pt>
                <c:pt idx="4588">
                  <c:v>30157</c:v>
                </c:pt>
                <c:pt idx="4589">
                  <c:v>30158</c:v>
                </c:pt>
                <c:pt idx="4590">
                  <c:v>30159</c:v>
                </c:pt>
                <c:pt idx="4591">
                  <c:v>30160</c:v>
                </c:pt>
                <c:pt idx="4592">
                  <c:v>30161</c:v>
                </c:pt>
                <c:pt idx="4593">
                  <c:v>30162</c:v>
                </c:pt>
                <c:pt idx="4594">
                  <c:v>30163</c:v>
                </c:pt>
                <c:pt idx="4595">
                  <c:v>30164</c:v>
                </c:pt>
                <c:pt idx="4596">
                  <c:v>30165</c:v>
                </c:pt>
                <c:pt idx="4597">
                  <c:v>30166</c:v>
                </c:pt>
                <c:pt idx="4598">
                  <c:v>30167</c:v>
                </c:pt>
                <c:pt idx="4599">
                  <c:v>30168</c:v>
                </c:pt>
                <c:pt idx="4600">
                  <c:v>30169</c:v>
                </c:pt>
                <c:pt idx="4601">
                  <c:v>30170</c:v>
                </c:pt>
                <c:pt idx="4602">
                  <c:v>30171</c:v>
                </c:pt>
                <c:pt idx="4603">
                  <c:v>30172</c:v>
                </c:pt>
                <c:pt idx="4604">
                  <c:v>30173</c:v>
                </c:pt>
                <c:pt idx="4605">
                  <c:v>30174</c:v>
                </c:pt>
                <c:pt idx="4606">
                  <c:v>30175</c:v>
                </c:pt>
                <c:pt idx="4607">
                  <c:v>30176</c:v>
                </c:pt>
                <c:pt idx="4608">
                  <c:v>30177</c:v>
                </c:pt>
                <c:pt idx="4609">
                  <c:v>30178</c:v>
                </c:pt>
                <c:pt idx="4610">
                  <c:v>30179</c:v>
                </c:pt>
                <c:pt idx="4611">
                  <c:v>30180</c:v>
                </c:pt>
                <c:pt idx="4612">
                  <c:v>30181</c:v>
                </c:pt>
                <c:pt idx="4613">
                  <c:v>30182</c:v>
                </c:pt>
                <c:pt idx="4614">
                  <c:v>30183</c:v>
                </c:pt>
                <c:pt idx="4615">
                  <c:v>30184</c:v>
                </c:pt>
                <c:pt idx="4616">
                  <c:v>30185</c:v>
                </c:pt>
                <c:pt idx="4617">
                  <c:v>30186</c:v>
                </c:pt>
                <c:pt idx="4618">
                  <c:v>30187</c:v>
                </c:pt>
                <c:pt idx="4619">
                  <c:v>30188</c:v>
                </c:pt>
                <c:pt idx="4620">
                  <c:v>30189</c:v>
                </c:pt>
                <c:pt idx="4621">
                  <c:v>30190</c:v>
                </c:pt>
                <c:pt idx="4622">
                  <c:v>30191</c:v>
                </c:pt>
                <c:pt idx="4623">
                  <c:v>30192</c:v>
                </c:pt>
                <c:pt idx="4624">
                  <c:v>30193</c:v>
                </c:pt>
                <c:pt idx="4625">
                  <c:v>30194</c:v>
                </c:pt>
                <c:pt idx="4626">
                  <c:v>30195</c:v>
                </c:pt>
                <c:pt idx="4627">
                  <c:v>30196</c:v>
                </c:pt>
                <c:pt idx="4628">
                  <c:v>30197</c:v>
                </c:pt>
                <c:pt idx="4629">
                  <c:v>30198</c:v>
                </c:pt>
                <c:pt idx="4630">
                  <c:v>30199</c:v>
                </c:pt>
                <c:pt idx="4631">
                  <c:v>30200</c:v>
                </c:pt>
                <c:pt idx="4632">
                  <c:v>30201</c:v>
                </c:pt>
                <c:pt idx="4633">
                  <c:v>30202</c:v>
                </c:pt>
                <c:pt idx="4634">
                  <c:v>30203</c:v>
                </c:pt>
                <c:pt idx="4635">
                  <c:v>30204</c:v>
                </c:pt>
                <c:pt idx="4636">
                  <c:v>30205</c:v>
                </c:pt>
                <c:pt idx="4637">
                  <c:v>30206</c:v>
                </c:pt>
                <c:pt idx="4638">
                  <c:v>30207</c:v>
                </c:pt>
                <c:pt idx="4639">
                  <c:v>30208</c:v>
                </c:pt>
                <c:pt idx="4640">
                  <c:v>30209</c:v>
                </c:pt>
                <c:pt idx="4641">
                  <c:v>30210</c:v>
                </c:pt>
                <c:pt idx="4642">
                  <c:v>30211</c:v>
                </c:pt>
                <c:pt idx="4643">
                  <c:v>30212</c:v>
                </c:pt>
                <c:pt idx="4644">
                  <c:v>30213</c:v>
                </c:pt>
                <c:pt idx="4645">
                  <c:v>30214</c:v>
                </c:pt>
                <c:pt idx="4646">
                  <c:v>30215</c:v>
                </c:pt>
                <c:pt idx="4647">
                  <c:v>30216</c:v>
                </c:pt>
                <c:pt idx="4648">
                  <c:v>30217</c:v>
                </c:pt>
                <c:pt idx="4649">
                  <c:v>30218</c:v>
                </c:pt>
                <c:pt idx="4650">
                  <c:v>30219</c:v>
                </c:pt>
                <c:pt idx="4651">
                  <c:v>30220</c:v>
                </c:pt>
                <c:pt idx="4652">
                  <c:v>30221</c:v>
                </c:pt>
                <c:pt idx="4653">
                  <c:v>30222</c:v>
                </c:pt>
                <c:pt idx="4654">
                  <c:v>30223</c:v>
                </c:pt>
                <c:pt idx="4655">
                  <c:v>30224</c:v>
                </c:pt>
                <c:pt idx="4656">
                  <c:v>30225</c:v>
                </c:pt>
                <c:pt idx="4657">
                  <c:v>30226</c:v>
                </c:pt>
                <c:pt idx="4658">
                  <c:v>30227</c:v>
                </c:pt>
                <c:pt idx="4659">
                  <c:v>30228</c:v>
                </c:pt>
                <c:pt idx="4660">
                  <c:v>30229</c:v>
                </c:pt>
                <c:pt idx="4661">
                  <c:v>30230</c:v>
                </c:pt>
                <c:pt idx="4662">
                  <c:v>30231</c:v>
                </c:pt>
                <c:pt idx="4663">
                  <c:v>30232</c:v>
                </c:pt>
                <c:pt idx="4664">
                  <c:v>30233</c:v>
                </c:pt>
                <c:pt idx="4665">
                  <c:v>30234</c:v>
                </c:pt>
                <c:pt idx="4666">
                  <c:v>30235</c:v>
                </c:pt>
                <c:pt idx="4667">
                  <c:v>30236</c:v>
                </c:pt>
                <c:pt idx="4668">
                  <c:v>30237</c:v>
                </c:pt>
                <c:pt idx="4669">
                  <c:v>30238</c:v>
                </c:pt>
                <c:pt idx="4670">
                  <c:v>30239</c:v>
                </c:pt>
                <c:pt idx="4671">
                  <c:v>30240</c:v>
                </c:pt>
                <c:pt idx="4672">
                  <c:v>30241</c:v>
                </c:pt>
                <c:pt idx="4673">
                  <c:v>30242</c:v>
                </c:pt>
                <c:pt idx="4674">
                  <c:v>30243</c:v>
                </c:pt>
                <c:pt idx="4675">
                  <c:v>30244</c:v>
                </c:pt>
                <c:pt idx="4676">
                  <c:v>30245</c:v>
                </c:pt>
                <c:pt idx="4677">
                  <c:v>30246</c:v>
                </c:pt>
                <c:pt idx="4678">
                  <c:v>30247</c:v>
                </c:pt>
                <c:pt idx="4679">
                  <c:v>30248</c:v>
                </c:pt>
                <c:pt idx="4680">
                  <c:v>30249</c:v>
                </c:pt>
                <c:pt idx="4681">
                  <c:v>30250</c:v>
                </c:pt>
                <c:pt idx="4682">
                  <c:v>30251</c:v>
                </c:pt>
                <c:pt idx="4683">
                  <c:v>30252</c:v>
                </c:pt>
                <c:pt idx="4684">
                  <c:v>30253</c:v>
                </c:pt>
                <c:pt idx="4685">
                  <c:v>30254</c:v>
                </c:pt>
                <c:pt idx="4686">
                  <c:v>30255</c:v>
                </c:pt>
                <c:pt idx="4687">
                  <c:v>30256</c:v>
                </c:pt>
                <c:pt idx="4688">
                  <c:v>30257</c:v>
                </c:pt>
                <c:pt idx="4689">
                  <c:v>30258</c:v>
                </c:pt>
                <c:pt idx="4690">
                  <c:v>30259</c:v>
                </c:pt>
                <c:pt idx="4691">
                  <c:v>30260</c:v>
                </c:pt>
                <c:pt idx="4692">
                  <c:v>30261</c:v>
                </c:pt>
                <c:pt idx="4693">
                  <c:v>30262</c:v>
                </c:pt>
                <c:pt idx="4694">
                  <c:v>30263</c:v>
                </c:pt>
                <c:pt idx="4695">
                  <c:v>30264</c:v>
                </c:pt>
                <c:pt idx="4696">
                  <c:v>30265</c:v>
                </c:pt>
                <c:pt idx="4697">
                  <c:v>30266</c:v>
                </c:pt>
                <c:pt idx="4698">
                  <c:v>30267</c:v>
                </c:pt>
                <c:pt idx="4699">
                  <c:v>30268</c:v>
                </c:pt>
                <c:pt idx="4700">
                  <c:v>30269</c:v>
                </c:pt>
                <c:pt idx="4701">
                  <c:v>30270</c:v>
                </c:pt>
                <c:pt idx="4702">
                  <c:v>30271</c:v>
                </c:pt>
                <c:pt idx="4703">
                  <c:v>30272</c:v>
                </c:pt>
                <c:pt idx="4704">
                  <c:v>30273</c:v>
                </c:pt>
                <c:pt idx="4705">
                  <c:v>30274</c:v>
                </c:pt>
                <c:pt idx="4706">
                  <c:v>30275</c:v>
                </c:pt>
                <c:pt idx="4707">
                  <c:v>30276</c:v>
                </c:pt>
                <c:pt idx="4708">
                  <c:v>30277</c:v>
                </c:pt>
                <c:pt idx="4709">
                  <c:v>30278</c:v>
                </c:pt>
                <c:pt idx="4710">
                  <c:v>30279</c:v>
                </c:pt>
                <c:pt idx="4711">
                  <c:v>30280</c:v>
                </c:pt>
                <c:pt idx="4712">
                  <c:v>30281</c:v>
                </c:pt>
                <c:pt idx="4713">
                  <c:v>30282</c:v>
                </c:pt>
                <c:pt idx="4714">
                  <c:v>30283</c:v>
                </c:pt>
                <c:pt idx="4715">
                  <c:v>30284</c:v>
                </c:pt>
                <c:pt idx="4716">
                  <c:v>30285</c:v>
                </c:pt>
                <c:pt idx="4717">
                  <c:v>30286</c:v>
                </c:pt>
                <c:pt idx="4718">
                  <c:v>30287</c:v>
                </c:pt>
                <c:pt idx="4719">
                  <c:v>30288</c:v>
                </c:pt>
                <c:pt idx="4720">
                  <c:v>30289</c:v>
                </c:pt>
                <c:pt idx="4721">
                  <c:v>30290</c:v>
                </c:pt>
                <c:pt idx="4722">
                  <c:v>30291</c:v>
                </c:pt>
                <c:pt idx="4723">
                  <c:v>30292</c:v>
                </c:pt>
                <c:pt idx="4724">
                  <c:v>30293</c:v>
                </c:pt>
                <c:pt idx="4725">
                  <c:v>30294</c:v>
                </c:pt>
                <c:pt idx="4726">
                  <c:v>30295</c:v>
                </c:pt>
                <c:pt idx="4727">
                  <c:v>30296</c:v>
                </c:pt>
                <c:pt idx="4728">
                  <c:v>30297</c:v>
                </c:pt>
                <c:pt idx="4729">
                  <c:v>30298</c:v>
                </c:pt>
                <c:pt idx="4730">
                  <c:v>30299</c:v>
                </c:pt>
                <c:pt idx="4731">
                  <c:v>30300</c:v>
                </c:pt>
                <c:pt idx="4732">
                  <c:v>30301</c:v>
                </c:pt>
                <c:pt idx="4733">
                  <c:v>30302</c:v>
                </c:pt>
                <c:pt idx="4734">
                  <c:v>30303</c:v>
                </c:pt>
                <c:pt idx="4735">
                  <c:v>30304</c:v>
                </c:pt>
                <c:pt idx="4736">
                  <c:v>30305</c:v>
                </c:pt>
                <c:pt idx="4737">
                  <c:v>30306</c:v>
                </c:pt>
                <c:pt idx="4738">
                  <c:v>30307</c:v>
                </c:pt>
                <c:pt idx="4739">
                  <c:v>30308</c:v>
                </c:pt>
                <c:pt idx="4740">
                  <c:v>30309</c:v>
                </c:pt>
                <c:pt idx="4741">
                  <c:v>30310</c:v>
                </c:pt>
                <c:pt idx="4742">
                  <c:v>30311</c:v>
                </c:pt>
                <c:pt idx="4743">
                  <c:v>30312</c:v>
                </c:pt>
                <c:pt idx="4744">
                  <c:v>30313</c:v>
                </c:pt>
                <c:pt idx="4745">
                  <c:v>30314</c:v>
                </c:pt>
                <c:pt idx="4746">
                  <c:v>30315</c:v>
                </c:pt>
                <c:pt idx="4747">
                  <c:v>30316</c:v>
                </c:pt>
                <c:pt idx="4748">
                  <c:v>30317</c:v>
                </c:pt>
                <c:pt idx="4749">
                  <c:v>30318</c:v>
                </c:pt>
                <c:pt idx="4750">
                  <c:v>30319</c:v>
                </c:pt>
                <c:pt idx="4751">
                  <c:v>30320</c:v>
                </c:pt>
                <c:pt idx="4752">
                  <c:v>30321</c:v>
                </c:pt>
                <c:pt idx="4753">
                  <c:v>30322</c:v>
                </c:pt>
                <c:pt idx="4754">
                  <c:v>30323</c:v>
                </c:pt>
                <c:pt idx="4755">
                  <c:v>30324</c:v>
                </c:pt>
                <c:pt idx="4756">
                  <c:v>30325</c:v>
                </c:pt>
                <c:pt idx="4757">
                  <c:v>30326</c:v>
                </c:pt>
                <c:pt idx="4758">
                  <c:v>30327</c:v>
                </c:pt>
                <c:pt idx="4759">
                  <c:v>30328</c:v>
                </c:pt>
                <c:pt idx="4760">
                  <c:v>30329</c:v>
                </c:pt>
                <c:pt idx="4761">
                  <c:v>30330</c:v>
                </c:pt>
                <c:pt idx="4762">
                  <c:v>30331</c:v>
                </c:pt>
                <c:pt idx="4763">
                  <c:v>30332</c:v>
                </c:pt>
                <c:pt idx="4764">
                  <c:v>30333</c:v>
                </c:pt>
                <c:pt idx="4765">
                  <c:v>30334</c:v>
                </c:pt>
                <c:pt idx="4766">
                  <c:v>30335</c:v>
                </c:pt>
                <c:pt idx="4767">
                  <c:v>30336</c:v>
                </c:pt>
                <c:pt idx="4768">
                  <c:v>30337</c:v>
                </c:pt>
                <c:pt idx="4769">
                  <c:v>30338</c:v>
                </c:pt>
                <c:pt idx="4770">
                  <c:v>30339</c:v>
                </c:pt>
                <c:pt idx="4771">
                  <c:v>30340</c:v>
                </c:pt>
                <c:pt idx="4772">
                  <c:v>30341</c:v>
                </c:pt>
                <c:pt idx="4773">
                  <c:v>30342</c:v>
                </c:pt>
                <c:pt idx="4774">
                  <c:v>30343</c:v>
                </c:pt>
                <c:pt idx="4775">
                  <c:v>30344</c:v>
                </c:pt>
                <c:pt idx="4776">
                  <c:v>30345</c:v>
                </c:pt>
                <c:pt idx="4777">
                  <c:v>30346</c:v>
                </c:pt>
                <c:pt idx="4778">
                  <c:v>30347</c:v>
                </c:pt>
                <c:pt idx="4779">
                  <c:v>30348</c:v>
                </c:pt>
                <c:pt idx="4780">
                  <c:v>30349</c:v>
                </c:pt>
                <c:pt idx="4781">
                  <c:v>30350</c:v>
                </c:pt>
                <c:pt idx="4782">
                  <c:v>30351</c:v>
                </c:pt>
                <c:pt idx="4783">
                  <c:v>30352</c:v>
                </c:pt>
                <c:pt idx="4784">
                  <c:v>30353</c:v>
                </c:pt>
                <c:pt idx="4785">
                  <c:v>30354</c:v>
                </c:pt>
                <c:pt idx="4786">
                  <c:v>30355</c:v>
                </c:pt>
                <c:pt idx="4787">
                  <c:v>30356</c:v>
                </c:pt>
                <c:pt idx="4788">
                  <c:v>30357</c:v>
                </c:pt>
                <c:pt idx="4789">
                  <c:v>30358</c:v>
                </c:pt>
                <c:pt idx="4790">
                  <c:v>30359</c:v>
                </c:pt>
                <c:pt idx="4791">
                  <c:v>30360</c:v>
                </c:pt>
                <c:pt idx="4792">
                  <c:v>30361</c:v>
                </c:pt>
                <c:pt idx="4793">
                  <c:v>30362</c:v>
                </c:pt>
                <c:pt idx="4794">
                  <c:v>30363</c:v>
                </c:pt>
                <c:pt idx="4795">
                  <c:v>30364</c:v>
                </c:pt>
                <c:pt idx="4796">
                  <c:v>30365</c:v>
                </c:pt>
                <c:pt idx="4797">
                  <c:v>30366</c:v>
                </c:pt>
                <c:pt idx="4798">
                  <c:v>30367</c:v>
                </c:pt>
                <c:pt idx="4799">
                  <c:v>30368</c:v>
                </c:pt>
                <c:pt idx="4800">
                  <c:v>30369</c:v>
                </c:pt>
                <c:pt idx="4801">
                  <c:v>30370</c:v>
                </c:pt>
                <c:pt idx="4802">
                  <c:v>30371</c:v>
                </c:pt>
                <c:pt idx="4803">
                  <c:v>30372</c:v>
                </c:pt>
                <c:pt idx="4804">
                  <c:v>30373</c:v>
                </c:pt>
                <c:pt idx="4805">
                  <c:v>30374</c:v>
                </c:pt>
                <c:pt idx="4806">
                  <c:v>30375</c:v>
                </c:pt>
                <c:pt idx="4807">
                  <c:v>30376</c:v>
                </c:pt>
                <c:pt idx="4808">
                  <c:v>30377</c:v>
                </c:pt>
                <c:pt idx="4809">
                  <c:v>30378</c:v>
                </c:pt>
                <c:pt idx="4810">
                  <c:v>30379</c:v>
                </c:pt>
                <c:pt idx="4811">
                  <c:v>30380</c:v>
                </c:pt>
                <c:pt idx="4812">
                  <c:v>30381</c:v>
                </c:pt>
                <c:pt idx="4813">
                  <c:v>30382</c:v>
                </c:pt>
                <c:pt idx="4814">
                  <c:v>30383</c:v>
                </c:pt>
                <c:pt idx="4815">
                  <c:v>30384</c:v>
                </c:pt>
                <c:pt idx="4816">
                  <c:v>30385</c:v>
                </c:pt>
                <c:pt idx="4817">
                  <c:v>30386</c:v>
                </c:pt>
                <c:pt idx="4818">
                  <c:v>30387</c:v>
                </c:pt>
                <c:pt idx="4819">
                  <c:v>30388</c:v>
                </c:pt>
                <c:pt idx="4820">
                  <c:v>30389</c:v>
                </c:pt>
                <c:pt idx="4821">
                  <c:v>30390</c:v>
                </c:pt>
                <c:pt idx="4822">
                  <c:v>30391</c:v>
                </c:pt>
                <c:pt idx="4823">
                  <c:v>30392</c:v>
                </c:pt>
                <c:pt idx="4824">
                  <c:v>30393</c:v>
                </c:pt>
                <c:pt idx="4825">
                  <c:v>30394</c:v>
                </c:pt>
                <c:pt idx="4826">
                  <c:v>30395</c:v>
                </c:pt>
                <c:pt idx="4827">
                  <c:v>30396</c:v>
                </c:pt>
                <c:pt idx="4828">
                  <c:v>30397</c:v>
                </c:pt>
                <c:pt idx="4829">
                  <c:v>30398</c:v>
                </c:pt>
                <c:pt idx="4830">
                  <c:v>30399</c:v>
                </c:pt>
                <c:pt idx="4831">
                  <c:v>30400</c:v>
                </c:pt>
                <c:pt idx="4832">
                  <c:v>30401</c:v>
                </c:pt>
                <c:pt idx="4833">
                  <c:v>30402</c:v>
                </c:pt>
                <c:pt idx="4834">
                  <c:v>30403</c:v>
                </c:pt>
                <c:pt idx="4835">
                  <c:v>30404</c:v>
                </c:pt>
                <c:pt idx="4836">
                  <c:v>30405</c:v>
                </c:pt>
                <c:pt idx="4837">
                  <c:v>30406</c:v>
                </c:pt>
                <c:pt idx="4838">
                  <c:v>30407</c:v>
                </c:pt>
                <c:pt idx="4839">
                  <c:v>30408</c:v>
                </c:pt>
                <c:pt idx="4840">
                  <c:v>30409</c:v>
                </c:pt>
                <c:pt idx="4841">
                  <c:v>30410</c:v>
                </c:pt>
                <c:pt idx="4842">
                  <c:v>30411</c:v>
                </c:pt>
                <c:pt idx="4843">
                  <c:v>30412</c:v>
                </c:pt>
                <c:pt idx="4844">
                  <c:v>30413</c:v>
                </c:pt>
                <c:pt idx="4845">
                  <c:v>30414</c:v>
                </c:pt>
                <c:pt idx="4846">
                  <c:v>30415</c:v>
                </c:pt>
                <c:pt idx="4847">
                  <c:v>30416</c:v>
                </c:pt>
                <c:pt idx="4848">
                  <c:v>30417</c:v>
                </c:pt>
                <c:pt idx="4849">
                  <c:v>30418</c:v>
                </c:pt>
                <c:pt idx="4850">
                  <c:v>30419</c:v>
                </c:pt>
                <c:pt idx="4851">
                  <c:v>30420</c:v>
                </c:pt>
                <c:pt idx="4852">
                  <c:v>30421</c:v>
                </c:pt>
                <c:pt idx="4853">
                  <c:v>30422</c:v>
                </c:pt>
                <c:pt idx="4854">
                  <c:v>30423</c:v>
                </c:pt>
                <c:pt idx="4855">
                  <c:v>30424</c:v>
                </c:pt>
                <c:pt idx="4856">
                  <c:v>30425</c:v>
                </c:pt>
                <c:pt idx="4857">
                  <c:v>30426</c:v>
                </c:pt>
                <c:pt idx="4858">
                  <c:v>30427</c:v>
                </c:pt>
                <c:pt idx="4859">
                  <c:v>30428</c:v>
                </c:pt>
                <c:pt idx="4860">
                  <c:v>30429</c:v>
                </c:pt>
                <c:pt idx="4861">
                  <c:v>30430</c:v>
                </c:pt>
                <c:pt idx="4862">
                  <c:v>30431</c:v>
                </c:pt>
                <c:pt idx="4863">
                  <c:v>30432</c:v>
                </c:pt>
                <c:pt idx="4864">
                  <c:v>30433</c:v>
                </c:pt>
                <c:pt idx="4865">
                  <c:v>30434</c:v>
                </c:pt>
                <c:pt idx="4866">
                  <c:v>30435</c:v>
                </c:pt>
                <c:pt idx="4867">
                  <c:v>30436</c:v>
                </c:pt>
                <c:pt idx="4868">
                  <c:v>30437</c:v>
                </c:pt>
                <c:pt idx="4869">
                  <c:v>30438</c:v>
                </c:pt>
                <c:pt idx="4870">
                  <c:v>30439</c:v>
                </c:pt>
                <c:pt idx="4871">
                  <c:v>30440</c:v>
                </c:pt>
                <c:pt idx="4872">
                  <c:v>30441</c:v>
                </c:pt>
                <c:pt idx="4873">
                  <c:v>30442</c:v>
                </c:pt>
                <c:pt idx="4874">
                  <c:v>30443</c:v>
                </c:pt>
                <c:pt idx="4875">
                  <c:v>30444</c:v>
                </c:pt>
                <c:pt idx="4876">
                  <c:v>30445</c:v>
                </c:pt>
                <c:pt idx="4877">
                  <c:v>30446</c:v>
                </c:pt>
                <c:pt idx="4878">
                  <c:v>30447</c:v>
                </c:pt>
                <c:pt idx="4879">
                  <c:v>30448</c:v>
                </c:pt>
                <c:pt idx="4880">
                  <c:v>30449</c:v>
                </c:pt>
                <c:pt idx="4881">
                  <c:v>30450</c:v>
                </c:pt>
                <c:pt idx="4882">
                  <c:v>30451</c:v>
                </c:pt>
                <c:pt idx="4883">
                  <c:v>30452</c:v>
                </c:pt>
                <c:pt idx="4884">
                  <c:v>30453</c:v>
                </c:pt>
                <c:pt idx="4885">
                  <c:v>30454</c:v>
                </c:pt>
                <c:pt idx="4886">
                  <c:v>30455</c:v>
                </c:pt>
                <c:pt idx="4887">
                  <c:v>30456</c:v>
                </c:pt>
                <c:pt idx="4888">
                  <c:v>30457</c:v>
                </c:pt>
                <c:pt idx="4889">
                  <c:v>30458</c:v>
                </c:pt>
                <c:pt idx="4890">
                  <c:v>30459</c:v>
                </c:pt>
                <c:pt idx="4891">
                  <c:v>30460</c:v>
                </c:pt>
                <c:pt idx="4892">
                  <c:v>30461</c:v>
                </c:pt>
                <c:pt idx="4893">
                  <c:v>30462</c:v>
                </c:pt>
                <c:pt idx="4894">
                  <c:v>30463</c:v>
                </c:pt>
                <c:pt idx="4895">
                  <c:v>30464</c:v>
                </c:pt>
                <c:pt idx="4896">
                  <c:v>30465</c:v>
                </c:pt>
                <c:pt idx="4897">
                  <c:v>30466</c:v>
                </c:pt>
                <c:pt idx="4898">
                  <c:v>30467</c:v>
                </c:pt>
                <c:pt idx="4899">
                  <c:v>30468</c:v>
                </c:pt>
                <c:pt idx="4900">
                  <c:v>30469</c:v>
                </c:pt>
                <c:pt idx="4901">
                  <c:v>30470</c:v>
                </c:pt>
                <c:pt idx="4902">
                  <c:v>30471</c:v>
                </c:pt>
                <c:pt idx="4903">
                  <c:v>30472</c:v>
                </c:pt>
                <c:pt idx="4904">
                  <c:v>30473</c:v>
                </c:pt>
                <c:pt idx="4905">
                  <c:v>30474</c:v>
                </c:pt>
                <c:pt idx="4906">
                  <c:v>30475</c:v>
                </c:pt>
                <c:pt idx="4907">
                  <c:v>30476</c:v>
                </c:pt>
                <c:pt idx="4908">
                  <c:v>30477</c:v>
                </c:pt>
                <c:pt idx="4909">
                  <c:v>30478</c:v>
                </c:pt>
                <c:pt idx="4910">
                  <c:v>30479</c:v>
                </c:pt>
                <c:pt idx="4911">
                  <c:v>30480</c:v>
                </c:pt>
                <c:pt idx="4912">
                  <c:v>30481</c:v>
                </c:pt>
                <c:pt idx="4913">
                  <c:v>30482</c:v>
                </c:pt>
                <c:pt idx="4914">
                  <c:v>30483</c:v>
                </c:pt>
                <c:pt idx="4915">
                  <c:v>30484</c:v>
                </c:pt>
                <c:pt idx="4916">
                  <c:v>30485</c:v>
                </c:pt>
                <c:pt idx="4917">
                  <c:v>30486</c:v>
                </c:pt>
                <c:pt idx="4918">
                  <c:v>30487</c:v>
                </c:pt>
                <c:pt idx="4919">
                  <c:v>30488</c:v>
                </c:pt>
                <c:pt idx="4920">
                  <c:v>30489</c:v>
                </c:pt>
                <c:pt idx="4921">
                  <c:v>30490</c:v>
                </c:pt>
                <c:pt idx="4922">
                  <c:v>30491</c:v>
                </c:pt>
                <c:pt idx="4923">
                  <c:v>30492</c:v>
                </c:pt>
                <c:pt idx="4924">
                  <c:v>30493</c:v>
                </c:pt>
                <c:pt idx="4925">
                  <c:v>30494</c:v>
                </c:pt>
                <c:pt idx="4926">
                  <c:v>30495</c:v>
                </c:pt>
                <c:pt idx="4927">
                  <c:v>30496</c:v>
                </c:pt>
                <c:pt idx="4928">
                  <c:v>30497</c:v>
                </c:pt>
                <c:pt idx="4929">
                  <c:v>30498</c:v>
                </c:pt>
                <c:pt idx="4930">
                  <c:v>30499</c:v>
                </c:pt>
                <c:pt idx="4931">
                  <c:v>30500</c:v>
                </c:pt>
                <c:pt idx="4932">
                  <c:v>30501</c:v>
                </c:pt>
                <c:pt idx="4933">
                  <c:v>30502</c:v>
                </c:pt>
                <c:pt idx="4934">
                  <c:v>30503</c:v>
                </c:pt>
                <c:pt idx="4935">
                  <c:v>30504</c:v>
                </c:pt>
                <c:pt idx="4936">
                  <c:v>30505</c:v>
                </c:pt>
                <c:pt idx="4937">
                  <c:v>30506</c:v>
                </c:pt>
                <c:pt idx="4938">
                  <c:v>30507</c:v>
                </c:pt>
                <c:pt idx="4939">
                  <c:v>30508</c:v>
                </c:pt>
                <c:pt idx="4940">
                  <c:v>30509</c:v>
                </c:pt>
                <c:pt idx="4941">
                  <c:v>30510</c:v>
                </c:pt>
                <c:pt idx="4942">
                  <c:v>30511</c:v>
                </c:pt>
                <c:pt idx="4943">
                  <c:v>30512</c:v>
                </c:pt>
                <c:pt idx="4944">
                  <c:v>30513</c:v>
                </c:pt>
                <c:pt idx="4945">
                  <c:v>30514</c:v>
                </c:pt>
                <c:pt idx="4946">
                  <c:v>30515</c:v>
                </c:pt>
                <c:pt idx="4947">
                  <c:v>30516</c:v>
                </c:pt>
                <c:pt idx="4948">
                  <c:v>30517</c:v>
                </c:pt>
                <c:pt idx="4949">
                  <c:v>30518</c:v>
                </c:pt>
                <c:pt idx="4950">
                  <c:v>30519</c:v>
                </c:pt>
                <c:pt idx="4951">
                  <c:v>30520</c:v>
                </c:pt>
                <c:pt idx="4952">
                  <c:v>30521</c:v>
                </c:pt>
                <c:pt idx="4953">
                  <c:v>30522</c:v>
                </c:pt>
                <c:pt idx="4954">
                  <c:v>30523</c:v>
                </c:pt>
                <c:pt idx="4955">
                  <c:v>30524</c:v>
                </c:pt>
                <c:pt idx="4956">
                  <c:v>30525</c:v>
                </c:pt>
                <c:pt idx="4957">
                  <c:v>30526</c:v>
                </c:pt>
                <c:pt idx="4958">
                  <c:v>30527</c:v>
                </c:pt>
                <c:pt idx="4959">
                  <c:v>30528</c:v>
                </c:pt>
                <c:pt idx="4960">
                  <c:v>30529</c:v>
                </c:pt>
                <c:pt idx="4961">
                  <c:v>30530</c:v>
                </c:pt>
                <c:pt idx="4962">
                  <c:v>30531</c:v>
                </c:pt>
                <c:pt idx="4963">
                  <c:v>30532</c:v>
                </c:pt>
                <c:pt idx="4964">
                  <c:v>30533</c:v>
                </c:pt>
                <c:pt idx="4965">
                  <c:v>30534</c:v>
                </c:pt>
                <c:pt idx="4966">
                  <c:v>30535</c:v>
                </c:pt>
                <c:pt idx="4967">
                  <c:v>30536</c:v>
                </c:pt>
                <c:pt idx="4968">
                  <c:v>30537</c:v>
                </c:pt>
                <c:pt idx="4969">
                  <c:v>30538</c:v>
                </c:pt>
                <c:pt idx="4970">
                  <c:v>30539</c:v>
                </c:pt>
                <c:pt idx="4971">
                  <c:v>30540</c:v>
                </c:pt>
                <c:pt idx="4972">
                  <c:v>30541</c:v>
                </c:pt>
                <c:pt idx="4973">
                  <c:v>30542</c:v>
                </c:pt>
                <c:pt idx="4974">
                  <c:v>30543</c:v>
                </c:pt>
                <c:pt idx="4975">
                  <c:v>30544</c:v>
                </c:pt>
                <c:pt idx="4976">
                  <c:v>30545</c:v>
                </c:pt>
                <c:pt idx="4977">
                  <c:v>30546</c:v>
                </c:pt>
                <c:pt idx="4978">
                  <c:v>30547</c:v>
                </c:pt>
                <c:pt idx="4979">
                  <c:v>30548</c:v>
                </c:pt>
                <c:pt idx="4980">
                  <c:v>30549</c:v>
                </c:pt>
                <c:pt idx="4981">
                  <c:v>30550</c:v>
                </c:pt>
                <c:pt idx="4982">
                  <c:v>30551</c:v>
                </c:pt>
                <c:pt idx="4983">
                  <c:v>30552</c:v>
                </c:pt>
                <c:pt idx="4984">
                  <c:v>30553</c:v>
                </c:pt>
                <c:pt idx="4985">
                  <c:v>30554</c:v>
                </c:pt>
                <c:pt idx="4986">
                  <c:v>30555</c:v>
                </c:pt>
                <c:pt idx="4987">
                  <c:v>30556</c:v>
                </c:pt>
                <c:pt idx="4988">
                  <c:v>30557</c:v>
                </c:pt>
                <c:pt idx="4989">
                  <c:v>30558</c:v>
                </c:pt>
                <c:pt idx="4990">
                  <c:v>30559</c:v>
                </c:pt>
                <c:pt idx="4991">
                  <c:v>30560</c:v>
                </c:pt>
                <c:pt idx="4992">
                  <c:v>30561</c:v>
                </c:pt>
                <c:pt idx="4993">
                  <c:v>30562</c:v>
                </c:pt>
                <c:pt idx="4994">
                  <c:v>30563</c:v>
                </c:pt>
                <c:pt idx="4995">
                  <c:v>30564</c:v>
                </c:pt>
                <c:pt idx="4996">
                  <c:v>30565</c:v>
                </c:pt>
                <c:pt idx="4997">
                  <c:v>30566</c:v>
                </c:pt>
                <c:pt idx="4998">
                  <c:v>30567</c:v>
                </c:pt>
                <c:pt idx="4999">
                  <c:v>30568</c:v>
                </c:pt>
                <c:pt idx="5000">
                  <c:v>30569</c:v>
                </c:pt>
                <c:pt idx="5001">
                  <c:v>30570</c:v>
                </c:pt>
                <c:pt idx="5002">
                  <c:v>30571</c:v>
                </c:pt>
                <c:pt idx="5003">
                  <c:v>30572</c:v>
                </c:pt>
                <c:pt idx="5004">
                  <c:v>30573</c:v>
                </c:pt>
                <c:pt idx="5005">
                  <c:v>30574</c:v>
                </c:pt>
                <c:pt idx="5006">
                  <c:v>30575</c:v>
                </c:pt>
                <c:pt idx="5007">
                  <c:v>30576</c:v>
                </c:pt>
                <c:pt idx="5008">
                  <c:v>30577</c:v>
                </c:pt>
                <c:pt idx="5009">
                  <c:v>30578</c:v>
                </c:pt>
                <c:pt idx="5010">
                  <c:v>30579</c:v>
                </c:pt>
                <c:pt idx="5011">
                  <c:v>30580</c:v>
                </c:pt>
                <c:pt idx="5012">
                  <c:v>30581</c:v>
                </c:pt>
                <c:pt idx="5013">
                  <c:v>30582</c:v>
                </c:pt>
                <c:pt idx="5014">
                  <c:v>30583</c:v>
                </c:pt>
                <c:pt idx="5015">
                  <c:v>30584</c:v>
                </c:pt>
                <c:pt idx="5016">
                  <c:v>30585</c:v>
                </c:pt>
                <c:pt idx="5017">
                  <c:v>30586</c:v>
                </c:pt>
                <c:pt idx="5018">
                  <c:v>30587</c:v>
                </c:pt>
                <c:pt idx="5019">
                  <c:v>30588</c:v>
                </c:pt>
                <c:pt idx="5020">
                  <c:v>30589</c:v>
                </c:pt>
                <c:pt idx="5021">
                  <c:v>30590</c:v>
                </c:pt>
                <c:pt idx="5022">
                  <c:v>30591</c:v>
                </c:pt>
                <c:pt idx="5023">
                  <c:v>30592</c:v>
                </c:pt>
                <c:pt idx="5024">
                  <c:v>30593</c:v>
                </c:pt>
                <c:pt idx="5025">
                  <c:v>30594</c:v>
                </c:pt>
                <c:pt idx="5026">
                  <c:v>30595</c:v>
                </c:pt>
                <c:pt idx="5027">
                  <c:v>30596</c:v>
                </c:pt>
                <c:pt idx="5028">
                  <c:v>30597</c:v>
                </c:pt>
                <c:pt idx="5029">
                  <c:v>30598</c:v>
                </c:pt>
                <c:pt idx="5030">
                  <c:v>30599</c:v>
                </c:pt>
                <c:pt idx="5031">
                  <c:v>30600</c:v>
                </c:pt>
                <c:pt idx="5032">
                  <c:v>30601</c:v>
                </c:pt>
                <c:pt idx="5033">
                  <c:v>30602</c:v>
                </c:pt>
                <c:pt idx="5034">
                  <c:v>30603</c:v>
                </c:pt>
                <c:pt idx="5035">
                  <c:v>30604</c:v>
                </c:pt>
                <c:pt idx="5036">
                  <c:v>30605</c:v>
                </c:pt>
                <c:pt idx="5037">
                  <c:v>30606</c:v>
                </c:pt>
                <c:pt idx="5038">
                  <c:v>30607</c:v>
                </c:pt>
                <c:pt idx="5039">
                  <c:v>30608</c:v>
                </c:pt>
                <c:pt idx="5040">
                  <c:v>30609</c:v>
                </c:pt>
                <c:pt idx="5041">
                  <c:v>30610</c:v>
                </c:pt>
                <c:pt idx="5042">
                  <c:v>30611</c:v>
                </c:pt>
                <c:pt idx="5043">
                  <c:v>30612</c:v>
                </c:pt>
                <c:pt idx="5044">
                  <c:v>30613</c:v>
                </c:pt>
                <c:pt idx="5045">
                  <c:v>30614</c:v>
                </c:pt>
                <c:pt idx="5046">
                  <c:v>30615</c:v>
                </c:pt>
                <c:pt idx="5047">
                  <c:v>30616</c:v>
                </c:pt>
                <c:pt idx="5048">
                  <c:v>30617</c:v>
                </c:pt>
                <c:pt idx="5049">
                  <c:v>30618</c:v>
                </c:pt>
                <c:pt idx="5050">
                  <c:v>30619</c:v>
                </c:pt>
                <c:pt idx="5051">
                  <c:v>30620</c:v>
                </c:pt>
                <c:pt idx="5052">
                  <c:v>30621</c:v>
                </c:pt>
                <c:pt idx="5053">
                  <c:v>30622</c:v>
                </c:pt>
                <c:pt idx="5054">
                  <c:v>30623</c:v>
                </c:pt>
                <c:pt idx="5055">
                  <c:v>30624</c:v>
                </c:pt>
                <c:pt idx="5056">
                  <c:v>30625</c:v>
                </c:pt>
                <c:pt idx="5057">
                  <c:v>30626</c:v>
                </c:pt>
                <c:pt idx="5058">
                  <c:v>30627</c:v>
                </c:pt>
                <c:pt idx="5059">
                  <c:v>30628</c:v>
                </c:pt>
                <c:pt idx="5060">
                  <c:v>30629</c:v>
                </c:pt>
                <c:pt idx="5061">
                  <c:v>30630</c:v>
                </c:pt>
                <c:pt idx="5062">
                  <c:v>30631</c:v>
                </c:pt>
                <c:pt idx="5063">
                  <c:v>30632</c:v>
                </c:pt>
                <c:pt idx="5064">
                  <c:v>30633</c:v>
                </c:pt>
                <c:pt idx="5065">
                  <c:v>30634</c:v>
                </c:pt>
                <c:pt idx="5066">
                  <c:v>30635</c:v>
                </c:pt>
                <c:pt idx="5067">
                  <c:v>30636</c:v>
                </c:pt>
                <c:pt idx="5068">
                  <c:v>30637</c:v>
                </c:pt>
                <c:pt idx="5069">
                  <c:v>30638</c:v>
                </c:pt>
                <c:pt idx="5070">
                  <c:v>30639</c:v>
                </c:pt>
                <c:pt idx="5071">
                  <c:v>30640</c:v>
                </c:pt>
                <c:pt idx="5072">
                  <c:v>30641</c:v>
                </c:pt>
                <c:pt idx="5073">
                  <c:v>30642</c:v>
                </c:pt>
                <c:pt idx="5074">
                  <c:v>30643</c:v>
                </c:pt>
                <c:pt idx="5075">
                  <c:v>30644</c:v>
                </c:pt>
                <c:pt idx="5076">
                  <c:v>30645</c:v>
                </c:pt>
                <c:pt idx="5077">
                  <c:v>30646</c:v>
                </c:pt>
                <c:pt idx="5078">
                  <c:v>30647</c:v>
                </c:pt>
                <c:pt idx="5079">
                  <c:v>30648</c:v>
                </c:pt>
                <c:pt idx="5080">
                  <c:v>30649</c:v>
                </c:pt>
                <c:pt idx="5081">
                  <c:v>30650</c:v>
                </c:pt>
                <c:pt idx="5082">
                  <c:v>30651</c:v>
                </c:pt>
                <c:pt idx="5083">
                  <c:v>30652</c:v>
                </c:pt>
                <c:pt idx="5084">
                  <c:v>30653</c:v>
                </c:pt>
                <c:pt idx="5085">
                  <c:v>30654</c:v>
                </c:pt>
                <c:pt idx="5086">
                  <c:v>30655</c:v>
                </c:pt>
                <c:pt idx="5087">
                  <c:v>30656</c:v>
                </c:pt>
                <c:pt idx="5088">
                  <c:v>30657</c:v>
                </c:pt>
                <c:pt idx="5089">
                  <c:v>30658</c:v>
                </c:pt>
                <c:pt idx="5090">
                  <c:v>30659</c:v>
                </c:pt>
                <c:pt idx="5091">
                  <c:v>30660</c:v>
                </c:pt>
                <c:pt idx="5092">
                  <c:v>30661</c:v>
                </c:pt>
                <c:pt idx="5093">
                  <c:v>30662</c:v>
                </c:pt>
                <c:pt idx="5094">
                  <c:v>30663</c:v>
                </c:pt>
                <c:pt idx="5095">
                  <c:v>30664</c:v>
                </c:pt>
                <c:pt idx="5096">
                  <c:v>30665</c:v>
                </c:pt>
                <c:pt idx="5097">
                  <c:v>30666</c:v>
                </c:pt>
                <c:pt idx="5098">
                  <c:v>30667</c:v>
                </c:pt>
                <c:pt idx="5099">
                  <c:v>30668</c:v>
                </c:pt>
                <c:pt idx="5100">
                  <c:v>30669</c:v>
                </c:pt>
                <c:pt idx="5101">
                  <c:v>30670</c:v>
                </c:pt>
                <c:pt idx="5102">
                  <c:v>30671</c:v>
                </c:pt>
                <c:pt idx="5103">
                  <c:v>30672</c:v>
                </c:pt>
                <c:pt idx="5104">
                  <c:v>30673</c:v>
                </c:pt>
                <c:pt idx="5105">
                  <c:v>30674</c:v>
                </c:pt>
                <c:pt idx="5106">
                  <c:v>30675</c:v>
                </c:pt>
                <c:pt idx="5107">
                  <c:v>30676</c:v>
                </c:pt>
                <c:pt idx="5108">
                  <c:v>30677</c:v>
                </c:pt>
                <c:pt idx="5109">
                  <c:v>30678</c:v>
                </c:pt>
                <c:pt idx="5110">
                  <c:v>30679</c:v>
                </c:pt>
                <c:pt idx="5111">
                  <c:v>30680</c:v>
                </c:pt>
                <c:pt idx="5112">
                  <c:v>30681</c:v>
                </c:pt>
                <c:pt idx="5113">
                  <c:v>30682</c:v>
                </c:pt>
                <c:pt idx="5114">
                  <c:v>30683</c:v>
                </c:pt>
                <c:pt idx="5115">
                  <c:v>30684</c:v>
                </c:pt>
                <c:pt idx="5116">
                  <c:v>30685</c:v>
                </c:pt>
                <c:pt idx="5117">
                  <c:v>30686</c:v>
                </c:pt>
                <c:pt idx="5118">
                  <c:v>30687</c:v>
                </c:pt>
                <c:pt idx="5119">
                  <c:v>30688</c:v>
                </c:pt>
                <c:pt idx="5120">
                  <c:v>30689</c:v>
                </c:pt>
                <c:pt idx="5121">
                  <c:v>30690</c:v>
                </c:pt>
                <c:pt idx="5122">
                  <c:v>30691</c:v>
                </c:pt>
                <c:pt idx="5123">
                  <c:v>30692</c:v>
                </c:pt>
                <c:pt idx="5124">
                  <c:v>30693</c:v>
                </c:pt>
                <c:pt idx="5125">
                  <c:v>30694</c:v>
                </c:pt>
                <c:pt idx="5126">
                  <c:v>30695</c:v>
                </c:pt>
                <c:pt idx="5127">
                  <c:v>30696</c:v>
                </c:pt>
                <c:pt idx="5128">
                  <c:v>30697</c:v>
                </c:pt>
                <c:pt idx="5129">
                  <c:v>30698</c:v>
                </c:pt>
                <c:pt idx="5130">
                  <c:v>30699</c:v>
                </c:pt>
                <c:pt idx="5131">
                  <c:v>30700</c:v>
                </c:pt>
                <c:pt idx="5132">
                  <c:v>30701</c:v>
                </c:pt>
                <c:pt idx="5133">
                  <c:v>30702</c:v>
                </c:pt>
                <c:pt idx="5134">
                  <c:v>30703</c:v>
                </c:pt>
                <c:pt idx="5135">
                  <c:v>30704</c:v>
                </c:pt>
                <c:pt idx="5136">
                  <c:v>30705</c:v>
                </c:pt>
                <c:pt idx="5137">
                  <c:v>30706</c:v>
                </c:pt>
                <c:pt idx="5138">
                  <c:v>30707</c:v>
                </c:pt>
                <c:pt idx="5139">
                  <c:v>30708</c:v>
                </c:pt>
                <c:pt idx="5140">
                  <c:v>30709</c:v>
                </c:pt>
                <c:pt idx="5141">
                  <c:v>30710</c:v>
                </c:pt>
                <c:pt idx="5142">
                  <c:v>30711</c:v>
                </c:pt>
                <c:pt idx="5143">
                  <c:v>30712</c:v>
                </c:pt>
                <c:pt idx="5144">
                  <c:v>30713</c:v>
                </c:pt>
                <c:pt idx="5145">
                  <c:v>30714</c:v>
                </c:pt>
                <c:pt idx="5146">
                  <c:v>30715</c:v>
                </c:pt>
                <c:pt idx="5147">
                  <c:v>30716</c:v>
                </c:pt>
                <c:pt idx="5148">
                  <c:v>30717</c:v>
                </c:pt>
                <c:pt idx="5149">
                  <c:v>30718</c:v>
                </c:pt>
                <c:pt idx="5150">
                  <c:v>30719</c:v>
                </c:pt>
                <c:pt idx="5151">
                  <c:v>30720</c:v>
                </c:pt>
                <c:pt idx="5152">
                  <c:v>30721</c:v>
                </c:pt>
                <c:pt idx="5153">
                  <c:v>30722</c:v>
                </c:pt>
                <c:pt idx="5154">
                  <c:v>30723</c:v>
                </c:pt>
                <c:pt idx="5155">
                  <c:v>30724</c:v>
                </c:pt>
                <c:pt idx="5156">
                  <c:v>30725</c:v>
                </c:pt>
                <c:pt idx="5157">
                  <c:v>30726</c:v>
                </c:pt>
                <c:pt idx="5158">
                  <c:v>30727</c:v>
                </c:pt>
                <c:pt idx="5159">
                  <c:v>30728</c:v>
                </c:pt>
                <c:pt idx="5160">
                  <c:v>30729</c:v>
                </c:pt>
                <c:pt idx="5161">
                  <c:v>30730</c:v>
                </c:pt>
                <c:pt idx="5162">
                  <c:v>30731</c:v>
                </c:pt>
                <c:pt idx="5163">
                  <c:v>30732</c:v>
                </c:pt>
                <c:pt idx="5164">
                  <c:v>30733</c:v>
                </c:pt>
                <c:pt idx="5165">
                  <c:v>30734</c:v>
                </c:pt>
                <c:pt idx="5166">
                  <c:v>30735</c:v>
                </c:pt>
                <c:pt idx="5167">
                  <c:v>30736</c:v>
                </c:pt>
                <c:pt idx="5168">
                  <c:v>30737</c:v>
                </c:pt>
                <c:pt idx="5169">
                  <c:v>30738</c:v>
                </c:pt>
                <c:pt idx="5170">
                  <c:v>30739</c:v>
                </c:pt>
                <c:pt idx="5171">
                  <c:v>30740</c:v>
                </c:pt>
                <c:pt idx="5172">
                  <c:v>30741</c:v>
                </c:pt>
                <c:pt idx="5173">
                  <c:v>30742</c:v>
                </c:pt>
                <c:pt idx="5174">
                  <c:v>30743</c:v>
                </c:pt>
                <c:pt idx="5175">
                  <c:v>30744</c:v>
                </c:pt>
                <c:pt idx="5176">
                  <c:v>30745</c:v>
                </c:pt>
                <c:pt idx="5177">
                  <c:v>30746</c:v>
                </c:pt>
                <c:pt idx="5178">
                  <c:v>30747</c:v>
                </c:pt>
                <c:pt idx="5179">
                  <c:v>30748</c:v>
                </c:pt>
                <c:pt idx="5180">
                  <c:v>30749</c:v>
                </c:pt>
                <c:pt idx="5181">
                  <c:v>30750</c:v>
                </c:pt>
                <c:pt idx="5182">
                  <c:v>30751</c:v>
                </c:pt>
                <c:pt idx="5183">
                  <c:v>30752</c:v>
                </c:pt>
                <c:pt idx="5184">
                  <c:v>30753</c:v>
                </c:pt>
                <c:pt idx="5185">
                  <c:v>30754</c:v>
                </c:pt>
                <c:pt idx="5186">
                  <c:v>30755</c:v>
                </c:pt>
                <c:pt idx="5187">
                  <c:v>30756</c:v>
                </c:pt>
                <c:pt idx="5188">
                  <c:v>30757</c:v>
                </c:pt>
                <c:pt idx="5189">
                  <c:v>30758</c:v>
                </c:pt>
                <c:pt idx="5190">
                  <c:v>30759</c:v>
                </c:pt>
                <c:pt idx="5191">
                  <c:v>30760</c:v>
                </c:pt>
                <c:pt idx="5192">
                  <c:v>30761</c:v>
                </c:pt>
                <c:pt idx="5193">
                  <c:v>30762</c:v>
                </c:pt>
                <c:pt idx="5194">
                  <c:v>30763</c:v>
                </c:pt>
                <c:pt idx="5195">
                  <c:v>30764</c:v>
                </c:pt>
                <c:pt idx="5196">
                  <c:v>30765</c:v>
                </c:pt>
                <c:pt idx="5197">
                  <c:v>30766</c:v>
                </c:pt>
                <c:pt idx="5198">
                  <c:v>30767</c:v>
                </c:pt>
                <c:pt idx="5199">
                  <c:v>30768</c:v>
                </c:pt>
                <c:pt idx="5200">
                  <c:v>30769</c:v>
                </c:pt>
                <c:pt idx="5201">
                  <c:v>30770</c:v>
                </c:pt>
                <c:pt idx="5202">
                  <c:v>30771</c:v>
                </c:pt>
                <c:pt idx="5203">
                  <c:v>30772</c:v>
                </c:pt>
                <c:pt idx="5204">
                  <c:v>30773</c:v>
                </c:pt>
                <c:pt idx="5205">
                  <c:v>30774</c:v>
                </c:pt>
                <c:pt idx="5206">
                  <c:v>30775</c:v>
                </c:pt>
                <c:pt idx="5207">
                  <c:v>30776</c:v>
                </c:pt>
                <c:pt idx="5208">
                  <c:v>30777</c:v>
                </c:pt>
                <c:pt idx="5209">
                  <c:v>30778</c:v>
                </c:pt>
                <c:pt idx="5210">
                  <c:v>30779</c:v>
                </c:pt>
                <c:pt idx="5211">
                  <c:v>30780</c:v>
                </c:pt>
                <c:pt idx="5212">
                  <c:v>30781</c:v>
                </c:pt>
                <c:pt idx="5213">
                  <c:v>30782</c:v>
                </c:pt>
                <c:pt idx="5214">
                  <c:v>30783</c:v>
                </c:pt>
                <c:pt idx="5215">
                  <c:v>30784</c:v>
                </c:pt>
                <c:pt idx="5216">
                  <c:v>30785</c:v>
                </c:pt>
                <c:pt idx="5217">
                  <c:v>30786</c:v>
                </c:pt>
                <c:pt idx="5218">
                  <c:v>30787</c:v>
                </c:pt>
                <c:pt idx="5219">
                  <c:v>30788</c:v>
                </c:pt>
                <c:pt idx="5220">
                  <c:v>30789</c:v>
                </c:pt>
                <c:pt idx="5221">
                  <c:v>30790</c:v>
                </c:pt>
                <c:pt idx="5222">
                  <c:v>30791</c:v>
                </c:pt>
                <c:pt idx="5223">
                  <c:v>30792</c:v>
                </c:pt>
                <c:pt idx="5224">
                  <c:v>30793</c:v>
                </c:pt>
                <c:pt idx="5225">
                  <c:v>30794</c:v>
                </c:pt>
                <c:pt idx="5226">
                  <c:v>30795</c:v>
                </c:pt>
                <c:pt idx="5227">
                  <c:v>30796</c:v>
                </c:pt>
                <c:pt idx="5228">
                  <c:v>30797</c:v>
                </c:pt>
                <c:pt idx="5229">
                  <c:v>30798</c:v>
                </c:pt>
                <c:pt idx="5230">
                  <c:v>30799</c:v>
                </c:pt>
                <c:pt idx="5231">
                  <c:v>30800</c:v>
                </c:pt>
                <c:pt idx="5232">
                  <c:v>30801</c:v>
                </c:pt>
                <c:pt idx="5233">
                  <c:v>30802</c:v>
                </c:pt>
                <c:pt idx="5234">
                  <c:v>30803</c:v>
                </c:pt>
                <c:pt idx="5235">
                  <c:v>30804</c:v>
                </c:pt>
                <c:pt idx="5236">
                  <c:v>30805</c:v>
                </c:pt>
                <c:pt idx="5237">
                  <c:v>30806</c:v>
                </c:pt>
                <c:pt idx="5238">
                  <c:v>30807</c:v>
                </c:pt>
                <c:pt idx="5239">
                  <c:v>30808</c:v>
                </c:pt>
                <c:pt idx="5240">
                  <c:v>30809</c:v>
                </c:pt>
                <c:pt idx="5241">
                  <c:v>30810</c:v>
                </c:pt>
                <c:pt idx="5242">
                  <c:v>30811</c:v>
                </c:pt>
                <c:pt idx="5243">
                  <c:v>30812</c:v>
                </c:pt>
                <c:pt idx="5244">
                  <c:v>30813</c:v>
                </c:pt>
                <c:pt idx="5245">
                  <c:v>30814</c:v>
                </c:pt>
                <c:pt idx="5246">
                  <c:v>30815</c:v>
                </c:pt>
                <c:pt idx="5247">
                  <c:v>30816</c:v>
                </c:pt>
                <c:pt idx="5248">
                  <c:v>30817</c:v>
                </c:pt>
                <c:pt idx="5249">
                  <c:v>30818</c:v>
                </c:pt>
                <c:pt idx="5250">
                  <c:v>30819</c:v>
                </c:pt>
                <c:pt idx="5251">
                  <c:v>30820</c:v>
                </c:pt>
                <c:pt idx="5252">
                  <c:v>30821</c:v>
                </c:pt>
                <c:pt idx="5253">
                  <c:v>30822</c:v>
                </c:pt>
                <c:pt idx="5254">
                  <c:v>30823</c:v>
                </c:pt>
                <c:pt idx="5255">
                  <c:v>30824</c:v>
                </c:pt>
                <c:pt idx="5256">
                  <c:v>30825</c:v>
                </c:pt>
                <c:pt idx="5257">
                  <c:v>30826</c:v>
                </c:pt>
                <c:pt idx="5258">
                  <c:v>30827</c:v>
                </c:pt>
                <c:pt idx="5259">
                  <c:v>30828</c:v>
                </c:pt>
                <c:pt idx="5260">
                  <c:v>30829</c:v>
                </c:pt>
                <c:pt idx="5261">
                  <c:v>30830</c:v>
                </c:pt>
                <c:pt idx="5262">
                  <c:v>30831</c:v>
                </c:pt>
                <c:pt idx="5263">
                  <c:v>30832</c:v>
                </c:pt>
                <c:pt idx="5264">
                  <c:v>30833</c:v>
                </c:pt>
                <c:pt idx="5265">
                  <c:v>30834</c:v>
                </c:pt>
                <c:pt idx="5266">
                  <c:v>30835</c:v>
                </c:pt>
                <c:pt idx="5267">
                  <c:v>30836</c:v>
                </c:pt>
                <c:pt idx="5268">
                  <c:v>30837</c:v>
                </c:pt>
                <c:pt idx="5269">
                  <c:v>30838</c:v>
                </c:pt>
                <c:pt idx="5270">
                  <c:v>30839</c:v>
                </c:pt>
                <c:pt idx="5271">
                  <c:v>30840</c:v>
                </c:pt>
                <c:pt idx="5272">
                  <c:v>30841</c:v>
                </c:pt>
                <c:pt idx="5273">
                  <c:v>30842</c:v>
                </c:pt>
                <c:pt idx="5274">
                  <c:v>30843</c:v>
                </c:pt>
                <c:pt idx="5275">
                  <c:v>30844</c:v>
                </c:pt>
                <c:pt idx="5276">
                  <c:v>30845</c:v>
                </c:pt>
                <c:pt idx="5277">
                  <c:v>30846</c:v>
                </c:pt>
                <c:pt idx="5278">
                  <c:v>30847</c:v>
                </c:pt>
                <c:pt idx="5279">
                  <c:v>30848</c:v>
                </c:pt>
                <c:pt idx="5280">
                  <c:v>30849</c:v>
                </c:pt>
                <c:pt idx="5281">
                  <c:v>30850</c:v>
                </c:pt>
                <c:pt idx="5282">
                  <c:v>30851</c:v>
                </c:pt>
                <c:pt idx="5283">
                  <c:v>30852</c:v>
                </c:pt>
                <c:pt idx="5284">
                  <c:v>30853</c:v>
                </c:pt>
                <c:pt idx="5285">
                  <c:v>30854</c:v>
                </c:pt>
                <c:pt idx="5286">
                  <c:v>30855</c:v>
                </c:pt>
                <c:pt idx="5287">
                  <c:v>30856</c:v>
                </c:pt>
                <c:pt idx="5288">
                  <c:v>30857</c:v>
                </c:pt>
                <c:pt idx="5289">
                  <c:v>30858</c:v>
                </c:pt>
                <c:pt idx="5290">
                  <c:v>30859</c:v>
                </c:pt>
                <c:pt idx="5291">
                  <c:v>30860</c:v>
                </c:pt>
                <c:pt idx="5292">
                  <c:v>30861</c:v>
                </c:pt>
                <c:pt idx="5293">
                  <c:v>30862</c:v>
                </c:pt>
                <c:pt idx="5294">
                  <c:v>30863</c:v>
                </c:pt>
                <c:pt idx="5295">
                  <c:v>30864</c:v>
                </c:pt>
                <c:pt idx="5296">
                  <c:v>30865</c:v>
                </c:pt>
                <c:pt idx="5297">
                  <c:v>30866</c:v>
                </c:pt>
                <c:pt idx="5298">
                  <c:v>30867</c:v>
                </c:pt>
                <c:pt idx="5299">
                  <c:v>30868</c:v>
                </c:pt>
                <c:pt idx="5300">
                  <c:v>30869</c:v>
                </c:pt>
                <c:pt idx="5301">
                  <c:v>30870</c:v>
                </c:pt>
                <c:pt idx="5302">
                  <c:v>30871</c:v>
                </c:pt>
                <c:pt idx="5303">
                  <c:v>30872</c:v>
                </c:pt>
                <c:pt idx="5304">
                  <c:v>30873</c:v>
                </c:pt>
                <c:pt idx="5305">
                  <c:v>30874</c:v>
                </c:pt>
                <c:pt idx="5306">
                  <c:v>30875</c:v>
                </c:pt>
                <c:pt idx="5307">
                  <c:v>30876</c:v>
                </c:pt>
                <c:pt idx="5308">
                  <c:v>30877</c:v>
                </c:pt>
                <c:pt idx="5309">
                  <c:v>30878</c:v>
                </c:pt>
                <c:pt idx="5310">
                  <c:v>30879</c:v>
                </c:pt>
                <c:pt idx="5311">
                  <c:v>30880</c:v>
                </c:pt>
                <c:pt idx="5312">
                  <c:v>30881</c:v>
                </c:pt>
                <c:pt idx="5313">
                  <c:v>30882</c:v>
                </c:pt>
                <c:pt idx="5314">
                  <c:v>30883</c:v>
                </c:pt>
                <c:pt idx="5315">
                  <c:v>30884</c:v>
                </c:pt>
                <c:pt idx="5316">
                  <c:v>30885</c:v>
                </c:pt>
                <c:pt idx="5317">
                  <c:v>30886</c:v>
                </c:pt>
                <c:pt idx="5318">
                  <c:v>30887</c:v>
                </c:pt>
                <c:pt idx="5319">
                  <c:v>30888</c:v>
                </c:pt>
                <c:pt idx="5320">
                  <c:v>30889</c:v>
                </c:pt>
                <c:pt idx="5321">
                  <c:v>30890</c:v>
                </c:pt>
                <c:pt idx="5322">
                  <c:v>30891</c:v>
                </c:pt>
                <c:pt idx="5323">
                  <c:v>30892</c:v>
                </c:pt>
                <c:pt idx="5324">
                  <c:v>30893</c:v>
                </c:pt>
                <c:pt idx="5325">
                  <c:v>30894</c:v>
                </c:pt>
                <c:pt idx="5326">
                  <c:v>30895</c:v>
                </c:pt>
                <c:pt idx="5327">
                  <c:v>30896</c:v>
                </c:pt>
                <c:pt idx="5328">
                  <c:v>30897</c:v>
                </c:pt>
                <c:pt idx="5329">
                  <c:v>30898</c:v>
                </c:pt>
                <c:pt idx="5330">
                  <c:v>30899</c:v>
                </c:pt>
                <c:pt idx="5331">
                  <c:v>30900</c:v>
                </c:pt>
                <c:pt idx="5332">
                  <c:v>30901</c:v>
                </c:pt>
                <c:pt idx="5333">
                  <c:v>30902</c:v>
                </c:pt>
                <c:pt idx="5334">
                  <c:v>30903</c:v>
                </c:pt>
                <c:pt idx="5335">
                  <c:v>30904</c:v>
                </c:pt>
                <c:pt idx="5336">
                  <c:v>30905</c:v>
                </c:pt>
                <c:pt idx="5337">
                  <c:v>30906</c:v>
                </c:pt>
                <c:pt idx="5338">
                  <c:v>30907</c:v>
                </c:pt>
                <c:pt idx="5339">
                  <c:v>30908</c:v>
                </c:pt>
                <c:pt idx="5340">
                  <c:v>30909</c:v>
                </c:pt>
                <c:pt idx="5341">
                  <c:v>30910</c:v>
                </c:pt>
                <c:pt idx="5342">
                  <c:v>30911</c:v>
                </c:pt>
                <c:pt idx="5343">
                  <c:v>30912</c:v>
                </c:pt>
                <c:pt idx="5344">
                  <c:v>30913</c:v>
                </c:pt>
                <c:pt idx="5345">
                  <c:v>30914</c:v>
                </c:pt>
                <c:pt idx="5346">
                  <c:v>30915</c:v>
                </c:pt>
                <c:pt idx="5347">
                  <c:v>30916</c:v>
                </c:pt>
                <c:pt idx="5348">
                  <c:v>30917</c:v>
                </c:pt>
                <c:pt idx="5349">
                  <c:v>30918</c:v>
                </c:pt>
                <c:pt idx="5350">
                  <c:v>30919</c:v>
                </c:pt>
                <c:pt idx="5351">
                  <c:v>30920</c:v>
                </c:pt>
                <c:pt idx="5352">
                  <c:v>30921</c:v>
                </c:pt>
                <c:pt idx="5353">
                  <c:v>30922</c:v>
                </c:pt>
                <c:pt idx="5354">
                  <c:v>30923</c:v>
                </c:pt>
                <c:pt idx="5355">
                  <c:v>30924</c:v>
                </c:pt>
                <c:pt idx="5356">
                  <c:v>30925</c:v>
                </c:pt>
                <c:pt idx="5357">
                  <c:v>30926</c:v>
                </c:pt>
                <c:pt idx="5358">
                  <c:v>30927</c:v>
                </c:pt>
                <c:pt idx="5359">
                  <c:v>30928</c:v>
                </c:pt>
                <c:pt idx="5360">
                  <c:v>30929</c:v>
                </c:pt>
                <c:pt idx="5361">
                  <c:v>30930</c:v>
                </c:pt>
                <c:pt idx="5362">
                  <c:v>30931</c:v>
                </c:pt>
                <c:pt idx="5363">
                  <c:v>30932</c:v>
                </c:pt>
                <c:pt idx="5364">
                  <c:v>30933</c:v>
                </c:pt>
                <c:pt idx="5365">
                  <c:v>30934</c:v>
                </c:pt>
                <c:pt idx="5366">
                  <c:v>30935</c:v>
                </c:pt>
                <c:pt idx="5367">
                  <c:v>30936</c:v>
                </c:pt>
                <c:pt idx="5368">
                  <c:v>30937</c:v>
                </c:pt>
                <c:pt idx="5369">
                  <c:v>30938</c:v>
                </c:pt>
                <c:pt idx="5370">
                  <c:v>30939</c:v>
                </c:pt>
                <c:pt idx="5371">
                  <c:v>30940</c:v>
                </c:pt>
                <c:pt idx="5372">
                  <c:v>30941</c:v>
                </c:pt>
                <c:pt idx="5373">
                  <c:v>30942</c:v>
                </c:pt>
                <c:pt idx="5374">
                  <c:v>30943</c:v>
                </c:pt>
                <c:pt idx="5375">
                  <c:v>30944</c:v>
                </c:pt>
                <c:pt idx="5376">
                  <c:v>30945</c:v>
                </c:pt>
                <c:pt idx="5377">
                  <c:v>30946</c:v>
                </c:pt>
                <c:pt idx="5378">
                  <c:v>30947</c:v>
                </c:pt>
                <c:pt idx="5379">
                  <c:v>30948</c:v>
                </c:pt>
                <c:pt idx="5380">
                  <c:v>30949</c:v>
                </c:pt>
                <c:pt idx="5381">
                  <c:v>30950</c:v>
                </c:pt>
                <c:pt idx="5382">
                  <c:v>30951</c:v>
                </c:pt>
                <c:pt idx="5383">
                  <c:v>30952</c:v>
                </c:pt>
                <c:pt idx="5384">
                  <c:v>30953</c:v>
                </c:pt>
                <c:pt idx="5385">
                  <c:v>30954</c:v>
                </c:pt>
                <c:pt idx="5386">
                  <c:v>30955</c:v>
                </c:pt>
                <c:pt idx="5387">
                  <c:v>30956</c:v>
                </c:pt>
                <c:pt idx="5388">
                  <c:v>30957</c:v>
                </c:pt>
                <c:pt idx="5389">
                  <c:v>30958</c:v>
                </c:pt>
                <c:pt idx="5390">
                  <c:v>30959</c:v>
                </c:pt>
                <c:pt idx="5391">
                  <c:v>30960</c:v>
                </c:pt>
                <c:pt idx="5392">
                  <c:v>30961</c:v>
                </c:pt>
                <c:pt idx="5393">
                  <c:v>30962</c:v>
                </c:pt>
                <c:pt idx="5394">
                  <c:v>30963</c:v>
                </c:pt>
                <c:pt idx="5395">
                  <c:v>30964</c:v>
                </c:pt>
                <c:pt idx="5396">
                  <c:v>30965</c:v>
                </c:pt>
                <c:pt idx="5397">
                  <c:v>30966</c:v>
                </c:pt>
                <c:pt idx="5398">
                  <c:v>30967</c:v>
                </c:pt>
                <c:pt idx="5399">
                  <c:v>30968</c:v>
                </c:pt>
                <c:pt idx="5400">
                  <c:v>30969</c:v>
                </c:pt>
                <c:pt idx="5401">
                  <c:v>30970</c:v>
                </c:pt>
                <c:pt idx="5402">
                  <c:v>30971</c:v>
                </c:pt>
                <c:pt idx="5403">
                  <c:v>30972</c:v>
                </c:pt>
                <c:pt idx="5404">
                  <c:v>30973</c:v>
                </c:pt>
                <c:pt idx="5405">
                  <c:v>30974</c:v>
                </c:pt>
                <c:pt idx="5406">
                  <c:v>30975</c:v>
                </c:pt>
                <c:pt idx="5407">
                  <c:v>30976</c:v>
                </c:pt>
                <c:pt idx="5408">
                  <c:v>30977</c:v>
                </c:pt>
                <c:pt idx="5409">
                  <c:v>30978</c:v>
                </c:pt>
                <c:pt idx="5410">
                  <c:v>30979</c:v>
                </c:pt>
                <c:pt idx="5411">
                  <c:v>30980</c:v>
                </c:pt>
                <c:pt idx="5412">
                  <c:v>30981</c:v>
                </c:pt>
                <c:pt idx="5413">
                  <c:v>30982</c:v>
                </c:pt>
                <c:pt idx="5414">
                  <c:v>30983</c:v>
                </c:pt>
                <c:pt idx="5415">
                  <c:v>30984</c:v>
                </c:pt>
                <c:pt idx="5416">
                  <c:v>30985</c:v>
                </c:pt>
                <c:pt idx="5417">
                  <c:v>30986</c:v>
                </c:pt>
                <c:pt idx="5418">
                  <c:v>30987</c:v>
                </c:pt>
                <c:pt idx="5419">
                  <c:v>30988</c:v>
                </c:pt>
                <c:pt idx="5420">
                  <c:v>30989</c:v>
                </c:pt>
                <c:pt idx="5421">
                  <c:v>30990</c:v>
                </c:pt>
                <c:pt idx="5422">
                  <c:v>30991</c:v>
                </c:pt>
                <c:pt idx="5423">
                  <c:v>30992</c:v>
                </c:pt>
                <c:pt idx="5424">
                  <c:v>30993</c:v>
                </c:pt>
                <c:pt idx="5425">
                  <c:v>30994</c:v>
                </c:pt>
                <c:pt idx="5426">
                  <c:v>30995</c:v>
                </c:pt>
                <c:pt idx="5427">
                  <c:v>30996</c:v>
                </c:pt>
                <c:pt idx="5428">
                  <c:v>30997</c:v>
                </c:pt>
                <c:pt idx="5429">
                  <c:v>30998</c:v>
                </c:pt>
                <c:pt idx="5430">
                  <c:v>30999</c:v>
                </c:pt>
                <c:pt idx="5431">
                  <c:v>31000</c:v>
                </c:pt>
                <c:pt idx="5432">
                  <c:v>31001</c:v>
                </c:pt>
                <c:pt idx="5433">
                  <c:v>31002</c:v>
                </c:pt>
                <c:pt idx="5434">
                  <c:v>31003</c:v>
                </c:pt>
                <c:pt idx="5435">
                  <c:v>31004</c:v>
                </c:pt>
                <c:pt idx="5436">
                  <c:v>31005</c:v>
                </c:pt>
                <c:pt idx="5437">
                  <c:v>31006</c:v>
                </c:pt>
                <c:pt idx="5438">
                  <c:v>31007</c:v>
                </c:pt>
                <c:pt idx="5439">
                  <c:v>31008</c:v>
                </c:pt>
                <c:pt idx="5440">
                  <c:v>31009</c:v>
                </c:pt>
                <c:pt idx="5441">
                  <c:v>31010</c:v>
                </c:pt>
                <c:pt idx="5442">
                  <c:v>31011</c:v>
                </c:pt>
                <c:pt idx="5443">
                  <c:v>31012</c:v>
                </c:pt>
                <c:pt idx="5444">
                  <c:v>31013</c:v>
                </c:pt>
                <c:pt idx="5445">
                  <c:v>31014</c:v>
                </c:pt>
                <c:pt idx="5446">
                  <c:v>31015</c:v>
                </c:pt>
                <c:pt idx="5447">
                  <c:v>31016</c:v>
                </c:pt>
                <c:pt idx="5448">
                  <c:v>31017</c:v>
                </c:pt>
                <c:pt idx="5449">
                  <c:v>31018</c:v>
                </c:pt>
                <c:pt idx="5450">
                  <c:v>31019</c:v>
                </c:pt>
                <c:pt idx="5451">
                  <c:v>31020</c:v>
                </c:pt>
                <c:pt idx="5452">
                  <c:v>31021</c:v>
                </c:pt>
                <c:pt idx="5453">
                  <c:v>31022</c:v>
                </c:pt>
                <c:pt idx="5454">
                  <c:v>31023</c:v>
                </c:pt>
                <c:pt idx="5455">
                  <c:v>31024</c:v>
                </c:pt>
                <c:pt idx="5456">
                  <c:v>31025</c:v>
                </c:pt>
                <c:pt idx="5457">
                  <c:v>31026</c:v>
                </c:pt>
                <c:pt idx="5458">
                  <c:v>31027</c:v>
                </c:pt>
                <c:pt idx="5459">
                  <c:v>31028</c:v>
                </c:pt>
                <c:pt idx="5460">
                  <c:v>31029</c:v>
                </c:pt>
                <c:pt idx="5461">
                  <c:v>31030</c:v>
                </c:pt>
                <c:pt idx="5462">
                  <c:v>31031</c:v>
                </c:pt>
                <c:pt idx="5463">
                  <c:v>31032</c:v>
                </c:pt>
                <c:pt idx="5464">
                  <c:v>31033</c:v>
                </c:pt>
                <c:pt idx="5465">
                  <c:v>31034</c:v>
                </c:pt>
                <c:pt idx="5466">
                  <c:v>31035</c:v>
                </c:pt>
                <c:pt idx="5467">
                  <c:v>31036</c:v>
                </c:pt>
                <c:pt idx="5468">
                  <c:v>31037</c:v>
                </c:pt>
                <c:pt idx="5469">
                  <c:v>31038</c:v>
                </c:pt>
                <c:pt idx="5470">
                  <c:v>31039</c:v>
                </c:pt>
                <c:pt idx="5471">
                  <c:v>31040</c:v>
                </c:pt>
                <c:pt idx="5472">
                  <c:v>31041</c:v>
                </c:pt>
                <c:pt idx="5473">
                  <c:v>31042</c:v>
                </c:pt>
                <c:pt idx="5474">
                  <c:v>31043</c:v>
                </c:pt>
                <c:pt idx="5475">
                  <c:v>31044</c:v>
                </c:pt>
                <c:pt idx="5476">
                  <c:v>31045</c:v>
                </c:pt>
                <c:pt idx="5477">
                  <c:v>31046</c:v>
                </c:pt>
                <c:pt idx="5478">
                  <c:v>31047</c:v>
                </c:pt>
                <c:pt idx="5479">
                  <c:v>31048</c:v>
                </c:pt>
                <c:pt idx="5480">
                  <c:v>31049</c:v>
                </c:pt>
                <c:pt idx="5481">
                  <c:v>31050</c:v>
                </c:pt>
                <c:pt idx="5482">
                  <c:v>31051</c:v>
                </c:pt>
                <c:pt idx="5483">
                  <c:v>31052</c:v>
                </c:pt>
                <c:pt idx="5484">
                  <c:v>31053</c:v>
                </c:pt>
                <c:pt idx="5485">
                  <c:v>31054</c:v>
                </c:pt>
                <c:pt idx="5486">
                  <c:v>31055</c:v>
                </c:pt>
                <c:pt idx="5487">
                  <c:v>31056</c:v>
                </c:pt>
                <c:pt idx="5488">
                  <c:v>31057</c:v>
                </c:pt>
                <c:pt idx="5489">
                  <c:v>31058</c:v>
                </c:pt>
                <c:pt idx="5490">
                  <c:v>31059</c:v>
                </c:pt>
                <c:pt idx="5491">
                  <c:v>31060</c:v>
                </c:pt>
                <c:pt idx="5492">
                  <c:v>31061</c:v>
                </c:pt>
                <c:pt idx="5493">
                  <c:v>31062</c:v>
                </c:pt>
                <c:pt idx="5494">
                  <c:v>31063</c:v>
                </c:pt>
                <c:pt idx="5495">
                  <c:v>31064</c:v>
                </c:pt>
                <c:pt idx="5496">
                  <c:v>31065</c:v>
                </c:pt>
                <c:pt idx="5497">
                  <c:v>31066</c:v>
                </c:pt>
                <c:pt idx="5498">
                  <c:v>31067</c:v>
                </c:pt>
                <c:pt idx="5499">
                  <c:v>31068</c:v>
                </c:pt>
                <c:pt idx="5500">
                  <c:v>31069</c:v>
                </c:pt>
                <c:pt idx="5501">
                  <c:v>31070</c:v>
                </c:pt>
                <c:pt idx="5502">
                  <c:v>31071</c:v>
                </c:pt>
                <c:pt idx="5503">
                  <c:v>31072</c:v>
                </c:pt>
                <c:pt idx="5504">
                  <c:v>31073</c:v>
                </c:pt>
                <c:pt idx="5505">
                  <c:v>31074</c:v>
                </c:pt>
                <c:pt idx="5506">
                  <c:v>31075</c:v>
                </c:pt>
                <c:pt idx="5507">
                  <c:v>31076</c:v>
                </c:pt>
                <c:pt idx="5508">
                  <c:v>31077</c:v>
                </c:pt>
                <c:pt idx="5509">
                  <c:v>31078</c:v>
                </c:pt>
                <c:pt idx="5510">
                  <c:v>31079</c:v>
                </c:pt>
                <c:pt idx="5511">
                  <c:v>31080</c:v>
                </c:pt>
                <c:pt idx="5512">
                  <c:v>31081</c:v>
                </c:pt>
                <c:pt idx="5513">
                  <c:v>31082</c:v>
                </c:pt>
                <c:pt idx="5514">
                  <c:v>31083</c:v>
                </c:pt>
                <c:pt idx="5515">
                  <c:v>31084</c:v>
                </c:pt>
                <c:pt idx="5516">
                  <c:v>31085</c:v>
                </c:pt>
                <c:pt idx="5517">
                  <c:v>31086</c:v>
                </c:pt>
                <c:pt idx="5518">
                  <c:v>31087</c:v>
                </c:pt>
                <c:pt idx="5519">
                  <c:v>31088</c:v>
                </c:pt>
                <c:pt idx="5520">
                  <c:v>31089</c:v>
                </c:pt>
                <c:pt idx="5521">
                  <c:v>31090</c:v>
                </c:pt>
                <c:pt idx="5522">
                  <c:v>31091</c:v>
                </c:pt>
                <c:pt idx="5523">
                  <c:v>31092</c:v>
                </c:pt>
                <c:pt idx="5524">
                  <c:v>31093</c:v>
                </c:pt>
                <c:pt idx="5525">
                  <c:v>31094</c:v>
                </c:pt>
                <c:pt idx="5526">
                  <c:v>31095</c:v>
                </c:pt>
                <c:pt idx="5527">
                  <c:v>31096</c:v>
                </c:pt>
                <c:pt idx="5528">
                  <c:v>31097</c:v>
                </c:pt>
                <c:pt idx="5529">
                  <c:v>31098</c:v>
                </c:pt>
                <c:pt idx="5530">
                  <c:v>31099</c:v>
                </c:pt>
                <c:pt idx="5531">
                  <c:v>31100</c:v>
                </c:pt>
                <c:pt idx="5532">
                  <c:v>31101</c:v>
                </c:pt>
                <c:pt idx="5533">
                  <c:v>31102</c:v>
                </c:pt>
                <c:pt idx="5534">
                  <c:v>31103</c:v>
                </c:pt>
                <c:pt idx="5535">
                  <c:v>31104</c:v>
                </c:pt>
                <c:pt idx="5536">
                  <c:v>31105</c:v>
                </c:pt>
                <c:pt idx="5537">
                  <c:v>31106</c:v>
                </c:pt>
                <c:pt idx="5538">
                  <c:v>31107</c:v>
                </c:pt>
                <c:pt idx="5539">
                  <c:v>31108</c:v>
                </c:pt>
                <c:pt idx="5540">
                  <c:v>31109</c:v>
                </c:pt>
                <c:pt idx="5541">
                  <c:v>31110</c:v>
                </c:pt>
                <c:pt idx="5542">
                  <c:v>31111</c:v>
                </c:pt>
                <c:pt idx="5543">
                  <c:v>31112</c:v>
                </c:pt>
                <c:pt idx="5544">
                  <c:v>31113</c:v>
                </c:pt>
                <c:pt idx="5545">
                  <c:v>31114</c:v>
                </c:pt>
                <c:pt idx="5546">
                  <c:v>31115</c:v>
                </c:pt>
                <c:pt idx="5547">
                  <c:v>31116</c:v>
                </c:pt>
                <c:pt idx="5548">
                  <c:v>31117</c:v>
                </c:pt>
                <c:pt idx="5549">
                  <c:v>31118</c:v>
                </c:pt>
                <c:pt idx="5550">
                  <c:v>31119</c:v>
                </c:pt>
                <c:pt idx="5551">
                  <c:v>31120</c:v>
                </c:pt>
                <c:pt idx="5552">
                  <c:v>31121</c:v>
                </c:pt>
                <c:pt idx="5553">
                  <c:v>31122</c:v>
                </c:pt>
                <c:pt idx="5554">
                  <c:v>31123</c:v>
                </c:pt>
                <c:pt idx="5555">
                  <c:v>31124</c:v>
                </c:pt>
                <c:pt idx="5556">
                  <c:v>31125</c:v>
                </c:pt>
                <c:pt idx="5557">
                  <c:v>31126</c:v>
                </c:pt>
                <c:pt idx="5558">
                  <c:v>31127</c:v>
                </c:pt>
                <c:pt idx="5559">
                  <c:v>31128</c:v>
                </c:pt>
                <c:pt idx="5560">
                  <c:v>31129</c:v>
                </c:pt>
                <c:pt idx="5561">
                  <c:v>31130</c:v>
                </c:pt>
                <c:pt idx="5562">
                  <c:v>31131</c:v>
                </c:pt>
                <c:pt idx="5563">
                  <c:v>31132</c:v>
                </c:pt>
                <c:pt idx="5564">
                  <c:v>31133</c:v>
                </c:pt>
                <c:pt idx="5565">
                  <c:v>31134</c:v>
                </c:pt>
                <c:pt idx="5566">
                  <c:v>31135</c:v>
                </c:pt>
                <c:pt idx="5567">
                  <c:v>31136</c:v>
                </c:pt>
                <c:pt idx="5568">
                  <c:v>31137</c:v>
                </c:pt>
                <c:pt idx="5569">
                  <c:v>31138</c:v>
                </c:pt>
                <c:pt idx="5570">
                  <c:v>31139</c:v>
                </c:pt>
                <c:pt idx="5571">
                  <c:v>31140</c:v>
                </c:pt>
                <c:pt idx="5572">
                  <c:v>31141</c:v>
                </c:pt>
                <c:pt idx="5573">
                  <c:v>31142</c:v>
                </c:pt>
                <c:pt idx="5574">
                  <c:v>31143</c:v>
                </c:pt>
                <c:pt idx="5575">
                  <c:v>31144</c:v>
                </c:pt>
                <c:pt idx="5576">
                  <c:v>31145</c:v>
                </c:pt>
                <c:pt idx="5577">
                  <c:v>31146</c:v>
                </c:pt>
                <c:pt idx="5578">
                  <c:v>31147</c:v>
                </c:pt>
                <c:pt idx="5579">
                  <c:v>31148</c:v>
                </c:pt>
                <c:pt idx="5580">
                  <c:v>31149</c:v>
                </c:pt>
                <c:pt idx="5581">
                  <c:v>31150</c:v>
                </c:pt>
                <c:pt idx="5582">
                  <c:v>31151</c:v>
                </c:pt>
                <c:pt idx="5583">
                  <c:v>31152</c:v>
                </c:pt>
                <c:pt idx="5584">
                  <c:v>31153</c:v>
                </c:pt>
                <c:pt idx="5585">
                  <c:v>31154</c:v>
                </c:pt>
                <c:pt idx="5586">
                  <c:v>31155</c:v>
                </c:pt>
                <c:pt idx="5587">
                  <c:v>31156</c:v>
                </c:pt>
                <c:pt idx="5588">
                  <c:v>31157</c:v>
                </c:pt>
                <c:pt idx="5589">
                  <c:v>31158</c:v>
                </c:pt>
                <c:pt idx="5590">
                  <c:v>31159</c:v>
                </c:pt>
                <c:pt idx="5591">
                  <c:v>31160</c:v>
                </c:pt>
                <c:pt idx="5592">
                  <c:v>31161</c:v>
                </c:pt>
                <c:pt idx="5593">
                  <c:v>31162</c:v>
                </c:pt>
                <c:pt idx="5594">
                  <c:v>31163</c:v>
                </c:pt>
                <c:pt idx="5595">
                  <c:v>31164</c:v>
                </c:pt>
                <c:pt idx="5596">
                  <c:v>31165</c:v>
                </c:pt>
                <c:pt idx="5597">
                  <c:v>31166</c:v>
                </c:pt>
                <c:pt idx="5598">
                  <c:v>31167</c:v>
                </c:pt>
                <c:pt idx="5599">
                  <c:v>31168</c:v>
                </c:pt>
                <c:pt idx="5600">
                  <c:v>31169</c:v>
                </c:pt>
                <c:pt idx="5601">
                  <c:v>31170</c:v>
                </c:pt>
                <c:pt idx="5602">
                  <c:v>31171</c:v>
                </c:pt>
                <c:pt idx="5603">
                  <c:v>31172</c:v>
                </c:pt>
                <c:pt idx="5604">
                  <c:v>31173</c:v>
                </c:pt>
                <c:pt idx="5605">
                  <c:v>31174</c:v>
                </c:pt>
                <c:pt idx="5606">
                  <c:v>31175</c:v>
                </c:pt>
                <c:pt idx="5607">
                  <c:v>31176</c:v>
                </c:pt>
                <c:pt idx="5608">
                  <c:v>31177</c:v>
                </c:pt>
                <c:pt idx="5609">
                  <c:v>31178</c:v>
                </c:pt>
                <c:pt idx="5610">
                  <c:v>31179</c:v>
                </c:pt>
                <c:pt idx="5611">
                  <c:v>31180</c:v>
                </c:pt>
                <c:pt idx="5612">
                  <c:v>31181</c:v>
                </c:pt>
                <c:pt idx="5613">
                  <c:v>31182</c:v>
                </c:pt>
                <c:pt idx="5614">
                  <c:v>31183</c:v>
                </c:pt>
                <c:pt idx="5615">
                  <c:v>31184</c:v>
                </c:pt>
                <c:pt idx="5616">
                  <c:v>31185</c:v>
                </c:pt>
                <c:pt idx="5617">
                  <c:v>31186</c:v>
                </c:pt>
                <c:pt idx="5618">
                  <c:v>31187</c:v>
                </c:pt>
                <c:pt idx="5619">
                  <c:v>31188</c:v>
                </c:pt>
                <c:pt idx="5620">
                  <c:v>31189</c:v>
                </c:pt>
                <c:pt idx="5621">
                  <c:v>31190</c:v>
                </c:pt>
                <c:pt idx="5622">
                  <c:v>31191</c:v>
                </c:pt>
                <c:pt idx="5623">
                  <c:v>31192</c:v>
                </c:pt>
                <c:pt idx="5624">
                  <c:v>31193</c:v>
                </c:pt>
                <c:pt idx="5625">
                  <c:v>31194</c:v>
                </c:pt>
                <c:pt idx="5626">
                  <c:v>31195</c:v>
                </c:pt>
                <c:pt idx="5627">
                  <c:v>31196</c:v>
                </c:pt>
                <c:pt idx="5628">
                  <c:v>31197</c:v>
                </c:pt>
                <c:pt idx="5629">
                  <c:v>31198</c:v>
                </c:pt>
                <c:pt idx="5630">
                  <c:v>31199</c:v>
                </c:pt>
                <c:pt idx="5631">
                  <c:v>31200</c:v>
                </c:pt>
                <c:pt idx="5632">
                  <c:v>31201</c:v>
                </c:pt>
                <c:pt idx="5633">
                  <c:v>31202</c:v>
                </c:pt>
                <c:pt idx="5634">
                  <c:v>31203</c:v>
                </c:pt>
                <c:pt idx="5635">
                  <c:v>31204</c:v>
                </c:pt>
                <c:pt idx="5636">
                  <c:v>31205</c:v>
                </c:pt>
                <c:pt idx="5637">
                  <c:v>31206</c:v>
                </c:pt>
                <c:pt idx="5638">
                  <c:v>31207</c:v>
                </c:pt>
                <c:pt idx="5639">
                  <c:v>31208</c:v>
                </c:pt>
                <c:pt idx="5640">
                  <c:v>31209</c:v>
                </c:pt>
                <c:pt idx="5641">
                  <c:v>31210</c:v>
                </c:pt>
                <c:pt idx="5642">
                  <c:v>31211</c:v>
                </c:pt>
                <c:pt idx="5643">
                  <c:v>31212</c:v>
                </c:pt>
                <c:pt idx="5644">
                  <c:v>31213</c:v>
                </c:pt>
                <c:pt idx="5645">
                  <c:v>31214</c:v>
                </c:pt>
                <c:pt idx="5646">
                  <c:v>31215</c:v>
                </c:pt>
                <c:pt idx="5647">
                  <c:v>31216</c:v>
                </c:pt>
                <c:pt idx="5648">
                  <c:v>31217</c:v>
                </c:pt>
                <c:pt idx="5649">
                  <c:v>31218</c:v>
                </c:pt>
                <c:pt idx="5650">
                  <c:v>31219</c:v>
                </c:pt>
                <c:pt idx="5651">
                  <c:v>31220</c:v>
                </c:pt>
                <c:pt idx="5652">
                  <c:v>31221</c:v>
                </c:pt>
                <c:pt idx="5653">
                  <c:v>31222</c:v>
                </c:pt>
                <c:pt idx="5654">
                  <c:v>31223</c:v>
                </c:pt>
                <c:pt idx="5655">
                  <c:v>31224</c:v>
                </c:pt>
                <c:pt idx="5656">
                  <c:v>31225</c:v>
                </c:pt>
                <c:pt idx="5657">
                  <c:v>31226</c:v>
                </c:pt>
                <c:pt idx="5658">
                  <c:v>31227</c:v>
                </c:pt>
                <c:pt idx="5659">
                  <c:v>31228</c:v>
                </c:pt>
                <c:pt idx="5660">
                  <c:v>31229</c:v>
                </c:pt>
                <c:pt idx="5661">
                  <c:v>31230</c:v>
                </c:pt>
                <c:pt idx="5662">
                  <c:v>31231</c:v>
                </c:pt>
                <c:pt idx="5663">
                  <c:v>31232</c:v>
                </c:pt>
                <c:pt idx="5664">
                  <c:v>31233</c:v>
                </c:pt>
                <c:pt idx="5665">
                  <c:v>31234</c:v>
                </c:pt>
                <c:pt idx="5666">
                  <c:v>31235</c:v>
                </c:pt>
                <c:pt idx="5667">
                  <c:v>31236</c:v>
                </c:pt>
                <c:pt idx="5668">
                  <c:v>31237</c:v>
                </c:pt>
                <c:pt idx="5669">
                  <c:v>31238</c:v>
                </c:pt>
                <c:pt idx="5670">
                  <c:v>31239</c:v>
                </c:pt>
                <c:pt idx="5671">
                  <c:v>31240</c:v>
                </c:pt>
                <c:pt idx="5672">
                  <c:v>31241</c:v>
                </c:pt>
                <c:pt idx="5673">
                  <c:v>31242</c:v>
                </c:pt>
                <c:pt idx="5674">
                  <c:v>31243</c:v>
                </c:pt>
                <c:pt idx="5675">
                  <c:v>31244</c:v>
                </c:pt>
                <c:pt idx="5676">
                  <c:v>31245</c:v>
                </c:pt>
                <c:pt idx="5677">
                  <c:v>31246</c:v>
                </c:pt>
                <c:pt idx="5678">
                  <c:v>31247</c:v>
                </c:pt>
                <c:pt idx="5679">
                  <c:v>31248</c:v>
                </c:pt>
                <c:pt idx="5680">
                  <c:v>31249</c:v>
                </c:pt>
                <c:pt idx="5681">
                  <c:v>31250</c:v>
                </c:pt>
                <c:pt idx="5682">
                  <c:v>31251</c:v>
                </c:pt>
                <c:pt idx="5683">
                  <c:v>31252</c:v>
                </c:pt>
                <c:pt idx="5684">
                  <c:v>31253</c:v>
                </c:pt>
                <c:pt idx="5685">
                  <c:v>31254</c:v>
                </c:pt>
                <c:pt idx="5686">
                  <c:v>31255</c:v>
                </c:pt>
                <c:pt idx="5687">
                  <c:v>31256</c:v>
                </c:pt>
                <c:pt idx="5688">
                  <c:v>31257</c:v>
                </c:pt>
                <c:pt idx="5689">
                  <c:v>31258</c:v>
                </c:pt>
                <c:pt idx="5690">
                  <c:v>31259</c:v>
                </c:pt>
                <c:pt idx="5691">
                  <c:v>31260</c:v>
                </c:pt>
                <c:pt idx="5692">
                  <c:v>31261</c:v>
                </c:pt>
                <c:pt idx="5693">
                  <c:v>31262</c:v>
                </c:pt>
                <c:pt idx="5694">
                  <c:v>31263</c:v>
                </c:pt>
                <c:pt idx="5695">
                  <c:v>31264</c:v>
                </c:pt>
                <c:pt idx="5696">
                  <c:v>31265</c:v>
                </c:pt>
                <c:pt idx="5697">
                  <c:v>31266</c:v>
                </c:pt>
                <c:pt idx="5698">
                  <c:v>31267</c:v>
                </c:pt>
                <c:pt idx="5699">
                  <c:v>31268</c:v>
                </c:pt>
                <c:pt idx="5700">
                  <c:v>31269</c:v>
                </c:pt>
                <c:pt idx="5701">
                  <c:v>31270</c:v>
                </c:pt>
                <c:pt idx="5702">
                  <c:v>31271</c:v>
                </c:pt>
                <c:pt idx="5703">
                  <c:v>31272</c:v>
                </c:pt>
                <c:pt idx="5704">
                  <c:v>31273</c:v>
                </c:pt>
                <c:pt idx="5705">
                  <c:v>31274</c:v>
                </c:pt>
                <c:pt idx="5706">
                  <c:v>31275</c:v>
                </c:pt>
                <c:pt idx="5707">
                  <c:v>31276</c:v>
                </c:pt>
                <c:pt idx="5708">
                  <c:v>31277</c:v>
                </c:pt>
                <c:pt idx="5709">
                  <c:v>31278</c:v>
                </c:pt>
                <c:pt idx="5710">
                  <c:v>31279</c:v>
                </c:pt>
                <c:pt idx="5711">
                  <c:v>31280</c:v>
                </c:pt>
                <c:pt idx="5712">
                  <c:v>31281</c:v>
                </c:pt>
                <c:pt idx="5713">
                  <c:v>31282</c:v>
                </c:pt>
                <c:pt idx="5714">
                  <c:v>31283</c:v>
                </c:pt>
                <c:pt idx="5715">
                  <c:v>31284</c:v>
                </c:pt>
                <c:pt idx="5716">
                  <c:v>31285</c:v>
                </c:pt>
                <c:pt idx="5717">
                  <c:v>31286</c:v>
                </c:pt>
                <c:pt idx="5718">
                  <c:v>31287</c:v>
                </c:pt>
                <c:pt idx="5719">
                  <c:v>31288</c:v>
                </c:pt>
                <c:pt idx="5720">
                  <c:v>31289</c:v>
                </c:pt>
                <c:pt idx="5721">
                  <c:v>31290</c:v>
                </c:pt>
                <c:pt idx="5722">
                  <c:v>31291</c:v>
                </c:pt>
                <c:pt idx="5723">
                  <c:v>31292</c:v>
                </c:pt>
                <c:pt idx="5724">
                  <c:v>31293</c:v>
                </c:pt>
                <c:pt idx="5725">
                  <c:v>31294</c:v>
                </c:pt>
                <c:pt idx="5726">
                  <c:v>31295</c:v>
                </c:pt>
                <c:pt idx="5727">
                  <c:v>31296</c:v>
                </c:pt>
                <c:pt idx="5728">
                  <c:v>31297</c:v>
                </c:pt>
                <c:pt idx="5729">
                  <c:v>31298</c:v>
                </c:pt>
                <c:pt idx="5730">
                  <c:v>31299</c:v>
                </c:pt>
                <c:pt idx="5731">
                  <c:v>31300</c:v>
                </c:pt>
                <c:pt idx="5732">
                  <c:v>31301</c:v>
                </c:pt>
                <c:pt idx="5733">
                  <c:v>31302</c:v>
                </c:pt>
                <c:pt idx="5734">
                  <c:v>31303</c:v>
                </c:pt>
                <c:pt idx="5735">
                  <c:v>31304</c:v>
                </c:pt>
                <c:pt idx="5736">
                  <c:v>31305</c:v>
                </c:pt>
                <c:pt idx="5737">
                  <c:v>31306</c:v>
                </c:pt>
                <c:pt idx="5738">
                  <c:v>31307</c:v>
                </c:pt>
                <c:pt idx="5739">
                  <c:v>31308</c:v>
                </c:pt>
                <c:pt idx="5740">
                  <c:v>31309</c:v>
                </c:pt>
                <c:pt idx="5741">
                  <c:v>31310</c:v>
                </c:pt>
                <c:pt idx="5742">
                  <c:v>31311</c:v>
                </c:pt>
                <c:pt idx="5743">
                  <c:v>31312</c:v>
                </c:pt>
                <c:pt idx="5744">
                  <c:v>31313</c:v>
                </c:pt>
                <c:pt idx="5745">
                  <c:v>31314</c:v>
                </c:pt>
                <c:pt idx="5746">
                  <c:v>31315</c:v>
                </c:pt>
                <c:pt idx="5747">
                  <c:v>31316</c:v>
                </c:pt>
                <c:pt idx="5748">
                  <c:v>31317</c:v>
                </c:pt>
                <c:pt idx="5749">
                  <c:v>31318</c:v>
                </c:pt>
                <c:pt idx="5750">
                  <c:v>31319</c:v>
                </c:pt>
                <c:pt idx="5751">
                  <c:v>31320</c:v>
                </c:pt>
                <c:pt idx="5752">
                  <c:v>31321</c:v>
                </c:pt>
                <c:pt idx="5753">
                  <c:v>31322</c:v>
                </c:pt>
                <c:pt idx="5754">
                  <c:v>31323</c:v>
                </c:pt>
                <c:pt idx="5755">
                  <c:v>31324</c:v>
                </c:pt>
                <c:pt idx="5756">
                  <c:v>31325</c:v>
                </c:pt>
                <c:pt idx="5757">
                  <c:v>31326</c:v>
                </c:pt>
                <c:pt idx="5758">
                  <c:v>31327</c:v>
                </c:pt>
                <c:pt idx="5759">
                  <c:v>31328</c:v>
                </c:pt>
                <c:pt idx="5760">
                  <c:v>31329</c:v>
                </c:pt>
                <c:pt idx="5761">
                  <c:v>31330</c:v>
                </c:pt>
                <c:pt idx="5762">
                  <c:v>31331</c:v>
                </c:pt>
                <c:pt idx="5763">
                  <c:v>31332</c:v>
                </c:pt>
                <c:pt idx="5764">
                  <c:v>31333</c:v>
                </c:pt>
                <c:pt idx="5765">
                  <c:v>31334</c:v>
                </c:pt>
                <c:pt idx="5766">
                  <c:v>31335</c:v>
                </c:pt>
                <c:pt idx="5767">
                  <c:v>31336</c:v>
                </c:pt>
                <c:pt idx="5768">
                  <c:v>31337</c:v>
                </c:pt>
                <c:pt idx="5769">
                  <c:v>31338</c:v>
                </c:pt>
                <c:pt idx="5770">
                  <c:v>31339</c:v>
                </c:pt>
                <c:pt idx="5771">
                  <c:v>31340</c:v>
                </c:pt>
                <c:pt idx="5772">
                  <c:v>31341</c:v>
                </c:pt>
                <c:pt idx="5773">
                  <c:v>31342</c:v>
                </c:pt>
                <c:pt idx="5774">
                  <c:v>31343</c:v>
                </c:pt>
                <c:pt idx="5775">
                  <c:v>31344</c:v>
                </c:pt>
                <c:pt idx="5776">
                  <c:v>31345</c:v>
                </c:pt>
                <c:pt idx="5777">
                  <c:v>31346</c:v>
                </c:pt>
                <c:pt idx="5778">
                  <c:v>31347</c:v>
                </c:pt>
                <c:pt idx="5779">
                  <c:v>31348</c:v>
                </c:pt>
                <c:pt idx="5780">
                  <c:v>31349</c:v>
                </c:pt>
                <c:pt idx="5781">
                  <c:v>31350</c:v>
                </c:pt>
                <c:pt idx="5782">
                  <c:v>31351</c:v>
                </c:pt>
                <c:pt idx="5783">
                  <c:v>31352</c:v>
                </c:pt>
                <c:pt idx="5784">
                  <c:v>31353</c:v>
                </c:pt>
                <c:pt idx="5785">
                  <c:v>31354</c:v>
                </c:pt>
                <c:pt idx="5786">
                  <c:v>31355</c:v>
                </c:pt>
                <c:pt idx="5787">
                  <c:v>31356</c:v>
                </c:pt>
                <c:pt idx="5788">
                  <c:v>31357</c:v>
                </c:pt>
                <c:pt idx="5789">
                  <c:v>31358</c:v>
                </c:pt>
                <c:pt idx="5790">
                  <c:v>31359</c:v>
                </c:pt>
                <c:pt idx="5791">
                  <c:v>31360</c:v>
                </c:pt>
                <c:pt idx="5792">
                  <c:v>31361</c:v>
                </c:pt>
                <c:pt idx="5793">
                  <c:v>31362</c:v>
                </c:pt>
                <c:pt idx="5794">
                  <c:v>31363</c:v>
                </c:pt>
                <c:pt idx="5795">
                  <c:v>31364</c:v>
                </c:pt>
                <c:pt idx="5796">
                  <c:v>31365</c:v>
                </c:pt>
                <c:pt idx="5797">
                  <c:v>31366</c:v>
                </c:pt>
                <c:pt idx="5798">
                  <c:v>31367</c:v>
                </c:pt>
                <c:pt idx="5799">
                  <c:v>31368</c:v>
                </c:pt>
                <c:pt idx="5800">
                  <c:v>31369</c:v>
                </c:pt>
                <c:pt idx="5801">
                  <c:v>31370</c:v>
                </c:pt>
                <c:pt idx="5802">
                  <c:v>31371</c:v>
                </c:pt>
                <c:pt idx="5803">
                  <c:v>31372</c:v>
                </c:pt>
                <c:pt idx="5804">
                  <c:v>31373</c:v>
                </c:pt>
                <c:pt idx="5805">
                  <c:v>31374</c:v>
                </c:pt>
                <c:pt idx="5806">
                  <c:v>31375</c:v>
                </c:pt>
                <c:pt idx="5807">
                  <c:v>31376</c:v>
                </c:pt>
                <c:pt idx="5808">
                  <c:v>31377</c:v>
                </c:pt>
                <c:pt idx="5809">
                  <c:v>31378</c:v>
                </c:pt>
                <c:pt idx="5810">
                  <c:v>31379</c:v>
                </c:pt>
                <c:pt idx="5811">
                  <c:v>31380</c:v>
                </c:pt>
                <c:pt idx="5812">
                  <c:v>31381</c:v>
                </c:pt>
                <c:pt idx="5813">
                  <c:v>31382</c:v>
                </c:pt>
                <c:pt idx="5814">
                  <c:v>31383</c:v>
                </c:pt>
                <c:pt idx="5815">
                  <c:v>31384</c:v>
                </c:pt>
                <c:pt idx="5816">
                  <c:v>31385</c:v>
                </c:pt>
                <c:pt idx="5817">
                  <c:v>31386</c:v>
                </c:pt>
                <c:pt idx="5818">
                  <c:v>31387</c:v>
                </c:pt>
                <c:pt idx="5819">
                  <c:v>31388</c:v>
                </c:pt>
                <c:pt idx="5820">
                  <c:v>31389</c:v>
                </c:pt>
                <c:pt idx="5821">
                  <c:v>31390</c:v>
                </c:pt>
                <c:pt idx="5822">
                  <c:v>31391</c:v>
                </c:pt>
                <c:pt idx="5823">
                  <c:v>31392</c:v>
                </c:pt>
                <c:pt idx="5824">
                  <c:v>31393</c:v>
                </c:pt>
                <c:pt idx="5825">
                  <c:v>31394</c:v>
                </c:pt>
                <c:pt idx="5826">
                  <c:v>31395</c:v>
                </c:pt>
                <c:pt idx="5827">
                  <c:v>31396</c:v>
                </c:pt>
                <c:pt idx="5828">
                  <c:v>31397</c:v>
                </c:pt>
                <c:pt idx="5829">
                  <c:v>31398</c:v>
                </c:pt>
                <c:pt idx="5830">
                  <c:v>31399</c:v>
                </c:pt>
                <c:pt idx="5831">
                  <c:v>31400</c:v>
                </c:pt>
                <c:pt idx="5832">
                  <c:v>31401</c:v>
                </c:pt>
                <c:pt idx="5833">
                  <c:v>31402</c:v>
                </c:pt>
                <c:pt idx="5834">
                  <c:v>31403</c:v>
                </c:pt>
                <c:pt idx="5835">
                  <c:v>31404</c:v>
                </c:pt>
                <c:pt idx="5836">
                  <c:v>31405</c:v>
                </c:pt>
                <c:pt idx="5837">
                  <c:v>31406</c:v>
                </c:pt>
                <c:pt idx="5838">
                  <c:v>31407</c:v>
                </c:pt>
                <c:pt idx="5839">
                  <c:v>31408</c:v>
                </c:pt>
                <c:pt idx="5840">
                  <c:v>31409</c:v>
                </c:pt>
                <c:pt idx="5841">
                  <c:v>31410</c:v>
                </c:pt>
                <c:pt idx="5842">
                  <c:v>31411</c:v>
                </c:pt>
                <c:pt idx="5843">
                  <c:v>31412</c:v>
                </c:pt>
                <c:pt idx="5844">
                  <c:v>31413</c:v>
                </c:pt>
                <c:pt idx="5845">
                  <c:v>31414</c:v>
                </c:pt>
                <c:pt idx="5846">
                  <c:v>31415</c:v>
                </c:pt>
                <c:pt idx="5847">
                  <c:v>31416</c:v>
                </c:pt>
                <c:pt idx="5848">
                  <c:v>31417</c:v>
                </c:pt>
                <c:pt idx="5849">
                  <c:v>31418</c:v>
                </c:pt>
                <c:pt idx="5850">
                  <c:v>31419</c:v>
                </c:pt>
                <c:pt idx="5851">
                  <c:v>31420</c:v>
                </c:pt>
                <c:pt idx="5852">
                  <c:v>31421</c:v>
                </c:pt>
                <c:pt idx="5853">
                  <c:v>31422</c:v>
                </c:pt>
                <c:pt idx="5854">
                  <c:v>31423</c:v>
                </c:pt>
                <c:pt idx="5855">
                  <c:v>31424</c:v>
                </c:pt>
                <c:pt idx="5856">
                  <c:v>31425</c:v>
                </c:pt>
                <c:pt idx="5857">
                  <c:v>31426</c:v>
                </c:pt>
                <c:pt idx="5858">
                  <c:v>31427</c:v>
                </c:pt>
                <c:pt idx="5859">
                  <c:v>31428</c:v>
                </c:pt>
                <c:pt idx="5860">
                  <c:v>31429</c:v>
                </c:pt>
                <c:pt idx="5861">
                  <c:v>31430</c:v>
                </c:pt>
                <c:pt idx="5862">
                  <c:v>31431</c:v>
                </c:pt>
                <c:pt idx="5863">
                  <c:v>31432</c:v>
                </c:pt>
                <c:pt idx="5864">
                  <c:v>31433</c:v>
                </c:pt>
                <c:pt idx="5865">
                  <c:v>31434</c:v>
                </c:pt>
                <c:pt idx="5866">
                  <c:v>31435</c:v>
                </c:pt>
                <c:pt idx="5867">
                  <c:v>31436</c:v>
                </c:pt>
                <c:pt idx="5868">
                  <c:v>31437</c:v>
                </c:pt>
                <c:pt idx="5869">
                  <c:v>31438</c:v>
                </c:pt>
                <c:pt idx="5870">
                  <c:v>31439</c:v>
                </c:pt>
                <c:pt idx="5871">
                  <c:v>31440</c:v>
                </c:pt>
                <c:pt idx="5872">
                  <c:v>31441</c:v>
                </c:pt>
                <c:pt idx="5873">
                  <c:v>31442</c:v>
                </c:pt>
                <c:pt idx="5874">
                  <c:v>31443</c:v>
                </c:pt>
                <c:pt idx="5875">
                  <c:v>31444</c:v>
                </c:pt>
                <c:pt idx="5876">
                  <c:v>31445</c:v>
                </c:pt>
                <c:pt idx="5877">
                  <c:v>31446</c:v>
                </c:pt>
                <c:pt idx="5878">
                  <c:v>31447</c:v>
                </c:pt>
                <c:pt idx="5879">
                  <c:v>31448</c:v>
                </c:pt>
                <c:pt idx="5880">
                  <c:v>31449</c:v>
                </c:pt>
                <c:pt idx="5881">
                  <c:v>31450</c:v>
                </c:pt>
                <c:pt idx="5882">
                  <c:v>31451</c:v>
                </c:pt>
                <c:pt idx="5883">
                  <c:v>31452</c:v>
                </c:pt>
                <c:pt idx="5884">
                  <c:v>31453</c:v>
                </c:pt>
                <c:pt idx="5885">
                  <c:v>31454</c:v>
                </c:pt>
                <c:pt idx="5886">
                  <c:v>31455</c:v>
                </c:pt>
                <c:pt idx="5887">
                  <c:v>31456</c:v>
                </c:pt>
                <c:pt idx="5888">
                  <c:v>31457</c:v>
                </c:pt>
                <c:pt idx="5889">
                  <c:v>31458</c:v>
                </c:pt>
                <c:pt idx="5890">
                  <c:v>31459</c:v>
                </c:pt>
                <c:pt idx="5891">
                  <c:v>31460</c:v>
                </c:pt>
                <c:pt idx="5892">
                  <c:v>31461</c:v>
                </c:pt>
                <c:pt idx="5893">
                  <c:v>31462</c:v>
                </c:pt>
                <c:pt idx="5894">
                  <c:v>31463</c:v>
                </c:pt>
                <c:pt idx="5895">
                  <c:v>31464</c:v>
                </c:pt>
                <c:pt idx="5896">
                  <c:v>31465</c:v>
                </c:pt>
                <c:pt idx="5897">
                  <c:v>31466</c:v>
                </c:pt>
                <c:pt idx="5898">
                  <c:v>31467</c:v>
                </c:pt>
                <c:pt idx="5899">
                  <c:v>31468</c:v>
                </c:pt>
                <c:pt idx="5900">
                  <c:v>31469</c:v>
                </c:pt>
                <c:pt idx="5901">
                  <c:v>31470</c:v>
                </c:pt>
                <c:pt idx="5902">
                  <c:v>31471</c:v>
                </c:pt>
                <c:pt idx="5903">
                  <c:v>31472</c:v>
                </c:pt>
                <c:pt idx="5904">
                  <c:v>31473</c:v>
                </c:pt>
                <c:pt idx="5905">
                  <c:v>31474</c:v>
                </c:pt>
                <c:pt idx="5906">
                  <c:v>31475</c:v>
                </c:pt>
                <c:pt idx="5907">
                  <c:v>31476</c:v>
                </c:pt>
                <c:pt idx="5908">
                  <c:v>31477</c:v>
                </c:pt>
                <c:pt idx="5909">
                  <c:v>31478</c:v>
                </c:pt>
                <c:pt idx="5910">
                  <c:v>31479</c:v>
                </c:pt>
                <c:pt idx="5911">
                  <c:v>31480</c:v>
                </c:pt>
                <c:pt idx="5912">
                  <c:v>31481</c:v>
                </c:pt>
                <c:pt idx="5913">
                  <c:v>31482</c:v>
                </c:pt>
                <c:pt idx="5914">
                  <c:v>31483</c:v>
                </c:pt>
                <c:pt idx="5915">
                  <c:v>31484</c:v>
                </c:pt>
                <c:pt idx="5916">
                  <c:v>31485</c:v>
                </c:pt>
                <c:pt idx="5917">
                  <c:v>31486</c:v>
                </c:pt>
                <c:pt idx="5918">
                  <c:v>31487</c:v>
                </c:pt>
                <c:pt idx="5919">
                  <c:v>31488</c:v>
                </c:pt>
                <c:pt idx="5920">
                  <c:v>31489</c:v>
                </c:pt>
                <c:pt idx="5921">
                  <c:v>31490</c:v>
                </c:pt>
                <c:pt idx="5922">
                  <c:v>31491</c:v>
                </c:pt>
                <c:pt idx="5923">
                  <c:v>31492</c:v>
                </c:pt>
                <c:pt idx="5924">
                  <c:v>31493</c:v>
                </c:pt>
                <c:pt idx="5925">
                  <c:v>31494</c:v>
                </c:pt>
                <c:pt idx="5926">
                  <c:v>31495</c:v>
                </c:pt>
                <c:pt idx="5927">
                  <c:v>31496</c:v>
                </c:pt>
                <c:pt idx="5928">
                  <c:v>31497</c:v>
                </c:pt>
                <c:pt idx="5929">
                  <c:v>31498</c:v>
                </c:pt>
                <c:pt idx="5930">
                  <c:v>31499</c:v>
                </c:pt>
                <c:pt idx="5931">
                  <c:v>31500</c:v>
                </c:pt>
                <c:pt idx="5932">
                  <c:v>31501</c:v>
                </c:pt>
                <c:pt idx="5933">
                  <c:v>31502</c:v>
                </c:pt>
                <c:pt idx="5934">
                  <c:v>31503</c:v>
                </c:pt>
                <c:pt idx="5935">
                  <c:v>31504</c:v>
                </c:pt>
                <c:pt idx="5936">
                  <c:v>31505</c:v>
                </c:pt>
                <c:pt idx="5937">
                  <c:v>31506</c:v>
                </c:pt>
                <c:pt idx="5938">
                  <c:v>31507</c:v>
                </c:pt>
                <c:pt idx="5939">
                  <c:v>31508</c:v>
                </c:pt>
                <c:pt idx="5940">
                  <c:v>31509</c:v>
                </c:pt>
                <c:pt idx="5941">
                  <c:v>31510</c:v>
                </c:pt>
                <c:pt idx="5942">
                  <c:v>31511</c:v>
                </c:pt>
                <c:pt idx="5943">
                  <c:v>31512</c:v>
                </c:pt>
                <c:pt idx="5944">
                  <c:v>31513</c:v>
                </c:pt>
                <c:pt idx="5945">
                  <c:v>31514</c:v>
                </c:pt>
                <c:pt idx="5946">
                  <c:v>31515</c:v>
                </c:pt>
                <c:pt idx="5947">
                  <c:v>31516</c:v>
                </c:pt>
                <c:pt idx="5948">
                  <c:v>31517</c:v>
                </c:pt>
                <c:pt idx="5949">
                  <c:v>31518</c:v>
                </c:pt>
                <c:pt idx="5950">
                  <c:v>31519</c:v>
                </c:pt>
                <c:pt idx="5951">
                  <c:v>31520</c:v>
                </c:pt>
                <c:pt idx="5952">
                  <c:v>31521</c:v>
                </c:pt>
                <c:pt idx="5953">
                  <c:v>31522</c:v>
                </c:pt>
                <c:pt idx="5954">
                  <c:v>31523</c:v>
                </c:pt>
                <c:pt idx="5955">
                  <c:v>31524</c:v>
                </c:pt>
                <c:pt idx="5956">
                  <c:v>31525</c:v>
                </c:pt>
                <c:pt idx="5957">
                  <c:v>31526</c:v>
                </c:pt>
                <c:pt idx="5958">
                  <c:v>31527</c:v>
                </c:pt>
                <c:pt idx="5959">
                  <c:v>31528</c:v>
                </c:pt>
                <c:pt idx="5960">
                  <c:v>31529</c:v>
                </c:pt>
                <c:pt idx="5961">
                  <c:v>31530</c:v>
                </c:pt>
                <c:pt idx="5962">
                  <c:v>31531</c:v>
                </c:pt>
                <c:pt idx="5963">
                  <c:v>31532</c:v>
                </c:pt>
                <c:pt idx="5964">
                  <c:v>31533</c:v>
                </c:pt>
                <c:pt idx="5965">
                  <c:v>31534</c:v>
                </c:pt>
                <c:pt idx="5966">
                  <c:v>31535</c:v>
                </c:pt>
                <c:pt idx="5967">
                  <c:v>31536</c:v>
                </c:pt>
                <c:pt idx="5968">
                  <c:v>31537</c:v>
                </c:pt>
                <c:pt idx="5969">
                  <c:v>31538</c:v>
                </c:pt>
                <c:pt idx="5970">
                  <c:v>31539</c:v>
                </c:pt>
                <c:pt idx="5971">
                  <c:v>31540</c:v>
                </c:pt>
                <c:pt idx="5972">
                  <c:v>31541</c:v>
                </c:pt>
                <c:pt idx="5973">
                  <c:v>31542</c:v>
                </c:pt>
                <c:pt idx="5974">
                  <c:v>31543</c:v>
                </c:pt>
                <c:pt idx="5975">
                  <c:v>31544</c:v>
                </c:pt>
                <c:pt idx="5976">
                  <c:v>31545</c:v>
                </c:pt>
                <c:pt idx="5977">
                  <c:v>31546</c:v>
                </c:pt>
                <c:pt idx="5978">
                  <c:v>31547</c:v>
                </c:pt>
                <c:pt idx="5979">
                  <c:v>31548</c:v>
                </c:pt>
                <c:pt idx="5980">
                  <c:v>31549</c:v>
                </c:pt>
                <c:pt idx="5981">
                  <c:v>31550</c:v>
                </c:pt>
                <c:pt idx="5982">
                  <c:v>31551</c:v>
                </c:pt>
                <c:pt idx="5983">
                  <c:v>31552</c:v>
                </c:pt>
                <c:pt idx="5984">
                  <c:v>31553</c:v>
                </c:pt>
                <c:pt idx="5985">
                  <c:v>31554</c:v>
                </c:pt>
                <c:pt idx="5986">
                  <c:v>31555</c:v>
                </c:pt>
                <c:pt idx="5987">
                  <c:v>31556</c:v>
                </c:pt>
                <c:pt idx="5988">
                  <c:v>31557</c:v>
                </c:pt>
                <c:pt idx="5989">
                  <c:v>31558</c:v>
                </c:pt>
                <c:pt idx="5990">
                  <c:v>31559</c:v>
                </c:pt>
                <c:pt idx="5991">
                  <c:v>31560</c:v>
                </c:pt>
                <c:pt idx="5992">
                  <c:v>31561</c:v>
                </c:pt>
                <c:pt idx="5993">
                  <c:v>31562</c:v>
                </c:pt>
                <c:pt idx="5994">
                  <c:v>31563</c:v>
                </c:pt>
                <c:pt idx="5995">
                  <c:v>31564</c:v>
                </c:pt>
                <c:pt idx="5996">
                  <c:v>31565</c:v>
                </c:pt>
                <c:pt idx="5997">
                  <c:v>31566</c:v>
                </c:pt>
                <c:pt idx="5998">
                  <c:v>31567</c:v>
                </c:pt>
                <c:pt idx="5999">
                  <c:v>31568</c:v>
                </c:pt>
                <c:pt idx="6000">
                  <c:v>31569</c:v>
                </c:pt>
                <c:pt idx="6001">
                  <c:v>31570</c:v>
                </c:pt>
                <c:pt idx="6002">
                  <c:v>31571</c:v>
                </c:pt>
                <c:pt idx="6003">
                  <c:v>31572</c:v>
                </c:pt>
                <c:pt idx="6004">
                  <c:v>31573</c:v>
                </c:pt>
                <c:pt idx="6005">
                  <c:v>31574</c:v>
                </c:pt>
                <c:pt idx="6006">
                  <c:v>31575</c:v>
                </c:pt>
                <c:pt idx="6007">
                  <c:v>31576</c:v>
                </c:pt>
                <c:pt idx="6008">
                  <c:v>31577</c:v>
                </c:pt>
                <c:pt idx="6009">
                  <c:v>31578</c:v>
                </c:pt>
                <c:pt idx="6010">
                  <c:v>31579</c:v>
                </c:pt>
                <c:pt idx="6011">
                  <c:v>31580</c:v>
                </c:pt>
                <c:pt idx="6012">
                  <c:v>31581</c:v>
                </c:pt>
                <c:pt idx="6013">
                  <c:v>31582</c:v>
                </c:pt>
                <c:pt idx="6014">
                  <c:v>31583</c:v>
                </c:pt>
                <c:pt idx="6015">
                  <c:v>31584</c:v>
                </c:pt>
                <c:pt idx="6016">
                  <c:v>31585</c:v>
                </c:pt>
                <c:pt idx="6017">
                  <c:v>31586</c:v>
                </c:pt>
                <c:pt idx="6018">
                  <c:v>31587</c:v>
                </c:pt>
                <c:pt idx="6019">
                  <c:v>31588</c:v>
                </c:pt>
                <c:pt idx="6020">
                  <c:v>31589</c:v>
                </c:pt>
                <c:pt idx="6021">
                  <c:v>31590</c:v>
                </c:pt>
                <c:pt idx="6022">
                  <c:v>31591</c:v>
                </c:pt>
                <c:pt idx="6023">
                  <c:v>31592</c:v>
                </c:pt>
                <c:pt idx="6024">
                  <c:v>31593</c:v>
                </c:pt>
                <c:pt idx="6025">
                  <c:v>31594</c:v>
                </c:pt>
                <c:pt idx="6026">
                  <c:v>31595</c:v>
                </c:pt>
                <c:pt idx="6027">
                  <c:v>31596</c:v>
                </c:pt>
                <c:pt idx="6028">
                  <c:v>31597</c:v>
                </c:pt>
                <c:pt idx="6029">
                  <c:v>31598</c:v>
                </c:pt>
                <c:pt idx="6030">
                  <c:v>31599</c:v>
                </c:pt>
                <c:pt idx="6031">
                  <c:v>31600</c:v>
                </c:pt>
                <c:pt idx="6032">
                  <c:v>31601</c:v>
                </c:pt>
                <c:pt idx="6033">
                  <c:v>31602</c:v>
                </c:pt>
                <c:pt idx="6034">
                  <c:v>31603</c:v>
                </c:pt>
                <c:pt idx="6035">
                  <c:v>31604</c:v>
                </c:pt>
                <c:pt idx="6036">
                  <c:v>31605</c:v>
                </c:pt>
                <c:pt idx="6037">
                  <c:v>31606</c:v>
                </c:pt>
                <c:pt idx="6038">
                  <c:v>31607</c:v>
                </c:pt>
                <c:pt idx="6039">
                  <c:v>31608</c:v>
                </c:pt>
                <c:pt idx="6040">
                  <c:v>31609</c:v>
                </c:pt>
                <c:pt idx="6041">
                  <c:v>31610</c:v>
                </c:pt>
                <c:pt idx="6042">
                  <c:v>31611</c:v>
                </c:pt>
                <c:pt idx="6043">
                  <c:v>31612</c:v>
                </c:pt>
                <c:pt idx="6044">
                  <c:v>31613</c:v>
                </c:pt>
                <c:pt idx="6045">
                  <c:v>31614</c:v>
                </c:pt>
                <c:pt idx="6046">
                  <c:v>31615</c:v>
                </c:pt>
                <c:pt idx="6047">
                  <c:v>31616</c:v>
                </c:pt>
                <c:pt idx="6048">
                  <c:v>31617</c:v>
                </c:pt>
                <c:pt idx="6049">
                  <c:v>31618</c:v>
                </c:pt>
                <c:pt idx="6050">
                  <c:v>31619</c:v>
                </c:pt>
                <c:pt idx="6051">
                  <c:v>31620</c:v>
                </c:pt>
                <c:pt idx="6052">
                  <c:v>31621</c:v>
                </c:pt>
                <c:pt idx="6053">
                  <c:v>31622</c:v>
                </c:pt>
                <c:pt idx="6054">
                  <c:v>31623</c:v>
                </c:pt>
                <c:pt idx="6055">
                  <c:v>31624</c:v>
                </c:pt>
                <c:pt idx="6056">
                  <c:v>31625</c:v>
                </c:pt>
                <c:pt idx="6057">
                  <c:v>31626</c:v>
                </c:pt>
                <c:pt idx="6058">
                  <c:v>31627</c:v>
                </c:pt>
                <c:pt idx="6059">
                  <c:v>31628</c:v>
                </c:pt>
                <c:pt idx="6060">
                  <c:v>31629</c:v>
                </c:pt>
                <c:pt idx="6061">
                  <c:v>31630</c:v>
                </c:pt>
                <c:pt idx="6062">
                  <c:v>31631</c:v>
                </c:pt>
                <c:pt idx="6063">
                  <c:v>31632</c:v>
                </c:pt>
                <c:pt idx="6064">
                  <c:v>31633</c:v>
                </c:pt>
                <c:pt idx="6065">
                  <c:v>31634</c:v>
                </c:pt>
                <c:pt idx="6066">
                  <c:v>31635</c:v>
                </c:pt>
                <c:pt idx="6067">
                  <c:v>31636</c:v>
                </c:pt>
                <c:pt idx="6068">
                  <c:v>31637</c:v>
                </c:pt>
                <c:pt idx="6069">
                  <c:v>31638</c:v>
                </c:pt>
                <c:pt idx="6070">
                  <c:v>31639</c:v>
                </c:pt>
                <c:pt idx="6071">
                  <c:v>31640</c:v>
                </c:pt>
                <c:pt idx="6072">
                  <c:v>31641</c:v>
                </c:pt>
                <c:pt idx="6073">
                  <c:v>31642</c:v>
                </c:pt>
                <c:pt idx="6074">
                  <c:v>31643</c:v>
                </c:pt>
                <c:pt idx="6075">
                  <c:v>31644</c:v>
                </c:pt>
                <c:pt idx="6076">
                  <c:v>31645</c:v>
                </c:pt>
                <c:pt idx="6077">
                  <c:v>31646</c:v>
                </c:pt>
                <c:pt idx="6078">
                  <c:v>31647</c:v>
                </c:pt>
                <c:pt idx="6079">
                  <c:v>31648</c:v>
                </c:pt>
                <c:pt idx="6080">
                  <c:v>31649</c:v>
                </c:pt>
                <c:pt idx="6081">
                  <c:v>31650</c:v>
                </c:pt>
                <c:pt idx="6082">
                  <c:v>31651</c:v>
                </c:pt>
                <c:pt idx="6083">
                  <c:v>31652</c:v>
                </c:pt>
                <c:pt idx="6084">
                  <c:v>31653</c:v>
                </c:pt>
                <c:pt idx="6085">
                  <c:v>31654</c:v>
                </c:pt>
                <c:pt idx="6086">
                  <c:v>31655</c:v>
                </c:pt>
                <c:pt idx="6087">
                  <c:v>31656</c:v>
                </c:pt>
                <c:pt idx="6088">
                  <c:v>31657</c:v>
                </c:pt>
                <c:pt idx="6089">
                  <c:v>31658</c:v>
                </c:pt>
                <c:pt idx="6090">
                  <c:v>31659</c:v>
                </c:pt>
                <c:pt idx="6091">
                  <c:v>31660</c:v>
                </c:pt>
                <c:pt idx="6092">
                  <c:v>31661</c:v>
                </c:pt>
                <c:pt idx="6093">
                  <c:v>31662</c:v>
                </c:pt>
                <c:pt idx="6094">
                  <c:v>31663</c:v>
                </c:pt>
                <c:pt idx="6095">
                  <c:v>31664</c:v>
                </c:pt>
                <c:pt idx="6096">
                  <c:v>31665</c:v>
                </c:pt>
                <c:pt idx="6097">
                  <c:v>31666</c:v>
                </c:pt>
                <c:pt idx="6098">
                  <c:v>31667</c:v>
                </c:pt>
                <c:pt idx="6099">
                  <c:v>31668</c:v>
                </c:pt>
                <c:pt idx="6100">
                  <c:v>31669</c:v>
                </c:pt>
                <c:pt idx="6101">
                  <c:v>31670</c:v>
                </c:pt>
                <c:pt idx="6102">
                  <c:v>31671</c:v>
                </c:pt>
                <c:pt idx="6103">
                  <c:v>31672</c:v>
                </c:pt>
                <c:pt idx="6104">
                  <c:v>31673</c:v>
                </c:pt>
                <c:pt idx="6105">
                  <c:v>31674</c:v>
                </c:pt>
                <c:pt idx="6106">
                  <c:v>31675</c:v>
                </c:pt>
                <c:pt idx="6107">
                  <c:v>31676</c:v>
                </c:pt>
                <c:pt idx="6108">
                  <c:v>31677</c:v>
                </c:pt>
                <c:pt idx="6109">
                  <c:v>31678</c:v>
                </c:pt>
                <c:pt idx="6110">
                  <c:v>31679</c:v>
                </c:pt>
                <c:pt idx="6111">
                  <c:v>31680</c:v>
                </c:pt>
                <c:pt idx="6112">
                  <c:v>31681</c:v>
                </c:pt>
                <c:pt idx="6113">
                  <c:v>31682</c:v>
                </c:pt>
                <c:pt idx="6114">
                  <c:v>31683</c:v>
                </c:pt>
                <c:pt idx="6115">
                  <c:v>31684</c:v>
                </c:pt>
                <c:pt idx="6116">
                  <c:v>31685</c:v>
                </c:pt>
                <c:pt idx="6117">
                  <c:v>31686</c:v>
                </c:pt>
                <c:pt idx="6118">
                  <c:v>31687</c:v>
                </c:pt>
                <c:pt idx="6119">
                  <c:v>31688</c:v>
                </c:pt>
                <c:pt idx="6120">
                  <c:v>31689</c:v>
                </c:pt>
                <c:pt idx="6121">
                  <c:v>31690</c:v>
                </c:pt>
                <c:pt idx="6122">
                  <c:v>31691</c:v>
                </c:pt>
                <c:pt idx="6123">
                  <c:v>31692</c:v>
                </c:pt>
                <c:pt idx="6124">
                  <c:v>31693</c:v>
                </c:pt>
                <c:pt idx="6125">
                  <c:v>31694</c:v>
                </c:pt>
                <c:pt idx="6126">
                  <c:v>31695</c:v>
                </c:pt>
                <c:pt idx="6127">
                  <c:v>31696</c:v>
                </c:pt>
                <c:pt idx="6128">
                  <c:v>31697</c:v>
                </c:pt>
                <c:pt idx="6129">
                  <c:v>31698</c:v>
                </c:pt>
                <c:pt idx="6130">
                  <c:v>31699</c:v>
                </c:pt>
                <c:pt idx="6131">
                  <c:v>31700</c:v>
                </c:pt>
                <c:pt idx="6132">
                  <c:v>31701</c:v>
                </c:pt>
                <c:pt idx="6133">
                  <c:v>31702</c:v>
                </c:pt>
                <c:pt idx="6134">
                  <c:v>31703</c:v>
                </c:pt>
                <c:pt idx="6135">
                  <c:v>31704</c:v>
                </c:pt>
                <c:pt idx="6136">
                  <c:v>31705</c:v>
                </c:pt>
                <c:pt idx="6137">
                  <c:v>31706</c:v>
                </c:pt>
                <c:pt idx="6138">
                  <c:v>31707</c:v>
                </c:pt>
                <c:pt idx="6139">
                  <c:v>31708</c:v>
                </c:pt>
                <c:pt idx="6140">
                  <c:v>31709</c:v>
                </c:pt>
                <c:pt idx="6141">
                  <c:v>31710</c:v>
                </c:pt>
                <c:pt idx="6142">
                  <c:v>31711</c:v>
                </c:pt>
                <c:pt idx="6143">
                  <c:v>31712</c:v>
                </c:pt>
                <c:pt idx="6144">
                  <c:v>31713</c:v>
                </c:pt>
                <c:pt idx="6145">
                  <c:v>31714</c:v>
                </c:pt>
                <c:pt idx="6146">
                  <c:v>31715</c:v>
                </c:pt>
                <c:pt idx="6147">
                  <c:v>31716</c:v>
                </c:pt>
                <c:pt idx="6148">
                  <c:v>31717</c:v>
                </c:pt>
                <c:pt idx="6149">
                  <c:v>31718</c:v>
                </c:pt>
                <c:pt idx="6150">
                  <c:v>31719</c:v>
                </c:pt>
                <c:pt idx="6151">
                  <c:v>31720</c:v>
                </c:pt>
                <c:pt idx="6152">
                  <c:v>31721</c:v>
                </c:pt>
                <c:pt idx="6153">
                  <c:v>31722</c:v>
                </c:pt>
                <c:pt idx="6154">
                  <c:v>31723</c:v>
                </c:pt>
                <c:pt idx="6155">
                  <c:v>31724</c:v>
                </c:pt>
                <c:pt idx="6156">
                  <c:v>31725</c:v>
                </c:pt>
                <c:pt idx="6157">
                  <c:v>31726</c:v>
                </c:pt>
                <c:pt idx="6158">
                  <c:v>31727</c:v>
                </c:pt>
                <c:pt idx="6159">
                  <c:v>31728</c:v>
                </c:pt>
                <c:pt idx="6160">
                  <c:v>31729</c:v>
                </c:pt>
                <c:pt idx="6161">
                  <c:v>31730</c:v>
                </c:pt>
                <c:pt idx="6162">
                  <c:v>31731</c:v>
                </c:pt>
                <c:pt idx="6163">
                  <c:v>31732</c:v>
                </c:pt>
                <c:pt idx="6164">
                  <c:v>31733</c:v>
                </c:pt>
                <c:pt idx="6165">
                  <c:v>31734</c:v>
                </c:pt>
                <c:pt idx="6166">
                  <c:v>31735</c:v>
                </c:pt>
                <c:pt idx="6167">
                  <c:v>31736</c:v>
                </c:pt>
                <c:pt idx="6168">
                  <c:v>31737</c:v>
                </c:pt>
                <c:pt idx="6169">
                  <c:v>31738</c:v>
                </c:pt>
                <c:pt idx="6170">
                  <c:v>31739</c:v>
                </c:pt>
                <c:pt idx="6171">
                  <c:v>31740</c:v>
                </c:pt>
                <c:pt idx="6172">
                  <c:v>31741</c:v>
                </c:pt>
                <c:pt idx="6173">
                  <c:v>31742</c:v>
                </c:pt>
                <c:pt idx="6174">
                  <c:v>31743</c:v>
                </c:pt>
                <c:pt idx="6175">
                  <c:v>31744</c:v>
                </c:pt>
                <c:pt idx="6176">
                  <c:v>31745</c:v>
                </c:pt>
                <c:pt idx="6177">
                  <c:v>31746</c:v>
                </c:pt>
                <c:pt idx="6178">
                  <c:v>31747</c:v>
                </c:pt>
                <c:pt idx="6179">
                  <c:v>31748</c:v>
                </c:pt>
                <c:pt idx="6180">
                  <c:v>31749</c:v>
                </c:pt>
                <c:pt idx="6181">
                  <c:v>31750</c:v>
                </c:pt>
                <c:pt idx="6182">
                  <c:v>31751</c:v>
                </c:pt>
                <c:pt idx="6183">
                  <c:v>31752</c:v>
                </c:pt>
                <c:pt idx="6184">
                  <c:v>31753</c:v>
                </c:pt>
                <c:pt idx="6185">
                  <c:v>31754</c:v>
                </c:pt>
                <c:pt idx="6186">
                  <c:v>31755</c:v>
                </c:pt>
                <c:pt idx="6187">
                  <c:v>31756</c:v>
                </c:pt>
                <c:pt idx="6188">
                  <c:v>31757</c:v>
                </c:pt>
                <c:pt idx="6189">
                  <c:v>31758</c:v>
                </c:pt>
                <c:pt idx="6190">
                  <c:v>31759</c:v>
                </c:pt>
                <c:pt idx="6191">
                  <c:v>31760</c:v>
                </c:pt>
                <c:pt idx="6192">
                  <c:v>31761</c:v>
                </c:pt>
                <c:pt idx="6193">
                  <c:v>31762</c:v>
                </c:pt>
                <c:pt idx="6194">
                  <c:v>31763</c:v>
                </c:pt>
                <c:pt idx="6195">
                  <c:v>31764</c:v>
                </c:pt>
                <c:pt idx="6196">
                  <c:v>31765</c:v>
                </c:pt>
                <c:pt idx="6197">
                  <c:v>31766</c:v>
                </c:pt>
                <c:pt idx="6198">
                  <c:v>31767</c:v>
                </c:pt>
                <c:pt idx="6199">
                  <c:v>31768</c:v>
                </c:pt>
                <c:pt idx="6200">
                  <c:v>31769</c:v>
                </c:pt>
                <c:pt idx="6201">
                  <c:v>31770</c:v>
                </c:pt>
                <c:pt idx="6202">
                  <c:v>31771</c:v>
                </c:pt>
                <c:pt idx="6203">
                  <c:v>31772</c:v>
                </c:pt>
                <c:pt idx="6204">
                  <c:v>31773</c:v>
                </c:pt>
                <c:pt idx="6205">
                  <c:v>31774</c:v>
                </c:pt>
                <c:pt idx="6206">
                  <c:v>31775</c:v>
                </c:pt>
                <c:pt idx="6207">
                  <c:v>31776</c:v>
                </c:pt>
                <c:pt idx="6208">
                  <c:v>31777</c:v>
                </c:pt>
                <c:pt idx="6209">
                  <c:v>31778</c:v>
                </c:pt>
                <c:pt idx="6210">
                  <c:v>31779</c:v>
                </c:pt>
                <c:pt idx="6211">
                  <c:v>31780</c:v>
                </c:pt>
                <c:pt idx="6212">
                  <c:v>31781</c:v>
                </c:pt>
                <c:pt idx="6213">
                  <c:v>31782</c:v>
                </c:pt>
                <c:pt idx="6214">
                  <c:v>31783</c:v>
                </c:pt>
                <c:pt idx="6215">
                  <c:v>31784</c:v>
                </c:pt>
                <c:pt idx="6216">
                  <c:v>31785</c:v>
                </c:pt>
                <c:pt idx="6217">
                  <c:v>31786</c:v>
                </c:pt>
                <c:pt idx="6218">
                  <c:v>31787</c:v>
                </c:pt>
                <c:pt idx="6219">
                  <c:v>31788</c:v>
                </c:pt>
                <c:pt idx="6220">
                  <c:v>31789</c:v>
                </c:pt>
                <c:pt idx="6221">
                  <c:v>31790</c:v>
                </c:pt>
                <c:pt idx="6222">
                  <c:v>31791</c:v>
                </c:pt>
                <c:pt idx="6223">
                  <c:v>31792</c:v>
                </c:pt>
                <c:pt idx="6224">
                  <c:v>31793</c:v>
                </c:pt>
                <c:pt idx="6225">
                  <c:v>31794</c:v>
                </c:pt>
                <c:pt idx="6226">
                  <c:v>31795</c:v>
                </c:pt>
                <c:pt idx="6227">
                  <c:v>31796</c:v>
                </c:pt>
                <c:pt idx="6228">
                  <c:v>31797</c:v>
                </c:pt>
                <c:pt idx="6229">
                  <c:v>31798</c:v>
                </c:pt>
                <c:pt idx="6230">
                  <c:v>31799</c:v>
                </c:pt>
                <c:pt idx="6231">
                  <c:v>31800</c:v>
                </c:pt>
                <c:pt idx="6232">
                  <c:v>31801</c:v>
                </c:pt>
                <c:pt idx="6233">
                  <c:v>31802</c:v>
                </c:pt>
                <c:pt idx="6234">
                  <c:v>31803</c:v>
                </c:pt>
                <c:pt idx="6235">
                  <c:v>31804</c:v>
                </c:pt>
                <c:pt idx="6236">
                  <c:v>31805</c:v>
                </c:pt>
                <c:pt idx="6237">
                  <c:v>31806</c:v>
                </c:pt>
                <c:pt idx="6238">
                  <c:v>31807</c:v>
                </c:pt>
                <c:pt idx="6239">
                  <c:v>31808</c:v>
                </c:pt>
                <c:pt idx="6240">
                  <c:v>31809</c:v>
                </c:pt>
                <c:pt idx="6241">
                  <c:v>31810</c:v>
                </c:pt>
                <c:pt idx="6242">
                  <c:v>31811</c:v>
                </c:pt>
                <c:pt idx="6243">
                  <c:v>31812</c:v>
                </c:pt>
                <c:pt idx="6244">
                  <c:v>31813</c:v>
                </c:pt>
                <c:pt idx="6245">
                  <c:v>31814</c:v>
                </c:pt>
                <c:pt idx="6246">
                  <c:v>31815</c:v>
                </c:pt>
                <c:pt idx="6247">
                  <c:v>31816</c:v>
                </c:pt>
                <c:pt idx="6248">
                  <c:v>31817</c:v>
                </c:pt>
                <c:pt idx="6249">
                  <c:v>31818</c:v>
                </c:pt>
                <c:pt idx="6250">
                  <c:v>31819</c:v>
                </c:pt>
                <c:pt idx="6251">
                  <c:v>31820</c:v>
                </c:pt>
                <c:pt idx="6252">
                  <c:v>31821</c:v>
                </c:pt>
                <c:pt idx="6253">
                  <c:v>31822</c:v>
                </c:pt>
                <c:pt idx="6254">
                  <c:v>31823</c:v>
                </c:pt>
                <c:pt idx="6255">
                  <c:v>31824</c:v>
                </c:pt>
                <c:pt idx="6256">
                  <c:v>31825</c:v>
                </c:pt>
                <c:pt idx="6257">
                  <c:v>31826</c:v>
                </c:pt>
                <c:pt idx="6258">
                  <c:v>31827</c:v>
                </c:pt>
                <c:pt idx="6259">
                  <c:v>31828</c:v>
                </c:pt>
                <c:pt idx="6260">
                  <c:v>31829</c:v>
                </c:pt>
                <c:pt idx="6261">
                  <c:v>31830</c:v>
                </c:pt>
                <c:pt idx="6262">
                  <c:v>31831</c:v>
                </c:pt>
                <c:pt idx="6263">
                  <c:v>31832</c:v>
                </c:pt>
                <c:pt idx="6264">
                  <c:v>31833</c:v>
                </c:pt>
                <c:pt idx="6265">
                  <c:v>31834</c:v>
                </c:pt>
                <c:pt idx="6266">
                  <c:v>31835</c:v>
                </c:pt>
                <c:pt idx="6267">
                  <c:v>31836</c:v>
                </c:pt>
                <c:pt idx="6268">
                  <c:v>31837</c:v>
                </c:pt>
                <c:pt idx="6269">
                  <c:v>31838</c:v>
                </c:pt>
                <c:pt idx="6270">
                  <c:v>31839</c:v>
                </c:pt>
                <c:pt idx="6271">
                  <c:v>31840</c:v>
                </c:pt>
                <c:pt idx="6272">
                  <c:v>31841</c:v>
                </c:pt>
                <c:pt idx="6273">
                  <c:v>31842</c:v>
                </c:pt>
                <c:pt idx="6274">
                  <c:v>31843</c:v>
                </c:pt>
                <c:pt idx="6275">
                  <c:v>31844</c:v>
                </c:pt>
                <c:pt idx="6276">
                  <c:v>31845</c:v>
                </c:pt>
                <c:pt idx="6277">
                  <c:v>31846</c:v>
                </c:pt>
                <c:pt idx="6278">
                  <c:v>31847</c:v>
                </c:pt>
                <c:pt idx="6279">
                  <c:v>31848</c:v>
                </c:pt>
                <c:pt idx="6280">
                  <c:v>31849</c:v>
                </c:pt>
                <c:pt idx="6281">
                  <c:v>31850</c:v>
                </c:pt>
                <c:pt idx="6282">
                  <c:v>31851</c:v>
                </c:pt>
                <c:pt idx="6283">
                  <c:v>31852</c:v>
                </c:pt>
                <c:pt idx="6284">
                  <c:v>31853</c:v>
                </c:pt>
                <c:pt idx="6285">
                  <c:v>31854</c:v>
                </c:pt>
                <c:pt idx="6286">
                  <c:v>31855</c:v>
                </c:pt>
                <c:pt idx="6287">
                  <c:v>31856</c:v>
                </c:pt>
                <c:pt idx="6288">
                  <c:v>31857</c:v>
                </c:pt>
                <c:pt idx="6289">
                  <c:v>31858</c:v>
                </c:pt>
                <c:pt idx="6290">
                  <c:v>31859</c:v>
                </c:pt>
                <c:pt idx="6291">
                  <c:v>31860</c:v>
                </c:pt>
                <c:pt idx="6292">
                  <c:v>31861</c:v>
                </c:pt>
                <c:pt idx="6293">
                  <c:v>31862</c:v>
                </c:pt>
                <c:pt idx="6294">
                  <c:v>31863</c:v>
                </c:pt>
                <c:pt idx="6295">
                  <c:v>31864</c:v>
                </c:pt>
                <c:pt idx="6296">
                  <c:v>31865</c:v>
                </c:pt>
                <c:pt idx="6297">
                  <c:v>31866</c:v>
                </c:pt>
                <c:pt idx="6298">
                  <c:v>31867</c:v>
                </c:pt>
                <c:pt idx="6299">
                  <c:v>31868</c:v>
                </c:pt>
                <c:pt idx="6300">
                  <c:v>31869</c:v>
                </c:pt>
                <c:pt idx="6301">
                  <c:v>31870</c:v>
                </c:pt>
                <c:pt idx="6302">
                  <c:v>31871</c:v>
                </c:pt>
                <c:pt idx="6303">
                  <c:v>31872</c:v>
                </c:pt>
                <c:pt idx="6304">
                  <c:v>31873</c:v>
                </c:pt>
                <c:pt idx="6305">
                  <c:v>31874</c:v>
                </c:pt>
                <c:pt idx="6306">
                  <c:v>31875</c:v>
                </c:pt>
                <c:pt idx="6307">
                  <c:v>31876</c:v>
                </c:pt>
                <c:pt idx="6308">
                  <c:v>31877</c:v>
                </c:pt>
                <c:pt idx="6309">
                  <c:v>31878</c:v>
                </c:pt>
                <c:pt idx="6310">
                  <c:v>31879</c:v>
                </c:pt>
                <c:pt idx="6311">
                  <c:v>31880</c:v>
                </c:pt>
                <c:pt idx="6312">
                  <c:v>31881</c:v>
                </c:pt>
                <c:pt idx="6313">
                  <c:v>31882</c:v>
                </c:pt>
                <c:pt idx="6314">
                  <c:v>31883</c:v>
                </c:pt>
                <c:pt idx="6315">
                  <c:v>31884</c:v>
                </c:pt>
                <c:pt idx="6316">
                  <c:v>31885</c:v>
                </c:pt>
                <c:pt idx="6317">
                  <c:v>31886</c:v>
                </c:pt>
                <c:pt idx="6318">
                  <c:v>31887</c:v>
                </c:pt>
                <c:pt idx="6319">
                  <c:v>31888</c:v>
                </c:pt>
                <c:pt idx="6320">
                  <c:v>31889</c:v>
                </c:pt>
                <c:pt idx="6321">
                  <c:v>31890</c:v>
                </c:pt>
                <c:pt idx="6322">
                  <c:v>31891</c:v>
                </c:pt>
                <c:pt idx="6323">
                  <c:v>31892</c:v>
                </c:pt>
                <c:pt idx="6324">
                  <c:v>31893</c:v>
                </c:pt>
                <c:pt idx="6325">
                  <c:v>31894</c:v>
                </c:pt>
                <c:pt idx="6326">
                  <c:v>31895</c:v>
                </c:pt>
                <c:pt idx="6327">
                  <c:v>31896</c:v>
                </c:pt>
                <c:pt idx="6328">
                  <c:v>31897</c:v>
                </c:pt>
                <c:pt idx="6329">
                  <c:v>31898</c:v>
                </c:pt>
                <c:pt idx="6330">
                  <c:v>31899</c:v>
                </c:pt>
                <c:pt idx="6331">
                  <c:v>31900</c:v>
                </c:pt>
                <c:pt idx="6332">
                  <c:v>31901</c:v>
                </c:pt>
                <c:pt idx="6333">
                  <c:v>31902</c:v>
                </c:pt>
                <c:pt idx="6334">
                  <c:v>31903</c:v>
                </c:pt>
                <c:pt idx="6335">
                  <c:v>31904</c:v>
                </c:pt>
                <c:pt idx="6336">
                  <c:v>31905</c:v>
                </c:pt>
                <c:pt idx="6337">
                  <c:v>31906</c:v>
                </c:pt>
                <c:pt idx="6338">
                  <c:v>31907</c:v>
                </c:pt>
                <c:pt idx="6339">
                  <c:v>31908</c:v>
                </c:pt>
                <c:pt idx="6340">
                  <c:v>31909</c:v>
                </c:pt>
                <c:pt idx="6341">
                  <c:v>31910</c:v>
                </c:pt>
                <c:pt idx="6342">
                  <c:v>31911</c:v>
                </c:pt>
                <c:pt idx="6343">
                  <c:v>31912</c:v>
                </c:pt>
                <c:pt idx="6344">
                  <c:v>31913</c:v>
                </c:pt>
                <c:pt idx="6345">
                  <c:v>31914</c:v>
                </c:pt>
                <c:pt idx="6346">
                  <c:v>31915</c:v>
                </c:pt>
                <c:pt idx="6347">
                  <c:v>31916</c:v>
                </c:pt>
                <c:pt idx="6348">
                  <c:v>31917</c:v>
                </c:pt>
                <c:pt idx="6349">
                  <c:v>31918</c:v>
                </c:pt>
                <c:pt idx="6350">
                  <c:v>31919</c:v>
                </c:pt>
                <c:pt idx="6351">
                  <c:v>31920</c:v>
                </c:pt>
                <c:pt idx="6352">
                  <c:v>31921</c:v>
                </c:pt>
                <c:pt idx="6353">
                  <c:v>31922</c:v>
                </c:pt>
                <c:pt idx="6354">
                  <c:v>31923</c:v>
                </c:pt>
                <c:pt idx="6355">
                  <c:v>31924</c:v>
                </c:pt>
                <c:pt idx="6356">
                  <c:v>31925</c:v>
                </c:pt>
                <c:pt idx="6357">
                  <c:v>31926</c:v>
                </c:pt>
                <c:pt idx="6358">
                  <c:v>31927</c:v>
                </c:pt>
                <c:pt idx="6359">
                  <c:v>31928</c:v>
                </c:pt>
                <c:pt idx="6360">
                  <c:v>31929</c:v>
                </c:pt>
                <c:pt idx="6361">
                  <c:v>31930</c:v>
                </c:pt>
                <c:pt idx="6362">
                  <c:v>31931</c:v>
                </c:pt>
                <c:pt idx="6363">
                  <c:v>31932</c:v>
                </c:pt>
                <c:pt idx="6364">
                  <c:v>31933</c:v>
                </c:pt>
                <c:pt idx="6365">
                  <c:v>31934</c:v>
                </c:pt>
                <c:pt idx="6366">
                  <c:v>31935</c:v>
                </c:pt>
                <c:pt idx="6367">
                  <c:v>31936</c:v>
                </c:pt>
                <c:pt idx="6368">
                  <c:v>31937</c:v>
                </c:pt>
                <c:pt idx="6369">
                  <c:v>31938</c:v>
                </c:pt>
                <c:pt idx="6370">
                  <c:v>31939</c:v>
                </c:pt>
                <c:pt idx="6371">
                  <c:v>31940</c:v>
                </c:pt>
                <c:pt idx="6372">
                  <c:v>31941</c:v>
                </c:pt>
                <c:pt idx="6373">
                  <c:v>31942</c:v>
                </c:pt>
                <c:pt idx="6374">
                  <c:v>31943</c:v>
                </c:pt>
                <c:pt idx="6375">
                  <c:v>31944</c:v>
                </c:pt>
                <c:pt idx="6376">
                  <c:v>31945</c:v>
                </c:pt>
                <c:pt idx="6377">
                  <c:v>31946</c:v>
                </c:pt>
                <c:pt idx="6378">
                  <c:v>31947</c:v>
                </c:pt>
                <c:pt idx="6379">
                  <c:v>31948</c:v>
                </c:pt>
                <c:pt idx="6380">
                  <c:v>31949</c:v>
                </c:pt>
                <c:pt idx="6381">
                  <c:v>31950</c:v>
                </c:pt>
                <c:pt idx="6382">
                  <c:v>31951</c:v>
                </c:pt>
                <c:pt idx="6383">
                  <c:v>31952</c:v>
                </c:pt>
                <c:pt idx="6384">
                  <c:v>31953</c:v>
                </c:pt>
                <c:pt idx="6385">
                  <c:v>31954</c:v>
                </c:pt>
                <c:pt idx="6386">
                  <c:v>31955</c:v>
                </c:pt>
                <c:pt idx="6387">
                  <c:v>31956</c:v>
                </c:pt>
                <c:pt idx="6388">
                  <c:v>31957</c:v>
                </c:pt>
                <c:pt idx="6389">
                  <c:v>31958</c:v>
                </c:pt>
                <c:pt idx="6390">
                  <c:v>31959</c:v>
                </c:pt>
                <c:pt idx="6391">
                  <c:v>31960</c:v>
                </c:pt>
                <c:pt idx="6392">
                  <c:v>31961</c:v>
                </c:pt>
                <c:pt idx="6393">
                  <c:v>31962</c:v>
                </c:pt>
                <c:pt idx="6394">
                  <c:v>31963</c:v>
                </c:pt>
                <c:pt idx="6395">
                  <c:v>31964</c:v>
                </c:pt>
                <c:pt idx="6396">
                  <c:v>31965</c:v>
                </c:pt>
                <c:pt idx="6397">
                  <c:v>31966</c:v>
                </c:pt>
                <c:pt idx="6398">
                  <c:v>31967</c:v>
                </c:pt>
                <c:pt idx="6399">
                  <c:v>31968</c:v>
                </c:pt>
                <c:pt idx="6400">
                  <c:v>31969</c:v>
                </c:pt>
                <c:pt idx="6401">
                  <c:v>31970</c:v>
                </c:pt>
                <c:pt idx="6402">
                  <c:v>31971</c:v>
                </c:pt>
                <c:pt idx="6403">
                  <c:v>31972</c:v>
                </c:pt>
                <c:pt idx="6404">
                  <c:v>31973</c:v>
                </c:pt>
                <c:pt idx="6405">
                  <c:v>31974</c:v>
                </c:pt>
                <c:pt idx="6406">
                  <c:v>31975</c:v>
                </c:pt>
                <c:pt idx="6407">
                  <c:v>31976</c:v>
                </c:pt>
                <c:pt idx="6408">
                  <c:v>31977</c:v>
                </c:pt>
                <c:pt idx="6409">
                  <c:v>31978</c:v>
                </c:pt>
                <c:pt idx="6410">
                  <c:v>31979</c:v>
                </c:pt>
                <c:pt idx="6411">
                  <c:v>31980</c:v>
                </c:pt>
                <c:pt idx="6412">
                  <c:v>31981</c:v>
                </c:pt>
                <c:pt idx="6413">
                  <c:v>31982</c:v>
                </c:pt>
                <c:pt idx="6414">
                  <c:v>31983</c:v>
                </c:pt>
                <c:pt idx="6415">
                  <c:v>31984</c:v>
                </c:pt>
                <c:pt idx="6416">
                  <c:v>31985</c:v>
                </c:pt>
                <c:pt idx="6417">
                  <c:v>31986</c:v>
                </c:pt>
                <c:pt idx="6418">
                  <c:v>31987</c:v>
                </c:pt>
                <c:pt idx="6419">
                  <c:v>31988</c:v>
                </c:pt>
                <c:pt idx="6420">
                  <c:v>31989</c:v>
                </c:pt>
                <c:pt idx="6421">
                  <c:v>31990</c:v>
                </c:pt>
                <c:pt idx="6422">
                  <c:v>31991</c:v>
                </c:pt>
                <c:pt idx="6423">
                  <c:v>31992</c:v>
                </c:pt>
                <c:pt idx="6424">
                  <c:v>31993</c:v>
                </c:pt>
                <c:pt idx="6425">
                  <c:v>31994</c:v>
                </c:pt>
                <c:pt idx="6426">
                  <c:v>31995</c:v>
                </c:pt>
                <c:pt idx="6427">
                  <c:v>31996</c:v>
                </c:pt>
                <c:pt idx="6428">
                  <c:v>31997</c:v>
                </c:pt>
                <c:pt idx="6429">
                  <c:v>31998</c:v>
                </c:pt>
                <c:pt idx="6430">
                  <c:v>31999</c:v>
                </c:pt>
                <c:pt idx="6431">
                  <c:v>32000</c:v>
                </c:pt>
                <c:pt idx="6432">
                  <c:v>32001</c:v>
                </c:pt>
                <c:pt idx="6433">
                  <c:v>32002</c:v>
                </c:pt>
                <c:pt idx="6434">
                  <c:v>32003</c:v>
                </c:pt>
                <c:pt idx="6435">
                  <c:v>32004</c:v>
                </c:pt>
                <c:pt idx="6436">
                  <c:v>32005</c:v>
                </c:pt>
                <c:pt idx="6437">
                  <c:v>32006</c:v>
                </c:pt>
                <c:pt idx="6438">
                  <c:v>32007</c:v>
                </c:pt>
                <c:pt idx="6439">
                  <c:v>32008</c:v>
                </c:pt>
                <c:pt idx="6440">
                  <c:v>32009</c:v>
                </c:pt>
                <c:pt idx="6441">
                  <c:v>32010</c:v>
                </c:pt>
                <c:pt idx="6442">
                  <c:v>32011</c:v>
                </c:pt>
                <c:pt idx="6443">
                  <c:v>32012</c:v>
                </c:pt>
                <c:pt idx="6444">
                  <c:v>32013</c:v>
                </c:pt>
                <c:pt idx="6445">
                  <c:v>32014</c:v>
                </c:pt>
                <c:pt idx="6446">
                  <c:v>32015</c:v>
                </c:pt>
                <c:pt idx="6447">
                  <c:v>32016</c:v>
                </c:pt>
                <c:pt idx="6448">
                  <c:v>32017</c:v>
                </c:pt>
                <c:pt idx="6449">
                  <c:v>32018</c:v>
                </c:pt>
                <c:pt idx="6450">
                  <c:v>32019</c:v>
                </c:pt>
                <c:pt idx="6451">
                  <c:v>32020</c:v>
                </c:pt>
                <c:pt idx="6452">
                  <c:v>32021</c:v>
                </c:pt>
                <c:pt idx="6453">
                  <c:v>32022</c:v>
                </c:pt>
                <c:pt idx="6454">
                  <c:v>32023</c:v>
                </c:pt>
                <c:pt idx="6455">
                  <c:v>32024</c:v>
                </c:pt>
                <c:pt idx="6456">
                  <c:v>32025</c:v>
                </c:pt>
                <c:pt idx="6457">
                  <c:v>32026</c:v>
                </c:pt>
                <c:pt idx="6458">
                  <c:v>32027</c:v>
                </c:pt>
                <c:pt idx="6459">
                  <c:v>32028</c:v>
                </c:pt>
                <c:pt idx="6460">
                  <c:v>32029</c:v>
                </c:pt>
                <c:pt idx="6461">
                  <c:v>32030</c:v>
                </c:pt>
                <c:pt idx="6462">
                  <c:v>32031</c:v>
                </c:pt>
                <c:pt idx="6463">
                  <c:v>32032</c:v>
                </c:pt>
                <c:pt idx="6464">
                  <c:v>32033</c:v>
                </c:pt>
                <c:pt idx="6465">
                  <c:v>32034</c:v>
                </c:pt>
                <c:pt idx="6466">
                  <c:v>32035</c:v>
                </c:pt>
                <c:pt idx="6467">
                  <c:v>32036</c:v>
                </c:pt>
                <c:pt idx="6468">
                  <c:v>32037</c:v>
                </c:pt>
                <c:pt idx="6469">
                  <c:v>32038</c:v>
                </c:pt>
                <c:pt idx="6470">
                  <c:v>32039</c:v>
                </c:pt>
                <c:pt idx="6471">
                  <c:v>32040</c:v>
                </c:pt>
                <c:pt idx="6472">
                  <c:v>32041</c:v>
                </c:pt>
                <c:pt idx="6473">
                  <c:v>32042</c:v>
                </c:pt>
                <c:pt idx="6474">
                  <c:v>32043</c:v>
                </c:pt>
                <c:pt idx="6475">
                  <c:v>32044</c:v>
                </c:pt>
                <c:pt idx="6476">
                  <c:v>32045</c:v>
                </c:pt>
                <c:pt idx="6477">
                  <c:v>32046</c:v>
                </c:pt>
                <c:pt idx="6478">
                  <c:v>32047</c:v>
                </c:pt>
                <c:pt idx="6479">
                  <c:v>32048</c:v>
                </c:pt>
                <c:pt idx="6480">
                  <c:v>32049</c:v>
                </c:pt>
                <c:pt idx="6481">
                  <c:v>32050</c:v>
                </c:pt>
                <c:pt idx="6482">
                  <c:v>32051</c:v>
                </c:pt>
                <c:pt idx="6483">
                  <c:v>32052</c:v>
                </c:pt>
                <c:pt idx="6484">
                  <c:v>32053</c:v>
                </c:pt>
                <c:pt idx="6485">
                  <c:v>32054</c:v>
                </c:pt>
                <c:pt idx="6486">
                  <c:v>32055</c:v>
                </c:pt>
                <c:pt idx="6487">
                  <c:v>32056</c:v>
                </c:pt>
                <c:pt idx="6488">
                  <c:v>32057</c:v>
                </c:pt>
                <c:pt idx="6489">
                  <c:v>32058</c:v>
                </c:pt>
                <c:pt idx="6490">
                  <c:v>32059</c:v>
                </c:pt>
                <c:pt idx="6491">
                  <c:v>32060</c:v>
                </c:pt>
                <c:pt idx="6492">
                  <c:v>32061</c:v>
                </c:pt>
                <c:pt idx="6493">
                  <c:v>32062</c:v>
                </c:pt>
                <c:pt idx="6494">
                  <c:v>32063</c:v>
                </c:pt>
                <c:pt idx="6495">
                  <c:v>32064</c:v>
                </c:pt>
                <c:pt idx="6496">
                  <c:v>32065</c:v>
                </c:pt>
                <c:pt idx="6497">
                  <c:v>32066</c:v>
                </c:pt>
                <c:pt idx="6498">
                  <c:v>32067</c:v>
                </c:pt>
                <c:pt idx="6499">
                  <c:v>32068</c:v>
                </c:pt>
                <c:pt idx="6500">
                  <c:v>32069</c:v>
                </c:pt>
                <c:pt idx="6501">
                  <c:v>32070</c:v>
                </c:pt>
                <c:pt idx="6502">
                  <c:v>32071</c:v>
                </c:pt>
                <c:pt idx="6503">
                  <c:v>32072</c:v>
                </c:pt>
                <c:pt idx="6504">
                  <c:v>32073</c:v>
                </c:pt>
                <c:pt idx="6505">
                  <c:v>32074</c:v>
                </c:pt>
                <c:pt idx="6506">
                  <c:v>32075</c:v>
                </c:pt>
                <c:pt idx="6507">
                  <c:v>32076</c:v>
                </c:pt>
                <c:pt idx="6508">
                  <c:v>32077</c:v>
                </c:pt>
                <c:pt idx="6509">
                  <c:v>32078</c:v>
                </c:pt>
                <c:pt idx="6510">
                  <c:v>32079</c:v>
                </c:pt>
                <c:pt idx="6511">
                  <c:v>32080</c:v>
                </c:pt>
                <c:pt idx="6512">
                  <c:v>32081</c:v>
                </c:pt>
                <c:pt idx="6513">
                  <c:v>32082</c:v>
                </c:pt>
                <c:pt idx="6514">
                  <c:v>32083</c:v>
                </c:pt>
                <c:pt idx="6515">
                  <c:v>32084</c:v>
                </c:pt>
                <c:pt idx="6516">
                  <c:v>32085</c:v>
                </c:pt>
                <c:pt idx="6517">
                  <c:v>32086</c:v>
                </c:pt>
                <c:pt idx="6518">
                  <c:v>32087</c:v>
                </c:pt>
                <c:pt idx="6519">
                  <c:v>32088</c:v>
                </c:pt>
                <c:pt idx="6520">
                  <c:v>32089</c:v>
                </c:pt>
                <c:pt idx="6521">
                  <c:v>32090</c:v>
                </c:pt>
                <c:pt idx="6522">
                  <c:v>32091</c:v>
                </c:pt>
                <c:pt idx="6523">
                  <c:v>32092</c:v>
                </c:pt>
                <c:pt idx="6524">
                  <c:v>32093</c:v>
                </c:pt>
                <c:pt idx="6525">
                  <c:v>32094</c:v>
                </c:pt>
                <c:pt idx="6526">
                  <c:v>32095</c:v>
                </c:pt>
                <c:pt idx="6527">
                  <c:v>32096</c:v>
                </c:pt>
                <c:pt idx="6528">
                  <c:v>32097</c:v>
                </c:pt>
                <c:pt idx="6529">
                  <c:v>32098</c:v>
                </c:pt>
                <c:pt idx="6530">
                  <c:v>32099</c:v>
                </c:pt>
                <c:pt idx="6531">
                  <c:v>32100</c:v>
                </c:pt>
                <c:pt idx="6532">
                  <c:v>32101</c:v>
                </c:pt>
                <c:pt idx="6533">
                  <c:v>32102</c:v>
                </c:pt>
                <c:pt idx="6534">
                  <c:v>32103</c:v>
                </c:pt>
                <c:pt idx="6535">
                  <c:v>32104</c:v>
                </c:pt>
                <c:pt idx="6536">
                  <c:v>32105</c:v>
                </c:pt>
                <c:pt idx="6537">
                  <c:v>32106</c:v>
                </c:pt>
                <c:pt idx="6538">
                  <c:v>32107</c:v>
                </c:pt>
                <c:pt idx="6539">
                  <c:v>32108</c:v>
                </c:pt>
                <c:pt idx="6540">
                  <c:v>32109</c:v>
                </c:pt>
                <c:pt idx="6541">
                  <c:v>32110</c:v>
                </c:pt>
                <c:pt idx="6542">
                  <c:v>32111</c:v>
                </c:pt>
                <c:pt idx="6543">
                  <c:v>32112</c:v>
                </c:pt>
                <c:pt idx="6544">
                  <c:v>32113</c:v>
                </c:pt>
                <c:pt idx="6545">
                  <c:v>32114</c:v>
                </c:pt>
                <c:pt idx="6546">
                  <c:v>32115</c:v>
                </c:pt>
                <c:pt idx="6547">
                  <c:v>32116</c:v>
                </c:pt>
                <c:pt idx="6548">
                  <c:v>32117</c:v>
                </c:pt>
                <c:pt idx="6549">
                  <c:v>32118</c:v>
                </c:pt>
                <c:pt idx="6550">
                  <c:v>32119</c:v>
                </c:pt>
                <c:pt idx="6551">
                  <c:v>32120</c:v>
                </c:pt>
                <c:pt idx="6552">
                  <c:v>32121</c:v>
                </c:pt>
                <c:pt idx="6553">
                  <c:v>32122</c:v>
                </c:pt>
                <c:pt idx="6554">
                  <c:v>32123</c:v>
                </c:pt>
                <c:pt idx="6555">
                  <c:v>32124</c:v>
                </c:pt>
                <c:pt idx="6556">
                  <c:v>32125</c:v>
                </c:pt>
                <c:pt idx="6557">
                  <c:v>32126</c:v>
                </c:pt>
                <c:pt idx="6558">
                  <c:v>32127</c:v>
                </c:pt>
                <c:pt idx="6559">
                  <c:v>32128</c:v>
                </c:pt>
                <c:pt idx="6560">
                  <c:v>32129</c:v>
                </c:pt>
                <c:pt idx="6561">
                  <c:v>32130</c:v>
                </c:pt>
                <c:pt idx="6562">
                  <c:v>32131</c:v>
                </c:pt>
                <c:pt idx="6563">
                  <c:v>32132</c:v>
                </c:pt>
                <c:pt idx="6564">
                  <c:v>32133</c:v>
                </c:pt>
                <c:pt idx="6565">
                  <c:v>32134</c:v>
                </c:pt>
                <c:pt idx="6566">
                  <c:v>32135</c:v>
                </c:pt>
                <c:pt idx="6567">
                  <c:v>32136</c:v>
                </c:pt>
                <c:pt idx="6568">
                  <c:v>32137</c:v>
                </c:pt>
                <c:pt idx="6569">
                  <c:v>32138</c:v>
                </c:pt>
                <c:pt idx="6570">
                  <c:v>32139</c:v>
                </c:pt>
                <c:pt idx="6571">
                  <c:v>32140</c:v>
                </c:pt>
                <c:pt idx="6572">
                  <c:v>32141</c:v>
                </c:pt>
                <c:pt idx="6573">
                  <c:v>32142</c:v>
                </c:pt>
                <c:pt idx="6574">
                  <c:v>32143</c:v>
                </c:pt>
                <c:pt idx="6575">
                  <c:v>32144</c:v>
                </c:pt>
                <c:pt idx="6576">
                  <c:v>32145</c:v>
                </c:pt>
                <c:pt idx="6577">
                  <c:v>32146</c:v>
                </c:pt>
                <c:pt idx="6578">
                  <c:v>32147</c:v>
                </c:pt>
                <c:pt idx="6579">
                  <c:v>32148</c:v>
                </c:pt>
                <c:pt idx="6580">
                  <c:v>32149</c:v>
                </c:pt>
                <c:pt idx="6581">
                  <c:v>32150</c:v>
                </c:pt>
                <c:pt idx="6582">
                  <c:v>32151</c:v>
                </c:pt>
                <c:pt idx="6583">
                  <c:v>32152</c:v>
                </c:pt>
                <c:pt idx="6584">
                  <c:v>32153</c:v>
                </c:pt>
                <c:pt idx="6585">
                  <c:v>32154</c:v>
                </c:pt>
                <c:pt idx="6586">
                  <c:v>32155</c:v>
                </c:pt>
                <c:pt idx="6587">
                  <c:v>32156</c:v>
                </c:pt>
                <c:pt idx="6588">
                  <c:v>32157</c:v>
                </c:pt>
                <c:pt idx="6589">
                  <c:v>32158</c:v>
                </c:pt>
                <c:pt idx="6590">
                  <c:v>32159</c:v>
                </c:pt>
                <c:pt idx="6591">
                  <c:v>32160</c:v>
                </c:pt>
                <c:pt idx="6592">
                  <c:v>32161</c:v>
                </c:pt>
                <c:pt idx="6593">
                  <c:v>32162</c:v>
                </c:pt>
                <c:pt idx="6594">
                  <c:v>32163</c:v>
                </c:pt>
                <c:pt idx="6595">
                  <c:v>32164</c:v>
                </c:pt>
                <c:pt idx="6596">
                  <c:v>32165</c:v>
                </c:pt>
                <c:pt idx="6597">
                  <c:v>32166</c:v>
                </c:pt>
                <c:pt idx="6598">
                  <c:v>32167</c:v>
                </c:pt>
                <c:pt idx="6599">
                  <c:v>32168</c:v>
                </c:pt>
                <c:pt idx="6600">
                  <c:v>32169</c:v>
                </c:pt>
                <c:pt idx="6601">
                  <c:v>32170</c:v>
                </c:pt>
                <c:pt idx="6602">
                  <c:v>32171</c:v>
                </c:pt>
                <c:pt idx="6603">
                  <c:v>32172</c:v>
                </c:pt>
                <c:pt idx="6604">
                  <c:v>32173</c:v>
                </c:pt>
                <c:pt idx="6605">
                  <c:v>32174</c:v>
                </c:pt>
                <c:pt idx="6606">
                  <c:v>32175</c:v>
                </c:pt>
                <c:pt idx="6607">
                  <c:v>32176</c:v>
                </c:pt>
                <c:pt idx="6608">
                  <c:v>32177</c:v>
                </c:pt>
                <c:pt idx="6609">
                  <c:v>32178</c:v>
                </c:pt>
                <c:pt idx="6610">
                  <c:v>32179</c:v>
                </c:pt>
                <c:pt idx="6611">
                  <c:v>32180</c:v>
                </c:pt>
                <c:pt idx="6612">
                  <c:v>32181</c:v>
                </c:pt>
                <c:pt idx="6613">
                  <c:v>32182</c:v>
                </c:pt>
                <c:pt idx="6614">
                  <c:v>32183</c:v>
                </c:pt>
                <c:pt idx="6615">
                  <c:v>32184</c:v>
                </c:pt>
                <c:pt idx="6616">
                  <c:v>32185</c:v>
                </c:pt>
                <c:pt idx="6617">
                  <c:v>32186</c:v>
                </c:pt>
                <c:pt idx="6618">
                  <c:v>32187</c:v>
                </c:pt>
                <c:pt idx="6619">
                  <c:v>32188</c:v>
                </c:pt>
                <c:pt idx="6620">
                  <c:v>32189</c:v>
                </c:pt>
                <c:pt idx="6621">
                  <c:v>32190</c:v>
                </c:pt>
                <c:pt idx="6622">
                  <c:v>32191</c:v>
                </c:pt>
                <c:pt idx="6623">
                  <c:v>32192</c:v>
                </c:pt>
                <c:pt idx="6624">
                  <c:v>32193</c:v>
                </c:pt>
                <c:pt idx="6625">
                  <c:v>32194</c:v>
                </c:pt>
                <c:pt idx="6626">
                  <c:v>32195</c:v>
                </c:pt>
                <c:pt idx="6627">
                  <c:v>32196</c:v>
                </c:pt>
                <c:pt idx="6628">
                  <c:v>32197</c:v>
                </c:pt>
                <c:pt idx="6629">
                  <c:v>32198</c:v>
                </c:pt>
                <c:pt idx="6630">
                  <c:v>32199</c:v>
                </c:pt>
                <c:pt idx="6631">
                  <c:v>32200</c:v>
                </c:pt>
                <c:pt idx="6632">
                  <c:v>32201</c:v>
                </c:pt>
                <c:pt idx="6633">
                  <c:v>32202</c:v>
                </c:pt>
                <c:pt idx="6634">
                  <c:v>32203</c:v>
                </c:pt>
                <c:pt idx="6635">
                  <c:v>32204</c:v>
                </c:pt>
                <c:pt idx="6636">
                  <c:v>32205</c:v>
                </c:pt>
                <c:pt idx="6637">
                  <c:v>32206</c:v>
                </c:pt>
                <c:pt idx="6638">
                  <c:v>32207</c:v>
                </c:pt>
                <c:pt idx="6639">
                  <c:v>32208</c:v>
                </c:pt>
                <c:pt idx="6640">
                  <c:v>32209</c:v>
                </c:pt>
                <c:pt idx="6641">
                  <c:v>32210</c:v>
                </c:pt>
                <c:pt idx="6642">
                  <c:v>32211</c:v>
                </c:pt>
                <c:pt idx="6643">
                  <c:v>32212</c:v>
                </c:pt>
                <c:pt idx="6644">
                  <c:v>32213</c:v>
                </c:pt>
                <c:pt idx="6645">
                  <c:v>32214</c:v>
                </c:pt>
                <c:pt idx="6646">
                  <c:v>32215</c:v>
                </c:pt>
                <c:pt idx="6647">
                  <c:v>32216</c:v>
                </c:pt>
                <c:pt idx="6648">
                  <c:v>32217</c:v>
                </c:pt>
                <c:pt idx="6649">
                  <c:v>32218</c:v>
                </c:pt>
                <c:pt idx="6650">
                  <c:v>32219</c:v>
                </c:pt>
                <c:pt idx="6651">
                  <c:v>32220</c:v>
                </c:pt>
                <c:pt idx="6652">
                  <c:v>32221</c:v>
                </c:pt>
                <c:pt idx="6653">
                  <c:v>32222</c:v>
                </c:pt>
                <c:pt idx="6654">
                  <c:v>32223</c:v>
                </c:pt>
                <c:pt idx="6655">
                  <c:v>32224</c:v>
                </c:pt>
                <c:pt idx="6656">
                  <c:v>32225</c:v>
                </c:pt>
                <c:pt idx="6657">
                  <c:v>32226</c:v>
                </c:pt>
                <c:pt idx="6658">
                  <c:v>32227</c:v>
                </c:pt>
                <c:pt idx="6659">
                  <c:v>32228</c:v>
                </c:pt>
                <c:pt idx="6660">
                  <c:v>32229</c:v>
                </c:pt>
                <c:pt idx="6661">
                  <c:v>32230</c:v>
                </c:pt>
                <c:pt idx="6662">
                  <c:v>32231</c:v>
                </c:pt>
                <c:pt idx="6663">
                  <c:v>32232</c:v>
                </c:pt>
                <c:pt idx="6664">
                  <c:v>32233</c:v>
                </c:pt>
                <c:pt idx="6665">
                  <c:v>32234</c:v>
                </c:pt>
                <c:pt idx="6666">
                  <c:v>32235</c:v>
                </c:pt>
                <c:pt idx="6667">
                  <c:v>32236</c:v>
                </c:pt>
                <c:pt idx="6668">
                  <c:v>32237</c:v>
                </c:pt>
                <c:pt idx="6669">
                  <c:v>32238</c:v>
                </c:pt>
                <c:pt idx="6670">
                  <c:v>32239</c:v>
                </c:pt>
                <c:pt idx="6671">
                  <c:v>32240</c:v>
                </c:pt>
                <c:pt idx="6672">
                  <c:v>32241</c:v>
                </c:pt>
                <c:pt idx="6673">
                  <c:v>32242</c:v>
                </c:pt>
                <c:pt idx="6674">
                  <c:v>32243</c:v>
                </c:pt>
                <c:pt idx="6675">
                  <c:v>32244</c:v>
                </c:pt>
                <c:pt idx="6676">
                  <c:v>32245</c:v>
                </c:pt>
                <c:pt idx="6677">
                  <c:v>32246</c:v>
                </c:pt>
                <c:pt idx="6678">
                  <c:v>32247</c:v>
                </c:pt>
                <c:pt idx="6679">
                  <c:v>32248</c:v>
                </c:pt>
                <c:pt idx="6680">
                  <c:v>32249</c:v>
                </c:pt>
                <c:pt idx="6681">
                  <c:v>32250</c:v>
                </c:pt>
                <c:pt idx="6682">
                  <c:v>32251</c:v>
                </c:pt>
                <c:pt idx="6683">
                  <c:v>32252</c:v>
                </c:pt>
                <c:pt idx="6684">
                  <c:v>32253</c:v>
                </c:pt>
                <c:pt idx="6685">
                  <c:v>32254</c:v>
                </c:pt>
                <c:pt idx="6686">
                  <c:v>32255</c:v>
                </c:pt>
                <c:pt idx="6687">
                  <c:v>32256</c:v>
                </c:pt>
                <c:pt idx="6688">
                  <c:v>32257</c:v>
                </c:pt>
                <c:pt idx="6689">
                  <c:v>32258</c:v>
                </c:pt>
                <c:pt idx="6690">
                  <c:v>32259</c:v>
                </c:pt>
                <c:pt idx="6691">
                  <c:v>32260</c:v>
                </c:pt>
                <c:pt idx="6692">
                  <c:v>32261</c:v>
                </c:pt>
                <c:pt idx="6693">
                  <c:v>32262</c:v>
                </c:pt>
                <c:pt idx="6694">
                  <c:v>32263</c:v>
                </c:pt>
                <c:pt idx="6695">
                  <c:v>32264</c:v>
                </c:pt>
                <c:pt idx="6696">
                  <c:v>32265</c:v>
                </c:pt>
                <c:pt idx="6697">
                  <c:v>32266</c:v>
                </c:pt>
                <c:pt idx="6698">
                  <c:v>32267</c:v>
                </c:pt>
                <c:pt idx="6699">
                  <c:v>32268</c:v>
                </c:pt>
                <c:pt idx="6700">
                  <c:v>32269</c:v>
                </c:pt>
                <c:pt idx="6701">
                  <c:v>32270</c:v>
                </c:pt>
                <c:pt idx="6702">
                  <c:v>32271</c:v>
                </c:pt>
                <c:pt idx="6703">
                  <c:v>32272</c:v>
                </c:pt>
                <c:pt idx="6704">
                  <c:v>32273</c:v>
                </c:pt>
                <c:pt idx="6705">
                  <c:v>32274</c:v>
                </c:pt>
                <c:pt idx="6706">
                  <c:v>32275</c:v>
                </c:pt>
                <c:pt idx="6707">
                  <c:v>32276</c:v>
                </c:pt>
                <c:pt idx="6708">
                  <c:v>32277</c:v>
                </c:pt>
                <c:pt idx="6709">
                  <c:v>32278</c:v>
                </c:pt>
                <c:pt idx="6710">
                  <c:v>32279</c:v>
                </c:pt>
                <c:pt idx="6711">
                  <c:v>32280</c:v>
                </c:pt>
                <c:pt idx="6712">
                  <c:v>32281</c:v>
                </c:pt>
                <c:pt idx="6713">
                  <c:v>32282</c:v>
                </c:pt>
                <c:pt idx="6714">
                  <c:v>32283</c:v>
                </c:pt>
                <c:pt idx="6715">
                  <c:v>32284</c:v>
                </c:pt>
                <c:pt idx="6716">
                  <c:v>32285</c:v>
                </c:pt>
                <c:pt idx="6717">
                  <c:v>32286</c:v>
                </c:pt>
                <c:pt idx="6718">
                  <c:v>32287</c:v>
                </c:pt>
                <c:pt idx="6719">
                  <c:v>32288</c:v>
                </c:pt>
                <c:pt idx="6720">
                  <c:v>32289</c:v>
                </c:pt>
                <c:pt idx="6721">
                  <c:v>32290</c:v>
                </c:pt>
                <c:pt idx="6722">
                  <c:v>32291</c:v>
                </c:pt>
                <c:pt idx="6723">
                  <c:v>32292</c:v>
                </c:pt>
                <c:pt idx="6724">
                  <c:v>32293</c:v>
                </c:pt>
                <c:pt idx="6725">
                  <c:v>32294</c:v>
                </c:pt>
                <c:pt idx="6726">
                  <c:v>32295</c:v>
                </c:pt>
                <c:pt idx="6727">
                  <c:v>32296</c:v>
                </c:pt>
                <c:pt idx="6728">
                  <c:v>32297</c:v>
                </c:pt>
                <c:pt idx="6729">
                  <c:v>32298</c:v>
                </c:pt>
                <c:pt idx="6730">
                  <c:v>32299</c:v>
                </c:pt>
                <c:pt idx="6731">
                  <c:v>32300</c:v>
                </c:pt>
                <c:pt idx="6732">
                  <c:v>32301</c:v>
                </c:pt>
                <c:pt idx="6733">
                  <c:v>32302</c:v>
                </c:pt>
                <c:pt idx="6734">
                  <c:v>32303</c:v>
                </c:pt>
                <c:pt idx="6735">
                  <c:v>32304</c:v>
                </c:pt>
                <c:pt idx="6736">
                  <c:v>32305</c:v>
                </c:pt>
                <c:pt idx="6737">
                  <c:v>32306</c:v>
                </c:pt>
                <c:pt idx="6738">
                  <c:v>32307</c:v>
                </c:pt>
                <c:pt idx="6739">
                  <c:v>32308</c:v>
                </c:pt>
                <c:pt idx="6740">
                  <c:v>32309</c:v>
                </c:pt>
                <c:pt idx="6741">
                  <c:v>32310</c:v>
                </c:pt>
                <c:pt idx="6742">
                  <c:v>32311</c:v>
                </c:pt>
                <c:pt idx="6743">
                  <c:v>32312</c:v>
                </c:pt>
                <c:pt idx="6744">
                  <c:v>32313</c:v>
                </c:pt>
                <c:pt idx="6745">
                  <c:v>32314</c:v>
                </c:pt>
                <c:pt idx="6746">
                  <c:v>32315</c:v>
                </c:pt>
                <c:pt idx="6747">
                  <c:v>32316</c:v>
                </c:pt>
                <c:pt idx="6748">
                  <c:v>32317</c:v>
                </c:pt>
                <c:pt idx="6749">
                  <c:v>32318</c:v>
                </c:pt>
                <c:pt idx="6750">
                  <c:v>32319</c:v>
                </c:pt>
                <c:pt idx="6751">
                  <c:v>32320</c:v>
                </c:pt>
                <c:pt idx="6752">
                  <c:v>32321</c:v>
                </c:pt>
                <c:pt idx="6753">
                  <c:v>32322</c:v>
                </c:pt>
                <c:pt idx="6754">
                  <c:v>32323</c:v>
                </c:pt>
                <c:pt idx="6755">
                  <c:v>32324</c:v>
                </c:pt>
                <c:pt idx="6756">
                  <c:v>32325</c:v>
                </c:pt>
                <c:pt idx="6757">
                  <c:v>32326</c:v>
                </c:pt>
                <c:pt idx="6758">
                  <c:v>32327</c:v>
                </c:pt>
                <c:pt idx="6759">
                  <c:v>32328</c:v>
                </c:pt>
                <c:pt idx="6760">
                  <c:v>32329</c:v>
                </c:pt>
                <c:pt idx="6761">
                  <c:v>32330</c:v>
                </c:pt>
                <c:pt idx="6762">
                  <c:v>32331</c:v>
                </c:pt>
                <c:pt idx="6763">
                  <c:v>32332</c:v>
                </c:pt>
                <c:pt idx="6764">
                  <c:v>32333</c:v>
                </c:pt>
                <c:pt idx="6765">
                  <c:v>32334</c:v>
                </c:pt>
                <c:pt idx="6766">
                  <c:v>32335</c:v>
                </c:pt>
                <c:pt idx="6767">
                  <c:v>32336</c:v>
                </c:pt>
                <c:pt idx="6768">
                  <c:v>32337</c:v>
                </c:pt>
                <c:pt idx="6769">
                  <c:v>32338</c:v>
                </c:pt>
                <c:pt idx="6770">
                  <c:v>32339</c:v>
                </c:pt>
                <c:pt idx="6771">
                  <c:v>32340</c:v>
                </c:pt>
                <c:pt idx="6772">
                  <c:v>32341</c:v>
                </c:pt>
                <c:pt idx="6773">
                  <c:v>32342</c:v>
                </c:pt>
                <c:pt idx="6774">
                  <c:v>32343</c:v>
                </c:pt>
                <c:pt idx="6775">
                  <c:v>32344</c:v>
                </c:pt>
                <c:pt idx="6776">
                  <c:v>32345</c:v>
                </c:pt>
                <c:pt idx="6777">
                  <c:v>32346</c:v>
                </c:pt>
                <c:pt idx="6778">
                  <c:v>32347</c:v>
                </c:pt>
                <c:pt idx="6779">
                  <c:v>32348</c:v>
                </c:pt>
                <c:pt idx="6780">
                  <c:v>32349</c:v>
                </c:pt>
                <c:pt idx="6781">
                  <c:v>32350</c:v>
                </c:pt>
                <c:pt idx="6782">
                  <c:v>32351</c:v>
                </c:pt>
                <c:pt idx="6783">
                  <c:v>32352</c:v>
                </c:pt>
                <c:pt idx="6784">
                  <c:v>32353</c:v>
                </c:pt>
                <c:pt idx="6785">
                  <c:v>32354</c:v>
                </c:pt>
                <c:pt idx="6786">
                  <c:v>32355</c:v>
                </c:pt>
                <c:pt idx="6787">
                  <c:v>32356</c:v>
                </c:pt>
                <c:pt idx="6788">
                  <c:v>32357</c:v>
                </c:pt>
                <c:pt idx="6789">
                  <c:v>32358</c:v>
                </c:pt>
                <c:pt idx="6790">
                  <c:v>32359</c:v>
                </c:pt>
                <c:pt idx="6791">
                  <c:v>32360</c:v>
                </c:pt>
                <c:pt idx="6792">
                  <c:v>32361</c:v>
                </c:pt>
                <c:pt idx="6793">
                  <c:v>32362</c:v>
                </c:pt>
                <c:pt idx="6794">
                  <c:v>32363</c:v>
                </c:pt>
                <c:pt idx="6795">
                  <c:v>32364</c:v>
                </c:pt>
                <c:pt idx="6796">
                  <c:v>32365</c:v>
                </c:pt>
                <c:pt idx="6797">
                  <c:v>32366</c:v>
                </c:pt>
                <c:pt idx="6798">
                  <c:v>32367</c:v>
                </c:pt>
                <c:pt idx="6799">
                  <c:v>32368</c:v>
                </c:pt>
                <c:pt idx="6800">
                  <c:v>32369</c:v>
                </c:pt>
                <c:pt idx="6801">
                  <c:v>32370</c:v>
                </c:pt>
                <c:pt idx="6802">
                  <c:v>32371</c:v>
                </c:pt>
                <c:pt idx="6803">
                  <c:v>32372</c:v>
                </c:pt>
                <c:pt idx="6804">
                  <c:v>32373</c:v>
                </c:pt>
                <c:pt idx="6805">
                  <c:v>32374</c:v>
                </c:pt>
                <c:pt idx="6806">
                  <c:v>32375</c:v>
                </c:pt>
                <c:pt idx="6807">
                  <c:v>32376</c:v>
                </c:pt>
                <c:pt idx="6808">
                  <c:v>32377</c:v>
                </c:pt>
                <c:pt idx="6809">
                  <c:v>32378</c:v>
                </c:pt>
                <c:pt idx="6810">
                  <c:v>32379</c:v>
                </c:pt>
                <c:pt idx="6811">
                  <c:v>32380</c:v>
                </c:pt>
                <c:pt idx="6812">
                  <c:v>32381</c:v>
                </c:pt>
                <c:pt idx="6813">
                  <c:v>32382</c:v>
                </c:pt>
                <c:pt idx="6814">
                  <c:v>32383</c:v>
                </c:pt>
                <c:pt idx="6815">
                  <c:v>32384</c:v>
                </c:pt>
                <c:pt idx="6816">
                  <c:v>32385</c:v>
                </c:pt>
                <c:pt idx="6817">
                  <c:v>32386</c:v>
                </c:pt>
                <c:pt idx="6818">
                  <c:v>32387</c:v>
                </c:pt>
                <c:pt idx="6819">
                  <c:v>32388</c:v>
                </c:pt>
                <c:pt idx="6820">
                  <c:v>32389</c:v>
                </c:pt>
                <c:pt idx="6821">
                  <c:v>32390</c:v>
                </c:pt>
                <c:pt idx="6822">
                  <c:v>32391</c:v>
                </c:pt>
                <c:pt idx="6823">
                  <c:v>32392</c:v>
                </c:pt>
                <c:pt idx="6824">
                  <c:v>32393</c:v>
                </c:pt>
                <c:pt idx="6825">
                  <c:v>32394</c:v>
                </c:pt>
                <c:pt idx="6826">
                  <c:v>32395</c:v>
                </c:pt>
                <c:pt idx="6827">
                  <c:v>32396</c:v>
                </c:pt>
                <c:pt idx="6828">
                  <c:v>32397</c:v>
                </c:pt>
                <c:pt idx="6829">
                  <c:v>32398</c:v>
                </c:pt>
                <c:pt idx="6830">
                  <c:v>32399</c:v>
                </c:pt>
                <c:pt idx="6831">
                  <c:v>32400</c:v>
                </c:pt>
                <c:pt idx="6832">
                  <c:v>32401</c:v>
                </c:pt>
                <c:pt idx="6833">
                  <c:v>32402</c:v>
                </c:pt>
                <c:pt idx="6834">
                  <c:v>32403</c:v>
                </c:pt>
                <c:pt idx="6835">
                  <c:v>32404</c:v>
                </c:pt>
                <c:pt idx="6836">
                  <c:v>32405</c:v>
                </c:pt>
                <c:pt idx="6837">
                  <c:v>32406</c:v>
                </c:pt>
                <c:pt idx="6838">
                  <c:v>32407</c:v>
                </c:pt>
                <c:pt idx="6839">
                  <c:v>32408</c:v>
                </c:pt>
                <c:pt idx="6840">
                  <c:v>32409</c:v>
                </c:pt>
                <c:pt idx="6841">
                  <c:v>32410</c:v>
                </c:pt>
                <c:pt idx="6842">
                  <c:v>32411</c:v>
                </c:pt>
                <c:pt idx="6843">
                  <c:v>32412</c:v>
                </c:pt>
                <c:pt idx="6844">
                  <c:v>32413</c:v>
                </c:pt>
                <c:pt idx="6845">
                  <c:v>32414</c:v>
                </c:pt>
                <c:pt idx="6846">
                  <c:v>32415</c:v>
                </c:pt>
                <c:pt idx="6847">
                  <c:v>32416</c:v>
                </c:pt>
                <c:pt idx="6848">
                  <c:v>32417</c:v>
                </c:pt>
                <c:pt idx="6849">
                  <c:v>32418</c:v>
                </c:pt>
                <c:pt idx="6850">
                  <c:v>32419</c:v>
                </c:pt>
                <c:pt idx="6851">
                  <c:v>32420</c:v>
                </c:pt>
                <c:pt idx="6852">
                  <c:v>32421</c:v>
                </c:pt>
                <c:pt idx="6853">
                  <c:v>32422</c:v>
                </c:pt>
                <c:pt idx="6854">
                  <c:v>32423</c:v>
                </c:pt>
                <c:pt idx="6855">
                  <c:v>32424</c:v>
                </c:pt>
                <c:pt idx="6856">
                  <c:v>32425</c:v>
                </c:pt>
                <c:pt idx="6857">
                  <c:v>32426</c:v>
                </c:pt>
                <c:pt idx="6858">
                  <c:v>32427</c:v>
                </c:pt>
                <c:pt idx="6859">
                  <c:v>32428</c:v>
                </c:pt>
                <c:pt idx="6860">
                  <c:v>32429</c:v>
                </c:pt>
                <c:pt idx="6861">
                  <c:v>32430</c:v>
                </c:pt>
                <c:pt idx="6862">
                  <c:v>32431</c:v>
                </c:pt>
                <c:pt idx="6863">
                  <c:v>32432</c:v>
                </c:pt>
                <c:pt idx="6864">
                  <c:v>32433</c:v>
                </c:pt>
                <c:pt idx="6865">
                  <c:v>32434</c:v>
                </c:pt>
                <c:pt idx="6866">
                  <c:v>32435</c:v>
                </c:pt>
                <c:pt idx="6867">
                  <c:v>32436</c:v>
                </c:pt>
                <c:pt idx="6868">
                  <c:v>32437</c:v>
                </c:pt>
                <c:pt idx="6869">
                  <c:v>32438</c:v>
                </c:pt>
                <c:pt idx="6870">
                  <c:v>32439</c:v>
                </c:pt>
                <c:pt idx="6871">
                  <c:v>32440</c:v>
                </c:pt>
                <c:pt idx="6872">
                  <c:v>32441</c:v>
                </c:pt>
                <c:pt idx="6873">
                  <c:v>32442</c:v>
                </c:pt>
                <c:pt idx="6874">
                  <c:v>32443</c:v>
                </c:pt>
                <c:pt idx="6875">
                  <c:v>32444</c:v>
                </c:pt>
                <c:pt idx="6876">
                  <c:v>32445</c:v>
                </c:pt>
                <c:pt idx="6877">
                  <c:v>32446</c:v>
                </c:pt>
                <c:pt idx="6878">
                  <c:v>32447</c:v>
                </c:pt>
                <c:pt idx="6879">
                  <c:v>32448</c:v>
                </c:pt>
                <c:pt idx="6880">
                  <c:v>32449</c:v>
                </c:pt>
                <c:pt idx="6881">
                  <c:v>32450</c:v>
                </c:pt>
                <c:pt idx="6882">
                  <c:v>32451</c:v>
                </c:pt>
                <c:pt idx="6883">
                  <c:v>32452</c:v>
                </c:pt>
                <c:pt idx="6884">
                  <c:v>32453</c:v>
                </c:pt>
                <c:pt idx="6885">
                  <c:v>32454</c:v>
                </c:pt>
                <c:pt idx="6886">
                  <c:v>32455</c:v>
                </c:pt>
                <c:pt idx="6887">
                  <c:v>32456</c:v>
                </c:pt>
                <c:pt idx="6888">
                  <c:v>32457</c:v>
                </c:pt>
                <c:pt idx="6889">
                  <c:v>32458</c:v>
                </c:pt>
                <c:pt idx="6890">
                  <c:v>32459</c:v>
                </c:pt>
                <c:pt idx="6891">
                  <c:v>32460</c:v>
                </c:pt>
                <c:pt idx="6892">
                  <c:v>32461</c:v>
                </c:pt>
                <c:pt idx="6893">
                  <c:v>32462</c:v>
                </c:pt>
                <c:pt idx="6894">
                  <c:v>32463</c:v>
                </c:pt>
                <c:pt idx="6895">
                  <c:v>32464</c:v>
                </c:pt>
                <c:pt idx="6896">
                  <c:v>32465</c:v>
                </c:pt>
                <c:pt idx="6897">
                  <c:v>32466</c:v>
                </c:pt>
                <c:pt idx="6898">
                  <c:v>32467</c:v>
                </c:pt>
                <c:pt idx="6899">
                  <c:v>32468</c:v>
                </c:pt>
                <c:pt idx="6900">
                  <c:v>32469</c:v>
                </c:pt>
                <c:pt idx="6901">
                  <c:v>32470</c:v>
                </c:pt>
                <c:pt idx="6902">
                  <c:v>32471</c:v>
                </c:pt>
                <c:pt idx="6903">
                  <c:v>32472</c:v>
                </c:pt>
                <c:pt idx="6904">
                  <c:v>32473</c:v>
                </c:pt>
                <c:pt idx="6905">
                  <c:v>32474</c:v>
                </c:pt>
                <c:pt idx="6906">
                  <c:v>32475</c:v>
                </c:pt>
                <c:pt idx="6907">
                  <c:v>32476</c:v>
                </c:pt>
                <c:pt idx="6908">
                  <c:v>32477</c:v>
                </c:pt>
                <c:pt idx="6909">
                  <c:v>32478</c:v>
                </c:pt>
                <c:pt idx="6910">
                  <c:v>32479</c:v>
                </c:pt>
                <c:pt idx="6911">
                  <c:v>32480</c:v>
                </c:pt>
                <c:pt idx="6912">
                  <c:v>32481</c:v>
                </c:pt>
                <c:pt idx="6913">
                  <c:v>32482</c:v>
                </c:pt>
                <c:pt idx="6914">
                  <c:v>32483</c:v>
                </c:pt>
                <c:pt idx="6915">
                  <c:v>32484</c:v>
                </c:pt>
                <c:pt idx="6916">
                  <c:v>32485</c:v>
                </c:pt>
                <c:pt idx="6917">
                  <c:v>32486</c:v>
                </c:pt>
                <c:pt idx="6918">
                  <c:v>32487</c:v>
                </c:pt>
                <c:pt idx="6919">
                  <c:v>32488</c:v>
                </c:pt>
                <c:pt idx="6920">
                  <c:v>32489</c:v>
                </c:pt>
                <c:pt idx="6921">
                  <c:v>32490</c:v>
                </c:pt>
                <c:pt idx="6922">
                  <c:v>32491</c:v>
                </c:pt>
                <c:pt idx="6923">
                  <c:v>32492</c:v>
                </c:pt>
                <c:pt idx="6924">
                  <c:v>32493</c:v>
                </c:pt>
                <c:pt idx="6925">
                  <c:v>32494</c:v>
                </c:pt>
                <c:pt idx="6926">
                  <c:v>32495</c:v>
                </c:pt>
                <c:pt idx="6927">
                  <c:v>32496</c:v>
                </c:pt>
                <c:pt idx="6928">
                  <c:v>32497</c:v>
                </c:pt>
                <c:pt idx="6929">
                  <c:v>32498</c:v>
                </c:pt>
                <c:pt idx="6930">
                  <c:v>32499</c:v>
                </c:pt>
                <c:pt idx="6931">
                  <c:v>32500</c:v>
                </c:pt>
                <c:pt idx="6932">
                  <c:v>32501</c:v>
                </c:pt>
                <c:pt idx="6933">
                  <c:v>32502</c:v>
                </c:pt>
                <c:pt idx="6934">
                  <c:v>32503</c:v>
                </c:pt>
                <c:pt idx="6935">
                  <c:v>32504</c:v>
                </c:pt>
                <c:pt idx="6936">
                  <c:v>32505</c:v>
                </c:pt>
                <c:pt idx="6937">
                  <c:v>32506</c:v>
                </c:pt>
                <c:pt idx="6938">
                  <c:v>32507</c:v>
                </c:pt>
                <c:pt idx="6939">
                  <c:v>32508</c:v>
                </c:pt>
                <c:pt idx="6940">
                  <c:v>32509</c:v>
                </c:pt>
                <c:pt idx="6941">
                  <c:v>32510</c:v>
                </c:pt>
                <c:pt idx="6942">
                  <c:v>32511</c:v>
                </c:pt>
                <c:pt idx="6943">
                  <c:v>32512</c:v>
                </c:pt>
                <c:pt idx="6944">
                  <c:v>32513</c:v>
                </c:pt>
                <c:pt idx="6945">
                  <c:v>32514</c:v>
                </c:pt>
                <c:pt idx="6946">
                  <c:v>32515</c:v>
                </c:pt>
                <c:pt idx="6947">
                  <c:v>32516</c:v>
                </c:pt>
                <c:pt idx="6948">
                  <c:v>32517</c:v>
                </c:pt>
                <c:pt idx="6949">
                  <c:v>32518</c:v>
                </c:pt>
                <c:pt idx="6950">
                  <c:v>32519</c:v>
                </c:pt>
                <c:pt idx="6951">
                  <c:v>32520</c:v>
                </c:pt>
                <c:pt idx="6952">
                  <c:v>32521</c:v>
                </c:pt>
                <c:pt idx="6953">
                  <c:v>32522</c:v>
                </c:pt>
                <c:pt idx="6954">
                  <c:v>32523</c:v>
                </c:pt>
                <c:pt idx="6955">
                  <c:v>32524</c:v>
                </c:pt>
                <c:pt idx="6956">
                  <c:v>32525</c:v>
                </c:pt>
                <c:pt idx="6957">
                  <c:v>32526</c:v>
                </c:pt>
                <c:pt idx="6958">
                  <c:v>32527</c:v>
                </c:pt>
                <c:pt idx="6959">
                  <c:v>32528</c:v>
                </c:pt>
                <c:pt idx="6960">
                  <c:v>32529</c:v>
                </c:pt>
                <c:pt idx="6961">
                  <c:v>32530</c:v>
                </c:pt>
                <c:pt idx="6962">
                  <c:v>32531</c:v>
                </c:pt>
                <c:pt idx="6963">
                  <c:v>32532</c:v>
                </c:pt>
                <c:pt idx="6964">
                  <c:v>32533</c:v>
                </c:pt>
                <c:pt idx="6965">
                  <c:v>32534</c:v>
                </c:pt>
                <c:pt idx="6966">
                  <c:v>32535</c:v>
                </c:pt>
                <c:pt idx="6967">
                  <c:v>32536</c:v>
                </c:pt>
                <c:pt idx="6968">
                  <c:v>32537</c:v>
                </c:pt>
                <c:pt idx="6969">
                  <c:v>32538</c:v>
                </c:pt>
                <c:pt idx="6970">
                  <c:v>32539</c:v>
                </c:pt>
                <c:pt idx="6971">
                  <c:v>32540</c:v>
                </c:pt>
                <c:pt idx="6972">
                  <c:v>32541</c:v>
                </c:pt>
                <c:pt idx="6973">
                  <c:v>32542</c:v>
                </c:pt>
                <c:pt idx="6974">
                  <c:v>32543</c:v>
                </c:pt>
                <c:pt idx="6975">
                  <c:v>32544</c:v>
                </c:pt>
                <c:pt idx="6976">
                  <c:v>32545</c:v>
                </c:pt>
                <c:pt idx="6977">
                  <c:v>32546</c:v>
                </c:pt>
                <c:pt idx="6978">
                  <c:v>32547</c:v>
                </c:pt>
                <c:pt idx="6979">
                  <c:v>32548</c:v>
                </c:pt>
                <c:pt idx="6980">
                  <c:v>32549</c:v>
                </c:pt>
                <c:pt idx="6981">
                  <c:v>32550</c:v>
                </c:pt>
                <c:pt idx="6982">
                  <c:v>32551</c:v>
                </c:pt>
                <c:pt idx="6983">
                  <c:v>32552</c:v>
                </c:pt>
                <c:pt idx="6984">
                  <c:v>32553</c:v>
                </c:pt>
                <c:pt idx="6985">
                  <c:v>32554</c:v>
                </c:pt>
                <c:pt idx="6986">
                  <c:v>32555</c:v>
                </c:pt>
                <c:pt idx="6987">
                  <c:v>32556</c:v>
                </c:pt>
                <c:pt idx="6988">
                  <c:v>32557</c:v>
                </c:pt>
                <c:pt idx="6989">
                  <c:v>32558</c:v>
                </c:pt>
                <c:pt idx="6990">
                  <c:v>32559</c:v>
                </c:pt>
                <c:pt idx="6991">
                  <c:v>32560</c:v>
                </c:pt>
                <c:pt idx="6992">
                  <c:v>32561</c:v>
                </c:pt>
                <c:pt idx="6993">
                  <c:v>32562</c:v>
                </c:pt>
                <c:pt idx="6994">
                  <c:v>32563</c:v>
                </c:pt>
                <c:pt idx="6995">
                  <c:v>32564</c:v>
                </c:pt>
                <c:pt idx="6996">
                  <c:v>32565</c:v>
                </c:pt>
                <c:pt idx="6997">
                  <c:v>32566</c:v>
                </c:pt>
                <c:pt idx="6998">
                  <c:v>32567</c:v>
                </c:pt>
                <c:pt idx="6999">
                  <c:v>32568</c:v>
                </c:pt>
                <c:pt idx="7000">
                  <c:v>32569</c:v>
                </c:pt>
                <c:pt idx="7001">
                  <c:v>32570</c:v>
                </c:pt>
                <c:pt idx="7002">
                  <c:v>32571</c:v>
                </c:pt>
                <c:pt idx="7003">
                  <c:v>32572</c:v>
                </c:pt>
                <c:pt idx="7004">
                  <c:v>32573</c:v>
                </c:pt>
                <c:pt idx="7005">
                  <c:v>32574</c:v>
                </c:pt>
                <c:pt idx="7006">
                  <c:v>32575</c:v>
                </c:pt>
                <c:pt idx="7007">
                  <c:v>32576</c:v>
                </c:pt>
                <c:pt idx="7008">
                  <c:v>32577</c:v>
                </c:pt>
                <c:pt idx="7009">
                  <c:v>32578</c:v>
                </c:pt>
                <c:pt idx="7010">
                  <c:v>32579</c:v>
                </c:pt>
                <c:pt idx="7011">
                  <c:v>32580</c:v>
                </c:pt>
                <c:pt idx="7012">
                  <c:v>32581</c:v>
                </c:pt>
                <c:pt idx="7013">
                  <c:v>32582</c:v>
                </c:pt>
                <c:pt idx="7014">
                  <c:v>32583</c:v>
                </c:pt>
                <c:pt idx="7015">
                  <c:v>32584</c:v>
                </c:pt>
                <c:pt idx="7016">
                  <c:v>32585</c:v>
                </c:pt>
                <c:pt idx="7017">
                  <c:v>32586</c:v>
                </c:pt>
                <c:pt idx="7018">
                  <c:v>32587</c:v>
                </c:pt>
                <c:pt idx="7019">
                  <c:v>32588</c:v>
                </c:pt>
                <c:pt idx="7020">
                  <c:v>32589</c:v>
                </c:pt>
                <c:pt idx="7021">
                  <c:v>32590</c:v>
                </c:pt>
                <c:pt idx="7022">
                  <c:v>32591</c:v>
                </c:pt>
                <c:pt idx="7023">
                  <c:v>32592</c:v>
                </c:pt>
                <c:pt idx="7024">
                  <c:v>32593</c:v>
                </c:pt>
                <c:pt idx="7025">
                  <c:v>32594</c:v>
                </c:pt>
                <c:pt idx="7026">
                  <c:v>32595</c:v>
                </c:pt>
                <c:pt idx="7027">
                  <c:v>32596</c:v>
                </c:pt>
                <c:pt idx="7028">
                  <c:v>32597</c:v>
                </c:pt>
                <c:pt idx="7029">
                  <c:v>32598</c:v>
                </c:pt>
                <c:pt idx="7030">
                  <c:v>32599</c:v>
                </c:pt>
                <c:pt idx="7031">
                  <c:v>32600</c:v>
                </c:pt>
                <c:pt idx="7032">
                  <c:v>32601</c:v>
                </c:pt>
                <c:pt idx="7033">
                  <c:v>32602</c:v>
                </c:pt>
                <c:pt idx="7034">
                  <c:v>32603</c:v>
                </c:pt>
                <c:pt idx="7035">
                  <c:v>32604</c:v>
                </c:pt>
                <c:pt idx="7036">
                  <c:v>32605</c:v>
                </c:pt>
                <c:pt idx="7037">
                  <c:v>32606</c:v>
                </c:pt>
                <c:pt idx="7038">
                  <c:v>32607</c:v>
                </c:pt>
                <c:pt idx="7039">
                  <c:v>32608</c:v>
                </c:pt>
                <c:pt idx="7040">
                  <c:v>32609</c:v>
                </c:pt>
                <c:pt idx="7041">
                  <c:v>32610</c:v>
                </c:pt>
                <c:pt idx="7042">
                  <c:v>32611</c:v>
                </c:pt>
                <c:pt idx="7043">
                  <c:v>32612</c:v>
                </c:pt>
                <c:pt idx="7044">
                  <c:v>32613</c:v>
                </c:pt>
                <c:pt idx="7045">
                  <c:v>32614</c:v>
                </c:pt>
                <c:pt idx="7046">
                  <c:v>32615</c:v>
                </c:pt>
                <c:pt idx="7047">
                  <c:v>32616</c:v>
                </c:pt>
                <c:pt idx="7048">
                  <c:v>32617</c:v>
                </c:pt>
                <c:pt idx="7049">
                  <c:v>32618</c:v>
                </c:pt>
                <c:pt idx="7050">
                  <c:v>32619</c:v>
                </c:pt>
                <c:pt idx="7051">
                  <c:v>32620</c:v>
                </c:pt>
                <c:pt idx="7052">
                  <c:v>32621</c:v>
                </c:pt>
                <c:pt idx="7053">
                  <c:v>32622</c:v>
                </c:pt>
                <c:pt idx="7054">
                  <c:v>32623</c:v>
                </c:pt>
                <c:pt idx="7055">
                  <c:v>32624</c:v>
                </c:pt>
                <c:pt idx="7056">
                  <c:v>32625</c:v>
                </c:pt>
                <c:pt idx="7057">
                  <c:v>32626</c:v>
                </c:pt>
                <c:pt idx="7058">
                  <c:v>32627</c:v>
                </c:pt>
                <c:pt idx="7059">
                  <c:v>32628</c:v>
                </c:pt>
                <c:pt idx="7060">
                  <c:v>32629</c:v>
                </c:pt>
                <c:pt idx="7061">
                  <c:v>32630</c:v>
                </c:pt>
                <c:pt idx="7062">
                  <c:v>32631</c:v>
                </c:pt>
                <c:pt idx="7063">
                  <c:v>32632</c:v>
                </c:pt>
                <c:pt idx="7064">
                  <c:v>32633</c:v>
                </c:pt>
                <c:pt idx="7065">
                  <c:v>32634</c:v>
                </c:pt>
                <c:pt idx="7066">
                  <c:v>32635</c:v>
                </c:pt>
                <c:pt idx="7067">
                  <c:v>32636</c:v>
                </c:pt>
                <c:pt idx="7068">
                  <c:v>32637</c:v>
                </c:pt>
                <c:pt idx="7069">
                  <c:v>32638</c:v>
                </c:pt>
                <c:pt idx="7070">
                  <c:v>32639</c:v>
                </c:pt>
                <c:pt idx="7071">
                  <c:v>32640</c:v>
                </c:pt>
                <c:pt idx="7072">
                  <c:v>32641</c:v>
                </c:pt>
                <c:pt idx="7073">
                  <c:v>32642</c:v>
                </c:pt>
                <c:pt idx="7074">
                  <c:v>32643</c:v>
                </c:pt>
                <c:pt idx="7075">
                  <c:v>32644</c:v>
                </c:pt>
                <c:pt idx="7076">
                  <c:v>32645</c:v>
                </c:pt>
                <c:pt idx="7077">
                  <c:v>32646</c:v>
                </c:pt>
                <c:pt idx="7078">
                  <c:v>32647</c:v>
                </c:pt>
                <c:pt idx="7079">
                  <c:v>32648</c:v>
                </c:pt>
                <c:pt idx="7080">
                  <c:v>32649</c:v>
                </c:pt>
                <c:pt idx="7081">
                  <c:v>32650</c:v>
                </c:pt>
                <c:pt idx="7082">
                  <c:v>32651</c:v>
                </c:pt>
                <c:pt idx="7083">
                  <c:v>32652</c:v>
                </c:pt>
                <c:pt idx="7084">
                  <c:v>32653</c:v>
                </c:pt>
                <c:pt idx="7085">
                  <c:v>32654</c:v>
                </c:pt>
                <c:pt idx="7086">
                  <c:v>32655</c:v>
                </c:pt>
                <c:pt idx="7087">
                  <c:v>32656</c:v>
                </c:pt>
                <c:pt idx="7088">
                  <c:v>32657</c:v>
                </c:pt>
                <c:pt idx="7089">
                  <c:v>32658</c:v>
                </c:pt>
                <c:pt idx="7090">
                  <c:v>32659</c:v>
                </c:pt>
                <c:pt idx="7091">
                  <c:v>32660</c:v>
                </c:pt>
                <c:pt idx="7092">
                  <c:v>32661</c:v>
                </c:pt>
                <c:pt idx="7093">
                  <c:v>32662</c:v>
                </c:pt>
                <c:pt idx="7094">
                  <c:v>32663</c:v>
                </c:pt>
                <c:pt idx="7095">
                  <c:v>32664</c:v>
                </c:pt>
                <c:pt idx="7096">
                  <c:v>32665</c:v>
                </c:pt>
                <c:pt idx="7097">
                  <c:v>32666</c:v>
                </c:pt>
                <c:pt idx="7098">
                  <c:v>32667</c:v>
                </c:pt>
                <c:pt idx="7099">
                  <c:v>32668</c:v>
                </c:pt>
                <c:pt idx="7100">
                  <c:v>32669</c:v>
                </c:pt>
                <c:pt idx="7101">
                  <c:v>32670</c:v>
                </c:pt>
                <c:pt idx="7102">
                  <c:v>32671</c:v>
                </c:pt>
                <c:pt idx="7103">
                  <c:v>32672</c:v>
                </c:pt>
                <c:pt idx="7104">
                  <c:v>32673</c:v>
                </c:pt>
                <c:pt idx="7105">
                  <c:v>32674</c:v>
                </c:pt>
                <c:pt idx="7106">
                  <c:v>32675</c:v>
                </c:pt>
                <c:pt idx="7107">
                  <c:v>32676</c:v>
                </c:pt>
                <c:pt idx="7108">
                  <c:v>32677</c:v>
                </c:pt>
                <c:pt idx="7109">
                  <c:v>32678</c:v>
                </c:pt>
                <c:pt idx="7110">
                  <c:v>32679</c:v>
                </c:pt>
                <c:pt idx="7111">
                  <c:v>32680</c:v>
                </c:pt>
                <c:pt idx="7112">
                  <c:v>32681</c:v>
                </c:pt>
                <c:pt idx="7113">
                  <c:v>32682</c:v>
                </c:pt>
                <c:pt idx="7114">
                  <c:v>32683</c:v>
                </c:pt>
                <c:pt idx="7115">
                  <c:v>32684</c:v>
                </c:pt>
                <c:pt idx="7116">
                  <c:v>32685</c:v>
                </c:pt>
                <c:pt idx="7117">
                  <c:v>32686</c:v>
                </c:pt>
                <c:pt idx="7118">
                  <c:v>32687</c:v>
                </c:pt>
                <c:pt idx="7119">
                  <c:v>32688</c:v>
                </c:pt>
                <c:pt idx="7120">
                  <c:v>32689</c:v>
                </c:pt>
                <c:pt idx="7121">
                  <c:v>32690</c:v>
                </c:pt>
                <c:pt idx="7122">
                  <c:v>32691</c:v>
                </c:pt>
                <c:pt idx="7123">
                  <c:v>32692</c:v>
                </c:pt>
                <c:pt idx="7124">
                  <c:v>32693</c:v>
                </c:pt>
                <c:pt idx="7125">
                  <c:v>32694</c:v>
                </c:pt>
                <c:pt idx="7126">
                  <c:v>32695</c:v>
                </c:pt>
                <c:pt idx="7127">
                  <c:v>32696</c:v>
                </c:pt>
                <c:pt idx="7128">
                  <c:v>32697</c:v>
                </c:pt>
                <c:pt idx="7129">
                  <c:v>32698</c:v>
                </c:pt>
                <c:pt idx="7130">
                  <c:v>32699</c:v>
                </c:pt>
                <c:pt idx="7131">
                  <c:v>32700</c:v>
                </c:pt>
                <c:pt idx="7132">
                  <c:v>32701</c:v>
                </c:pt>
                <c:pt idx="7133">
                  <c:v>32702</c:v>
                </c:pt>
                <c:pt idx="7134">
                  <c:v>32703</c:v>
                </c:pt>
                <c:pt idx="7135">
                  <c:v>32704</c:v>
                </c:pt>
                <c:pt idx="7136">
                  <c:v>32705</c:v>
                </c:pt>
                <c:pt idx="7137">
                  <c:v>32706</c:v>
                </c:pt>
                <c:pt idx="7138">
                  <c:v>32707</c:v>
                </c:pt>
                <c:pt idx="7139">
                  <c:v>32708</c:v>
                </c:pt>
                <c:pt idx="7140">
                  <c:v>32709</c:v>
                </c:pt>
                <c:pt idx="7141">
                  <c:v>32710</c:v>
                </c:pt>
                <c:pt idx="7142">
                  <c:v>32711</c:v>
                </c:pt>
                <c:pt idx="7143">
                  <c:v>32712</c:v>
                </c:pt>
                <c:pt idx="7144">
                  <c:v>32713</c:v>
                </c:pt>
                <c:pt idx="7145">
                  <c:v>32714</c:v>
                </c:pt>
                <c:pt idx="7146">
                  <c:v>32715</c:v>
                </c:pt>
                <c:pt idx="7147">
                  <c:v>32716</c:v>
                </c:pt>
                <c:pt idx="7148">
                  <c:v>32717</c:v>
                </c:pt>
                <c:pt idx="7149">
                  <c:v>32718</c:v>
                </c:pt>
                <c:pt idx="7150">
                  <c:v>32719</c:v>
                </c:pt>
                <c:pt idx="7151">
                  <c:v>32720</c:v>
                </c:pt>
                <c:pt idx="7152">
                  <c:v>32721</c:v>
                </c:pt>
                <c:pt idx="7153">
                  <c:v>32722</c:v>
                </c:pt>
                <c:pt idx="7154">
                  <c:v>32723</c:v>
                </c:pt>
                <c:pt idx="7155">
                  <c:v>32724</c:v>
                </c:pt>
                <c:pt idx="7156">
                  <c:v>32725</c:v>
                </c:pt>
                <c:pt idx="7157">
                  <c:v>32726</c:v>
                </c:pt>
                <c:pt idx="7158">
                  <c:v>32727</c:v>
                </c:pt>
                <c:pt idx="7159">
                  <c:v>32728</c:v>
                </c:pt>
                <c:pt idx="7160">
                  <c:v>32729</c:v>
                </c:pt>
                <c:pt idx="7161">
                  <c:v>32730</c:v>
                </c:pt>
                <c:pt idx="7162">
                  <c:v>32731</c:v>
                </c:pt>
                <c:pt idx="7163">
                  <c:v>32732</c:v>
                </c:pt>
                <c:pt idx="7164">
                  <c:v>32733</c:v>
                </c:pt>
                <c:pt idx="7165">
                  <c:v>32734</c:v>
                </c:pt>
                <c:pt idx="7166">
                  <c:v>32735</c:v>
                </c:pt>
                <c:pt idx="7167">
                  <c:v>32736</c:v>
                </c:pt>
                <c:pt idx="7168">
                  <c:v>32737</c:v>
                </c:pt>
                <c:pt idx="7169">
                  <c:v>32738</c:v>
                </c:pt>
                <c:pt idx="7170">
                  <c:v>32739</c:v>
                </c:pt>
                <c:pt idx="7171">
                  <c:v>32740</c:v>
                </c:pt>
                <c:pt idx="7172">
                  <c:v>32741</c:v>
                </c:pt>
                <c:pt idx="7173">
                  <c:v>32742</c:v>
                </c:pt>
                <c:pt idx="7174">
                  <c:v>32743</c:v>
                </c:pt>
                <c:pt idx="7175">
                  <c:v>32744</c:v>
                </c:pt>
                <c:pt idx="7176">
                  <c:v>32745</c:v>
                </c:pt>
                <c:pt idx="7177">
                  <c:v>32746</c:v>
                </c:pt>
                <c:pt idx="7178">
                  <c:v>32747</c:v>
                </c:pt>
                <c:pt idx="7179">
                  <c:v>32748</c:v>
                </c:pt>
                <c:pt idx="7180">
                  <c:v>32749</c:v>
                </c:pt>
                <c:pt idx="7181">
                  <c:v>32750</c:v>
                </c:pt>
                <c:pt idx="7182">
                  <c:v>32751</c:v>
                </c:pt>
                <c:pt idx="7183">
                  <c:v>32752</c:v>
                </c:pt>
                <c:pt idx="7184">
                  <c:v>32753</c:v>
                </c:pt>
                <c:pt idx="7185">
                  <c:v>32754</c:v>
                </c:pt>
                <c:pt idx="7186">
                  <c:v>32755</c:v>
                </c:pt>
                <c:pt idx="7187">
                  <c:v>32756</c:v>
                </c:pt>
                <c:pt idx="7188">
                  <c:v>32757</c:v>
                </c:pt>
                <c:pt idx="7189">
                  <c:v>32758</c:v>
                </c:pt>
                <c:pt idx="7190">
                  <c:v>32759</c:v>
                </c:pt>
                <c:pt idx="7191">
                  <c:v>32760</c:v>
                </c:pt>
                <c:pt idx="7192">
                  <c:v>32761</c:v>
                </c:pt>
                <c:pt idx="7193">
                  <c:v>32762</c:v>
                </c:pt>
                <c:pt idx="7194">
                  <c:v>32763</c:v>
                </c:pt>
                <c:pt idx="7195">
                  <c:v>32764</c:v>
                </c:pt>
                <c:pt idx="7196">
                  <c:v>32765</c:v>
                </c:pt>
                <c:pt idx="7197">
                  <c:v>32766</c:v>
                </c:pt>
                <c:pt idx="7198">
                  <c:v>32767</c:v>
                </c:pt>
                <c:pt idx="7199">
                  <c:v>32768</c:v>
                </c:pt>
                <c:pt idx="7200">
                  <c:v>32769</c:v>
                </c:pt>
                <c:pt idx="7201">
                  <c:v>32770</c:v>
                </c:pt>
                <c:pt idx="7202">
                  <c:v>32771</c:v>
                </c:pt>
                <c:pt idx="7203">
                  <c:v>32772</c:v>
                </c:pt>
                <c:pt idx="7204">
                  <c:v>32773</c:v>
                </c:pt>
                <c:pt idx="7205">
                  <c:v>32774</c:v>
                </c:pt>
                <c:pt idx="7206">
                  <c:v>32775</c:v>
                </c:pt>
                <c:pt idx="7207">
                  <c:v>32776</c:v>
                </c:pt>
                <c:pt idx="7208">
                  <c:v>32777</c:v>
                </c:pt>
                <c:pt idx="7209">
                  <c:v>32778</c:v>
                </c:pt>
                <c:pt idx="7210">
                  <c:v>32779</c:v>
                </c:pt>
                <c:pt idx="7211">
                  <c:v>32780</c:v>
                </c:pt>
                <c:pt idx="7212">
                  <c:v>32781</c:v>
                </c:pt>
                <c:pt idx="7213">
                  <c:v>32782</c:v>
                </c:pt>
                <c:pt idx="7214">
                  <c:v>32783</c:v>
                </c:pt>
                <c:pt idx="7215">
                  <c:v>32784</c:v>
                </c:pt>
                <c:pt idx="7216">
                  <c:v>32785</c:v>
                </c:pt>
                <c:pt idx="7217">
                  <c:v>32786</c:v>
                </c:pt>
                <c:pt idx="7218">
                  <c:v>32787</c:v>
                </c:pt>
                <c:pt idx="7219">
                  <c:v>32788</c:v>
                </c:pt>
                <c:pt idx="7220">
                  <c:v>32789</c:v>
                </c:pt>
                <c:pt idx="7221">
                  <c:v>32790</c:v>
                </c:pt>
                <c:pt idx="7222">
                  <c:v>32791</c:v>
                </c:pt>
                <c:pt idx="7223">
                  <c:v>32792</c:v>
                </c:pt>
                <c:pt idx="7224">
                  <c:v>32793</c:v>
                </c:pt>
                <c:pt idx="7225">
                  <c:v>32794</c:v>
                </c:pt>
                <c:pt idx="7226">
                  <c:v>32795</c:v>
                </c:pt>
                <c:pt idx="7227">
                  <c:v>32796</c:v>
                </c:pt>
                <c:pt idx="7228">
                  <c:v>32797</c:v>
                </c:pt>
                <c:pt idx="7229">
                  <c:v>32798</c:v>
                </c:pt>
                <c:pt idx="7230">
                  <c:v>32799</c:v>
                </c:pt>
                <c:pt idx="7231">
                  <c:v>32800</c:v>
                </c:pt>
                <c:pt idx="7232">
                  <c:v>32801</c:v>
                </c:pt>
                <c:pt idx="7233">
                  <c:v>32802</c:v>
                </c:pt>
                <c:pt idx="7234">
                  <c:v>32803</c:v>
                </c:pt>
                <c:pt idx="7235">
                  <c:v>32804</c:v>
                </c:pt>
                <c:pt idx="7236">
                  <c:v>32805</c:v>
                </c:pt>
                <c:pt idx="7237">
                  <c:v>32806</c:v>
                </c:pt>
                <c:pt idx="7238">
                  <c:v>32807</c:v>
                </c:pt>
                <c:pt idx="7239">
                  <c:v>32808</c:v>
                </c:pt>
                <c:pt idx="7240">
                  <c:v>32809</c:v>
                </c:pt>
                <c:pt idx="7241">
                  <c:v>32810</c:v>
                </c:pt>
                <c:pt idx="7242">
                  <c:v>32811</c:v>
                </c:pt>
                <c:pt idx="7243">
                  <c:v>32812</c:v>
                </c:pt>
                <c:pt idx="7244">
                  <c:v>32813</c:v>
                </c:pt>
                <c:pt idx="7245">
                  <c:v>32814</c:v>
                </c:pt>
                <c:pt idx="7246">
                  <c:v>32815</c:v>
                </c:pt>
                <c:pt idx="7247">
                  <c:v>32816</c:v>
                </c:pt>
                <c:pt idx="7248">
                  <c:v>32817</c:v>
                </c:pt>
                <c:pt idx="7249">
                  <c:v>32818</c:v>
                </c:pt>
                <c:pt idx="7250">
                  <c:v>32819</c:v>
                </c:pt>
                <c:pt idx="7251">
                  <c:v>32820</c:v>
                </c:pt>
                <c:pt idx="7252">
                  <c:v>32821</c:v>
                </c:pt>
                <c:pt idx="7253">
                  <c:v>32822</c:v>
                </c:pt>
                <c:pt idx="7254">
                  <c:v>32823</c:v>
                </c:pt>
                <c:pt idx="7255">
                  <c:v>32824</c:v>
                </c:pt>
                <c:pt idx="7256">
                  <c:v>32825</c:v>
                </c:pt>
                <c:pt idx="7257">
                  <c:v>32826</c:v>
                </c:pt>
                <c:pt idx="7258">
                  <c:v>32827</c:v>
                </c:pt>
                <c:pt idx="7259">
                  <c:v>32828</c:v>
                </c:pt>
                <c:pt idx="7260">
                  <c:v>32829</c:v>
                </c:pt>
                <c:pt idx="7261">
                  <c:v>32830</c:v>
                </c:pt>
                <c:pt idx="7262">
                  <c:v>32831</c:v>
                </c:pt>
                <c:pt idx="7263">
                  <c:v>32832</c:v>
                </c:pt>
                <c:pt idx="7264">
                  <c:v>32833</c:v>
                </c:pt>
                <c:pt idx="7265">
                  <c:v>32834</c:v>
                </c:pt>
                <c:pt idx="7266">
                  <c:v>32835</c:v>
                </c:pt>
                <c:pt idx="7267">
                  <c:v>32836</c:v>
                </c:pt>
                <c:pt idx="7268">
                  <c:v>32837</c:v>
                </c:pt>
                <c:pt idx="7269">
                  <c:v>32838</c:v>
                </c:pt>
                <c:pt idx="7270">
                  <c:v>32839</c:v>
                </c:pt>
                <c:pt idx="7271">
                  <c:v>32840</c:v>
                </c:pt>
                <c:pt idx="7272">
                  <c:v>32841</c:v>
                </c:pt>
                <c:pt idx="7273">
                  <c:v>32842</c:v>
                </c:pt>
                <c:pt idx="7274">
                  <c:v>32843</c:v>
                </c:pt>
                <c:pt idx="7275">
                  <c:v>32844</c:v>
                </c:pt>
                <c:pt idx="7276">
                  <c:v>32845</c:v>
                </c:pt>
                <c:pt idx="7277">
                  <c:v>32846</c:v>
                </c:pt>
                <c:pt idx="7278">
                  <c:v>32847</c:v>
                </c:pt>
                <c:pt idx="7279">
                  <c:v>32848</c:v>
                </c:pt>
                <c:pt idx="7280">
                  <c:v>32849</c:v>
                </c:pt>
                <c:pt idx="7281">
                  <c:v>32850</c:v>
                </c:pt>
                <c:pt idx="7282">
                  <c:v>32851</c:v>
                </c:pt>
                <c:pt idx="7283">
                  <c:v>32852</c:v>
                </c:pt>
                <c:pt idx="7284">
                  <c:v>32853</c:v>
                </c:pt>
                <c:pt idx="7285">
                  <c:v>32854</c:v>
                </c:pt>
                <c:pt idx="7286">
                  <c:v>32855</c:v>
                </c:pt>
                <c:pt idx="7287">
                  <c:v>32856</c:v>
                </c:pt>
                <c:pt idx="7288">
                  <c:v>32857</c:v>
                </c:pt>
                <c:pt idx="7289">
                  <c:v>32858</c:v>
                </c:pt>
                <c:pt idx="7290">
                  <c:v>32859</c:v>
                </c:pt>
                <c:pt idx="7291">
                  <c:v>32860</c:v>
                </c:pt>
                <c:pt idx="7292">
                  <c:v>32861</c:v>
                </c:pt>
                <c:pt idx="7293">
                  <c:v>32862</c:v>
                </c:pt>
                <c:pt idx="7294">
                  <c:v>32863</c:v>
                </c:pt>
                <c:pt idx="7295">
                  <c:v>32864</c:v>
                </c:pt>
                <c:pt idx="7296">
                  <c:v>32865</c:v>
                </c:pt>
                <c:pt idx="7297">
                  <c:v>32866</c:v>
                </c:pt>
                <c:pt idx="7298">
                  <c:v>32867</c:v>
                </c:pt>
                <c:pt idx="7299">
                  <c:v>32868</c:v>
                </c:pt>
                <c:pt idx="7300">
                  <c:v>32869</c:v>
                </c:pt>
                <c:pt idx="7301">
                  <c:v>32870</c:v>
                </c:pt>
                <c:pt idx="7302">
                  <c:v>32871</c:v>
                </c:pt>
                <c:pt idx="7303">
                  <c:v>32872</c:v>
                </c:pt>
                <c:pt idx="7304">
                  <c:v>32873</c:v>
                </c:pt>
                <c:pt idx="7305">
                  <c:v>32874</c:v>
                </c:pt>
                <c:pt idx="7306">
                  <c:v>32875</c:v>
                </c:pt>
                <c:pt idx="7307">
                  <c:v>32876</c:v>
                </c:pt>
                <c:pt idx="7308">
                  <c:v>32877</c:v>
                </c:pt>
                <c:pt idx="7309">
                  <c:v>32878</c:v>
                </c:pt>
                <c:pt idx="7310">
                  <c:v>32879</c:v>
                </c:pt>
                <c:pt idx="7311">
                  <c:v>32880</c:v>
                </c:pt>
                <c:pt idx="7312">
                  <c:v>32881</c:v>
                </c:pt>
                <c:pt idx="7313">
                  <c:v>32882</c:v>
                </c:pt>
                <c:pt idx="7314">
                  <c:v>32883</c:v>
                </c:pt>
                <c:pt idx="7315">
                  <c:v>32884</c:v>
                </c:pt>
                <c:pt idx="7316">
                  <c:v>32885</c:v>
                </c:pt>
                <c:pt idx="7317">
                  <c:v>32886</c:v>
                </c:pt>
                <c:pt idx="7318">
                  <c:v>32887</c:v>
                </c:pt>
                <c:pt idx="7319">
                  <c:v>32888</c:v>
                </c:pt>
                <c:pt idx="7320">
                  <c:v>32889</c:v>
                </c:pt>
                <c:pt idx="7321">
                  <c:v>32890</c:v>
                </c:pt>
                <c:pt idx="7322">
                  <c:v>32891</c:v>
                </c:pt>
                <c:pt idx="7323">
                  <c:v>32892</c:v>
                </c:pt>
                <c:pt idx="7324">
                  <c:v>32893</c:v>
                </c:pt>
                <c:pt idx="7325">
                  <c:v>32894</c:v>
                </c:pt>
                <c:pt idx="7326">
                  <c:v>32895</c:v>
                </c:pt>
                <c:pt idx="7327">
                  <c:v>32896</c:v>
                </c:pt>
                <c:pt idx="7328">
                  <c:v>32897</c:v>
                </c:pt>
                <c:pt idx="7329">
                  <c:v>32898</c:v>
                </c:pt>
                <c:pt idx="7330">
                  <c:v>32899</c:v>
                </c:pt>
                <c:pt idx="7331">
                  <c:v>32900</c:v>
                </c:pt>
                <c:pt idx="7332">
                  <c:v>32901</c:v>
                </c:pt>
                <c:pt idx="7333">
                  <c:v>32902</c:v>
                </c:pt>
                <c:pt idx="7334">
                  <c:v>32903</c:v>
                </c:pt>
                <c:pt idx="7335">
                  <c:v>32904</c:v>
                </c:pt>
                <c:pt idx="7336">
                  <c:v>32905</c:v>
                </c:pt>
                <c:pt idx="7337">
                  <c:v>32906</c:v>
                </c:pt>
                <c:pt idx="7338">
                  <c:v>32907</c:v>
                </c:pt>
                <c:pt idx="7339">
                  <c:v>32908</c:v>
                </c:pt>
                <c:pt idx="7340">
                  <c:v>32909</c:v>
                </c:pt>
                <c:pt idx="7341">
                  <c:v>32910</c:v>
                </c:pt>
                <c:pt idx="7342">
                  <c:v>32911</c:v>
                </c:pt>
                <c:pt idx="7343">
                  <c:v>32912</c:v>
                </c:pt>
                <c:pt idx="7344">
                  <c:v>32913</c:v>
                </c:pt>
                <c:pt idx="7345">
                  <c:v>32914</c:v>
                </c:pt>
                <c:pt idx="7346">
                  <c:v>32915</c:v>
                </c:pt>
                <c:pt idx="7347">
                  <c:v>32916</c:v>
                </c:pt>
                <c:pt idx="7348">
                  <c:v>32917</c:v>
                </c:pt>
                <c:pt idx="7349">
                  <c:v>32918</c:v>
                </c:pt>
                <c:pt idx="7350">
                  <c:v>32919</c:v>
                </c:pt>
                <c:pt idx="7351">
                  <c:v>32920</c:v>
                </c:pt>
                <c:pt idx="7352">
                  <c:v>32921</c:v>
                </c:pt>
                <c:pt idx="7353">
                  <c:v>32922</c:v>
                </c:pt>
                <c:pt idx="7354">
                  <c:v>32923</c:v>
                </c:pt>
                <c:pt idx="7355">
                  <c:v>32924</c:v>
                </c:pt>
                <c:pt idx="7356">
                  <c:v>32925</c:v>
                </c:pt>
                <c:pt idx="7357">
                  <c:v>32926</c:v>
                </c:pt>
                <c:pt idx="7358">
                  <c:v>32927</c:v>
                </c:pt>
                <c:pt idx="7359">
                  <c:v>32928</c:v>
                </c:pt>
                <c:pt idx="7360">
                  <c:v>32929</c:v>
                </c:pt>
                <c:pt idx="7361">
                  <c:v>32930</c:v>
                </c:pt>
                <c:pt idx="7362">
                  <c:v>32931</c:v>
                </c:pt>
                <c:pt idx="7363">
                  <c:v>32932</c:v>
                </c:pt>
                <c:pt idx="7364">
                  <c:v>32933</c:v>
                </c:pt>
                <c:pt idx="7365">
                  <c:v>32934</c:v>
                </c:pt>
                <c:pt idx="7366">
                  <c:v>32935</c:v>
                </c:pt>
                <c:pt idx="7367">
                  <c:v>32936</c:v>
                </c:pt>
                <c:pt idx="7368">
                  <c:v>32937</c:v>
                </c:pt>
                <c:pt idx="7369">
                  <c:v>32938</c:v>
                </c:pt>
                <c:pt idx="7370">
                  <c:v>32939</c:v>
                </c:pt>
                <c:pt idx="7371">
                  <c:v>32940</c:v>
                </c:pt>
                <c:pt idx="7372">
                  <c:v>32941</c:v>
                </c:pt>
                <c:pt idx="7373">
                  <c:v>32942</c:v>
                </c:pt>
                <c:pt idx="7374">
                  <c:v>32943</c:v>
                </c:pt>
                <c:pt idx="7375">
                  <c:v>32944</c:v>
                </c:pt>
                <c:pt idx="7376">
                  <c:v>32945</c:v>
                </c:pt>
                <c:pt idx="7377">
                  <c:v>32946</c:v>
                </c:pt>
                <c:pt idx="7378">
                  <c:v>32947</c:v>
                </c:pt>
                <c:pt idx="7379">
                  <c:v>32948</c:v>
                </c:pt>
                <c:pt idx="7380">
                  <c:v>32949</c:v>
                </c:pt>
                <c:pt idx="7381">
                  <c:v>32950</c:v>
                </c:pt>
                <c:pt idx="7382">
                  <c:v>32951</c:v>
                </c:pt>
                <c:pt idx="7383">
                  <c:v>32952</c:v>
                </c:pt>
                <c:pt idx="7384">
                  <c:v>32953</c:v>
                </c:pt>
                <c:pt idx="7385">
                  <c:v>32954</c:v>
                </c:pt>
                <c:pt idx="7386">
                  <c:v>32955</c:v>
                </c:pt>
                <c:pt idx="7387">
                  <c:v>32956</c:v>
                </c:pt>
                <c:pt idx="7388">
                  <c:v>32957</c:v>
                </c:pt>
                <c:pt idx="7389">
                  <c:v>32958</c:v>
                </c:pt>
                <c:pt idx="7390">
                  <c:v>32959</c:v>
                </c:pt>
                <c:pt idx="7391">
                  <c:v>32960</c:v>
                </c:pt>
                <c:pt idx="7392">
                  <c:v>32961</c:v>
                </c:pt>
                <c:pt idx="7393">
                  <c:v>32962</c:v>
                </c:pt>
                <c:pt idx="7394">
                  <c:v>32963</c:v>
                </c:pt>
                <c:pt idx="7395">
                  <c:v>32964</c:v>
                </c:pt>
                <c:pt idx="7396">
                  <c:v>32965</c:v>
                </c:pt>
                <c:pt idx="7397">
                  <c:v>32966</c:v>
                </c:pt>
                <c:pt idx="7398">
                  <c:v>32967</c:v>
                </c:pt>
                <c:pt idx="7399">
                  <c:v>32968</c:v>
                </c:pt>
                <c:pt idx="7400">
                  <c:v>32969</c:v>
                </c:pt>
                <c:pt idx="7401">
                  <c:v>32970</c:v>
                </c:pt>
                <c:pt idx="7402">
                  <c:v>32971</c:v>
                </c:pt>
                <c:pt idx="7403">
                  <c:v>32972</c:v>
                </c:pt>
                <c:pt idx="7404">
                  <c:v>32973</c:v>
                </c:pt>
                <c:pt idx="7405">
                  <c:v>32974</c:v>
                </c:pt>
                <c:pt idx="7406">
                  <c:v>32975</c:v>
                </c:pt>
                <c:pt idx="7407">
                  <c:v>32976</c:v>
                </c:pt>
                <c:pt idx="7408">
                  <c:v>32977</c:v>
                </c:pt>
                <c:pt idx="7409">
                  <c:v>32978</c:v>
                </c:pt>
                <c:pt idx="7410">
                  <c:v>32979</c:v>
                </c:pt>
                <c:pt idx="7411">
                  <c:v>32980</c:v>
                </c:pt>
                <c:pt idx="7412">
                  <c:v>32981</c:v>
                </c:pt>
                <c:pt idx="7413">
                  <c:v>32982</c:v>
                </c:pt>
                <c:pt idx="7414">
                  <c:v>32983</c:v>
                </c:pt>
                <c:pt idx="7415">
                  <c:v>32984</c:v>
                </c:pt>
                <c:pt idx="7416">
                  <c:v>32985</c:v>
                </c:pt>
                <c:pt idx="7417">
                  <c:v>32986</c:v>
                </c:pt>
                <c:pt idx="7418">
                  <c:v>32987</c:v>
                </c:pt>
                <c:pt idx="7419">
                  <c:v>32988</c:v>
                </c:pt>
                <c:pt idx="7420">
                  <c:v>32989</c:v>
                </c:pt>
                <c:pt idx="7421">
                  <c:v>32990</c:v>
                </c:pt>
                <c:pt idx="7422">
                  <c:v>32991</c:v>
                </c:pt>
                <c:pt idx="7423">
                  <c:v>32992</c:v>
                </c:pt>
                <c:pt idx="7424">
                  <c:v>32993</c:v>
                </c:pt>
                <c:pt idx="7425">
                  <c:v>32994</c:v>
                </c:pt>
                <c:pt idx="7426">
                  <c:v>32995</c:v>
                </c:pt>
                <c:pt idx="7427">
                  <c:v>32996</c:v>
                </c:pt>
                <c:pt idx="7428">
                  <c:v>32997</c:v>
                </c:pt>
                <c:pt idx="7429">
                  <c:v>32998</c:v>
                </c:pt>
                <c:pt idx="7430">
                  <c:v>32999</c:v>
                </c:pt>
                <c:pt idx="7431">
                  <c:v>33000</c:v>
                </c:pt>
                <c:pt idx="7432">
                  <c:v>33001</c:v>
                </c:pt>
                <c:pt idx="7433">
                  <c:v>33002</c:v>
                </c:pt>
                <c:pt idx="7434">
                  <c:v>33003</c:v>
                </c:pt>
                <c:pt idx="7435">
                  <c:v>33004</c:v>
                </c:pt>
                <c:pt idx="7436">
                  <c:v>33005</c:v>
                </c:pt>
                <c:pt idx="7437">
                  <c:v>33006</c:v>
                </c:pt>
                <c:pt idx="7438">
                  <c:v>33007</c:v>
                </c:pt>
                <c:pt idx="7439">
                  <c:v>33008</c:v>
                </c:pt>
                <c:pt idx="7440">
                  <c:v>33009</c:v>
                </c:pt>
                <c:pt idx="7441">
                  <c:v>33010</c:v>
                </c:pt>
                <c:pt idx="7442">
                  <c:v>33011</c:v>
                </c:pt>
                <c:pt idx="7443">
                  <c:v>33012</c:v>
                </c:pt>
                <c:pt idx="7444">
                  <c:v>33013</c:v>
                </c:pt>
                <c:pt idx="7445">
                  <c:v>33014</c:v>
                </c:pt>
                <c:pt idx="7446">
                  <c:v>33015</c:v>
                </c:pt>
                <c:pt idx="7447">
                  <c:v>33016</c:v>
                </c:pt>
                <c:pt idx="7448">
                  <c:v>33017</c:v>
                </c:pt>
                <c:pt idx="7449">
                  <c:v>33018</c:v>
                </c:pt>
                <c:pt idx="7450">
                  <c:v>33019</c:v>
                </c:pt>
                <c:pt idx="7451">
                  <c:v>33020</c:v>
                </c:pt>
                <c:pt idx="7452">
                  <c:v>33021</c:v>
                </c:pt>
                <c:pt idx="7453">
                  <c:v>33022</c:v>
                </c:pt>
                <c:pt idx="7454">
                  <c:v>33023</c:v>
                </c:pt>
                <c:pt idx="7455">
                  <c:v>33024</c:v>
                </c:pt>
                <c:pt idx="7456">
                  <c:v>33025</c:v>
                </c:pt>
                <c:pt idx="7457">
                  <c:v>33026</c:v>
                </c:pt>
                <c:pt idx="7458">
                  <c:v>33027</c:v>
                </c:pt>
                <c:pt idx="7459">
                  <c:v>33028</c:v>
                </c:pt>
                <c:pt idx="7460">
                  <c:v>33029</c:v>
                </c:pt>
                <c:pt idx="7461">
                  <c:v>33030</c:v>
                </c:pt>
                <c:pt idx="7462">
                  <c:v>33031</c:v>
                </c:pt>
                <c:pt idx="7463">
                  <c:v>33032</c:v>
                </c:pt>
                <c:pt idx="7464">
                  <c:v>33033</c:v>
                </c:pt>
                <c:pt idx="7465">
                  <c:v>33034</c:v>
                </c:pt>
                <c:pt idx="7466">
                  <c:v>33035</c:v>
                </c:pt>
                <c:pt idx="7467">
                  <c:v>33036</c:v>
                </c:pt>
                <c:pt idx="7468">
                  <c:v>33037</c:v>
                </c:pt>
                <c:pt idx="7469">
                  <c:v>33038</c:v>
                </c:pt>
                <c:pt idx="7470">
                  <c:v>33039</c:v>
                </c:pt>
                <c:pt idx="7471">
                  <c:v>33040</c:v>
                </c:pt>
                <c:pt idx="7472">
                  <c:v>33041</c:v>
                </c:pt>
                <c:pt idx="7473">
                  <c:v>33042</c:v>
                </c:pt>
                <c:pt idx="7474">
                  <c:v>33043</c:v>
                </c:pt>
                <c:pt idx="7475">
                  <c:v>33044</c:v>
                </c:pt>
                <c:pt idx="7476">
                  <c:v>33045</c:v>
                </c:pt>
                <c:pt idx="7477">
                  <c:v>33046</c:v>
                </c:pt>
                <c:pt idx="7478">
                  <c:v>33047</c:v>
                </c:pt>
                <c:pt idx="7479">
                  <c:v>33048</c:v>
                </c:pt>
                <c:pt idx="7480">
                  <c:v>33049</c:v>
                </c:pt>
                <c:pt idx="7481">
                  <c:v>33050</c:v>
                </c:pt>
                <c:pt idx="7482">
                  <c:v>33051</c:v>
                </c:pt>
                <c:pt idx="7483">
                  <c:v>33052</c:v>
                </c:pt>
                <c:pt idx="7484">
                  <c:v>33053</c:v>
                </c:pt>
                <c:pt idx="7485">
                  <c:v>33054</c:v>
                </c:pt>
                <c:pt idx="7486">
                  <c:v>33055</c:v>
                </c:pt>
                <c:pt idx="7487">
                  <c:v>33056</c:v>
                </c:pt>
                <c:pt idx="7488">
                  <c:v>33057</c:v>
                </c:pt>
                <c:pt idx="7489">
                  <c:v>33058</c:v>
                </c:pt>
                <c:pt idx="7490">
                  <c:v>33059</c:v>
                </c:pt>
                <c:pt idx="7491">
                  <c:v>33060</c:v>
                </c:pt>
                <c:pt idx="7492">
                  <c:v>33061</c:v>
                </c:pt>
                <c:pt idx="7493">
                  <c:v>33062</c:v>
                </c:pt>
                <c:pt idx="7494">
                  <c:v>33063</c:v>
                </c:pt>
                <c:pt idx="7495">
                  <c:v>33064</c:v>
                </c:pt>
                <c:pt idx="7496">
                  <c:v>33065</c:v>
                </c:pt>
                <c:pt idx="7497">
                  <c:v>33066</c:v>
                </c:pt>
                <c:pt idx="7498">
                  <c:v>33067</c:v>
                </c:pt>
                <c:pt idx="7499">
                  <c:v>33068</c:v>
                </c:pt>
                <c:pt idx="7500">
                  <c:v>33069</c:v>
                </c:pt>
                <c:pt idx="7501">
                  <c:v>33070</c:v>
                </c:pt>
                <c:pt idx="7502">
                  <c:v>33071</c:v>
                </c:pt>
                <c:pt idx="7503">
                  <c:v>33072</c:v>
                </c:pt>
                <c:pt idx="7504">
                  <c:v>33073</c:v>
                </c:pt>
                <c:pt idx="7505">
                  <c:v>33074</c:v>
                </c:pt>
                <c:pt idx="7506">
                  <c:v>33075</c:v>
                </c:pt>
                <c:pt idx="7507">
                  <c:v>33076</c:v>
                </c:pt>
                <c:pt idx="7508">
                  <c:v>33077</c:v>
                </c:pt>
                <c:pt idx="7509">
                  <c:v>33078</c:v>
                </c:pt>
                <c:pt idx="7510">
                  <c:v>33079</c:v>
                </c:pt>
                <c:pt idx="7511">
                  <c:v>33080</c:v>
                </c:pt>
                <c:pt idx="7512">
                  <c:v>33081</c:v>
                </c:pt>
                <c:pt idx="7513">
                  <c:v>33082</c:v>
                </c:pt>
                <c:pt idx="7514">
                  <c:v>33083</c:v>
                </c:pt>
                <c:pt idx="7515">
                  <c:v>33084</c:v>
                </c:pt>
                <c:pt idx="7516">
                  <c:v>33085</c:v>
                </c:pt>
                <c:pt idx="7517">
                  <c:v>33086</c:v>
                </c:pt>
                <c:pt idx="7518">
                  <c:v>33087</c:v>
                </c:pt>
                <c:pt idx="7519">
                  <c:v>33088</c:v>
                </c:pt>
                <c:pt idx="7520">
                  <c:v>33089</c:v>
                </c:pt>
                <c:pt idx="7521">
                  <c:v>33090</c:v>
                </c:pt>
                <c:pt idx="7522">
                  <c:v>33091</c:v>
                </c:pt>
                <c:pt idx="7523">
                  <c:v>33092</c:v>
                </c:pt>
                <c:pt idx="7524">
                  <c:v>33093</c:v>
                </c:pt>
                <c:pt idx="7525">
                  <c:v>33094</c:v>
                </c:pt>
                <c:pt idx="7526">
                  <c:v>33095</c:v>
                </c:pt>
                <c:pt idx="7527">
                  <c:v>33096</c:v>
                </c:pt>
                <c:pt idx="7528">
                  <c:v>33097</c:v>
                </c:pt>
                <c:pt idx="7529">
                  <c:v>33098</c:v>
                </c:pt>
                <c:pt idx="7530">
                  <c:v>33099</c:v>
                </c:pt>
                <c:pt idx="7531">
                  <c:v>33100</c:v>
                </c:pt>
                <c:pt idx="7532">
                  <c:v>33101</c:v>
                </c:pt>
                <c:pt idx="7533">
                  <c:v>33102</c:v>
                </c:pt>
                <c:pt idx="7534">
                  <c:v>33103</c:v>
                </c:pt>
                <c:pt idx="7535">
                  <c:v>33104</c:v>
                </c:pt>
                <c:pt idx="7536">
                  <c:v>33105</c:v>
                </c:pt>
                <c:pt idx="7537">
                  <c:v>33106</c:v>
                </c:pt>
                <c:pt idx="7538">
                  <c:v>33107</c:v>
                </c:pt>
                <c:pt idx="7539">
                  <c:v>33108</c:v>
                </c:pt>
                <c:pt idx="7540">
                  <c:v>33109</c:v>
                </c:pt>
                <c:pt idx="7541">
                  <c:v>33110</c:v>
                </c:pt>
                <c:pt idx="7542">
                  <c:v>33111</c:v>
                </c:pt>
                <c:pt idx="7543">
                  <c:v>33112</c:v>
                </c:pt>
                <c:pt idx="7544">
                  <c:v>33113</c:v>
                </c:pt>
                <c:pt idx="7545">
                  <c:v>33114</c:v>
                </c:pt>
                <c:pt idx="7546">
                  <c:v>33115</c:v>
                </c:pt>
                <c:pt idx="7547">
                  <c:v>33116</c:v>
                </c:pt>
                <c:pt idx="7548">
                  <c:v>33117</c:v>
                </c:pt>
                <c:pt idx="7549">
                  <c:v>33118</c:v>
                </c:pt>
                <c:pt idx="7550">
                  <c:v>33119</c:v>
                </c:pt>
                <c:pt idx="7551">
                  <c:v>33120</c:v>
                </c:pt>
                <c:pt idx="7552">
                  <c:v>33121</c:v>
                </c:pt>
                <c:pt idx="7553">
                  <c:v>33122</c:v>
                </c:pt>
                <c:pt idx="7554">
                  <c:v>33123</c:v>
                </c:pt>
                <c:pt idx="7555">
                  <c:v>33124</c:v>
                </c:pt>
                <c:pt idx="7556">
                  <c:v>33125</c:v>
                </c:pt>
                <c:pt idx="7557">
                  <c:v>33126</c:v>
                </c:pt>
                <c:pt idx="7558">
                  <c:v>33127</c:v>
                </c:pt>
                <c:pt idx="7559">
                  <c:v>33128</c:v>
                </c:pt>
                <c:pt idx="7560">
                  <c:v>33129</c:v>
                </c:pt>
                <c:pt idx="7561">
                  <c:v>33130</c:v>
                </c:pt>
                <c:pt idx="7562">
                  <c:v>33131</c:v>
                </c:pt>
                <c:pt idx="7563">
                  <c:v>33132</c:v>
                </c:pt>
                <c:pt idx="7564">
                  <c:v>33133</c:v>
                </c:pt>
                <c:pt idx="7565">
                  <c:v>33134</c:v>
                </c:pt>
                <c:pt idx="7566">
                  <c:v>33135</c:v>
                </c:pt>
                <c:pt idx="7567">
                  <c:v>33136</c:v>
                </c:pt>
                <c:pt idx="7568">
                  <c:v>33137</c:v>
                </c:pt>
                <c:pt idx="7569">
                  <c:v>33138</c:v>
                </c:pt>
                <c:pt idx="7570">
                  <c:v>33139</c:v>
                </c:pt>
                <c:pt idx="7571">
                  <c:v>33140</c:v>
                </c:pt>
                <c:pt idx="7572">
                  <c:v>33141</c:v>
                </c:pt>
                <c:pt idx="7573">
                  <c:v>33142</c:v>
                </c:pt>
                <c:pt idx="7574">
                  <c:v>33143</c:v>
                </c:pt>
                <c:pt idx="7575">
                  <c:v>33144</c:v>
                </c:pt>
                <c:pt idx="7576">
                  <c:v>33145</c:v>
                </c:pt>
                <c:pt idx="7577">
                  <c:v>33146</c:v>
                </c:pt>
                <c:pt idx="7578">
                  <c:v>33147</c:v>
                </c:pt>
                <c:pt idx="7579">
                  <c:v>33148</c:v>
                </c:pt>
                <c:pt idx="7580">
                  <c:v>33149</c:v>
                </c:pt>
                <c:pt idx="7581">
                  <c:v>33150</c:v>
                </c:pt>
                <c:pt idx="7582">
                  <c:v>33151</c:v>
                </c:pt>
                <c:pt idx="7583">
                  <c:v>33152</c:v>
                </c:pt>
                <c:pt idx="7584">
                  <c:v>33153</c:v>
                </c:pt>
                <c:pt idx="7585">
                  <c:v>33154</c:v>
                </c:pt>
                <c:pt idx="7586">
                  <c:v>33155</c:v>
                </c:pt>
                <c:pt idx="7587">
                  <c:v>33156</c:v>
                </c:pt>
                <c:pt idx="7588">
                  <c:v>33157</c:v>
                </c:pt>
                <c:pt idx="7589">
                  <c:v>33158</c:v>
                </c:pt>
                <c:pt idx="7590">
                  <c:v>33159</c:v>
                </c:pt>
                <c:pt idx="7591">
                  <c:v>33160</c:v>
                </c:pt>
                <c:pt idx="7592">
                  <c:v>33161</c:v>
                </c:pt>
                <c:pt idx="7593">
                  <c:v>33162</c:v>
                </c:pt>
                <c:pt idx="7594">
                  <c:v>33163</c:v>
                </c:pt>
                <c:pt idx="7595">
                  <c:v>33164</c:v>
                </c:pt>
                <c:pt idx="7596">
                  <c:v>33165</c:v>
                </c:pt>
                <c:pt idx="7597">
                  <c:v>33166</c:v>
                </c:pt>
                <c:pt idx="7598">
                  <c:v>33167</c:v>
                </c:pt>
                <c:pt idx="7599">
                  <c:v>33168</c:v>
                </c:pt>
                <c:pt idx="7600">
                  <c:v>33169</c:v>
                </c:pt>
                <c:pt idx="7601">
                  <c:v>33170</c:v>
                </c:pt>
                <c:pt idx="7602">
                  <c:v>33171</c:v>
                </c:pt>
                <c:pt idx="7603">
                  <c:v>33172</c:v>
                </c:pt>
                <c:pt idx="7604">
                  <c:v>33173</c:v>
                </c:pt>
                <c:pt idx="7605">
                  <c:v>33174</c:v>
                </c:pt>
                <c:pt idx="7606">
                  <c:v>33175</c:v>
                </c:pt>
                <c:pt idx="7607">
                  <c:v>33176</c:v>
                </c:pt>
                <c:pt idx="7608">
                  <c:v>33177</c:v>
                </c:pt>
                <c:pt idx="7609">
                  <c:v>33178</c:v>
                </c:pt>
                <c:pt idx="7610">
                  <c:v>33179</c:v>
                </c:pt>
                <c:pt idx="7611">
                  <c:v>33180</c:v>
                </c:pt>
                <c:pt idx="7612">
                  <c:v>33181</c:v>
                </c:pt>
                <c:pt idx="7613">
                  <c:v>33182</c:v>
                </c:pt>
                <c:pt idx="7614">
                  <c:v>33183</c:v>
                </c:pt>
                <c:pt idx="7615">
                  <c:v>33184</c:v>
                </c:pt>
                <c:pt idx="7616">
                  <c:v>33185</c:v>
                </c:pt>
                <c:pt idx="7617">
                  <c:v>33186</c:v>
                </c:pt>
                <c:pt idx="7618">
                  <c:v>33187</c:v>
                </c:pt>
                <c:pt idx="7619">
                  <c:v>33188</c:v>
                </c:pt>
                <c:pt idx="7620">
                  <c:v>33189</c:v>
                </c:pt>
                <c:pt idx="7621">
                  <c:v>33190</c:v>
                </c:pt>
                <c:pt idx="7622">
                  <c:v>33191</c:v>
                </c:pt>
                <c:pt idx="7623">
                  <c:v>33192</c:v>
                </c:pt>
                <c:pt idx="7624">
                  <c:v>33193</c:v>
                </c:pt>
                <c:pt idx="7625">
                  <c:v>33194</c:v>
                </c:pt>
                <c:pt idx="7626">
                  <c:v>33195</c:v>
                </c:pt>
                <c:pt idx="7627">
                  <c:v>33196</c:v>
                </c:pt>
                <c:pt idx="7628">
                  <c:v>33197</c:v>
                </c:pt>
                <c:pt idx="7629">
                  <c:v>33198</c:v>
                </c:pt>
                <c:pt idx="7630">
                  <c:v>33199</c:v>
                </c:pt>
                <c:pt idx="7631">
                  <c:v>33200</c:v>
                </c:pt>
                <c:pt idx="7632">
                  <c:v>33201</c:v>
                </c:pt>
                <c:pt idx="7633">
                  <c:v>33202</c:v>
                </c:pt>
                <c:pt idx="7634">
                  <c:v>33203</c:v>
                </c:pt>
                <c:pt idx="7635">
                  <c:v>33204</c:v>
                </c:pt>
                <c:pt idx="7636">
                  <c:v>33205</c:v>
                </c:pt>
                <c:pt idx="7637">
                  <c:v>33206</c:v>
                </c:pt>
                <c:pt idx="7638">
                  <c:v>33207</c:v>
                </c:pt>
                <c:pt idx="7639">
                  <c:v>33208</c:v>
                </c:pt>
                <c:pt idx="7640">
                  <c:v>33209</c:v>
                </c:pt>
                <c:pt idx="7641">
                  <c:v>33210</c:v>
                </c:pt>
                <c:pt idx="7642">
                  <c:v>33211</c:v>
                </c:pt>
                <c:pt idx="7643">
                  <c:v>33212</c:v>
                </c:pt>
                <c:pt idx="7644">
                  <c:v>33213</c:v>
                </c:pt>
                <c:pt idx="7645">
                  <c:v>33214</c:v>
                </c:pt>
                <c:pt idx="7646">
                  <c:v>33215</c:v>
                </c:pt>
                <c:pt idx="7647">
                  <c:v>33216</c:v>
                </c:pt>
                <c:pt idx="7648">
                  <c:v>33217</c:v>
                </c:pt>
                <c:pt idx="7649">
                  <c:v>33218</c:v>
                </c:pt>
                <c:pt idx="7650">
                  <c:v>33219</c:v>
                </c:pt>
                <c:pt idx="7651">
                  <c:v>33220</c:v>
                </c:pt>
                <c:pt idx="7652">
                  <c:v>33221</c:v>
                </c:pt>
                <c:pt idx="7653">
                  <c:v>33222</c:v>
                </c:pt>
                <c:pt idx="7654">
                  <c:v>33223</c:v>
                </c:pt>
                <c:pt idx="7655">
                  <c:v>33224</c:v>
                </c:pt>
                <c:pt idx="7656">
                  <c:v>33225</c:v>
                </c:pt>
                <c:pt idx="7657">
                  <c:v>33226</c:v>
                </c:pt>
                <c:pt idx="7658">
                  <c:v>33227</c:v>
                </c:pt>
                <c:pt idx="7659">
                  <c:v>33228</c:v>
                </c:pt>
                <c:pt idx="7660">
                  <c:v>33229</c:v>
                </c:pt>
                <c:pt idx="7661">
                  <c:v>33230</c:v>
                </c:pt>
                <c:pt idx="7662">
                  <c:v>33231</c:v>
                </c:pt>
                <c:pt idx="7663">
                  <c:v>33232</c:v>
                </c:pt>
                <c:pt idx="7664">
                  <c:v>33233</c:v>
                </c:pt>
                <c:pt idx="7665">
                  <c:v>33234</c:v>
                </c:pt>
                <c:pt idx="7666">
                  <c:v>33235</c:v>
                </c:pt>
                <c:pt idx="7667">
                  <c:v>33236</c:v>
                </c:pt>
                <c:pt idx="7668">
                  <c:v>33237</c:v>
                </c:pt>
                <c:pt idx="7669">
                  <c:v>33238</c:v>
                </c:pt>
                <c:pt idx="7670">
                  <c:v>33239</c:v>
                </c:pt>
                <c:pt idx="7671">
                  <c:v>33240</c:v>
                </c:pt>
                <c:pt idx="7672">
                  <c:v>33241</c:v>
                </c:pt>
                <c:pt idx="7673">
                  <c:v>33242</c:v>
                </c:pt>
                <c:pt idx="7674">
                  <c:v>33243</c:v>
                </c:pt>
                <c:pt idx="7675">
                  <c:v>33244</c:v>
                </c:pt>
                <c:pt idx="7676">
                  <c:v>33245</c:v>
                </c:pt>
                <c:pt idx="7677">
                  <c:v>33246</c:v>
                </c:pt>
                <c:pt idx="7678">
                  <c:v>33247</c:v>
                </c:pt>
                <c:pt idx="7679">
                  <c:v>33248</c:v>
                </c:pt>
                <c:pt idx="7680">
                  <c:v>33249</c:v>
                </c:pt>
                <c:pt idx="7681">
                  <c:v>33250</c:v>
                </c:pt>
                <c:pt idx="7682">
                  <c:v>33251</c:v>
                </c:pt>
                <c:pt idx="7683">
                  <c:v>33252</c:v>
                </c:pt>
                <c:pt idx="7684">
                  <c:v>33253</c:v>
                </c:pt>
                <c:pt idx="7685">
                  <c:v>33254</c:v>
                </c:pt>
                <c:pt idx="7686">
                  <c:v>33255</c:v>
                </c:pt>
                <c:pt idx="7687">
                  <c:v>33256</c:v>
                </c:pt>
                <c:pt idx="7688">
                  <c:v>33257</c:v>
                </c:pt>
                <c:pt idx="7689">
                  <c:v>33258</c:v>
                </c:pt>
                <c:pt idx="7690">
                  <c:v>33259</c:v>
                </c:pt>
                <c:pt idx="7691">
                  <c:v>33260</c:v>
                </c:pt>
                <c:pt idx="7692">
                  <c:v>33261</c:v>
                </c:pt>
                <c:pt idx="7693">
                  <c:v>33262</c:v>
                </c:pt>
                <c:pt idx="7694">
                  <c:v>33263</c:v>
                </c:pt>
                <c:pt idx="7695">
                  <c:v>33264</c:v>
                </c:pt>
                <c:pt idx="7696">
                  <c:v>33265</c:v>
                </c:pt>
                <c:pt idx="7697">
                  <c:v>33266</c:v>
                </c:pt>
                <c:pt idx="7698">
                  <c:v>33267</c:v>
                </c:pt>
                <c:pt idx="7699">
                  <c:v>33268</c:v>
                </c:pt>
                <c:pt idx="7700">
                  <c:v>33269</c:v>
                </c:pt>
                <c:pt idx="7701">
                  <c:v>33270</c:v>
                </c:pt>
                <c:pt idx="7702">
                  <c:v>33271</c:v>
                </c:pt>
                <c:pt idx="7703">
                  <c:v>33272</c:v>
                </c:pt>
                <c:pt idx="7704">
                  <c:v>33273</c:v>
                </c:pt>
                <c:pt idx="7705">
                  <c:v>33274</c:v>
                </c:pt>
                <c:pt idx="7706">
                  <c:v>33275</c:v>
                </c:pt>
                <c:pt idx="7707">
                  <c:v>33276</c:v>
                </c:pt>
                <c:pt idx="7708">
                  <c:v>33277</c:v>
                </c:pt>
                <c:pt idx="7709">
                  <c:v>33278</c:v>
                </c:pt>
                <c:pt idx="7710">
                  <c:v>33279</c:v>
                </c:pt>
                <c:pt idx="7711">
                  <c:v>33280</c:v>
                </c:pt>
                <c:pt idx="7712">
                  <c:v>33281</c:v>
                </c:pt>
                <c:pt idx="7713">
                  <c:v>33282</c:v>
                </c:pt>
                <c:pt idx="7714">
                  <c:v>33283</c:v>
                </c:pt>
                <c:pt idx="7715">
                  <c:v>33284</c:v>
                </c:pt>
                <c:pt idx="7716">
                  <c:v>33285</c:v>
                </c:pt>
                <c:pt idx="7717">
                  <c:v>33286</c:v>
                </c:pt>
                <c:pt idx="7718">
                  <c:v>33287</c:v>
                </c:pt>
                <c:pt idx="7719">
                  <c:v>33288</c:v>
                </c:pt>
                <c:pt idx="7720">
                  <c:v>33289</c:v>
                </c:pt>
                <c:pt idx="7721">
                  <c:v>33290</c:v>
                </c:pt>
                <c:pt idx="7722">
                  <c:v>33291</c:v>
                </c:pt>
                <c:pt idx="7723">
                  <c:v>33292</c:v>
                </c:pt>
                <c:pt idx="7724">
                  <c:v>33293</c:v>
                </c:pt>
                <c:pt idx="7725">
                  <c:v>33294</c:v>
                </c:pt>
                <c:pt idx="7726">
                  <c:v>33295</c:v>
                </c:pt>
                <c:pt idx="7727">
                  <c:v>33296</c:v>
                </c:pt>
                <c:pt idx="7728">
                  <c:v>33297</c:v>
                </c:pt>
                <c:pt idx="7729">
                  <c:v>33298</c:v>
                </c:pt>
                <c:pt idx="7730">
                  <c:v>33299</c:v>
                </c:pt>
                <c:pt idx="7731">
                  <c:v>33300</c:v>
                </c:pt>
                <c:pt idx="7732">
                  <c:v>33301</c:v>
                </c:pt>
                <c:pt idx="7733">
                  <c:v>33302</c:v>
                </c:pt>
                <c:pt idx="7734">
                  <c:v>33303</c:v>
                </c:pt>
                <c:pt idx="7735">
                  <c:v>33304</c:v>
                </c:pt>
                <c:pt idx="7736">
                  <c:v>33305</c:v>
                </c:pt>
                <c:pt idx="7737">
                  <c:v>33306</c:v>
                </c:pt>
                <c:pt idx="7738">
                  <c:v>33307</c:v>
                </c:pt>
                <c:pt idx="7739">
                  <c:v>33308</c:v>
                </c:pt>
                <c:pt idx="7740">
                  <c:v>33309</c:v>
                </c:pt>
                <c:pt idx="7741">
                  <c:v>33310</c:v>
                </c:pt>
                <c:pt idx="7742">
                  <c:v>33311</c:v>
                </c:pt>
                <c:pt idx="7743">
                  <c:v>33312</c:v>
                </c:pt>
                <c:pt idx="7744">
                  <c:v>33313</c:v>
                </c:pt>
                <c:pt idx="7745">
                  <c:v>33314</c:v>
                </c:pt>
                <c:pt idx="7746">
                  <c:v>33315</c:v>
                </c:pt>
                <c:pt idx="7747">
                  <c:v>33316</c:v>
                </c:pt>
                <c:pt idx="7748">
                  <c:v>33317</c:v>
                </c:pt>
                <c:pt idx="7749">
                  <c:v>33318</c:v>
                </c:pt>
                <c:pt idx="7750">
                  <c:v>33319</c:v>
                </c:pt>
                <c:pt idx="7751">
                  <c:v>33320</c:v>
                </c:pt>
                <c:pt idx="7752">
                  <c:v>33321</c:v>
                </c:pt>
                <c:pt idx="7753">
                  <c:v>33322</c:v>
                </c:pt>
                <c:pt idx="7754">
                  <c:v>33323</c:v>
                </c:pt>
                <c:pt idx="7755">
                  <c:v>33324</c:v>
                </c:pt>
                <c:pt idx="7756">
                  <c:v>33325</c:v>
                </c:pt>
                <c:pt idx="7757">
                  <c:v>33326</c:v>
                </c:pt>
                <c:pt idx="7758">
                  <c:v>33327</c:v>
                </c:pt>
                <c:pt idx="7759">
                  <c:v>33328</c:v>
                </c:pt>
                <c:pt idx="7760">
                  <c:v>33329</c:v>
                </c:pt>
                <c:pt idx="7761">
                  <c:v>33330</c:v>
                </c:pt>
                <c:pt idx="7762">
                  <c:v>33331</c:v>
                </c:pt>
                <c:pt idx="7763">
                  <c:v>33332</c:v>
                </c:pt>
                <c:pt idx="7764">
                  <c:v>33333</c:v>
                </c:pt>
                <c:pt idx="7765">
                  <c:v>33334</c:v>
                </c:pt>
                <c:pt idx="7766">
                  <c:v>33335</c:v>
                </c:pt>
                <c:pt idx="7767">
                  <c:v>33336</c:v>
                </c:pt>
                <c:pt idx="7768">
                  <c:v>33337</c:v>
                </c:pt>
                <c:pt idx="7769">
                  <c:v>33338</c:v>
                </c:pt>
                <c:pt idx="7770">
                  <c:v>33339</c:v>
                </c:pt>
                <c:pt idx="7771">
                  <c:v>33340</c:v>
                </c:pt>
                <c:pt idx="7772">
                  <c:v>33341</c:v>
                </c:pt>
                <c:pt idx="7773">
                  <c:v>33342</c:v>
                </c:pt>
                <c:pt idx="7774">
                  <c:v>33343</c:v>
                </c:pt>
                <c:pt idx="7775">
                  <c:v>33344</c:v>
                </c:pt>
                <c:pt idx="7776">
                  <c:v>33345</c:v>
                </c:pt>
                <c:pt idx="7777">
                  <c:v>33346</c:v>
                </c:pt>
                <c:pt idx="7778">
                  <c:v>33347</c:v>
                </c:pt>
                <c:pt idx="7779">
                  <c:v>33348</c:v>
                </c:pt>
                <c:pt idx="7780">
                  <c:v>33349</c:v>
                </c:pt>
                <c:pt idx="7781">
                  <c:v>33350</c:v>
                </c:pt>
                <c:pt idx="7782">
                  <c:v>33351</c:v>
                </c:pt>
                <c:pt idx="7783">
                  <c:v>33352</c:v>
                </c:pt>
                <c:pt idx="7784">
                  <c:v>33353</c:v>
                </c:pt>
                <c:pt idx="7785">
                  <c:v>33354</c:v>
                </c:pt>
                <c:pt idx="7786">
                  <c:v>33355</c:v>
                </c:pt>
                <c:pt idx="7787">
                  <c:v>33356</c:v>
                </c:pt>
                <c:pt idx="7788">
                  <c:v>33357</c:v>
                </c:pt>
                <c:pt idx="7789">
                  <c:v>33358</c:v>
                </c:pt>
                <c:pt idx="7790">
                  <c:v>33359</c:v>
                </c:pt>
                <c:pt idx="7791">
                  <c:v>33360</c:v>
                </c:pt>
                <c:pt idx="7792">
                  <c:v>33361</c:v>
                </c:pt>
                <c:pt idx="7793">
                  <c:v>33362</c:v>
                </c:pt>
                <c:pt idx="7794">
                  <c:v>33363</c:v>
                </c:pt>
                <c:pt idx="7795">
                  <c:v>33364</c:v>
                </c:pt>
                <c:pt idx="7796">
                  <c:v>33365</c:v>
                </c:pt>
                <c:pt idx="7797">
                  <c:v>33366</c:v>
                </c:pt>
                <c:pt idx="7798">
                  <c:v>33367</c:v>
                </c:pt>
                <c:pt idx="7799">
                  <c:v>33368</c:v>
                </c:pt>
                <c:pt idx="7800">
                  <c:v>33369</c:v>
                </c:pt>
                <c:pt idx="7801">
                  <c:v>33370</c:v>
                </c:pt>
                <c:pt idx="7802">
                  <c:v>33371</c:v>
                </c:pt>
                <c:pt idx="7803">
                  <c:v>33372</c:v>
                </c:pt>
                <c:pt idx="7804">
                  <c:v>33373</c:v>
                </c:pt>
                <c:pt idx="7805">
                  <c:v>33374</c:v>
                </c:pt>
                <c:pt idx="7806">
                  <c:v>33375</c:v>
                </c:pt>
                <c:pt idx="7807">
                  <c:v>33376</c:v>
                </c:pt>
                <c:pt idx="7808">
                  <c:v>33377</c:v>
                </c:pt>
                <c:pt idx="7809">
                  <c:v>33378</c:v>
                </c:pt>
                <c:pt idx="7810">
                  <c:v>33379</c:v>
                </c:pt>
                <c:pt idx="7811">
                  <c:v>33380</c:v>
                </c:pt>
                <c:pt idx="7812">
                  <c:v>33381</c:v>
                </c:pt>
                <c:pt idx="7813">
                  <c:v>33382</c:v>
                </c:pt>
                <c:pt idx="7814">
                  <c:v>33383</c:v>
                </c:pt>
                <c:pt idx="7815">
                  <c:v>33384</c:v>
                </c:pt>
                <c:pt idx="7816">
                  <c:v>33385</c:v>
                </c:pt>
                <c:pt idx="7817">
                  <c:v>33386</c:v>
                </c:pt>
                <c:pt idx="7818">
                  <c:v>33387</c:v>
                </c:pt>
                <c:pt idx="7819">
                  <c:v>33388</c:v>
                </c:pt>
                <c:pt idx="7820">
                  <c:v>33389</c:v>
                </c:pt>
                <c:pt idx="7821">
                  <c:v>33390</c:v>
                </c:pt>
                <c:pt idx="7822">
                  <c:v>33391</c:v>
                </c:pt>
                <c:pt idx="7823">
                  <c:v>33392</c:v>
                </c:pt>
                <c:pt idx="7824">
                  <c:v>33393</c:v>
                </c:pt>
                <c:pt idx="7825">
                  <c:v>33394</c:v>
                </c:pt>
                <c:pt idx="7826">
                  <c:v>33395</c:v>
                </c:pt>
                <c:pt idx="7827">
                  <c:v>33396</c:v>
                </c:pt>
                <c:pt idx="7828">
                  <c:v>33397</c:v>
                </c:pt>
                <c:pt idx="7829">
                  <c:v>33398</c:v>
                </c:pt>
                <c:pt idx="7830">
                  <c:v>33399</c:v>
                </c:pt>
                <c:pt idx="7831">
                  <c:v>33400</c:v>
                </c:pt>
                <c:pt idx="7832">
                  <c:v>33401</c:v>
                </c:pt>
                <c:pt idx="7833">
                  <c:v>33402</c:v>
                </c:pt>
                <c:pt idx="7834">
                  <c:v>33403</c:v>
                </c:pt>
                <c:pt idx="7835">
                  <c:v>33404</c:v>
                </c:pt>
                <c:pt idx="7836">
                  <c:v>33405</c:v>
                </c:pt>
                <c:pt idx="7837">
                  <c:v>33406</c:v>
                </c:pt>
                <c:pt idx="7838">
                  <c:v>33407</c:v>
                </c:pt>
                <c:pt idx="7839">
                  <c:v>33408</c:v>
                </c:pt>
                <c:pt idx="7840">
                  <c:v>33409</c:v>
                </c:pt>
                <c:pt idx="7841">
                  <c:v>33410</c:v>
                </c:pt>
                <c:pt idx="7842">
                  <c:v>33411</c:v>
                </c:pt>
                <c:pt idx="7843">
                  <c:v>33412</c:v>
                </c:pt>
                <c:pt idx="7844">
                  <c:v>33413</c:v>
                </c:pt>
                <c:pt idx="7845">
                  <c:v>33414</c:v>
                </c:pt>
                <c:pt idx="7846">
                  <c:v>33415</c:v>
                </c:pt>
                <c:pt idx="7847">
                  <c:v>33416</c:v>
                </c:pt>
                <c:pt idx="7848">
                  <c:v>33417</c:v>
                </c:pt>
                <c:pt idx="7849">
                  <c:v>33418</c:v>
                </c:pt>
                <c:pt idx="7850">
                  <c:v>33419</c:v>
                </c:pt>
                <c:pt idx="7851">
                  <c:v>33420</c:v>
                </c:pt>
                <c:pt idx="7852">
                  <c:v>33421</c:v>
                </c:pt>
                <c:pt idx="7853">
                  <c:v>33422</c:v>
                </c:pt>
                <c:pt idx="7854">
                  <c:v>33423</c:v>
                </c:pt>
                <c:pt idx="7855">
                  <c:v>33424</c:v>
                </c:pt>
                <c:pt idx="7856">
                  <c:v>33425</c:v>
                </c:pt>
                <c:pt idx="7857">
                  <c:v>33426</c:v>
                </c:pt>
                <c:pt idx="7858">
                  <c:v>33427</c:v>
                </c:pt>
                <c:pt idx="7859">
                  <c:v>33428</c:v>
                </c:pt>
                <c:pt idx="7860">
                  <c:v>33429</c:v>
                </c:pt>
                <c:pt idx="7861">
                  <c:v>33430</c:v>
                </c:pt>
                <c:pt idx="7862">
                  <c:v>33431</c:v>
                </c:pt>
                <c:pt idx="7863">
                  <c:v>33432</c:v>
                </c:pt>
                <c:pt idx="7864">
                  <c:v>33433</c:v>
                </c:pt>
                <c:pt idx="7865">
                  <c:v>33434</c:v>
                </c:pt>
                <c:pt idx="7866">
                  <c:v>33435</c:v>
                </c:pt>
                <c:pt idx="7867">
                  <c:v>33436</c:v>
                </c:pt>
                <c:pt idx="7868">
                  <c:v>33437</c:v>
                </c:pt>
                <c:pt idx="7869">
                  <c:v>33438</c:v>
                </c:pt>
                <c:pt idx="7870">
                  <c:v>33439</c:v>
                </c:pt>
                <c:pt idx="7871">
                  <c:v>33440</c:v>
                </c:pt>
                <c:pt idx="7872">
                  <c:v>33441</c:v>
                </c:pt>
                <c:pt idx="7873">
                  <c:v>33442</c:v>
                </c:pt>
                <c:pt idx="7874">
                  <c:v>33443</c:v>
                </c:pt>
                <c:pt idx="7875">
                  <c:v>33444</c:v>
                </c:pt>
                <c:pt idx="7876">
                  <c:v>33445</c:v>
                </c:pt>
                <c:pt idx="7877">
                  <c:v>33446</c:v>
                </c:pt>
                <c:pt idx="7878">
                  <c:v>33447</c:v>
                </c:pt>
                <c:pt idx="7879">
                  <c:v>33448</c:v>
                </c:pt>
                <c:pt idx="7880">
                  <c:v>33449</c:v>
                </c:pt>
                <c:pt idx="7881">
                  <c:v>33450</c:v>
                </c:pt>
                <c:pt idx="7882">
                  <c:v>33451</c:v>
                </c:pt>
                <c:pt idx="7883">
                  <c:v>33452</c:v>
                </c:pt>
                <c:pt idx="7884">
                  <c:v>33453</c:v>
                </c:pt>
                <c:pt idx="7885">
                  <c:v>33454</c:v>
                </c:pt>
                <c:pt idx="7886">
                  <c:v>33455</c:v>
                </c:pt>
                <c:pt idx="7887">
                  <c:v>33456</c:v>
                </c:pt>
                <c:pt idx="7888">
                  <c:v>33457</c:v>
                </c:pt>
                <c:pt idx="7889">
                  <c:v>33458</c:v>
                </c:pt>
                <c:pt idx="7890">
                  <c:v>33459</c:v>
                </c:pt>
                <c:pt idx="7891">
                  <c:v>33460</c:v>
                </c:pt>
                <c:pt idx="7892">
                  <c:v>33461</c:v>
                </c:pt>
                <c:pt idx="7893">
                  <c:v>33462</c:v>
                </c:pt>
                <c:pt idx="7894">
                  <c:v>33463</c:v>
                </c:pt>
                <c:pt idx="7895">
                  <c:v>33464</c:v>
                </c:pt>
                <c:pt idx="7896">
                  <c:v>33465</c:v>
                </c:pt>
                <c:pt idx="7897">
                  <c:v>33466</c:v>
                </c:pt>
                <c:pt idx="7898">
                  <c:v>33467</c:v>
                </c:pt>
                <c:pt idx="7899">
                  <c:v>33468</c:v>
                </c:pt>
                <c:pt idx="7900">
                  <c:v>33469</c:v>
                </c:pt>
                <c:pt idx="7901">
                  <c:v>33470</c:v>
                </c:pt>
                <c:pt idx="7902">
                  <c:v>33471</c:v>
                </c:pt>
                <c:pt idx="7903">
                  <c:v>33472</c:v>
                </c:pt>
                <c:pt idx="7904">
                  <c:v>33473</c:v>
                </c:pt>
                <c:pt idx="7905">
                  <c:v>33474</c:v>
                </c:pt>
                <c:pt idx="7906">
                  <c:v>33475</c:v>
                </c:pt>
                <c:pt idx="7907">
                  <c:v>33476</c:v>
                </c:pt>
                <c:pt idx="7908">
                  <c:v>33477</c:v>
                </c:pt>
                <c:pt idx="7909">
                  <c:v>33478</c:v>
                </c:pt>
                <c:pt idx="7910">
                  <c:v>33479</c:v>
                </c:pt>
                <c:pt idx="7911">
                  <c:v>33480</c:v>
                </c:pt>
                <c:pt idx="7912">
                  <c:v>33481</c:v>
                </c:pt>
                <c:pt idx="7913">
                  <c:v>33482</c:v>
                </c:pt>
                <c:pt idx="7914">
                  <c:v>33483</c:v>
                </c:pt>
                <c:pt idx="7915">
                  <c:v>33484</c:v>
                </c:pt>
                <c:pt idx="7916">
                  <c:v>33485</c:v>
                </c:pt>
                <c:pt idx="7917">
                  <c:v>33486</c:v>
                </c:pt>
                <c:pt idx="7918">
                  <c:v>33487</c:v>
                </c:pt>
                <c:pt idx="7919">
                  <c:v>33488</c:v>
                </c:pt>
                <c:pt idx="7920">
                  <c:v>33489</c:v>
                </c:pt>
                <c:pt idx="7921">
                  <c:v>33490</c:v>
                </c:pt>
                <c:pt idx="7922">
                  <c:v>33491</c:v>
                </c:pt>
                <c:pt idx="7923">
                  <c:v>33492</c:v>
                </c:pt>
                <c:pt idx="7924">
                  <c:v>33493</c:v>
                </c:pt>
                <c:pt idx="7925">
                  <c:v>33494</c:v>
                </c:pt>
                <c:pt idx="7926">
                  <c:v>33495</c:v>
                </c:pt>
                <c:pt idx="7927">
                  <c:v>33496</c:v>
                </c:pt>
                <c:pt idx="7928">
                  <c:v>33497</c:v>
                </c:pt>
                <c:pt idx="7929">
                  <c:v>33498</c:v>
                </c:pt>
                <c:pt idx="7930">
                  <c:v>33499</c:v>
                </c:pt>
                <c:pt idx="7931">
                  <c:v>33500</c:v>
                </c:pt>
                <c:pt idx="7932">
                  <c:v>33501</c:v>
                </c:pt>
                <c:pt idx="7933">
                  <c:v>33502</c:v>
                </c:pt>
                <c:pt idx="7934">
                  <c:v>33503</c:v>
                </c:pt>
                <c:pt idx="7935">
                  <c:v>33504</c:v>
                </c:pt>
                <c:pt idx="7936">
                  <c:v>33505</c:v>
                </c:pt>
                <c:pt idx="7937">
                  <c:v>33506</c:v>
                </c:pt>
                <c:pt idx="7938">
                  <c:v>33507</c:v>
                </c:pt>
                <c:pt idx="7939">
                  <c:v>33508</c:v>
                </c:pt>
                <c:pt idx="7940">
                  <c:v>33509</c:v>
                </c:pt>
                <c:pt idx="7941">
                  <c:v>33510</c:v>
                </c:pt>
                <c:pt idx="7942">
                  <c:v>33511</c:v>
                </c:pt>
                <c:pt idx="7943">
                  <c:v>33512</c:v>
                </c:pt>
                <c:pt idx="7944">
                  <c:v>33513</c:v>
                </c:pt>
                <c:pt idx="7945">
                  <c:v>33514</c:v>
                </c:pt>
                <c:pt idx="7946">
                  <c:v>33515</c:v>
                </c:pt>
                <c:pt idx="7947">
                  <c:v>33516</c:v>
                </c:pt>
                <c:pt idx="7948">
                  <c:v>33517</c:v>
                </c:pt>
                <c:pt idx="7949">
                  <c:v>33518</c:v>
                </c:pt>
                <c:pt idx="7950">
                  <c:v>33519</c:v>
                </c:pt>
                <c:pt idx="7951">
                  <c:v>33520</c:v>
                </c:pt>
                <c:pt idx="7952">
                  <c:v>33521</c:v>
                </c:pt>
                <c:pt idx="7953">
                  <c:v>33522</c:v>
                </c:pt>
                <c:pt idx="7954">
                  <c:v>33523</c:v>
                </c:pt>
                <c:pt idx="7955">
                  <c:v>33524</c:v>
                </c:pt>
                <c:pt idx="7956">
                  <c:v>33525</c:v>
                </c:pt>
                <c:pt idx="7957">
                  <c:v>33526</c:v>
                </c:pt>
                <c:pt idx="7958">
                  <c:v>33527</c:v>
                </c:pt>
                <c:pt idx="7959">
                  <c:v>33528</c:v>
                </c:pt>
                <c:pt idx="7960">
                  <c:v>33529</c:v>
                </c:pt>
                <c:pt idx="7961">
                  <c:v>33530</c:v>
                </c:pt>
                <c:pt idx="7962">
                  <c:v>33531</c:v>
                </c:pt>
                <c:pt idx="7963">
                  <c:v>33532</c:v>
                </c:pt>
                <c:pt idx="7964">
                  <c:v>33533</c:v>
                </c:pt>
                <c:pt idx="7965">
                  <c:v>33534</c:v>
                </c:pt>
                <c:pt idx="7966">
                  <c:v>33535</c:v>
                </c:pt>
                <c:pt idx="7967">
                  <c:v>33536</c:v>
                </c:pt>
                <c:pt idx="7968">
                  <c:v>33537</c:v>
                </c:pt>
                <c:pt idx="7969">
                  <c:v>33538</c:v>
                </c:pt>
                <c:pt idx="7970">
                  <c:v>33539</c:v>
                </c:pt>
                <c:pt idx="7971">
                  <c:v>33540</c:v>
                </c:pt>
                <c:pt idx="7972">
                  <c:v>33541</c:v>
                </c:pt>
                <c:pt idx="7973">
                  <c:v>33542</c:v>
                </c:pt>
                <c:pt idx="7974">
                  <c:v>33543</c:v>
                </c:pt>
                <c:pt idx="7975">
                  <c:v>33544</c:v>
                </c:pt>
                <c:pt idx="7976">
                  <c:v>33545</c:v>
                </c:pt>
                <c:pt idx="7977">
                  <c:v>33546</c:v>
                </c:pt>
                <c:pt idx="7978">
                  <c:v>33547</c:v>
                </c:pt>
                <c:pt idx="7979">
                  <c:v>33548</c:v>
                </c:pt>
                <c:pt idx="7980">
                  <c:v>33549</c:v>
                </c:pt>
                <c:pt idx="7981">
                  <c:v>33550</c:v>
                </c:pt>
                <c:pt idx="7982">
                  <c:v>33551</c:v>
                </c:pt>
                <c:pt idx="7983">
                  <c:v>33552</c:v>
                </c:pt>
                <c:pt idx="7984">
                  <c:v>33553</c:v>
                </c:pt>
                <c:pt idx="7985">
                  <c:v>33554</c:v>
                </c:pt>
                <c:pt idx="7986">
                  <c:v>33555</c:v>
                </c:pt>
                <c:pt idx="7987">
                  <c:v>33556</c:v>
                </c:pt>
                <c:pt idx="7988">
                  <c:v>33557</c:v>
                </c:pt>
                <c:pt idx="7989">
                  <c:v>33558</c:v>
                </c:pt>
                <c:pt idx="7990">
                  <c:v>33559</c:v>
                </c:pt>
                <c:pt idx="7991">
                  <c:v>33560</c:v>
                </c:pt>
                <c:pt idx="7992">
                  <c:v>33561</c:v>
                </c:pt>
                <c:pt idx="7993">
                  <c:v>33562</c:v>
                </c:pt>
                <c:pt idx="7994">
                  <c:v>33563</c:v>
                </c:pt>
                <c:pt idx="7995">
                  <c:v>33564</c:v>
                </c:pt>
                <c:pt idx="7996">
                  <c:v>33565</c:v>
                </c:pt>
                <c:pt idx="7997">
                  <c:v>33566</c:v>
                </c:pt>
                <c:pt idx="7998">
                  <c:v>33567</c:v>
                </c:pt>
                <c:pt idx="7999">
                  <c:v>33568</c:v>
                </c:pt>
                <c:pt idx="8000">
                  <c:v>33569</c:v>
                </c:pt>
                <c:pt idx="8001">
                  <c:v>33570</c:v>
                </c:pt>
                <c:pt idx="8002">
                  <c:v>33571</c:v>
                </c:pt>
                <c:pt idx="8003">
                  <c:v>33572</c:v>
                </c:pt>
                <c:pt idx="8004">
                  <c:v>33573</c:v>
                </c:pt>
                <c:pt idx="8005">
                  <c:v>33574</c:v>
                </c:pt>
                <c:pt idx="8006">
                  <c:v>33575</c:v>
                </c:pt>
                <c:pt idx="8007">
                  <c:v>33576</c:v>
                </c:pt>
                <c:pt idx="8008">
                  <c:v>33577</c:v>
                </c:pt>
                <c:pt idx="8009">
                  <c:v>33578</c:v>
                </c:pt>
                <c:pt idx="8010">
                  <c:v>33579</c:v>
                </c:pt>
                <c:pt idx="8011">
                  <c:v>33580</c:v>
                </c:pt>
                <c:pt idx="8012">
                  <c:v>33581</c:v>
                </c:pt>
                <c:pt idx="8013">
                  <c:v>33582</c:v>
                </c:pt>
                <c:pt idx="8014">
                  <c:v>33583</c:v>
                </c:pt>
                <c:pt idx="8015">
                  <c:v>33584</c:v>
                </c:pt>
                <c:pt idx="8016">
                  <c:v>33585</c:v>
                </c:pt>
                <c:pt idx="8017">
                  <c:v>33586</c:v>
                </c:pt>
                <c:pt idx="8018">
                  <c:v>33587</c:v>
                </c:pt>
                <c:pt idx="8019">
                  <c:v>33588</c:v>
                </c:pt>
                <c:pt idx="8020">
                  <c:v>33589</c:v>
                </c:pt>
                <c:pt idx="8021">
                  <c:v>33590</c:v>
                </c:pt>
                <c:pt idx="8022">
                  <c:v>33591</c:v>
                </c:pt>
                <c:pt idx="8023">
                  <c:v>33592</c:v>
                </c:pt>
                <c:pt idx="8024">
                  <c:v>33593</c:v>
                </c:pt>
                <c:pt idx="8025">
                  <c:v>33594</c:v>
                </c:pt>
                <c:pt idx="8026">
                  <c:v>33595</c:v>
                </c:pt>
                <c:pt idx="8027">
                  <c:v>33596</c:v>
                </c:pt>
                <c:pt idx="8028">
                  <c:v>33597</c:v>
                </c:pt>
                <c:pt idx="8029">
                  <c:v>33598</c:v>
                </c:pt>
                <c:pt idx="8030">
                  <c:v>33599</c:v>
                </c:pt>
                <c:pt idx="8031">
                  <c:v>33600</c:v>
                </c:pt>
                <c:pt idx="8032">
                  <c:v>33601</c:v>
                </c:pt>
                <c:pt idx="8033">
                  <c:v>33602</c:v>
                </c:pt>
                <c:pt idx="8034">
                  <c:v>33603</c:v>
                </c:pt>
                <c:pt idx="8035">
                  <c:v>33604</c:v>
                </c:pt>
                <c:pt idx="8036">
                  <c:v>33605</c:v>
                </c:pt>
                <c:pt idx="8037">
                  <c:v>33606</c:v>
                </c:pt>
                <c:pt idx="8038">
                  <c:v>33607</c:v>
                </c:pt>
                <c:pt idx="8039">
                  <c:v>33608</c:v>
                </c:pt>
                <c:pt idx="8040">
                  <c:v>33609</c:v>
                </c:pt>
                <c:pt idx="8041">
                  <c:v>33610</c:v>
                </c:pt>
                <c:pt idx="8042">
                  <c:v>33611</c:v>
                </c:pt>
                <c:pt idx="8043">
                  <c:v>33612</c:v>
                </c:pt>
                <c:pt idx="8044">
                  <c:v>33613</c:v>
                </c:pt>
                <c:pt idx="8045">
                  <c:v>33614</c:v>
                </c:pt>
                <c:pt idx="8046">
                  <c:v>33615</c:v>
                </c:pt>
                <c:pt idx="8047">
                  <c:v>33616</c:v>
                </c:pt>
                <c:pt idx="8048">
                  <c:v>33617</c:v>
                </c:pt>
                <c:pt idx="8049">
                  <c:v>33618</c:v>
                </c:pt>
                <c:pt idx="8050">
                  <c:v>33619</c:v>
                </c:pt>
                <c:pt idx="8051">
                  <c:v>33620</c:v>
                </c:pt>
                <c:pt idx="8052">
                  <c:v>33621</c:v>
                </c:pt>
                <c:pt idx="8053">
                  <c:v>33622</c:v>
                </c:pt>
                <c:pt idx="8054">
                  <c:v>33623</c:v>
                </c:pt>
                <c:pt idx="8055">
                  <c:v>33624</c:v>
                </c:pt>
                <c:pt idx="8056">
                  <c:v>33625</c:v>
                </c:pt>
                <c:pt idx="8057">
                  <c:v>33626</c:v>
                </c:pt>
                <c:pt idx="8058">
                  <c:v>33627</c:v>
                </c:pt>
                <c:pt idx="8059">
                  <c:v>33628</c:v>
                </c:pt>
                <c:pt idx="8060">
                  <c:v>33629</c:v>
                </c:pt>
                <c:pt idx="8061">
                  <c:v>33630</c:v>
                </c:pt>
                <c:pt idx="8062">
                  <c:v>33631</c:v>
                </c:pt>
                <c:pt idx="8063">
                  <c:v>33632</c:v>
                </c:pt>
                <c:pt idx="8064">
                  <c:v>33633</c:v>
                </c:pt>
                <c:pt idx="8065">
                  <c:v>33634</c:v>
                </c:pt>
                <c:pt idx="8066">
                  <c:v>33635</c:v>
                </c:pt>
                <c:pt idx="8067">
                  <c:v>33636</c:v>
                </c:pt>
                <c:pt idx="8068">
                  <c:v>33637</c:v>
                </c:pt>
                <c:pt idx="8069">
                  <c:v>33638</c:v>
                </c:pt>
                <c:pt idx="8070">
                  <c:v>33639</c:v>
                </c:pt>
                <c:pt idx="8071">
                  <c:v>33640</c:v>
                </c:pt>
                <c:pt idx="8072">
                  <c:v>33641</c:v>
                </c:pt>
                <c:pt idx="8073">
                  <c:v>33642</c:v>
                </c:pt>
                <c:pt idx="8074">
                  <c:v>33643</c:v>
                </c:pt>
                <c:pt idx="8075">
                  <c:v>33644</c:v>
                </c:pt>
                <c:pt idx="8076">
                  <c:v>33645</c:v>
                </c:pt>
                <c:pt idx="8077">
                  <c:v>33646</c:v>
                </c:pt>
                <c:pt idx="8078">
                  <c:v>33647</c:v>
                </c:pt>
                <c:pt idx="8079">
                  <c:v>33648</c:v>
                </c:pt>
                <c:pt idx="8080">
                  <c:v>33649</c:v>
                </c:pt>
                <c:pt idx="8081">
                  <c:v>33650</c:v>
                </c:pt>
                <c:pt idx="8082">
                  <c:v>33651</c:v>
                </c:pt>
                <c:pt idx="8083">
                  <c:v>33652</c:v>
                </c:pt>
                <c:pt idx="8084">
                  <c:v>33653</c:v>
                </c:pt>
                <c:pt idx="8085">
                  <c:v>33654</c:v>
                </c:pt>
                <c:pt idx="8086">
                  <c:v>33655</c:v>
                </c:pt>
                <c:pt idx="8087">
                  <c:v>33656</c:v>
                </c:pt>
                <c:pt idx="8088">
                  <c:v>33657</c:v>
                </c:pt>
                <c:pt idx="8089">
                  <c:v>33658</c:v>
                </c:pt>
                <c:pt idx="8090">
                  <c:v>33659</c:v>
                </c:pt>
                <c:pt idx="8091">
                  <c:v>33660</c:v>
                </c:pt>
                <c:pt idx="8092">
                  <c:v>33661</c:v>
                </c:pt>
                <c:pt idx="8093">
                  <c:v>33662</c:v>
                </c:pt>
                <c:pt idx="8094">
                  <c:v>33663</c:v>
                </c:pt>
                <c:pt idx="8095">
                  <c:v>33664</c:v>
                </c:pt>
                <c:pt idx="8096">
                  <c:v>33665</c:v>
                </c:pt>
                <c:pt idx="8097">
                  <c:v>33666</c:v>
                </c:pt>
                <c:pt idx="8098">
                  <c:v>33667</c:v>
                </c:pt>
                <c:pt idx="8099">
                  <c:v>33668</c:v>
                </c:pt>
                <c:pt idx="8100">
                  <c:v>33669</c:v>
                </c:pt>
                <c:pt idx="8101">
                  <c:v>33670</c:v>
                </c:pt>
                <c:pt idx="8102">
                  <c:v>33671</c:v>
                </c:pt>
                <c:pt idx="8103">
                  <c:v>33672</c:v>
                </c:pt>
                <c:pt idx="8104">
                  <c:v>33673</c:v>
                </c:pt>
                <c:pt idx="8105">
                  <c:v>33674</c:v>
                </c:pt>
                <c:pt idx="8106">
                  <c:v>33675</c:v>
                </c:pt>
                <c:pt idx="8107">
                  <c:v>33676</c:v>
                </c:pt>
                <c:pt idx="8108">
                  <c:v>33677</c:v>
                </c:pt>
                <c:pt idx="8109">
                  <c:v>33678</c:v>
                </c:pt>
                <c:pt idx="8110">
                  <c:v>33679</c:v>
                </c:pt>
                <c:pt idx="8111">
                  <c:v>33680</c:v>
                </c:pt>
                <c:pt idx="8112">
                  <c:v>33681</c:v>
                </c:pt>
                <c:pt idx="8113">
                  <c:v>33682</c:v>
                </c:pt>
                <c:pt idx="8114">
                  <c:v>33683</c:v>
                </c:pt>
                <c:pt idx="8115">
                  <c:v>33684</c:v>
                </c:pt>
                <c:pt idx="8116">
                  <c:v>33685</c:v>
                </c:pt>
                <c:pt idx="8117">
                  <c:v>33686</c:v>
                </c:pt>
                <c:pt idx="8118">
                  <c:v>33687</c:v>
                </c:pt>
                <c:pt idx="8119">
                  <c:v>33688</c:v>
                </c:pt>
                <c:pt idx="8120">
                  <c:v>33689</c:v>
                </c:pt>
                <c:pt idx="8121">
                  <c:v>33690</c:v>
                </c:pt>
                <c:pt idx="8122">
                  <c:v>33691</c:v>
                </c:pt>
                <c:pt idx="8123">
                  <c:v>33692</c:v>
                </c:pt>
                <c:pt idx="8124">
                  <c:v>33693</c:v>
                </c:pt>
                <c:pt idx="8125">
                  <c:v>33694</c:v>
                </c:pt>
                <c:pt idx="8126">
                  <c:v>33695</c:v>
                </c:pt>
                <c:pt idx="8127">
                  <c:v>33696</c:v>
                </c:pt>
                <c:pt idx="8128">
                  <c:v>33697</c:v>
                </c:pt>
                <c:pt idx="8129">
                  <c:v>33698</c:v>
                </c:pt>
                <c:pt idx="8130">
                  <c:v>33699</c:v>
                </c:pt>
                <c:pt idx="8131">
                  <c:v>33700</c:v>
                </c:pt>
                <c:pt idx="8132">
                  <c:v>33701</c:v>
                </c:pt>
                <c:pt idx="8133">
                  <c:v>33702</c:v>
                </c:pt>
                <c:pt idx="8134">
                  <c:v>33703</c:v>
                </c:pt>
                <c:pt idx="8135">
                  <c:v>33704</c:v>
                </c:pt>
                <c:pt idx="8136">
                  <c:v>33705</c:v>
                </c:pt>
                <c:pt idx="8137">
                  <c:v>33706</c:v>
                </c:pt>
                <c:pt idx="8138">
                  <c:v>33707</c:v>
                </c:pt>
                <c:pt idx="8139">
                  <c:v>33708</c:v>
                </c:pt>
                <c:pt idx="8140">
                  <c:v>33709</c:v>
                </c:pt>
                <c:pt idx="8141">
                  <c:v>33710</c:v>
                </c:pt>
                <c:pt idx="8142">
                  <c:v>33711</c:v>
                </c:pt>
                <c:pt idx="8143">
                  <c:v>33712</c:v>
                </c:pt>
                <c:pt idx="8144">
                  <c:v>33713</c:v>
                </c:pt>
                <c:pt idx="8145">
                  <c:v>33714</c:v>
                </c:pt>
                <c:pt idx="8146">
                  <c:v>33715</c:v>
                </c:pt>
                <c:pt idx="8147">
                  <c:v>33716</c:v>
                </c:pt>
                <c:pt idx="8148">
                  <c:v>33717</c:v>
                </c:pt>
                <c:pt idx="8149">
                  <c:v>33718</c:v>
                </c:pt>
                <c:pt idx="8150">
                  <c:v>33719</c:v>
                </c:pt>
                <c:pt idx="8151">
                  <c:v>33720</c:v>
                </c:pt>
                <c:pt idx="8152">
                  <c:v>33721</c:v>
                </c:pt>
                <c:pt idx="8153">
                  <c:v>33722</c:v>
                </c:pt>
                <c:pt idx="8154">
                  <c:v>33723</c:v>
                </c:pt>
                <c:pt idx="8155">
                  <c:v>33724</c:v>
                </c:pt>
                <c:pt idx="8156">
                  <c:v>33725</c:v>
                </c:pt>
                <c:pt idx="8157">
                  <c:v>33726</c:v>
                </c:pt>
                <c:pt idx="8158">
                  <c:v>33727</c:v>
                </c:pt>
                <c:pt idx="8159">
                  <c:v>33728</c:v>
                </c:pt>
                <c:pt idx="8160">
                  <c:v>33729</c:v>
                </c:pt>
                <c:pt idx="8161">
                  <c:v>33730</c:v>
                </c:pt>
                <c:pt idx="8162">
                  <c:v>33731</c:v>
                </c:pt>
                <c:pt idx="8163">
                  <c:v>33732</c:v>
                </c:pt>
                <c:pt idx="8164">
                  <c:v>33733</c:v>
                </c:pt>
                <c:pt idx="8165">
                  <c:v>33734</c:v>
                </c:pt>
                <c:pt idx="8166">
                  <c:v>33735</c:v>
                </c:pt>
                <c:pt idx="8167">
                  <c:v>33736</c:v>
                </c:pt>
                <c:pt idx="8168">
                  <c:v>33737</c:v>
                </c:pt>
                <c:pt idx="8169">
                  <c:v>33738</c:v>
                </c:pt>
                <c:pt idx="8170">
                  <c:v>33739</c:v>
                </c:pt>
                <c:pt idx="8171">
                  <c:v>33740</c:v>
                </c:pt>
                <c:pt idx="8172">
                  <c:v>33741</c:v>
                </c:pt>
                <c:pt idx="8173">
                  <c:v>33742</c:v>
                </c:pt>
                <c:pt idx="8174">
                  <c:v>33743</c:v>
                </c:pt>
                <c:pt idx="8175">
                  <c:v>33744</c:v>
                </c:pt>
                <c:pt idx="8176">
                  <c:v>33745</c:v>
                </c:pt>
                <c:pt idx="8177">
                  <c:v>33746</c:v>
                </c:pt>
                <c:pt idx="8178">
                  <c:v>33747</c:v>
                </c:pt>
                <c:pt idx="8179">
                  <c:v>33748</c:v>
                </c:pt>
                <c:pt idx="8180">
                  <c:v>33749</c:v>
                </c:pt>
                <c:pt idx="8181">
                  <c:v>33750</c:v>
                </c:pt>
                <c:pt idx="8182">
                  <c:v>33751</c:v>
                </c:pt>
                <c:pt idx="8183">
                  <c:v>33752</c:v>
                </c:pt>
                <c:pt idx="8184">
                  <c:v>33753</c:v>
                </c:pt>
                <c:pt idx="8185">
                  <c:v>33754</c:v>
                </c:pt>
                <c:pt idx="8186">
                  <c:v>33755</c:v>
                </c:pt>
                <c:pt idx="8187">
                  <c:v>33756</c:v>
                </c:pt>
                <c:pt idx="8188">
                  <c:v>33757</c:v>
                </c:pt>
                <c:pt idx="8189">
                  <c:v>33758</c:v>
                </c:pt>
                <c:pt idx="8190">
                  <c:v>33759</c:v>
                </c:pt>
                <c:pt idx="8191">
                  <c:v>33760</c:v>
                </c:pt>
                <c:pt idx="8192">
                  <c:v>33761</c:v>
                </c:pt>
                <c:pt idx="8193">
                  <c:v>33762</c:v>
                </c:pt>
                <c:pt idx="8194">
                  <c:v>33763</c:v>
                </c:pt>
                <c:pt idx="8195">
                  <c:v>33764</c:v>
                </c:pt>
                <c:pt idx="8196">
                  <c:v>33765</c:v>
                </c:pt>
                <c:pt idx="8197">
                  <c:v>33766</c:v>
                </c:pt>
                <c:pt idx="8198">
                  <c:v>33767</c:v>
                </c:pt>
                <c:pt idx="8199">
                  <c:v>33768</c:v>
                </c:pt>
                <c:pt idx="8200">
                  <c:v>33769</c:v>
                </c:pt>
                <c:pt idx="8201">
                  <c:v>33770</c:v>
                </c:pt>
                <c:pt idx="8202">
                  <c:v>33771</c:v>
                </c:pt>
                <c:pt idx="8203">
                  <c:v>33772</c:v>
                </c:pt>
                <c:pt idx="8204">
                  <c:v>33773</c:v>
                </c:pt>
                <c:pt idx="8205">
                  <c:v>33774</c:v>
                </c:pt>
                <c:pt idx="8206">
                  <c:v>33775</c:v>
                </c:pt>
                <c:pt idx="8207">
                  <c:v>33776</c:v>
                </c:pt>
                <c:pt idx="8208">
                  <c:v>33777</c:v>
                </c:pt>
                <c:pt idx="8209">
                  <c:v>33778</c:v>
                </c:pt>
                <c:pt idx="8210">
                  <c:v>33779</c:v>
                </c:pt>
                <c:pt idx="8211">
                  <c:v>33780</c:v>
                </c:pt>
                <c:pt idx="8212">
                  <c:v>33781</c:v>
                </c:pt>
                <c:pt idx="8213">
                  <c:v>33782</c:v>
                </c:pt>
                <c:pt idx="8214">
                  <c:v>33783</c:v>
                </c:pt>
                <c:pt idx="8215">
                  <c:v>33784</c:v>
                </c:pt>
                <c:pt idx="8216">
                  <c:v>33785</c:v>
                </c:pt>
                <c:pt idx="8217">
                  <c:v>33786</c:v>
                </c:pt>
                <c:pt idx="8218">
                  <c:v>33787</c:v>
                </c:pt>
                <c:pt idx="8219">
                  <c:v>33788</c:v>
                </c:pt>
                <c:pt idx="8220">
                  <c:v>33789</c:v>
                </c:pt>
                <c:pt idx="8221">
                  <c:v>33790</c:v>
                </c:pt>
                <c:pt idx="8222">
                  <c:v>33791</c:v>
                </c:pt>
                <c:pt idx="8223">
                  <c:v>33792</c:v>
                </c:pt>
                <c:pt idx="8224">
                  <c:v>33793</c:v>
                </c:pt>
                <c:pt idx="8225">
                  <c:v>33794</c:v>
                </c:pt>
                <c:pt idx="8226">
                  <c:v>33795</c:v>
                </c:pt>
                <c:pt idx="8227">
                  <c:v>33796</c:v>
                </c:pt>
                <c:pt idx="8228">
                  <c:v>33797</c:v>
                </c:pt>
                <c:pt idx="8229">
                  <c:v>33798</c:v>
                </c:pt>
                <c:pt idx="8230">
                  <c:v>33799</c:v>
                </c:pt>
                <c:pt idx="8231">
                  <c:v>33800</c:v>
                </c:pt>
                <c:pt idx="8232">
                  <c:v>33801</c:v>
                </c:pt>
                <c:pt idx="8233">
                  <c:v>33802</c:v>
                </c:pt>
                <c:pt idx="8234">
                  <c:v>33803</c:v>
                </c:pt>
                <c:pt idx="8235">
                  <c:v>33804</c:v>
                </c:pt>
                <c:pt idx="8236">
                  <c:v>33805</c:v>
                </c:pt>
                <c:pt idx="8237">
                  <c:v>33806</c:v>
                </c:pt>
                <c:pt idx="8238">
                  <c:v>33807</c:v>
                </c:pt>
                <c:pt idx="8239">
                  <c:v>33808</c:v>
                </c:pt>
                <c:pt idx="8240">
                  <c:v>33809</c:v>
                </c:pt>
                <c:pt idx="8241">
                  <c:v>33810</c:v>
                </c:pt>
                <c:pt idx="8242">
                  <c:v>33811</c:v>
                </c:pt>
                <c:pt idx="8243">
                  <c:v>33812</c:v>
                </c:pt>
                <c:pt idx="8244">
                  <c:v>33813</c:v>
                </c:pt>
                <c:pt idx="8245">
                  <c:v>33814</c:v>
                </c:pt>
                <c:pt idx="8246">
                  <c:v>33815</c:v>
                </c:pt>
                <c:pt idx="8247">
                  <c:v>33816</c:v>
                </c:pt>
                <c:pt idx="8248">
                  <c:v>33817</c:v>
                </c:pt>
                <c:pt idx="8249">
                  <c:v>33818</c:v>
                </c:pt>
                <c:pt idx="8250">
                  <c:v>33819</c:v>
                </c:pt>
                <c:pt idx="8251">
                  <c:v>33820</c:v>
                </c:pt>
                <c:pt idx="8252">
                  <c:v>33821</c:v>
                </c:pt>
                <c:pt idx="8253">
                  <c:v>33822</c:v>
                </c:pt>
                <c:pt idx="8254">
                  <c:v>33823</c:v>
                </c:pt>
                <c:pt idx="8255">
                  <c:v>33824</c:v>
                </c:pt>
                <c:pt idx="8256">
                  <c:v>33825</c:v>
                </c:pt>
                <c:pt idx="8257">
                  <c:v>33826</c:v>
                </c:pt>
                <c:pt idx="8258">
                  <c:v>33827</c:v>
                </c:pt>
                <c:pt idx="8259">
                  <c:v>33828</c:v>
                </c:pt>
                <c:pt idx="8260">
                  <c:v>33829</c:v>
                </c:pt>
                <c:pt idx="8261">
                  <c:v>33830</c:v>
                </c:pt>
                <c:pt idx="8262">
                  <c:v>33831</c:v>
                </c:pt>
                <c:pt idx="8263">
                  <c:v>33832</c:v>
                </c:pt>
                <c:pt idx="8264">
                  <c:v>33833</c:v>
                </c:pt>
                <c:pt idx="8265">
                  <c:v>33834</c:v>
                </c:pt>
                <c:pt idx="8266">
                  <c:v>33835</c:v>
                </c:pt>
                <c:pt idx="8267">
                  <c:v>33836</c:v>
                </c:pt>
                <c:pt idx="8268">
                  <c:v>33837</c:v>
                </c:pt>
                <c:pt idx="8269">
                  <c:v>33838</c:v>
                </c:pt>
                <c:pt idx="8270">
                  <c:v>33839</c:v>
                </c:pt>
                <c:pt idx="8271">
                  <c:v>33840</c:v>
                </c:pt>
                <c:pt idx="8272">
                  <c:v>33841</c:v>
                </c:pt>
                <c:pt idx="8273">
                  <c:v>33842</c:v>
                </c:pt>
                <c:pt idx="8274">
                  <c:v>33843</c:v>
                </c:pt>
                <c:pt idx="8275">
                  <c:v>33844</c:v>
                </c:pt>
                <c:pt idx="8276">
                  <c:v>33845</c:v>
                </c:pt>
                <c:pt idx="8277">
                  <c:v>33846</c:v>
                </c:pt>
                <c:pt idx="8278">
                  <c:v>33847</c:v>
                </c:pt>
                <c:pt idx="8279">
                  <c:v>33848</c:v>
                </c:pt>
                <c:pt idx="8280">
                  <c:v>33849</c:v>
                </c:pt>
                <c:pt idx="8281">
                  <c:v>33850</c:v>
                </c:pt>
                <c:pt idx="8282">
                  <c:v>33851</c:v>
                </c:pt>
                <c:pt idx="8283">
                  <c:v>33852</c:v>
                </c:pt>
                <c:pt idx="8284">
                  <c:v>33853</c:v>
                </c:pt>
                <c:pt idx="8285">
                  <c:v>33854</c:v>
                </c:pt>
                <c:pt idx="8286">
                  <c:v>33855</c:v>
                </c:pt>
                <c:pt idx="8287">
                  <c:v>33856</c:v>
                </c:pt>
                <c:pt idx="8288">
                  <c:v>33857</c:v>
                </c:pt>
                <c:pt idx="8289">
                  <c:v>33858</c:v>
                </c:pt>
                <c:pt idx="8290">
                  <c:v>33859</c:v>
                </c:pt>
                <c:pt idx="8291">
                  <c:v>33860</c:v>
                </c:pt>
                <c:pt idx="8292">
                  <c:v>33861</c:v>
                </c:pt>
                <c:pt idx="8293">
                  <c:v>33862</c:v>
                </c:pt>
                <c:pt idx="8294">
                  <c:v>33863</c:v>
                </c:pt>
                <c:pt idx="8295">
                  <c:v>33864</c:v>
                </c:pt>
                <c:pt idx="8296">
                  <c:v>33865</c:v>
                </c:pt>
                <c:pt idx="8297">
                  <c:v>33866</c:v>
                </c:pt>
                <c:pt idx="8298">
                  <c:v>33867</c:v>
                </c:pt>
                <c:pt idx="8299">
                  <c:v>33868</c:v>
                </c:pt>
                <c:pt idx="8300">
                  <c:v>33869</c:v>
                </c:pt>
                <c:pt idx="8301">
                  <c:v>33870</c:v>
                </c:pt>
                <c:pt idx="8302">
                  <c:v>33871</c:v>
                </c:pt>
                <c:pt idx="8303">
                  <c:v>33872</c:v>
                </c:pt>
                <c:pt idx="8304">
                  <c:v>33873</c:v>
                </c:pt>
                <c:pt idx="8305">
                  <c:v>33874</c:v>
                </c:pt>
                <c:pt idx="8306">
                  <c:v>33875</c:v>
                </c:pt>
                <c:pt idx="8307">
                  <c:v>33876</c:v>
                </c:pt>
                <c:pt idx="8308">
                  <c:v>33877</c:v>
                </c:pt>
                <c:pt idx="8309">
                  <c:v>33878</c:v>
                </c:pt>
                <c:pt idx="8310">
                  <c:v>33879</c:v>
                </c:pt>
                <c:pt idx="8311">
                  <c:v>33880</c:v>
                </c:pt>
                <c:pt idx="8312">
                  <c:v>33881</c:v>
                </c:pt>
                <c:pt idx="8313">
                  <c:v>33882</c:v>
                </c:pt>
                <c:pt idx="8314">
                  <c:v>33883</c:v>
                </c:pt>
                <c:pt idx="8315">
                  <c:v>33884</c:v>
                </c:pt>
                <c:pt idx="8316">
                  <c:v>33885</c:v>
                </c:pt>
                <c:pt idx="8317">
                  <c:v>33886</c:v>
                </c:pt>
                <c:pt idx="8318">
                  <c:v>33887</c:v>
                </c:pt>
                <c:pt idx="8319">
                  <c:v>33888</c:v>
                </c:pt>
                <c:pt idx="8320">
                  <c:v>33889</c:v>
                </c:pt>
                <c:pt idx="8321">
                  <c:v>33890</c:v>
                </c:pt>
                <c:pt idx="8322">
                  <c:v>33891</c:v>
                </c:pt>
                <c:pt idx="8323">
                  <c:v>33892</c:v>
                </c:pt>
                <c:pt idx="8324">
                  <c:v>33893</c:v>
                </c:pt>
                <c:pt idx="8325">
                  <c:v>33894</c:v>
                </c:pt>
                <c:pt idx="8326">
                  <c:v>33895</c:v>
                </c:pt>
                <c:pt idx="8327">
                  <c:v>33896</c:v>
                </c:pt>
                <c:pt idx="8328">
                  <c:v>33897</c:v>
                </c:pt>
                <c:pt idx="8329">
                  <c:v>33898</c:v>
                </c:pt>
                <c:pt idx="8330">
                  <c:v>33899</c:v>
                </c:pt>
                <c:pt idx="8331">
                  <c:v>33900</c:v>
                </c:pt>
                <c:pt idx="8332">
                  <c:v>33901</c:v>
                </c:pt>
                <c:pt idx="8333">
                  <c:v>33902</c:v>
                </c:pt>
                <c:pt idx="8334">
                  <c:v>33903</c:v>
                </c:pt>
                <c:pt idx="8335">
                  <c:v>33904</c:v>
                </c:pt>
                <c:pt idx="8336">
                  <c:v>33905</c:v>
                </c:pt>
                <c:pt idx="8337">
                  <c:v>33906</c:v>
                </c:pt>
                <c:pt idx="8338">
                  <c:v>33907</c:v>
                </c:pt>
                <c:pt idx="8339">
                  <c:v>33908</c:v>
                </c:pt>
                <c:pt idx="8340">
                  <c:v>33909</c:v>
                </c:pt>
                <c:pt idx="8341">
                  <c:v>33910</c:v>
                </c:pt>
                <c:pt idx="8342">
                  <c:v>33911</c:v>
                </c:pt>
                <c:pt idx="8343">
                  <c:v>33912</c:v>
                </c:pt>
                <c:pt idx="8344">
                  <c:v>33913</c:v>
                </c:pt>
                <c:pt idx="8345">
                  <c:v>33914</c:v>
                </c:pt>
                <c:pt idx="8346">
                  <c:v>33915</c:v>
                </c:pt>
                <c:pt idx="8347">
                  <c:v>33916</c:v>
                </c:pt>
                <c:pt idx="8348">
                  <c:v>33917</c:v>
                </c:pt>
                <c:pt idx="8349">
                  <c:v>33918</c:v>
                </c:pt>
                <c:pt idx="8350">
                  <c:v>33919</c:v>
                </c:pt>
                <c:pt idx="8351">
                  <c:v>33920</c:v>
                </c:pt>
                <c:pt idx="8352">
                  <c:v>33921</c:v>
                </c:pt>
                <c:pt idx="8353">
                  <c:v>33922</c:v>
                </c:pt>
                <c:pt idx="8354">
                  <c:v>33923</c:v>
                </c:pt>
                <c:pt idx="8355">
                  <c:v>33924</c:v>
                </c:pt>
                <c:pt idx="8356">
                  <c:v>33925</c:v>
                </c:pt>
                <c:pt idx="8357">
                  <c:v>33926</c:v>
                </c:pt>
                <c:pt idx="8358">
                  <c:v>33927</c:v>
                </c:pt>
                <c:pt idx="8359">
                  <c:v>33928</c:v>
                </c:pt>
                <c:pt idx="8360">
                  <c:v>33929</c:v>
                </c:pt>
                <c:pt idx="8361">
                  <c:v>33930</c:v>
                </c:pt>
                <c:pt idx="8362">
                  <c:v>33931</c:v>
                </c:pt>
                <c:pt idx="8363">
                  <c:v>33932</c:v>
                </c:pt>
                <c:pt idx="8364">
                  <c:v>33933</c:v>
                </c:pt>
                <c:pt idx="8365">
                  <c:v>33934</c:v>
                </c:pt>
                <c:pt idx="8366">
                  <c:v>33935</c:v>
                </c:pt>
                <c:pt idx="8367">
                  <c:v>33936</c:v>
                </c:pt>
                <c:pt idx="8368">
                  <c:v>33937</c:v>
                </c:pt>
                <c:pt idx="8369">
                  <c:v>33938</c:v>
                </c:pt>
                <c:pt idx="8370">
                  <c:v>33939</c:v>
                </c:pt>
                <c:pt idx="8371">
                  <c:v>33940</c:v>
                </c:pt>
                <c:pt idx="8372">
                  <c:v>33941</c:v>
                </c:pt>
                <c:pt idx="8373">
                  <c:v>33942</c:v>
                </c:pt>
                <c:pt idx="8374">
                  <c:v>33943</c:v>
                </c:pt>
                <c:pt idx="8375">
                  <c:v>33944</c:v>
                </c:pt>
                <c:pt idx="8376">
                  <c:v>33945</c:v>
                </c:pt>
                <c:pt idx="8377">
                  <c:v>33946</c:v>
                </c:pt>
                <c:pt idx="8378">
                  <c:v>33947</c:v>
                </c:pt>
                <c:pt idx="8379">
                  <c:v>33948</c:v>
                </c:pt>
                <c:pt idx="8380">
                  <c:v>33949</c:v>
                </c:pt>
                <c:pt idx="8381">
                  <c:v>33950</c:v>
                </c:pt>
                <c:pt idx="8382">
                  <c:v>33951</c:v>
                </c:pt>
                <c:pt idx="8383">
                  <c:v>33952</c:v>
                </c:pt>
                <c:pt idx="8384">
                  <c:v>33953</c:v>
                </c:pt>
                <c:pt idx="8385">
                  <c:v>33954</c:v>
                </c:pt>
                <c:pt idx="8386">
                  <c:v>33955</c:v>
                </c:pt>
                <c:pt idx="8387">
                  <c:v>33956</c:v>
                </c:pt>
                <c:pt idx="8388">
                  <c:v>33957</c:v>
                </c:pt>
                <c:pt idx="8389">
                  <c:v>33958</c:v>
                </c:pt>
                <c:pt idx="8390">
                  <c:v>33959</c:v>
                </c:pt>
                <c:pt idx="8391">
                  <c:v>33960</c:v>
                </c:pt>
                <c:pt idx="8392">
                  <c:v>33961</c:v>
                </c:pt>
                <c:pt idx="8393">
                  <c:v>33962</c:v>
                </c:pt>
                <c:pt idx="8394">
                  <c:v>33963</c:v>
                </c:pt>
                <c:pt idx="8395">
                  <c:v>33964</c:v>
                </c:pt>
                <c:pt idx="8396">
                  <c:v>33965</c:v>
                </c:pt>
                <c:pt idx="8397">
                  <c:v>33966</c:v>
                </c:pt>
                <c:pt idx="8398">
                  <c:v>33967</c:v>
                </c:pt>
                <c:pt idx="8399">
                  <c:v>33968</c:v>
                </c:pt>
                <c:pt idx="8400">
                  <c:v>33969</c:v>
                </c:pt>
                <c:pt idx="8401">
                  <c:v>33970</c:v>
                </c:pt>
                <c:pt idx="8402">
                  <c:v>33971</c:v>
                </c:pt>
                <c:pt idx="8403">
                  <c:v>33972</c:v>
                </c:pt>
                <c:pt idx="8404">
                  <c:v>33973</c:v>
                </c:pt>
                <c:pt idx="8405">
                  <c:v>33974</c:v>
                </c:pt>
                <c:pt idx="8406">
                  <c:v>33975</c:v>
                </c:pt>
                <c:pt idx="8407">
                  <c:v>33976</c:v>
                </c:pt>
                <c:pt idx="8408">
                  <c:v>33977</c:v>
                </c:pt>
                <c:pt idx="8409">
                  <c:v>33978</c:v>
                </c:pt>
                <c:pt idx="8410">
                  <c:v>33979</c:v>
                </c:pt>
                <c:pt idx="8411">
                  <c:v>33980</c:v>
                </c:pt>
                <c:pt idx="8412">
                  <c:v>33981</c:v>
                </c:pt>
                <c:pt idx="8413">
                  <c:v>33982</c:v>
                </c:pt>
                <c:pt idx="8414">
                  <c:v>33983</c:v>
                </c:pt>
                <c:pt idx="8415">
                  <c:v>33984</c:v>
                </c:pt>
                <c:pt idx="8416">
                  <c:v>33985</c:v>
                </c:pt>
                <c:pt idx="8417">
                  <c:v>33986</c:v>
                </c:pt>
                <c:pt idx="8418">
                  <c:v>33987</c:v>
                </c:pt>
                <c:pt idx="8419">
                  <c:v>33988</c:v>
                </c:pt>
                <c:pt idx="8420">
                  <c:v>33989</c:v>
                </c:pt>
                <c:pt idx="8421">
                  <c:v>33990</c:v>
                </c:pt>
                <c:pt idx="8422">
                  <c:v>33991</c:v>
                </c:pt>
                <c:pt idx="8423">
                  <c:v>33992</c:v>
                </c:pt>
                <c:pt idx="8424">
                  <c:v>33993</c:v>
                </c:pt>
                <c:pt idx="8425">
                  <c:v>33994</c:v>
                </c:pt>
                <c:pt idx="8426">
                  <c:v>33995</c:v>
                </c:pt>
                <c:pt idx="8427">
                  <c:v>33996</c:v>
                </c:pt>
                <c:pt idx="8428">
                  <c:v>33997</c:v>
                </c:pt>
                <c:pt idx="8429">
                  <c:v>33998</c:v>
                </c:pt>
                <c:pt idx="8430">
                  <c:v>33999</c:v>
                </c:pt>
                <c:pt idx="8431">
                  <c:v>34000</c:v>
                </c:pt>
                <c:pt idx="8432">
                  <c:v>34001</c:v>
                </c:pt>
                <c:pt idx="8433">
                  <c:v>34002</c:v>
                </c:pt>
                <c:pt idx="8434">
                  <c:v>34003</c:v>
                </c:pt>
                <c:pt idx="8435">
                  <c:v>34004</c:v>
                </c:pt>
                <c:pt idx="8436">
                  <c:v>34005</c:v>
                </c:pt>
                <c:pt idx="8437">
                  <c:v>34006</c:v>
                </c:pt>
                <c:pt idx="8438">
                  <c:v>34007</c:v>
                </c:pt>
                <c:pt idx="8439">
                  <c:v>34008</c:v>
                </c:pt>
                <c:pt idx="8440">
                  <c:v>34009</c:v>
                </c:pt>
                <c:pt idx="8441">
                  <c:v>34010</c:v>
                </c:pt>
                <c:pt idx="8442">
                  <c:v>34011</c:v>
                </c:pt>
                <c:pt idx="8443">
                  <c:v>34012</c:v>
                </c:pt>
                <c:pt idx="8444">
                  <c:v>34013</c:v>
                </c:pt>
                <c:pt idx="8445">
                  <c:v>34014</c:v>
                </c:pt>
                <c:pt idx="8446">
                  <c:v>34015</c:v>
                </c:pt>
                <c:pt idx="8447">
                  <c:v>34016</c:v>
                </c:pt>
                <c:pt idx="8448">
                  <c:v>34017</c:v>
                </c:pt>
                <c:pt idx="8449">
                  <c:v>34018</c:v>
                </c:pt>
                <c:pt idx="8450">
                  <c:v>34019</c:v>
                </c:pt>
                <c:pt idx="8451">
                  <c:v>34020</c:v>
                </c:pt>
                <c:pt idx="8452">
                  <c:v>34021</c:v>
                </c:pt>
                <c:pt idx="8453">
                  <c:v>34022</c:v>
                </c:pt>
                <c:pt idx="8454">
                  <c:v>34023</c:v>
                </c:pt>
                <c:pt idx="8455">
                  <c:v>34024</c:v>
                </c:pt>
                <c:pt idx="8456">
                  <c:v>34025</c:v>
                </c:pt>
                <c:pt idx="8457">
                  <c:v>34026</c:v>
                </c:pt>
                <c:pt idx="8458">
                  <c:v>34027</c:v>
                </c:pt>
                <c:pt idx="8459">
                  <c:v>34028</c:v>
                </c:pt>
                <c:pt idx="8460">
                  <c:v>34029</c:v>
                </c:pt>
                <c:pt idx="8461">
                  <c:v>34030</c:v>
                </c:pt>
                <c:pt idx="8462">
                  <c:v>34031</c:v>
                </c:pt>
                <c:pt idx="8463">
                  <c:v>34032</c:v>
                </c:pt>
                <c:pt idx="8464">
                  <c:v>34033</c:v>
                </c:pt>
                <c:pt idx="8465">
                  <c:v>34034</c:v>
                </c:pt>
                <c:pt idx="8466">
                  <c:v>34035</c:v>
                </c:pt>
                <c:pt idx="8467">
                  <c:v>34036</c:v>
                </c:pt>
                <c:pt idx="8468">
                  <c:v>34037</c:v>
                </c:pt>
                <c:pt idx="8469">
                  <c:v>34038</c:v>
                </c:pt>
                <c:pt idx="8470">
                  <c:v>34039</c:v>
                </c:pt>
                <c:pt idx="8471">
                  <c:v>34040</c:v>
                </c:pt>
                <c:pt idx="8472">
                  <c:v>34041</c:v>
                </c:pt>
                <c:pt idx="8473">
                  <c:v>34042</c:v>
                </c:pt>
                <c:pt idx="8474">
                  <c:v>34043</c:v>
                </c:pt>
                <c:pt idx="8475">
                  <c:v>34044</c:v>
                </c:pt>
                <c:pt idx="8476">
                  <c:v>34045</c:v>
                </c:pt>
                <c:pt idx="8477">
                  <c:v>34046</c:v>
                </c:pt>
                <c:pt idx="8478">
                  <c:v>34047</c:v>
                </c:pt>
                <c:pt idx="8479">
                  <c:v>34048</c:v>
                </c:pt>
                <c:pt idx="8480">
                  <c:v>34049</c:v>
                </c:pt>
                <c:pt idx="8481">
                  <c:v>34050</c:v>
                </c:pt>
                <c:pt idx="8482">
                  <c:v>34051</c:v>
                </c:pt>
                <c:pt idx="8483">
                  <c:v>34052</c:v>
                </c:pt>
                <c:pt idx="8484">
                  <c:v>34053</c:v>
                </c:pt>
                <c:pt idx="8485">
                  <c:v>34054</c:v>
                </c:pt>
                <c:pt idx="8486">
                  <c:v>34055</c:v>
                </c:pt>
                <c:pt idx="8487">
                  <c:v>34056</c:v>
                </c:pt>
                <c:pt idx="8488">
                  <c:v>34057</c:v>
                </c:pt>
                <c:pt idx="8489">
                  <c:v>34058</c:v>
                </c:pt>
                <c:pt idx="8490">
                  <c:v>34059</c:v>
                </c:pt>
                <c:pt idx="8491">
                  <c:v>34060</c:v>
                </c:pt>
                <c:pt idx="8492">
                  <c:v>34061</c:v>
                </c:pt>
                <c:pt idx="8493">
                  <c:v>34062</c:v>
                </c:pt>
                <c:pt idx="8494">
                  <c:v>34063</c:v>
                </c:pt>
                <c:pt idx="8495">
                  <c:v>34064</c:v>
                </c:pt>
                <c:pt idx="8496">
                  <c:v>34065</c:v>
                </c:pt>
                <c:pt idx="8497">
                  <c:v>34066</c:v>
                </c:pt>
                <c:pt idx="8498">
                  <c:v>34067</c:v>
                </c:pt>
                <c:pt idx="8499">
                  <c:v>34068</c:v>
                </c:pt>
                <c:pt idx="8500">
                  <c:v>34069</c:v>
                </c:pt>
                <c:pt idx="8501">
                  <c:v>34070</c:v>
                </c:pt>
                <c:pt idx="8502">
                  <c:v>34071</c:v>
                </c:pt>
                <c:pt idx="8503">
                  <c:v>34072</c:v>
                </c:pt>
                <c:pt idx="8504">
                  <c:v>34073</c:v>
                </c:pt>
                <c:pt idx="8505">
                  <c:v>34074</c:v>
                </c:pt>
                <c:pt idx="8506">
                  <c:v>34075</c:v>
                </c:pt>
                <c:pt idx="8507">
                  <c:v>34076</c:v>
                </c:pt>
                <c:pt idx="8508">
                  <c:v>34077</c:v>
                </c:pt>
                <c:pt idx="8509">
                  <c:v>34078</c:v>
                </c:pt>
                <c:pt idx="8510">
                  <c:v>34079</c:v>
                </c:pt>
                <c:pt idx="8511">
                  <c:v>34080</c:v>
                </c:pt>
                <c:pt idx="8512">
                  <c:v>34081</c:v>
                </c:pt>
                <c:pt idx="8513">
                  <c:v>34082</c:v>
                </c:pt>
                <c:pt idx="8514">
                  <c:v>34083</c:v>
                </c:pt>
                <c:pt idx="8515">
                  <c:v>34084</c:v>
                </c:pt>
                <c:pt idx="8516">
                  <c:v>34085</c:v>
                </c:pt>
                <c:pt idx="8517">
                  <c:v>34086</c:v>
                </c:pt>
                <c:pt idx="8518">
                  <c:v>34087</c:v>
                </c:pt>
                <c:pt idx="8519">
                  <c:v>34088</c:v>
                </c:pt>
                <c:pt idx="8520">
                  <c:v>34089</c:v>
                </c:pt>
                <c:pt idx="8521">
                  <c:v>34090</c:v>
                </c:pt>
                <c:pt idx="8522">
                  <c:v>34091</c:v>
                </c:pt>
                <c:pt idx="8523">
                  <c:v>34092</c:v>
                </c:pt>
                <c:pt idx="8524">
                  <c:v>34093</c:v>
                </c:pt>
                <c:pt idx="8525">
                  <c:v>34094</c:v>
                </c:pt>
                <c:pt idx="8526">
                  <c:v>34095</c:v>
                </c:pt>
                <c:pt idx="8527">
                  <c:v>34096</c:v>
                </c:pt>
                <c:pt idx="8528">
                  <c:v>34097</c:v>
                </c:pt>
                <c:pt idx="8529">
                  <c:v>34098</c:v>
                </c:pt>
                <c:pt idx="8530">
                  <c:v>34099</c:v>
                </c:pt>
                <c:pt idx="8531">
                  <c:v>34100</c:v>
                </c:pt>
                <c:pt idx="8532">
                  <c:v>34101</c:v>
                </c:pt>
                <c:pt idx="8533">
                  <c:v>34102</c:v>
                </c:pt>
                <c:pt idx="8534">
                  <c:v>34103</c:v>
                </c:pt>
                <c:pt idx="8535">
                  <c:v>34104</c:v>
                </c:pt>
                <c:pt idx="8536">
                  <c:v>34105</c:v>
                </c:pt>
                <c:pt idx="8537">
                  <c:v>34106</c:v>
                </c:pt>
                <c:pt idx="8538">
                  <c:v>34107</c:v>
                </c:pt>
                <c:pt idx="8539">
                  <c:v>34108</c:v>
                </c:pt>
                <c:pt idx="8540">
                  <c:v>34109</c:v>
                </c:pt>
                <c:pt idx="8541">
                  <c:v>34110</c:v>
                </c:pt>
                <c:pt idx="8542">
                  <c:v>34111</c:v>
                </c:pt>
                <c:pt idx="8543">
                  <c:v>34112</c:v>
                </c:pt>
                <c:pt idx="8544">
                  <c:v>34113</c:v>
                </c:pt>
                <c:pt idx="8545">
                  <c:v>34114</c:v>
                </c:pt>
                <c:pt idx="8546">
                  <c:v>34115</c:v>
                </c:pt>
                <c:pt idx="8547">
                  <c:v>34116</c:v>
                </c:pt>
                <c:pt idx="8548">
                  <c:v>34117</c:v>
                </c:pt>
                <c:pt idx="8549">
                  <c:v>34118</c:v>
                </c:pt>
                <c:pt idx="8550">
                  <c:v>34119</c:v>
                </c:pt>
                <c:pt idx="8551">
                  <c:v>34120</c:v>
                </c:pt>
                <c:pt idx="8552">
                  <c:v>34121</c:v>
                </c:pt>
                <c:pt idx="8553">
                  <c:v>34122</c:v>
                </c:pt>
                <c:pt idx="8554">
                  <c:v>34123</c:v>
                </c:pt>
                <c:pt idx="8555">
                  <c:v>34124</c:v>
                </c:pt>
                <c:pt idx="8556">
                  <c:v>34125</c:v>
                </c:pt>
                <c:pt idx="8557">
                  <c:v>34126</c:v>
                </c:pt>
                <c:pt idx="8558">
                  <c:v>34127</c:v>
                </c:pt>
                <c:pt idx="8559">
                  <c:v>34128</c:v>
                </c:pt>
                <c:pt idx="8560">
                  <c:v>34129</c:v>
                </c:pt>
                <c:pt idx="8561">
                  <c:v>34130</c:v>
                </c:pt>
                <c:pt idx="8562">
                  <c:v>34131</c:v>
                </c:pt>
                <c:pt idx="8563">
                  <c:v>34132</c:v>
                </c:pt>
                <c:pt idx="8564">
                  <c:v>34133</c:v>
                </c:pt>
                <c:pt idx="8565">
                  <c:v>34134</c:v>
                </c:pt>
                <c:pt idx="8566">
                  <c:v>34135</c:v>
                </c:pt>
                <c:pt idx="8567">
                  <c:v>34136</c:v>
                </c:pt>
                <c:pt idx="8568">
                  <c:v>34137</c:v>
                </c:pt>
                <c:pt idx="8569">
                  <c:v>34138</c:v>
                </c:pt>
                <c:pt idx="8570">
                  <c:v>34139</c:v>
                </c:pt>
                <c:pt idx="8571">
                  <c:v>34140</c:v>
                </c:pt>
                <c:pt idx="8572">
                  <c:v>34141</c:v>
                </c:pt>
                <c:pt idx="8573">
                  <c:v>34142</c:v>
                </c:pt>
                <c:pt idx="8574">
                  <c:v>34143</c:v>
                </c:pt>
                <c:pt idx="8575">
                  <c:v>34144</c:v>
                </c:pt>
                <c:pt idx="8576">
                  <c:v>34145</c:v>
                </c:pt>
                <c:pt idx="8577">
                  <c:v>34146</c:v>
                </c:pt>
                <c:pt idx="8578">
                  <c:v>34147</c:v>
                </c:pt>
                <c:pt idx="8579">
                  <c:v>34148</c:v>
                </c:pt>
                <c:pt idx="8580">
                  <c:v>34149</c:v>
                </c:pt>
                <c:pt idx="8581">
                  <c:v>34150</c:v>
                </c:pt>
                <c:pt idx="8582">
                  <c:v>34151</c:v>
                </c:pt>
                <c:pt idx="8583">
                  <c:v>34152</c:v>
                </c:pt>
                <c:pt idx="8584">
                  <c:v>34153</c:v>
                </c:pt>
                <c:pt idx="8585">
                  <c:v>34154</c:v>
                </c:pt>
                <c:pt idx="8586">
                  <c:v>34155</c:v>
                </c:pt>
                <c:pt idx="8587">
                  <c:v>34156</c:v>
                </c:pt>
                <c:pt idx="8588">
                  <c:v>34157</c:v>
                </c:pt>
                <c:pt idx="8589">
                  <c:v>34158</c:v>
                </c:pt>
                <c:pt idx="8590">
                  <c:v>34159</c:v>
                </c:pt>
                <c:pt idx="8591">
                  <c:v>34160</c:v>
                </c:pt>
                <c:pt idx="8592">
                  <c:v>34161</c:v>
                </c:pt>
                <c:pt idx="8593">
                  <c:v>34162</c:v>
                </c:pt>
                <c:pt idx="8594">
                  <c:v>34163</c:v>
                </c:pt>
                <c:pt idx="8595">
                  <c:v>34164</c:v>
                </c:pt>
                <c:pt idx="8596">
                  <c:v>34165</c:v>
                </c:pt>
                <c:pt idx="8597">
                  <c:v>34166</c:v>
                </c:pt>
                <c:pt idx="8598">
                  <c:v>34167</c:v>
                </c:pt>
                <c:pt idx="8599">
                  <c:v>34168</c:v>
                </c:pt>
                <c:pt idx="8600">
                  <c:v>34169</c:v>
                </c:pt>
                <c:pt idx="8601">
                  <c:v>34170</c:v>
                </c:pt>
                <c:pt idx="8602">
                  <c:v>34171</c:v>
                </c:pt>
                <c:pt idx="8603">
                  <c:v>34172</c:v>
                </c:pt>
                <c:pt idx="8604">
                  <c:v>34173</c:v>
                </c:pt>
                <c:pt idx="8605">
                  <c:v>34174</c:v>
                </c:pt>
                <c:pt idx="8606">
                  <c:v>34175</c:v>
                </c:pt>
                <c:pt idx="8607">
                  <c:v>34176</c:v>
                </c:pt>
                <c:pt idx="8608">
                  <c:v>34177</c:v>
                </c:pt>
                <c:pt idx="8609">
                  <c:v>34178</c:v>
                </c:pt>
                <c:pt idx="8610">
                  <c:v>34179</c:v>
                </c:pt>
                <c:pt idx="8611">
                  <c:v>34180</c:v>
                </c:pt>
                <c:pt idx="8612">
                  <c:v>34181</c:v>
                </c:pt>
                <c:pt idx="8613">
                  <c:v>34182</c:v>
                </c:pt>
                <c:pt idx="8614">
                  <c:v>34183</c:v>
                </c:pt>
                <c:pt idx="8615">
                  <c:v>34184</c:v>
                </c:pt>
                <c:pt idx="8616">
                  <c:v>34185</c:v>
                </c:pt>
                <c:pt idx="8617">
                  <c:v>34186</c:v>
                </c:pt>
                <c:pt idx="8618">
                  <c:v>34187</c:v>
                </c:pt>
                <c:pt idx="8619">
                  <c:v>34188</c:v>
                </c:pt>
                <c:pt idx="8620">
                  <c:v>34189</c:v>
                </c:pt>
                <c:pt idx="8621">
                  <c:v>34190</c:v>
                </c:pt>
                <c:pt idx="8622">
                  <c:v>34191</c:v>
                </c:pt>
                <c:pt idx="8623">
                  <c:v>34192</c:v>
                </c:pt>
                <c:pt idx="8624">
                  <c:v>34193</c:v>
                </c:pt>
                <c:pt idx="8625">
                  <c:v>34194</c:v>
                </c:pt>
                <c:pt idx="8626">
                  <c:v>34195</c:v>
                </c:pt>
                <c:pt idx="8627">
                  <c:v>34196</c:v>
                </c:pt>
                <c:pt idx="8628">
                  <c:v>34197</c:v>
                </c:pt>
                <c:pt idx="8629">
                  <c:v>34198</c:v>
                </c:pt>
                <c:pt idx="8630">
                  <c:v>34199</c:v>
                </c:pt>
                <c:pt idx="8631">
                  <c:v>34200</c:v>
                </c:pt>
                <c:pt idx="8632">
                  <c:v>34201</c:v>
                </c:pt>
                <c:pt idx="8633">
                  <c:v>34202</c:v>
                </c:pt>
                <c:pt idx="8634">
                  <c:v>34203</c:v>
                </c:pt>
                <c:pt idx="8635">
                  <c:v>34204</c:v>
                </c:pt>
                <c:pt idx="8636">
                  <c:v>34205</c:v>
                </c:pt>
                <c:pt idx="8637">
                  <c:v>34206</c:v>
                </c:pt>
                <c:pt idx="8638">
                  <c:v>34207</c:v>
                </c:pt>
                <c:pt idx="8639">
                  <c:v>34208</c:v>
                </c:pt>
                <c:pt idx="8640">
                  <c:v>34209</c:v>
                </c:pt>
                <c:pt idx="8641">
                  <c:v>34210</c:v>
                </c:pt>
                <c:pt idx="8642">
                  <c:v>34211</c:v>
                </c:pt>
                <c:pt idx="8643">
                  <c:v>34212</c:v>
                </c:pt>
                <c:pt idx="8644">
                  <c:v>34213</c:v>
                </c:pt>
                <c:pt idx="8645">
                  <c:v>34214</c:v>
                </c:pt>
                <c:pt idx="8646">
                  <c:v>34215</c:v>
                </c:pt>
                <c:pt idx="8647">
                  <c:v>34216</c:v>
                </c:pt>
                <c:pt idx="8648">
                  <c:v>34217</c:v>
                </c:pt>
                <c:pt idx="8649">
                  <c:v>34218</c:v>
                </c:pt>
                <c:pt idx="8650">
                  <c:v>34219</c:v>
                </c:pt>
                <c:pt idx="8651">
                  <c:v>34220</c:v>
                </c:pt>
                <c:pt idx="8652">
                  <c:v>34221</c:v>
                </c:pt>
                <c:pt idx="8653">
                  <c:v>34222</c:v>
                </c:pt>
                <c:pt idx="8654">
                  <c:v>34223</c:v>
                </c:pt>
                <c:pt idx="8655">
                  <c:v>34224</c:v>
                </c:pt>
                <c:pt idx="8656">
                  <c:v>34225</c:v>
                </c:pt>
                <c:pt idx="8657">
                  <c:v>34226</c:v>
                </c:pt>
                <c:pt idx="8658">
                  <c:v>34227</c:v>
                </c:pt>
                <c:pt idx="8659">
                  <c:v>34228</c:v>
                </c:pt>
                <c:pt idx="8660">
                  <c:v>34229</c:v>
                </c:pt>
                <c:pt idx="8661">
                  <c:v>34230</c:v>
                </c:pt>
                <c:pt idx="8662">
                  <c:v>34231</c:v>
                </c:pt>
                <c:pt idx="8663">
                  <c:v>34232</c:v>
                </c:pt>
                <c:pt idx="8664">
                  <c:v>34233</c:v>
                </c:pt>
                <c:pt idx="8665">
                  <c:v>34234</c:v>
                </c:pt>
                <c:pt idx="8666">
                  <c:v>34235</c:v>
                </c:pt>
                <c:pt idx="8667">
                  <c:v>34236</c:v>
                </c:pt>
                <c:pt idx="8668">
                  <c:v>34237</c:v>
                </c:pt>
                <c:pt idx="8669">
                  <c:v>34238</c:v>
                </c:pt>
                <c:pt idx="8670">
                  <c:v>34239</c:v>
                </c:pt>
                <c:pt idx="8671">
                  <c:v>34240</c:v>
                </c:pt>
                <c:pt idx="8672">
                  <c:v>34241</c:v>
                </c:pt>
                <c:pt idx="8673">
                  <c:v>34242</c:v>
                </c:pt>
                <c:pt idx="8674">
                  <c:v>34243</c:v>
                </c:pt>
                <c:pt idx="8675">
                  <c:v>34244</c:v>
                </c:pt>
                <c:pt idx="8676">
                  <c:v>34245</c:v>
                </c:pt>
                <c:pt idx="8677">
                  <c:v>34246</c:v>
                </c:pt>
                <c:pt idx="8678">
                  <c:v>34247</c:v>
                </c:pt>
                <c:pt idx="8679">
                  <c:v>34248</c:v>
                </c:pt>
                <c:pt idx="8680">
                  <c:v>34249</c:v>
                </c:pt>
                <c:pt idx="8681">
                  <c:v>34250</c:v>
                </c:pt>
                <c:pt idx="8682">
                  <c:v>34251</c:v>
                </c:pt>
                <c:pt idx="8683">
                  <c:v>34252</c:v>
                </c:pt>
                <c:pt idx="8684">
                  <c:v>34253</c:v>
                </c:pt>
                <c:pt idx="8685">
                  <c:v>34254</c:v>
                </c:pt>
                <c:pt idx="8686">
                  <c:v>34255</c:v>
                </c:pt>
                <c:pt idx="8687">
                  <c:v>34256</c:v>
                </c:pt>
                <c:pt idx="8688">
                  <c:v>34257</c:v>
                </c:pt>
                <c:pt idx="8689">
                  <c:v>34258</c:v>
                </c:pt>
                <c:pt idx="8690">
                  <c:v>34259</c:v>
                </c:pt>
                <c:pt idx="8691">
                  <c:v>34260</c:v>
                </c:pt>
                <c:pt idx="8692">
                  <c:v>34261</c:v>
                </c:pt>
                <c:pt idx="8693">
                  <c:v>34262</c:v>
                </c:pt>
                <c:pt idx="8694">
                  <c:v>34263</c:v>
                </c:pt>
                <c:pt idx="8695">
                  <c:v>34264</c:v>
                </c:pt>
                <c:pt idx="8696">
                  <c:v>34265</c:v>
                </c:pt>
                <c:pt idx="8697">
                  <c:v>34266</c:v>
                </c:pt>
                <c:pt idx="8698">
                  <c:v>34267</c:v>
                </c:pt>
                <c:pt idx="8699">
                  <c:v>34268</c:v>
                </c:pt>
                <c:pt idx="8700">
                  <c:v>34269</c:v>
                </c:pt>
                <c:pt idx="8701">
                  <c:v>34270</c:v>
                </c:pt>
                <c:pt idx="8702">
                  <c:v>34271</c:v>
                </c:pt>
                <c:pt idx="8703">
                  <c:v>34272</c:v>
                </c:pt>
                <c:pt idx="8704">
                  <c:v>34273</c:v>
                </c:pt>
                <c:pt idx="8705">
                  <c:v>34274</c:v>
                </c:pt>
                <c:pt idx="8706">
                  <c:v>34275</c:v>
                </c:pt>
                <c:pt idx="8707">
                  <c:v>34276</c:v>
                </c:pt>
                <c:pt idx="8708">
                  <c:v>34277</c:v>
                </c:pt>
                <c:pt idx="8709">
                  <c:v>34278</c:v>
                </c:pt>
                <c:pt idx="8710">
                  <c:v>34279</c:v>
                </c:pt>
                <c:pt idx="8711">
                  <c:v>34280</c:v>
                </c:pt>
                <c:pt idx="8712">
                  <c:v>34281</c:v>
                </c:pt>
                <c:pt idx="8713">
                  <c:v>34282</c:v>
                </c:pt>
                <c:pt idx="8714">
                  <c:v>34283</c:v>
                </c:pt>
                <c:pt idx="8715">
                  <c:v>34284</c:v>
                </c:pt>
                <c:pt idx="8716">
                  <c:v>34285</c:v>
                </c:pt>
                <c:pt idx="8717">
                  <c:v>34286</c:v>
                </c:pt>
                <c:pt idx="8718">
                  <c:v>34287</c:v>
                </c:pt>
                <c:pt idx="8719">
                  <c:v>34288</c:v>
                </c:pt>
                <c:pt idx="8720">
                  <c:v>34289</c:v>
                </c:pt>
                <c:pt idx="8721">
                  <c:v>34290</c:v>
                </c:pt>
                <c:pt idx="8722">
                  <c:v>34291</c:v>
                </c:pt>
                <c:pt idx="8723">
                  <c:v>34292</c:v>
                </c:pt>
                <c:pt idx="8724">
                  <c:v>34293</c:v>
                </c:pt>
                <c:pt idx="8725">
                  <c:v>34294</c:v>
                </c:pt>
                <c:pt idx="8726">
                  <c:v>34295</c:v>
                </c:pt>
                <c:pt idx="8727">
                  <c:v>34296</c:v>
                </c:pt>
                <c:pt idx="8728">
                  <c:v>34297</c:v>
                </c:pt>
                <c:pt idx="8729">
                  <c:v>34298</c:v>
                </c:pt>
                <c:pt idx="8730">
                  <c:v>34299</c:v>
                </c:pt>
                <c:pt idx="8731">
                  <c:v>34300</c:v>
                </c:pt>
                <c:pt idx="8732">
                  <c:v>34301</c:v>
                </c:pt>
                <c:pt idx="8733">
                  <c:v>34302</c:v>
                </c:pt>
                <c:pt idx="8734">
                  <c:v>34303</c:v>
                </c:pt>
                <c:pt idx="8735">
                  <c:v>34304</c:v>
                </c:pt>
                <c:pt idx="8736">
                  <c:v>34305</c:v>
                </c:pt>
                <c:pt idx="8737">
                  <c:v>34306</c:v>
                </c:pt>
                <c:pt idx="8738">
                  <c:v>34307</c:v>
                </c:pt>
                <c:pt idx="8739">
                  <c:v>34308</c:v>
                </c:pt>
                <c:pt idx="8740">
                  <c:v>34309</c:v>
                </c:pt>
                <c:pt idx="8741">
                  <c:v>34310</c:v>
                </c:pt>
                <c:pt idx="8742">
                  <c:v>34311</c:v>
                </c:pt>
                <c:pt idx="8743">
                  <c:v>34312</c:v>
                </c:pt>
                <c:pt idx="8744">
                  <c:v>34313</c:v>
                </c:pt>
                <c:pt idx="8745">
                  <c:v>34314</c:v>
                </c:pt>
                <c:pt idx="8746">
                  <c:v>34315</c:v>
                </c:pt>
                <c:pt idx="8747">
                  <c:v>34316</c:v>
                </c:pt>
                <c:pt idx="8748">
                  <c:v>34317</c:v>
                </c:pt>
                <c:pt idx="8749">
                  <c:v>34318</c:v>
                </c:pt>
                <c:pt idx="8750">
                  <c:v>34319</c:v>
                </c:pt>
                <c:pt idx="8751">
                  <c:v>34320</c:v>
                </c:pt>
                <c:pt idx="8752">
                  <c:v>34321</c:v>
                </c:pt>
                <c:pt idx="8753">
                  <c:v>34322</c:v>
                </c:pt>
                <c:pt idx="8754">
                  <c:v>34323</c:v>
                </c:pt>
                <c:pt idx="8755">
                  <c:v>34324</c:v>
                </c:pt>
                <c:pt idx="8756">
                  <c:v>34325</c:v>
                </c:pt>
                <c:pt idx="8757">
                  <c:v>34326</c:v>
                </c:pt>
                <c:pt idx="8758">
                  <c:v>34327</c:v>
                </c:pt>
                <c:pt idx="8759">
                  <c:v>34328</c:v>
                </c:pt>
                <c:pt idx="8760">
                  <c:v>34329</c:v>
                </c:pt>
                <c:pt idx="8761">
                  <c:v>34330</c:v>
                </c:pt>
                <c:pt idx="8762">
                  <c:v>34331</c:v>
                </c:pt>
                <c:pt idx="8763">
                  <c:v>34332</c:v>
                </c:pt>
                <c:pt idx="8764">
                  <c:v>34333</c:v>
                </c:pt>
                <c:pt idx="8765">
                  <c:v>34334</c:v>
                </c:pt>
                <c:pt idx="8766">
                  <c:v>34335</c:v>
                </c:pt>
                <c:pt idx="8767">
                  <c:v>34336</c:v>
                </c:pt>
                <c:pt idx="8768">
                  <c:v>34337</c:v>
                </c:pt>
                <c:pt idx="8769">
                  <c:v>34338</c:v>
                </c:pt>
                <c:pt idx="8770">
                  <c:v>34339</c:v>
                </c:pt>
                <c:pt idx="8771">
                  <c:v>34340</c:v>
                </c:pt>
                <c:pt idx="8772">
                  <c:v>34341</c:v>
                </c:pt>
                <c:pt idx="8773">
                  <c:v>34342</c:v>
                </c:pt>
                <c:pt idx="8774">
                  <c:v>34343</c:v>
                </c:pt>
                <c:pt idx="8775">
                  <c:v>34344</c:v>
                </c:pt>
                <c:pt idx="8776">
                  <c:v>34345</c:v>
                </c:pt>
                <c:pt idx="8777">
                  <c:v>34346</c:v>
                </c:pt>
                <c:pt idx="8778">
                  <c:v>34347</c:v>
                </c:pt>
                <c:pt idx="8779">
                  <c:v>34348</c:v>
                </c:pt>
                <c:pt idx="8780">
                  <c:v>34349</c:v>
                </c:pt>
                <c:pt idx="8781">
                  <c:v>34350</c:v>
                </c:pt>
                <c:pt idx="8782">
                  <c:v>34351</c:v>
                </c:pt>
                <c:pt idx="8783">
                  <c:v>34352</c:v>
                </c:pt>
                <c:pt idx="8784">
                  <c:v>34353</c:v>
                </c:pt>
                <c:pt idx="8785">
                  <c:v>34354</c:v>
                </c:pt>
                <c:pt idx="8786">
                  <c:v>34355</c:v>
                </c:pt>
                <c:pt idx="8787">
                  <c:v>34356</c:v>
                </c:pt>
                <c:pt idx="8788">
                  <c:v>34357</c:v>
                </c:pt>
                <c:pt idx="8789">
                  <c:v>34358</c:v>
                </c:pt>
                <c:pt idx="8790">
                  <c:v>34359</c:v>
                </c:pt>
                <c:pt idx="8791">
                  <c:v>34360</c:v>
                </c:pt>
                <c:pt idx="8792">
                  <c:v>34361</c:v>
                </c:pt>
                <c:pt idx="8793">
                  <c:v>34362</c:v>
                </c:pt>
                <c:pt idx="8794">
                  <c:v>34363</c:v>
                </c:pt>
                <c:pt idx="8795">
                  <c:v>34364</c:v>
                </c:pt>
                <c:pt idx="8796">
                  <c:v>34365</c:v>
                </c:pt>
                <c:pt idx="8797">
                  <c:v>34366</c:v>
                </c:pt>
                <c:pt idx="8798">
                  <c:v>34367</c:v>
                </c:pt>
                <c:pt idx="8799">
                  <c:v>34368</c:v>
                </c:pt>
                <c:pt idx="8800">
                  <c:v>34369</c:v>
                </c:pt>
                <c:pt idx="8801">
                  <c:v>34370</c:v>
                </c:pt>
                <c:pt idx="8802">
                  <c:v>34371</c:v>
                </c:pt>
                <c:pt idx="8803">
                  <c:v>34372</c:v>
                </c:pt>
                <c:pt idx="8804">
                  <c:v>34373</c:v>
                </c:pt>
                <c:pt idx="8805">
                  <c:v>34374</c:v>
                </c:pt>
                <c:pt idx="8806">
                  <c:v>34375</c:v>
                </c:pt>
                <c:pt idx="8807">
                  <c:v>34376</c:v>
                </c:pt>
                <c:pt idx="8808">
                  <c:v>34377</c:v>
                </c:pt>
                <c:pt idx="8809">
                  <c:v>34378</c:v>
                </c:pt>
                <c:pt idx="8810">
                  <c:v>34379</c:v>
                </c:pt>
                <c:pt idx="8811">
                  <c:v>34380</c:v>
                </c:pt>
                <c:pt idx="8812">
                  <c:v>34381</c:v>
                </c:pt>
                <c:pt idx="8813">
                  <c:v>34382</c:v>
                </c:pt>
                <c:pt idx="8814">
                  <c:v>34383</c:v>
                </c:pt>
                <c:pt idx="8815">
                  <c:v>34384</c:v>
                </c:pt>
                <c:pt idx="8816">
                  <c:v>34385</c:v>
                </c:pt>
                <c:pt idx="8817">
                  <c:v>34386</c:v>
                </c:pt>
                <c:pt idx="8818">
                  <c:v>34387</c:v>
                </c:pt>
                <c:pt idx="8819">
                  <c:v>34388</c:v>
                </c:pt>
                <c:pt idx="8820">
                  <c:v>34389</c:v>
                </c:pt>
                <c:pt idx="8821">
                  <c:v>34390</c:v>
                </c:pt>
                <c:pt idx="8822">
                  <c:v>34391</c:v>
                </c:pt>
                <c:pt idx="8823">
                  <c:v>34392</c:v>
                </c:pt>
                <c:pt idx="8824">
                  <c:v>34393</c:v>
                </c:pt>
                <c:pt idx="8825">
                  <c:v>34394</c:v>
                </c:pt>
                <c:pt idx="8826">
                  <c:v>34395</c:v>
                </c:pt>
                <c:pt idx="8827">
                  <c:v>34396</c:v>
                </c:pt>
                <c:pt idx="8828">
                  <c:v>34397</c:v>
                </c:pt>
                <c:pt idx="8829">
                  <c:v>34398</c:v>
                </c:pt>
                <c:pt idx="8830">
                  <c:v>34399</c:v>
                </c:pt>
                <c:pt idx="8831">
                  <c:v>34400</c:v>
                </c:pt>
                <c:pt idx="8832">
                  <c:v>34401</c:v>
                </c:pt>
                <c:pt idx="8833">
                  <c:v>34402</c:v>
                </c:pt>
                <c:pt idx="8834">
                  <c:v>34403</c:v>
                </c:pt>
                <c:pt idx="8835">
                  <c:v>34404</c:v>
                </c:pt>
                <c:pt idx="8836">
                  <c:v>34405</c:v>
                </c:pt>
                <c:pt idx="8837">
                  <c:v>34406</c:v>
                </c:pt>
                <c:pt idx="8838">
                  <c:v>34407</c:v>
                </c:pt>
                <c:pt idx="8839">
                  <c:v>34408</c:v>
                </c:pt>
                <c:pt idx="8840">
                  <c:v>34409</c:v>
                </c:pt>
                <c:pt idx="8841">
                  <c:v>34410</c:v>
                </c:pt>
                <c:pt idx="8842">
                  <c:v>34411</c:v>
                </c:pt>
                <c:pt idx="8843">
                  <c:v>34412</c:v>
                </c:pt>
                <c:pt idx="8844">
                  <c:v>34413</c:v>
                </c:pt>
                <c:pt idx="8845">
                  <c:v>34414</c:v>
                </c:pt>
                <c:pt idx="8846">
                  <c:v>34415</c:v>
                </c:pt>
                <c:pt idx="8847">
                  <c:v>34416</c:v>
                </c:pt>
                <c:pt idx="8848">
                  <c:v>34417</c:v>
                </c:pt>
                <c:pt idx="8849">
                  <c:v>34418</c:v>
                </c:pt>
                <c:pt idx="8850">
                  <c:v>34419</c:v>
                </c:pt>
                <c:pt idx="8851">
                  <c:v>34420</c:v>
                </c:pt>
                <c:pt idx="8852">
                  <c:v>34421</c:v>
                </c:pt>
                <c:pt idx="8853">
                  <c:v>34422</c:v>
                </c:pt>
                <c:pt idx="8854">
                  <c:v>34423</c:v>
                </c:pt>
                <c:pt idx="8855">
                  <c:v>34424</c:v>
                </c:pt>
                <c:pt idx="8856">
                  <c:v>34425</c:v>
                </c:pt>
                <c:pt idx="8857">
                  <c:v>34426</c:v>
                </c:pt>
                <c:pt idx="8858">
                  <c:v>34427</c:v>
                </c:pt>
                <c:pt idx="8859">
                  <c:v>34428</c:v>
                </c:pt>
                <c:pt idx="8860">
                  <c:v>34429</c:v>
                </c:pt>
                <c:pt idx="8861">
                  <c:v>34430</c:v>
                </c:pt>
                <c:pt idx="8862">
                  <c:v>34431</c:v>
                </c:pt>
                <c:pt idx="8863">
                  <c:v>34432</c:v>
                </c:pt>
                <c:pt idx="8864">
                  <c:v>34433</c:v>
                </c:pt>
                <c:pt idx="8865">
                  <c:v>34434</c:v>
                </c:pt>
                <c:pt idx="8866">
                  <c:v>34435</c:v>
                </c:pt>
                <c:pt idx="8867">
                  <c:v>34436</c:v>
                </c:pt>
                <c:pt idx="8868">
                  <c:v>34437</c:v>
                </c:pt>
                <c:pt idx="8869">
                  <c:v>34438</c:v>
                </c:pt>
                <c:pt idx="8870">
                  <c:v>34439</c:v>
                </c:pt>
                <c:pt idx="8871">
                  <c:v>34440</c:v>
                </c:pt>
                <c:pt idx="8872">
                  <c:v>34441</c:v>
                </c:pt>
                <c:pt idx="8873">
                  <c:v>34442</c:v>
                </c:pt>
                <c:pt idx="8874">
                  <c:v>34443</c:v>
                </c:pt>
                <c:pt idx="8875">
                  <c:v>34444</c:v>
                </c:pt>
                <c:pt idx="8876">
                  <c:v>34445</c:v>
                </c:pt>
                <c:pt idx="8877">
                  <c:v>34446</c:v>
                </c:pt>
                <c:pt idx="8878">
                  <c:v>34447</c:v>
                </c:pt>
                <c:pt idx="8879">
                  <c:v>34448</c:v>
                </c:pt>
                <c:pt idx="8880">
                  <c:v>34449</c:v>
                </c:pt>
                <c:pt idx="8881">
                  <c:v>34450</c:v>
                </c:pt>
                <c:pt idx="8882">
                  <c:v>34451</c:v>
                </c:pt>
                <c:pt idx="8883">
                  <c:v>34452</c:v>
                </c:pt>
                <c:pt idx="8884">
                  <c:v>34453</c:v>
                </c:pt>
                <c:pt idx="8885">
                  <c:v>34454</c:v>
                </c:pt>
                <c:pt idx="8886">
                  <c:v>34455</c:v>
                </c:pt>
                <c:pt idx="8887">
                  <c:v>34456</c:v>
                </c:pt>
                <c:pt idx="8888">
                  <c:v>34457</c:v>
                </c:pt>
                <c:pt idx="8889">
                  <c:v>34458</c:v>
                </c:pt>
                <c:pt idx="8890">
                  <c:v>34459</c:v>
                </c:pt>
                <c:pt idx="8891">
                  <c:v>34460</c:v>
                </c:pt>
                <c:pt idx="8892">
                  <c:v>34461</c:v>
                </c:pt>
                <c:pt idx="8893">
                  <c:v>34462</c:v>
                </c:pt>
                <c:pt idx="8894">
                  <c:v>34463</c:v>
                </c:pt>
                <c:pt idx="8895">
                  <c:v>34464</c:v>
                </c:pt>
                <c:pt idx="8896">
                  <c:v>34465</c:v>
                </c:pt>
                <c:pt idx="8897">
                  <c:v>34466</c:v>
                </c:pt>
                <c:pt idx="8898">
                  <c:v>34467</c:v>
                </c:pt>
                <c:pt idx="8899">
                  <c:v>34468</c:v>
                </c:pt>
                <c:pt idx="8900">
                  <c:v>34469</c:v>
                </c:pt>
                <c:pt idx="8901">
                  <c:v>34470</c:v>
                </c:pt>
                <c:pt idx="8902">
                  <c:v>34471</c:v>
                </c:pt>
                <c:pt idx="8903">
                  <c:v>34472</c:v>
                </c:pt>
                <c:pt idx="8904">
                  <c:v>34473</c:v>
                </c:pt>
                <c:pt idx="8905">
                  <c:v>34474</c:v>
                </c:pt>
                <c:pt idx="8906">
                  <c:v>34475</c:v>
                </c:pt>
                <c:pt idx="8907">
                  <c:v>34476</c:v>
                </c:pt>
                <c:pt idx="8908">
                  <c:v>34477</c:v>
                </c:pt>
                <c:pt idx="8909">
                  <c:v>34478</c:v>
                </c:pt>
                <c:pt idx="8910">
                  <c:v>34479</c:v>
                </c:pt>
                <c:pt idx="8911">
                  <c:v>34480</c:v>
                </c:pt>
                <c:pt idx="8912">
                  <c:v>34481</c:v>
                </c:pt>
                <c:pt idx="8913">
                  <c:v>34482</c:v>
                </c:pt>
                <c:pt idx="8914">
                  <c:v>34483</c:v>
                </c:pt>
                <c:pt idx="8915">
                  <c:v>34484</c:v>
                </c:pt>
                <c:pt idx="8916">
                  <c:v>34485</c:v>
                </c:pt>
                <c:pt idx="8917">
                  <c:v>34486</c:v>
                </c:pt>
                <c:pt idx="8918">
                  <c:v>34487</c:v>
                </c:pt>
                <c:pt idx="8919">
                  <c:v>34488</c:v>
                </c:pt>
                <c:pt idx="8920">
                  <c:v>34489</c:v>
                </c:pt>
                <c:pt idx="8921">
                  <c:v>34490</c:v>
                </c:pt>
                <c:pt idx="8922">
                  <c:v>34491</c:v>
                </c:pt>
                <c:pt idx="8923">
                  <c:v>34492</c:v>
                </c:pt>
                <c:pt idx="8924">
                  <c:v>34493</c:v>
                </c:pt>
                <c:pt idx="8925">
                  <c:v>34494</c:v>
                </c:pt>
                <c:pt idx="8926">
                  <c:v>34495</c:v>
                </c:pt>
                <c:pt idx="8927">
                  <c:v>34496</c:v>
                </c:pt>
                <c:pt idx="8928">
                  <c:v>34497</c:v>
                </c:pt>
                <c:pt idx="8929">
                  <c:v>34498</c:v>
                </c:pt>
                <c:pt idx="8930">
                  <c:v>34499</c:v>
                </c:pt>
                <c:pt idx="8931">
                  <c:v>34500</c:v>
                </c:pt>
                <c:pt idx="8932">
                  <c:v>34501</c:v>
                </c:pt>
                <c:pt idx="8933">
                  <c:v>34502</c:v>
                </c:pt>
                <c:pt idx="8934">
                  <c:v>34503</c:v>
                </c:pt>
                <c:pt idx="8935">
                  <c:v>34504</c:v>
                </c:pt>
                <c:pt idx="8936">
                  <c:v>34505</c:v>
                </c:pt>
                <c:pt idx="8937">
                  <c:v>34506</c:v>
                </c:pt>
                <c:pt idx="8938">
                  <c:v>34507</c:v>
                </c:pt>
                <c:pt idx="8939">
                  <c:v>34508</c:v>
                </c:pt>
                <c:pt idx="8940">
                  <c:v>34509</c:v>
                </c:pt>
                <c:pt idx="8941">
                  <c:v>34510</c:v>
                </c:pt>
                <c:pt idx="8942">
                  <c:v>34511</c:v>
                </c:pt>
                <c:pt idx="8943">
                  <c:v>34512</c:v>
                </c:pt>
                <c:pt idx="8944">
                  <c:v>34513</c:v>
                </c:pt>
                <c:pt idx="8945">
                  <c:v>34514</c:v>
                </c:pt>
                <c:pt idx="8946">
                  <c:v>34515</c:v>
                </c:pt>
                <c:pt idx="8947">
                  <c:v>34516</c:v>
                </c:pt>
                <c:pt idx="8948">
                  <c:v>34517</c:v>
                </c:pt>
                <c:pt idx="8949">
                  <c:v>34518</c:v>
                </c:pt>
                <c:pt idx="8950">
                  <c:v>34519</c:v>
                </c:pt>
                <c:pt idx="8951">
                  <c:v>34520</c:v>
                </c:pt>
                <c:pt idx="8952">
                  <c:v>34521</c:v>
                </c:pt>
                <c:pt idx="8953">
                  <c:v>34522</c:v>
                </c:pt>
                <c:pt idx="8954">
                  <c:v>34523</c:v>
                </c:pt>
                <c:pt idx="8955">
                  <c:v>34524</c:v>
                </c:pt>
                <c:pt idx="8956">
                  <c:v>34525</c:v>
                </c:pt>
                <c:pt idx="8957">
                  <c:v>34526</c:v>
                </c:pt>
                <c:pt idx="8958">
                  <c:v>34527</c:v>
                </c:pt>
                <c:pt idx="8959">
                  <c:v>34528</c:v>
                </c:pt>
                <c:pt idx="8960">
                  <c:v>34529</c:v>
                </c:pt>
                <c:pt idx="8961">
                  <c:v>34530</c:v>
                </c:pt>
                <c:pt idx="8962">
                  <c:v>34531</c:v>
                </c:pt>
                <c:pt idx="8963">
                  <c:v>34532</c:v>
                </c:pt>
                <c:pt idx="8964">
                  <c:v>34533</c:v>
                </c:pt>
                <c:pt idx="8965">
                  <c:v>34534</c:v>
                </c:pt>
                <c:pt idx="8966">
                  <c:v>34535</c:v>
                </c:pt>
                <c:pt idx="8967">
                  <c:v>34536</c:v>
                </c:pt>
                <c:pt idx="8968">
                  <c:v>34537</c:v>
                </c:pt>
                <c:pt idx="8969">
                  <c:v>34538</c:v>
                </c:pt>
                <c:pt idx="8970">
                  <c:v>34539</c:v>
                </c:pt>
                <c:pt idx="8971">
                  <c:v>34540</c:v>
                </c:pt>
                <c:pt idx="8972">
                  <c:v>34541</c:v>
                </c:pt>
                <c:pt idx="8973">
                  <c:v>34542</c:v>
                </c:pt>
                <c:pt idx="8974">
                  <c:v>34543</c:v>
                </c:pt>
                <c:pt idx="8975">
                  <c:v>34544</c:v>
                </c:pt>
                <c:pt idx="8976">
                  <c:v>34545</c:v>
                </c:pt>
                <c:pt idx="8977">
                  <c:v>34546</c:v>
                </c:pt>
                <c:pt idx="8978">
                  <c:v>34547</c:v>
                </c:pt>
                <c:pt idx="8979">
                  <c:v>34548</c:v>
                </c:pt>
                <c:pt idx="8980">
                  <c:v>34549</c:v>
                </c:pt>
                <c:pt idx="8981">
                  <c:v>34550</c:v>
                </c:pt>
                <c:pt idx="8982">
                  <c:v>34551</c:v>
                </c:pt>
                <c:pt idx="8983">
                  <c:v>34552</c:v>
                </c:pt>
                <c:pt idx="8984">
                  <c:v>34553</c:v>
                </c:pt>
                <c:pt idx="8985">
                  <c:v>34554</c:v>
                </c:pt>
                <c:pt idx="8986">
                  <c:v>34555</c:v>
                </c:pt>
                <c:pt idx="8987">
                  <c:v>34556</c:v>
                </c:pt>
                <c:pt idx="8988">
                  <c:v>34557</c:v>
                </c:pt>
                <c:pt idx="8989">
                  <c:v>34558</c:v>
                </c:pt>
                <c:pt idx="8990">
                  <c:v>34559</c:v>
                </c:pt>
                <c:pt idx="8991">
                  <c:v>34560</c:v>
                </c:pt>
                <c:pt idx="8992">
                  <c:v>34561</c:v>
                </c:pt>
                <c:pt idx="8993">
                  <c:v>34562</c:v>
                </c:pt>
                <c:pt idx="8994">
                  <c:v>34563</c:v>
                </c:pt>
                <c:pt idx="8995">
                  <c:v>34564</c:v>
                </c:pt>
                <c:pt idx="8996">
                  <c:v>34565</c:v>
                </c:pt>
                <c:pt idx="8997">
                  <c:v>34566</c:v>
                </c:pt>
                <c:pt idx="8998">
                  <c:v>34567</c:v>
                </c:pt>
                <c:pt idx="8999">
                  <c:v>34568</c:v>
                </c:pt>
                <c:pt idx="9000">
                  <c:v>34569</c:v>
                </c:pt>
                <c:pt idx="9001">
                  <c:v>34570</c:v>
                </c:pt>
                <c:pt idx="9002">
                  <c:v>34571</c:v>
                </c:pt>
                <c:pt idx="9003">
                  <c:v>34572</c:v>
                </c:pt>
                <c:pt idx="9004">
                  <c:v>34573</c:v>
                </c:pt>
                <c:pt idx="9005">
                  <c:v>34574</c:v>
                </c:pt>
                <c:pt idx="9006">
                  <c:v>34575</c:v>
                </c:pt>
                <c:pt idx="9007">
                  <c:v>34576</c:v>
                </c:pt>
                <c:pt idx="9008">
                  <c:v>34577</c:v>
                </c:pt>
                <c:pt idx="9009">
                  <c:v>34578</c:v>
                </c:pt>
                <c:pt idx="9010">
                  <c:v>34579</c:v>
                </c:pt>
                <c:pt idx="9011">
                  <c:v>34580</c:v>
                </c:pt>
                <c:pt idx="9012">
                  <c:v>34581</c:v>
                </c:pt>
                <c:pt idx="9013">
                  <c:v>34582</c:v>
                </c:pt>
                <c:pt idx="9014">
                  <c:v>34583</c:v>
                </c:pt>
                <c:pt idx="9015">
                  <c:v>34584</c:v>
                </c:pt>
                <c:pt idx="9016">
                  <c:v>34585</c:v>
                </c:pt>
                <c:pt idx="9017">
                  <c:v>34586</c:v>
                </c:pt>
                <c:pt idx="9018">
                  <c:v>34587</c:v>
                </c:pt>
                <c:pt idx="9019">
                  <c:v>34588</c:v>
                </c:pt>
                <c:pt idx="9020">
                  <c:v>34589</c:v>
                </c:pt>
                <c:pt idx="9021">
                  <c:v>34590</c:v>
                </c:pt>
                <c:pt idx="9022">
                  <c:v>34591</c:v>
                </c:pt>
                <c:pt idx="9023">
                  <c:v>34592</c:v>
                </c:pt>
                <c:pt idx="9024">
                  <c:v>34593</c:v>
                </c:pt>
                <c:pt idx="9025">
                  <c:v>34594</c:v>
                </c:pt>
                <c:pt idx="9026">
                  <c:v>34595</c:v>
                </c:pt>
                <c:pt idx="9027">
                  <c:v>34596</c:v>
                </c:pt>
                <c:pt idx="9028">
                  <c:v>34597</c:v>
                </c:pt>
                <c:pt idx="9029">
                  <c:v>34598</c:v>
                </c:pt>
                <c:pt idx="9030">
                  <c:v>34599</c:v>
                </c:pt>
                <c:pt idx="9031">
                  <c:v>34600</c:v>
                </c:pt>
                <c:pt idx="9032">
                  <c:v>34601</c:v>
                </c:pt>
                <c:pt idx="9033">
                  <c:v>34602</c:v>
                </c:pt>
                <c:pt idx="9034">
                  <c:v>34603</c:v>
                </c:pt>
                <c:pt idx="9035">
                  <c:v>34604</c:v>
                </c:pt>
                <c:pt idx="9036">
                  <c:v>34605</c:v>
                </c:pt>
                <c:pt idx="9037">
                  <c:v>34606</c:v>
                </c:pt>
                <c:pt idx="9038">
                  <c:v>34607</c:v>
                </c:pt>
                <c:pt idx="9039">
                  <c:v>34608</c:v>
                </c:pt>
                <c:pt idx="9040">
                  <c:v>34609</c:v>
                </c:pt>
                <c:pt idx="9041">
                  <c:v>34610</c:v>
                </c:pt>
                <c:pt idx="9042">
                  <c:v>34611</c:v>
                </c:pt>
                <c:pt idx="9043">
                  <c:v>34612</c:v>
                </c:pt>
                <c:pt idx="9044">
                  <c:v>34613</c:v>
                </c:pt>
                <c:pt idx="9045">
                  <c:v>34614</c:v>
                </c:pt>
                <c:pt idx="9046">
                  <c:v>34615</c:v>
                </c:pt>
                <c:pt idx="9047">
                  <c:v>34616</c:v>
                </c:pt>
                <c:pt idx="9048">
                  <c:v>34617</c:v>
                </c:pt>
                <c:pt idx="9049">
                  <c:v>34618</c:v>
                </c:pt>
                <c:pt idx="9050">
                  <c:v>34619</c:v>
                </c:pt>
                <c:pt idx="9051">
                  <c:v>34620</c:v>
                </c:pt>
                <c:pt idx="9052">
                  <c:v>34621</c:v>
                </c:pt>
                <c:pt idx="9053">
                  <c:v>34622</c:v>
                </c:pt>
                <c:pt idx="9054">
                  <c:v>34623</c:v>
                </c:pt>
                <c:pt idx="9055">
                  <c:v>34624</c:v>
                </c:pt>
                <c:pt idx="9056">
                  <c:v>34625</c:v>
                </c:pt>
                <c:pt idx="9057">
                  <c:v>34626</c:v>
                </c:pt>
                <c:pt idx="9058">
                  <c:v>34627</c:v>
                </c:pt>
                <c:pt idx="9059">
                  <c:v>34628</c:v>
                </c:pt>
                <c:pt idx="9060">
                  <c:v>34629</c:v>
                </c:pt>
                <c:pt idx="9061">
                  <c:v>34630</c:v>
                </c:pt>
                <c:pt idx="9062">
                  <c:v>34631</c:v>
                </c:pt>
                <c:pt idx="9063">
                  <c:v>34632</c:v>
                </c:pt>
                <c:pt idx="9064">
                  <c:v>34633</c:v>
                </c:pt>
                <c:pt idx="9065">
                  <c:v>34634</c:v>
                </c:pt>
                <c:pt idx="9066">
                  <c:v>34635</c:v>
                </c:pt>
                <c:pt idx="9067">
                  <c:v>34636</c:v>
                </c:pt>
                <c:pt idx="9068">
                  <c:v>34637</c:v>
                </c:pt>
                <c:pt idx="9069">
                  <c:v>34638</c:v>
                </c:pt>
                <c:pt idx="9070">
                  <c:v>34639</c:v>
                </c:pt>
                <c:pt idx="9071">
                  <c:v>34640</c:v>
                </c:pt>
                <c:pt idx="9072">
                  <c:v>34641</c:v>
                </c:pt>
                <c:pt idx="9073">
                  <c:v>34642</c:v>
                </c:pt>
                <c:pt idx="9074">
                  <c:v>34643</c:v>
                </c:pt>
                <c:pt idx="9075">
                  <c:v>34644</c:v>
                </c:pt>
                <c:pt idx="9076">
                  <c:v>34645</c:v>
                </c:pt>
                <c:pt idx="9077">
                  <c:v>34646</c:v>
                </c:pt>
                <c:pt idx="9078">
                  <c:v>34647</c:v>
                </c:pt>
                <c:pt idx="9079">
                  <c:v>34648</c:v>
                </c:pt>
                <c:pt idx="9080">
                  <c:v>34649</c:v>
                </c:pt>
                <c:pt idx="9081">
                  <c:v>34650</c:v>
                </c:pt>
                <c:pt idx="9082">
                  <c:v>34651</c:v>
                </c:pt>
                <c:pt idx="9083">
                  <c:v>34652</c:v>
                </c:pt>
                <c:pt idx="9084">
                  <c:v>34653</c:v>
                </c:pt>
                <c:pt idx="9085">
                  <c:v>34654</c:v>
                </c:pt>
                <c:pt idx="9086">
                  <c:v>34655</c:v>
                </c:pt>
                <c:pt idx="9087">
                  <c:v>34656</c:v>
                </c:pt>
                <c:pt idx="9088">
                  <c:v>34657</c:v>
                </c:pt>
                <c:pt idx="9089">
                  <c:v>34658</c:v>
                </c:pt>
                <c:pt idx="9090">
                  <c:v>34659</c:v>
                </c:pt>
                <c:pt idx="9091">
                  <c:v>34660</c:v>
                </c:pt>
                <c:pt idx="9092">
                  <c:v>34661</c:v>
                </c:pt>
                <c:pt idx="9093">
                  <c:v>34662</c:v>
                </c:pt>
                <c:pt idx="9094">
                  <c:v>34663</c:v>
                </c:pt>
                <c:pt idx="9095">
                  <c:v>34664</c:v>
                </c:pt>
                <c:pt idx="9096">
                  <c:v>34665</c:v>
                </c:pt>
                <c:pt idx="9097">
                  <c:v>34666</c:v>
                </c:pt>
                <c:pt idx="9098">
                  <c:v>34667</c:v>
                </c:pt>
                <c:pt idx="9099">
                  <c:v>34668</c:v>
                </c:pt>
                <c:pt idx="9100">
                  <c:v>34669</c:v>
                </c:pt>
                <c:pt idx="9101">
                  <c:v>34670</c:v>
                </c:pt>
                <c:pt idx="9102">
                  <c:v>34671</c:v>
                </c:pt>
                <c:pt idx="9103">
                  <c:v>34672</c:v>
                </c:pt>
                <c:pt idx="9104">
                  <c:v>34673</c:v>
                </c:pt>
                <c:pt idx="9105">
                  <c:v>34674</c:v>
                </c:pt>
                <c:pt idx="9106">
                  <c:v>34675</c:v>
                </c:pt>
                <c:pt idx="9107">
                  <c:v>34676</c:v>
                </c:pt>
                <c:pt idx="9108">
                  <c:v>34677</c:v>
                </c:pt>
                <c:pt idx="9109">
                  <c:v>34678</c:v>
                </c:pt>
                <c:pt idx="9110">
                  <c:v>34679</c:v>
                </c:pt>
                <c:pt idx="9111">
                  <c:v>34680</c:v>
                </c:pt>
                <c:pt idx="9112">
                  <c:v>34681</c:v>
                </c:pt>
                <c:pt idx="9113">
                  <c:v>34682</c:v>
                </c:pt>
                <c:pt idx="9114">
                  <c:v>34683</c:v>
                </c:pt>
                <c:pt idx="9115">
                  <c:v>34684</c:v>
                </c:pt>
                <c:pt idx="9116">
                  <c:v>34685</c:v>
                </c:pt>
                <c:pt idx="9117">
                  <c:v>34686</c:v>
                </c:pt>
                <c:pt idx="9118">
                  <c:v>34687</c:v>
                </c:pt>
                <c:pt idx="9119">
                  <c:v>34688</c:v>
                </c:pt>
                <c:pt idx="9120">
                  <c:v>34689</c:v>
                </c:pt>
                <c:pt idx="9121">
                  <c:v>34690</c:v>
                </c:pt>
                <c:pt idx="9122">
                  <c:v>34691</c:v>
                </c:pt>
                <c:pt idx="9123">
                  <c:v>34692</c:v>
                </c:pt>
                <c:pt idx="9124">
                  <c:v>34693</c:v>
                </c:pt>
                <c:pt idx="9125">
                  <c:v>34694</c:v>
                </c:pt>
                <c:pt idx="9126">
                  <c:v>34695</c:v>
                </c:pt>
                <c:pt idx="9127">
                  <c:v>34696</c:v>
                </c:pt>
                <c:pt idx="9128">
                  <c:v>34697</c:v>
                </c:pt>
                <c:pt idx="9129">
                  <c:v>34698</c:v>
                </c:pt>
                <c:pt idx="9130">
                  <c:v>34699</c:v>
                </c:pt>
                <c:pt idx="9131">
                  <c:v>34700</c:v>
                </c:pt>
                <c:pt idx="9132">
                  <c:v>34701</c:v>
                </c:pt>
                <c:pt idx="9133">
                  <c:v>34702</c:v>
                </c:pt>
                <c:pt idx="9134">
                  <c:v>34703</c:v>
                </c:pt>
                <c:pt idx="9135">
                  <c:v>34704</c:v>
                </c:pt>
                <c:pt idx="9136">
                  <c:v>34705</c:v>
                </c:pt>
                <c:pt idx="9137">
                  <c:v>34706</c:v>
                </c:pt>
                <c:pt idx="9138">
                  <c:v>34707</c:v>
                </c:pt>
                <c:pt idx="9139">
                  <c:v>34708</c:v>
                </c:pt>
                <c:pt idx="9140">
                  <c:v>34709</c:v>
                </c:pt>
                <c:pt idx="9141">
                  <c:v>34710</c:v>
                </c:pt>
                <c:pt idx="9142">
                  <c:v>34711</c:v>
                </c:pt>
                <c:pt idx="9143">
                  <c:v>34712</c:v>
                </c:pt>
                <c:pt idx="9144">
                  <c:v>34713</c:v>
                </c:pt>
                <c:pt idx="9145">
                  <c:v>34714</c:v>
                </c:pt>
                <c:pt idx="9146">
                  <c:v>34715</c:v>
                </c:pt>
                <c:pt idx="9147">
                  <c:v>34716</c:v>
                </c:pt>
                <c:pt idx="9148">
                  <c:v>34717</c:v>
                </c:pt>
                <c:pt idx="9149">
                  <c:v>34718</c:v>
                </c:pt>
                <c:pt idx="9150">
                  <c:v>34719</c:v>
                </c:pt>
                <c:pt idx="9151">
                  <c:v>34720</c:v>
                </c:pt>
                <c:pt idx="9152">
                  <c:v>34721</c:v>
                </c:pt>
                <c:pt idx="9153">
                  <c:v>34722</c:v>
                </c:pt>
                <c:pt idx="9154">
                  <c:v>34723</c:v>
                </c:pt>
                <c:pt idx="9155">
                  <c:v>34724</c:v>
                </c:pt>
                <c:pt idx="9156">
                  <c:v>34725</c:v>
                </c:pt>
                <c:pt idx="9157">
                  <c:v>34726</c:v>
                </c:pt>
                <c:pt idx="9158">
                  <c:v>34727</c:v>
                </c:pt>
                <c:pt idx="9159">
                  <c:v>34728</c:v>
                </c:pt>
                <c:pt idx="9160">
                  <c:v>34729</c:v>
                </c:pt>
                <c:pt idx="9161">
                  <c:v>34730</c:v>
                </c:pt>
                <c:pt idx="9162">
                  <c:v>34731</c:v>
                </c:pt>
                <c:pt idx="9163">
                  <c:v>34732</c:v>
                </c:pt>
                <c:pt idx="9164">
                  <c:v>34733</c:v>
                </c:pt>
                <c:pt idx="9165">
                  <c:v>34734</c:v>
                </c:pt>
                <c:pt idx="9166">
                  <c:v>34735</c:v>
                </c:pt>
                <c:pt idx="9167">
                  <c:v>34736</c:v>
                </c:pt>
                <c:pt idx="9168">
                  <c:v>34737</c:v>
                </c:pt>
                <c:pt idx="9169">
                  <c:v>34738</c:v>
                </c:pt>
                <c:pt idx="9170">
                  <c:v>34739</c:v>
                </c:pt>
                <c:pt idx="9171">
                  <c:v>34740</c:v>
                </c:pt>
                <c:pt idx="9172">
                  <c:v>34741</c:v>
                </c:pt>
                <c:pt idx="9173">
                  <c:v>34742</c:v>
                </c:pt>
                <c:pt idx="9174">
                  <c:v>34743</c:v>
                </c:pt>
                <c:pt idx="9175">
                  <c:v>34744</c:v>
                </c:pt>
                <c:pt idx="9176">
                  <c:v>34745</c:v>
                </c:pt>
                <c:pt idx="9177">
                  <c:v>34746</c:v>
                </c:pt>
                <c:pt idx="9178">
                  <c:v>34747</c:v>
                </c:pt>
                <c:pt idx="9179">
                  <c:v>34748</c:v>
                </c:pt>
                <c:pt idx="9180">
                  <c:v>34749</c:v>
                </c:pt>
                <c:pt idx="9181">
                  <c:v>34750</c:v>
                </c:pt>
                <c:pt idx="9182">
                  <c:v>34751</c:v>
                </c:pt>
                <c:pt idx="9183">
                  <c:v>34752</c:v>
                </c:pt>
                <c:pt idx="9184">
                  <c:v>34753</c:v>
                </c:pt>
                <c:pt idx="9185">
                  <c:v>34754</c:v>
                </c:pt>
                <c:pt idx="9186">
                  <c:v>34755</c:v>
                </c:pt>
                <c:pt idx="9187">
                  <c:v>34756</c:v>
                </c:pt>
                <c:pt idx="9188">
                  <c:v>34757</c:v>
                </c:pt>
                <c:pt idx="9189">
                  <c:v>34758</c:v>
                </c:pt>
                <c:pt idx="9190">
                  <c:v>34759</c:v>
                </c:pt>
                <c:pt idx="9191">
                  <c:v>34760</c:v>
                </c:pt>
                <c:pt idx="9192">
                  <c:v>34761</c:v>
                </c:pt>
                <c:pt idx="9193">
                  <c:v>34762</c:v>
                </c:pt>
                <c:pt idx="9194">
                  <c:v>34763</c:v>
                </c:pt>
                <c:pt idx="9195">
                  <c:v>34764</c:v>
                </c:pt>
                <c:pt idx="9196">
                  <c:v>34765</c:v>
                </c:pt>
                <c:pt idx="9197">
                  <c:v>34766</c:v>
                </c:pt>
                <c:pt idx="9198">
                  <c:v>34767</c:v>
                </c:pt>
                <c:pt idx="9199">
                  <c:v>34768</c:v>
                </c:pt>
                <c:pt idx="9200">
                  <c:v>34769</c:v>
                </c:pt>
                <c:pt idx="9201">
                  <c:v>34770</c:v>
                </c:pt>
                <c:pt idx="9202">
                  <c:v>34771</c:v>
                </c:pt>
                <c:pt idx="9203">
                  <c:v>34772</c:v>
                </c:pt>
                <c:pt idx="9204">
                  <c:v>34773</c:v>
                </c:pt>
                <c:pt idx="9205">
                  <c:v>34774</c:v>
                </c:pt>
                <c:pt idx="9206">
                  <c:v>34775</c:v>
                </c:pt>
                <c:pt idx="9207">
                  <c:v>34776</c:v>
                </c:pt>
                <c:pt idx="9208">
                  <c:v>34777</c:v>
                </c:pt>
                <c:pt idx="9209">
                  <c:v>34778</c:v>
                </c:pt>
                <c:pt idx="9210">
                  <c:v>34779</c:v>
                </c:pt>
                <c:pt idx="9211">
                  <c:v>34780</c:v>
                </c:pt>
                <c:pt idx="9212">
                  <c:v>34781</c:v>
                </c:pt>
                <c:pt idx="9213">
                  <c:v>34782</c:v>
                </c:pt>
                <c:pt idx="9214">
                  <c:v>34783</c:v>
                </c:pt>
                <c:pt idx="9215">
                  <c:v>34784</c:v>
                </c:pt>
                <c:pt idx="9216">
                  <c:v>34785</c:v>
                </c:pt>
                <c:pt idx="9217">
                  <c:v>34786</c:v>
                </c:pt>
                <c:pt idx="9218">
                  <c:v>34787</c:v>
                </c:pt>
                <c:pt idx="9219">
                  <c:v>34788</c:v>
                </c:pt>
                <c:pt idx="9220">
                  <c:v>34789</c:v>
                </c:pt>
                <c:pt idx="9221">
                  <c:v>34790</c:v>
                </c:pt>
                <c:pt idx="9222">
                  <c:v>34791</c:v>
                </c:pt>
                <c:pt idx="9223">
                  <c:v>34792</c:v>
                </c:pt>
                <c:pt idx="9224">
                  <c:v>34793</c:v>
                </c:pt>
                <c:pt idx="9225">
                  <c:v>34794</c:v>
                </c:pt>
                <c:pt idx="9226">
                  <c:v>34795</c:v>
                </c:pt>
                <c:pt idx="9227">
                  <c:v>34796</c:v>
                </c:pt>
                <c:pt idx="9228">
                  <c:v>34797</c:v>
                </c:pt>
                <c:pt idx="9229">
                  <c:v>34798</c:v>
                </c:pt>
                <c:pt idx="9230">
                  <c:v>34799</c:v>
                </c:pt>
                <c:pt idx="9231">
                  <c:v>34800</c:v>
                </c:pt>
                <c:pt idx="9232">
                  <c:v>34801</c:v>
                </c:pt>
                <c:pt idx="9233">
                  <c:v>34802</c:v>
                </c:pt>
                <c:pt idx="9234">
                  <c:v>34803</c:v>
                </c:pt>
                <c:pt idx="9235">
                  <c:v>34804</c:v>
                </c:pt>
                <c:pt idx="9236">
                  <c:v>34805</c:v>
                </c:pt>
                <c:pt idx="9237">
                  <c:v>34806</c:v>
                </c:pt>
                <c:pt idx="9238">
                  <c:v>34807</c:v>
                </c:pt>
                <c:pt idx="9239">
                  <c:v>34808</c:v>
                </c:pt>
                <c:pt idx="9240">
                  <c:v>34809</c:v>
                </c:pt>
                <c:pt idx="9241">
                  <c:v>34810</c:v>
                </c:pt>
                <c:pt idx="9242">
                  <c:v>34811</c:v>
                </c:pt>
                <c:pt idx="9243">
                  <c:v>34812</c:v>
                </c:pt>
                <c:pt idx="9244">
                  <c:v>34813</c:v>
                </c:pt>
                <c:pt idx="9245">
                  <c:v>34814</c:v>
                </c:pt>
                <c:pt idx="9246">
                  <c:v>34815</c:v>
                </c:pt>
                <c:pt idx="9247">
                  <c:v>34816</c:v>
                </c:pt>
                <c:pt idx="9248">
                  <c:v>34817</c:v>
                </c:pt>
                <c:pt idx="9249">
                  <c:v>34818</c:v>
                </c:pt>
                <c:pt idx="9250">
                  <c:v>34819</c:v>
                </c:pt>
                <c:pt idx="9251">
                  <c:v>34820</c:v>
                </c:pt>
                <c:pt idx="9252">
                  <c:v>34821</c:v>
                </c:pt>
                <c:pt idx="9253">
                  <c:v>34822</c:v>
                </c:pt>
                <c:pt idx="9254">
                  <c:v>34823</c:v>
                </c:pt>
                <c:pt idx="9255">
                  <c:v>34824</c:v>
                </c:pt>
                <c:pt idx="9256">
                  <c:v>34825</c:v>
                </c:pt>
                <c:pt idx="9257">
                  <c:v>34826</c:v>
                </c:pt>
                <c:pt idx="9258">
                  <c:v>34827</c:v>
                </c:pt>
                <c:pt idx="9259">
                  <c:v>34828</c:v>
                </c:pt>
                <c:pt idx="9260">
                  <c:v>34829</c:v>
                </c:pt>
                <c:pt idx="9261">
                  <c:v>34830</c:v>
                </c:pt>
                <c:pt idx="9262">
                  <c:v>34831</c:v>
                </c:pt>
                <c:pt idx="9263">
                  <c:v>34832</c:v>
                </c:pt>
                <c:pt idx="9264">
                  <c:v>34833</c:v>
                </c:pt>
                <c:pt idx="9265">
                  <c:v>34834</c:v>
                </c:pt>
                <c:pt idx="9266">
                  <c:v>34835</c:v>
                </c:pt>
                <c:pt idx="9267">
                  <c:v>34836</c:v>
                </c:pt>
                <c:pt idx="9268">
                  <c:v>34837</c:v>
                </c:pt>
                <c:pt idx="9269">
                  <c:v>34838</c:v>
                </c:pt>
                <c:pt idx="9270">
                  <c:v>34839</c:v>
                </c:pt>
                <c:pt idx="9271">
                  <c:v>34840</c:v>
                </c:pt>
                <c:pt idx="9272">
                  <c:v>34841</c:v>
                </c:pt>
                <c:pt idx="9273">
                  <c:v>34842</c:v>
                </c:pt>
                <c:pt idx="9274">
                  <c:v>34843</c:v>
                </c:pt>
                <c:pt idx="9275">
                  <c:v>34844</c:v>
                </c:pt>
                <c:pt idx="9276">
                  <c:v>34845</c:v>
                </c:pt>
                <c:pt idx="9277">
                  <c:v>34846</c:v>
                </c:pt>
                <c:pt idx="9278">
                  <c:v>34847</c:v>
                </c:pt>
                <c:pt idx="9279">
                  <c:v>34848</c:v>
                </c:pt>
                <c:pt idx="9280">
                  <c:v>34849</c:v>
                </c:pt>
                <c:pt idx="9281">
                  <c:v>34850</c:v>
                </c:pt>
                <c:pt idx="9282">
                  <c:v>34851</c:v>
                </c:pt>
                <c:pt idx="9283">
                  <c:v>34852</c:v>
                </c:pt>
                <c:pt idx="9284">
                  <c:v>34853</c:v>
                </c:pt>
                <c:pt idx="9285">
                  <c:v>34854</c:v>
                </c:pt>
                <c:pt idx="9286">
                  <c:v>34855</c:v>
                </c:pt>
                <c:pt idx="9287">
                  <c:v>34856</c:v>
                </c:pt>
                <c:pt idx="9288">
                  <c:v>34857</c:v>
                </c:pt>
                <c:pt idx="9289">
                  <c:v>34858</c:v>
                </c:pt>
                <c:pt idx="9290">
                  <c:v>34859</c:v>
                </c:pt>
                <c:pt idx="9291">
                  <c:v>34860</c:v>
                </c:pt>
                <c:pt idx="9292">
                  <c:v>34861</c:v>
                </c:pt>
                <c:pt idx="9293">
                  <c:v>34862</c:v>
                </c:pt>
                <c:pt idx="9294">
                  <c:v>34863</c:v>
                </c:pt>
                <c:pt idx="9295">
                  <c:v>34864</c:v>
                </c:pt>
                <c:pt idx="9296">
                  <c:v>34865</c:v>
                </c:pt>
                <c:pt idx="9297">
                  <c:v>34866</c:v>
                </c:pt>
                <c:pt idx="9298">
                  <c:v>34867</c:v>
                </c:pt>
                <c:pt idx="9299">
                  <c:v>34868</c:v>
                </c:pt>
                <c:pt idx="9300">
                  <c:v>34869</c:v>
                </c:pt>
                <c:pt idx="9301">
                  <c:v>34870</c:v>
                </c:pt>
                <c:pt idx="9302">
                  <c:v>34871</c:v>
                </c:pt>
                <c:pt idx="9303">
                  <c:v>34872</c:v>
                </c:pt>
                <c:pt idx="9304">
                  <c:v>34873</c:v>
                </c:pt>
                <c:pt idx="9305">
                  <c:v>34874</c:v>
                </c:pt>
                <c:pt idx="9306">
                  <c:v>34875</c:v>
                </c:pt>
                <c:pt idx="9307">
                  <c:v>34876</c:v>
                </c:pt>
                <c:pt idx="9308">
                  <c:v>34877</c:v>
                </c:pt>
                <c:pt idx="9309">
                  <c:v>34878</c:v>
                </c:pt>
                <c:pt idx="9310">
                  <c:v>34879</c:v>
                </c:pt>
                <c:pt idx="9311">
                  <c:v>34880</c:v>
                </c:pt>
                <c:pt idx="9312">
                  <c:v>34881</c:v>
                </c:pt>
                <c:pt idx="9313">
                  <c:v>34882</c:v>
                </c:pt>
                <c:pt idx="9314">
                  <c:v>34883</c:v>
                </c:pt>
                <c:pt idx="9315">
                  <c:v>34884</c:v>
                </c:pt>
                <c:pt idx="9316">
                  <c:v>34885</c:v>
                </c:pt>
                <c:pt idx="9317">
                  <c:v>34886</c:v>
                </c:pt>
                <c:pt idx="9318">
                  <c:v>34887</c:v>
                </c:pt>
                <c:pt idx="9319">
                  <c:v>34888</c:v>
                </c:pt>
                <c:pt idx="9320">
                  <c:v>34889</c:v>
                </c:pt>
                <c:pt idx="9321">
                  <c:v>34890</c:v>
                </c:pt>
                <c:pt idx="9322">
                  <c:v>34891</c:v>
                </c:pt>
                <c:pt idx="9323">
                  <c:v>34892</c:v>
                </c:pt>
                <c:pt idx="9324">
                  <c:v>34893</c:v>
                </c:pt>
                <c:pt idx="9325">
                  <c:v>34894</c:v>
                </c:pt>
                <c:pt idx="9326">
                  <c:v>34895</c:v>
                </c:pt>
                <c:pt idx="9327">
                  <c:v>34896</c:v>
                </c:pt>
                <c:pt idx="9328">
                  <c:v>34897</c:v>
                </c:pt>
                <c:pt idx="9329">
                  <c:v>34898</c:v>
                </c:pt>
                <c:pt idx="9330">
                  <c:v>34899</c:v>
                </c:pt>
                <c:pt idx="9331">
                  <c:v>34900</c:v>
                </c:pt>
                <c:pt idx="9332">
                  <c:v>34901</c:v>
                </c:pt>
                <c:pt idx="9333">
                  <c:v>34902</c:v>
                </c:pt>
                <c:pt idx="9334">
                  <c:v>34903</c:v>
                </c:pt>
                <c:pt idx="9335">
                  <c:v>34904</c:v>
                </c:pt>
                <c:pt idx="9336">
                  <c:v>34905</c:v>
                </c:pt>
                <c:pt idx="9337">
                  <c:v>34906</c:v>
                </c:pt>
                <c:pt idx="9338">
                  <c:v>34907</c:v>
                </c:pt>
                <c:pt idx="9339">
                  <c:v>34908</c:v>
                </c:pt>
                <c:pt idx="9340">
                  <c:v>34909</c:v>
                </c:pt>
                <c:pt idx="9341">
                  <c:v>34910</c:v>
                </c:pt>
                <c:pt idx="9342">
                  <c:v>34911</c:v>
                </c:pt>
                <c:pt idx="9343">
                  <c:v>34912</c:v>
                </c:pt>
                <c:pt idx="9344">
                  <c:v>34913</c:v>
                </c:pt>
                <c:pt idx="9345">
                  <c:v>34914</c:v>
                </c:pt>
                <c:pt idx="9346">
                  <c:v>34915</c:v>
                </c:pt>
                <c:pt idx="9347">
                  <c:v>34916</c:v>
                </c:pt>
                <c:pt idx="9348">
                  <c:v>34917</c:v>
                </c:pt>
                <c:pt idx="9349">
                  <c:v>34918</c:v>
                </c:pt>
                <c:pt idx="9350">
                  <c:v>34919</c:v>
                </c:pt>
                <c:pt idx="9351">
                  <c:v>34920</c:v>
                </c:pt>
                <c:pt idx="9352">
                  <c:v>34921</c:v>
                </c:pt>
                <c:pt idx="9353">
                  <c:v>34922</c:v>
                </c:pt>
                <c:pt idx="9354">
                  <c:v>34923</c:v>
                </c:pt>
                <c:pt idx="9355">
                  <c:v>34924</c:v>
                </c:pt>
                <c:pt idx="9356">
                  <c:v>34925</c:v>
                </c:pt>
                <c:pt idx="9357">
                  <c:v>34926</c:v>
                </c:pt>
                <c:pt idx="9358">
                  <c:v>34927</c:v>
                </c:pt>
                <c:pt idx="9359">
                  <c:v>34928</c:v>
                </c:pt>
                <c:pt idx="9360">
                  <c:v>34929</c:v>
                </c:pt>
                <c:pt idx="9361">
                  <c:v>34930</c:v>
                </c:pt>
                <c:pt idx="9362">
                  <c:v>34931</c:v>
                </c:pt>
                <c:pt idx="9363">
                  <c:v>34932</c:v>
                </c:pt>
                <c:pt idx="9364">
                  <c:v>34933</c:v>
                </c:pt>
                <c:pt idx="9365">
                  <c:v>34934</c:v>
                </c:pt>
                <c:pt idx="9366">
                  <c:v>34935</c:v>
                </c:pt>
                <c:pt idx="9367">
                  <c:v>34936</c:v>
                </c:pt>
                <c:pt idx="9368">
                  <c:v>34937</c:v>
                </c:pt>
                <c:pt idx="9369">
                  <c:v>34938</c:v>
                </c:pt>
                <c:pt idx="9370">
                  <c:v>34939</c:v>
                </c:pt>
                <c:pt idx="9371">
                  <c:v>34940</c:v>
                </c:pt>
                <c:pt idx="9372">
                  <c:v>34941</c:v>
                </c:pt>
                <c:pt idx="9373">
                  <c:v>34942</c:v>
                </c:pt>
                <c:pt idx="9374">
                  <c:v>34943</c:v>
                </c:pt>
                <c:pt idx="9375">
                  <c:v>34944</c:v>
                </c:pt>
                <c:pt idx="9376">
                  <c:v>34945</c:v>
                </c:pt>
                <c:pt idx="9377">
                  <c:v>34946</c:v>
                </c:pt>
                <c:pt idx="9378">
                  <c:v>34947</c:v>
                </c:pt>
                <c:pt idx="9379">
                  <c:v>34948</c:v>
                </c:pt>
                <c:pt idx="9380">
                  <c:v>34949</c:v>
                </c:pt>
                <c:pt idx="9381">
                  <c:v>34950</c:v>
                </c:pt>
                <c:pt idx="9382">
                  <c:v>34951</c:v>
                </c:pt>
                <c:pt idx="9383">
                  <c:v>34952</c:v>
                </c:pt>
                <c:pt idx="9384">
                  <c:v>34953</c:v>
                </c:pt>
                <c:pt idx="9385">
                  <c:v>34954</c:v>
                </c:pt>
                <c:pt idx="9386">
                  <c:v>34955</c:v>
                </c:pt>
                <c:pt idx="9387">
                  <c:v>34956</c:v>
                </c:pt>
                <c:pt idx="9388">
                  <c:v>34957</c:v>
                </c:pt>
                <c:pt idx="9389">
                  <c:v>34958</c:v>
                </c:pt>
                <c:pt idx="9390">
                  <c:v>34959</c:v>
                </c:pt>
                <c:pt idx="9391">
                  <c:v>34960</c:v>
                </c:pt>
                <c:pt idx="9392">
                  <c:v>34961</c:v>
                </c:pt>
                <c:pt idx="9393">
                  <c:v>34962</c:v>
                </c:pt>
                <c:pt idx="9394">
                  <c:v>34963</c:v>
                </c:pt>
                <c:pt idx="9395">
                  <c:v>34964</c:v>
                </c:pt>
                <c:pt idx="9396">
                  <c:v>34965</c:v>
                </c:pt>
                <c:pt idx="9397">
                  <c:v>34966</c:v>
                </c:pt>
                <c:pt idx="9398">
                  <c:v>34967</c:v>
                </c:pt>
                <c:pt idx="9399">
                  <c:v>34968</c:v>
                </c:pt>
                <c:pt idx="9400">
                  <c:v>34969</c:v>
                </c:pt>
                <c:pt idx="9401">
                  <c:v>34970</c:v>
                </c:pt>
                <c:pt idx="9402">
                  <c:v>34971</c:v>
                </c:pt>
                <c:pt idx="9403">
                  <c:v>34972</c:v>
                </c:pt>
                <c:pt idx="9404">
                  <c:v>34973</c:v>
                </c:pt>
                <c:pt idx="9405">
                  <c:v>34974</c:v>
                </c:pt>
                <c:pt idx="9406">
                  <c:v>34975</c:v>
                </c:pt>
                <c:pt idx="9407">
                  <c:v>34976</c:v>
                </c:pt>
                <c:pt idx="9408">
                  <c:v>34977</c:v>
                </c:pt>
                <c:pt idx="9409">
                  <c:v>34978</c:v>
                </c:pt>
                <c:pt idx="9410">
                  <c:v>34979</c:v>
                </c:pt>
                <c:pt idx="9411">
                  <c:v>34980</c:v>
                </c:pt>
                <c:pt idx="9412">
                  <c:v>34981</c:v>
                </c:pt>
                <c:pt idx="9413">
                  <c:v>34982</c:v>
                </c:pt>
                <c:pt idx="9414">
                  <c:v>34983</c:v>
                </c:pt>
                <c:pt idx="9415">
                  <c:v>34984</c:v>
                </c:pt>
                <c:pt idx="9416">
                  <c:v>34985</c:v>
                </c:pt>
                <c:pt idx="9417">
                  <c:v>34986</c:v>
                </c:pt>
                <c:pt idx="9418">
                  <c:v>34987</c:v>
                </c:pt>
                <c:pt idx="9419">
                  <c:v>34988</c:v>
                </c:pt>
                <c:pt idx="9420">
                  <c:v>34989</c:v>
                </c:pt>
                <c:pt idx="9421">
                  <c:v>34990</c:v>
                </c:pt>
                <c:pt idx="9422">
                  <c:v>34991</c:v>
                </c:pt>
                <c:pt idx="9423">
                  <c:v>34992</c:v>
                </c:pt>
                <c:pt idx="9424">
                  <c:v>34993</c:v>
                </c:pt>
                <c:pt idx="9425">
                  <c:v>34994</c:v>
                </c:pt>
                <c:pt idx="9426">
                  <c:v>34995</c:v>
                </c:pt>
                <c:pt idx="9427">
                  <c:v>34996</c:v>
                </c:pt>
                <c:pt idx="9428">
                  <c:v>34997</c:v>
                </c:pt>
                <c:pt idx="9429">
                  <c:v>34998</c:v>
                </c:pt>
                <c:pt idx="9430">
                  <c:v>34999</c:v>
                </c:pt>
                <c:pt idx="9431">
                  <c:v>35000</c:v>
                </c:pt>
                <c:pt idx="9432">
                  <c:v>35001</c:v>
                </c:pt>
                <c:pt idx="9433">
                  <c:v>35002</c:v>
                </c:pt>
                <c:pt idx="9434">
                  <c:v>35003</c:v>
                </c:pt>
                <c:pt idx="9435">
                  <c:v>35004</c:v>
                </c:pt>
                <c:pt idx="9436">
                  <c:v>35005</c:v>
                </c:pt>
                <c:pt idx="9437">
                  <c:v>35006</c:v>
                </c:pt>
                <c:pt idx="9438">
                  <c:v>35007</c:v>
                </c:pt>
                <c:pt idx="9439">
                  <c:v>35008</c:v>
                </c:pt>
                <c:pt idx="9440">
                  <c:v>35009</c:v>
                </c:pt>
                <c:pt idx="9441">
                  <c:v>35010</c:v>
                </c:pt>
                <c:pt idx="9442">
                  <c:v>35011</c:v>
                </c:pt>
                <c:pt idx="9443">
                  <c:v>35012</c:v>
                </c:pt>
                <c:pt idx="9444">
                  <c:v>35013</c:v>
                </c:pt>
                <c:pt idx="9445">
                  <c:v>35014</c:v>
                </c:pt>
                <c:pt idx="9446">
                  <c:v>35015</c:v>
                </c:pt>
                <c:pt idx="9447">
                  <c:v>35016</c:v>
                </c:pt>
                <c:pt idx="9448">
                  <c:v>35017</c:v>
                </c:pt>
                <c:pt idx="9449">
                  <c:v>35018</c:v>
                </c:pt>
                <c:pt idx="9450">
                  <c:v>35019</c:v>
                </c:pt>
                <c:pt idx="9451">
                  <c:v>35020</c:v>
                </c:pt>
                <c:pt idx="9452">
                  <c:v>35021</c:v>
                </c:pt>
                <c:pt idx="9453">
                  <c:v>35022</c:v>
                </c:pt>
                <c:pt idx="9454">
                  <c:v>35023</c:v>
                </c:pt>
                <c:pt idx="9455">
                  <c:v>35024</c:v>
                </c:pt>
                <c:pt idx="9456">
                  <c:v>35025</c:v>
                </c:pt>
                <c:pt idx="9457">
                  <c:v>35026</c:v>
                </c:pt>
                <c:pt idx="9458">
                  <c:v>35027</c:v>
                </c:pt>
                <c:pt idx="9459">
                  <c:v>35028</c:v>
                </c:pt>
                <c:pt idx="9460">
                  <c:v>35029</c:v>
                </c:pt>
                <c:pt idx="9461">
                  <c:v>35030</c:v>
                </c:pt>
                <c:pt idx="9462">
                  <c:v>35031</c:v>
                </c:pt>
                <c:pt idx="9463">
                  <c:v>35032</c:v>
                </c:pt>
                <c:pt idx="9464">
                  <c:v>35033</c:v>
                </c:pt>
                <c:pt idx="9465">
                  <c:v>35034</c:v>
                </c:pt>
                <c:pt idx="9466">
                  <c:v>35035</c:v>
                </c:pt>
                <c:pt idx="9467">
                  <c:v>35036</c:v>
                </c:pt>
                <c:pt idx="9468">
                  <c:v>35037</c:v>
                </c:pt>
                <c:pt idx="9469">
                  <c:v>35038</c:v>
                </c:pt>
                <c:pt idx="9470">
                  <c:v>35039</c:v>
                </c:pt>
                <c:pt idx="9471">
                  <c:v>35040</c:v>
                </c:pt>
                <c:pt idx="9472">
                  <c:v>35041</c:v>
                </c:pt>
                <c:pt idx="9473">
                  <c:v>35042</c:v>
                </c:pt>
                <c:pt idx="9474">
                  <c:v>35043</c:v>
                </c:pt>
                <c:pt idx="9475">
                  <c:v>35044</c:v>
                </c:pt>
                <c:pt idx="9476">
                  <c:v>35045</c:v>
                </c:pt>
                <c:pt idx="9477">
                  <c:v>35046</c:v>
                </c:pt>
                <c:pt idx="9478">
                  <c:v>35047</c:v>
                </c:pt>
                <c:pt idx="9479">
                  <c:v>35048</c:v>
                </c:pt>
                <c:pt idx="9480">
                  <c:v>35049</c:v>
                </c:pt>
                <c:pt idx="9481">
                  <c:v>35050</c:v>
                </c:pt>
                <c:pt idx="9482">
                  <c:v>35051</c:v>
                </c:pt>
                <c:pt idx="9483">
                  <c:v>35052</c:v>
                </c:pt>
                <c:pt idx="9484">
                  <c:v>35053</c:v>
                </c:pt>
                <c:pt idx="9485">
                  <c:v>35054</c:v>
                </c:pt>
                <c:pt idx="9486">
                  <c:v>35055</c:v>
                </c:pt>
                <c:pt idx="9487">
                  <c:v>35056</c:v>
                </c:pt>
                <c:pt idx="9488">
                  <c:v>35057</c:v>
                </c:pt>
                <c:pt idx="9489">
                  <c:v>35058</c:v>
                </c:pt>
                <c:pt idx="9490">
                  <c:v>35059</c:v>
                </c:pt>
                <c:pt idx="9491">
                  <c:v>35060</c:v>
                </c:pt>
                <c:pt idx="9492">
                  <c:v>35061</c:v>
                </c:pt>
                <c:pt idx="9493">
                  <c:v>35062</c:v>
                </c:pt>
                <c:pt idx="9494">
                  <c:v>35063</c:v>
                </c:pt>
                <c:pt idx="9495">
                  <c:v>35064</c:v>
                </c:pt>
                <c:pt idx="9496">
                  <c:v>35065</c:v>
                </c:pt>
                <c:pt idx="9497">
                  <c:v>35066</c:v>
                </c:pt>
                <c:pt idx="9498">
                  <c:v>35067</c:v>
                </c:pt>
                <c:pt idx="9499">
                  <c:v>35068</c:v>
                </c:pt>
                <c:pt idx="9500">
                  <c:v>35069</c:v>
                </c:pt>
                <c:pt idx="9501">
                  <c:v>35070</c:v>
                </c:pt>
                <c:pt idx="9502">
                  <c:v>35071</c:v>
                </c:pt>
                <c:pt idx="9503">
                  <c:v>35072</c:v>
                </c:pt>
                <c:pt idx="9504">
                  <c:v>35073</c:v>
                </c:pt>
                <c:pt idx="9505">
                  <c:v>35074</c:v>
                </c:pt>
                <c:pt idx="9506">
                  <c:v>35075</c:v>
                </c:pt>
                <c:pt idx="9507">
                  <c:v>35076</c:v>
                </c:pt>
                <c:pt idx="9508">
                  <c:v>35077</c:v>
                </c:pt>
                <c:pt idx="9509">
                  <c:v>35078</c:v>
                </c:pt>
                <c:pt idx="9510">
                  <c:v>35079</c:v>
                </c:pt>
                <c:pt idx="9511">
                  <c:v>35080</c:v>
                </c:pt>
                <c:pt idx="9512">
                  <c:v>35081</c:v>
                </c:pt>
                <c:pt idx="9513">
                  <c:v>35082</c:v>
                </c:pt>
                <c:pt idx="9514">
                  <c:v>35083</c:v>
                </c:pt>
                <c:pt idx="9515">
                  <c:v>35084</c:v>
                </c:pt>
                <c:pt idx="9516">
                  <c:v>35085</c:v>
                </c:pt>
                <c:pt idx="9517">
                  <c:v>35086</c:v>
                </c:pt>
                <c:pt idx="9518">
                  <c:v>35087</c:v>
                </c:pt>
                <c:pt idx="9519">
                  <c:v>35088</c:v>
                </c:pt>
                <c:pt idx="9520">
                  <c:v>35089</c:v>
                </c:pt>
                <c:pt idx="9521">
                  <c:v>35090</c:v>
                </c:pt>
                <c:pt idx="9522">
                  <c:v>35091</c:v>
                </c:pt>
                <c:pt idx="9523">
                  <c:v>35092</c:v>
                </c:pt>
                <c:pt idx="9524">
                  <c:v>35093</c:v>
                </c:pt>
                <c:pt idx="9525">
                  <c:v>35094</c:v>
                </c:pt>
                <c:pt idx="9526">
                  <c:v>35095</c:v>
                </c:pt>
                <c:pt idx="9527">
                  <c:v>35096</c:v>
                </c:pt>
                <c:pt idx="9528">
                  <c:v>35097</c:v>
                </c:pt>
                <c:pt idx="9529">
                  <c:v>35098</c:v>
                </c:pt>
                <c:pt idx="9530">
                  <c:v>35099</c:v>
                </c:pt>
                <c:pt idx="9531">
                  <c:v>35100</c:v>
                </c:pt>
                <c:pt idx="9532">
                  <c:v>35101</c:v>
                </c:pt>
                <c:pt idx="9533">
                  <c:v>35102</c:v>
                </c:pt>
                <c:pt idx="9534">
                  <c:v>35103</c:v>
                </c:pt>
                <c:pt idx="9535">
                  <c:v>35104</c:v>
                </c:pt>
                <c:pt idx="9536">
                  <c:v>35105</c:v>
                </c:pt>
                <c:pt idx="9537">
                  <c:v>35106</c:v>
                </c:pt>
                <c:pt idx="9538">
                  <c:v>35107</c:v>
                </c:pt>
                <c:pt idx="9539">
                  <c:v>35108</c:v>
                </c:pt>
                <c:pt idx="9540">
                  <c:v>35109</c:v>
                </c:pt>
                <c:pt idx="9541">
                  <c:v>35110</c:v>
                </c:pt>
                <c:pt idx="9542">
                  <c:v>35111</c:v>
                </c:pt>
                <c:pt idx="9543">
                  <c:v>35112</c:v>
                </c:pt>
                <c:pt idx="9544">
                  <c:v>35113</c:v>
                </c:pt>
                <c:pt idx="9545">
                  <c:v>35114</c:v>
                </c:pt>
                <c:pt idx="9546">
                  <c:v>35115</c:v>
                </c:pt>
                <c:pt idx="9547">
                  <c:v>35116</c:v>
                </c:pt>
                <c:pt idx="9548">
                  <c:v>35117</c:v>
                </c:pt>
                <c:pt idx="9549">
                  <c:v>35118</c:v>
                </c:pt>
                <c:pt idx="9550">
                  <c:v>35119</c:v>
                </c:pt>
                <c:pt idx="9551">
                  <c:v>35120</c:v>
                </c:pt>
                <c:pt idx="9552">
                  <c:v>35121</c:v>
                </c:pt>
                <c:pt idx="9553">
                  <c:v>35122</c:v>
                </c:pt>
                <c:pt idx="9554">
                  <c:v>35123</c:v>
                </c:pt>
                <c:pt idx="9555">
                  <c:v>35124</c:v>
                </c:pt>
                <c:pt idx="9556">
                  <c:v>35125</c:v>
                </c:pt>
                <c:pt idx="9557">
                  <c:v>35126</c:v>
                </c:pt>
                <c:pt idx="9558">
                  <c:v>35127</c:v>
                </c:pt>
                <c:pt idx="9559">
                  <c:v>35128</c:v>
                </c:pt>
                <c:pt idx="9560">
                  <c:v>35129</c:v>
                </c:pt>
                <c:pt idx="9561">
                  <c:v>35130</c:v>
                </c:pt>
                <c:pt idx="9562">
                  <c:v>35131</c:v>
                </c:pt>
                <c:pt idx="9563">
                  <c:v>35132</c:v>
                </c:pt>
                <c:pt idx="9564">
                  <c:v>35133</c:v>
                </c:pt>
                <c:pt idx="9565">
                  <c:v>35134</c:v>
                </c:pt>
                <c:pt idx="9566">
                  <c:v>35135</c:v>
                </c:pt>
                <c:pt idx="9567">
                  <c:v>35136</c:v>
                </c:pt>
                <c:pt idx="9568">
                  <c:v>35137</c:v>
                </c:pt>
                <c:pt idx="9569">
                  <c:v>35138</c:v>
                </c:pt>
                <c:pt idx="9570">
                  <c:v>35139</c:v>
                </c:pt>
                <c:pt idx="9571">
                  <c:v>35140</c:v>
                </c:pt>
                <c:pt idx="9572">
                  <c:v>35141</c:v>
                </c:pt>
                <c:pt idx="9573">
                  <c:v>35142</c:v>
                </c:pt>
                <c:pt idx="9574">
                  <c:v>35143</c:v>
                </c:pt>
                <c:pt idx="9575">
                  <c:v>35144</c:v>
                </c:pt>
                <c:pt idx="9576">
                  <c:v>35145</c:v>
                </c:pt>
                <c:pt idx="9577">
                  <c:v>35146</c:v>
                </c:pt>
                <c:pt idx="9578">
                  <c:v>35147</c:v>
                </c:pt>
                <c:pt idx="9579">
                  <c:v>35148</c:v>
                </c:pt>
                <c:pt idx="9580">
                  <c:v>35149</c:v>
                </c:pt>
                <c:pt idx="9581">
                  <c:v>35150</c:v>
                </c:pt>
                <c:pt idx="9582">
                  <c:v>35151</c:v>
                </c:pt>
                <c:pt idx="9583">
                  <c:v>35152</c:v>
                </c:pt>
                <c:pt idx="9584">
                  <c:v>35153</c:v>
                </c:pt>
                <c:pt idx="9585">
                  <c:v>35154</c:v>
                </c:pt>
                <c:pt idx="9586">
                  <c:v>35155</c:v>
                </c:pt>
                <c:pt idx="9587">
                  <c:v>35156</c:v>
                </c:pt>
                <c:pt idx="9588">
                  <c:v>35157</c:v>
                </c:pt>
                <c:pt idx="9589">
                  <c:v>35158</c:v>
                </c:pt>
                <c:pt idx="9590">
                  <c:v>35159</c:v>
                </c:pt>
                <c:pt idx="9591">
                  <c:v>35160</c:v>
                </c:pt>
                <c:pt idx="9592">
                  <c:v>35161</c:v>
                </c:pt>
                <c:pt idx="9593">
                  <c:v>35162</c:v>
                </c:pt>
                <c:pt idx="9594">
                  <c:v>35163</c:v>
                </c:pt>
                <c:pt idx="9595">
                  <c:v>35164</c:v>
                </c:pt>
                <c:pt idx="9596">
                  <c:v>35165</c:v>
                </c:pt>
                <c:pt idx="9597">
                  <c:v>35166</c:v>
                </c:pt>
                <c:pt idx="9598">
                  <c:v>35167</c:v>
                </c:pt>
                <c:pt idx="9599">
                  <c:v>35168</c:v>
                </c:pt>
                <c:pt idx="9600">
                  <c:v>35169</c:v>
                </c:pt>
                <c:pt idx="9601">
                  <c:v>35170</c:v>
                </c:pt>
                <c:pt idx="9602">
                  <c:v>35171</c:v>
                </c:pt>
                <c:pt idx="9603">
                  <c:v>35172</c:v>
                </c:pt>
                <c:pt idx="9604">
                  <c:v>35173</c:v>
                </c:pt>
                <c:pt idx="9605">
                  <c:v>35174</c:v>
                </c:pt>
                <c:pt idx="9606">
                  <c:v>35175</c:v>
                </c:pt>
                <c:pt idx="9607">
                  <c:v>35176</c:v>
                </c:pt>
                <c:pt idx="9608">
                  <c:v>35177</c:v>
                </c:pt>
                <c:pt idx="9609">
                  <c:v>35178</c:v>
                </c:pt>
                <c:pt idx="9610">
                  <c:v>35179</c:v>
                </c:pt>
                <c:pt idx="9611">
                  <c:v>35180</c:v>
                </c:pt>
                <c:pt idx="9612">
                  <c:v>35181</c:v>
                </c:pt>
                <c:pt idx="9613">
                  <c:v>35182</c:v>
                </c:pt>
                <c:pt idx="9614">
                  <c:v>35183</c:v>
                </c:pt>
                <c:pt idx="9615">
                  <c:v>35184</c:v>
                </c:pt>
                <c:pt idx="9616">
                  <c:v>35185</c:v>
                </c:pt>
                <c:pt idx="9617">
                  <c:v>35186</c:v>
                </c:pt>
                <c:pt idx="9618">
                  <c:v>35187</c:v>
                </c:pt>
                <c:pt idx="9619">
                  <c:v>35188</c:v>
                </c:pt>
                <c:pt idx="9620">
                  <c:v>35189</c:v>
                </c:pt>
                <c:pt idx="9621">
                  <c:v>35190</c:v>
                </c:pt>
                <c:pt idx="9622">
                  <c:v>35191</c:v>
                </c:pt>
                <c:pt idx="9623">
                  <c:v>35192</c:v>
                </c:pt>
                <c:pt idx="9624">
                  <c:v>35193</c:v>
                </c:pt>
                <c:pt idx="9625">
                  <c:v>35194</c:v>
                </c:pt>
                <c:pt idx="9626">
                  <c:v>35195</c:v>
                </c:pt>
                <c:pt idx="9627">
                  <c:v>35196</c:v>
                </c:pt>
                <c:pt idx="9628">
                  <c:v>35197</c:v>
                </c:pt>
                <c:pt idx="9629">
                  <c:v>35198</c:v>
                </c:pt>
                <c:pt idx="9630">
                  <c:v>35199</c:v>
                </c:pt>
                <c:pt idx="9631">
                  <c:v>35200</c:v>
                </c:pt>
                <c:pt idx="9632">
                  <c:v>35201</c:v>
                </c:pt>
                <c:pt idx="9633">
                  <c:v>35202</c:v>
                </c:pt>
                <c:pt idx="9634">
                  <c:v>35203</c:v>
                </c:pt>
                <c:pt idx="9635">
                  <c:v>35204</c:v>
                </c:pt>
                <c:pt idx="9636">
                  <c:v>35205</c:v>
                </c:pt>
                <c:pt idx="9637">
                  <c:v>35206</c:v>
                </c:pt>
                <c:pt idx="9638">
                  <c:v>35207</c:v>
                </c:pt>
                <c:pt idx="9639">
                  <c:v>35208</c:v>
                </c:pt>
                <c:pt idx="9640">
                  <c:v>35209</c:v>
                </c:pt>
                <c:pt idx="9641">
                  <c:v>35210</c:v>
                </c:pt>
                <c:pt idx="9642">
                  <c:v>35211</c:v>
                </c:pt>
                <c:pt idx="9643">
                  <c:v>35212</c:v>
                </c:pt>
                <c:pt idx="9644">
                  <c:v>35213</c:v>
                </c:pt>
                <c:pt idx="9645">
                  <c:v>35214</c:v>
                </c:pt>
                <c:pt idx="9646">
                  <c:v>35215</c:v>
                </c:pt>
                <c:pt idx="9647">
                  <c:v>35216</c:v>
                </c:pt>
                <c:pt idx="9648">
                  <c:v>35217</c:v>
                </c:pt>
                <c:pt idx="9649">
                  <c:v>35218</c:v>
                </c:pt>
                <c:pt idx="9650">
                  <c:v>35219</c:v>
                </c:pt>
                <c:pt idx="9651">
                  <c:v>35220</c:v>
                </c:pt>
                <c:pt idx="9652">
                  <c:v>35221</c:v>
                </c:pt>
                <c:pt idx="9653">
                  <c:v>35222</c:v>
                </c:pt>
                <c:pt idx="9654">
                  <c:v>35223</c:v>
                </c:pt>
                <c:pt idx="9655">
                  <c:v>35224</c:v>
                </c:pt>
                <c:pt idx="9656">
                  <c:v>35225</c:v>
                </c:pt>
                <c:pt idx="9657">
                  <c:v>35226</c:v>
                </c:pt>
                <c:pt idx="9658">
                  <c:v>35227</c:v>
                </c:pt>
                <c:pt idx="9659">
                  <c:v>35228</c:v>
                </c:pt>
                <c:pt idx="9660">
                  <c:v>35229</c:v>
                </c:pt>
                <c:pt idx="9661">
                  <c:v>35230</c:v>
                </c:pt>
                <c:pt idx="9662">
                  <c:v>35231</c:v>
                </c:pt>
                <c:pt idx="9663">
                  <c:v>35232</c:v>
                </c:pt>
                <c:pt idx="9664">
                  <c:v>35233</c:v>
                </c:pt>
                <c:pt idx="9665">
                  <c:v>35234</c:v>
                </c:pt>
                <c:pt idx="9666">
                  <c:v>35235</c:v>
                </c:pt>
                <c:pt idx="9667">
                  <c:v>35236</c:v>
                </c:pt>
                <c:pt idx="9668">
                  <c:v>35237</c:v>
                </c:pt>
                <c:pt idx="9669">
                  <c:v>35238</c:v>
                </c:pt>
                <c:pt idx="9670">
                  <c:v>35239</c:v>
                </c:pt>
                <c:pt idx="9671">
                  <c:v>35240</c:v>
                </c:pt>
                <c:pt idx="9672">
                  <c:v>35241</c:v>
                </c:pt>
                <c:pt idx="9673">
                  <c:v>35242</c:v>
                </c:pt>
                <c:pt idx="9674">
                  <c:v>35243</c:v>
                </c:pt>
                <c:pt idx="9675">
                  <c:v>35244</c:v>
                </c:pt>
                <c:pt idx="9676">
                  <c:v>35245</c:v>
                </c:pt>
                <c:pt idx="9677">
                  <c:v>35246</c:v>
                </c:pt>
                <c:pt idx="9678">
                  <c:v>35247</c:v>
                </c:pt>
                <c:pt idx="9679">
                  <c:v>35248</c:v>
                </c:pt>
                <c:pt idx="9680">
                  <c:v>35249</c:v>
                </c:pt>
                <c:pt idx="9681">
                  <c:v>35250</c:v>
                </c:pt>
                <c:pt idx="9682">
                  <c:v>35251</c:v>
                </c:pt>
                <c:pt idx="9683">
                  <c:v>35252</c:v>
                </c:pt>
                <c:pt idx="9684">
                  <c:v>35253</c:v>
                </c:pt>
                <c:pt idx="9685">
                  <c:v>35254</c:v>
                </c:pt>
                <c:pt idx="9686">
                  <c:v>35255</c:v>
                </c:pt>
                <c:pt idx="9687">
                  <c:v>35256</c:v>
                </c:pt>
                <c:pt idx="9688">
                  <c:v>35257</c:v>
                </c:pt>
                <c:pt idx="9689">
                  <c:v>35258</c:v>
                </c:pt>
                <c:pt idx="9690">
                  <c:v>35259</c:v>
                </c:pt>
                <c:pt idx="9691">
                  <c:v>35260</c:v>
                </c:pt>
                <c:pt idx="9692">
                  <c:v>35261</c:v>
                </c:pt>
                <c:pt idx="9693">
                  <c:v>35262</c:v>
                </c:pt>
                <c:pt idx="9694">
                  <c:v>35263</c:v>
                </c:pt>
                <c:pt idx="9695">
                  <c:v>35264</c:v>
                </c:pt>
                <c:pt idx="9696">
                  <c:v>35265</c:v>
                </c:pt>
                <c:pt idx="9697">
                  <c:v>35266</c:v>
                </c:pt>
                <c:pt idx="9698">
                  <c:v>35267</c:v>
                </c:pt>
                <c:pt idx="9699">
                  <c:v>35268</c:v>
                </c:pt>
                <c:pt idx="9700">
                  <c:v>35269</c:v>
                </c:pt>
                <c:pt idx="9701">
                  <c:v>35270</c:v>
                </c:pt>
                <c:pt idx="9702">
                  <c:v>35271</c:v>
                </c:pt>
                <c:pt idx="9703">
                  <c:v>35272</c:v>
                </c:pt>
                <c:pt idx="9704">
                  <c:v>35273</c:v>
                </c:pt>
                <c:pt idx="9705">
                  <c:v>35274</c:v>
                </c:pt>
                <c:pt idx="9706">
                  <c:v>35275</c:v>
                </c:pt>
                <c:pt idx="9707">
                  <c:v>35276</c:v>
                </c:pt>
                <c:pt idx="9708">
                  <c:v>35277</c:v>
                </c:pt>
                <c:pt idx="9709">
                  <c:v>35278</c:v>
                </c:pt>
                <c:pt idx="9710">
                  <c:v>35279</c:v>
                </c:pt>
                <c:pt idx="9711">
                  <c:v>35280</c:v>
                </c:pt>
                <c:pt idx="9712">
                  <c:v>35281</c:v>
                </c:pt>
                <c:pt idx="9713">
                  <c:v>35282</c:v>
                </c:pt>
                <c:pt idx="9714">
                  <c:v>35283</c:v>
                </c:pt>
                <c:pt idx="9715">
                  <c:v>35284</c:v>
                </c:pt>
                <c:pt idx="9716">
                  <c:v>35285</c:v>
                </c:pt>
                <c:pt idx="9717">
                  <c:v>35286</c:v>
                </c:pt>
                <c:pt idx="9718">
                  <c:v>35287</c:v>
                </c:pt>
                <c:pt idx="9719">
                  <c:v>35288</c:v>
                </c:pt>
                <c:pt idx="9720">
                  <c:v>35289</c:v>
                </c:pt>
                <c:pt idx="9721">
                  <c:v>35290</c:v>
                </c:pt>
                <c:pt idx="9722">
                  <c:v>35291</c:v>
                </c:pt>
                <c:pt idx="9723">
                  <c:v>35292</c:v>
                </c:pt>
                <c:pt idx="9724">
                  <c:v>35293</c:v>
                </c:pt>
                <c:pt idx="9725">
                  <c:v>35294</c:v>
                </c:pt>
                <c:pt idx="9726">
                  <c:v>35295</c:v>
                </c:pt>
                <c:pt idx="9727">
                  <c:v>35296</c:v>
                </c:pt>
                <c:pt idx="9728">
                  <c:v>35297</c:v>
                </c:pt>
                <c:pt idx="9729">
                  <c:v>35298</c:v>
                </c:pt>
                <c:pt idx="9730">
                  <c:v>35299</c:v>
                </c:pt>
                <c:pt idx="9731">
                  <c:v>35300</c:v>
                </c:pt>
                <c:pt idx="9732">
                  <c:v>35301</c:v>
                </c:pt>
                <c:pt idx="9733">
                  <c:v>35302</c:v>
                </c:pt>
                <c:pt idx="9734">
                  <c:v>35303</c:v>
                </c:pt>
                <c:pt idx="9735">
                  <c:v>35304</c:v>
                </c:pt>
                <c:pt idx="9736">
                  <c:v>35305</c:v>
                </c:pt>
                <c:pt idx="9737">
                  <c:v>35306</c:v>
                </c:pt>
                <c:pt idx="9738">
                  <c:v>35307</c:v>
                </c:pt>
                <c:pt idx="9739">
                  <c:v>35308</c:v>
                </c:pt>
                <c:pt idx="9740">
                  <c:v>35309</c:v>
                </c:pt>
                <c:pt idx="9741">
                  <c:v>35310</c:v>
                </c:pt>
                <c:pt idx="9742">
                  <c:v>35311</c:v>
                </c:pt>
                <c:pt idx="9743">
                  <c:v>35312</c:v>
                </c:pt>
                <c:pt idx="9744">
                  <c:v>35313</c:v>
                </c:pt>
                <c:pt idx="9745">
                  <c:v>35314</c:v>
                </c:pt>
                <c:pt idx="9746">
                  <c:v>35315</c:v>
                </c:pt>
                <c:pt idx="9747">
                  <c:v>35316</c:v>
                </c:pt>
                <c:pt idx="9748">
                  <c:v>35317</c:v>
                </c:pt>
                <c:pt idx="9749">
                  <c:v>35318</c:v>
                </c:pt>
                <c:pt idx="9750">
                  <c:v>35319</c:v>
                </c:pt>
                <c:pt idx="9751">
                  <c:v>35320</c:v>
                </c:pt>
                <c:pt idx="9752">
                  <c:v>35321</c:v>
                </c:pt>
                <c:pt idx="9753">
                  <c:v>35322</c:v>
                </c:pt>
                <c:pt idx="9754">
                  <c:v>35323</c:v>
                </c:pt>
                <c:pt idx="9755">
                  <c:v>35324</c:v>
                </c:pt>
                <c:pt idx="9756">
                  <c:v>35325</c:v>
                </c:pt>
                <c:pt idx="9757">
                  <c:v>35326</c:v>
                </c:pt>
                <c:pt idx="9758">
                  <c:v>35327</c:v>
                </c:pt>
                <c:pt idx="9759">
                  <c:v>35328</c:v>
                </c:pt>
                <c:pt idx="9760">
                  <c:v>35329</c:v>
                </c:pt>
                <c:pt idx="9761">
                  <c:v>35330</c:v>
                </c:pt>
                <c:pt idx="9762">
                  <c:v>35331</c:v>
                </c:pt>
                <c:pt idx="9763">
                  <c:v>35332</c:v>
                </c:pt>
                <c:pt idx="9764">
                  <c:v>35333</c:v>
                </c:pt>
                <c:pt idx="9765">
                  <c:v>35334</c:v>
                </c:pt>
                <c:pt idx="9766">
                  <c:v>35335</c:v>
                </c:pt>
                <c:pt idx="9767">
                  <c:v>35336</c:v>
                </c:pt>
                <c:pt idx="9768">
                  <c:v>35337</c:v>
                </c:pt>
                <c:pt idx="9769">
                  <c:v>35338</c:v>
                </c:pt>
                <c:pt idx="9770">
                  <c:v>35339</c:v>
                </c:pt>
                <c:pt idx="9771">
                  <c:v>35340</c:v>
                </c:pt>
                <c:pt idx="9772">
                  <c:v>35341</c:v>
                </c:pt>
                <c:pt idx="9773">
                  <c:v>35342</c:v>
                </c:pt>
                <c:pt idx="9774">
                  <c:v>35343</c:v>
                </c:pt>
                <c:pt idx="9775">
                  <c:v>35344</c:v>
                </c:pt>
                <c:pt idx="9776">
                  <c:v>35345</c:v>
                </c:pt>
                <c:pt idx="9777">
                  <c:v>35346</c:v>
                </c:pt>
                <c:pt idx="9778">
                  <c:v>35347</c:v>
                </c:pt>
                <c:pt idx="9779">
                  <c:v>35348</c:v>
                </c:pt>
                <c:pt idx="9780">
                  <c:v>35349</c:v>
                </c:pt>
                <c:pt idx="9781">
                  <c:v>35350</c:v>
                </c:pt>
                <c:pt idx="9782">
                  <c:v>35351</c:v>
                </c:pt>
                <c:pt idx="9783">
                  <c:v>35352</c:v>
                </c:pt>
                <c:pt idx="9784">
                  <c:v>35353</c:v>
                </c:pt>
                <c:pt idx="9785">
                  <c:v>35354</c:v>
                </c:pt>
                <c:pt idx="9786">
                  <c:v>35355</c:v>
                </c:pt>
                <c:pt idx="9787">
                  <c:v>35356</c:v>
                </c:pt>
                <c:pt idx="9788">
                  <c:v>35357</c:v>
                </c:pt>
                <c:pt idx="9789">
                  <c:v>35358</c:v>
                </c:pt>
                <c:pt idx="9790">
                  <c:v>35359</c:v>
                </c:pt>
                <c:pt idx="9791">
                  <c:v>35360</c:v>
                </c:pt>
                <c:pt idx="9792">
                  <c:v>35361</c:v>
                </c:pt>
                <c:pt idx="9793">
                  <c:v>35362</c:v>
                </c:pt>
                <c:pt idx="9794">
                  <c:v>35363</c:v>
                </c:pt>
                <c:pt idx="9795">
                  <c:v>35364</c:v>
                </c:pt>
                <c:pt idx="9796">
                  <c:v>35365</c:v>
                </c:pt>
                <c:pt idx="9797">
                  <c:v>35366</c:v>
                </c:pt>
                <c:pt idx="9798">
                  <c:v>35367</c:v>
                </c:pt>
                <c:pt idx="9799">
                  <c:v>35368</c:v>
                </c:pt>
                <c:pt idx="9800">
                  <c:v>35369</c:v>
                </c:pt>
                <c:pt idx="9801">
                  <c:v>35370</c:v>
                </c:pt>
                <c:pt idx="9802">
                  <c:v>35371</c:v>
                </c:pt>
                <c:pt idx="9803">
                  <c:v>35372</c:v>
                </c:pt>
                <c:pt idx="9804">
                  <c:v>35373</c:v>
                </c:pt>
                <c:pt idx="9805">
                  <c:v>35374</c:v>
                </c:pt>
                <c:pt idx="9806">
                  <c:v>35375</c:v>
                </c:pt>
                <c:pt idx="9807">
                  <c:v>35376</c:v>
                </c:pt>
                <c:pt idx="9808">
                  <c:v>35377</c:v>
                </c:pt>
                <c:pt idx="9809">
                  <c:v>35378</c:v>
                </c:pt>
                <c:pt idx="9810">
                  <c:v>35379</c:v>
                </c:pt>
                <c:pt idx="9811">
                  <c:v>35380</c:v>
                </c:pt>
                <c:pt idx="9812">
                  <c:v>35381</c:v>
                </c:pt>
                <c:pt idx="9813">
                  <c:v>35382</c:v>
                </c:pt>
                <c:pt idx="9814">
                  <c:v>35383</c:v>
                </c:pt>
                <c:pt idx="9815">
                  <c:v>35384</c:v>
                </c:pt>
                <c:pt idx="9816">
                  <c:v>35385</c:v>
                </c:pt>
                <c:pt idx="9817">
                  <c:v>35386</c:v>
                </c:pt>
                <c:pt idx="9818">
                  <c:v>35387</c:v>
                </c:pt>
                <c:pt idx="9819">
                  <c:v>35388</c:v>
                </c:pt>
                <c:pt idx="9820">
                  <c:v>35389</c:v>
                </c:pt>
                <c:pt idx="9821">
                  <c:v>35390</c:v>
                </c:pt>
                <c:pt idx="9822">
                  <c:v>35391</c:v>
                </c:pt>
                <c:pt idx="9823">
                  <c:v>35392</c:v>
                </c:pt>
                <c:pt idx="9824">
                  <c:v>35393</c:v>
                </c:pt>
                <c:pt idx="9825">
                  <c:v>35394</c:v>
                </c:pt>
                <c:pt idx="9826">
                  <c:v>35395</c:v>
                </c:pt>
                <c:pt idx="9827">
                  <c:v>35396</c:v>
                </c:pt>
                <c:pt idx="9828">
                  <c:v>35397</c:v>
                </c:pt>
                <c:pt idx="9829">
                  <c:v>35398</c:v>
                </c:pt>
                <c:pt idx="9830">
                  <c:v>35399</c:v>
                </c:pt>
                <c:pt idx="9831">
                  <c:v>35400</c:v>
                </c:pt>
                <c:pt idx="9832">
                  <c:v>35401</c:v>
                </c:pt>
                <c:pt idx="9833">
                  <c:v>35402</c:v>
                </c:pt>
                <c:pt idx="9834">
                  <c:v>35403</c:v>
                </c:pt>
                <c:pt idx="9835">
                  <c:v>35404</c:v>
                </c:pt>
                <c:pt idx="9836">
                  <c:v>35405</c:v>
                </c:pt>
                <c:pt idx="9837">
                  <c:v>35406</c:v>
                </c:pt>
                <c:pt idx="9838">
                  <c:v>35407</c:v>
                </c:pt>
                <c:pt idx="9839">
                  <c:v>35408</c:v>
                </c:pt>
                <c:pt idx="9840">
                  <c:v>35409</c:v>
                </c:pt>
                <c:pt idx="9841">
                  <c:v>35410</c:v>
                </c:pt>
                <c:pt idx="9842">
                  <c:v>35411</c:v>
                </c:pt>
                <c:pt idx="9843">
                  <c:v>35412</c:v>
                </c:pt>
                <c:pt idx="9844">
                  <c:v>35413</c:v>
                </c:pt>
                <c:pt idx="9845">
                  <c:v>35414</c:v>
                </c:pt>
                <c:pt idx="9846">
                  <c:v>35415</c:v>
                </c:pt>
                <c:pt idx="9847">
                  <c:v>35416</c:v>
                </c:pt>
                <c:pt idx="9848">
                  <c:v>35417</c:v>
                </c:pt>
                <c:pt idx="9849">
                  <c:v>35418</c:v>
                </c:pt>
                <c:pt idx="9850">
                  <c:v>35419</c:v>
                </c:pt>
                <c:pt idx="9851">
                  <c:v>35420</c:v>
                </c:pt>
                <c:pt idx="9852">
                  <c:v>35421</c:v>
                </c:pt>
                <c:pt idx="9853">
                  <c:v>35422</c:v>
                </c:pt>
                <c:pt idx="9854">
                  <c:v>35423</c:v>
                </c:pt>
                <c:pt idx="9855">
                  <c:v>35424</c:v>
                </c:pt>
                <c:pt idx="9856">
                  <c:v>35425</c:v>
                </c:pt>
                <c:pt idx="9857">
                  <c:v>35426</c:v>
                </c:pt>
                <c:pt idx="9858">
                  <c:v>35427</c:v>
                </c:pt>
                <c:pt idx="9859">
                  <c:v>35428</c:v>
                </c:pt>
                <c:pt idx="9860">
                  <c:v>35429</c:v>
                </c:pt>
                <c:pt idx="9861">
                  <c:v>35430</c:v>
                </c:pt>
                <c:pt idx="9862">
                  <c:v>35431</c:v>
                </c:pt>
                <c:pt idx="9863">
                  <c:v>35432</c:v>
                </c:pt>
                <c:pt idx="9864">
                  <c:v>35433</c:v>
                </c:pt>
                <c:pt idx="9865">
                  <c:v>35434</c:v>
                </c:pt>
                <c:pt idx="9866">
                  <c:v>35435</c:v>
                </c:pt>
                <c:pt idx="9867">
                  <c:v>35436</c:v>
                </c:pt>
                <c:pt idx="9868">
                  <c:v>35437</c:v>
                </c:pt>
                <c:pt idx="9869">
                  <c:v>35438</c:v>
                </c:pt>
                <c:pt idx="9870">
                  <c:v>35439</c:v>
                </c:pt>
                <c:pt idx="9871">
                  <c:v>35440</c:v>
                </c:pt>
                <c:pt idx="9872">
                  <c:v>35441</c:v>
                </c:pt>
                <c:pt idx="9873">
                  <c:v>35442</c:v>
                </c:pt>
                <c:pt idx="9874">
                  <c:v>35443</c:v>
                </c:pt>
                <c:pt idx="9875">
                  <c:v>35444</c:v>
                </c:pt>
                <c:pt idx="9876">
                  <c:v>35445</c:v>
                </c:pt>
                <c:pt idx="9877">
                  <c:v>35446</c:v>
                </c:pt>
                <c:pt idx="9878">
                  <c:v>35447</c:v>
                </c:pt>
                <c:pt idx="9879">
                  <c:v>35448</c:v>
                </c:pt>
                <c:pt idx="9880">
                  <c:v>35449</c:v>
                </c:pt>
                <c:pt idx="9881">
                  <c:v>35450</c:v>
                </c:pt>
                <c:pt idx="9882">
                  <c:v>35451</c:v>
                </c:pt>
                <c:pt idx="9883">
                  <c:v>35452</c:v>
                </c:pt>
                <c:pt idx="9884">
                  <c:v>35453</c:v>
                </c:pt>
                <c:pt idx="9885">
                  <c:v>35454</c:v>
                </c:pt>
                <c:pt idx="9886">
                  <c:v>35455</c:v>
                </c:pt>
                <c:pt idx="9887">
                  <c:v>35456</c:v>
                </c:pt>
                <c:pt idx="9888">
                  <c:v>35457</c:v>
                </c:pt>
                <c:pt idx="9889">
                  <c:v>35458</c:v>
                </c:pt>
                <c:pt idx="9890">
                  <c:v>35459</c:v>
                </c:pt>
                <c:pt idx="9891">
                  <c:v>35460</c:v>
                </c:pt>
                <c:pt idx="9892">
                  <c:v>35461</c:v>
                </c:pt>
                <c:pt idx="9893">
                  <c:v>35462</c:v>
                </c:pt>
                <c:pt idx="9894">
                  <c:v>35463</c:v>
                </c:pt>
                <c:pt idx="9895">
                  <c:v>35464</c:v>
                </c:pt>
                <c:pt idx="9896">
                  <c:v>35465</c:v>
                </c:pt>
                <c:pt idx="9897">
                  <c:v>35466</c:v>
                </c:pt>
                <c:pt idx="9898">
                  <c:v>35467</c:v>
                </c:pt>
                <c:pt idx="9899">
                  <c:v>35468</c:v>
                </c:pt>
                <c:pt idx="9900">
                  <c:v>35469</c:v>
                </c:pt>
                <c:pt idx="9901">
                  <c:v>35470</c:v>
                </c:pt>
                <c:pt idx="9902">
                  <c:v>35471</c:v>
                </c:pt>
                <c:pt idx="9903">
                  <c:v>35472</c:v>
                </c:pt>
                <c:pt idx="9904">
                  <c:v>35473</c:v>
                </c:pt>
                <c:pt idx="9905">
                  <c:v>35474</c:v>
                </c:pt>
                <c:pt idx="9906">
                  <c:v>35475</c:v>
                </c:pt>
                <c:pt idx="9907">
                  <c:v>35476</c:v>
                </c:pt>
                <c:pt idx="9908">
                  <c:v>35477</c:v>
                </c:pt>
                <c:pt idx="9909">
                  <c:v>35478</c:v>
                </c:pt>
                <c:pt idx="9910">
                  <c:v>35479</c:v>
                </c:pt>
                <c:pt idx="9911">
                  <c:v>35480</c:v>
                </c:pt>
                <c:pt idx="9912">
                  <c:v>35481</c:v>
                </c:pt>
                <c:pt idx="9913">
                  <c:v>35482</c:v>
                </c:pt>
                <c:pt idx="9914">
                  <c:v>35483</c:v>
                </c:pt>
                <c:pt idx="9915">
                  <c:v>35484</c:v>
                </c:pt>
                <c:pt idx="9916">
                  <c:v>35485</c:v>
                </c:pt>
                <c:pt idx="9917">
                  <c:v>35486</c:v>
                </c:pt>
                <c:pt idx="9918">
                  <c:v>35487</c:v>
                </c:pt>
                <c:pt idx="9919">
                  <c:v>35488</c:v>
                </c:pt>
                <c:pt idx="9920">
                  <c:v>35489</c:v>
                </c:pt>
                <c:pt idx="9921">
                  <c:v>35490</c:v>
                </c:pt>
                <c:pt idx="9922">
                  <c:v>35491</c:v>
                </c:pt>
                <c:pt idx="9923">
                  <c:v>35492</c:v>
                </c:pt>
                <c:pt idx="9924">
                  <c:v>35493</c:v>
                </c:pt>
                <c:pt idx="9925">
                  <c:v>35494</c:v>
                </c:pt>
                <c:pt idx="9926">
                  <c:v>35495</c:v>
                </c:pt>
                <c:pt idx="9927">
                  <c:v>35496</c:v>
                </c:pt>
                <c:pt idx="9928">
                  <c:v>35497</c:v>
                </c:pt>
                <c:pt idx="9929">
                  <c:v>35498</c:v>
                </c:pt>
                <c:pt idx="9930">
                  <c:v>35499</c:v>
                </c:pt>
                <c:pt idx="9931">
                  <c:v>35500</c:v>
                </c:pt>
                <c:pt idx="9932">
                  <c:v>35501</c:v>
                </c:pt>
                <c:pt idx="9933">
                  <c:v>35502</c:v>
                </c:pt>
                <c:pt idx="9934">
                  <c:v>35503</c:v>
                </c:pt>
                <c:pt idx="9935">
                  <c:v>35504</c:v>
                </c:pt>
                <c:pt idx="9936">
                  <c:v>35505</c:v>
                </c:pt>
                <c:pt idx="9937">
                  <c:v>35506</c:v>
                </c:pt>
                <c:pt idx="9938">
                  <c:v>35507</c:v>
                </c:pt>
                <c:pt idx="9939">
                  <c:v>35508</c:v>
                </c:pt>
                <c:pt idx="9940">
                  <c:v>35509</c:v>
                </c:pt>
                <c:pt idx="9941">
                  <c:v>35510</c:v>
                </c:pt>
                <c:pt idx="9942">
                  <c:v>35511</c:v>
                </c:pt>
                <c:pt idx="9943">
                  <c:v>35512</c:v>
                </c:pt>
                <c:pt idx="9944">
                  <c:v>35513</c:v>
                </c:pt>
                <c:pt idx="9945">
                  <c:v>35514</c:v>
                </c:pt>
                <c:pt idx="9946">
                  <c:v>35515</c:v>
                </c:pt>
                <c:pt idx="9947">
                  <c:v>35516</c:v>
                </c:pt>
                <c:pt idx="9948">
                  <c:v>35517</c:v>
                </c:pt>
                <c:pt idx="9949">
                  <c:v>35518</c:v>
                </c:pt>
                <c:pt idx="9950">
                  <c:v>35519</c:v>
                </c:pt>
                <c:pt idx="9951">
                  <c:v>35520</c:v>
                </c:pt>
                <c:pt idx="9952">
                  <c:v>35521</c:v>
                </c:pt>
                <c:pt idx="9953">
                  <c:v>35522</c:v>
                </c:pt>
                <c:pt idx="9954">
                  <c:v>35523</c:v>
                </c:pt>
                <c:pt idx="9955">
                  <c:v>35524</c:v>
                </c:pt>
                <c:pt idx="9956">
                  <c:v>35525</c:v>
                </c:pt>
                <c:pt idx="9957">
                  <c:v>35526</c:v>
                </c:pt>
                <c:pt idx="9958">
                  <c:v>35527</c:v>
                </c:pt>
                <c:pt idx="9959">
                  <c:v>35528</c:v>
                </c:pt>
                <c:pt idx="9960">
                  <c:v>35529</c:v>
                </c:pt>
                <c:pt idx="9961">
                  <c:v>35530</c:v>
                </c:pt>
                <c:pt idx="9962">
                  <c:v>35531</c:v>
                </c:pt>
                <c:pt idx="9963">
                  <c:v>35532</c:v>
                </c:pt>
                <c:pt idx="9964">
                  <c:v>35533</c:v>
                </c:pt>
                <c:pt idx="9965">
                  <c:v>35534</c:v>
                </c:pt>
                <c:pt idx="9966">
                  <c:v>35535</c:v>
                </c:pt>
                <c:pt idx="9967">
                  <c:v>35536</c:v>
                </c:pt>
                <c:pt idx="9968">
                  <c:v>35537</c:v>
                </c:pt>
                <c:pt idx="9969">
                  <c:v>35538</c:v>
                </c:pt>
                <c:pt idx="9970">
                  <c:v>35539</c:v>
                </c:pt>
                <c:pt idx="9971">
                  <c:v>35540</c:v>
                </c:pt>
                <c:pt idx="9972">
                  <c:v>35541</c:v>
                </c:pt>
                <c:pt idx="9973">
                  <c:v>35542</c:v>
                </c:pt>
                <c:pt idx="9974">
                  <c:v>35543</c:v>
                </c:pt>
                <c:pt idx="9975">
                  <c:v>35544</c:v>
                </c:pt>
                <c:pt idx="9976">
                  <c:v>35545</c:v>
                </c:pt>
                <c:pt idx="9977">
                  <c:v>35546</c:v>
                </c:pt>
                <c:pt idx="9978">
                  <c:v>35547</c:v>
                </c:pt>
                <c:pt idx="9979">
                  <c:v>35548</c:v>
                </c:pt>
                <c:pt idx="9980">
                  <c:v>35549</c:v>
                </c:pt>
                <c:pt idx="9981">
                  <c:v>35550</c:v>
                </c:pt>
                <c:pt idx="9982">
                  <c:v>35551</c:v>
                </c:pt>
                <c:pt idx="9983">
                  <c:v>35552</c:v>
                </c:pt>
                <c:pt idx="9984">
                  <c:v>35553</c:v>
                </c:pt>
                <c:pt idx="9985">
                  <c:v>35554</c:v>
                </c:pt>
                <c:pt idx="9986">
                  <c:v>35555</c:v>
                </c:pt>
                <c:pt idx="9987">
                  <c:v>35556</c:v>
                </c:pt>
                <c:pt idx="9988">
                  <c:v>35557</c:v>
                </c:pt>
                <c:pt idx="9989">
                  <c:v>35558</c:v>
                </c:pt>
                <c:pt idx="9990">
                  <c:v>35559</c:v>
                </c:pt>
                <c:pt idx="9991">
                  <c:v>35560</c:v>
                </c:pt>
                <c:pt idx="9992">
                  <c:v>35561</c:v>
                </c:pt>
                <c:pt idx="9993">
                  <c:v>35562</c:v>
                </c:pt>
                <c:pt idx="9994">
                  <c:v>35563</c:v>
                </c:pt>
                <c:pt idx="9995">
                  <c:v>35564</c:v>
                </c:pt>
                <c:pt idx="9996">
                  <c:v>35565</c:v>
                </c:pt>
                <c:pt idx="9997">
                  <c:v>35566</c:v>
                </c:pt>
                <c:pt idx="9998">
                  <c:v>35567</c:v>
                </c:pt>
                <c:pt idx="9999">
                  <c:v>35568</c:v>
                </c:pt>
                <c:pt idx="10000">
                  <c:v>35569</c:v>
                </c:pt>
                <c:pt idx="10001">
                  <c:v>35570</c:v>
                </c:pt>
                <c:pt idx="10002">
                  <c:v>35571</c:v>
                </c:pt>
                <c:pt idx="10003">
                  <c:v>35572</c:v>
                </c:pt>
                <c:pt idx="10004">
                  <c:v>35573</c:v>
                </c:pt>
                <c:pt idx="10005">
                  <c:v>35574</c:v>
                </c:pt>
                <c:pt idx="10006">
                  <c:v>35575</c:v>
                </c:pt>
                <c:pt idx="10007">
                  <c:v>35576</c:v>
                </c:pt>
                <c:pt idx="10008">
                  <c:v>35577</c:v>
                </c:pt>
                <c:pt idx="10009">
                  <c:v>35578</c:v>
                </c:pt>
                <c:pt idx="10010">
                  <c:v>35579</c:v>
                </c:pt>
                <c:pt idx="10011">
                  <c:v>35580</c:v>
                </c:pt>
                <c:pt idx="10012">
                  <c:v>35581</c:v>
                </c:pt>
                <c:pt idx="10013">
                  <c:v>35582</c:v>
                </c:pt>
                <c:pt idx="10014">
                  <c:v>35583</c:v>
                </c:pt>
                <c:pt idx="10015">
                  <c:v>35584</c:v>
                </c:pt>
                <c:pt idx="10016">
                  <c:v>35585</c:v>
                </c:pt>
                <c:pt idx="10017">
                  <c:v>35586</c:v>
                </c:pt>
                <c:pt idx="10018">
                  <c:v>35587</c:v>
                </c:pt>
                <c:pt idx="10019">
                  <c:v>35588</c:v>
                </c:pt>
                <c:pt idx="10020">
                  <c:v>35589</c:v>
                </c:pt>
                <c:pt idx="10021">
                  <c:v>35590</c:v>
                </c:pt>
                <c:pt idx="10022">
                  <c:v>35591</c:v>
                </c:pt>
                <c:pt idx="10023">
                  <c:v>35592</c:v>
                </c:pt>
                <c:pt idx="10024">
                  <c:v>35593</c:v>
                </c:pt>
                <c:pt idx="10025">
                  <c:v>35594</c:v>
                </c:pt>
                <c:pt idx="10026">
                  <c:v>35595</c:v>
                </c:pt>
                <c:pt idx="10027">
                  <c:v>35596</c:v>
                </c:pt>
                <c:pt idx="10028">
                  <c:v>35597</c:v>
                </c:pt>
                <c:pt idx="10029">
                  <c:v>35598</c:v>
                </c:pt>
                <c:pt idx="10030">
                  <c:v>35599</c:v>
                </c:pt>
                <c:pt idx="10031">
                  <c:v>35600</c:v>
                </c:pt>
                <c:pt idx="10032">
                  <c:v>35601</c:v>
                </c:pt>
                <c:pt idx="10033">
                  <c:v>35602</c:v>
                </c:pt>
                <c:pt idx="10034">
                  <c:v>35603</c:v>
                </c:pt>
                <c:pt idx="10035">
                  <c:v>35604</c:v>
                </c:pt>
                <c:pt idx="10036">
                  <c:v>35605</c:v>
                </c:pt>
                <c:pt idx="10037">
                  <c:v>35606</c:v>
                </c:pt>
                <c:pt idx="10038">
                  <c:v>35607</c:v>
                </c:pt>
                <c:pt idx="10039">
                  <c:v>35608</c:v>
                </c:pt>
                <c:pt idx="10040">
                  <c:v>35609</c:v>
                </c:pt>
                <c:pt idx="10041">
                  <c:v>35610</c:v>
                </c:pt>
                <c:pt idx="10042">
                  <c:v>35611</c:v>
                </c:pt>
                <c:pt idx="10043">
                  <c:v>35612</c:v>
                </c:pt>
                <c:pt idx="10044">
                  <c:v>35613</c:v>
                </c:pt>
                <c:pt idx="10045">
                  <c:v>35614</c:v>
                </c:pt>
                <c:pt idx="10046">
                  <c:v>35615</c:v>
                </c:pt>
                <c:pt idx="10047">
                  <c:v>35616</c:v>
                </c:pt>
                <c:pt idx="10048">
                  <c:v>35617</c:v>
                </c:pt>
                <c:pt idx="10049">
                  <c:v>35618</c:v>
                </c:pt>
                <c:pt idx="10050">
                  <c:v>35619</c:v>
                </c:pt>
                <c:pt idx="10051">
                  <c:v>35620</c:v>
                </c:pt>
                <c:pt idx="10052">
                  <c:v>35621</c:v>
                </c:pt>
                <c:pt idx="10053">
                  <c:v>35622</c:v>
                </c:pt>
                <c:pt idx="10054">
                  <c:v>35623</c:v>
                </c:pt>
                <c:pt idx="10055">
                  <c:v>35624</c:v>
                </c:pt>
                <c:pt idx="10056">
                  <c:v>35625</c:v>
                </c:pt>
                <c:pt idx="10057">
                  <c:v>35626</c:v>
                </c:pt>
                <c:pt idx="10058">
                  <c:v>35627</c:v>
                </c:pt>
                <c:pt idx="10059">
                  <c:v>35628</c:v>
                </c:pt>
                <c:pt idx="10060">
                  <c:v>35629</c:v>
                </c:pt>
                <c:pt idx="10061">
                  <c:v>35630</c:v>
                </c:pt>
                <c:pt idx="10062">
                  <c:v>35631</c:v>
                </c:pt>
                <c:pt idx="10063">
                  <c:v>35632</c:v>
                </c:pt>
                <c:pt idx="10064">
                  <c:v>35633</c:v>
                </c:pt>
                <c:pt idx="10065">
                  <c:v>35634</c:v>
                </c:pt>
                <c:pt idx="10066">
                  <c:v>35635</c:v>
                </c:pt>
                <c:pt idx="10067">
                  <c:v>35636</c:v>
                </c:pt>
                <c:pt idx="10068">
                  <c:v>35637</c:v>
                </c:pt>
                <c:pt idx="10069">
                  <c:v>35638</c:v>
                </c:pt>
                <c:pt idx="10070">
                  <c:v>35639</c:v>
                </c:pt>
                <c:pt idx="10071">
                  <c:v>35640</c:v>
                </c:pt>
                <c:pt idx="10072">
                  <c:v>35641</c:v>
                </c:pt>
                <c:pt idx="10073">
                  <c:v>35642</c:v>
                </c:pt>
                <c:pt idx="10074">
                  <c:v>35643</c:v>
                </c:pt>
                <c:pt idx="10075">
                  <c:v>35644</c:v>
                </c:pt>
                <c:pt idx="10076">
                  <c:v>35645</c:v>
                </c:pt>
                <c:pt idx="10077">
                  <c:v>35646</c:v>
                </c:pt>
                <c:pt idx="10078">
                  <c:v>35647</c:v>
                </c:pt>
                <c:pt idx="10079">
                  <c:v>35648</c:v>
                </c:pt>
                <c:pt idx="10080">
                  <c:v>35649</c:v>
                </c:pt>
                <c:pt idx="10081">
                  <c:v>35650</c:v>
                </c:pt>
                <c:pt idx="10082">
                  <c:v>35651</c:v>
                </c:pt>
                <c:pt idx="10083">
                  <c:v>35652</c:v>
                </c:pt>
                <c:pt idx="10084">
                  <c:v>35653</c:v>
                </c:pt>
                <c:pt idx="10085">
                  <c:v>35654</c:v>
                </c:pt>
                <c:pt idx="10086">
                  <c:v>35655</c:v>
                </c:pt>
                <c:pt idx="10087">
                  <c:v>35656</c:v>
                </c:pt>
                <c:pt idx="10088">
                  <c:v>35657</c:v>
                </c:pt>
                <c:pt idx="10089">
                  <c:v>35658</c:v>
                </c:pt>
                <c:pt idx="10090">
                  <c:v>35659</c:v>
                </c:pt>
                <c:pt idx="10091">
                  <c:v>35660</c:v>
                </c:pt>
                <c:pt idx="10092">
                  <c:v>35661</c:v>
                </c:pt>
                <c:pt idx="10093">
                  <c:v>35662</c:v>
                </c:pt>
                <c:pt idx="10094">
                  <c:v>35663</c:v>
                </c:pt>
                <c:pt idx="10095">
                  <c:v>35664</c:v>
                </c:pt>
                <c:pt idx="10096">
                  <c:v>35665</c:v>
                </c:pt>
                <c:pt idx="10097">
                  <c:v>35666</c:v>
                </c:pt>
                <c:pt idx="10098">
                  <c:v>35667</c:v>
                </c:pt>
                <c:pt idx="10099">
                  <c:v>35668</c:v>
                </c:pt>
                <c:pt idx="10100">
                  <c:v>35669</c:v>
                </c:pt>
                <c:pt idx="10101">
                  <c:v>35670</c:v>
                </c:pt>
                <c:pt idx="10102">
                  <c:v>35671</c:v>
                </c:pt>
                <c:pt idx="10103">
                  <c:v>35672</c:v>
                </c:pt>
                <c:pt idx="10104">
                  <c:v>35673</c:v>
                </c:pt>
                <c:pt idx="10105">
                  <c:v>35674</c:v>
                </c:pt>
                <c:pt idx="10106">
                  <c:v>35675</c:v>
                </c:pt>
                <c:pt idx="10107">
                  <c:v>35676</c:v>
                </c:pt>
                <c:pt idx="10108">
                  <c:v>35677</c:v>
                </c:pt>
                <c:pt idx="10109">
                  <c:v>35678</c:v>
                </c:pt>
                <c:pt idx="10110">
                  <c:v>35679</c:v>
                </c:pt>
                <c:pt idx="10111">
                  <c:v>35680</c:v>
                </c:pt>
                <c:pt idx="10112">
                  <c:v>35681</c:v>
                </c:pt>
                <c:pt idx="10113">
                  <c:v>35682</c:v>
                </c:pt>
                <c:pt idx="10114">
                  <c:v>35683</c:v>
                </c:pt>
                <c:pt idx="10115">
                  <c:v>35684</c:v>
                </c:pt>
                <c:pt idx="10116">
                  <c:v>35685</c:v>
                </c:pt>
                <c:pt idx="10117">
                  <c:v>35686</c:v>
                </c:pt>
                <c:pt idx="10118">
                  <c:v>35687</c:v>
                </c:pt>
                <c:pt idx="10119">
                  <c:v>35688</c:v>
                </c:pt>
                <c:pt idx="10120">
                  <c:v>35689</c:v>
                </c:pt>
                <c:pt idx="10121">
                  <c:v>35690</c:v>
                </c:pt>
                <c:pt idx="10122">
                  <c:v>35691</c:v>
                </c:pt>
                <c:pt idx="10123">
                  <c:v>35692</c:v>
                </c:pt>
                <c:pt idx="10124">
                  <c:v>35693</c:v>
                </c:pt>
                <c:pt idx="10125">
                  <c:v>35694</c:v>
                </c:pt>
                <c:pt idx="10126">
                  <c:v>35695</c:v>
                </c:pt>
                <c:pt idx="10127">
                  <c:v>35696</c:v>
                </c:pt>
                <c:pt idx="10128">
                  <c:v>35697</c:v>
                </c:pt>
                <c:pt idx="10129">
                  <c:v>35698</c:v>
                </c:pt>
                <c:pt idx="10130">
                  <c:v>35699</c:v>
                </c:pt>
                <c:pt idx="10131">
                  <c:v>35700</c:v>
                </c:pt>
                <c:pt idx="10132">
                  <c:v>35701</c:v>
                </c:pt>
                <c:pt idx="10133">
                  <c:v>35702</c:v>
                </c:pt>
                <c:pt idx="10134">
                  <c:v>35703</c:v>
                </c:pt>
                <c:pt idx="10135">
                  <c:v>35704</c:v>
                </c:pt>
                <c:pt idx="10136">
                  <c:v>35705</c:v>
                </c:pt>
                <c:pt idx="10137">
                  <c:v>35706</c:v>
                </c:pt>
                <c:pt idx="10138">
                  <c:v>35707</c:v>
                </c:pt>
                <c:pt idx="10139">
                  <c:v>35708</c:v>
                </c:pt>
                <c:pt idx="10140">
                  <c:v>35709</c:v>
                </c:pt>
                <c:pt idx="10141">
                  <c:v>35710</c:v>
                </c:pt>
                <c:pt idx="10142">
                  <c:v>35711</c:v>
                </c:pt>
                <c:pt idx="10143">
                  <c:v>35712</c:v>
                </c:pt>
                <c:pt idx="10144">
                  <c:v>35713</c:v>
                </c:pt>
                <c:pt idx="10145">
                  <c:v>35714</c:v>
                </c:pt>
                <c:pt idx="10146">
                  <c:v>35715</c:v>
                </c:pt>
                <c:pt idx="10147">
                  <c:v>35716</c:v>
                </c:pt>
                <c:pt idx="10148">
                  <c:v>35717</c:v>
                </c:pt>
                <c:pt idx="10149">
                  <c:v>35718</c:v>
                </c:pt>
                <c:pt idx="10150">
                  <c:v>35719</c:v>
                </c:pt>
                <c:pt idx="10151">
                  <c:v>35720</c:v>
                </c:pt>
                <c:pt idx="10152">
                  <c:v>35721</c:v>
                </c:pt>
                <c:pt idx="10153">
                  <c:v>35722</c:v>
                </c:pt>
                <c:pt idx="10154">
                  <c:v>35723</c:v>
                </c:pt>
                <c:pt idx="10155">
                  <c:v>35724</c:v>
                </c:pt>
                <c:pt idx="10156">
                  <c:v>35725</c:v>
                </c:pt>
                <c:pt idx="10157">
                  <c:v>35726</c:v>
                </c:pt>
                <c:pt idx="10158">
                  <c:v>35727</c:v>
                </c:pt>
                <c:pt idx="10159">
                  <c:v>35728</c:v>
                </c:pt>
                <c:pt idx="10160">
                  <c:v>35729</c:v>
                </c:pt>
                <c:pt idx="10161">
                  <c:v>35730</c:v>
                </c:pt>
                <c:pt idx="10162">
                  <c:v>35731</c:v>
                </c:pt>
                <c:pt idx="10163">
                  <c:v>35732</c:v>
                </c:pt>
                <c:pt idx="10164">
                  <c:v>35733</c:v>
                </c:pt>
                <c:pt idx="10165">
                  <c:v>35734</c:v>
                </c:pt>
                <c:pt idx="10166">
                  <c:v>35735</c:v>
                </c:pt>
                <c:pt idx="10167">
                  <c:v>35736</c:v>
                </c:pt>
                <c:pt idx="10168">
                  <c:v>35737</c:v>
                </c:pt>
                <c:pt idx="10169">
                  <c:v>35738</c:v>
                </c:pt>
                <c:pt idx="10170">
                  <c:v>35739</c:v>
                </c:pt>
                <c:pt idx="10171">
                  <c:v>35740</c:v>
                </c:pt>
                <c:pt idx="10172">
                  <c:v>35741</c:v>
                </c:pt>
                <c:pt idx="10173">
                  <c:v>35742</c:v>
                </c:pt>
                <c:pt idx="10174">
                  <c:v>35743</c:v>
                </c:pt>
                <c:pt idx="10175">
                  <c:v>35744</c:v>
                </c:pt>
                <c:pt idx="10176">
                  <c:v>35745</c:v>
                </c:pt>
                <c:pt idx="10177">
                  <c:v>35746</c:v>
                </c:pt>
                <c:pt idx="10178">
                  <c:v>35747</c:v>
                </c:pt>
                <c:pt idx="10179">
                  <c:v>35748</c:v>
                </c:pt>
                <c:pt idx="10180">
                  <c:v>35749</c:v>
                </c:pt>
                <c:pt idx="10181">
                  <c:v>35750</c:v>
                </c:pt>
                <c:pt idx="10182">
                  <c:v>35751</c:v>
                </c:pt>
                <c:pt idx="10183">
                  <c:v>35752</c:v>
                </c:pt>
                <c:pt idx="10184">
                  <c:v>35753</c:v>
                </c:pt>
                <c:pt idx="10185">
                  <c:v>35754</c:v>
                </c:pt>
                <c:pt idx="10186">
                  <c:v>35755</c:v>
                </c:pt>
                <c:pt idx="10187">
                  <c:v>35756</c:v>
                </c:pt>
                <c:pt idx="10188">
                  <c:v>35757</c:v>
                </c:pt>
                <c:pt idx="10189">
                  <c:v>35758</c:v>
                </c:pt>
                <c:pt idx="10190">
                  <c:v>35759</c:v>
                </c:pt>
                <c:pt idx="10191">
                  <c:v>35760</c:v>
                </c:pt>
                <c:pt idx="10192">
                  <c:v>35761</c:v>
                </c:pt>
                <c:pt idx="10193">
                  <c:v>35762</c:v>
                </c:pt>
                <c:pt idx="10194">
                  <c:v>35763</c:v>
                </c:pt>
                <c:pt idx="10195">
                  <c:v>35764</c:v>
                </c:pt>
                <c:pt idx="10196">
                  <c:v>35765</c:v>
                </c:pt>
                <c:pt idx="10197">
                  <c:v>35766</c:v>
                </c:pt>
                <c:pt idx="10198">
                  <c:v>35767</c:v>
                </c:pt>
                <c:pt idx="10199">
                  <c:v>35768</c:v>
                </c:pt>
                <c:pt idx="10200">
                  <c:v>35769</c:v>
                </c:pt>
                <c:pt idx="10201">
                  <c:v>35770</c:v>
                </c:pt>
                <c:pt idx="10202">
                  <c:v>35771</c:v>
                </c:pt>
                <c:pt idx="10203">
                  <c:v>35772</c:v>
                </c:pt>
                <c:pt idx="10204">
                  <c:v>35773</c:v>
                </c:pt>
                <c:pt idx="10205">
                  <c:v>35774</c:v>
                </c:pt>
                <c:pt idx="10206">
                  <c:v>35775</c:v>
                </c:pt>
                <c:pt idx="10207">
                  <c:v>35776</c:v>
                </c:pt>
                <c:pt idx="10208">
                  <c:v>35777</c:v>
                </c:pt>
                <c:pt idx="10209">
                  <c:v>35778</c:v>
                </c:pt>
                <c:pt idx="10210">
                  <c:v>35779</c:v>
                </c:pt>
                <c:pt idx="10211">
                  <c:v>35780</c:v>
                </c:pt>
                <c:pt idx="10212">
                  <c:v>35781</c:v>
                </c:pt>
                <c:pt idx="10213">
                  <c:v>35782</c:v>
                </c:pt>
                <c:pt idx="10214">
                  <c:v>35783</c:v>
                </c:pt>
                <c:pt idx="10215">
                  <c:v>35784</c:v>
                </c:pt>
                <c:pt idx="10216">
                  <c:v>35785</c:v>
                </c:pt>
                <c:pt idx="10217">
                  <c:v>35786</c:v>
                </c:pt>
                <c:pt idx="10218">
                  <c:v>35787</c:v>
                </c:pt>
                <c:pt idx="10219">
                  <c:v>35788</c:v>
                </c:pt>
                <c:pt idx="10220">
                  <c:v>35789</c:v>
                </c:pt>
                <c:pt idx="10221">
                  <c:v>35790</c:v>
                </c:pt>
                <c:pt idx="10222">
                  <c:v>35791</c:v>
                </c:pt>
                <c:pt idx="10223">
                  <c:v>35792</c:v>
                </c:pt>
                <c:pt idx="10224">
                  <c:v>35793</c:v>
                </c:pt>
                <c:pt idx="10225">
                  <c:v>35794</c:v>
                </c:pt>
                <c:pt idx="10226">
                  <c:v>35795</c:v>
                </c:pt>
                <c:pt idx="10227">
                  <c:v>35796</c:v>
                </c:pt>
                <c:pt idx="10228">
                  <c:v>35797</c:v>
                </c:pt>
                <c:pt idx="10229">
                  <c:v>35798</c:v>
                </c:pt>
                <c:pt idx="10230">
                  <c:v>35799</c:v>
                </c:pt>
                <c:pt idx="10231">
                  <c:v>35800</c:v>
                </c:pt>
                <c:pt idx="10232">
                  <c:v>35801</c:v>
                </c:pt>
                <c:pt idx="10233">
                  <c:v>35802</c:v>
                </c:pt>
                <c:pt idx="10234">
                  <c:v>35803</c:v>
                </c:pt>
                <c:pt idx="10235">
                  <c:v>35804</c:v>
                </c:pt>
                <c:pt idx="10236">
                  <c:v>35805</c:v>
                </c:pt>
                <c:pt idx="10237">
                  <c:v>35806</c:v>
                </c:pt>
                <c:pt idx="10238">
                  <c:v>35807</c:v>
                </c:pt>
                <c:pt idx="10239">
                  <c:v>35808</c:v>
                </c:pt>
                <c:pt idx="10240">
                  <c:v>35809</c:v>
                </c:pt>
                <c:pt idx="10241">
                  <c:v>35810</c:v>
                </c:pt>
                <c:pt idx="10242">
                  <c:v>35811</c:v>
                </c:pt>
                <c:pt idx="10243">
                  <c:v>35812</c:v>
                </c:pt>
                <c:pt idx="10244">
                  <c:v>35813</c:v>
                </c:pt>
                <c:pt idx="10245">
                  <c:v>35814</c:v>
                </c:pt>
                <c:pt idx="10246">
                  <c:v>35815</c:v>
                </c:pt>
                <c:pt idx="10247">
                  <c:v>35816</c:v>
                </c:pt>
                <c:pt idx="10248">
                  <c:v>35817</c:v>
                </c:pt>
                <c:pt idx="10249">
                  <c:v>35818</c:v>
                </c:pt>
                <c:pt idx="10250">
                  <c:v>35819</c:v>
                </c:pt>
                <c:pt idx="10251">
                  <c:v>35820</c:v>
                </c:pt>
                <c:pt idx="10252">
                  <c:v>35821</c:v>
                </c:pt>
                <c:pt idx="10253">
                  <c:v>35822</c:v>
                </c:pt>
                <c:pt idx="10254">
                  <c:v>35823</c:v>
                </c:pt>
                <c:pt idx="10255">
                  <c:v>35824</c:v>
                </c:pt>
                <c:pt idx="10256">
                  <c:v>35825</c:v>
                </c:pt>
                <c:pt idx="10257">
                  <c:v>35826</c:v>
                </c:pt>
                <c:pt idx="10258">
                  <c:v>35827</c:v>
                </c:pt>
                <c:pt idx="10259">
                  <c:v>35828</c:v>
                </c:pt>
                <c:pt idx="10260">
                  <c:v>35829</c:v>
                </c:pt>
                <c:pt idx="10261">
                  <c:v>35830</c:v>
                </c:pt>
                <c:pt idx="10262">
                  <c:v>35831</c:v>
                </c:pt>
                <c:pt idx="10263">
                  <c:v>35832</c:v>
                </c:pt>
                <c:pt idx="10264">
                  <c:v>35833</c:v>
                </c:pt>
                <c:pt idx="10265">
                  <c:v>35834</c:v>
                </c:pt>
                <c:pt idx="10266">
                  <c:v>35835</c:v>
                </c:pt>
                <c:pt idx="10267">
                  <c:v>35836</c:v>
                </c:pt>
                <c:pt idx="10268">
                  <c:v>35837</c:v>
                </c:pt>
                <c:pt idx="10269">
                  <c:v>35838</c:v>
                </c:pt>
                <c:pt idx="10270">
                  <c:v>35839</c:v>
                </c:pt>
                <c:pt idx="10271">
                  <c:v>35840</c:v>
                </c:pt>
                <c:pt idx="10272">
                  <c:v>35841</c:v>
                </c:pt>
                <c:pt idx="10273">
                  <c:v>35842</c:v>
                </c:pt>
                <c:pt idx="10274">
                  <c:v>35843</c:v>
                </c:pt>
                <c:pt idx="10275">
                  <c:v>35844</c:v>
                </c:pt>
                <c:pt idx="10276">
                  <c:v>35845</c:v>
                </c:pt>
                <c:pt idx="10277">
                  <c:v>35846</c:v>
                </c:pt>
                <c:pt idx="10278">
                  <c:v>35847</c:v>
                </c:pt>
                <c:pt idx="10279">
                  <c:v>35848</c:v>
                </c:pt>
                <c:pt idx="10280">
                  <c:v>35849</c:v>
                </c:pt>
                <c:pt idx="10281">
                  <c:v>35850</c:v>
                </c:pt>
                <c:pt idx="10282">
                  <c:v>35851</c:v>
                </c:pt>
                <c:pt idx="10283">
                  <c:v>35852</c:v>
                </c:pt>
                <c:pt idx="10284">
                  <c:v>35853</c:v>
                </c:pt>
                <c:pt idx="10285">
                  <c:v>35854</c:v>
                </c:pt>
                <c:pt idx="10286">
                  <c:v>35855</c:v>
                </c:pt>
                <c:pt idx="10287">
                  <c:v>35856</c:v>
                </c:pt>
                <c:pt idx="10288">
                  <c:v>35857</c:v>
                </c:pt>
                <c:pt idx="10289">
                  <c:v>35858</c:v>
                </c:pt>
                <c:pt idx="10290">
                  <c:v>35859</c:v>
                </c:pt>
                <c:pt idx="10291">
                  <c:v>35860</c:v>
                </c:pt>
                <c:pt idx="10292">
                  <c:v>35861</c:v>
                </c:pt>
                <c:pt idx="10293">
                  <c:v>35862</c:v>
                </c:pt>
                <c:pt idx="10294">
                  <c:v>35863</c:v>
                </c:pt>
                <c:pt idx="10295">
                  <c:v>35864</c:v>
                </c:pt>
                <c:pt idx="10296">
                  <c:v>35865</c:v>
                </c:pt>
                <c:pt idx="10297">
                  <c:v>35866</c:v>
                </c:pt>
                <c:pt idx="10298">
                  <c:v>35867</c:v>
                </c:pt>
                <c:pt idx="10299">
                  <c:v>35868</c:v>
                </c:pt>
                <c:pt idx="10300">
                  <c:v>35869</c:v>
                </c:pt>
                <c:pt idx="10301">
                  <c:v>35870</c:v>
                </c:pt>
                <c:pt idx="10302">
                  <c:v>35871</c:v>
                </c:pt>
                <c:pt idx="10303">
                  <c:v>35872</c:v>
                </c:pt>
                <c:pt idx="10304">
                  <c:v>35873</c:v>
                </c:pt>
                <c:pt idx="10305">
                  <c:v>35874</c:v>
                </c:pt>
                <c:pt idx="10306">
                  <c:v>35875</c:v>
                </c:pt>
                <c:pt idx="10307">
                  <c:v>35876</c:v>
                </c:pt>
                <c:pt idx="10308">
                  <c:v>35877</c:v>
                </c:pt>
                <c:pt idx="10309">
                  <c:v>35878</c:v>
                </c:pt>
                <c:pt idx="10310">
                  <c:v>35879</c:v>
                </c:pt>
                <c:pt idx="10311">
                  <c:v>35880</c:v>
                </c:pt>
                <c:pt idx="10312">
                  <c:v>35881</c:v>
                </c:pt>
                <c:pt idx="10313">
                  <c:v>35882</c:v>
                </c:pt>
                <c:pt idx="10314">
                  <c:v>35883</c:v>
                </c:pt>
                <c:pt idx="10315">
                  <c:v>35884</c:v>
                </c:pt>
                <c:pt idx="10316">
                  <c:v>35885</c:v>
                </c:pt>
                <c:pt idx="10317">
                  <c:v>35886</c:v>
                </c:pt>
                <c:pt idx="10318">
                  <c:v>35887</c:v>
                </c:pt>
                <c:pt idx="10319">
                  <c:v>35888</c:v>
                </c:pt>
                <c:pt idx="10320">
                  <c:v>35889</c:v>
                </c:pt>
                <c:pt idx="10321">
                  <c:v>35890</c:v>
                </c:pt>
                <c:pt idx="10322">
                  <c:v>35891</c:v>
                </c:pt>
                <c:pt idx="10323">
                  <c:v>35892</c:v>
                </c:pt>
                <c:pt idx="10324">
                  <c:v>35893</c:v>
                </c:pt>
                <c:pt idx="10325">
                  <c:v>35894</c:v>
                </c:pt>
                <c:pt idx="10326">
                  <c:v>35895</c:v>
                </c:pt>
                <c:pt idx="10327">
                  <c:v>35896</c:v>
                </c:pt>
                <c:pt idx="10328">
                  <c:v>35897</c:v>
                </c:pt>
                <c:pt idx="10329">
                  <c:v>35898</c:v>
                </c:pt>
                <c:pt idx="10330">
                  <c:v>35899</c:v>
                </c:pt>
                <c:pt idx="10331">
                  <c:v>35900</c:v>
                </c:pt>
                <c:pt idx="10332">
                  <c:v>35901</c:v>
                </c:pt>
                <c:pt idx="10333">
                  <c:v>35902</c:v>
                </c:pt>
                <c:pt idx="10334">
                  <c:v>35903</c:v>
                </c:pt>
                <c:pt idx="10335">
                  <c:v>35904</c:v>
                </c:pt>
                <c:pt idx="10336">
                  <c:v>35905</c:v>
                </c:pt>
                <c:pt idx="10337">
                  <c:v>35906</c:v>
                </c:pt>
                <c:pt idx="10338">
                  <c:v>35907</c:v>
                </c:pt>
                <c:pt idx="10339">
                  <c:v>35908</c:v>
                </c:pt>
                <c:pt idx="10340">
                  <c:v>35909</c:v>
                </c:pt>
                <c:pt idx="10341">
                  <c:v>35910</c:v>
                </c:pt>
                <c:pt idx="10342">
                  <c:v>35911</c:v>
                </c:pt>
                <c:pt idx="10343">
                  <c:v>35912</c:v>
                </c:pt>
                <c:pt idx="10344">
                  <c:v>35913</c:v>
                </c:pt>
                <c:pt idx="10345">
                  <c:v>35914</c:v>
                </c:pt>
                <c:pt idx="10346">
                  <c:v>35915</c:v>
                </c:pt>
                <c:pt idx="10347">
                  <c:v>35916</c:v>
                </c:pt>
                <c:pt idx="10348">
                  <c:v>35917</c:v>
                </c:pt>
                <c:pt idx="10349">
                  <c:v>35918</c:v>
                </c:pt>
                <c:pt idx="10350">
                  <c:v>35919</c:v>
                </c:pt>
                <c:pt idx="10351">
                  <c:v>35920</c:v>
                </c:pt>
                <c:pt idx="10352">
                  <c:v>35921</c:v>
                </c:pt>
                <c:pt idx="10353">
                  <c:v>35922</c:v>
                </c:pt>
                <c:pt idx="10354">
                  <c:v>35923</c:v>
                </c:pt>
                <c:pt idx="10355">
                  <c:v>35924</c:v>
                </c:pt>
                <c:pt idx="10356">
                  <c:v>35925</c:v>
                </c:pt>
                <c:pt idx="10357">
                  <c:v>35926</c:v>
                </c:pt>
                <c:pt idx="10358">
                  <c:v>35927</c:v>
                </c:pt>
                <c:pt idx="10359">
                  <c:v>35928</c:v>
                </c:pt>
                <c:pt idx="10360">
                  <c:v>35929</c:v>
                </c:pt>
                <c:pt idx="10361">
                  <c:v>35930</c:v>
                </c:pt>
                <c:pt idx="10362">
                  <c:v>35931</c:v>
                </c:pt>
                <c:pt idx="10363">
                  <c:v>35932</c:v>
                </c:pt>
                <c:pt idx="10364">
                  <c:v>35933</c:v>
                </c:pt>
                <c:pt idx="10365">
                  <c:v>35934</c:v>
                </c:pt>
                <c:pt idx="10366">
                  <c:v>35935</c:v>
                </c:pt>
                <c:pt idx="10367">
                  <c:v>35936</c:v>
                </c:pt>
                <c:pt idx="10368">
                  <c:v>35937</c:v>
                </c:pt>
                <c:pt idx="10369">
                  <c:v>35938</c:v>
                </c:pt>
                <c:pt idx="10370">
                  <c:v>35939</c:v>
                </c:pt>
                <c:pt idx="10371">
                  <c:v>35940</c:v>
                </c:pt>
                <c:pt idx="10372">
                  <c:v>35941</c:v>
                </c:pt>
                <c:pt idx="10373">
                  <c:v>35942</c:v>
                </c:pt>
                <c:pt idx="10374">
                  <c:v>35943</c:v>
                </c:pt>
                <c:pt idx="10375">
                  <c:v>35944</c:v>
                </c:pt>
                <c:pt idx="10376">
                  <c:v>35945</c:v>
                </c:pt>
                <c:pt idx="10377">
                  <c:v>35946</c:v>
                </c:pt>
                <c:pt idx="10378">
                  <c:v>35947</c:v>
                </c:pt>
                <c:pt idx="10379">
                  <c:v>35948</c:v>
                </c:pt>
                <c:pt idx="10380">
                  <c:v>35949</c:v>
                </c:pt>
                <c:pt idx="10381">
                  <c:v>35950</c:v>
                </c:pt>
                <c:pt idx="10382">
                  <c:v>35951</c:v>
                </c:pt>
                <c:pt idx="10383">
                  <c:v>35952</c:v>
                </c:pt>
                <c:pt idx="10384">
                  <c:v>35953</c:v>
                </c:pt>
                <c:pt idx="10385">
                  <c:v>35954</c:v>
                </c:pt>
                <c:pt idx="10386">
                  <c:v>35955</c:v>
                </c:pt>
                <c:pt idx="10387">
                  <c:v>35956</c:v>
                </c:pt>
                <c:pt idx="10388">
                  <c:v>35957</c:v>
                </c:pt>
                <c:pt idx="10389">
                  <c:v>35958</c:v>
                </c:pt>
                <c:pt idx="10390">
                  <c:v>35959</c:v>
                </c:pt>
                <c:pt idx="10391">
                  <c:v>35960</c:v>
                </c:pt>
                <c:pt idx="10392">
                  <c:v>35961</c:v>
                </c:pt>
                <c:pt idx="10393">
                  <c:v>35962</c:v>
                </c:pt>
                <c:pt idx="10394">
                  <c:v>35963</c:v>
                </c:pt>
                <c:pt idx="10395">
                  <c:v>35964</c:v>
                </c:pt>
                <c:pt idx="10396">
                  <c:v>35965</c:v>
                </c:pt>
                <c:pt idx="10397">
                  <c:v>35966</c:v>
                </c:pt>
                <c:pt idx="10398">
                  <c:v>35967</c:v>
                </c:pt>
                <c:pt idx="10399">
                  <c:v>35968</c:v>
                </c:pt>
                <c:pt idx="10400">
                  <c:v>35969</c:v>
                </c:pt>
                <c:pt idx="10401">
                  <c:v>35970</c:v>
                </c:pt>
                <c:pt idx="10402">
                  <c:v>35971</c:v>
                </c:pt>
                <c:pt idx="10403">
                  <c:v>35972</c:v>
                </c:pt>
                <c:pt idx="10404">
                  <c:v>35973</c:v>
                </c:pt>
                <c:pt idx="10405">
                  <c:v>35974</c:v>
                </c:pt>
                <c:pt idx="10406">
                  <c:v>35975</c:v>
                </c:pt>
                <c:pt idx="10407">
                  <c:v>35976</c:v>
                </c:pt>
                <c:pt idx="10408">
                  <c:v>35977</c:v>
                </c:pt>
                <c:pt idx="10409">
                  <c:v>35978</c:v>
                </c:pt>
                <c:pt idx="10410">
                  <c:v>35979</c:v>
                </c:pt>
                <c:pt idx="10411">
                  <c:v>35980</c:v>
                </c:pt>
                <c:pt idx="10412">
                  <c:v>35981</c:v>
                </c:pt>
                <c:pt idx="10413">
                  <c:v>35982</c:v>
                </c:pt>
                <c:pt idx="10414">
                  <c:v>35983</c:v>
                </c:pt>
                <c:pt idx="10415">
                  <c:v>35984</c:v>
                </c:pt>
                <c:pt idx="10416">
                  <c:v>35985</c:v>
                </c:pt>
                <c:pt idx="10417">
                  <c:v>35986</c:v>
                </c:pt>
                <c:pt idx="10418">
                  <c:v>35987</c:v>
                </c:pt>
                <c:pt idx="10419">
                  <c:v>35988</c:v>
                </c:pt>
                <c:pt idx="10420">
                  <c:v>35989</c:v>
                </c:pt>
                <c:pt idx="10421">
                  <c:v>35990</c:v>
                </c:pt>
                <c:pt idx="10422">
                  <c:v>35991</c:v>
                </c:pt>
                <c:pt idx="10423">
                  <c:v>35992</c:v>
                </c:pt>
                <c:pt idx="10424">
                  <c:v>35993</c:v>
                </c:pt>
                <c:pt idx="10425">
                  <c:v>35994</c:v>
                </c:pt>
                <c:pt idx="10426">
                  <c:v>35995</c:v>
                </c:pt>
                <c:pt idx="10427">
                  <c:v>35996</c:v>
                </c:pt>
                <c:pt idx="10428">
                  <c:v>35997</c:v>
                </c:pt>
                <c:pt idx="10429">
                  <c:v>35998</c:v>
                </c:pt>
                <c:pt idx="10430">
                  <c:v>35999</c:v>
                </c:pt>
                <c:pt idx="10431">
                  <c:v>36000</c:v>
                </c:pt>
                <c:pt idx="10432">
                  <c:v>36001</c:v>
                </c:pt>
                <c:pt idx="10433">
                  <c:v>36002</c:v>
                </c:pt>
                <c:pt idx="10434">
                  <c:v>36003</c:v>
                </c:pt>
                <c:pt idx="10435">
                  <c:v>36004</c:v>
                </c:pt>
                <c:pt idx="10436">
                  <c:v>36005</c:v>
                </c:pt>
                <c:pt idx="10437">
                  <c:v>36006</c:v>
                </c:pt>
                <c:pt idx="10438">
                  <c:v>36007</c:v>
                </c:pt>
                <c:pt idx="10439">
                  <c:v>36008</c:v>
                </c:pt>
                <c:pt idx="10440">
                  <c:v>36009</c:v>
                </c:pt>
                <c:pt idx="10441">
                  <c:v>36010</c:v>
                </c:pt>
                <c:pt idx="10442">
                  <c:v>36011</c:v>
                </c:pt>
                <c:pt idx="10443">
                  <c:v>36012</c:v>
                </c:pt>
                <c:pt idx="10444">
                  <c:v>36013</c:v>
                </c:pt>
                <c:pt idx="10445">
                  <c:v>36014</c:v>
                </c:pt>
                <c:pt idx="10446">
                  <c:v>36015</c:v>
                </c:pt>
                <c:pt idx="10447">
                  <c:v>36016</c:v>
                </c:pt>
                <c:pt idx="10448">
                  <c:v>36017</c:v>
                </c:pt>
                <c:pt idx="10449">
                  <c:v>36018</c:v>
                </c:pt>
                <c:pt idx="10450">
                  <c:v>36019</c:v>
                </c:pt>
                <c:pt idx="10451">
                  <c:v>36020</c:v>
                </c:pt>
                <c:pt idx="10452">
                  <c:v>36021</c:v>
                </c:pt>
                <c:pt idx="10453">
                  <c:v>36022</c:v>
                </c:pt>
                <c:pt idx="10454">
                  <c:v>36023</c:v>
                </c:pt>
                <c:pt idx="10455">
                  <c:v>36024</c:v>
                </c:pt>
                <c:pt idx="10456">
                  <c:v>36025</c:v>
                </c:pt>
                <c:pt idx="10457">
                  <c:v>36026</c:v>
                </c:pt>
                <c:pt idx="10458">
                  <c:v>36027</c:v>
                </c:pt>
                <c:pt idx="10459">
                  <c:v>36028</c:v>
                </c:pt>
                <c:pt idx="10460">
                  <c:v>36029</c:v>
                </c:pt>
                <c:pt idx="10461">
                  <c:v>36030</c:v>
                </c:pt>
                <c:pt idx="10462">
                  <c:v>36031</c:v>
                </c:pt>
                <c:pt idx="10463">
                  <c:v>36032</c:v>
                </c:pt>
                <c:pt idx="10464">
                  <c:v>36033</c:v>
                </c:pt>
                <c:pt idx="10465">
                  <c:v>36034</c:v>
                </c:pt>
                <c:pt idx="10466">
                  <c:v>36035</c:v>
                </c:pt>
                <c:pt idx="10467">
                  <c:v>36036</c:v>
                </c:pt>
                <c:pt idx="10468">
                  <c:v>36037</c:v>
                </c:pt>
                <c:pt idx="10469">
                  <c:v>36038</c:v>
                </c:pt>
                <c:pt idx="10470">
                  <c:v>36039</c:v>
                </c:pt>
                <c:pt idx="10471">
                  <c:v>36040</c:v>
                </c:pt>
                <c:pt idx="10472">
                  <c:v>36041</c:v>
                </c:pt>
                <c:pt idx="10473">
                  <c:v>36042</c:v>
                </c:pt>
                <c:pt idx="10474">
                  <c:v>36043</c:v>
                </c:pt>
                <c:pt idx="10475">
                  <c:v>36044</c:v>
                </c:pt>
                <c:pt idx="10476">
                  <c:v>36045</c:v>
                </c:pt>
                <c:pt idx="10477">
                  <c:v>36046</c:v>
                </c:pt>
                <c:pt idx="10478">
                  <c:v>36047</c:v>
                </c:pt>
                <c:pt idx="10479">
                  <c:v>36048</c:v>
                </c:pt>
                <c:pt idx="10480">
                  <c:v>36049</c:v>
                </c:pt>
                <c:pt idx="10481">
                  <c:v>36050</c:v>
                </c:pt>
                <c:pt idx="10482">
                  <c:v>36051</c:v>
                </c:pt>
                <c:pt idx="10483">
                  <c:v>36052</c:v>
                </c:pt>
                <c:pt idx="10484">
                  <c:v>36053</c:v>
                </c:pt>
                <c:pt idx="10485">
                  <c:v>36054</c:v>
                </c:pt>
                <c:pt idx="10486">
                  <c:v>36055</c:v>
                </c:pt>
                <c:pt idx="10487">
                  <c:v>36056</c:v>
                </c:pt>
                <c:pt idx="10488">
                  <c:v>36057</c:v>
                </c:pt>
                <c:pt idx="10489">
                  <c:v>36058</c:v>
                </c:pt>
                <c:pt idx="10490">
                  <c:v>36059</c:v>
                </c:pt>
                <c:pt idx="10491">
                  <c:v>36060</c:v>
                </c:pt>
                <c:pt idx="10492">
                  <c:v>36061</c:v>
                </c:pt>
                <c:pt idx="10493">
                  <c:v>36062</c:v>
                </c:pt>
                <c:pt idx="10494">
                  <c:v>36063</c:v>
                </c:pt>
                <c:pt idx="10495">
                  <c:v>36064</c:v>
                </c:pt>
                <c:pt idx="10496">
                  <c:v>36065</c:v>
                </c:pt>
                <c:pt idx="10497">
                  <c:v>36066</c:v>
                </c:pt>
                <c:pt idx="10498">
                  <c:v>36067</c:v>
                </c:pt>
                <c:pt idx="10499">
                  <c:v>36068</c:v>
                </c:pt>
                <c:pt idx="10500">
                  <c:v>36069</c:v>
                </c:pt>
                <c:pt idx="10501">
                  <c:v>36070</c:v>
                </c:pt>
                <c:pt idx="10502">
                  <c:v>36071</c:v>
                </c:pt>
                <c:pt idx="10503">
                  <c:v>36072</c:v>
                </c:pt>
                <c:pt idx="10504">
                  <c:v>36073</c:v>
                </c:pt>
                <c:pt idx="10505">
                  <c:v>36074</c:v>
                </c:pt>
                <c:pt idx="10506">
                  <c:v>36075</c:v>
                </c:pt>
                <c:pt idx="10507">
                  <c:v>36076</c:v>
                </c:pt>
                <c:pt idx="10508">
                  <c:v>36077</c:v>
                </c:pt>
                <c:pt idx="10509">
                  <c:v>36078</c:v>
                </c:pt>
                <c:pt idx="10510">
                  <c:v>36079</c:v>
                </c:pt>
                <c:pt idx="10511">
                  <c:v>36080</c:v>
                </c:pt>
                <c:pt idx="10512">
                  <c:v>36081</c:v>
                </c:pt>
                <c:pt idx="10513">
                  <c:v>36082</c:v>
                </c:pt>
                <c:pt idx="10514">
                  <c:v>36083</c:v>
                </c:pt>
                <c:pt idx="10515">
                  <c:v>36084</c:v>
                </c:pt>
                <c:pt idx="10516">
                  <c:v>36085</c:v>
                </c:pt>
                <c:pt idx="10517">
                  <c:v>36086</c:v>
                </c:pt>
                <c:pt idx="10518">
                  <c:v>36087</c:v>
                </c:pt>
                <c:pt idx="10519">
                  <c:v>36088</c:v>
                </c:pt>
                <c:pt idx="10520">
                  <c:v>36089</c:v>
                </c:pt>
                <c:pt idx="10521">
                  <c:v>36090</c:v>
                </c:pt>
                <c:pt idx="10522">
                  <c:v>36091</c:v>
                </c:pt>
                <c:pt idx="10523">
                  <c:v>36092</c:v>
                </c:pt>
                <c:pt idx="10524">
                  <c:v>36093</c:v>
                </c:pt>
                <c:pt idx="10525">
                  <c:v>36094</c:v>
                </c:pt>
                <c:pt idx="10526">
                  <c:v>36095</c:v>
                </c:pt>
                <c:pt idx="10527">
                  <c:v>36096</c:v>
                </c:pt>
                <c:pt idx="10528">
                  <c:v>36097</c:v>
                </c:pt>
                <c:pt idx="10529">
                  <c:v>36098</c:v>
                </c:pt>
                <c:pt idx="10530">
                  <c:v>36099</c:v>
                </c:pt>
                <c:pt idx="10531">
                  <c:v>36100</c:v>
                </c:pt>
                <c:pt idx="10532">
                  <c:v>36101</c:v>
                </c:pt>
                <c:pt idx="10533">
                  <c:v>36102</c:v>
                </c:pt>
                <c:pt idx="10534">
                  <c:v>36103</c:v>
                </c:pt>
                <c:pt idx="10535">
                  <c:v>36104</c:v>
                </c:pt>
                <c:pt idx="10536">
                  <c:v>36105</c:v>
                </c:pt>
                <c:pt idx="10537">
                  <c:v>36106</c:v>
                </c:pt>
                <c:pt idx="10538">
                  <c:v>36107</c:v>
                </c:pt>
                <c:pt idx="10539">
                  <c:v>36108</c:v>
                </c:pt>
                <c:pt idx="10540">
                  <c:v>36109</c:v>
                </c:pt>
                <c:pt idx="10541">
                  <c:v>36110</c:v>
                </c:pt>
                <c:pt idx="10542">
                  <c:v>36111</c:v>
                </c:pt>
                <c:pt idx="10543">
                  <c:v>36112</c:v>
                </c:pt>
                <c:pt idx="10544">
                  <c:v>36113</c:v>
                </c:pt>
                <c:pt idx="10545">
                  <c:v>36114</c:v>
                </c:pt>
                <c:pt idx="10546">
                  <c:v>36115</c:v>
                </c:pt>
                <c:pt idx="10547">
                  <c:v>36116</c:v>
                </c:pt>
                <c:pt idx="10548">
                  <c:v>36117</c:v>
                </c:pt>
                <c:pt idx="10549">
                  <c:v>36118</c:v>
                </c:pt>
                <c:pt idx="10550">
                  <c:v>36119</c:v>
                </c:pt>
                <c:pt idx="10551">
                  <c:v>36120</c:v>
                </c:pt>
                <c:pt idx="10552">
                  <c:v>36121</c:v>
                </c:pt>
                <c:pt idx="10553">
                  <c:v>36122</c:v>
                </c:pt>
                <c:pt idx="10554">
                  <c:v>36123</c:v>
                </c:pt>
                <c:pt idx="10555">
                  <c:v>36124</c:v>
                </c:pt>
                <c:pt idx="10556">
                  <c:v>36125</c:v>
                </c:pt>
                <c:pt idx="10557">
                  <c:v>36126</c:v>
                </c:pt>
                <c:pt idx="10558">
                  <c:v>36127</c:v>
                </c:pt>
                <c:pt idx="10559">
                  <c:v>36128</c:v>
                </c:pt>
                <c:pt idx="10560">
                  <c:v>36129</c:v>
                </c:pt>
                <c:pt idx="10561">
                  <c:v>36130</c:v>
                </c:pt>
                <c:pt idx="10562">
                  <c:v>36131</c:v>
                </c:pt>
                <c:pt idx="10563">
                  <c:v>36132</c:v>
                </c:pt>
                <c:pt idx="10564">
                  <c:v>36133</c:v>
                </c:pt>
                <c:pt idx="10565">
                  <c:v>36134</c:v>
                </c:pt>
                <c:pt idx="10566">
                  <c:v>36135</c:v>
                </c:pt>
                <c:pt idx="10567">
                  <c:v>36136</c:v>
                </c:pt>
                <c:pt idx="10568">
                  <c:v>36137</c:v>
                </c:pt>
                <c:pt idx="10569">
                  <c:v>36138</c:v>
                </c:pt>
                <c:pt idx="10570">
                  <c:v>36139</c:v>
                </c:pt>
                <c:pt idx="10571">
                  <c:v>36140</c:v>
                </c:pt>
                <c:pt idx="10572">
                  <c:v>36141</c:v>
                </c:pt>
                <c:pt idx="10573">
                  <c:v>36142</c:v>
                </c:pt>
                <c:pt idx="10574">
                  <c:v>36143</c:v>
                </c:pt>
                <c:pt idx="10575">
                  <c:v>36144</c:v>
                </c:pt>
                <c:pt idx="10576">
                  <c:v>36145</c:v>
                </c:pt>
                <c:pt idx="10577">
                  <c:v>36146</c:v>
                </c:pt>
                <c:pt idx="10578">
                  <c:v>36147</c:v>
                </c:pt>
                <c:pt idx="10579">
                  <c:v>36148</c:v>
                </c:pt>
                <c:pt idx="10580">
                  <c:v>36149</c:v>
                </c:pt>
                <c:pt idx="10581">
                  <c:v>36150</c:v>
                </c:pt>
                <c:pt idx="10582">
                  <c:v>36151</c:v>
                </c:pt>
                <c:pt idx="10583">
                  <c:v>36152</c:v>
                </c:pt>
                <c:pt idx="10584">
                  <c:v>36153</c:v>
                </c:pt>
                <c:pt idx="10585">
                  <c:v>36154</c:v>
                </c:pt>
                <c:pt idx="10586">
                  <c:v>36155</c:v>
                </c:pt>
                <c:pt idx="10587">
                  <c:v>36156</c:v>
                </c:pt>
                <c:pt idx="10588">
                  <c:v>36157</c:v>
                </c:pt>
                <c:pt idx="10589">
                  <c:v>36158</c:v>
                </c:pt>
                <c:pt idx="10590">
                  <c:v>36159</c:v>
                </c:pt>
                <c:pt idx="10591">
                  <c:v>36160</c:v>
                </c:pt>
                <c:pt idx="10592">
                  <c:v>36161</c:v>
                </c:pt>
                <c:pt idx="10593">
                  <c:v>36162</c:v>
                </c:pt>
                <c:pt idx="10594">
                  <c:v>36163</c:v>
                </c:pt>
                <c:pt idx="10595">
                  <c:v>36164</c:v>
                </c:pt>
                <c:pt idx="10596">
                  <c:v>36165</c:v>
                </c:pt>
                <c:pt idx="10597">
                  <c:v>36166</c:v>
                </c:pt>
                <c:pt idx="10598">
                  <c:v>36167</c:v>
                </c:pt>
                <c:pt idx="10599">
                  <c:v>36168</c:v>
                </c:pt>
                <c:pt idx="10600">
                  <c:v>36169</c:v>
                </c:pt>
                <c:pt idx="10601">
                  <c:v>36170</c:v>
                </c:pt>
                <c:pt idx="10602">
                  <c:v>36171</c:v>
                </c:pt>
                <c:pt idx="10603">
                  <c:v>36172</c:v>
                </c:pt>
                <c:pt idx="10604">
                  <c:v>36173</c:v>
                </c:pt>
                <c:pt idx="10605">
                  <c:v>36174</c:v>
                </c:pt>
                <c:pt idx="10606">
                  <c:v>36175</c:v>
                </c:pt>
                <c:pt idx="10607">
                  <c:v>36176</c:v>
                </c:pt>
                <c:pt idx="10608">
                  <c:v>36177</c:v>
                </c:pt>
                <c:pt idx="10609">
                  <c:v>36178</c:v>
                </c:pt>
                <c:pt idx="10610">
                  <c:v>36179</c:v>
                </c:pt>
                <c:pt idx="10611">
                  <c:v>36180</c:v>
                </c:pt>
                <c:pt idx="10612">
                  <c:v>36181</c:v>
                </c:pt>
                <c:pt idx="10613">
                  <c:v>36182</c:v>
                </c:pt>
                <c:pt idx="10614">
                  <c:v>36183</c:v>
                </c:pt>
                <c:pt idx="10615">
                  <c:v>36184</c:v>
                </c:pt>
                <c:pt idx="10616">
                  <c:v>36185</c:v>
                </c:pt>
                <c:pt idx="10617">
                  <c:v>36186</c:v>
                </c:pt>
                <c:pt idx="10618">
                  <c:v>36187</c:v>
                </c:pt>
                <c:pt idx="10619">
                  <c:v>36188</c:v>
                </c:pt>
                <c:pt idx="10620">
                  <c:v>36189</c:v>
                </c:pt>
                <c:pt idx="10621">
                  <c:v>36190</c:v>
                </c:pt>
                <c:pt idx="10622">
                  <c:v>36191</c:v>
                </c:pt>
                <c:pt idx="10623">
                  <c:v>36192</c:v>
                </c:pt>
                <c:pt idx="10624">
                  <c:v>36193</c:v>
                </c:pt>
                <c:pt idx="10625">
                  <c:v>36194</c:v>
                </c:pt>
                <c:pt idx="10626">
                  <c:v>36195</c:v>
                </c:pt>
                <c:pt idx="10627">
                  <c:v>36196</c:v>
                </c:pt>
                <c:pt idx="10628">
                  <c:v>36197</c:v>
                </c:pt>
                <c:pt idx="10629">
                  <c:v>36198</c:v>
                </c:pt>
                <c:pt idx="10630">
                  <c:v>36199</c:v>
                </c:pt>
                <c:pt idx="10631">
                  <c:v>36200</c:v>
                </c:pt>
                <c:pt idx="10632">
                  <c:v>36201</c:v>
                </c:pt>
                <c:pt idx="10633">
                  <c:v>36202</c:v>
                </c:pt>
                <c:pt idx="10634">
                  <c:v>36203</c:v>
                </c:pt>
                <c:pt idx="10635">
                  <c:v>36204</c:v>
                </c:pt>
                <c:pt idx="10636">
                  <c:v>36205</c:v>
                </c:pt>
                <c:pt idx="10637">
                  <c:v>36206</c:v>
                </c:pt>
                <c:pt idx="10638">
                  <c:v>36207</c:v>
                </c:pt>
                <c:pt idx="10639">
                  <c:v>36208</c:v>
                </c:pt>
                <c:pt idx="10640">
                  <c:v>36209</c:v>
                </c:pt>
                <c:pt idx="10641">
                  <c:v>36210</c:v>
                </c:pt>
                <c:pt idx="10642">
                  <c:v>36211</c:v>
                </c:pt>
                <c:pt idx="10643">
                  <c:v>36212</c:v>
                </c:pt>
                <c:pt idx="10644">
                  <c:v>36213</c:v>
                </c:pt>
                <c:pt idx="10645">
                  <c:v>36214</c:v>
                </c:pt>
                <c:pt idx="10646">
                  <c:v>36215</c:v>
                </c:pt>
                <c:pt idx="10647">
                  <c:v>36216</c:v>
                </c:pt>
                <c:pt idx="10648">
                  <c:v>36217</c:v>
                </c:pt>
                <c:pt idx="10649">
                  <c:v>36218</c:v>
                </c:pt>
                <c:pt idx="10650">
                  <c:v>36219</c:v>
                </c:pt>
                <c:pt idx="10651">
                  <c:v>36220</c:v>
                </c:pt>
                <c:pt idx="10652">
                  <c:v>36221</c:v>
                </c:pt>
                <c:pt idx="10653">
                  <c:v>36222</c:v>
                </c:pt>
                <c:pt idx="10654">
                  <c:v>36223</c:v>
                </c:pt>
                <c:pt idx="10655">
                  <c:v>36224</c:v>
                </c:pt>
                <c:pt idx="10656">
                  <c:v>36225</c:v>
                </c:pt>
                <c:pt idx="10657">
                  <c:v>36226</c:v>
                </c:pt>
                <c:pt idx="10658">
                  <c:v>36227</c:v>
                </c:pt>
                <c:pt idx="10659">
                  <c:v>36228</c:v>
                </c:pt>
                <c:pt idx="10660">
                  <c:v>36229</c:v>
                </c:pt>
                <c:pt idx="10661">
                  <c:v>36230</c:v>
                </c:pt>
                <c:pt idx="10662">
                  <c:v>36231</c:v>
                </c:pt>
                <c:pt idx="10663">
                  <c:v>36232</c:v>
                </c:pt>
                <c:pt idx="10664">
                  <c:v>36233</c:v>
                </c:pt>
                <c:pt idx="10665">
                  <c:v>36234</c:v>
                </c:pt>
                <c:pt idx="10666">
                  <c:v>36235</c:v>
                </c:pt>
                <c:pt idx="10667">
                  <c:v>36236</c:v>
                </c:pt>
                <c:pt idx="10668">
                  <c:v>36237</c:v>
                </c:pt>
                <c:pt idx="10669">
                  <c:v>36238</c:v>
                </c:pt>
                <c:pt idx="10670">
                  <c:v>36239</c:v>
                </c:pt>
                <c:pt idx="10671">
                  <c:v>36240</c:v>
                </c:pt>
                <c:pt idx="10672">
                  <c:v>36241</c:v>
                </c:pt>
                <c:pt idx="10673">
                  <c:v>36242</c:v>
                </c:pt>
                <c:pt idx="10674">
                  <c:v>36243</c:v>
                </c:pt>
                <c:pt idx="10675">
                  <c:v>36244</c:v>
                </c:pt>
                <c:pt idx="10676">
                  <c:v>36245</c:v>
                </c:pt>
                <c:pt idx="10677">
                  <c:v>36246</c:v>
                </c:pt>
                <c:pt idx="10678">
                  <c:v>36247</c:v>
                </c:pt>
                <c:pt idx="10679">
                  <c:v>36248</c:v>
                </c:pt>
                <c:pt idx="10680">
                  <c:v>36249</c:v>
                </c:pt>
                <c:pt idx="10681">
                  <c:v>36250</c:v>
                </c:pt>
                <c:pt idx="10682">
                  <c:v>36251</c:v>
                </c:pt>
                <c:pt idx="10683">
                  <c:v>36252</c:v>
                </c:pt>
                <c:pt idx="10684">
                  <c:v>36253</c:v>
                </c:pt>
                <c:pt idx="10685">
                  <c:v>36254</c:v>
                </c:pt>
                <c:pt idx="10686">
                  <c:v>36255</c:v>
                </c:pt>
                <c:pt idx="10687">
                  <c:v>36256</c:v>
                </c:pt>
                <c:pt idx="10688">
                  <c:v>36257</c:v>
                </c:pt>
                <c:pt idx="10689">
                  <c:v>36258</c:v>
                </c:pt>
                <c:pt idx="10690">
                  <c:v>36259</c:v>
                </c:pt>
                <c:pt idx="10691">
                  <c:v>36260</c:v>
                </c:pt>
                <c:pt idx="10692">
                  <c:v>36261</c:v>
                </c:pt>
                <c:pt idx="10693">
                  <c:v>36262</c:v>
                </c:pt>
                <c:pt idx="10694">
                  <c:v>36263</c:v>
                </c:pt>
                <c:pt idx="10695">
                  <c:v>36264</c:v>
                </c:pt>
                <c:pt idx="10696">
                  <c:v>36265</c:v>
                </c:pt>
                <c:pt idx="10697">
                  <c:v>36266</c:v>
                </c:pt>
                <c:pt idx="10698">
                  <c:v>36267</c:v>
                </c:pt>
                <c:pt idx="10699">
                  <c:v>36268</c:v>
                </c:pt>
                <c:pt idx="10700">
                  <c:v>36269</c:v>
                </c:pt>
                <c:pt idx="10701">
                  <c:v>36270</c:v>
                </c:pt>
                <c:pt idx="10702">
                  <c:v>36271</c:v>
                </c:pt>
                <c:pt idx="10703">
                  <c:v>36272</c:v>
                </c:pt>
                <c:pt idx="10704">
                  <c:v>36273</c:v>
                </c:pt>
                <c:pt idx="10705">
                  <c:v>36274</c:v>
                </c:pt>
                <c:pt idx="10706">
                  <c:v>36275</c:v>
                </c:pt>
                <c:pt idx="10707">
                  <c:v>36276</c:v>
                </c:pt>
                <c:pt idx="10708">
                  <c:v>36277</c:v>
                </c:pt>
                <c:pt idx="10709">
                  <c:v>36278</c:v>
                </c:pt>
                <c:pt idx="10710">
                  <c:v>36279</c:v>
                </c:pt>
                <c:pt idx="10711">
                  <c:v>36280</c:v>
                </c:pt>
                <c:pt idx="10712">
                  <c:v>36281</c:v>
                </c:pt>
                <c:pt idx="10713">
                  <c:v>36282</c:v>
                </c:pt>
                <c:pt idx="10714">
                  <c:v>36283</c:v>
                </c:pt>
                <c:pt idx="10715">
                  <c:v>36284</c:v>
                </c:pt>
                <c:pt idx="10716">
                  <c:v>36285</c:v>
                </c:pt>
                <c:pt idx="10717">
                  <c:v>36286</c:v>
                </c:pt>
                <c:pt idx="10718">
                  <c:v>36287</c:v>
                </c:pt>
                <c:pt idx="10719">
                  <c:v>36288</c:v>
                </c:pt>
                <c:pt idx="10720">
                  <c:v>36289</c:v>
                </c:pt>
                <c:pt idx="10721">
                  <c:v>36290</c:v>
                </c:pt>
                <c:pt idx="10722">
                  <c:v>36291</c:v>
                </c:pt>
                <c:pt idx="10723">
                  <c:v>36292</c:v>
                </c:pt>
                <c:pt idx="10724">
                  <c:v>36293</c:v>
                </c:pt>
                <c:pt idx="10725">
                  <c:v>36294</c:v>
                </c:pt>
                <c:pt idx="10726">
                  <c:v>36295</c:v>
                </c:pt>
                <c:pt idx="10727">
                  <c:v>36296</c:v>
                </c:pt>
                <c:pt idx="10728">
                  <c:v>36297</c:v>
                </c:pt>
                <c:pt idx="10729">
                  <c:v>36298</c:v>
                </c:pt>
                <c:pt idx="10730">
                  <c:v>36299</c:v>
                </c:pt>
                <c:pt idx="10731">
                  <c:v>36300</c:v>
                </c:pt>
                <c:pt idx="10732">
                  <c:v>36301</c:v>
                </c:pt>
                <c:pt idx="10733">
                  <c:v>36302</c:v>
                </c:pt>
                <c:pt idx="10734">
                  <c:v>36303</c:v>
                </c:pt>
                <c:pt idx="10735">
                  <c:v>36304</c:v>
                </c:pt>
                <c:pt idx="10736">
                  <c:v>36305</c:v>
                </c:pt>
                <c:pt idx="10737">
                  <c:v>36306</c:v>
                </c:pt>
                <c:pt idx="10738">
                  <c:v>36307</c:v>
                </c:pt>
                <c:pt idx="10739">
                  <c:v>36308</c:v>
                </c:pt>
                <c:pt idx="10740">
                  <c:v>36309</c:v>
                </c:pt>
                <c:pt idx="10741">
                  <c:v>36310</c:v>
                </c:pt>
                <c:pt idx="10742">
                  <c:v>36311</c:v>
                </c:pt>
                <c:pt idx="10743">
                  <c:v>36312</c:v>
                </c:pt>
                <c:pt idx="10744">
                  <c:v>36313</c:v>
                </c:pt>
                <c:pt idx="10745">
                  <c:v>36314</c:v>
                </c:pt>
                <c:pt idx="10746">
                  <c:v>36315</c:v>
                </c:pt>
                <c:pt idx="10747">
                  <c:v>36316</c:v>
                </c:pt>
                <c:pt idx="10748">
                  <c:v>36317</c:v>
                </c:pt>
                <c:pt idx="10749">
                  <c:v>36318</c:v>
                </c:pt>
                <c:pt idx="10750">
                  <c:v>36319</c:v>
                </c:pt>
                <c:pt idx="10751">
                  <c:v>36320</c:v>
                </c:pt>
                <c:pt idx="10752">
                  <c:v>36321</c:v>
                </c:pt>
                <c:pt idx="10753">
                  <c:v>36322</c:v>
                </c:pt>
                <c:pt idx="10754">
                  <c:v>36323</c:v>
                </c:pt>
                <c:pt idx="10755">
                  <c:v>36324</c:v>
                </c:pt>
                <c:pt idx="10756">
                  <c:v>36325</c:v>
                </c:pt>
                <c:pt idx="10757">
                  <c:v>36326</c:v>
                </c:pt>
                <c:pt idx="10758">
                  <c:v>36327</c:v>
                </c:pt>
                <c:pt idx="10759">
                  <c:v>36328</c:v>
                </c:pt>
                <c:pt idx="10760">
                  <c:v>36329</c:v>
                </c:pt>
                <c:pt idx="10761">
                  <c:v>36330</c:v>
                </c:pt>
                <c:pt idx="10762">
                  <c:v>36331</c:v>
                </c:pt>
                <c:pt idx="10763">
                  <c:v>36332</c:v>
                </c:pt>
                <c:pt idx="10764">
                  <c:v>36333</c:v>
                </c:pt>
                <c:pt idx="10765">
                  <c:v>36334</c:v>
                </c:pt>
                <c:pt idx="10766">
                  <c:v>36335</c:v>
                </c:pt>
                <c:pt idx="10767">
                  <c:v>36336</c:v>
                </c:pt>
                <c:pt idx="10768">
                  <c:v>36337</c:v>
                </c:pt>
                <c:pt idx="10769">
                  <c:v>36338</c:v>
                </c:pt>
                <c:pt idx="10770">
                  <c:v>36339</c:v>
                </c:pt>
                <c:pt idx="10771">
                  <c:v>36340</c:v>
                </c:pt>
                <c:pt idx="10772">
                  <c:v>36341</c:v>
                </c:pt>
                <c:pt idx="10773">
                  <c:v>36342</c:v>
                </c:pt>
                <c:pt idx="10774">
                  <c:v>36343</c:v>
                </c:pt>
                <c:pt idx="10775">
                  <c:v>36344</c:v>
                </c:pt>
                <c:pt idx="10776">
                  <c:v>36345</c:v>
                </c:pt>
                <c:pt idx="10777">
                  <c:v>36346</c:v>
                </c:pt>
                <c:pt idx="10778">
                  <c:v>36347</c:v>
                </c:pt>
                <c:pt idx="10779">
                  <c:v>36348</c:v>
                </c:pt>
                <c:pt idx="10780">
                  <c:v>36349</c:v>
                </c:pt>
                <c:pt idx="10781">
                  <c:v>36350</c:v>
                </c:pt>
                <c:pt idx="10782">
                  <c:v>36351</c:v>
                </c:pt>
                <c:pt idx="10783">
                  <c:v>36352</c:v>
                </c:pt>
                <c:pt idx="10784">
                  <c:v>36353</c:v>
                </c:pt>
                <c:pt idx="10785">
                  <c:v>36354</c:v>
                </c:pt>
                <c:pt idx="10786">
                  <c:v>36355</c:v>
                </c:pt>
                <c:pt idx="10787">
                  <c:v>36356</c:v>
                </c:pt>
                <c:pt idx="10788">
                  <c:v>36357</c:v>
                </c:pt>
                <c:pt idx="10789">
                  <c:v>36358</c:v>
                </c:pt>
                <c:pt idx="10790">
                  <c:v>36359</c:v>
                </c:pt>
                <c:pt idx="10791">
                  <c:v>36360</c:v>
                </c:pt>
                <c:pt idx="10792">
                  <c:v>36361</c:v>
                </c:pt>
                <c:pt idx="10793">
                  <c:v>36362</c:v>
                </c:pt>
                <c:pt idx="10794">
                  <c:v>36363</c:v>
                </c:pt>
                <c:pt idx="10795">
                  <c:v>36364</c:v>
                </c:pt>
                <c:pt idx="10796">
                  <c:v>36365</c:v>
                </c:pt>
                <c:pt idx="10797">
                  <c:v>36366</c:v>
                </c:pt>
                <c:pt idx="10798">
                  <c:v>36367</c:v>
                </c:pt>
                <c:pt idx="10799">
                  <c:v>36368</c:v>
                </c:pt>
                <c:pt idx="10800">
                  <c:v>36369</c:v>
                </c:pt>
                <c:pt idx="10801">
                  <c:v>36370</c:v>
                </c:pt>
                <c:pt idx="10802">
                  <c:v>36371</c:v>
                </c:pt>
                <c:pt idx="10803">
                  <c:v>36372</c:v>
                </c:pt>
                <c:pt idx="10804">
                  <c:v>36373</c:v>
                </c:pt>
                <c:pt idx="10805">
                  <c:v>36374</c:v>
                </c:pt>
                <c:pt idx="10806">
                  <c:v>36375</c:v>
                </c:pt>
                <c:pt idx="10807">
                  <c:v>36376</c:v>
                </c:pt>
                <c:pt idx="10808">
                  <c:v>36377</c:v>
                </c:pt>
                <c:pt idx="10809">
                  <c:v>36378</c:v>
                </c:pt>
                <c:pt idx="10810">
                  <c:v>36379</c:v>
                </c:pt>
                <c:pt idx="10811">
                  <c:v>36380</c:v>
                </c:pt>
                <c:pt idx="10812">
                  <c:v>36381</c:v>
                </c:pt>
                <c:pt idx="10813">
                  <c:v>36382</c:v>
                </c:pt>
                <c:pt idx="10814">
                  <c:v>36383</c:v>
                </c:pt>
                <c:pt idx="10815">
                  <c:v>36384</c:v>
                </c:pt>
                <c:pt idx="10816">
                  <c:v>36385</c:v>
                </c:pt>
                <c:pt idx="10817">
                  <c:v>36386</c:v>
                </c:pt>
                <c:pt idx="10818">
                  <c:v>36387</c:v>
                </c:pt>
                <c:pt idx="10819">
                  <c:v>36388</c:v>
                </c:pt>
                <c:pt idx="10820">
                  <c:v>36389</c:v>
                </c:pt>
                <c:pt idx="10821">
                  <c:v>36390</c:v>
                </c:pt>
                <c:pt idx="10822">
                  <c:v>36391</c:v>
                </c:pt>
                <c:pt idx="10823">
                  <c:v>36392</c:v>
                </c:pt>
                <c:pt idx="10824">
                  <c:v>36393</c:v>
                </c:pt>
                <c:pt idx="10825">
                  <c:v>36394</c:v>
                </c:pt>
                <c:pt idx="10826">
                  <c:v>36395</c:v>
                </c:pt>
                <c:pt idx="10827">
                  <c:v>36396</c:v>
                </c:pt>
                <c:pt idx="10828">
                  <c:v>36397</c:v>
                </c:pt>
                <c:pt idx="10829">
                  <c:v>36398</c:v>
                </c:pt>
                <c:pt idx="10830">
                  <c:v>36399</c:v>
                </c:pt>
                <c:pt idx="10831">
                  <c:v>36400</c:v>
                </c:pt>
                <c:pt idx="10832">
                  <c:v>36401</c:v>
                </c:pt>
                <c:pt idx="10833">
                  <c:v>36402</c:v>
                </c:pt>
                <c:pt idx="10834">
                  <c:v>36403</c:v>
                </c:pt>
                <c:pt idx="10835">
                  <c:v>36404</c:v>
                </c:pt>
                <c:pt idx="10836">
                  <c:v>36405</c:v>
                </c:pt>
                <c:pt idx="10837">
                  <c:v>36406</c:v>
                </c:pt>
                <c:pt idx="10838">
                  <c:v>36407</c:v>
                </c:pt>
                <c:pt idx="10839">
                  <c:v>36408</c:v>
                </c:pt>
                <c:pt idx="10840">
                  <c:v>36409</c:v>
                </c:pt>
                <c:pt idx="10841">
                  <c:v>36410</c:v>
                </c:pt>
                <c:pt idx="10842">
                  <c:v>36411</c:v>
                </c:pt>
                <c:pt idx="10843">
                  <c:v>36412</c:v>
                </c:pt>
                <c:pt idx="10844">
                  <c:v>36413</c:v>
                </c:pt>
                <c:pt idx="10845">
                  <c:v>36414</c:v>
                </c:pt>
                <c:pt idx="10846">
                  <c:v>36415</c:v>
                </c:pt>
                <c:pt idx="10847">
                  <c:v>36416</c:v>
                </c:pt>
                <c:pt idx="10848">
                  <c:v>36417</c:v>
                </c:pt>
                <c:pt idx="10849">
                  <c:v>36418</c:v>
                </c:pt>
                <c:pt idx="10850">
                  <c:v>36419</c:v>
                </c:pt>
                <c:pt idx="10851">
                  <c:v>36420</c:v>
                </c:pt>
                <c:pt idx="10852">
                  <c:v>36421</c:v>
                </c:pt>
                <c:pt idx="10853">
                  <c:v>36422</c:v>
                </c:pt>
                <c:pt idx="10854">
                  <c:v>36423</c:v>
                </c:pt>
                <c:pt idx="10855">
                  <c:v>36424</c:v>
                </c:pt>
                <c:pt idx="10856">
                  <c:v>36425</c:v>
                </c:pt>
                <c:pt idx="10857">
                  <c:v>36426</c:v>
                </c:pt>
                <c:pt idx="10858">
                  <c:v>36427</c:v>
                </c:pt>
                <c:pt idx="10859">
                  <c:v>36428</c:v>
                </c:pt>
                <c:pt idx="10860">
                  <c:v>36429</c:v>
                </c:pt>
                <c:pt idx="10861">
                  <c:v>36430</c:v>
                </c:pt>
                <c:pt idx="10862">
                  <c:v>36431</c:v>
                </c:pt>
                <c:pt idx="10863">
                  <c:v>36432</c:v>
                </c:pt>
                <c:pt idx="10864">
                  <c:v>36433</c:v>
                </c:pt>
                <c:pt idx="10865">
                  <c:v>36434</c:v>
                </c:pt>
                <c:pt idx="10866">
                  <c:v>36435</c:v>
                </c:pt>
                <c:pt idx="10867">
                  <c:v>36436</c:v>
                </c:pt>
                <c:pt idx="10868">
                  <c:v>36437</c:v>
                </c:pt>
                <c:pt idx="10869">
                  <c:v>36438</c:v>
                </c:pt>
                <c:pt idx="10870">
                  <c:v>36439</c:v>
                </c:pt>
                <c:pt idx="10871">
                  <c:v>36440</c:v>
                </c:pt>
                <c:pt idx="10872">
                  <c:v>36441</c:v>
                </c:pt>
                <c:pt idx="10873">
                  <c:v>36442</c:v>
                </c:pt>
                <c:pt idx="10874">
                  <c:v>36443</c:v>
                </c:pt>
                <c:pt idx="10875">
                  <c:v>36444</c:v>
                </c:pt>
                <c:pt idx="10876">
                  <c:v>36445</c:v>
                </c:pt>
                <c:pt idx="10877">
                  <c:v>36446</c:v>
                </c:pt>
                <c:pt idx="10878">
                  <c:v>36447</c:v>
                </c:pt>
                <c:pt idx="10879">
                  <c:v>36448</c:v>
                </c:pt>
                <c:pt idx="10880">
                  <c:v>36449</c:v>
                </c:pt>
                <c:pt idx="10881">
                  <c:v>36450</c:v>
                </c:pt>
                <c:pt idx="10882">
                  <c:v>36451</c:v>
                </c:pt>
                <c:pt idx="10883">
                  <c:v>36452</c:v>
                </c:pt>
                <c:pt idx="10884">
                  <c:v>36453</c:v>
                </c:pt>
                <c:pt idx="10885">
                  <c:v>36454</c:v>
                </c:pt>
                <c:pt idx="10886">
                  <c:v>36455</c:v>
                </c:pt>
                <c:pt idx="10887">
                  <c:v>36456</c:v>
                </c:pt>
                <c:pt idx="10888">
                  <c:v>36457</c:v>
                </c:pt>
                <c:pt idx="10889">
                  <c:v>36458</c:v>
                </c:pt>
                <c:pt idx="10890">
                  <c:v>36459</c:v>
                </c:pt>
                <c:pt idx="10891">
                  <c:v>36460</c:v>
                </c:pt>
                <c:pt idx="10892">
                  <c:v>36461</c:v>
                </c:pt>
                <c:pt idx="10893">
                  <c:v>36462</c:v>
                </c:pt>
                <c:pt idx="10894">
                  <c:v>36463</c:v>
                </c:pt>
                <c:pt idx="10895">
                  <c:v>36464</c:v>
                </c:pt>
                <c:pt idx="10896">
                  <c:v>36465</c:v>
                </c:pt>
                <c:pt idx="10897">
                  <c:v>36466</c:v>
                </c:pt>
                <c:pt idx="10898">
                  <c:v>36467</c:v>
                </c:pt>
                <c:pt idx="10899">
                  <c:v>36468</c:v>
                </c:pt>
                <c:pt idx="10900">
                  <c:v>36469</c:v>
                </c:pt>
                <c:pt idx="10901">
                  <c:v>36470</c:v>
                </c:pt>
                <c:pt idx="10902">
                  <c:v>36471</c:v>
                </c:pt>
                <c:pt idx="10903">
                  <c:v>36472</c:v>
                </c:pt>
                <c:pt idx="10904">
                  <c:v>36473</c:v>
                </c:pt>
                <c:pt idx="10905">
                  <c:v>36474</c:v>
                </c:pt>
                <c:pt idx="10906">
                  <c:v>36475</c:v>
                </c:pt>
                <c:pt idx="10907">
                  <c:v>36476</c:v>
                </c:pt>
                <c:pt idx="10908">
                  <c:v>36477</c:v>
                </c:pt>
                <c:pt idx="10909">
                  <c:v>36478</c:v>
                </c:pt>
                <c:pt idx="10910">
                  <c:v>36479</c:v>
                </c:pt>
                <c:pt idx="10911">
                  <c:v>36480</c:v>
                </c:pt>
                <c:pt idx="10912">
                  <c:v>36481</c:v>
                </c:pt>
                <c:pt idx="10913">
                  <c:v>36482</c:v>
                </c:pt>
                <c:pt idx="10914">
                  <c:v>36483</c:v>
                </c:pt>
                <c:pt idx="10915">
                  <c:v>36484</c:v>
                </c:pt>
                <c:pt idx="10916">
                  <c:v>36485</c:v>
                </c:pt>
                <c:pt idx="10917">
                  <c:v>36486</c:v>
                </c:pt>
                <c:pt idx="10918">
                  <c:v>36487</c:v>
                </c:pt>
                <c:pt idx="10919">
                  <c:v>36488</c:v>
                </c:pt>
                <c:pt idx="10920">
                  <c:v>36489</c:v>
                </c:pt>
                <c:pt idx="10921">
                  <c:v>36490</c:v>
                </c:pt>
                <c:pt idx="10922">
                  <c:v>36491</c:v>
                </c:pt>
                <c:pt idx="10923">
                  <c:v>36492</c:v>
                </c:pt>
                <c:pt idx="10924">
                  <c:v>36493</c:v>
                </c:pt>
                <c:pt idx="10925">
                  <c:v>36494</c:v>
                </c:pt>
                <c:pt idx="10926">
                  <c:v>36495</c:v>
                </c:pt>
                <c:pt idx="10927">
                  <c:v>36496</c:v>
                </c:pt>
                <c:pt idx="10928">
                  <c:v>36497</c:v>
                </c:pt>
                <c:pt idx="10929">
                  <c:v>36498</c:v>
                </c:pt>
                <c:pt idx="10930">
                  <c:v>36499</c:v>
                </c:pt>
                <c:pt idx="10931">
                  <c:v>36500</c:v>
                </c:pt>
                <c:pt idx="10932">
                  <c:v>36501</c:v>
                </c:pt>
                <c:pt idx="10933">
                  <c:v>36502</c:v>
                </c:pt>
                <c:pt idx="10934">
                  <c:v>36503</c:v>
                </c:pt>
                <c:pt idx="10935">
                  <c:v>36504</c:v>
                </c:pt>
                <c:pt idx="10936">
                  <c:v>36505</c:v>
                </c:pt>
                <c:pt idx="10937">
                  <c:v>36506</c:v>
                </c:pt>
                <c:pt idx="10938">
                  <c:v>36507</c:v>
                </c:pt>
                <c:pt idx="10939">
                  <c:v>36508</c:v>
                </c:pt>
                <c:pt idx="10940">
                  <c:v>36509</c:v>
                </c:pt>
                <c:pt idx="10941">
                  <c:v>36510</c:v>
                </c:pt>
                <c:pt idx="10942">
                  <c:v>36511</c:v>
                </c:pt>
                <c:pt idx="10943">
                  <c:v>36512</c:v>
                </c:pt>
                <c:pt idx="10944">
                  <c:v>36513</c:v>
                </c:pt>
                <c:pt idx="10945">
                  <c:v>36514</c:v>
                </c:pt>
                <c:pt idx="10946">
                  <c:v>36515</c:v>
                </c:pt>
                <c:pt idx="10947">
                  <c:v>36516</c:v>
                </c:pt>
                <c:pt idx="10948">
                  <c:v>36517</c:v>
                </c:pt>
                <c:pt idx="10949">
                  <c:v>36518</c:v>
                </c:pt>
                <c:pt idx="10950">
                  <c:v>36519</c:v>
                </c:pt>
                <c:pt idx="10951">
                  <c:v>36520</c:v>
                </c:pt>
                <c:pt idx="10952">
                  <c:v>36521</c:v>
                </c:pt>
                <c:pt idx="10953">
                  <c:v>36522</c:v>
                </c:pt>
                <c:pt idx="10954">
                  <c:v>36523</c:v>
                </c:pt>
                <c:pt idx="10955">
                  <c:v>36524</c:v>
                </c:pt>
                <c:pt idx="10956">
                  <c:v>36525</c:v>
                </c:pt>
                <c:pt idx="10957">
                  <c:v>36526</c:v>
                </c:pt>
                <c:pt idx="10958">
                  <c:v>36527</c:v>
                </c:pt>
                <c:pt idx="10959">
                  <c:v>36528</c:v>
                </c:pt>
                <c:pt idx="10960">
                  <c:v>36529</c:v>
                </c:pt>
                <c:pt idx="10961">
                  <c:v>36530</c:v>
                </c:pt>
                <c:pt idx="10962">
                  <c:v>36531</c:v>
                </c:pt>
                <c:pt idx="10963">
                  <c:v>36532</c:v>
                </c:pt>
                <c:pt idx="10964">
                  <c:v>36533</c:v>
                </c:pt>
                <c:pt idx="10965">
                  <c:v>36534</c:v>
                </c:pt>
                <c:pt idx="10966">
                  <c:v>36535</c:v>
                </c:pt>
                <c:pt idx="10967">
                  <c:v>36536</c:v>
                </c:pt>
                <c:pt idx="10968">
                  <c:v>36537</c:v>
                </c:pt>
                <c:pt idx="10969">
                  <c:v>36538</c:v>
                </c:pt>
                <c:pt idx="10970">
                  <c:v>36539</c:v>
                </c:pt>
                <c:pt idx="10971">
                  <c:v>36540</c:v>
                </c:pt>
                <c:pt idx="10972">
                  <c:v>36541</c:v>
                </c:pt>
                <c:pt idx="10973">
                  <c:v>36542</c:v>
                </c:pt>
                <c:pt idx="10974">
                  <c:v>36543</c:v>
                </c:pt>
                <c:pt idx="10975">
                  <c:v>36544</c:v>
                </c:pt>
                <c:pt idx="10976">
                  <c:v>36545</c:v>
                </c:pt>
                <c:pt idx="10977">
                  <c:v>36546</c:v>
                </c:pt>
                <c:pt idx="10978">
                  <c:v>36547</c:v>
                </c:pt>
                <c:pt idx="10979">
                  <c:v>36548</c:v>
                </c:pt>
                <c:pt idx="10980">
                  <c:v>36549</c:v>
                </c:pt>
                <c:pt idx="10981">
                  <c:v>36550</c:v>
                </c:pt>
                <c:pt idx="10982">
                  <c:v>36551</c:v>
                </c:pt>
                <c:pt idx="10983">
                  <c:v>36552</c:v>
                </c:pt>
                <c:pt idx="10984">
                  <c:v>36553</c:v>
                </c:pt>
                <c:pt idx="10985">
                  <c:v>36554</c:v>
                </c:pt>
                <c:pt idx="10986">
                  <c:v>36555</c:v>
                </c:pt>
                <c:pt idx="10987">
                  <c:v>36556</c:v>
                </c:pt>
                <c:pt idx="10988">
                  <c:v>36557</c:v>
                </c:pt>
                <c:pt idx="10989">
                  <c:v>36558</c:v>
                </c:pt>
                <c:pt idx="10990">
                  <c:v>36559</c:v>
                </c:pt>
                <c:pt idx="10991">
                  <c:v>36560</c:v>
                </c:pt>
                <c:pt idx="10992">
                  <c:v>36561</c:v>
                </c:pt>
                <c:pt idx="10993">
                  <c:v>36562</c:v>
                </c:pt>
                <c:pt idx="10994">
                  <c:v>36563</c:v>
                </c:pt>
                <c:pt idx="10995">
                  <c:v>36564</c:v>
                </c:pt>
                <c:pt idx="10996">
                  <c:v>36565</c:v>
                </c:pt>
                <c:pt idx="10997">
                  <c:v>36566</c:v>
                </c:pt>
                <c:pt idx="10998">
                  <c:v>36567</c:v>
                </c:pt>
                <c:pt idx="10999">
                  <c:v>36568</c:v>
                </c:pt>
                <c:pt idx="11000">
                  <c:v>36569</c:v>
                </c:pt>
                <c:pt idx="11001">
                  <c:v>36570</c:v>
                </c:pt>
                <c:pt idx="11002">
                  <c:v>36571</c:v>
                </c:pt>
                <c:pt idx="11003">
                  <c:v>36572</c:v>
                </c:pt>
                <c:pt idx="11004">
                  <c:v>36573</c:v>
                </c:pt>
                <c:pt idx="11005">
                  <c:v>36574</c:v>
                </c:pt>
                <c:pt idx="11006">
                  <c:v>36575</c:v>
                </c:pt>
                <c:pt idx="11007">
                  <c:v>36576</c:v>
                </c:pt>
                <c:pt idx="11008">
                  <c:v>36577</c:v>
                </c:pt>
                <c:pt idx="11009">
                  <c:v>36578</c:v>
                </c:pt>
                <c:pt idx="11010">
                  <c:v>36579</c:v>
                </c:pt>
                <c:pt idx="11011">
                  <c:v>36580</c:v>
                </c:pt>
                <c:pt idx="11012">
                  <c:v>36581</c:v>
                </c:pt>
                <c:pt idx="11013">
                  <c:v>36582</c:v>
                </c:pt>
                <c:pt idx="11014">
                  <c:v>36583</c:v>
                </c:pt>
                <c:pt idx="11015">
                  <c:v>36584</c:v>
                </c:pt>
                <c:pt idx="11016">
                  <c:v>36585</c:v>
                </c:pt>
                <c:pt idx="11017">
                  <c:v>36586</c:v>
                </c:pt>
                <c:pt idx="11018">
                  <c:v>36587</c:v>
                </c:pt>
                <c:pt idx="11019">
                  <c:v>36588</c:v>
                </c:pt>
                <c:pt idx="11020">
                  <c:v>36589</c:v>
                </c:pt>
                <c:pt idx="11021">
                  <c:v>36590</c:v>
                </c:pt>
                <c:pt idx="11022">
                  <c:v>36591</c:v>
                </c:pt>
                <c:pt idx="11023">
                  <c:v>36592</c:v>
                </c:pt>
                <c:pt idx="11024">
                  <c:v>36593</c:v>
                </c:pt>
                <c:pt idx="11025">
                  <c:v>36594</c:v>
                </c:pt>
                <c:pt idx="11026">
                  <c:v>36595</c:v>
                </c:pt>
                <c:pt idx="11027">
                  <c:v>36596</c:v>
                </c:pt>
                <c:pt idx="11028">
                  <c:v>36597</c:v>
                </c:pt>
                <c:pt idx="11029">
                  <c:v>36598</c:v>
                </c:pt>
                <c:pt idx="11030">
                  <c:v>36599</c:v>
                </c:pt>
                <c:pt idx="11031">
                  <c:v>36600</c:v>
                </c:pt>
                <c:pt idx="11032">
                  <c:v>36601</c:v>
                </c:pt>
                <c:pt idx="11033">
                  <c:v>36602</c:v>
                </c:pt>
                <c:pt idx="11034">
                  <c:v>36603</c:v>
                </c:pt>
                <c:pt idx="11035">
                  <c:v>36604</c:v>
                </c:pt>
                <c:pt idx="11036">
                  <c:v>36605</c:v>
                </c:pt>
                <c:pt idx="11037">
                  <c:v>36606</c:v>
                </c:pt>
                <c:pt idx="11038">
                  <c:v>36607</c:v>
                </c:pt>
                <c:pt idx="11039">
                  <c:v>36608</c:v>
                </c:pt>
                <c:pt idx="11040">
                  <c:v>36609</c:v>
                </c:pt>
                <c:pt idx="11041">
                  <c:v>36610</c:v>
                </c:pt>
                <c:pt idx="11042">
                  <c:v>36611</c:v>
                </c:pt>
                <c:pt idx="11043">
                  <c:v>36612</c:v>
                </c:pt>
                <c:pt idx="11044">
                  <c:v>36613</c:v>
                </c:pt>
                <c:pt idx="11045">
                  <c:v>36614</c:v>
                </c:pt>
                <c:pt idx="11046">
                  <c:v>36615</c:v>
                </c:pt>
                <c:pt idx="11047">
                  <c:v>36616</c:v>
                </c:pt>
                <c:pt idx="11048">
                  <c:v>36617</c:v>
                </c:pt>
                <c:pt idx="11049">
                  <c:v>36618</c:v>
                </c:pt>
                <c:pt idx="11050">
                  <c:v>36619</c:v>
                </c:pt>
                <c:pt idx="11051">
                  <c:v>36620</c:v>
                </c:pt>
                <c:pt idx="11052">
                  <c:v>36621</c:v>
                </c:pt>
                <c:pt idx="11053">
                  <c:v>36622</c:v>
                </c:pt>
                <c:pt idx="11054">
                  <c:v>36623</c:v>
                </c:pt>
                <c:pt idx="11055">
                  <c:v>36624</c:v>
                </c:pt>
                <c:pt idx="11056">
                  <c:v>36625</c:v>
                </c:pt>
                <c:pt idx="11057">
                  <c:v>36626</c:v>
                </c:pt>
                <c:pt idx="11058">
                  <c:v>36627</c:v>
                </c:pt>
                <c:pt idx="11059">
                  <c:v>36628</c:v>
                </c:pt>
                <c:pt idx="11060">
                  <c:v>36629</c:v>
                </c:pt>
                <c:pt idx="11061">
                  <c:v>36630</c:v>
                </c:pt>
                <c:pt idx="11062">
                  <c:v>36631</c:v>
                </c:pt>
                <c:pt idx="11063">
                  <c:v>36632</c:v>
                </c:pt>
                <c:pt idx="11064">
                  <c:v>36633</c:v>
                </c:pt>
                <c:pt idx="11065">
                  <c:v>36634</c:v>
                </c:pt>
                <c:pt idx="11066">
                  <c:v>36635</c:v>
                </c:pt>
                <c:pt idx="11067">
                  <c:v>36636</c:v>
                </c:pt>
                <c:pt idx="11068">
                  <c:v>36637</c:v>
                </c:pt>
                <c:pt idx="11069">
                  <c:v>36638</c:v>
                </c:pt>
                <c:pt idx="11070">
                  <c:v>36639</c:v>
                </c:pt>
                <c:pt idx="11071">
                  <c:v>36640</c:v>
                </c:pt>
                <c:pt idx="11072">
                  <c:v>36641</c:v>
                </c:pt>
                <c:pt idx="11073">
                  <c:v>36642</c:v>
                </c:pt>
                <c:pt idx="11074">
                  <c:v>36643</c:v>
                </c:pt>
                <c:pt idx="11075">
                  <c:v>36644</c:v>
                </c:pt>
                <c:pt idx="11076">
                  <c:v>36645</c:v>
                </c:pt>
                <c:pt idx="11077">
                  <c:v>36646</c:v>
                </c:pt>
                <c:pt idx="11078">
                  <c:v>36647</c:v>
                </c:pt>
                <c:pt idx="11079">
                  <c:v>36648</c:v>
                </c:pt>
                <c:pt idx="11080">
                  <c:v>36649</c:v>
                </c:pt>
                <c:pt idx="11081">
                  <c:v>36650</c:v>
                </c:pt>
                <c:pt idx="11082">
                  <c:v>36651</c:v>
                </c:pt>
                <c:pt idx="11083">
                  <c:v>36652</c:v>
                </c:pt>
                <c:pt idx="11084">
                  <c:v>36653</c:v>
                </c:pt>
                <c:pt idx="11085">
                  <c:v>36654</c:v>
                </c:pt>
                <c:pt idx="11086">
                  <c:v>36655</c:v>
                </c:pt>
                <c:pt idx="11087">
                  <c:v>36656</c:v>
                </c:pt>
                <c:pt idx="11088">
                  <c:v>36657</c:v>
                </c:pt>
                <c:pt idx="11089">
                  <c:v>36658</c:v>
                </c:pt>
                <c:pt idx="11090">
                  <c:v>36659</c:v>
                </c:pt>
                <c:pt idx="11091">
                  <c:v>36660</c:v>
                </c:pt>
                <c:pt idx="11092">
                  <c:v>36661</c:v>
                </c:pt>
                <c:pt idx="11093">
                  <c:v>36662</c:v>
                </c:pt>
                <c:pt idx="11094">
                  <c:v>36663</c:v>
                </c:pt>
                <c:pt idx="11095">
                  <c:v>36664</c:v>
                </c:pt>
                <c:pt idx="11096">
                  <c:v>36665</c:v>
                </c:pt>
                <c:pt idx="11097">
                  <c:v>36666</c:v>
                </c:pt>
                <c:pt idx="11098">
                  <c:v>36667</c:v>
                </c:pt>
                <c:pt idx="11099">
                  <c:v>36668</c:v>
                </c:pt>
                <c:pt idx="11100">
                  <c:v>36669</c:v>
                </c:pt>
                <c:pt idx="11101">
                  <c:v>36670</c:v>
                </c:pt>
                <c:pt idx="11102">
                  <c:v>36671</c:v>
                </c:pt>
                <c:pt idx="11103">
                  <c:v>36672</c:v>
                </c:pt>
                <c:pt idx="11104">
                  <c:v>36673</c:v>
                </c:pt>
                <c:pt idx="11105">
                  <c:v>36674</c:v>
                </c:pt>
                <c:pt idx="11106">
                  <c:v>36675</c:v>
                </c:pt>
                <c:pt idx="11107">
                  <c:v>36676</c:v>
                </c:pt>
                <c:pt idx="11108">
                  <c:v>36677</c:v>
                </c:pt>
                <c:pt idx="11109">
                  <c:v>36678</c:v>
                </c:pt>
                <c:pt idx="11110">
                  <c:v>36679</c:v>
                </c:pt>
                <c:pt idx="11111">
                  <c:v>36680</c:v>
                </c:pt>
                <c:pt idx="11112">
                  <c:v>36681</c:v>
                </c:pt>
                <c:pt idx="11113">
                  <c:v>36682</c:v>
                </c:pt>
                <c:pt idx="11114">
                  <c:v>36683</c:v>
                </c:pt>
                <c:pt idx="11115">
                  <c:v>36684</c:v>
                </c:pt>
                <c:pt idx="11116">
                  <c:v>36685</c:v>
                </c:pt>
                <c:pt idx="11117">
                  <c:v>36686</c:v>
                </c:pt>
                <c:pt idx="11118">
                  <c:v>36687</c:v>
                </c:pt>
                <c:pt idx="11119">
                  <c:v>36688</c:v>
                </c:pt>
                <c:pt idx="11120">
                  <c:v>36689</c:v>
                </c:pt>
                <c:pt idx="11121">
                  <c:v>36690</c:v>
                </c:pt>
                <c:pt idx="11122">
                  <c:v>36691</c:v>
                </c:pt>
                <c:pt idx="11123">
                  <c:v>36692</c:v>
                </c:pt>
                <c:pt idx="11124">
                  <c:v>36693</c:v>
                </c:pt>
                <c:pt idx="11125">
                  <c:v>36694</c:v>
                </c:pt>
                <c:pt idx="11126">
                  <c:v>36695</c:v>
                </c:pt>
                <c:pt idx="11127">
                  <c:v>36696</c:v>
                </c:pt>
                <c:pt idx="11128">
                  <c:v>36697</c:v>
                </c:pt>
                <c:pt idx="11129">
                  <c:v>36698</c:v>
                </c:pt>
                <c:pt idx="11130">
                  <c:v>36699</c:v>
                </c:pt>
                <c:pt idx="11131">
                  <c:v>36700</c:v>
                </c:pt>
                <c:pt idx="11132">
                  <c:v>36701</c:v>
                </c:pt>
                <c:pt idx="11133">
                  <c:v>36702</c:v>
                </c:pt>
                <c:pt idx="11134">
                  <c:v>36703</c:v>
                </c:pt>
                <c:pt idx="11135">
                  <c:v>36704</c:v>
                </c:pt>
                <c:pt idx="11136">
                  <c:v>36705</c:v>
                </c:pt>
                <c:pt idx="11137">
                  <c:v>36706</c:v>
                </c:pt>
                <c:pt idx="11138">
                  <c:v>36707</c:v>
                </c:pt>
                <c:pt idx="11139">
                  <c:v>36708</c:v>
                </c:pt>
                <c:pt idx="11140">
                  <c:v>36709</c:v>
                </c:pt>
                <c:pt idx="11141">
                  <c:v>36710</c:v>
                </c:pt>
                <c:pt idx="11142">
                  <c:v>36711</c:v>
                </c:pt>
                <c:pt idx="11143">
                  <c:v>36712</c:v>
                </c:pt>
                <c:pt idx="11144">
                  <c:v>36713</c:v>
                </c:pt>
                <c:pt idx="11145">
                  <c:v>36714</c:v>
                </c:pt>
                <c:pt idx="11146">
                  <c:v>36715</c:v>
                </c:pt>
                <c:pt idx="11147">
                  <c:v>36716</c:v>
                </c:pt>
                <c:pt idx="11148">
                  <c:v>36717</c:v>
                </c:pt>
                <c:pt idx="11149">
                  <c:v>36718</c:v>
                </c:pt>
                <c:pt idx="11150">
                  <c:v>36719</c:v>
                </c:pt>
                <c:pt idx="11151">
                  <c:v>36720</c:v>
                </c:pt>
                <c:pt idx="11152">
                  <c:v>36721</c:v>
                </c:pt>
                <c:pt idx="11153">
                  <c:v>36722</c:v>
                </c:pt>
                <c:pt idx="11154">
                  <c:v>36723</c:v>
                </c:pt>
                <c:pt idx="11155">
                  <c:v>36724</c:v>
                </c:pt>
                <c:pt idx="11156">
                  <c:v>36725</c:v>
                </c:pt>
                <c:pt idx="11157">
                  <c:v>36726</c:v>
                </c:pt>
                <c:pt idx="11158">
                  <c:v>36727</c:v>
                </c:pt>
                <c:pt idx="11159">
                  <c:v>36728</c:v>
                </c:pt>
                <c:pt idx="11160">
                  <c:v>36729</c:v>
                </c:pt>
                <c:pt idx="11161">
                  <c:v>36730</c:v>
                </c:pt>
                <c:pt idx="11162">
                  <c:v>36731</c:v>
                </c:pt>
                <c:pt idx="11163">
                  <c:v>36732</c:v>
                </c:pt>
                <c:pt idx="11164">
                  <c:v>36733</c:v>
                </c:pt>
                <c:pt idx="11165">
                  <c:v>36734</c:v>
                </c:pt>
                <c:pt idx="11166">
                  <c:v>36735</c:v>
                </c:pt>
                <c:pt idx="11167">
                  <c:v>36736</c:v>
                </c:pt>
                <c:pt idx="11168">
                  <c:v>36737</c:v>
                </c:pt>
                <c:pt idx="11169">
                  <c:v>36738</c:v>
                </c:pt>
                <c:pt idx="11170">
                  <c:v>36739</c:v>
                </c:pt>
                <c:pt idx="11171">
                  <c:v>36740</c:v>
                </c:pt>
                <c:pt idx="11172">
                  <c:v>36741</c:v>
                </c:pt>
                <c:pt idx="11173">
                  <c:v>36742</c:v>
                </c:pt>
                <c:pt idx="11174">
                  <c:v>36743</c:v>
                </c:pt>
                <c:pt idx="11175">
                  <c:v>36744</c:v>
                </c:pt>
                <c:pt idx="11176">
                  <c:v>36745</c:v>
                </c:pt>
                <c:pt idx="11177">
                  <c:v>36746</c:v>
                </c:pt>
                <c:pt idx="11178">
                  <c:v>36747</c:v>
                </c:pt>
                <c:pt idx="11179">
                  <c:v>36748</c:v>
                </c:pt>
                <c:pt idx="11180">
                  <c:v>36749</c:v>
                </c:pt>
                <c:pt idx="11181">
                  <c:v>36750</c:v>
                </c:pt>
                <c:pt idx="11182">
                  <c:v>36751</c:v>
                </c:pt>
                <c:pt idx="11183">
                  <c:v>36752</c:v>
                </c:pt>
                <c:pt idx="11184">
                  <c:v>36753</c:v>
                </c:pt>
                <c:pt idx="11185">
                  <c:v>36754</c:v>
                </c:pt>
                <c:pt idx="11186">
                  <c:v>36755</c:v>
                </c:pt>
                <c:pt idx="11187">
                  <c:v>36756</c:v>
                </c:pt>
                <c:pt idx="11188">
                  <c:v>36757</c:v>
                </c:pt>
                <c:pt idx="11189">
                  <c:v>36758</c:v>
                </c:pt>
                <c:pt idx="11190">
                  <c:v>36759</c:v>
                </c:pt>
                <c:pt idx="11191">
                  <c:v>36760</c:v>
                </c:pt>
                <c:pt idx="11192">
                  <c:v>36761</c:v>
                </c:pt>
                <c:pt idx="11193">
                  <c:v>36762</c:v>
                </c:pt>
                <c:pt idx="11194">
                  <c:v>36763</c:v>
                </c:pt>
                <c:pt idx="11195">
                  <c:v>36764</c:v>
                </c:pt>
                <c:pt idx="11196">
                  <c:v>36765</c:v>
                </c:pt>
                <c:pt idx="11197">
                  <c:v>36766</c:v>
                </c:pt>
                <c:pt idx="11198">
                  <c:v>36767</c:v>
                </c:pt>
                <c:pt idx="11199">
                  <c:v>36768</c:v>
                </c:pt>
                <c:pt idx="11200">
                  <c:v>36769</c:v>
                </c:pt>
                <c:pt idx="11201">
                  <c:v>36770</c:v>
                </c:pt>
                <c:pt idx="11202">
                  <c:v>36771</c:v>
                </c:pt>
                <c:pt idx="11203">
                  <c:v>36772</c:v>
                </c:pt>
                <c:pt idx="11204">
                  <c:v>36773</c:v>
                </c:pt>
                <c:pt idx="11205">
                  <c:v>36774</c:v>
                </c:pt>
                <c:pt idx="11206">
                  <c:v>36775</c:v>
                </c:pt>
                <c:pt idx="11207">
                  <c:v>36776</c:v>
                </c:pt>
                <c:pt idx="11208">
                  <c:v>36777</c:v>
                </c:pt>
                <c:pt idx="11209">
                  <c:v>36778</c:v>
                </c:pt>
                <c:pt idx="11210">
                  <c:v>36779</c:v>
                </c:pt>
                <c:pt idx="11211">
                  <c:v>36780</c:v>
                </c:pt>
                <c:pt idx="11212">
                  <c:v>36781</c:v>
                </c:pt>
                <c:pt idx="11213">
                  <c:v>36782</c:v>
                </c:pt>
                <c:pt idx="11214">
                  <c:v>36783</c:v>
                </c:pt>
                <c:pt idx="11215">
                  <c:v>36784</c:v>
                </c:pt>
                <c:pt idx="11216">
                  <c:v>36785</c:v>
                </c:pt>
                <c:pt idx="11217">
                  <c:v>36786</c:v>
                </c:pt>
                <c:pt idx="11218">
                  <c:v>36787</c:v>
                </c:pt>
                <c:pt idx="11219">
                  <c:v>36788</c:v>
                </c:pt>
                <c:pt idx="11220">
                  <c:v>36789</c:v>
                </c:pt>
                <c:pt idx="11221">
                  <c:v>36790</c:v>
                </c:pt>
                <c:pt idx="11222">
                  <c:v>36791</c:v>
                </c:pt>
                <c:pt idx="11223">
                  <c:v>36792</c:v>
                </c:pt>
                <c:pt idx="11224">
                  <c:v>36793</c:v>
                </c:pt>
                <c:pt idx="11225">
                  <c:v>36794</c:v>
                </c:pt>
                <c:pt idx="11226">
                  <c:v>36795</c:v>
                </c:pt>
                <c:pt idx="11227">
                  <c:v>36796</c:v>
                </c:pt>
                <c:pt idx="11228">
                  <c:v>36797</c:v>
                </c:pt>
                <c:pt idx="11229">
                  <c:v>36798</c:v>
                </c:pt>
                <c:pt idx="11230">
                  <c:v>36799</c:v>
                </c:pt>
                <c:pt idx="11231">
                  <c:v>36800</c:v>
                </c:pt>
                <c:pt idx="11232">
                  <c:v>36801</c:v>
                </c:pt>
                <c:pt idx="11233">
                  <c:v>36802</c:v>
                </c:pt>
                <c:pt idx="11234">
                  <c:v>36803</c:v>
                </c:pt>
                <c:pt idx="11235">
                  <c:v>36804</c:v>
                </c:pt>
                <c:pt idx="11236">
                  <c:v>36805</c:v>
                </c:pt>
                <c:pt idx="11237">
                  <c:v>36806</c:v>
                </c:pt>
                <c:pt idx="11238">
                  <c:v>36807</c:v>
                </c:pt>
                <c:pt idx="11239">
                  <c:v>36808</c:v>
                </c:pt>
                <c:pt idx="11240">
                  <c:v>36809</c:v>
                </c:pt>
                <c:pt idx="11241">
                  <c:v>36810</c:v>
                </c:pt>
                <c:pt idx="11242">
                  <c:v>36811</c:v>
                </c:pt>
                <c:pt idx="11243">
                  <c:v>36812</c:v>
                </c:pt>
                <c:pt idx="11244">
                  <c:v>36813</c:v>
                </c:pt>
                <c:pt idx="11245">
                  <c:v>36814</c:v>
                </c:pt>
                <c:pt idx="11246">
                  <c:v>36815</c:v>
                </c:pt>
                <c:pt idx="11247">
                  <c:v>36816</c:v>
                </c:pt>
                <c:pt idx="11248">
                  <c:v>36817</c:v>
                </c:pt>
                <c:pt idx="11249">
                  <c:v>36818</c:v>
                </c:pt>
                <c:pt idx="11250">
                  <c:v>36819</c:v>
                </c:pt>
                <c:pt idx="11251">
                  <c:v>36820</c:v>
                </c:pt>
                <c:pt idx="11252">
                  <c:v>36821</c:v>
                </c:pt>
                <c:pt idx="11253">
                  <c:v>36822</c:v>
                </c:pt>
                <c:pt idx="11254">
                  <c:v>36823</c:v>
                </c:pt>
                <c:pt idx="11255">
                  <c:v>36824</c:v>
                </c:pt>
                <c:pt idx="11256">
                  <c:v>36825</c:v>
                </c:pt>
                <c:pt idx="11257">
                  <c:v>36826</c:v>
                </c:pt>
                <c:pt idx="11258">
                  <c:v>36827</c:v>
                </c:pt>
                <c:pt idx="11259">
                  <c:v>36828</c:v>
                </c:pt>
                <c:pt idx="11260">
                  <c:v>36829</c:v>
                </c:pt>
                <c:pt idx="11261">
                  <c:v>36830</c:v>
                </c:pt>
                <c:pt idx="11262">
                  <c:v>36831</c:v>
                </c:pt>
                <c:pt idx="11263">
                  <c:v>36832</c:v>
                </c:pt>
                <c:pt idx="11264">
                  <c:v>36833</c:v>
                </c:pt>
                <c:pt idx="11265">
                  <c:v>36834</c:v>
                </c:pt>
                <c:pt idx="11266">
                  <c:v>36835</c:v>
                </c:pt>
                <c:pt idx="11267">
                  <c:v>36836</c:v>
                </c:pt>
                <c:pt idx="11268">
                  <c:v>36837</c:v>
                </c:pt>
                <c:pt idx="11269">
                  <c:v>36838</c:v>
                </c:pt>
                <c:pt idx="11270">
                  <c:v>36839</c:v>
                </c:pt>
                <c:pt idx="11271">
                  <c:v>36840</c:v>
                </c:pt>
                <c:pt idx="11272">
                  <c:v>36841</c:v>
                </c:pt>
                <c:pt idx="11273">
                  <c:v>36842</c:v>
                </c:pt>
                <c:pt idx="11274">
                  <c:v>36843</c:v>
                </c:pt>
                <c:pt idx="11275">
                  <c:v>36844</c:v>
                </c:pt>
                <c:pt idx="11276">
                  <c:v>36845</c:v>
                </c:pt>
                <c:pt idx="11277">
                  <c:v>36846</c:v>
                </c:pt>
                <c:pt idx="11278">
                  <c:v>36847</c:v>
                </c:pt>
                <c:pt idx="11279">
                  <c:v>36848</c:v>
                </c:pt>
                <c:pt idx="11280">
                  <c:v>36849</c:v>
                </c:pt>
                <c:pt idx="11281">
                  <c:v>36850</c:v>
                </c:pt>
                <c:pt idx="11282">
                  <c:v>36851</c:v>
                </c:pt>
                <c:pt idx="11283">
                  <c:v>36852</c:v>
                </c:pt>
                <c:pt idx="11284">
                  <c:v>36853</c:v>
                </c:pt>
                <c:pt idx="11285">
                  <c:v>36854</c:v>
                </c:pt>
                <c:pt idx="11286">
                  <c:v>36855</c:v>
                </c:pt>
                <c:pt idx="11287">
                  <c:v>36856</c:v>
                </c:pt>
                <c:pt idx="11288">
                  <c:v>36857</c:v>
                </c:pt>
                <c:pt idx="11289">
                  <c:v>36858</c:v>
                </c:pt>
                <c:pt idx="11290">
                  <c:v>36859</c:v>
                </c:pt>
                <c:pt idx="11291">
                  <c:v>36860</c:v>
                </c:pt>
                <c:pt idx="11292">
                  <c:v>36861</c:v>
                </c:pt>
                <c:pt idx="11293">
                  <c:v>36862</c:v>
                </c:pt>
                <c:pt idx="11294">
                  <c:v>36863</c:v>
                </c:pt>
                <c:pt idx="11295">
                  <c:v>36864</c:v>
                </c:pt>
                <c:pt idx="11296">
                  <c:v>36865</c:v>
                </c:pt>
                <c:pt idx="11297">
                  <c:v>36866</c:v>
                </c:pt>
                <c:pt idx="11298">
                  <c:v>36867</c:v>
                </c:pt>
                <c:pt idx="11299">
                  <c:v>36868</c:v>
                </c:pt>
                <c:pt idx="11300">
                  <c:v>36869</c:v>
                </c:pt>
                <c:pt idx="11301">
                  <c:v>36870</c:v>
                </c:pt>
                <c:pt idx="11302">
                  <c:v>36871</c:v>
                </c:pt>
                <c:pt idx="11303">
                  <c:v>36872</c:v>
                </c:pt>
                <c:pt idx="11304">
                  <c:v>36873</c:v>
                </c:pt>
                <c:pt idx="11305">
                  <c:v>36874</c:v>
                </c:pt>
                <c:pt idx="11306">
                  <c:v>36875</c:v>
                </c:pt>
                <c:pt idx="11307">
                  <c:v>36876</c:v>
                </c:pt>
                <c:pt idx="11308">
                  <c:v>36877</c:v>
                </c:pt>
                <c:pt idx="11309">
                  <c:v>36878</c:v>
                </c:pt>
                <c:pt idx="11310">
                  <c:v>36879</c:v>
                </c:pt>
                <c:pt idx="11311">
                  <c:v>36880</c:v>
                </c:pt>
                <c:pt idx="11312">
                  <c:v>36881</c:v>
                </c:pt>
                <c:pt idx="11313">
                  <c:v>36882</c:v>
                </c:pt>
                <c:pt idx="11314">
                  <c:v>36883</c:v>
                </c:pt>
                <c:pt idx="11315">
                  <c:v>36884</c:v>
                </c:pt>
                <c:pt idx="11316">
                  <c:v>36885</c:v>
                </c:pt>
                <c:pt idx="11317">
                  <c:v>36886</c:v>
                </c:pt>
                <c:pt idx="11318">
                  <c:v>36887</c:v>
                </c:pt>
                <c:pt idx="11319">
                  <c:v>36888</c:v>
                </c:pt>
                <c:pt idx="11320">
                  <c:v>36889</c:v>
                </c:pt>
                <c:pt idx="11321">
                  <c:v>36890</c:v>
                </c:pt>
                <c:pt idx="11322">
                  <c:v>36891</c:v>
                </c:pt>
                <c:pt idx="11323">
                  <c:v>36892</c:v>
                </c:pt>
                <c:pt idx="11324">
                  <c:v>36893</c:v>
                </c:pt>
                <c:pt idx="11325">
                  <c:v>36894</c:v>
                </c:pt>
                <c:pt idx="11326">
                  <c:v>36895</c:v>
                </c:pt>
                <c:pt idx="11327">
                  <c:v>36896</c:v>
                </c:pt>
                <c:pt idx="11328">
                  <c:v>36897</c:v>
                </c:pt>
                <c:pt idx="11329">
                  <c:v>36898</c:v>
                </c:pt>
                <c:pt idx="11330">
                  <c:v>36899</c:v>
                </c:pt>
                <c:pt idx="11331">
                  <c:v>36900</c:v>
                </c:pt>
                <c:pt idx="11332">
                  <c:v>36901</c:v>
                </c:pt>
                <c:pt idx="11333">
                  <c:v>36902</c:v>
                </c:pt>
                <c:pt idx="11334">
                  <c:v>36903</c:v>
                </c:pt>
                <c:pt idx="11335">
                  <c:v>36904</c:v>
                </c:pt>
                <c:pt idx="11336">
                  <c:v>36905</c:v>
                </c:pt>
                <c:pt idx="11337">
                  <c:v>36906</c:v>
                </c:pt>
                <c:pt idx="11338">
                  <c:v>36907</c:v>
                </c:pt>
                <c:pt idx="11339">
                  <c:v>36908</c:v>
                </c:pt>
                <c:pt idx="11340">
                  <c:v>36909</c:v>
                </c:pt>
                <c:pt idx="11341">
                  <c:v>36910</c:v>
                </c:pt>
                <c:pt idx="11342">
                  <c:v>36911</c:v>
                </c:pt>
                <c:pt idx="11343">
                  <c:v>36912</c:v>
                </c:pt>
                <c:pt idx="11344">
                  <c:v>36913</c:v>
                </c:pt>
                <c:pt idx="11345">
                  <c:v>36914</c:v>
                </c:pt>
                <c:pt idx="11346">
                  <c:v>36915</c:v>
                </c:pt>
                <c:pt idx="11347">
                  <c:v>36916</c:v>
                </c:pt>
                <c:pt idx="11348">
                  <c:v>36917</c:v>
                </c:pt>
                <c:pt idx="11349">
                  <c:v>36918</c:v>
                </c:pt>
                <c:pt idx="11350">
                  <c:v>36919</c:v>
                </c:pt>
                <c:pt idx="11351">
                  <c:v>36920</c:v>
                </c:pt>
                <c:pt idx="11352">
                  <c:v>36921</c:v>
                </c:pt>
                <c:pt idx="11353">
                  <c:v>36922</c:v>
                </c:pt>
                <c:pt idx="11354">
                  <c:v>36923</c:v>
                </c:pt>
                <c:pt idx="11355">
                  <c:v>36924</c:v>
                </c:pt>
                <c:pt idx="11356">
                  <c:v>36925</c:v>
                </c:pt>
                <c:pt idx="11357">
                  <c:v>36926</c:v>
                </c:pt>
                <c:pt idx="11358">
                  <c:v>36927</c:v>
                </c:pt>
                <c:pt idx="11359">
                  <c:v>36928</c:v>
                </c:pt>
                <c:pt idx="11360">
                  <c:v>36929</c:v>
                </c:pt>
                <c:pt idx="11361">
                  <c:v>36930</c:v>
                </c:pt>
                <c:pt idx="11362">
                  <c:v>36931</c:v>
                </c:pt>
                <c:pt idx="11363">
                  <c:v>36932</c:v>
                </c:pt>
                <c:pt idx="11364">
                  <c:v>36933</c:v>
                </c:pt>
                <c:pt idx="11365">
                  <c:v>36934</c:v>
                </c:pt>
                <c:pt idx="11366">
                  <c:v>36935</c:v>
                </c:pt>
                <c:pt idx="11367">
                  <c:v>36936</c:v>
                </c:pt>
                <c:pt idx="11368">
                  <c:v>36937</c:v>
                </c:pt>
                <c:pt idx="11369">
                  <c:v>36938</c:v>
                </c:pt>
                <c:pt idx="11370">
                  <c:v>36939</c:v>
                </c:pt>
                <c:pt idx="11371">
                  <c:v>36940</c:v>
                </c:pt>
                <c:pt idx="11372">
                  <c:v>36941</c:v>
                </c:pt>
                <c:pt idx="11373">
                  <c:v>36942</c:v>
                </c:pt>
                <c:pt idx="11374">
                  <c:v>36943</c:v>
                </c:pt>
                <c:pt idx="11375">
                  <c:v>36944</c:v>
                </c:pt>
                <c:pt idx="11376">
                  <c:v>36945</c:v>
                </c:pt>
                <c:pt idx="11377">
                  <c:v>36946</c:v>
                </c:pt>
                <c:pt idx="11378">
                  <c:v>36947</c:v>
                </c:pt>
                <c:pt idx="11379">
                  <c:v>36948</c:v>
                </c:pt>
                <c:pt idx="11380">
                  <c:v>36949</c:v>
                </c:pt>
                <c:pt idx="11381">
                  <c:v>36950</c:v>
                </c:pt>
                <c:pt idx="11382">
                  <c:v>36951</c:v>
                </c:pt>
                <c:pt idx="11383">
                  <c:v>36952</c:v>
                </c:pt>
                <c:pt idx="11384">
                  <c:v>36953</c:v>
                </c:pt>
                <c:pt idx="11385">
                  <c:v>36954</c:v>
                </c:pt>
                <c:pt idx="11386">
                  <c:v>36955</c:v>
                </c:pt>
                <c:pt idx="11387">
                  <c:v>36956</c:v>
                </c:pt>
                <c:pt idx="11388">
                  <c:v>36957</c:v>
                </c:pt>
                <c:pt idx="11389">
                  <c:v>36958</c:v>
                </c:pt>
                <c:pt idx="11390">
                  <c:v>36959</c:v>
                </c:pt>
                <c:pt idx="11391">
                  <c:v>36960</c:v>
                </c:pt>
                <c:pt idx="11392">
                  <c:v>36961</c:v>
                </c:pt>
                <c:pt idx="11393">
                  <c:v>36962</c:v>
                </c:pt>
                <c:pt idx="11394">
                  <c:v>36963</c:v>
                </c:pt>
                <c:pt idx="11395">
                  <c:v>36964</c:v>
                </c:pt>
                <c:pt idx="11396">
                  <c:v>36965</c:v>
                </c:pt>
                <c:pt idx="11397">
                  <c:v>36966</c:v>
                </c:pt>
                <c:pt idx="11398">
                  <c:v>36967</c:v>
                </c:pt>
                <c:pt idx="11399">
                  <c:v>36968</c:v>
                </c:pt>
                <c:pt idx="11400">
                  <c:v>36969</c:v>
                </c:pt>
                <c:pt idx="11401">
                  <c:v>36970</c:v>
                </c:pt>
                <c:pt idx="11402">
                  <c:v>36971</c:v>
                </c:pt>
                <c:pt idx="11403">
                  <c:v>36972</c:v>
                </c:pt>
                <c:pt idx="11404">
                  <c:v>36973</c:v>
                </c:pt>
                <c:pt idx="11405">
                  <c:v>36974</c:v>
                </c:pt>
                <c:pt idx="11406">
                  <c:v>36975</c:v>
                </c:pt>
                <c:pt idx="11407">
                  <c:v>36976</c:v>
                </c:pt>
                <c:pt idx="11408">
                  <c:v>36977</c:v>
                </c:pt>
                <c:pt idx="11409">
                  <c:v>36978</c:v>
                </c:pt>
                <c:pt idx="11410">
                  <c:v>36979</c:v>
                </c:pt>
                <c:pt idx="11411">
                  <c:v>36980</c:v>
                </c:pt>
                <c:pt idx="11412">
                  <c:v>36981</c:v>
                </c:pt>
                <c:pt idx="11413">
                  <c:v>36982</c:v>
                </c:pt>
                <c:pt idx="11414">
                  <c:v>36983</c:v>
                </c:pt>
                <c:pt idx="11415">
                  <c:v>36984</c:v>
                </c:pt>
                <c:pt idx="11416">
                  <c:v>36985</c:v>
                </c:pt>
                <c:pt idx="11417">
                  <c:v>36986</c:v>
                </c:pt>
                <c:pt idx="11418">
                  <c:v>36987</c:v>
                </c:pt>
                <c:pt idx="11419">
                  <c:v>36988</c:v>
                </c:pt>
                <c:pt idx="11420">
                  <c:v>36989</c:v>
                </c:pt>
                <c:pt idx="11421">
                  <c:v>36990</c:v>
                </c:pt>
                <c:pt idx="11422">
                  <c:v>36991</c:v>
                </c:pt>
                <c:pt idx="11423">
                  <c:v>36992</c:v>
                </c:pt>
                <c:pt idx="11424">
                  <c:v>36993</c:v>
                </c:pt>
                <c:pt idx="11425">
                  <c:v>36994</c:v>
                </c:pt>
                <c:pt idx="11426">
                  <c:v>36995</c:v>
                </c:pt>
                <c:pt idx="11427">
                  <c:v>36996</c:v>
                </c:pt>
                <c:pt idx="11428">
                  <c:v>36997</c:v>
                </c:pt>
                <c:pt idx="11429">
                  <c:v>36998</c:v>
                </c:pt>
                <c:pt idx="11430">
                  <c:v>36999</c:v>
                </c:pt>
                <c:pt idx="11431">
                  <c:v>37000</c:v>
                </c:pt>
                <c:pt idx="11432">
                  <c:v>37001</c:v>
                </c:pt>
                <c:pt idx="11433">
                  <c:v>37002</c:v>
                </c:pt>
                <c:pt idx="11434">
                  <c:v>37003</c:v>
                </c:pt>
                <c:pt idx="11435">
                  <c:v>37004</c:v>
                </c:pt>
                <c:pt idx="11436">
                  <c:v>37005</c:v>
                </c:pt>
                <c:pt idx="11437">
                  <c:v>37006</c:v>
                </c:pt>
                <c:pt idx="11438">
                  <c:v>37007</c:v>
                </c:pt>
                <c:pt idx="11439">
                  <c:v>37008</c:v>
                </c:pt>
                <c:pt idx="11440">
                  <c:v>37009</c:v>
                </c:pt>
                <c:pt idx="11441">
                  <c:v>37010</c:v>
                </c:pt>
                <c:pt idx="11442">
                  <c:v>37011</c:v>
                </c:pt>
                <c:pt idx="11443">
                  <c:v>37012</c:v>
                </c:pt>
                <c:pt idx="11444">
                  <c:v>37013</c:v>
                </c:pt>
                <c:pt idx="11445">
                  <c:v>37014</c:v>
                </c:pt>
                <c:pt idx="11446">
                  <c:v>37015</c:v>
                </c:pt>
                <c:pt idx="11447">
                  <c:v>37016</c:v>
                </c:pt>
                <c:pt idx="11448">
                  <c:v>37017</c:v>
                </c:pt>
                <c:pt idx="11449">
                  <c:v>37018</c:v>
                </c:pt>
                <c:pt idx="11450">
                  <c:v>37019</c:v>
                </c:pt>
                <c:pt idx="11451">
                  <c:v>37020</c:v>
                </c:pt>
                <c:pt idx="11452">
                  <c:v>37021</c:v>
                </c:pt>
                <c:pt idx="11453">
                  <c:v>37022</c:v>
                </c:pt>
                <c:pt idx="11454">
                  <c:v>37023</c:v>
                </c:pt>
                <c:pt idx="11455">
                  <c:v>37024</c:v>
                </c:pt>
                <c:pt idx="11456">
                  <c:v>37025</c:v>
                </c:pt>
                <c:pt idx="11457">
                  <c:v>37026</c:v>
                </c:pt>
                <c:pt idx="11458">
                  <c:v>37027</c:v>
                </c:pt>
                <c:pt idx="11459">
                  <c:v>37028</c:v>
                </c:pt>
                <c:pt idx="11460">
                  <c:v>37029</c:v>
                </c:pt>
                <c:pt idx="11461">
                  <c:v>37030</c:v>
                </c:pt>
                <c:pt idx="11462">
                  <c:v>37031</c:v>
                </c:pt>
                <c:pt idx="11463">
                  <c:v>37032</c:v>
                </c:pt>
                <c:pt idx="11464">
                  <c:v>37033</c:v>
                </c:pt>
                <c:pt idx="11465">
                  <c:v>37034</c:v>
                </c:pt>
                <c:pt idx="11466">
                  <c:v>37035</c:v>
                </c:pt>
                <c:pt idx="11467">
                  <c:v>37036</c:v>
                </c:pt>
                <c:pt idx="11468">
                  <c:v>37037</c:v>
                </c:pt>
                <c:pt idx="11469">
                  <c:v>37038</c:v>
                </c:pt>
                <c:pt idx="11470">
                  <c:v>37039</c:v>
                </c:pt>
                <c:pt idx="11471">
                  <c:v>37040</c:v>
                </c:pt>
                <c:pt idx="11472">
                  <c:v>37041</c:v>
                </c:pt>
                <c:pt idx="11473">
                  <c:v>37042</c:v>
                </c:pt>
                <c:pt idx="11474">
                  <c:v>37043</c:v>
                </c:pt>
                <c:pt idx="11475">
                  <c:v>37044</c:v>
                </c:pt>
                <c:pt idx="11476">
                  <c:v>37045</c:v>
                </c:pt>
                <c:pt idx="11477">
                  <c:v>37046</c:v>
                </c:pt>
                <c:pt idx="11478">
                  <c:v>37047</c:v>
                </c:pt>
                <c:pt idx="11479">
                  <c:v>37048</c:v>
                </c:pt>
                <c:pt idx="11480">
                  <c:v>37049</c:v>
                </c:pt>
                <c:pt idx="11481">
                  <c:v>37050</c:v>
                </c:pt>
                <c:pt idx="11482">
                  <c:v>37051</c:v>
                </c:pt>
                <c:pt idx="11483">
                  <c:v>37052</c:v>
                </c:pt>
                <c:pt idx="11484">
                  <c:v>37053</c:v>
                </c:pt>
                <c:pt idx="11485">
                  <c:v>37054</c:v>
                </c:pt>
                <c:pt idx="11486">
                  <c:v>37055</c:v>
                </c:pt>
                <c:pt idx="11487">
                  <c:v>37056</c:v>
                </c:pt>
                <c:pt idx="11488">
                  <c:v>37057</c:v>
                </c:pt>
                <c:pt idx="11489">
                  <c:v>37058</c:v>
                </c:pt>
                <c:pt idx="11490">
                  <c:v>37059</c:v>
                </c:pt>
                <c:pt idx="11491">
                  <c:v>37060</c:v>
                </c:pt>
                <c:pt idx="11492">
                  <c:v>37061</c:v>
                </c:pt>
                <c:pt idx="11493">
                  <c:v>37062</c:v>
                </c:pt>
                <c:pt idx="11494">
                  <c:v>37063</c:v>
                </c:pt>
                <c:pt idx="11495">
                  <c:v>37064</c:v>
                </c:pt>
                <c:pt idx="11496">
                  <c:v>37065</c:v>
                </c:pt>
                <c:pt idx="11497">
                  <c:v>37066</c:v>
                </c:pt>
                <c:pt idx="11498">
                  <c:v>37067</c:v>
                </c:pt>
                <c:pt idx="11499">
                  <c:v>37068</c:v>
                </c:pt>
                <c:pt idx="11500">
                  <c:v>37069</c:v>
                </c:pt>
                <c:pt idx="11501">
                  <c:v>37070</c:v>
                </c:pt>
                <c:pt idx="11502">
                  <c:v>37071</c:v>
                </c:pt>
                <c:pt idx="11503">
                  <c:v>37072</c:v>
                </c:pt>
                <c:pt idx="11504">
                  <c:v>37073</c:v>
                </c:pt>
                <c:pt idx="11505">
                  <c:v>37074</c:v>
                </c:pt>
                <c:pt idx="11506">
                  <c:v>37075</c:v>
                </c:pt>
                <c:pt idx="11507">
                  <c:v>37076</c:v>
                </c:pt>
                <c:pt idx="11508">
                  <c:v>37077</c:v>
                </c:pt>
                <c:pt idx="11509">
                  <c:v>37078</c:v>
                </c:pt>
                <c:pt idx="11510">
                  <c:v>37079</c:v>
                </c:pt>
                <c:pt idx="11511">
                  <c:v>37080</c:v>
                </c:pt>
                <c:pt idx="11512">
                  <c:v>37081</c:v>
                </c:pt>
                <c:pt idx="11513">
                  <c:v>37082</c:v>
                </c:pt>
                <c:pt idx="11514">
                  <c:v>37083</c:v>
                </c:pt>
                <c:pt idx="11515">
                  <c:v>37084</c:v>
                </c:pt>
                <c:pt idx="11516">
                  <c:v>37085</c:v>
                </c:pt>
                <c:pt idx="11517">
                  <c:v>37086</c:v>
                </c:pt>
                <c:pt idx="11518">
                  <c:v>37087</c:v>
                </c:pt>
                <c:pt idx="11519">
                  <c:v>37088</c:v>
                </c:pt>
                <c:pt idx="11520">
                  <c:v>37089</c:v>
                </c:pt>
                <c:pt idx="11521">
                  <c:v>37090</c:v>
                </c:pt>
                <c:pt idx="11522">
                  <c:v>37091</c:v>
                </c:pt>
                <c:pt idx="11523">
                  <c:v>37092</c:v>
                </c:pt>
                <c:pt idx="11524">
                  <c:v>37093</c:v>
                </c:pt>
                <c:pt idx="11525">
                  <c:v>37094</c:v>
                </c:pt>
                <c:pt idx="11526">
                  <c:v>37095</c:v>
                </c:pt>
                <c:pt idx="11527">
                  <c:v>37096</c:v>
                </c:pt>
                <c:pt idx="11528">
                  <c:v>37097</c:v>
                </c:pt>
                <c:pt idx="11529">
                  <c:v>37098</c:v>
                </c:pt>
                <c:pt idx="11530">
                  <c:v>37099</c:v>
                </c:pt>
                <c:pt idx="11531">
                  <c:v>37100</c:v>
                </c:pt>
                <c:pt idx="11532">
                  <c:v>37101</c:v>
                </c:pt>
                <c:pt idx="11533">
                  <c:v>37102</c:v>
                </c:pt>
                <c:pt idx="11534">
                  <c:v>37103</c:v>
                </c:pt>
                <c:pt idx="11535">
                  <c:v>37104</c:v>
                </c:pt>
                <c:pt idx="11536">
                  <c:v>37105</c:v>
                </c:pt>
                <c:pt idx="11537">
                  <c:v>37106</c:v>
                </c:pt>
                <c:pt idx="11538">
                  <c:v>37107</c:v>
                </c:pt>
                <c:pt idx="11539">
                  <c:v>37108</c:v>
                </c:pt>
                <c:pt idx="11540">
                  <c:v>37109</c:v>
                </c:pt>
                <c:pt idx="11541">
                  <c:v>37110</c:v>
                </c:pt>
                <c:pt idx="11542">
                  <c:v>37111</c:v>
                </c:pt>
                <c:pt idx="11543">
                  <c:v>37112</c:v>
                </c:pt>
                <c:pt idx="11544">
                  <c:v>37113</c:v>
                </c:pt>
                <c:pt idx="11545">
                  <c:v>37114</c:v>
                </c:pt>
                <c:pt idx="11546">
                  <c:v>37115</c:v>
                </c:pt>
                <c:pt idx="11547">
                  <c:v>37116</c:v>
                </c:pt>
                <c:pt idx="11548">
                  <c:v>37117</c:v>
                </c:pt>
                <c:pt idx="11549">
                  <c:v>37118</c:v>
                </c:pt>
                <c:pt idx="11550">
                  <c:v>37119</c:v>
                </c:pt>
                <c:pt idx="11551">
                  <c:v>37120</c:v>
                </c:pt>
                <c:pt idx="11552">
                  <c:v>37121</c:v>
                </c:pt>
                <c:pt idx="11553">
                  <c:v>37122</c:v>
                </c:pt>
                <c:pt idx="11554">
                  <c:v>37123</c:v>
                </c:pt>
                <c:pt idx="11555">
                  <c:v>37124</c:v>
                </c:pt>
                <c:pt idx="11556">
                  <c:v>37125</c:v>
                </c:pt>
                <c:pt idx="11557">
                  <c:v>37126</c:v>
                </c:pt>
                <c:pt idx="11558">
                  <c:v>37127</c:v>
                </c:pt>
                <c:pt idx="11559">
                  <c:v>37128</c:v>
                </c:pt>
                <c:pt idx="11560">
                  <c:v>37129</c:v>
                </c:pt>
                <c:pt idx="11561">
                  <c:v>37130</c:v>
                </c:pt>
                <c:pt idx="11562">
                  <c:v>37131</c:v>
                </c:pt>
                <c:pt idx="11563">
                  <c:v>37132</c:v>
                </c:pt>
                <c:pt idx="11564">
                  <c:v>37133</c:v>
                </c:pt>
                <c:pt idx="11565">
                  <c:v>37134</c:v>
                </c:pt>
                <c:pt idx="11566">
                  <c:v>37135</c:v>
                </c:pt>
                <c:pt idx="11567">
                  <c:v>37136</c:v>
                </c:pt>
                <c:pt idx="11568">
                  <c:v>37137</c:v>
                </c:pt>
                <c:pt idx="11569">
                  <c:v>37138</c:v>
                </c:pt>
                <c:pt idx="11570">
                  <c:v>37139</c:v>
                </c:pt>
                <c:pt idx="11571">
                  <c:v>37140</c:v>
                </c:pt>
                <c:pt idx="11572">
                  <c:v>37141</c:v>
                </c:pt>
                <c:pt idx="11573">
                  <c:v>37142</c:v>
                </c:pt>
                <c:pt idx="11574">
                  <c:v>37143</c:v>
                </c:pt>
                <c:pt idx="11575">
                  <c:v>37144</c:v>
                </c:pt>
                <c:pt idx="11576">
                  <c:v>37145</c:v>
                </c:pt>
                <c:pt idx="11577">
                  <c:v>37146</c:v>
                </c:pt>
                <c:pt idx="11578">
                  <c:v>37147</c:v>
                </c:pt>
                <c:pt idx="11579">
                  <c:v>37148</c:v>
                </c:pt>
                <c:pt idx="11580">
                  <c:v>37149</c:v>
                </c:pt>
                <c:pt idx="11581">
                  <c:v>37150</c:v>
                </c:pt>
                <c:pt idx="11582">
                  <c:v>37151</c:v>
                </c:pt>
                <c:pt idx="11583">
                  <c:v>37152</c:v>
                </c:pt>
                <c:pt idx="11584">
                  <c:v>37153</c:v>
                </c:pt>
                <c:pt idx="11585">
                  <c:v>37154</c:v>
                </c:pt>
                <c:pt idx="11586">
                  <c:v>37155</c:v>
                </c:pt>
                <c:pt idx="11587">
                  <c:v>37156</c:v>
                </c:pt>
                <c:pt idx="11588">
                  <c:v>37157</c:v>
                </c:pt>
                <c:pt idx="11589">
                  <c:v>37158</c:v>
                </c:pt>
                <c:pt idx="11590">
                  <c:v>37159</c:v>
                </c:pt>
                <c:pt idx="11591">
                  <c:v>37160</c:v>
                </c:pt>
                <c:pt idx="11592">
                  <c:v>37161</c:v>
                </c:pt>
                <c:pt idx="11593">
                  <c:v>37162</c:v>
                </c:pt>
                <c:pt idx="11594">
                  <c:v>37163</c:v>
                </c:pt>
                <c:pt idx="11595">
                  <c:v>37164</c:v>
                </c:pt>
                <c:pt idx="11596">
                  <c:v>37165</c:v>
                </c:pt>
                <c:pt idx="11597">
                  <c:v>37166</c:v>
                </c:pt>
                <c:pt idx="11598">
                  <c:v>37167</c:v>
                </c:pt>
                <c:pt idx="11599">
                  <c:v>37168</c:v>
                </c:pt>
                <c:pt idx="11600">
                  <c:v>37169</c:v>
                </c:pt>
                <c:pt idx="11601">
                  <c:v>37170</c:v>
                </c:pt>
                <c:pt idx="11602">
                  <c:v>37171</c:v>
                </c:pt>
                <c:pt idx="11603">
                  <c:v>37172</c:v>
                </c:pt>
                <c:pt idx="11604">
                  <c:v>37173</c:v>
                </c:pt>
                <c:pt idx="11605">
                  <c:v>37174</c:v>
                </c:pt>
                <c:pt idx="11606">
                  <c:v>37175</c:v>
                </c:pt>
                <c:pt idx="11607">
                  <c:v>37176</c:v>
                </c:pt>
                <c:pt idx="11608">
                  <c:v>37177</c:v>
                </c:pt>
                <c:pt idx="11609">
                  <c:v>37178</c:v>
                </c:pt>
                <c:pt idx="11610">
                  <c:v>37179</c:v>
                </c:pt>
                <c:pt idx="11611">
                  <c:v>37180</c:v>
                </c:pt>
                <c:pt idx="11612">
                  <c:v>37181</c:v>
                </c:pt>
                <c:pt idx="11613">
                  <c:v>37182</c:v>
                </c:pt>
                <c:pt idx="11614">
                  <c:v>37183</c:v>
                </c:pt>
                <c:pt idx="11615">
                  <c:v>37184</c:v>
                </c:pt>
                <c:pt idx="11616">
                  <c:v>37185</c:v>
                </c:pt>
                <c:pt idx="11617">
                  <c:v>37186</c:v>
                </c:pt>
                <c:pt idx="11618">
                  <c:v>37187</c:v>
                </c:pt>
                <c:pt idx="11619">
                  <c:v>37188</c:v>
                </c:pt>
                <c:pt idx="11620">
                  <c:v>37189</c:v>
                </c:pt>
                <c:pt idx="11621">
                  <c:v>37190</c:v>
                </c:pt>
                <c:pt idx="11622">
                  <c:v>37191</c:v>
                </c:pt>
                <c:pt idx="11623">
                  <c:v>37192</c:v>
                </c:pt>
                <c:pt idx="11624">
                  <c:v>37193</c:v>
                </c:pt>
                <c:pt idx="11625">
                  <c:v>37194</c:v>
                </c:pt>
                <c:pt idx="11626">
                  <c:v>37195</c:v>
                </c:pt>
                <c:pt idx="11627">
                  <c:v>37196</c:v>
                </c:pt>
                <c:pt idx="11628">
                  <c:v>37197</c:v>
                </c:pt>
                <c:pt idx="11629">
                  <c:v>37198</c:v>
                </c:pt>
                <c:pt idx="11630">
                  <c:v>37199</c:v>
                </c:pt>
                <c:pt idx="11631">
                  <c:v>37200</c:v>
                </c:pt>
                <c:pt idx="11632">
                  <c:v>37201</c:v>
                </c:pt>
                <c:pt idx="11633">
                  <c:v>37202</c:v>
                </c:pt>
                <c:pt idx="11634">
                  <c:v>37203</c:v>
                </c:pt>
                <c:pt idx="11635">
                  <c:v>37204</c:v>
                </c:pt>
                <c:pt idx="11636">
                  <c:v>37205</c:v>
                </c:pt>
                <c:pt idx="11637">
                  <c:v>37206</c:v>
                </c:pt>
                <c:pt idx="11638">
                  <c:v>37207</c:v>
                </c:pt>
                <c:pt idx="11639">
                  <c:v>37208</c:v>
                </c:pt>
                <c:pt idx="11640">
                  <c:v>37209</c:v>
                </c:pt>
                <c:pt idx="11641">
                  <c:v>37210</c:v>
                </c:pt>
                <c:pt idx="11642">
                  <c:v>37211</c:v>
                </c:pt>
                <c:pt idx="11643">
                  <c:v>37212</c:v>
                </c:pt>
                <c:pt idx="11644">
                  <c:v>37213</c:v>
                </c:pt>
                <c:pt idx="11645">
                  <c:v>37214</c:v>
                </c:pt>
                <c:pt idx="11646">
                  <c:v>37215</c:v>
                </c:pt>
                <c:pt idx="11647">
                  <c:v>37216</c:v>
                </c:pt>
                <c:pt idx="11648">
                  <c:v>37217</c:v>
                </c:pt>
                <c:pt idx="11649">
                  <c:v>37218</c:v>
                </c:pt>
                <c:pt idx="11650">
                  <c:v>37219</c:v>
                </c:pt>
                <c:pt idx="11651">
                  <c:v>37220</c:v>
                </c:pt>
                <c:pt idx="11652">
                  <c:v>37221</c:v>
                </c:pt>
                <c:pt idx="11653">
                  <c:v>37222</c:v>
                </c:pt>
                <c:pt idx="11654">
                  <c:v>37223</c:v>
                </c:pt>
                <c:pt idx="11655">
                  <c:v>37224</c:v>
                </c:pt>
                <c:pt idx="11656">
                  <c:v>37225</c:v>
                </c:pt>
                <c:pt idx="11657">
                  <c:v>37226</c:v>
                </c:pt>
                <c:pt idx="11658">
                  <c:v>37227</c:v>
                </c:pt>
                <c:pt idx="11659">
                  <c:v>37228</c:v>
                </c:pt>
                <c:pt idx="11660">
                  <c:v>37229</c:v>
                </c:pt>
                <c:pt idx="11661">
                  <c:v>37230</c:v>
                </c:pt>
                <c:pt idx="11662">
                  <c:v>37231</c:v>
                </c:pt>
                <c:pt idx="11663">
                  <c:v>37232</c:v>
                </c:pt>
                <c:pt idx="11664">
                  <c:v>37233</c:v>
                </c:pt>
                <c:pt idx="11665">
                  <c:v>37234</c:v>
                </c:pt>
                <c:pt idx="11666">
                  <c:v>37235</c:v>
                </c:pt>
                <c:pt idx="11667">
                  <c:v>37236</c:v>
                </c:pt>
                <c:pt idx="11668">
                  <c:v>37237</c:v>
                </c:pt>
                <c:pt idx="11669">
                  <c:v>37238</c:v>
                </c:pt>
                <c:pt idx="11670">
                  <c:v>37239</c:v>
                </c:pt>
                <c:pt idx="11671">
                  <c:v>37240</c:v>
                </c:pt>
                <c:pt idx="11672">
                  <c:v>37241</c:v>
                </c:pt>
                <c:pt idx="11673">
                  <c:v>37242</c:v>
                </c:pt>
                <c:pt idx="11674">
                  <c:v>37243</c:v>
                </c:pt>
                <c:pt idx="11675">
                  <c:v>37244</c:v>
                </c:pt>
                <c:pt idx="11676">
                  <c:v>37245</c:v>
                </c:pt>
                <c:pt idx="11677">
                  <c:v>37246</c:v>
                </c:pt>
                <c:pt idx="11678">
                  <c:v>37247</c:v>
                </c:pt>
                <c:pt idx="11679">
                  <c:v>37248</c:v>
                </c:pt>
                <c:pt idx="11680">
                  <c:v>37249</c:v>
                </c:pt>
                <c:pt idx="11681">
                  <c:v>37250</c:v>
                </c:pt>
                <c:pt idx="11682">
                  <c:v>37251</c:v>
                </c:pt>
                <c:pt idx="11683">
                  <c:v>37252</c:v>
                </c:pt>
                <c:pt idx="11684">
                  <c:v>37253</c:v>
                </c:pt>
                <c:pt idx="11685">
                  <c:v>37254</c:v>
                </c:pt>
                <c:pt idx="11686">
                  <c:v>37255</c:v>
                </c:pt>
                <c:pt idx="11687">
                  <c:v>37256</c:v>
                </c:pt>
              </c:numCache>
            </c:numRef>
          </c:cat>
          <c:val>
            <c:numRef>
              <c:f>GOLD!$H$17:$H$11704</c:f>
              <c:numCache>
                <c:formatCode>0.00</c:formatCode>
                <c:ptCount val="11688"/>
                <c:pt idx="0">
                  <c:v>221.49450291777188</c:v>
                </c:pt>
                <c:pt idx="1">
                  <c:v>221.49450291777188</c:v>
                </c:pt>
                <c:pt idx="2">
                  <c:v>221.49450291777188</c:v>
                </c:pt>
                <c:pt idx="3">
                  <c:v>221.49450291777188</c:v>
                </c:pt>
                <c:pt idx="4">
                  <c:v>221.49450291777188</c:v>
                </c:pt>
                <c:pt idx="5">
                  <c:v>221.49450291777188</c:v>
                </c:pt>
                <c:pt idx="6">
                  <c:v>221.49450291777188</c:v>
                </c:pt>
                <c:pt idx="7">
                  <c:v>221.49450291777188</c:v>
                </c:pt>
                <c:pt idx="8">
                  <c:v>221.49450291777188</c:v>
                </c:pt>
                <c:pt idx="9">
                  <c:v>221.49450291777188</c:v>
                </c:pt>
                <c:pt idx="10">
                  <c:v>221.49450291777188</c:v>
                </c:pt>
                <c:pt idx="11">
                  <c:v>221.49450291777188</c:v>
                </c:pt>
                <c:pt idx="12">
                  <c:v>221.49450291777188</c:v>
                </c:pt>
                <c:pt idx="13">
                  <c:v>221.49450291777188</c:v>
                </c:pt>
                <c:pt idx="14">
                  <c:v>221.49450291777188</c:v>
                </c:pt>
                <c:pt idx="15">
                  <c:v>221.49450291777188</c:v>
                </c:pt>
                <c:pt idx="16">
                  <c:v>221.49450291777188</c:v>
                </c:pt>
                <c:pt idx="17">
                  <c:v>221.49450291777188</c:v>
                </c:pt>
                <c:pt idx="18">
                  <c:v>221.49450291777188</c:v>
                </c:pt>
                <c:pt idx="19">
                  <c:v>221.49450291777188</c:v>
                </c:pt>
                <c:pt idx="20">
                  <c:v>221.49450291777188</c:v>
                </c:pt>
                <c:pt idx="21">
                  <c:v>221.49450291777188</c:v>
                </c:pt>
                <c:pt idx="22">
                  <c:v>221.49450291777188</c:v>
                </c:pt>
                <c:pt idx="23">
                  <c:v>221.49450291777188</c:v>
                </c:pt>
                <c:pt idx="24">
                  <c:v>221.49450291777188</c:v>
                </c:pt>
                <c:pt idx="25">
                  <c:v>221.49450291777188</c:v>
                </c:pt>
                <c:pt idx="26">
                  <c:v>221.49450291777188</c:v>
                </c:pt>
                <c:pt idx="27">
                  <c:v>221.49450291777188</c:v>
                </c:pt>
                <c:pt idx="28">
                  <c:v>221.49450291777188</c:v>
                </c:pt>
                <c:pt idx="29">
                  <c:v>220.04600318302386</c:v>
                </c:pt>
                <c:pt idx="30">
                  <c:v>218.88481055408971</c:v>
                </c:pt>
                <c:pt idx="31">
                  <c:v>218.88481055408971</c:v>
                </c:pt>
                <c:pt idx="32">
                  <c:v>218.88481055408971</c:v>
                </c:pt>
                <c:pt idx="33">
                  <c:v>218.88481055408971</c:v>
                </c:pt>
                <c:pt idx="34">
                  <c:v>218.88481055408971</c:v>
                </c:pt>
                <c:pt idx="35">
                  <c:v>218.88481055408971</c:v>
                </c:pt>
                <c:pt idx="36">
                  <c:v>218.88481055408971</c:v>
                </c:pt>
                <c:pt idx="37">
                  <c:v>218.88481055408971</c:v>
                </c:pt>
                <c:pt idx="38">
                  <c:v>218.88481055408971</c:v>
                </c:pt>
                <c:pt idx="39">
                  <c:v>218.88481055408971</c:v>
                </c:pt>
                <c:pt idx="40">
                  <c:v>218.88481055408971</c:v>
                </c:pt>
                <c:pt idx="41">
                  <c:v>218.88481055408971</c:v>
                </c:pt>
                <c:pt idx="42">
                  <c:v>218.88481055408971</c:v>
                </c:pt>
                <c:pt idx="43">
                  <c:v>218.88481055408971</c:v>
                </c:pt>
                <c:pt idx="44">
                  <c:v>218.88481055408971</c:v>
                </c:pt>
                <c:pt idx="45">
                  <c:v>218.88481055408971</c:v>
                </c:pt>
                <c:pt idx="46">
                  <c:v>218.88481055408971</c:v>
                </c:pt>
                <c:pt idx="47">
                  <c:v>218.88481055408971</c:v>
                </c:pt>
                <c:pt idx="48">
                  <c:v>218.88481055408971</c:v>
                </c:pt>
                <c:pt idx="49">
                  <c:v>218.88481055408971</c:v>
                </c:pt>
                <c:pt idx="50">
                  <c:v>218.88481055408971</c:v>
                </c:pt>
                <c:pt idx="51">
                  <c:v>218.88481055408971</c:v>
                </c:pt>
                <c:pt idx="52">
                  <c:v>218.88481055408971</c:v>
                </c:pt>
                <c:pt idx="53">
                  <c:v>218.88481055408971</c:v>
                </c:pt>
                <c:pt idx="54">
                  <c:v>218.88481055408971</c:v>
                </c:pt>
                <c:pt idx="55">
                  <c:v>218.88481055408971</c:v>
                </c:pt>
                <c:pt idx="56">
                  <c:v>218.88481055408971</c:v>
                </c:pt>
                <c:pt idx="57">
                  <c:v>219.19804010554091</c:v>
                </c:pt>
                <c:pt idx="58">
                  <c:v>218.04739422572183</c:v>
                </c:pt>
                <c:pt idx="59">
                  <c:v>218.04739422572183</c:v>
                </c:pt>
                <c:pt idx="60">
                  <c:v>218.04739422572183</c:v>
                </c:pt>
                <c:pt idx="61">
                  <c:v>218.04739422572183</c:v>
                </c:pt>
                <c:pt idx="62">
                  <c:v>218.04739422572183</c:v>
                </c:pt>
                <c:pt idx="63">
                  <c:v>218.04739422572183</c:v>
                </c:pt>
                <c:pt idx="64">
                  <c:v>218.04739422572183</c:v>
                </c:pt>
                <c:pt idx="65">
                  <c:v>218.04739422572183</c:v>
                </c:pt>
                <c:pt idx="66">
                  <c:v>218.04739422572183</c:v>
                </c:pt>
                <c:pt idx="67">
                  <c:v>218.04739422572183</c:v>
                </c:pt>
                <c:pt idx="68">
                  <c:v>218.04739422572183</c:v>
                </c:pt>
                <c:pt idx="69">
                  <c:v>218.04739422572183</c:v>
                </c:pt>
                <c:pt idx="70">
                  <c:v>218.04739422572183</c:v>
                </c:pt>
                <c:pt idx="71">
                  <c:v>218.04739422572183</c:v>
                </c:pt>
                <c:pt idx="72">
                  <c:v>218.04739422572183</c:v>
                </c:pt>
                <c:pt idx="73">
                  <c:v>218.04739422572183</c:v>
                </c:pt>
                <c:pt idx="74">
                  <c:v>218.04739422572183</c:v>
                </c:pt>
                <c:pt idx="75">
                  <c:v>218.04739422572183</c:v>
                </c:pt>
                <c:pt idx="76">
                  <c:v>218.04739422572183</c:v>
                </c:pt>
                <c:pt idx="77">
                  <c:v>218.04739422572183</c:v>
                </c:pt>
                <c:pt idx="78">
                  <c:v>218.04739422572183</c:v>
                </c:pt>
                <c:pt idx="79">
                  <c:v>218.04739422572183</c:v>
                </c:pt>
                <c:pt idx="80">
                  <c:v>218.04739422572183</c:v>
                </c:pt>
                <c:pt idx="81">
                  <c:v>218.04739422572183</c:v>
                </c:pt>
                <c:pt idx="82">
                  <c:v>218.04739422572183</c:v>
                </c:pt>
                <c:pt idx="83">
                  <c:v>218.04739422572183</c:v>
                </c:pt>
                <c:pt idx="84">
                  <c:v>218.04739422572183</c:v>
                </c:pt>
                <c:pt idx="85">
                  <c:v>218.04739422572183</c:v>
                </c:pt>
                <c:pt idx="86">
                  <c:v>218.04739422572183</c:v>
                </c:pt>
                <c:pt idx="87">
                  <c:v>218.04739422572183</c:v>
                </c:pt>
                <c:pt idx="88">
                  <c:v>218.04739422572183</c:v>
                </c:pt>
                <c:pt idx="89">
                  <c:v>217.52868198433424</c:v>
                </c:pt>
                <c:pt idx="90">
                  <c:v>217.52868198433424</c:v>
                </c:pt>
                <c:pt idx="91">
                  <c:v>217.52868198433424</c:v>
                </c:pt>
                <c:pt idx="92">
                  <c:v>217.52868198433424</c:v>
                </c:pt>
                <c:pt idx="93">
                  <c:v>217.52868198433424</c:v>
                </c:pt>
                <c:pt idx="94">
                  <c:v>217.52868198433424</c:v>
                </c:pt>
                <c:pt idx="95">
                  <c:v>217.52868198433424</c:v>
                </c:pt>
                <c:pt idx="96">
                  <c:v>217.52868198433424</c:v>
                </c:pt>
                <c:pt idx="97">
                  <c:v>217.52868198433424</c:v>
                </c:pt>
                <c:pt idx="98">
                  <c:v>217.52868198433424</c:v>
                </c:pt>
                <c:pt idx="99">
                  <c:v>217.52868198433424</c:v>
                </c:pt>
                <c:pt idx="100">
                  <c:v>217.52868198433424</c:v>
                </c:pt>
                <c:pt idx="101">
                  <c:v>217.52868198433424</c:v>
                </c:pt>
                <c:pt idx="102">
                  <c:v>217.52868198433424</c:v>
                </c:pt>
                <c:pt idx="103">
                  <c:v>217.52868198433424</c:v>
                </c:pt>
                <c:pt idx="104">
                  <c:v>217.52868198433424</c:v>
                </c:pt>
                <c:pt idx="105">
                  <c:v>217.52868198433424</c:v>
                </c:pt>
                <c:pt idx="106">
                  <c:v>217.52868198433424</c:v>
                </c:pt>
                <c:pt idx="107">
                  <c:v>217.52868198433424</c:v>
                </c:pt>
                <c:pt idx="108">
                  <c:v>217.52868198433424</c:v>
                </c:pt>
                <c:pt idx="109">
                  <c:v>217.52868198433424</c:v>
                </c:pt>
                <c:pt idx="110">
                  <c:v>217.52868198433424</c:v>
                </c:pt>
                <c:pt idx="111">
                  <c:v>217.52868198433424</c:v>
                </c:pt>
                <c:pt idx="112">
                  <c:v>217.52868198433424</c:v>
                </c:pt>
                <c:pt idx="113">
                  <c:v>217.52868198433424</c:v>
                </c:pt>
                <c:pt idx="114">
                  <c:v>217.52868198433424</c:v>
                </c:pt>
                <c:pt idx="115">
                  <c:v>217.52868198433424</c:v>
                </c:pt>
                <c:pt idx="116">
                  <c:v>217.52868198433424</c:v>
                </c:pt>
                <c:pt idx="117">
                  <c:v>217.52868198433424</c:v>
                </c:pt>
                <c:pt idx="118">
                  <c:v>217.52868198433424</c:v>
                </c:pt>
                <c:pt idx="119">
                  <c:v>219.66715220779221</c:v>
                </c:pt>
                <c:pt idx="120">
                  <c:v>219.66715220779221</c:v>
                </c:pt>
                <c:pt idx="121">
                  <c:v>219.66715220779221</c:v>
                </c:pt>
                <c:pt idx="122">
                  <c:v>219.66715220779221</c:v>
                </c:pt>
                <c:pt idx="123">
                  <c:v>219.66715220779221</c:v>
                </c:pt>
                <c:pt idx="124">
                  <c:v>219.66715220779221</c:v>
                </c:pt>
                <c:pt idx="125">
                  <c:v>219.66715220779221</c:v>
                </c:pt>
                <c:pt idx="126">
                  <c:v>219.66715220779221</c:v>
                </c:pt>
                <c:pt idx="127">
                  <c:v>219.66715220779221</c:v>
                </c:pt>
                <c:pt idx="128">
                  <c:v>219.66715220779221</c:v>
                </c:pt>
                <c:pt idx="129">
                  <c:v>219.66715220779221</c:v>
                </c:pt>
                <c:pt idx="130">
                  <c:v>219.66715220779221</c:v>
                </c:pt>
                <c:pt idx="131">
                  <c:v>219.66715220779221</c:v>
                </c:pt>
                <c:pt idx="132">
                  <c:v>219.66715220779221</c:v>
                </c:pt>
                <c:pt idx="133">
                  <c:v>219.66715220779221</c:v>
                </c:pt>
                <c:pt idx="134">
                  <c:v>219.66715220779221</c:v>
                </c:pt>
                <c:pt idx="135">
                  <c:v>219.66715220779221</c:v>
                </c:pt>
                <c:pt idx="136">
                  <c:v>219.66715220779221</c:v>
                </c:pt>
                <c:pt idx="137">
                  <c:v>219.66715220779221</c:v>
                </c:pt>
                <c:pt idx="138">
                  <c:v>219.66715220779221</c:v>
                </c:pt>
                <c:pt idx="139">
                  <c:v>219.66715220779221</c:v>
                </c:pt>
                <c:pt idx="140">
                  <c:v>219.66715220779221</c:v>
                </c:pt>
                <c:pt idx="141">
                  <c:v>219.66715220779221</c:v>
                </c:pt>
                <c:pt idx="142">
                  <c:v>219.66715220779221</c:v>
                </c:pt>
                <c:pt idx="143">
                  <c:v>219.66715220779221</c:v>
                </c:pt>
                <c:pt idx="144">
                  <c:v>219.66715220779221</c:v>
                </c:pt>
                <c:pt idx="145">
                  <c:v>219.66715220779221</c:v>
                </c:pt>
                <c:pt idx="146">
                  <c:v>219.66715220779221</c:v>
                </c:pt>
                <c:pt idx="147">
                  <c:v>219.66715220779221</c:v>
                </c:pt>
                <c:pt idx="148">
                  <c:v>221.7022493506494</c:v>
                </c:pt>
                <c:pt idx="149">
                  <c:v>221.7022493506494</c:v>
                </c:pt>
                <c:pt idx="150">
                  <c:v>221.12789119170986</c:v>
                </c:pt>
                <c:pt idx="151">
                  <c:v>221.12789119170986</c:v>
                </c:pt>
                <c:pt idx="152">
                  <c:v>221.12789119170986</c:v>
                </c:pt>
                <c:pt idx="153">
                  <c:v>221.12789119170986</c:v>
                </c:pt>
                <c:pt idx="154">
                  <c:v>221.12789119170986</c:v>
                </c:pt>
                <c:pt idx="155">
                  <c:v>221.12789119170986</c:v>
                </c:pt>
                <c:pt idx="156">
                  <c:v>221.12789119170986</c:v>
                </c:pt>
                <c:pt idx="157">
                  <c:v>221.12789119170986</c:v>
                </c:pt>
                <c:pt idx="158">
                  <c:v>221.12789119170986</c:v>
                </c:pt>
                <c:pt idx="159">
                  <c:v>221.12789119170986</c:v>
                </c:pt>
                <c:pt idx="160">
                  <c:v>221.12789119170986</c:v>
                </c:pt>
                <c:pt idx="161">
                  <c:v>221.12789119170986</c:v>
                </c:pt>
                <c:pt idx="162">
                  <c:v>221.12789119170986</c:v>
                </c:pt>
                <c:pt idx="163">
                  <c:v>221.12789119170986</c:v>
                </c:pt>
                <c:pt idx="164">
                  <c:v>221.12789119170986</c:v>
                </c:pt>
                <c:pt idx="165">
                  <c:v>221.12789119170986</c:v>
                </c:pt>
                <c:pt idx="166">
                  <c:v>221.12789119170986</c:v>
                </c:pt>
                <c:pt idx="167">
                  <c:v>221.12789119170986</c:v>
                </c:pt>
                <c:pt idx="168">
                  <c:v>221.12789119170986</c:v>
                </c:pt>
                <c:pt idx="169">
                  <c:v>221.12789119170986</c:v>
                </c:pt>
                <c:pt idx="170">
                  <c:v>221.12789119170986</c:v>
                </c:pt>
                <c:pt idx="171">
                  <c:v>221.12789119170986</c:v>
                </c:pt>
                <c:pt idx="172">
                  <c:v>221.12789119170986</c:v>
                </c:pt>
                <c:pt idx="173">
                  <c:v>221.12789119170986</c:v>
                </c:pt>
                <c:pt idx="174">
                  <c:v>221.12789119170986</c:v>
                </c:pt>
                <c:pt idx="175">
                  <c:v>221.12789119170986</c:v>
                </c:pt>
                <c:pt idx="176">
                  <c:v>221.12789119170986</c:v>
                </c:pt>
                <c:pt idx="177">
                  <c:v>221.12789119170986</c:v>
                </c:pt>
                <c:pt idx="178">
                  <c:v>221.12789119170986</c:v>
                </c:pt>
                <c:pt idx="179">
                  <c:v>221.12789119170986</c:v>
                </c:pt>
                <c:pt idx="180">
                  <c:v>216.86722474226804</c:v>
                </c:pt>
                <c:pt idx="181">
                  <c:v>216.86722474226804</c:v>
                </c:pt>
                <c:pt idx="182">
                  <c:v>216.86722474226804</c:v>
                </c:pt>
                <c:pt idx="183">
                  <c:v>216.86722474226804</c:v>
                </c:pt>
                <c:pt idx="184">
                  <c:v>216.86722474226804</c:v>
                </c:pt>
                <c:pt idx="185">
                  <c:v>216.86722474226804</c:v>
                </c:pt>
                <c:pt idx="186">
                  <c:v>216.86722474226804</c:v>
                </c:pt>
                <c:pt idx="187">
                  <c:v>216.86722474226804</c:v>
                </c:pt>
                <c:pt idx="188">
                  <c:v>216.86722474226804</c:v>
                </c:pt>
                <c:pt idx="189">
                  <c:v>216.86722474226804</c:v>
                </c:pt>
                <c:pt idx="190">
                  <c:v>216.86722474226804</c:v>
                </c:pt>
                <c:pt idx="191">
                  <c:v>216.86722474226804</c:v>
                </c:pt>
                <c:pt idx="192">
                  <c:v>216.86722474226804</c:v>
                </c:pt>
                <c:pt idx="193">
                  <c:v>216.86722474226804</c:v>
                </c:pt>
                <c:pt idx="194">
                  <c:v>216.86722474226804</c:v>
                </c:pt>
                <c:pt idx="195">
                  <c:v>216.86722474226804</c:v>
                </c:pt>
                <c:pt idx="196">
                  <c:v>216.86722474226804</c:v>
                </c:pt>
                <c:pt idx="197">
                  <c:v>216.86722474226804</c:v>
                </c:pt>
                <c:pt idx="198">
                  <c:v>216.86722474226804</c:v>
                </c:pt>
                <c:pt idx="199">
                  <c:v>216.86722474226804</c:v>
                </c:pt>
                <c:pt idx="200">
                  <c:v>216.86722474226804</c:v>
                </c:pt>
                <c:pt idx="201">
                  <c:v>216.86722474226804</c:v>
                </c:pt>
                <c:pt idx="202">
                  <c:v>216.86722474226804</c:v>
                </c:pt>
                <c:pt idx="203">
                  <c:v>216.86722474226804</c:v>
                </c:pt>
                <c:pt idx="204">
                  <c:v>216.86722474226804</c:v>
                </c:pt>
                <c:pt idx="205">
                  <c:v>216.86722474226804</c:v>
                </c:pt>
                <c:pt idx="206">
                  <c:v>216.86722474226804</c:v>
                </c:pt>
                <c:pt idx="207">
                  <c:v>216.86722474226804</c:v>
                </c:pt>
                <c:pt idx="208">
                  <c:v>216.86722474226804</c:v>
                </c:pt>
                <c:pt idx="209">
                  <c:v>216.86722474226804</c:v>
                </c:pt>
                <c:pt idx="210">
                  <c:v>216.86722474226804</c:v>
                </c:pt>
                <c:pt idx="211">
                  <c:v>215.57729974293062</c:v>
                </c:pt>
                <c:pt idx="212">
                  <c:v>215.57729974293062</c:v>
                </c:pt>
                <c:pt idx="213">
                  <c:v>215.57729974293062</c:v>
                </c:pt>
                <c:pt idx="214">
                  <c:v>215.57729974293062</c:v>
                </c:pt>
                <c:pt idx="215">
                  <c:v>215.57729974293062</c:v>
                </c:pt>
                <c:pt idx="216">
                  <c:v>215.57729974293062</c:v>
                </c:pt>
                <c:pt idx="217">
                  <c:v>215.57729974293062</c:v>
                </c:pt>
                <c:pt idx="218">
                  <c:v>215.57729974293062</c:v>
                </c:pt>
                <c:pt idx="219">
                  <c:v>215.57729974293062</c:v>
                </c:pt>
                <c:pt idx="220">
                  <c:v>215.57729974293062</c:v>
                </c:pt>
                <c:pt idx="221">
                  <c:v>215.57729974293062</c:v>
                </c:pt>
                <c:pt idx="222">
                  <c:v>215.57729974293062</c:v>
                </c:pt>
                <c:pt idx="223">
                  <c:v>215.57729974293062</c:v>
                </c:pt>
                <c:pt idx="224">
                  <c:v>215.57729974293062</c:v>
                </c:pt>
                <c:pt idx="225">
                  <c:v>215.57729974293062</c:v>
                </c:pt>
                <c:pt idx="226">
                  <c:v>215.57729974293062</c:v>
                </c:pt>
                <c:pt idx="227">
                  <c:v>215.57729974293062</c:v>
                </c:pt>
                <c:pt idx="228">
                  <c:v>215.57729974293062</c:v>
                </c:pt>
                <c:pt idx="229">
                  <c:v>215.57729974293062</c:v>
                </c:pt>
                <c:pt idx="230">
                  <c:v>215.57729974293062</c:v>
                </c:pt>
                <c:pt idx="231">
                  <c:v>215.57729974293062</c:v>
                </c:pt>
                <c:pt idx="232">
                  <c:v>215.57729974293062</c:v>
                </c:pt>
                <c:pt idx="233">
                  <c:v>215.57729974293062</c:v>
                </c:pt>
                <c:pt idx="234">
                  <c:v>215.57729974293062</c:v>
                </c:pt>
                <c:pt idx="235">
                  <c:v>215.57729974293062</c:v>
                </c:pt>
                <c:pt idx="236">
                  <c:v>215.57729974293062</c:v>
                </c:pt>
                <c:pt idx="237">
                  <c:v>215.57729974293062</c:v>
                </c:pt>
                <c:pt idx="238">
                  <c:v>215.57729974293062</c:v>
                </c:pt>
                <c:pt idx="239">
                  <c:v>215.57729974293062</c:v>
                </c:pt>
                <c:pt idx="240">
                  <c:v>215.57729974293062</c:v>
                </c:pt>
                <c:pt idx="241">
                  <c:v>215.57729974293062</c:v>
                </c:pt>
                <c:pt idx="242">
                  <c:v>215.38981128205131</c:v>
                </c:pt>
                <c:pt idx="243">
                  <c:v>215.38981128205131</c:v>
                </c:pt>
                <c:pt idx="244">
                  <c:v>215.38981128205131</c:v>
                </c:pt>
                <c:pt idx="245">
                  <c:v>215.38981128205131</c:v>
                </c:pt>
                <c:pt idx="246">
                  <c:v>215.38981128205131</c:v>
                </c:pt>
                <c:pt idx="247">
                  <c:v>215.38981128205131</c:v>
                </c:pt>
                <c:pt idx="248">
                  <c:v>215.38981128205131</c:v>
                </c:pt>
                <c:pt idx="249">
                  <c:v>215.38981128205131</c:v>
                </c:pt>
                <c:pt idx="250">
                  <c:v>215.38981128205131</c:v>
                </c:pt>
                <c:pt idx="251">
                  <c:v>215.38981128205131</c:v>
                </c:pt>
                <c:pt idx="252">
                  <c:v>215.38981128205131</c:v>
                </c:pt>
                <c:pt idx="253">
                  <c:v>215.38981128205131</c:v>
                </c:pt>
                <c:pt idx="254">
                  <c:v>215.38981128205131</c:v>
                </c:pt>
                <c:pt idx="255">
                  <c:v>215.38981128205131</c:v>
                </c:pt>
                <c:pt idx="256">
                  <c:v>215.38981128205131</c:v>
                </c:pt>
                <c:pt idx="257">
                  <c:v>215.38981128205131</c:v>
                </c:pt>
                <c:pt idx="258">
                  <c:v>215.38981128205131</c:v>
                </c:pt>
                <c:pt idx="259">
                  <c:v>215.38981128205131</c:v>
                </c:pt>
                <c:pt idx="260">
                  <c:v>215.38981128205131</c:v>
                </c:pt>
                <c:pt idx="261">
                  <c:v>215.38981128205131</c:v>
                </c:pt>
                <c:pt idx="262">
                  <c:v>215.38981128205131</c:v>
                </c:pt>
                <c:pt idx="263">
                  <c:v>215.38981128205131</c:v>
                </c:pt>
                <c:pt idx="264">
                  <c:v>215.38981128205131</c:v>
                </c:pt>
                <c:pt idx="265">
                  <c:v>215.38981128205131</c:v>
                </c:pt>
                <c:pt idx="266">
                  <c:v>215.38981128205131</c:v>
                </c:pt>
                <c:pt idx="267">
                  <c:v>215.38981128205131</c:v>
                </c:pt>
                <c:pt idx="268">
                  <c:v>215.38981128205131</c:v>
                </c:pt>
                <c:pt idx="269">
                  <c:v>215.38981128205131</c:v>
                </c:pt>
                <c:pt idx="270">
                  <c:v>215.38981128205131</c:v>
                </c:pt>
                <c:pt idx="271">
                  <c:v>215.38981128205131</c:v>
                </c:pt>
                <c:pt idx="272">
                  <c:v>219.19692142857141</c:v>
                </c:pt>
                <c:pt idx="273">
                  <c:v>219.19692142857141</c:v>
                </c:pt>
                <c:pt idx="274">
                  <c:v>219.19692142857141</c:v>
                </c:pt>
                <c:pt idx="275">
                  <c:v>219.19692142857141</c:v>
                </c:pt>
                <c:pt idx="276">
                  <c:v>219.19692142857141</c:v>
                </c:pt>
                <c:pt idx="277">
                  <c:v>219.19692142857141</c:v>
                </c:pt>
                <c:pt idx="278">
                  <c:v>219.19692142857141</c:v>
                </c:pt>
                <c:pt idx="279">
                  <c:v>219.19692142857141</c:v>
                </c:pt>
                <c:pt idx="280">
                  <c:v>219.19692142857141</c:v>
                </c:pt>
                <c:pt idx="281">
                  <c:v>219.19692142857141</c:v>
                </c:pt>
                <c:pt idx="282">
                  <c:v>219.19692142857141</c:v>
                </c:pt>
                <c:pt idx="283">
                  <c:v>219.19692142857141</c:v>
                </c:pt>
                <c:pt idx="284">
                  <c:v>219.19692142857141</c:v>
                </c:pt>
                <c:pt idx="285">
                  <c:v>219.19692142857141</c:v>
                </c:pt>
                <c:pt idx="286">
                  <c:v>219.19692142857141</c:v>
                </c:pt>
                <c:pt idx="287">
                  <c:v>219.19692142857141</c:v>
                </c:pt>
                <c:pt idx="288">
                  <c:v>219.19692142857141</c:v>
                </c:pt>
                <c:pt idx="289">
                  <c:v>219.19692142857141</c:v>
                </c:pt>
                <c:pt idx="290">
                  <c:v>219.19692142857141</c:v>
                </c:pt>
                <c:pt idx="291">
                  <c:v>219.19692142857141</c:v>
                </c:pt>
                <c:pt idx="292">
                  <c:v>219.19692142857141</c:v>
                </c:pt>
                <c:pt idx="293">
                  <c:v>219.19692142857141</c:v>
                </c:pt>
                <c:pt idx="294">
                  <c:v>219.19692142857141</c:v>
                </c:pt>
                <c:pt idx="295">
                  <c:v>219.19692142857141</c:v>
                </c:pt>
                <c:pt idx="296">
                  <c:v>219.19692142857141</c:v>
                </c:pt>
                <c:pt idx="297">
                  <c:v>219.19692142857141</c:v>
                </c:pt>
                <c:pt idx="298">
                  <c:v>219.19692142857141</c:v>
                </c:pt>
                <c:pt idx="299">
                  <c:v>219.19692142857141</c:v>
                </c:pt>
                <c:pt idx="300">
                  <c:v>219.19692142857141</c:v>
                </c:pt>
                <c:pt idx="301">
                  <c:v>219.19692142857141</c:v>
                </c:pt>
                <c:pt idx="302">
                  <c:v>227.25251428571431</c:v>
                </c:pt>
                <c:pt idx="303">
                  <c:v>226.09894822335031</c:v>
                </c:pt>
                <c:pt idx="304">
                  <c:v>226.09894822335031</c:v>
                </c:pt>
                <c:pt idx="305">
                  <c:v>226.09894822335031</c:v>
                </c:pt>
                <c:pt idx="306">
                  <c:v>226.09894822335031</c:v>
                </c:pt>
                <c:pt idx="307">
                  <c:v>226.09894822335031</c:v>
                </c:pt>
                <c:pt idx="308">
                  <c:v>226.09894822335031</c:v>
                </c:pt>
                <c:pt idx="309">
                  <c:v>226.09894822335031</c:v>
                </c:pt>
                <c:pt idx="310">
                  <c:v>226.09894822335031</c:v>
                </c:pt>
                <c:pt idx="311">
                  <c:v>226.09894822335031</c:v>
                </c:pt>
                <c:pt idx="312">
                  <c:v>226.09894822335031</c:v>
                </c:pt>
                <c:pt idx="313">
                  <c:v>226.09894822335031</c:v>
                </c:pt>
                <c:pt idx="314">
                  <c:v>226.09894822335031</c:v>
                </c:pt>
                <c:pt idx="315">
                  <c:v>226.09894822335031</c:v>
                </c:pt>
                <c:pt idx="316">
                  <c:v>226.09894822335031</c:v>
                </c:pt>
                <c:pt idx="317">
                  <c:v>226.09894822335031</c:v>
                </c:pt>
                <c:pt idx="318">
                  <c:v>226.09894822335031</c:v>
                </c:pt>
                <c:pt idx="319">
                  <c:v>226.09894822335031</c:v>
                </c:pt>
                <c:pt idx="320">
                  <c:v>226.09894822335031</c:v>
                </c:pt>
                <c:pt idx="321">
                  <c:v>226.09894822335031</c:v>
                </c:pt>
                <c:pt idx="322">
                  <c:v>226.09894822335031</c:v>
                </c:pt>
                <c:pt idx="323">
                  <c:v>226.09894822335031</c:v>
                </c:pt>
                <c:pt idx="324">
                  <c:v>226.09894822335031</c:v>
                </c:pt>
                <c:pt idx="325">
                  <c:v>226.09894822335031</c:v>
                </c:pt>
                <c:pt idx="326">
                  <c:v>226.09894822335031</c:v>
                </c:pt>
                <c:pt idx="327">
                  <c:v>226.09894822335031</c:v>
                </c:pt>
                <c:pt idx="328">
                  <c:v>226.09894822335031</c:v>
                </c:pt>
                <c:pt idx="329">
                  <c:v>226.09894822335031</c:v>
                </c:pt>
                <c:pt idx="330">
                  <c:v>226.09894822335031</c:v>
                </c:pt>
                <c:pt idx="331">
                  <c:v>226.09894822335031</c:v>
                </c:pt>
                <c:pt idx="332">
                  <c:v>226.09894822335031</c:v>
                </c:pt>
                <c:pt idx="333">
                  <c:v>224.47738181818181</c:v>
                </c:pt>
                <c:pt idx="334">
                  <c:v>224.47738181818181</c:v>
                </c:pt>
                <c:pt idx="335">
                  <c:v>224.47738181818181</c:v>
                </c:pt>
                <c:pt idx="336">
                  <c:v>224.47738181818181</c:v>
                </c:pt>
                <c:pt idx="337">
                  <c:v>224.47738181818181</c:v>
                </c:pt>
                <c:pt idx="338">
                  <c:v>224.47738181818181</c:v>
                </c:pt>
                <c:pt idx="339">
                  <c:v>224.47738181818181</c:v>
                </c:pt>
                <c:pt idx="340">
                  <c:v>224.47738181818181</c:v>
                </c:pt>
                <c:pt idx="341">
                  <c:v>224.47738181818181</c:v>
                </c:pt>
                <c:pt idx="342">
                  <c:v>224.47738181818181</c:v>
                </c:pt>
                <c:pt idx="343">
                  <c:v>224.47738181818181</c:v>
                </c:pt>
                <c:pt idx="344">
                  <c:v>224.47738181818181</c:v>
                </c:pt>
                <c:pt idx="345">
                  <c:v>224.47738181818181</c:v>
                </c:pt>
                <c:pt idx="346">
                  <c:v>224.47738181818181</c:v>
                </c:pt>
                <c:pt idx="347">
                  <c:v>224.47738181818181</c:v>
                </c:pt>
                <c:pt idx="348">
                  <c:v>224.47738181818181</c:v>
                </c:pt>
                <c:pt idx="349">
                  <c:v>224.47738181818181</c:v>
                </c:pt>
                <c:pt idx="350">
                  <c:v>224.47738181818181</c:v>
                </c:pt>
                <c:pt idx="351">
                  <c:v>224.47738181818181</c:v>
                </c:pt>
                <c:pt idx="352">
                  <c:v>224.47738181818181</c:v>
                </c:pt>
                <c:pt idx="353">
                  <c:v>224.47738181818181</c:v>
                </c:pt>
                <c:pt idx="354">
                  <c:v>224.47738181818181</c:v>
                </c:pt>
                <c:pt idx="355">
                  <c:v>224.47738181818181</c:v>
                </c:pt>
                <c:pt idx="356">
                  <c:v>224.47738181818181</c:v>
                </c:pt>
                <c:pt idx="357">
                  <c:v>224.47738181818181</c:v>
                </c:pt>
                <c:pt idx="358">
                  <c:v>224.47738181818181</c:v>
                </c:pt>
                <c:pt idx="359">
                  <c:v>224.47738181818181</c:v>
                </c:pt>
                <c:pt idx="360">
                  <c:v>224.47738181818181</c:v>
                </c:pt>
                <c:pt idx="361">
                  <c:v>224.47738181818181</c:v>
                </c:pt>
                <c:pt idx="362">
                  <c:v>224.47738181818181</c:v>
                </c:pt>
                <c:pt idx="363">
                  <c:v>224.47738181818181</c:v>
                </c:pt>
                <c:pt idx="364">
                  <c:v>223.34935477386935</c:v>
                </c:pt>
                <c:pt idx="365">
                  <c:v>223.34935477386935</c:v>
                </c:pt>
                <c:pt idx="366">
                  <c:v>223.34935477386935</c:v>
                </c:pt>
                <c:pt idx="367">
                  <c:v>223.34935477386935</c:v>
                </c:pt>
                <c:pt idx="368">
                  <c:v>223.34935477386935</c:v>
                </c:pt>
                <c:pt idx="369">
                  <c:v>223.34935477386935</c:v>
                </c:pt>
                <c:pt idx="370">
                  <c:v>223.34935477386935</c:v>
                </c:pt>
                <c:pt idx="371">
                  <c:v>223.34935477386935</c:v>
                </c:pt>
                <c:pt idx="372">
                  <c:v>223.34935477386935</c:v>
                </c:pt>
                <c:pt idx="373">
                  <c:v>223.34935477386935</c:v>
                </c:pt>
                <c:pt idx="374">
                  <c:v>223.34935477386935</c:v>
                </c:pt>
                <c:pt idx="375">
                  <c:v>223.34935477386935</c:v>
                </c:pt>
                <c:pt idx="376">
                  <c:v>223.34935477386935</c:v>
                </c:pt>
                <c:pt idx="377">
                  <c:v>223.34935477386935</c:v>
                </c:pt>
                <c:pt idx="378">
                  <c:v>223.34935477386935</c:v>
                </c:pt>
                <c:pt idx="379">
                  <c:v>223.34935477386935</c:v>
                </c:pt>
                <c:pt idx="380">
                  <c:v>223.34935477386935</c:v>
                </c:pt>
                <c:pt idx="381">
                  <c:v>223.34935477386935</c:v>
                </c:pt>
                <c:pt idx="382">
                  <c:v>223.34935477386935</c:v>
                </c:pt>
                <c:pt idx="383">
                  <c:v>223.34935477386935</c:v>
                </c:pt>
                <c:pt idx="384">
                  <c:v>223.34935477386935</c:v>
                </c:pt>
                <c:pt idx="385">
                  <c:v>223.34935477386935</c:v>
                </c:pt>
                <c:pt idx="386">
                  <c:v>223.34935477386935</c:v>
                </c:pt>
                <c:pt idx="387">
                  <c:v>223.34935477386935</c:v>
                </c:pt>
                <c:pt idx="388">
                  <c:v>223.34935477386935</c:v>
                </c:pt>
                <c:pt idx="389">
                  <c:v>223.34935477386935</c:v>
                </c:pt>
                <c:pt idx="390">
                  <c:v>223.34935477386935</c:v>
                </c:pt>
                <c:pt idx="391">
                  <c:v>223.34935477386935</c:v>
                </c:pt>
                <c:pt idx="392">
                  <c:v>223.34935477386935</c:v>
                </c:pt>
                <c:pt idx="393">
                  <c:v>225.91453165829148</c:v>
                </c:pt>
                <c:pt idx="394">
                  <c:v>225.91453165829148</c:v>
                </c:pt>
                <c:pt idx="395">
                  <c:v>225.3483298245614</c:v>
                </c:pt>
                <c:pt idx="396">
                  <c:v>225.3483298245614</c:v>
                </c:pt>
                <c:pt idx="397">
                  <c:v>225.3483298245614</c:v>
                </c:pt>
                <c:pt idx="398">
                  <c:v>225.3483298245614</c:v>
                </c:pt>
                <c:pt idx="399">
                  <c:v>225.3483298245614</c:v>
                </c:pt>
                <c:pt idx="400">
                  <c:v>225.3483298245614</c:v>
                </c:pt>
                <c:pt idx="401">
                  <c:v>225.3483298245614</c:v>
                </c:pt>
                <c:pt idx="402">
                  <c:v>225.3483298245614</c:v>
                </c:pt>
                <c:pt idx="403">
                  <c:v>225.3483298245614</c:v>
                </c:pt>
                <c:pt idx="404">
                  <c:v>225.3483298245614</c:v>
                </c:pt>
                <c:pt idx="405">
                  <c:v>225.3483298245614</c:v>
                </c:pt>
                <c:pt idx="406">
                  <c:v>225.3483298245614</c:v>
                </c:pt>
                <c:pt idx="407">
                  <c:v>225.3483298245614</c:v>
                </c:pt>
                <c:pt idx="408">
                  <c:v>225.3483298245614</c:v>
                </c:pt>
                <c:pt idx="409">
                  <c:v>225.3483298245614</c:v>
                </c:pt>
                <c:pt idx="410">
                  <c:v>225.3483298245614</c:v>
                </c:pt>
                <c:pt idx="411">
                  <c:v>225.3483298245614</c:v>
                </c:pt>
                <c:pt idx="412">
                  <c:v>225.3483298245614</c:v>
                </c:pt>
                <c:pt idx="413">
                  <c:v>225.3483298245614</c:v>
                </c:pt>
                <c:pt idx="414">
                  <c:v>225.3483298245614</c:v>
                </c:pt>
                <c:pt idx="415">
                  <c:v>225.3483298245614</c:v>
                </c:pt>
                <c:pt idx="416">
                  <c:v>225.3483298245614</c:v>
                </c:pt>
                <c:pt idx="417">
                  <c:v>225.3483298245614</c:v>
                </c:pt>
                <c:pt idx="418">
                  <c:v>225.3483298245614</c:v>
                </c:pt>
                <c:pt idx="419">
                  <c:v>225.3483298245614</c:v>
                </c:pt>
                <c:pt idx="420">
                  <c:v>225.3483298245614</c:v>
                </c:pt>
                <c:pt idx="421">
                  <c:v>230.52533132832082</c:v>
                </c:pt>
                <c:pt idx="422">
                  <c:v>230.52533132832082</c:v>
                </c:pt>
                <c:pt idx="423">
                  <c:v>230.52533132832082</c:v>
                </c:pt>
                <c:pt idx="424">
                  <c:v>230.52533132832082</c:v>
                </c:pt>
                <c:pt idx="425">
                  <c:v>230.52533132832082</c:v>
                </c:pt>
                <c:pt idx="426">
                  <c:v>230.52533132832082</c:v>
                </c:pt>
                <c:pt idx="427">
                  <c:v>230.52533132832082</c:v>
                </c:pt>
                <c:pt idx="428">
                  <c:v>230.52533132832082</c:v>
                </c:pt>
                <c:pt idx="429">
                  <c:v>230.52533132832082</c:v>
                </c:pt>
                <c:pt idx="430">
                  <c:v>230.52533132832082</c:v>
                </c:pt>
                <c:pt idx="431">
                  <c:v>230.52533132832082</c:v>
                </c:pt>
                <c:pt idx="432">
                  <c:v>230.52533132832082</c:v>
                </c:pt>
                <c:pt idx="433">
                  <c:v>230.52533132832082</c:v>
                </c:pt>
                <c:pt idx="434">
                  <c:v>230.52533132832082</c:v>
                </c:pt>
                <c:pt idx="435">
                  <c:v>230.52533132832082</c:v>
                </c:pt>
                <c:pt idx="436">
                  <c:v>230.52533132832082</c:v>
                </c:pt>
                <c:pt idx="437">
                  <c:v>230.52533132832082</c:v>
                </c:pt>
                <c:pt idx="438">
                  <c:v>230.52533132832082</c:v>
                </c:pt>
                <c:pt idx="439">
                  <c:v>230.52533132832082</c:v>
                </c:pt>
                <c:pt idx="440">
                  <c:v>230.52533132832082</c:v>
                </c:pt>
                <c:pt idx="441">
                  <c:v>230.52533132832082</c:v>
                </c:pt>
                <c:pt idx="442">
                  <c:v>230.52533132832082</c:v>
                </c:pt>
                <c:pt idx="443">
                  <c:v>230.52533132832082</c:v>
                </c:pt>
                <c:pt idx="444">
                  <c:v>230.52533132832082</c:v>
                </c:pt>
                <c:pt idx="445">
                  <c:v>230.52533132832082</c:v>
                </c:pt>
                <c:pt idx="446">
                  <c:v>230.52533132832082</c:v>
                </c:pt>
                <c:pt idx="447">
                  <c:v>230.52533132832082</c:v>
                </c:pt>
                <c:pt idx="448">
                  <c:v>230.52533132832082</c:v>
                </c:pt>
                <c:pt idx="449">
                  <c:v>230.52533132832082</c:v>
                </c:pt>
                <c:pt idx="450">
                  <c:v>230.52533132832082</c:v>
                </c:pt>
                <c:pt idx="451">
                  <c:v>230.52533132832082</c:v>
                </c:pt>
                <c:pt idx="452">
                  <c:v>230.52533132832082</c:v>
                </c:pt>
                <c:pt idx="453">
                  <c:v>230.52533132832082</c:v>
                </c:pt>
                <c:pt idx="454">
                  <c:v>230.72065900000001</c:v>
                </c:pt>
                <c:pt idx="455">
                  <c:v>230.72065900000001</c:v>
                </c:pt>
                <c:pt idx="456">
                  <c:v>230.72065900000001</c:v>
                </c:pt>
                <c:pt idx="457">
                  <c:v>230.72065900000001</c:v>
                </c:pt>
                <c:pt idx="458">
                  <c:v>230.72065900000001</c:v>
                </c:pt>
                <c:pt idx="459">
                  <c:v>230.72065900000001</c:v>
                </c:pt>
                <c:pt idx="460">
                  <c:v>230.72065900000001</c:v>
                </c:pt>
                <c:pt idx="461">
                  <c:v>230.72065900000001</c:v>
                </c:pt>
                <c:pt idx="462">
                  <c:v>230.72065900000001</c:v>
                </c:pt>
                <c:pt idx="463">
                  <c:v>230.72065900000001</c:v>
                </c:pt>
                <c:pt idx="464">
                  <c:v>230.72065900000001</c:v>
                </c:pt>
                <c:pt idx="465">
                  <c:v>230.72065900000001</c:v>
                </c:pt>
                <c:pt idx="466">
                  <c:v>230.72065900000001</c:v>
                </c:pt>
                <c:pt idx="467">
                  <c:v>230.72065900000001</c:v>
                </c:pt>
                <c:pt idx="468">
                  <c:v>230.72065900000001</c:v>
                </c:pt>
                <c:pt idx="469">
                  <c:v>230.72065900000001</c:v>
                </c:pt>
                <c:pt idx="470">
                  <c:v>230.72065900000001</c:v>
                </c:pt>
                <c:pt idx="471">
                  <c:v>230.72065900000001</c:v>
                </c:pt>
                <c:pt idx="472">
                  <c:v>230.72065900000001</c:v>
                </c:pt>
                <c:pt idx="473">
                  <c:v>230.72065900000001</c:v>
                </c:pt>
                <c:pt idx="474">
                  <c:v>230.72065900000001</c:v>
                </c:pt>
                <c:pt idx="475">
                  <c:v>230.72065900000001</c:v>
                </c:pt>
                <c:pt idx="476">
                  <c:v>230.72065900000001</c:v>
                </c:pt>
                <c:pt idx="477">
                  <c:v>230.72065900000001</c:v>
                </c:pt>
                <c:pt idx="478">
                  <c:v>230.72065900000001</c:v>
                </c:pt>
                <c:pt idx="479">
                  <c:v>230.72065900000001</c:v>
                </c:pt>
                <c:pt idx="480">
                  <c:v>230.72065900000001</c:v>
                </c:pt>
                <c:pt idx="481">
                  <c:v>230.72065900000001</c:v>
                </c:pt>
                <c:pt idx="482">
                  <c:v>230.72065900000001</c:v>
                </c:pt>
                <c:pt idx="483">
                  <c:v>230.72065900000001</c:v>
                </c:pt>
                <c:pt idx="484">
                  <c:v>230.97422144638401</c:v>
                </c:pt>
                <c:pt idx="485">
                  <c:v>230.97422144638401</c:v>
                </c:pt>
                <c:pt idx="486">
                  <c:v>230.97422144638401</c:v>
                </c:pt>
                <c:pt idx="487">
                  <c:v>230.97422144638401</c:v>
                </c:pt>
                <c:pt idx="488">
                  <c:v>230.97422144638401</c:v>
                </c:pt>
                <c:pt idx="489">
                  <c:v>230.97422144638401</c:v>
                </c:pt>
                <c:pt idx="490">
                  <c:v>230.97422144638401</c:v>
                </c:pt>
                <c:pt idx="491">
                  <c:v>230.97422144638401</c:v>
                </c:pt>
                <c:pt idx="492">
                  <c:v>230.97422144638401</c:v>
                </c:pt>
                <c:pt idx="493">
                  <c:v>230.97422144638401</c:v>
                </c:pt>
                <c:pt idx="494">
                  <c:v>230.97422144638401</c:v>
                </c:pt>
                <c:pt idx="495">
                  <c:v>230.97422144638401</c:v>
                </c:pt>
                <c:pt idx="496">
                  <c:v>230.97422144638401</c:v>
                </c:pt>
                <c:pt idx="497">
                  <c:v>230.97422144638401</c:v>
                </c:pt>
                <c:pt idx="498">
                  <c:v>230.97422144638401</c:v>
                </c:pt>
                <c:pt idx="499">
                  <c:v>230.97422144638401</c:v>
                </c:pt>
                <c:pt idx="500">
                  <c:v>230.97422144638401</c:v>
                </c:pt>
                <c:pt idx="501">
                  <c:v>230.97422144638401</c:v>
                </c:pt>
                <c:pt idx="502">
                  <c:v>230.97422144638401</c:v>
                </c:pt>
                <c:pt idx="503">
                  <c:v>230.97422144638401</c:v>
                </c:pt>
                <c:pt idx="504">
                  <c:v>230.97422144638401</c:v>
                </c:pt>
                <c:pt idx="505">
                  <c:v>230.97422144638401</c:v>
                </c:pt>
                <c:pt idx="506">
                  <c:v>230.97422144638401</c:v>
                </c:pt>
                <c:pt idx="507">
                  <c:v>230.97422144638401</c:v>
                </c:pt>
                <c:pt idx="508">
                  <c:v>230.97422144638401</c:v>
                </c:pt>
                <c:pt idx="509">
                  <c:v>230.97422144638401</c:v>
                </c:pt>
                <c:pt idx="510">
                  <c:v>230.97422144638401</c:v>
                </c:pt>
                <c:pt idx="511">
                  <c:v>230.97422144638401</c:v>
                </c:pt>
                <c:pt idx="512">
                  <c:v>230.97422144638401</c:v>
                </c:pt>
                <c:pt idx="513">
                  <c:v>230.97422144638401</c:v>
                </c:pt>
                <c:pt idx="514">
                  <c:v>230.97422144638401</c:v>
                </c:pt>
                <c:pt idx="515">
                  <c:v>238.72413300248141</c:v>
                </c:pt>
                <c:pt idx="516">
                  <c:v>238.72413300248141</c:v>
                </c:pt>
                <c:pt idx="517">
                  <c:v>238.72413300248141</c:v>
                </c:pt>
                <c:pt idx="518">
                  <c:v>238.72413300248141</c:v>
                </c:pt>
                <c:pt idx="519">
                  <c:v>238.72413300248141</c:v>
                </c:pt>
                <c:pt idx="520">
                  <c:v>238.72413300248141</c:v>
                </c:pt>
                <c:pt idx="521">
                  <c:v>238.72413300248141</c:v>
                </c:pt>
                <c:pt idx="522">
                  <c:v>238.72413300248141</c:v>
                </c:pt>
                <c:pt idx="523">
                  <c:v>238.72413300248141</c:v>
                </c:pt>
                <c:pt idx="524">
                  <c:v>238.72413300248141</c:v>
                </c:pt>
                <c:pt idx="525">
                  <c:v>238.72413300248141</c:v>
                </c:pt>
                <c:pt idx="526">
                  <c:v>238.72413300248141</c:v>
                </c:pt>
                <c:pt idx="527">
                  <c:v>238.72413300248141</c:v>
                </c:pt>
                <c:pt idx="528">
                  <c:v>238.72413300248141</c:v>
                </c:pt>
                <c:pt idx="529">
                  <c:v>238.72413300248141</c:v>
                </c:pt>
                <c:pt idx="530">
                  <c:v>238.72413300248141</c:v>
                </c:pt>
                <c:pt idx="531">
                  <c:v>238.72413300248141</c:v>
                </c:pt>
                <c:pt idx="532">
                  <c:v>238.72413300248141</c:v>
                </c:pt>
                <c:pt idx="533">
                  <c:v>238.72413300248141</c:v>
                </c:pt>
                <c:pt idx="534">
                  <c:v>238.72413300248141</c:v>
                </c:pt>
                <c:pt idx="535">
                  <c:v>238.72413300248141</c:v>
                </c:pt>
                <c:pt idx="536">
                  <c:v>238.72413300248141</c:v>
                </c:pt>
                <c:pt idx="537">
                  <c:v>238.72413300248141</c:v>
                </c:pt>
                <c:pt idx="538">
                  <c:v>238.72413300248141</c:v>
                </c:pt>
                <c:pt idx="539">
                  <c:v>238.72413300248141</c:v>
                </c:pt>
                <c:pt idx="540">
                  <c:v>238.72413300248141</c:v>
                </c:pt>
                <c:pt idx="541">
                  <c:v>238.72413300248141</c:v>
                </c:pt>
                <c:pt idx="542">
                  <c:v>238.72413300248141</c:v>
                </c:pt>
                <c:pt idx="543">
                  <c:v>238.72413300248141</c:v>
                </c:pt>
                <c:pt idx="544">
                  <c:v>238.72413300248141</c:v>
                </c:pt>
                <c:pt idx="545">
                  <c:v>235.08303209876544</c:v>
                </c:pt>
                <c:pt idx="546">
                  <c:v>235.08303209876544</c:v>
                </c:pt>
                <c:pt idx="547">
                  <c:v>235.08303209876544</c:v>
                </c:pt>
                <c:pt idx="548">
                  <c:v>235.08303209876544</c:v>
                </c:pt>
                <c:pt idx="549">
                  <c:v>235.08303209876544</c:v>
                </c:pt>
                <c:pt idx="550">
                  <c:v>235.08303209876544</c:v>
                </c:pt>
                <c:pt idx="551">
                  <c:v>235.08303209876544</c:v>
                </c:pt>
                <c:pt idx="552">
                  <c:v>235.08303209876544</c:v>
                </c:pt>
                <c:pt idx="553">
                  <c:v>235.08303209876544</c:v>
                </c:pt>
                <c:pt idx="554">
                  <c:v>235.08303209876544</c:v>
                </c:pt>
                <c:pt idx="555">
                  <c:v>235.08303209876544</c:v>
                </c:pt>
                <c:pt idx="556">
                  <c:v>235.08303209876544</c:v>
                </c:pt>
                <c:pt idx="557">
                  <c:v>235.08303209876544</c:v>
                </c:pt>
                <c:pt idx="558">
                  <c:v>235.08303209876544</c:v>
                </c:pt>
                <c:pt idx="559">
                  <c:v>235.08303209876544</c:v>
                </c:pt>
                <c:pt idx="560">
                  <c:v>235.08303209876544</c:v>
                </c:pt>
                <c:pt idx="561">
                  <c:v>235.08303209876544</c:v>
                </c:pt>
                <c:pt idx="562">
                  <c:v>235.08303209876544</c:v>
                </c:pt>
                <c:pt idx="563">
                  <c:v>235.08303209876544</c:v>
                </c:pt>
                <c:pt idx="564">
                  <c:v>235.08303209876544</c:v>
                </c:pt>
                <c:pt idx="565">
                  <c:v>235.08303209876544</c:v>
                </c:pt>
                <c:pt idx="566">
                  <c:v>235.08303209876544</c:v>
                </c:pt>
                <c:pt idx="567">
                  <c:v>235.08303209876544</c:v>
                </c:pt>
                <c:pt idx="568">
                  <c:v>235.08303209876544</c:v>
                </c:pt>
                <c:pt idx="569">
                  <c:v>235.08303209876544</c:v>
                </c:pt>
                <c:pt idx="570">
                  <c:v>235.08303209876544</c:v>
                </c:pt>
                <c:pt idx="571">
                  <c:v>235.08303209876544</c:v>
                </c:pt>
                <c:pt idx="572">
                  <c:v>235.08303209876544</c:v>
                </c:pt>
                <c:pt idx="573">
                  <c:v>235.08303209876544</c:v>
                </c:pt>
                <c:pt idx="574">
                  <c:v>235.08303209876544</c:v>
                </c:pt>
                <c:pt idx="575">
                  <c:v>240.06608888888891</c:v>
                </c:pt>
                <c:pt idx="576">
                  <c:v>239.47479310344829</c:v>
                </c:pt>
                <c:pt idx="577">
                  <c:v>239.47479310344829</c:v>
                </c:pt>
                <c:pt idx="578">
                  <c:v>239.47479310344829</c:v>
                </c:pt>
                <c:pt idx="579">
                  <c:v>239.47479310344829</c:v>
                </c:pt>
                <c:pt idx="580">
                  <c:v>239.47479310344829</c:v>
                </c:pt>
                <c:pt idx="581">
                  <c:v>239.47479310344829</c:v>
                </c:pt>
                <c:pt idx="582">
                  <c:v>239.47479310344829</c:v>
                </c:pt>
                <c:pt idx="583">
                  <c:v>239.47479310344829</c:v>
                </c:pt>
                <c:pt idx="584">
                  <c:v>239.47479310344829</c:v>
                </c:pt>
                <c:pt idx="585">
                  <c:v>239.47479310344829</c:v>
                </c:pt>
                <c:pt idx="586">
                  <c:v>239.47479310344829</c:v>
                </c:pt>
                <c:pt idx="587">
                  <c:v>239.47479310344829</c:v>
                </c:pt>
                <c:pt idx="588">
                  <c:v>239.47479310344829</c:v>
                </c:pt>
                <c:pt idx="589">
                  <c:v>239.47479310344829</c:v>
                </c:pt>
                <c:pt idx="590">
                  <c:v>239.47479310344829</c:v>
                </c:pt>
                <c:pt idx="591">
                  <c:v>239.47479310344829</c:v>
                </c:pt>
                <c:pt idx="592">
                  <c:v>239.47479310344829</c:v>
                </c:pt>
                <c:pt idx="593">
                  <c:v>239.47479310344829</c:v>
                </c:pt>
                <c:pt idx="594">
                  <c:v>239.47479310344829</c:v>
                </c:pt>
                <c:pt idx="595">
                  <c:v>239.47479310344829</c:v>
                </c:pt>
                <c:pt idx="596">
                  <c:v>239.47479310344829</c:v>
                </c:pt>
                <c:pt idx="597">
                  <c:v>239.47479310344829</c:v>
                </c:pt>
                <c:pt idx="598">
                  <c:v>239.47479310344829</c:v>
                </c:pt>
                <c:pt idx="599">
                  <c:v>239.47479310344829</c:v>
                </c:pt>
                <c:pt idx="600">
                  <c:v>239.47479310344829</c:v>
                </c:pt>
                <c:pt idx="601">
                  <c:v>239.47479310344829</c:v>
                </c:pt>
                <c:pt idx="602">
                  <c:v>239.47479310344829</c:v>
                </c:pt>
                <c:pt idx="603">
                  <c:v>239.47479310344829</c:v>
                </c:pt>
                <c:pt idx="604">
                  <c:v>239.47479310344829</c:v>
                </c:pt>
                <c:pt idx="605">
                  <c:v>239.47479310344829</c:v>
                </c:pt>
                <c:pt idx="606">
                  <c:v>239.47479310344829</c:v>
                </c:pt>
                <c:pt idx="607">
                  <c:v>249.27023194103194</c:v>
                </c:pt>
                <c:pt idx="608">
                  <c:v>249.27023194103194</c:v>
                </c:pt>
                <c:pt idx="609">
                  <c:v>249.27023194103194</c:v>
                </c:pt>
                <c:pt idx="610">
                  <c:v>249.27023194103194</c:v>
                </c:pt>
                <c:pt idx="611">
                  <c:v>249.27023194103194</c:v>
                </c:pt>
                <c:pt idx="612">
                  <c:v>249.27023194103194</c:v>
                </c:pt>
                <c:pt idx="613">
                  <c:v>249.27023194103194</c:v>
                </c:pt>
                <c:pt idx="614">
                  <c:v>249.27023194103194</c:v>
                </c:pt>
                <c:pt idx="615">
                  <c:v>249.27023194103194</c:v>
                </c:pt>
                <c:pt idx="616">
                  <c:v>249.27023194103194</c:v>
                </c:pt>
                <c:pt idx="617">
                  <c:v>249.27023194103194</c:v>
                </c:pt>
                <c:pt idx="618">
                  <c:v>249.27023194103194</c:v>
                </c:pt>
                <c:pt idx="619">
                  <c:v>249.27023194103194</c:v>
                </c:pt>
                <c:pt idx="620">
                  <c:v>249.27023194103194</c:v>
                </c:pt>
                <c:pt idx="621">
                  <c:v>249.27023194103194</c:v>
                </c:pt>
                <c:pt idx="622">
                  <c:v>249.27023194103194</c:v>
                </c:pt>
                <c:pt idx="623">
                  <c:v>249.27023194103194</c:v>
                </c:pt>
                <c:pt idx="624">
                  <c:v>249.27023194103194</c:v>
                </c:pt>
                <c:pt idx="625">
                  <c:v>249.27023194103194</c:v>
                </c:pt>
                <c:pt idx="626">
                  <c:v>249.27023194103194</c:v>
                </c:pt>
                <c:pt idx="627">
                  <c:v>249.27023194103194</c:v>
                </c:pt>
                <c:pt idx="628">
                  <c:v>249.27023194103194</c:v>
                </c:pt>
                <c:pt idx="629">
                  <c:v>249.27023194103194</c:v>
                </c:pt>
                <c:pt idx="630">
                  <c:v>249.27023194103194</c:v>
                </c:pt>
                <c:pt idx="631">
                  <c:v>249.27023194103194</c:v>
                </c:pt>
                <c:pt idx="632">
                  <c:v>249.27023194103194</c:v>
                </c:pt>
                <c:pt idx="633">
                  <c:v>249.27023194103194</c:v>
                </c:pt>
                <c:pt idx="634">
                  <c:v>249.27023194103194</c:v>
                </c:pt>
                <c:pt idx="635">
                  <c:v>249.27023194103194</c:v>
                </c:pt>
                <c:pt idx="636">
                  <c:v>249.27023194103194</c:v>
                </c:pt>
                <c:pt idx="637">
                  <c:v>244.52756274509807</c:v>
                </c:pt>
                <c:pt idx="638">
                  <c:v>244.52756274509807</c:v>
                </c:pt>
                <c:pt idx="639">
                  <c:v>244.52756274509807</c:v>
                </c:pt>
                <c:pt idx="640">
                  <c:v>244.52756274509807</c:v>
                </c:pt>
                <c:pt idx="641">
                  <c:v>244.52756274509807</c:v>
                </c:pt>
                <c:pt idx="642">
                  <c:v>244.52756274509807</c:v>
                </c:pt>
                <c:pt idx="643">
                  <c:v>244.52756274509807</c:v>
                </c:pt>
                <c:pt idx="644">
                  <c:v>244.52756274509807</c:v>
                </c:pt>
                <c:pt idx="645">
                  <c:v>244.52756274509807</c:v>
                </c:pt>
                <c:pt idx="646">
                  <c:v>244.52756274509807</c:v>
                </c:pt>
                <c:pt idx="647">
                  <c:v>244.52756274509807</c:v>
                </c:pt>
                <c:pt idx="648">
                  <c:v>244.52756274509807</c:v>
                </c:pt>
                <c:pt idx="649">
                  <c:v>244.52756274509807</c:v>
                </c:pt>
                <c:pt idx="650">
                  <c:v>244.52756274509807</c:v>
                </c:pt>
                <c:pt idx="651">
                  <c:v>244.52756274509807</c:v>
                </c:pt>
                <c:pt idx="652">
                  <c:v>244.52756274509807</c:v>
                </c:pt>
                <c:pt idx="653">
                  <c:v>244.52756274509807</c:v>
                </c:pt>
                <c:pt idx="654">
                  <c:v>244.52756274509807</c:v>
                </c:pt>
                <c:pt idx="655">
                  <c:v>244.52756274509807</c:v>
                </c:pt>
                <c:pt idx="656">
                  <c:v>244.52756274509807</c:v>
                </c:pt>
                <c:pt idx="657">
                  <c:v>244.52756274509807</c:v>
                </c:pt>
                <c:pt idx="658">
                  <c:v>244.52756274509807</c:v>
                </c:pt>
                <c:pt idx="659">
                  <c:v>244.52756274509807</c:v>
                </c:pt>
                <c:pt idx="660">
                  <c:v>244.52756274509807</c:v>
                </c:pt>
                <c:pt idx="661">
                  <c:v>244.52756274509807</c:v>
                </c:pt>
                <c:pt idx="662">
                  <c:v>244.52756274509807</c:v>
                </c:pt>
                <c:pt idx="663">
                  <c:v>244.52756274509807</c:v>
                </c:pt>
                <c:pt idx="664">
                  <c:v>244.52756274509807</c:v>
                </c:pt>
                <c:pt idx="665">
                  <c:v>244.52756274509807</c:v>
                </c:pt>
                <c:pt idx="666">
                  <c:v>247.32083333333335</c:v>
                </c:pt>
                <c:pt idx="667">
                  <c:v>247.32083333333335</c:v>
                </c:pt>
                <c:pt idx="668">
                  <c:v>246.7161369193154</c:v>
                </c:pt>
                <c:pt idx="669">
                  <c:v>246.7161369193154</c:v>
                </c:pt>
                <c:pt idx="670">
                  <c:v>246.7161369193154</c:v>
                </c:pt>
                <c:pt idx="671">
                  <c:v>246.7161369193154</c:v>
                </c:pt>
                <c:pt idx="672">
                  <c:v>246.7161369193154</c:v>
                </c:pt>
                <c:pt idx="673">
                  <c:v>246.7161369193154</c:v>
                </c:pt>
                <c:pt idx="674">
                  <c:v>246.7161369193154</c:v>
                </c:pt>
                <c:pt idx="675">
                  <c:v>246.7161369193154</c:v>
                </c:pt>
                <c:pt idx="676">
                  <c:v>246.7161369193154</c:v>
                </c:pt>
                <c:pt idx="677">
                  <c:v>246.7161369193154</c:v>
                </c:pt>
                <c:pt idx="678">
                  <c:v>246.7161369193154</c:v>
                </c:pt>
                <c:pt idx="679">
                  <c:v>246.7161369193154</c:v>
                </c:pt>
                <c:pt idx="680">
                  <c:v>246.7161369193154</c:v>
                </c:pt>
                <c:pt idx="681">
                  <c:v>246.7161369193154</c:v>
                </c:pt>
                <c:pt idx="682">
                  <c:v>246.7161369193154</c:v>
                </c:pt>
                <c:pt idx="683">
                  <c:v>246.7161369193154</c:v>
                </c:pt>
                <c:pt idx="684">
                  <c:v>246.7161369193154</c:v>
                </c:pt>
                <c:pt idx="685">
                  <c:v>246.7161369193154</c:v>
                </c:pt>
                <c:pt idx="686">
                  <c:v>246.7161369193154</c:v>
                </c:pt>
                <c:pt idx="687">
                  <c:v>246.7161369193154</c:v>
                </c:pt>
                <c:pt idx="688">
                  <c:v>246.7161369193154</c:v>
                </c:pt>
                <c:pt idx="689">
                  <c:v>246.7161369193154</c:v>
                </c:pt>
                <c:pt idx="690">
                  <c:v>246.7161369193154</c:v>
                </c:pt>
                <c:pt idx="691">
                  <c:v>246.7161369193154</c:v>
                </c:pt>
                <c:pt idx="692">
                  <c:v>246.7161369193154</c:v>
                </c:pt>
                <c:pt idx="693">
                  <c:v>246.7161369193154</c:v>
                </c:pt>
                <c:pt idx="694">
                  <c:v>246.7161369193154</c:v>
                </c:pt>
                <c:pt idx="695">
                  <c:v>246.7161369193154</c:v>
                </c:pt>
                <c:pt idx="696">
                  <c:v>246.7161369193154</c:v>
                </c:pt>
                <c:pt idx="697">
                  <c:v>246.7161369193154</c:v>
                </c:pt>
                <c:pt idx="698">
                  <c:v>248.19912390243906</c:v>
                </c:pt>
                <c:pt idx="699">
                  <c:v>248.19912390243906</c:v>
                </c:pt>
                <c:pt idx="700">
                  <c:v>248.19912390243906</c:v>
                </c:pt>
                <c:pt idx="701">
                  <c:v>248.19912390243906</c:v>
                </c:pt>
                <c:pt idx="702">
                  <c:v>248.19912390243906</c:v>
                </c:pt>
                <c:pt idx="703">
                  <c:v>248.19912390243906</c:v>
                </c:pt>
                <c:pt idx="704">
                  <c:v>248.19912390243906</c:v>
                </c:pt>
                <c:pt idx="705">
                  <c:v>248.19912390243906</c:v>
                </c:pt>
                <c:pt idx="706">
                  <c:v>248.19912390243906</c:v>
                </c:pt>
                <c:pt idx="707">
                  <c:v>248.19912390243906</c:v>
                </c:pt>
                <c:pt idx="708">
                  <c:v>248.19912390243906</c:v>
                </c:pt>
                <c:pt idx="709">
                  <c:v>248.19912390243906</c:v>
                </c:pt>
                <c:pt idx="710">
                  <c:v>248.19912390243906</c:v>
                </c:pt>
                <c:pt idx="711">
                  <c:v>248.19912390243906</c:v>
                </c:pt>
                <c:pt idx="712">
                  <c:v>248.19912390243906</c:v>
                </c:pt>
                <c:pt idx="713">
                  <c:v>248.19912390243906</c:v>
                </c:pt>
                <c:pt idx="714">
                  <c:v>248.19912390243906</c:v>
                </c:pt>
                <c:pt idx="715">
                  <c:v>248.19912390243906</c:v>
                </c:pt>
                <c:pt idx="716">
                  <c:v>248.19912390243906</c:v>
                </c:pt>
                <c:pt idx="717">
                  <c:v>248.19912390243906</c:v>
                </c:pt>
                <c:pt idx="718">
                  <c:v>248.19912390243906</c:v>
                </c:pt>
                <c:pt idx="719">
                  <c:v>248.19912390243906</c:v>
                </c:pt>
                <c:pt idx="720">
                  <c:v>248.19912390243906</c:v>
                </c:pt>
                <c:pt idx="721">
                  <c:v>248.19912390243906</c:v>
                </c:pt>
                <c:pt idx="722">
                  <c:v>248.19912390243906</c:v>
                </c:pt>
                <c:pt idx="723">
                  <c:v>248.19912390243906</c:v>
                </c:pt>
                <c:pt idx="724">
                  <c:v>248.19912390243906</c:v>
                </c:pt>
                <c:pt idx="725">
                  <c:v>248.19912390243906</c:v>
                </c:pt>
                <c:pt idx="726">
                  <c:v>248.19912390243906</c:v>
                </c:pt>
                <c:pt idx="727">
                  <c:v>248.19912390243906</c:v>
                </c:pt>
                <c:pt idx="728">
                  <c:v>248.19912390243906</c:v>
                </c:pt>
                <c:pt idx="729">
                  <c:v>251.17687201946475</c:v>
                </c:pt>
                <c:pt idx="730">
                  <c:v>251.17687201946475</c:v>
                </c:pt>
                <c:pt idx="731">
                  <c:v>251.17687201946475</c:v>
                </c:pt>
                <c:pt idx="732">
                  <c:v>251.17687201946475</c:v>
                </c:pt>
                <c:pt idx="733">
                  <c:v>251.17687201946475</c:v>
                </c:pt>
                <c:pt idx="734">
                  <c:v>251.17687201946475</c:v>
                </c:pt>
                <c:pt idx="735">
                  <c:v>251.17687201946475</c:v>
                </c:pt>
                <c:pt idx="736">
                  <c:v>251.17687201946475</c:v>
                </c:pt>
                <c:pt idx="737">
                  <c:v>251.17687201946475</c:v>
                </c:pt>
                <c:pt idx="738">
                  <c:v>251.17687201946475</c:v>
                </c:pt>
                <c:pt idx="739">
                  <c:v>251.17687201946475</c:v>
                </c:pt>
                <c:pt idx="740">
                  <c:v>251.17687201946475</c:v>
                </c:pt>
                <c:pt idx="741">
                  <c:v>251.17687201946475</c:v>
                </c:pt>
                <c:pt idx="742">
                  <c:v>251.17687201946475</c:v>
                </c:pt>
                <c:pt idx="743">
                  <c:v>251.17687201946475</c:v>
                </c:pt>
                <c:pt idx="744">
                  <c:v>251.17687201946475</c:v>
                </c:pt>
                <c:pt idx="745">
                  <c:v>251.17687201946475</c:v>
                </c:pt>
                <c:pt idx="746">
                  <c:v>251.17687201946475</c:v>
                </c:pt>
                <c:pt idx="747">
                  <c:v>251.17687201946475</c:v>
                </c:pt>
                <c:pt idx="748">
                  <c:v>251.17687201946475</c:v>
                </c:pt>
                <c:pt idx="749">
                  <c:v>251.17687201946475</c:v>
                </c:pt>
                <c:pt idx="750">
                  <c:v>251.17687201946475</c:v>
                </c:pt>
                <c:pt idx="751">
                  <c:v>251.17687201946475</c:v>
                </c:pt>
                <c:pt idx="752">
                  <c:v>251.17687201946475</c:v>
                </c:pt>
                <c:pt idx="753">
                  <c:v>251.17687201946475</c:v>
                </c:pt>
                <c:pt idx="754">
                  <c:v>251.17687201946475</c:v>
                </c:pt>
                <c:pt idx="755">
                  <c:v>251.17687201946475</c:v>
                </c:pt>
                <c:pt idx="756">
                  <c:v>251.17687201946475</c:v>
                </c:pt>
                <c:pt idx="757">
                  <c:v>251.17687201946475</c:v>
                </c:pt>
                <c:pt idx="758">
                  <c:v>251.17687201946475</c:v>
                </c:pt>
                <c:pt idx="759">
                  <c:v>251.17687201946475</c:v>
                </c:pt>
                <c:pt idx="760">
                  <c:v>263.6488106796117</c:v>
                </c:pt>
                <c:pt idx="761">
                  <c:v>263.6488106796117</c:v>
                </c:pt>
                <c:pt idx="762">
                  <c:v>263.6488106796117</c:v>
                </c:pt>
                <c:pt idx="763">
                  <c:v>263.6488106796117</c:v>
                </c:pt>
                <c:pt idx="764">
                  <c:v>263.6488106796117</c:v>
                </c:pt>
                <c:pt idx="765">
                  <c:v>263.6488106796117</c:v>
                </c:pt>
                <c:pt idx="766">
                  <c:v>263.6488106796117</c:v>
                </c:pt>
                <c:pt idx="767">
                  <c:v>263.6488106796117</c:v>
                </c:pt>
                <c:pt idx="768">
                  <c:v>263.6488106796117</c:v>
                </c:pt>
                <c:pt idx="769">
                  <c:v>263.6488106796117</c:v>
                </c:pt>
                <c:pt idx="770">
                  <c:v>263.6488106796117</c:v>
                </c:pt>
                <c:pt idx="771">
                  <c:v>263.6488106796117</c:v>
                </c:pt>
                <c:pt idx="772">
                  <c:v>263.6488106796117</c:v>
                </c:pt>
                <c:pt idx="773">
                  <c:v>263.6488106796117</c:v>
                </c:pt>
                <c:pt idx="774">
                  <c:v>263.6488106796117</c:v>
                </c:pt>
                <c:pt idx="775">
                  <c:v>263.6488106796117</c:v>
                </c:pt>
                <c:pt idx="776">
                  <c:v>263.6488106796117</c:v>
                </c:pt>
                <c:pt idx="777">
                  <c:v>263.6488106796117</c:v>
                </c:pt>
                <c:pt idx="778">
                  <c:v>263.6488106796117</c:v>
                </c:pt>
                <c:pt idx="779">
                  <c:v>263.6488106796117</c:v>
                </c:pt>
                <c:pt idx="780">
                  <c:v>263.6488106796117</c:v>
                </c:pt>
                <c:pt idx="781">
                  <c:v>263.6488106796117</c:v>
                </c:pt>
                <c:pt idx="782">
                  <c:v>263.6488106796117</c:v>
                </c:pt>
                <c:pt idx="783">
                  <c:v>263.6488106796117</c:v>
                </c:pt>
                <c:pt idx="784">
                  <c:v>263.6488106796117</c:v>
                </c:pt>
                <c:pt idx="785">
                  <c:v>263.6488106796117</c:v>
                </c:pt>
                <c:pt idx="786">
                  <c:v>263.6488106796117</c:v>
                </c:pt>
                <c:pt idx="787">
                  <c:v>263.6488106796117</c:v>
                </c:pt>
                <c:pt idx="788">
                  <c:v>263.6488106796117</c:v>
                </c:pt>
                <c:pt idx="789">
                  <c:v>276.76993429951693</c:v>
                </c:pt>
                <c:pt idx="790">
                  <c:v>276.76993429951693</c:v>
                </c:pt>
                <c:pt idx="791">
                  <c:v>276.76993429951693</c:v>
                </c:pt>
                <c:pt idx="792">
                  <c:v>276.76993429951693</c:v>
                </c:pt>
                <c:pt idx="793">
                  <c:v>276.76993429951693</c:v>
                </c:pt>
                <c:pt idx="794">
                  <c:v>276.76993429951693</c:v>
                </c:pt>
                <c:pt idx="795">
                  <c:v>276.76993429951693</c:v>
                </c:pt>
                <c:pt idx="796">
                  <c:v>276.76993429951693</c:v>
                </c:pt>
                <c:pt idx="797">
                  <c:v>276.76993429951693</c:v>
                </c:pt>
                <c:pt idx="798">
                  <c:v>276.76993429951693</c:v>
                </c:pt>
                <c:pt idx="799">
                  <c:v>276.76993429951693</c:v>
                </c:pt>
                <c:pt idx="800">
                  <c:v>276.76993429951693</c:v>
                </c:pt>
                <c:pt idx="801">
                  <c:v>276.76993429951693</c:v>
                </c:pt>
                <c:pt idx="802">
                  <c:v>276.76993429951693</c:v>
                </c:pt>
                <c:pt idx="803">
                  <c:v>276.76993429951693</c:v>
                </c:pt>
                <c:pt idx="804">
                  <c:v>276.76993429951693</c:v>
                </c:pt>
                <c:pt idx="805">
                  <c:v>276.76993429951693</c:v>
                </c:pt>
                <c:pt idx="806">
                  <c:v>276.76993429951693</c:v>
                </c:pt>
                <c:pt idx="807">
                  <c:v>276.76993429951693</c:v>
                </c:pt>
                <c:pt idx="808">
                  <c:v>276.76993429951693</c:v>
                </c:pt>
                <c:pt idx="809">
                  <c:v>276.76993429951693</c:v>
                </c:pt>
                <c:pt idx="810">
                  <c:v>276.76993429951693</c:v>
                </c:pt>
                <c:pt idx="811">
                  <c:v>276.76993429951693</c:v>
                </c:pt>
                <c:pt idx="812">
                  <c:v>276.76993429951693</c:v>
                </c:pt>
                <c:pt idx="813">
                  <c:v>276.76993429951693</c:v>
                </c:pt>
                <c:pt idx="814">
                  <c:v>276.76993429951693</c:v>
                </c:pt>
                <c:pt idx="815">
                  <c:v>276.76993429951693</c:v>
                </c:pt>
                <c:pt idx="816">
                  <c:v>276.76993429951693</c:v>
                </c:pt>
                <c:pt idx="817">
                  <c:v>276.76993429951693</c:v>
                </c:pt>
                <c:pt idx="818">
                  <c:v>276.76993429951693</c:v>
                </c:pt>
                <c:pt idx="819">
                  <c:v>276.76993429951693</c:v>
                </c:pt>
                <c:pt idx="820">
                  <c:v>277.17138260869569</c:v>
                </c:pt>
                <c:pt idx="821">
                  <c:v>277.17138260869569</c:v>
                </c:pt>
                <c:pt idx="822">
                  <c:v>277.17138260869569</c:v>
                </c:pt>
                <c:pt idx="823">
                  <c:v>277.17138260869569</c:v>
                </c:pt>
                <c:pt idx="824">
                  <c:v>277.17138260869569</c:v>
                </c:pt>
                <c:pt idx="825">
                  <c:v>277.17138260869569</c:v>
                </c:pt>
                <c:pt idx="826">
                  <c:v>277.17138260869569</c:v>
                </c:pt>
                <c:pt idx="827">
                  <c:v>277.17138260869569</c:v>
                </c:pt>
                <c:pt idx="828">
                  <c:v>277.17138260869569</c:v>
                </c:pt>
                <c:pt idx="829">
                  <c:v>277.17138260869569</c:v>
                </c:pt>
                <c:pt idx="830">
                  <c:v>277.17138260869569</c:v>
                </c:pt>
                <c:pt idx="831">
                  <c:v>277.17138260869569</c:v>
                </c:pt>
                <c:pt idx="832">
                  <c:v>277.17138260869569</c:v>
                </c:pt>
                <c:pt idx="833">
                  <c:v>277.17138260869569</c:v>
                </c:pt>
                <c:pt idx="834">
                  <c:v>277.17138260869569</c:v>
                </c:pt>
                <c:pt idx="835">
                  <c:v>277.17138260869569</c:v>
                </c:pt>
                <c:pt idx="836">
                  <c:v>277.17138260869569</c:v>
                </c:pt>
                <c:pt idx="837">
                  <c:v>277.17138260869569</c:v>
                </c:pt>
                <c:pt idx="838">
                  <c:v>277.17138260869569</c:v>
                </c:pt>
                <c:pt idx="839">
                  <c:v>277.17138260869569</c:v>
                </c:pt>
                <c:pt idx="840">
                  <c:v>277.17138260869569</c:v>
                </c:pt>
                <c:pt idx="841">
                  <c:v>277.17138260869569</c:v>
                </c:pt>
                <c:pt idx="842">
                  <c:v>277.17138260869569</c:v>
                </c:pt>
                <c:pt idx="843">
                  <c:v>277.17138260869569</c:v>
                </c:pt>
                <c:pt idx="844">
                  <c:v>277.17138260869569</c:v>
                </c:pt>
                <c:pt idx="845">
                  <c:v>277.17138260869569</c:v>
                </c:pt>
                <c:pt idx="846">
                  <c:v>277.17138260869569</c:v>
                </c:pt>
                <c:pt idx="847">
                  <c:v>277.17138260869569</c:v>
                </c:pt>
                <c:pt idx="848">
                  <c:v>281.18586570048313</c:v>
                </c:pt>
                <c:pt idx="849">
                  <c:v>281.18586570048313</c:v>
                </c:pt>
                <c:pt idx="850">
                  <c:v>280.50830939759044</c:v>
                </c:pt>
                <c:pt idx="851">
                  <c:v>280.50830939759044</c:v>
                </c:pt>
                <c:pt idx="852">
                  <c:v>280.50830939759044</c:v>
                </c:pt>
                <c:pt idx="853">
                  <c:v>280.50830939759044</c:v>
                </c:pt>
                <c:pt idx="854">
                  <c:v>280.50830939759044</c:v>
                </c:pt>
                <c:pt idx="855">
                  <c:v>280.50830939759044</c:v>
                </c:pt>
                <c:pt idx="856">
                  <c:v>280.50830939759044</c:v>
                </c:pt>
                <c:pt idx="857">
                  <c:v>280.50830939759044</c:v>
                </c:pt>
                <c:pt idx="858">
                  <c:v>280.50830939759044</c:v>
                </c:pt>
                <c:pt idx="859">
                  <c:v>280.50830939759044</c:v>
                </c:pt>
                <c:pt idx="860">
                  <c:v>280.50830939759044</c:v>
                </c:pt>
                <c:pt idx="861">
                  <c:v>280.50830939759044</c:v>
                </c:pt>
                <c:pt idx="862">
                  <c:v>280.50830939759044</c:v>
                </c:pt>
                <c:pt idx="863">
                  <c:v>280.50830939759044</c:v>
                </c:pt>
                <c:pt idx="864">
                  <c:v>280.50830939759044</c:v>
                </c:pt>
                <c:pt idx="865">
                  <c:v>280.50830939759044</c:v>
                </c:pt>
                <c:pt idx="866">
                  <c:v>280.50830939759044</c:v>
                </c:pt>
                <c:pt idx="867">
                  <c:v>280.50830939759044</c:v>
                </c:pt>
                <c:pt idx="868">
                  <c:v>280.50830939759044</c:v>
                </c:pt>
                <c:pt idx="869">
                  <c:v>280.50830939759044</c:v>
                </c:pt>
                <c:pt idx="870">
                  <c:v>280.50830939759044</c:v>
                </c:pt>
                <c:pt idx="871">
                  <c:v>280.50830939759044</c:v>
                </c:pt>
                <c:pt idx="872">
                  <c:v>280.50830939759044</c:v>
                </c:pt>
                <c:pt idx="873">
                  <c:v>280.50830939759044</c:v>
                </c:pt>
                <c:pt idx="874">
                  <c:v>280.50830939759044</c:v>
                </c:pt>
                <c:pt idx="875">
                  <c:v>280.50830939759044</c:v>
                </c:pt>
                <c:pt idx="876">
                  <c:v>280.50830939759044</c:v>
                </c:pt>
                <c:pt idx="877">
                  <c:v>280.50830939759044</c:v>
                </c:pt>
                <c:pt idx="878">
                  <c:v>280.50830939759044</c:v>
                </c:pt>
                <c:pt idx="879">
                  <c:v>280.50830939759044</c:v>
                </c:pt>
                <c:pt idx="880">
                  <c:v>280.50830939759044</c:v>
                </c:pt>
                <c:pt idx="881">
                  <c:v>311.73839807692303</c:v>
                </c:pt>
                <c:pt idx="882">
                  <c:v>311.73839807692303</c:v>
                </c:pt>
                <c:pt idx="883">
                  <c:v>311.73839807692303</c:v>
                </c:pt>
                <c:pt idx="884">
                  <c:v>311.73839807692303</c:v>
                </c:pt>
                <c:pt idx="885">
                  <c:v>311.73839807692303</c:v>
                </c:pt>
                <c:pt idx="886">
                  <c:v>311.73839807692303</c:v>
                </c:pt>
                <c:pt idx="887">
                  <c:v>311.73839807692303</c:v>
                </c:pt>
                <c:pt idx="888">
                  <c:v>311.73839807692303</c:v>
                </c:pt>
                <c:pt idx="889">
                  <c:v>311.73839807692303</c:v>
                </c:pt>
                <c:pt idx="890">
                  <c:v>311.73839807692303</c:v>
                </c:pt>
                <c:pt idx="891">
                  <c:v>311.73839807692303</c:v>
                </c:pt>
                <c:pt idx="892">
                  <c:v>311.73839807692303</c:v>
                </c:pt>
                <c:pt idx="893">
                  <c:v>311.73839807692303</c:v>
                </c:pt>
                <c:pt idx="894">
                  <c:v>311.73839807692303</c:v>
                </c:pt>
                <c:pt idx="895">
                  <c:v>311.73839807692303</c:v>
                </c:pt>
                <c:pt idx="896">
                  <c:v>311.73839807692303</c:v>
                </c:pt>
                <c:pt idx="897">
                  <c:v>311.73839807692303</c:v>
                </c:pt>
                <c:pt idx="898">
                  <c:v>311.73839807692303</c:v>
                </c:pt>
                <c:pt idx="899">
                  <c:v>311.73839807692303</c:v>
                </c:pt>
                <c:pt idx="900">
                  <c:v>311.73839807692303</c:v>
                </c:pt>
                <c:pt idx="901">
                  <c:v>311.73839807692303</c:v>
                </c:pt>
                <c:pt idx="902">
                  <c:v>311.73839807692303</c:v>
                </c:pt>
                <c:pt idx="903">
                  <c:v>311.73839807692303</c:v>
                </c:pt>
                <c:pt idx="904">
                  <c:v>311.73839807692303</c:v>
                </c:pt>
                <c:pt idx="905">
                  <c:v>311.73839807692303</c:v>
                </c:pt>
                <c:pt idx="906">
                  <c:v>311.73839807692303</c:v>
                </c:pt>
                <c:pt idx="907">
                  <c:v>311.73839807692303</c:v>
                </c:pt>
                <c:pt idx="908">
                  <c:v>311.73839807692303</c:v>
                </c:pt>
                <c:pt idx="909">
                  <c:v>311.73839807692303</c:v>
                </c:pt>
                <c:pt idx="910">
                  <c:v>311.73839807692303</c:v>
                </c:pt>
                <c:pt idx="911">
                  <c:v>353.52289016786574</c:v>
                </c:pt>
                <c:pt idx="912">
                  <c:v>353.52289016786574</c:v>
                </c:pt>
                <c:pt idx="913">
                  <c:v>353.52289016786574</c:v>
                </c:pt>
                <c:pt idx="914">
                  <c:v>353.52289016786574</c:v>
                </c:pt>
                <c:pt idx="915">
                  <c:v>353.52289016786574</c:v>
                </c:pt>
                <c:pt idx="916">
                  <c:v>353.52289016786574</c:v>
                </c:pt>
                <c:pt idx="917">
                  <c:v>353.52289016786574</c:v>
                </c:pt>
                <c:pt idx="918">
                  <c:v>353.52289016786574</c:v>
                </c:pt>
                <c:pt idx="919">
                  <c:v>353.52289016786574</c:v>
                </c:pt>
                <c:pt idx="920">
                  <c:v>353.52289016786574</c:v>
                </c:pt>
                <c:pt idx="921">
                  <c:v>353.52289016786574</c:v>
                </c:pt>
                <c:pt idx="922">
                  <c:v>353.52289016786574</c:v>
                </c:pt>
                <c:pt idx="923">
                  <c:v>353.52289016786574</c:v>
                </c:pt>
                <c:pt idx="924">
                  <c:v>353.52289016786574</c:v>
                </c:pt>
                <c:pt idx="925">
                  <c:v>353.52289016786574</c:v>
                </c:pt>
                <c:pt idx="926">
                  <c:v>353.52289016786574</c:v>
                </c:pt>
                <c:pt idx="927">
                  <c:v>353.52289016786574</c:v>
                </c:pt>
                <c:pt idx="928">
                  <c:v>353.52289016786574</c:v>
                </c:pt>
                <c:pt idx="929">
                  <c:v>353.52289016786574</c:v>
                </c:pt>
                <c:pt idx="930">
                  <c:v>353.52289016786574</c:v>
                </c:pt>
                <c:pt idx="931">
                  <c:v>353.52289016786574</c:v>
                </c:pt>
                <c:pt idx="932">
                  <c:v>353.52289016786574</c:v>
                </c:pt>
                <c:pt idx="933">
                  <c:v>353.52289016786574</c:v>
                </c:pt>
                <c:pt idx="934">
                  <c:v>353.52289016786574</c:v>
                </c:pt>
                <c:pt idx="935">
                  <c:v>353.52289016786574</c:v>
                </c:pt>
                <c:pt idx="936">
                  <c:v>353.52289016786574</c:v>
                </c:pt>
                <c:pt idx="937">
                  <c:v>353.52289016786574</c:v>
                </c:pt>
                <c:pt idx="938">
                  <c:v>353.52289016786574</c:v>
                </c:pt>
                <c:pt idx="939">
                  <c:v>353.52289016786574</c:v>
                </c:pt>
                <c:pt idx="940">
                  <c:v>353.52289016786574</c:v>
                </c:pt>
                <c:pt idx="941">
                  <c:v>353.52289016786574</c:v>
                </c:pt>
                <c:pt idx="942">
                  <c:v>373.01188421052638</c:v>
                </c:pt>
                <c:pt idx="943">
                  <c:v>373.01188421052638</c:v>
                </c:pt>
                <c:pt idx="944">
                  <c:v>373.01188421052638</c:v>
                </c:pt>
                <c:pt idx="945">
                  <c:v>373.01188421052638</c:v>
                </c:pt>
                <c:pt idx="946">
                  <c:v>373.01188421052638</c:v>
                </c:pt>
                <c:pt idx="947">
                  <c:v>373.01188421052638</c:v>
                </c:pt>
                <c:pt idx="948">
                  <c:v>373.01188421052638</c:v>
                </c:pt>
                <c:pt idx="949">
                  <c:v>373.01188421052638</c:v>
                </c:pt>
                <c:pt idx="950">
                  <c:v>373.01188421052638</c:v>
                </c:pt>
                <c:pt idx="951">
                  <c:v>373.01188421052638</c:v>
                </c:pt>
                <c:pt idx="952">
                  <c:v>373.01188421052638</c:v>
                </c:pt>
                <c:pt idx="953">
                  <c:v>373.01188421052638</c:v>
                </c:pt>
                <c:pt idx="954">
                  <c:v>373.01188421052638</c:v>
                </c:pt>
                <c:pt idx="955">
                  <c:v>373.01188421052638</c:v>
                </c:pt>
                <c:pt idx="956">
                  <c:v>373.01188421052638</c:v>
                </c:pt>
                <c:pt idx="957">
                  <c:v>373.01188421052638</c:v>
                </c:pt>
                <c:pt idx="958">
                  <c:v>373.01188421052638</c:v>
                </c:pt>
                <c:pt idx="959">
                  <c:v>373.01188421052638</c:v>
                </c:pt>
                <c:pt idx="960">
                  <c:v>373.01188421052638</c:v>
                </c:pt>
                <c:pt idx="961">
                  <c:v>373.01188421052638</c:v>
                </c:pt>
                <c:pt idx="962">
                  <c:v>373.01188421052638</c:v>
                </c:pt>
                <c:pt idx="963">
                  <c:v>373.01188421052638</c:v>
                </c:pt>
                <c:pt idx="964">
                  <c:v>373.01188421052638</c:v>
                </c:pt>
                <c:pt idx="965">
                  <c:v>373.01188421052638</c:v>
                </c:pt>
                <c:pt idx="966">
                  <c:v>373.01188421052638</c:v>
                </c:pt>
                <c:pt idx="967">
                  <c:v>373.01188421052638</c:v>
                </c:pt>
                <c:pt idx="968">
                  <c:v>373.01188421052638</c:v>
                </c:pt>
                <c:pt idx="969">
                  <c:v>373.01188421052638</c:v>
                </c:pt>
                <c:pt idx="970">
                  <c:v>373.01188421052638</c:v>
                </c:pt>
                <c:pt idx="971">
                  <c:v>373.01188421052638</c:v>
                </c:pt>
                <c:pt idx="972">
                  <c:v>373.01188421052638</c:v>
                </c:pt>
                <c:pt idx="973">
                  <c:v>379.82813460620531</c:v>
                </c:pt>
                <c:pt idx="974">
                  <c:v>379.82813460620531</c:v>
                </c:pt>
                <c:pt idx="975">
                  <c:v>379.82813460620531</c:v>
                </c:pt>
                <c:pt idx="976">
                  <c:v>379.82813460620531</c:v>
                </c:pt>
                <c:pt idx="977">
                  <c:v>379.82813460620531</c:v>
                </c:pt>
                <c:pt idx="978">
                  <c:v>379.82813460620531</c:v>
                </c:pt>
                <c:pt idx="979">
                  <c:v>379.82813460620531</c:v>
                </c:pt>
                <c:pt idx="980">
                  <c:v>379.82813460620531</c:v>
                </c:pt>
                <c:pt idx="981">
                  <c:v>379.82813460620531</c:v>
                </c:pt>
                <c:pt idx="982">
                  <c:v>379.82813460620531</c:v>
                </c:pt>
                <c:pt idx="983">
                  <c:v>379.82813460620531</c:v>
                </c:pt>
                <c:pt idx="984">
                  <c:v>379.82813460620531</c:v>
                </c:pt>
                <c:pt idx="985">
                  <c:v>379.82813460620531</c:v>
                </c:pt>
                <c:pt idx="986">
                  <c:v>379.82813460620531</c:v>
                </c:pt>
                <c:pt idx="987">
                  <c:v>379.82813460620531</c:v>
                </c:pt>
                <c:pt idx="988">
                  <c:v>379.82813460620531</c:v>
                </c:pt>
                <c:pt idx="989">
                  <c:v>379.82813460620531</c:v>
                </c:pt>
                <c:pt idx="990">
                  <c:v>379.82813460620531</c:v>
                </c:pt>
                <c:pt idx="991">
                  <c:v>379.82813460620531</c:v>
                </c:pt>
                <c:pt idx="992">
                  <c:v>379.82813460620531</c:v>
                </c:pt>
                <c:pt idx="993">
                  <c:v>379.82813460620531</c:v>
                </c:pt>
                <c:pt idx="994">
                  <c:v>379.82813460620531</c:v>
                </c:pt>
                <c:pt idx="995">
                  <c:v>379.82813460620531</c:v>
                </c:pt>
                <c:pt idx="996">
                  <c:v>379.82813460620531</c:v>
                </c:pt>
                <c:pt idx="997">
                  <c:v>379.82813460620531</c:v>
                </c:pt>
                <c:pt idx="998">
                  <c:v>379.82813460620531</c:v>
                </c:pt>
                <c:pt idx="999">
                  <c:v>379.82813460620531</c:v>
                </c:pt>
                <c:pt idx="1000">
                  <c:v>379.82813460620531</c:v>
                </c:pt>
                <c:pt idx="1001">
                  <c:v>379.82813460620531</c:v>
                </c:pt>
                <c:pt idx="1002">
                  <c:v>370.98833317422435</c:v>
                </c:pt>
                <c:pt idx="1003">
                  <c:v>369.22591828978625</c:v>
                </c:pt>
                <c:pt idx="1004">
                  <c:v>369.22591828978625</c:v>
                </c:pt>
                <c:pt idx="1005">
                  <c:v>369.22591828978625</c:v>
                </c:pt>
                <c:pt idx="1006">
                  <c:v>369.22591828978625</c:v>
                </c:pt>
                <c:pt idx="1007">
                  <c:v>369.22591828978625</c:v>
                </c:pt>
                <c:pt idx="1008">
                  <c:v>369.22591828978625</c:v>
                </c:pt>
                <c:pt idx="1009">
                  <c:v>369.22591828978625</c:v>
                </c:pt>
                <c:pt idx="1010">
                  <c:v>369.22591828978625</c:v>
                </c:pt>
                <c:pt idx="1011">
                  <c:v>369.22591828978625</c:v>
                </c:pt>
                <c:pt idx="1012">
                  <c:v>369.22591828978625</c:v>
                </c:pt>
                <c:pt idx="1013">
                  <c:v>369.22591828978625</c:v>
                </c:pt>
                <c:pt idx="1014">
                  <c:v>369.22591828978625</c:v>
                </c:pt>
                <c:pt idx="1015">
                  <c:v>369.22591828978625</c:v>
                </c:pt>
                <c:pt idx="1016">
                  <c:v>369.22591828978625</c:v>
                </c:pt>
                <c:pt idx="1017">
                  <c:v>369.22591828978625</c:v>
                </c:pt>
                <c:pt idx="1018">
                  <c:v>369.22591828978625</c:v>
                </c:pt>
                <c:pt idx="1019">
                  <c:v>369.22591828978625</c:v>
                </c:pt>
                <c:pt idx="1020">
                  <c:v>369.22591828978625</c:v>
                </c:pt>
                <c:pt idx="1021">
                  <c:v>369.22591828978625</c:v>
                </c:pt>
                <c:pt idx="1022">
                  <c:v>369.22591828978625</c:v>
                </c:pt>
                <c:pt idx="1023">
                  <c:v>369.22591828978625</c:v>
                </c:pt>
                <c:pt idx="1024">
                  <c:v>369.22591828978625</c:v>
                </c:pt>
                <c:pt idx="1025">
                  <c:v>369.22591828978625</c:v>
                </c:pt>
                <c:pt idx="1026">
                  <c:v>369.22591828978625</c:v>
                </c:pt>
                <c:pt idx="1027">
                  <c:v>369.22591828978625</c:v>
                </c:pt>
                <c:pt idx="1028">
                  <c:v>369.22591828978625</c:v>
                </c:pt>
                <c:pt idx="1029">
                  <c:v>369.22591828978625</c:v>
                </c:pt>
                <c:pt idx="1030">
                  <c:v>369.22591828978625</c:v>
                </c:pt>
                <c:pt idx="1031">
                  <c:v>369.22591828978625</c:v>
                </c:pt>
                <c:pt idx="1032">
                  <c:v>369.22591828978625</c:v>
                </c:pt>
                <c:pt idx="1033">
                  <c:v>369.22591828978625</c:v>
                </c:pt>
                <c:pt idx="1034">
                  <c:v>364.91895924170615</c:v>
                </c:pt>
                <c:pt idx="1035">
                  <c:v>364.91895924170615</c:v>
                </c:pt>
                <c:pt idx="1036">
                  <c:v>364.91895924170615</c:v>
                </c:pt>
                <c:pt idx="1037">
                  <c:v>364.91895924170615</c:v>
                </c:pt>
                <c:pt idx="1038">
                  <c:v>364.91895924170615</c:v>
                </c:pt>
                <c:pt idx="1039">
                  <c:v>364.91895924170615</c:v>
                </c:pt>
                <c:pt idx="1040">
                  <c:v>364.91895924170615</c:v>
                </c:pt>
                <c:pt idx="1041">
                  <c:v>364.91895924170615</c:v>
                </c:pt>
                <c:pt idx="1042">
                  <c:v>364.91895924170615</c:v>
                </c:pt>
                <c:pt idx="1043">
                  <c:v>364.91895924170615</c:v>
                </c:pt>
                <c:pt idx="1044">
                  <c:v>364.91895924170615</c:v>
                </c:pt>
                <c:pt idx="1045">
                  <c:v>364.91895924170615</c:v>
                </c:pt>
                <c:pt idx="1046">
                  <c:v>364.91895924170615</c:v>
                </c:pt>
                <c:pt idx="1047">
                  <c:v>364.91895924170615</c:v>
                </c:pt>
                <c:pt idx="1048">
                  <c:v>364.91895924170615</c:v>
                </c:pt>
                <c:pt idx="1049">
                  <c:v>364.91895924170615</c:v>
                </c:pt>
                <c:pt idx="1050">
                  <c:v>364.91895924170615</c:v>
                </c:pt>
                <c:pt idx="1051">
                  <c:v>364.91895924170615</c:v>
                </c:pt>
                <c:pt idx="1052">
                  <c:v>364.91895924170615</c:v>
                </c:pt>
                <c:pt idx="1053">
                  <c:v>364.91895924170615</c:v>
                </c:pt>
                <c:pt idx="1054">
                  <c:v>364.91895924170615</c:v>
                </c:pt>
                <c:pt idx="1055">
                  <c:v>364.91895924170615</c:v>
                </c:pt>
                <c:pt idx="1056">
                  <c:v>364.91895924170615</c:v>
                </c:pt>
                <c:pt idx="1057">
                  <c:v>364.91895924170615</c:v>
                </c:pt>
                <c:pt idx="1058">
                  <c:v>364.91895924170615</c:v>
                </c:pt>
                <c:pt idx="1059">
                  <c:v>364.91895924170615</c:v>
                </c:pt>
                <c:pt idx="1060">
                  <c:v>364.91895924170615</c:v>
                </c:pt>
                <c:pt idx="1061">
                  <c:v>364.91895924170615</c:v>
                </c:pt>
                <c:pt idx="1062">
                  <c:v>364.91895924170615</c:v>
                </c:pt>
                <c:pt idx="1063">
                  <c:v>364.91895924170615</c:v>
                </c:pt>
                <c:pt idx="1064">
                  <c:v>352.27819528301887</c:v>
                </c:pt>
                <c:pt idx="1065">
                  <c:v>352.27819528301887</c:v>
                </c:pt>
                <c:pt idx="1066">
                  <c:v>352.27819528301887</c:v>
                </c:pt>
                <c:pt idx="1067">
                  <c:v>352.27819528301887</c:v>
                </c:pt>
                <c:pt idx="1068">
                  <c:v>352.27819528301887</c:v>
                </c:pt>
                <c:pt idx="1069">
                  <c:v>352.27819528301887</c:v>
                </c:pt>
                <c:pt idx="1070">
                  <c:v>352.27819528301887</c:v>
                </c:pt>
                <c:pt idx="1071">
                  <c:v>352.27819528301887</c:v>
                </c:pt>
                <c:pt idx="1072">
                  <c:v>352.27819528301887</c:v>
                </c:pt>
                <c:pt idx="1073">
                  <c:v>352.27819528301887</c:v>
                </c:pt>
                <c:pt idx="1074">
                  <c:v>352.27819528301887</c:v>
                </c:pt>
                <c:pt idx="1075">
                  <c:v>352.27819528301887</c:v>
                </c:pt>
                <c:pt idx="1076">
                  <c:v>352.27819528301887</c:v>
                </c:pt>
                <c:pt idx="1077">
                  <c:v>352.27819528301887</c:v>
                </c:pt>
                <c:pt idx="1078">
                  <c:v>352.27819528301887</c:v>
                </c:pt>
                <c:pt idx="1079">
                  <c:v>352.27819528301887</c:v>
                </c:pt>
                <c:pt idx="1080">
                  <c:v>352.27819528301887</c:v>
                </c:pt>
                <c:pt idx="1081">
                  <c:v>352.27819528301887</c:v>
                </c:pt>
                <c:pt idx="1082">
                  <c:v>352.27819528301887</c:v>
                </c:pt>
                <c:pt idx="1083">
                  <c:v>352.27819528301887</c:v>
                </c:pt>
                <c:pt idx="1084">
                  <c:v>352.27819528301887</c:v>
                </c:pt>
                <c:pt idx="1085">
                  <c:v>352.27819528301887</c:v>
                </c:pt>
                <c:pt idx="1086">
                  <c:v>352.27819528301887</c:v>
                </c:pt>
                <c:pt idx="1087">
                  <c:v>352.27819528301887</c:v>
                </c:pt>
                <c:pt idx="1088">
                  <c:v>352.27819528301887</c:v>
                </c:pt>
                <c:pt idx="1089">
                  <c:v>352.27819528301887</c:v>
                </c:pt>
                <c:pt idx="1090">
                  <c:v>352.27819528301887</c:v>
                </c:pt>
                <c:pt idx="1091">
                  <c:v>352.27819528301887</c:v>
                </c:pt>
                <c:pt idx="1092">
                  <c:v>352.27819528301887</c:v>
                </c:pt>
                <c:pt idx="1093">
                  <c:v>357.87791226415095</c:v>
                </c:pt>
                <c:pt idx="1094">
                  <c:v>357.87791226415095</c:v>
                </c:pt>
                <c:pt idx="1095">
                  <c:v>357.0358465882353</c:v>
                </c:pt>
                <c:pt idx="1096">
                  <c:v>357.0358465882353</c:v>
                </c:pt>
                <c:pt idx="1097">
                  <c:v>357.0358465882353</c:v>
                </c:pt>
                <c:pt idx="1098">
                  <c:v>357.0358465882353</c:v>
                </c:pt>
                <c:pt idx="1099">
                  <c:v>357.0358465882353</c:v>
                </c:pt>
                <c:pt idx="1100">
                  <c:v>357.0358465882353</c:v>
                </c:pt>
                <c:pt idx="1101">
                  <c:v>357.0358465882353</c:v>
                </c:pt>
                <c:pt idx="1102">
                  <c:v>357.0358465882353</c:v>
                </c:pt>
                <c:pt idx="1103">
                  <c:v>357.0358465882353</c:v>
                </c:pt>
                <c:pt idx="1104">
                  <c:v>357.0358465882353</c:v>
                </c:pt>
                <c:pt idx="1105">
                  <c:v>357.0358465882353</c:v>
                </c:pt>
                <c:pt idx="1106">
                  <c:v>357.0358465882353</c:v>
                </c:pt>
                <c:pt idx="1107">
                  <c:v>357.0358465882353</c:v>
                </c:pt>
                <c:pt idx="1108">
                  <c:v>357.0358465882353</c:v>
                </c:pt>
                <c:pt idx="1109">
                  <c:v>357.0358465882353</c:v>
                </c:pt>
                <c:pt idx="1110">
                  <c:v>357.0358465882353</c:v>
                </c:pt>
                <c:pt idx="1111">
                  <c:v>357.0358465882353</c:v>
                </c:pt>
                <c:pt idx="1112">
                  <c:v>357.0358465882353</c:v>
                </c:pt>
                <c:pt idx="1113">
                  <c:v>357.0358465882353</c:v>
                </c:pt>
                <c:pt idx="1114">
                  <c:v>357.0358465882353</c:v>
                </c:pt>
                <c:pt idx="1115">
                  <c:v>357.0358465882353</c:v>
                </c:pt>
                <c:pt idx="1116">
                  <c:v>357.0358465882353</c:v>
                </c:pt>
                <c:pt idx="1117">
                  <c:v>357.0358465882353</c:v>
                </c:pt>
                <c:pt idx="1118">
                  <c:v>357.0358465882353</c:v>
                </c:pt>
                <c:pt idx="1119">
                  <c:v>357.0358465882353</c:v>
                </c:pt>
                <c:pt idx="1120">
                  <c:v>357.0358465882353</c:v>
                </c:pt>
                <c:pt idx="1121">
                  <c:v>357.0358465882353</c:v>
                </c:pt>
                <c:pt idx="1122">
                  <c:v>357.0358465882353</c:v>
                </c:pt>
                <c:pt idx="1123">
                  <c:v>357.0358465882353</c:v>
                </c:pt>
                <c:pt idx="1124">
                  <c:v>357.0358465882353</c:v>
                </c:pt>
                <c:pt idx="1125">
                  <c:v>357.0358465882353</c:v>
                </c:pt>
                <c:pt idx="1126">
                  <c:v>362.20280843091336</c:v>
                </c:pt>
                <c:pt idx="1127">
                  <c:v>362.20280843091336</c:v>
                </c:pt>
                <c:pt idx="1128">
                  <c:v>362.20280843091336</c:v>
                </c:pt>
                <c:pt idx="1129">
                  <c:v>362.20280843091336</c:v>
                </c:pt>
                <c:pt idx="1130">
                  <c:v>362.20280843091336</c:v>
                </c:pt>
                <c:pt idx="1131">
                  <c:v>362.20280843091336</c:v>
                </c:pt>
                <c:pt idx="1132">
                  <c:v>362.20280843091336</c:v>
                </c:pt>
                <c:pt idx="1133">
                  <c:v>362.20280843091336</c:v>
                </c:pt>
                <c:pt idx="1134">
                  <c:v>362.20280843091336</c:v>
                </c:pt>
                <c:pt idx="1135">
                  <c:v>362.20280843091336</c:v>
                </c:pt>
                <c:pt idx="1136">
                  <c:v>362.20280843091336</c:v>
                </c:pt>
                <c:pt idx="1137">
                  <c:v>362.20280843091336</c:v>
                </c:pt>
                <c:pt idx="1138">
                  <c:v>362.20280843091336</c:v>
                </c:pt>
                <c:pt idx="1139">
                  <c:v>362.20280843091336</c:v>
                </c:pt>
                <c:pt idx="1140">
                  <c:v>362.20280843091336</c:v>
                </c:pt>
                <c:pt idx="1141">
                  <c:v>362.20280843091336</c:v>
                </c:pt>
                <c:pt idx="1142">
                  <c:v>362.20280843091336</c:v>
                </c:pt>
                <c:pt idx="1143">
                  <c:v>362.20280843091336</c:v>
                </c:pt>
                <c:pt idx="1144">
                  <c:v>362.20280843091336</c:v>
                </c:pt>
                <c:pt idx="1145">
                  <c:v>362.20280843091336</c:v>
                </c:pt>
                <c:pt idx="1146">
                  <c:v>362.20280843091336</c:v>
                </c:pt>
                <c:pt idx="1147">
                  <c:v>362.20280843091336</c:v>
                </c:pt>
                <c:pt idx="1148">
                  <c:v>362.20280843091336</c:v>
                </c:pt>
                <c:pt idx="1149">
                  <c:v>362.20280843091336</c:v>
                </c:pt>
                <c:pt idx="1150">
                  <c:v>362.20280843091336</c:v>
                </c:pt>
                <c:pt idx="1151">
                  <c:v>362.20280843091336</c:v>
                </c:pt>
                <c:pt idx="1152">
                  <c:v>362.20280843091336</c:v>
                </c:pt>
                <c:pt idx="1153">
                  <c:v>362.20280843091336</c:v>
                </c:pt>
                <c:pt idx="1154">
                  <c:v>409.70133953488374</c:v>
                </c:pt>
                <c:pt idx="1155">
                  <c:v>409.70133953488374</c:v>
                </c:pt>
                <c:pt idx="1156">
                  <c:v>409.70133953488374</c:v>
                </c:pt>
                <c:pt idx="1157">
                  <c:v>409.70133953488374</c:v>
                </c:pt>
                <c:pt idx="1158">
                  <c:v>409.70133953488374</c:v>
                </c:pt>
                <c:pt idx="1159">
                  <c:v>409.70133953488374</c:v>
                </c:pt>
                <c:pt idx="1160">
                  <c:v>409.70133953488374</c:v>
                </c:pt>
                <c:pt idx="1161">
                  <c:v>409.70133953488374</c:v>
                </c:pt>
                <c:pt idx="1162">
                  <c:v>409.70133953488374</c:v>
                </c:pt>
                <c:pt idx="1163">
                  <c:v>409.70133953488374</c:v>
                </c:pt>
                <c:pt idx="1164">
                  <c:v>409.70133953488374</c:v>
                </c:pt>
                <c:pt idx="1165">
                  <c:v>409.70133953488374</c:v>
                </c:pt>
                <c:pt idx="1166">
                  <c:v>409.70133953488374</c:v>
                </c:pt>
                <c:pt idx="1167">
                  <c:v>409.70133953488374</c:v>
                </c:pt>
                <c:pt idx="1168">
                  <c:v>409.70133953488374</c:v>
                </c:pt>
                <c:pt idx="1169">
                  <c:v>409.70133953488374</c:v>
                </c:pt>
                <c:pt idx="1170">
                  <c:v>409.70133953488374</c:v>
                </c:pt>
                <c:pt idx="1171">
                  <c:v>409.70133953488374</c:v>
                </c:pt>
                <c:pt idx="1172">
                  <c:v>409.70133953488374</c:v>
                </c:pt>
                <c:pt idx="1173">
                  <c:v>409.70133953488374</c:v>
                </c:pt>
                <c:pt idx="1174">
                  <c:v>409.70133953488374</c:v>
                </c:pt>
                <c:pt idx="1175">
                  <c:v>409.70133953488374</c:v>
                </c:pt>
                <c:pt idx="1176">
                  <c:v>409.70133953488374</c:v>
                </c:pt>
                <c:pt idx="1177">
                  <c:v>409.70133953488374</c:v>
                </c:pt>
                <c:pt idx="1178">
                  <c:v>409.70133953488374</c:v>
                </c:pt>
                <c:pt idx="1179">
                  <c:v>409.70133953488374</c:v>
                </c:pt>
                <c:pt idx="1180">
                  <c:v>409.70133953488374</c:v>
                </c:pt>
                <c:pt idx="1181">
                  <c:v>409.70133953488374</c:v>
                </c:pt>
                <c:pt idx="1182">
                  <c:v>409.70133953488374</c:v>
                </c:pt>
                <c:pt idx="1183">
                  <c:v>409.70133953488374</c:v>
                </c:pt>
                <c:pt idx="1184">
                  <c:v>465.85582232558147</c:v>
                </c:pt>
                <c:pt idx="1185">
                  <c:v>461.56222027649778</c:v>
                </c:pt>
                <c:pt idx="1186">
                  <c:v>461.56222027649778</c:v>
                </c:pt>
                <c:pt idx="1187">
                  <c:v>461.56222027649778</c:v>
                </c:pt>
                <c:pt idx="1188">
                  <c:v>461.56222027649778</c:v>
                </c:pt>
                <c:pt idx="1189">
                  <c:v>461.56222027649778</c:v>
                </c:pt>
                <c:pt idx="1190">
                  <c:v>461.56222027649778</c:v>
                </c:pt>
                <c:pt idx="1191">
                  <c:v>461.56222027649778</c:v>
                </c:pt>
                <c:pt idx="1192">
                  <c:v>461.56222027649778</c:v>
                </c:pt>
                <c:pt idx="1193">
                  <c:v>461.56222027649778</c:v>
                </c:pt>
                <c:pt idx="1194">
                  <c:v>461.56222027649778</c:v>
                </c:pt>
                <c:pt idx="1195">
                  <c:v>461.56222027649778</c:v>
                </c:pt>
                <c:pt idx="1196">
                  <c:v>461.56222027649778</c:v>
                </c:pt>
                <c:pt idx="1197">
                  <c:v>461.56222027649778</c:v>
                </c:pt>
                <c:pt idx="1198">
                  <c:v>461.56222027649778</c:v>
                </c:pt>
                <c:pt idx="1199">
                  <c:v>461.56222027649778</c:v>
                </c:pt>
                <c:pt idx="1200">
                  <c:v>461.56222027649778</c:v>
                </c:pt>
                <c:pt idx="1201">
                  <c:v>461.56222027649778</c:v>
                </c:pt>
                <c:pt idx="1202">
                  <c:v>461.56222027649778</c:v>
                </c:pt>
                <c:pt idx="1203">
                  <c:v>461.56222027649778</c:v>
                </c:pt>
                <c:pt idx="1204">
                  <c:v>461.56222027649778</c:v>
                </c:pt>
                <c:pt idx="1205">
                  <c:v>461.56222027649778</c:v>
                </c:pt>
                <c:pt idx="1206">
                  <c:v>461.56222027649778</c:v>
                </c:pt>
                <c:pt idx="1207">
                  <c:v>461.56222027649778</c:v>
                </c:pt>
                <c:pt idx="1208">
                  <c:v>461.56222027649778</c:v>
                </c:pt>
                <c:pt idx="1209">
                  <c:v>461.56222027649778</c:v>
                </c:pt>
                <c:pt idx="1210">
                  <c:v>461.56222027649778</c:v>
                </c:pt>
                <c:pt idx="1211">
                  <c:v>461.56222027649778</c:v>
                </c:pt>
                <c:pt idx="1212">
                  <c:v>461.56222027649778</c:v>
                </c:pt>
                <c:pt idx="1213">
                  <c:v>461.56222027649778</c:v>
                </c:pt>
                <c:pt idx="1214">
                  <c:v>461.56222027649778</c:v>
                </c:pt>
                <c:pt idx="1215">
                  <c:v>491.69871853546908</c:v>
                </c:pt>
                <c:pt idx="1216">
                  <c:v>491.69871853546908</c:v>
                </c:pt>
                <c:pt idx="1217">
                  <c:v>491.69871853546908</c:v>
                </c:pt>
                <c:pt idx="1218">
                  <c:v>491.69871853546908</c:v>
                </c:pt>
                <c:pt idx="1219">
                  <c:v>491.69871853546908</c:v>
                </c:pt>
                <c:pt idx="1220">
                  <c:v>491.69871853546908</c:v>
                </c:pt>
                <c:pt idx="1221">
                  <c:v>491.69871853546908</c:v>
                </c:pt>
                <c:pt idx="1222">
                  <c:v>491.69871853546908</c:v>
                </c:pt>
                <c:pt idx="1223">
                  <c:v>491.69871853546908</c:v>
                </c:pt>
                <c:pt idx="1224">
                  <c:v>491.69871853546908</c:v>
                </c:pt>
                <c:pt idx="1225">
                  <c:v>491.69871853546908</c:v>
                </c:pt>
                <c:pt idx="1226">
                  <c:v>491.69871853546908</c:v>
                </c:pt>
                <c:pt idx="1227">
                  <c:v>491.69871853546908</c:v>
                </c:pt>
                <c:pt idx="1228">
                  <c:v>491.69871853546908</c:v>
                </c:pt>
                <c:pt idx="1229">
                  <c:v>491.69871853546908</c:v>
                </c:pt>
                <c:pt idx="1230">
                  <c:v>491.69871853546908</c:v>
                </c:pt>
                <c:pt idx="1231">
                  <c:v>491.69871853546908</c:v>
                </c:pt>
                <c:pt idx="1232">
                  <c:v>491.69871853546908</c:v>
                </c:pt>
                <c:pt idx="1233">
                  <c:v>491.69871853546908</c:v>
                </c:pt>
                <c:pt idx="1234">
                  <c:v>491.69871853546908</c:v>
                </c:pt>
                <c:pt idx="1235">
                  <c:v>491.69871853546908</c:v>
                </c:pt>
                <c:pt idx="1236">
                  <c:v>491.69871853546908</c:v>
                </c:pt>
                <c:pt idx="1237">
                  <c:v>491.69871853546908</c:v>
                </c:pt>
                <c:pt idx="1238">
                  <c:v>491.69871853546908</c:v>
                </c:pt>
                <c:pt idx="1239">
                  <c:v>491.69871853546908</c:v>
                </c:pt>
                <c:pt idx="1240">
                  <c:v>491.69871853546908</c:v>
                </c:pt>
                <c:pt idx="1241">
                  <c:v>491.69871853546908</c:v>
                </c:pt>
                <c:pt idx="1242">
                  <c:v>491.69871853546908</c:v>
                </c:pt>
                <c:pt idx="1243">
                  <c:v>491.69871853546908</c:v>
                </c:pt>
                <c:pt idx="1244">
                  <c:v>491.69871853546908</c:v>
                </c:pt>
                <c:pt idx="1245">
                  <c:v>491.69871853546908</c:v>
                </c:pt>
                <c:pt idx="1246">
                  <c:v>551.43869886104778</c:v>
                </c:pt>
                <c:pt idx="1247">
                  <c:v>551.43869886104778</c:v>
                </c:pt>
                <c:pt idx="1248">
                  <c:v>551.43869886104778</c:v>
                </c:pt>
                <c:pt idx="1249">
                  <c:v>551.43869886104778</c:v>
                </c:pt>
                <c:pt idx="1250">
                  <c:v>551.43869886104778</c:v>
                </c:pt>
                <c:pt idx="1251">
                  <c:v>551.43869886104778</c:v>
                </c:pt>
                <c:pt idx="1252">
                  <c:v>551.43869886104778</c:v>
                </c:pt>
                <c:pt idx="1253">
                  <c:v>551.43869886104778</c:v>
                </c:pt>
                <c:pt idx="1254">
                  <c:v>551.43869886104778</c:v>
                </c:pt>
                <c:pt idx="1255">
                  <c:v>551.43869886104778</c:v>
                </c:pt>
                <c:pt idx="1256">
                  <c:v>551.43869886104778</c:v>
                </c:pt>
                <c:pt idx="1257">
                  <c:v>551.43869886104778</c:v>
                </c:pt>
                <c:pt idx="1258">
                  <c:v>551.43869886104778</c:v>
                </c:pt>
                <c:pt idx="1259">
                  <c:v>551.43869886104778</c:v>
                </c:pt>
                <c:pt idx="1260">
                  <c:v>551.43869886104778</c:v>
                </c:pt>
                <c:pt idx="1261">
                  <c:v>551.43869886104778</c:v>
                </c:pt>
                <c:pt idx="1262">
                  <c:v>551.43869886104778</c:v>
                </c:pt>
                <c:pt idx="1263">
                  <c:v>551.43869886104778</c:v>
                </c:pt>
                <c:pt idx="1264">
                  <c:v>551.43869886104778</c:v>
                </c:pt>
                <c:pt idx="1265">
                  <c:v>551.43869886104778</c:v>
                </c:pt>
                <c:pt idx="1266">
                  <c:v>551.43869886104778</c:v>
                </c:pt>
                <c:pt idx="1267">
                  <c:v>551.43869886104778</c:v>
                </c:pt>
                <c:pt idx="1268">
                  <c:v>551.43869886104778</c:v>
                </c:pt>
                <c:pt idx="1269">
                  <c:v>551.43869886104778</c:v>
                </c:pt>
                <c:pt idx="1270">
                  <c:v>551.43869886104778</c:v>
                </c:pt>
                <c:pt idx="1271">
                  <c:v>551.43869886104778</c:v>
                </c:pt>
                <c:pt idx="1272">
                  <c:v>551.43869886104778</c:v>
                </c:pt>
                <c:pt idx="1273">
                  <c:v>551.43869886104778</c:v>
                </c:pt>
                <c:pt idx="1274">
                  <c:v>551.43869886104778</c:v>
                </c:pt>
                <c:pt idx="1275">
                  <c:v>649.65492847380426</c:v>
                </c:pt>
                <c:pt idx="1276">
                  <c:v>645.24550588235297</c:v>
                </c:pt>
                <c:pt idx="1277">
                  <c:v>645.24550588235297</c:v>
                </c:pt>
                <c:pt idx="1278">
                  <c:v>645.24550588235297</c:v>
                </c:pt>
                <c:pt idx="1279">
                  <c:v>645.24550588235297</c:v>
                </c:pt>
                <c:pt idx="1280">
                  <c:v>645.24550588235297</c:v>
                </c:pt>
                <c:pt idx="1281">
                  <c:v>645.24550588235297</c:v>
                </c:pt>
                <c:pt idx="1282">
                  <c:v>645.24550588235297</c:v>
                </c:pt>
                <c:pt idx="1283">
                  <c:v>645.24550588235297</c:v>
                </c:pt>
                <c:pt idx="1284">
                  <c:v>645.24550588235297</c:v>
                </c:pt>
                <c:pt idx="1285">
                  <c:v>645.24550588235297</c:v>
                </c:pt>
                <c:pt idx="1286">
                  <c:v>645.24550588235297</c:v>
                </c:pt>
                <c:pt idx="1287">
                  <c:v>645.24550588235297</c:v>
                </c:pt>
                <c:pt idx="1288">
                  <c:v>645.24550588235297</c:v>
                </c:pt>
                <c:pt idx="1289">
                  <c:v>645.24550588235297</c:v>
                </c:pt>
                <c:pt idx="1290">
                  <c:v>645.24550588235297</c:v>
                </c:pt>
                <c:pt idx="1291">
                  <c:v>645.24550588235297</c:v>
                </c:pt>
                <c:pt idx="1292">
                  <c:v>645.24550588235297</c:v>
                </c:pt>
                <c:pt idx="1293">
                  <c:v>645.24550588235297</c:v>
                </c:pt>
                <c:pt idx="1294">
                  <c:v>645.24550588235297</c:v>
                </c:pt>
                <c:pt idx="1295">
                  <c:v>645.24550588235297</c:v>
                </c:pt>
                <c:pt idx="1296">
                  <c:v>645.24550588235297</c:v>
                </c:pt>
                <c:pt idx="1297">
                  <c:v>645.24550588235297</c:v>
                </c:pt>
                <c:pt idx="1298">
                  <c:v>645.24550588235297</c:v>
                </c:pt>
                <c:pt idx="1299">
                  <c:v>645.24550588235297</c:v>
                </c:pt>
                <c:pt idx="1300">
                  <c:v>645.24550588235297</c:v>
                </c:pt>
                <c:pt idx="1301">
                  <c:v>645.24550588235297</c:v>
                </c:pt>
                <c:pt idx="1302">
                  <c:v>645.24550588235297</c:v>
                </c:pt>
                <c:pt idx="1303">
                  <c:v>645.24550588235297</c:v>
                </c:pt>
                <c:pt idx="1304">
                  <c:v>645.24550588235297</c:v>
                </c:pt>
                <c:pt idx="1305">
                  <c:v>645.24550588235297</c:v>
                </c:pt>
                <c:pt idx="1306">
                  <c:v>645.24550588235297</c:v>
                </c:pt>
                <c:pt idx="1307">
                  <c:v>645.51408959276023</c:v>
                </c:pt>
                <c:pt idx="1308">
                  <c:v>645.51408959276023</c:v>
                </c:pt>
                <c:pt idx="1309">
                  <c:v>645.51408959276023</c:v>
                </c:pt>
                <c:pt idx="1310">
                  <c:v>645.51408959276023</c:v>
                </c:pt>
                <c:pt idx="1311">
                  <c:v>645.51408959276023</c:v>
                </c:pt>
                <c:pt idx="1312">
                  <c:v>645.51408959276023</c:v>
                </c:pt>
                <c:pt idx="1313">
                  <c:v>645.51408959276023</c:v>
                </c:pt>
                <c:pt idx="1314">
                  <c:v>645.51408959276023</c:v>
                </c:pt>
                <c:pt idx="1315">
                  <c:v>645.51408959276023</c:v>
                </c:pt>
                <c:pt idx="1316">
                  <c:v>645.51408959276023</c:v>
                </c:pt>
                <c:pt idx="1317">
                  <c:v>645.51408959276023</c:v>
                </c:pt>
                <c:pt idx="1318">
                  <c:v>645.51408959276023</c:v>
                </c:pt>
                <c:pt idx="1319">
                  <c:v>645.51408959276023</c:v>
                </c:pt>
                <c:pt idx="1320">
                  <c:v>645.51408959276023</c:v>
                </c:pt>
                <c:pt idx="1321">
                  <c:v>645.51408959276023</c:v>
                </c:pt>
                <c:pt idx="1322">
                  <c:v>645.51408959276023</c:v>
                </c:pt>
                <c:pt idx="1323">
                  <c:v>645.51408959276023</c:v>
                </c:pt>
                <c:pt idx="1324">
                  <c:v>645.51408959276023</c:v>
                </c:pt>
                <c:pt idx="1325">
                  <c:v>645.51408959276023</c:v>
                </c:pt>
                <c:pt idx="1326">
                  <c:v>645.51408959276023</c:v>
                </c:pt>
                <c:pt idx="1327">
                  <c:v>645.51408959276023</c:v>
                </c:pt>
                <c:pt idx="1328">
                  <c:v>645.51408959276023</c:v>
                </c:pt>
                <c:pt idx="1329">
                  <c:v>645.51408959276023</c:v>
                </c:pt>
                <c:pt idx="1330">
                  <c:v>645.51408959276023</c:v>
                </c:pt>
                <c:pt idx="1331">
                  <c:v>645.51408959276023</c:v>
                </c:pt>
                <c:pt idx="1332">
                  <c:v>645.51408959276023</c:v>
                </c:pt>
                <c:pt idx="1333">
                  <c:v>645.51408959276023</c:v>
                </c:pt>
                <c:pt idx="1334">
                  <c:v>645.51408959276023</c:v>
                </c:pt>
                <c:pt idx="1335">
                  <c:v>645.51408959276023</c:v>
                </c:pt>
                <c:pt idx="1336">
                  <c:v>645.51408959276023</c:v>
                </c:pt>
                <c:pt idx="1337">
                  <c:v>645.51408959276023</c:v>
                </c:pt>
                <c:pt idx="1338">
                  <c:v>563.28473955555569</c:v>
                </c:pt>
                <c:pt idx="1339">
                  <c:v>563.28473955555569</c:v>
                </c:pt>
                <c:pt idx="1340">
                  <c:v>563.28473955555569</c:v>
                </c:pt>
                <c:pt idx="1341">
                  <c:v>563.28473955555569</c:v>
                </c:pt>
                <c:pt idx="1342">
                  <c:v>563.28473955555569</c:v>
                </c:pt>
                <c:pt idx="1343">
                  <c:v>563.28473955555569</c:v>
                </c:pt>
                <c:pt idx="1344">
                  <c:v>563.28473955555569</c:v>
                </c:pt>
                <c:pt idx="1345">
                  <c:v>563.28473955555569</c:v>
                </c:pt>
                <c:pt idx="1346">
                  <c:v>563.28473955555569</c:v>
                </c:pt>
                <c:pt idx="1347">
                  <c:v>563.28473955555569</c:v>
                </c:pt>
                <c:pt idx="1348">
                  <c:v>563.28473955555569</c:v>
                </c:pt>
                <c:pt idx="1349">
                  <c:v>563.28473955555569</c:v>
                </c:pt>
                <c:pt idx="1350">
                  <c:v>563.28473955555569</c:v>
                </c:pt>
                <c:pt idx="1351">
                  <c:v>563.28473955555569</c:v>
                </c:pt>
                <c:pt idx="1352">
                  <c:v>563.28473955555569</c:v>
                </c:pt>
                <c:pt idx="1353">
                  <c:v>563.28473955555569</c:v>
                </c:pt>
                <c:pt idx="1354">
                  <c:v>563.28473955555569</c:v>
                </c:pt>
                <c:pt idx="1355">
                  <c:v>563.28473955555569</c:v>
                </c:pt>
                <c:pt idx="1356">
                  <c:v>563.28473955555569</c:v>
                </c:pt>
                <c:pt idx="1357">
                  <c:v>563.28473955555569</c:v>
                </c:pt>
                <c:pt idx="1358">
                  <c:v>563.28473955555569</c:v>
                </c:pt>
                <c:pt idx="1359">
                  <c:v>563.28473955555569</c:v>
                </c:pt>
                <c:pt idx="1360">
                  <c:v>563.28473955555569</c:v>
                </c:pt>
                <c:pt idx="1361">
                  <c:v>563.28473955555569</c:v>
                </c:pt>
                <c:pt idx="1362">
                  <c:v>563.28473955555569</c:v>
                </c:pt>
                <c:pt idx="1363">
                  <c:v>563.28473955555569</c:v>
                </c:pt>
                <c:pt idx="1364">
                  <c:v>563.28473955555569</c:v>
                </c:pt>
                <c:pt idx="1365">
                  <c:v>563.28473955555569</c:v>
                </c:pt>
                <c:pt idx="1366">
                  <c:v>543.28802577777776</c:v>
                </c:pt>
                <c:pt idx="1367">
                  <c:v>543.28802577777776</c:v>
                </c:pt>
                <c:pt idx="1368">
                  <c:v>540.88409646017692</c:v>
                </c:pt>
                <c:pt idx="1369">
                  <c:v>540.88409646017692</c:v>
                </c:pt>
                <c:pt idx="1370">
                  <c:v>540.88409646017692</c:v>
                </c:pt>
                <c:pt idx="1371">
                  <c:v>540.88409646017692</c:v>
                </c:pt>
                <c:pt idx="1372">
                  <c:v>540.88409646017692</c:v>
                </c:pt>
                <c:pt idx="1373">
                  <c:v>540.88409646017692</c:v>
                </c:pt>
                <c:pt idx="1374">
                  <c:v>540.88409646017692</c:v>
                </c:pt>
                <c:pt idx="1375">
                  <c:v>540.88409646017692</c:v>
                </c:pt>
                <c:pt idx="1376">
                  <c:v>540.88409646017692</c:v>
                </c:pt>
                <c:pt idx="1377">
                  <c:v>540.88409646017692</c:v>
                </c:pt>
                <c:pt idx="1378">
                  <c:v>540.88409646017692</c:v>
                </c:pt>
                <c:pt idx="1379">
                  <c:v>540.88409646017692</c:v>
                </c:pt>
                <c:pt idx="1380">
                  <c:v>540.88409646017692</c:v>
                </c:pt>
                <c:pt idx="1381">
                  <c:v>540.88409646017692</c:v>
                </c:pt>
                <c:pt idx="1382">
                  <c:v>540.88409646017692</c:v>
                </c:pt>
                <c:pt idx="1383">
                  <c:v>540.88409646017692</c:v>
                </c:pt>
                <c:pt idx="1384">
                  <c:v>540.88409646017692</c:v>
                </c:pt>
                <c:pt idx="1385">
                  <c:v>540.88409646017692</c:v>
                </c:pt>
                <c:pt idx="1386">
                  <c:v>540.88409646017692</c:v>
                </c:pt>
                <c:pt idx="1387">
                  <c:v>540.88409646017692</c:v>
                </c:pt>
                <c:pt idx="1388">
                  <c:v>540.88409646017692</c:v>
                </c:pt>
                <c:pt idx="1389">
                  <c:v>540.88409646017692</c:v>
                </c:pt>
                <c:pt idx="1390">
                  <c:v>540.88409646017692</c:v>
                </c:pt>
                <c:pt idx="1391">
                  <c:v>540.88409646017692</c:v>
                </c:pt>
                <c:pt idx="1392">
                  <c:v>540.88409646017692</c:v>
                </c:pt>
                <c:pt idx="1393">
                  <c:v>540.88409646017692</c:v>
                </c:pt>
                <c:pt idx="1394">
                  <c:v>540.88409646017692</c:v>
                </c:pt>
                <c:pt idx="1395">
                  <c:v>540.88409646017692</c:v>
                </c:pt>
                <c:pt idx="1396">
                  <c:v>540.88409646017692</c:v>
                </c:pt>
                <c:pt idx="1397">
                  <c:v>540.88409646017692</c:v>
                </c:pt>
                <c:pt idx="1398">
                  <c:v>540.88409646017692</c:v>
                </c:pt>
                <c:pt idx="1399">
                  <c:v>521.09197894736849</c:v>
                </c:pt>
                <c:pt idx="1400">
                  <c:v>521.09197894736849</c:v>
                </c:pt>
                <c:pt idx="1401">
                  <c:v>521.09197894736849</c:v>
                </c:pt>
                <c:pt idx="1402">
                  <c:v>521.09197894736849</c:v>
                </c:pt>
                <c:pt idx="1403">
                  <c:v>521.09197894736849</c:v>
                </c:pt>
                <c:pt idx="1404">
                  <c:v>521.09197894736849</c:v>
                </c:pt>
                <c:pt idx="1405">
                  <c:v>521.09197894736849</c:v>
                </c:pt>
                <c:pt idx="1406">
                  <c:v>521.09197894736849</c:v>
                </c:pt>
                <c:pt idx="1407">
                  <c:v>521.09197894736849</c:v>
                </c:pt>
                <c:pt idx="1408">
                  <c:v>521.09197894736849</c:v>
                </c:pt>
                <c:pt idx="1409">
                  <c:v>521.09197894736849</c:v>
                </c:pt>
                <c:pt idx="1410">
                  <c:v>521.09197894736849</c:v>
                </c:pt>
                <c:pt idx="1411">
                  <c:v>521.09197894736849</c:v>
                </c:pt>
                <c:pt idx="1412">
                  <c:v>521.09197894736849</c:v>
                </c:pt>
                <c:pt idx="1413">
                  <c:v>521.09197894736849</c:v>
                </c:pt>
                <c:pt idx="1414">
                  <c:v>521.09197894736849</c:v>
                </c:pt>
                <c:pt idx="1415">
                  <c:v>521.09197894736849</c:v>
                </c:pt>
                <c:pt idx="1416">
                  <c:v>521.09197894736849</c:v>
                </c:pt>
                <c:pt idx="1417">
                  <c:v>521.09197894736849</c:v>
                </c:pt>
                <c:pt idx="1418">
                  <c:v>521.09197894736849</c:v>
                </c:pt>
                <c:pt idx="1419">
                  <c:v>521.09197894736849</c:v>
                </c:pt>
                <c:pt idx="1420">
                  <c:v>521.09197894736849</c:v>
                </c:pt>
                <c:pt idx="1421">
                  <c:v>521.09197894736849</c:v>
                </c:pt>
                <c:pt idx="1422">
                  <c:v>521.09197894736849</c:v>
                </c:pt>
                <c:pt idx="1423">
                  <c:v>521.09197894736849</c:v>
                </c:pt>
                <c:pt idx="1424">
                  <c:v>521.09197894736849</c:v>
                </c:pt>
                <c:pt idx="1425">
                  <c:v>521.09197894736849</c:v>
                </c:pt>
                <c:pt idx="1426">
                  <c:v>521.09197894736849</c:v>
                </c:pt>
                <c:pt idx="1427">
                  <c:v>521.09197894736849</c:v>
                </c:pt>
                <c:pt idx="1428">
                  <c:v>521.09197894736849</c:v>
                </c:pt>
                <c:pt idx="1429">
                  <c:v>490.47762440087149</c:v>
                </c:pt>
                <c:pt idx="1430">
                  <c:v>490.47762440087149</c:v>
                </c:pt>
                <c:pt idx="1431">
                  <c:v>490.47762440087149</c:v>
                </c:pt>
                <c:pt idx="1432">
                  <c:v>490.47762440087149</c:v>
                </c:pt>
                <c:pt idx="1433">
                  <c:v>490.47762440087149</c:v>
                </c:pt>
                <c:pt idx="1434">
                  <c:v>490.47762440087149</c:v>
                </c:pt>
                <c:pt idx="1435">
                  <c:v>490.47762440087149</c:v>
                </c:pt>
                <c:pt idx="1436">
                  <c:v>490.47762440087149</c:v>
                </c:pt>
                <c:pt idx="1437">
                  <c:v>490.47762440087149</c:v>
                </c:pt>
                <c:pt idx="1438">
                  <c:v>490.47762440087149</c:v>
                </c:pt>
                <c:pt idx="1439">
                  <c:v>490.47762440087149</c:v>
                </c:pt>
                <c:pt idx="1440">
                  <c:v>490.47762440087149</c:v>
                </c:pt>
                <c:pt idx="1441">
                  <c:v>490.47762440087149</c:v>
                </c:pt>
                <c:pt idx="1442">
                  <c:v>490.47762440087149</c:v>
                </c:pt>
                <c:pt idx="1443">
                  <c:v>490.47762440087149</c:v>
                </c:pt>
                <c:pt idx="1444">
                  <c:v>490.47762440087149</c:v>
                </c:pt>
                <c:pt idx="1445">
                  <c:v>490.47762440087149</c:v>
                </c:pt>
                <c:pt idx="1446">
                  <c:v>490.47762440087149</c:v>
                </c:pt>
                <c:pt idx="1447">
                  <c:v>490.47762440087149</c:v>
                </c:pt>
                <c:pt idx="1448">
                  <c:v>490.47762440087149</c:v>
                </c:pt>
                <c:pt idx="1449">
                  <c:v>490.47762440087149</c:v>
                </c:pt>
                <c:pt idx="1450">
                  <c:v>490.47762440087149</c:v>
                </c:pt>
                <c:pt idx="1451">
                  <c:v>490.47762440087149</c:v>
                </c:pt>
                <c:pt idx="1452">
                  <c:v>490.47762440087149</c:v>
                </c:pt>
                <c:pt idx="1453">
                  <c:v>490.47762440087149</c:v>
                </c:pt>
                <c:pt idx="1454">
                  <c:v>490.47762440087149</c:v>
                </c:pt>
                <c:pt idx="1455">
                  <c:v>490.47762440087149</c:v>
                </c:pt>
                <c:pt idx="1456">
                  <c:v>490.47762440087149</c:v>
                </c:pt>
                <c:pt idx="1457">
                  <c:v>490.47762440087149</c:v>
                </c:pt>
                <c:pt idx="1458">
                  <c:v>490.47762440087149</c:v>
                </c:pt>
                <c:pt idx="1459">
                  <c:v>490.47762440087149</c:v>
                </c:pt>
                <c:pt idx="1460">
                  <c:v>547.26384794816431</c:v>
                </c:pt>
                <c:pt idx="1461">
                  <c:v>547.26384794816431</c:v>
                </c:pt>
                <c:pt idx="1462">
                  <c:v>547.26384794816431</c:v>
                </c:pt>
                <c:pt idx="1463">
                  <c:v>547.26384794816431</c:v>
                </c:pt>
                <c:pt idx="1464">
                  <c:v>547.26384794816431</c:v>
                </c:pt>
                <c:pt idx="1465">
                  <c:v>547.26384794816431</c:v>
                </c:pt>
                <c:pt idx="1466">
                  <c:v>547.26384794816431</c:v>
                </c:pt>
                <c:pt idx="1467">
                  <c:v>547.26384794816431</c:v>
                </c:pt>
                <c:pt idx="1468">
                  <c:v>547.26384794816431</c:v>
                </c:pt>
                <c:pt idx="1469">
                  <c:v>547.26384794816431</c:v>
                </c:pt>
                <c:pt idx="1470">
                  <c:v>547.26384794816431</c:v>
                </c:pt>
                <c:pt idx="1471">
                  <c:v>547.26384794816431</c:v>
                </c:pt>
                <c:pt idx="1472">
                  <c:v>547.26384794816431</c:v>
                </c:pt>
                <c:pt idx="1473">
                  <c:v>547.26384794816431</c:v>
                </c:pt>
                <c:pt idx="1474">
                  <c:v>547.26384794816431</c:v>
                </c:pt>
                <c:pt idx="1475">
                  <c:v>547.26384794816431</c:v>
                </c:pt>
                <c:pt idx="1476">
                  <c:v>547.26384794816431</c:v>
                </c:pt>
                <c:pt idx="1477">
                  <c:v>547.26384794816431</c:v>
                </c:pt>
                <c:pt idx="1478">
                  <c:v>547.26384794816431</c:v>
                </c:pt>
                <c:pt idx="1479">
                  <c:v>547.26384794816431</c:v>
                </c:pt>
                <c:pt idx="1480">
                  <c:v>547.26384794816431</c:v>
                </c:pt>
                <c:pt idx="1481">
                  <c:v>547.26384794816431</c:v>
                </c:pt>
                <c:pt idx="1482">
                  <c:v>547.26384794816431</c:v>
                </c:pt>
                <c:pt idx="1483">
                  <c:v>547.26384794816431</c:v>
                </c:pt>
                <c:pt idx="1484">
                  <c:v>547.26384794816431</c:v>
                </c:pt>
                <c:pt idx="1485">
                  <c:v>547.26384794816431</c:v>
                </c:pt>
                <c:pt idx="1486">
                  <c:v>547.26384794816431</c:v>
                </c:pt>
                <c:pt idx="1487">
                  <c:v>547.26384794816431</c:v>
                </c:pt>
                <c:pt idx="1488">
                  <c:v>547.26384794816431</c:v>
                </c:pt>
                <c:pt idx="1489">
                  <c:v>547.26384794816431</c:v>
                </c:pt>
                <c:pt idx="1490">
                  <c:v>547.26384794816431</c:v>
                </c:pt>
                <c:pt idx="1491">
                  <c:v>655.41289145299152</c:v>
                </c:pt>
                <c:pt idx="1492">
                  <c:v>655.41289145299152</c:v>
                </c:pt>
                <c:pt idx="1493">
                  <c:v>655.41289145299152</c:v>
                </c:pt>
                <c:pt idx="1494">
                  <c:v>655.41289145299152</c:v>
                </c:pt>
                <c:pt idx="1495">
                  <c:v>655.41289145299152</c:v>
                </c:pt>
                <c:pt idx="1496">
                  <c:v>655.41289145299152</c:v>
                </c:pt>
                <c:pt idx="1497">
                  <c:v>655.41289145299152</c:v>
                </c:pt>
                <c:pt idx="1498">
                  <c:v>655.41289145299152</c:v>
                </c:pt>
                <c:pt idx="1499">
                  <c:v>655.41289145299152</c:v>
                </c:pt>
                <c:pt idx="1500">
                  <c:v>655.41289145299152</c:v>
                </c:pt>
                <c:pt idx="1501">
                  <c:v>655.41289145299152</c:v>
                </c:pt>
                <c:pt idx="1502">
                  <c:v>655.41289145299152</c:v>
                </c:pt>
                <c:pt idx="1503">
                  <c:v>655.41289145299152</c:v>
                </c:pt>
                <c:pt idx="1504">
                  <c:v>655.41289145299152</c:v>
                </c:pt>
                <c:pt idx="1505">
                  <c:v>655.41289145299152</c:v>
                </c:pt>
                <c:pt idx="1506">
                  <c:v>655.41289145299152</c:v>
                </c:pt>
                <c:pt idx="1507">
                  <c:v>655.41289145299152</c:v>
                </c:pt>
                <c:pt idx="1508">
                  <c:v>655.41289145299152</c:v>
                </c:pt>
                <c:pt idx="1509">
                  <c:v>655.41289145299152</c:v>
                </c:pt>
                <c:pt idx="1510">
                  <c:v>655.41289145299152</c:v>
                </c:pt>
                <c:pt idx="1511">
                  <c:v>655.41289145299152</c:v>
                </c:pt>
                <c:pt idx="1512">
                  <c:v>655.41289145299152</c:v>
                </c:pt>
                <c:pt idx="1513">
                  <c:v>655.41289145299152</c:v>
                </c:pt>
                <c:pt idx="1514">
                  <c:v>655.41289145299152</c:v>
                </c:pt>
                <c:pt idx="1515">
                  <c:v>655.41289145299152</c:v>
                </c:pt>
                <c:pt idx="1516">
                  <c:v>655.41289145299152</c:v>
                </c:pt>
                <c:pt idx="1517">
                  <c:v>655.41289145299152</c:v>
                </c:pt>
                <c:pt idx="1518">
                  <c:v>655.41289145299152</c:v>
                </c:pt>
                <c:pt idx="1519">
                  <c:v>754.09743002114169</c:v>
                </c:pt>
                <c:pt idx="1520">
                  <c:v>754.09743002114169</c:v>
                </c:pt>
                <c:pt idx="1521">
                  <c:v>754.09743002114169</c:v>
                </c:pt>
                <c:pt idx="1522">
                  <c:v>754.09743002114169</c:v>
                </c:pt>
                <c:pt idx="1523">
                  <c:v>754.09743002114169</c:v>
                </c:pt>
                <c:pt idx="1524">
                  <c:v>754.09743002114169</c:v>
                </c:pt>
                <c:pt idx="1525">
                  <c:v>754.09743002114169</c:v>
                </c:pt>
                <c:pt idx="1526">
                  <c:v>754.09743002114169</c:v>
                </c:pt>
                <c:pt idx="1527">
                  <c:v>754.09743002114169</c:v>
                </c:pt>
                <c:pt idx="1528">
                  <c:v>754.09743002114169</c:v>
                </c:pt>
                <c:pt idx="1529">
                  <c:v>754.09743002114169</c:v>
                </c:pt>
                <c:pt idx="1530">
                  <c:v>754.09743002114169</c:v>
                </c:pt>
                <c:pt idx="1531">
                  <c:v>754.09743002114169</c:v>
                </c:pt>
                <c:pt idx="1532">
                  <c:v>754.09743002114169</c:v>
                </c:pt>
                <c:pt idx="1533">
                  <c:v>754.09743002114169</c:v>
                </c:pt>
                <c:pt idx="1534">
                  <c:v>754.09743002114169</c:v>
                </c:pt>
                <c:pt idx="1535">
                  <c:v>754.09743002114169</c:v>
                </c:pt>
                <c:pt idx="1536">
                  <c:v>754.09743002114169</c:v>
                </c:pt>
                <c:pt idx="1537">
                  <c:v>754.09743002114169</c:v>
                </c:pt>
                <c:pt idx="1538">
                  <c:v>754.09743002114169</c:v>
                </c:pt>
                <c:pt idx="1539">
                  <c:v>754.09743002114169</c:v>
                </c:pt>
                <c:pt idx="1540">
                  <c:v>754.09743002114169</c:v>
                </c:pt>
                <c:pt idx="1541">
                  <c:v>754.09743002114169</c:v>
                </c:pt>
                <c:pt idx="1542">
                  <c:v>754.09743002114169</c:v>
                </c:pt>
                <c:pt idx="1543">
                  <c:v>754.09743002114169</c:v>
                </c:pt>
                <c:pt idx="1544">
                  <c:v>754.09743002114169</c:v>
                </c:pt>
                <c:pt idx="1545">
                  <c:v>754.09743002114169</c:v>
                </c:pt>
                <c:pt idx="1546">
                  <c:v>754.09743002114169</c:v>
                </c:pt>
                <c:pt idx="1547">
                  <c:v>754.09743002114169</c:v>
                </c:pt>
                <c:pt idx="1548">
                  <c:v>845.40430782241015</c:v>
                </c:pt>
                <c:pt idx="1549">
                  <c:v>845.40430782241015</c:v>
                </c:pt>
                <c:pt idx="1550">
                  <c:v>836.56116652719675</c:v>
                </c:pt>
                <c:pt idx="1551">
                  <c:v>836.56116652719675</c:v>
                </c:pt>
                <c:pt idx="1552">
                  <c:v>836.56116652719675</c:v>
                </c:pt>
                <c:pt idx="1553">
                  <c:v>836.56116652719675</c:v>
                </c:pt>
                <c:pt idx="1554">
                  <c:v>836.56116652719675</c:v>
                </c:pt>
                <c:pt idx="1555">
                  <c:v>836.56116652719675</c:v>
                </c:pt>
                <c:pt idx="1556">
                  <c:v>836.56116652719675</c:v>
                </c:pt>
                <c:pt idx="1557">
                  <c:v>836.56116652719675</c:v>
                </c:pt>
                <c:pt idx="1558">
                  <c:v>836.56116652719675</c:v>
                </c:pt>
                <c:pt idx="1559">
                  <c:v>836.56116652719675</c:v>
                </c:pt>
                <c:pt idx="1560">
                  <c:v>836.56116652719675</c:v>
                </c:pt>
                <c:pt idx="1561">
                  <c:v>836.56116652719675</c:v>
                </c:pt>
                <c:pt idx="1562">
                  <c:v>836.56116652719675</c:v>
                </c:pt>
                <c:pt idx="1563">
                  <c:v>836.56116652719675</c:v>
                </c:pt>
                <c:pt idx="1564">
                  <c:v>836.56116652719675</c:v>
                </c:pt>
                <c:pt idx="1565">
                  <c:v>836.56116652719675</c:v>
                </c:pt>
                <c:pt idx="1566">
                  <c:v>836.56116652719675</c:v>
                </c:pt>
                <c:pt idx="1567">
                  <c:v>836.56116652719675</c:v>
                </c:pt>
                <c:pt idx="1568">
                  <c:v>836.56116652719675</c:v>
                </c:pt>
                <c:pt idx="1569">
                  <c:v>836.56116652719675</c:v>
                </c:pt>
                <c:pt idx="1570">
                  <c:v>836.56116652719675</c:v>
                </c:pt>
                <c:pt idx="1571">
                  <c:v>836.56116652719675</c:v>
                </c:pt>
                <c:pt idx="1572">
                  <c:v>836.56116652719675</c:v>
                </c:pt>
                <c:pt idx="1573">
                  <c:v>836.56116652719675</c:v>
                </c:pt>
                <c:pt idx="1574">
                  <c:v>836.56116652719675</c:v>
                </c:pt>
                <c:pt idx="1575">
                  <c:v>836.56116652719675</c:v>
                </c:pt>
                <c:pt idx="1576">
                  <c:v>836.56116652719675</c:v>
                </c:pt>
                <c:pt idx="1577">
                  <c:v>836.56116652719675</c:v>
                </c:pt>
                <c:pt idx="1578">
                  <c:v>836.56116652719675</c:v>
                </c:pt>
                <c:pt idx="1579">
                  <c:v>836.56116652719675</c:v>
                </c:pt>
                <c:pt idx="1580">
                  <c:v>850.19955758835761</c:v>
                </c:pt>
                <c:pt idx="1581">
                  <c:v>850.19955758835761</c:v>
                </c:pt>
                <c:pt idx="1582">
                  <c:v>850.19955758835761</c:v>
                </c:pt>
                <c:pt idx="1583">
                  <c:v>850.19955758835761</c:v>
                </c:pt>
                <c:pt idx="1584">
                  <c:v>850.19955758835761</c:v>
                </c:pt>
                <c:pt idx="1585">
                  <c:v>850.19955758835761</c:v>
                </c:pt>
                <c:pt idx="1586">
                  <c:v>850.19955758835761</c:v>
                </c:pt>
                <c:pt idx="1587">
                  <c:v>850.19955758835761</c:v>
                </c:pt>
                <c:pt idx="1588">
                  <c:v>850.19955758835761</c:v>
                </c:pt>
                <c:pt idx="1589">
                  <c:v>850.19955758835761</c:v>
                </c:pt>
                <c:pt idx="1590">
                  <c:v>850.19955758835761</c:v>
                </c:pt>
                <c:pt idx="1591">
                  <c:v>850.19955758835761</c:v>
                </c:pt>
                <c:pt idx="1592">
                  <c:v>850.19955758835761</c:v>
                </c:pt>
                <c:pt idx="1593">
                  <c:v>850.19955758835761</c:v>
                </c:pt>
                <c:pt idx="1594">
                  <c:v>850.19955758835761</c:v>
                </c:pt>
                <c:pt idx="1595">
                  <c:v>850.19955758835761</c:v>
                </c:pt>
                <c:pt idx="1596">
                  <c:v>850.19955758835761</c:v>
                </c:pt>
                <c:pt idx="1597">
                  <c:v>850.19955758835761</c:v>
                </c:pt>
                <c:pt idx="1598">
                  <c:v>850.19955758835761</c:v>
                </c:pt>
                <c:pt idx="1599">
                  <c:v>850.19955758835761</c:v>
                </c:pt>
                <c:pt idx="1600">
                  <c:v>850.19955758835761</c:v>
                </c:pt>
                <c:pt idx="1601">
                  <c:v>850.19955758835761</c:v>
                </c:pt>
                <c:pt idx="1602">
                  <c:v>850.19955758835761</c:v>
                </c:pt>
                <c:pt idx="1603">
                  <c:v>850.19955758835761</c:v>
                </c:pt>
                <c:pt idx="1604">
                  <c:v>850.19955758835761</c:v>
                </c:pt>
                <c:pt idx="1605">
                  <c:v>850.19955758835761</c:v>
                </c:pt>
                <c:pt idx="1606">
                  <c:v>850.19955758835761</c:v>
                </c:pt>
                <c:pt idx="1607">
                  <c:v>850.19955758835761</c:v>
                </c:pt>
                <c:pt idx="1608">
                  <c:v>850.19955758835761</c:v>
                </c:pt>
                <c:pt idx="1609">
                  <c:v>850.19955758835761</c:v>
                </c:pt>
                <c:pt idx="1610">
                  <c:v>850.19955758835761</c:v>
                </c:pt>
                <c:pt idx="1611">
                  <c:v>797.63106090534984</c:v>
                </c:pt>
                <c:pt idx="1612">
                  <c:v>797.63106090534984</c:v>
                </c:pt>
                <c:pt idx="1613">
                  <c:v>797.63106090534984</c:v>
                </c:pt>
                <c:pt idx="1614">
                  <c:v>797.63106090534984</c:v>
                </c:pt>
                <c:pt idx="1615">
                  <c:v>797.63106090534984</c:v>
                </c:pt>
                <c:pt idx="1616">
                  <c:v>797.63106090534984</c:v>
                </c:pt>
                <c:pt idx="1617">
                  <c:v>797.63106090534984</c:v>
                </c:pt>
                <c:pt idx="1618">
                  <c:v>797.63106090534984</c:v>
                </c:pt>
                <c:pt idx="1619">
                  <c:v>797.63106090534984</c:v>
                </c:pt>
                <c:pt idx="1620">
                  <c:v>797.63106090534984</c:v>
                </c:pt>
                <c:pt idx="1621">
                  <c:v>797.63106090534984</c:v>
                </c:pt>
                <c:pt idx="1622">
                  <c:v>797.63106090534984</c:v>
                </c:pt>
                <c:pt idx="1623">
                  <c:v>797.63106090534984</c:v>
                </c:pt>
                <c:pt idx="1624">
                  <c:v>797.63106090534984</c:v>
                </c:pt>
                <c:pt idx="1625">
                  <c:v>797.63106090534984</c:v>
                </c:pt>
                <c:pt idx="1626">
                  <c:v>797.63106090534984</c:v>
                </c:pt>
                <c:pt idx="1627">
                  <c:v>797.63106090534984</c:v>
                </c:pt>
                <c:pt idx="1628">
                  <c:v>797.63106090534984</c:v>
                </c:pt>
                <c:pt idx="1629">
                  <c:v>797.63106090534984</c:v>
                </c:pt>
                <c:pt idx="1630">
                  <c:v>797.63106090534984</c:v>
                </c:pt>
                <c:pt idx="1631">
                  <c:v>797.63106090534984</c:v>
                </c:pt>
                <c:pt idx="1632">
                  <c:v>797.63106090534984</c:v>
                </c:pt>
                <c:pt idx="1633">
                  <c:v>797.63106090534984</c:v>
                </c:pt>
                <c:pt idx="1634">
                  <c:v>797.63106090534984</c:v>
                </c:pt>
                <c:pt idx="1635">
                  <c:v>797.63106090534984</c:v>
                </c:pt>
                <c:pt idx="1636">
                  <c:v>797.63106090534984</c:v>
                </c:pt>
                <c:pt idx="1637">
                  <c:v>797.63106090534984</c:v>
                </c:pt>
                <c:pt idx="1638">
                  <c:v>797.63106090534984</c:v>
                </c:pt>
                <c:pt idx="1639">
                  <c:v>752.83240329218108</c:v>
                </c:pt>
                <c:pt idx="1640">
                  <c:v>752.83240329218108</c:v>
                </c:pt>
                <c:pt idx="1641">
                  <c:v>746.68683265306117</c:v>
                </c:pt>
                <c:pt idx="1642">
                  <c:v>746.68683265306117</c:v>
                </c:pt>
                <c:pt idx="1643">
                  <c:v>746.68683265306117</c:v>
                </c:pt>
                <c:pt idx="1644">
                  <c:v>746.68683265306117</c:v>
                </c:pt>
                <c:pt idx="1645">
                  <c:v>746.68683265306117</c:v>
                </c:pt>
                <c:pt idx="1646">
                  <c:v>746.68683265306117</c:v>
                </c:pt>
                <c:pt idx="1647">
                  <c:v>746.68683265306117</c:v>
                </c:pt>
                <c:pt idx="1648">
                  <c:v>746.68683265306117</c:v>
                </c:pt>
                <c:pt idx="1649">
                  <c:v>746.68683265306117</c:v>
                </c:pt>
                <c:pt idx="1650">
                  <c:v>746.68683265306117</c:v>
                </c:pt>
                <c:pt idx="1651">
                  <c:v>746.68683265306117</c:v>
                </c:pt>
                <c:pt idx="1652">
                  <c:v>746.68683265306117</c:v>
                </c:pt>
                <c:pt idx="1653">
                  <c:v>746.68683265306117</c:v>
                </c:pt>
                <c:pt idx="1654">
                  <c:v>746.68683265306117</c:v>
                </c:pt>
                <c:pt idx="1655">
                  <c:v>746.68683265306117</c:v>
                </c:pt>
                <c:pt idx="1656">
                  <c:v>746.68683265306117</c:v>
                </c:pt>
                <c:pt idx="1657">
                  <c:v>746.68683265306117</c:v>
                </c:pt>
                <c:pt idx="1658">
                  <c:v>746.68683265306117</c:v>
                </c:pt>
                <c:pt idx="1659">
                  <c:v>746.68683265306117</c:v>
                </c:pt>
                <c:pt idx="1660">
                  <c:v>746.68683265306117</c:v>
                </c:pt>
                <c:pt idx="1661">
                  <c:v>746.68683265306117</c:v>
                </c:pt>
                <c:pt idx="1662">
                  <c:v>746.68683265306117</c:v>
                </c:pt>
                <c:pt idx="1663">
                  <c:v>746.68683265306117</c:v>
                </c:pt>
                <c:pt idx="1664">
                  <c:v>746.68683265306117</c:v>
                </c:pt>
                <c:pt idx="1665">
                  <c:v>746.68683265306117</c:v>
                </c:pt>
                <c:pt idx="1666">
                  <c:v>746.68683265306117</c:v>
                </c:pt>
                <c:pt idx="1667">
                  <c:v>746.68683265306117</c:v>
                </c:pt>
                <c:pt idx="1668">
                  <c:v>746.68683265306117</c:v>
                </c:pt>
                <c:pt idx="1669">
                  <c:v>746.68683265306117</c:v>
                </c:pt>
                <c:pt idx="1670">
                  <c:v>746.68683265306117</c:v>
                </c:pt>
                <c:pt idx="1671">
                  <c:v>746.68683265306117</c:v>
                </c:pt>
                <c:pt idx="1672">
                  <c:v>688.58935983772835</c:v>
                </c:pt>
                <c:pt idx="1673">
                  <c:v>688.58935983772835</c:v>
                </c:pt>
                <c:pt idx="1674">
                  <c:v>688.58935983772835</c:v>
                </c:pt>
                <c:pt idx="1675">
                  <c:v>688.58935983772835</c:v>
                </c:pt>
                <c:pt idx="1676">
                  <c:v>688.58935983772835</c:v>
                </c:pt>
                <c:pt idx="1677">
                  <c:v>688.58935983772835</c:v>
                </c:pt>
                <c:pt idx="1678">
                  <c:v>688.58935983772835</c:v>
                </c:pt>
                <c:pt idx="1679">
                  <c:v>688.58935983772835</c:v>
                </c:pt>
                <c:pt idx="1680">
                  <c:v>688.58935983772835</c:v>
                </c:pt>
                <c:pt idx="1681">
                  <c:v>688.58935983772835</c:v>
                </c:pt>
                <c:pt idx="1682">
                  <c:v>688.58935983772835</c:v>
                </c:pt>
                <c:pt idx="1683">
                  <c:v>688.58935983772835</c:v>
                </c:pt>
                <c:pt idx="1684">
                  <c:v>688.58935983772835</c:v>
                </c:pt>
                <c:pt idx="1685">
                  <c:v>688.58935983772835</c:v>
                </c:pt>
                <c:pt idx="1686">
                  <c:v>688.58935983772835</c:v>
                </c:pt>
                <c:pt idx="1687">
                  <c:v>688.58935983772835</c:v>
                </c:pt>
                <c:pt idx="1688">
                  <c:v>688.58935983772835</c:v>
                </c:pt>
                <c:pt idx="1689">
                  <c:v>688.58935983772835</c:v>
                </c:pt>
                <c:pt idx="1690">
                  <c:v>688.58935983772835</c:v>
                </c:pt>
                <c:pt idx="1691">
                  <c:v>688.58935983772835</c:v>
                </c:pt>
                <c:pt idx="1692">
                  <c:v>688.58935983772835</c:v>
                </c:pt>
                <c:pt idx="1693">
                  <c:v>688.58935983772835</c:v>
                </c:pt>
                <c:pt idx="1694">
                  <c:v>688.58935983772835</c:v>
                </c:pt>
                <c:pt idx="1695">
                  <c:v>688.58935983772835</c:v>
                </c:pt>
                <c:pt idx="1696">
                  <c:v>688.58935983772835</c:v>
                </c:pt>
                <c:pt idx="1697">
                  <c:v>688.58935983772835</c:v>
                </c:pt>
                <c:pt idx="1698">
                  <c:v>688.58935983772835</c:v>
                </c:pt>
                <c:pt idx="1699">
                  <c:v>688.58935983772835</c:v>
                </c:pt>
                <c:pt idx="1700">
                  <c:v>688.58935983772835</c:v>
                </c:pt>
                <c:pt idx="1701">
                  <c:v>688.58935983772835</c:v>
                </c:pt>
                <c:pt idx="1702">
                  <c:v>744.74373062880329</c:v>
                </c:pt>
                <c:pt idx="1703">
                  <c:v>735.78889619238475</c:v>
                </c:pt>
                <c:pt idx="1704">
                  <c:v>735.78889619238475</c:v>
                </c:pt>
                <c:pt idx="1705">
                  <c:v>735.78889619238475</c:v>
                </c:pt>
                <c:pt idx="1706">
                  <c:v>735.78889619238475</c:v>
                </c:pt>
                <c:pt idx="1707">
                  <c:v>735.78889619238475</c:v>
                </c:pt>
                <c:pt idx="1708">
                  <c:v>735.78889619238475</c:v>
                </c:pt>
                <c:pt idx="1709">
                  <c:v>735.78889619238475</c:v>
                </c:pt>
                <c:pt idx="1710">
                  <c:v>735.78889619238475</c:v>
                </c:pt>
                <c:pt idx="1711">
                  <c:v>735.78889619238475</c:v>
                </c:pt>
                <c:pt idx="1712">
                  <c:v>735.78889619238475</c:v>
                </c:pt>
                <c:pt idx="1713">
                  <c:v>735.78889619238475</c:v>
                </c:pt>
                <c:pt idx="1714">
                  <c:v>735.78889619238475</c:v>
                </c:pt>
                <c:pt idx="1715">
                  <c:v>735.78889619238475</c:v>
                </c:pt>
                <c:pt idx="1716">
                  <c:v>735.78889619238475</c:v>
                </c:pt>
                <c:pt idx="1717">
                  <c:v>735.78889619238475</c:v>
                </c:pt>
                <c:pt idx="1718">
                  <c:v>735.78889619238475</c:v>
                </c:pt>
                <c:pt idx="1719">
                  <c:v>735.78889619238475</c:v>
                </c:pt>
                <c:pt idx="1720">
                  <c:v>735.78889619238475</c:v>
                </c:pt>
                <c:pt idx="1721">
                  <c:v>735.78889619238475</c:v>
                </c:pt>
                <c:pt idx="1722">
                  <c:v>735.78889619238475</c:v>
                </c:pt>
                <c:pt idx="1723">
                  <c:v>735.78889619238475</c:v>
                </c:pt>
                <c:pt idx="1724">
                  <c:v>735.78889619238475</c:v>
                </c:pt>
                <c:pt idx="1725">
                  <c:v>735.78889619238475</c:v>
                </c:pt>
                <c:pt idx="1726">
                  <c:v>735.78889619238475</c:v>
                </c:pt>
                <c:pt idx="1727">
                  <c:v>735.78889619238475</c:v>
                </c:pt>
                <c:pt idx="1728">
                  <c:v>735.78889619238475</c:v>
                </c:pt>
                <c:pt idx="1729">
                  <c:v>735.78889619238475</c:v>
                </c:pt>
                <c:pt idx="1730">
                  <c:v>735.78889619238475</c:v>
                </c:pt>
                <c:pt idx="1731">
                  <c:v>735.78889619238475</c:v>
                </c:pt>
                <c:pt idx="1732">
                  <c:v>735.78889619238475</c:v>
                </c:pt>
                <c:pt idx="1733">
                  <c:v>712.14323241106729</c:v>
                </c:pt>
                <c:pt idx="1734">
                  <c:v>712.14323241106729</c:v>
                </c:pt>
                <c:pt idx="1735">
                  <c:v>712.14323241106729</c:v>
                </c:pt>
                <c:pt idx="1736">
                  <c:v>712.14323241106729</c:v>
                </c:pt>
                <c:pt idx="1737">
                  <c:v>712.14323241106729</c:v>
                </c:pt>
                <c:pt idx="1738">
                  <c:v>712.14323241106729</c:v>
                </c:pt>
                <c:pt idx="1739">
                  <c:v>712.14323241106729</c:v>
                </c:pt>
                <c:pt idx="1740">
                  <c:v>712.14323241106729</c:v>
                </c:pt>
                <c:pt idx="1741">
                  <c:v>712.14323241106729</c:v>
                </c:pt>
                <c:pt idx="1742">
                  <c:v>712.14323241106729</c:v>
                </c:pt>
                <c:pt idx="1743">
                  <c:v>712.14323241106729</c:v>
                </c:pt>
                <c:pt idx="1744">
                  <c:v>712.14323241106729</c:v>
                </c:pt>
                <c:pt idx="1745">
                  <c:v>712.14323241106729</c:v>
                </c:pt>
                <c:pt idx="1746">
                  <c:v>712.14323241106729</c:v>
                </c:pt>
                <c:pt idx="1747">
                  <c:v>712.14323241106729</c:v>
                </c:pt>
                <c:pt idx="1748">
                  <c:v>712.14323241106729</c:v>
                </c:pt>
                <c:pt idx="1749">
                  <c:v>712.14323241106729</c:v>
                </c:pt>
                <c:pt idx="1750">
                  <c:v>712.14323241106729</c:v>
                </c:pt>
                <c:pt idx="1751">
                  <c:v>712.14323241106729</c:v>
                </c:pt>
                <c:pt idx="1752">
                  <c:v>712.14323241106729</c:v>
                </c:pt>
                <c:pt idx="1753">
                  <c:v>712.14323241106729</c:v>
                </c:pt>
                <c:pt idx="1754">
                  <c:v>712.14323241106729</c:v>
                </c:pt>
                <c:pt idx="1755">
                  <c:v>712.14323241106729</c:v>
                </c:pt>
                <c:pt idx="1756">
                  <c:v>712.14323241106729</c:v>
                </c:pt>
                <c:pt idx="1757">
                  <c:v>712.14323241106729</c:v>
                </c:pt>
                <c:pt idx="1758">
                  <c:v>712.14323241106729</c:v>
                </c:pt>
                <c:pt idx="1759">
                  <c:v>712.14323241106729</c:v>
                </c:pt>
                <c:pt idx="1760">
                  <c:v>712.14323241106729</c:v>
                </c:pt>
                <c:pt idx="1761">
                  <c:v>712.14323241106729</c:v>
                </c:pt>
                <c:pt idx="1762">
                  <c:v>712.14323241106729</c:v>
                </c:pt>
                <c:pt idx="1763">
                  <c:v>712.14323241106729</c:v>
                </c:pt>
                <c:pt idx="1764">
                  <c:v>739.19250666666676</c:v>
                </c:pt>
                <c:pt idx="1765">
                  <c:v>739.19250666666676</c:v>
                </c:pt>
                <c:pt idx="1766">
                  <c:v>739.19250666666676</c:v>
                </c:pt>
                <c:pt idx="1767">
                  <c:v>739.19250666666676</c:v>
                </c:pt>
                <c:pt idx="1768">
                  <c:v>739.19250666666676</c:v>
                </c:pt>
                <c:pt idx="1769">
                  <c:v>739.19250666666676</c:v>
                </c:pt>
                <c:pt idx="1770">
                  <c:v>739.19250666666676</c:v>
                </c:pt>
                <c:pt idx="1771">
                  <c:v>739.19250666666676</c:v>
                </c:pt>
                <c:pt idx="1772">
                  <c:v>739.19250666666676</c:v>
                </c:pt>
                <c:pt idx="1773">
                  <c:v>739.19250666666676</c:v>
                </c:pt>
                <c:pt idx="1774">
                  <c:v>739.19250666666676</c:v>
                </c:pt>
                <c:pt idx="1775">
                  <c:v>739.19250666666676</c:v>
                </c:pt>
                <c:pt idx="1776">
                  <c:v>739.19250666666676</c:v>
                </c:pt>
                <c:pt idx="1777">
                  <c:v>739.19250666666676</c:v>
                </c:pt>
                <c:pt idx="1778">
                  <c:v>739.19250666666676</c:v>
                </c:pt>
                <c:pt idx="1779">
                  <c:v>739.19250666666676</c:v>
                </c:pt>
                <c:pt idx="1780">
                  <c:v>739.19250666666676</c:v>
                </c:pt>
                <c:pt idx="1781">
                  <c:v>739.19250666666676</c:v>
                </c:pt>
                <c:pt idx="1782">
                  <c:v>739.19250666666676</c:v>
                </c:pt>
                <c:pt idx="1783">
                  <c:v>739.19250666666676</c:v>
                </c:pt>
                <c:pt idx="1784">
                  <c:v>739.19250666666676</c:v>
                </c:pt>
                <c:pt idx="1785">
                  <c:v>739.19250666666676</c:v>
                </c:pt>
                <c:pt idx="1786">
                  <c:v>739.19250666666676</c:v>
                </c:pt>
                <c:pt idx="1787">
                  <c:v>739.19250666666676</c:v>
                </c:pt>
                <c:pt idx="1788">
                  <c:v>739.19250666666676</c:v>
                </c:pt>
                <c:pt idx="1789">
                  <c:v>739.19250666666676</c:v>
                </c:pt>
                <c:pt idx="1790">
                  <c:v>739.19250666666676</c:v>
                </c:pt>
                <c:pt idx="1791">
                  <c:v>739.19250666666676</c:v>
                </c:pt>
                <c:pt idx="1792">
                  <c:v>739.19250666666676</c:v>
                </c:pt>
                <c:pt idx="1793">
                  <c:v>845.70922509803938</c:v>
                </c:pt>
                <c:pt idx="1794">
                  <c:v>837.49845592233009</c:v>
                </c:pt>
                <c:pt idx="1795">
                  <c:v>837.49845592233009</c:v>
                </c:pt>
                <c:pt idx="1796">
                  <c:v>837.49845592233009</c:v>
                </c:pt>
                <c:pt idx="1797">
                  <c:v>837.49845592233009</c:v>
                </c:pt>
                <c:pt idx="1798">
                  <c:v>837.49845592233009</c:v>
                </c:pt>
                <c:pt idx="1799">
                  <c:v>837.49845592233009</c:v>
                </c:pt>
                <c:pt idx="1800">
                  <c:v>837.49845592233009</c:v>
                </c:pt>
                <c:pt idx="1801">
                  <c:v>837.49845592233009</c:v>
                </c:pt>
                <c:pt idx="1802">
                  <c:v>837.49845592233009</c:v>
                </c:pt>
                <c:pt idx="1803">
                  <c:v>837.49845592233009</c:v>
                </c:pt>
                <c:pt idx="1804">
                  <c:v>837.49845592233009</c:v>
                </c:pt>
                <c:pt idx="1805">
                  <c:v>837.49845592233009</c:v>
                </c:pt>
                <c:pt idx="1806">
                  <c:v>837.49845592233009</c:v>
                </c:pt>
                <c:pt idx="1807">
                  <c:v>837.49845592233009</c:v>
                </c:pt>
                <c:pt idx="1808">
                  <c:v>837.49845592233009</c:v>
                </c:pt>
                <c:pt idx="1809">
                  <c:v>837.49845592233009</c:v>
                </c:pt>
                <c:pt idx="1810">
                  <c:v>837.49845592233009</c:v>
                </c:pt>
                <c:pt idx="1811">
                  <c:v>837.49845592233009</c:v>
                </c:pt>
                <c:pt idx="1812">
                  <c:v>837.49845592233009</c:v>
                </c:pt>
                <c:pt idx="1813">
                  <c:v>837.49845592233009</c:v>
                </c:pt>
                <c:pt idx="1814">
                  <c:v>837.49845592233009</c:v>
                </c:pt>
                <c:pt idx="1815">
                  <c:v>837.49845592233009</c:v>
                </c:pt>
                <c:pt idx="1816">
                  <c:v>837.49845592233009</c:v>
                </c:pt>
                <c:pt idx="1817">
                  <c:v>837.49845592233009</c:v>
                </c:pt>
                <c:pt idx="1818">
                  <c:v>837.49845592233009</c:v>
                </c:pt>
                <c:pt idx="1819">
                  <c:v>837.49845592233009</c:v>
                </c:pt>
                <c:pt idx="1820">
                  <c:v>837.49845592233009</c:v>
                </c:pt>
                <c:pt idx="1821">
                  <c:v>837.49845592233009</c:v>
                </c:pt>
                <c:pt idx="1822">
                  <c:v>837.49845592233009</c:v>
                </c:pt>
                <c:pt idx="1823">
                  <c:v>837.49845592233009</c:v>
                </c:pt>
                <c:pt idx="1824">
                  <c:v>837.49845592233009</c:v>
                </c:pt>
                <c:pt idx="1825">
                  <c:v>841.0623853564548</c:v>
                </c:pt>
                <c:pt idx="1826">
                  <c:v>841.0623853564548</c:v>
                </c:pt>
                <c:pt idx="1827">
                  <c:v>800.57610789980743</c:v>
                </c:pt>
                <c:pt idx="1828">
                  <c:v>796.00138728323702</c:v>
                </c:pt>
                <c:pt idx="1829">
                  <c:v>796.00138728323702</c:v>
                </c:pt>
                <c:pt idx="1830">
                  <c:v>796.00138728323702</c:v>
                </c:pt>
                <c:pt idx="1831">
                  <c:v>793.71402697495182</c:v>
                </c:pt>
                <c:pt idx="1832">
                  <c:v>775.41514450867066</c:v>
                </c:pt>
                <c:pt idx="1833">
                  <c:v>823.4497109826591</c:v>
                </c:pt>
                <c:pt idx="1834">
                  <c:v>818.87499036608881</c:v>
                </c:pt>
                <c:pt idx="1835">
                  <c:v>810.86922928709066</c:v>
                </c:pt>
                <c:pt idx="1836">
                  <c:v>810.86922928709066</c:v>
                </c:pt>
                <c:pt idx="1837">
                  <c:v>810.86922928709066</c:v>
                </c:pt>
                <c:pt idx="1838">
                  <c:v>824.59339113680164</c:v>
                </c:pt>
                <c:pt idx="1839">
                  <c:v>810.18302119460509</c:v>
                </c:pt>
                <c:pt idx="1840">
                  <c:v>815.44394990366106</c:v>
                </c:pt>
                <c:pt idx="1841">
                  <c:v>805.15082851637771</c:v>
                </c:pt>
                <c:pt idx="1842">
                  <c:v>817.73131021194615</c:v>
                </c:pt>
                <c:pt idx="1843">
                  <c:v>817.73131021194615</c:v>
                </c:pt>
                <c:pt idx="1844">
                  <c:v>817.73131021194615</c:v>
                </c:pt>
                <c:pt idx="1845">
                  <c:v>800.57610789980743</c:v>
                </c:pt>
                <c:pt idx="1846">
                  <c:v>804.00714836223517</c:v>
                </c:pt>
                <c:pt idx="1847">
                  <c:v>802.86346820809263</c:v>
                </c:pt>
                <c:pt idx="1848">
                  <c:v>796.00138728323702</c:v>
                </c:pt>
                <c:pt idx="1849">
                  <c:v>812.01290944123332</c:v>
                </c:pt>
                <c:pt idx="1850">
                  <c:v>812.01290944123332</c:v>
                </c:pt>
                <c:pt idx="1851">
                  <c:v>812.01290944123332</c:v>
                </c:pt>
                <c:pt idx="1852">
                  <c:v>818.87499036608881</c:v>
                </c:pt>
                <c:pt idx="1853">
                  <c:v>807.43818882466292</c:v>
                </c:pt>
                <c:pt idx="1854">
                  <c:v>814.30026974951829</c:v>
                </c:pt>
                <c:pt idx="1855">
                  <c:v>810.86922928709066</c:v>
                </c:pt>
                <c:pt idx="1856">
                  <c:v>798.08494072657766</c:v>
                </c:pt>
                <c:pt idx="1857">
                  <c:v>798.08494072657766</c:v>
                </c:pt>
                <c:pt idx="1858">
                  <c:v>798.08494072657766</c:v>
                </c:pt>
                <c:pt idx="1859">
                  <c:v>800.1278202676865</c:v>
                </c:pt>
                <c:pt idx="1860">
                  <c:v>791.04835564053553</c:v>
                </c:pt>
                <c:pt idx="1861">
                  <c:v>794.45315487571702</c:v>
                </c:pt>
                <c:pt idx="1862">
                  <c:v>787.18958317399631</c:v>
                </c:pt>
                <c:pt idx="1863">
                  <c:v>792.18328871892936</c:v>
                </c:pt>
                <c:pt idx="1864">
                  <c:v>792.18328871892936</c:v>
                </c:pt>
                <c:pt idx="1865">
                  <c:v>792.18328871892936</c:v>
                </c:pt>
                <c:pt idx="1866">
                  <c:v>789.91342256214159</c:v>
                </c:pt>
                <c:pt idx="1867">
                  <c:v>792.18328871892936</c:v>
                </c:pt>
                <c:pt idx="1868">
                  <c:v>793.99918164435974</c:v>
                </c:pt>
                <c:pt idx="1869">
                  <c:v>810.79619120458892</c:v>
                </c:pt>
                <c:pt idx="1870">
                  <c:v>835.31074569789689</c:v>
                </c:pt>
                <c:pt idx="1871">
                  <c:v>835.31074569789689</c:v>
                </c:pt>
                <c:pt idx="1872">
                  <c:v>835.31074569789689</c:v>
                </c:pt>
                <c:pt idx="1873">
                  <c:v>823.50744168260042</c:v>
                </c:pt>
                <c:pt idx="1874">
                  <c:v>821.69154875717027</c:v>
                </c:pt>
                <c:pt idx="1875">
                  <c:v>836.44567877629072</c:v>
                </c:pt>
                <c:pt idx="1876">
                  <c:v>834.17581261950295</c:v>
                </c:pt>
                <c:pt idx="1877">
                  <c:v>838.71554493307849</c:v>
                </c:pt>
                <c:pt idx="1878">
                  <c:v>838.71554493307849</c:v>
                </c:pt>
                <c:pt idx="1879">
                  <c:v>838.71554493307849</c:v>
                </c:pt>
                <c:pt idx="1880">
                  <c:v>840.98541108986626</c:v>
                </c:pt>
                <c:pt idx="1881">
                  <c:v>839.85047801147243</c:v>
                </c:pt>
                <c:pt idx="1882">
                  <c:v>830.77101338432124</c:v>
                </c:pt>
                <c:pt idx="1883">
                  <c:v>827.36621414913975</c:v>
                </c:pt>
                <c:pt idx="1884">
                  <c:v>820.39047528517108</c:v>
                </c:pt>
                <c:pt idx="1885">
                  <c:v>820.39047528517108</c:v>
                </c:pt>
                <c:pt idx="1886">
                  <c:v>820.39047528517108</c:v>
                </c:pt>
                <c:pt idx="1887">
                  <c:v>820.84185931558932</c:v>
                </c:pt>
                <c:pt idx="1888">
                  <c:v>811.36279467680617</c:v>
                </c:pt>
                <c:pt idx="1889">
                  <c:v>805.72049429657795</c:v>
                </c:pt>
                <c:pt idx="1890">
                  <c:v>814.74817490494297</c:v>
                </c:pt>
                <c:pt idx="1891">
                  <c:v>803.46357414448676</c:v>
                </c:pt>
                <c:pt idx="1892">
                  <c:v>803.46357414448676</c:v>
                </c:pt>
                <c:pt idx="1893">
                  <c:v>803.46357414448676</c:v>
                </c:pt>
                <c:pt idx="1894">
                  <c:v>795.56435361216734</c:v>
                </c:pt>
                <c:pt idx="1895">
                  <c:v>807.52603041825103</c:v>
                </c:pt>
                <c:pt idx="1896">
                  <c:v>801.20665399239545</c:v>
                </c:pt>
                <c:pt idx="1897">
                  <c:v>806.84895437262355</c:v>
                </c:pt>
                <c:pt idx="1898">
                  <c:v>803.46357414448676</c:v>
                </c:pt>
                <c:pt idx="1899">
                  <c:v>803.46357414448676</c:v>
                </c:pt>
                <c:pt idx="1900">
                  <c:v>803.46357414448676</c:v>
                </c:pt>
                <c:pt idx="1901">
                  <c:v>802.33511406844116</c:v>
                </c:pt>
                <c:pt idx="1902">
                  <c:v>805.72049429657795</c:v>
                </c:pt>
                <c:pt idx="1903">
                  <c:v>805.72049429657795</c:v>
                </c:pt>
                <c:pt idx="1904">
                  <c:v>800.07819391634985</c:v>
                </c:pt>
                <c:pt idx="1905">
                  <c:v>795.56435361216734</c:v>
                </c:pt>
                <c:pt idx="1906">
                  <c:v>795.56435361216734</c:v>
                </c:pt>
                <c:pt idx="1907">
                  <c:v>795.56435361216734</c:v>
                </c:pt>
                <c:pt idx="1908">
                  <c:v>798.94973384030413</c:v>
                </c:pt>
                <c:pt idx="1909">
                  <c:v>797.82127376425854</c:v>
                </c:pt>
                <c:pt idx="1910">
                  <c:v>802.33511406844116</c:v>
                </c:pt>
                <c:pt idx="1911">
                  <c:v>800.07819391634985</c:v>
                </c:pt>
                <c:pt idx="1912">
                  <c:v>800.07819391634985</c:v>
                </c:pt>
                <c:pt idx="1913">
                  <c:v>800.07819391634985</c:v>
                </c:pt>
                <c:pt idx="1914">
                  <c:v>800.07819391634985</c:v>
                </c:pt>
                <c:pt idx="1915">
                  <c:v>801.13963030303034</c:v>
                </c:pt>
                <c:pt idx="1916">
                  <c:v>797.04759469696978</c:v>
                </c:pt>
                <c:pt idx="1917">
                  <c:v>797.04759469696978</c:v>
                </c:pt>
                <c:pt idx="1918">
                  <c:v>789.62796969696979</c:v>
                </c:pt>
                <c:pt idx="1919">
                  <c:v>779.95997348484855</c:v>
                </c:pt>
                <c:pt idx="1920">
                  <c:v>779.95997348484855</c:v>
                </c:pt>
                <c:pt idx="1921">
                  <c:v>779.95997348484855</c:v>
                </c:pt>
                <c:pt idx="1922">
                  <c:v>776.13774242424256</c:v>
                </c:pt>
                <c:pt idx="1923">
                  <c:v>782.43318181818188</c:v>
                </c:pt>
                <c:pt idx="1924">
                  <c:v>778.38611363636369</c:v>
                </c:pt>
                <c:pt idx="1925">
                  <c:v>775.68806818181827</c:v>
                </c:pt>
                <c:pt idx="1926">
                  <c:v>772.99002272727284</c:v>
                </c:pt>
                <c:pt idx="1927">
                  <c:v>772.99002272727284</c:v>
                </c:pt>
                <c:pt idx="1928">
                  <c:v>772.99002272727284</c:v>
                </c:pt>
                <c:pt idx="1929">
                  <c:v>753.20435606060619</c:v>
                </c:pt>
                <c:pt idx="1930">
                  <c:v>737.46575757575772</c:v>
                </c:pt>
                <c:pt idx="1931">
                  <c:v>748.70761363636382</c:v>
                </c:pt>
                <c:pt idx="1932">
                  <c:v>753.20435606060619</c:v>
                </c:pt>
                <c:pt idx="1933">
                  <c:v>765.57039772727285</c:v>
                </c:pt>
                <c:pt idx="1934">
                  <c:v>765.57039772727285</c:v>
                </c:pt>
                <c:pt idx="1935">
                  <c:v>765.57039772727285</c:v>
                </c:pt>
                <c:pt idx="1936">
                  <c:v>744.6605454545454</c:v>
                </c:pt>
                <c:pt idx="1937">
                  <c:v>744.21087121212133</c:v>
                </c:pt>
                <c:pt idx="1938">
                  <c:v>755.45272727272743</c:v>
                </c:pt>
                <c:pt idx="1939">
                  <c:v>751.85533333333331</c:v>
                </c:pt>
                <c:pt idx="1940">
                  <c:v>746.90891666666676</c:v>
                </c:pt>
                <c:pt idx="1941">
                  <c:v>746.90891666666676</c:v>
                </c:pt>
                <c:pt idx="1942">
                  <c:v>746.90891666666676</c:v>
                </c:pt>
                <c:pt idx="1943">
                  <c:v>748.70761363636382</c:v>
                </c:pt>
                <c:pt idx="1944">
                  <c:v>751.18082196969704</c:v>
                </c:pt>
                <c:pt idx="1945">
                  <c:v>748.12218867924537</c:v>
                </c:pt>
                <c:pt idx="1946">
                  <c:v>743.64241509433975</c:v>
                </c:pt>
                <c:pt idx="1947">
                  <c:v>741.40252830188683</c:v>
                </c:pt>
                <c:pt idx="1948">
                  <c:v>741.40252830188683</c:v>
                </c:pt>
                <c:pt idx="1949">
                  <c:v>741.40252830188683</c:v>
                </c:pt>
                <c:pt idx="1950">
                  <c:v>732.44298113207549</c:v>
                </c:pt>
                <c:pt idx="1951">
                  <c:v>734.68286792452841</c:v>
                </c:pt>
                <c:pt idx="1952">
                  <c:v>740.28258490566043</c:v>
                </c:pt>
                <c:pt idx="1953">
                  <c:v>744.76235849056604</c:v>
                </c:pt>
                <c:pt idx="1954">
                  <c:v>742.52247169811324</c:v>
                </c:pt>
                <c:pt idx="1955">
                  <c:v>742.52247169811324</c:v>
                </c:pt>
                <c:pt idx="1956">
                  <c:v>742.52247169811324</c:v>
                </c:pt>
                <c:pt idx="1957">
                  <c:v>740.95455094339627</c:v>
                </c:pt>
                <c:pt idx="1958">
                  <c:v>741.40252830188683</c:v>
                </c:pt>
                <c:pt idx="1959">
                  <c:v>747.00224528301896</c:v>
                </c:pt>
                <c:pt idx="1960">
                  <c:v>743.64241509433975</c:v>
                </c:pt>
                <c:pt idx="1961">
                  <c:v>742.52247169811324</c:v>
                </c:pt>
                <c:pt idx="1962">
                  <c:v>742.52247169811324</c:v>
                </c:pt>
                <c:pt idx="1963">
                  <c:v>742.52247169811324</c:v>
                </c:pt>
                <c:pt idx="1964">
                  <c:v>751.48201886792458</c:v>
                </c:pt>
                <c:pt idx="1965">
                  <c:v>747.67421132075481</c:v>
                </c:pt>
                <c:pt idx="1966">
                  <c:v>754.84184905660391</c:v>
                </c:pt>
                <c:pt idx="1967">
                  <c:v>782.84043396226423</c:v>
                </c:pt>
                <c:pt idx="1968">
                  <c:v>776.79273962264165</c:v>
                </c:pt>
                <c:pt idx="1969">
                  <c:v>776.79273962264165</c:v>
                </c:pt>
                <c:pt idx="1970">
                  <c:v>776.79273962264165</c:v>
                </c:pt>
                <c:pt idx="1971">
                  <c:v>776.79273962264165</c:v>
                </c:pt>
                <c:pt idx="1972">
                  <c:v>770.52105660377367</c:v>
                </c:pt>
                <c:pt idx="1973">
                  <c:v>766.04128301886794</c:v>
                </c:pt>
                <c:pt idx="1974">
                  <c:v>753.72190566037739</c:v>
                </c:pt>
                <c:pt idx="1975">
                  <c:v>748.12218867924537</c:v>
                </c:pt>
                <c:pt idx="1976">
                  <c:v>746.71329566855002</c:v>
                </c:pt>
                <c:pt idx="1977">
                  <c:v>746.71329566855002</c:v>
                </c:pt>
                <c:pt idx="1978">
                  <c:v>723.23877589453866</c:v>
                </c:pt>
                <c:pt idx="1979">
                  <c:v>738.88845574387949</c:v>
                </c:pt>
                <c:pt idx="1980">
                  <c:v>741.12412429378537</c:v>
                </c:pt>
                <c:pt idx="1981">
                  <c:v>735.53495291902072</c:v>
                </c:pt>
                <c:pt idx="1982">
                  <c:v>738.88845574387949</c:v>
                </c:pt>
                <c:pt idx="1983">
                  <c:v>738.88845574387949</c:v>
                </c:pt>
                <c:pt idx="1984">
                  <c:v>738.88845574387949</c:v>
                </c:pt>
                <c:pt idx="1985">
                  <c:v>739.33558945386062</c:v>
                </c:pt>
                <c:pt idx="1986">
                  <c:v>741.79482485875712</c:v>
                </c:pt>
                <c:pt idx="1987">
                  <c:v>736.65278719397372</c:v>
                </c:pt>
                <c:pt idx="1988">
                  <c:v>740.00629001883237</c:v>
                </c:pt>
                <c:pt idx="1989">
                  <c:v>735.75851977401135</c:v>
                </c:pt>
                <c:pt idx="1990">
                  <c:v>735.75851977401135</c:v>
                </c:pt>
                <c:pt idx="1991">
                  <c:v>735.75851977401135</c:v>
                </c:pt>
                <c:pt idx="1992">
                  <c:v>733.29928436911496</c:v>
                </c:pt>
                <c:pt idx="1993">
                  <c:v>733.29928436911496</c:v>
                </c:pt>
                <c:pt idx="1994">
                  <c:v>732.18145009416207</c:v>
                </c:pt>
                <c:pt idx="1995">
                  <c:v>728.15724670433156</c:v>
                </c:pt>
                <c:pt idx="1996">
                  <c:v>726.59227871939731</c:v>
                </c:pt>
                <c:pt idx="1997">
                  <c:v>726.59227871939731</c:v>
                </c:pt>
                <c:pt idx="1998">
                  <c:v>726.59227871939731</c:v>
                </c:pt>
                <c:pt idx="1999">
                  <c:v>726.14514500941618</c:v>
                </c:pt>
                <c:pt idx="2000">
                  <c:v>726.14514500941618</c:v>
                </c:pt>
                <c:pt idx="2001">
                  <c:v>733.29928436911496</c:v>
                </c:pt>
                <c:pt idx="2002">
                  <c:v>733.29928436911496</c:v>
                </c:pt>
                <c:pt idx="2003">
                  <c:v>735.53495291902072</c:v>
                </c:pt>
                <c:pt idx="2004">
                  <c:v>735.53495291902072</c:v>
                </c:pt>
                <c:pt idx="2005">
                  <c:v>735.53495291902072</c:v>
                </c:pt>
                <c:pt idx="2006">
                  <c:v>737.80196261682261</c:v>
                </c:pt>
                <c:pt idx="2007">
                  <c:v>738.91143925233655</c:v>
                </c:pt>
                <c:pt idx="2008">
                  <c:v>732.25457943925244</c:v>
                </c:pt>
                <c:pt idx="2009">
                  <c:v>727.81667289719621</c:v>
                </c:pt>
                <c:pt idx="2010">
                  <c:v>728.92614953271038</c:v>
                </c:pt>
                <c:pt idx="2011">
                  <c:v>728.92614953271038</c:v>
                </c:pt>
                <c:pt idx="2012">
                  <c:v>728.92614953271038</c:v>
                </c:pt>
                <c:pt idx="2013">
                  <c:v>721.15981308411222</c:v>
                </c:pt>
                <c:pt idx="2014">
                  <c:v>727.81667289719621</c:v>
                </c:pt>
                <c:pt idx="2015">
                  <c:v>736.02680000000009</c:v>
                </c:pt>
                <c:pt idx="2016">
                  <c:v>724.48824299065427</c:v>
                </c:pt>
                <c:pt idx="2017">
                  <c:v>733.58595140186924</c:v>
                </c:pt>
                <c:pt idx="2018">
                  <c:v>733.58595140186924</c:v>
                </c:pt>
                <c:pt idx="2019">
                  <c:v>733.58595140186924</c:v>
                </c:pt>
                <c:pt idx="2020">
                  <c:v>740.02091588785049</c:v>
                </c:pt>
                <c:pt idx="2021">
                  <c:v>732.25457943925244</c:v>
                </c:pt>
                <c:pt idx="2022">
                  <c:v>728.26046355140181</c:v>
                </c:pt>
                <c:pt idx="2023">
                  <c:v>728.26046355140181</c:v>
                </c:pt>
                <c:pt idx="2024">
                  <c:v>727.81667289719621</c:v>
                </c:pt>
                <c:pt idx="2025">
                  <c:v>727.81667289719621</c:v>
                </c:pt>
                <c:pt idx="2026">
                  <c:v>727.81667289719621</c:v>
                </c:pt>
                <c:pt idx="2027">
                  <c:v>728.92614953271038</c:v>
                </c:pt>
                <c:pt idx="2028">
                  <c:v>733.36405607476638</c:v>
                </c:pt>
                <c:pt idx="2029">
                  <c:v>728.92614953271038</c:v>
                </c:pt>
                <c:pt idx="2030">
                  <c:v>731.58889345794398</c:v>
                </c:pt>
                <c:pt idx="2031">
                  <c:v>737.80196261682261</c:v>
                </c:pt>
                <c:pt idx="2032">
                  <c:v>737.80196261682261</c:v>
                </c:pt>
                <c:pt idx="2033">
                  <c:v>737.80196261682261</c:v>
                </c:pt>
                <c:pt idx="2034">
                  <c:v>741.13039252336455</c:v>
                </c:pt>
                <c:pt idx="2035">
                  <c:v>747.34346168224306</c:v>
                </c:pt>
                <c:pt idx="2036">
                  <c:v>742.23986915887861</c:v>
                </c:pt>
                <c:pt idx="2037">
                  <c:v>732.94902962962976</c:v>
                </c:pt>
                <c:pt idx="2038">
                  <c:v>733.16887037037043</c:v>
                </c:pt>
                <c:pt idx="2039">
                  <c:v>733.16887037037043</c:v>
                </c:pt>
                <c:pt idx="2040">
                  <c:v>733.16887037037043</c:v>
                </c:pt>
                <c:pt idx="2041">
                  <c:v>732.06966666666676</c:v>
                </c:pt>
                <c:pt idx="2042">
                  <c:v>730.0911000000001</c:v>
                </c:pt>
                <c:pt idx="2043">
                  <c:v>724.81492222222221</c:v>
                </c:pt>
                <c:pt idx="2044">
                  <c:v>726.79348888888899</c:v>
                </c:pt>
                <c:pt idx="2045">
                  <c:v>722.61651481481488</c:v>
                </c:pt>
                <c:pt idx="2046">
                  <c:v>722.61651481481488</c:v>
                </c:pt>
                <c:pt idx="2047">
                  <c:v>722.61651481481488</c:v>
                </c:pt>
                <c:pt idx="2048">
                  <c:v>711.84431851851866</c:v>
                </c:pt>
                <c:pt idx="2049">
                  <c:v>718.87922222222221</c:v>
                </c:pt>
                <c:pt idx="2050">
                  <c:v>713.60304444444466</c:v>
                </c:pt>
                <c:pt idx="2051">
                  <c:v>711.40463703703711</c:v>
                </c:pt>
                <c:pt idx="2052">
                  <c:v>712.72368148148155</c:v>
                </c:pt>
                <c:pt idx="2053">
                  <c:v>712.72368148148155</c:v>
                </c:pt>
                <c:pt idx="2054">
                  <c:v>712.72368148148155</c:v>
                </c:pt>
                <c:pt idx="2055">
                  <c:v>710.96495555555555</c:v>
                </c:pt>
                <c:pt idx="2056">
                  <c:v>709.42607037037033</c:v>
                </c:pt>
                <c:pt idx="2057">
                  <c:v>715.36177037037032</c:v>
                </c:pt>
                <c:pt idx="2058">
                  <c:v>711.84431851851866</c:v>
                </c:pt>
                <c:pt idx="2059">
                  <c:v>712.06415925925933</c:v>
                </c:pt>
                <c:pt idx="2060">
                  <c:v>712.06415925925933</c:v>
                </c:pt>
                <c:pt idx="2061">
                  <c:v>712.06415925925933</c:v>
                </c:pt>
                <c:pt idx="2062">
                  <c:v>712.06415925925933</c:v>
                </c:pt>
                <c:pt idx="2063">
                  <c:v>711.62447777777788</c:v>
                </c:pt>
                <c:pt idx="2064">
                  <c:v>709.6459111111111</c:v>
                </c:pt>
                <c:pt idx="2065">
                  <c:v>711.84431851851866</c:v>
                </c:pt>
                <c:pt idx="2066">
                  <c:v>702.61100740740756</c:v>
                </c:pt>
                <c:pt idx="2067">
                  <c:v>702.61100740740756</c:v>
                </c:pt>
                <c:pt idx="2068">
                  <c:v>700.01834686346876</c:v>
                </c:pt>
                <c:pt idx="2069">
                  <c:v>678.99151291512908</c:v>
                </c:pt>
                <c:pt idx="2070">
                  <c:v>653.80311808118086</c:v>
                </c:pt>
                <c:pt idx="2071">
                  <c:v>658.62176752767516</c:v>
                </c:pt>
                <c:pt idx="2072">
                  <c:v>671.32547970479709</c:v>
                </c:pt>
                <c:pt idx="2073">
                  <c:v>671.32547970479709</c:v>
                </c:pt>
                <c:pt idx="2074">
                  <c:v>671.32547970479709</c:v>
                </c:pt>
                <c:pt idx="2075">
                  <c:v>671.32547970479709</c:v>
                </c:pt>
                <c:pt idx="2076">
                  <c:v>666.94488929889303</c:v>
                </c:pt>
                <c:pt idx="2077">
                  <c:v>650.51767527675281</c:v>
                </c:pt>
                <c:pt idx="2078">
                  <c:v>656.65050184501843</c:v>
                </c:pt>
                <c:pt idx="2079">
                  <c:v>646.79417343173429</c:v>
                </c:pt>
                <c:pt idx="2080">
                  <c:v>648.32738007380067</c:v>
                </c:pt>
                <c:pt idx="2081">
                  <c:v>648.32738007380067</c:v>
                </c:pt>
                <c:pt idx="2082">
                  <c:v>648.32738007380067</c:v>
                </c:pt>
                <c:pt idx="2083">
                  <c:v>649.4225276752768</c:v>
                </c:pt>
                <c:pt idx="2084">
                  <c:v>644.38484870848708</c:v>
                </c:pt>
                <c:pt idx="2085">
                  <c:v>625.98636900369013</c:v>
                </c:pt>
                <c:pt idx="2086">
                  <c:v>611.09236162361628</c:v>
                </c:pt>
                <c:pt idx="2087">
                  <c:v>593.57000000000005</c:v>
                </c:pt>
                <c:pt idx="2088">
                  <c:v>593.57000000000005</c:v>
                </c:pt>
                <c:pt idx="2089">
                  <c:v>593.57000000000005</c:v>
                </c:pt>
                <c:pt idx="2090">
                  <c:v>598.38864944649447</c:v>
                </c:pt>
                <c:pt idx="2091">
                  <c:v>564.00101476014765</c:v>
                </c:pt>
                <c:pt idx="2092">
                  <c:v>581.52337638376389</c:v>
                </c:pt>
                <c:pt idx="2093">
                  <c:v>589.18940959409599</c:v>
                </c:pt>
                <c:pt idx="2094">
                  <c:v>597.07447232472339</c:v>
                </c:pt>
                <c:pt idx="2095">
                  <c:v>597.07447232472339</c:v>
                </c:pt>
                <c:pt idx="2096">
                  <c:v>597.07447232472339</c:v>
                </c:pt>
                <c:pt idx="2097">
                  <c:v>609.99721402214027</c:v>
                </c:pt>
                <c:pt idx="2098">
                  <c:v>614.22536630036643</c:v>
                </c:pt>
                <c:pt idx="2099">
                  <c:v>624.00948717948722</c:v>
                </c:pt>
                <c:pt idx="2100">
                  <c:v>629.01026007326004</c:v>
                </c:pt>
                <c:pt idx="2101">
                  <c:v>604.00639560439561</c:v>
                </c:pt>
                <c:pt idx="2102">
                  <c:v>604.00639560439561</c:v>
                </c:pt>
                <c:pt idx="2103">
                  <c:v>604.00639560439561</c:v>
                </c:pt>
                <c:pt idx="2104">
                  <c:v>612.05111721611718</c:v>
                </c:pt>
                <c:pt idx="2105">
                  <c:v>619.66098901098917</c:v>
                </c:pt>
                <c:pt idx="2106">
                  <c:v>605.74579487179494</c:v>
                </c:pt>
                <c:pt idx="2107">
                  <c:v>608.78974358974358</c:v>
                </c:pt>
                <c:pt idx="2108">
                  <c:v>618.57386446886449</c:v>
                </c:pt>
                <c:pt idx="2109">
                  <c:v>618.57386446886449</c:v>
                </c:pt>
                <c:pt idx="2110">
                  <c:v>618.57386446886449</c:v>
                </c:pt>
                <c:pt idx="2111">
                  <c:v>617.48673992673992</c:v>
                </c:pt>
                <c:pt idx="2112">
                  <c:v>610.96399267399261</c:v>
                </c:pt>
                <c:pt idx="2113">
                  <c:v>620.74811355311363</c:v>
                </c:pt>
                <c:pt idx="2114">
                  <c:v>622.92236263736265</c:v>
                </c:pt>
                <c:pt idx="2115">
                  <c:v>630.09738461538461</c:v>
                </c:pt>
                <c:pt idx="2116">
                  <c:v>630.09738461538461</c:v>
                </c:pt>
                <c:pt idx="2117">
                  <c:v>630.09738461538461</c:v>
                </c:pt>
                <c:pt idx="2118">
                  <c:v>629.44510989010985</c:v>
                </c:pt>
                <c:pt idx="2119">
                  <c:v>635.96785714285716</c:v>
                </c:pt>
                <c:pt idx="2120">
                  <c:v>628.35798534798539</c:v>
                </c:pt>
                <c:pt idx="2121">
                  <c:v>626.83601098901102</c:v>
                </c:pt>
                <c:pt idx="2122">
                  <c:v>624.00948717948722</c:v>
                </c:pt>
                <c:pt idx="2123">
                  <c:v>624.00948717948722</c:v>
                </c:pt>
                <c:pt idx="2124">
                  <c:v>624.00948717948722</c:v>
                </c:pt>
                <c:pt idx="2125">
                  <c:v>621.40038827838839</c:v>
                </c:pt>
                <c:pt idx="2126">
                  <c:v>620.53068864468855</c:v>
                </c:pt>
                <c:pt idx="2127">
                  <c:v>620.74811355311363</c:v>
                </c:pt>
                <c:pt idx="2128">
                  <c:v>625.09661172161179</c:v>
                </c:pt>
                <c:pt idx="2129">
                  <c:v>618.00475774134793</c:v>
                </c:pt>
                <c:pt idx="2130">
                  <c:v>618.00475774134793</c:v>
                </c:pt>
                <c:pt idx="2131">
                  <c:v>618.00475774134793</c:v>
                </c:pt>
                <c:pt idx="2132">
                  <c:v>619.51841530054651</c:v>
                </c:pt>
                <c:pt idx="2133">
                  <c:v>622.76196721311487</c:v>
                </c:pt>
                <c:pt idx="2134">
                  <c:v>630.97896539162127</c:v>
                </c:pt>
                <c:pt idx="2135">
                  <c:v>630.97896539162127</c:v>
                </c:pt>
                <c:pt idx="2136">
                  <c:v>625.35680874316949</c:v>
                </c:pt>
                <c:pt idx="2137">
                  <c:v>625.35680874316949</c:v>
                </c:pt>
                <c:pt idx="2138">
                  <c:v>625.35680874316949</c:v>
                </c:pt>
                <c:pt idx="2139">
                  <c:v>623.62691438979959</c:v>
                </c:pt>
                <c:pt idx="2140">
                  <c:v>623.84315118397092</c:v>
                </c:pt>
                <c:pt idx="2141">
                  <c:v>622.11325683060124</c:v>
                </c:pt>
                <c:pt idx="2142">
                  <c:v>622.11325683060124</c:v>
                </c:pt>
                <c:pt idx="2143">
                  <c:v>614.11249544626594</c:v>
                </c:pt>
                <c:pt idx="2144">
                  <c:v>614.11249544626594</c:v>
                </c:pt>
                <c:pt idx="2145">
                  <c:v>614.11249544626594</c:v>
                </c:pt>
                <c:pt idx="2146">
                  <c:v>614.11249544626594</c:v>
                </c:pt>
                <c:pt idx="2147">
                  <c:v>602.21947176684887</c:v>
                </c:pt>
                <c:pt idx="2148">
                  <c:v>613.03131147540989</c:v>
                </c:pt>
                <c:pt idx="2149">
                  <c:v>615.84238979963573</c:v>
                </c:pt>
                <c:pt idx="2150">
                  <c:v>611.30141712204022</c:v>
                </c:pt>
                <c:pt idx="2151">
                  <c:v>611.30141712204022</c:v>
                </c:pt>
                <c:pt idx="2152">
                  <c:v>611.30141712204022</c:v>
                </c:pt>
                <c:pt idx="2153">
                  <c:v>608.05786520947186</c:v>
                </c:pt>
                <c:pt idx="2154">
                  <c:v>611.51765391621143</c:v>
                </c:pt>
                <c:pt idx="2155">
                  <c:v>608.05786520947186</c:v>
                </c:pt>
                <c:pt idx="2156">
                  <c:v>601.13828779599271</c:v>
                </c:pt>
                <c:pt idx="2157">
                  <c:v>597.46226229508204</c:v>
                </c:pt>
                <c:pt idx="2158">
                  <c:v>597.46226229508204</c:v>
                </c:pt>
                <c:pt idx="2159">
                  <c:v>593.14065461121163</c:v>
                </c:pt>
                <c:pt idx="2160">
                  <c:v>592.06729113924064</c:v>
                </c:pt>
                <c:pt idx="2161">
                  <c:v>598.07812658227863</c:v>
                </c:pt>
                <c:pt idx="2162">
                  <c:v>598.7221446654612</c:v>
                </c:pt>
                <c:pt idx="2163">
                  <c:v>596.14607233273068</c:v>
                </c:pt>
                <c:pt idx="2164">
                  <c:v>592.49663652802894</c:v>
                </c:pt>
                <c:pt idx="2165">
                  <c:v>592.49663652802894</c:v>
                </c:pt>
                <c:pt idx="2166">
                  <c:v>592.49663652802894</c:v>
                </c:pt>
                <c:pt idx="2167">
                  <c:v>589.27654611211574</c:v>
                </c:pt>
                <c:pt idx="2168">
                  <c:v>589.27654611211574</c:v>
                </c:pt>
                <c:pt idx="2169">
                  <c:v>598.50747197106705</c:v>
                </c:pt>
                <c:pt idx="2170">
                  <c:v>601.94223508137429</c:v>
                </c:pt>
                <c:pt idx="2171">
                  <c:v>595.50205424954788</c:v>
                </c:pt>
                <c:pt idx="2172">
                  <c:v>595.50205424954788</c:v>
                </c:pt>
                <c:pt idx="2173">
                  <c:v>595.50205424954788</c:v>
                </c:pt>
                <c:pt idx="2174">
                  <c:v>593.14065461121163</c:v>
                </c:pt>
                <c:pt idx="2175">
                  <c:v>595.93139963833642</c:v>
                </c:pt>
                <c:pt idx="2176">
                  <c:v>596.14607233273068</c:v>
                </c:pt>
                <c:pt idx="2177">
                  <c:v>596.36074502712484</c:v>
                </c:pt>
                <c:pt idx="2178">
                  <c:v>597.21943580470167</c:v>
                </c:pt>
                <c:pt idx="2179">
                  <c:v>597.21943580470167</c:v>
                </c:pt>
                <c:pt idx="2180">
                  <c:v>597.21943580470167</c:v>
                </c:pt>
                <c:pt idx="2181">
                  <c:v>611.38783363471987</c:v>
                </c:pt>
                <c:pt idx="2182">
                  <c:v>604.51830741410504</c:v>
                </c:pt>
                <c:pt idx="2183">
                  <c:v>604.51830741410504</c:v>
                </c:pt>
                <c:pt idx="2184">
                  <c:v>604.51830741410504</c:v>
                </c:pt>
                <c:pt idx="2185">
                  <c:v>604.51830741410504</c:v>
                </c:pt>
                <c:pt idx="2186">
                  <c:v>604.51830741410504</c:v>
                </c:pt>
                <c:pt idx="2187">
                  <c:v>604.51830741410504</c:v>
                </c:pt>
                <c:pt idx="2188">
                  <c:v>608.59708860759508</c:v>
                </c:pt>
                <c:pt idx="2189">
                  <c:v>602.15690777576856</c:v>
                </c:pt>
                <c:pt idx="2190">
                  <c:v>598.90785971223022</c:v>
                </c:pt>
                <c:pt idx="2191">
                  <c:v>598.90785971223022</c:v>
                </c:pt>
                <c:pt idx="2192">
                  <c:v>599.33488848920865</c:v>
                </c:pt>
                <c:pt idx="2193">
                  <c:v>599.33488848920865</c:v>
                </c:pt>
                <c:pt idx="2194">
                  <c:v>599.33488848920865</c:v>
                </c:pt>
                <c:pt idx="2195">
                  <c:v>591.86188489208644</c:v>
                </c:pt>
                <c:pt idx="2196">
                  <c:v>593.57000000000005</c:v>
                </c:pt>
                <c:pt idx="2197">
                  <c:v>590.79431294964036</c:v>
                </c:pt>
                <c:pt idx="2198">
                  <c:v>579.9050791366908</c:v>
                </c:pt>
                <c:pt idx="2199">
                  <c:v>583.10779496402881</c:v>
                </c:pt>
                <c:pt idx="2200">
                  <c:v>583.10779496402881</c:v>
                </c:pt>
                <c:pt idx="2201">
                  <c:v>583.10779496402881</c:v>
                </c:pt>
                <c:pt idx="2202">
                  <c:v>583.53482374100724</c:v>
                </c:pt>
                <c:pt idx="2203">
                  <c:v>563.67798561151073</c:v>
                </c:pt>
                <c:pt idx="2204">
                  <c:v>556.63201079136695</c:v>
                </c:pt>
                <c:pt idx="2205">
                  <c:v>565.81312949640289</c:v>
                </c:pt>
                <c:pt idx="2206">
                  <c:v>558.55364028776989</c:v>
                </c:pt>
                <c:pt idx="2207">
                  <c:v>558.55364028776989</c:v>
                </c:pt>
                <c:pt idx="2208">
                  <c:v>558.55364028776989</c:v>
                </c:pt>
                <c:pt idx="2209">
                  <c:v>550.44009352517992</c:v>
                </c:pt>
                <c:pt idx="2210">
                  <c:v>532.07785611510792</c:v>
                </c:pt>
                <c:pt idx="2211">
                  <c:v>533.35894244604322</c:v>
                </c:pt>
                <c:pt idx="2212">
                  <c:v>538.69680215827339</c:v>
                </c:pt>
                <c:pt idx="2213">
                  <c:v>550.86712230215824</c:v>
                </c:pt>
                <c:pt idx="2214">
                  <c:v>550.86712230215824</c:v>
                </c:pt>
                <c:pt idx="2215">
                  <c:v>550.86712230215824</c:v>
                </c:pt>
                <c:pt idx="2216">
                  <c:v>536.56165827338134</c:v>
                </c:pt>
                <c:pt idx="2217">
                  <c:v>539.12383093525182</c:v>
                </c:pt>
                <c:pt idx="2218">
                  <c:v>547.02386330935246</c:v>
                </c:pt>
                <c:pt idx="2219">
                  <c:v>549.15900719424462</c:v>
                </c:pt>
                <c:pt idx="2220">
                  <c:v>547.23737769784179</c:v>
                </c:pt>
                <c:pt idx="2221">
                  <c:v>545.27595340501796</c:v>
                </c:pt>
                <c:pt idx="2222">
                  <c:v>545.27595340501796</c:v>
                </c:pt>
                <c:pt idx="2223">
                  <c:v>554.84966308243747</c:v>
                </c:pt>
                <c:pt idx="2224">
                  <c:v>560.3811397849463</c:v>
                </c:pt>
                <c:pt idx="2225">
                  <c:v>552.08392473118283</c:v>
                </c:pt>
                <c:pt idx="2226">
                  <c:v>547.82894265232983</c:v>
                </c:pt>
                <c:pt idx="2227">
                  <c:v>555.70065949820787</c:v>
                </c:pt>
                <c:pt idx="2228">
                  <c:v>555.70065949820787</c:v>
                </c:pt>
                <c:pt idx="2229">
                  <c:v>555.70065949820787</c:v>
                </c:pt>
                <c:pt idx="2230">
                  <c:v>553.57316845878142</c:v>
                </c:pt>
                <c:pt idx="2231">
                  <c:v>551.02017921146967</c:v>
                </c:pt>
                <c:pt idx="2232">
                  <c:v>556.76440501792115</c:v>
                </c:pt>
                <c:pt idx="2233">
                  <c:v>560.80663799283172</c:v>
                </c:pt>
                <c:pt idx="2234">
                  <c:v>557.82815053763443</c:v>
                </c:pt>
                <c:pt idx="2235">
                  <c:v>557.82815053763443</c:v>
                </c:pt>
                <c:pt idx="2236">
                  <c:v>557.82815053763443</c:v>
                </c:pt>
                <c:pt idx="2237">
                  <c:v>558.4663978494624</c:v>
                </c:pt>
                <c:pt idx="2238">
                  <c:v>553.78591756272408</c:v>
                </c:pt>
                <c:pt idx="2239">
                  <c:v>558.25364874551974</c:v>
                </c:pt>
                <c:pt idx="2240">
                  <c:v>557.40265232974923</c:v>
                </c:pt>
                <c:pt idx="2241">
                  <c:v>560.59388888888896</c:v>
                </c:pt>
                <c:pt idx="2242">
                  <c:v>560.59388888888896</c:v>
                </c:pt>
                <c:pt idx="2243">
                  <c:v>560.59388888888896</c:v>
                </c:pt>
                <c:pt idx="2244">
                  <c:v>560.16839068100364</c:v>
                </c:pt>
                <c:pt idx="2245">
                  <c:v>563.57237634408602</c:v>
                </c:pt>
                <c:pt idx="2246">
                  <c:v>567.61460931899649</c:v>
                </c:pt>
                <c:pt idx="2247">
                  <c:v>562.50863082437274</c:v>
                </c:pt>
                <c:pt idx="2248">
                  <c:v>562.93412903225817</c:v>
                </c:pt>
                <c:pt idx="2249">
                  <c:v>562.93412903225817</c:v>
                </c:pt>
                <c:pt idx="2250">
                  <c:v>561.92709123434713</c:v>
                </c:pt>
                <c:pt idx="2251">
                  <c:v>561.92709123434713</c:v>
                </c:pt>
                <c:pt idx="2252">
                  <c:v>558.10445796064403</c:v>
                </c:pt>
                <c:pt idx="2253">
                  <c:v>561.71472271914138</c:v>
                </c:pt>
                <c:pt idx="2254">
                  <c:v>561.71472271914138</c:v>
                </c:pt>
                <c:pt idx="2255">
                  <c:v>567.87340966010731</c:v>
                </c:pt>
                <c:pt idx="2256">
                  <c:v>567.87340966010731</c:v>
                </c:pt>
                <c:pt idx="2257">
                  <c:v>567.87340966010731</c:v>
                </c:pt>
                <c:pt idx="2258">
                  <c:v>563.83840787119857</c:v>
                </c:pt>
                <c:pt idx="2259">
                  <c:v>564.47551341681583</c:v>
                </c:pt>
                <c:pt idx="2260">
                  <c:v>568.72288372093033</c:v>
                </c:pt>
                <c:pt idx="2261">
                  <c:v>567.66104114490167</c:v>
                </c:pt>
                <c:pt idx="2262">
                  <c:v>566.38683005366738</c:v>
                </c:pt>
                <c:pt idx="2263">
                  <c:v>566.38683005366738</c:v>
                </c:pt>
                <c:pt idx="2264">
                  <c:v>566.38683005366738</c:v>
                </c:pt>
                <c:pt idx="2265">
                  <c:v>568.29814669051893</c:v>
                </c:pt>
                <c:pt idx="2266">
                  <c:v>562.77656529516992</c:v>
                </c:pt>
                <c:pt idx="2267">
                  <c:v>566.38683005366738</c:v>
                </c:pt>
                <c:pt idx="2268">
                  <c:v>570.20946332737037</c:v>
                </c:pt>
                <c:pt idx="2269">
                  <c:v>567.44867262969592</c:v>
                </c:pt>
                <c:pt idx="2270">
                  <c:v>567.44867262969592</c:v>
                </c:pt>
                <c:pt idx="2271">
                  <c:v>567.44867262969592</c:v>
                </c:pt>
                <c:pt idx="2272">
                  <c:v>568.08577817531318</c:v>
                </c:pt>
                <c:pt idx="2273">
                  <c:v>565.32498747763873</c:v>
                </c:pt>
                <c:pt idx="2274">
                  <c:v>567.44867262969592</c:v>
                </c:pt>
                <c:pt idx="2275">
                  <c:v>563.62603935599282</c:v>
                </c:pt>
                <c:pt idx="2276">
                  <c:v>559.80340608228994</c:v>
                </c:pt>
                <c:pt idx="2277">
                  <c:v>559.80340608228994</c:v>
                </c:pt>
                <c:pt idx="2278">
                  <c:v>559.80340608228994</c:v>
                </c:pt>
                <c:pt idx="2279">
                  <c:v>552.58287656529524</c:v>
                </c:pt>
                <c:pt idx="2280">
                  <c:v>546.63655813953483</c:v>
                </c:pt>
                <c:pt idx="2281">
                  <c:v>549.47622857142858</c:v>
                </c:pt>
                <c:pt idx="2282">
                  <c:v>547.78031428571433</c:v>
                </c:pt>
                <c:pt idx="2283">
                  <c:v>547.35633571428582</c:v>
                </c:pt>
                <c:pt idx="2284">
                  <c:v>547.35633571428582</c:v>
                </c:pt>
                <c:pt idx="2285">
                  <c:v>547.35633571428582</c:v>
                </c:pt>
                <c:pt idx="2286">
                  <c:v>539.51273214285709</c:v>
                </c:pt>
                <c:pt idx="2287">
                  <c:v>543.9645071428572</c:v>
                </c:pt>
                <c:pt idx="2288">
                  <c:v>541.42063571428582</c:v>
                </c:pt>
                <c:pt idx="2289">
                  <c:v>543.54052857142858</c:v>
                </c:pt>
                <c:pt idx="2290">
                  <c:v>541.42063571428582</c:v>
                </c:pt>
                <c:pt idx="2291">
                  <c:v>541.42063571428582</c:v>
                </c:pt>
                <c:pt idx="2292">
                  <c:v>541.42063571428582</c:v>
                </c:pt>
                <c:pt idx="2293">
                  <c:v>539.30074285714284</c:v>
                </c:pt>
                <c:pt idx="2294">
                  <c:v>543.11655000000007</c:v>
                </c:pt>
                <c:pt idx="2295">
                  <c:v>541.42063571428582</c:v>
                </c:pt>
                <c:pt idx="2296">
                  <c:v>541.63262500000008</c:v>
                </c:pt>
                <c:pt idx="2297">
                  <c:v>541.63262500000008</c:v>
                </c:pt>
                <c:pt idx="2298">
                  <c:v>541.63262500000008</c:v>
                </c:pt>
                <c:pt idx="2299">
                  <c:v>541.63262500000008</c:v>
                </c:pt>
                <c:pt idx="2300">
                  <c:v>541.63262500000008</c:v>
                </c:pt>
                <c:pt idx="2301">
                  <c:v>542.05660357142858</c:v>
                </c:pt>
                <c:pt idx="2302">
                  <c:v>539.51273214285709</c:v>
                </c:pt>
                <c:pt idx="2303">
                  <c:v>539.72472142857157</c:v>
                </c:pt>
                <c:pt idx="2304">
                  <c:v>540.14870000000008</c:v>
                </c:pt>
                <c:pt idx="2305">
                  <c:v>540.14870000000008</c:v>
                </c:pt>
                <c:pt idx="2306">
                  <c:v>540.14870000000008</c:v>
                </c:pt>
                <c:pt idx="2307">
                  <c:v>541.84461428571433</c:v>
                </c:pt>
                <c:pt idx="2308">
                  <c:v>545.66042142857134</c:v>
                </c:pt>
                <c:pt idx="2309">
                  <c:v>542.69257142857145</c:v>
                </c:pt>
                <c:pt idx="2310">
                  <c:v>542.26859285714295</c:v>
                </c:pt>
                <c:pt idx="2311">
                  <c:v>543.41809625668452</c:v>
                </c:pt>
                <c:pt idx="2312">
                  <c:v>543.41809625668452</c:v>
                </c:pt>
                <c:pt idx="2313">
                  <c:v>543.41809625668452</c:v>
                </c:pt>
                <c:pt idx="2314">
                  <c:v>543.20648484848482</c:v>
                </c:pt>
                <c:pt idx="2315">
                  <c:v>540.6671479500892</c:v>
                </c:pt>
                <c:pt idx="2316">
                  <c:v>538.55103386809265</c:v>
                </c:pt>
                <c:pt idx="2317">
                  <c:v>537.06975401069531</c:v>
                </c:pt>
                <c:pt idx="2318">
                  <c:v>542.78326203208564</c:v>
                </c:pt>
                <c:pt idx="2319">
                  <c:v>542.78326203208564</c:v>
                </c:pt>
                <c:pt idx="2320">
                  <c:v>542.78326203208564</c:v>
                </c:pt>
                <c:pt idx="2321">
                  <c:v>543.62970766488411</c:v>
                </c:pt>
                <c:pt idx="2322">
                  <c:v>541.09037076648838</c:v>
                </c:pt>
                <c:pt idx="2323">
                  <c:v>541.30198217468808</c:v>
                </c:pt>
                <c:pt idx="2324">
                  <c:v>540.4555365418895</c:v>
                </c:pt>
                <c:pt idx="2325">
                  <c:v>540.4555365418895</c:v>
                </c:pt>
                <c:pt idx="2326">
                  <c:v>540.4555365418895</c:v>
                </c:pt>
                <c:pt idx="2327">
                  <c:v>540.4555365418895</c:v>
                </c:pt>
                <c:pt idx="2328">
                  <c:v>540.4555365418895</c:v>
                </c:pt>
                <c:pt idx="2329">
                  <c:v>539.60909090909092</c:v>
                </c:pt>
                <c:pt idx="2330">
                  <c:v>536.6465311942959</c:v>
                </c:pt>
                <c:pt idx="2331">
                  <c:v>531.77946880570414</c:v>
                </c:pt>
                <c:pt idx="2332">
                  <c:v>532.41430303030302</c:v>
                </c:pt>
                <c:pt idx="2333">
                  <c:v>532.41430303030302</c:v>
                </c:pt>
                <c:pt idx="2334">
                  <c:v>532.41430303030302</c:v>
                </c:pt>
                <c:pt idx="2335">
                  <c:v>529.8749661319074</c:v>
                </c:pt>
                <c:pt idx="2336">
                  <c:v>526.91240641711238</c:v>
                </c:pt>
                <c:pt idx="2337">
                  <c:v>532.20269162210343</c:v>
                </c:pt>
                <c:pt idx="2338">
                  <c:v>534.10719429590029</c:v>
                </c:pt>
                <c:pt idx="2339">
                  <c:v>531.14463458110515</c:v>
                </c:pt>
                <c:pt idx="2340">
                  <c:v>531.14463458110515</c:v>
                </c:pt>
                <c:pt idx="2341">
                  <c:v>531.14463458110515</c:v>
                </c:pt>
                <c:pt idx="2342">
                  <c:v>528.31939716312058</c:v>
                </c:pt>
                <c:pt idx="2343">
                  <c:v>533.16057092198594</c:v>
                </c:pt>
                <c:pt idx="2344">
                  <c:v>534.21300000000008</c:v>
                </c:pt>
                <c:pt idx="2345">
                  <c:v>535.47591489361707</c:v>
                </c:pt>
                <c:pt idx="2346">
                  <c:v>532.95008510638309</c:v>
                </c:pt>
                <c:pt idx="2347">
                  <c:v>532.95008510638309</c:v>
                </c:pt>
                <c:pt idx="2348">
                  <c:v>532.95008510638309</c:v>
                </c:pt>
                <c:pt idx="2349">
                  <c:v>535.05494326241137</c:v>
                </c:pt>
                <c:pt idx="2350">
                  <c:v>536.31785815602848</c:v>
                </c:pt>
                <c:pt idx="2351">
                  <c:v>534.63397163120567</c:v>
                </c:pt>
                <c:pt idx="2352">
                  <c:v>533.16057092198594</c:v>
                </c:pt>
                <c:pt idx="2353">
                  <c:v>528.31939716312058</c:v>
                </c:pt>
                <c:pt idx="2354">
                  <c:v>528.31939716312058</c:v>
                </c:pt>
                <c:pt idx="2355">
                  <c:v>528.31939716312058</c:v>
                </c:pt>
                <c:pt idx="2356">
                  <c:v>529.58231205673758</c:v>
                </c:pt>
                <c:pt idx="2357">
                  <c:v>529.16134042553199</c:v>
                </c:pt>
                <c:pt idx="2358">
                  <c:v>526.2145390070923</c:v>
                </c:pt>
                <c:pt idx="2359">
                  <c:v>529.58231205673758</c:v>
                </c:pt>
                <c:pt idx="2360">
                  <c:v>529.79279787234043</c:v>
                </c:pt>
                <c:pt idx="2361">
                  <c:v>529.79279787234043</c:v>
                </c:pt>
                <c:pt idx="2362">
                  <c:v>529.79279787234043</c:v>
                </c:pt>
                <c:pt idx="2363">
                  <c:v>529.58231205673758</c:v>
                </c:pt>
                <c:pt idx="2364">
                  <c:v>527.05648226950359</c:v>
                </c:pt>
                <c:pt idx="2365">
                  <c:v>524.9516241134753</c:v>
                </c:pt>
                <c:pt idx="2366">
                  <c:v>524.1096808510639</c:v>
                </c:pt>
                <c:pt idx="2367">
                  <c:v>525.58308156028374</c:v>
                </c:pt>
                <c:pt idx="2368">
                  <c:v>525.58308156028374</c:v>
                </c:pt>
                <c:pt idx="2369">
                  <c:v>525.58308156028374</c:v>
                </c:pt>
                <c:pt idx="2370">
                  <c:v>521.58385106382991</c:v>
                </c:pt>
                <c:pt idx="2371">
                  <c:v>520.74190780141851</c:v>
                </c:pt>
                <c:pt idx="2372">
                  <c:v>518.40540388007059</c:v>
                </c:pt>
                <c:pt idx="2373">
                  <c:v>514.63670546737217</c:v>
                </c:pt>
                <c:pt idx="2374">
                  <c:v>516.10231040564372</c:v>
                </c:pt>
                <c:pt idx="2375">
                  <c:v>516.10231040564372</c:v>
                </c:pt>
                <c:pt idx="2376">
                  <c:v>516.10231040564372</c:v>
                </c:pt>
                <c:pt idx="2377">
                  <c:v>515.68356613756623</c:v>
                </c:pt>
                <c:pt idx="2378">
                  <c:v>516.31168253968247</c:v>
                </c:pt>
                <c:pt idx="2379">
                  <c:v>516.31168253968247</c:v>
                </c:pt>
                <c:pt idx="2380">
                  <c:v>515.47419400352737</c:v>
                </c:pt>
                <c:pt idx="2381">
                  <c:v>512.96172839506164</c:v>
                </c:pt>
                <c:pt idx="2382">
                  <c:v>512.96172839506164</c:v>
                </c:pt>
                <c:pt idx="2383">
                  <c:v>512.96172839506164</c:v>
                </c:pt>
                <c:pt idx="2384">
                  <c:v>510.23989065255739</c:v>
                </c:pt>
                <c:pt idx="2385">
                  <c:v>511.91486772486769</c:v>
                </c:pt>
                <c:pt idx="2386">
                  <c:v>511.705495590829</c:v>
                </c:pt>
                <c:pt idx="2387">
                  <c:v>508.35554144620818</c:v>
                </c:pt>
                <c:pt idx="2388">
                  <c:v>493.49011992945333</c:v>
                </c:pt>
                <c:pt idx="2389">
                  <c:v>493.49011992945333</c:v>
                </c:pt>
                <c:pt idx="2390">
                  <c:v>493.49011992945333</c:v>
                </c:pt>
                <c:pt idx="2391">
                  <c:v>477.99658201058196</c:v>
                </c:pt>
                <c:pt idx="2392">
                  <c:v>451.19694885361548</c:v>
                </c:pt>
                <c:pt idx="2393">
                  <c:v>473.18102292768964</c:v>
                </c:pt>
                <c:pt idx="2394">
                  <c:v>467.94671957671954</c:v>
                </c:pt>
                <c:pt idx="2395">
                  <c:v>464.80613756613764</c:v>
                </c:pt>
                <c:pt idx="2396">
                  <c:v>464.80613756613764</c:v>
                </c:pt>
                <c:pt idx="2397">
                  <c:v>464.80613756613764</c:v>
                </c:pt>
                <c:pt idx="2398">
                  <c:v>473.18102292768964</c:v>
                </c:pt>
                <c:pt idx="2399">
                  <c:v>477.99658201058196</c:v>
                </c:pt>
                <c:pt idx="2400">
                  <c:v>477.36846560846567</c:v>
                </c:pt>
                <c:pt idx="2401">
                  <c:v>470.04044091710762</c:v>
                </c:pt>
                <c:pt idx="2402">
                  <c:v>471.08730158730162</c:v>
                </c:pt>
                <c:pt idx="2403">
                  <c:v>468.60789473684213</c:v>
                </c:pt>
                <c:pt idx="2404">
                  <c:v>468.60789473684213</c:v>
                </c:pt>
                <c:pt idx="2405">
                  <c:v>466.10865263157905</c:v>
                </c:pt>
                <c:pt idx="2406">
                  <c:v>464.85903157894739</c:v>
                </c:pt>
                <c:pt idx="2407">
                  <c:v>472.35675789473697</c:v>
                </c:pt>
                <c:pt idx="2408">
                  <c:v>469.02443508771933</c:v>
                </c:pt>
                <c:pt idx="2409">
                  <c:v>469.85751578947372</c:v>
                </c:pt>
                <c:pt idx="2410">
                  <c:v>469.85751578947372</c:v>
                </c:pt>
                <c:pt idx="2411">
                  <c:v>469.85751578947372</c:v>
                </c:pt>
                <c:pt idx="2412">
                  <c:v>469.44097543859652</c:v>
                </c:pt>
                <c:pt idx="2413">
                  <c:v>472.35675789473697</c:v>
                </c:pt>
                <c:pt idx="2414">
                  <c:v>472.9815684210526</c:v>
                </c:pt>
                <c:pt idx="2415">
                  <c:v>471.52367719298246</c:v>
                </c:pt>
                <c:pt idx="2416">
                  <c:v>472.35675789473697</c:v>
                </c:pt>
                <c:pt idx="2417">
                  <c:v>472.35675789473697</c:v>
                </c:pt>
                <c:pt idx="2418">
                  <c:v>472.35675789473697</c:v>
                </c:pt>
                <c:pt idx="2419">
                  <c:v>471.31540701754392</c:v>
                </c:pt>
                <c:pt idx="2420">
                  <c:v>467.15000350877193</c:v>
                </c:pt>
                <c:pt idx="2421">
                  <c:v>450.28011929824567</c:v>
                </c:pt>
                <c:pt idx="2422">
                  <c:v>455.90341403508779</c:v>
                </c:pt>
                <c:pt idx="2423">
                  <c:v>454.0289824561404</c:v>
                </c:pt>
                <c:pt idx="2424">
                  <c:v>454.0289824561404</c:v>
                </c:pt>
                <c:pt idx="2425">
                  <c:v>454.0289824561404</c:v>
                </c:pt>
                <c:pt idx="2426">
                  <c:v>444.03201403508774</c:v>
                </c:pt>
                <c:pt idx="2427">
                  <c:v>436.53428771929822</c:v>
                </c:pt>
                <c:pt idx="2428">
                  <c:v>431.11926315789481</c:v>
                </c:pt>
                <c:pt idx="2429">
                  <c:v>437.36736842105267</c:v>
                </c:pt>
                <c:pt idx="2430">
                  <c:v>434.03504561403514</c:v>
                </c:pt>
                <c:pt idx="2431">
                  <c:v>434.03504561403514</c:v>
                </c:pt>
                <c:pt idx="2432">
                  <c:v>434.03504561403514</c:v>
                </c:pt>
                <c:pt idx="2433">
                  <c:v>434.03504561403514</c:v>
                </c:pt>
                <c:pt idx="2434">
                  <c:v>430.93389179755673</c:v>
                </c:pt>
                <c:pt idx="2435">
                  <c:v>437.97800349040142</c:v>
                </c:pt>
                <c:pt idx="2436">
                  <c:v>439.63544153577664</c:v>
                </c:pt>
                <c:pt idx="2437">
                  <c:v>445.02211518324611</c:v>
                </c:pt>
                <c:pt idx="2438">
                  <c:v>445.02211518324611</c:v>
                </c:pt>
                <c:pt idx="2439">
                  <c:v>445.02211518324611</c:v>
                </c:pt>
                <c:pt idx="2440">
                  <c:v>470.91958464223399</c:v>
                </c:pt>
                <c:pt idx="2441">
                  <c:v>458.90315881326359</c:v>
                </c:pt>
                <c:pt idx="2442">
                  <c:v>462.42521465968593</c:v>
                </c:pt>
                <c:pt idx="2443">
                  <c:v>464.08265270506109</c:v>
                </c:pt>
                <c:pt idx="2444">
                  <c:v>479.41395462478187</c:v>
                </c:pt>
                <c:pt idx="2445">
                  <c:v>479.41395462478187</c:v>
                </c:pt>
                <c:pt idx="2446">
                  <c:v>479.41395462478187</c:v>
                </c:pt>
                <c:pt idx="2447">
                  <c:v>474.0272809773125</c:v>
                </c:pt>
                <c:pt idx="2448">
                  <c:v>462.42521465968593</c:v>
                </c:pt>
                <c:pt idx="2449">
                  <c:v>460.97495636998258</c:v>
                </c:pt>
                <c:pt idx="2450">
                  <c:v>472.36984293193723</c:v>
                </c:pt>
                <c:pt idx="2451">
                  <c:v>495.15961605584653</c:v>
                </c:pt>
                <c:pt idx="2452">
                  <c:v>495.15961605584653</c:v>
                </c:pt>
                <c:pt idx="2453">
                  <c:v>495.15961605584653</c:v>
                </c:pt>
                <c:pt idx="2454">
                  <c:v>478.1708760907506</c:v>
                </c:pt>
                <c:pt idx="2455">
                  <c:v>496.81705410122174</c:v>
                </c:pt>
                <c:pt idx="2456">
                  <c:v>488.94422338568944</c:v>
                </c:pt>
                <c:pt idx="2457">
                  <c:v>487.90832460732992</c:v>
                </c:pt>
                <c:pt idx="2458">
                  <c:v>493.70935776614317</c:v>
                </c:pt>
                <c:pt idx="2459">
                  <c:v>493.70935776614317</c:v>
                </c:pt>
                <c:pt idx="2460">
                  <c:v>493.70935776614317</c:v>
                </c:pt>
                <c:pt idx="2461">
                  <c:v>492.6734589877837</c:v>
                </c:pt>
                <c:pt idx="2462">
                  <c:v>481.69293193717283</c:v>
                </c:pt>
                <c:pt idx="2463">
                  <c:v>481.48575218150097</c:v>
                </c:pt>
                <c:pt idx="2464">
                  <c:v>478.15361111111116</c:v>
                </c:pt>
                <c:pt idx="2465">
                  <c:v>478.15361111111116</c:v>
                </c:pt>
                <c:pt idx="2466">
                  <c:v>478.15361111111116</c:v>
                </c:pt>
                <c:pt idx="2467">
                  <c:v>478.15361111111116</c:v>
                </c:pt>
                <c:pt idx="2468">
                  <c:v>471.35228819444444</c:v>
                </c:pt>
                <c:pt idx="2469">
                  <c:v>471.76448958333339</c:v>
                </c:pt>
                <c:pt idx="2470">
                  <c:v>475.06210069444438</c:v>
                </c:pt>
                <c:pt idx="2471">
                  <c:v>476.09260416666677</c:v>
                </c:pt>
                <c:pt idx="2472">
                  <c:v>469.90958333333333</c:v>
                </c:pt>
                <c:pt idx="2473">
                  <c:v>469.90958333333333</c:v>
                </c:pt>
                <c:pt idx="2474">
                  <c:v>469.90958333333333</c:v>
                </c:pt>
                <c:pt idx="2475">
                  <c:v>471.97059027777783</c:v>
                </c:pt>
                <c:pt idx="2476">
                  <c:v>472.79499305555561</c:v>
                </c:pt>
                <c:pt idx="2477">
                  <c:v>472.58889236111111</c:v>
                </c:pt>
                <c:pt idx="2478">
                  <c:v>473.41329513888888</c:v>
                </c:pt>
                <c:pt idx="2479">
                  <c:v>476.91700694444444</c:v>
                </c:pt>
                <c:pt idx="2480">
                  <c:v>476.91700694444444</c:v>
                </c:pt>
                <c:pt idx="2481">
                  <c:v>476.91700694444444</c:v>
                </c:pt>
                <c:pt idx="2482">
                  <c:v>478.97801388888894</c:v>
                </c:pt>
                <c:pt idx="2483">
                  <c:v>475.68040277777783</c:v>
                </c:pt>
                <c:pt idx="2484">
                  <c:v>473.61939583333339</c:v>
                </c:pt>
                <c:pt idx="2485">
                  <c:v>478.15361111111116</c:v>
                </c:pt>
                <c:pt idx="2486">
                  <c:v>476.09260416666677</c:v>
                </c:pt>
                <c:pt idx="2487">
                  <c:v>476.09260416666677</c:v>
                </c:pt>
                <c:pt idx="2488">
                  <c:v>476.09260416666677</c:v>
                </c:pt>
                <c:pt idx="2489">
                  <c:v>477.53530902777771</c:v>
                </c:pt>
                <c:pt idx="2490">
                  <c:v>471.76448958333339</c:v>
                </c:pt>
                <c:pt idx="2491">
                  <c:v>485.77933680555554</c:v>
                </c:pt>
                <c:pt idx="2492">
                  <c:v>505.97720486111115</c:v>
                </c:pt>
                <c:pt idx="2493">
                  <c:v>507.62601041666676</c:v>
                </c:pt>
                <c:pt idx="2494">
                  <c:v>507.62601041666676</c:v>
                </c:pt>
                <c:pt idx="2495">
                  <c:v>504.99582383419693</c:v>
                </c:pt>
                <c:pt idx="2496">
                  <c:v>502.74046286701218</c:v>
                </c:pt>
                <c:pt idx="2497">
                  <c:v>502.33039723661494</c:v>
                </c:pt>
                <c:pt idx="2498">
                  <c:v>516.06759585492239</c:v>
                </c:pt>
                <c:pt idx="2499">
                  <c:v>508.48138169257339</c:v>
                </c:pt>
                <c:pt idx="2500">
                  <c:v>520.78335060449058</c:v>
                </c:pt>
                <c:pt idx="2501">
                  <c:v>520.78335060449058</c:v>
                </c:pt>
                <c:pt idx="2502">
                  <c:v>520.78335060449058</c:v>
                </c:pt>
                <c:pt idx="2503">
                  <c:v>539.23630397236616</c:v>
                </c:pt>
                <c:pt idx="2504">
                  <c:v>535.34068048359245</c:v>
                </c:pt>
                <c:pt idx="2505">
                  <c:v>558.71442141623493</c:v>
                </c:pt>
                <c:pt idx="2506">
                  <c:v>546.20741968911909</c:v>
                </c:pt>
                <c:pt idx="2507">
                  <c:v>556.04899481865289</c:v>
                </c:pt>
                <c:pt idx="2508">
                  <c:v>556.04899481865289</c:v>
                </c:pt>
                <c:pt idx="2509">
                  <c:v>556.04899481865289</c:v>
                </c:pt>
                <c:pt idx="2510">
                  <c:v>569.37612780656309</c:v>
                </c:pt>
                <c:pt idx="2511">
                  <c:v>546.20741968911909</c:v>
                </c:pt>
                <c:pt idx="2512">
                  <c:v>538.21113989637308</c:v>
                </c:pt>
                <c:pt idx="2513">
                  <c:v>527.54943350604503</c:v>
                </c:pt>
                <c:pt idx="2514">
                  <c:v>533.90545077720208</c:v>
                </c:pt>
                <c:pt idx="2515">
                  <c:v>533.90545077720208</c:v>
                </c:pt>
                <c:pt idx="2516">
                  <c:v>533.90545077720208</c:v>
                </c:pt>
                <c:pt idx="2517">
                  <c:v>549.07787910189995</c:v>
                </c:pt>
                <c:pt idx="2518">
                  <c:v>547.23258376511228</c:v>
                </c:pt>
                <c:pt idx="2519">
                  <c:v>536.16081174438682</c:v>
                </c:pt>
                <c:pt idx="2520">
                  <c:v>536.16081174438682</c:v>
                </c:pt>
                <c:pt idx="2521">
                  <c:v>534.11048359240078</c:v>
                </c:pt>
                <c:pt idx="2522">
                  <c:v>534.11048359240078</c:v>
                </c:pt>
                <c:pt idx="2523">
                  <c:v>534.11048359240078</c:v>
                </c:pt>
                <c:pt idx="2524">
                  <c:v>531.65008981001733</c:v>
                </c:pt>
                <c:pt idx="2525">
                  <c:v>532.27189328743555</c:v>
                </c:pt>
                <c:pt idx="2526">
                  <c:v>533.29352839931153</c:v>
                </c:pt>
                <c:pt idx="2527">
                  <c:v>534.72381755593801</c:v>
                </c:pt>
                <c:pt idx="2528">
                  <c:v>535.54112564543891</c:v>
                </c:pt>
                <c:pt idx="2529">
                  <c:v>535.54112564543891</c:v>
                </c:pt>
                <c:pt idx="2530">
                  <c:v>535.54112564543891</c:v>
                </c:pt>
                <c:pt idx="2531">
                  <c:v>547.59641996557662</c:v>
                </c:pt>
                <c:pt idx="2532">
                  <c:v>551.06997934595529</c:v>
                </c:pt>
                <c:pt idx="2533">
                  <c:v>554.33921170395865</c:v>
                </c:pt>
                <c:pt idx="2534">
                  <c:v>557.81277108433733</c:v>
                </c:pt>
                <c:pt idx="2535">
                  <c:v>562.51229259896741</c:v>
                </c:pt>
                <c:pt idx="2536">
                  <c:v>562.51229259896741</c:v>
                </c:pt>
                <c:pt idx="2537">
                  <c:v>562.51229259896741</c:v>
                </c:pt>
                <c:pt idx="2538">
                  <c:v>553.31757659208267</c:v>
                </c:pt>
                <c:pt idx="2539">
                  <c:v>550.04834423407908</c:v>
                </c:pt>
                <c:pt idx="2540">
                  <c:v>550.86565232358021</c:v>
                </c:pt>
                <c:pt idx="2541">
                  <c:v>549.2310361445783</c:v>
                </c:pt>
                <c:pt idx="2542">
                  <c:v>539.01468502581758</c:v>
                </c:pt>
                <c:pt idx="2543">
                  <c:v>539.01468502581758</c:v>
                </c:pt>
                <c:pt idx="2544">
                  <c:v>539.01468502581758</c:v>
                </c:pt>
                <c:pt idx="2545">
                  <c:v>540.85362822719446</c:v>
                </c:pt>
                <c:pt idx="2546">
                  <c:v>545.96180378657482</c:v>
                </c:pt>
                <c:pt idx="2547">
                  <c:v>545.96180378657482</c:v>
                </c:pt>
                <c:pt idx="2548">
                  <c:v>540.85362822719446</c:v>
                </c:pt>
                <c:pt idx="2549">
                  <c:v>540.85362822719446</c:v>
                </c:pt>
                <c:pt idx="2550">
                  <c:v>540.85362822719446</c:v>
                </c:pt>
                <c:pt idx="2551">
                  <c:v>540.85362822719446</c:v>
                </c:pt>
                <c:pt idx="2552">
                  <c:v>540.85362822719446</c:v>
                </c:pt>
                <c:pt idx="2553">
                  <c:v>540.85362822719446</c:v>
                </c:pt>
                <c:pt idx="2554">
                  <c:v>548.61805507745271</c:v>
                </c:pt>
                <c:pt idx="2555">
                  <c:v>550.6613253012049</c:v>
                </c:pt>
                <c:pt idx="2556">
                  <c:v>546.81619863013714</c:v>
                </c:pt>
                <c:pt idx="2557">
                  <c:v>546.81619863013714</c:v>
                </c:pt>
                <c:pt idx="2558">
                  <c:v>546.81619863013714</c:v>
                </c:pt>
                <c:pt idx="2559">
                  <c:v>546.81619863013714</c:v>
                </c:pt>
                <c:pt idx="2560">
                  <c:v>551.69485616438351</c:v>
                </c:pt>
                <c:pt idx="2561">
                  <c:v>540.92115410958911</c:v>
                </c:pt>
                <c:pt idx="2562">
                  <c:v>539.09165753424656</c:v>
                </c:pt>
                <c:pt idx="2563">
                  <c:v>539.9047671232878</c:v>
                </c:pt>
                <c:pt idx="2564">
                  <c:v>539.9047671232878</c:v>
                </c:pt>
                <c:pt idx="2565">
                  <c:v>539.9047671232878</c:v>
                </c:pt>
                <c:pt idx="2566">
                  <c:v>532.58678082191784</c:v>
                </c:pt>
                <c:pt idx="2567">
                  <c:v>527.50484589041093</c:v>
                </c:pt>
                <c:pt idx="2568">
                  <c:v>530.5540068493151</c:v>
                </c:pt>
                <c:pt idx="2569">
                  <c:v>537.46543835616444</c:v>
                </c:pt>
                <c:pt idx="2570">
                  <c:v>534.41627739726027</c:v>
                </c:pt>
                <c:pt idx="2571">
                  <c:v>534.41627739726027</c:v>
                </c:pt>
                <c:pt idx="2572">
                  <c:v>534.41627739726027</c:v>
                </c:pt>
                <c:pt idx="2573">
                  <c:v>534.90414315068494</c:v>
                </c:pt>
                <c:pt idx="2574">
                  <c:v>539.9047671232878</c:v>
                </c:pt>
                <c:pt idx="2575">
                  <c:v>539.49821232876707</c:v>
                </c:pt>
                <c:pt idx="2576">
                  <c:v>541.12443150684942</c:v>
                </c:pt>
                <c:pt idx="2577">
                  <c:v>537.46543835616444</c:v>
                </c:pt>
                <c:pt idx="2578">
                  <c:v>537.46543835616444</c:v>
                </c:pt>
                <c:pt idx="2579">
                  <c:v>537.46543835616444</c:v>
                </c:pt>
                <c:pt idx="2580">
                  <c:v>537.87199315068506</c:v>
                </c:pt>
                <c:pt idx="2581">
                  <c:v>542.75065068493154</c:v>
                </c:pt>
                <c:pt idx="2582">
                  <c:v>537.26216095890413</c:v>
                </c:pt>
                <c:pt idx="2583">
                  <c:v>537.87199315068506</c:v>
                </c:pt>
                <c:pt idx="2584">
                  <c:v>533.80644520547946</c:v>
                </c:pt>
                <c:pt idx="2585">
                  <c:v>533.80644520547946</c:v>
                </c:pt>
                <c:pt idx="2586">
                  <c:v>533.80644520547946</c:v>
                </c:pt>
                <c:pt idx="2587">
                  <c:v>535.12307325383313</c:v>
                </c:pt>
                <c:pt idx="2588">
                  <c:v>536.33650425894382</c:v>
                </c:pt>
                <c:pt idx="2589">
                  <c:v>534.31411925042596</c:v>
                </c:pt>
                <c:pt idx="2590">
                  <c:v>537.95441226575815</c:v>
                </c:pt>
                <c:pt idx="2591">
                  <c:v>535.7297887563883</c:v>
                </c:pt>
                <c:pt idx="2592">
                  <c:v>535.7297887563883</c:v>
                </c:pt>
                <c:pt idx="2593">
                  <c:v>535.7297887563883</c:v>
                </c:pt>
                <c:pt idx="2594">
                  <c:v>543.0103747870528</c:v>
                </c:pt>
                <c:pt idx="2595">
                  <c:v>544.83052129471889</c:v>
                </c:pt>
                <c:pt idx="2596">
                  <c:v>550.49319931856905</c:v>
                </c:pt>
                <c:pt idx="2597">
                  <c:v>549.48200681431013</c:v>
                </c:pt>
                <c:pt idx="2598">
                  <c:v>546.0439522998297</c:v>
                </c:pt>
                <c:pt idx="2599">
                  <c:v>546.0439522998297</c:v>
                </c:pt>
                <c:pt idx="2600">
                  <c:v>546.0439522998297</c:v>
                </c:pt>
                <c:pt idx="2601">
                  <c:v>551.90886882453151</c:v>
                </c:pt>
                <c:pt idx="2602">
                  <c:v>549.68424531516189</c:v>
                </c:pt>
                <c:pt idx="2603">
                  <c:v>549.68424531516189</c:v>
                </c:pt>
                <c:pt idx="2604">
                  <c:v>551.70663032367975</c:v>
                </c:pt>
                <c:pt idx="2605">
                  <c:v>552.51558432708691</c:v>
                </c:pt>
                <c:pt idx="2606">
                  <c:v>552.51558432708691</c:v>
                </c:pt>
                <c:pt idx="2607">
                  <c:v>552.51558432708691</c:v>
                </c:pt>
                <c:pt idx="2608">
                  <c:v>556.1558773424191</c:v>
                </c:pt>
                <c:pt idx="2609">
                  <c:v>558.5827393526406</c:v>
                </c:pt>
                <c:pt idx="2610">
                  <c:v>562.82974787052808</c:v>
                </c:pt>
                <c:pt idx="2611">
                  <c:v>571.32376490630327</c:v>
                </c:pt>
                <c:pt idx="2612">
                  <c:v>565.98466848381599</c:v>
                </c:pt>
                <c:pt idx="2613">
                  <c:v>565.98466848381599</c:v>
                </c:pt>
                <c:pt idx="2614">
                  <c:v>565.98466848381599</c:v>
                </c:pt>
                <c:pt idx="2615">
                  <c:v>571.54885328836428</c:v>
                </c:pt>
                <c:pt idx="2616">
                  <c:v>566.14366273187204</c:v>
                </c:pt>
                <c:pt idx="2617">
                  <c:v>580.75769645868479</c:v>
                </c:pt>
                <c:pt idx="2618">
                  <c:v>579.3563507588533</c:v>
                </c:pt>
                <c:pt idx="2619">
                  <c:v>582.15904215851606</c:v>
                </c:pt>
                <c:pt idx="2620">
                  <c:v>582.15904215851606</c:v>
                </c:pt>
                <c:pt idx="2621">
                  <c:v>582.15904215851606</c:v>
                </c:pt>
                <c:pt idx="2622">
                  <c:v>593.77019224283322</c:v>
                </c:pt>
                <c:pt idx="2623">
                  <c:v>593.57000000000005</c:v>
                </c:pt>
                <c:pt idx="2624">
                  <c:v>584.1609645868466</c:v>
                </c:pt>
                <c:pt idx="2625">
                  <c:v>588.76538617200686</c:v>
                </c:pt>
                <c:pt idx="2626">
                  <c:v>585.76250252951115</c:v>
                </c:pt>
                <c:pt idx="2627">
                  <c:v>585.76250252951115</c:v>
                </c:pt>
                <c:pt idx="2628">
                  <c:v>585.76250252951115</c:v>
                </c:pt>
                <c:pt idx="2629">
                  <c:v>583.56038785834744</c:v>
                </c:pt>
                <c:pt idx="2630">
                  <c:v>586.3630792580102</c:v>
                </c:pt>
                <c:pt idx="2631">
                  <c:v>590.56711635750435</c:v>
                </c:pt>
                <c:pt idx="2632">
                  <c:v>596.17249915682976</c:v>
                </c:pt>
                <c:pt idx="2633">
                  <c:v>600.77692074199001</c:v>
                </c:pt>
                <c:pt idx="2634">
                  <c:v>600.77692074199001</c:v>
                </c:pt>
                <c:pt idx="2635">
                  <c:v>600.77692074199001</c:v>
                </c:pt>
                <c:pt idx="2636">
                  <c:v>608.58441821247902</c:v>
                </c:pt>
                <c:pt idx="2637">
                  <c:v>602.17826644182139</c:v>
                </c:pt>
                <c:pt idx="2638">
                  <c:v>611.78749409780778</c:v>
                </c:pt>
                <c:pt idx="2639">
                  <c:v>611.58730185497473</c:v>
                </c:pt>
                <c:pt idx="2640">
                  <c:v>614.79037774030371</c:v>
                </c:pt>
                <c:pt idx="2641">
                  <c:v>614.79037774030371</c:v>
                </c:pt>
                <c:pt idx="2642">
                  <c:v>614.79037774030371</c:v>
                </c:pt>
                <c:pt idx="2643">
                  <c:v>600.57672849915684</c:v>
                </c:pt>
                <c:pt idx="2644">
                  <c:v>594.17057672849921</c:v>
                </c:pt>
                <c:pt idx="2645">
                  <c:v>598.37461382799336</c:v>
                </c:pt>
                <c:pt idx="2646">
                  <c:v>593.17163087248332</c:v>
                </c:pt>
                <c:pt idx="2647">
                  <c:v>590.7814161073826</c:v>
                </c:pt>
                <c:pt idx="2648">
                  <c:v>590.7814161073826</c:v>
                </c:pt>
                <c:pt idx="2649">
                  <c:v>590.7814161073826</c:v>
                </c:pt>
                <c:pt idx="2650">
                  <c:v>598.74879865771823</c:v>
                </c:pt>
                <c:pt idx="2651">
                  <c:v>592.17570805369144</c:v>
                </c:pt>
                <c:pt idx="2652">
                  <c:v>591.9765234899329</c:v>
                </c:pt>
                <c:pt idx="2653">
                  <c:v>592.37489261744963</c:v>
                </c:pt>
                <c:pt idx="2654">
                  <c:v>592.37489261744963</c:v>
                </c:pt>
                <c:pt idx="2655">
                  <c:v>592.37489261744963</c:v>
                </c:pt>
                <c:pt idx="2656">
                  <c:v>592.37489261744963</c:v>
                </c:pt>
                <c:pt idx="2657">
                  <c:v>592.37489261744963</c:v>
                </c:pt>
                <c:pt idx="2658">
                  <c:v>596.3585838926175</c:v>
                </c:pt>
                <c:pt idx="2659">
                  <c:v>606.3178120805369</c:v>
                </c:pt>
                <c:pt idx="2660">
                  <c:v>605.72025838926186</c:v>
                </c:pt>
                <c:pt idx="2661">
                  <c:v>600.14309060402684</c:v>
                </c:pt>
                <c:pt idx="2662">
                  <c:v>600.14309060402684</c:v>
                </c:pt>
                <c:pt idx="2663">
                  <c:v>600.14309060402684</c:v>
                </c:pt>
                <c:pt idx="2664">
                  <c:v>601.53738255033556</c:v>
                </c:pt>
                <c:pt idx="2665">
                  <c:v>599.34635234899326</c:v>
                </c:pt>
                <c:pt idx="2666">
                  <c:v>595.56184563758393</c:v>
                </c:pt>
                <c:pt idx="2667">
                  <c:v>589.98467785234902</c:v>
                </c:pt>
                <c:pt idx="2668">
                  <c:v>596.3585838926175</c:v>
                </c:pt>
                <c:pt idx="2669">
                  <c:v>596.3585838926175</c:v>
                </c:pt>
                <c:pt idx="2670">
                  <c:v>596.3585838926175</c:v>
                </c:pt>
                <c:pt idx="2671">
                  <c:v>592.57407718120805</c:v>
                </c:pt>
                <c:pt idx="2672">
                  <c:v>586.20017114093969</c:v>
                </c:pt>
                <c:pt idx="2673">
                  <c:v>587.5944630872483</c:v>
                </c:pt>
                <c:pt idx="2674">
                  <c:v>580.02544966442963</c:v>
                </c:pt>
                <c:pt idx="2675">
                  <c:v>586.59854026845642</c:v>
                </c:pt>
                <c:pt idx="2676">
                  <c:v>582.68788333333339</c:v>
                </c:pt>
                <c:pt idx="2677">
                  <c:v>582.68788333333339</c:v>
                </c:pt>
                <c:pt idx="2678">
                  <c:v>587.04073000000005</c:v>
                </c:pt>
                <c:pt idx="2679">
                  <c:v>586.64501666666672</c:v>
                </c:pt>
                <c:pt idx="2680">
                  <c:v>586.05144666666672</c:v>
                </c:pt>
                <c:pt idx="2681">
                  <c:v>581.50074333333328</c:v>
                </c:pt>
                <c:pt idx="2682">
                  <c:v>586.64501666666672</c:v>
                </c:pt>
                <c:pt idx="2683">
                  <c:v>586.64501666666672</c:v>
                </c:pt>
                <c:pt idx="2684">
                  <c:v>586.64501666666672</c:v>
                </c:pt>
                <c:pt idx="2685">
                  <c:v>582.88574000000006</c:v>
                </c:pt>
                <c:pt idx="2686">
                  <c:v>583.67716666666672</c:v>
                </c:pt>
                <c:pt idx="2687">
                  <c:v>584.46859333333327</c:v>
                </c:pt>
                <c:pt idx="2688">
                  <c:v>582.49002666666672</c:v>
                </c:pt>
                <c:pt idx="2689">
                  <c:v>586.24930333333339</c:v>
                </c:pt>
                <c:pt idx="2690">
                  <c:v>586.24930333333339</c:v>
                </c:pt>
                <c:pt idx="2691">
                  <c:v>586.24930333333339</c:v>
                </c:pt>
                <c:pt idx="2692">
                  <c:v>584.27073666666672</c:v>
                </c:pt>
                <c:pt idx="2693">
                  <c:v>584.86430666666672</c:v>
                </c:pt>
                <c:pt idx="2694">
                  <c:v>581.30288666666661</c:v>
                </c:pt>
                <c:pt idx="2695">
                  <c:v>581.10503000000006</c:v>
                </c:pt>
                <c:pt idx="2696">
                  <c:v>583.08359666666661</c:v>
                </c:pt>
                <c:pt idx="2697">
                  <c:v>583.08359666666661</c:v>
                </c:pt>
                <c:pt idx="2698">
                  <c:v>583.08359666666661</c:v>
                </c:pt>
                <c:pt idx="2699">
                  <c:v>579.72003333333339</c:v>
                </c:pt>
                <c:pt idx="2700">
                  <c:v>572.99290666666673</c:v>
                </c:pt>
                <c:pt idx="2701">
                  <c:v>572.79505000000006</c:v>
                </c:pt>
                <c:pt idx="2702">
                  <c:v>568.64006000000006</c:v>
                </c:pt>
                <c:pt idx="2703">
                  <c:v>571.41005333333339</c:v>
                </c:pt>
                <c:pt idx="2704">
                  <c:v>571.41005333333339</c:v>
                </c:pt>
                <c:pt idx="2705">
                  <c:v>571.41005333333339</c:v>
                </c:pt>
                <c:pt idx="2706">
                  <c:v>569.43148666666673</c:v>
                </c:pt>
                <c:pt idx="2707">
                  <c:v>563.79290033222583</c:v>
                </c:pt>
                <c:pt idx="2708">
                  <c:v>567.34248837209304</c:v>
                </c:pt>
                <c:pt idx="2709">
                  <c:v>559.84891362126245</c:v>
                </c:pt>
                <c:pt idx="2710">
                  <c:v>557.87692026578065</c:v>
                </c:pt>
                <c:pt idx="2711">
                  <c:v>557.87692026578065</c:v>
                </c:pt>
                <c:pt idx="2712">
                  <c:v>557.87692026578065</c:v>
                </c:pt>
                <c:pt idx="2713">
                  <c:v>557.87692026578065</c:v>
                </c:pt>
                <c:pt idx="2714">
                  <c:v>557.87692026578065</c:v>
                </c:pt>
                <c:pt idx="2715">
                  <c:v>561.22930897009974</c:v>
                </c:pt>
                <c:pt idx="2716">
                  <c:v>554.5245315614618</c:v>
                </c:pt>
                <c:pt idx="2717">
                  <c:v>552.15813953488373</c:v>
                </c:pt>
                <c:pt idx="2718">
                  <c:v>552.15813953488373</c:v>
                </c:pt>
                <c:pt idx="2719">
                  <c:v>552.15813953488373</c:v>
                </c:pt>
                <c:pt idx="2720">
                  <c:v>545.84776079734218</c:v>
                </c:pt>
                <c:pt idx="2721">
                  <c:v>540.72057807308977</c:v>
                </c:pt>
                <c:pt idx="2722">
                  <c:v>547.81975415282398</c:v>
                </c:pt>
                <c:pt idx="2723">
                  <c:v>551.56654152823921</c:v>
                </c:pt>
                <c:pt idx="2724">
                  <c:v>547.22815614617946</c:v>
                </c:pt>
                <c:pt idx="2725">
                  <c:v>547.22815614617946</c:v>
                </c:pt>
                <c:pt idx="2726">
                  <c:v>547.22815614617946</c:v>
                </c:pt>
                <c:pt idx="2727">
                  <c:v>551.56654152823921</c:v>
                </c:pt>
                <c:pt idx="2728">
                  <c:v>557.28532225913625</c:v>
                </c:pt>
                <c:pt idx="2729">
                  <c:v>549.98894684385368</c:v>
                </c:pt>
                <c:pt idx="2730">
                  <c:v>552.74973754152825</c:v>
                </c:pt>
                <c:pt idx="2731">
                  <c:v>555.31332890365456</c:v>
                </c:pt>
                <c:pt idx="2732">
                  <c:v>555.31332890365456</c:v>
                </c:pt>
                <c:pt idx="2733">
                  <c:v>555.31332890365456</c:v>
                </c:pt>
                <c:pt idx="2734">
                  <c:v>562.01810631229239</c:v>
                </c:pt>
                <c:pt idx="2735">
                  <c:v>563.99009966777407</c:v>
                </c:pt>
                <c:pt idx="2736">
                  <c:v>561.42650830564776</c:v>
                </c:pt>
                <c:pt idx="2737">
                  <c:v>561.19345454545464</c:v>
                </c:pt>
                <c:pt idx="2738">
                  <c:v>559.42746115702494</c:v>
                </c:pt>
                <c:pt idx="2739">
                  <c:v>559.42746115702494</c:v>
                </c:pt>
                <c:pt idx="2740">
                  <c:v>559.42746115702494</c:v>
                </c:pt>
                <c:pt idx="2741">
                  <c:v>551.38238016528931</c:v>
                </c:pt>
                <c:pt idx="2742">
                  <c:v>554.32570247933893</c:v>
                </c:pt>
                <c:pt idx="2743">
                  <c:v>551.57860165289264</c:v>
                </c:pt>
                <c:pt idx="2744">
                  <c:v>555.11058842975217</c:v>
                </c:pt>
                <c:pt idx="2745">
                  <c:v>557.46524628099178</c:v>
                </c:pt>
                <c:pt idx="2746">
                  <c:v>557.46524628099178</c:v>
                </c:pt>
                <c:pt idx="2747">
                  <c:v>557.46524628099178</c:v>
                </c:pt>
                <c:pt idx="2748">
                  <c:v>552.95215206611579</c:v>
                </c:pt>
                <c:pt idx="2749">
                  <c:v>556.48413884297531</c:v>
                </c:pt>
                <c:pt idx="2750">
                  <c:v>560.4085685950414</c:v>
                </c:pt>
                <c:pt idx="2751">
                  <c:v>564.52921983471072</c:v>
                </c:pt>
                <c:pt idx="2752">
                  <c:v>567.47254214876034</c:v>
                </c:pt>
                <c:pt idx="2753">
                  <c:v>567.47254214876034</c:v>
                </c:pt>
                <c:pt idx="2754">
                  <c:v>567.47254214876034</c:v>
                </c:pt>
                <c:pt idx="2755">
                  <c:v>563.35189090909103</c:v>
                </c:pt>
                <c:pt idx="2756">
                  <c:v>571.00452892561987</c:v>
                </c:pt>
                <c:pt idx="2757">
                  <c:v>568.64987107438026</c:v>
                </c:pt>
                <c:pt idx="2758">
                  <c:v>565.11788429752073</c:v>
                </c:pt>
                <c:pt idx="2759">
                  <c:v>567.8649851239669</c:v>
                </c:pt>
                <c:pt idx="2760">
                  <c:v>567.8649851239669</c:v>
                </c:pt>
                <c:pt idx="2761">
                  <c:v>567.8649851239669</c:v>
                </c:pt>
                <c:pt idx="2762">
                  <c:v>574.53651570247939</c:v>
                </c:pt>
                <c:pt idx="2763">
                  <c:v>571.59319338842977</c:v>
                </c:pt>
                <c:pt idx="2764">
                  <c:v>572.18185785123978</c:v>
                </c:pt>
                <c:pt idx="2765">
                  <c:v>566.49143471074376</c:v>
                </c:pt>
                <c:pt idx="2766">
                  <c:v>565.5103272727273</c:v>
                </c:pt>
                <c:pt idx="2767">
                  <c:v>565.5103272727273</c:v>
                </c:pt>
                <c:pt idx="2768">
                  <c:v>562.71998026315794</c:v>
                </c:pt>
                <c:pt idx="2769">
                  <c:v>563.11048684210527</c:v>
                </c:pt>
                <c:pt idx="2770">
                  <c:v>569.35859210526326</c:v>
                </c:pt>
                <c:pt idx="2771">
                  <c:v>570.13960526315805</c:v>
                </c:pt>
                <c:pt idx="2772">
                  <c:v>573.06840460526325</c:v>
                </c:pt>
                <c:pt idx="2773">
                  <c:v>567.9918190789474</c:v>
                </c:pt>
                <c:pt idx="2774">
                  <c:v>567.9918190789474</c:v>
                </c:pt>
                <c:pt idx="2775">
                  <c:v>567.9918190789474</c:v>
                </c:pt>
                <c:pt idx="2776">
                  <c:v>569.35859210526326</c:v>
                </c:pt>
                <c:pt idx="2777">
                  <c:v>572.09213815789485</c:v>
                </c:pt>
                <c:pt idx="2778">
                  <c:v>569.55384539473698</c:v>
                </c:pt>
                <c:pt idx="2779">
                  <c:v>567.60131250000006</c:v>
                </c:pt>
                <c:pt idx="2780">
                  <c:v>565.84403289473687</c:v>
                </c:pt>
                <c:pt idx="2781">
                  <c:v>565.84403289473687</c:v>
                </c:pt>
                <c:pt idx="2782">
                  <c:v>565.84403289473687</c:v>
                </c:pt>
                <c:pt idx="2783">
                  <c:v>562.91523355263166</c:v>
                </c:pt>
                <c:pt idx="2784">
                  <c:v>559.59592763157912</c:v>
                </c:pt>
                <c:pt idx="2785">
                  <c:v>561.15795394736847</c:v>
                </c:pt>
                <c:pt idx="2786">
                  <c:v>560.57219407894752</c:v>
                </c:pt>
                <c:pt idx="2787">
                  <c:v>564.2820065789474</c:v>
                </c:pt>
                <c:pt idx="2788">
                  <c:v>564.2820065789474</c:v>
                </c:pt>
                <c:pt idx="2789">
                  <c:v>564.2820065789474</c:v>
                </c:pt>
                <c:pt idx="2790">
                  <c:v>562.71998026315794</c:v>
                </c:pt>
                <c:pt idx="2791">
                  <c:v>559.98643421052645</c:v>
                </c:pt>
                <c:pt idx="2792">
                  <c:v>563.305740131579</c:v>
                </c:pt>
                <c:pt idx="2793">
                  <c:v>563.11048684210527</c:v>
                </c:pt>
                <c:pt idx="2794">
                  <c:v>566.23453947368432</c:v>
                </c:pt>
                <c:pt idx="2795">
                  <c:v>566.23453947368432</c:v>
                </c:pt>
                <c:pt idx="2796">
                  <c:v>566.23453947368432</c:v>
                </c:pt>
                <c:pt idx="2797">
                  <c:v>566.23453947368432</c:v>
                </c:pt>
                <c:pt idx="2798">
                  <c:v>570.72536513157911</c:v>
                </c:pt>
                <c:pt idx="2799">
                  <c:v>567.34022913256956</c:v>
                </c:pt>
                <c:pt idx="2800">
                  <c:v>565.08641178396067</c:v>
                </c:pt>
                <c:pt idx="2801">
                  <c:v>568.89458592471362</c:v>
                </c:pt>
                <c:pt idx="2802">
                  <c:v>568.89458592471362</c:v>
                </c:pt>
                <c:pt idx="2803">
                  <c:v>568.89458592471362</c:v>
                </c:pt>
                <c:pt idx="2804">
                  <c:v>574.52912929623562</c:v>
                </c:pt>
                <c:pt idx="2805">
                  <c:v>572.39188870703777</c:v>
                </c:pt>
                <c:pt idx="2806">
                  <c:v>573.75195090016371</c:v>
                </c:pt>
                <c:pt idx="2807">
                  <c:v>573.16906710310968</c:v>
                </c:pt>
                <c:pt idx="2808">
                  <c:v>572.97477250409167</c:v>
                </c:pt>
                <c:pt idx="2809">
                  <c:v>572.97477250409167</c:v>
                </c:pt>
                <c:pt idx="2810">
                  <c:v>572.97477250409167</c:v>
                </c:pt>
                <c:pt idx="2811">
                  <c:v>576.27778068739781</c:v>
                </c:pt>
                <c:pt idx="2812">
                  <c:v>573.16906710310968</c:v>
                </c:pt>
                <c:pt idx="2813">
                  <c:v>574.72342389525375</c:v>
                </c:pt>
                <c:pt idx="2814">
                  <c:v>574.72342389525375</c:v>
                </c:pt>
                <c:pt idx="2815">
                  <c:v>576.27778068739781</c:v>
                </c:pt>
                <c:pt idx="2816">
                  <c:v>576.27778068739781</c:v>
                </c:pt>
                <c:pt idx="2817">
                  <c:v>576.27778068739781</c:v>
                </c:pt>
                <c:pt idx="2818">
                  <c:v>581.91232405891981</c:v>
                </c:pt>
                <c:pt idx="2819">
                  <c:v>582.49520785597394</c:v>
                </c:pt>
                <c:pt idx="2820">
                  <c:v>587.93545662847794</c:v>
                </c:pt>
                <c:pt idx="2821">
                  <c:v>589.10122422258587</c:v>
                </c:pt>
                <c:pt idx="2822">
                  <c:v>586.38109983633399</c:v>
                </c:pt>
                <c:pt idx="2823">
                  <c:v>586.38109983633399</c:v>
                </c:pt>
                <c:pt idx="2824">
                  <c:v>586.38109983633399</c:v>
                </c:pt>
                <c:pt idx="2825">
                  <c:v>594.54147299509009</c:v>
                </c:pt>
                <c:pt idx="2826">
                  <c:v>593.37570540098204</c:v>
                </c:pt>
                <c:pt idx="2827">
                  <c:v>597.84448117839611</c:v>
                </c:pt>
                <c:pt idx="2828">
                  <c:v>594.54147299509009</c:v>
                </c:pt>
                <c:pt idx="2829">
                  <c:v>596.66857096247975</c:v>
                </c:pt>
                <c:pt idx="2830">
                  <c:v>596.66857096247975</c:v>
                </c:pt>
                <c:pt idx="2831">
                  <c:v>596.66857096247975</c:v>
                </c:pt>
                <c:pt idx="2832">
                  <c:v>602.09107014681888</c:v>
                </c:pt>
                <c:pt idx="2833">
                  <c:v>599.76714192495922</c:v>
                </c:pt>
                <c:pt idx="2834">
                  <c:v>600.54178466557914</c:v>
                </c:pt>
                <c:pt idx="2835">
                  <c:v>596.47491027732474</c:v>
                </c:pt>
                <c:pt idx="2836">
                  <c:v>596.28124959216973</c:v>
                </c:pt>
                <c:pt idx="2837">
                  <c:v>596.28124959216973</c:v>
                </c:pt>
                <c:pt idx="2838">
                  <c:v>596.28124959216973</c:v>
                </c:pt>
                <c:pt idx="2839">
                  <c:v>608.67553344208818</c:v>
                </c:pt>
                <c:pt idx="2840">
                  <c:v>607.51356933115835</c:v>
                </c:pt>
                <c:pt idx="2841">
                  <c:v>610.99946166394784</c:v>
                </c:pt>
                <c:pt idx="2842">
                  <c:v>611.77410440456777</c:v>
                </c:pt>
                <c:pt idx="2843">
                  <c:v>611.19312234910285</c:v>
                </c:pt>
                <c:pt idx="2844">
                  <c:v>611.19312234910285</c:v>
                </c:pt>
                <c:pt idx="2845">
                  <c:v>611.19312234910285</c:v>
                </c:pt>
                <c:pt idx="2846">
                  <c:v>620.48883523654149</c:v>
                </c:pt>
                <c:pt idx="2847">
                  <c:v>620.87615660685174</c:v>
                </c:pt>
                <c:pt idx="2848">
                  <c:v>625.91133442088096</c:v>
                </c:pt>
                <c:pt idx="2849">
                  <c:v>620.1015138662317</c:v>
                </c:pt>
                <c:pt idx="2850">
                  <c:v>624.36204893964111</c:v>
                </c:pt>
                <c:pt idx="2851">
                  <c:v>624.36204893964111</c:v>
                </c:pt>
                <c:pt idx="2852">
                  <c:v>624.36204893964111</c:v>
                </c:pt>
                <c:pt idx="2853">
                  <c:v>632.30213703099514</c:v>
                </c:pt>
                <c:pt idx="2854">
                  <c:v>630.75285154975529</c:v>
                </c:pt>
                <c:pt idx="2855">
                  <c:v>630.9465122349103</c:v>
                </c:pt>
                <c:pt idx="2856">
                  <c:v>620.29517455138671</c:v>
                </c:pt>
                <c:pt idx="2857">
                  <c:v>624.36204893964111</c:v>
                </c:pt>
                <c:pt idx="2858">
                  <c:v>624.36204893964111</c:v>
                </c:pt>
                <c:pt idx="2859">
                  <c:v>624.36204893964111</c:v>
                </c:pt>
                <c:pt idx="2860">
                  <c:v>622.47762987012982</c:v>
                </c:pt>
                <c:pt idx="2861">
                  <c:v>626.33198051948057</c:v>
                </c:pt>
                <c:pt idx="2862">
                  <c:v>622.47762987012982</c:v>
                </c:pt>
                <c:pt idx="2863">
                  <c:v>633.07709415584418</c:v>
                </c:pt>
                <c:pt idx="2864">
                  <c:v>639.4367727272728</c:v>
                </c:pt>
                <c:pt idx="2865">
                  <c:v>639.4367727272728</c:v>
                </c:pt>
                <c:pt idx="2866">
                  <c:v>639.4367727272728</c:v>
                </c:pt>
                <c:pt idx="2867">
                  <c:v>641.36394805194811</c:v>
                </c:pt>
                <c:pt idx="2868">
                  <c:v>635.19698701298705</c:v>
                </c:pt>
                <c:pt idx="2869">
                  <c:v>645.60373376623386</c:v>
                </c:pt>
                <c:pt idx="2870">
                  <c:v>643.29112337662332</c:v>
                </c:pt>
                <c:pt idx="2871">
                  <c:v>647.33819155844151</c:v>
                </c:pt>
                <c:pt idx="2872">
                  <c:v>647.33819155844151</c:v>
                </c:pt>
                <c:pt idx="2873">
                  <c:v>647.33819155844151</c:v>
                </c:pt>
                <c:pt idx="2874">
                  <c:v>636.73872727272726</c:v>
                </c:pt>
                <c:pt idx="2875">
                  <c:v>626.91013311688312</c:v>
                </c:pt>
                <c:pt idx="2876">
                  <c:v>617.65969155844152</c:v>
                </c:pt>
                <c:pt idx="2877">
                  <c:v>611.49273051948057</c:v>
                </c:pt>
                <c:pt idx="2878">
                  <c:v>619.97230194805195</c:v>
                </c:pt>
                <c:pt idx="2879">
                  <c:v>619.97230194805195</c:v>
                </c:pt>
                <c:pt idx="2880">
                  <c:v>619.97230194805195</c:v>
                </c:pt>
                <c:pt idx="2881">
                  <c:v>607.83109740259738</c:v>
                </c:pt>
                <c:pt idx="2882">
                  <c:v>601.85685389610398</c:v>
                </c:pt>
                <c:pt idx="2883">
                  <c:v>613.99805844155844</c:v>
                </c:pt>
                <c:pt idx="2884">
                  <c:v>612.45631818181823</c:v>
                </c:pt>
                <c:pt idx="2885">
                  <c:v>608.98740259740271</c:v>
                </c:pt>
                <c:pt idx="2886">
                  <c:v>608.98740259740271</c:v>
                </c:pt>
                <c:pt idx="2887">
                  <c:v>608.98740259740271</c:v>
                </c:pt>
                <c:pt idx="2888">
                  <c:v>622.86306493506493</c:v>
                </c:pt>
                <c:pt idx="2889">
                  <c:v>613.61262337662345</c:v>
                </c:pt>
                <c:pt idx="2890">
                  <c:v>612.90889354838714</c:v>
                </c:pt>
                <c:pt idx="2891">
                  <c:v>613.86626451612915</c:v>
                </c:pt>
                <c:pt idx="2892">
                  <c:v>607.93056451612904</c:v>
                </c:pt>
                <c:pt idx="2893">
                  <c:v>607.93056451612904</c:v>
                </c:pt>
                <c:pt idx="2894">
                  <c:v>607.93056451612904</c:v>
                </c:pt>
                <c:pt idx="2895">
                  <c:v>610.80267741935495</c:v>
                </c:pt>
                <c:pt idx="2896">
                  <c:v>612.14299677419365</c:v>
                </c:pt>
                <c:pt idx="2897">
                  <c:v>613.86626451612915</c:v>
                </c:pt>
                <c:pt idx="2898">
                  <c:v>616.16395483870974</c:v>
                </c:pt>
                <c:pt idx="2899">
                  <c:v>607.16466774193555</c:v>
                </c:pt>
                <c:pt idx="2900">
                  <c:v>607.16466774193555</c:v>
                </c:pt>
                <c:pt idx="2901">
                  <c:v>607.16466774193555</c:v>
                </c:pt>
                <c:pt idx="2902">
                  <c:v>608.12203870967755</c:v>
                </c:pt>
                <c:pt idx="2903">
                  <c:v>603.52665806451614</c:v>
                </c:pt>
                <c:pt idx="2904">
                  <c:v>613.10036774193554</c:v>
                </c:pt>
                <c:pt idx="2905">
                  <c:v>608.31351290322584</c:v>
                </c:pt>
                <c:pt idx="2906">
                  <c:v>612.71741935483874</c:v>
                </c:pt>
                <c:pt idx="2907">
                  <c:v>612.71741935483874</c:v>
                </c:pt>
                <c:pt idx="2908">
                  <c:v>612.71741935483874</c:v>
                </c:pt>
                <c:pt idx="2909">
                  <c:v>613.10036774193554</c:v>
                </c:pt>
                <c:pt idx="2910">
                  <c:v>610.80267741935495</c:v>
                </c:pt>
                <c:pt idx="2911">
                  <c:v>613.86626451612915</c:v>
                </c:pt>
                <c:pt idx="2912">
                  <c:v>610.41972903225815</c:v>
                </c:pt>
                <c:pt idx="2913">
                  <c:v>610.41972903225815</c:v>
                </c:pt>
                <c:pt idx="2914">
                  <c:v>610.41972903225815</c:v>
                </c:pt>
                <c:pt idx="2915">
                  <c:v>610.41972903225815</c:v>
                </c:pt>
                <c:pt idx="2916">
                  <c:v>610.41972903225815</c:v>
                </c:pt>
                <c:pt idx="2917">
                  <c:v>610.41972903225815</c:v>
                </c:pt>
                <c:pt idx="2918">
                  <c:v>631.09894193548394</c:v>
                </c:pt>
                <c:pt idx="2919">
                  <c:v>635.69432258064512</c:v>
                </c:pt>
                <c:pt idx="2920">
                  <c:v>631.67336451612903</c:v>
                </c:pt>
                <c:pt idx="2921">
                  <c:v>628.63159871589085</c:v>
                </c:pt>
                <c:pt idx="2922">
                  <c:v>628.63159871589085</c:v>
                </c:pt>
                <c:pt idx="2923">
                  <c:v>628.63159871589085</c:v>
                </c:pt>
                <c:pt idx="2924">
                  <c:v>644.82853290529692</c:v>
                </c:pt>
                <c:pt idx="2925">
                  <c:v>654.92779775280906</c:v>
                </c:pt>
                <c:pt idx="2926">
                  <c:v>631.48988121990374</c:v>
                </c:pt>
                <c:pt idx="2927">
                  <c:v>647.49626324237568</c:v>
                </c:pt>
                <c:pt idx="2928">
                  <c:v>647.49626324237568</c:v>
                </c:pt>
                <c:pt idx="2929">
                  <c:v>647.49626324237568</c:v>
                </c:pt>
                <c:pt idx="2930">
                  <c:v>648.83012841091499</c:v>
                </c:pt>
                <c:pt idx="2931">
                  <c:v>659.6916019261638</c:v>
                </c:pt>
                <c:pt idx="2932">
                  <c:v>656.07111075441424</c:v>
                </c:pt>
                <c:pt idx="2933">
                  <c:v>661.40657142857151</c:v>
                </c:pt>
                <c:pt idx="2934">
                  <c:v>657.2144237560193</c:v>
                </c:pt>
                <c:pt idx="2935">
                  <c:v>657.2144237560193</c:v>
                </c:pt>
                <c:pt idx="2936">
                  <c:v>657.2144237560193</c:v>
                </c:pt>
                <c:pt idx="2937">
                  <c:v>666.55147993579453</c:v>
                </c:pt>
                <c:pt idx="2938">
                  <c:v>659.11994542536104</c:v>
                </c:pt>
                <c:pt idx="2939">
                  <c:v>655.30890208667745</c:v>
                </c:pt>
                <c:pt idx="2940">
                  <c:v>661.02546709470312</c:v>
                </c:pt>
                <c:pt idx="2941">
                  <c:v>659.50104975922966</c:v>
                </c:pt>
                <c:pt idx="2942">
                  <c:v>659.50104975922966</c:v>
                </c:pt>
                <c:pt idx="2943">
                  <c:v>659.50104975922966</c:v>
                </c:pt>
                <c:pt idx="2944">
                  <c:v>667.69479293739971</c:v>
                </c:pt>
                <c:pt idx="2945">
                  <c:v>672.45859711075457</c:v>
                </c:pt>
                <c:pt idx="2946">
                  <c:v>676.46019261637252</c:v>
                </c:pt>
                <c:pt idx="2947">
                  <c:v>669.98141894060996</c:v>
                </c:pt>
                <c:pt idx="2948">
                  <c:v>672.26804494382031</c:v>
                </c:pt>
                <c:pt idx="2949">
                  <c:v>672.26804494382031</c:v>
                </c:pt>
                <c:pt idx="2950">
                  <c:v>672.26804494382031</c:v>
                </c:pt>
                <c:pt idx="2951">
                  <c:v>667.69479293739971</c:v>
                </c:pt>
                <c:pt idx="2952">
                  <c:v>665.51787878787877</c:v>
                </c:pt>
                <c:pt idx="2953">
                  <c:v>667.97925358851683</c:v>
                </c:pt>
                <c:pt idx="2954">
                  <c:v>662.10982137161079</c:v>
                </c:pt>
                <c:pt idx="2955">
                  <c:v>663.62451355661892</c:v>
                </c:pt>
                <c:pt idx="2956">
                  <c:v>663.62451355661892</c:v>
                </c:pt>
                <c:pt idx="2957">
                  <c:v>663.62451355661892</c:v>
                </c:pt>
                <c:pt idx="2958">
                  <c:v>664.94986921850079</c:v>
                </c:pt>
                <c:pt idx="2959">
                  <c:v>663.43517703349278</c:v>
                </c:pt>
                <c:pt idx="2960">
                  <c:v>660.40579266347686</c:v>
                </c:pt>
                <c:pt idx="2961">
                  <c:v>654.53636044657094</c:v>
                </c:pt>
                <c:pt idx="2962">
                  <c:v>661.16313875598087</c:v>
                </c:pt>
                <c:pt idx="2963">
                  <c:v>661.16313875598087</c:v>
                </c:pt>
                <c:pt idx="2964">
                  <c:v>661.16313875598087</c:v>
                </c:pt>
                <c:pt idx="2965">
                  <c:v>670.25129186602874</c:v>
                </c:pt>
                <c:pt idx="2966">
                  <c:v>671.76598405103675</c:v>
                </c:pt>
                <c:pt idx="2967">
                  <c:v>676.31006060606057</c:v>
                </c:pt>
                <c:pt idx="2968">
                  <c:v>679.15010845295046</c:v>
                </c:pt>
                <c:pt idx="2969">
                  <c:v>679.52878149920252</c:v>
                </c:pt>
                <c:pt idx="2970">
                  <c:v>679.52878149920252</c:v>
                </c:pt>
                <c:pt idx="2971">
                  <c:v>679.52878149920252</c:v>
                </c:pt>
                <c:pt idx="2972">
                  <c:v>690.13162679425841</c:v>
                </c:pt>
                <c:pt idx="2973">
                  <c:v>687.10224242424249</c:v>
                </c:pt>
                <c:pt idx="2974">
                  <c:v>685.96622328548642</c:v>
                </c:pt>
                <c:pt idx="2975">
                  <c:v>693.72902073365219</c:v>
                </c:pt>
                <c:pt idx="2976">
                  <c:v>684.45153110047852</c:v>
                </c:pt>
                <c:pt idx="2977">
                  <c:v>684.45153110047852</c:v>
                </c:pt>
                <c:pt idx="2978">
                  <c:v>684.45153110047852</c:v>
                </c:pt>
                <c:pt idx="2979">
                  <c:v>684.64086762360455</c:v>
                </c:pt>
                <c:pt idx="2980">
                  <c:v>686.84528571428575</c:v>
                </c:pt>
                <c:pt idx="2981">
                  <c:v>687.78746031746039</c:v>
                </c:pt>
                <c:pt idx="2982">
                  <c:v>694.38268253968261</c:v>
                </c:pt>
                <c:pt idx="2983">
                  <c:v>691.3677238095238</c:v>
                </c:pt>
                <c:pt idx="2984">
                  <c:v>691.3677238095238</c:v>
                </c:pt>
                <c:pt idx="2985">
                  <c:v>691.3677238095238</c:v>
                </c:pt>
                <c:pt idx="2986">
                  <c:v>694.94798730158743</c:v>
                </c:pt>
                <c:pt idx="2987">
                  <c:v>701.92007936507946</c:v>
                </c:pt>
                <c:pt idx="2988">
                  <c:v>716.05269841269853</c:v>
                </c:pt>
                <c:pt idx="2989">
                  <c:v>709.6459111111111</c:v>
                </c:pt>
                <c:pt idx="2990">
                  <c:v>700.60103492063502</c:v>
                </c:pt>
                <c:pt idx="2991">
                  <c:v>700.60103492063502</c:v>
                </c:pt>
                <c:pt idx="2992">
                  <c:v>700.60103492063502</c:v>
                </c:pt>
                <c:pt idx="2993">
                  <c:v>702.86225396825398</c:v>
                </c:pt>
                <c:pt idx="2994">
                  <c:v>708.70373650793658</c:v>
                </c:pt>
                <c:pt idx="2995">
                  <c:v>702.29694920634915</c:v>
                </c:pt>
                <c:pt idx="2996">
                  <c:v>694.38268253968261</c:v>
                </c:pt>
                <c:pt idx="2997">
                  <c:v>690.42554920634927</c:v>
                </c:pt>
                <c:pt idx="2998">
                  <c:v>690.42554920634927</c:v>
                </c:pt>
                <c:pt idx="2999">
                  <c:v>690.42554920634927</c:v>
                </c:pt>
                <c:pt idx="3000">
                  <c:v>682.1344126984128</c:v>
                </c:pt>
                <c:pt idx="3001">
                  <c:v>668.19022857142863</c:v>
                </c:pt>
                <c:pt idx="3002">
                  <c:v>675.91606031746039</c:v>
                </c:pt>
                <c:pt idx="3003">
                  <c:v>675.72762539682549</c:v>
                </c:pt>
                <c:pt idx="3004">
                  <c:v>675.72762539682549</c:v>
                </c:pt>
                <c:pt idx="3005">
                  <c:v>675.72762539682549</c:v>
                </c:pt>
                <c:pt idx="3006">
                  <c:v>675.72762539682549</c:v>
                </c:pt>
                <c:pt idx="3007">
                  <c:v>675.72762539682549</c:v>
                </c:pt>
                <c:pt idx="3008">
                  <c:v>692.68676825396835</c:v>
                </c:pt>
                <c:pt idx="3009">
                  <c:v>683.64189206349215</c:v>
                </c:pt>
                <c:pt idx="3010">
                  <c:v>677.42353968253974</c:v>
                </c:pt>
                <c:pt idx="3011">
                  <c:v>680.07767823343852</c:v>
                </c:pt>
                <c:pt idx="3012">
                  <c:v>680.07767823343852</c:v>
                </c:pt>
                <c:pt idx="3013">
                  <c:v>680.07767823343852</c:v>
                </c:pt>
                <c:pt idx="3014">
                  <c:v>686.81853627760256</c:v>
                </c:pt>
                <c:pt idx="3015">
                  <c:v>675.95826498422718</c:v>
                </c:pt>
                <c:pt idx="3016">
                  <c:v>668.09393059936917</c:v>
                </c:pt>
                <c:pt idx="3017">
                  <c:v>677.83072555205047</c:v>
                </c:pt>
                <c:pt idx="3018">
                  <c:v>670.71537539432177</c:v>
                </c:pt>
                <c:pt idx="3019">
                  <c:v>670.71537539432177</c:v>
                </c:pt>
                <c:pt idx="3020">
                  <c:v>670.71537539432177</c:v>
                </c:pt>
                <c:pt idx="3021">
                  <c:v>669.21740694006303</c:v>
                </c:pt>
                <c:pt idx="3022">
                  <c:v>672.58783596214528</c:v>
                </c:pt>
                <c:pt idx="3023">
                  <c:v>674.0858044164039</c:v>
                </c:pt>
                <c:pt idx="3024">
                  <c:v>668.84291482649849</c:v>
                </c:pt>
                <c:pt idx="3025">
                  <c:v>668.46842271293383</c:v>
                </c:pt>
                <c:pt idx="3026">
                  <c:v>668.46842271293383</c:v>
                </c:pt>
                <c:pt idx="3027">
                  <c:v>668.46842271293383</c:v>
                </c:pt>
                <c:pt idx="3028">
                  <c:v>652.73975394321781</c:v>
                </c:pt>
                <c:pt idx="3029">
                  <c:v>649.74381703470033</c:v>
                </c:pt>
                <c:pt idx="3030">
                  <c:v>654.05047634069399</c:v>
                </c:pt>
                <c:pt idx="3031">
                  <c:v>631.20645741324927</c:v>
                </c:pt>
                <c:pt idx="3032">
                  <c:v>640.00702208201903</c:v>
                </c:pt>
                <c:pt idx="3033">
                  <c:v>640.00702208201903</c:v>
                </c:pt>
                <c:pt idx="3034">
                  <c:v>640.00702208201903</c:v>
                </c:pt>
                <c:pt idx="3035">
                  <c:v>631.01921135646694</c:v>
                </c:pt>
                <c:pt idx="3036">
                  <c:v>627.83602839116725</c:v>
                </c:pt>
                <c:pt idx="3037">
                  <c:v>632.51717981072568</c:v>
                </c:pt>
                <c:pt idx="3038">
                  <c:v>602.55781072555214</c:v>
                </c:pt>
                <c:pt idx="3039">
                  <c:v>639.81977602523671</c:v>
                </c:pt>
                <c:pt idx="3040">
                  <c:v>639.81977602523671</c:v>
                </c:pt>
                <c:pt idx="3041">
                  <c:v>634.81336150234756</c:v>
                </c:pt>
                <c:pt idx="3042">
                  <c:v>634.81336150234756</c:v>
                </c:pt>
                <c:pt idx="3043">
                  <c:v>627.56790610328653</c:v>
                </c:pt>
                <c:pt idx="3044">
                  <c:v>633.3271142410016</c:v>
                </c:pt>
                <c:pt idx="3045">
                  <c:v>643.91662597809091</c:v>
                </c:pt>
                <c:pt idx="3046">
                  <c:v>642.05881690140859</c:v>
                </c:pt>
                <c:pt idx="3047">
                  <c:v>642.05881690140859</c:v>
                </c:pt>
                <c:pt idx="3048">
                  <c:v>642.05881690140859</c:v>
                </c:pt>
                <c:pt idx="3049">
                  <c:v>639.8294460093897</c:v>
                </c:pt>
                <c:pt idx="3050">
                  <c:v>641.6872550860719</c:v>
                </c:pt>
                <c:pt idx="3051">
                  <c:v>646.3317777777778</c:v>
                </c:pt>
                <c:pt idx="3052">
                  <c:v>651.5336431924884</c:v>
                </c:pt>
                <c:pt idx="3053">
                  <c:v>649.11849139280116</c:v>
                </c:pt>
                <c:pt idx="3054">
                  <c:v>649.11849139280116</c:v>
                </c:pt>
                <c:pt idx="3055">
                  <c:v>649.11849139280116</c:v>
                </c:pt>
                <c:pt idx="3056">
                  <c:v>651.16208137715182</c:v>
                </c:pt>
                <c:pt idx="3057">
                  <c:v>653.20567136150248</c:v>
                </c:pt>
                <c:pt idx="3058">
                  <c:v>659.52222222222213</c:v>
                </c:pt>
                <c:pt idx="3059">
                  <c:v>661.00846948356809</c:v>
                </c:pt>
                <c:pt idx="3060">
                  <c:v>664.35252582159637</c:v>
                </c:pt>
                <c:pt idx="3061">
                  <c:v>664.35252582159637</c:v>
                </c:pt>
                <c:pt idx="3062">
                  <c:v>664.35252582159637</c:v>
                </c:pt>
                <c:pt idx="3063">
                  <c:v>665.83877308294223</c:v>
                </c:pt>
                <c:pt idx="3064">
                  <c:v>667.88236306729266</c:v>
                </c:pt>
                <c:pt idx="3065">
                  <c:v>666.58189671361504</c:v>
                </c:pt>
                <c:pt idx="3066">
                  <c:v>663.60940219092333</c:v>
                </c:pt>
                <c:pt idx="3067">
                  <c:v>666.76767762128327</c:v>
                </c:pt>
                <c:pt idx="3068">
                  <c:v>666.76767762128327</c:v>
                </c:pt>
                <c:pt idx="3069">
                  <c:v>666.76767762128327</c:v>
                </c:pt>
                <c:pt idx="3070">
                  <c:v>666.76767762128327</c:v>
                </c:pt>
                <c:pt idx="3071">
                  <c:v>677.35718935837258</c:v>
                </c:pt>
                <c:pt idx="3072">
                  <c:v>677.866142635659</c:v>
                </c:pt>
                <c:pt idx="3073">
                  <c:v>673.63293023255824</c:v>
                </c:pt>
                <c:pt idx="3074">
                  <c:v>680.07477519379859</c:v>
                </c:pt>
                <c:pt idx="3075">
                  <c:v>680.07477519379859</c:v>
                </c:pt>
                <c:pt idx="3076">
                  <c:v>680.07477519379859</c:v>
                </c:pt>
                <c:pt idx="3077">
                  <c:v>673.81698294573653</c:v>
                </c:pt>
                <c:pt idx="3078">
                  <c:v>666.45487441860473</c:v>
                </c:pt>
                <c:pt idx="3079">
                  <c:v>673.44887751937983</c:v>
                </c:pt>
                <c:pt idx="3080">
                  <c:v>672.1605085271317</c:v>
                </c:pt>
                <c:pt idx="3081">
                  <c:v>667.37513798449618</c:v>
                </c:pt>
                <c:pt idx="3082">
                  <c:v>667.37513798449618</c:v>
                </c:pt>
                <c:pt idx="3083">
                  <c:v>667.37513798449618</c:v>
                </c:pt>
                <c:pt idx="3084">
                  <c:v>664.43029457364355</c:v>
                </c:pt>
                <c:pt idx="3085">
                  <c:v>671.24024496124036</c:v>
                </c:pt>
                <c:pt idx="3086">
                  <c:v>676.20966821705429</c:v>
                </c:pt>
                <c:pt idx="3087">
                  <c:v>670.50403410852721</c:v>
                </c:pt>
                <c:pt idx="3088">
                  <c:v>679.52261705426349</c:v>
                </c:pt>
                <c:pt idx="3089">
                  <c:v>679.52261705426349</c:v>
                </c:pt>
                <c:pt idx="3090">
                  <c:v>679.52261705426349</c:v>
                </c:pt>
                <c:pt idx="3091">
                  <c:v>679.52261705426349</c:v>
                </c:pt>
                <c:pt idx="3092">
                  <c:v>686.51662015503871</c:v>
                </c:pt>
                <c:pt idx="3093">
                  <c:v>685.96446201550395</c:v>
                </c:pt>
                <c:pt idx="3094">
                  <c:v>682.09935503875977</c:v>
                </c:pt>
                <c:pt idx="3095">
                  <c:v>683.01961860465121</c:v>
                </c:pt>
                <c:pt idx="3096">
                  <c:v>683.01961860465121</c:v>
                </c:pt>
                <c:pt idx="3097">
                  <c:v>683.01961860465121</c:v>
                </c:pt>
                <c:pt idx="3098">
                  <c:v>681.91530232558148</c:v>
                </c:pt>
                <c:pt idx="3099">
                  <c:v>678.23424806201558</c:v>
                </c:pt>
                <c:pt idx="3100">
                  <c:v>682.28340775193794</c:v>
                </c:pt>
                <c:pt idx="3101">
                  <c:v>678.41830077519387</c:v>
                </c:pt>
                <c:pt idx="3102">
                  <c:v>668.63377538461555</c:v>
                </c:pt>
                <c:pt idx="3103">
                  <c:v>668.63377538461555</c:v>
                </c:pt>
                <c:pt idx="3104">
                  <c:v>668.63377538461555</c:v>
                </c:pt>
                <c:pt idx="3105">
                  <c:v>669.36432307692326</c:v>
                </c:pt>
                <c:pt idx="3106">
                  <c:v>673.5649723076923</c:v>
                </c:pt>
                <c:pt idx="3107">
                  <c:v>672.83442461538459</c:v>
                </c:pt>
                <c:pt idx="3108">
                  <c:v>667.53795384615375</c:v>
                </c:pt>
                <c:pt idx="3109">
                  <c:v>671.92124000000001</c:v>
                </c:pt>
                <c:pt idx="3110">
                  <c:v>671.92124000000001</c:v>
                </c:pt>
                <c:pt idx="3111">
                  <c:v>671.92124000000001</c:v>
                </c:pt>
                <c:pt idx="3112">
                  <c:v>679.59199076923085</c:v>
                </c:pt>
                <c:pt idx="3113">
                  <c:v>677.5829846153847</c:v>
                </c:pt>
                <c:pt idx="3114">
                  <c:v>680.50517538461554</c:v>
                </c:pt>
                <c:pt idx="3115">
                  <c:v>681.96627076923073</c:v>
                </c:pt>
                <c:pt idx="3116">
                  <c:v>679.40935384615386</c:v>
                </c:pt>
                <c:pt idx="3117">
                  <c:v>679.40935384615386</c:v>
                </c:pt>
                <c:pt idx="3118">
                  <c:v>679.40935384615386</c:v>
                </c:pt>
                <c:pt idx="3119">
                  <c:v>675.9392523076923</c:v>
                </c:pt>
                <c:pt idx="3120">
                  <c:v>675.2087046153847</c:v>
                </c:pt>
                <c:pt idx="3121">
                  <c:v>678.31353230769241</c:v>
                </c:pt>
                <c:pt idx="3122">
                  <c:v>688.17592615384626</c:v>
                </c:pt>
                <c:pt idx="3123">
                  <c:v>700.41260000000011</c:v>
                </c:pt>
                <c:pt idx="3124">
                  <c:v>700.41260000000011</c:v>
                </c:pt>
                <c:pt idx="3125">
                  <c:v>700.41260000000011</c:v>
                </c:pt>
                <c:pt idx="3126">
                  <c:v>713.01454769230781</c:v>
                </c:pt>
                <c:pt idx="3127">
                  <c:v>706.07434461538469</c:v>
                </c:pt>
                <c:pt idx="3128">
                  <c:v>709.72708307692324</c:v>
                </c:pt>
                <c:pt idx="3129">
                  <c:v>708.81389846153854</c:v>
                </c:pt>
                <c:pt idx="3130">
                  <c:v>735.29625230769238</c:v>
                </c:pt>
                <c:pt idx="3131">
                  <c:v>735.29625230769238</c:v>
                </c:pt>
                <c:pt idx="3132">
                  <c:v>735.29625230769238</c:v>
                </c:pt>
                <c:pt idx="3133">
                  <c:v>725.87720610687029</c:v>
                </c:pt>
                <c:pt idx="3134">
                  <c:v>743.45775267175577</c:v>
                </c:pt>
                <c:pt idx="3135">
                  <c:v>736.75177099236635</c:v>
                </c:pt>
                <c:pt idx="3136">
                  <c:v>732.94567328244273</c:v>
                </c:pt>
                <c:pt idx="3137">
                  <c:v>730.58951755725207</c:v>
                </c:pt>
                <c:pt idx="3138">
                  <c:v>730.58951755725207</c:v>
                </c:pt>
                <c:pt idx="3139">
                  <c:v>730.58951755725207</c:v>
                </c:pt>
                <c:pt idx="3140">
                  <c:v>739.65165496183215</c:v>
                </c:pt>
                <c:pt idx="3141">
                  <c:v>750.16373435114508</c:v>
                </c:pt>
                <c:pt idx="3142">
                  <c:v>753.78858931297725</c:v>
                </c:pt>
                <c:pt idx="3143">
                  <c:v>748.53254961832067</c:v>
                </c:pt>
                <c:pt idx="3144">
                  <c:v>765.38812519083967</c:v>
                </c:pt>
                <c:pt idx="3145">
                  <c:v>765.38812519083967</c:v>
                </c:pt>
                <c:pt idx="3146">
                  <c:v>765.38812519083967</c:v>
                </c:pt>
                <c:pt idx="3147">
                  <c:v>773.90653435114507</c:v>
                </c:pt>
                <c:pt idx="3148">
                  <c:v>772.81907786259546</c:v>
                </c:pt>
                <c:pt idx="3149">
                  <c:v>782.06245801526734</c:v>
                </c:pt>
                <c:pt idx="3150">
                  <c:v>757.59468702290087</c:v>
                </c:pt>
                <c:pt idx="3151">
                  <c:v>767.56303816793888</c:v>
                </c:pt>
                <c:pt idx="3152">
                  <c:v>767.56303816793888</c:v>
                </c:pt>
                <c:pt idx="3153">
                  <c:v>767.56303816793888</c:v>
                </c:pt>
                <c:pt idx="3154">
                  <c:v>742.7327816793894</c:v>
                </c:pt>
                <c:pt idx="3155">
                  <c:v>751.7949190839696</c:v>
                </c:pt>
                <c:pt idx="3156">
                  <c:v>725.69596335877873</c:v>
                </c:pt>
                <c:pt idx="3157">
                  <c:v>735.84555725190853</c:v>
                </c:pt>
                <c:pt idx="3158">
                  <c:v>717.72128244274825</c:v>
                </c:pt>
                <c:pt idx="3159">
                  <c:v>717.72128244274825</c:v>
                </c:pt>
                <c:pt idx="3160">
                  <c:v>717.72128244274825</c:v>
                </c:pt>
                <c:pt idx="3161">
                  <c:v>717.72128244274825</c:v>
                </c:pt>
                <c:pt idx="3162">
                  <c:v>723.88353587786264</c:v>
                </c:pt>
                <c:pt idx="3163">
                  <c:v>742.37029618320616</c:v>
                </c:pt>
                <c:pt idx="3164">
                  <c:v>751.91538088012123</c:v>
                </c:pt>
                <c:pt idx="3165">
                  <c:v>749.3933839150227</c:v>
                </c:pt>
                <c:pt idx="3166">
                  <c:v>749.3933839150227</c:v>
                </c:pt>
                <c:pt idx="3167">
                  <c:v>749.3933839150227</c:v>
                </c:pt>
                <c:pt idx="3168">
                  <c:v>762.00336874051595</c:v>
                </c:pt>
                <c:pt idx="3169">
                  <c:v>754.61752048558412</c:v>
                </c:pt>
                <c:pt idx="3170">
                  <c:v>763.80479514415777</c:v>
                </c:pt>
                <c:pt idx="3171">
                  <c:v>758.4005159332321</c:v>
                </c:pt>
                <c:pt idx="3172">
                  <c:v>741.82739301972686</c:v>
                </c:pt>
                <c:pt idx="3173">
                  <c:v>741.82739301972686</c:v>
                </c:pt>
                <c:pt idx="3174">
                  <c:v>741.82739301972686</c:v>
                </c:pt>
                <c:pt idx="3175">
                  <c:v>740.92667981790589</c:v>
                </c:pt>
                <c:pt idx="3176">
                  <c:v>749.3933839150227</c:v>
                </c:pt>
                <c:pt idx="3177">
                  <c:v>755.51823368740509</c:v>
                </c:pt>
                <c:pt idx="3178">
                  <c:v>753.89694992412751</c:v>
                </c:pt>
                <c:pt idx="3179">
                  <c:v>764.34522306525037</c:v>
                </c:pt>
                <c:pt idx="3180">
                  <c:v>764.34522306525037</c:v>
                </c:pt>
                <c:pt idx="3181">
                  <c:v>764.34522306525037</c:v>
                </c:pt>
                <c:pt idx="3182">
                  <c:v>756.59908952959017</c:v>
                </c:pt>
                <c:pt idx="3183">
                  <c:v>761.82322610015171</c:v>
                </c:pt>
                <c:pt idx="3184">
                  <c:v>769.56935963581179</c:v>
                </c:pt>
                <c:pt idx="3185">
                  <c:v>776.95520789074351</c:v>
                </c:pt>
                <c:pt idx="3186">
                  <c:v>772.27149924127457</c:v>
                </c:pt>
                <c:pt idx="3187">
                  <c:v>772.27149924127457</c:v>
                </c:pt>
                <c:pt idx="3188">
                  <c:v>772.27149924127457</c:v>
                </c:pt>
                <c:pt idx="3189">
                  <c:v>786.86305311077399</c:v>
                </c:pt>
                <c:pt idx="3190">
                  <c:v>786.32262518968139</c:v>
                </c:pt>
                <c:pt idx="3191">
                  <c:v>773.89278300455237</c:v>
                </c:pt>
                <c:pt idx="3192">
                  <c:v>785.06162670713206</c:v>
                </c:pt>
                <c:pt idx="3193">
                  <c:v>782.17934446130505</c:v>
                </c:pt>
                <c:pt idx="3194">
                  <c:v>775.12208721804507</c:v>
                </c:pt>
                <c:pt idx="3195">
                  <c:v>775.12208721804507</c:v>
                </c:pt>
                <c:pt idx="3196">
                  <c:v>775.12208721804507</c:v>
                </c:pt>
                <c:pt idx="3197">
                  <c:v>790.47457443609028</c:v>
                </c:pt>
                <c:pt idx="3198">
                  <c:v>797.97230075187974</c:v>
                </c:pt>
                <c:pt idx="3199">
                  <c:v>795.11602406015038</c:v>
                </c:pt>
                <c:pt idx="3200">
                  <c:v>796.54416240601518</c:v>
                </c:pt>
                <c:pt idx="3201">
                  <c:v>796.54416240601518</c:v>
                </c:pt>
                <c:pt idx="3202">
                  <c:v>796.54416240601518</c:v>
                </c:pt>
                <c:pt idx="3203">
                  <c:v>794.22343759398495</c:v>
                </c:pt>
                <c:pt idx="3204">
                  <c:v>804.3989233082707</c:v>
                </c:pt>
                <c:pt idx="3205">
                  <c:v>807.9692691729324</c:v>
                </c:pt>
                <c:pt idx="3206">
                  <c:v>805.29150977443624</c:v>
                </c:pt>
                <c:pt idx="3207">
                  <c:v>801.54264661654145</c:v>
                </c:pt>
                <c:pt idx="3208">
                  <c:v>801.54264661654145</c:v>
                </c:pt>
                <c:pt idx="3209">
                  <c:v>801.54264661654145</c:v>
                </c:pt>
                <c:pt idx="3210">
                  <c:v>797.61526616541357</c:v>
                </c:pt>
                <c:pt idx="3211">
                  <c:v>813.14627067669176</c:v>
                </c:pt>
                <c:pt idx="3212">
                  <c:v>817.60920300751889</c:v>
                </c:pt>
                <c:pt idx="3213">
                  <c:v>805.64854436090241</c:v>
                </c:pt>
                <c:pt idx="3214">
                  <c:v>813.86033984962398</c:v>
                </c:pt>
                <c:pt idx="3215">
                  <c:v>813.86033984962398</c:v>
                </c:pt>
                <c:pt idx="3216">
                  <c:v>813.86033984962398</c:v>
                </c:pt>
                <c:pt idx="3217">
                  <c:v>809.57592481203005</c:v>
                </c:pt>
                <c:pt idx="3218">
                  <c:v>806.18409624060155</c:v>
                </c:pt>
                <c:pt idx="3219">
                  <c:v>824.39286015037612</c:v>
                </c:pt>
                <c:pt idx="3220">
                  <c:v>834.38982857142867</c:v>
                </c:pt>
                <c:pt idx="3221">
                  <c:v>837.24610526315803</c:v>
                </c:pt>
                <c:pt idx="3222">
                  <c:v>837.24610526315803</c:v>
                </c:pt>
                <c:pt idx="3223">
                  <c:v>837.24610526315803</c:v>
                </c:pt>
                <c:pt idx="3224">
                  <c:v>866.70145864661663</c:v>
                </c:pt>
                <c:pt idx="3225">
                  <c:v>858.42075707898664</c:v>
                </c:pt>
                <c:pt idx="3226">
                  <c:v>804.99061102831604</c:v>
                </c:pt>
                <c:pt idx="3227">
                  <c:v>783.76008941877797</c:v>
                </c:pt>
                <c:pt idx="3228">
                  <c:v>761.46804172876307</c:v>
                </c:pt>
                <c:pt idx="3229">
                  <c:v>761.46804172876307</c:v>
                </c:pt>
                <c:pt idx="3230">
                  <c:v>761.46804172876307</c:v>
                </c:pt>
                <c:pt idx="3231">
                  <c:v>743.06825633383016</c:v>
                </c:pt>
                <c:pt idx="3232">
                  <c:v>765.53722503725794</c:v>
                </c:pt>
                <c:pt idx="3233">
                  <c:v>774.20635469448598</c:v>
                </c:pt>
                <c:pt idx="3234">
                  <c:v>756.16041132637861</c:v>
                </c:pt>
                <c:pt idx="3235">
                  <c:v>729.79918032786907</c:v>
                </c:pt>
                <c:pt idx="3236">
                  <c:v>729.79918032786907</c:v>
                </c:pt>
                <c:pt idx="3237">
                  <c:v>729.79918032786907</c:v>
                </c:pt>
                <c:pt idx="3238">
                  <c:v>736.34525782414312</c:v>
                </c:pt>
                <c:pt idx="3239">
                  <c:v>746.60667660208662</c:v>
                </c:pt>
                <c:pt idx="3240">
                  <c:v>722.36849776453073</c:v>
                </c:pt>
                <c:pt idx="3241">
                  <c:v>694.59189865871838</c:v>
                </c:pt>
                <c:pt idx="3242">
                  <c:v>700.43029210134125</c:v>
                </c:pt>
                <c:pt idx="3243">
                  <c:v>700.43029210134125</c:v>
                </c:pt>
                <c:pt idx="3244">
                  <c:v>700.43029210134125</c:v>
                </c:pt>
                <c:pt idx="3245">
                  <c:v>703.61487034277195</c:v>
                </c:pt>
                <c:pt idx="3246">
                  <c:v>708.39173770491811</c:v>
                </c:pt>
                <c:pt idx="3247">
                  <c:v>704.14563338301048</c:v>
                </c:pt>
                <c:pt idx="3248">
                  <c:v>716.53010432190774</c:v>
                </c:pt>
                <c:pt idx="3249">
                  <c:v>717.23778837555892</c:v>
                </c:pt>
                <c:pt idx="3250">
                  <c:v>717.23778837555892</c:v>
                </c:pt>
                <c:pt idx="3251">
                  <c:v>717.23778837555892</c:v>
                </c:pt>
                <c:pt idx="3252">
                  <c:v>702.02258122205683</c:v>
                </c:pt>
                <c:pt idx="3253">
                  <c:v>694.06113561847997</c:v>
                </c:pt>
                <c:pt idx="3254">
                  <c:v>692.11500447093897</c:v>
                </c:pt>
                <c:pt idx="3255">
                  <c:v>680.27518814814823</c:v>
                </c:pt>
                <c:pt idx="3256">
                  <c:v>684.67200296296301</c:v>
                </c:pt>
                <c:pt idx="3257">
                  <c:v>684.67200296296301</c:v>
                </c:pt>
                <c:pt idx="3258">
                  <c:v>684.67200296296301</c:v>
                </c:pt>
                <c:pt idx="3259">
                  <c:v>700.85228148148155</c:v>
                </c:pt>
                <c:pt idx="3260">
                  <c:v>690.82754370370378</c:v>
                </c:pt>
                <c:pt idx="3261">
                  <c:v>690.299925925926</c:v>
                </c:pt>
                <c:pt idx="3262">
                  <c:v>697.51070222222222</c:v>
                </c:pt>
                <c:pt idx="3263">
                  <c:v>710.5252740740741</c:v>
                </c:pt>
                <c:pt idx="3264">
                  <c:v>710.5252740740741</c:v>
                </c:pt>
                <c:pt idx="3265">
                  <c:v>710.5252740740741</c:v>
                </c:pt>
                <c:pt idx="3266">
                  <c:v>728.11253333333343</c:v>
                </c:pt>
                <c:pt idx="3267">
                  <c:v>710.17352888888888</c:v>
                </c:pt>
                <c:pt idx="3268">
                  <c:v>713.5151081481481</c:v>
                </c:pt>
                <c:pt idx="3269">
                  <c:v>717.56017777777788</c:v>
                </c:pt>
                <c:pt idx="3270">
                  <c:v>723.18810074074077</c:v>
                </c:pt>
                <c:pt idx="3271">
                  <c:v>723.18810074074077</c:v>
                </c:pt>
                <c:pt idx="3272">
                  <c:v>723.18810074074077</c:v>
                </c:pt>
                <c:pt idx="3273">
                  <c:v>748.86549925925931</c:v>
                </c:pt>
                <c:pt idx="3274">
                  <c:v>760.82483555555552</c:v>
                </c:pt>
                <c:pt idx="3275">
                  <c:v>761.88007111111119</c:v>
                </c:pt>
                <c:pt idx="3276">
                  <c:v>747.81026370370364</c:v>
                </c:pt>
                <c:pt idx="3277">
                  <c:v>756.60389333333342</c:v>
                </c:pt>
                <c:pt idx="3278">
                  <c:v>756.60389333333342</c:v>
                </c:pt>
                <c:pt idx="3279">
                  <c:v>756.60389333333342</c:v>
                </c:pt>
                <c:pt idx="3280">
                  <c:v>756.60389333333342</c:v>
                </c:pt>
                <c:pt idx="3281">
                  <c:v>756.60389333333342</c:v>
                </c:pt>
                <c:pt idx="3282">
                  <c:v>775.59813333333341</c:v>
                </c:pt>
                <c:pt idx="3283">
                  <c:v>776.12575111111119</c:v>
                </c:pt>
                <c:pt idx="3284">
                  <c:v>794.94411851851851</c:v>
                </c:pt>
                <c:pt idx="3285">
                  <c:v>794.94411851851851</c:v>
                </c:pt>
                <c:pt idx="3286">
                  <c:v>790.26108983799713</c:v>
                </c:pt>
                <c:pt idx="3287">
                  <c:v>790.26108983799713</c:v>
                </c:pt>
                <c:pt idx="3288">
                  <c:v>793.05847422680415</c:v>
                </c:pt>
                <c:pt idx="3289">
                  <c:v>764.38528424153174</c:v>
                </c:pt>
                <c:pt idx="3290">
                  <c:v>780.29540795287187</c:v>
                </c:pt>
                <c:pt idx="3291">
                  <c:v>788.51272459499262</c:v>
                </c:pt>
                <c:pt idx="3292">
                  <c:v>788.51272459499262</c:v>
                </c:pt>
                <c:pt idx="3293">
                  <c:v>788.51272459499262</c:v>
                </c:pt>
                <c:pt idx="3294">
                  <c:v>780.12057142857145</c:v>
                </c:pt>
                <c:pt idx="3295">
                  <c:v>783.26762886597942</c:v>
                </c:pt>
                <c:pt idx="3296">
                  <c:v>771.72841826215017</c:v>
                </c:pt>
                <c:pt idx="3297">
                  <c:v>771.55358173784987</c:v>
                </c:pt>
                <c:pt idx="3298">
                  <c:v>760.88855375552282</c:v>
                </c:pt>
                <c:pt idx="3299">
                  <c:v>760.88855375552282</c:v>
                </c:pt>
                <c:pt idx="3300">
                  <c:v>760.88855375552282</c:v>
                </c:pt>
                <c:pt idx="3301">
                  <c:v>758.26600589101622</c:v>
                </c:pt>
                <c:pt idx="3302">
                  <c:v>771.55358173784987</c:v>
                </c:pt>
                <c:pt idx="3303">
                  <c:v>794.63200294550802</c:v>
                </c:pt>
                <c:pt idx="3304">
                  <c:v>810.36729013254785</c:v>
                </c:pt>
                <c:pt idx="3305">
                  <c:v>806.17121354933738</c:v>
                </c:pt>
                <c:pt idx="3306">
                  <c:v>806.17121354933738</c:v>
                </c:pt>
                <c:pt idx="3307">
                  <c:v>806.17121354933738</c:v>
                </c:pt>
                <c:pt idx="3308">
                  <c:v>821.73166421207657</c:v>
                </c:pt>
                <c:pt idx="3309">
                  <c:v>804.24801178203234</c:v>
                </c:pt>
                <c:pt idx="3310">
                  <c:v>825.5780677466862</c:v>
                </c:pt>
                <c:pt idx="3311">
                  <c:v>817.7104241531664</c:v>
                </c:pt>
                <c:pt idx="3312">
                  <c:v>823.30519293078055</c:v>
                </c:pt>
                <c:pt idx="3313">
                  <c:v>823.30519293078055</c:v>
                </c:pt>
                <c:pt idx="3314">
                  <c:v>823.30519293078055</c:v>
                </c:pt>
                <c:pt idx="3315">
                  <c:v>822.43101030927835</c:v>
                </c:pt>
                <c:pt idx="3316">
                  <c:v>816.48656848306337</c:v>
                </c:pt>
                <c:pt idx="3317">
                  <c:v>810.02808175182474</c:v>
                </c:pt>
                <c:pt idx="3318">
                  <c:v>794.95053722627745</c:v>
                </c:pt>
                <c:pt idx="3319">
                  <c:v>798.24333430656941</c:v>
                </c:pt>
                <c:pt idx="3320">
                  <c:v>798.24333430656941</c:v>
                </c:pt>
                <c:pt idx="3321">
                  <c:v>798.24333430656941</c:v>
                </c:pt>
                <c:pt idx="3322">
                  <c:v>842.60944233576652</c:v>
                </c:pt>
                <c:pt idx="3323">
                  <c:v>847.46198540145986</c:v>
                </c:pt>
                <c:pt idx="3324">
                  <c:v>872.07131094890519</c:v>
                </c:pt>
                <c:pt idx="3325">
                  <c:v>868.25859854014595</c:v>
                </c:pt>
                <c:pt idx="3326">
                  <c:v>855.2607153284672</c:v>
                </c:pt>
                <c:pt idx="3327">
                  <c:v>855.2607153284672</c:v>
                </c:pt>
                <c:pt idx="3328">
                  <c:v>855.2607153284672</c:v>
                </c:pt>
                <c:pt idx="3329">
                  <c:v>846.59545985401462</c:v>
                </c:pt>
                <c:pt idx="3330">
                  <c:v>833.94418686131394</c:v>
                </c:pt>
                <c:pt idx="3331">
                  <c:v>834.11749197080303</c:v>
                </c:pt>
                <c:pt idx="3332">
                  <c:v>858.72681751824814</c:v>
                </c:pt>
                <c:pt idx="3333">
                  <c:v>856.30054598540153</c:v>
                </c:pt>
                <c:pt idx="3334">
                  <c:v>856.30054598540153</c:v>
                </c:pt>
                <c:pt idx="3335">
                  <c:v>856.30054598540153</c:v>
                </c:pt>
                <c:pt idx="3336">
                  <c:v>859.93995328467156</c:v>
                </c:pt>
                <c:pt idx="3337">
                  <c:v>856.12724087591243</c:v>
                </c:pt>
                <c:pt idx="3338">
                  <c:v>869.1251240875913</c:v>
                </c:pt>
                <c:pt idx="3339">
                  <c:v>874.6708875912409</c:v>
                </c:pt>
                <c:pt idx="3340">
                  <c:v>869.99164963503654</c:v>
                </c:pt>
                <c:pt idx="3341">
                  <c:v>869.99164963503654</c:v>
                </c:pt>
                <c:pt idx="3342">
                  <c:v>869.99164963503654</c:v>
                </c:pt>
                <c:pt idx="3343">
                  <c:v>861.67300437956214</c:v>
                </c:pt>
                <c:pt idx="3344">
                  <c:v>859.24673284671542</c:v>
                </c:pt>
                <c:pt idx="3345">
                  <c:v>862.22046820809248</c:v>
                </c:pt>
                <c:pt idx="3346">
                  <c:v>853.64286705202323</c:v>
                </c:pt>
                <c:pt idx="3347">
                  <c:v>850.89803468208095</c:v>
                </c:pt>
                <c:pt idx="3348">
                  <c:v>850.89803468208095</c:v>
                </c:pt>
                <c:pt idx="3349">
                  <c:v>850.89803468208095</c:v>
                </c:pt>
                <c:pt idx="3350">
                  <c:v>817.10228612716753</c:v>
                </c:pt>
                <c:pt idx="3351">
                  <c:v>822.59195086705211</c:v>
                </c:pt>
                <c:pt idx="3352">
                  <c:v>831.16955202312135</c:v>
                </c:pt>
                <c:pt idx="3353">
                  <c:v>820.70487861271681</c:v>
                </c:pt>
                <c:pt idx="3354">
                  <c:v>826.88075144508684</c:v>
                </c:pt>
                <c:pt idx="3355">
                  <c:v>826.88075144508684</c:v>
                </c:pt>
                <c:pt idx="3356">
                  <c:v>826.88075144508684</c:v>
                </c:pt>
                <c:pt idx="3357">
                  <c:v>823.4497109826591</c:v>
                </c:pt>
                <c:pt idx="3358">
                  <c:v>820.36177456647397</c:v>
                </c:pt>
                <c:pt idx="3359">
                  <c:v>821.73419075144523</c:v>
                </c:pt>
                <c:pt idx="3360">
                  <c:v>823.79281502890171</c:v>
                </c:pt>
                <c:pt idx="3361">
                  <c:v>837.17387283236997</c:v>
                </c:pt>
                <c:pt idx="3362">
                  <c:v>837.17387283236997</c:v>
                </c:pt>
                <c:pt idx="3363">
                  <c:v>837.17387283236997</c:v>
                </c:pt>
                <c:pt idx="3364">
                  <c:v>831.16955202312135</c:v>
                </c:pt>
                <c:pt idx="3365">
                  <c:v>830.65489595375732</c:v>
                </c:pt>
                <c:pt idx="3366">
                  <c:v>823.10660693641614</c:v>
                </c:pt>
                <c:pt idx="3367">
                  <c:v>833.22817630057807</c:v>
                </c:pt>
                <c:pt idx="3368">
                  <c:v>832.02731213872823</c:v>
                </c:pt>
                <c:pt idx="3369">
                  <c:v>832.02731213872823</c:v>
                </c:pt>
                <c:pt idx="3370">
                  <c:v>832.02731213872823</c:v>
                </c:pt>
                <c:pt idx="3371">
                  <c:v>841.46267341040459</c:v>
                </c:pt>
                <c:pt idx="3372">
                  <c:v>838.37473699421957</c:v>
                </c:pt>
                <c:pt idx="3373">
                  <c:v>838.54628901734111</c:v>
                </c:pt>
                <c:pt idx="3374">
                  <c:v>828.59627167630072</c:v>
                </c:pt>
                <c:pt idx="3375">
                  <c:v>823.79281502890171</c:v>
                </c:pt>
                <c:pt idx="3376">
                  <c:v>815.54310157367661</c:v>
                </c:pt>
                <c:pt idx="3377">
                  <c:v>815.54310157367661</c:v>
                </c:pt>
                <c:pt idx="3378">
                  <c:v>814.18442918454923</c:v>
                </c:pt>
                <c:pt idx="3379">
                  <c:v>815.20343347639482</c:v>
                </c:pt>
                <c:pt idx="3380">
                  <c:v>814.3542632331903</c:v>
                </c:pt>
                <c:pt idx="3381">
                  <c:v>817.41127610872672</c:v>
                </c:pt>
                <c:pt idx="3382">
                  <c:v>814.3542632331903</c:v>
                </c:pt>
                <c:pt idx="3383">
                  <c:v>814.3542632331903</c:v>
                </c:pt>
                <c:pt idx="3384">
                  <c:v>814.3542632331903</c:v>
                </c:pt>
                <c:pt idx="3385">
                  <c:v>815.8827696709584</c:v>
                </c:pt>
                <c:pt idx="3386">
                  <c:v>814.3542632331903</c:v>
                </c:pt>
                <c:pt idx="3387">
                  <c:v>809.59890987124459</c:v>
                </c:pt>
                <c:pt idx="3388">
                  <c:v>794.653513590844</c:v>
                </c:pt>
                <c:pt idx="3389">
                  <c:v>794.653513590844</c:v>
                </c:pt>
                <c:pt idx="3390">
                  <c:v>794.653513590844</c:v>
                </c:pt>
                <c:pt idx="3391">
                  <c:v>794.653513590844</c:v>
                </c:pt>
                <c:pt idx="3392">
                  <c:v>794.653513590844</c:v>
                </c:pt>
                <c:pt idx="3393">
                  <c:v>787.69031759656662</c:v>
                </c:pt>
                <c:pt idx="3394">
                  <c:v>792.10600286123031</c:v>
                </c:pt>
                <c:pt idx="3395">
                  <c:v>818.26044635193136</c:v>
                </c:pt>
                <c:pt idx="3396">
                  <c:v>802.97538197424899</c:v>
                </c:pt>
                <c:pt idx="3397">
                  <c:v>802.97538197424899</c:v>
                </c:pt>
                <c:pt idx="3398">
                  <c:v>802.97538197424899</c:v>
                </c:pt>
                <c:pt idx="3399">
                  <c:v>804.5038884120172</c:v>
                </c:pt>
                <c:pt idx="3400">
                  <c:v>814.18442918454923</c:v>
                </c:pt>
                <c:pt idx="3401">
                  <c:v>821.31745922746791</c:v>
                </c:pt>
                <c:pt idx="3402">
                  <c:v>822.67613161659506</c:v>
                </c:pt>
                <c:pt idx="3403">
                  <c:v>827.77115307582255</c:v>
                </c:pt>
                <c:pt idx="3404">
                  <c:v>827.77115307582255</c:v>
                </c:pt>
                <c:pt idx="3405">
                  <c:v>827.77115307582255</c:v>
                </c:pt>
                <c:pt idx="3406">
                  <c:v>824.94459490085001</c:v>
                </c:pt>
                <c:pt idx="3407">
                  <c:v>831.67060056657238</c:v>
                </c:pt>
                <c:pt idx="3408">
                  <c:v>828.30759773371119</c:v>
                </c:pt>
                <c:pt idx="3409">
                  <c:v>828.9801983002834</c:v>
                </c:pt>
                <c:pt idx="3410">
                  <c:v>835.53805382436269</c:v>
                </c:pt>
                <c:pt idx="3411">
                  <c:v>835.53805382436269</c:v>
                </c:pt>
                <c:pt idx="3412">
                  <c:v>835.53805382436269</c:v>
                </c:pt>
                <c:pt idx="3413">
                  <c:v>835.53805382436269</c:v>
                </c:pt>
                <c:pt idx="3414">
                  <c:v>837.2195552407934</c:v>
                </c:pt>
                <c:pt idx="3415">
                  <c:v>833.8565524079321</c:v>
                </c:pt>
                <c:pt idx="3416">
                  <c:v>848.31746458923521</c:v>
                </c:pt>
                <c:pt idx="3417">
                  <c:v>845.79521246458933</c:v>
                </c:pt>
                <c:pt idx="3418">
                  <c:v>845.79521246458933</c:v>
                </c:pt>
                <c:pt idx="3419">
                  <c:v>845.79521246458933</c:v>
                </c:pt>
                <c:pt idx="3420">
                  <c:v>844.11371104815885</c:v>
                </c:pt>
                <c:pt idx="3421">
                  <c:v>859.24722379603406</c:v>
                </c:pt>
                <c:pt idx="3422">
                  <c:v>862.61022662889536</c:v>
                </c:pt>
                <c:pt idx="3423">
                  <c:v>863.61912747875363</c:v>
                </c:pt>
                <c:pt idx="3424">
                  <c:v>862.2739263456092</c:v>
                </c:pt>
                <c:pt idx="3425">
                  <c:v>862.2739263456092</c:v>
                </c:pt>
                <c:pt idx="3426">
                  <c:v>862.2739263456092</c:v>
                </c:pt>
                <c:pt idx="3427">
                  <c:v>881.10674220963188</c:v>
                </c:pt>
                <c:pt idx="3428">
                  <c:v>892.54095184135986</c:v>
                </c:pt>
                <c:pt idx="3429">
                  <c:v>888.33719830028338</c:v>
                </c:pt>
                <c:pt idx="3430">
                  <c:v>886.99199716713895</c:v>
                </c:pt>
                <c:pt idx="3431">
                  <c:v>909.69226628895194</c:v>
                </c:pt>
                <c:pt idx="3432">
                  <c:v>909.69226628895194</c:v>
                </c:pt>
                <c:pt idx="3433">
                  <c:v>909.69226628895194</c:v>
                </c:pt>
                <c:pt idx="3434">
                  <c:v>909.69226628895194</c:v>
                </c:pt>
                <c:pt idx="3435">
                  <c:v>920.79017563739399</c:v>
                </c:pt>
                <c:pt idx="3436">
                  <c:v>908.85151558073676</c:v>
                </c:pt>
                <c:pt idx="3437">
                  <c:v>913.13345658263313</c:v>
                </c:pt>
                <c:pt idx="3438">
                  <c:v>914.79611764705885</c:v>
                </c:pt>
                <c:pt idx="3439">
                  <c:v>914.79611764705885</c:v>
                </c:pt>
                <c:pt idx="3440">
                  <c:v>914.79611764705885</c:v>
                </c:pt>
                <c:pt idx="3441">
                  <c:v>907.48040896358532</c:v>
                </c:pt>
                <c:pt idx="3442">
                  <c:v>913.63225490196078</c:v>
                </c:pt>
                <c:pt idx="3443">
                  <c:v>931.0901960784314</c:v>
                </c:pt>
                <c:pt idx="3444">
                  <c:v>917.95517366946785</c:v>
                </c:pt>
                <c:pt idx="3445">
                  <c:v>931.0901960784314</c:v>
                </c:pt>
                <c:pt idx="3446">
                  <c:v>931.0901960784314</c:v>
                </c:pt>
                <c:pt idx="3447">
                  <c:v>931.0901960784314</c:v>
                </c:pt>
                <c:pt idx="3448">
                  <c:v>938.90470308123258</c:v>
                </c:pt>
                <c:pt idx="3449">
                  <c:v>923.60822128851544</c:v>
                </c:pt>
                <c:pt idx="3450">
                  <c:v>919.78410084033612</c:v>
                </c:pt>
                <c:pt idx="3451">
                  <c:v>927.76487394957985</c:v>
                </c:pt>
                <c:pt idx="3452">
                  <c:v>931.0901960784314</c:v>
                </c:pt>
                <c:pt idx="3453">
                  <c:v>931.0901960784314</c:v>
                </c:pt>
                <c:pt idx="3454">
                  <c:v>931.0901960784314</c:v>
                </c:pt>
                <c:pt idx="3455">
                  <c:v>924.43955182072818</c:v>
                </c:pt>
                <c:pt idx="3456">
                  <c:v>932.08779271708693</c:v>
                </c:pt>
                <c:pt idx="3457">
                  <c:v>935.57938095238103</c:v>
                </c:pt>
                <c:pt idx="3458">
                  <c:v>938.73843697478992</c:v>
                </c:pt>
                <c:pt idx="3459">
                  <c:v>942.56255742296912</c:v>
                </c:pt>
                <c:pt idx="3460">
                  <c:v>942.56255742296912</c:v>
                </c:pt>
                <c:pt idx="3461">
                  <c:v>942.56255742296912</c:v>
                </c:pt>
                <c:pt idx="3462">
                  <c:v>943.89268627450986</c:v>
                </c:pt>
                <c:pt idx="3463">
                  <c:v>935.91191316526601</c:v>
                </c:pt>
                <c:pt idx="3464">
                  <c:v>937.0757759103642</c:v>
                </c:pt>
                <c:pt idx="3465">
                  <c:v>917.45637535014009</c:v>
                </c:pt>
                <c:pt idx="3466">
                  <c:v>922.77689075630246</c:v>
                </c:pt>
                <c:pt idx="3467">
                  <c:v>912.55221606648206</c:v>
                </c:pt>
                <c:pt idx="3468">
                  <c:v>912.55221606648206</c:v>
                </c:pt>
                <c:pt idx="3469">
                  <c:v>928.99459833795026</c:v>
                </c:pt>
                <c:pt idx="3470">
                  <c:v>925.21285041551255</c:v>
                </c:pt>
                <c:pt idx="3471">
                  <c:v>932.28307479224384</c:v>
                </c:pt>
                <c:pt idx="3472">
                  <c:v>947.90333795013862</c:v>
                </c:pt>
                <c:pt idx="3473">
                  <c:v>954.48029085872588</c:v>
                </c:pt>
                <c:pt idx="3474">
                  <c:v>954.48029085872588</c:v>
                </c:pt>
                <c:pt idx="3475">
                  <c:v>954.48029085872588</c:v>
                </c:pt>
                <c:pt idx="3476">
                  <c:v>946.58794736842117</c:v>
                </c:pt>
                <c:pt idx="3477">
                  <c:v>955.30240997229919</c:v>
                </c:pt>
                <c:pt idx="3478">
                  <c:v>954.64471468144063</c:v>
                </c:pt>
                <c:pt idx="3479">
                  <c:v>956.12452908587261</c:v>
                </c:pt>
                <c:pt idx="3480">
                  <c:v>945.2725567867036</c:v>
                </c:pt>
                <c:pt idx="3481">
                  <c:v>945.2725567867036</c:v>
                </c:pt>
                <c:pt idx="3482">
                  <c:v>945.2725567867036</c:v>
                </c:pt>
                <c:pt idx="3483">
                  <c:v>959.24858171745154</c:v>
                </c:pt>
                <c:pt idx="3484">
                  <c:v>974.3755734072023</c:v>
                </c:pt>
                <c:pt idx="3485">
                  <c:v>993.61316066481982</c:v>
                </c:pt>
                <c:pt idx="3486">
                  <c:v>983.74773130193898</c:v>
                </c:pt>
                <c:pt idx="3487">
                  <c:v>982.43234072022165</c:v>
                </c:pt>
                <c:pt idx="3488">
                  <c:v>982.43234072022165</c:v>
                </c:pt>
                <c:pt idx="3489">
                  <c:v>982.43234072022165</c:v>
                </c:pt>
                <c:pt idx="3490">
                  <c:v>1002.6564709141272</c:v>
                </c:pt>
                <c:pt idx="3491">
                  <c:v>1003.8074376731303</c:v>
                </c:pt>
                <c:pt idx="3492">
                  <c:v>997.55933240997251</c:v>
                </c:pt>
                <c:pt idx="3493">
                  <c:v>1003.6430138504156</c:v>
                </c:pt>
                <c:pt idx="3494">
                  <c:v>1005.6160997229917</c:v>
                </c:pt>
                <c:pt idx="3495">
                  <c:v>1005.6160997229917</c:v>
                </c:pt>
                <c:pt idx="3496">
                  <c:v>1005.6160997229917</c:v>
                </c:pt>
                <c:pt idx="3497">
                  <c:v>991.14680332409966</c:v>
                </c:pt>
                <c:pt idx="3498">
                  <c:v>964.18535068493156</c:v>
                </c:pt>
                <c:pt idx="3499">
                  <c:v>943.53236712328783</c:v>
                </c:pt>
                <c:pt idx="3500">
                  <c:v>948.08578082191798</c:v>
                </c:pt>
                <c:pt idx="3501">
                  <c:v>931.82358904109583</c:v>
                </c:pt>
                <c:pt idx="3502">
                  <c:v>931.82358904109583</c:v>
                </c:pt>
                <c:pt idx="3503">
                  <c:v>931.82358904109583</c:v>
                </c:pt>
                <c:pt idx="3504">
                  <c:v>919.46432328767128</c:v>
                </c:pt>
                <c:pt idx="3505">
                  <c:v>927.27017534246579</c:v>
                </c:pt>
                <c:pt idx="3506">
                  <c:v>939.95468493150679</c:v>
                </c:pt>
                <c:pt idx="3507">
                  <c:v>966.29943561643859</c:v>
                </c:pt>
                <c:pt idx="3508">
                  <c:v>987.92815068493144</c:v>
                </c:pt>
                <c:pt idx="3509">
                  <c:v>987.92815068493144</c:v>
                </c:pt>
                <c:pt idx="3510">
                  <c:v>987.92815068493144</c:v>
                </c:pt>
                <c:pt idx="3511">
                  <c:v>971.66595890410974</c:v>
                </c:pt>
                <c:pt idx="3512">
                  <c:v>949.7120000000001</c:v>
                </c:pt>
                <c:pt idx="3513">
                  <c:v>981.74851780821939</c:v>
                </c:pt>
                <c:pt idx="3514">
                  <c:v>968.7387643835616</c:v>
                </c:pt>
                <c:pt idx="3515">
                  <c:v>977.52034794520557</c:v>
                </c:pt>
                <c:pt idx="3516">
                  <c:v>977.52034794520557</c:v>
                </c:pt>
                <c:pt idx="3517">
                  <c:v>977.52034794520557</c:v>
                </c:pt>
                <c:pt idx="3518">
                  <c:v>971.66595890410974</c:v>
                </c:pt>
                <c:pt idx="3519">
                  <c:v>977.35772602739746</c:v>
                </c:pt>
                <c:pt idx="3520">
                  <c:v>1011.5083287671233</c:v>
                </c:pt>
                <c:pt idx="3521">
                  <c:v>1008.4185123287672</c:v>
                </c:pt>
                <c:pt idx="3522">
                  <c:v>1023.7049726027398</c:v>
                </c:pt>
                <c:pt idx="3523">
                  <c:v>1023.7049726027398</c:v>
                </c:pt>
                <c:pt idx="3524">
                  <c:v>1023.7049726027398</c:v>
                </c:pt>
                <c:pt idx="3525">
                  <c:v>1023.7049726027398</c:v>
                </c:pt>
                <c:pt idx="3526">
                  <c:v>1030.2098493150686</c:v>
                </c:pt>
                <c:pt idx="3527">
                  <c:v>1025.1685698630138</c:v>
                </c:pt>
                <c:pt idx="3528">
                  <c:v>1037.36521369863</c:v>
                </c:pt>
                <c:pt idx="3529">
                  <c:v>1015.1094002713704</c:v>
                </c:pt>
                <c:pt idx="3530">
                  <c:v>1015.1094002713704</c:v>
                </c:pt>
                <c:pt idx="3531">
                  <c:v>1015.1094002713704</c:v>
                </c:pt>
                <c:pt idx="3532">
                  <c:v>1040.2374654002713</c:v>
                </c:pt>
                <c:pt idx="3533">
                  <c:v>1047.0027137042061</c:v>
                </c:pt>
                <c:pt idx="3534">
                  <c:v>1059.8889009497964</c:v>
                </c:pt>
                <c:pt idx="3535">
                  <c:v>1080.8289552238807</c:v>
                </c:pt>
                <c:pt idx="3536">
                  <c:v>1060.3721329715061</c:v>
                </c:pt>
                <c:pt idx="3537">
                  <c:v>1060.3721329715061</c:v>
                </c:pt>
                <c:pt idx="3538">
                  <c:v>1060.3721329715061</c:v>
                </c:pt>
                <c:pt idx="3539">
                  <c:v>1083.4061926729987</c:v>
                </c:pt>
                <c:pt idx="3540">
                  <c:v>1093.7151424694709</c:v>
                </c:pt>
                <c:pt idx="3541">
                  <c:v>1085.9834301221167</c:v>
                </c:pt>
                <c:pt idx="3542">
                  <c:v>1072.6140108548168</c:v>
                </c:pt>
                <c:pt idx="3543">
                  <c:v>1114.0108873812756</c:v>
                </c:pt>
                <c:pt idx="3544">
                  <c:v>1114.0108873812756</c:v>
                </c:pt>
                <c:pt idx="3545">
                  <c:v>1114.0108873812756</c:v>
                </c:pt>
                <c:pt idx="3546">
                  <c:v>1133.179090909091</c:v>
                </c:pt>
                <c:pt idx="3547">
                  <c:v>1210.4962143826324</c:v>
                </c:pt>
                <c:pt idx="3548">
                  <c:v>1188.7507734056987</c:v>
                </c:pt>
                <c:pt idx="3549">
                  <c:v>1224.1877883310719</c:v>
                </c:pt>
                <c:pt idx="3550">
                  <c:v>1188.7507734056987</c:v>
                </c:pt>
                <c:pt idx="3551">
                  <c:v>1188.7507734056987</c:v>
                </c:pt>
                <c:pt idx="3552">
                  <c:v>1188.7507734056987</c:v>
                </c:pt>
                <c:pt idx="3553">
                  <c:v>1225.4764070556307</c:v>
                </c:pt>
                <c:pt idx="3554">
                  <c:v>1213.5566838534601</c:v>
                </c:pt>
                <c:pt idx="3555">
                  <c:v>1204.0531207598372</c:v>
                </c:pt>
                <c:pt idx="3556">
                  <c:v>1274.121763907734</c:v>
                </c:pt>
                <c:pt idx="3557">
                  <c:v>1279.7594708276799</c:v>
                </c:pt>
                <c:pt idx="3558">
                  <c:v>1279.7594708276799</c:v>
                </c:pt>
                <c:pt idx="3559">
                  <c:v>1267.7187231182795</c:v>
                </c:pt>
                <c:pt idx="3560">
                  <c:v>1323.5653629032258</c:v>
                </c:pt>
                <c:pt idx="3561">
                  <c:v>1359.4667741935484</c:v>
                </c:pt>
                <c:pt idx="3562">
                  <c:v>1282.8770967741934</c:v>
                </c:pt>
                <c:pt idx="3563">
                  <c:v>1225.4348387096775</c:v>
                </c:pt>
                <c:pt idx="3564">
                  <c:v>1228.626075268817</c:v>
                </c:pt>
                <c:pt idx="3565">
                  <c:v>1228.626075268817</c:v>
                </c:pt>
                <c:pt idx="3566">
                  <c:v>1228.626075268817</c:v>
                </c:pt>
                <c:pt idx="3567">
                  <c:v>1187.1400000000001</c:v>
                </c:pt>
                <c:pt idx="3568">
                  <c:v>1231.1790645161293</c:v>
                </c:pt>
                <c:pt idx="3569">
                  <c:v>1317.9806989247313</c:v>
                </c:pt>
                <c:pt idx="3570">
                  <c:v>1281.2814784946238</c:v>
                </c:pt>
                <c:pt idx="3571">
                  <c:v>1260.5384408602151</c:v>
                </c:pt>
                <c:pt idx="3572">
                  <c:v>1260.5384408602151</c:v>
                </c:pt>
                <c:pt idx="3573">
                  <c:v>1260.5384408602151</c:v>
                </c:pt>
                <c:pt idx="3574">
                  <c:v>1285.7492096774192</c:v>
                </c:pt>
                <c:pt idx="3575">
                  <c:v>1258.1450134408603</c:v>
                </c:pt>
                <c:pt idx="3576">
                  <c:v>1231.8173118279569</c:v>
                </c:pt>
                <c:pt idx="3577">
                  <c:v>1214.2655107526882</c:v>
                </c:pt>
                <c:pt idx="3578">
                  <c:v>1254.1559677419355</c:v>
                </c:pt>
                <c:pt idx="3579">
                  <c:v>1254.1559677419355</c:v>
                </c:pt>
                <c:pt idx="3580">
                  <c:v>1254.1559677419355</c:v>
                </c:pt>
                <c:pt idx="3581">
                  <c:v>1250.9647311827957</c:v>
                </c:pt>
                <c:pt idx="3582">
                  <c:v>1228.626075268817</c:v>
                </c:pt>
                <c:pt idx="3583">
                  <c:v>1260.5384408602151</c:v>
                </c:pt>
                <c:pt idx="3584">
                  <c:v>1250.3264838709676</c:v>
                </c:pt>
                <c:pt idx="3585">
                  <c:v>1196.7137096774193</c:v>
                </c:pt>
                <c:pt idx="3586">
                  <c:v>1196.7137096774193</c:v>
                </c:pt>
                <c:pt idx="3587">
                  <c:v>1196.7137096774193</c:v>
                </c:pt>
                <c:pt idx="3588">
                  <c:v>1193.5224731182795</c:v>
                </c:pt>
                <c:pt idx="3589">
                  <c:v>1205.010924731183</c:v>
                </c:pt>
                <c:pt idx="3590">
                  <c:v>1206.0837234042554</c:v>
                </c:pt>
                <c:pt idx="3591">
                  <c:v>1195.0332180851065</c:v>
                </c:pt>
                <c:pt idx="3592">
                  <c:v>1177.0366808510639</c:v>
                </c:pt>
                <c:pt idx="3593">
                  <c:v>1177.0366808510639</c:v>
                </c:pt>
                <c:pt idx="3594">
                  <c:v>1177.0366808510639</c:v>
                </c:pt>
                <c:pt idx="3595">
                  <c:v>1202.9264361702128</c:v>
                </c:pt>
                <c:pt idx="3596">
                  <c:v>1213.3454840425534</c:v>
                </c:pt>
                <c:pt idx="3597">
                  <c:v>1247.1284574468084</c:v>
                </c:pt>
                <c:pt idx="3598">
                  <c:v>1229.7633776595744</c:v>
                </c:pt>
                <c:pt idx="3599">
                  <c:v>1229.7633776595744</c:v>
                </c:pt>
                <c:pt idx="3600">
                  <c:v>1229.7633776595744</c:v>
                </c:pt>
                <c:pt idx="3601">
                  <c:v>1229.7633776595744</c:v>
                </c:pt>
                <c:pt idx="3602">
                  <c:v>1241.6032047872341</c:v>
                </c:pt>
                <c:pt idx="3603">
                  <c:v>1222.5016170212766</c:v>
                </c:pt>
                <c:pt idx="3604">
                  <c:v>1231.3420212765959</c:v>
                </c:pt>
                <c:pt idx="3605">
                  <c:v>1218.7128723404257</c:v>
                </c:pt>
                <c:pt idx="3606">
                  <c:v>1232.4470718085108</c:v>
                </c:pt>
                <c:pt idx="3607">
                  <c:v>1232.4470718085108</c:v>
                </c:pt>
                <c:pt idx="3608">
                  <c:v>1232.4470718085108</c:v>
                </c:pt>
                <c:pt idx="3609">
                  <c:v>1230.8684281914896</c:v>
                </c:pt>
                <c:pt idx="3610">
                  <c:v>1224.2381250000001</c:v>
                </c:pt>
                <c:pt idx="3611">
                  <c:v>1250.7593377659573</c:v>
                </c:pt>
                <c:pt idx="3612">
                  <c:v>1241.2874760638299</c:v>
                </c:pt>
                <c:pt idx="3613">
                  <c:v>1237.6565957446808</c:v>
                </c:pt>
                <c:pt idx="3614">
                  <c:v>1237.6565957446808</c:v>
                </c:pt>
                <c:pt idx="3615">
                  <c:v>1237.6565957446808</c:v>
                </c:pt>
                <c:pt idx="3616">
                  <c:v>1247.9177792553191</c:v>
                </c:pt>
                <c:pt idx="3617">
                  <c:v>1243.1818484042553</c:v>
                </c:pt>
                <c:pt idx="3618">
                  <c:v>1298.2765106382979</c:v>
                </c:pt>
                <c:pt idx="3619">
                  <c:v>1299.8551542553191</c:v>
                </c:pt>
                <c:pt idx="3620">
                  <c:v>1298.5124763157894</c:v>
                </c:pt>
                <c:pt idx="3621">
                  <c:v>1298.5124763157894</c:v>
                </c:pt>
                <c:pt idx="3622">
                  <c:v>1298.5124763157894</c:v>
                </c:pt>
                <c:pt idx="3623">
                  <c:v>1339.4375657894736</c:v>
                </c:pt>
                <c:pt idx="3624">
                  <c:v>1347.0914947368422</c:v>
                </c:pt>
                <c:pt idx="3625">
                  <c:v>1332.0960421052635</c:v>
                </c:pt>
                <c:pt idx="3626">
                  <c:v>1355.0578289473685</c:v>
                </c:pt>
                <c:pt idx="3627">
                  <c:v>1344.592252631579</c:v>
                </c:pt>
                <c:pt idx="3628">
                  <c:v>1344.592252631579</c:v>
                </c:pt>
                <c:pt idx="3629">
                  <c:v>1344.592252631579</c:v>
                </c:pt>
                <c:pt idx="3630">
                  <c:v>1346.9352921052632</c:v>
                </c:pt>
                <c:pt idx="3631">
                  <c:v>1391.7654473684208</c:v>
                </c:pt>
                <c:pt idx="3632">
                  <c:v>1394.1084868421051</c:v>
                </c:pt>
                <c:pt idx="3633">
                  <c:v>1433.3153473684213</c:v>
                </c:pt>
                <c:pt idx="3634">
                  <c:v>1427.0672421052634</c:v>
                </c:pt>
                <c:pt idx="3635">
                  <c:v>1427.0672421052634</c:v>
                </c:pt>
                <c:pt idx="3636">
                  <c:v>1427.0672421052634</c:v>
                </c:pt>
                <c:pt idx="3637">
                  <c:v>1466.7427105263159</c:v>
                </c:pt>
                <c:pt idx="3638">
                  <c:v>1491.5789289473687</c:v>
                </c:pt>
                <c:pt idx="3639">
                  <c:v>1526.0997105263159</c:v>
                </c:pt>
                <c:pt idx="3640">
                  <c:v>1472.9908157894736</c:v>
                </c:pt>
                <c:pt idx="3641">
                  <c:v>1477.9893000000002</c:v>
                </c:pt>
                <c:pt idx="3642">
                  <c:v>1477.9893000000002</c:v>
                </c:pt>
                <c:pt idx="3643">
                  <c:v>1477.9893000000002</c:v>
                </c:pt>
                <c:pt idx="3644">
                  <c:v>1477.9893000000002</c:v>
                </c:pt>
                <c:pt idx="3645">
                  <c:v>1477.9893000000002</c:v>
                </c:pt>
                <c:pt idx="3646">
                  <c:v>1477.9893000000002</c:v>
                </c:pt>
                <c:pt idx="3647">
                  <c:v>1477.9893000000002</c:v>
                </c:pt>
                <c:pt idx="3648">
                  <c:v>1599.514947368421</c:v>
                </c:pt>
                <c:pt idx="3649">
                  <c:v>1599.514947368421</c:v>
                </c:pt>
                <c:pt idx="3650">
                  <c:v>1599.514947368421</c:v>
                </c:pt>
                <c:pt idx="3651">
                  <c:v>1580.7950065019506</c:v>
                </c:pt>
                <c:pt idx="3652">
                  <c:v>1580.7950065019506</c:v>
                </c:pt>
                <c:pt idx="3653">
                  <c:v>1727.4507932379713</c:v>
                </c:pt>
                <c:pt idx="3654">
                  <c:v>1957.4688166449932</c:v>
                </c:pt>
                <c:pt idx="3655">
                  <c:v>1815.444265279584</c:v>
                </c:pt>
                <c:pt idx="3656">
                  <c:v>1815.444265279584</c:v>
                </c:pt>
                <c:pt idx="3657">
                  <c:v>1815.444265279584</c:v>
                </c:pt>
                <c:pt idx="3658">
                  <c:v>1955.9250715214564</c:v>
                </c:pt>
                <c:pt idx="3659">
                  <c:v>1883.3690507152146</c:v>
                </c:pt>
                <c:pt idx="3660">
                  <c:v>1874.7240780234072</c:v>
                </c:pt>
                <c:pt idx="3661">
                  <c:v>1861.2934954486348</c:v>
                </c:pt>
                <c:pt idx="3662">
                  <c:v>1923.5064239271783</c:v>
                </c:pt>
                <c:pt idx="3663">
                  <c:v>1923.5064239271783</c:v>
                </c:pt>
                <c:pt idx="3664">
                  <c:v>1923.5064239271783</c:v>
                </c:pt>
                <c:pt idx="3665">
                  <c:v>2037.7435630689206</c:v>
                </c:pt>
                <c:pt idx="3666">
                  <c:v>2111.8433289986997</c:v>
                </c:pt>
                <c:pt idx="3667">
                  <c:v>2346.492587776333</c:v>
                </c:pt>
                <c:pt idx="3668">
                  <c:v>2315.6176853055917</c:v>
                </c:pt>
                <c:pt idx="3669">
                  <c:v>2578.0543563068923</c:v>
                </c:pt>
                <c:pt idx="3670">
                  <c:v>2578.0543563068923</c:v>
                </c:pt>
                <c:pt idx="3671">
                  <c:v>2578.0543563068923</c:v>
                </c:pt>
                <c:pt idx="3672">
                  <c:v>2624.3667100130037</c:v>
                </c:pt>
                <c:pt idx="3673">
                  <c:v>2277.0240572171651</c:v>
                </c:pt>
                <c:pt idx="3674">
                  <c:v>2145.8057217165151</c:v>
                </c:pt>
                <c:pt idx="3675">
                  <c:v>2213.7305071521459</c:v>
                </c:pt>
                <c:pt idx="3676">
                  <c:v>2062.4434850455136</c:v>
                </c:pt>
                <c:pt idx="3677">
                  <c:v>2062.4434850455136</c:v>
                </c:pt>
                <c:pt idx="3678">
                  <c:v>2062.4434850455136</c:v>
                </c:pt>
                <c:pt idx="3679">
                  <c:v>1926.5939141742522</c:v>
                </c:pt>
                <c:pt idx="3680">
                  <c:v>2081.7402990897267</c:v>
                </c:pt>
                <c:pt idx="3681">
                  <c:v>2133.4557607282186</c:v>
                </c:pt>
                <c:pt idx="3682">
                  <c:v>1987.6985128205129</c:v>
                </c:pt>
                <c:pt idx="3683">
                  <c:v>2059.2313076923078</c:v>
                </c:pt>
                <c:pt idx="3684">
                  <c:v>2059.2313076923078</c:v>
                </c:pt>
                <c:pt idx="3685">
                  <c:v>2059.2313076923078</c:v>
                </c:pt>
                <c:pt idx="3686">
                  <c:v>2038.6846538461539</c:v>
                </c:pt>
                <c:pt idx="3687">
                  <c:v>2075.9730256410257</c:v>
                </c:pt>
                <c:pt idx="3688">
                  <c:v>2158.1596410256411</c:v>
                </c:pt>
                <c:pt idx="3689">
                  <c:v>2128.4811410256411</c:v>
                </c:pt>
                <c:pt idx="3690">
                  <c:v>2106.4125128205133</c:v>
                </c:pt>
                <c:pt idx="3691">
                  <c:v>2106.4125128205133</c:v>
                </c:pt>
                <c:pt idx="3692">
                  <c:v>2106.4125128205133</c:v>
                </c:pt>
                <c:pt idx="3693">
                  <c:v>2162.7255641025645</c:v>
                </c:pt>
                <c:pt idx="3694">
                  <c:v>2114.0223846153845</c:v>
                </c:pt>
                <c:pt idx="3695">
                  <c:v>2120.8712692307695</c:v>
                </c:pt>
                <c:pt idx="3696">
                  <c:v>2075.9730256410257</c:v>
                </c:pt>
                <c:pt idx="3697">
                  <c:v>2030.3137948717949</c:v>
                </c:pt>
                <c:pt idx="3698">
                  <c:v>2030.3137948717949</c:v>
                </c:pt>
                <c:pt idx="3699">
                  <c:v>2030.3137948717949</c:v>
                </c:pt>
                <c:pt idx="3700">
                  <c:v>2013.5720769230768</c:v>
                </c:pt>
                <c:pt idx="3701">
                  <c:v>1985.4155512820514</c:v>
                </c:pt>
                <c:pt idx="3702">
                  <c:v>1844.6329230769231</c:v>
                </c:pt>
                <c:pt idx="3703">
                  <c:v>2024.2258974358974</c:v>
                </c:pt>
                <c:pt idx="3704">
                  <c:v>1917.6876923076925</c:v>
                </c:pt>
                <c:pt idx="3705">
                  <c:v>1917.6876923076925</c:v>
                </c:pt>
                <c:pt idx="3706">
                  <c:v>1917.6876923076925</c:v>
                </c:pt>
                <c:pt idx="3707">
                  <c:v>1876.594384615385</c:v>
                </c:pt>
                <c:pt idx="3708">
                  <c:v>1954.9760641025646</c:v>
                </c:pt>
                <c:pt idx="3709">
                  <c:v>1935.9513846153848</c:v>
                </c:pt>
                <c:pt idx="3710">
                  <c:v>1966.3908717948721</c:v>
                </c:pt>
                <c:pt idx="3711">
                  <c:v>1914.4510886075952</c:v>
                </c:pt>
                <c:pt idx="3712">
                  <c:v>1914.4510886075952</c:v>
                </c:pt>
                <c:pt idx="3713">
                  <c:v>1914.4510886075952</c:v>
                </c:pt>
                <c:pt idx="3714">
                  <c:v>1904.6834810126586</c:v>
                </c:pt>
                <c:pt idx="3715">
                  <c:v>1897.1699367088609</c:v>
                </c:pt>
                <c:pt idx="3716">
                  <c:v>1933.9863037974685</c:v>
                </c:pt>
                <c:pt idx="3717">
                  <c:v>1881.3914936708861</c:v>
                </c:pt>
                <c:pt idx="3718">
                  <c:v>1830.2993924050636</c:v>
                </c:pt>
                <c:pt idx="3719">
                  <c:v>1830.2993924050636</c:v>
                </c:pt>
                <c:pt idx="3720">
                  <c:v>1830.2993924050636</c:v>
                </c:pt>
                <c:pt idx="3721">
                  <c:v>1758.1693670886079</c:v>
                </c:pt>
                <c:pt idx="3722">
                  <c:v>1713.8394556962028</c:v>
                </c:pt>
                <c:pt idx="3723">
                  <c:v>1760.2731594936711</c:v>
                </c:pt>
                <c:pt idx="3724">
                  <c:v>1672.5149620253167</c:v>
                </c:pt>
                <c:pt idx="3725">
                  <c:v>1571.8334683544304</c:v>
                </c:pt>
                <c:pt idx="3726">
                  <c:v>1571.8334683544304</c:v>
                </c:pt>
                <c:pt idx="3727">
                  <c:v>1571.8334683544304</c:v>
                </c:pt>
                <c:pt idx="3728">
                  <c:v>1454.62217721519</c:v>
                </c:pt>
                <c:pt idx="3729">
                  <c:v>1447.1086329113923</c:v>
                </c:pt>
                <c:pt idx="3730">
                  <c:v>1583.8551392405066</c:v>
                </c:pt>
                <c:pt idx="3731">
                  <c:v>1686.0393417721518</c:v>
                </c:pt>
                <c:pt idx="3732">
                  <c:v>1577.8443037974682</c:v>
                </c:pt>
                <c:pt idx="3733">
                  <c:v>1577.8443037974682</c:v>
                </c:pt>
                <c:pt idx="3734">
                  <c:v>1577.8443037974682</c:v>
                </c:pt>
                <c:pt idx="3735">
                  <c:v>1677.7744430379748</c:v>
                </c:pt>
                <c:pt idx="3736">
                  <c:v>1644.7148481012659</c:v>
                </c:pt>
                <c:pt idx="3737">
                  <c:v>1525.2494936708863</c:v>
                </c:pt>
                <c:pt idx="3738">
                  <c:v>1458.3789493670886</c:v>
                </c:pt>
                <c:pt idx="3739">
                  <c:v>1472.6546835443039</c:v>
                </c:pt>
                <c:pt idx="3740">
                  <c:v>1472.6546835443039</c:v>
                </c:pt>
                <c:pt idx="3741">
                  <c:v>1472.6546835443039</c:v>
                </c:pt>
                <c:pt idx="3742">
                  <c:v>1465.7696129837705</c:v>
                </c:pt>
                <c:pt idx="3743">
                  <c:v>1510.2317852684146</c:v>
                </c:pt>
                <c:pt idx="3744">
                  <c:v>1483.5544818976282</c:v>
                </c:pt>
                <c:pt idx="3745">
                  <c:v>1439.8333458177281</c:v>
                </c:pt>
                <c:pt idx="3746">
                  <c:v>1439.8333458177281</c:v>
                </c:pt>
                <c:pt idx="3747">
                  <c:v>1439.8333458177281</c:v>
                </c:pt>
                <c:pt idx="3748">
                  <c:v>1439.8333458177281</c:v>
                </c:pt>
                <c:pt idx="3749">
                  <c:v>1439.8333458177281</c:v>
                </c:pt>
                <c:pt idx="3750">
                  <c:v>1565.0684644194757</c:v>
                </c:pt>
                <c:pt idx="3751">
                  <c:v>1642.1362297128594</c:v>
                </c:pt>
                <c:pt idx="3752">
                  <c:v>1559.1401747815232</c:v>
                </c:pt>
                <c:pt idx="3753">
                  <c:v>1572.4788264669164</c:v>
                </c:pt>
                <c:pt idx="3754">
                  <c:v>1572.4788264669164</c:v>
                </c:pt>
                <c:pt idx="3755">
                  <c:v>1572.4788264669164</c:v>
                </c:pt>
                <c:pt idx="3756">
                  <c:v>1570.2557178526843</c:v>
                </c:pt>
                <c:pt idx="3757">
                  <c:v>1474.6620474406996</c:v>
                </c:pt>
                <c:pt idx="3758">
                  <c:v>1541.3553058676657</c:v>
                </c:pt>
                <c:pt idx="3759">
                  <c:v>1520.6062921348314</c:v>
                </c:pt>
                <c:pt idx="3760">
                  <c:v>1528.31306866417</c:v>
                </c:pt>
                <c:pt idx="3761">
                  <c:v>1528.31306866417</c:v>
                </c:pt>
                <c:pt idx="3762">
                  <c:v>1528.31306866417</c:v>
                </c:pt>
                <c:pt idx="3763">
                  <c:v>1499.8572784019975</c:v>
                </c:pt>
                <c:pt idx="3764">
                  <c:v>1489.186357053683</c:v>
                </c:pt>
                <c:pt idx="3765">
                  <c:v>1501.3393508114859</c:v>
                </c:pt>
                <c:pt idx="3766">
                  <c:v>1528.6094831460678</c:v>
                </c:pt>
                <c:pt idx="3767">
                  <c:v>1634.7258676654183</c:v>
                </c:pt>
                <c:pt idx="3768">
                  <c:v>1634.7258676654183</c:v>
                </c:pt>
                <c:pt idx="3769">
                  <c:v>1634.7258676654183</c:v>
                </c:pt>
                <c:pt idx="3770">
                  <c:v>1553.9529213483147</c:v>
                </c:pt>
                <c:pt idx="3771">
                  <c:v>1522.829400749064</c:v>
                </c:pt>
                <c:pt idx="3772">
                  <c:v>1520.2435599505561</c:v>
                </c:pt>
                <c:pt idx="3773">
                  <c:v>1438.0682323856613</c:v>
                </c:pt>
                <c:pt idx="3774">
                  <c:v>1504.1019777503091</c:v>
                </c:pt>
                <c:pt idx="3775">
                  <c:v>1504.1019777503091</c:v>
                </c:pt>
                <c:pt idx="3776">
                  <c:v>1504.1019777503091</c:v>
                </c:pt>
                <c:pt idx="3777">
                  <c:v>1504.1019777503091</c:v>
                </c:pt>
                <c:pt idx="3778">
                  <c:v>1504.1019777503091</c:v>
                </c:pt>
                <c:pt idx="3779">
                  <c:v>1496.7648949320148</c:v>
                </c:pt>
                <c:pt idx="3780">
                  <c:v>1513.6401854140915</c:v>
                </c:pt>
                <c:pt idx="3781">
                  <c:v>1491.6289369592089</c:v>
                </c:pt>
                <c:pt idx="3782">
                  <c:v>1491.6289369592089</c:v>
                </c:pt>
                <c:pt idx="3783">
                  <c:v>1491.6289369592089</c:v>
                </c:pt>
                <c:pt idx="3784">
                  <c:v>1506.3031025957973</c:v>
                </c:pt>
                <c:pt idx="3785">
                  <c:v>1502.6345611866502</c:v>
                </c:pt>
                <c:pt idx="3786">
                  <c:v>1540.7873918417802</c:v>
                </c:pt>
                <c:pt idx="3787">
                  <c:v>1517.3087268232384</c:v>
                </c:pt>
                <c:pt idx="3788">
                  <c:v>1515.8413102595798</c:v>
                </c:pt>
                <c:pt idx="3789">
                  <c:v>1515.8413102595798</c:v>
                </c:pt>
                <c:pt idx="3790">
                  <c:v>1515.8413102595798</c:v>
                </c:pt>
                <c:pt idx="3791">
                  <c:v>1507.7705191594559</c:v>
                </c:pt>
                <c:pt idx="3792">
                  <c:v>1490.1615203955503</c:v>
                </c:pt>
                <c:pt idx="3793">
                  <c:v>1507.0368108776267</c:v>
                </c:pt>
                <c:pt idx="3794">
                  <c:v>1470.3513967861556</c:v>
                </c:pt>
                <c:pt idx="3795">
                  <c:v>1500.433436341162</c:v>
                </c:pt>
                <c:pt idx="3796">
                  <c:v>1500.433436341162</c:v>
                </c:pt>
                <c:pt idx="3797">
                  <c:v>1500.433436341162</c:v>
                </c:pt>
                <c:pt idx="3798">
                  <c:v>1500.433436341162</c:v>
                </c:pt>
                <c:pt idx="3799">
                  <c:v>1510.8520939431394</c:v>
                </c:pt>
                <c:pt idx="3800">
                  <c:v>1545.1896415327567</c:v>
                </c:pt>
                <c:pt idx="3801">
                  <c:v>1524.9392929542646</c:v>
                </c:pt>
                <c:pt idx="3802">
                  <c:v>1571.6031396786157</c:v>
                </c:pt>
                <c:pt idx="3803">
                  <c:v>1556.2141248470014</c:v>
                </c:pt>
                <c:pt idx="3804">
                  <c:v>1556.2141248470014</c:v>
                </c:pt>
                <c:pt idx="3805">
                  <c:v>1631.7726070991432</c:v>
                </c:pt>
                <c:pt idx="3806">
                  <c:v>1605.6177478580171</c:v>
                </c:pt>
                <c:pt idx="3807">
                  <c:v>1660.8335618115054</c:v>
                </c:pt>
                <c:pt idx="3808">
                  <c:v>1690.6210403916768</c:v>
                </c:pt>
                <c:pt idx="3809">
                  <c:v>1734.9389963280294</c:v>
                </c:pt>
                <c:pt idx="3810">
                  <c:v>1734.9389963280294</c:v>
                </c:pt>
                <c:pt idx="3811">
                  <c:v>1734.9389963280294</c:v>
                </c:pt>
                <c:pt idx="3812">
                  <c:v>1812.6770501835986</c:v>
                </c:pt>
                <c:pt idx="3813">
                  <c:v>1755.2816646266831</c:v>
                </c:pt>
                <c:pt idx="3814">
                  <c:v>1732.0329008567933</c:v>
                </c:pt>
                <c:pt idx="3815">
                  <c:v>1714.5963280293759</c:v>
                </c:pt>
                <c:pt idx="3816">
                  <c:v>1768.0684847001223</c:v>
                </c:pt>
                <c:pt idx="3817">
                  <c:v>1768.0684847001223</c:v>
                </c:pt>
                <c:pt idx="3818">
                  <c:v>1768.0684847001223</c:v>
                </c:pt>
                <c:pt idx="3819">
                  <c:v>1729.126805385557</c:v>
                </c:pt>
                <c:pt idx="3820">
                  <c:v>1719.6819951040393</c:v>
                </c:pt>
                <c:pt idx="3821">
                  <c:v>1750.9225214198286</c:v>
                </c:pt>
                <c:pt idx="3822">
                  <c:v>1740.7511872705018</c:v>
                </c:pt>
                <c:pt idx="3823">
                  <c:v>1752.0849596083231</c:v>
                </c:pt>
                <c:pt idx="3824">
                  <c:v>1752.0849596083231</c:v>
                </c:pt>
                <c:pt idx="3825">
                  <c:v>1752.0849596083231</c:v>
                </c:pt>
                <c:pt idx="3826">
                  <c:v>1733.4859485924114</c:v>
                </c:pt>
                <c:pt idx="3827">
                  <c:v>1752.3755691554468</c:v>
                </c:pt>
                <c:pt idx="3828">
                  <c:v>1809.0444308445533</c:v>
                </c:pt>
                <c:pt idx="3829">
                  <c:v>1814.8566217870257</c:v>
                </c:pt>
                <c:pt idx="3830">
                  <c:v>1852.6358629130966</c:v>
                </c:pt>
                <c:pt idx="3831">
                  <c:v>1852.6358629130966</c:v>
                </c:pt>
                <c:pt idx="3832">
                  <c:v>1852.6358629130966</c:v>
                </c:pt>
                <c:pt idx="3833">
                  <c:v>1880.7175515151516</c:v>
                </c:pt>
                <c:pt idx="3834">
                  <c:v>1899.4240000000002</c:v>
                </c:pt>
                <c:pt idx="3835">
                  <c:v>1903.7408727272727</c:v>
                </c:pt>
                <c:pt idx="3836">
                  <c:v>1909.4967030303033</c:v>
                </c:pt>
                <c:pt idx="3837">
                  <c:v>1918.1304484848486</c:v>
                </c:pt>
                <c:pt idx="3838">
                  <c:v>1918.1304484848486</c:v>
                </c:pt>
                <c:pt idx="3839">
                  <c:v>1918.1304484848486</c:v>
                </c:pt>
                <c:pt idx="3840">
                  <c:v>1921.008363636364</c:v>
                </c:pt>
                <c:pt idx="3841">
                  <c:v>1978.5666666666668</c:v>
                </c:pt>
                <c:pt idx="3842">
                  <c:v>1931.0810666666666</c:v>
                </c:pt>
                <c:pt idx="3843">
                  <c:v>1889.3512969696974</c:v>
                </c:pt>
                <c:pt idx="3844">
                  <c:v>1919.5694060606061</c:v>
                </c:pt>
                <c:pt idx="3845">
                  <c:v>1919.5694060606061</c:v>
                </c:pt>
                <c:pt idx="3846">
                  <c:v>1919.5694060606061</c:v>
                </c:pt>
                <c:pt idx="3847">
                  <c:v>1870.6448484848486</c:v>
                </c:pt>
                <c:pt idx="3848">
                  <c:v>1782.8684363636364</c:v>
                </c:pt>
                <c:pt idx="3849">
                  <c:v>1797.9774909090909</c:v>
                </c:pt>
                <c:pt idx="3850">
                  <c:v>1805.1722787878789</c:v>
                </c:pt>
                <c:pt idx="3851">
                  <c:v>1744.016581818182</c:v>
                </c:pt>
                <c:pt idx="3852">
                  <c:v>1744.016581818182</c:v>
                </c:pt>
                <c:pt idx="3853">
                  <c:v>1744.016581818182</c:v>
                </c:pt>
                <c:pt idx="3854">
                  <c:v>1777.1126060606061</c:v>
                </c:pt>
                <c:pt idx="3855">
                  <c:v>1764.1619878787881</c:v>
                </c:pt>
                <c:pt idx="3856">
                  <c:v>1816.6839393939395</c:v>
                </c:pt>
                <c:pt idx="3857">
                  <c:v>1850.4994424242427</c:v>
                </c:pt>
                <c:pt idx="3858">
                  <c:v>1875.6812000000002</c:v>
                </c:pt>
                <c:pt idx="3859">
                  <c:v>1875.6812000000002</c:v>
                </c:pt>
                <c:pt idx="3860">
                  <c:v>1875.6812000000002</c:v>
                </c:pt>
                <c:pt idx="3861">
                  <c:v>1851.9384</c:v>
                </c:pt>
                <c:pt idx="3862">
                  <c:v>1861.2916242424244</c:v>
                </c:pt>
                <c:pt idx="3863">
                  <c:v>1810.2086303030303</c:v>
                </c:pt>
                <c:pt idx="3864">
                  <c:v>1765.6192372881358</c:v>
                </c:pt>
                <c:pt idx="3865">
                  <c:v>1787.8960774818404</c:v>
                </c:pt>
                <c:pt idx="3866">
                  <c:v>1787.8960774818404</c:v>
                </c:pt>
                <c:pt idx="3867">
                  <c:v>1787.8960774818404</c:v>
                </c:pt>
                <c:pt idx="3868">
                  <c:v>1813.0473486682813</c:v>
                </c:pt>
                <c:pt idx="3869">
                  <c:v>1812.3287409200971</c:v>
                </c:pt>
                <c:pt idx="3870">
                  <c:v>1804.4240556900729</c:v>
                </c:pt>
                <c:pt idx="3871">
                  <c:v>1809.454309927361</c:v>
                </c:pt>
                <c:pt idx="3872">
                  <c:v>1810.891525423729</c:v>
                </c:pt>
                <c:pt idx="3873">
                  <c:v>1810.891525423729</c:v>
                </c:pt>
                <c:pt idx="3874">
                  <c:v>1810.891525423729</c:v>
                </c:pt>
                <c:pt idx="3875">
                  <c:v>1773.5239225181601</c:v>
                </c:pt>
                <c:pt idx="3876">
                  <c:v>1739.0307506053271</c:v>
                </c:pt>
                <c:pt idx="3877">
                  <c:v>1768.493668280872</c:v>
                </c:pt>
                <c:pt idx="3878">
                  <c:v>1799.3938014527848</c:v>
                </c:pt>
                <c:pt idx="3879">
                  <c:v>1795.0821549636808</c:v>
                </c:pt>
                <c:pt idx="3880">
                  <c:v>1795.0821549636808</c:v>
                </c:pt>
                <c:pt idx="3881">
                  <c:v>1795.0821549636808</c:v>
                </c:pt>
                <c:pt idx="3882">
                  <c:v>1759.8703753026637</c:v>
                </c:pt>
                <c:pt idx="3883">
                  <c:v>1793.6449394673125</c:v>
                </c:pt>
                <c:pt idx="3884">
                  <c:v>1824.5450726392255</c:v>
                </c:pt>
                <c:pt idx="3885">
                  <c:v>1854.7265980629543</c:v>
                </c:pt>
                <c:pt idx="3886">
                  <c:v>1837.3362905569011</c:v>
                </c:pt>
                <c:pt idx="3887">
                  <c:v>1837.3362905569011</c:v>
                </c:pt>
                <c:pt idx="3888">
                  <c:v>1837.3362905569011</c:v>
                </c:pt>
                <c:pt idx="3889">
                  <c:v>1837.3362905569011</c:v>
                </c:pt>
                <c:pt idx="3890">
                  <c:v>1807.5859297820828</c:v>
                </c:pt>
                <c:pt idx="3891">
                  <c:v>1821.958084745763</c:v>
                </c:pt>
                <c:pt idx="3892">
                  <c:v>1826.1260096852302</c:v>
                </c:pt>
                <c:pt idx="3893">
                  <c:v>1814.4845641646489</c:v>
                </c:pt>
                <c:pt idx="3894">
                  <c:v>1814.4845641646489</c:v>
                </c:pt>
                <c:pt idx="3895">
                  <c:v>1801.3993389423076</c:v>
                </c:pt>
                <c:pt idx="3896">
                  <c:v>1794.2650841346153</c:v>
                </c:pt>
                <c:pt idx="3897">
                  <c:v>1826.3692307692309</c:v>
                </c:pt>
                <c:pt idx="3898">
                  <c:v>1817.0946995192307</c:v>
                </c:pt>
                <c:pt idx="3899">
                  <c:v>1847.0585697115384</c:v>
                </c:pt>
                <c:pt idx="3900">
                  <c:v>1857.7599519230769</c:v>
                </c:pt>
                <c:pt idx="3901">
                  <c:v>1857.7599519230769</c:v>
                </c:pt>
                <c:pt idx="3902">
                  <c:v>1857.7599519230769</c:v>
                </c:pt>
                <c:pt idx="3903">
                  <c:v>1917.6876923076925</c:v>
                </c:pt>
                <c:pt idx="3904">
                  <c:v>1913.4071394230768</c:v>
                </c:pt>
                <c:pt idx="3905">
                  <c:v>1959.0663701923079</c:v>
                </c:pt>
                <c:pt idx="3906">
                  <c:v>1923.3950961538462</c:v>
                </c:pt>
                <c:pt idx="3907">
                  <c:v>1956.2126682692308</c:v>
                </c:pt>
                <c:pt idx="3908">
                  <c:v>1956.2126682692308</c:v>
                </c:pt>
                <c:pt idx="3909">
                  <c:v>1956.2126682692308</c:v>
                </c:pt>
                <c:pt idx="3910">
                  <c:v>1901.9923317307691</c:v>
                </c:pt>
                <c:pt idx="3911">
                  <c:v>1906.2728846153846</c:v>
                </c:pt>
                <c:pt idx="3912">
                  <c:v>1920.5413942307691</c:v>
                </c:pt>
                <c:pt idx="3913">
                  <c:v>1917.6876923076925</c:v>
                </c:pt>
                <c:pt idx="3914">
                  <c:v>1923.3950961538462</c:v>
                </c:pt>
                <c:pt idx="3915">
                  <c:v>1923.3950961538462</c:v>
                </c:pt>
                <c:pt idx="3916">
                  <c:v>1923.3950961538462</c:v>
                </c:pt>
                <c:pt idx="3917">
                  <c:v>2026.1283653846158</c:v>
                </c:pt>
                <c:pt idx="3918">
                  <c:v>2028.9820673076922</c:v>
                </c:pt>
                <c:pt idx="3919">
                  <c:v>2027.5552163461539</c:v>
                </c:pt>
                <c:pt idx="3920">
                  <c:v>1991.1705168269229</c:v>
                </c:pt>
                <c:pt idx="3921">
                  <c:v>1994.02421875</c:v>
                </c:pt>
                <c:pt idx="3922">
                  <c:v>1994.02421875</c:v>
                </c:pt>
                <c:pt idx="3923">
                  <c:v>1994.02421875</c:v>
                </c:pt>
                <c:pt idx="3924">
                  <c:v>1938.3770312500003</c:v>
                </c:pt>
                <c:pt idx="3925">
                  <c:v>1886.8309773539927</c:v>
                </c:pt>
                <c:pt idx="3926">
                  <c:v>1929.9868414779498</c:v>
                </c:pt>
                <c:pt idx="3927">
                  <c:v>1884.001084624553</c:v>
                </c:pt>
                <c:pt idx="3928">
                  <c:v>1869.1441477949941</c:v>
                </c:pt>
                <c:pt idx="3929">
                  <c:v>1869.1441477949941</c:v>
                </c:pt>
                <c:pt idx="3930">
                  <c:v>1869.1441477949941</c:v>
                </c:pt>
                <c:pt idx="3931">
                  <c:v>1911.592538736591</c:v>
                </c:pt>
                <c:pt idx="3932">
                  <c:v>1919.0917544696065</c:v>
                </c:pt>
                <c:pt idx="3933">
                  <c:v>1915.8373778307507</c:v>
                </c:pt>
                <c:pt idx="3934">
                  <c:v>1952.6259833134684</c:v>
                </c:pt>
                <c:pt idx="3935">
                  <c:v>1939.1839928486293</c:v>
                </c:pt>
                <c:pt idx="3936">
                  <c:v>1939.1839928486293</c:v>
                </c:pt>
                <c:pt idx="3937">
                  <c:v>1939.1839928486293</c:v>
                </c:pt>
                <c:pt idx="3938">
                  <c:v>1923.6195828367104</c:v>
                </c:pt>
                <c:pt idx="3939">
                  <c:v>1891.7832896305124</c:v>
                </c:pt>
                <c:pt idx="3940">
                  <c:v>1918.6672705601907</c:v>
                </c:pt>
                <c:pt idx="3941">
                  <c:v>1907.3476996424315</c:v>
                </c:pt>
                <c:pt idx="3942">
                  <c:v>1897.4430750893919</c:v>
                </c:pt>
                <c:pt idx="3943">
                  <c:v>1897.4430750893919</c:v>
                </c:pt>
                <c:pt idx="3944">
                  <c:v>1897.4430750893919</c:v>
                </c:pt>
                <c:pt idx="3945">
                  <c:v>1859.2395232419547</c:v>
                </c:pt>
                <c:pt idx="3946">
                  <c:v>1846.5050059594755</c:v>
                </c:pt>
                <c:pt idx="3947">
                  <c:v>1867.7292014302739</c:v>
                </c:pt>
                <c:pt idx="3948">
                  <c:v>1795.5669368295589</c:v>
                </c:pt>
                <c:pt idx="3949">
                  <c:v>1791.3220977353992</c:v>
                </c:pt>
                <c:pt idx="3950">
                  <c:v>1791.3220977353992</c:v>
                </c:pt>
                <c:pt idx="3951">
                  <c:v>1791.3220977353992</c:v>
                </c:pt>
                <c:pt idx="3952">
                  <c:v>1803.3491418355186</c:v>
                </c:pt>
                <c:pt idx="3953">
                  <c:v>1787.7847318235995</c:v>
                </c:pt>
                <c:pt idx="3954">
                  <c:v>1822.450917759237</c:v>
                </c:pt>
                <c:pt idx="3955">
                  <c:v>1818.2060786650773</c:v>
                </c:pt>
                <c:pt idx="3956">
                  <c:v>1763.1902243211334</c:v>
                </c:pt>
                <c:pt idx="3957">
                  <c:v>1763.1902243211334</c:v>
                </c:pt>
                <c:pt idx="3958">
                  <c:v>1763.1902243211334</c:v>
                </c:pt>
                <c:pt idx="3959">
                  <c:v>1795.426611570248</c:v>
                </c:pt>
                <c:pt idx="3960">
                  <c:v>1810.8440141676506</c:v>
                </c:pt>
                <c:pt idx="3961">
                  <c:v>1827.6629988193627</c:v>
                </c:pt>
                <c:pt idx="3962">
                  <c:v>1771.5997166469895</c:v>
                </c:pt>
                <c:pt idx="3963">
                  <c:v>1670.6858087367179</c:v>
                </c:pt>
                <c:pt idx="3964">
                  <c:v>1670.6858087367179</c:v>
                </c:pt>
                <c:pt idx="3965">
                  <c:v>1670.6858087367179</c:v>
                </c:pt>
                <c:pt idx="3966">
                  <c:v>1716.9380165289258</c:v>
                </c:pt>
                <c:pt idx="3967">
                  <c:v>1677.6937190082647</c:v>
                </c:pt>
                <c:pt idx="3968">
                  <c:v>1736.560165289256</c:v>
                </c:pt>
                <c:pt idx="3969">
                  <c:v>1743.568075560803</c:v>
                </c:pt>
                <c:pt idx="3970">
                  <c:v>1716.9380165289258</c:v>
                </c:pt>
                <c:pt idx="3971">
                  <c:v>1716.9380165289258</c:v>
                </c:pt>
                <c:pt idx="3972">
                  <c:v>1716.9380165289258</c:v>
                </c:pt>
                <c:pt idx="3973">
                  <c:v>1714.8356434474617</c:v>
                </c:pt>
                <c:pt idx="3974">
                  <c:v>1735.1585832349469</c:v>
                </c:pt>
                <c:pt idx="3975">
                  <c:v>1765.2925974025975</c:v>
                </c:pt>
                <c:pt idx="3976">
                  <c:v>1767.3949704840616</c:v>
                </c:pt>
                <c:pt idx="3977">
                  <c:v>1779.3084179456905</c:v>
                </c:pt>
                <c:pt idx="3978">
                  <c:v>1779.3084179456905</c:v>
                </c:pt>
                <c:pt idx="3979">
                  <c:v>1779.3084179456905</c:v>
                </c:pt>
                <c:pt idx="3980">
                  <c:v>1768.7965525383709</c:v>
                </c:pt>
                <c:pt idx="3981">
                  <c:v>1727.4498819362454</c:v>
                </c:pt>
                <c:pt idx="3982">
                  <c:v>1746.3712396694214</c:v>
                </c:pt>
                <c:pt idx="3983">
                  <c:v>1743.568075560803</c:v>
                </c:pt>
                <c:pt idx="3984">
                  <c:v>1737.2609563164108</c:v>
                </c:pt>
                <c:pt idx="3985">
                  <c:v>1737.2609563164108</c:v>
                </c:pt>
                <c:pt idx="3986">
                  <c:v>1718.9953621495329</c:v>
                </c:pt>
                <c:pt idx="3987">
                  <c:v>1761.294158878505</c:v>
                </c:pt>
                <c:pt idx="3988">
                  <c:v>1761.294158878505</c:v>
                </c:pt>
                <c:pt idx="3989">
                  <c:v>1739.1046261682245</c:v>
                </c:pt>
                <c:pt idx="3990">
                  <c:v>1739.7980490654209</c:v>
                </c:pt>
                <c:pt idx="3991">
                  <c:v>1751.5862383177575</c:v>
                </c:pt>
                <c:pt idx="3992">
                  <c:v>1751.5862383177575</c:v>
                </c:pt>
                <c:pt idx="3993">
                  <c:v>1751.5862383177575</c:v>
                </c:pt>
                <c:pt idx="3994">
                  <c:v>1712.0611331775704</c:v>
                </c:pt>
                <c:pt idx="3995">
                  <c:v>1675.3097196261683</c:v>
                </c:pt>
                <c:pt idx="3996">
                  <c:v>1605.9674299065423</c:v>
                </c:pt>
                <c:pt idx="3997">
                  <c:v>1547.7199065420562</c:v>
                </c:pt>
                <c:pt idx="3998">
                  <c:v>1560.8949415887853</c:v>
                </c:pt>
                <c:pt idx="3999">
                  <c:v>1560.8949415887853</c:v>
                </c:pt>
                <c:pt idx="4000">
                  <c:v>1560.8949415887853</c:v>
                </c:pt>
                <c:pt idx="4001">
                  <c:v>1605.9674299065423</c:v>
                </c:pt>
                <c:pt idx="4002">
                  <c:v>1556.0409813084116</c:v>
                </c:pt>
                <c:pt idx="4003">
                  <c:v>1596.2595093457944</c:v>
                </c:pt>
                <c:pt idx="4004">
                  <c:v>1590.7121261682244</c:v>
                </c:pt>
                <c:pt idx="4005">
                  <c:v>1594.8726635514022</c:v>
                </c:pt>
                <c:pt idx="4006">
                  <c:v>1594.8726635514022</c:v>
                </c:pt>
                <c:pt idx="4007">
                  <c:v>1594.8726635514022</c:v>
                </c:pt>
                <c:pt idx="4008">
                  <c:v>1649.6530724299068</c:v>
                </c:pt>
                <c:pt idx="4009">
                  <c:v>1671.1491822429909</c:v>
                </c:pt>
                <c:pt idx="4010">
                  <c:v>1671.1491822429909</c:v>
                </c:pt>
                <c:pt idx="4011">
                  <c:v>1671.1491822429909</c:v>
                </c:pt>
                <c:pt idx="4012">
                  <c:v>1671.1491822429909</c:v>
                </c:pt>
                <c:pt idx="4013">
                  <c:v>1671.1491822429909</c:v>
                </c:pt>
                <c:pt idx="4014">
                  <c:v>1671.1491822429909</c:v>
                </c:pt>
                <c:pt idx="4015">
                  <c:v>1646.8793808411217</c:v>
                </c:pt>
                <c:pt idx="4016">
                  <c:v>1635.7846144859816</c:v>
                </c:pt>
                <c:pt idx="4017">
                  <c:v>1620.6384606481483</c:v>
                </c:pt>
                <c:pt idx="4018">
                  <c:v>1620.6384606481483</c:v>
                </c:pt>
                <c:pt idx="4019">
                  <c:v>1620.6384606481483</c:v>
                </c:pt>
                <c:pt idx="4020">
                  <c:v>1620.6384606481483</c:v>
                </c:pt>
                <c:pt idx="4021">
                  <c:v>1620.6384606481483</c:v>
                </c:pt>
                <c:pt idx="4022">
                  <c:v>1641.9355324074072</c:v>
                </c:pt>
                <c:pt idx="4023">
                  <c:v>1646.7445486111112</c:v>
                </c:pt>
                <c:pt idx="4024">
                  <c:v>1607.5854166666668</c:v>
                </c:pt>
                <c:pt idx="4025">
                  <c:v>1579.4183217592592</c:v>
                </c:pt>
                <c:pt idx="4026">
                  <c:v>1587.662349537037</c:v>
                </c:pt>
                <c:pt idx="4027">
                  <c:v>1587.662349537037</c:v>
                </c:pt>
                <c:pt idx="4028">
                  <c:v>1587.662349537037</c:v>
                </c:pt>
                <c:pt idx="4029">
                  <c:v>1544.3812037037037</c:v>
                </c:pt>
                <c:pt idx="4030">
                  <c:v>1546.4422106481481</c:v>
                </c:pt>
                <c:pt idx="4031">
                  <c:v>1529.2671527777777</c:v>
                </c:pt>
                <c:pt idx="4032">
                  <c:v>1570.4872916666668</c:v>
                </c:pt>
                <c:pt idx="4033">
                  <c:v>1540.9461921296295</c:v>
                </c:pt>
                <c:pt idx="4034">
                  <c:v>1540.9461921296295</c:v>
                </c:pt>
                <c:pt idx="4035">
                  <c:v>1540.9461921296295</c:v>
                </c:pt>
                <c:pt idx="4036">
                  <c:v>1557.434247685185</c:v>
                </c:pt>
                <c:pt idx="4037">
                  <c:v>1544.3812037037037</c:v>
                </c:pt>
                <c:pt idx="4038">
                  <c:v>1588.3493518518519</c:v>
                </c:pt>
                <c:pt idx="4039">
                  <c:v>1549.8772222222224</c:v>
                </c:pt>
                <c:pt idx="4040">
                  <c:v>1519.6491203703704</c:v>
                </c:pt>
                <c:pt idx="4041">
                  <c:v>1519.6491203703704</c:v>
                </c:pt>
                <c:pt idx="4042">
                  <c:v>1519.6491203703704</c:v>
                </c:pt>
                <c:pt idx="4043">
                  <c:v>1452.3228935185186</c:v>
                </c:pt>
                <c:pt idx="4044">
                  <c:v>1439.9568518518518</c:v>
                </c:pt>
                <c:pt idx="4045">
                  <c:v>1438.5828472222222</c:v>
                </c:pt>
                <c:pt idx="4046">
                  <c:v>1356.8295717592594</c:v>
                </c:pt>
                <c:pt idx="4047">
                  <c:v>1391.8666898148147</c:v>
                </c:pt>
                <c:pt idx="4048">
                  <c:v>1379.0972706422019</c:v>
                </c:pt>
                <c:pt idx="4049">
                  <c:v>1379.0972706422019</c:v>
                </c:pt>
                <c:pt idx="4050">
                  <c:v>1343.700894495413</c:v>
                </c:pt>
                <c:pt idx="4051">
                  <c:v>1323.9606077981653</c:v>
                </c:pt>
                <c:pt idx="4052">
                  <c:v>1375.0130733944954</c:v>
                </c:pt>
                <c:pt idx="4053">
                  <c:v>1357.314885321101</c:v>
                </c:pt>
                <c:pt idx="4054">
                  <c:v>1362.7604816513763</c:v>
                </c:pt>
                <c:pt idx="4055">
                  <c:v>1362.7604816513763</c:v>
                </c:pt>
                <c:pt idx="4056">
                  <c:v>1362.7604816513763</c:v>
                </c:pt>
                <c:pt idx="4057">
                  <c:v>1395.4340596330276</c:v>
                </c:pt>
                <c:pt idx="4058">
                  <c:v>1414.4936467889911</c:v>
                </c:pt>
                <c:pt idx="4059">
                  <c:v>1364.1218807339451</c:v>
                </c:pt>
                <c:pt idx="4060">
                  <c:v>1334.8518004587156</c:v>
                </c:pt>
                <c:pt idx="4061">
                  <c:v>1338.2552981651379</c:v>
                </c:pt>
                <c:pt idx="4062">
                  <c:v>1338.2552981651379</c:v>
                </c:pt>
                <c:pt idx="4063">
                  <c:v>1338.2552981651379</c:v>
                </c:pt>
                <c:pt idx="4064">
                  <c:v>1334.8518004587156</c:v>
                </c:pt>
                <c:pt idx="4065">
                  <c:v>1363.4411811926607</c:v>
                </c:pt>
                <c:pt idx="4066">
                  <c:v>1375.0130733944954</c:v>
                </c:pt>
                <c:pt idx="4067">
                  <c:v>1370.2481766055046</c:v>
                </c:pt>
                <c:pt idx="4068">
                  <c:v>1392.7112614678899</c:v>
                </c:pt>
                <c:pt idx="4069">
                  <c:v>1392.7112614678899</c:v>
                </c:pt>
                <c:pt idx="4070">
                  <c:v>1392.7112614678899</c:v>
                </c:pt>
                <c:pt idx="4071">
                  <c:v>1365.4832798165139</c:v>
                </c:pt>
                <c:pt idx="4072">
                  <c:v>1369.5674770642199</c:v>
                </c:pt>
                <c:pt idx="4073">
                  <c:v>1362.7604816513763</c:v>
                </c:pt>
                <c:pt idx="4074">
                  <c:v>1339.6166972477067</c:v>
                </c:pt>
                <c:pt idx="4075">
                  <c:v>1331.4483027522938</c:v>
                </c:pt>
                <c:pt idx="4076">
                  <c:v>1319.3442272727273</c:v>
                </c:pt>
                <c:pt idx="4077">
                  <c:v>1319.3442272727273</c:v>
                </c:pt>
                <c:pt idx="4078">
                  <c:v>1255.9401590909092</c:v>
                </c:pt>
                <c:pt idx="4079">
                  <c:v>1270.7794090909092</c:v>
                </c:pt>
                <c:pt idx="4080">
                  <c:v>1255.9401590909092</c:v>
                </c:pt>
                <c:pt idx="4081">
                  <c:v>1245.1479772727275</c:v>
                </c:pt>
                <c:pt idx="4082">
                  <c:v>1259.9872272727273</c:v>
                </c:pt>
                <c:pt idx="4083">
                  <c:v>1259.9872272727273</c:v>
                </c:pt>
                <c:pt idx="4084">
                  <c:v>1259.9872272727273</c:v>
                </c:pt>
                <c:pt idx="4085">
                  <c:v>1279.548056818182</c:v>
                </c:pt>
                <c:pt idx="4086">
                  <c:v>1314.6226477272728</c:v>
                </c:pt>
                <c:pt idx="4087">
                  <c:v>1284.9441477272728</c:v>
                </c:pt>
                <c:pt idx="4088">
                  <c:v>1289.6657272727275</c:v>
                </c:pt>
                <c:pt idx="4089">
                  <c:v>1327.4383636363636</c:v>
                </c:pt>
                <c:pt idx="4090">
                  <c:v>1327.4383636363636</c:v>
                </c:pt>
                <c:pt idx="4091">
                  <c:v>1327.4383636363636</c:v>
                </c:pt>
                <c:pt idx="4092">
                  <c:v>1348.3482159090909</c:v>
                </c:pt>
                <c:pt idx="4093">
                  <c:v>1330.8109204545456</c:v>
                </c:pt>
                <c:pt idx="4094">
                  <c:v>1365.211</c:v>
                </c:pt>
                <c:pt idx="4095">
                  <c:v>1376.0031818181819</c:v>
                </c:pt>
                <c:pt idx="4096">
                  <c:v>1394.2149886363636</c:v>
                </c:pt>
                <c:pt idx="4097">
                  <c:v>1394.2149886363636</c:v>
                </c:pt>
                <c:pt idx="4098">
                  <c:v>1394.2149886363636</c:v>
                </c:pt>
                <c:pt idx="4099">
                  <c:v>1419.1719090909091</c:v>
                </c:pt>
                <c:pt idx="4100">
                  <c:v>1446.826875</c:v>
                </c:pt>
                <c:pt idx="4101">
                  <c:v>1424.5680000000002</c:v>
                </c:pt>
                <c:pt idx="4102">
                  <c:v>1455.5955227272727</c:v>
                </c:pt>
                <c:pt idx="4103">
                  <c:v>1453.5719886363636</c:v>
                </c:pt>
                <c:pt idx="4104">
                  <c:v>1453.5719886363636</c:v>
                </c:pt>
                <c:pt idx="4105">
                  <c:v>1453.5719886363636</c:v>
                </c:pt>
                <c:pt idx="4106">
                  <c:v>1420.5209318181819</c:v>
                </c:pt>
                <c:pt idx="4107">
                  <c:v>1376.7340293453726</c:v>
                </c:pt>
                <c:pt idx="4108">
                  <c:v>1378.0739164785555</c:v>
                </c:pt>
                <c:pt idx="4109">
                  <c:v>1392.1427313769752</c:v>
                </c:pt>
                <c:pt idx="4110">
                  <c:v>1401.5219413092555</c:v>
                </c:pt>
                <c:pt idx="4111">
                  <c:v>1401.5219413092555</c:v>
                </c:pt>
                <c:pt idx="4112">
                  <c:v>1401.5219413092555</c:v>
                </c:pt>
                <c:pt idx="4113">
                  <c:v>1430.3295146726866</c:v>
                </c:pt>
                <c:pt idx="4114">
                  <c:v>1378.0739164785555</c:v>
                </c:pt>
                <c:pt idx="4115">
                  <c:v>1362.6652144469529</c:v>
                </c:pt>
                <c:pt idx="4116">
                  <c:v>1347.9264559819414</c:v>
                </c:pt>
                <c:pt idx="4117">
                  <c:v>1322.4686004514676</c:v>
                </c:pt>
                <c:pt idx="4118">
                  <c:v>1322.4686004514676</c:v>
                </c:pt>
                <c:pt idx="4119">
                  <c:v>1322.4686004514676</c:v>
                </c:pt>
                <c:pt idx="4120">
                  <c:v>1269.5430586907448</c:v>
                </c:pt>
                <c:pt idx="4121">
                  <c:v>1294.3309706546277</c:v>
                </c:pt>
                <c:pt idx="4122">
                  <c:v>1276.2424943566593</c:v>
                </c:pt>
                <c:pt idx="4123">
                  <c:v>1292.9910835214448</c:v>
                </c:pt>
                <c:pt idx="4124">
                  <c:v>1292.9910835214448</c:v>
                </c:pt>
                <c:pt idx="4125">
                  <c:v>1292.9910835214448</c:v>
                </c:pt>
                <c:pt idx="4126">
                  <c:v>1292.9910835214448</c:v>
                </c:pt>
                <c:pt idx="4127">
                  <c:v>1292.9910835214448</c:v>
                </c:pt>
                <c:pt idx="4128">
                  <c:v>1288.9714221218965</c:v>
                </c:pt>
                <c:pt idx="4129">
                  <c:v>1342.56690744921</c:v>
                </c:pt>
                <c:pt idx="4130">
                  <c:v>1309.0697291196389</c:v>
                </c:pt>
                <c:pt idx="4131">
                  <c:v>1325.1483747178333</c:v>
                </c:pt>
                <c:pt idx="4132">
                  <c:v>1325.1483747178333</c:v>
                </c:pt>
                <c:pt idx="4133">
                  <c:v>1325.1483747178333</c:v>
                </c:pt>
                <c:pt idx="4134">
                  <c:v>1294.3309706546277</c:v>
                </c:pt>
                <c:pt idx="4135">
                  <c:v>1293.6610270880365</c:v>
                </c:pt>
                <c:pt idx="4136">
                  <c:v>1278.922268623025</c:v>
                </c:pt>
                <c:pt idx="4137">
                  <c:v>1286.4014253647588</c:v>
                </c:pt>
                <c:pt idx="4138">
                  <c:v>1299.0589225589226</c:v>
                </c:pt>
                <c:pt idx="4139">
                  <c:v>1299.0589225589226</c:v>
                </c:pt>
                <c:pt idx="4140">
                  <c:v>1299.0589225589226</c:v>
                </c:pt>
                <c:pt idx="4141">
                  <c:v>1299.0589225589226</c:v>
                </c:pt>
                <c:pt idx="4142">
                  <c:v>1269.0806397306399</c:v>
                </c:pt>
                <c:pt idx="4143">
                  <c:v>1284.4028731762066</c:v>
                </c:pt>
                <c:pt idx="4144">
                  <c:v>1273.0777441077444</c:v>
                </c:pt>
                <c:pt idx="4145">
                  <c:v>1294.3956341189678</c:v>
                </c:pt>
                <c:pt idx="4146">
                  <c:v>1294.3956341189678</c:v>
                </c:pt>
                <c:pt idx="4147">
                  <c:v>1294.3956341189678</c:v>
                </c:pt>
                <c:pt idx="4148">
                  <c:v>1313.7149719416386</c:v>
                </c:pt>
                <c:pt idx="4149">
                  <c:v>1289.7323456790125</c:v>
                </c:pt>
                <c:pt idx="4150">
                  <c:v>1290.3985297418633</c:v>
                </c:pt>
                <c:pt idx="4151">
                  <c:v>1269.7468237934909</c:v>
                </c:pt>
                <c:pt idx="4152">
                  <c:v>1292.3970819304157</c:v>
                </c:pt>
                <c:pt idx="4153">
                  <c:v>1292.3970819304157</c:v>
                </c:pt>
                <c:pt idx="4154">
                  <c:v>1292.3970819304157</c:v>
                </c:pt>
                <c:pt idx="4155">
                  <c:v>1283.7366891133561</c:v>
                </c:pt>
                <c:pt idx="4156">
                  <c:v>1283.0705050505051</c:v>
                </c:pt>
                <c:pt idx="4157">
                  <c:v>1278.4072166105502</c:v>
                </c:pt>
                <c:pt idx="4158">
                  <c:v>1265.7497194163861</c:v>
                </c:pt>
                <c:pt idx="4159">
                  <c:v>1259.7540628507295</c:v>
                </c:pt>
                <c:pt idx="4160">
                  <c:v>1259.7540628507295</c:v>
                </c:pt>
                <c:pt idx="4161">
                  <c:v>1259.7540628507295</c:v>
                </c:pt>
                <c:pt idx="4162">
                  <c:v>1259.7540628507295</c:v>
                </c:pt>
                <c:pt idx="4163">
                  <c:v>1243.0994612794616</c:v>
                </c:pt>
                <c:pt idx="4164">
                  <c:v>1243.7656453423122</c:v>
                </c:pt>
                <c:pt idx="4165">
                  <c:v>1276.4086644219981</c:v>
                </c:pt>
                <c:pt idx="4166">
                  <c:v>1277.0748484848484</c:v>
                </c:pt>
                <c:pt idx="4167">
                  <c:v>1277.0748484848484</c:v>
                </c:pt>
                <c:pt idx="4168">
                  <c:v>1268.5325418060199</c:v>
                </c:pt>
                <c:pt idx="4169">
                  <c:v>1279.1201895206243</c:v>
                </c:pt>
                <c:pt idx="4170">
                  <c:v>1254.6362541806022</c:v>
                </c:pt>
                <c:pt idx="4171">
                  <c:v>1255.9597101449276</c:v>
                </c:pt>
                <c:pt idx="4172">
                  <c:v>1224.1967670011147</c:v>
                </c:pt>
                <c:pt idx="4173">
                  <c:v>1217.5794871794872</c:v>
                </c:pt>
                <c:pt idx="4174">
                  <c:v>1217.5794871794872</c:v>
                </c:pt>
                <c:pt idx="4175">
                  <c:v>1217.5794871794872</c:v>
                </c:pt>
                <c:pt idx="4176">
                  <c:v>1253.3127982162764</c:v>
                </c:pt>
                <c:pt idx="4177">
                  <c:v>1218.902943143813</c:v>
                </c:pt>
                <c:pt idx="4178">
                  <c:v>1231.4757748049053</c:v>
                </c:pt>
                <c:pt idx="4179">
                  <c:v>1228.8288628762541</c:v>
                </c:pt>
                <c:pt idx="4180">
                  <c:v>1249.3424303232998</c:v>
                </c:pt>
                <c:pt idx="4181">
                  <c:v>1249.3424303232998</c:v>
                </c:pt>
                <c:pt idx="4182">
                  <c:v>1249.3424303232998</c:v>
                </c:pt>
                <c:pt idx="4183">
                  <c:v>1247.3572463768116</c:v>
                </c:pt>
                <c:pt idx="4184">
                  <c:v>1221.5498550724637</c:v>
                </c:pt>
                <c:pt idx="4185">
                  <c:v>1222.2115830546265</c:v>
                </c:pt>
                <c:pt idx="4186">
                  <c:v>1214.9325752508362</c:v>
                </c:pt>
                <c:pt idx="4187">
                  <c:v>1212.947391304348</c:v>
                </c:pt>
                <c:pt idx="4188">
                  <c:v>1212.947391304348</c:v>
                </c:pt>
                <c:pt idx="4189">
                  <c:v>1212.947391304348</c:v>
                </c:pt>
                <c:pt idx="4190">
                  <c:v>1222.8733110367893</c:v>
                </c:pt>
                <c:pt idx="4191">
                  <c:v>1234.7844147157191</c:v>
                </c:pt>
                <c:pt idx="4192">
                  <c:v>1222.8733110367893</c:v>
                </c:pt>
                <c:pt idx="4193">
                  <c:v>1181.8461761426979</c:v>
                </c:pt>
                <c:pt idx="4194">
                  <c:v>1169.9350724637682</c:v>
                </c:pt>
                <c:pt idx="4195">
                  <c:v>1169.9350724637682</c:v>
                </c:pt>
                <c:pt idx="4196">
                  <c:v>1169.9350724637682</c:v>
                </c:pt>
                <c:pt idx="4197">
                  <c:v>1134.8634894091417</c:v>
                </c:pt>
                <c:pt idx="4198">
                  <c:v>1117.6168839779007</c:v>
                </c:pt>
                <c:pt idx="4199">
                  <c:v>1107.122828729282</c:v>
                </c:pt>
                <c:pt idx="4200">
                  <c:v>1087.4464751381215</c:v>
                </c:pt>
                <c:pt idx="4201">
                  <c:v>1086.1347182320444</c:v>
                </c:pt>
                <c:pt idx="4202">
                  <c:v>1086.1347182320444</c:v>
                </c:pt>
                <c:pt idx="4203">
                  <c:v>1086.1347182320444</c:v>
                </c:pt>
                <c:pt idx="4204">
                  <c:v>1059.2437016574588</c:v>
                </c:pt>
                <c:pt idx="4205">
                  <c:v>1062.5230939226519</c:v>
                </c:pt>
                <c:pt idx="4206">
                  <c:v>1043.5026187845306</c:v>
                </c:pt>
                <c:pt idx="4207">
                  <c:v>1065.8024861878455</c:v>
                </c:pt>
                <c:pt idx="4208">
                  <c:v>1092.6935027624311</c:v>
                </c:pt>
                <c:pt idx="4209">
                  <c:v>1092.6935027624311</c:v>
                </c:pt>
                <c:pt idx="4210">
                  <c:v>1092.6935027624311</c:v>
                </c:pt>
                <c:pt idx="4211">
                  <c:v>1083.5112044198895</c:v>
                </c:pt>
                <c:pt idx="4212">
                  <c:v>1055.3084309392268</c:v>
                </c:pt>
                <c:pt idx="4213">
                  <c:v>1081.5435690607735</c:v>
                </c:pt>
                <c:pt idx="4214">
                  <c:v>1097.2846519337018</c:v>
                </c:pt>
                <c:pt idx="4215">
                  <c:v>1088.7582320441991</c:v>
                </c:pt>
                <c:pt idx="4216">
                  <c:v>1088.7582320441991</c:v>
                </c:pt>
                <c:pt idx="4217">
                  <c:v>1088.7582320441991</c:v>
                </c:pt>
                <c:pt idx="4218">
                  <c:v>1082.1994475138124</c:v>
                </c:pt>
                <c:pt idx="4219">
                  <c:v>1065.1466077348066</c:v>
                </c:pt>
                <c:pt idx="4220">
                  <c:v>1079.5759337016575</c:v>
                </c:pt>
                <c:pt idx="4221">
                  <c:v>1069.7377569060775</c:v>
                </c:pt>
                <c:pt idx="4222">
                  <c:v>1069.0818784530386</c:v>
                </c:pt>
                <c:pt idx="4223">
                  <c:v>1069.0818784530386</c:v>
                </c:pt>
                <c:pt idx="4224">
                  <c:v>1069.0818784530386</c:v>
                </c:pt>
                <c:pt idx="4225">
                  <c:v>1072.3612707182322</c:v>
                </c:pt>
                <c:pt idx="4226">
                  <c:v>1053.3407955801108</c:v>
                </c:pt>
                <c:pt idx="4227">
                  <c:v>1053.3407955801108</c:v>
                </c:pt>
                <c:pt idx="4228">
                  <c:v>1055.3084309392268</c:v>
                </c:pt>
                <c:pt idx="4229">
                  <c:v>1053.5056612021858</c:v>
                </c:pt>
                <c:pt idx="4230">
                  <c:v>1053.5056612021858</c:v>
                </c:pt>
                <c:pt idx="4231">
                  <c:v>1053.5056612021858</c:v>
                </c:pt>
                <c:pt idx="4232">
                  <c:v>1018.4753005464481</c:v>
                </c:pt>
                <c:pt idx="4233">
                  <c:v>1015.2317486338799</c:v>
                </c:pt>
                <c:pt idx="4234">
                  <c:v>1018.2158163934427</c:v>
                </c:pt>
                <c:pt idx="4235">
                  <c:v>1020.4214316939892</c:v>
                </c:pt>
                <c:pt idx="4236">
                  <c:v>1030.8007978142075</c:v>
                </c:pt>
                <c:pt idx="4237">
                  <c:v>1030.8007978142075</c:v>
                </c:pt>
                <c:pt idx="4238">
                  <c:v>1030.8007978142075</c:v>
                </c:pt>
                <c:pt idx="4239">
                  <c:v>1021.7188524590164</c:v>
                </c:pt>
                <c:pt idx="4240">
                  <c:v>1040.5314535519126</c:v>
                </c:pt>
                <c:pt idx="4241">
                  <c:v>1083.3463387978145</c:v>
                </c:pt>
                <c:pt idx="4242">
                  <c:v>1056.7492131147542</c:v>
                </c:pt>
                <c:pt idx="4243">
                  <c:v>1071.6695519125685</c:v>
                </c:pt>
                <c:pt idx="4244">
                  <c:v>1071.6695519125685</c:v>
                </c:pt>
                <c:pt idx="4245">
                  <c:v>1071.6695519125685</c:v>
                </c:pt>
                <c:pt idx="4246">
                  <c:v>1067.7772896174865</c:v>
                </c:pt>
                <c:pt idx="4247">
                  <c:v>1089.833442622951</c:v>
                </c:pt>
                <c:pt idx="4248">
                  <c:v>1119.6741202185792</c:v>
                </c:pt>
                <c:pt idx="4249">
                  <c:v>1113.1870163934427</c:v>
                </c:pt>
                <c:pt idx="4250">
                  <c:v>1114.48443715847</c:v>
                </c:pt>
                <c:pt idx="4251">
                  <c:v>1114.48443715847</c:v>
                </c:pt>
                <c:pt idx="4252">
                  <c:v>1114.48443715847</c:v>
                </c:pt>
                <c:pt idx="4253">
                  <c:v>1095.0231256830602</c:v>
                </c:pt>
                <c:pt idx="4254">
                  <c:v>1063.2363169398907</c:v>
                </c:pt>
                <c:pt idx="4255">
                  <c:v>1074.264393442623</c:v>
                </c:pt>
                <c:pt idx="4256">
                  <c:v>1068.4260000000002</c:v>
                </c:pt>
                <c:pt idx="4257">
                  <c:v>1104.1050710382513</c:v>
                </c:pt>
                <c:pt idx="4258">
                  <c:v>1104.1050710382513</c:v>
                </c:pt>
                <c:pt idx="4259">
                  <c:v>1104.1050710382513</c:v>
                </c:pt>
                <c:pt idx="4260">
                  <c:v>1095.7224945770065</c:v>
                </c:pt>
                <c:pt idx="4261">
                  <c:v>1085.4219305856832</c:v>
                </c:pt>
                <c:pt idx="4262">
                  <c:v>1107.3106290672451</c:v>
                </c:pt>
                <c:pt idx="4263">
                  <c:v>1124.0490455531456</c:v>
                </c:pt>
                <c:pt idx="4264">
                  <c:v>1131.7744685466378</c:v>
                </c:pt>
                <c:pt idx="4265">
                  <c:v>1131.7744685466378</c:v>
                </c:pt>
                <c:pt idx="4266">
                  <c:v>1131.7744685466378</c:v>
                </c:pt>
                <c:pt idx="4267">
                  <c:v>1124.0490455531456</c:v>
                </c:pt>
                <c:pt idx="4268">
                  <c:v>1130.4868980477224</c:v>
                </c:pt>
                <c:pt idx="4269">
                  <c:v>1124.6928308026031</c:v>
                </c:pt>
                <c:pt idx="4270">
                  <c:v>1162.6761605206075</c:v>
                </c:pt>
                <c:pt idx="4271">
                  <c:v>1149.1566702819957</c:v>
                </c:pt>
                <c:pt idx="4272">
                  <c:v>1149.1566702819957</c:v>
                </c:pt>
                <c:pt idx="4273">
                  <c:v>1149.1566702819957</c:v>
                </c:pt>
                <c:pt idx="4274">
                  <c:v>1162.0323752711497</c:v>
                </c:pt>
                <c:pt idx="4275">
                  <c:v>1174.2642950108461</c:v>
                </c:pt>
                <c:pt idx="4276">
                  <c:v>1156.2383080260304</c:v>
                </c:pt>
                <c:pt idx="4277">
                  <c:v>1181.9897180043383</c:v>
                </c:pt>
                <c:pt idx="4278">
                  <c:v>1151.0880260303688</c:v>
                </c:pt>
                <c:pt idx="4279">
                  <c:v>1151.0880260303688</c:v>
                </c:pt>
                <c:pt idx="4280">
                  <c:v>1151.0880260303688</c:v>
                </c:pt>
                <c:pt idx="4281">
                  <c:v>1193.577852494577</c:v>
                </c:pt>
                <c:pt idx="4282">
                  <c:v>1189.715140997831</c:v>
                </c:pt>
                <c:pt idx="4283">
                  <c:v>1175.5518655097615</c:v>
                </c:pt>
                <c:pt idx="4284">
                  <c:v>1149.1566702819957</c:v>
                </c:pt>
                <c:pt idx="4285">
                  <c:v>1160.1010195227768</c:v>
                </c:pt>
                <c:pt idx="4286">
                  <c:v>1160.1010195227768</c:v>
                </c:pt>
                <c:pt idx="4287">
                  <c:v>1160.1010195227768</c:v>
                </c:pt>
                <c:pt idx="4288">
                  <c:v>1085.4219305856832</c:v>
                </c:pt>
                <c:pt idx="4289">
                  <c:v>1111.8171258134489</c:v>
                </c:pt>
                <c:pt idx="4290">
                  <c:v>1093.4184210526316</c:v>
                </c:pt>
                <c:pt idx="4291">
                  <c:v>1113.8203974221271</c:v>
                </c:pt>
                <c:pt idx="4292">
                  <c:v>1109.3574650912999</c:v>
                </c:pt>
                <c:pt idx="4293">
                  <c:v>1109.3574650912999</c:v>
                </c:pt>
                <c:pt idx="4294">
                  <c:v>1109.3574650912999</c:v>
                </c:pt>
                <c:pt idx="4295">
                  <c:v>1125.2965091299677</c:v>
                </c:pt>
                <c:pt idx="4296">
                  <c:v>1129.759441460795</c:v>
                </c:pt>
                <c:pt idx="4297">
                  <c:v>1136.1350590762622</c:v>
                </c:pt>
                <c:pt idx="4298">
                  <c:v>1130.3970032223417</c:v>
                </c:pt>
                <c:pt idx="4299">
                  <c:v>1156.5370354457573</c:v>
                </c:pt>
                <c:pt idx="4300">
                  <c:v>1156.5370354457573</c:v>
                </c:pt>
                <c:pt idx="4301">
                  <c:v>1156.5370354457573</c:v>
                </c:pt>
                <c:pt idx="4302">
                  <c:v>1146.3360472610098</c:v>
                </c:pt>
                <c:pt idx="4303">
                  <c:v>1130.3970032223417</c:v>
                </c:pt>
                <c:pt idx="4304">
                  <c:v>1132.9472502685285</c:v>
                </c:pt>
                <c:pt idx="4305">
                  <c:v>1139.0678431793772</c:v>
                </c:pt>
                <c:pt idx="4306">
                  <c:v>1131.6721267454352</c:v>
                </c:pt>
                <c:pt idx="4307">
                  <c:v>1131.6721267454352</c:v>
                </c:pt>
                <c:pt idx="4308">
                  <c:v>1131.6721267454352</c:v>
                </c:pt>
                <c:pt idx="4309">
                  <c:v>1113.6928850698173</c:v>
                </c:pt>
                <c:pt idx="4310">
                  <c:v>1115.2230332975298</c:v>
                </c:pt>
                <c:pt idx="4311">
                  <c:v>1094.0559828141784</c:v>
                </c:pt>
                <c:pt idx="4312">
                  <c:v>1106.1696562835662</c:v>
                </c:pt>
                <c:pt idx="4313">
                  <c:v>1102.9818474758324</c:v>
                </c:pt>
                <c:pt idx="4314">
                  <c:v>1102.9818474758324</c:v>
                </c:pt>
                <c:pt idx="4315">
                  <c:v>1102.9818474758324</c:v>
                </c:pt>
                <c:pt idx="4316">
                  <c:v>1086.4052416756176</c:v>
                </c:pt>
                <c:pt idx="4317">
                  <c:v>1089.9755875402793</c:v>
                </c:pt>
                <c:pt idx="4318">
                  <c:v>1098.646427497315</c:v>
                </c:pt>
                <c:pt idx="4319">
                  <c:v>1082.5798711063376</c:v>
                </c:pt>
                <c:pt idx="4320">
                  <c:v>1088.9554887218046</c:v>
                </c:pt>
                <c:pt idx="4321">
                  <c:v>1085.4577730192718</c:v>
                </c:pt>
                <c:pt idx="4322">
                  <c:v>1085.4577730192718</c:v>
                </c:pt>
                <c:pt idx="4323">
                  <c:v>1093.0839400428267</c:v>
                </c:pt>
                <c:pt idx="4324">
                  <c:v>1088.6353426124199</c:v>
                </c:pt>
                <c:pt idx="4325">
                  <c:v>1096.2615096359743</c:v>
                </c:pt>
                <c:pt idx="4326">
                  <c:v>1089.270856531049</c:v>
                </c:pt>
                <c:pt idx="4327">
                  <c:v>1088.6353426124199</c:v>
                </c:pt>
                <c:pt idx="4328">
                  <c:v>1088.6353426124199</c:v>
                </c:pt>
                <c:pt idx="4329">
                  <c:v>1088.6353426124199</c:v>
                </c:pt>
                <c:pt idx="4330">
                  <c:v>1092.4484261241971</c:v>
                </c:pt>
                <c:pt idx="4331">
                  <c:v>1063.8502997858673</c:v>
                </c:pt>
                <c:pt idx="4332">
                  <c:v>1047.3269379014989</c:v>
                </c:pt>
                <c:pt idx="4333">
                  <c:v>1046.0559100642397</c:v>
                </c:pt>
                <c:pt idx="4334">
                  <c:v>1048.5979657387579</c:v>
                </c:pt>
                <c:pt idx="4335">
                  <c:v>1048.5979657387579</c:v>
                </c:pt>
                <c:pt idx="4336">
                  <c:v>1048.5979657387579</c:v>
                </c:pt>
                <c:pt idx="4337">
                  <c:v>1027.626006423983</c:v>
                </c:pt>
                <c:pt idx="4338">
                  <c:v>1013.6447002141327</c:v>
                </c:pt>
                <c:pt idx="4339">
                  <c:v>1026.3549785867237</c:v>
                </c:pt>
                <c:pt idx="4340">
                  <c:v>1019.3643254817988</c:v>
                </c:pt>
                <c:pt idx="4341">
                  <c:v>1020.6353533190578</c:v>
                </c:pt>
                <c:pt idx="4342">
                  <c:v>1020.6353533190578</c:v>
                </c:pt>
                <c:pt idx="4343">
                  <c:v>1020.6353533190578</c:v>
                </c:pt>
                <c:pt idx="4344">
                  <c:v>1008.5605888650963</c:v>
                </c:pt>
                <c:pt idx="4345">
                  <c:v>1014.915728051392</c:v>
                </c:pt>
                <c:pt idx="4346">
                  <c:v>1040.9717987152035</c:v>
                </c:pt>
                <c:pt idx="4347">
                  <c:v>1040.9717987152035</c:v>
                </c:pt>
                <c:pt idx="4348">
                  <c:v>1046.0559100642397</c:v>
                </c:pt>
                <c:pt idx="4349">
                  <c:v>1046.0559100642397</c:v>
                </c:pt>
                <c:pt idx="4350">
                  <c:v>1046.0559100642397</c:v>
                </c:pt>
                <c:pt idx="4351">
                  <c:v>1049.1887633262261</c:v>
                </c:pt>
                <c:pt idx="4352">
                  <c:v>1018.8141791044776</c:v>
                </c:pt>
                <c:pt idx="4353">
                  <c:v>1029.5718443496803</c:v>
                </c:pt>
                <c:pt idx="4354">
                  <c:v>1054.2511940298507</c:v>
                </c:pt>
                <c:pt idx="4355">
                  <c:v>1078.2977398720684</c:v>
                </c:pt>
                <c:pt idx="4356">
                  <c:v>1078.2977398720684</c:v>
                </c:pt>
                <c:pt idx="4357">
                  <c:v>1078.2977398720684</c:v>
                </c:pt>
                <c:pt idx="4358">
                  <c:v>1054.8839978678041</c:v>
                </c:pt>
                <c:pt idx="4359">
                  <c:v>1051.0871748400855</c:v>
                </c:pt>
                <c:pt idx="4360">
                  <c:v>1038.4310980810235</c:v>
                </c:pt>
                <c:pt idx="4361">
                  <c:v>1026.4078251599149</c:v>
                </c:pt>
                <c:pt idx="4362">
                  <c:v>1037.1654904051175</c:v>
                </c:pt>
                <c:pt idx="4363">
                  <c:v>1037.1654904051175</c:v>
                </c:pt>
                <c:pt idx="4364">
                  <c:v>1037.1654904051175</c:v>
                </c:pt>
                <c:pt idx="4365">
                  <c:v>1056.7824093816632</c:v>
                </c:pt>
                <c:pt idx="4366">
                  <c:v>1046.0247441364609</c:v>
                </c:pt>
                <c:pt idx="4367">
                  <c:v>1054.8839978678041</c:v>
                </c:pt>
                <c:pt idx="4368">
                  <c:v>1053.6183901918978</c:v>
                </c:pt>
                <c:pt idx="4369">
                  <c:v>1052.3527825159915</c:v>
                </c:pt>
                <c:pt idx="4370">
                  <c:v>1052.3527825159915</c:v>
                </c:pt>
                <c:pt idx="4371">
                  <c:v>1052.3527825159915</c:v>
                </c:pt>
                <c:pt idx="4372">
                  <c:v>1039.0639019189766</c:v>
                </c:pt>
                <c:pt idx="4373">
                  <c:v>1011.4736545842219</c:v>
                </c:pt>
                <c:pt idx="4374">
                  <c:v>1013.4986268656716</c:v>
                </c:pt>
                <c:pt idx="4375">
                  <c:v>1013.4986268656716</c:v>
                </c:pt>
                <c:pt idx="4376">
                  <c:v>1013.4986268656716</c:v>
                </c:pt>
                <c:pt idx="4377">
                  <c:v>1013.4986268656716</c:v>
                </c:pt>
                <c:pt idx="4378">
                  <c:v>1013.4986268656716</c:v>
                </c:pt>
                <c:pt idx="4379">
                  <c:v>1013.4986268656716</c:v>
                </c:pt>
                <c:pt idx="4380">
                  <c:v>999.83006396588496</c:v>
                </c:pt>
                <c:pt idx="4381">
                  <c:v>1006.1581023454158</c:v>
                </c:pt>
                <c:pt idx="4382">
                  <c:v>1002.9503719447398</c:v>
                </c:pt>
                <c:pt idx="4383">
                  <c:v>1002.9503719447398</c:v>
                </c:pt>
                <c:pt idx="4384">
                  <c:v>1002.9503719447398</c:v>
                </c:pt>
                <c:pt idx="4385">
                  <c:v>1002.9503719447398</c:v>
                </c:pt>
                <c:pt idx="4386">
                  <c:v>996.64250797024454</c:v>
                </c:pt>
                <c:pt idx="4387">
                  <c:v>1018.0892454835282</c:v>
                </c:pt>
                <c:pt idx="4388">
                  <c:v>1013.0429543039321</c:v>
                </c:pt>
                <c:pt idx="4389">
                  <c:v>1000.4272263549417</c:v>
                </c:pt>
                <c:pt idx="4390">
                  <c:v>1009.8890223166845</c:v>
                </c:pt>
                <c:pt idx="4391">
                  <c:v>1009.8890223166845</c:v>
                </c:pt>
                <c:pt idx="4392">
                  <c:v>1009.8890223166845</c:v>
                </c:pt>
                <c:pt idx="4393">
                  <c:v>979.6112752391075</c:v>
                </c:pt>
                <c:pt idx="4394">
                  <c:v>981.50363443145602</c:v>
                </c:pt>
                <c:pt idx="4395">
                  <c:v>958.79532412327319</c:v>
                </c:pt>
                <c:pt idx="4396">
                  <c:v>945.5488097768332</c:v>
                </c:pt>
                <c:pt idx="4397">
                  <c:v>956.90296493092455</c:v>
                </c:pt>
                <c:pt idx="4398">
                  <c:v>956.90296493092455</c:v>
                </c:pt>
                <c:pt idx="4399">
                  <c:v>956.90296493092455</c:v>
                </c:pt>
                <c:pt idx="4400">
                  <c:v>943.0256641870352</c:v>
                </c:pt>
                <c:pt idx="4401">
                  <c:v>956.90296493092455</c:v>
                </c:pt>
                <c:pt idx="4402">
                  <c:v>937.34858660998952</c:v>
                </c:pt>
                <c:pt idx="4403">
                  <c:v>948.70274176408088</c:v>
                </c:pt>
                <c:pt idx="4404">
                  <c:v>951.85667375132846</c:v>
                </c:pt>
                <c:pt idx="4405">
                  <c:v>951.85667375132846</c:v>
                </c:pt>
                <c:pt idx="4406">
                  <c:v>951.85667375132846</c:v>
                </c:pt>
                <c:pt idx="4407">
                  <c:v>938.61015940488846</c:v>
                </c:pt>
                <c:pt idx="4408">
                  <c:v>949.96431455897994</c:v>
                </c:pt>
                <c:pt idx="4409">
                  <c:v>963.21082890541982</c:v>
                </c:pt>
                <c:pt idx="4410">
                  <c:v>967.62633368756656</c:v>
                </c:pt>
                <c:pt idx="4411">
                  <c:v>976.45734325185992</c:v>
                </c:pt>
                <c:pt idx="4412">
                  <c:v>976.45734325185992</c:v>
                </c:pt>
                <c:pt idx="4413">
                  <c:v>973.3541949152542</c:v>
                </c:pt>
                <c:pt idx="4414">
                  <c:v>954.49074152542369</c:v>
                </c:pt>
                <c:pt idx="4415">
                  <c:v>953.61044703389814</c:v>
                </c:pt>
                <c:pt idx="4416">
                  <c:v>950.71805084745756</c:v>
                </c:pt>
                <c:pt idx="4417">
                  <c:v>965.18003177966102</c:v>
                </c:pt>
                <c:pt idx="4418">
                  <c:v>966.4375953389831</c:v>
                </c:pt>
                <c:pt idx="4419">
                  <c:v>966.4375953389831</c:v>
                </c:pt>
                <c:pt idx="4420">
                  <c:v>966.4375953389831</c:v>
                </c:pt>
                <c:pt idx="4421">
                  <c:v>955.11952330508473</c:v>
                </c:pt>
                <c:pt idx="4422">
                  <c:v>951.97561440677975</c:v>
                </c:pt>
                <c:pt idx="4423">
                  <c:v>961.1558283898305</c:v>
                </c:pt>
                <c:pt idx="4424">
                  <c:v>955.74830508474577</c:v>
                </c:pt>
                <c:pt idx="4425">
                  <c:v>949.46048728813571</c:v>
                </c:pt>
                <c:pt idx="4426">
                  <c:v>949.46048728813571</c:v>
                </c:pt>
                <c:pt idx="4427">
                  <c:v>949.46048728813571</c:v>
                </c:pt>
                <c:pt idx="4428">
                  <c:v>943.80145127118647</c:v>
                </c:pt>
                <c:pt idx="4429">
                  <c:v>943.80145127118647</c:v>
                </c:pt>
                <c:pt idx="4430">
                  <c:v>940.65754237288138</c:v>
                </c:pt>
                <c:pt idx="4431">
                  <c:v>928.71068855932197</c:v>
                </c:pt>
                <c:pt idx="4432">
                  <c:v>928.71068855932197</c:v>
                </c:pt>
                <c:pt idx="4433">
                  <c:v>928.71068855932197</c:v>
                </c:pt>
                <c:pt idx="4434">
                  <c:v>928.71068855932197</c:v>
                </c:pt>
                <c:pt idx="4435">
                  <c:v>916.13505296610174</c:v>
                </c:pt>
                <c:pt idx="4436">
                  <c:v>907.96088983050845</c:v>
                </c:pt>
                <c:pt idx="4437">
                  <c:v>912.36236228813561</c:v>
                </c:pt>
                <c:pt idx="4438">
                  <c:v>921.66833262711862</c:v>
                </c:pt>
                <c:pt idx="4439">
                  <c:v>911.98509322033908</c:v>
                </c:pt>
                <c:pt idx="4440">
                  <c:v>911.98509322033908</c:v>
                </c:pt>
                <c:pt idx="4441">
                  <c:v>909.09601689545934</c:v>
                </c:pt>
                <c:pt idx="4442">
                  <c:v>905.71135163674762</c:v>
                </c:pt>
                <c:pt idx="4443">
                  <c:v>905.71135163674762</c:v>
                </c:pt>
                <c:pt idx="4444">
                  <c:v>886.90765575501598</c:v>
                </c:pt>
                <c:pt idx="4445">
                  <c:v>868.73074973600853</c:v>
                </c:pt>
                <c:pt idx="4446">
                  <c:v>858.4513959873284</c:v>
                </c:pt>
                <c:pt idx="4447">
                  <c:v>858.4513959873284</c:v>
                </c:pt>
                <c:pt idx="4448">
                  <c:v>858.4513959873284</c:v>
                </c:pt>
                <c:pt idx="4449">
                  <c:v>828.61619852164733</c:v>
                </c:pt>
                <c:pt idx="4450">
                  <c:v>825.48224920802534</c:v>
                </c:pt>
                <c:pt idx="4451">
                  <c:v>834.88409714889133</c:v>
                </c:pt>
                <c:pt idx="4452">
                  <c:v>831.75014783526922</c:v>
                </c:pt>
                <c:pt idx="4453">
                  <c:v>810.43929250264</c:v>
                </c:pt>
                <c:pt idx="4454">
                  <c:v>810.43929250264</c:v>
                </c:pt>
                <c:pt idx="4455">
                  <c:v>810.43929250264</c:v>
                </c:pt>
                <c:pt idx="4456">
                  <c:v>782.23374868004225</c:v>
                </c:pt>
                <c:pt idx="4457">
                  <c:v>813.573241816262</c:v>
                </c:pt>
                <c:pt idx="4458">
                  <c:v>792.26238648363255</c:v>
                </c:pt>
                <c:pt idx="4459">
                  <c:v>802.29102428722285</c:v>
                </c:pt>
                <c:pt idx="4460">
                  <c:v>791.63559662090813</c:v>
                </c:pt>
                <c:pt idx="4461">
                  <c:v>791.63559662090813</c:v>
                </c:pt>
                <c:pt idx="4462">
                  <c:v>791.63559662090813</c:v>
                </c:pt>
                <c:pt idx="4463">
                  <c:v>804.29675184794087</c:v>
                </c:pt>
                <c:pt idx="4464">
                  <c:v>825.48224920802534</c:v>
                </c:pt>
                <c:pt idx="4465">
                  <c:v>831.75014783526922</c:v>
                </c:pt>
                <c:pt idx="4466">
                  <c:v>821.72151003167903</c:v>
                </c:pt>
                <c:pt idx="4467">
                  <c:v>807.93213305174231</c:v>
                </c:pt>
                <c:pt idx="4468">
                  <c:v>807.93213305174231</c:v>
                </c:pt>
                <c:pt idx="4469">
                  <c:v>807.93213305174231</c:v>
                </c:pt>
                <c:pt idx="4470">
                  <c:v>798.53028511087655</c:v>
                </c:pt>
                <c:pt idx="4471">
                  <c:v>812.94645195353758</c:v>
                </c:pt>
                <c:pt idx="4472">
                  <c:v>802.29102428722285</c:v>
                </c:pt>
                <c:pt idx="4473">
                  <c:v>819.84114044350576</c:v>
                </c:pt>
                <c:pt idx="4474">
                  <c:v>821.72151003167903</c:v>
                </c:pt>
                <c:pt idx="4475">
                  <c:v>821.72151003167903</c:v>
                </c:pt>
                <c:pt idx="4476">
                  <c:v>821.72151003167903</c:v>
                </c:pt>
                <c:pt idx="4477">
                  <c:v>846.16631467793036</c:v>
                </c:pt>
                <c:pt idx="4478">
                  <c:v>866.22359028511084</c:v>
                </c:pt>
                <c:pt idx="4479">
                  <c:v>887.53444561774029</c:v>
                </c:pt>
                <c:pt idx="4480">
                  <c:v>881.26654699049629</c:v>
                </c:pt>
                <c:pt idx="4481">
                  <c:v>881.26654699049629</c:v>
                </c:pt>
                <c:pt idx="4482">
                  <c:v>881.26654699049629</c:v>
                </c:pt>
                <c:pt idx="4483">
                  <c:v>881.26654699049629</c:v>
                </c:pt>
                <c:pt idx="4484">
                  <c:v>881.26654699049629</c:v>
                </c:pt>
                <c:pt idx="4485">
                  <c:v>886.28086589229144</c:v>
                </c:pt>
                <c:pt idx="4486">
                  <c:v>919.50072861668434</c:v>
                </c:pt>
                <c:pt idx="4487">
                  <c:v>910.72567053854289</c:v>
                </c:pt>
                <c:pt idx="4488">
                  <c:v>909.47209081309416</c:v>
                </c:pt>
                <c:pt idx="4489">
                  <c:v>909.47209081309416</c:v>
                </c:pt>
                <c:pt idx="4490">
                  <c:v>909.47209081309416</c:v>
                </c:pt>
                <c:pt idx="4491">
                  <c:v>895.05592397043301</c:v>
                </c:pt>
                <c:pt idx="4492">
                  <c:v>859.95569165786708</c:v>
                </c:pt>
                <c:pt idx="4493">
                  <c:v>869.35753959873284</c:v>
                </c:pt>
                <c:pt idx="4494">
                  <c:v>864.97001055966211</c:v>
                </c:pt>
                <c:pt idx="4495">
                  <c:v>883.14691657866956</c:v>
                </c:pt>
                <c:pt idx="4496">
                  <c:v>883.14691657866956</c:v>
                </c:pt>
                <c:pt idx="4497">
                  <c:v>883.14691657866956</c:v>
                </c:pt>
                <c:pt idx="4498">
                  <c:v>895.05592397043301</c:v>
                </c:pt>
                <c:pt idx="4499">
                  <c:v>881.8933368532206</c:v>
                </c:pt>
                <c:pt idx="4500">
                  <c:v>888.78802534318902</c:v>
                </c:pt>
                <c:pt idx="4501">
                  <c:v>874.37185850052799</c:v>
                </c:pt>
                <c:pt idx="4502">
                  <c:v>902.85121052631587</c:v>
                </c:pt>
                <c:pt idx="4503">
                  <c:v>902.85121052631587</c:v>
                </c:pt>
                <c:pt idx="4504">
                  <c:v>902.85121052631587</c:v>
                </c:pt>
                <c:pt idx="4505">
                  <c:v>902.85121052631587</c:v>
                </c:pt>
                <c:pt idx="4506">
                  <c:v>854.11598947368429</c:v>
                </c:pt>
                <c:pt idx="4507">
                  <c:v>845.74352842105259</c:v>
                </c:pt>
                <c:pt idx="4508">
                  <c:v>835.99648421052643</c:v>
                </c:pt>
                <c:pt idx="4509">
                  <c:v>836.62129473684217</c:v>
                </c:pt>
                <c:pt idx="4510">
                  <c:v>836.62129473684217</c:v>
                </c:pt>
                <c:pt idx="4511">
                  <c:v>836.62129473684217</c:v>
                </c:pt>
                <c:pt idx="4512">
                  <c:v>822.25065263157899</c:v>
                </c:pt>
                <c:pt idx="4513">
                  <c:v>830.37318947368431</c:v>
                </c:pt>
                <c:pt idx="4514">
                  <c:v>828.49875789473697</c:v>
                </c:pt>
                <c:pt idx="4515">
                  <c:v>827.24913684210537</c:v>
                </c:pt>
                <c:pt idx="4516">
                  <c:v>832.8724315789475</c:v>
                </c:pt>
                <c:pt idx="4517">
                  <c:v>832.8724315789475</c:v>
                </c:pt>
                <c:pt idx="4518">
                  <c:v>832.8724315789475</c:v>
                </c:pt>
                <c:pt idx="4519">
                  <c:v>845.99345263157909</c:v>
                </c:pt>
                <c:pt idx="4520">
                  <c:v>844.74383157894749</c:v>
                </c:pt>
                <c:pt idx="4521">
                  <c:v>854.74080000000015</c:v>
                </c:pt>
                <c:pt idx="4522">
                  <c:v>855.99042105263163</c:v>
                </c:pt>
                <c:pt idx="4523">
                  <c:v>845.99345263157909</c:v>
                </c:pt>
                <c:pt idx="4524">
                  <c:v>845.99345263157909</c:v>
                </c:pt>
                <c:pt idx="4525">
                  <c:v>845.99345263157909</c:v>
                </c:pt>
                <c:pt idx="4526">
                  <c:v>822.25065263157899</c:v>
                </c:pt>
                <c:pt idx="4527">
                  <c:v>819.50148631578952</c:v>
                </c:pt>
                <c:pt idx="4528">
                  <c:v>825.37470526315803</c:v>
                </c:pt>
                <c:pt idx="4529">
                  <c:v>810.37925263157888</c:v>
                </c:pt>
                <c:pt idx="4530">
                  <c:v>812.87849473684207</c:v>
                </c:pt>
                <c:pt idx="4531">
                  <c:v>812.87849473684207</c:v>
                </c:pt>
                <c:pt idx="4532">
                  <c:v>812.87849473684207</c:v>
                </c:pt>
                <c:pt idx="4533">
                  <c:v>805.24981230448373</c:v>
                </c:pt>
                <c:pt idx="4534">
                  <c:v>789.15719499478621</c:v>
                </c:pt>
                <c:pt idx="4535">
                  <c:v>788.53824817518239</c:v>
                </c:pt>
                <c:pt idx="4536">
                  <c:v>793.11845464025032</c:v>
                </c:pt>
                <c:pt idx="4537">
                  <c:v>789.15719499478621</c:v>
                </c:pt>
                <c:pt idx="4538">
                  <c:v>789.15719499478621</c:v>
                </c:pt>
                <c:pt idx="4539">
                  <c:v>789.15719499478621</c:v>
                </c:pt>
                <c:pt idx="4540">
                  <c:v>805.24981230448373</c:v>
                </c:pt>
                <c:pt idx="4541">
                  <c:v>813.91506777893653</c:v>
                </c:pt>
                <c:pt idx="4542">
                  <c:v>807.10665276329519</c:v>
                </c:pt>
                <c:pt idx="4543">
                  <c:v>808.96349322210642</c:v>
                </c:pt>
                <c:pt idx="4544">
                  <c:v>805.24981230448373</c:v>
                </c:pt>
                <c:pt idx="4545">
                  <c:v>805.24981230448373</c:v>
                </c:pt>
                <c:pt idx="4546">
                  <c:v>805.24981230448373</c:v>
                </c:pt>
                <c:pt idx="4547">
                  <c:v>794.10876955161632</c:v>
                </c:pt>
                <c:pt idx="4548">
                  <c:v>779.87299270072992</c:v>
                </c:pt>
                <c:pt idx="4549">
                  <c:v>784.82456725755992</c:v>
                </c:pt>
                <c:pt idx="4550">
                  <c:v>765.01826903023982</c:v>
                </c:pt>
                <c:pt idx="4551">
                  <c:v>764.39932221063611</c:v>
                </c:pt>
                <c:pt idx="4552">
                  <c:v>764.39932221063611</c:v>
                </c:pt>
                <c:pt idx="4553">
                  <c:v>764.39932221063611</c:v>
                </c:pt>
                <c:pt idx="4554">
                  <c:v>734.68987486965591</c:v>
                </c:pt>
                <c:pt idx="4555">
                  <c:v>752.63933263816477</c:v>
                </c:pt>
                <c:pt idx="4556">
                  <c:v>752.63933263816477</c:v>
                </c:pt>
                <c:pt idx="4557">
                  <c:v>768.11300312825858</c:v>
                </c:pt>
                <c:pt idx="4558">
                  <c:v>756.35301355578724</c:v>
                </c:pt>
                <c:pt idx="4559">
                  <c:v>756.35301355578724</c:v>
                </c:pt>
                <c:pt idx="4560">
                  <c:v>756.35301355578724</c:v>
                </c:pt>
                <c:pt idx="4561">
                  <c:v>761.30458811261735</c:v>
                </c:pt>
                <c:pt idx="4562">
                  <c:v>765.01826903023982</c:v>
                </c:pt>
                <c:pt idx="4563">
                  <c:v>777.14835051546402</c:v>
                </c:pt>
                <c:pt idx="4564">
                  <c:v>759.40244329896916</c:v>
                </c:pt>
                <c:pt idx="4565">
                  <c:v>765.52172164948468</c:v>
                </c:pt>
                <c:pt idx="4566">
                  <c:v>765.52172164948468</c:v>
                </c:pt>
                <c:pt idx="4567">
                  <c:v>765.52172164948468</c:v>
                </c:pt>
                <c:pt idx="4568">
                  <c:v>771.64099999999996</c:v>
                </c:pt>
                <c:pt idx="4569">
                  <c:v>761.23822680412377</c:v>
                </c:pt>
                <c:pt idx="4570">
                  <c:v>750.83545360824746</c:v>
                </c:pt>
                <c:pt idx="4571">
                  <c:v>767.35750515463928</c:v>
                </c:pt>
                <c:pt idx="4572">
                  <c:v>804.07317525773203</c:v>
                </c:pt>
                <c:pt idx="4573">
                  <c:v>804.07317525773203</c:v>
                </c:pt>
                <c:pt idx="4574">
                  <c:v>804.07317525773203</c:v>
                </c:pt>
                <c:pt idx="4575">
                  <c:v>839.56498969072163</c:v>
                </c:pt>
                <c:pt idx="4576">
                  <c:v>862.81824742268054</c:v>
                </c:pt>
                <c:pt idx="4577">
                  <c:v>863.430175257732</c:v>
                </c:pt>
                <c:pt idx="4578">
                  <c:v>857.3108969072166</c:v>
                </c:pt>
                <c:pt idx="4579">
                  <c:v>849.35583505154659</c:v>
                </c:pt>
                <c:pt idx="4580">
                  <c:v>849.35583505154659</c:v>
                </c:pt>
                <c:pt idx="4581">
                  <c:v>849.35583505154659</c:v>
                </c:pt>
                <c:pt idx="4582">
                  <c:v>850.57969072164951</c:v>
                </c:pt>
                <c:pt idx="4583">
                  <c:v>851.19161855670109</c:v>
                </c:pt>
                <c:pt idx="4584">
                  <c:v>897.08620618556699</c:v>
                </c:pt>
                <c:pt idx="4585">
                  <c:v>864.04210309278358</c:v>
                </c:pt>
                <c:pt idx="4586">
                  <c:v>889.13114432989687</c:v>
                </c:pt>
                <c:pt idx="4587">
                  <c:v>889.13114432989687</c:v>
                </c:pt>
                <c:pt idx="4588">
                  <c:v>889.13114432989687</c:v>
                </c:pt>
                <c:pt idx="4589">
                  <c:v>862.20631958762885</c:v>
                </c:pt>
                <c:pt idx="4590">
                  <c:v>859.75860824742267</c:v>
                </c:pt>
                <c:pt idx="4591">
                  <c:v>849.35583505154659</c:v>
                </c:pt>
                <c:pt idx="4592">
                  <c:v>838.34113402061848</c:v>
                </c:pt>
                <c:pt idx="4593">
                  <c:v>839.32021855670109</c:v>
                </c:pt>
                <c:pt idx="4594">
                  <c:v>835.01601230769234</c:v>
                </c:pt>
                <c:pt idx="4595">
                  <c:v>835.01601230769234</c:v>
                </c:pt>
                <c:pt idx="4596">
                  <c:v>855.59310564102577</c:v>
                </c:pt>
                <c:pt idx="4597">
                  <c:v>850.47927179487192</c:v>
                </c:pt>
                <c:pt idx="4598">
                  <c:v>843.17379487179494</c:v>
                </c:pt>
                <c:pt idx="4599">
                  <c:v>843.78258461538474</c:v>
                </c:pt>
                <c:pt idx="4600">
                  <c:v>839.52105641025639</c:v>
                </c:pt>
                <c:pt idx="4601">
                  <c:v>839.52105641025639</c:v>
                </c:pt>
                <c:pt idx="4602">
                  <c:v>839.52105641025639</c:v>
                </c:pt>
                <c:pt idx="4603">
                  <c:v>818.21341538461547</c:v>
                </c:pt>
                <c:pt idx="4604">
                  <c:v>823.69252307692307</c:v>
                </c:pt>
                <c:pt idx="4605">
                  <c:v>812.12551794871786</c:v>
                </c:pt>
                <c:pt idx="4606">
                  <c:v>815.16946666666661</c:v>
                </c:pt>
                <c:pt idx="4607">
                  <c:v>823.0837333333335</c:v>
                </c:pt>
                <c:pt idx="4608">
                  <c:v>823.0837333333335</c:v>
                </c:pt>
                <c:pt idx="4609">
                  <c:v>823.0837333333335</c:v>
                </c:pt>
                <c:pt idx="4610">
                  <c:v>832.21557948717953</c:v>
                </c:pt>
                <c:pt idx="4611">
                  <c:v>822.4749435897437</c:v>
                </c:pt>
                <c:pt idx="4612">
                  <c:v>871.17812307692304</c:v>
                </c:pt>
                <c:pt idx="4613">
                  <c:v>868.49944820512815</c:v>
                </c:pt>
                <c:pt idx="4614">
                  <c:v>941.18894358974376</c:v>
                </c:pt>
                <c:pt idx="4615">
                  <c:v>941.18894358974376</c:v>
                </c:pt>
                <c:pt idx="4616">
                  <c:v>941.18894358974376</c:v>
                </c:pt>
                <c:pt idx="4617">
                  <c:v>960.6702153846154</c:v>
                </c:pt>
                <c:pt idx="4618">
                  <c:v>992.93607179487196</c:v>
                </c:pt>
                <c:pt idx="4619">
                  <c:v>976.49874871794873</c:v>
                </c:pt>
                <c:pt idx="4620">
                  <c:v>1015.4612923076924</c:v>
                </c:pt>
                <c:pt idx="4621">
                  <c:v>1017.8964512820513</c:v>
                </c:pt>
                <c:pt idx="4622">
                  <c:v>1017.8964512820513</c:v>
                </c:pt>
                <c:pt idx="4623">
                  <c:v>1017.8964512820513</c:v>
                </c:pt>
                <c:pt idx="4624">
                  <c:v>1017.8964512820513</c:v>
                </c:pt>
                <c:pt idx="4625">
                  <c:v>1000.0166018423746</c:v>
                </c:pt>
                <c:pt idx="4626">
                  <c:v>984.82801432958036</c:v>
                </c:pt>
                <c:pt idx="4627">
                  <c:v>995.76379733879219</c:v>
                </c:pt>
                <c:pt idx="4628">
                  <c:v>1105.7291709314227</c:v>
                </c:pt>
                <c:pt idx="4629">
                  <c:v>1105.7291709314227</c:v>
                </c:pt>
                <c:pt idx="4630">
                  <c:v>1105.7291709314227</c:v>
                </c:pt>
                <c:pt idx="4631">
                  <c:v>1151.9024769703174</c:v>
                </c:pt>
                <c:pt idx="4632">
                  <c:v>1168.913694984647</c:v>
                </c:pt>
                <c:pt idx="4633">
                  <c:v>1113.0196929375641</c:v>
                </c:pt>
                <c:pt idx="4634">
                  <c:v>1132.4610849539406</c:v>
                </c:pt>
                <c:pt idx="4635">
                  <c:v>1100.8688229273287</c:v>
                </c:pt>
                <c:pt idx="4636">
                  <c:v>1100.8688229273287</c:v>
                </c:pt>
                <c:pt idx="4637">
                  <c:v>1100.8688229273287</c:v>
                </c:pt>
                <c:pt idx="4638">
                  <c:v>1066.8463868986696</c:v>
                </c:pt>
                <c:pt idx="4639">
                  <c:v>1103.9065404298874</c:v>
                </c:pt>
                <c:pt idx="4640">
                  <c:v>1077.1746264073695</c:v>
                </c:pt>
                <c:pt idx="4641">
                  <c:v>1089.9330399181167</c:v>
                </c:pt>
                <c:pt idx="4642">
                  <c:v>1072.9218219037873</c:v>
                </c:pt>
                <c:pt idx="4643">
                  <c:v>1072.9218219037873</c:v>
                </c:pt>
                <c:pt idx="4644">
                  <c:v>1072.9218219037873</c:v>
                </c:pt>
                <c:pt idx="4645">
                  <c:v>1031.001320368475</c:v>
                </c:pt>
                <c:pt idx="4646">
                  <c:v>1036.4692118730809</c:v>
                </c:pt>
                <c:pt idx="4647">
                  <c:v>1078.3897134083932</c:v>
                </c:pt>
                <c:pt idx="4648">
                  <c:v>1059.1913387922211</c:v>
                </c:pt>
                <c:pt idx="4649">
                  <c:v>1047.4049948822928</c:v>
                </c:pt>
                <c:pt idx="4650">
                  <c:v>1047.4049948822928</c:v>
                </c:pt>
                <c:pt idx="4651">
                  <c:v>1047.4049948822928</c:v>
                </c:pt>
                <c:pt idx="4652">
                  <c:v>1005.4844933469806</c:v>
                </c:pt>
                <c:pt idx="4653">
                  <c:v>997.58642784032759</c:v>
                </c:pt>
                <c:pt idx="4654">
                  <c:v>995.76379733879219</c:v>
                </c:pt>
                <c:pt idx="4655">
                  <c:v>964.77907881269186</c:v>
                </c:pt>
                <c:pt idx="4656">
                  <c:v>976.92994882292749</c:v>
                </c:pt>
                <c:pt idx="4657">
                  <c:v>976.92994882292749</c:v>
                </c:pt>
                <c:pt idx="4658">
                  <c:v>976.92994882292749</c:v>
                </c:pt>
                <c:pt idx="4659">
                  <c:v>941.69242579324475</c:v>
                </c:pt>
                <c:pt idx="4660">
                  <c:v>948.37540429887406</c:v>
                </c:pt>
                <c:pt idx="4661">
                  <c:v>981.79029682702162</c:v>
                </c:pt>
                <c:pt idx="4662">
                  <c:v>1017.0278198567044</c:v>
                </c:pt>
                <c:pt idx="4663">
                  <c:v>1052.2653428863869</c:v>
                </c:pt>
                <c:pt idx="4664">
                  <c:v>1052.2653428863869</c:v>
                </c:pt>
                <c:pt idx="4665">
                  <c:v>1052.2653428863869</c:v>
                </c:pt>
                <c:pt idx="4666">
                  <c:v>1044.9748208802459</c:v>
                </c:pt>
                <c:pt idx="4667">
                  <c:v>1072.3142784032755</c:v>
                </c:pt>
                <c:pt idx="4668">
                  <c:v>1041.937103377687</c:v>
                </c:pt>
                <c:pt idx="4669">
                  <c:v>1088.7179529170933</c:v>
                </c:pt>
                <c:pt idx="4670">
                  <c:v>1051.0502558853634</c:v>
                </c:pt>
                <c:pt idx="4671">
                  <c:v>1051.0502558853634</c:v>
                </c:pt>
                <c:pt idx="4672">
                  <c:v>1051.0502558853634</c:v>
                </c:pt>
                <c:pt idx="4673">
                  <c:v>1040.7220163766633</c:v>
                </c:pt>
                <c:pt idx="4674">
                  <c:v>1072.9218219037873</c:v>
                </c:pt>
                <c:pt idx="4675">
                  <c:v>1025.5334288638689</c:v>
                </c:pt>
                <c:pt idx="4676">
                  <c:v>1051.0502558853634</c:v>
                </c:pt>
                <c:pt idx="4677">
                  <c:v>1040.1144728761515</c:v>
                </c:pt>
                <c:pt idx="4678">
                  <c:v>1040.1144728761515</c:v>
                </c:pt>
                <c:pt idx="4679">
                  <c:v>1040.1144728761515</c:v>
                </c:pt>
                <c:pt idx="4680">
                  <c:v>1017.270837256909</c:v>
                </c:pt>
                <c:pt idx="4681">
                  <c:v>1018.8504503582395</c:v>
                </c:pt>
                <c:pt idx="4682">
                  <c:v>1015.205189355169</c:v>
                </c:pt>
                <c:pt idx="4683">
                  <c:v>1016.4202763561925</c:v>
                </c:pt>
                <c:pt idx="4684">
                  <c:v>1028.5711463664279</c:v>
                </c:pt>
                <c:pt idx="4685">
                  <c:v>1028.5711463664279</c:v>
                </c:pt>
                <c:pt idx="4686">
                  <c:v>1024.3771763506629</c:v>
                </c:pt>
                <c:pt idx="4687">
                  <c:v>1034.0582364933744</c:v>
                </c:pt>
                <c:pt idx="4688">
                  <c:v>1043.1342303771662</c:v>
                </c:pt>
                <c:pt idx="4689">
                  <c:v>1034.6633027522935</c:v>
                </c:pt>
                <c:pt idx="4690">
                  <c:v>1028.0075739041795</c:v>
                </c:pt>
                <c:pt idx="4691">
                  <c:v>1010.4606523955148</c:v>
                </c:pt>
                <c:pt idx="4692">
                  <c:v>1010.4606523955148</c:v>
                </c:pt>
                <c:pt idx="4693">
                  <c:v>1010.4606523955148</c:v>
                </c:pt>
                <c:pt idx="4694">
                  <c:v>985.65293577981663</c:v>
                </c:pt>
                <c:pt idx="4695">
                  <c:v>990.49346585117235</c:v>
                </c:pt>
                <c:pt idx="4696">
                  <c:v>994.72892966360882</c:v>
                </c:pt>
                <c:pt idx="4697">
                  <c:v>971.13134556574926</c:v>
                </c:pt>
                <c:pt idx="4698">
                  <c:v>963.26548419979633</c:v>
                </c:pt>
                <c:pt idx="4699">
                  <c:v>963.26548419979633</c:v>
                </c:pt>
                <c:pt idx="4700">
                  <c:v>963.26548419979633</c:v>
                </c:pt>
                <c:pt idx="4701">
                  <c:v>975.97187563710509</c:v>
                </c:pt>
                <c:pt idx="4702">
                  <c:v>986.25800203873609</c:v>
                </c:pt>
                <c:pt idx="4703">
                  <c:v>998.3593272171255</c:v>
                </c:pt>
                <c:pt idx="4704">
                  <c:v>988.67826707441395</c:v>
                </c:pt>
                <c:pt idx="4705">
                  <c:v>1010.7026788990828</c:v>
                </c:pt>
                <c:pt idx="4706">
                  <c:v>1010.7026788990828</c:v>
                </c:pt>
                <c:pt idx="4707">
                  <c:v>1010.7026788990828</c:v>
                </c:pt>
                <c:pt idx="4708">
                  <c:v>993.51879714576967</c:v>
                </c:pt>
                <c:pt idx="4709">
                  <c:v>982.62760448521931</c:v>
                </c:pt>
                <c:pt idx="4710">
                  <c:v>990.49346585117235</c:v>
                </c:pt>
                <c:pt idx="4711">
                  <c:v>993.51879714576967</c:v>
                </c:pt>
                <c:pt idx="4712">
                  <c:v>1011.0657186544344</c:v>
                </c:pt>
                <c:pt idx="4713">
                  <c:v>1011.0657186544344</c:v>
                </c:pt>
                <c:pt idx="4714">
                  <c:v>1011.0657186544344</c:v>
                </c:pt>
                <c:pt idx="4715">
                  <c:v>1050.3950254842</c:v>
                </c:pt>
                <c:pt idx="4716">
                  <c:v>1056.3123265306124</c:v>
                </c:pt>
                <c:pt idx="4717">
                  <c:v>1066.6089489795918</c:v>
                </c:pt>
                <c:pt idx="4718">
                  <c:v>1081.1453571428574</c:v>
                </c:pt>
                <c:pt idx="4719">
                  <c:v>1069.0316836734696</c:v>
                </c:pt>
                <c:pt idx="4720">
                  <c:v>1069.0316836734696</c:v>
                </c:pt>
                <c:pt idx="4721">
                  <c:v>1069.0316836734696</c:v>
                </c:pt>
                <c:pt idx="4722">
                  <c:v>1078.7226224489796</c:v>
                </c:pt>
                <c:pt idx="4723">
                  <c:v>1101.132918367347</c:v>
                </c:pt>
                <c:pt idx="4724">
                  <c:v>1078.1169387755103</c:v>
                </c:pt>
                <c:pt idx="4725">
                  <c:v>1059.9464285714287</c:v>
                </c:pt>
                <c:pt idx="4726">
                  <c:v>1055.7066428571429</c:v>
                </c:pt>
                <c:pt idx="4727">
                  <c:v>1055.7066428571429</c:v>
                </c:pt>
                <c:pt idx="4728">
                  <c:v>1055.7066428571429</c:v>
                </c:pt>
                <c:pt idx="4729">
                  <c:v>1062.9748469387755</c:v>
                </c:pt>
                <c:pt idx="4730">
                  <c:v>1088.7769714285714</c:v>
                </c:pt>
                <c:pt idx="4731">
                  <c:v>1059.9464285714287</c:v>
                </c:pt>
                <c:pt idx="4732">
                  <c:v>1066.6089489795918</c:v>
                </c:pt>
                <c:pt idx="4733">
                  <c:v>1058.73506122449</c:v>
                </c:pt>
                <c:pt idx="4734">
                  <c:v>1058.73506122449</c:v>
                </c:pt>
                <c:pt idx="4735">
                  <c:v>1058.73506122449</c:v>
                </c:pt>
                <c:pt idx="4736">
                  <c:v>1066.6089489795918</c:v>
                </c:pt>
                <c:pt idx="4737">
                  <c:v>1071.454418367347</c:v>
                </c:pt>
                <c:pt idx="4738">
                  <c:v>1083.5680918367348</c:v>
                </c:pt>
                <c:pt idx="4739">
                  <c:v>1079.9339897959183</c:v>
                </c:pt>
                <c:pt idx="4740">
                  <c:v>1079.9339897959183</c:v>
                </c:pt>
                <c:pt idx="4741">
                  <c:v>1079.9339897959183</c:v>
                </c:pt>
                <c:pt idx="4742">
                  <c:v>1079.9339897959183</c:v>
                </c:pt>
                <c:pt idx="4743">
                  <c:v>1079.9339897959183</c:v>
                </c:pt>
                <c:pt idx="4744">
                  <c:v>1079.9339897959183</c:v>
                </c:pt>
                <c:pt idx="4745">
                  <c:v>1115.6693265306124</c:v>
                </c:pt>
                <c:pt idx="4746">
                  <c:v>1106.9474816326531</c:v>
                </c:pt>
                <c:pt idx="4747">
                  <c:v>1110.3465015353122</c:v>
                </c:pt>
                <c:pt idx="4748">
                  <c:v>1110.3465015353122</c:v>
                </c:pt>
                <c:pt idx="4749">
                  <c:v>1110.3465015353122</c:v>
                </c:pt>
                <c:pt idx="4750">
                  <c:v>1110.3465015353122</c:v>
                </c:pt>
                <c:pt idx="4751">
                  <c:v>1092.3632139201638</c:v>
                </c:pt>
                <c:pt idx="4752">
                  <c:v>1103.2989969293758</c:v>
                </c:pt>
                <c:pt idx="4753">
                  <c:v>1104.514083930399</c:v>
                </c:pt>
                <c:pt idx="4754">
                  <c:v>1130.0309109518935</c:v>
                </c:pt>
                <c:pt idx="4755">
                  <c:v>1130.0309109518935</c:v>
                </c:pt>
                <c:pt idx="4756">
                  <c:v>1130.0309109518935</c:v>
                </c:pt>
                <c:pt idx="4757">
                  <c:v>1151.9024769703174</c:v>
                </c:pt>
                <c:pt idx="4758">
                  <c:v>1177.4193039918118</c:v>
                </c:pt>
                <c:pt idx="4759">
                  <c:v>1167.6986079836233</c:v>
                </c:pt>
                <c:pt idx="4760">
                  <c:v>1186.5324564994883</c:v>
                </c:pt>
                <c:pt idx="4761">
                  <c:v>1174.3815864892529</c:v>
                </c:pt>
                <c:pt idx="4762">
                  <c:v>1174.3815864892529</c:v>
                </c:pt>
                <c:pt idx="4763">
                  <c:v>1174.3815864892529</c:v>
                </c:pt>
                <c:pt idx="4764">
                  <c:v>1211.4417400204709</c:v>
                </c:pt>
                <c:pt idx="4765">
                  <c:v>1178.6343909928353</c:v>
                </c:pt>
                <c:pt idx="4766">
                  <c:v>1204.1512180143295</c:v>
                </c:pt>
                <c:pt idx="4767">
                  <c:v>1184.1022824974411</c:v>
                </c:pt>
                <c:pt idx="4768">
                  <c:v>1178.6343909928353</c:v>
                </c:pt>
                <c:pt idx="4769">
                  <c:v>1178.6343909928353</c:v>
                </c:pt>
                <c:pt idx="4770">
                  <c:v>1178.6343909928353</c:v>
                </c:pt>
                <c:pt idx="4771">
                  <c:v>1156.7628249744116</c:v>
                </c:pt>
                <c:pt idx="4772">
                  <c:v>1187.7475435005119</c:v>
                </c:pt>
                <c:pt idx="4773">
                  <c:v>1182.2796519959059</c:v>
                </c:pt>
                <c:pt idx="4774">
                  <c:v>1206.5813920163769</c:v>
                </c:pt>
                <c:pt idx="4775">
                  <c:v>1199.8984135107473</c:v>
                </c:pt>
                <c:pt idx="4776">
                  <c:v>1199.8984135107473</c:v>
                </c:pt>
                <c:pt idx="4777">
                  <c:v>1199.8984135107473</c:v>
                </c:pt>
                <c:pt idx="4778">
                  <c:v>1211.3920939734423</c:v>
                </c:pt>
                <c:pt idx="4779">
                  <c:v>1233.2189785495405</c:v>
                </c:pt>
                <c:pt idx="4780">
                  <c:v>1208.3605822267621</c:v>
                </c:pt>
                <c:pt idx="4781">
                  <c:v>1221.0929315628191</c:v>
                </c:pt>
                <c:pt idx="4782">
                  <c:v>1208.966884576098</c:v>
                </c:pt>
                <c:pt idx="4783">
                  <c:v>1208.966884576098</c:v>
                </c:pt>
                <c:pt idx="4784">
                  <c:v>1208.966884576098</c:v>
                </c:pt>
                <c:pt idx="4785">
                  <c:v>1188.9589070480083</c:v>
                </c:pt>
                <c:pt idx="4786">
                  <c:v>1205.9353728294177</c:v>
                </c:pt>
                <c:pt idx="4787">
                  <c:v>1189.5652093973442</c:v>
                </c:pt>
                <c:pt idx="4788">
                  <c:v>1202.9038610827376</c:v>
                </c:pt>
                <c:pt idx="4789">
                  <c:v>1223.5181409601632</c:v>
                </c:pt>
                <c:pt idx="4790">
                  <c:v>1223.5181409601632</c:v>
                </c:pt>
                <c:pt idx="4791">
                  <c:v>1223.5181409601632</c:v>
                </c:pt>
                <c:pt idx="4792">
                  <c:v>1213.8173033707865</c:v>
                </c:pt>
                <c:pt idx="4793">
                  <c:v>1235.0378855975484</c:v>
                </c:pt>
                <c:pt idx="4794">
                  <c:v>1233.2189785495405</c:v>
                </c:pt>
                <c:pt idx="4795">
                  <c:v>1224.1244433094994</c:v>
                </c:pt>
                <c:pt idx="4796">
                  <c:v>1221.0929315628191</c:v>
                </c:pt>
                <c:pt idx="4797">
                  <c:v>1221.0929315628191</c:v>
                </c:pt>
                <c:pt idx="4798">
                  <c:v>1221.0929315628191</c:v>
                </c:pt>
                <c:pt idx="4799">
                  <c:v>1223.5181409601632</c:v>
                </c:pt>
                <c:pt idx="4800">
                  <c:v>1177.4391624106231</c:v>
                </c:pt>
                <c:pt idx="4801">
                  <c:v>1140.4547191011236</c:v>
                </c:pt>
                <c:pt idx="4802">
                  <c:v>1151.9744637385088</c:v>
                </c:pt>
                <c:pt idx="4803">
                  <c:v>1127.1160674157304</c:v>
                </c:pt>
                <c:pt idx="4804">
                  <c:v>1127.1160674157304</c:v>
                </c:pt>
                <c:pt idx="4805">
                  <c:v>1127.1160674157304</c:v>
                </c:pt>
                <c:pt idx="4806">
                  <c:v>989.68712244897961</c:v>
                </c:pt>
                <c:pt idx="4807">
                  <c:v>1003.0121632653061</c:v>
                </c:pt>
                <c:pt idx="4808">
                  <c:v>1041.775918367347</c:v>
                </c:pt>
                <c:pt idx="4809">
                  <c:v>1040.5645510204083</c:v>
                </c:pt>
                <c:pt idx="4810">
                  <c:v>999.37806122449001</c:v>
                </c:pt>
                <c:pt idx="4811">
                  <c:v>999.37806122449001</c:v>
                </c:pt>
                <c:pt idx="4812">
                  <c:v>999.37806122449001</c:v>
                </c:pt>
                <c:pt idx="4813">
                  <c:v>1019.3656224489797</c:v>
                </c:pt>
                <c:pt idx="4814">
                  <c:v>1011.4917346938778</c:v>
                </c:pt>
                <c:pt idx="4815">
                  <c:v>1032.0849795918368</c:v>
                </c:pt>
                <c:pt idx="4816">
                  <c:v>1053.2839081632653</c:v>
                </c:pt>
                <c:pt idx="4817">
                  <c:v>1018.7599387755101</c:v>
                </c:pt>
                <c:pt idx="4818">
                  <c:v>1018.7599387755101</c:v>
                </c:pt>
                <c:pt idx="4819">
                  <c:v>1018.7599387755101</c:v>
                </c:pt>
                <c:pt idx="4820">
                  <c:v>1038.1418163265305</c:v>
                </c:pt>
                <c:pt idx="4821">
                  <c:v>1052.6782244897961</c:v>
                </c:pt>
                <c:pt idx="4822">
                  <c:v>1015.1258367346941</c:v>
                </c:pt>
                <c:pt idx="4823">
                  <c:v>1009.0690000000001</c:v>
                </c:pt>
                <c:pt idx="4824">
                  <c:v>1021.7883571428573</c:v>
                </c:pt>
                <c:pt idx="4825">
                  <c:v>1021.7883571428573</c:v>
                </c:pt>
                <c:pt idx="4826">
                  <c:v>1021.7883571428573</c:v>
                </c:pt>
                <c:pt idx="4827">
                  <c:v>1004.223530612245</c:v>
                </c:pt>
                <c:pt idx="4828">
                  <c:v>1020.5769897959184</c:v>
                </c:pt>
                <c:pt idx="4829">
                  <c:v>993.32122448979601</c:v>
                </c:pt>
                <c:pt idx="4830">
                  <c:v>1006.6462653061225</c:v>
                </c:pt>
                <c:pt idx="4831">
                  <c:v>997.56101020408175</c:v>
                </c:pt>
                <c:pt idx="4832">
                  <c:v>997.56101020408175</c:v>
                </c:pt>
                <c:pt idx="4833">
                  <c:v>997.56101020408175</c:v>
                </c:pt>
                <c:pt idx="4834">
                  <c:v>990.29280612244918</c:v>
                </c:pt>
                <c:pt idx="4835">
                  <c:v>998.77237755102055</c:v>
                </c:pt>
                <c:pt idx="4836">
                  <c:v>1012.7031020408164</c:v>
                </c:pt>
                <c:pt idx="4837">
                  <c:v>1003.8049235474007</c:v>
                </c:pt>
                <c:pt idx="4838">
                  <c:v>1003.8049235474007</c:v>
                </c:pt>
                <c:pt idx="4839">
                  <c:v>1003.8049235474007</c:v>
                </c:pt>
                <c:pt idx="4840">
                  <c:v>1003.8049235474007</c:v>
                </c:pt>
                <c:pt idx="4841">
                  <c:v>1003.8049235474007</c:v>
                </c:pt>
                <c:pt idx="4842">
                  <c:v>1032.8481039755352</c:v>
                </c:pt>
                <c:pt idx="4843">
                  <c:v>1037.0835677879716</c:v>
                </c:pt>
                <c:pt idx="4844">
                  <c:v>1030.5004468909278</c:v>
                </c:pt>
                <c:pt idx="4845">
                  <c:v>1019.536646279307</c:v>
                </c:pt>
                <c:pt idx="4846">
                  <c:v>1019.536646279307</c:v>
                </c:pt>
                <c:pt idx="4847">
                  <c:v>1019.536646279307</c:v>
                </c:pt>
                <c:pt idx="4848">
                  <c:v>1032.8481039755352</c:v>
                </c:pt>
                <c:pt idx="4849">
                  <c:v>1047.3696941896026</c:v>
                </c:pt>
                <c:pt idx="4850">
                  <c:v>1038.8987665647301</c:v>
                </c:pt>
                <c:pt idx="4851">
                  <c:v>1054.025423037717</c:v>
                </c:pt>
                <c:pt idx="4852">
                  <c:v>1056.4456880733946</c:v>
                </c:pt>
                <c:pt idx="4853">
                  <c:v>1056.4456880733946</c:v>
                </c:pt>
                <c:pt idx="4854">
                  <c:v>1056.4456880733946</c:v>
                </c:pt>
                <c:pt idx="4855">
                  <c:v>1072.177410805301</c:v>
                </c:pt>
                <c:pt idx="4856">
                  <c:v>1063.7064831804282</c:v>
                </c:pt>
                <c:pt idx="4857">
                  <c:v>1049.7899592252804</c:v>
                </c:pt>
                <c:pt idx="4858">
                  <c:v>1063.7064831804282</c:v>
                </c:pt>
                <c:pt idx="4859">
                  <c:v>1057.6558205912336</c:v>
                </c:pt>
                <c:pt idx="4860">
                  <c:v>1057.6558205912336</c:v>
                </c:pt>
                <c:pt idx="4861">
                  <c:v>1057.6558205912336</c:v>
                </c:pt>
                <c:pt idx="4862">
                  <c:v>1068.5470132517842</c:v>
                </c:pt>
                <c:pt idx="4863">
                  <c:v>1054.025423037717</c:v>
                </c:pt>
                <c:pt idx="4864">
                  <c:v>1051.0000917431196</c:v>
                </c:pt>
                <c:pt idx="4865">
                  <c:v>1037.0835677879716</c:v>
                </c:pt>
                <c:pt idx="4866">
                  <c:v>1038.8987665647301</c:v>
                </c:pt>
                <c:pt idx="4867">
                  <c:v>1031.5381477732794</c:v>
                </c:pt>
                <c:pt idx="4868">
                  <c:v>1031.5381477732794</c:v>
                </c:pt>
                <c:pt idx="4869">
                  <c:v>1031.5381477732794</c:v>
                </c:pt>
                <c:pt idx="4870">
                  <c:v>1041.7513967611335</c:v>
                </c:pt>
                <c:pt idx="4871">
                  <c:v>1039.9490587044536</c:v>
                </c:pt>
                <c:pt idx="4872">
                  <c:v>1042.3521761133604</c:v>
                </c:pt>
                <c:pt idx="4873">
                  <c:v>1036.3443825910931</c:v>
                </c:pt>
                <c:pt idx="4874">
                  <c:v>1036.3443825910931</c:v>
                </c:pt>
                <c:pt idx="4875">
                  <c:v>1036.3443825910931</c:v>
                </c:pt>
                <c:pt idx="4876">
                  <c:v>1042.9529554655871</c:v>
                </c:pt>
                <c:pt idx="4877">
                  <c:v>1066.3833502024293</c:v>
                </c:pt>
                <c:pt idx="4878">
                  <c:v>1064.5810121457491</c:v>
                </c:pt>
                <c:pt idx="4879">
                  <c:v>1056.7708805668019</c:v>
                </c:pt>
                <c:pt idx="4880">
                  <c:v>1060.3755566801622</c:v>
                </c:pt>
                <c:pt idx="4881">
                  <c:v>1060.3755566801622</c:v>
                </c:pt>
                <c:pt idx="4882">
                  <c:v>1060.3755566801622</c:v>
                </c:pt>
                <c:pt idx="4883">
                  <c:v>1048.3599696356275</c:v>
                </c:pt>
                <c:pt idx="4884">
                  <c:v>1059.1739979757087</c:v>
                </c:pt>
                <c:pt idx="4885">
                  <c:v>1063.9802327935224</c:v>
                </c:pt>
                <c:pt idx="4886">
                  <c:v>1063.6197651821865</c:v>
                </c:pt>
                <c:pt idx="4887">
                  <c:v>1054.3677631578948</c:v>
                </c:pt>
                <c:pt idx="4888">
                  <c:v>1054.3677631578948</c:v>
                </c:pt>
                <c:pt idx="4889">
                  <c:v>1054.3677631578948</c:v>
                </c:pt>
                <c:pt idx="4890">
                  <c:v>1039.9490587044536</c:v>
                </c:pt>
                <c:pt idx="4891">
                  <c:v>1049.6816842105266</c:v>
                </c:pt>
                <c:pt idx="4892">
                  <c:v>1061.5771153846156</c:v>
                </c:pt>
                <c:pt idx="4893">
                  <c:v>1057.3716599190284</c:v>
                </c:pt>
                <c:pt idx="4894">
                  <c:v>1050.7630870445344</c:v>
                </c:pt>
                <c:pt idx="4895">
                  <c:v>1050.7630870445344</c:v>
                </c:pt>
                <c:pt idx="4896">
                  <c:v>1050.7630870445344</c:v>
                </c:pt>
                <c:pt idx="4897">
                  <c:v>1050.7630870445344</c:v>
                </c:pt>
                <c:pt idx="4898">
                  <c:v>1047.124495967742</c:v>
                </c:pt>
                <c:pt idx="4899">
                  <c:v>981.30524193548388</c:v>
                </c:pt>
                <c:pt idx="4900">
                  <c:v>987.28881048387109</c:v>
                </c:pt>
                <c:pt idx="4901">
                  <c:v>984.8953830645163</c:v>
                </c:pt>
                <c:pt idx="4902">
                  <c:v>984.8953830645163</c:v>
                </c:pt>
                <c:pt idx="4903">
                  <c:v>984.8953830645163</c:v>
                </c:pt>
                <c:pt idx="4904">
                  <c:v>975.92003024193559</c:v>
                </c:pt>
                <c:pt idx="4905">
                  <c:v>957.96932459677407</c:v>
                </c:pt>
                <c:pt idx="4906">
                  <c:v>964.5512500000001</c:v>
                </c:pt>
                <c:pt idx="4907">
                  <c:v>975.92003024193559</c:v>
                </c:pt>
                <c:pt idx="4908">
                  <c:v>984.29702620967748</c:v>
                </c:pt>
                <c:pt idx="4909">
                  <c:v>984.29702620967748</c:v>
                </c:pt>
                <c:pt idx="4910">
                  <c:v>984.29702620967748</c:v>
                </c:pt>
                <c:pt idx="4911">
                  <c:v>988.48552419354837</c:v>
                </c:pt>
                <c:pt idx="4912">
                  <c:v>976.27904435483867</c:v>
                </c:pt>
                <c:pt idx="4913">
                  <c:v>977.11674395161299</c:v>
                </c:pt>
                <c:pt idx="4914">
                  <c:v>987.28881048387109</c:v>
                </c:pt>
                <c:pt idx="4915">
                  <c:v>994.46909274193547</c:v>
                </c:pt>
                <c:pt idx="4916">
                  <c:v>994.46909274193547</c:v>
                </c:pt>
                <c:pt idx="4917">
                  <c:v>994.46909274193547</c:v>
                </c:pt>
                <c:pt idx="4918">
                  <c:v>995.06744959677417</c:v>
                </c:pt>
                <c:pt idx="4919">
                  <c:v>992.67402217741937</c:v>
                </c:pt>
                <c:pt idx="4920">
                  <c:v>1006.4362298387098</c:v>
                </c:pt>
                <c:pt idx="4921">
                  <c:v>1006.4362298387098</c:v>
                </c:pt>
                <c:pt idx="4922">
                  <c:v>1013.6165120967742</c:v>
                </c:pt>
                <c:pt idx="4923">
                  <c:v>1013.6165120967742</c:v>
                </c:pt>
                <c:pt idx="4924">
                  <c:v>1013.6165120967742</c:v>
                </c:pt>
                <c:pt idx="4925">
                  <c:v>1004.0428024193549</c:v>
                </c:pt>
                <c:pt idx="4926">
                  <c:v>995.66580645161298</c:v>
                </c:pt>
                <c:pt idx="4927">
                  <c:v>992.91336491935488</c:v>
                </c:pt>
                <c:pt idx="4928">
                  <c:v>993.66245472837022</c:v>
                </c:pt>
                <c:pt idx="4929">
                  <c:v>994.25960764587546</c:v>
                </c:pt>
                <c:pt idx="4930">
                  <c:v>994.25960764587546</c:v>
                </c:pt>
                <c:pt idx="4931">
                  <c:v>994.25960764587546</c:v>
                </c:pt>
                <c:pt idx="4932">
                  <c:v>993.66245472837022</c:v>
                </c:pt>
                <c:pt idx="4933">
                  <c:v>981.12224346076459</c:v>
                </c:pt>
                <c:pt idx="4934">
                  <c:v>983.27199396378262</c:v>
                </c:pt>
                <c:pt idx="4935">
                  <c:v>984.70516096579468</c:v>
                </c:pt>
                <c:pt idx="4936">
                  <c:v>1017.5485714285714</c:v>
                </c:pt>
                <c:pt idx="4937">
                  <c:v>1017.5485714285714</c:v>
                </c:pt>
                <c:pt idx="4938">
                  <c:v>1017.5485714285714</c:v>
                </c:pt>
                <c:pt idx="4939">
                  <c:v>1028.2973239436619</c:v>
                </c:pt>
                <c:pt idx="4940">
                  <c:v>1024.7144064386318</c:v>
                </c:pt>
                <c:pt idx="4941">
                  <c:v>1020.5343360160964</c:v>
                </c:pt>
                <c:pt idx="4942">
                  <c:v>1018.1457243460766</c:v>
                </c:pt>
                <c:pt idx="4943">
                  <c:v>1008.5912776659959</c:v>
                </c:pt>
                <c:pt idx="4944">
                  <c:v>1008.5912776659959</c:v>
                </c:pt>
                <c:pt idx="4945">
                  <c:v>1008.5912776659959</c:v>
                </c:pt>
                <c:pt idx="4946">
                  <c:v>1008.949569416499</c:v>
                </c:pt>
                <c:pt idx="4947">
                  <c:v>1012.1741951710262</c:v>
                </c:pt>
                <c:pt idx="4948">
                  <c:v>1022.9229476861168</c:v>
                </c:pt>
                <c:pt idx="4949">
                  <c:v>1026.5058651911468</c:v>
                </c:pt>
                <c:pt idx="4950">
                  <c:v>1011.5770422535211</c:v>
                </c:pt>
                <c:pt idx="4951">
                  <c:v>1011.5770422535211</c:v>
                </c:pt>
                <c:pt idx="4952">
                  <c:v>1011.5770422535211</c:v>
                </c:pt>
                <c:pt idx="4953">
                  <c:v>1007.9941247484911</c:v>
                </c:pt>
                <c:pt idx="4954">
                  <c:v>1016.3542655935613</c:v>
                </c:pt>
                <c:pt idx="4955">
                  <c:v>1018.1457243460766</c:v>
                </c:pt>
                <c:pt idx="4956">
                  <c:v>1016.3542655935613</c:v>
                </c:pt>
                <c:pt idx="4957">
                  <c:v>1007.9941247484911</c:v>
                </c:pt>
                <c:pt idx="4958">
                  <c:v>1007.9941247484911</c:v>
                </c:pt>
                <c:pt idx="4959">
                  <c:v>1003.9540681362727</c:v>
                </c:pt>
                <c:pt idx="4960">
                  <c:v>978.37940881763529</c:v>
                </c:pt>
                <c:pt idx="4961">
                  <c:v>985.51652304609229</c:v>
                </c:pt>
                <c:pt idx="4962">
                  <c:v>977.78464929859729</c:v>
                </c:pt>
                <c:pt idx="4963">
                  <c:v>984.92176352705417</c:v>
                </c:pt>
                <c:pt idx="4964">
                  <c:v>998.60123246492992</c:v>
                </c:pt>
                <c:pt idx="4965">
                  <c:v>998.60123246492992</c:v>
                </c:pt>
                <c:pt idx="4966">
                  <c:v>998.60123246492992</c:v>
                </c:pt>
                <c:pt idx="4967">
                  <c:v>971.83705410821642</c:v>
                </c:pt>
                <c:pt idx="4968">
                  <c:v>982.54272545090191</c:v>
                </c:pt>
                <c:pt idx="4969">
                  <c:v>971.24229458917841</c:v>
                </c:pt>
                <c:pt idx="4970">
                  <c:v>979.56892785571142</c:v>
                </c:pt>
                <c:pt idx="4971">
                  <c:v>981.11530260521045</c:v>
                </c:pt>
                <c:pt idx="4972">
                  <c:v>981.11530260521045</c:v>
                </c:pt>
                <c:pt idx="4973">
                  <c:v>981.11530260521045</c:v>
                </c:pt>
                <c:pt idx="4974">
                  <c:v>989.67983967935879</c:v>
                </c:pt>
                <c:pt idx="4975">
                  <c:v>999.67179959919849</c:v>
                </c:pt>
                <c:pt idx="4976">
                  <c:v>1005.1435871743489</c:v>
                </c:pt>
                <c:pt idx="4977">
                  <c:v>1002.7645490981965</c:v>
                </c:pt>
                <c:pt idx="4978">
                  <c:v>993.84315631262541</c:v>
                </c:pt>
                <c:pt idx="4979">
                  <c:v>993.84315631262541</c:v>
                </c:pt>
                <c:pt idx="4980">
                  <c:v>993.84315631262541</c:v>
                </c:pt>
                <c:pt idx="4981">
                  <c:v>1003.3593086172345</c:v>
                </c:pt>
                <c:pt idx="4982">
                  <c:v>1014.4218356713428</c:v>
                </c:pt>
                <c:pt idx="4983">
                  <c:v>1008.7121442885772</c:v>
                </c:pt>
                <c:pt idx="4984">
                  <c:v>1006.9278657314629</c:v>
                </c:pt>
                <c:pt idx="4985">
                  <c:v>992.05887775551105</c:v>
                </c:pt>
                <c:pt idx="4986">
                  <c:v>992.05887775551105</c:v>
                </c:pt>
                <c:pt idx="4987">
                  <c:v>992.05887775551105</c:v>
                </c:pt>
                <c:pt idx="4988">
                  <c:v>992.05887775551105</c:v>
                </c:pt>
                <c:pt idx="4989">
                  <c:v>994.67581963927887</c:v>
                </c:pt>
                <c:pt idx="4990">
                  <c:v>982.56292707292721</c:v>
                </c:pt>
                <c:pt idx="4991">
                  <c:v>988.13691108891112</c:v>
                </c:pt>
                <c:pt idx="4992">
                  <c:v>990.27162837162837</c:v>
                </c:pt>
                <c:pt idx="4993">
                  <c:v>990.27162837162837</c:v>
                </c:pt>
                <c:pt idx="4994">
                  <c:v>990.27162837162837</c:v>
                </c:pt>
                <c:pt idx="4995">
                  <c:v>994.06668131868139</c:v>
                </c:pt>
                <c:pt idx="4996">
                  <c:v>992.05055944055948</c:v>
                </c:pt>
                <c:pt idx="4997">
                  <c:v>980.19101898101917</c:v>
                </c:pt>
                <c:pt idx="4998">
                  <c:v>981.96995004995006</c:v>
                </c:pt>
                <c:pt idx="4999">
                  <c:v>983.74888111888117</c:v>
                </c:pt>
                <c:pt idx="5000">
                  <c:v>983.74888111888117</c:v>
                </c:pt>
                <c:pt idx="5001">
                  <c:v>983.74888111888117</c:v>
                </c:pt>
                <c:pt idx="5002">
                  <c:v>986.12078921078921</c:v>
                </c:pt>
                <c:pt idx="5003">
                  <c:v>964.77361638361651</c:v>
                </c:pt>
                <c:pt idx="5004">
                  <c:v>952.9140759240762</c:v>
                </c:pt>
                <c:pt idx="5005">
                  <c:v>961.21575424575451</c:v>
                </c:pt>
                <c:pt idx="5006">
                  <c:v>961.80873126873144</c:v>
                </c:pt>
                <c:pt idx="5007">
                  <c:v>961.80873126873144</c:v>
                </c:pt>
                <c:pt idx="5008">
                  <c:v>961.80873126873144</c:v>
                </c:pt>
                <c:pt idx="5009">
                  <c:v>977.8191108891109</c:v>
                </c:pt>
                <c:pt idx="5010">
                  <c:v>978.05630169830192</c:v>
                </c:pt>
                <c:pt idx="5011">
                  <c:v>975.44720279720286</c:v>
                </c:pt>
                <c:pt idx="5012">
                  <c:v>967.14552447552455</c:v>
                </c:pt>
                <c:pt idx="5013">
                  <c:v>979.59804195804202</c:v>
                </c:pt>
                <c:pt idx="5014">
                  <c:v>979.59804195804202</c:v>
                </c:pt>
                <c:pt idx="5015">
                  <c:v>979.59804195804202</c:v>
                </c:pt>
                <c:pt idx="5016">
                  <c:v>984.34185814185844</c:v>
                </c:pt>
                <c:pt idx="5017">
                  <c:v>977.8191108891109</c:v>
                </c:pt>
                <c:pt idx="5018">
                  <c:v>981.021186813187</c:v>
                </c:pt>
                <c:pt idx="5019">
                  <c:v>969.51743256743282</c:v>
                </c:pt>
                <c:pt idx="5020">
                  <c:v>957.75239043824695</c:v>
                </c:pt>
                <c:pt idx="5021">
                  <c:v>957.75239043824695</c:v>
                </c:pt>
                <c:pt idx="5022">
                  <c:v>957.75239043824695</c:v>
                </c:pt>
                <c:pt idx="5023">
                  <c:v>919.9152589641435</c:v>
                </c:pt>
                <c:pt idx="5024">
                  <c:v>930.55695219123504</c:v>
                </c:pt>
                <c:pt idx="5025">
                  <c:v>921.09766932270929</c:v>
                </c:pt>
                <c:pt idx="5026">
                  <c:v>931.73936254980083</c:v>
                </c:pt>
                <c:pt idx="5027">
                  <c:v>939.77975298804779</c:v>
                </c:pt>
                <c:pt idx="5028">
                  <c:v>939.77975298804779</c:v>
                </c:pt>
                <c:pt idx="5029">
                  <c:v>939.77975298804779</c:v>
                </c:pt>
                <c:pt idx="5030">
                  <c:v>948.29310756972109</c:v>
                </c:pt>
                <c:pt idx="5031">
                  <c:v>943.56346613545816</c:v>
                </c:pt>
                <c:pt idx="5032">
                  <c:v>933.51297808764946</c:v>
                </c:pt>
                <c:pt idx="5033">
                  <c:v>942.73577888446198</c:v>
                </c:pt>
                <c:pt idx="5034">
                  <c:v>942.97226095617532</c:v>
                </c:pt>
                <c:pt idx="5035">
                  <c:v>942.97226095617532</c:v>
                </c:pt>
                <c:pt idx="5036">
                  <c:v>942.97226095617532</c:v>
                </c:pt>
                <c:pt idx="5037">
                  <c:v>934.10418326693218</c:v>
                </c:pt>
                <c:pt idx="5038">
                  <c:v>939.42502988047818</c:v>
                </c:pt>
                <c:pt idx="5039">
                  <c:v>931.73936254980083</c:v>
                </c:pt>
                <c:pt idx="5040">
                  <c:v>921.68887450199202</c:v>
                </c:pt>
                <c:pt idx="5041">
                  <c:v>932.33056772908378</c:v>
                </c:pt>
                <c:pt idx="5042">
                  <c:v>932.33056772908378</c:v>
                </c:pt>
                <c:pt idx="5043">
                  <c:v>932.33056772908378</c:v>
                </c:pt>
                <c:pt idx="5044">
                  <c:v>932.92177290836662</c:v>
                </c:pt>
                <c:pt idx="5045">
                  <c:v>941.19864541832658</c:v>
                </c:pt>
                <c:pt idx="5046">
                  <c:v>928.4286135458168</c:v>
                </c:pt>
                <c:pt idx="5047">
                  <c:v>909.27356573705185</c:v>
                </c:pt>
                <c:pt idx="5048">
                  <c:v>916.95923306772909</c:v>
                </c:pt>
                <c:pt idx="5049">
                  <c:v>916.95923306772909</c:v>
                </c:pt>
                <c:pt idx="5050">
                  <c:v>916.95923306772909</c:v>
                </c:pt>
                <c:pt idx="5051">
                  <c:v>899.77674603174626</c:v>
                </c:pt>
                <c:pt idx="5052">
                  <c:v>889.76614087301596</c:v>
                </c:pt>
                <c:pt idx="5053">
                  <c:v>902.13218253968273</c:v>
                </c:pt>
                <c:pt idx="5054">
                  <c:v>889.76614087301596</c:v>
                </c:pt>
                <c:pt idx="5055">
                  <c:v>897.42130952380955</c:v>
                </c:pt>
                <c:pt idx="5056">
                  <c:v>897.42130952380955</c:v>
                </c:pt>
                <c:pt idx="5057">
                  <c:v>897.42130952380955</c:v>
                </c:pt>
                <c:pt idx="5058">
                  <c:v>893.88815476190484</c:v>
                </c:pt>
                <c:pt idx="5059">
                  <c:v>900.36560515873032</c:v>
                </c:pt>
                <c:pt idx="5060">
                  <c:v>902.13218253968273</c:v>
                </c:pt>
                <c:pt idx="5061">
                  <c:v>899.30565873015883</c:v>
                </c:pt>
                <c:pt idx="5062">
                  <c:v>899.77674603174626</c:v>
                </c:pt>
                <c:pt idx="5063">
                  <c:v>899.77674603174626</c:v>
                </c:pt>
                <c:pt idx="5064">
                  <c:v>899.77674603174626</c:v>
                </c:pt>
                <c:pt idx="5065">
                  <c:v>901.19000793650798</c:v>
                </c:pt>
                <c:pt idx="5066">
                  <c:v>902.72104166666679</c:v>
                </c:pt>
                <c:pt idx="5067">
                  <c:v>902.72104166666679</c:v>
                </c:pt>
                <c:pt idx="5068">
                  <c:v>885.05526785714301</c:v>
                </c:pt>
                <c:pt idx="5069">
                  <c:v>883.87754960317466</c:v>
                </c:pt>
                <c:pt idx="5070">
                  <c:v>883.87754960317466</c:v>
                </c:pt>
                <c:pt idx="5071">
                  <c:v>883.87754960317466</c:v>
                </c:pt>
                <c:pt idx="5072">
                  <c:v>882.11097222222224</c:v>
                </c:pt>
                <c:pt idx="5073">
                  <c:v>886.82184523809531</c:v>
                </c:pt>
                <c:pt idx="5074">
                  <c:v>885.05526785714301</c:v>
                </c:pt>
                <c:pt idx="5075">
                  <c:v>884.46640873015883</c:v>
                </c:pt>
                <c:pt idx="5076">
                  <c:v>885.87967063492079</c:v>
                </c:pt>
                <c:pt idx="5077">
                  <c:v>885.87967063492079</c:v>
                </c:pt>
                <c:pt idx="5078">
                  <c:v>885.87967063492079</c:v>
                </c:pt>
                <c:pt idx="5079">
                  <c:v>928.63084325396835</c:v>
                </c:pt>
                <c:pt idx="5080">
                  <c:v>922.15339285714288</c:v>
                </c:pt>
                <c:pt idx="5081">
                  <c:v>951.12106824925843</c:v>
                </c:pt>
                <c:pt idx="5082">
                  <c:v>937.61749752720084</c:v>
                </c:pt>
                <c:pt idx="5083">
                  <c:v>941.14016815034631</c:v>
                </c:pt>
                <c:pt idx="5084">
                  <c:v>941.14016815034631</c:v>
                </c:pt>
                <c:pt idx="5085">
                  <c:v>941.14016815034631</c:v>
                </c:pt>
                <c:pt idx="5086">
                  <c:v>932.92060336300699</c:v>
                </c:pt>
                <c:pt idx="5087">
                  <c:v>932.3334915924828</c:v>
                </c:pt>
                <c:pt idx="5088">
                  <c:v>938.79172106824933</c:v>
                </c:pt>
                <c:pt idx="5089">
                  <c:v>941.72727992087061</c:v>
                </c:pt>
                <c:pt idx="5090">
                  <c:v>912.95880316518299</c:v>
                </c:pt>
                <c:pt idx="5091">
                  <c:v>912.95880316518299</c:v>
                </c:pt>
                <c:pt idx="5092">
                  <c:v>912.95880316518299</c:v>
                </c:pt>
                <c:pt idx="5093">
                  <c:v>918.82992087042555</c:v>
                </c:pt>
                <c:pt idx="5094">
                  <c:v>914.01560435212673</c:v>
                </c:pt>
                <c:pt idx="5095">
                  <c:v>913.54591493570729</c:v>
                </c:pt>
                <c:pt idx="5096">
                  <c:v>912.95880316518299</c:v>
                </c:pt>
                <c:pt idx="5097">
                  <c:v>885.95166172106838</c:v>
                </c:pt>
                <c:pt idx="5098">
                  <c:v>885.95166172106838</c:v>
                </c:pt>
                <c:pt idx="5099">
                  <c:v>885.95166172106838</c:v>
                </c:pt>
                <c:pt idx="5100">
                  <c:v>880.66765578635034</c:v>
                </c:pt>
                <c:pt idx="5101">
                  <c:v>887.94784174085078</c:v>
                </c:pt>
                <c:pt idx="5102">
                  <c:v>889.12206528189927</c:v>
                </c:pt>
                <c:pt idx="5103">
                  <c:v>889.8265994065282</c:v>
                </c:pt>
                <c:pt idx="5104">
                  <c:v>889.8265994065282</c:v>
                </c:pt>
                <c:pt idx="5105">
                  <c:v>889.8265994065282</c:v>
                </c:pt>
                <c:pt idx="5106">
                  <c:v>889.8265994065282</c:v>
                </c:pt>
                <c:pt idx="5107">
                  <c:v>889.8265994065282</c:v>
                </c:pt>
                <c:pt idx="5108">
                  <c:v>889.8265994065282</c:v>
                </c:pt>
                <c:pt idx="5109">
                  <c:v>887.71299703264106</c:v>
                </c:pt>
                <c:pt idx="5110">
                  <c:v>898.04616419386764</c:v>
                </c:pt>
                <c:pt idx="5111">
                  <c:v>898.04616419386764</c:v>
                </c:pt>
                <c:pt idx="5112">
                  <c:v>895.38922287968433</c:v>
                </c:pt>
                <c:pt idx="5113">
                  <c:v>895.38922287968433</c:v>
                </c:pt>
                <c:pt idx="5114">
                  <c:v>895.38922287968433</c:v>
                </c:pt>
                <c:pt idx="5115">
                  <c:v>896.79412228796855</c:v>
                </c:pt>
                <c:pt idx="5116">
                  <c:v>875.72063116370805</c:v>
                </c:pt>
                <c:pt idx="5117">
                  <c:v>878.64750493096653</c:v>
                </c:pt>
                <c:pt idx="5118">
                  <c:v>878.64750493096653</c:v>
                </c:pt>
                <c:pt idx="5119">
                  <c:v>878.64750493096653</c:v>
                </c:pt>
                <c:pt idx="5120">
                  <c:v>878.64750493096653</c:v>
                </c:pt>
                <c:pt idx="5121">
                  <c:v>855.23251479289945</c:v>
                </c:pt>
                <c:pt idx="5122">
                  <c:v>869.28150887573963</c:v>
                </c:pt>
                <c:pt idx="5123">
                  <c:v>861.08626232741619</c:v>
                </c:pt>
                <c:pt idx="5124">
                  <c:v>862.84238658777122</c:v>
                </c:pt>
                <c:pt idx="5125">
                  <c:v>873.96450690335314</c:v>
                </c:pt>
                <c:pt idx="5126">
                  <c:v>873.96450690335314</c:v>
                </c:pt>
                <c:pt idx="5127">
                  <c:v>873.96450690335314</c:v>
                </c:pt>
                <c:pt idx="5128">
                  <c:v>866.94000986193305</c:v>
                </c:pt>
                <c:pt idx="5129">
                  <c:v>861.08626232741619</c:v>
                </c:pt>
                <c:pt idx="5130">
                  <c:v>862.25701183431954</c:v>
                </c:pt>
                <c:pt idx="5131">
                  <c:v>877.47675542406307</c:v>
                </c:pt>
                <c:pt idx="5132">
                  <c:v>869.28150887573963</c:v>
                </c:pt>
                <c:pt idx="5133">
                  <c:v>869.28150887573963</c:v>
                </c:pt>
                <c:pt idx="5134">
                  <c:v>869.28150887573963</c:v>
                </c:pt>
                <c:pt idx="5135">
                  <c:v>869.51565877712039</c:v>
                </c:pt>
                <c:pt idx="5136">
                  <c:v>854.88128994082842</c:v>
                </c:pt>
                <c:pt idx="5137">
                  <c:v>858.15938856015771</c:v>
                </c:pt>
                <c:pt idx="5138">
                  <c:v>859.33013806706106</c:v>
                </c:pt>
                <c:pt idx="5139">
                  <c:v>866.35463510848126</c:v>
                </c:pt>
                <c:pt idx="5140">
                  <c:v>866.35463510848126</c:v>
                </c:pt>
                <c:pt idx="5141">
                  <c:v>866.35463510848126</c:v>
                </c:pt>
                <c:pt idx="5142">
                  <c:v>866.00341025641035</c:v>
                </c:pt>
                <c:pt idx="5143">
                  <c:v>869.13530852105794</c:v>
                </c:pt>
                <c:pt idx="5144">
                  <c:v>879.36726934378055</c:v>
                </c:pt>
                <c:pt idx="5145">
                  <c:v>891.22704211557311</c:v>
                </c:pt>
                <c:pt idx="5146">
                  <c:v>890.87822526934406</c:v>
                </c:pt>
                <c:pt idx="5147">
                  <c:v>890.87822526934406</c:v>
                </c:pt>
                <c:pt idx="5148">
                  <c:v>890.87822526934406</c:v>
                </c:pt>
                <c:pt idx="5149">
                  <c:v>885.52970029382971</c:v>
                </c:pt>
                <c:pt idx="5150">
                  <c:v>883.0879823702254</c:v>
                </c:pt>
                <c:pt idx="5151">
                  <c:v>898.20337904015685</c:v>
                </c:pt>
                <c:pt idx="5152">
                  <c:v>890.64568070519113</c:v>
                </c:pt>
                <c:pt idx="5153">
                  <c:v>878.2045465230168</c:v>
                </c:pt>
                <c:pt idx="5154">
                  <c:v>878.2045465230168</c:v>
                </c:pt>
                <c:pt idx="5155">
                  <c:v>878.2045465230168</c:v>
                </c:pt>
                <c:pt idx="5156">
                  <c:v>876.34419000979449</c:v>
                </c:pt>
                <c:pt idx="5157">
                  <c:v>874.36756121449559</c:v>
                </c:pt>
                <c:pt idx="5158">
                  <c:v>890.64568070519113</c:v>
                </c:pt>
                <c:pt idx="5159">
                  <c:v>892.73858178256614</c:v>
                </c:pt>
                <c:pt idx="5160">
                  <c:v>888.66905190989235</c:v>
                </c:pt>
                <c:pt idx="5161">
                  <c:v>888.66905190989235</c:v>
                </c:pt>
                <c:pt idx="5162">
                  <c:v>888.66905190989235</c:v>
                </c:pt>
                <c:pt idx="5163">
                  <c:v>895.8779333986289</c:v>
                </c:pt>
                <c:pt idx="5164">
                  <c:v>919.13238981390816</c:v>
                </c:pt>
                <c:pt idx="5165">
                  <c:v>919.13238981390816</c:v>
                </c:pt>
                <c:pt idx="5166">
                  <c:v>926.10872673849178</c:v>
                </c:pt>
                <c:pt idx="5167">
                  <c:v>920.29511263467191</c:v>
                </c:pt>
                <c:pt idx="5168">
                  <c:v>920.29511263467191</c:v>
                </c:pt>
                <c:pt idx="5169">
                  <c:v>920.29511263467191</c:v>
                </c:pt>
                <c:pt idx="5170">
                  <c:v>915.06285994123425</c:v>
                </c:pt>
                <c:pt idx="5171">
                  <c:v>928.43417238001973</c:v>
                </c:pt>
                <c:pt idx="5172">
                  <c:v>912.33907407407423</c:v>
                </c:pt>
                <c:pt idx="5173">
                  <c:v>908.86790448343083</c:v>
                </c:pt>
                <c:pt idx="5174">
                  <c:v>923.33111111111123</c:v>
                </c:pt>
                <c:pt idx="5175">
                  <c:v>923.33111111111123</c:v>
                </c:pt>
                <c:pt idx="5176">
                  <c:v>923.33111111111123</c:v>
                </c:pt>
                <c:pt idx="5177">
                  <c:v>939.18278557504891</c:v>
                </c:pt>
                <c:pt idx="5178">
                  <c:v>931.43050682261207</c:v>
                </c:pt>
                <c:pt idx="5179">
                  <c:v>922.17405458089684</c:v>
                </c:pt>
                <c:pt idx="5180">
                  <c:v>919.2814132553608</c:v>
                </c:pt>
                <c:pt idx="5181">
                  <c:v>925.41381286549711</c:v>
                </c:pt>
                <c:pt idx="5182">
                  <c:v>925.41381286549711</c:v>
                </c:pt>
                <c:pt idx="5183">
                  <c:v>925.41381286549711</c:v>
                </c:pt>
                <c:pt idx="5184">
                  <c:v>915.81024366471752</c:v>
                </c:pt>
                <c:pt idx="5185">
                  <c:v>919.2814132553608</c:v>
                </c:pt>
                <c:pt idx="5186">
                  <c:v>925.06669590643287</c:v>
                </c:pt>
                <c:pt idx="5187">
                  <c:v>912.91760233918137</c:v>
                </c:pt>
                <c:pt idx="5188">
                  <c:v>908.86790448343083</c:v>
                </c:pt>
                <c:pt idx="5189">
                  <c:v>908.86790448343083</c:v>
                </c:pt>
                <c:pt idx="5190">
                  <c:v>908.86790448343083</c:v>
                </c:pt>
                <c:pt idx="5191">
                  <c:v>910.83490058479538</c:v>
                </c:pt>
                <c:pt idx="5192">
                  <c:v>911.41342884990263</c:v>
                </c:pt>
                <c:pt idx="5193">
                  <c:v>907.94225925925946</c:v>
                </c:pt>
                <c:pt idx="5194">
                  <c:v>900.99992007797289</c:v>
                </c:pt>
                <c:pt idx="5195">
                  <c:v>897.64445614035094</c:v>
                </c:pt>
                <c:pt idx="5196">
                  <c:v>897.64445614035094</c:v>
                </c:pt>
                <c:pt idx="5197">
                  <c:v>897.64445614035094</c:v>
                </c:pt>
                <c:pt idx="5198">
                  <c:v>896.48739961013644</c:v>
                </c:pt>
                <c:pt idx="5199">
                  <c:v>899.84286354775838</c:v>
                </c:pt>
                <c:pt idx="5200">
                  <c:v>892.66911306042903</c:v>
                </c:pt>
                <c:pt idx="5201">
                  <c:v>903.08262183235877</c:v>
                </c:pt>
                <c:pt idx="5202">
                  <c:v>899.03292397660823</c:v>
                </c:pt>
                <c:pt idx="5203">
                  <c:v>896.41183673469391</c:v>
                </c:pt>
                <c:pt idx="5204">
                  <c:v>896.41183673469391</c:v>
                </c:pt>
                <c:pt idx="5205">
                  <c:v>893.41226044703592</c:v>
                </c:pt>
                <c:pt idx="5206">
                  <c:v>893.41226044703592</c:v>
                </c:pt>
                <c:pt idx="5207">
                  <c:v>893.41226044703592</c:v>
                </c:pt>
                <c:pt idx="5208">
                  <c:v>879.5680621963071</c:v>
                </c:pt>
                <c:pt idx="5209">
                  <c:v>877.37606413994183</c:v>
                </c:pt>
                <c:pt idx="5210">
                  <c:v>877.37606413994183</c:v>
                </c:pt>
                <c:pt idx="5211">
                  <c:v>877.37606413994183</c:v>
                </c:pt>
                <c:pt idx="5212">
                  <c:v>882.33690184645286</c:v>
                </c:pt>
                <c:pt idx="5213">
                  <c:v>879.91416715257537</c:v>
                </c:pt>
                <c:pt idx="5214">
                  <c:v>887.18237123420806</c:v>
                </c:pt>
                <c:pt idx="5215">
                  <c:v>881.18321865889209</c:v>
                </c:pt>
                <c:pt idx="5216">
                  <c:v>875.06869776482017</c:v>
                </c:pt>
                <c:pt idx="5217">
                  <c:v>875.06869776482017</c:v>
                </c:pt>
                <c:pt idx="5218">
                  <c:v>875.06869776482017</c:v>
                </c:pt>
                <c:pt idx="5219">
                  <c:v>877.02995918367355</c:v>
                </c:pt>
                <c:pt idx="5220">
                  <c:v>877.26069582118555</c:v>
                </c:pt>
                <c:pt idx="5221">
                  <c:v>877.37606413994183</c:v>
                </c:pt>
                <c:pt idx="5222">
                  <c:v>888.1053177842565</c:v>
                </c:pt>
                <c:pt idx="5223">
                  <c:v>888.1053177842565</c:v>
                </c:pt>
                <c:pt idx="5224">
                  <c:v>888.1053177842565</c:v>
                </c:pt>
                <c:pt idx="5225">
                  <c:v>888.1053177842565</c:v>
                </c:pt>
                <c:pt idx="5226">
                  <c:v>888.1053177842565</c:v>
                </c:pt>
                <c:pt idx="5227">
                  <c:v>884.29816326530613</c:v>
                </c:pt>
                <c:pt idx="5228">
                  <c:v>882.10616520894075</c:v>
                </c:pt>
                <c:pt idx="5229">
                  <c:v>876.56848590864911</c:v>
                </c:pt>
                <c:pt idx="5230">
                  <c:v>875.06869776482017</c:v>
                </c:pt>
                <c:pt idx="5231">
                  <c:v>875.06869776482017</c:v>
                </c:pt>
                <c:pt idx="5232">
                  <c:v>875.06869776482017</c:v>
                </c:pt>
                <c:pt idx="5233">
                  <c:v>863.75065246853831</c:v>
                </c:pt>
                <c:pt idx="5234">
                  <c:v>865.35955469506314</c:v>
                </c:pt>
                <c:pt idx="5235">
                  <c:v>867.31322168441443</c:v>
                </c:pt>
                <c:pt idx="5236">
                  <c:v>869.95641819941932</c:v>
                </c:pt>
                <c:pt idx="5237">
                  <c:v>865.81924104549864</c:v>
                </c:pt>
                <c:pt idx="5238">
                  <c:v>865.81924104549864</c:v>
                </c:pt>
                <c:pt idx="5239">
                  <c:v>865.81924104549864</c:v>
                </c:pt>
                <c:pt idx="5240">
                  <c:v>865.81924104549864</c:v>
                </c:pt>
                <c:pt idx="5241">
                  <c:v>853.86739593417246</c:v>
                </c:pt>
                <c:pt idx="5242">
                  <c:v>856.39567086156831</c:v>
                </c:pt>
                <c:pt idx="5243">
                  <c:v>854.4420038722169</c:v>
                </c:pt>
                <c:pt idx="5244">
                  <c:v>856.16582768635055</c:v>
                </c:pt>
                <c:pt idx="5245">
                  <c:v>856.16582768635055</c:v>
                </c:pt>
                <c:pt idx="5246">
                  <c:v>856.16582768635055</c:v>
                </c:pt>
                <c:pt idx="5247">
                  <c:v>856.28074927395949</c:v>
                </c:pt>
                <c:pt idx="5248">
                  <c:v>857.88965150048409</c:v>
                </c:pt>
                <c:pt idx="5249">
                  <c:v>862.48651500484038</c:v>
                </c:pt>
                <c:pt idx="5250">
                  <c:v>865.35955469506314</c:v>
                </c:pt>
                <c:pt idx="5251">
                  <c:v>863.2909661181028</c:v>
                </c:pt>
                <c:pt idx="5252">
                  <c:v>863.2909661181028</c:v>
                </c:pt>
                <c:pt idx="5253">
                  <c:v>863.2909661181028</c:v>
                </c:pt>
                <c:pt idx="5254">
                  <c:v>875.12788964182005</c:v>
                </c:pt>
                <c:pt idx="5255">
                  <c:v>872.25484995159741</c:v>
                </c:pt>
                <c:pt idx="5256">
                  <c:v>870.07133978702814</c:v>
                </c:pt>
                <c:pt idx="5257">
                  <c:v>863.40588770571162</c:v>
                </c:pt>
                <c:pt idx="5258">
                  <c:v>883.05747918683448</c:v>
                </c:pt>
                <c:pt idx="5259">
                  <c:v>883.05747918683448</c:v>
                </c:pt>
                <c:pt idx="5260">
                  <c:v>883.05747918683448</c:v>
                </c:pt>
                <c:pt idx="5261">
                  <c:v>883.05747918683448</c:v>
                </c:pt>
                <c:pt idx="5262">
                  <c:v>886.27528363988404</c:v>
                </c:pt>
                <c:pt idx="5263">
                  <c:v>888.1140290416264</c:v>
                </c:pt>
                <c:pt idx="5264">
                  <c:v>881.46578743961356</c:v>
                </c:pt>
                <c:pt idx="5265">
                  <c:v>903.25869565217397</c:v>
                </c:pt>
                <c:pt idx="5266">
                  <c:v>903.25869565217397</c:v>
                </c:pt>
                <c:pt idx="5267">
                  <c:v>903.25869565217397</c:v>
                </c:pt>
                <c:pt idx="5268">
                  <c:v>896.95022222222224</c:v>
                </c:pt>
                <c:pt idx="5269">
                  <c:v>903.25869565217397</c:v>
                </c:pt>
                <c:pt idx="5270">
                  <c:v>898.44131594202906</c:v>
                </c:pt>
                <c:pt idx="5271">
                  <c:v>899.70301062801923</c:v>
                </c:pt>
                <c:pt idx="5272">
                  <c:v>885.48027053140106</c:v>
                </c:pt>
                <c:pt idx="5273">
                  <c:v>885.48027053140106</c:v>
                </c:pt>
                <c:pt idx="5274">
                  <c:v>885.48027053140106</c:v>
                </c:pt>
                <c:pt idx="5275">
                  <c:v>877.45130434782618</c:v>
                </c:pt>
                <c:pt idx="5276">
                  <c:v>860.24637681159425</c:v>
                </c:pt>
                <c:pt idx="5277">
                  <c:v>857.95238647343001</c:v>
                </c:pt>
                <c:pt idx="5278">
                  <c:v>861.62277101449286</c:v>
                </c:pt>
                <c:pt idx="5279">
                  <c:v>844.18844444444449</c:v>
                </c:pt>
                <c:pt idx="5280">
                  <c:v>844.18844444444449</c:v>
                </c:pt>
                <c:pt idx="5281">
                  <c:v>844.18844444444449</c:v>
                </c:pt>
                <c:pt idx="5282">
                  <c:v>843.95904541062794</c:v>
                </c:pt>
                <c:pt idx="5283">
                  <c:v>850.15281932367157</c:v>
                </c:pt>
                <c:pt idx="5284">
                  <c:v>848.77642512077296</c:v>
                </c:pt>
                <c:pt idx="5285">
                  <c:v>850.49691787439622</c:v>
                </c:pt>
                <c:pt idx="5286">
                  <c:v>858.5258840579711</c:v>
                </c:pt>
                <c:pt idx="5287">
                  <c:v>858.5258840579711</c:v>
                </c:pt>
                <c:pt idx="5288">
                  <c:v>858.5258840579711</c:v>
                </c:pt>
                <c:pt idx="5289">
                  <c:v>847.05593236714969</c:v>
                </c:pt>
                <c:pt idx="5290">
                  <c:v>847.62942995169078</c:v>
                </c:pt>
                <c:pt idx="5291">
                  <c:v>847.28533140096636</c:v>
                </c:pt>
                <c:pt idx="5292">
                  <c:v>855.42899710144934</c:v>
                </c:pt>
                <c:pt idx="5293">
                  <c:v>855.77309565217399</c:v>
                </c:pt>
                <c:pt idx="5294">
                  <c:v>854.12261716489877</c:v>
                </c:pt>
                <c:pt idx="5295">
                  <c:v>854.12261716489877</c:v>
                </c:pt>
                <c:pt idx="5296">
                  <c:v>847.13944069431057</c:v>
                </c:pt>
                <c:pt idx="5297">
                  <c:v>843.13270009643202</c:v>
                </c:pt>
                <c:pt idx="5298">
                  <c:v>844.84987463838002</c:v>
                </c:pt>
                <c:pt idx="5299">
                  <c:v>835.23369720347159</c:v>
                </c:pt>
                <c:pt idx="5300">
                  <c:v>808.78920925747354</c:v>
                </c:pt>
                <c:pt idx="5301">
                  <c:v>808.78920925747354</c:v>
                </c:pt>
                <c:pt idx="5302">
                  <c:v>808.78920925747354</c:v>
                </c:pt>
                <c:pt idx="5303">
                  <c:v>775.01810993249762</c:v>
                </c:pt>
                <c:pt idx="5304">
                  <c:v>788.18311475409848</c:v>
                </c:pt>
                <c:pt idx="5305">
                  <c:v>776.73528447444551</c:v>
                </c:pt>
                <c:pt idx="5306">
                  <c:v>781.08545998071349</c:v>
                </c:pt>
                <c:pt idx="5307">
                  <c:v>789.90028929604637</c:v>
                </c:pt>
                <c:pt idx="5308">
                  <c:v>789.90028929604637</c:v>
                </c:pt>
                <c:pt idx="5309">
                  <c:v>789.90028929604637</c:v>
                </c:pt>
                <c:pt idx="5310">
                  <c:v>801.57707618129234</c:v>
                </c:pt>
                <c:pt idx="5311">
                  <c:v>794.82285631629702</c:v>
                </c:pt>
                <c:pt idx="5312">
                  <c:v>791.61746383799425</c:v>
                </c:pt>
                <c:pt idx="5313">
                  <c:v>801.80603278688534</c:v>
                </c:pt>
                <c:pt idx="5314">
                  <c:v>783.0315911282546</c:v>
                </c:pt>
                <c:pt idx="5315">
                  <c:v>783.0315911282546</c:v>
                </c:pt>
                <c:pt idx="5316">
                  <c:v>783.0315911282546</c:v>
                </c:pt>
                <c:pt idx="5317">
                  <c:v>767.00462873674064</c:v>
                </c:pt>
                <c:pt idx="5318">
                  <c:v>775.01810993249762</c:v>
                </c:pt>
                <c:pt idx="5319">
                  <c:v>782.45919961427205</c:v>
                </c:pt>
                <c:pt idx="5320">
                  <c:v>788.06863645130193</c:v>
                </c:pt>
                <c:pt idx="5321">
                  <c:v>767.57702025072331</c:v>
                </c:pt>
                <c:pt idx="5322">
                  <c:v>767.57702025072331</c:v>
                </c:pt>
                <c:pt idx="5323">
                  <c:v>767.57702025072331</c:v>
                </c:pt>
                <c:pt idx="5324">
                  <c:v>775.01810993249762</c:v>
                </c:pt>
                <c:pt idx="5325">
                  <c:v>780.82109317963523</c:v>
                </c:pt>
                <c:pt idx="5326">
                  <c:v>773.18051873198863</c:v>
                </c:pt>
                <c:pt idx="5327">
                  <c:v>784.58436119116243</c:v>
                </c:pt>
                <c:pt idx="5328">
                  <c:v>796.55839577329493</c:v>
                </c:pt>
                <c:pt idx="5329">
                  <c:v>796.55839577329493</c:v>
                </c:pt>
                <c:pt idx="5330">
                  <c:v>796.55839577329493</c:v>
                </c:pt>
                <c:pt idx="5331">
                  <c:v>796.55839577329493</c:v>
                </c:pt>
                <c:pt idx="5332">
                  <c:v>780.02282420749293</c:v>
                </c:pt>
                <c:pt idx="5333">
                  <c:v>785.72474543707983</c:v>
                </c:pt>
                <c:pt idx="5334">
                  <c:v>785.15455331412124</c:v>
                </c:pt>
                <c:pt idx="5335">
                  <c:v>790.85647454370815</c:v>
                </c:pt>
                <c:pt idx="5336">
                  <c:v>790.85647454370815</c:v>
                </c:pt>
                <c:pt idx="5337">
                  <c:v>790.85647454370815</c:v>
                </c:pt>
                <c:pt idx="5338">
                  <c:v>783.44397694524514</c:v>
                </c:pt>
                <c:pt idx="5339">
                  <c:v>807.39204610951015</c:v>
                </c:pt>
                <c:pt idx="5340">
                  <c:v>800.32166378482236</c:v>
                </c:pt>
                <c:pt idx="5341">
                  <c:v>803.40070124879935</c:v>
                </c:pt>
                <c:pt idx="5342">
                  <c:v>802.83050912584076</c:v>
                </c:pt>
                <c:pt idx="5343">
                  <c:v>802.83050912584076</c:v>
                </c:pt>
                <c:pt idx="5344">
                  <c:v>802.83050912584076</c:v>
                </c:pt>
                <c:pt idx="5345">
                  <c:v>796.67243419788679</c:v>
                </c:pt>
                <c:pt idx="5346">
                  <c:v>789.14589817483193</c:v>
                </c:pt>
                <c:pt idx="5347">
                  <c:v>786.86512968299712</c:v>
                </c:pt>
                <c:pt idx="5348">
                  <c:v>801.11993275696454</c:v>
                </c:pt>
                <c:pt idx="5349">
                  <c:v>798.26897214217115</c:v>
                </c:pt>
                <c:pt idx="5350">
                  <c:v>798.26897214217115</c:v>
                </c:pt>
                <c:pt idx="5351">
                  <c:v>798.26897214217115</c:v>
                </c:pt>
                <c:pt idx="5352">
                  <c:v>798.26897214217115</c:v>
                </c:pt>
                <c:pt idx="5353">
                  <c:v>797.69878001921245</c:v>
                </c:pt>
                <c:pt idx="5354">
                  <c:v>799.40935638808855</c:v>
                </c:pt>
                <c:pt idx="5355">
                  <c:v>791.99685878962532</c:v>
                </c:pt>
                <c:pt idx="5356">
                  <c:v>791.99522030651349</c:v>
                </c:pt>
                <c:pt idx="5357">
                  <c:v>791.99522030651349</c:v>
                </c:pt>
                <c:pt idx="5358">
                  <c:v>791.99522030651349</c:v>
                </c:pt>
                <c:pt idx="5359">
                  <c:v>783.46691570881228</c:v>
                </c:pt>
                <c:pt idx="5360">
                  <c:v>775.96200766283516</c:v>
                </c:pt>
                <c:pt idx="5361">
                  <c:v>746.5109291187739</c:v>
                </c:pt>
                <c:pt idx="5362">
                  <c:v>774.37005747126432</c:v>
                </c:pt>
                <c:pt idx="5363">
                  <c:v>772.66439655172417</c:v>
                </c:pt>
                <c:pt idx="5364">
                  <c:v>772.66439655172417</c:v>
                </c:pt>
                <c:pt idx="5365">
                  <c:v>772.66439655172417</c:v>
                </c:pt>
                <c:pt idx="5366">
                  <c:v>769.70791762452109</c:v>
                </c:pt>
                <c:pt idx="5367">
                  <c:v>773.9152145593871</c:v>
                </c:pt>
                <c:pt idx="5368">
                  <c:v>769.82162835249039</c:v>
                </c:pt>
                <c:pt idx="5369">
                  <c:v>766.06917432950206</c:v>
                </c:pt>
                <c:pt idx="5370">
                  <c:v>776.53056130268203</c:v>
                </c:pt>
                <c:pt idx="5371">
                  <c:v>776.53056130268203</c:v>
                </c:pt>
                <c:pt idx="5372">
                  <c:v>776.53056130268203</c:v>
                </c:pt>
                <c:pt idx="5373">
                  <c:v>762.43043103448281</c:v>
                </c:pt>
                <c:pt idx="5374">
                  <c:v>765.84175287356311</c:v>
                </c:pt>
                <c:pt idx="5375">
                  <c:v>773.23295019157092</c:v>
                </c:pt>
                <c:pt idx="5376">
                  <c:v>770.39018199233726</c:v>
                </c:pt>
                <c:pt idx="5377">
                  <c:v>781.19270114942526</c:v>
                </c:pt>
                <c:pt idx="5378">
                  <c:v>781.19270114942526</c:v>
                </c:pt>
                <c:pt idx="5379">
                  <c:v>781.19270114942526</c:v>
                </c:pt>
                <c:pt idx="5380">
                  <c:v>790.85811302681986</c:v>
                </c:pt>
                <c:pt idx="5381">
                  <c:v>784.60402298850568</c:v>
                </c:pt>
                <c:pt idx="5382">
                  <c:v>787.10565900383153</c:v>
                </c:pt>
                <c:pt idx="5383">
                  <c:v>785.17257662835254</c:v>
                </c:pt>
                <c:pt idx="5384">
                  <c:v>781.76125478927202</c:v>
                </c:pt>
                <c:pt idx="5385">
                  <c:v>781.76125478927202</c:v>
                </c:pt>
                <c:pt idx="5386">
                  <c:v>779.52125119388734</c:v>
                </c:pt>
                <c:pt idx="5387">
                  <c:v>783.26295319961787</c:v>
                </c:pt>
                <c:pt idx="5388">
                  <c:v>782.92279847182431</c:v>
                </c:pt>
                <c:pt idx="5389">
                  <c:v>790.29281757402111</c:v>
                </c:pt>
                <c:pt idx="5390">
                  <c:v>785.19049665711555</c:v>
                </c:pt>
                <c:pt idx="5391">
                  <c:v>779.63463610315205</c:v>
                </c:pt>
                <c:pt idx="5392">
                  <c:v>779.63463610315205</c:v>
                </c:pt>
                <c:pt idx="5393">
                  <c:v>779.63463610315205</c:v>
                </c:pt>
                <c:pt idx="5394">
                  <c:v>774.64570009551107</c:v>
                </c:pt>
                <c:pt idx="5395">
                  <c:v>773.28508118433626</c:v>
                </c:pt>
                <c:pt idx="5396">
                  <c:v>765.91506208213946</c:v>
                </c:pt>
                <c:pt idx="5397">
                  <c:v>766.7087564469914</c:v>
                </c:pt>
                <c:pt idx="5398">
                  <c:v>768.52291499522448</c:v>
                </c:pt>
                <c:pt idx="5399">
                  <c:v>768.52291499522448</c:v>
                </c:pt>
                <c:pt idx="5400">
                  <c:v>768.52291499522448</c:v>
                </c:pt>
                <c:pt idx="5401">
                  <c:v>767.95599044890162</c:v>
                </c:pt>
                <c:pt idx="5402">
                  <c:v>769.88353390639929</c:v>
                </c:pt>
                <c:pt idx="5403">
                  <c:v>772.26461700095524</c:v>
                </c:pt>
                <c:pt idx="5404">
                  <c:v>769.88353390639929</c:v>
                </c:pt>
                <c:pt idx="5405">
                  <c:v>769.88353390639929</c:v>
                </c:pt>
                <c:pt idx="5406">
                  <c:v>769.88353390639929</c:v>
                </c:pt>
                <c:pt idx="5407">
                  <c:v>769.88353390639929</c:v>
                </c:pt>
                <c:pt idx="5408">
                  <c:v>767.38906590257886</c:v>
                </c:pt>
                <c:pt idx="5409">
                  <c:v>771.01738299904491</c:v>
                </c:pt>
                <c:pt idx="5410">
                  <c:v>771.01738299904491</c:v>
                </c:pt>
                <c:pt idx="5411">
                  <c:v>767.61583572110806</c:v>
                </c:pt>
                <c:pt idx="5412">
                  <c:v>765.57490735434578</c:v>
                </c:pt>
                <c:pt idx="5413">
                  <c:v>765.57490735434578</c:v>
                </c:pt>
                <c:pt idx="5414">
                  <c:v>765.57490735434578</c:v>
                </c:pt>
                <c:pt idx="5415">
                  <c:v>762.51351480420249</c:v>
                </c:pt>
                <c:pt idx="5416">
                  <c:v>760.812741165234</c:v>
                </c:pt>
                <c:pt idx="5417">
                  <c:v>753.39902949571842</c:v>
                </c:pt>
                <c:pt idx="5418">
                  <c:v>754.07674976213139</c:v>
                </c:pt>
                <c:pt idx="5419">
                  <c:v>775.08607802093252</c:v>
                </c:pt>
                <c:pt idx="5420">
                  <c:v>775.08607802093252</c:v>
                </c:pt>
                <c:pt idx="5421">
                  <c:v>775.08607802093252</c:v>
                </c:pt>
                <c:pt idx="5422">
                  <c:v>773.61768411037121</c:v>
                </c:pt>
                <c:pt idx="5423">
                  <c:v>781.86328068506202</c:v>
                </c:pt>
                <c:pt idx="5424">
                  <c:v>785.25188201712672</c:v>
                </c:pt>
                <c:pt idx="5425">
                  <c:v>784.1223482397719</c:v>
                </c:pt>
                <c:pt idx="5426">
                  <c:v>783.44462797335882</c:v>
                </c:pt>
                <c:pt idx="5427">
                  <c:v>783.44462797335882</c:v>
                </c:pt>
                <c:pt idx="5428">
                  <c:v>783.44462797335882</c:v>
                </c:pt>
                <c:pt idx="5429">
                  <c:v>781.07260704091357</c:v>
                </c:pt>
                <c:pt idx="5430">
                  <c:v>791.57727117031402</c:v>
                </c:pt>
                <c:pt idx="5431">
                  <c:v>781.18556041864906</c:v>
                </c:pt>
                <c:pt idx="5432">
                  <c:v>776.55447193149394</c:v>
                </c:pt>
                <c:pt idx="5433">
                  <c:v>779.37830637488105</c:v>
                </c:pt>
                <c:pt idx="5434">
                  <c:v>779.37830637488105</c:v>
                </c:pt>
                <c:pt idx="5435">
                  <c:v>779.37830637488105</c:v>
                </c:pt>
                <c:pt idx="5436">
                  <c:v>775.76379828734548</c:v>
                </c:pt>
                <c:pt idx="5437">
                  <c:v>774.06949762131319</c:v>
                </c:pt>
                <c:pt idx="5438">
                  <c:v>768.7606888677451</c:v>
                </c:pt>
                <c:pt idx="5439">
                  <c:v>772.48815033301628</c:v>
                </c:pt>
                <c:pt idx="5440">
                  <c:v>771.47156993339684</c:v>
                </c:pt>
                <c:pt idx="5441">
                  <c:v>771.47156993339684</c:v>
                </c:pt>
                <c:pt idx="5442">
                  <c:v>771.47156993339684</c:v>
                </c:pt>
                <c:pt idx="5443">
                  <c:v>761.07985918173176</c:v>
                </c:pt>
                <c:pt idx="5444">
                  <c:v>752.0435889628925</c:v>
                </c:pt>
                <c:pt idx="5445">
                  <c:v>743.23322549952434</c:v>
                </c:pt>
                <c:pt idx="5446">
                  <c:v>746.84773358706013</c:v>
                </c:pt>
                <c:pt idx="5447">
                  <c:v>741.82157644824315</c:v>
                </c:pt>
                <c:pt idx="5448">
                  <c:v>741.82157644824315</c:v>
                </c:pt>
                <c:pt idx="5449">
                  <c:v>741.82157644824315</c:v>
                </c:pt>
                <c:pt idx="5450">
                  <c:v>742.94896486229834</c:v>
                </c:pt>
                <c:pt idx="5451">
                  <c:v>748.58590693257372</c:v>
                </c:pt>
                <c:pt idx="5452">
                  <c:v>743.85087559354224</c:v>
                </c:pt>
                <c:pt idx="5453">
                  <c:v>745.76743589743592</c:v>
                </c:pt>
                <c:pt idx="5454">
                  <c:v>737.31202279202284</c:v>
                </c:pt>
                <c:pt idx="5455">
                  <c:v>737.31202279202284</c:v>
                </c:pt>
                <c:pt idx="5456">
                  <c:v>737.31202279202284</c:v>
                </c:pt>
                <c:pt idx="5457">
                  <c:v>735.62094017094023</c:v>
                </c:pt>
                <c:pt idx="5458">
                  <c:v>736.74832858499531</c:v>
                </c:pt>
                <c:pt idx="5459">
                  <c:v>731.67508072174746</c:v>
                </c:pt>
                <c:pt idx="5460">
                  <c:v>731.11138651471992</c:v>
                </c:pt>
                <c:pt idx="5461">
                  <c:v>727.16552706552704</c:v>
                </c:pt>
                <c:pt idx="5462">
                  <c:v>727.16552706552704</c:v>
                </c:pt>
                <c:pt idx="5463">
                  <c:v>727.16552706552704</c:v>
                </c:pt>
                <c:pt idx="5464">
                  <c:v>710.2547008547009</c:v>
                </c:pt>
                <c:pt idx="5465">
                  <c:v>696.72603988603998</c:v>
                </c:pt>
                <c:pt idx="5466">
                  <c:v>697.40247293447305</c:v>
                </c:pt>
                <c:pt idx="5467">
                  <c:v>693.34387464387464</c:v>
                </c:pt>
                <c:pt idx="5468">
                  <c:v>701.23559354226029</c:v>
                </c:pt>
                <c:pt idx="5469">
                  <c:v>701.23559354226029</c:v>
                </c:pt>
                <c:pt idx="5470">
                  <c:v>701.23559354226029</c:v>
                </c:pt>
                <c:pt idx="5471">
                  <c:v>701.23559354226029</c:v>
                </c:pt>
                <c:pt idx="5472">
                  <c:v>701.23559354226029</c:v>
                </c:pt>
                <c:pt idx="5473">
                  <c:v>701.23559354226029</c:v>
                </c:pt>
                <c:pt idx="5474">
                  <c:v>697.17699525166199</c:v>
                </c:pt>
                <c:pt idx="5475">
                  <c:v>695.14769610636279</c:v>
                </c:pt>
                <c:pt idx="5476">
                  <c:v>695.14769610636279</c:v>
                </c:pt>
                <c:pt idx="5477">
                  <c:v>695.14769610636279</c:v>
                </c:pt>
                <c:pt idx="5478">
                  <c:v>695.40523222748811</c:v>
                </c:pt>
                <c:pt idx="5479">
                  <c:v>695.40523222748811</c:v>
                </c:pt>
                <c:pt idx="5480">
                  <c:v>687.52847393364925</c:v>
                </c:pt>
                <c:pt idx="5481">
                  <c:v>680.32686635071104</c:v>
                </c:pt>
                <c:pt idx="5482">
                  <c:v>682.23979336492891</c:v>
                </c:pt>
                <c:pt idx="5483">
                  <c:v>682.23979336492891</c:v>
                </c:pt>
                <c:pt idx="5484">
                  <c:v>682.23979336492891</c:v>
                </c:pt>
                <c:pt idx="5485">
                  <c:v>671.21233175355451</c:v>
                </c:pt>
                <c:pt idx="5486">
                  <c:v>679.6517156398105</c:v>
                </c:pt>
                <c:pt idx="5487">
                  <c:v>676.27596208530815</c:v>
                </c:pt>
                <c:pt idx="5488">
                  <c:v>683.7026199052134</c:v>
                </c:pt>
                <c:pt idx="5489">
                  <c:v>684.71534597156415</c:v>
                </c:pt>
                <c:pt idx="5490">
                  <c:v>684.71534597156415</c:v>
                </c:pt>
                <c:pt idx="5491">
                  <c:v>684.71534597156415</c:v>
                </c:pt>
                <c:pt idx="5492">
                  <c:v>672.9002085308058</c:v>
                </c:pt>
                <c:pt idx="5493">
                  <c:v>679.20161516587689</c:v>
                </c:pt>
                <c:pt idx="5494">
                  <c:v>680.55191658767774</c:v>
                </c:pt>
                <c:pt idx="5495">
                  <c:v>687.52847393364925</c:v>
                </c:pt>
                <c:pt idx="5496">
                  <c:v>693.15472985781992</c:v>
                </c:pt>
                <c:pt idx="5497">
                  <c:v>693.15472985781992</c:v>
                </c:pt>
                <c:pt idx="5498">
                  <c:v>693.15472985781992</c:v>
                </c:pt>
                <c:pt idx="5499">
                  <c:v>691.46685308056874</c:v>
                </c:pt>
                <c:pt idx="5500">
                  <c:v>690.67917725118491</c:v>
                </c:pt>
                <c:pt idx="5501">
                  <c:v>675.71333649289113</c:v>
                </c:pt>
                <c:pt idx="5502">
                  <c:v>677.06363791469209</c:v>
                </c:pt>
                <c:pt idx="5503">
                  <c:v>671.21233175355451</c:v>
                </c:pt>
                <c:pt idx="5504">
                  <c:v>671.21233175355451</c:v>
                </c:pt>
                <c:pt idx="5505">
                  <c:v>671.21233175355451</c:v>
                </c:pt>
                <c:pt idx="5506">
                  <c:v>670.08708056872047</c:v>
                </c:pt>
                <c:pt idx="5507">
                  <c:v>682.46484360189572</c:v>
                </c:pt>
                <c:pt idx="5508">
                  <c:v>681.67716777251189</c:v>
                </c:pt>
                <c:pt idx="5509">
                  <c:v>688.81074929044462</c:v>
                </c:pt>
                <c:pt idx="5510">
                  <c:v>688.81074929044462</c:v>
                </c:pt>
                <c:pt idx="5511">
                  <c:v>688.81074929044462</c:v>
                </c:pt>
                <c:pt idx="5512">
                  <c:v>688.81074929044462</c:v>
                </c:pt>
                <c:pt idx="5513">
                  <c:v>688.81074929044462</c:v>
                </c:pt>
                <c:pt idx="5514">
                  <c:v>676.68103122043522</c:v>
                </c:pt>
                <c:pt idx="5515">
                  <c:v>678.47802649006621</c:v>
                </c:pt>
                <c:pt idx="5516">
                  <c:v>680.27502175969744</c:v>
                </c:pt>
                <c:pt idx="5517">
                  <c:v>677.5795288552506</c:v>
                </c:pt>
                <c:pt idx="5518">
                  <c:v>677.5795288552506</c:v>
                </c:pt>
                <c:pt idx="5519">
                  <c:v>677.5795288552506</c:v>
                </c:pt>
                <c:pt idx="5520">
                  <c:v>677.5795288552506</c:v>
                </c:pt>
                <c:pt idx="5521">
                  <c:v>674.21016272469251</c:v>
                </c:pt>
                <c:pt idx="5522">
                  <c:v>679.48883632923366</c:v>
                </c:pt>
                <c:pt idx="5523">
                  <c:v>681.06120719016076</c:v>
                </c:pt>
                <c:pt idx="5524">
                  <c:v>683.19513907284761</c:v>
                </c:pt>
                <c:pt idx="5525">
                  <c:v>683.19513907284761</c:v>
                </c:pt>
                <c:pt idx="5526">
                  <c:v>683.19513907284761</c:v>
                </c:pt>
                <c:pt idx="5527">
                  <c:v>683.19513907284761</c:v>
                </c:pt>
                <c:pt idx="5528">
                  <c:v>679.71346073793768</c:v>
                </c:pt>
                <c:pt idx="5529">
                  <c:v>680.38733396404916</c:v>
                </c:pt>
                <c:pt idx="5530">
                  <c:v>673.53628949858103</c:v>
                </c:pt>
                <c:pt idx="5531">
                  <c:v>670.27923557237466</c:v>
                </c:pt>
                <c:pt idx="5532">
                  <c:v>670.27923557237466</c:v>
                </c:pt>
                <c:pt idx="5533">
                  <c:v>670.27923557237466</c:v>
                </c:pt>
                <c:pt idx="5534">
                  <c:v>638.49488174077578</c:v>
                </c:pt>
                <c:pt idx="5535">
                  <c:v>641.86424787133399</c:v>
                </c:pt>
                <c:pt idx="5536">
                  <c:v>653.20778051087996</c:v>
                </c:pt>
                <c:pt idx="5537">
                  <c:v>642.70843838193798</c:v>
                </c:pt>
                <c:pt idx="5538">
                  <c:v>642.15004703668865</c:v>
                </c:pt>
                <c:pt idx="5539">
                  <c:v>642.15004703668865</c:v>
                </c:pt>
                <c:pt idx="5540">
                  <c:v>642.15004703668865</c:v>
                </c:pt>
                <c:pt idx="5541">
                  <c:v>644.71864722483542</c:v>
                </c:pt>
                <c:pt idx="5542">
                  <c:v>643.04347318908742</c:v>
                </c:pt>
                <c:pt idx="5543">
                  <c:v>641.92669049858898</c:v>
                </c:pt>
                <c:pt idx="5544">
                  <c:v>646.84053433678287</c:v>
                </c:pt>
                <c:pt idx="5545">
                  <c:v>649.96752587017886</c:v>
                </c:pt>
                <c:pt idx="5546">
                  <c:v>649.96752587017886</c:v>
                </c:pt>
                <c:pt idx="5547">
                  <c:v>649.96752587017886</c:v>
                </c:pt>
                <c:pt idx="5548">
                  <c:v>649.96752587017886</c:v>
                </c:pt>
                <c:pt idx="5549">
                  <c:v>644.27193414863598</c:v>
                </c:pt>
                <c:pt idx="5550">
                  <c:v>648.29235183443097</c:v>
                </c:pt>
                <c:pt idx="5551">
                  <c:v>649.40913452492964</c:v>
                </c:pt>
                <c:pt idx="5552">
                  <c:v>653.76458701787396</c:v>
                </c:pt>
                <c:pt idx="5553">
                  <c:v>653.76458701787396</c:v>
                </c:pt>
                <c:pt idx="5554">
                  <c:v>653.76458701787396</c:v>
                </c:pt>
                <c:pt idx="5555">
                  <c:v>667.50101411100673</c:v>
                </c:pt>
                <c:pt idx="5556">
                  <c:v>707.48183443085611</c:v>
                </c:pt>
                <c:pt idx="5557">
                  <c:v>723.67518344308564</c:v>
                </c:pt>
                <c:pt idx="5558">
                  <c:v>697.98918156161812</c:v>
                </c:pt>
                <c:pt idx="5559">
                  <c:v>704.68987770460978</c:v>
                </c:pt>
                <c:pt idx="5560">
                  <c:v>704.68987770460978</c:v>
                </c:pt>
                <c:pt idx="5561">
                  <c:v>704.68987770460978</c:v>
                </c:pt>
                <c:pt idx="5562">
                  <c:v>702.67966886171223</c:v>
                </c:pt>
                <c:pt idx="5563">
                  <c:v>723.11679209783631</c:v>
                </c:pt>
                <c:pt idx="5564">
                  <c:v>737.97000188146762</c:v>
                </c:pt>
                <c:pt idx="5565">
                  <c:v>728.7007055503293</c:v>
                </c:pt>
                <c:pt idx="5566">
                  <c:v>735.40140169332085</c:v>
                </c:pt>
                <c:pt idx="5567">
                  <c:v>735.40140169332085</c:v>
                </c:pt>
                <c:pt idx="5568">
                  <c:v>731.95851123595514</c:v>
                </c:pt>
                <c:pt idx="5569">
                  <c:v>713.84017602996255</c:v>
                </c:pt>
                <c:pt idx="5570">
                  <c:v>708.61587078651689</c:v>
                </c:pt>
                <c:pt idx="5571">
                  <c:v>714.17364232209741</c:v>
                </c:pt>
                <c:pt idx="5572">
                  <c:v>704.16965355805257</c:v>
                </c:pt>
                <c:pt idx="5573">
                  <c:v>704.16965355805257</c:v>
                </c:pt>
                <c:pt idx="5574">
                  <c:v>704.16965355805257</c:v>
                </c:pt>
                <c:pt idx="5575">
                  <c:v>704.16965355805257</c:v>
                </c:pt>
                <c:pt idx="5576">
                  <c:v>704.16965355805257</c:v>
                </c:pt>
                <c:pt idx="5577">
                  <c:v>718.2863932584271</c:v>
                </c:pt>
                <c:pt idx="5578">
                  <c:v>727.51229400749071</c:v>
                </c:pt>
                <c:pt idx="5579">
                  <c:v>738.62783707865174</c:v>
                </c:pt>
                <c:pt idx="5580">
                  <c:v>733.40353183520597</c:v>
                </c:pt>
                <c:pt idx="5581">
                  <c:v>733.40353183520597</c:v>
                </c:pt>
                <c:pt idx="5582">
                  <c:v>733.40353183520597</c:v>
                </c:pt>
                <c:pt idx="5583">
                  <c:v>743.07405430711617</c:v>
                </c:pt>
                <c:pt idx="5584">
                  <c:v>734.7373970037454</c:v>
                </c:pt>
                <c:pt idx="5585">
                  <c:v>727.73460486891406</c:v>
                </c:pt>
                <c:pt idx="5586">
                  <c:v>733.07006554307111</c:v>
                </c:pt>
                <c:pt idx="5587">
                  <c:v>726.95651685393273</c:v>
                </c:pt>
                <c:pt idx="5588">
                  <c:v>726.95651685393273</c:v>
                </c:pt>
                <c:pt idx="5589">
                  <c:v>726.95651685393273</c:v>
                </c:pt>
                <c:pt idx="5590">
                  <c:v>728.62384831460679</c:v>
                </c:pt>
                <c:pt idx="5591">
                  <c:v>726.17842883895139</c:v>
                </c:pt>
                <c:pt idx="5592">
                  <c:v>715.84097378277158</c:v>
                </c:pt>
                <c:pt idx="5593">
                  <c:v>716.95252808988778</c:v>
                </c:pt>
                <c:pt idx="5594">
                  <c:v>719.17563670411994</c:v>
                </c:pt>
                <c:pt idx="5595">
                  <c:v>719.17563670411994</c:v>
                </c:pt>
                <c:pt idx="5596">
                  <c:v>719.17563670411994</c:v>
                </c:pt>
                <c:pt idx="5597">
                  <c:v>716.95252808988778</c:v>
                </c:pt>
                <c:pt idx="5598">
                  <c:v>713.06063364485988</c:v>
                </c:pt>
                <c:pt idx="5599">
                  <c:v>693.42289719626183</c:v>
                </c:pt>
                <c:pt idx="5600">
                  <c:v>695.08711214953269</c:v>
                </c:pt>
                <c:pt idx="5601">
                  <c:v>693.97763551401886</c:v>
                </c:pt>
                <c:pt idx="5602">
                  <c:v>693.97763551401886</c:v>
                </c:pt>
                <c:pt idx="5603">
                  <c:v>693.97763551401886</c:v>
                </c:pt>
                <c:pt idx="5604">
                  <c:v>693.97763551401886</c:v>
                </c:pt>
                <c:pt idx="5605">
                  <c:v>695.64185046728971</c:v>
                </c:pt>
                <c:pt idx="5606">
                  <c:v>694.1995308411216</c:v>
                </c:pt>
                <c:pt idx="5607">
                  <c:v>699.19217570093463</c:v>
                </c:pt>
                <c:pt idx="5608">
                  <c:v>697.86080373831783</c:v>
                </c:pt>
                <c:pt idx="5609">
                  <c:v>697.86080373831783</c:v>
                </c:pt>
                <c:pt idx="5610">
                  <c:v>697.86080373831783</c:v>
                </c:pt>
                <c:pt idx="5611">
                  <c:v>712.28400000000011</c:v>
                </c:pt>
                <c:pt idx="5612">
                  <c:v>724.48824299065427</c:v>
                </c:pt>
                <c:pt idx="5613">
                  <c:v>716.16716822429908</c:v>
                </c:pt>
                <c:pt idx="5614">
                  <c:v>710.28694205607485</c:v>
                </c:pt>
                <c:pt idx="5615">
                  <c:v>715.61242990654205</c:v>
                </c:pt>
                <c:pt idx="5616">
                  <c:v>715.61242990654205</c:v>
                </c:pt>
                <c:pt idx="5617">
                  <c:v>715.61242990654205</c:v>
                </c:pt>
                <c:pt idx="5618">
                  <c:v>717.38759252336456</c:v>
                </c:pt>
                <c:pt idx="5619">
                  <c:v>698.74838504672903</c:v>
                </c:pt>
                <c:pt idx="5620">
                  <c:v>701.7439719626168</c:v>
                </c:pt>
                <c:pt idx="5621">
                  <c:v>699.85786168224297</c:v>
                </c:pt>
                <c:pt idx="5622">
                  <c:v>698.30459439252343</c:v>
                </c:pt>
                <c:pt idx="5623">
                  <c:v>698.30459439252343</c:v>
                </c:pt>
                <c:pt idx="5624">
                  <c:v>698.30459439252343</c:v>
                </c:pt>
                <c:pt idx="5625">
                  <c:v>698.30459439252343</c:v>
                </c:pt>
                <c:pt idx="5626">
                  <c:v>690.64920560747669</c:v>
                </c:pt>
                <c:pt idx="5627">
                  <c:v>692.31342056074777</c:v>
                </c:pt>
                <c:pt idx="5628">
                  <c:v>698.08269906542057</c:v>
                </c:pt>
                <c:pt idx="5629">
                  <c:v>695.45141791044773</c:v>
                </c:pt>
                <c:pt idx="5630">
                  <c:v>695.45141791044773</c:v>
                </c:pt>
                <c:pt idx="5631">
                  <c:v>695.45141791044773</c:v>
                </c:pt>
                <c:pt idx="5632">
                  <c:v>704.53215298507473</c:v>
                </c:pt>
                <c:pt idx="5633">
                  <c:v>699.10586007462689</c:v>
                </c:pt>
                <c:pt idx="5634">
                  <c:v>695.8943805970149</c:v>
                </c:pt>
                <c:pt idx="5635">
                  <c:v>697.22326865671653</c:v>
                </c:pt>
                <c:pt idx="5636">
                  <c:v>696.1158619402986</c:v>
                </c:pt>
                <c:pt idx="5637">
                  <c:v>696.1158619402986</c:v>
                </c:pt>
                <c:pt idx="5638">
                  <c:v>696.1158619402986</c:v>
                </c:pt>
                <c:pt idx="5639">
                  <c:v>691.02179104477602</c:v>
                </c:pt>
                <c:pt idx="5640">
                  <c:v>697.66623134328358</c:v>
                </c:pt>
                <c:pt idx="5641">
                  <c:v>696.55882462686566</c:v>
                </c:pt>
                <c:pt idx="5642">
                  <c:v>694.89771455223877</c:v>
                </c:pt>
                <c:pt idx="5643">
                  <c:v>704.864375</c:v>
                </c:pt>
                <c:pt idx="5644">
                  <c:v>704.864375</c:v>
                </c:pt>
                <c:pt idx="5645">
                  <c:v>704.864375</c:v>
                </c:pt>
                <c:pt idx="5646">
                  <c:v>706.3040037313433</c:v>
                </c:pt>
                <c:pt idx="5647">
                  <c:v>717.04584888059696</c:v>
                </c:pt>
                <c:pt idx="5648">
                  <c:v>720.70029104477612</c:v>
                </c:pt>
                <c:pt idx="5649">
                  <c:v>704.53215298507473</c:v>
                </c:pt>
                <c:pt idx="5650">
                  <c:v>694.23327052238801</c:v>
                </c:pt>
                <c:pt idx="5651">
                  <c:v>694.23327052238801</c:v>
                </c:pt>
                <c:pt idx="5652">
                  <c:v>694.23327052238801</c:v>
                </c:pt>
                <c:pt idx="5653">
                  <c:v>696.89104664179104</c:v>
                </c:pt>
                <c:pt idx="5654">
                  <c:v>698.77363805970151</c:v>
                </c:pt>
                <c:pt idx="5655">
                  <c:v>701.54215485074633</c:v>
                </c:pt>
                <c:pt idx="5656">
                  <c:v>697.66623134328358</c:v>
                </c:pt>
                <c:pt idx="5657">
                  <c:v>703.75696828358218</c:v>
                </c:pt>
                <c:pt idx="5658">
                  <c:v>703.75696828358218</c:v>
                </c:pt>
                <c:pt idx="5659">
                  <c:v>701.79299534883728</c:v>
                </c:pt>
                <c:pt idx="5660">
                  <c:v>693.28976</c:v>
                </c:pt>
                <c:pt idx="5661">
                  <c:v>680.81098604651163</c:v>
                </c:pt>
                <c:pt idx="5662">
                  <c:v>685.44911441860472</c:v>
                </c:pt>
                <c:pt idx="5663">
                  <c:v>685.44911441860472</c:v>
                </c:pt>
                <c:pt idx="5664">
                  <c:v>688.20990511627917</c:v>
                </c:pt>
                <c:pt idx="5665">
                  <c:v>688.20990511627917</c:v>
                </c:pt>
                <c:pt idx="5666">
                  <c:v>688.20990511627917</c:v>
                </c:pt>
                <c:pt idx="5667">
                  <c:v>683.0196186046511</c:v>
                </c:pt>
                <c:pt idx="5668">
                  <c:v>695.38796093023257</c:v>
                </c:pt>
                <c:pt idx="5669">
                  <c:v>695.38796093023257</c:v>
                </c:pt>
                <c:pt idx="5670">
                  <c:v>692.51673860465121</c:v>
                </c:pt>
                <c:pt idx="5671">
                  <c:v>697.15486697674419</c:v>
                </c:pt>
                <c:pt idx="5672">
                  <c:v>697.15486697674419</c:v>
                </c:pt>
                <c:pt idx="5673">
                  <c:v>697.15486697674419</c:v>
                </c:pt>
                <c:pt idx="5674">
                  <c:v>697.59659348837215</c:v>
                </c:pt>
                <c:pt idx="5675">
                  <c:v>710.62752558139539</c:v>
                </c:pt>
                <c:pt idx="5676">
                  <c:v>719.13076093023267</c:v>
                </c:pt>
                <c:pt idx="5677">
                  <c:v>706.7624186046512</c:v>
                </c:pt>
                <c:pt idx="5678">
                  <c:v>704.33292279069758</c:v>
                </c:pt>
                <c:pt idx="5679">
                  <c:v>704.33292279069758</c:v>
                </c:pt>
                <c:pt idx="5680">
                  <c:v>704.33292279069758</c:v>
                </c:pt>
                <c:pt idx="5681">
                  <c:v>700.68867906976755</c:v>
                </c:pt>
                <c:pt idx="5682">
                  <c:v>712.28400000000011</c:v>
                </c:pt>
                <c:pt idx="5683">
                  <c:v>701.79299534883728</c:v>
                </c:pt>
                <c:pt idx="5684">
                  <c:v>701.01997395348837</c:v>
                </c:pt>
                <c:pt idx="5685">
                  <c:v>700.02608930232554</c:v>
                </c:pt>
                <c:pt idx="5686">
                  <c:v>700.02608930232554</c:v>
                </c:pt>
                <c:pt idx="5687">
                  <c:v>700.02608930232554</c:v>
                </c:pt>
                <c:pt idx="5688">
                  <c:v>721.11853023255821</c:v>
                </c:pt>
                <c:pt idx="5689">
                  <c:v>713.94047441860459</c:v>
                </c:pt>
                <c:pt idx="5690">
                  <c:v>721.98393686165275</c:v>
                </c:pt>
                <c:pt idx="5691">
                  <c:v>710.079468895079</c:v>
                </c:pt>
                <c:pt idx="5692">
                  <c:v>706.55221912720526</c:v>
                </c:pt>
                <c:pt idx="5693">
                  <c:v>706.55221912720526</c:v>
                </c:pt>
                <c:pt idx="5694">
                  <c:v>706.55221912720526</c:v>
                </c:pt>
                <c:pt idx="5695">
                  <c:v>713.71694521819859</c:v>
                </c:pt>
                <c:pt idx="5696">
                  <c:v>705.00904735376059</c:v>
                </c:pt>
                <c:pt idx="5697">
                  <c:v>707.98516434540397</c:v>
                </c:pt>
                <c:pt idx="5698">
                  <c:v>710.96128133704747</c:v>
                </c:pt>
                <c:pt idx="5699">
                  <c:v>709.08742989786435</c:v>
                </c:pt>
                <c:pt idx="5700">
                  <c:v>709.08742989786435</c:v>
                </c:pt>
                <c:pt idx="5701">
                  <c:v>709.08742989786435</c:v>
                </c:pt>
                <c:pt idx="5702">
                  <c:v>720.11008542246975</c:v>
                </c:pt>
                <c:pt idx="5703">
                  <c:v>719.77940575673176</c:v>
                </c:pt>
                <c:pt idx="5704">
                  <c:v>718.67714020427115</c:v>
                </c:pt>
                <c:pt idx="5705">
                  <c:v>729.9202488393687</c:v>
                </c:pt>
                <c:pt idx="5706">
                  <c:v>739.28950603528335</c:v>
                </c:pt>
                <c:pt idx="5707">
                  <c:v>739.28950603528335</c:v>
                </c:pt>
                <c:pt idx="5708">
                  <c:v>739.28950603528335</c:v>
                </c:pt>
                <c:pt idx="5709">
                  <c:v>751.5246536675952</c:v>
                </c:pt>
                <c:pt idx="5710">
                  <c:v>736.64406870937773</c:v>
                </c:pt>
                <c:pt idx="5711">
                  <c:v>740.50199814298981</c:v>
                </c:pt>
                <c:pt idx="5712">
                  <c:v>739.62018570102123</c:v>
                </c:pt>
                <c:pt idx="5713">
                  <c:v>738.18724048282274</c:v>
                </c:pt>
                <c:pt idx="5714">
                  <c:v>738.18724048282274</c:v>
                </c:pt>
                <c:pt idx="5715">
                  <c:v>738.18724048282274</c:v>
                </c:pt>
                <c:pt idx="5716">
                  <c:v>740.72245125348184</c:v>
                </c:pt>
                <c:pt idx="5717">
                  <c:v>751.5246536675952</c:v>
                </c:pt>
                <c:pt idx="5718">
                  <c:v>742.92698235840305</c:v>
                </c:pt>
                <c:pt idx="5719">
                  <c:v>734.659990714949</c:v>
                </c:pt>
                <c:pt idx="5720">
                  <c:v>734.659990714949</c:v>
                </c:pt>
                <c:pt idx="5721">
                  <c:v>733.29824837812794</c:v>
                </c:pt>
                <c:pt idx="5722">
                  <c:v>733.29824837812794</c:v>
                </c:pt>
                <c:pt idx="5723">
                  <c:v>733.29824837812794</c:v>
                </c:pt>
                <c:pt idx="5724">
                  <c:v>722.18600185356809</c:v>
                </c:pt>
                <c:pt idx="5725">
                  <c:v>717.34502316960163</c:v>
                </c:pt>
                <c:pt idx="5726">
                  <c:v>716.79491195551441</c:v>
                </c:pt>
                <c:pt idx="5727">
                  <c:v>698.42119740500448</c:v>
                </c:pt>
                <c:pt idx="5728">
                  <c:v>698.42119740500448</c:v>
                </c:pt>
                <c:pt idx="5729">
                  <c:v>698.42119740500448</c:v>
                </c:pt>
                <c:pt idx="5730">
                  <c:v>702.71206487488416</c:v>
                </c:pt>
                <c:pt idx="5731">
                  <c:v>707.77308804448558</c:v>
                </c:pt>
                <c:pt idx="5732">
                  <c:v>705.79268767377198</c:v>
                </c:pt>
                <c:pt idx="5733">
                  <c:v>702.49202038924932</c:v>
                </c:pt>
                <c:pt idx="5734">
                  <c:v>707.00293234476374</c:v>
                </c:pt>
                <c:pt idx="5735">
                  <c:v>707.00293234476374</c:v>
                </c:pt>
                <c:pt idx="5736">
                  <c:v>707.00293234476374</c:v>
                </c:pt>
                <c:pt idx="5737">
                  <c:v>702.60204263206674</c:v>
                </c:pt>
                <c:pt idx="5738">
                  <c:v>698.86128637627439</c:v>
                </c:pt>
                <c:pt idx="5739">
                  <c:v>695.89068582020388</c:v>
                </c:pt>
                <c:pt idx="5740">
                  <c:v>696.00070806302142</c:v>
                </c:pt>
                <c:pt idx="5741">
                  <c:v>702.27197590361436</c:v>
                </c:pt>
                <c:pt idx="5742">
                  <c:v>702.27197590361436</c:v>
                </c:pt>
                <c:pt idx="5743">
                  <c:v>702.27197590361436</c:v>
                </c:pt>
                <c:pt idx="5744">
                  <c:v>720.53566821130676</c:v>
                </c:pt>
                <c:pt idx="5745">
                  <c:v>725.92675810936055</c:v>
                </c:pt>
                <c:pt idx="5746">
                  <c:v>722.84613531047273</c:v>
                </c:pt>
                <c:pt idx="5747">
                  <c:v>724.49646895273406</c:v>
                </c:pt>
                <c:pt idx="5748">
                  <c:v>723.06617979610746</c:v>
                </c:pt>
                <c:pt idx="5749">
                  <c:v>723.06617979610746</c:v>
                </c:pt>
                <c:pt idx="5750">
                  <c:v>723.06617979610746</c:v>
                </c:pt>
                <c:pt idx="5751">
                  <c:v>717.11602220166526</c:v>
                </c:pt>
                <c:pt idx="5752">
                  <c:v>707.78143385753947</c:v>
                </c:pt>
                <c:pt idx="5753">
                  <c:v>713.71164292321919</c:v>
                </c:pt>
                <c:pt idx="5754">
                  <c:v>713.60182423681772</c:v>
                </c:pt>
                <c:pt idx="5755">
                  <c:v>720.41058279370964</c:v>
                </c:pt>
                <c:pt idx="5756">
                  <c:v>720.41058279370964</c:v>
                </c:pt>
                <c:pt idx="5757">
                  <c:v>720.41058279370964</c:v>
                </c:pt>
                <c:pt idx="5758">
                  <c:v>715.46874190564301</c:v>
                </c:pt>
                <c:pt idx="5759">
                  <c:v>716.78656614246086</c:v>
                </c:pt>
                <c:pt idx="5760">
                  <c:v>717.22584088806673</c:v>
                </c:pt>
                <c:pt idx="5761">
                  <c:v>714.91964847363556</c:v>
                </c:pt>
                <c:pt idx="5762">
                  <c:v>715.13928584643861</c:v>
                </c:pt>
                <c:pt idx="5763">
                  <c:v>715.13928584643861</c:v>
                </c:pt>
                <c:pt idx="5764">
                  <c:v>715.13928584643861</c:v>
                </c:pt>
                <c:pt idx="5765">
                  <c:v>717.44547826086955</c:v>
                </c:pt>
                <c:pt idx="5766">
                  <c:v>718.21420906567994</c:v>
                </c:pt>
                <c:pt idx="5767">
                  <c:v>710.8563570767808</c:v>
                </c:pt>
                <c:pt idx="5768">
                  <c:v>714.91964847363556</c:v>
                </c:pt>
                <c:pt idx="5769">
                  <c:v>716.56692876965781</c:v>
                </c:pt>
                <c:pt idx="5770">
                  <c:v>716.56692876965781</c:v>
                </c:pt>
                <c:pt idx="5771">
                  <c:v>716.56692876965781</c:v>
                </c:pt>
                <c:pt idx="5772">
                  <c:v>716.34729139685487</c:v>
                </c:pt>
                <c:pt idx="5773">
                  <c:v>719.86148936170218</c:v>
                </c:pt>
                <c:pt idx="5774">
                  <c:v>715.79819796484742</c:v>
                </c:pt>
                <c:pt idx="5775">
                  <c:v>716.45711008325634</c:v>
                </c:pt>
                <c:pt idx="5776">
                  <c:v>714.70001110083263</c:v>
                </c:pt>
                <c:pt idx="5777">
                  <c:v>714.70001110083263</c:v>
                </c:pt>
                <c:pt idx="5778">
                  <c:v>714.70001110083263</c:v>
                </c:pt>
                <c:pt idx="5779">
                  <c:v>717.11602220166526</c:v>
                </c:pt>
                <c:pt idx="5780">
                  <c:v>716.67674745605939</c:v>
                </c:pt>
                <c:pt idx="5781">
                  <c:v>716.45711008325634</c:v>
                </c:pt>
                <c:pt idx="5782">
                  <c:v>711.40868940092184</c:v>
                </c:pt>
                <c:pt idx="5783">
                  <c:v>707.90744700460846</c:v>
                </c:pt>
                <c:pt idx="5784">
                  <c:v>707.90744700460846</c:v>
                </c:pt>
                <c:pt idx="5785">
                  <c:v>707.90744700460846</c:v>
                </c:pt>
                <c:pt idx="5786">
                  <c:v>711.95575852534569</c:v>
                </c:pt>
                <c:pt idx="5787">
                  <c:v>710.31455115207382</c:v>
                </c:pt>
                <c:pt idx="5788">
                  <c:v>709.87689585253452</c:v>
                </c:pt>
                <c:pt idx="5789">
                  <c:v>706.81330875576043</c:v>
                </c:pt>
                <c:pt idx="5790">
                  <c:v>704.51561843317972</c:v>
                </c:pt>
                <c:pt idx="5791">
                  <c:v>704.51561843317972</c:v>
                </c:pt>
                <c:pt idx="5792">
                  <c:v>704.51561843317972</c:v>
                </c:pt>
                <c:pt idx="5793">
                  <c:v>707.03213640553008</c:v>
                </c:pt>
                <c:pt idx="5794">
                  <c:v>707.03213640553008</c:v>
                </c:pt>
                <c:pt idx="5795">
                  <c:v>710.09572350230405</c:v>
                </c:pt>
                <c:pt idx="5796">
                  <c:v>711.8463447004608</c:v>
                </c:pt>
                <c:pt idx="5797">
                  <c:v>712.06517235023045</c:v>
                </c:pt>
                <c:pt idx="5798">
                  <c:v>712.06517235023045</c:v>
                </c:pt>
                <c:pt idx="5799">
                  <c:v>712.06517235023045</c:v>
                </c:pt>
                <c:pt idx="5800">
                  <c:v>707.90744700460846</c:v>
                </c:pt>
                <c:pt idx="5801">
                  <c:v>709.76748202764986</c:v>
                </c:pt>
                <c:pt idx="5802">
                  <c:v>712.6122414746543</c:v>
                </c:pt>
                <c:pt idx="5803">
                  <c:v>712.94048294930894</c:v>
                </c:pt>
                <c:pt idx="5804">
                  <c:v>714.47227649769593</c:v>
                </c:pt>
                <c:pt idx="5805">
                  <c:v>714.47227649769593</c:v>
                </c:pt>
                <c:pt idx="5806">
                  <c:v>714.47227649769593</c:v>
                </c:pt>
                <c:pt idx="5807">
                  <c:v>722.5688995391705</c:v>
                </c:pt>
                <c:pt idx="5808">
                  <c:v>724.86658986175121</c:v>
                </c:pt>
                <c:pt idx="5809">
                  <c:v>718.08293271889409</c:v>
                </c:pt>
                <c:pt idx="5810">
                  <c:v>718.08293271889409</c:v>
                </c:pt>
                <c:pt idx="5811">
                  <c:v>711.8463447004608</c:v>
                </c:pt>
                <c:pt idx="5812">
                  <c:v>708.58099449541294</c:v>
                </c:pt>
                <c:pt idx="5813">
                  <c:v>708.58099449541294</c:v>
                </c:pt>
                <c:pt idx="5814">
                  <c:v>700.30368807339471</c:v>
                </c:pt>
                <c:pt idx="5815">
                  <c:v>702.6997504587157</c:v>
                </c:pt>
                <c:pt idx="5816">
                  <c:v>706.18493211009172</c:v>
                </c:pt>
                <c:pt idx="5817">
                  <c:v>703.13539816513776</c:v>
                </c:pt>
                <c:pt idx="5818">
                  <c:v>702.04627889908261</c:v>
                </c:pt>
                <c:pt idx="5819">
                  <c:v>702.04627889908261</c:v>
                </c:pt>
                <c:pt idx="5820">
                  <c:v>702.04627889908261</c:v>
                </c:pt>
                <c:pt idx="5821">
                  <c:v>691.37291009174317</c:v>
                </c:pt>
                <c:pt idx="5822">
                  <c:v>690.50161467889905</c:v>
                </c:pt>
                <c:pt idx="5823">
                  <c:v>687.23425688073405</c:v>
                </c:pt>
                <c:pt idx="5824">
                  <c:v>691.5907339449542</c:v>
                </c:pt>
                <c:pt idx="5825">
                  <c:v>692.13529357798166</c:v>
                </c:pt>
                <c:pt idx="5826">
                  <c:v>692.13529357798166</c:v>
                </c:pt>
                <c:pt idx="5827">
                  <c:v>692.13529357798166</c:v>
                </c:pt>
                <c:pt idx="5828">
                  <c:v>693.9867963302753</c:v>
                </c:pt>
                <c:pt idx="5829">
                  <c:v>699.54130458715599</c:v>
                </c:pt>
                <c:pt idx="5830">
                  <c:v>698.88783302752313</c:v>
                </c:pt>
                <c:pt idx="5831">
                  <c:v>709.67011376146786</c:v>
                </c:pt>
                <c:pt idx="5832">
                  <c:v>704.76907706422026</c:v>
                </c:pt>
                <c:pt idx="5833">
                  <c:v>704.76907706422026</c:v>
                </c:pt>
                <c:pt idx="5834">
                  <c:v>704.76907706422026</c:v>
                </c:pt>
                <c:pt idx="5835">
                  <c:v>713.59094311926617</c:v>
                </c:pt>
                <c:pt idx="5836">
                  <c:v>713.59094311926617</c:v>
                </c:pt>
                <c:pt idx="5837">
                  <c:v>713.59094311926617</c:v>
                </c:pt>
                <c:pt idx="5838">
                  <c:v>713.59094311926617</c:v>
                </c:pt>
                <c:pt idx="5839">
                  <c:v>711.95726422018356</c:v>
                </c:pt>
                <c:pt idx="5840">
                  <c:v>711.95726422018356</c:v>
                </c:pt>
                <c:pt idx="5841">
                  <c:v>711.95726422018356</c:v>
                </c:pt>
                <c:pt idx="5842">
                  <c:v>711.84835229357793</c:v>
                </c:pt>
                <c:pt idx="5843">
                  <c:v>708.59790319634715</c:v>
                </c:pt>
                <c:pt idx="5844">
                  <c:v>708.59790319634715</c:v>
                </c:pt>
                <c:pt idx="5845">
                  <c:v>707.51375707762566</c:v>
                </c:pt>
                <c:pt idx="5846">
                  <c:v>708.48948858447488</c:v>
                </c:pt>
                <c:pt idx="5847">
                  <c:v>708.48948858447488</c:v>
                </c:pt>
                <c:pt idx="5848">
                  <c:v>708.48948858447488</c:v>
                </c:pt>
                <c:pt idx="5849">
                  <c:v>711.1998538812785</c:v>
                </c:pt>
                <c:pt idx="5850">
                  <c:v>715.53643835616435</c:v>
                </c:pt>
                <c:pt idx="5851">
                  <c:v>721.173998173516</c:v>
                </c:pt>
                <c:pt idx="5852">
                  <c:v>723.12546118721457</c:v>
                </c:pt>
                <c:pt idx="5853">
                  <c:v>738.19509223744296</c:v>
                </c:pt>
                <c:pt idx="5854">
                  <c:v>738.19509223744296</c:v>
                </c:pt>
                <c:pt idx="5855">
                  <c:v>738.19509223744296</c:v>
                </c:pt>
                <c:pt idx="5856">
                  <c:v>735.91838538812783</c:v>
                </c:pt>
                <c:pt idx="5857">
                  <c:v>739.3876529680366</c:v>
                </c:pt>
                <c:pt idx="5858">
                  <c:v>751.85533333333331</c:v>
                </c:pt>
                <c:pt idx="5859">
                  <c:v>787.09008219178088</c:v>
                </c:pt>
                <c:pt idx="5860">
                  <c:v>764.53984292237453</c:v>
                </c:pt>
                <c:pt idx="5861">
                  <c:v>764.53984292237453</c:v>
                </c:pt>
                <c:pt idx="5862">
                  <c:v>764.53984292237453</c:v>
                </c:pt>
                <c:pt idx="5863">
                  <c:v>761.07057534246576</c:v>
                </c:pt>
                <c:pt idx="5864">
                  <c:v>772.99618264840183</c:v>
                </c:pt>
                <c:pt idx="5865">
                  <c:v>765.40715981735161</c:v>
                </c:pt>
                <c:pt idx="5866">
                  <c:v>759.55277077625578</c:v>
                </c:pt>
                <c:pt idx="5867">
                  <c:v>767.5754520547946</c:v>
                </c:pt>
                <c:pt idx="5868">
                  <c:v>767.5754520547946</c:v>
                </c:pt>
                <c:pt idx="5869">
                  <c:v>767.5754520547946</c:v>
                </c:pt>
                <c:pt idx="5870">
                  <c:v>777.11593789954338</c:v>
                </c:pt>
                <c:pt idx="5871">
                  <c:v>765.40715981735161</c:v>
                </c:pt>
                <c:pt idx="5872">
                  <c:v>765.94923287671224</c:v>
                </c:pt>
                <c:pt idx="5873">
                  <c:v>776.2486210045663</c:v>
                </c:pt>
                <c:pt idx="5874">
                  <c:v>757.22032757051875</c:v>
                </c:pt>
                <c:pt idx="5875">
                  <c:v>757.22032757051875</c:v>
                </c:pt>
                <c:pt idx="5876">
                  <c:v>757.22032757051875</c:v>
                </c:pt>
                <c:pt idx="5877">
                  <c:v>750.3070464058236</c:v>
                </c:pt>
                <c:pt idx="5878">
                  <c:v>731.51156323930854</c:v>
                </c:pt>
                <c:pt idx="5879">
                  <c:v>728.70304276615104</c:v>
                </c:pt>
                <c:pt idx="5880">
                  <c:v>728.27096269335777</c:v>
                </c:pt>
                <c:pt idx="5881">
                  <c:v>728.48700272975429</c:v>
                </c:pt>
                <c:pt idx="5882">
                  <c:v>728.48700272975429</c:v>
                </c:pt>
                <c:pt idx="5883">
                  <c:v>728.48700272975429</c:v>
                </c:pt>
                <c:pt idx="5884">
                  <c:v>734.86018380345774</c:v>
                </c:pt>
                <c:pt idx="5885">
                  <c:v>725.46244222020027</c:v>
                </c:pt>
                <c:pt idx="5886">
                  <c:v>728.59502274795261</c:v>
                </c:pt>
                <c:pt idx="5887">
                  <c:v>721.57372156505926</c:v>
                </c:pt>
                <c:pt idx="5888">
                  <c:v>715.84866060054605</c:v>
                </c:pt>
                <c:pt idx="5889">
                  <c:v>715.84866060054605</c:v>
                </c:pt>
                <c:pt idx="5890">
                  <c:v>715.84866060054605</c:v>
                </c:pt>
                <c:pt idx="5891">
                  <c:v>719.41332120109178</c:v>
                </c:pt>
                <c:pt idx="5892">
                  <c:v>728.59502274795261</c:v>
                </c:pt>
                <c:pt idx="5893">
                  <c:v>737.5606842584167</c:v>
                </c:pt>
                <c:pt idx="5894">
                  <c:v>728.27096269335777</c:v>
                </c:pt>
                <c:pt idx="5895">
                  <c:v>730.21532302092817</c:v>
                </c:pt>
                <c:pt idx="5896">
                  <c:v>730.21532302092817</c:v>
                </c:pt>
                <c:pt idx="5897">
                  <c:v>730.21532302092817</c:v>
                </c:pt>
                <c:pt idx="5898">
                  <c:v>738.42484440400369</c:v>
                </c:pt>
                <c:pt idx="5899">
                  <c:v>761.3250882620564</c:v>
                </c:pt>
                <c:pt idx="5900">
                  <c:v>746.95842584167428</c:v>
                </c:pt>
                <c:pt idx="5901">
                  <c:v>727.83888262056416</c:v>
                </c:pt>
                <c:pt idx="5902">
                  <c:v>731.87126891522337</c:v>
                </c:pt>
                <c:pt idx="5903">
                  <c:v>731.87126891522337</c:v>
                </c:pt>
                <c:pt idx="5904">
                  <c:v>731.87126891522337</c:v>
                </c:pt>
                <c:pt idx="5905">
                  <c:v>726.35220419325447</c:v>
                </c:pt>
                <c:pt idx="5906">
                  <c:v>729.7069298085687</c:v>
                </c:pt>
                <c:pt idx="5907">
                  <c:v>739.12180492251593</c:v>
                </c:pt>
                <c:pt idx="5908">
                  <c:v>745.61482224247959</c:v>
                </c:pt>
                <c:pt idx="5909">
                  <c:v>743.3422661804924</c:v>
                </c:pt>
                <c:pt idx="5910">
                  <c:v>743.3422661804924</c:v>
                </c:pt>
                <c:pt idx="5911">
                  <c:v>743.3422661804924</c:v>
                </c:pt>
                <c:pt idx="5912">
                  <c:v>736.41638103919774</c:v>
                </c:pt>
                <c:pt idx="5913">
                  <c:v>742.15187967183226</c:v>
                </c:pt>
                <c:pt idx="5914">
                  <c:v>744.20800182315406</c:v>
                </c:pt>
                <c:pt idx="5915">
                  <c:v>756.65295168641762</c:v>
                </c:pt>
                <c:pt idx="5916">
                  <c:v>753.19000911577041</c:v>
                </c:pt>
                <c:pt idx="5917">
                  <c:v>753.19000911577041</c:v>
                </c:pt>
                <c:pt idx="5918">
                  <c:v>753.19000911577041</c:v>
                </c:pt>
                <c:pt idx="5919">
                  <c:v>757.3022534184139</c:v>
                </c:pt>
                <c:pt idx="5920">
                  <c:v>760.00767730173186</c:v>
                </c:pt>
                <c:pt idx="5921">
                  <c:v>750.48458523245222</c:v>
                </c:pt>
                <c:pt idx="5922">
                  <c:v>758.9255077484047</c:v>
                </c:pt>
                <c:pt idx="5923">
                  <c:v>763.79527073837733</c:v>
                </c:pt>
                <c:pt idx="5924">
                  <c:v>763.79527073837733</c:v>
                </c:pt>
                <c:pt idx="5925">
                  <c:v>763.79527073837733</c:v>
                </c:pt>
                <c:pt idx="5926">
                  <c:v>757.95155515041017</c:v>
                </c:pt>
                <c:pt idx="5927">
                  <c:v>761.30628076572475</c:v>
                </c:pt>
                <c:pt idx="5928">
                  <c:v>745.18195442114859</c:v>
                </c:pt>
                <c:pt idx="5929">
                  <c:v>744.53265268915231</c:v>
                </c:pt>
                <c:pt idx="5930">
                  <c:v>744.53265268915231</c:v>
                </c:pt>
                <c:pt idx="5931">
                  <c:v>744.53265268915231</c:v>
                </c:pt>
                <c:pt idx="5932">
                  <c:v>744.53265268915231</c:v>
                </c:pt>
                <c:pt idx="5933">
                  <c:v>748.62724106324481</c:v>
                </c:pt>
                <c:pt idx="5934">
                  <c:v>724.90620348304321</c:v>
                </c:pt>
                <c:pt idx="5935">
                  <c:v>730.12918423464714</c:v>
                </c:pt>
                <c:pt idx="5936">
                  <c:v>728.49700274977101</c:v>
                </c:pt>
                <c:pt idx="5937">
                  <c:v>727.95294225481211</c:v>
                </c:pt>
                <c:pt idx="5938">
                  <c:v>727.95294225481211</c:v>
                </c:pt>
                <c:pt idx="5939">
                  <c:v>727.95294225481211</c:v>
                </c:pt>
                <c:pt idx="5940">
                  <c:v>734.8081044912924</c:v>
                </c:pt>
                <c:pt idx="5941">
                  <c:v>738.61652795600367</c:v>
                </c:pt>
                <c:pt idx="5942">
                  <c:v>735.24335288725956</c:v>
                </c:pt>
                <c:pt idx="5943">
                  <c:v>734.91691659028425</c:v>
                </c:pt>
                <c:pt idx="5944">
                  <c:v>744.16594500458302</c:v>
                </c:pt>
                <c:pt idx="5945">
                  <c:v>744.16594500458302</c:v>
                </c:pt>
                <c:pt idx="5946">
                  <c:v>744.16594500458302</c:v>
                </c:pt>
                <c:pt idx="5947">
                  <c:v>743.40426031164077</c:v>
                </c:pt>
                <c:pt idx="5948">
                  <c:v>743.73069660861609</c:v>
                </c:pt>
                <c:pt idx="5949">
                  <c:v>737.74603116406979</c:v>
                </c:pt>
                <c:pt idx="5950">
                  <c:v>739.70464894592124</c:v>
                </c:pt>
                <c:pt idx="5951">
                  <c:v>745.906938588451</c:v>
                </c:pt>
                <c:pt idx="5952">
                  <c:v>745.906938588451</c:v>
                </c:pt>
                <c:pt idx="5953">
                  <c:v>745.906938588451</c:v>
                </c:pt>
                <c:pt idx="5954">
                  <c:v>742.96901191567372</c:v>
                </c:pt>
                <c:pt idx="5955">
                  <c:v>748.84486526122839</c:v>
                </c:pt>
                <c:pt idx="5956">
                  <c:v>753.4149734188818</c:v>
                </c:pt>
                <c:pt idx="5957">
                  <c:v>750.25942254812105</c:v>
                </c:pt>
                <c:pt idx="5958">
                  <c:v>749.60654995417053</c:v>
                </c:pt>
                <c:pt idx="5959">
                  <c:v>749.60654995417053</c:v>
                </c:pt>
                <c:pt idx="5960">
                  <c:v>749.60654995417053</c:v>
                </c:pt>
                <c:pt idx="5961">
                  <c:v>746.7774353803851</c:v>
                </c:pt>
                <c:pt idx="5962">
                  <c:v>745.25406599450059</c:v>
                </c:pt>
                <c:pt idx="5963">
                  <c:v>755.20451701931938</c:v>
                </c:pt>
                <c:pt idx="5964">
                  <c:v>753.78475436982535</c:v>
                </c:pt>
                <c:pt idx="5965">
                  <c:v>746.13987856485733</c:v>
                </c:pt>
                <c:pt idx="5966">
                  <c:v>746.13987856485733</c:v>
                </c:pt>
                <c:pt idx="5967">
                  <c:v>746.13987856485733</c:v>
                </c:pt>
                <c:pt idx="5968">
                  <c:v>749.74389144434235</c:v>
                </c:pt>
                <c:pt idx="5969">
                  <c:v>752.25577920883154</c:v>
                </c:pt>
                <c:pt idx="5970">
                  <c:v>747.99649126034956</c:v>
                </c:pt>
                <c:pt idx="5971">
                  <c:v>754.11239190432389</c:v>
                </c:pt>
                <c:pt idx="5972">
                  <c:v>754.33081692732299</c:v>
                </c:pt>
                <c:pt idx="5973">
                  <c:v>754.33081692732299</c:v>
                </c:pt>
                <c:pt idx="5974">
                  <c:v>754.33081692732299</c:v>
                </c:pt>
                <c:pt idx="5975">
                  <c:v>754.00317939282434</c:v>
                </c:pt>
                <c:pt idx="5976">
                  <c:v>750.72680404783819</c:v>
                </c:pt>
                <c:pt idx="5977">
                  <c:v>747.99649126034956</c:v>
                </c:pt>
                <c:pt idx="5978">
                  <c:v>747.01357865685372</c:v>
                </c:pt>
                <c:pt idx="5979">
                  <c:v>749.1978288868446</c:v>
                </c:pt>
                <c:pt idx="5980">
                  <c:v>749.1978288868446</c:v>
                </c:pt>
                <c:pt idx="5981">
                  <c:v>749.1978288868446</c:v>
                </c:pt>
                <c:pt idx="5982">
                  <c:v>744.39247838086487</c:v>
                </c:pt>
                <c:pt idx="5983">
                  <c:v>739.80555289788413</c:v>
                </c:pt>
                <c:pt idx="5984">
                  <c:v>740.24240294388221</c:v>
                </c:pt>
                <c:pt idx="5985">
                  <c:v>743.62799080036791</c:v>
                </c:pt>
                <c:pt idx="5986">
                  <c:v>745.04775344986194</c:v>
                </c:pt>
                <c:pt idx="5987">
                  <c:v>745.04775344986194</c:v>
                </c:pt>
                <c:pt idx="5988">
                  <c:v>745.04775344986194</c:v>
                </c:pt>
                <c:pt idx="5989">
                  <c:v>745.04775344986194</c:v>
                </c:pt>
                <c:pt idx="5990">
                  <c:v>745.92145354185834</c:v>
                </c:pt>
                <c:pt idx="5991">
                  <c:v>748.65176632934697</c:v>
                </c:pt>
                <c:pt idx="5992">
                  <c:v>748.54255381784731</c:v>
                </c:pt>
                <c:pt idx="5993">
                  <c:v>749.63467893284269</c:v>
                </c:pt>
                <c:pt idx="5994">
                  <c:v>747.57146422018354</c:v>
                </c:pt>
                <c:pt idx="5995">
                  <c:v>747.57146422018354</c:v>
                </c:pt>
                <c:pt idx="5996">
                  <c:v>744.63084220183498</c:v>
                </c:pt>
                <c:pt idx="5997">
                  <c:v>745.39322568807336</c:v>
                </c:pt>
                <c:pt idx="5998">
                  <c:v>741.14566055045884</c:v>
                </c:pt>
                <c:pt idx="5999">
                  <c:v>744.41301834862384</c:v>
                </c:pt>
                <c:pt idx="6000">
                  <c:v>744.19519449541281</c:v>
                </c:pt>
                <c:pt idx="6001">
                  <c:v>744.19519449541281</c:v>
                </c:pt>
                <c:pt idx="6002">
                  <c:v>744.19519449541281</c:v>
                </c:pt>
                <c:pt idx="6003">
                  <c:v>744.52193027522947</c:v>
                </c:pt>
                <c:pt idx="6004">
                  <c:v>757.37353761467898</c:v>
                </c:pt>
                <c:pt idx="6005">
                  <c:v>756.72006605504589</c:v>
                </c:pt>
                <c:pt idx="6006">
                  <c:v>758.78939266055056</c:v>
                </c:pt>
                <c:pt idx="6007">
                  <c:v>754.10617981651387</c:v>
                </c:pt>
                <c:pt idx="6008">
                  <c:v>754.10617981651387</c:v>
                </c:pt>
                <c:pt idx="6009">
                  <c:v>754.10617981651387</c:v>
                </c:pt>
                <c:pt idx="6010">
                  <c:v>739.07633394495429</c:v>
                </c:pt>
                <c:pt idx="6011">
                  <c:v>733.52182568807336</c:v>
                </c:pt>
                <c:pt idx="6012">
                  <c:v>738.74959816513763</c:v>
                </c:pt>
                <c:pt idx="6013">
                  <c:v>738.85851009174314</c:v>
                </c:pt>
                <c:pt idx="6014">
                  <c:v>739.83871743119255</c:v>
                </c:pt>
                <c:pt idx="6015">
                  <c:v>739.83871743119255</c:v>
                </c:pt>
                <c:pt idx="6016">
                  <c:v>739.83871743119255</c:v>
                </c:pt>
                <c:pt idx="6017">
                  <c:v>742.88825137614685</c:v>
                </c:pt>
                <c:pt idx="6018">
                  <c:v>744.95757798165141</c:v>
                </c:pt>
                <c:pt idx="6019">
                  <c:v>747.46255229357803</c:v>
                </c:pt>
                <c:pt idx="6020">
                  <c:v>749.64079082568799</c:v>
                </c:pt>
                <c:pt idx="6021">
                  <c:v>751.27446972477071</c:v>
                </c:pt>
                <c:pt idx="6022">
                  <c:v>751.27446972477071</c:v>
                </c:pt>
                <c:pt idx="6023">
                  <c:v>751.27446972477071</c:v>
                </c:pt>
                <c:pt idx="6024">
                  <c:v>749.82974405850098</c:v>
                </c:pt>
                <c:pt idx="6025">
                  <c:v>748.96163436928703</c:v>
                </c:pt>
                <c:pt idx="6026">
                  <c:v>742.88486654478982</c:v>
                </c:pt>
                <c:pt idx="6027">
                  <c:v>746.24879159049374</c:v>
                </c:pt>
                <c:pt idx="6028">
                  <c:v>746.14027787934185</c:v>
                </c:pt>
                <c:pt idx="6029">
                  <c:v>746.14027787934185</c:v>
                </c:pt>
                <c:pt idx="6030">
                  <c:v>746.14027787934185</c:v>
                </c:pt>
                <c:pt idx="6031">
                  <c:v>748.4190658135285</c:v>
                </c:pt>
                <c:pt idx="6032">
                  <c:v>754.92988848263258</c:v>
                </c:pt>
                <c:pt idx="6033">
                  <c:v>755.47245703839121</c:v>
                </c:pt>
                <c:pt idx="6034">
                  <c:v>752.65110054844615</c:v>
                </c:pt>
                <c:pt idx="6035">
                  <c:v>755.47245703839121</c:v>
                </c:pt>
                <c:pt idx="6036">
                  <c:v>755.47245703839121</c:v>
                </c:pt>
                <c:pt idx="6037">
                  <c:v>755.47245703839121</c:v>
                </c:pt>
                <c:pt idx="6038">
                  <c:v>750.37231261425961</c:v>
                </c:pt>
                <c:pt idx="6039">
                  <c:v>750.91488117001836</c:v>
                </c:pt>
                <c:pt idx="6040">
                  <c:v>754.38731992687394</c:v>
                </c:pt>
                <c:pt idx="6041">
                  <c:v>753.08515539305301</c:v>
                </c:pt>
                <c:pt idx="6042">
                  <c:v>755.03840219378424</c:v>
                </c:pt>
                <c:pt idx="6043">
                  <c:v>755.03840219378424</c:v>
                </c:pt>
                <c:pt idx="6044">
                  <c:v>755.03840219378424</c:v>
                </c:pt>
                <c:pt idx="6045">
                  <c:v>768.1685612431445</c:v>
                </c:pt>
                <c:pt idx="6046">
                  <c:v>767.19193784277877</c:v>
                </c:pt>
                <c:pt idx="6047">
                  <c:v>753.62772394881176</c:v>
                </c:pt>
                <c:pt idx="6048">
                  <c:v>756.66610786106025</c:v>
                </c:pt>
                <c:pt idx="6049">
                  <c:v>758.29381352833627</c:v>
                </c:pt>
                <c:pt idx="6050">
                  <c:v>758.29381352833627</c:v>
                </c:pt>
                <c:pt idx="6051">
                  <c:v>758.29381352833627</c:v>
                </c:pt>
                <c:pt idx="6052">
                  <c:v>767.40896526508232</c:v>
                </c:pt>
                <c:pt idx="6053">
                  <c:v>762.3088208409506</c:v>
                </c:pt>
                <c:pt idx="6054">
                  <c:v>763.17693053016455</c:v>
                </c:pt>
                <c:pt idx="6055">
                  <c:v>775.16447488584481</c:v>
                </c:pt>
                <c:pt idx="6056">
                  <c:v>782.75349771689514</c:v>
                </c:pt>
                <c:pt idx="6057">
                  <c:v>782.75349771689514</c:v>
                </c:pt>
                <c:pt idx="6058">
                  <c:v>782.75349771689514</c:v>
                </c:pt>
                <c:pt idx="6059">
                  <c:v>780.15154703196356</c:v>
                </c:pt>
                <c:pt idx="6060">
                  <c:v>777.33276712328768</c:v>
                </c:pt>
                <c:pt idx="6061">
                  <c:v>785.78910684931509</c:v>
                </c:pt>
                <c:pt idx="6062">
                  <c:v>784.4881315068493</c:v>
                </c:pt>
                <c:pt idx="6063">
                  <c:v>799.66617716894984</c:v>
                </c:pt>
                <c:pt idx="6064">
                  <c:v>799.66617716894984</c:v>
                </c:pt>
                <c:pt idx="6065">
                  <c:v>799.66617716894984</c:v>
                </c:pt>
                <c:pt idx="6066">
                  <c:v>832.62421917808228</c:v>
                </c:pt>
                <c:pt idx="6067">
                  <c:v>841.29738812785388</c:v>
                </c:pt>
                <c:pt idx="6068">
                  <c:v>835.3345844748859</c:v>
                </c:pt>
                <c:pt idx="6069">
                  <c:v>835.00934063926957</c:v>
                </c:pt>
                <c:pt idx="6070">
                  <c:v>835.00934063926957</c:v>
                </c:pt>
                <c:pt idx="6071">
                  <c:v>835.00934063926957</c:v>
                </c:pt>
                <c:pt idx="6072">
                  <c:v>835.00934063926957</c:v>
                </c:pt>
                <c:pt idx="6073">
                  <c:v>811.8086136986301</c:v>
                </c:pt>
                <c:pt idx="6074">
                  <c:v>819.61446575342461</c:v>
                </c:pt>
                <c:pt idx="6075">
                  <c:v>825.57726940639282</c:v>
                </c:pt>
                <c:pt idx="6076">
                  <c:v>837.50287671232888</c:v>
                </c:pt>
                <c:pt idx="6077">
                  <c:v>837.50287671232888</c:v>
                </c:pt>
                <c:pt idx="6078">
                  <c:v>837.50287671232888</c:v>
                </c:pt>
                <c:pt idx="6079">
                  <c:v>837.50287671232888</c:v>
                </c:pt>
                <c:pt idx="6080">
                  <c:v>837.50287671232888</c:v>
                </c:pt>
                <c:pt idx="6081">
                  <c:v>826.33617168949786</c:v>
                </c:pt>
                <c:pt idx="6082">
                  <c:v>824.16787945205488</c:v>
                </c:pt>
                <c:pt idx="6083">
                  <c:v>838.47860821917811</c:v>
                </c:pt>
                <c:pt idx="6084">
                  <c:v>834.14202374429237</c:v>
                </c:pt>
                <c:pt idx="6085">
                  <c:v>834.14202374429237</c:v>
                </c:pt>
                <c:pt idx="6086">
                  <c:v>833.38094525547456</c:v>
                </c:pt>
                <c:pt idx="6087">
                  <c:v>848.65345802919728</c:v>
                </c:pt>
                <c:pt idx="6088">
                  <c:v>851.90292883211691</c:v>
                </c:pt>
                <c:pt idx="6089">
                  <c:v>877.35711678832126</c:v>
                </c:pt>
                <c:pt idx="6090">
                  <c:v>874.10764598540163</c:v>
                </c:pt>
                <c:pt idx="6091">
                  <c:v>909.85182481751838</c:v>
                </c:pt>
                <c:pt idx="6092">
                  <c:v>909.85182481751838</c:v>
                </c:pt>
                <c:pt idx="6093">
                  <c:v>909.85182481751838</c:v>
                </c:pt>
                <c:pt idx="6094">
                  <c:v>890.8965784671534</c:v>
                </c:pt>
                <c:pt idx="6095">
                  <c:v>886.56395072992711</c:v>
                </c:pt>
                <c:pt idx="6096">
                  <c:v>906.60235401459875</c:v>
                </c:pt>
                <c:pt idx="6097">
                  <c:v>870.85817518248189</c:v>
                </c:pt>
                <c:pt idx="6098">
                  <c:v>908.76866788321183</c:v>
                </c:pt>
                <c:pt idx="6099">
                  <c:v>908.76866788321183</c:v>
                </c:pt>
                <c:pt idx="6100">
                  <c:v>908.76866788321183</c:v>
                </c:pt>
                <c:pt idx="6101">
                  <c:v>895.77078467153308</c:v>
                </c:pt>
                <c:pt idx="6102">
                  <c:v>903.89446167883227</c:v>
                </c:pt>
                <c:pt idx="6103">
                  <c:v>895.12089051094893</c:v>
                </c:pt>
                <c:pt idx="6104">
                  <c:v>905.19425000000024</c:v>
                </c:pt>
                <c:pt idx="6105">
                  <c:v>931.51496350364971</c:v>
                </c:pt>
                <c:pt idx="6106">
                  <c:v>931.51496350364971</c:v>
                </c:pt>
                <c:pt idx="6107">
                  <c:v>931.51496350364971</c:v>
                </c:pt>
                <c:pt idx="6108">
                  <c:v>943.42968978102215</c:v>
                </c:pt>
                <c:pt idx="6109">
                  <c:v>942.34653284671549</c:v>
                </c:pt>
                <c:pt idx="6110">
                  <c:v>934.76443430656934</c:v>
                </c:pt>
                <c:pt idx="6111">
                  <c:v>930.21517518248186</c:v>
                </c:pt>
                <c:pt idx="6112">
                  <c:v>938.01390510948909</c:v>
                </c:pt>
                <c:pt idx="6113">
                  <c:v>938.01390510948909</c:v>
                </c:pt>
                <c:pt idx="6114">
                  <c:v>938.01390510948909</c:v>
                </c:pt>
                <c:pt idx="6115">
                  <c:v>925.01602189781033</c:v>
                </c:pt>
                <c:pt idx="6116">
                  <c:v>913.45026909090905</c:v>
                </c:pt>
                <c:pt idx="6117">
                  <c:v>917.33545454545458</c:v>
                </c:pt>
                <c:pt idx="6118">
                  <c:v>930.93360363636373</c:v>
                </c:pt>
                <c:pt idx="6119">
                  <c:v>941.07825454545468</c:v>
                </c:pt>
                <c:pt idx="6120">
                  <c:v>941.07825454545468</c:v>
                </c:pt>
                <c:pt idx="6121">
                  <c:v>941.07825454545468</c:v>
                </c:pt>
                <c:pt idx="6122">
                  <c:v>943.02084727272734</c:v>
                </c:pt>
                <c:pt idx="6123">
                  <c:v>941.07825454545468</c:v>
                </c:pt>
                <c:pt idx="6124">
                  <c:v>945.61097090909095</c:v>
                </c:pt>
                <c:pt idx="6125">
                  <c:v>940.53864545454564</c:v>
                </c:pt>
                <c:pt idx="6126">
                  <c:v>929.74646363636373</c:v>
                </c:pt>
                <c:pt idx="6127">
                  <c:v>929.74646363636373</c:v>
                </c:pt>
                <c:pt idx="6128">
                  <c:v>929.74646363636373</c:v>
                </c:pt>
                <c:pt idx="6129">
                  <c:v>933.73957090909107</c:v>
                </c:pt>
                <c:pt idx="6130">
                  <c:v>925.53751272727277</c:v>
                </c:pt>
                <c:pt idx="6131">
                  <c:v>910.86014545454555</c:v>
                </c:pt>
                <c:pt idx="6132">
                  <c:v>918.41467272727277</c:v>
                </c:pt>
                <c:pt idx="6133">
                  <c:v>904.92444545454555</c:v>
                </c:pt>
                <c:pt idx="6134">
                  <c:v>904.92444545454555</c:v>
                </c:pt>
                <c:pt idx="6135">
                  <c:v>904.92444545454555</c:v>
                </c:pt>
                <c:pt idx="6136">
                  <c:v>917.33545454545458</c:v>
                </c:pt>
                <c:pt idx="6137">
                  <c:v>917.55129818181831</c:v>
                </c:pt>
                <c:pt idx="6138">
                  <c:v>917.33545454545458</c:v>
                </c:pt>
                <c:pt idx="6139">
                  <c:v>913.88195636363628</c:v>
                </c:pt>
                <c:pt idx="6140">
                  <c:v>886.03812727272748</c:v>
                </c:pt>
                <c:pt idx="6141">
                  <c:v>886.03812727272748</c:v>
                </c:pt>
                <c:pt idx="6142">
                  <c:v>886.03812727272748</c:v>
                </c:pt>
                <c:pt idx="6143">
                  <c:v>884.41930000000002</c:v>
                </c:pt>
                <c:pt idx="6144">
                  <c:v>886.46981454545448</c:v>
                </c:pt>
                <c:pt idx="6145">
                  <c:v>875.89347636363641</c:v>
                </c:pt>
                <c:pt idx="6146">
                  <c:v>877.40438181818183</c:v>
                </c:pt>
                <c:pt idx="6147">
                  <c:v>863.96214156079861</c:v>
                </c:pt>
                <c:pt idx="6148">
                  <c:v>863.96214156079861</c:v>
                </c:pt>
                <c:pt idx="6149">
                  <c:v>863.96214156079861</c:v>
                </c:pt>
                <c:pt idx="6150">
                  <c:v>875.16564065335751</c:v>
                </c:pt>
                <c:pt idx="6151">
                  <c:v>879.04377495462791</c:v>
                </c:pt>
                <c:pt idx="6152">
                  <c:v>873.11884754990922</c:v>
                </c:pt>
                <c:pt idx="6153">
                  <c:v>880.22876043557176</c:v>
                </c:pt>
                <c:pt idx="6154">
                  <c:v>879.47467876588018</c:v>
                </c:pt>
                <c:pt idx="6155">
                  <c:v>879.47467876588018</c:v>
                </c:pt>
                <c:pt idx="6156">
                  <c:v>879.47467876588018</c:v>
                </c:pt>
                <c:pt idx="6157">
                  <c:v>884.96870235934671</c:v>
                </c:pt>
                <c:pt idx="6158">
                  <c:v>874.73473684210535</c:v>
                </c:pt>
                <c:pt idx="6159">
                  <c:v>876.88925589836663</c:v>
                </c:pt>
                <c:pt idx="6160">
                  <c:v>877.96651542649738</c:v>
                </c:pt>
                <c:pt idx="6161">
                  <c:v>879.58240471869328</c:v>
                </c:pt>
                <c:pt idx="6162">
                  <c:v>879.58240471869328</c:v>
                </c:pt>
                <c:pt idx="6163">
                  <c:v>879.58240471869328</c:v>
                </c:pt>
                <c:pt idx="6164">
                  <c:v>845.64872958257718</c:v>
                </c:pt>
                <c:pt idx="6165">
                  <c:v>842.41695099818514</c:v>
                </c:pt>
                <c:pt idx="6166">
                  <c:v>847.58779673321237</c:v>
                </c:pt>
                <c:pt idx="6167">
                  <c:v>838.86199455535404</c:v>
                </c:pt>
                <c:pt idx="6168">
                  <c:v>836.38429764065336</c:v>
                </c:pt>
                <c:pt idx="6169">
                  <c:v>836.38429764065336</c:v>
                </c:pt>
                <c:pt idx="6170">
                  <c:v>836.38429764065336</c:v>
                </c:pt>
                <c:pt idx="6171">
                  <c:v>819.79450090744103</c:v>
                </c:pt>
                <c:pt idx="6172">
                  <c:v>826.79668784029036</c:v>
                </c:pt>
                <c:pt idx="6173">
                  <c:v>826.47350998185129</c:v>
                </c:pt>
                <c:pt idx="6174">
                  <c:v>826.47350998185129</c:v>
                </c:pt>
                <c:pt idx="6175">
                  <c:v>826.25805807622498</c:v>
                </c:pt>
                <c:pt idx="6176">
                  <c:v>826.25805807622498</c:v>
                </c:pt>
                <c:pt idx="6177">
                  <c:v>824.76121376811591</c:v>
                </c:pt>
                <c:pt idx="6178">
                  <c:v>850.6761358695652</c:v>
                </c:pt>
                <c:pt idx="6179">
                  <c:v>837.66490942028986</c:v>
                </c:pt>
                <c:pt idx="6180">
                  <c:v>838.20256340579704</c:v>
                </c:pt>
                <c:pt idx="6181">
                  <c:v>837.12725543478268</c:v>
                </c:pt>
                <c:pt idx="6182">
                  <c:v>835.51429347826081</c:v>
                </c:pt>
                <c:pt idx="6183">
                  <c:v>835.51429347826081</c:v>
                </c:pt>
                <c:pt idx="6184">
                  <c:v>835.51429347826081</c:v>
                </c:pt>
                <c:pt idx="6185">
                  <c:v>837.87997101449275</c:v>
                </c:pt>
                <c:pt idx="6186">
                  <c:v>831.85824637681162</c:v>
                </c:pt>
                <c:pt idx="6187">
                  <c:v>841.96614130434796</c:v>
                </c:pt>
                <c:pt idx="6188">
                  <c:v>835.29923188405792</c:v>
                </c:pt>
                <c:pt idx="6189">
                  <c:v>841.96614130434796</c:v>
                </c:pt>
                <c:pt idx="6190">
                  <c:v>841.96614130434796</c:v>
                </c:pt>
                <c:pt idx="6191">
                  <c:v>841.96614130434796</c:v>
                </c:pt>
                <c:pt idx="6192">
                  <c:v>847.98786594202909</c:v>
                </c:pt>
                <c:pt idx="6193">
                  <c:v>845.40712681159425</c:v>
                </c:pt>
                <c:pt idx="6194">
                  <c:v>843.04144927536231</c:v>
                </c:pt>
                <c:pt idx="6195">
                  <c:v>840.35317934782609</c:v>
                </c:pt>
                <c:pt idx="6196">
                  <c:v>849.06317391304356</c:v>
                </c:pt>
                <c:pt idx="6197">
                  <c:v>849.06317391304356</c:v>
                </c:pt>
                <c:pt idx="6198">
                  <c:v>849.06317391304356</c:v>
                </c:pt>
                <c:pt idx="6199">
                  <c:v>847.66527355072458</c:v>
                </c:pt>
                <c:pt idx="6200">
                  <c:v>837.01972463768118</c:v>
                </c:pt>
                <c:pt idx="6201">
                  <c:v>837.01972463768118</c:v>
                </c:pt>
                <c:pt idx="6202">
                  <c:v>837.01972463768118</c:v>
                </c:pt>
                <c:pt idx="6203">
                  <c:v>837.01972463768118</c:v>
                </c:pt>
                <c:pt idx="6204">
                  <c:v>837.01972463768118</c:v>
                </c:pt>
                <c:pt idx="6205">
                  <c:v>837.01972463768118</c:v>
                </c:pt>
                <c:pt idx="6206">
                  <c:v>838.95527898550733</c:v>
                </c:pt>
                <c:pt idx="6207">
                  <c:v>836.0519474637681</c:v>
                </c:pt>
                <c:pt idx="6208">
                  <c:v>833.03370938628166</c:v>
                </c:pt>
                <c:pt idx="6209">
                  <c:v>833.03370938628166</c:v>
                </c:pt>
                <c:pt idx="6210">
                  <c:v>864.6407761732853</c:v>
                </c:pt>
                <c:pt idx="6211">
                  <c:v>864.6407761732853</c:v>
                </c:pt>
                <c:pt idx="6212">
                  <c:v>864.6407761732853</c:v>
                </c:pt>
                <c:pt idx="6213">
                  <c:v>854.89079963898928</c:v>
                </c:pt>
                <c:pt idx="6214">
                  <c:v>860.78364259927798</c:v>
                </c:pt>
                <c:pt idx="6215">
                  <c:v>857.9979350180505</c:v>
                </c:pt>
                <c:pt idx="6216">
                  <c:v>860.89078519855605</c:v>
                </c:pt>
                <c:pt idx="6217">
                  <c:v>861.42649819494591</c:v>
                </c:pt>
                <c:pt idx="6218">
                  <c:v>861.42649819494591</c:v>
                </c:pt>
                <c:pt idx="6219">
                  <c:v>861.42649819494591</c:v>
                </c:pt>
                <c:pt idx="6220">
                  <c:v>880.92645126353796</c:v>
                </c:pt>
                <c:pt idx="6221">
                  <c:v>876.42646209386294</c:v>
                </c:pt>
                <c:pt idx="6222">
                  <c:v>889.49785920577631</c:v>
                </c:pt>
                <c:pt idx="6223">
                  <c:v>891.96213898916972</c:v>
                </c:pt>
                <c:pt idx="6224">
                  <c:v>890.78357039711204</c:v>
                </c:pt>
                <c:pt idx="6225">
                  <c:v>890.78357039711204</c:v>
                </c:pt>
                <c:pt idx="6226">
                  <c:v>890.78357039711204</c:v>
                </c:pt>
                <c:pt idx="6227">
                  <c:v>904.81925090252719</c:v>
                </c:pt>
                <c:pt idx="6228">
                  <c:v>890.89071299638999</c:v>
                </c:pt>
                <c:pt idx="6229">
                  <c:v>872.56932851985573</c:v>
                </c:pt>
                <c:pt idx="6230">
                  <c:v>879.53359747292416</c:v>
                </c:pt>
                <c:pt idx="6231">
                  <c:v>857.1407942238269</c:v>
                </c:pt>
                <c:pt idx="6232">
                  <c:v>857.1407942238269</c:v>
                </c:pt>
                <c:pt idx="6233">
                  <c:v>857.1407942238269</c:v>
                </c:pt>
                <c:pt idx="6234">
                  <c:v>869.99790613718426</c:v>
                </c:pt>
                <c:pt idx="6235">
                  <c:v>881.78359205776178</c:v>
                </c:pt>
                <c:pt idx="6236">
                  <c:v>886.60500902527087</c:v>
                </c:pt>
                <c:pt idx="6237">
                  <c:v>877.92645848375457</c:v>
                </c:pt>
                <c:pt idx="6238">
                  <c:v>858.21222021660662</c:v>
                </c:pt>
                <c:pt idx="6239">
                  <c:v>853.58989228007192</c:v>
                </c:pt>
                <c:pt idx="6240">
                  <c:v>853.58989228007192</c:v>
                </c:pt>
                <c:pt idx="6241">
                  <c:v>866.91058348294439</c:v>
                </c:pt>
                <c:pt idx="6242">
                  <c:v>861.04947935368034</c:v>
                </c:pt>
                <c:pt idx="6243">
                  <c:v>857.2131202872531</c:v>
                </c:pt>
                <c:pt idx="6244">
                  <c:v>850.17979533213634</c:v>
                </c:pt>
                <c:pt idx="6245">
                  <c:v>858.06564452423697</c:v>
                </c:pt>
                <c:pt idx="6246">
                  <c:v>858.06564452423697</c:v>
                </c:pt>
                <c:pt idx="6247">
                  <c:v>858.06564452423697</c:v>
                </c:pt>
                <c:pt idx="6248">
                  <c:v>865.09896947935374</c:v>
                </c:pt>
                <c:pt idx="6249">
                  <c:v>858.59847217235199</c:v>
                </c:pt>
                <c:pt idx="6250">
                  <c:v>858.91816876122084</c:v>
                </c:pt>
                <c:pt idx="6251">
                  <c:v>857.42625134649916</c:v>
                </c:pt>
                <c:pt idx="6252">
                  <c:v>846.87626391382412</c:v>
                </c:pt>
                <c:pt idx="6253">
                  <c:v>846.87626391382412</c:v>
                </c:pt>
                <c:pt idx="6254">
                  <c:v>846.87626391382412</c:v>
                </c:pt>
                <c:pt idx="6255">
                  <c:v>846.66313285457818</c:v>
                </c:pt>
                <c:pt idx="6256">
                  <c:v>846.66313285457818</c:v>
                </c:pt>
                <c:pt idx="6257">
                  <c:v>831.2111310592461</c:v>
                </c:pt>
                <c:pt idx="6258">
                  <c:v>838.35102154398578</c:v>
                </c:pt>
                <c:pt idx="6259">
                  <c:v>851.9914093357271</c:v>
                </c:pt>
                <c:pt idx="6260">
                  <c:v>851.9914093357271</c:v>
                </c:pt>
                <c:pt idx="6261">
                  <c:v>851.9914093357271</c:v>
                </c:pt>
                <c:pt idx="6262">
                  <c:v>859.34443087971283</c:v>
                </c:pt>
                <c:pt idx="6263">
                  <c:v>851.03231956912032</c:v>
                </c:pt>
                <c:pt idx="6264">
                  <c:v>864.88583842010769</c:v>
                </c:pt>
                <c:pt idx="6265">
                  <c:v>861.26261041292651</c:v>
                </c:pt>
                <c:pt idx="6266">
                  <c:v>864.99240394973083</c:v>
                </c:pt>
                <c:pt idx="6267">
                  <c:v>861.89761896243306</c:v>
                </c:pt>
                <c:pt idx="6268">
                  <c:v>861.89761896243306</c:v>
                </c:pt>
                <c:pt idx="6269">
                  <c:v>863.80893559928461</c:v>
                </c:pt>
                <c:pt idx="6270">
                  <c:v>866.03880500894468</c:v>
                </c:pt>
                <c:pt idx="6271">
                  <c:v>868.37485867620762</c:v>
                </c:pt>
                <c:pt idx="6272">
                  <c:v>875.59538819320221</c:v>
                </c:pt>
                <c:pt idx="6273">
                  <c:v>866.12375241502684</c:v>
                </c:pt>
                <c:pt idx="6274">
                  <c:v>866.12375241502684</c:v>
                </c:pt>
                <c:pt idx="6275">
                  <c:v>866.12375241502684</c:v>
                </c:pt>
                <c:pt idx="6276">
                  <c:v>863.3629617173525</c:v>
                </c:pt>
                <c:pt idx="6277">
                  <c:v>864.6371728085868</c:v>
                </c:pt>
                <c:pt idx="6278">
                  <c:v>868.05630590339911</c:v>
                </c:pt>
                <c:pt idx="6279">
                  <c:v>873.79025581395354</c:v>
                </c:pt>
                <c:pt idx="6280">
                  <c:v>870.81709660107333</c:v>
                </c:pt>
                <c:pt idx="6281">
                  <c:v>870.81709660107333</c:v>
                </c:pt>
                <c:pt idx="6282">
                  <c:v>870.81709660107333</c:v>
                </c:pt>
                <c:pt idx="6283">
                  <c:v>864.00006726296965</c:v>
                </c:pt>
                <c:pt idx="6284">
                  <c:v>866.22993667262972</c:v>
                </c:pt>
                <c:pt idx="6285">
                  <c:v>861.98256636851522</c:v>
                </c:pt>
                <c:pt idx="6286">
                  <c:v>862.19493488372098</c:v>
                </c:pt>
                <c:pt idx="6287">
                  <c:v>862.19493488372098</c:v>
                </c:pt>
                <c:pt idx="6288">
                  <c:v>862.19493488372098</c:v>
                </c:pt>
                <c:pt idx="6289">
                  <c:v>862.19493488372098</c:v>
                </c:pt>
                <c:pt idx="6290">
                  <c:v>870.39235957066194</c:v>
                </c:pt>
                <c:pt idx="6291">
                  <c:v>874.57601932021475</c:v>
                </c:pt>
                <c:pt idx="6292">
                  <c:v>881.88149624329162</c:v>
                </c:pt>
                <c:pt idx="6293">
                  <c:v>876.12630948121659</c:v>
                </c:pt>
                <c:pt idx="6294">
                  <c:v>887.530498747764</c:v>
                </c:pt>
                <c:pt idx="6295">
                  <c:v>887.530498747764</c:v>
                </c:pt>
                <c:pt idx="6296">
                  <c:v>887.530498747764</c:v>
                </c:pt>
                <c:pt idx="6297">
                  <c:v>903.79792701252234</c:v>
                </c:pt>
                <c:pt idx="6298">
                  <c:v>889.44507094474159</c:v>
                </c:pt>
                <c:pt idx="6299">
                  <c:v>885.59374331550805</c:v>
                </c:pt>
                <c:pt idx="6300">
                  <c:v>886.01696613190734</c:v>
                </c:pt>
                <c:pt idx="6301">
                  <c:v>886.01696613190734</c:v>
                </c:pt>
                <c:pt idx="6302">
                  <c:v>886.01696613190734</c:v>
                </c:pt>
                <c:pt idx="6303">
                  <c:v>886.01696613190734</c:v>
                </c:pt>
                <c:pt idx="6304">
                  <c:v>891.83627985739747</c:v>
                </c:pt>
                <c:pt idx="6305">
                  <c:v>885.59374331550805</c:v>
                </c:pt>
                <c:pt idx="6306">
                  <c:v>889.82597147950082</c:v>
                </c:pt>
                <c:pt idx="6307">
                  <c:v>890.88402852049921</c:v>
                </c:pt>
                <c:pt idx="6308">
                  <c:v>913.31483778966128</c:v>
                </c:pt>
                <c:pt idx="6309">
                  <c:v>913.31483778966128</c:v>
                </c:pt>
                <c:pt idx="6310">
                  <c:v>913.31483778966128</c:v>
                </c:pt>
                <c:pt idx="6311">
                  <c:v>922.41412834224604</c:v>
                </c:pt>
                <c:pt idx="6312">
                  <c:v>936.16886987522275</c:v>
                </c:pt>
                <c:pt idx="6313">
                  <c:v>939.76626381461676</c:v>
                </c:pt>
                <c:pt idx="6314">
                  <c:v>926.32893939393944</c:v>
                </c:pt>
                <c:pt idx="6315">
                  <c:v>926.32893939393944</c:v>
                </c:pt>
                <c:pt idx="6316">
                  <c:v>926.32893939393944</c:v>
                </c:pt>
                <c:pt idx="6317">
                  <c:v>926.32893939393944</c:v>
                </c:pt>
                <c:pt idx="6318">
                  <c:v>926.32893939393944</c:v>
                </c:pt>
                <c:pt idx="6319">
                  <c:v>951.19327985739756</c:v>
                </c:pt>
                <c:pt idx="6320">
                  <c:v>942.7288235294119</c:v>
                </c:pt>
                <c:pt idx="6321">
                  <c:v>953.309393939394</c:v>
                </c:pt>
                <c:pt idx="6322">
                  <c:v>978.06792869875221</c:v>
                </c:pt>
                <c:pt idx="6323">
                  <c:v>978.06792869875221</c:v>
                </c:pt>
                <c:pt idx="6324">
                  <c:v>978.06792869875221</c:v>
                </c:pt>
                <c:pt idx="6325">
                  <c:v>1004.0961319073084</c:v>
                </c:pt>
                <c:pt idx="6326">
                  <c:v>958.59967914438505</c:v>
                </c:pt>
                <c:pt idx="6327">
                  <c:v>950.13522281639939</c:v>
                </c:pt>
                <c:pt idx="6328">
                  <c:v>954.87347826086955</c:v>
                </c:pt>
                <c:pt idx="6329">
                  <c:v>962.24701863354051</c:v>
                </c:pt>
                <c:pt idx="6330">
                  <c:v>962.24701863354051</c:v>
                </c:pt>
                <c:pt idx="6331">
                  <c:v>962.24701863354051</c:v>
                </c:pt>
                <c:pt idx="6332">
                  <c:v>962.24701863354051</c:v>
                </c:pt>
                <c:pt idx="6333">
                  <c:v>967.51383318544811</c:v>
                </c:pt>
                <c:pt idx="6334">
                  <c:v>961.19365572315905</c:v>
                </c:pt>
                <c:pt idx="6335">
                  <c:v>961.19365572315905</c:v>
                </c:pt>
                <c:pt idx="6336">
                  <c:v>954.34679680567888</c:v>
                </c:pt>
                <c:pt idx="6337">
                  <c:v>954.34679680567888</c:v>
                </c:pt>
                <c:pt idx="6338">
                  <c:v>954.34679680567888</c:v>
                </c:pt>
                <c:pt idx="6339">
                  <c:v>954.34679680567888</c:v>
                </c:pt>
                <c:pt idx="6340">
                  <c:v>970.56858562555465</c:v>
                </c:pt>
                <c:pt idx="6341">
                  <c:v>970.14724046140202</c:v>
                </c:pt>
                <c:pt idx="6342">
                  <c:v>971.30593966282163</c:v>
                </c:pt>
                <c:pt idx="6343">
                  <c:v>989.95046317657511</c:v>
                </c:pt>
                <c:pt idx="6344">
                  <c:v>989.95046317657511</c:v>
                </c:pt>
                <c:pt idx="6345">
                  <c:v>989.95046317657511</c:v>
                </c:pt>
                <c:pt idx="6346">
                  <c:v>997.00799467613126</c:v>
                </c:pt>
                <c:pt idx="6347">
                  <c:v>992.47853416149076</c:v>
                </c:pt>
                <c:pt idx="6348">
                  <c:v>1001.2214463176575</c:v>
                </c:pt>
                <c:pt idx="6349">
                  <c:v>988.26508251996449</c:v>
                </c:pt>
                <c:pt idx="6350">
                  <c:v>982.78759538598058</c:v>
                </c:pt>
                <c:pt idx="6351">
                  <c:v>982.78759538598058</c:v>
                </c:pt>
                <c:pt idx="6352">
                  <c:v>982.78759538598058</c:v>
                </c:pt>
                <c:pt idx="6353">
                  <c:v>945.91989352262647</c:v>
                </c:pt>
                <c:pt idx="6354">
                  <c:v>946.97325643300803</c:v>
                </c:pt>
                <c:pt idx="6355">
                  <c:v>954.55746938775519</c:v>
                </c:pt>
                <c:pt idx="6356">
                  <c:v>950.13334516415273</c:v>
                </c:pt>
                <c:pt idx="6357">
                  <c:v>950.13334516415273</c:v>
                </c:pt>
                <c:pt idx="6358">
                  <c:v>950.13334516415273</c:v>
                </c:pt>
                <c:pt idx="6359">
                  <c:v>947.61086725663733</c:v>
                </c:pt>
                <c:pt idx="6360">
                  <c:v>930.5916920353983</c:v>
                </c:pt>
                <c:pt idx="6361">
                  <c:v>956.01539823008852</c:v>
                </c:pt>
                <c:pt idx="6362">
                  <c:v>951.81313274336287</c:v>
                </c:pt>
                <c:pt idx="6363">
                  <c:v>951.28784955752212</c:v>
                </c:pt>
                <c:pt idx="6364">
                  <c:v>952.86369911504437</c:v>
                </c:pt>
                <c:pt idx="6365">
                  <c:v>952.86369911504437</c:v>
                </c:pt>
                <c:pt idx="6366">
                  <c:v>952.86369911504437</c:v>
                </c:pt>
                <c:pt idx="6367">
                  <c:v>959.27215398230101</c:v>
                </c:pt>
                <c:pt idx="6368">
                  <c:v>951.0777362831858</c:v>
                </c:pt>
                <c:pt idx="6369">
                  <c:v>957.38113451327445</c:v>
                </c:pt>
                <c:pt idx="6370">
                  <c:v>960.21766371681429</c:v>
                </c:pt>
                <c:pt idx="6371">
                  <c:v>956.9609079646018</c:v>
                </c:pt>
                <c:pt idx="6372">
                  <c:v>956.9609079646018</c:v>
                </c:pt>
                <c:pt idx="6373">
                  <c:v>956.9609079646018</c:v>
                </c:pt>
                <c:pt idx="6374">
                  <c:v>944.9844513274337</c:v>
                </c:pt>
                <c:pt idx="6375">
                  <c:v>951.28784955752212</c:v>
                </c:pt>
                <c:pt idx="6376">
                  <c:v>948.13615044247797</c:v>
                </c:pt>
                <c:pt idx="6377">
                  <c:v>950.13222654867241</c:v>
                </c:pt>
                <c:pt idx="6378">
                  <c:v>943.40860176991157</c:v>
                </c:pt>
                <c:pt idx="6379">
                  <c:v>943.40860176991157</c:v>
                </c:pt>
                <c:pt idx="6380">
                  <c:v>943.40860176991157</c:v>
                </c:pt>
                <c:pt idx="6381">
                  <c:v>920.29614159292032</c:v>
                </c:pt>
                <c:pt idx="6382">
                  <c:v>924.91863362831862</c:v>
                </c:pt>
                <c:pt idx="6383">
                  <c:v>928.17538938053099</c:v>
                </c:pt>
                <c:pt idx="6384">
                  <c:v>925.54897345132758</c:v>
                </c:pt>
                <c:pt idx="6385">
                  <c:v>933.11305132743371</c:v>
                </c:pt>
                <c:pt idx="6386">
                  <c:v>933.11305132743371</c:v>
                </c:pt>
                <c:pt idx="6387">
                  <c:v>933.11305132743371</c:v>
                </c:pt>
                <c:pt idx="6388">
                  <c:v>944.9844513274337</c:v>
                </c:pt>
                <c:pt idx="6389">
                  <c:v>935.69642643171812</c:v>
                </c:pt>
                <c:pt idx="6390">
                  <c:v>932.45401762114545</c:v>
                </c:pt>
                <c:pt idx="6391">
                  <c:v>933.49995594713653</c:v>
                </c:pt>
                <c:pt idx="6392">
                  <c:v>929.00242114537446</c:v>
                </c:pt>
                <c:pt idx="6393">
                  <c:v>929.00242114537446</c:v>
                </c:pt>
                <c:pt idx="6394">
                  <c:v>929.00242114537446</c:v>
                </c:pt>
                <c:pt idx="6395">
                  <c:v>929.00242114537446</c:v>
                </c:pt>
                <c:pt idx="6396">
                  <c:v>929.83917180616743</c:v>
                </c:pt>
                <c:pt idx="6397">
                  <c:v>933.81373744493396</c:v>
                </c:pt>
                <c:pt idx="6398">
                  <c:v>929.00242114537446</c:v>
                </c:pt>
                <c:pt idx="6399">
                  <c:v>930.36214096916308</c:v>
                </c:pt>
                <c:pt idx="6400">
                  <c:v>930.36214096916308</c:v>
                </c:pt>
                <c:pt idx="6401">
                  <c:v>930.36214096916308</c:v>
                </c:pt>
                <c:pt idx="6402">
                  <c:v>934.02292511013218</c:v>
                </c:pt>
                <c:pt idx="6403">
                  <c:v>935.06886343612348</c:v>
                </c:pt>
                <c:pt idx="6404">
                  <c:v>946.99256035242286</c:v>
                </c:pt>
                <c:pt idx="6405">
                  <c:v>949.18903083700445</c:v>
                </c:pt>
                <c:pt idx="6406">
                  <c:v>942.59961938326001</c:v>
                </c:pt>
                <c:pt idx="6407">
                  <c:v>942.59961938326001</c:v>
                </c:pt>
                <c:pt idx="6408">
                  <c:v>942.59961938326001</c:v>
                </c:pt>
                <c:pt idx="6409">
                  <c:v>943.22718237885465</c:v>
                </c:pt>
                <c:pt idx="6410">
                  <c:v>946.36499735682821</c:v>
                </c:pt>
                <c:pt idx="6411">
                  <c:v>951.59468898678426</c:v>
                </c:pt>
                <c:pt idx="6412">
                  <c:v>949.60740616740088</c:v>
                </c:pt>
                <c:pt idx="6413">
                  <c:v>948.24768634361237</c:v>
                </c:pt>
                <c:pt idx="6414">
                  <c:v>948.24768634361237</c:v>
                </c:pt>
                <c:pt idx="6415">
                  <c:v>948.24768634361237</c:v>
                </c:pt>
                <c:pt idx="6416">
                  <c:v>947.93390484581505</c:v>
                </c:pt>
                <c:pt idx="6417">
                  <c:v>954.20953480176217</c:v>
                </c:pt>
                <c:pt idx="6418">
                  <c:v>957.55653744493407</c:v>
                </c:pt>
                <c:pt idx="6419">
                  <c:v>956.30141145374466</c:v>
                </c:pt>
                <c:pt idx="6420">
                  <c:v>964.94244288224968</c:v>
                </c:pt>
                <c:pt idx="6421">
                  <c:v>964.94244288224968</c:v>
                </c:pt>
                <c:pt idx="6422">
                  <c:v>964.94244288224968</c:v>
                </c:pt>
                <c:pt idx="6423">
                  <c:v>986.32765377855901</c:v>
                </c:pt>
                <c:pt idx="6424">
                  <c:v>987.68378910369086</c:v>
                </c:pt>
                <c:pt idx="6425">
                  <c:v>980.17288576449926</c:v>
                </c:pt>
                <c:pt idx="6426">
                  <c:v>977.87788752196843</c:v>
                </c:pt>
                <c:pt idx="6427">
                  <c:v>968.28062214411261</c:v>
                </c:pt>
                <c:pt idx="6428">
                  <c:v>968.28062214411261</c:v>
                </c:pt>
                <c:pt idx="6429">
                  <c:v>968.28062214411261</c:v>
                </c:pt>
                <c:pt idx="6430">
                  <c:v>962.02153602811973</c:v>
                </c:pt>
                <c:pt idx="6431">
                  <c:v>962.2301722319861</c:v>
                </c:pt>
                <c:pt idx="6432">
                  <c:v>966.82016871704741</c:v>
                </c:pt>
                <c:pt idx="6433">
                  <c:v>964.94244288224968</c:v>
                </c:pt>
                <c:pt idx="6434">
                  <c:v>959.72653778558868</c:v>
                </c:pt>
                <c:pt idx="6435">
                  <c:v>959.72653778558868</c:v>
                </c:pt>
                <c:pt idx="6436">
                  <c:v>959.72653778558868</c:v>
                </c:pt>
                <c:pt idx="6437">
                  <c:v>945.74791212653793</c:v>
                </c:pt>
                <c:pt idx="6438">
                  <c:v>954.5106326889279</c:v>
                </c:pt>
                <c:pt idx="6439">
                  <c:v>952.11131634446406</c:v>
                </c:pt>
                <c:pt idx="6440">
                  <c:v>951.58972583479795</c:v>
                </c:pt>
                <c:pt idx="6441">
                  <c:v>950.33790861159923</c:v>
                </c:pt>
                <c:pt idx="6442">
                  <c:v>950.33790861159923</c:v>
                </c:pt>
                <c:pt idx="6443">
                  <c:v>950.33790861159923</c:v>
                </c:pt>
                <c:pt idx="6444">
                  <c:v>958.68335676625657</c:v>
                </c:pt>
                <c:pt idx="6445">
                  <c:v>955.55381370826035</c:v>
                </c:pt>
                <c:pt idx="6446">
                  <c:v>954.30199648506164</c:v>
                </c:pt>
                <c:pt idx="6447">
                  <c:v>957.11858523725834</c:v>
                </c:pt>
                <c:pt idx="6448">
                  <c:v>945.9565483304043</c:v>
                </c:pt>
                <c:pt idx="6449">
                  <c:v>945.9565483304043</c:v>
                </c:pt>
                <c:pt idx="6450">
                  <c:v>945.9565483304043</c:v>
                </c:pt>
                <c:pt idx="6451">
                  <c:v>941.81850568678931</c:v>
                </c:pt>
                <c:pt idx="6452">
                  <c:v>941.81850568678931</c:v>
                </c:pt>
                <c:pt idx="6453">
                  <c:v>942.54553805774287</c:v>
                </c:pt>
                <c:pt idx="6454">
                  <c:v>961.96768853893286</c:v>
                </c:pt>
                <c:pt idx="6455">
                  <c:v>963.21402974628188</c:v>
                </c:pt>
                <c:pt idx="6456">
                  <c:v>963.21402974628188</c:v>
                </c:pt>
                <c:pt idx="6457">
                  <c:v>963.21402974628188</c:v>
                </c:pt>
                <c:pt idx="6458">
                  <c:v>963.21402974628188</c:v>
                </c:pt>
                <c:pt idx="6459">
                  <c:v>949.19269116360465</c:v>
                </c:pt>
                <c:pt idx="6460">
                  <c:v>951.99695888014014</c:v>
                </c:pt>
                <c:pt idx="6461">
                  <c:v>955.94370603674554</c:v>
                </c:pt>
                <c:pt idx="6462">
                  <c:v>955.21667366579175</c:v>
                </c:pt>
                <c:pt idx="6463">
                  <c:v>955.21667366579175</c:v>
                </c:pt>
                <c:pt idx="6464">
                  <c:v>955.21667366579175</c:v>
                </c:pt>
                <c:pt idx="6465">
                  <c:v>946.28456167979016</c:v>
                </c:pt>
                <c:pt idx="6466">
                  <c:v>953.03557655293105</c:v>
                </c:pt>
                <c:pt idx="6467">
                  <c:v>952.20468241469837</c:v>
                </c:pt>
                <c:pt idx="6468">
                  <c:v>956.56687664042011</c:v>
                </c:pt>
                <c:pt idx="6469">
                  <c:v>959.05955905511814</c:v>
                </c:pt>
                <c:pt idx="6470">
                  <c:v>959.05955905511814</c:v>
                </c:pt>
                <c:pt idx="6471">
                  <c:v>959.05955905511814</c:v>
                </c:pt>
                <c:pt idx="6472">
                  <c:v>953.65874715660573</c:v>
                </c:pt>
                <c:pt idx="6473">
                  <c:v>958.74797375328092</c:v>
                </c:pt>
                <c:pt idx="6474">
                  <c:v>960.5136237970255</c:v>
                </c:pt>
                <c:pt idx="6475">
                  <c:v>963.83720034995622</c:v>
                </c:pt>
                <c:pt idx="6476">
                  <c:v>959.2672825896766</c:v>
                </c:pt>
                <c:pt idx="6477">
                  <c:v>959.2672825896766</c:v>
                </c:pt>
                <c:pt idx="6478">
                  <c:v>959.2672825896766</c:v>
                </c:pt>
                <c:pt idx="6479">
                  <c:v>957.2939090113739</c:v>
                </c:pt>
                <c:pt idx="6480">
                  <c:v>954.28191776028007</c:v>
                </c:pt>
                <c:pt idx="6481">
                  <c:v>951.16099389712303</c:v>
                </c:pt>
                <c:pt idx="6482">
                  <c:v>941.63903400174354</c:v>
                </c:pt>
                <c:pt idx="6483">
                  <c:v>940.50053879686152</c:v>
                </c:pt>
                <c:pt idx="6484">
                  <c:v>940.50053879686152</c:v>
                </c:pt>
                <c:pt idx="6485">
                  <c:v>940.50053879686152</c:v>
                </c:pt>
                <c:pt idx="6486">
                  <c:v>944.95102005231035</c:v>
                </c:pt>
                <c:pt idx="6487">
                  <c:v>948.05600697471675</c:v>
                </c:pt>
                <c:pt idx="6488">
                  <c:v>948.15950653879679</c:v>
                </c:pt>
                <c:pt idx="6489">
                  <c:v>948.36650566695732</c:v>
                </c:pt>
                <c:pt idx="6490">
                  <c:v>956.43947166521355</c:v>
                </c:pt>
                <c:pt idx="6491">
                  <c:v>956.43947166521355</c:v>
                </c:pt>
                <c:pt idx="6492">
                  <c:v>956.43947166521355</c:v>
                </c:pt>
                <c:pt idx="6493">
                  <c:v>955.81847428073229</c:v>
                </c:pt>
                <c:pt idx="6494">
                  <c:v>950.53999651264178</c:v>
                </c:pt>
                <c:pt idx="6495">
                  <c:v>953.85198256320848</c:v>
                </c:pt>
                <c:pt idx="6496">
                  <c:v>965.85793199651278</c:v>
                </c:pt>
                <c:pt idx="6497">
                  <c:v>963.06344376634706</c:v>
                </c:pt>
                <c:pt idx="6498">
                  <c:v>963.06344376634706</c:v>
                </c:pt>
                <c:pt idx="6499">
                  <c:v>963.06344376634706</c:v>
                </c:pt>
                <c:pt idx="6500">
                  <c:v>995.66580645161298</c:v>
                </c:pt>
                <c:pt idx="6501">
                  <c:v>961.09695204882314</c:v>
                </c:pt>
                <c:pt idx="6502">
                  <c:v>966.68592850915434</c:v>
                </c:pt>
                <c:pt idx="6503">
                  <c:v>976.31138796861387</c:v>
                </c:pt>
                <c:pt idx="6504">
                  <c:v>973.930897994769</c:v>
                </c:pt>
                <c:pt idx="6505">
                  <c:v>973.930897994769</c:v>
                </c:pt>
                <c:pt idx="6506">
                  <c:v>973.930897994769</c:v>
                </c:pt>
                <c:pt idx="6507">
                  <c:v>983.24585876198796</c:v>
                </c:pt>
                <c:pt idx="6508">
                  <c:v>981.17586748038366</c:v>
                </c:pt>
                <c:pt idx="6509">
                  <c:v>988.42083696599821</c:v>
                </c:pt>
                <c:pt idx="6510">
                  <c:v>977.96738099389711</c:v>
                </c:pt>
                <c:pt idx="6511">
                  <c:v>970.41191281604188</c:v>
                </c:pt>
                <c:pt idx="6512">
                  <c:v>967.88040347826086</c:v>
                </c:pt>
                <c:pt idx="6513">
                  <c:v>967.88040347826086</c:v>
                </c:pt>
                <c:pt idx="6514">
                  <c:v>969.32561739130438</c:v>
                </c:pt>
                <c:pt idx="6515">
                  <c:v>958.48651304347823</c:v>
                </c:pt>
                <c:pt idx="6516">
                  <c:v>962.40923652173922</c:v>
                </c:pt>
                <c:pt idx="6517">
                  <c:v>944.65375130434802</c:v>
                </c:pt>
                <c:pt idx="6518">
                  <c:v>949.7120000000001</c:v>
                </c:pt>
                <c:pt idx="6519">
                  <c:v>949.7120000000001</c:v>
                </c:pt>
                <c:pt idx="6520">
                  <c:v>949.7120000000001</c:v>
                </c:pt>
                <c:pt idx="6521">
                  <c:v>956.93806956521757</c:v>
                </c:pt>
                <c:pt idx="6522">
                  <c:v>946.09896521739131</c:v>
                </c:pt>
                <c:pt idx="6523">
                  <c:v>953.53149391304373</c:v>
                </c:pt>
                <c:pt idx="6524">
                  <c:v>954.77024869565219</c:v>
                </c:pt>
                <c:pt idx="6525">
                  <c:v>959.93172695652174</c:v>
                </c:pt>
                <c:pt idx="6526">
                  <c:v>959.93172695652174</c:v>
                </c:pt>
                <c:pt idx="6527">
                  <c:v>959.93172695652174</c:v>
                </c:pt>
                <c:pt idx="6528">
                  <c:v>954.04764173913065</c:v>
                </c:pt>
                <c:pt idx="6529">
                  <c:v>959.2091200000001</c:v>
                </c:pt>
                <c:pt idx="6530">
                  <c:v>957.35098782608713</c:v>
                </c:pt>
                <c:pt idx="6531">
                  <c:v>960.3446452173913</c:v>
                </c:pt>
                <c:pt idx="6532">
                  <c:v>961.48017043478262</c:v>
                </c:pt>
                <c:pt idx="6533">
                  <c:v>961.48017043478262</c:v>
                </c:pt>
                <c:pt idx="6534">
                  <c:v>961.48017043478262</c:v>
                </c:pt>
                <c:pt idx="6535">
                  <c:v>969.11915826086965</c:v>
                </c:pt>
                <c:pt idx="6536">
                  <c:v>980.68086956521745</c:v>
                </c:pt>
                <c:pt idx="6537">
                  <c:v>983.77775652173921</c:v>
                </c:pt>
                <c:pt idx="6538">
                  <c:v>986.15203652173909</c:v>
                </c:pt>
                <c:pt idx="6539">
                  <c:v>987.7004800000002</c:v>
                </c:pt>
                <c:pt idx="6540">
                  <c:v>987.7004800000002</c:v>
                </c:pt>
                <c:pt idx="6541">
                  <c:v>987.7004800000002</c:v>
                </c:pt>
                <c:pt idx="6542">
                  <c:v>1013.2867417677644</c:v>
                </c:pt>
                <c:pt idx="6543">
                  <c:v>1003.6167972270366</c:v>
                </c:pt>
                <c:pt idx="6544">
                  <c:v>1009.9948457538994</c:v>
                </c:pt>
                <c:pt idx="6545">
                  <c:v>1010.4063327556327</c:v>
                </c:pt>
                <c:pt idx="6546">
                  <c:v>1021.00212305026</c:v>
                </c:pt>
                <c:pt idx="6547">
                  <c:v>1021.00212305026</c:v>
                </c:pt>
                <c:pt idx="6548">
                  <c:v>1021.00212305026</c:v>
                </c:pt>
                <c:pt idx="6549">
                  <c:v>989.93485441941084</c:v>
                </c:pt>
                <c:pt idx="6550">
                  <c:v>996.4157746967071</c:v>
                </c:pt>
                <c:pt idx="6551">
                  <c:v>996.21003119584054</c:v>
                </c:pt>
                <c:pt idx="6552">
                  <c:v>1004.0282842287695</c:v>
                </c:pt>
                <c:pt idx="6553">
                  <c:v>1015.3441767764298</c:v>
                </c:pt>
                <c:pt idx="6554">
                  <c:v>1015.3441767764298</c:v>
                </c:pt>
                <c:pt idx="6555">
                  <c:v>1015.3441767764298</c:v>
                </c:pt>
                <c:pt idx="6556">
                  <c:v>1028.2031455805893</c:v>
                </c:pt>
                <c:pt idx="6557">
                  <c:v>1013.2867417677644</c:v>
                </c:pt>
                <c:pt idx="6558">
                  <c:v>1000.5306447140382</c:v>
                </c:pt>
                <c:pt idx="6559">
                  <c:v>982.42521663778166</c:v>
                </c:pt>
                <c:pt idx="6560">
                  <c:v>989.62623916811094</c:v>
                </c:pt>
                <c:pt idx="6561">
                  <c:v>989.62623916811094</c:v>
                </c:pt>
                <c:pt idx="6562">
                  <c:v>989.62623916811094</c:v>
                </c:pt>
                <c:pt idx="6563">
                  <c:v>987.56880415944534</c:v>
                </c:pt>
                <c:pt idx="6564">
                  <c:v>993.74110918544204</c:v>
                </c:pt>
                <c:pt idx="6565">
                  <c:v>990.65495667244363</c:v>
                </c:pt>
                <c:pt idx="6566">
                  <c:v>990.65495667244363</c:v>
                </c:pt>
                <c:pt idx="6567">
                  <c:v>990.65495667244363</c:v>
                </c:pt>
                <c:pt idx="6568">
                  <c:v>990.65495667244363</c:v>
                </c:pt>
                <c:pt idx="6569">
                  <c:v>990.65495667244363</c:v>
                </c:pt>
                <c:pt idx="6570">
                  <c:v>990.65495667244363</c:v>
                </c:pt>
                <c:pt idx="6571">
                  <c:v>990.65495667244363</c:v>
                </c:pt>
                <c:pt idx="6572">
                  <c:v>999.29618370883884</c:v>
                </c:pt>
                <c:pt idx="6573">
                  <c:v>994.28109688581333</c:v>
                </c:pt>
                <c:pt idx="6574">
                  <c:v>994.28109688581333</c:v>
                </c:pt>
                <c:pt idx="6575">
                  <c:v>994.28109688581333</c:v>
                </c:pt>
                <c:pt idx="6576">
                  <c:v>994.28109688581333</c:v>
                </c:pt>
                <c:pt idx="6577">
                  <c:v>986.88714532871984</c:v>
                </c:pt>
                <c:pt idx="6578">
                  <c:v>976.61776816608995</c:v>
                </c:pt>
                <c:pt idx="6579">
                  <c:v>988.73563321799327</c:v>
                </c:pt>
                <c:pt idx="6580">
                  <c:v>993.04877162629759</c:v>
                </c:pt>
                <c:pt idx="6581">
                  <c:v>993.87032179930804</c:v>
                </c:pt>
                <c:pt idx="6582">
                  <c:v>993.87032179930804</c:v>
                </c:pt>
                <c:pt idx="6583">
                  <c:v>993.87032179930804</c:v>
                </c:pt>
                <c:pt idx="6584">
                  <c:v>993.87032179930804</c:v>
                </c:pt>
                <c:pt idx="6585">
                  <c:v>986.68175778546731</c:v>
                </c:pt>
                <c:pt idx="6586">
                  <c:v>989.76257093425613</c:v>
                </c:pt>
                <c:pt idx="6587">
                  <c:v>988.73563321799327</c:v>
                </c:pt>
                <c:pt idx="6588">
                  <c:v>986.47637024221467</c:v>
                </c:pt>
                <c:pt idx="6589">
                  <c:v>986.47637024221467</c:v>
                </c:pt>
                <c:pt idx="6590">
                  <c:v>986.47637024221467</c:v>
                </c:pt>
                <c:pt idx="6591">
                  <c:v>976.41238062283753</c:v>
                </c:pt>
                <c:pt idx="6592">
                  <c:v>979.90396885813163</c:v>
                </c:pt>
                <c:pt idx="6593">
                  <c:v>981.03360034602076</c:v>
                </c:pt>
                <c:pt idx="6594">
                  <c:v>980.10935640138416</c:v>
                </c:pt>
                <c:pt idx="6595">
                  <c:v>978.05548096885821</c:v>
                </c:pt>
                <c:pt idx="6596">
                  <c:v>978.05548096885821</c:v>
                </c:pt>
                <c:pt idx="6597">
                  <c:v>978.05548096885821</c:v>
                </c:pt>
                <c:pt idx="6598">
                  <c:v>978.15817474048436</c:v>
                </c:pt>
                <c:pt idx="6599">
                  <c:v>964.80798442906587</c:v>
                </c:pt>
                <c:pt idx="6600">
                  <c:v>955.05207612456763</c:v>
                </c:pt>
                <c:pt idx="6601">
                  <c:v>957.82480795847755</c:v>
                </c:pt>
                <c:pt idx="6602">
                  <c:v>940.67494809688594</c:v>
                </c:pt>
                <c:pt idx="6603">
                  <c:v>940.67494809688594</c:v>
                </c:pt>
                <c:pt idx="6604">
                  <c:v>937.43124137931034</c:v>
                </c:pt>
                <c:pt idx="6605">
                  <c:v>926.58323793103455</c:v>
                </c:pt>
                <c:pt idx="6606">
                  <c:v>933.13297586206897</c:v>
                </c:pt>
                <c:pt idx="6607">
                  <c:v>911.64164827586205</c:v>
                </c:pt>
                <c:pt idx="6608">
                  <c:v>907.24104310344831</c:v>
                </c:pt>
                <c:pt idx="6609">
                  <c:v>904.06851379310342</c:v>
                </c:pt>
                <c:pt idx="6610">
                  <c:v>904.06851379310342</c:v>
                </c:pt>
                <c:pt idx="6611">
                  <c:v>904.06851379310342</c:v>
                </c:pt>
                <c:pt idx="6612">
                  <c:v>904.88723103448285</c:v>
                </c:pt>
                <c:pt idx="6613">
                  <c:v>897.72345517241399</c:v>
                </c:pt>
                <c:pt idx="6614">
                  <c:v>902.84043793103456</c:v>
                </c:pt>
                <c:pt idx="6615">
                  <c:v>901.81704137931047</c:v>
                </c:pt>
                <c:pt idx="6616">
                  <c:v>907.95742068965524</c:v>
                </c:pt>
                <c:pt idx="6617">
                  <c:v>907.95742068965524</c:v>
                </c:pt>
                <c:pt idx="6618">
                  <c:v>907.95742068965524</c:v>
                </c:pt>
                <c:pt idx="6619">
                  <c:v>911.84632758620694</c:v>
                </c:pt>
                <c:pt idx="6620">
                  <c:v>910.82293103448285</c:v>
                </c:pt>
                <c:pt idx="6621">
                  <c:v>912.05100689655183</c:v>
                </c:pt>
                <c:pt idx="6622">
                  <c:v>915.42821551724148</c:v>
                </c:pt>
                <c:pt idx="6623">
                  <c:v>906.52466551724149</c:v>
                </c:pt>
                <c:pt idx="6624">
                  <c:v>906.52466551724149</c:v>
                </c:pt>
                <c:pt idx="6625">
                  <c:v>906.52466551724149</c:v>
                </c:pt>
                <c:pt idx="6626">
                  <c:v>911.84632758620694</c:v>
                </c:pt>
                <c:pt idx="6627">
                  <c:v>905.50126896551717</c:v>
                </c:pt>
                <c:pt idx="6628">
                  <c:v>891.89009482758627</c:v>
                </c:pt>
                <c:pt idx="6629">
                  <c:v>884.41930000000002</c:v>
                </c:pt>
                <c:pt idx="6630">
                  <c:v>881.04209137931048</c:v>
                </c:pt>
                <c:pt idx="6631">
                  <c:v>881.04209137931048</c:v>
                </c:pt>
                <c:pt idx="6632">
                  <c:v>881.04209137931048</c:v>
                </c:pt>
                <c:pt idx="6633">
                  <c:v>870.73960585197938</c:v>
                </c:pt>
                <c:pt idx="6634">
                  <c:v>877.17590705679868</c:v>
                </c:pt>
                <c:pt idx="6635">
                  <c:v>876.35859896729778</c:v>
                </c:pt>
                <c:pt idx="6636">
                  <c:v>876.7672530120484</c:v>
                </c:pt>
                <c:pt idx="6637">
                  <c:v>882.28408261617903</c:v>
                </c:pt>
                <c:pt idx="6638">
                  <c:v>882.28408261617903</c:v>
                </c:pt>
                <c:pt idx="6639">
                  <c:v>882.28408261617903</c:v>
                </c:pt>
                <c:pt idx="6640">
                  <c:v>890.66149053356276</c:v>
                </c:pt>
                <c:pt idx="6641">
                  <c:v>891.58096213425142</c:v>
                </c:pt>
                <c:pt idx="6642">
                  <c:v>891.88745266781405</c:v>
                </c:pt>
                <c:pt idx="6643">
                  <c:v>903.94274698795186</c:v>
                </c:pt>
                <c:pt idx="6644">
                  <c:v>902.71678485370057</c:v>
                </c:pt>
                <c:pt idx="6645">
                  <c:v>902.71678485370057</c:v>
                </c:pt>
                <c:pt idx="6646">
                  <c:v>902.71678485370057</c:v>
                </c:pt>
                <c:pt idx="6647">
                  <c:v>903.63625645438901</c:v>
                </c:pt>
                <c:pt idx="6648">
                  <c:v>903.53409294320136</c:v>
                </c:pt>
                <c:pt idx="6649">
                  <c:v>911.70717383821</c:v>
                </c:pt>
                <c:pt idx="6650">
                  <c:v>910.27688468158351</c:v>
                </c:pt>
                <c:pt idx="6651">
                  <c:v>904.8622185886403</c:v>
                </c:pt>
                <c:pt idx="6652">
                  <c:v>904.8622185886403</c:v>
                </c:pt>
                <c:pt idx="6653">
                  <c:v>904.8622185886403</c:v>
                </c:pt>
                <c:pt idx="6654">
                  <c:v>917.9391480206541</c:v>
                </c:pt>
                <c:pt idx="6655">
                  <c:v>915.18073321858867</c:v>
                </c:pt>
                <c:pt idx="6656">
                  <c:v>918.44996557659215</c:v>
                </c:pt>
                <c:pt idx="6657">
                  <c:v>927.54251807228923</c:v>
                </c:pt>
                <c:pt idx="6658">
                  <c:v>923.149487091222</c:v>
                </c:pt>
                <c:pt idx="6659">
                  <c:v>923.149487091222</c:v>
                </c:pt>
                <c:pt idx="6660">
                  <c:v>923.149487091222</c:v>
                </c:pt>
                <c:pt idx="6661">
                  <c:v>927.44035456110157</c:v>
                </c:pt>
                <c:pt idx="6662">
                  <c:v>929.48362478485365</c:v>
                </c:pt>
                <c:pt idx="6663">
                  <c:v>927.13386402753883</c:v>
                </c:pt>
                <c:pt idx="6664">
                  <c:v>931.26802231759666</c:v>
                </c:pt>
                <c:pt idx="6665">
                  <c:v>931.26802231759666</c:v>
                </c:pt>
                <c:pt idx="6666">
                  <c:v>931.26802231759666</c:v>
                </c:pt>
                <c:pt idx="6667">
                  <c:v>931.26802231759666</c:v>
                </c:pt>
                <c:pt idx="6668">
                  <c:v>931.26802231759666</c:v>
                </c:pt>
                <c:pt idx="6669">
                  <c:v>924.4406935622319</c:v>
                </c:pt>
                <c:pt idx="6670">
                  <c:v>916.79816137339071</c:v>
                </c:pt>
                <c:pt idx="6671">
                  <c:v>911.39743862660953</c:v>
                </c:pt>
                <c:pt idx="6672">
                  <c:v>915.88105751072965</c:v>
                </c:pt>
                <c:pt idx="6673">
                  <c:v>915.88105751072965</c:v>
                </c:pt>
                <c:pt idx="6674">
                  <c:v>915.88105751072965</c:v>
                </c:pt>
                <c:pt idx="6675">
                  <c:v>914.65825236051512</c:v>
                </c:pt>
                <c:pt idx="6676">
                  <c:v>918.73426952789714</c:v>
                </c:pt>
                <c:pt idx="6677">
                  <c:v>915.77915708154524</c:v>
                </c:pt>
                <c:pt idx="6678">
                  <c:v>917.81716566523608</c:v>
                </c:pt>
                <c:pt idx="6679">
                  <c:v>929.94331673819761</c:v>
                </c:pt>
                <c:pt idx="6680">
                  <c:v>929.94331673819761</c:v>
                </c:pt>
                <c:pt idx="6681">
                  <c:v>929.94331673819761</c:v>
                </c:pt>
                <c:pt idx="6682">
                  <c:v>933.40793133047214</c:v>
                </c:pt>
                <c:pt idx="6683">
                  <c:v>931.16612188841202</c:v>
                </c:pt>
                <c:pt idx="6684">
                  <c:v>932.18512618025761</c:v>
                </c:pt>
                <c:pt idx="6685">
                  <c:v>925.76539914163084</c:v>
                </c:pt>
                <c:pt idx="6686">
                  <c:v>914.25065064377702</c:v>
                </c:pt>
                <c:pt idx="6687">
                  <c:v>914.25065064377702</c:v>
                </c:pt>
                <c:pt idx="6688">
                  <c:v>914.25065064377702</c:v>
                </c:pt>
                <c:pt idx="6689">
                  <c:v>917.5114643776825</c:v>
                </c:pt>
                <c:pt idx="6690">
                  <c:v>910.9898369098712</c:v>
                </c:pt>
                <c:pt idx="6691">
                  <c:v>917.71526523605155</c:v>
                </c:pt>
                <c:pt idx="6692">
                  <c:v>921.38368068669536</c:v>
                </c:pt>
                <c:pt idx="6693">
                  <c:v>915.06585407725333</c:v>
                </c:pt>
                <c:pt idx="6694">
                  <c:v>909.60044368600688</c:v>
                </c:pt>
                <c:pt idx="6695">
                  <c:v>909.60044368600688</c:v>
                </c:pt>
                <c:pt idx="6696">
                  <c:v>909.60044368600688</c:v>
                </c:pt>
                <c:pt idx="6697">
                  <c:v>903.32035153583615</c:v>
                </c:pt>
                <c:pt idx="6698">
                  <c:v>897.95188566552918</c:v>
                </c:pt>
                <c:pt idx="6699">
                  <c:v>901.19322354948815</c:v>
                </c:pt>
                <c:pt idx="6700">
                  <c:v>897.04025938566554</c:v>
                </c:pt>
                <c:pt idx="6701">
                  <c:v>897.04025938566554</c:v>
                </c:pt>
                <c:pt idx="6702">
                  <c:v>897.04025938566554</c:v>
                </c:pt>
                <c:pt idx="6703">
                  <c:v>892.17825255972696</c:v>
                </c:pt>
                <c:pt idx="6704">
                  <c:v>904.83972866894192</c:v>
                </c:pt>
                <c:pt idx="6705">
                  <c:v>909.80302730375433</c:v>
                </c:pt>
                <c:pt idx="6706">
                  <c:v>913.65211604095566</c:v>
                </c:pt>
                <c:pt idx="6707">
                  <c:v>910.61336177474391</c:v>
                </c:pt>
                <c:pt idx="6708">
                  <c:v>910.61336177474391</c:v>
                </c:pt>
                <c:pt idx="6709">
                  <c:v>910.61336177474391</c:v>
                </c:pt>
                <c:pt idx="6710">
                  <c:v>918.21024744027306</c:v>
                </c:pt>
                <c:pt idx="6711">
                  <c:v>921.14770989761087</c:v>
                </c:pt>
                <c:pt idx="6712">
                  <c:v>919.72962457337883</c:v>
                </c:pt>
                <c:pt idx="6713">
                  <c:v>927.63038566552905</c:v>
                </c:pt>
                <c:pt idx="6714">
                  <c:v>921.55287713310588</c:v>
                </c:pt>
                <c:pt idx="6715">
                  <c:v>921.55287713310588</c:v>
                </c:pt>
                <c:pt idx="6716">
                  <c:v>921.55287713310588</c:v>
                </c:pt>
                <c:pt idx="6717">
                  <c:v>926.31359215017062</c:v>
                </c:pt>
                <c:pt idx="6718">
                  <c:v>926.31359215017062</c:v>
                </c:pt>
                <c:pt idx="6719">
                  <c:v>919.52704095563126</c:v>
                </c:pt>
                <c:pt idx="6720">
                  <c:v>918.21024744027306</c:v>
                </c:pt>
                <c:pt idx="6721">
                  <c:v>915.67795221843005</c:v>
                </c:pt>
                <c:pt idx="6722">
                  <c:v>915.67795221843005</c:v>
                </c:pt>
                <c:pt idx="6723">
                  <c:v>915.67795221843005</c:v>
                </c:pt>
                <c:pt idx="6724">
                  <c:v>915.67795221843005</c:v>
                </c:pt>
                <c:pt idx="6725">
                  <c:v>920.4123744680852</c:v>
                </c:pt>
                <c:pt idx="6726">
                  <c:v>922.93820425531931</c:v>
                </c:pt>
                <c:pt idx="6727">
                  <c:v>916.7751795744681</c:v>
                </c:pt>
                <c:pt idx="6728">
                  <c:v>939.00248170212774</c:v>
                </c:pt>
                <c:pt idx="6729">
                  <c:v>939.00248170212774</c:v>
                </c:pt>
                <c:pt idx="6730">
                  <c:v>939.00248170212774</c:v>
                </c:pt>
                <c:pt idx="6731">
                  <c:v>938.69938212765976</c:v>
                </c:pt>
                <c:pt idx="6732">
                  <c:v>938.39628255319144</c:v>
                </c:pt>
                <c:pt idx="6733">
                  <c:v>925.1609344680852</c:v>
                </c:pt>
                <c:pt idx="6734">
                  <c:v>920.31134127659584</c:v>
                </c:pt>
                <c:pt idx="6735">
                  <c:v>924.65576851063838</c:v>
                </c:pt>
                <c:pt idx="6736">
                  <c:v>924.65576851063838</c:v>
                </c:pt>
                <c:pt idx="6737">
                  <c:v>924.65576851063838</c:v>
                </c:pt>
                <c:pt idx="6738">
                  <c:v>907.27805957446822</c:v>
                </c:pt>
                <c:pt idx="6739">
                  <c:v>902.22640000000001</c:v>
                </c:pt>
                <c:pt idx="6740">
                  <c:v>913.34005106382983</c:v>
                </c:pt>
                <c:pt idx="6741">
                  <c:v>917.17931234042555</c:v>
                </c:pt>
                <c:pt idx="6742">
                  <c:v>909.80388936170209</c:v>
                </c:pt>
                <c:pt idx="6743">
                  <c:v>909.80388936170209</c:v>
                </c:pt>
                <c:pt idx="6744">
                  <c:v>909.80388936170209</c:v>
                </c:pt>
                <c:pt idx="6745">
                  <c:v>917.78551148936185</c:v>
                </c:pt>
                <c:pt idx="6746">
                  <c:v>912.63281872340428</c:v>
                </c:pt>
                <c:pt idx="6747">
                  <c:v>906.26772765957446</c:v>
                </c:pt>
                <c:pt idx="6748">
                  <c:v>904.85326297872348</c:v>
                </c:pt>
                <c:pt idx="6749">
                  <c:v>895.65924255319158</c:v>
                </c:pt>
                <c:pt idx="6750">
                  <c:v>895.65924255319158</c:v>
                </c:pt>
                <c:pt idx="6751">
                  <c:v>895.65924255319158</c:v>
                </c:pt>
                <c:pt idx="6752">
                  <c:v>895.76027574468094</c:v>
                </c:pt>
                <c:pt idx="6753">
                  <c:v>896.87164085106394</c:v>
                </c:pt>
                <c:pt idx="6754">
                  <c:v>876.0588034042554</c:v>
                </c:pt>
                <c:pt idx="6755">
                  <c:v>878.38299491525436</c:v>
                </c:pt>
                <c:pt idx="6756">
                  <c:v>878.98662542372904</c:v>
                </c:pt>
                <c:pt idx="6757">
                  <c:v>878.98662542372904</c:v>
                </c:pt>
                <c:pt idx="6758">
                  <c:v>878.98662542372904</c:v>
                </c:pt>
                <c:pt idx="6759">
                  <c:v>878.98662542372904</c:v>
                </c:pt>
                <c:pt idx="6760">
                  <c:v>880.39509661016962</c:v>
                </c:pt>
                <c:pt idx="6761">
                  <c:v>878.88602033898314</c:v>
                </c:pt>
                <c:pt idx="6762">
                  <c:v>887.13563728813563</c:v>
                </c:pt>
                <c:pt idx="6763">
                  <c:v>884.11748474576268</c:v>
                </c:pt>
                <c:pt idx="6764">
                  <c:v>884.11748474576268</c:v>
                </c:pt>
                <c:pt idx="6765">
                  <c:v>884.11748474576268</c:v>
                </c:pt>
                <c:pt idx="6766">
                  <c:v>878.88602033898314</c:v>
                </c:pt>
                <c:pt idx="6767">
                  <c:v>872.84971525423725</c:v>
                </c:pt>
                <c:pt idx="6768">
                  <c:v>875.26423728813563</c:v>
                </c:pt>
                <c:pt idx="6769">
                  <c:v>886.8338220338984</c:v>
                </c:pt>
                <c:pt idx="6770">
                  <c:v>883.51385423728823</c:v>
                </c:pt>
                <c:pt idx="6771">
                  <c:v>883.51385423728823</c:v>
                </c:pt>
                <c:pt idx="6772">
                  <c:v>883.51385423728823</c:v>
                </c:pt>
                <c:pt idx="6773">
                  <c:v>876.57210338983043</c:v>
                </c:pt>
                <c:pt idx="6774">
                  <c:v>877.77936440677979</c:v>
                </c:pt>
                <c:pt idx="6775">
                  <c:v>893.37315254237308</c:v>
                </c:pt>
                <c:pt idx="6776">
                  <c:v>894.88222881355932</c:v>
                </c:pt>
                <c:pt idx="6777">
                  <c:v>889.75136949152557</c:v>
                </c:pt>
                <c:pt idx="6778">
                  <c:v>889.75136949152557</c:v>
                </c:pt>
                <c:pt idx="6779">
                  <c:v>889.75136949152557</c:v>
                </c:pt>
                <c:pt idx="6780">
                  <c:v>882.3065932203391</c:v>
                </c:pt>
                <c:pt idx="6781">
                  <c:v>867.61825084745772</c:v>
                </c:pt>
                <c:pt idx="6782">
                  <c:v>870.93821864406789</c:v>
                </c:pt>
                <c:pt idx="6783">
                  <c:v>870.73700847457633</c:v>
                </c:pt>
                <c:pt idx="6784">
                  <c:v>878.88602033898314</c:v>
                </c:pt>
                <c:pt idx="6785">
                  <c:v>878.88602033898314</c:v>
                </c:pt>
                <c:pt idx="6786">
                  <c:v>875.17764050632911</c:v>
                </c:pt>
                <c:pt idx="6787">
                  <c:v>870.76969451476805</c:v>
                </c:pt>
                <c:pt idx="6788">
                  <c:v>867.06301265822799</c:v>
                </c:pt>
                <c:pt idx="6789">
                  <c:v>869.76788860759495</c:v>
                </c:pt>
                <c:pt idx="6790">
                  <c:v>867.764276793249</c:v>
                </c:pt>
                <c:pt idx="6791">
                  <c:v>867.26337383966256</c:v>
                </c:pt>
                <c:pt idx="6792">
                  <c:v>867.26337383966256</c:v>
                </c:pt>
                <c:pt idx="6793">
                  <c:v>867.26337383966256</c:v>
                </c:pt>
                <c:pt idx="6794">
                  <c:v>865.56030379746835</c:v>
                </c:pt>
                <c:pt idx="6795">
                  <c:v>853.13791054852322</c:v>
                </c:pt>
                <c:pt idx="6796">
                  <c:v>855.9429670886077</c:v>
                </c:pt>
                <c:pt idx="6797">
                  <c:v>857.445675949367</c:v>
                </c:pt>
                <c:pt idx="6798">
                  <c:v>868.06481856540097</c:v>
                </c:pt>
                <c:pt idx="6799">
                  <c:v>868.06481856540097</c:v>
                </c:pt>
                <c:pt idx="6800">
                  <c:v>868.06481856540097</c:v>
                </c:pt>
                <c:pt idx="6801">
                  <c:v>862.05398312236287</c:v>
                </c:pt>
                <c:pt idx="6802">
                  <c:v>866.86265147679319</c:v>
                </c:pt>
                <c:pt idx="6803">
                  <c:v>859.54946835443047</c:v>
                </c:pt>
                <c:pt idx="6804">
                  <c:v>862.55488607594941</c:v>
                </c:pt>
                <c:pt idx="6805">
                  <c:v>866.76247088607613</c:v>
                </c:pt>
                <c:pt idx="6806">
                  <c:v>866.76247088607613</c:v>
                </c:pt>
                <c:pt idx="6807">
                  <c:v>866.76247088607613</c:v>
                </c:pt>
                <c:pt idx="6808">
                  <c:v>863.55669198312239</c:v>
                </c:pt>
                <c:pt idx="6809">
                  <c:v>866.76247088607613</c:v>
                </c:pt>
                <c:pt idx="6810">
                  <c:v>867.56391561181431</c:v>
                </c:pt>
                <c:pt idx="6811">
                  <c:v>869.96824978902964</c:v>
                </c:pt>
                <c:pt idx="6812">
                  <c:v>867.86445738396628</c:v>
                </c:pt>
                <c:pt idx="6813">
                  <c:v>867.86445738396628</c:v>
                </c:pt>
                <c:pt idx="6814">
                  <c:v>867.86445738396628</c:v>
                </c:pt>
                <c:pt idx="6815">
                  <c:v>867.86445738396628</c:v>
                </c:pt>
                <c:pt idx="6816">
                  <c:v>857.04495358649797</c:v>
                </c:pt>
                <c:pt idx="6817">
                  <c:v>853.44392436974795</c:v>
                </c:pt>
                <c:pt idx="6818">
                  <c:v>858.7311865546219</c:v>
                </c:pt>
                <c:pt idx="6819">
                  <c:v>855.43911764705888</c:v>
                </c:pt>
                <c:pt idx="6820">
                  <c:v>855.43911764705888</c:v>
                </c:pt>
                <c:pt idx="6821">
                  <c:v>855.43911764705888</c:v>
                </c:pt>
                <c:pt idx="6822">
                  <c:v>855.43911764705888</c:v>
                </c:pt>
                <c:pt idx="6823">
                  <c:v>854.84055966386552</c:v>
                </c:pt>
                <c:pt idx="6824">
                  <c:v>852.44632773109254</c:v>
                </c:pt>
                <c:pt idx="6825">
                  <c:v>854.44152100840347</c:v>
                </c:pt>
                <c:pt idx="6826">
                  <c:v>856.73599327731085</c:v>
                </c:pt>
                <c:pt idx="6827">
                  <c:v>856.73599327731085</c:v>
                </c:pt>
                <c:pt idx="6828">
                  <c:v>856.73599327731085</c:v>
                </c:pt>
                <c:pt idx="6829">
                  <c:v>836.78406050420176</c:v>
                </c:pt>
                <c:pt idx="6830">
                  <c:v>838.87901344537829</c:v>
                </c:pt>
                <c:pt idx="6831">
                  <c:v>840.97396638655459</c:v>
                </c:pt>
                <c:pt idx="6832">
                  <c:v>835.68670420168075</c:v>
                </c:pt>
                <c:pt idx="6833">
                  <c:v>828.30448907563016</c:v>
                </c:pt>
                <c:pt idx="6834">
                  <c:v>828.30448907563016</c:v>
                </c:pt>
                <c:pt idx="6835">
                  <c:v>828.30448907563016</c:v>
                </c:pt>
                <c:pt idx="6836">
                  <c:v>816.03405042016811</c:v>
                </c:pt>
                <c:pt idx="6837">
                  <c:v>818.02924369747905</c:v>
                </c:pt>
                <c:pt idx="6838">
                  <c:v>799.37418655462182</c:v>
                </c:pt>
                <c:pt idx="6839">
                  <c:v>793.58812605042021</c:v>
                </c:pt>
                <c:pt idx="6840">
                  <c:v>798.77562857142857</c:v>
                </c:pt>
                <c:pt idx="6841">
                  <c:v>798.77562857142857</c:v>
                </c:pt>
                <c:pt idx="6842">
                  <c:v>798.77562857142857</c:v>
                </c:pt>
                <c:pt idx="6843">
                  <c:v>788.69990252100854</c:v>
                </c:pt>
                <c:pt idx="6844">
                  <c:v>792.29125042016824</c:v>
                </c:pt>
                <c:pt idx="6845">
                  <c:v>788.89942184873951</c:v>
                </c:pt>
                <c:pt idx="6846">
                  <c:v>795.08452100840339</c:v>
                </c:pt>
                <c:pt idx="6847">
                  <c:v>790.16833138075322</c:v>
                </c:pt>
                <c:pt idx="6848">
                  <c:v>790.16833138075322</c:v>
                </c:pt>
                <c:pt idx="6849">
                  <c:v>790.16833138075322</c:v>
                </c:pt>
                <c:pt idx="6850">
                  <c:v>786.79069456066964</c:v>
                </c:pt>
                <c:pt idx="6851">
                  <c:v>791.75780753138076</c:v>
                </c:pt>
                <c:pt idx="6852">
                  <c:v>785.69792970711308</c:v>
                </c:pt>
                <c:pt idx="6853">
                  <c:v>802.18874476987446</c:v>
                </c:pt>
                <c:pt idx="6854">
                  <c:v>802.48677154811708</c:v>
                </c:pt>
                <c:pt idx="6855">
                  <c:v>802.48677154811708</c:v>
                </c:pt>
                <c:pt idx="6856">
                  <c:v>802.48677154811708</c:v>
                </c:pt>
                <c:pt idx="6857">
                  <c:v>808.14928033472813</c:v>
                </c:pt>
                <c:pt idx="6858">
                  <c:v>809.14270292887045</c:v>
                </c:pt>
                <c:pt idx="6859">
                  <c:v>807.45388451882843</c:v>
                </c:pt>
                <c:pt idx="6860">
                  <c:v>808.04993807531389</c:v>
                </c:pt>
                <c:pt idx="6861">
                  <c:v>809.83809874476992</c:v>
                </c:pt>
                <c:pt idx="6862">
                  <c:v>809.83809874476992</c:v>
                </c:pt>
                <c:pt idx="6863">
                  <c:v>809.83809874476992</c:v>
                </c:pt>
                <c:pt idx="6864">
                  <c:v>820.56706276150635</c:v>
                </c:pt>
                <c:pt idx="6865">
                  <c:v>817.48745271966527</c:v>
                </c:pt>
                <c:pt idx="6866">
                  <c:v>817.09008368200853</c:v>
                </c:pt>
                <c:pt idx="6867">
                  <c:v>818.97758661087869</c:v>
                </c:pt>
                <c:pt idx="6868">
                  <c:v>815.10323849372389</c:v>
                </c:pt>
                <c:pt idx="6869">
                  <c:v>815.10323849372389</c:v>
                </c:pt>
                <c:pt idx="6870">
                  <c:v>815.10323849372389</c:v>
                </c:pt>
                <c:pt idx="6871">
                  <c:v>805.66572384937251</c:v>
                </c:pt>
                <c:pt idx="6872">
                  <c:v>809.93744100418417</c:v>
                </c:pt>
                <c:pt idx="6873">
                  <c:v>809.44072970711295</c:v>
                </c:pt>
                <c:pt idx="6874">
                  <c:v>809.63941422594144</c:v>
                </c:pt>
                <c:pt idx="6875">
                  <c:v>817.58679497907951</c:v>
                </c:pt>
                <c:pt idx="6876">
                  <c:v>817.58679497907951</c:v>
                </c:pt>
                <c:pt idx="6877">
                  <c:v>817.58679497907951</c:v>
                </c:pt>
                <c:pt idx="6878">
                  <c:v>816.64142785654701</c:v>
                </c:pt>
                <c:pt idx="6879">
                  <c:v>813.6711025854878</c:v>
                </c:pt>
                <c:pt idx="6880">
                  <c:v>821.29493744787328</c:v>
                </c:pt>
                <c:pt idx="6881">
                  <c:v>838.42381317764807</c:v>
                </c:pt>
                <c:pt idx="6882">
                  <c:v>833.67129274395325</c:v>
                </c:pt>
                <c:pt idx="6883">
                  <c:v>833.67129274395325</c:v>
                </c:pt>
                <c:pt idx="6884">
                  <c:v>833.67129274395325</c:v>
                </c:pt>
                <c:pt idx="6885">
                  <c:v>832.87920600500422</c:v>
                </c:pt>
                <c:pt idx="6886">
                  <c:v>828.42371809841541</c:v>
                </c:pt>
                <c:pt idx="6887">
                  <c:v>833.27524937447868</c:v>
                </c:pt>
                <c:pt idx="6888">
                  <c:v>829.90888073394501</c:v>
                </c:pt>
                <c:pt idx="6889">
                  <c:v>832.28514095079231</c:v>
                </c:pt>
                <c:pt idx="6890">
                  <c:v>832.28514095079231</c:v>
                </c:pt>
                <c:pt idx="6891">
                  <c:v>832.28514095079231</c:v>
                </c:pt>
                <c:pt idx="6892">
                  <c:v>830.30492410341958</c:v>
                </c:pt>
                <c:pt idx="6893">
                  <c:v>839.61194328607166</c:v>
                </c:pt>
                <c:pt idx="6894">
                  <c:v>839.31491075896588</c:v>
                </c:pt>
                <c:pt idx="6895">
                  <c:v>835.65150959132609</c:v>
                </c:pt>
                <c:pt idx="6896">
                  <c:v>827.2355879899917</c:v>
                </c:pt>
                <c:pt idx="6897">
                  <c:v>827.2355879899917</c:v>
                </c:pt>
                <c:pt idx="6898">
                  <c:v>827.2355879899917</c:v>
                </c:pt>
                <c:pt idx="6899">
                  <c:v>823.67119766472058</c:v>
                </c:pt>
                <c:pt idx="6900">
                  <c:v>828.52272894078385</c:v>
                </c:pt>
                <c:pt idx="6901">
                  <c:v>830.2059132610508</c:v>
                </c:pt>
                <c:pt idx="6902">
                  <c:v>831.59206505421184</c:v>
                </c:pt>
                <c:pt idx="6903">
                  <c:v>839.80996497080923</c:v>
                </c:pt>
                <c:pt idx="6904">
                  <c:v>839.80996497080923</c:v>
                </c:pt>
                <c:pt idx="6905">
                  <c:v>839.80996497080923</c:v>
                </c:pt>
                <c:pt idx="6906">
                  <c:v>840.1069974979149</c:v>
                </c:pt>
                <c:pt idx="6907">
                  <c:v>837.82974812343627</c:v>
                </c:pt>
                <c:pt idx="6908">
                  <c:v>834.05713050706572</c:v>
                </c:pt>
                <c:pt idx="6909">
                  <c:v>838.30044056525367</c:v>
                </c:pt>
                <c:pt idx="6910">
                  <c:v>837.31362427265185</c:v>
                </c:pt>
                <c:pt idx="6911">
                  <c:v>837.31362427265185</c:v>
                </c:pt>
                <c:pt idx="6912">
                  <c:v>837.31362427265185</c:v>
                </c:pt>
                <c:pt idx="6913">
                  <c:v>846.68837905236921</c:v>
                </c:pt>
                <c:pt idx="6914">
                  <c:v>844.22133832086456</c:v>
                </c:pt>
                <c:pt idx="6915">
                  <c:v>834.05713050706572</c:v>
                </c:pt>
                <c:pt idx="6916">
                  <c:v>835.24131005818788</c:v>
                </c:pt>
                <c:pt idx="6917">
                  <c:v>828.43227763923528</c:v>
                </c:pt>
                <c:pt idx="6918">
                  <c:v>828.43227763923528</c:v>
                </c:pt>
                <c:pt idx="6919">
                  <c:v>828.43227763923528</c:v>
                </c:pt>
                <c:pt idx="6920">
                  <c:v>828.9256857855363</c:v>
                </c:pt>
                <c:pt idx="6921">
                  <c:v>829.912502078138</c:v>
                </c:pt>
                <c:pt idx="6922">
                  <c:v>828.9256857855363</c:v>
                </c:pt>
                <c:pt idx="6923">
                  <c:v>825.86655527847051</c:v>
                </c:pt>
                <c:pt idx="6924">
                  <c:v>812.643216957606</c:v>
                </c:pt>
                <c:pt idx="6925">
                  <c:v>812.643216957606</c:v>
                </c:pt>
                <c:pt idx="6926">
                  <c:v>812.643216957606</c:v>
                </c:pt>
                <c:pt idx="6927">
                  <c:v>816.49180049875315</c:v>
                </c:pt>
                <c:pt idx="6928">
                  <c:v>814.91289443059031</c:v>
                </c:pt>
                <c:pt idx="6929">
                  <c:v>818.26806982543644</c:v>
                </c:pt>
                <c:pt idx="6930">
                  <c:v>823.49819617622632</c:v>
                </c:pt>
                <c:pt idx="6931">
                  <c:v>823.49819617622632</c:v>
                </c:pt>
                <c:pt idx="6932">
                  <c:v>823.49819617622632</c:v>
                </c:pt>
                <c:pt idx="6933">
                  <c:v>823.49819617622632</c:v>
                </c:pt>
                <c:pt idx="6934">
                  <c:v>823.49819617622632</c:v>
                </c:pt>
                <c:pt idx="6935">
                  <c:v>823.49819617622632</c:v>
                </c:pt>
                <c:pt idx="6936">
                  <c:v>814.81421280133009</c:v>
                </c:pt>
                <c:pt idx="6937">
                  <c:v>809.68276807980067</c:v>
                </c:pt>
                <c:pt idx="6938">
                  <c:v>809.68276807980067</c:v>
                </c:pt>
                <c:pt idx="6939">
                  <c:v>806.99947804473902</c:v>
                </c:pt>
                <c:pt idx="6940">
                  <c:v>806.99947804473902</c:v>
                </c:pt>
                <c:pt idx="6941">
                  <c:v>806.99947804473902</c:v>
                </c:pt>
                <c:pt idx="6942">
                  <c:v>809.6550521955262</c:v>
                </c:pt>
                <c:pt idx="6943">
                  <c:v>805.22909527754769</c:v>
                </c:pt>
                <c:pt idx="6944">
                  <c:v>801.09820215410116</c:v>
                </c:pt>
                <c:pt idx="6945">
                  <c:v>799.32781938690982</c:v>
                </c:pt>
                <c:pt idx="6946">
                  <c:v>799.32781938690982</c:v>
                </c:pt>
                <c:pt idx="6947">
                  <c:v>799.32781938690982</c:v>
                </c:pt>
                <c:pt idx="6948">
                  <c:v>791.6561607290804</c:v>
                </c:pt>
                <c:pt idx="6949">
                  <c:v>795.68869925434967</c:v>
                </c:pt>
                <c:pt idx="6950">
                  <c:v>794.31173487986757</c:v>
                </c:pt>
                <c:pt idx="6951">
                  <c:v>795.00021706710845</c:v>
                </c:pt>
                <c:pt idx="6952">
                  <c:v>797.75414581607299</c:v>
                </c:pt>
                <c:pt idx="6953">
                  <c:v>797.75414581607299</c:v>
                </c:pt>
                <c:pt idx="6954">
                  <c:v>797.75414581607299</c:v>
                </c:pt>
                <c:pt idx="6955">
                  <c:v>789.7874233637117</c:v>
                </c:pt>
                <c:pt idx="6956">
                  <c:v>791.26274233637128</c:v>
                </c:pt>
                <c:pt idx="6957">
                  <c:v>791.75451532725776</c:v>
                </c:pt>
                <c:pt idx="6958">
                  <c:v>793.91831648715834</c:v>
                </c:pt>
                <c:pt idx="6959">
                  <c:v>797.65579121789563</c:v>
                </c:pt>
                <c:pt idx="6960">
                  <c:v>797.65579121789563</c:v>
                </c:pt>
                <c:pt idx="6961">
                  <c:v>797.65579121789563</c:v>
                </c:pt>
                <c:pt idx="6962">
                  <c:v>801.49162054681028</c:v>
                </c:pt>
                <c:pt idx="6963">
                  <c:v>803.16364871582448</c:v>
                </c:pt>
                <c:pt idx="6964">
                  <c:v>795.09857166528593</c:v>
                </c:pt>
                <c:pt idx="6965">
                  <c:v>799.13111019055521</c:v>
                </c:pt>
                <c:pt idx="6966">
                  <c:v>786.34501242750628</c:v>
                </c:pt>
                <c:pt idx="6967">
                  <c:v>786.34501242750628</c:v>
                </c:pt>
                <c:pt idx="6968">
                  <c:v>786.34501242750628</c:v>
                </c:pt>
                <c:pt idx="6969">
                  <c:v>775.03423363711693</c:v>
                </c:pt>
                <c:pt idx="6970">
                  <c:v>771.83689768976899</c:v>
                </c:pt>
                <c:pt idx="6971">
                  <c:v>769.48612541254124</c:v>
                </c:pt>
                <c:pt idx="6972">
                  <c:v>766.15586468646882</c:v>
                </c:pt>
                <c:pt idx="6973">
                  <c:v>764.00099009900987</c:v>
                </c:pt>
                <c:pt idx="6974">
                  <c:v>764.00099009900987</c:v>
                </c:pt>
                <c:pt idx="6975">
                  <c:v>764.00099009900987</c:v>
                </c:pt>
                <c:pt idx="6976">
                  <c:v>759.88713861386145</c:v>
                </c:pt>
                <c:pt idx="6977">
                  <c:v>765.95996699669968</c:v>
                </c:pt>
                <c:pt idx="6978">
                  <c:v>765.0784273927394</c:v>
                </c:pt>
                <c:pt idx="6979">
                  <c:v>771.44510231023105</c:v>
                </c:pt>
                <c:pt idx="6980">
                  <c:v>763.21739933993399</c:v>
                </c:pt>
                <c:pt idx="6981">
                  <c:v>763.21739933993399</c:v>
                </c:pt>
                <c:pt idx="6982">
                  <c:v>763.21739933993399</c:v>
                </c:pt>
                <c:pt idx="6983">
                  <c:v>753.22661716171626</c:v>
                </c:pt>
                <c:pt idx="6984">
                  <c:v>752.44302640264038</c:v>
                </c:pt>
                <c:pt idx="6985">
                  <c:v>746.37019801980216</c:v>
                </c:pt>
                <c:pt idx="6986">
                  <c:v>752.73687293729381</c:v>
                </c:pt>
                <c:pt idx="6987">
                  <c:v>745.194811881188</c:v>
                </c:pt>
                <c:pt idx="6988">
                  <c:v>745.194811881188</c:v>
                </c:pt>
                <c:pt idx="6989">
                  <c:v>745.194811881188</c:v>
                </c:pt>
                <c:pt idx="6990">
                  <c:v>745.194811881188</c:v>
                </c:pt>
                <c:pt idx="6991">
                  <c:v>751.26764026402645</c:v>
                </c:pt>
                <c:pt idx="6992">
                  <c:v>757.63431518151822</c:v>
                </c:pt>
                <c:pt idx="6993">
                  <c:v>764.98047854785477</c:v>
                </c:pt>
                <c:pt idx="6994">
                  <c:v>760.86662706270613</c:v>
                </c:pt>
                <c:pt idx="6995">
                  <c:v>760.86662706270613</c:v>
                </c:pt>
                <c:pt idx="6996">
                  <c:v>760.86662706270613</c:v>
                </c:pt>
                <c:pt idx="6997">
                  <c:v>765.1763762376238</c:v>
                </c:pt>
                <c:pt idx="6998">
                  <c:v>755.63023026315807</c:v>
                </c:pt>
                <c:pt idx="6999">
                  <c:v>749.87025822368423</c:v>
                </c:pt>
                <c:pt idx="7000">
                  <c:v>749.57737828947381</c:v>
                </c:pt>
                <c:pt idx="7001">
                  <c:v>754.45871052631594</c:v>
                </c:pt>
                <c:pt idx="7002">
                  <c:v>754.45871052631594</c:v>
                </c:pt>
                <c:pt idx="7003">
                  <c:v>754.45871052631594</c:v>
                </c:pt>
                <c:pt idx="7004">
                  <c:v>756.11836348684221</c:v>
                </c:pt>
                <c:pt idx="7005">
                  <c:v>762.95222861842103</c:v>
                </c:pt>
                <c:pt idx="7006">
                  <c:v>770.46948026315806</c:v>
                </c:pt>
                <c:pt idx="7007">
                  <c:v>764.41662828947369</c:v>
                </c:pt>
                <c:pt idx="7008">
                  <c:v>768.32169407894753</c:v>
                </c:pt>
                <c:pt idx="7009">
                  <c:v>768.32169407894753</c:v>
                </c:pt>
                <c:pt idx="7010">
                  <c:v>768.32169407894753</c:v>
                </c:pt>
                <c:pt idx="7011">
                  <c:v>766.36916118421061</c:v>
                </c:pt>
                <c:pt idx="7012">
                  <c:v>771.25049342105262</c:v>
                </c:pt>
                <c:pt idx="7013">
                  <c:v>767.1501743421054</c:v>
                </c:pt>
                <c:pt idx="7014">
                  <c:v>760.31630921052636</c:v>
                </c:pt>
                <c:pt idx="7015">
                  <c:v>769.883720394737</c:v>
                </c:pt>
                <c:pt idx="7016">
                  <c:v>769.883720394737</c:v>
                </c:pt>
                <c:pt idx="7017">
                  <c:v>769.883720394737</c:v>
                </c:pt>
                <c:pt idx="7018">
                  <c:v>772.22675986842114</c:v>
                </c:pt>
                <c:pt idx="7019">
                  <c:v>766.85729440789487</c:v>
                </c:pt>
                <c:pt idx="7020">
                  <c:v>768.028814144737</c:v>
                </c:pt>
                <c:pt idx="7021">
                  <c:v>771.05524013157901</c:v>
                </c:pt>
                <c:pt idx="7022">
                  <c:v>771.05524013157901</c:v>
                </c:pt>
                <c:pt idx="7023">
                  <c:v>771.05524013157901</c:v>
                </c:pt>
                <c:pt idx="7024">
                  <c:v>771.05524013157901</c:v>
                </c:pt>
                <c:pt idx="7025">
                  <c:v>771.05524013157901</c:v>
                </c:pt>
                <c:pt idx="7026">
                  <c:v>762.95222861842103</c:v>
                </c:pt>
                <c:pt idx="7027">
                  <c:v>747.72247203947381</c:v>
                </c:pt>
                <c:pt idx="7028">
                  <c:v>749.18687171052636</c:v>
                </c:pt>
                <c:pt idx="7029">
                  <c:v>744.5369034369885</c:v>
                </c:pt>
                <c:pt idx="7030">
                  <c:v>744.5369034369885</c:v>
                </c:pt>
                <c:pt idx="7031">
                  <c:v>744.5369034369885</c:v>
                </c:pt>
                <c:pt idx="7032">
                  <c:v>735.59935188216059</c:v>
                </c:pt>
                <c:pt idx="7033">
                  <c:v>751.2400671031096</c:v>
                </c:pt>
                <c:pt idx="7034">
                  <c:v>744.14831423895248</c:v>
                </c:pt>
                <c:pt idx="7035">
                  <c:v>746.77129132569564</c:v>
                </c:pt>
                <c:pt idx="7036">
                  <c:v>742.69110474631759</c:v>
                </c:pt>
                <c:pt idx="7037">
                  <c:v>742.69110474631759</c:v>
                </c:pt>
                <c:pt idx="7038">
                  <c:v>742.69110474631759</c:v>
                </c:pt>
                <c:pt idx="7039">
                  <c:v>741.23389525368248</c:v>
                </c:pt>
                <c:pt idx="7040">
                  <c:v>748.03420621931264</c:v>
                </c:pt>
                <c:pt idx="7041">
                  <c:v>752.40583469721776</c:v>
                </c:pt>
                <c:pt idx="7042">
                  <c:v>758.23467266775776</c:v>
                </c:pt>
                <c:pt idx="7043">
                  <c:v>750.36574140752862</c:v>
                </c:pt>
                <c:pt idx="7044">
                  <c:v>750.36574140752862</c:v>
                </c:pt>
                <c:pt idx="7045">
                  <c:v>750.36574140752862</c:v>
                </c:pt>
                <c:pt idx="7046">
                  <c:v>748.32564811783948</c:v>
                </c:pt>
                <c:pt idx="7047">
                  <c:v>745.9941129296235</c:v>
                </c:pt>
                <c:pt idx="7048">
                  <c:v>745.89696563011455</c:v>
                </c:pt>
                <c:pt idx="7049">
                  <c:v>746.09126022913256</c:v>
                </c:pt>
                <c:pt idx="7050">
                  <c:v>746.09126022913256</c:v>
                </c:pt>
                <c:pt idx="7051">
                  <c:v>746.09126022913256</c:v>
                </c:pt>
                <c:pt idx="7052">
                  <c:v>746.09126022913256</c:v>
                </c:pt>
                <c:pt idx="7053">
                  <c:v>745.21693453355158</c:v>
                </c:pt>
                <c:pt idx="7054">
                  <c:v>749.78285761047459</c:v>
                </c:pt>
                <c:pt idx="7055">
                  <c:v>745.7998183306056</c:v>
                </c:pt>
                <c:pt idx="7056">
                  <c:v>746.57699672667763</c:v>
                </c:pt>
                <c:pt idx="7057">
                  <c:v>733.55925859247145</c:v>
                </c:pt>
                <c:pt idx="7058">
                  <c:v>733.55925859247145</c:v>
                </c:pt>
                <c:pt idx="7059">
                  <c:v>728.19611210398057</c:v>
                </c:pt>
                <c:pt idx="7060">
                  <c:v>728.19611210398057</c:v>
                </c:pt>
                <c:pt idx="7061">
                  <c:v>728.00323801787169</c:v>
                </c:pt>
                <c:pt idx="7062">
                  <c:v>730.22129000812356</c:v>
                </c:pt>
                <c:pt idx="7063">
                  <c:v>729.54623070674245</c:v>
                </c:pt>
                <c:pt idx="7064">
                  <c:v>724.62794151096671</c:v>
                </c:pt>
                <c:pt idx="7065">
                  <c:v>724.62794151096671</c:v>
                </c:pt>
                <c:pt idx="7066">
                  <c:v>724.62794151096671</c:v>
                </c:pt>
                <c:pt idx="7067">
                  <c:v>729.54623070674245</c:v>
                </c:pt>
                <c:pt idx="7068">
                  <c:v>725.3994378554022</c:v>
                </c:pt>
                <c:pt idx="7069">
                  <c:v>727.52105280259968</c:v>
                </c:pt>
                <c:pt idx="7070">
                  <c:v>729.73910479285144</c:v>
                </c:pt>
                <c:pt idx="7071">
                  <c:v>727.71392688870844</c:v>
                </c:pt>
                <c:pt idx="7072">
                  <c:v>727.71392688870844</c:v>
                </c:pt>
                <c:pt idx="7073">
                  <c:v>727.71392688870844</c:v>
                </c:pt>
                <c:pt idx="7074">
                  <c:v>720.96333387489858</c:v>
                </c:pt>
                <c:pt idx="7075">
                  <c:v>722.31345247766046</c:v>
                </c:pt>
                <c:pt idx="7076">
                  <c:v>717.29872623883034</c:v>
                </c:pt>
                <c:pt idx="7077">
                  <c:v>713.6341186027621</c:v>
                </c:pt>
                <c:pt idx="7078">
                  <c:v>704.95478472786363</c:v>
                </c:pt>
                <c:pt idx="7079">
                  <c:v>704.95478472786363</c:v>
                </c:pt>
                <c:pt idx="7080">
                  <c:v>704.95478472786363</c:v>
                </c:pt>
                <c:pt idx="7081">
                  <c:v>693.86452477660453</c:v>
                </c:pt>
                <c:pt idx="7082">
                  <c:v>703.02604386677513</c:v>
                </c:pt>
                <c:pt idx="7083">
                  <c:v>697.2398212835094</c:v>
                </c:pt>
                <c:pt idx="7084">
                  <c:v>701.2901770917955</c:v>
                </c:pt>
                <c:pt idx="7085">
                  <c:v>705.53340698619024</c:v>
                </c:pt>
                <c:pt idx="7086">
                  <c:v>705.53340698619024</c:v>
                </c:pt>
                <c:pt idx="7087">
                  <c:v>705.53340698619024</c:v>
                </c:pt>
                <c:pt idx="7088">
                  <c:v>705.53340698619024</c:v>
                </c:pt>
                <c:pt idx="7089">
                  <c:v>696.6611990251829</c:v>
                </c:pt>
                <c:pt idx="7090">
                  <c:v>694.43371382376722</c:v>
                </c:pt>
                <c:pt idx="7091">
                  <c:v>693.66595957962807</c:v>
                </c:pt>
                <c:pt idx="7092">
                  <c:v>693.857898140663</c:v>
                </c:pt>
                <c:pt idx="7093">
                  <c:v>693.857898140663</c:v>
                </c:pt>
                <c:pt idx="7094">
                  <c:v>693.857898140663</c:v>
                </c:pt>
                <c:pt idx="7095">
                  <c:v>700.95962489894907</c:v>
                </c:pt>
                <c:pt idx="7096">
                  <c:v>700.38380921584485</c:v>
                </c:pt>
                <c:pt idx="7097">
                  <c:v>718.23409539207762</c:v>
                </c:pt>
                <c:pt idx="7098">
                  <c:v>718.80991107518184</c:v>
                </c:pt>
                <c:pt idx="7099">
                  <c:v>706.81375101050935</c:v>
                </c:pt>
                <c:pt idx="7100">
                  <c:v>706.81375101050935</c:v>
                </c:pt>
                <c:pt idx="7101">
                  <c:v>706.81375101050935</c:v>
                </c:pt>
                <c:pt idx="7102">
                  <c:v>690.78688116410672</c:v>
                </c:pt>
                <c:pt idx="7103">
                  <c:v>688.48361843168959</c:v>
                </c:pt>
                <c:pt idx="7104">
                  <c:v>693.09014389652384</c:v>
                </c:pt>
                <c:pt idx="7105">
                  <c:v>693.857898140663</c:v>
                </c:pt>
                <c:pt idx="7106">
                  <c:v>701.24753274050124</c:v>
                </c:pt>
                <c:pt idx="7107">
                  <c:v>701.24753274050124</c:v>
                </c:pt>
                <c:pt idx="7108">
                  <c:v>701.24753274050124</c:v>
                </c:pt>
                <c:pt idx="7109">
                  <c:v>699.42411641067099</c:v>
                </c:pt>
                <c:pt idx="7110">
                  <c:v>703.64676475343583</c:v>
                </c:pt>
                <c:pt idx="7111">
                  <c:v>702.30319482619234</c:v>
                </c:pt>
                <c:pt idx="7112">
                  <c:v>709.6928294260307</c:v>
                </c:pt>
                <c:pt idx="7113">
                  <c:v>710.17267582861757</c:v>
                </c:pt>
                <c:pt idx="7114">
                  <c:v>710.17267582861757</c:v>
                </c:pt>
                <c:pt idx="7115">
                  <c:v>710.17267582861757</c:v>
                </c:pt>
                <c:pt idx="7116">
                  <c:v>719.19378819725148</c:v>
                </c:pt>
                <c:pt idx="7117">
                  <c:v>722.16883589329029</c:v>
                </c:pt>
                <c:pt idx="7118">
                  <c:v>717.37037186742123</c:v>
                </c:pt>
                <c:pt idx="7119">
                  <c:v>722.26480517380764</c:v>
                </c:pt>
                <c:pt idx="7120">
                  <c:v>713.62323932312654</c:v>
                </c:pt>
                <c:pt idx="7121">
                  <c:v>713.62323932312654</c:v>
                </c:pt>
                <c:pt idx="7122">
                  <c:v>713.62323932312654</c:v>
                </c:pt>
                <c:pt idx="7123">
                  <c:v>716.49303787268343</c:v>
                </c:pt>
                <c:pt idx="7124">
                  <c:v>719.84113618049969</c:v>
                </c:pt>
                <c:pt idx="7125">
                  <c:v>733.90314907332811</c:v>
                </c:pt>
                <c:pt idx="7126">
                  <c:v>737.53822723610006</c:v>
                </c:pt>
                <c:pt idx="7127">
                  <c:v>733.8074891216761</c:v>
                </c:pt>
                <c:pt idx="7128">
                  <c:v>733.8074891216761</c:v>
                </c:pt>
                <c:pt idx="7129">
                  <c:v>733.8074891216761</c:v>
                </c:pt>
                <c:pt idx="7130">
                  <c:v>733.23352941176483</c:v>
                </c:pt>
                <c:pt idx="7131">
                  <c:v>724.62413376309439</c:v>
                </c:pt>
                <c:pt idx="7132">
                  <c:v>726.5373327961322</c:v>
                </c:pt>
                <c:pt idx="7133">
                  <c:v>718.88453666398084</c:v>
                </c:pt>
                <c:pt idx="7134">
                  <c:v>709.41420145044333</c:v>
                </c:pt>
                <c:pt idx="7135">
                  <c:v>709.41420145044333</c:v>
                </c:pt>
                <c:pt idx="7136">
                  <c:v>709.41420145044333</c:v>
                </c:pt>
                <c:pt idx="7137">
                  <c:v>709.03156164383574</c:v>
                </c:pt>
                <c:pt idx="7138">
                  <c:v>711.13608058017735</c:v>
                </c:pt>
                <c:pt idx="7139">
                  <c:v>709.22288154713942</c:v>
                </c:pt>
                <c:pt idx="7140">
                  <c:v>709.89250120870281</c:v>
                </c:pt>
                <c:pt idx="7141">
                  <c:v>712.4753199033039</c:v>
                </c:pt>
                <c:pt idx="7142">
                  <c:v>712.4753199033039</c:v>
                </c:pt>
                <c:pt idx="7143">
                  <c:v>712.4753199033039</c:v>
                </c:pt>
                <c:pt idx="7144">
                  <c:v>711.61438033843683</c:v>
                </c:pt>
                <c:pt idx="7145">
                  <c:v>710.27514101531028</c:v>
                </c:pt>
                <c:pt idx="7146">
                  <c:v>712.28400000000022</c:v>
                </c:pt>
                <c:pt idx="7147">
                  <c:v>715.82341821112004</c:v>
                </c:pt>
                <c:pt idx="7148">
                  <c:v>707.30968251410161</c:v>
                </c:pt>
                <c:pt idx="7149">
                  <c:v>707.30968251410161</c:v>
                </c:pt>
                <c:pt idx="7150">
                  <c:v>707.30968251410161</c:v>
                </c:pt>
                <c:pt idx="7151">
                  <c:v>702.36732851405634</c:v>
                </c:pt>
                <c:pt idx="7152">
                  <c:v>703.70226506024096</c:v>
                </c:pt>
                <c:pt idx="7153">
                  <c:v>705.13255421686745</c:v>
                </c:pt>
                <c:pt idx="7154">
                  <c:v>704.17902811244983</c:v>
                </c:pt>
                <c:pt idx="7155">
                  <c:v>706.56284337349405</c:v>
                </c:pt>
                <c:pt idx="7156">
                  <c:v>706.56284337349405</c:v>
                </c:pt>
                <c:pt idx="7157">
                  <c:v>706.56284337349405</c:v>
                </c:pt>
                <c:pt idx="7158">
                  <c:v>698.17181365461863</c:v>
                </c:pt>
                <c:pt idx="7159">
                  <c:v>697.79040321285129</c:v>
                </c:pt>
                <c:pt idx="7160">
                  <c:v>695.31123534136555</c:v>
                </c:pt>
                <c:pt idx="7161">
                  <c:v>697.69505060240976</c:v>
                </c:pt>
                <c:pt idx="7162">
                  <c:v>690.16219437750999</c:v>
                </c:pt>
                <c:pt idx="7163">
                  <c:v>690.16219437750999</c:v>
                </c:pt>
                <c:pt idx="7164">
                  <c:v>690.16219437750999</c:v>
                </c:pt>
                <c:pt idx="7165">
                  <c:v>692.83206746987958</c:v>
                </c:pt>
                <c:pt idx="7166">
                  <c:v>698.17181365461863</c:v>
                </c:pt>
                <c:pt idx="7167">
                  <c:v>701.0323919678716</c:v>
                </c:pt>
                <c:pt idx="7168">
                  <c:v>695.88335100401605</c:v>
                </c:pt>
                <c:pt idx="7169">
                  <c:v>698.45787148594388</c:v>
                </c:pt>
                <c:pt idx="7170">
                  <c:v>698.45787148594388</c:v>
                </c:pt>
                <c:pt idx="7171">
                  <c:v>698.45787148594388</c:v>
                </c:pt>
                <c:pt idx="7172">
                  <c:v>697.79040321285129</c:v>
                </c:pt>
                <c:pt idx="7173">
                  <c:v>698.74392931726914</c:v>
                </c:pt>
                <c:pt idx="7174">
                  <c:v>698.36251887550213</c:v>
                </c:pt>
                <c:pt idx="7175">
                  <c:v>690.73431004016072</c:v>
                </c:pt>
                <c:pt idx="7176">
                  <c:v>687.39696867469888</c:v>
                </c:pt>
                <c:pt idx="7177">
                  <c:v>687.39696867469888</c:v>
                </c:pt>
                <c:pt idx="7178">
                  <c:v>687.39696867469888</c:v>
                </c:pt>
                <c:pt idx="7179">
                  <c:v>687.39696867469888</c:v>
                </c:pt>
                <c:pt idx="7180">
                  <c:v>686.15738473895601</c:v>
                </c:pt>
                <c:pt idx="7181">
                  <c:v>698.74392931726914</c:v>
                </c:pt>
                <c:pt idx="7182">
                  <c:v>686.15738473895601</c:v>
                </c:pt>
                <c:pt idx="7183">
                  <c:v>685.39456385542167</c:v>
                </c:pt>
                <c:pt idx="7184">
                  <c:v>685.39456385542167</c:v>
                </c:pt>
                <c:pt idx="7185">
                  <c:v>685.39456385542167</c:v>
                </c:pt>
                <c:pt idx="7186">
                  <c:v>684.34568514056241</c:v>
                </c:pt>
                <c:pt idx="7187">
                  <c:v>683.77356947791179</c:v>
                </c:pt>
                <c:pt idx="7188">
                  <c:v>686.92020562249002</c:v>
                </c:pt>
                <c:pt idx="7189">
                  <c:v>685.01315341365466</c:v>
                </c:pt>
                <c:pt idx="7190">
                  <c:v>685.77597429718878</c:v>
                </c:pt>
                <c:pt idx="7191">
                  <c:v>685.77597429718878</c:v>
                </c:pt>
                <c:pt idx="7192">
                  <c:v>685.77597429718878</c:v>
                </c:pt>
                <c:pt idx="7193">
                  <c:v>683.39215903614479</c:v>
                </c:pt>
                <c:pt idx="7194">
                  <c:v>683.86892208835354</c:v>
                </c:pt>
                <c:pt idx="7195">
                  <c:v>683.67821686746993</c:v>
                </c:pt>
                <c:pt idx="7196">
                  <c:v>689.39937349397599</c:v>
                </c:pt>
                <c:pt idx="7197">
                  <c:v>678.43382329317274</c:v>
                </c:pt>
                <c:pt idx="7198">
                  <c:v>678.43382329317274</c:v>
                </c:pt>
                <c:pt idx="7199">
                  <c:v>678.43382329317274</c:v>
                </c:pt>
                <c:pt idx="7200">
                  <c:v>685.96667951807228</c:v>
                </c:pt>
                <c:pt idx="7201">
                  <c:v>687.77837911646589</c:v>
                </c:pt>
                <c:pt idx="7202">
                  <c:v>691.78318875502009</c:v>
                </c:pt>
                <c:pt idx="7203">
                  <c:v>691.87854136546184</c:v>
                </c:pt>
                <c:pt idx="7204">
                  <c:v>695.88335100401605</c:v>
                </c:pt>
                <c:pt idx="7205">
                  <c:v>695.88335100401605</c:v>
                </c:pt>
                <c:pt idx="7206">
                  <c:v>695.88335100401605</c:v>
                </c:pt>
                <c:pt idx="7207">
                  <c:v>700.55562891566274</c:v>
                </c:pt>
                <c:pt idx="7208">
                  <c:v>701.79521285140561</c:v>
                </c:pt>
                <c:pt idx="7209">
                  <c:v>703.70226506024096</c:v>
                </c:pt>
                <c:pt idx="7210">
                  <c:v>698.93463453815275</c:v>
                </c:pt>
                <c:pt idx="7211">
                  <c:v>698.93463453815275</c:v>
                </c:pt>
                <c:pt idx="7212">
                  <c:v>697.25450320512834</c:v>
                </c:pt>
                <c:pt idx="7213">
                  <c:v>697.25450320512834</c:v>
                </c:pt>
                <c:pt idx="7214">
                  <c:v>697.25450320512834</c:v>
                </c:pt>
                <c:pt idx="7215">
                  <c:v>695.35203525641032</c:v>
                </c:pt>
                <c:pt idx="7216">
                  <c:v>696.30326923076927</c:v>
                </c:pt>
                <c:pt idx="7217">
                  <c:v>696.68376282051292</c:v>
                </c:pt>
                <c:pt idx="7218">
                  <c:v>690.59586538461554</c:v>
                </c:pt>
                <c:pt idx="7219">
                  <c:v>690.59586538461554</c:v>
                </c:pt>
                <c:pt idx="7220">
                  <c:v>690.59586538461554</c:v>
                </c:pt>
                <c:pt idx="7221">
                  <c:v>690.40561858974354</c:v>
                </c:pt>
                <c:pt idx="7222">
                  <c:v>688.50315064102563</c:v>
                </c:pt>
                <c:pt idx="7223">
                  <c:v>686.88605288461542</c:v>
                </c:pt>
                <c:pt idx="7224">
                  <c:v>690.88123557692302</c:v>
                </c:pt>
                <c:pt idx="7225">
                  <c:v>690.97635897435896</c:v>
                </c:pt>
                <c:pt idx="7226">
                  <c:v>690.97635897435896</c:v>
                </c:pt>
                <c:pt idx="7227">
                  <c:v>690.97635897435896</c:v>
                </c:pt>
                <c:pt idx="7228">
                  <c:v>700.86919230769229</c:v>
                </c:pt>
                <c:pt idx="7229">
                  <c:v>697.53987339743583</c:v>
                </c:pt>
                <c:pt idx="7230">
                  <c:v>701.05943910256406</c:v>
                </c:pt>
                <c:pt idx="7231">
                  <c:v>701.24968589743605</c:v>
                </c:pt>
                <c:pt idx="7232">
                  <c:v>695.63740544871803</c:v>
                </c:pt>
                <c:pt idx="7233">
                  <c:v>695.63740544871803</c:v>
                </c:pt>
                <c:pt idx="7234">
                  <c:v>695.63740544871803</c:v>
                </c:pt>
                <c:pt idx="7235">
                  <c:v>695.35203525641032</c:v>
                </c:pt>
                <c:pt idx="7236">
                  <c:v>697.44475000000011</c:v>
                </c:pt>
                <c:pt idx="7237">
                  <c:v>701.34480929487177</c:v>
                </c:pt>
                <c:pt idx="7238">
                  <c:v>701.24968589743605</c:v>
                </c:pt>
                <c:pt idx="7239">
                  <c:v>708.8595576923077</c:v>
                </c:pt>
                <c:pt idx="7240">
                  <c:v>708.8595576923077</c:v>
                </c:pt>
                <c:pt idx="7241">
                  <c:v>708.8595576923077</c:v>
                </c:pt>
                <c:pt idx="7242">
                  <c:v>717.23041666666677</c:v>
                </c:pt>
                <c:pt idx="7243">
                  <c:v>710.57997129186595</c:v>
                </c:pt>
                <c:pt idx="7244">
                  <c:v>706.31989952153117</c:v>
                </c:pt>
                <c:pt idx="7245">
                  <c:v>708.59193779904308</c:v>
                </c:pt>
                <c:pt idx="7246">
                  <c:v>720.42547049441782</c:v>
                </c:pt>
                <c:pt idx="7247">
                  <c:v>720.42547049441782</c:v>
                </c:pt>
                <c:pt idx="7248">
                  <c:v>720.42547049441782</c:v>
                </c:pt>
                <c:pt idx="7249">
                  <c:v>719.00544657097294</c:v>
                </c:pt>
                <c:pt idx="7250">
                  <c:v>727.24158532695378</c:v>
                </c:pt>
                <c:pt idx="7251">
                  <c:v>725.53755661881974</c:v>
                </c:pt>
                <c:pt idx="7252">
                  <c:v>732.92168102073367</c:v>
                </c:pt>
                <c:pt idx="7253">
                  <c:v>729.60829186602871</c:v>
                </c:pt>
                <c:pt idx="7254">
                  <c:v>729.60829186602871</c:v>
                </c:pt>
                <c:pt idx="7255">
                  <c:v>729.60829186602871</c:v>
                </c:pt>
                <c:pt idx="7256">
                  <c:v>739.35912280701746</c:v>
                </c:pt>
                <c:pt idx="7257">
                  <c:v>735.09905103668268</c:v>
                </c:pt>
                <c:pt idx="7258">
                  <c:v>741.06315151515162</c:v>
                </c:pt>
                <c:pt idx="7259">
                  <c:v>741.06315151515162</c:v>
                </c:pt>
                <c:pt idx="7260">
                  <c:v>742.19917065390757</c:v>
                </c:pt>
                <c:pt idx="7261">
                  <c:v>742.19917065390757</c:v>
                </c:pt>
                <c:pt idx="7262">
                  <c:v>742.19917065390757</c:v>
                </c:pt>
                <c:pt idx="7263">
                  <c:v>747.68992982456143</c:v>
                </c:pt>
                <c:pt idx="7264">
                  <c:v>755.45272727272732</c:v>
                </c:pt>
                <c:pt idx="7265">
                  <c:v>776.09040829346088</c:v>
                </c:pt>
                <c:pt idx="7266">
                  <c:v>779.21446092503982</c:v>
                </c:pt>
                <c:pt idx="7267">
                  <c:v>787.26126315789486</c:v>
                </c:pt>
                <c:pt idx="7268">
                  <c:v>787.26126315789486</c:v>
                </c:pt>
                <c:pt idx="7269">
                  <c:v>787.26126315789486</c:v>
                </c:pt>
                <c:pt idx="7270">
                  <c:v>783.37986443381169</c:v>
                </c:pt>
                <c:pt idx="7271">
                  <c:v>775.80640350877195</c:v>
                </c:pt>
                <c:pt idx="7272">
                  <c:v>781.48649920255195</c:v>
                </c:pt>
                <c:pt idx="7273">
                  <c:v>769.70800794281183</c:v>
                </c:pt>
                <c:pt idx="7274">
                  <c:v>780.45732962668797</c:v>
                </c:pt>
                <c:pt idx="7275">
                  <c:v>780.45732962668797</c:v>
                </c:pt>
                <c:pt idx="7276">
                  <c:v>780.45732962668797</c:v>
                </c:pt>
                <c:pt idx="7277">
                  <c:v>770.55663860206516</c:v>
                </c:pt>
                <c:pt idx="7278">
                  <c:v>761.41028594122315</c:v>
                </c:pt>
                <c:pt idx="7279">
                  <c:v>759.71302462271649</c:v>
                </c:pt>
                <c:pt idx="7280">
                  <c:v>765.65343923749015</c:v>
                </c:pt>
                <c:pt idx="7281">
                  <c:v>771.97102303415409</c:v>
                </c:pt>
                <c:pt idx="7282">
                  <c:v>771.97102303415409</c:v>
                </c:pt>
                <c:pt idx="7283">
                  <c:v>771.97102303415409</c:v>
                </c:pt>
                <c:pt idx="7284">
                  <c:v>783.56897537728366</c:v>
                </c:pt>
                <c:pt idx="7285">
                  <c:v>783.56897537728366</c:v>
                </c:pt>
                <c:pt idx="7286">
                  <c:v>778.85436060365373</c:v>
                </c:pt>
                <c:pt idx="7287">
                  <c:v>770.36805401111997</c:v>
                </c:pt>
                <c:pt idx="7288">
                  <c:v>778.38289912629068</c:v>
                </c:pt>
                <c:pt idx="7289">
                  <c:v>778.38289912629068</c:v>
                </c:pt>
                <c:pt idx="7290">
                  <c:v>778.38289912629068</c:v>
                </c:pt>
                <c:pt idx="7291">
                  <c:v>768.48220810166811</c:v>
                </c:pt>
                <c:pt idx="7292">
                  <c:v>777.72285305798255</c:v>
                </c:pt>
                <c:pt idx="7293">
                  <c:v>777.72285305798255</c:v>
                </c:pt>
                <c:pt idx="7294">
                  <c:v>778.85436060365373</c:v>
                </c:pt>
                <c:pt idx="7295">
                  <c:v>778.38289912629068</c:v>
                </c:pt>
                <c:pt idx="7296">
                  <c:v>778.38289912629068</c:v>
                </c:pt>
                <c:pt idx="7297">
                  <c:v>778.38289912629068</c:v>
                </c:pt>
                <c:pt idx="7298">
                  <c:v>778.38289912629068</c:v>
                </c:pt>
                <c:pt idx="7299">
                  <c:v>778.38289912629068</c:v>
                </c:pt>
                <c:pt idx="7300">
                  <c:v>765.65343923749015</c:v>
                </c:pt>
                <c:pt idx="7301">
                  <c:v>751.69817950754577</c:v>
                </c:pt>
                <c:pt idx="7302">
                  <c:v>756.69567116759333</c:v>
                </c:pt>
                <c:pt idx="7303">
                  <c:v>756.69567116759333</c:v>
                </c:pt>
                <c:pt idx="7304">
                  <c:v>754.29916864608094</c:v>
                </c:pt>
                <c:pt idx="7305">
                  <c:v>754.29916864608094</c:v>
                </c:pt>
                <c:pt idx="7306">
                  <c:v>750.06945368171023</c:v>
                </c:pt>
                <c:pt idx="7307">
                  <c:v>742.54996041171819</c:v>
                </c:pt>
                <c:pt idx="7308">
                  <c:v>745.36977038796522</c:v>
                </c:pt>
                <c:pt idx="7309">
                  <c:v>761.34869358669835</c:v>
                </c:pt>
                <c:pt idx="7310">
                  <c:v>761.34869358669835</c:v>
                </c:pt>
                <c:pt idx="7311">
                  <c:v>761.34869358669835</c:v>
                </c:pt>
                <c:pt idx="7312">
                  <c:v>760.59674425969922</c:v>
                </c:pt>
                <c:pt idx="7313">
                  <c:v>758.43488994457653</c:v>
                </c:pt>
                <c:pt idx="7314">
                  <c:v>769.05617418844031</c:v>
                </c:pt>
                <c:pt idx="7315">
                  <c:v>774.69579414093437</c:v>
                </c:pt>
                <c:pt idx="7316">
                  <c:v>782.49726840855124</c:v>
                </c:pt>
                <c:pt idx="7317">
                  <c:v>782.49726840855124</c:v>
                </c:pt>
                <c:pt idx="7318">
                  <c:v>782.49726840855124</c:v>
                </c:pt>
                <c:pt idx="7319">
                  <c:v>781.27535075217759</c:v>
                </c:pt>
                <c:pt idx="7320">
                  <c:v>775.91771179730802</c:v>
                </c:pt>
                <c:pt idx="7321">
                  <c:v>771.50000950118761</c:v>
                </c:pt>
                <c:pt idx="7322">
                  <c:v>777.13962945368178</c:v>
                </c:pt>
                <c:pt idx="7323">
                  <c:v>768.21023119556617</c:v>
                </c:pt>
                <c:pt idx="7324">
                  <c:v>768.21023119556617</c:v>
                </c:pt>
                <c:pt idx="7325">
                  <c:v>768.21023119556617</c:v>
                </c:pt>
                <c:pt idx="7326">
                  <c:v>763.22856690419644</c:v>
                </c:pt>
                <c:pt idx="7327">
                  <c:v>767.45828186856704</c:v>
                </c:pt>
                <c:pt idx="7328">
                  <c:v>790.95669833729232</c:v>
                </c:pt>
                <c:pt idx="7329">
                  <c:v>781.36934441805215</c:v>
                </c:pt>
                <c:pt idx="7330">
                  <c:v>785.78704671417279</c:v>
                </c:pt>
                <c:pt idx="7331">
                  <c:v>785.78704671417279</c:v>
                </c:pt>
                <c:pt idx="7332">
                  <c:v>785.78704671417279</c:v>
                </c:pt>
                <c:pt idx="7333">
                  <c:v>787.19695170229625</c:v>
                </c:pt>
                <c:pt idx="7334">
                  <c:v>786.06902771179739</c:v>
                </c:pt>
                <c:pt idx="7335">
                  <c:v>772.89797176470597</c:v>
                </c:pt>
                <c:pt idx="7336">
                  <c:v>774.29460705882354</c:v>
                </c:pt>
                <c:pt idx="7337">
                  <c:v>778.29829490196073</c:v>
                </c:pt>
                <c:pt idx="7338">
                  <c:v>778.29829490196073</c:v>
                </c:pt>
                <c:pt idx="7339">
                  <c:v>778.29829490196073</c:v>
                </c:pt>
                <c:pt idx="7340">
                  <c:v>787.70230588235302</c:v>
                </c:pt>
                <c:pt idx="7341">
                  <c:v>784.07105411764712</c:v>
                </c:pt>
                <c:pt idx="7342">
                  <c:v>789.0989411764707</c:v>
                </c:pt>
                <c:pt idx="7343">
                  <c:v>778.39140392156867</c:v>
                </c:pt>
                <c:pt idx="7344">
                  <c:v>773.73595294117649</c:v>
                </c:pt>
                <c:pt idx="7345">
                  <c:v>773.73595294117649</c:v>
                </c:pt>
                <c:pt idx="7346">
                  <c:v>773.73595294117649</c:v>
                </c:pt>
                <c:pt idx="7347">
                  <c:v>779.974257254902</c:v>
                </c:pt>
                <c:pt idx="7348">
                  <c:v>778.48451294117649</c:v>
                </c:pt>
                <c:pt idx="7349">
                  <c:v>772.05999058823545</c:v>
                </c:pt>
                <c:pt idx="7350">
                  <c:v>775.87746039215688</c:v>
                </c:pt>
                <c:pt idx="7351">
                  <c:v>775.59813333333341</c:v>
                </c:pt>
                <c:pt idx="7352">
                  <c:v>775.59813333333341</c:v>
                </c:pt>
                <c:pt idx="7353">
                  <c:v>775.59813333333341</c:v>
                </c:pt>
                <c:pt idx="7354">
                  <c:v>775.59813333333341</c:v>
                </c:pt>
                <c:pt idx="7355">
                  <c:v>782.02265568627445</c:v>
                </c:pt>
                <c:pt idx="7356">
                  <c:v>782.11576470588238</c:v>
                </c:pt>
                <c:pt idx="7357">
                  <c:v>777.73964078431368</c:v>
                </c:pt>
                <c:pt idx="7358">
                  <c:v>774.38771607843148</c:v>
                </c:pt>
                <c:pt idx="7359">
                  <c:v>774.38771607843148</c:v>
                </c:pt>
                <c:pt idx="7360">
                  <c:v>774.38771607843148</c:v>
                </c:pt>
                <c:pt idx="7361">
                  <c:v>765.91479529411777</c:v>
                </c:pt>
                <c:pt idx="7362">
                  <c:v>758.93161882352945</c:v>
                </c:pt>
                <c:pt idx="7363">
                  <c:v>756.24527812500003</c:v>
                </c:pt>
                <c:pt idx="7364">
                  <c:v>753.64840937500003</c:v>
                </c:pt>
                <c:pt idx="7365">
                  <c:v>751.32977656250011</c:v>
                </c:pt>
                <c:pt idx="7366">
                  <c:v>751.32977656250011</c:v>
                </c:pt>
                <c:pt idx="7367">
                  <c:v>751.32977656250011</c:v>
                </c:pt>
                <c:pt idx="7368">
                  <c:v>747.89820000000009</c:v>
                </c:pt>
                <c:pt idx="7369">
                  <c:v>751.88624843750006</c:v>
                </c:pt>
                <c:pt idx="7370">
                  <c:v>742.88995312500003</c:v>
                </c:pt>
                <c:pt idx="7371">
                  <c:v>743.26093437500003</c:v>
                </c:pt>
                <c:pt idx="7372">
                  <c:v>740.66406562500003</c:v>
                </c:pt>
                <c:pt idx="7373">
                  <c:v>740.66406562500003</c:v>
                </c:pt>
                <c:pt idx="7374">
                  <c:v>740.66406562500003</c:v>
                </c:pt>
                <c:pt idx="7375">
                  <c:v>744.2811328125</c:v>
                </c:pt>
                <c:pt idx="7376">
                  <c:v>736.86150781250012</c:v>
                </c:pt>
                <c:pt idx="7377">
                  <c:v>739.64386718750006</c:v>
                </c:pt>
                <c:pt idx="7378">
                  <c:v>741.03504687500003</c:v>
                </c:pt>
                <c:pt idx="7379">
                  <c:v>743.16818906250001</c:v>
                </c:pt>
                <c:pt idx="7380">
                  <c:v>743.16818906250001</c:v>
                </c:pt>
                <c:pt idx="7381">
                  <c:v>743.16818906250001</c:v>
                </c:pt>
                <c:pt idx="7382">
                  <c:v>745.85780312500003</c:v>
                </c:pt>
                <c:pt idx="7383">
                  <c:v>741.31328281250001</c:v>
                </c:pt>
                <c:pt idx="7384">
                  <c:v>727.12324999999998</c:v>
                </c:pt>
                <c:pt idx="7385">
                  <c:v>727.12324999999998</c:v>
                </c:pt>
                <c:pt idx="7386">
                  <c:v>729.90560937500015</c:v>
                </c:pt>
                <c:pt idx="7387">
                  <c:v>729.90560937500015</c:v>
                </c:pt>
                <c:pt idx="7388">
                  <c:v>729.90560937500015</c:v>
                </c:pt>
                <c:pt idx="7389">
                  <c:v>686.77903906250003</c:v>
                </c:pt>
                <c:pt idx="7390">
                  <c:v>682.60550000000001</c:v>
                </c:pt>
                <c:pt idx="7391">
                  <c:v>690.02512500000012</c:v>
                </c:pt>
                <c:pt idx="7392">
                  <c:v>689.09767187499995</c:v>
                </c:pt>
                <c:pt idx="7393">
                  <c:v>683.53295312500006</c:v>
                </c:pt>
                <c:pt idx="7394">
                  <c:v>680.34384136858489</c:v>
                </c:pt>
                <c:pt idx="7395">
                  <c:v>680.34384136858489</c:v>
                </c:pt>
                <c:pt idx="7396">
                  <c:v>680.1592161741836</c:v>
                </c:pt>
                <c:pt idx="7397">
                  <c:v>692.3444790046658</c:v>
                </c:pt>
                <c:pt idx="7398">
                  <c:v>690.95979004665639</c:v>
                </c:pt>
                <c:pt idx="7399">
                  <c:v>698.62173561430791</c:v>
                </c:pt>
                <c:pt idx="7400">
                  <c:v>697.32935925349921</c:v>
                </c:pt>
                <c:pt idx="7401">
                  <c:v>697.32935925349921</c:v>
                </c:pt>
                <c:pt idx="7402">
                  <c:v>697.32935925349921</c:v>
                </c:pt>
                <c:pt idx="7403">
                  <c:v>695.48310730948685</c:v>
                </c:pt>
                <c:pt idx="7404">
                  <c:v>692.71372939346816</c:v>
                </c:pt>
                <c:pt idx="7405">
                  <c:v>691.42135303265957</c:v>
                </c:pt>
                <c:pt idx="7406">
                  <c:v>693.26760497667203</c:v>
                </c:pt>
                <c:pt idx="7407">
                  <c:v>693.26760497667203</c:v>
                </c:pt>
                <c:pt idx="7408">
                  <c:v>693.26760497667203</c:v>
                </c:pt>
                <c:pt idx="7409">
                  <c:v>693.26760497667203</c:v>
                </c:pt>
                <c:pt idx="7410">
                  <c:v>693.26760497667203</c:v>
                </c:pt>
                <c:pt idx="7411">
                  <c:v>690.49822706065333</c:v>
                </c:pt>
                <c:pt idx="7412">
                  <c:v>691.88291601866263</c:v>
                </c:pt>
                <c:pt idx="7413">
                  <c:v>693.72916796267509</c:v>
                </c:pt>
                <c:pt idx="7414">
                  <c:v>694.19073094867827</c:v>
                </c:pt>
                <c:pt idx="7415">
                  <c:v>694.19073094867827</c:v>
                </c:pt>
                <c:pt idx="7416">
                  <c:v>694.19073094867827</c:v>
                </c:pt>
                <c:pt idx="7417">
                  <c:v>692.80604199066886</c:v>
                </c:pt>
                <c:pt idx="7418">
                  <c:v>695.66773250388815</c:v>
                </c:pt>
                <c:pt idx="7419">
                  <c:v>685.79028460342147</c:v>
                </c:pt>
                <c:pt idx="7420">
                  <c:v>686.06722239502346</c:v>
                </c:pt>
                <c:pt idx="7421">
                  <c:v>686.06722239502346</c:v>
                </c:pt>
                <c:pt idx="7422">
                  <c:v>686.06722239502346</c:v>
                </c:pt>
                <c:pt idx="7423">
                  <c:v>686.06722239502346</c:v>
                </c:pt>
                <c:pt idx="7424">
                  <c:v>677.37895267649344</c:v>
                </c:pt>
                <c:pt idx="7425">
                  <c:v>680.60237393328157</c:v>
                </c:pt>
                <c:pt idx="7426">
                  <c:v>680.78656943366957</c:v>
                </c:pt>
                <c:pt idx="7427">
                  <c:v>681.33915593483334</c:v>
                </c:pt>
                <c:pt idx="7428">
                  <c:v>683.91789294026387</c:v>
                </c:pt>
                <c:pt idx="7429">
                  <c:v>683.91789294026387</c:v>
                </c:pt>
                <c:pt idx="7430">
                  <c:v>683.91789294026387</c:v>
                </c:pt>
                <c:pt idx="7431">
                  <c:v>683.91789294026387</c:v>
                </c:pt>
                <c:pt idx="7432">
                  <c:v>682.72062218774238</c:v>
                </c:pt>
                <c:pt idx="7433">
                  <c:v>682.07593793638489</c:v>
                </c:pt>
                <c:pt idx="7434">
                  <c:v>684.74677269200936</c:v>
                </c:pt>
                <c:pt idx="7435">
                  <c:v>678.85251667959665</c:v>
                </c:pt>
                <c:pt idx="7436">
                  <c:v>678.85251667959665</c:v>
                </c:pt>
                <c:pt idx="7437">
                  <c:v>678.85251667959665</c:v>
                </c:pt>
                <c:pt idx="7438">
                  <c:v>679.68139643134214</c:v>
                </c:pt>
                <c:pt idx="7439">
                  <c:v>677.37895267649344</c:v>
                </c:pt>
                <c:pt idx="7440">
                  <c:v>681.24705818463929</c:v>
                </c:pt>
                <c:pt idx="7441">
                  <c:v>680.04978743211791</c:v>
                </c:pt>
                <c:pt idx="7442">
                  <c:v>681.33915593483334</c:v>
                </c:pt>
                <c:pt idx="7443">
                  <c:v>681.33915593483334</c:v>
                </c:pt>
                <c:pt idx="7444">
                  <c:v>681.33915593483334</c:v>
                </c:pt>
                <c:pt idx="7445">
                  <c:v>687.23341194724605</c:v>
                </c:pt>
                <c:pt idx="7446">
                  <c:v>690.9173219550039</c:v>
                </c:pt>
                <c:pt idx="7447">
                  <c:v>671.39259891388679</c:v>
                </c:pt>
                <c:pt idx="7448">
                  <c:v>675.07650892164463</c:v>
                </c:pt>
                <c:pt idx="7449">
                  <c:v>675.07650892164463</c:v>
                </c:pt>
                <c:pt idx="7450">
                  <c:v>675.07650892164463</c:v>
                </c:pt>
                <c:pt idx="7451">
                  <c:v>675.07650892164463</c:v>
                </c:pt>
                <c:pt idx="7452">
                  <c:v>675.07650892164463</c:v>
                </c:pt>
                <c:pt idx="7453">
                  <c:v>677.2868549262995</c:v>
                </c:pt>
                <c:pt idx="7454">
                  <c:v>674.89231342125674</c:v>
                </c:pt>
                <c:pt idx="7455">
                  <c:v>667.68578931061199</c:v>
                </c:pt>
                <c:pt idx="7456">
                  <c:v>668.42142989930289</c:v>
                </c:pt>
                <c:pt idx="7457">
                  <c:v>668.42142989930289</c:v>
                </c:pt>
                <c:pt idx="7458">
                  <c:v>668.42142989930289</c:v>
                </c:pt>
                <c:pt idx="7459">
                  <c:v>656.65118048024794</c:v>
                </c:pt>
                <c:pt idx="7460">
                  <c:v>658.58223702556165</c:v>
                </c:pt>
                <c:pt idx="7461">
                  <c:v>661.15697908597986</c:v>
                </c:pt>
                <c:pt idx="7462">
                  <c:v>648.8349992254067</c:v>
                </c:pt>
                <c:pt idx="7463">
                  <c:v>650.12237025561581</c:v>
                </c:pt>
                <c:pt idx="7464">
                  <c:v>650.12237025561581</c:v>
                </c:pt>
                <c:pt idx="7465">
                  <c:v>650.12237025561581</c:v>
                </c:pt>
                <c:pt idx="7466">
                  <c:v>652.32929202168862</c:v>
                </c:pt>
                <c:pt idx="7467">
                  <c:v>654.26034856700244</c:v>
                </c:pt>
                <c:pt idx="7468">
                  <c:v>644.60506584043378</c:v>
                </c:pt>
                <c:pt idx="7469">
                  <c:v>636.05324399690164</c:v>
                </c:pt>
                <c:pt idx="7470">
                  <c:v>637.98430054221535</c:v>
                </c:pt>
                <c:pt idx="7471">
                  <c:v>637.98430054221535</c:v>
                </c:pt>
                <c:pt idx="7472">
                  <c:v>637.98430054221535</c:v>
                </c:pt>
                <c:pt idx="7473">
                  <c:v>642.30618900077468</c:v>
                </c:pt>
                <c:pt idx="7474">
                  <c:v>641.20272811773816</c:v>
                </c:pt>
                <c:pt idx="7475">
                  <c:v>637.98430054221535</c:v>
                </c:pt>
                <c:pt idx="7476">
                  <c:v>643.22573973663839</c:v>
                </c:pt>
                <c:pt idx="7477">
                  <c:v>640.74295274980636</c:v>
                </c:pt>
                <c:pt idx="7478">
                  <c:v>640.74295274980636</c:v>
                </c:pt>
                <c:pt idx="7479">
                  <c:v>640.74295274980636</c:v>
                </c:pt>
                <c:pt idx="7480">
                  <c:v>649.93846010844311</c:v>
                </c:pt>
                <c:pt idx="7481">
                  <c:v>642.49009914794749</c:v>
                </c:pt>
                <c:pt idx="7482">
                  <c:v>644.88093106119288</c:v>
                </c:pt>
                <c:pt idx="7483">
                  <c:v>647.915448489543</c:v>
                </c:pt>
                <c:pt idx="7484">
                  <c:v>647.7315383423703</c:v>
                </c:pt>
                <c:pt idx="7485">
                  <c:v>643.74242956120099</c:v>
                </c:pt>
                <c:pt idx="7486">
                  <c:v>643.74242956120099</c:v>
                </c:pt>
                <c:pt idx="7487">
                  <c:v>653.24686066204777</c:v>
                </c:pt>
                <c:pt idx="7488">
                  <c:v>661.6546266358738</c:v>
                </c:pt>
                <c:pt idx="7489">
                  <c:v>662.56851424172442</c:v>
                </c:pt>
                <c:pt idx="7490">
                  <c:v>657.45074364896072</c:v>
                </c:pt>
                <c:pt idx="7491">
                  <c:v>660.10101770592769</c:v>
                </c:pt>
                <c:pt idx="7492">
                  <c:v>660.10101770592769</c:v>
                </c:pt>
                <c:pt idx="7493">
                  <c:v>660.10101770592769</c:v>
                </c:pt>
                <c:pt idx="7494">
                  <c:v>658.45602001539646</c:v>
                </c:pt>
                <c:pt idx="7495">
                  <c:v>647.03242494226322</c:v>
                </c:pt>
                <c:pt idx="7496">
                  <c:v>647.5807575057737</c:v>
                </c:pt>
                <c:pt idx="7497">
                  <c:v>642.37159815242489</c:v>
                </c:pt>
                <c:pt idx="7498">
                  <c:v>664.57906697459589</c:v>
                </c:pt>
                <c:pt idx="7499">
                  <c:v>664.57906697459589</c:v>
                </c:pt>
                <c:pt idx="7500">
                  <c:v>664.57906697459589</c:v>
                </c:pt>
                <c:pt idx="7501">
                  <c:v>663.9393456505004</c:v>
                </c:pt>
                <c:pt idx="7502">
                  <c:v>659.27851886066196</c:v>
                </c:pt>
                <c:pt idx="7503">
                  <c:v>656.90241108545047</c:v>
                </c:pt>
                <c:pt idx="7504">
                  <c:v>662.20295919938417</c:v>
                </c:pt>
                <c:pt idx="7505">
                  <c:v>659.82685142417245</c:v>
                </c:pt>
                <c:pt idx="7506">
                  <c:v>659.82685142417245</c:v>
                </c:pt>
                <c:pt idx="7507">
                  <c:v>659.82685142417245</c:v>
                </c:pt>
                <c:pt idx="7508">
                  <c:v>669.14850500384932</c:v>
                </c:pt>
                <c:pt idx="7509">
                  <c:v>673.90072055427254</c:v>
                </c:pt>
                <c:pt idx="7510">
                  <c:v>681.30321016166272</c:v>
                </c:pt>
                <c:pt idx="7511">
                  <c:v>673.99210931485754</c:v>
                </c:pt>
                <c:pt idx="7512">
                  <c:v>670.33655889145496</c:v>
                </c:pt>
                <c:pt idx="7513">
                  <c:v>670.33655889145496</c:v>
                </c:pt>
                <c:pt idx="7514">
                  <c:v>670.33655889145496</c:v>
                </c:pt>
                <c:pt idx="7515">
                  <c:v>671.34183525789069</c:v>
                </c:pt>
                <c:pt idx="7516">
                  <c:v>677.35206436781618</c:v>
                </c:pt>
                <c:pt idx="7517">
                  <c:v>674.35010114942531</c:v>
                </c:pt>
                <c:pt idx="7518">
                  <c:v>692.63478620689659</c:v>
                </c:pt>
                <c:pt idx="7519">
                  <c:v>689.54185440613037</c:v>
                </c:pt>
                <c:pt idx="7520">
                  <c:v>689.54185440613037</c:v>
                </c:pt>
                <c:pt idx="7521">
                  <c:v>689.54185440613037</c:v>
                </c:pt>
                <c:pt idx="7522">
                  <c:v>695.45481226053641</c:v>
                </c:pt>
                <c:pt idx="7523">
                  <c:v>697.2741839080461</c:v>
                </c:pt>
                <c:pt idx="7524">
                  <c:v>700.00324137931034</c:v>
                </c:pt>
                <c:pt idx="7525">
                  <c:v>697.91096398467437</c:v>
                </c:pt>
                <c:pt idx="7526">
                  <c:v>708.37235095785456</c:v>
                </c:pt>
                <c:pt idx="7527">
                  <c:v>708.37235095785456</c:v>
                </c:pt>
                <c:pt idx="7528">
                  <c:v>708.37235095785456</c:v>
                </c:pt>
                <c:pt idx="7529">
                  <c:v>735.57195708812264</c:v>
                </c:pt>
                <c:pt idx="7530">
                  <c:v>748.67143295019162</c:v>
                </c:pt>
                <c:pt idx="7531">
                  <c:v>724.83766436781605</c:v>
                </c:pt>
                <c:pt idx="7532">
                  <c:v>732.47902528735642</c:v>
                </c:pt>
                <c:pt idx="7533">
                  <c:v>747.03399846743298</c:v>
                </c:pt>
                <c:pt idx="7534">
                  <c:v>747.03399846743298</c:v>
                </c:pt>
                <c:pt idx="7535">
                  <c:v>747.03399846743298</c:v>
                </c:pt>
                <c:pt idx="7536">
                  <c:v>741.84878927203067</c:v>
                </c:pt>
                <c:pt idx="7537">
                  <c:v>752.85598773946367</c:v>
                </c:pt>
                <c:pt idx="7538">
                  <c:v>743.66816091954036</c:v>
                </c:pt>
                <c:pt idx="7539">
                  <c:v>750.30886743295025</c:v>
                </c:pt>
                <c:pt idx="7540">
                  <c:v>746.48818697318018</c:v>
                </c:pt>
                <c:pt idx="7541">
                  <c:v>746.48818697318018</c:v>
                </c:pt>
                <c:pt idx="7542">
                  <c:v>746.48818697318018</c:v>
                </c:pt>
                <c:pt idx="7543">
                  <c:v>746.48818697318018</c:v>
                </c:pt>
                <c:pt idx="7544">
                  <c:v>706.37104214559383</c:v>
                </c:pt>
                <c:pt idx="7545">
                  <c:v>699.18452413793113</c:v>
                </c:pt>
                <c:pt idx="7546">
                  <c:v>709.10009961685842</c:v>
                </c:pt>
                <c:pt idx="7547">
                  <c:v>699.56464285714299</c:v>
                </c:pt>
                <c:pt idx="7548">
                  <c:v>699.56464285714299</c:v>
                </c:pt>
                <c:pt idx="7549">
                  <c:v>699.56464285714299</c:v>
                </c:pt>
                <c:pt idx="7550">
                  <c:v>697.76047872340428</c:v>
                </c:pt>
                <c:pt idx="7551">
                  <c:v>688.10820060790286</c:v>
                </c:pt>
                <c:pt idx="7552">
                  <c:v>691.53611246200614</c:v>
                </c:pt>
                <c:pt idx="7553">
                  <c:v>699.11360182370822</c:v>
                </c:pt>
                <c:pt idx="7554">
                  <c:v>693.88152583586634</c:v>
                </c:pt>
                <c:pt idx="7555">
                  <c:v>693.88152583586634</c:v>
                </c:pt>
                <c:pt idx="7556">
                  <c:v>693.88152583586634</c:v>
                </c:pt>
                <c:pt idx="7557">
                  <c:v>693.70110942249255</c:v>
                </c:pt>
                <c:pt idx="7558">
                  <c:v>682.87612462006075</c:v>
                </c:pt>
                <c:pt idx="7559">
                  <c:v>689.2809072948329</c:v>
                </c:pt>
                <c:pt idx="7560">
                  <c:v>689.55153191489376</c:v>
                </c:pt>
                <c:pt idx="7561">
                  <c:v>696.76818844984803</c:v>
                </c:pt>
                <c:pt idx="7562">
                  <c:v>696.76818844984803</c:v>
                </c:pt>
                <c:pt idx="7563">
                  <c:v>696.76818844984803</c:v>
                </c:pt>
                <c:pt idx="7564">
                  <c:v>702.54151367781162</c:v>
                </c:pt>
                <c:pt idx="7565">
                  <c:v>696.40735562310044</c:v>
                </c:pt>
                <c:pt idx="7566">
                  <c:v>697.30943768996963</c:v>
                </c:pt>
                <c:pt idx="7567">
                  <c:v>698.12131155015209</c:v>
                </c:pt>
                <c:pt idx="7568">
                  <c:v>698.12131155015209</c:v>
                </c:pt>
                <c:pt idx="7569">
                  <c:v>698.12131155015209</c:v>
                </c:pt>
                <c:pt idx="7570">
                  <c:v>698.12131155015209</c:v>
                </c:pt>
                <c:pt idx="7571">
                  <c:v>708.13442249240131</c:v>
                </c:pt>
                <c:pt idx="7572">
                  <c:v>728.43126899696051</c:v>
                </c:pt>
                <c:pt idx="7573">
                  <c:v>726.53689665653496</c:v>
                </c:pt>
                <c:pt idx="7574">
                  <c:v>728.79210182370832</c:v>
                </c:pt>
                <c:pt idx="7575">
                  <c:v>736.82063221884516</c:v>
                </c:pt>
                <c:pt idx="7576">
                  <c:v>736.82063221884516</c:v>
                </c:pt>
                <c:pt idx="7577">
                  <c:v>731.81581283018875</c:v>
                </c:pt>
                <c:pt idx="7578">
                  <c:v>710.13370867924539</c:v>
                </c:pt>
                <c:pt idx="7579">
                  <c:v>694.99207396226416</c:v>
                </c:pt>
                <c:pt idx="7580">
                  <c:v>697.76953358490562</c:v>
                </c:pt>
                <c:pt idx="7581">
                  <c:v>709.14815849056617</c:v>
                </c:pt>
                <c:pt idx="7582">
                  <c:v>708.87937207547179</c:v>
                </c:pt>
                <c:pt idx="7583">
                  <c:v>708.87937207547179</c:v>
                </c:pt>
                <c:pt idx="7584">
                  <c:v>708.87937207547179</c:v>
                </c:pt>
                <c:pt idx="7585">
                  <c:v>700.27820679245292</c:v>
                </c:pt>
                <c:pt idx="7586">
                  <c:v>711.38804528301887</c:v>
                </c:pt>
                <c:pt idx="7587">
                  <c:v>702.07011622641505</c:v>
                </c:pt>
                <c:pt idx="7588">
                  <c:v>695.26086037735854</c:v>
                </c:pt>
                <c:pt idx="7589">
                  <c:v>695.7088377358491</c:v>
                </c:pt>
                <c:pt idx="7590">
                  <c:v>695.7088377358491</c:v>
                </c:pt>
                <c:pt idx="7591">
                  <c:v>695.7088377358491</c:v>
                </c:pt>
                <c:pt idx="7592">
                  <c:v>682.17992150943394</c:v>
                </c:pt>
                <c:pt idx="7593">
                  <c:v>653.59896603773598</c:v>
                </c:pt>
                <c:pt idx="7594">
                  <c:v>655.83885283018878</c:v>
                </c:pt>
                <c:pt idx="7595">
                  <c:v>659.15388528301901</c:v>
                </c:pt>
                <c:pt idx="7596">
                  <c:v>666.59030943396226</c:v>
                </c:pt>
                <c:pt idx="7597">
                  <c:v>666.59030943396226</c:v>
                </c:pt>
                <c:pt idx="7598">
                  <c:v>666.59030943396226</c:v>
                </c:pt>
                <c:pt idx="7599">
                  <c:v>658.52671698113215</c:v>
                </c:pt>
                <c:pt idx="7600">
                  <c:v>665.96314113207541</c:v>
                </c:pt>
                <c:pt idx="7601">
                  <c:v>664.97759094339631</c:v>
                </c:pt>
                <c:pt idx="7602">
                  <c:v>672.05563320754732</c:v>
                </c:pt>
                <c:pt idx="7603">
                  <c:v>669.63655547169822</c:v>
                </c:pt>
                <c:pt idx="7604">
                  <c:v>669.63655547169822</c:v>
                </c:pt>
                <c:pt idx="7605">
                  <c:v>669.63655547169822</c:v>
                </c:pt>
                <c:pt idx="7606">
                  <c:v>667.84464603773586</c:v>
                </c:pt>
                <c:pt idx="7607">
                  <c:v>669.72615094339631</c:v>
                </c:pt>
                <c:pt idx="7608">
                  <c:v>675.44172413793103</c:v>
                </c:pt>
                <c:pt idx="7609">
                  <c:v>677.04356221889054</c:v>
                </c:pt>
                <c:pt idx="7610">
                  <c:v>671.8820839580211</c:v>
                </c:pt>
                <c:pt idx="7611">
                  <c:v>671.8820839580211</c:v>
                </c:pt>
                <c:pt idx="7612">
                  <c:v>671.8820839580211</c:v>
                </c:pt>
                <c:pt idx="7613">
                  <c:v>670.8141919040479</c:v>
                </c:pt>
                <c:pt idx="7614">
                  <c:v>674.99676911544225</c:v>
                </c:pt>
                <c:pt idx="7615">
                  <c:v>685.23073463268372</c:v>
                </c:pt>
                <c:pt idx="7616">
                  <c:v>684.78577961019494</c:v>
                </c:pt>
                <c:pt idx="7617">
                  <c:v>686.4766086956522</c:v>
                </c:pt>
                <c:pt idx="7618">
                  <c:v>686.4766086956522</c:v>
                </c:pt>
                <c:pt idx="7619">
                  <c:v>686.4766086956522</c:v>
                </c:pt>
                <c:pt idx="7620">
                  <c:v>677.57750824587697</c:v>
                </c:pt>
                <c:pt idx="7621">
                  <c:v>682.56100449775113</c:v>
                </c:pt>
                <c:pt idx="7622">
                  <c:v>683.27293253373307</c:v>
                </c:pt>
                <c:pt idx="7623">
                  <c:v>672.77199400299855</c:v>
                </c:pt>
                <c:pt idx="7624">
                  <c:v>669.74629985007493</c:v>
                </c:pt>
                <c:pt idx="7625">
                  <c:v>669.74629985007493</c:v>
                </c:pt>
                <c:pt idx="7626">
                  <c:v>669.74629985007493</c:v>
                </c:pt>
                <c:pt idx="7627">
                  <c:v>672.41602998500764</c:v>
                </c:pt>
                <c:pt idx="7628">
                  <c:v>676.3316341829086</c:v>
                </c:pt>
                <c:pt idx="7629">
                  <c:v>671.52611994003007</c:v>
                </c:pt>
                <c:pt idx="7630">
                  <c:v>676.3316341829086</c:v>
                </c:pt>
                <c:pt idx="7631">
                  <c:v>682.73898650674664</c:v>
                </c:pt>
                <c:pt idx="7632">
                  <c:v>682.73898650674664</c:v>
                </c:pt>
                <c:pt idx="7633">
                  <c:v>682.73898650674664</c:v>
                </c:pt>
                <c:pt idx="7634">
                  <c:v>688.61239280359825</c:v>
                </c:pt>
                <c:pt idx="7635">
                  <c:v>683.09495052473767</c:v>
                </c:pt>
                <c:pt idx="7636">
                  <c:v>685.23073463268372</c:v>
                </c:pt>
                <c:pt idx="7637">
                  <c:v>688.43441079460274</c:v>
                </c:pt>
                <c:pt idx="7638">
                  <c:v>683.4268197456995</c:v>
                </c:pt>
                <c:pt idx="7639">
                  <c:v>683.4268197456995</c:v>
                </c:pt>
                <c:pt idx="7640">
                  <c:v>683.4268197456995</c:v>
                </c:pt>
                <c:pt idx="7641">
                  <c:v>675.96834854151086</c:v>
                </c:pt>
                <c:pt idx="7642">
                  <c:v>670.55207778608849</c:v>
                </c:pt>
                <c:pt idx="7643">
                  <c:v>667.71075542258791</c:v>
                </c:pt>
                <c:pt idx="7644">
                  <c:v>657.05579655946156</c:v>
                </c:pt>
                <c:pt idx="7645">
                  <c:v>658.47645774121179</c:v>
                </c:pt>
                <c:pt idx="7646">
                  <c:v>658.47645774121179</c:v>
                </c:pt>
                <c:pt idx="7647">
                  <c:v>658.47645774121179</c:v>
                </c:pt>
                <c:pt idx="7648">
                  <c:v>664.24789379207198</c:v>
                </c:pt>
                <c:pt idx="7649">
                  <c:v>660.78503216155582</c:v>
                </c:pt>
                <c:pt idx="7650">
                  <c:v>658.65404038893041</c:v>
                </c:pt>
                <c:pt idx="7651">
                  <c:v>660.60744951383697</c:v>
                </c:pt>
                <c:pt idx="7652">
                  <c:v>662.73844128646238</c:v>
                </c:pt>
                <c:pt idx="7653">
                  <c:v>662.73844128646238</c:v>
                </c:pt>
                <c:pt idx="7654">
                  <c:v>662.73844128646238</c:v>
                </c:pt>
                <c:pt idx="7655">
                  <c:v>668.24350336574435</c:v>
                </c:pt>
                <c:pt idx="7656">
                  <c:v>670.19691249065079</c:v>
                </c:pt>
                <c:pt idx="7657">
                  <c:v>672.86065220643229</c:v>
                </c:pt>
                <c:pt idx="7658">
                  <c:v>684.49231563201215</c:v>
                </c:pt>
                <c:pt idx="7659">
                  <c:v>681.47341062079295</c:v>
                </c:pt>
                <c:pt idx="7660">
                  <c:v>681.47341062079295</c:v>
                </c:pt>
                <c:pt idx="7661">
                  <c:v>681.47341062079295</c:v>
                </c:pt>
                <c:pt idx="7662">
                  <c:v>681.47341062079295</c:v>
                </c:pt>
                <c:pt idx="7663">
                  <c:v>681.47341062079295</c:v>
                </c:pt>
                <c:pt idx="7664">
                  <c:v>681.47341062079295</c:v>
                </c:pt>
                <c:pt idx="7665">
                  <c:v>679.78637546746461</c:v>
                </c:pt>
                <c:pt idx="7666">
                  <c:v>679.78637546746461</c:v>
                </c:pt>
                <c:pt idx="7667">
                  <c:v>679.78637546746461</c:v>
                </c:pt>
                <c:pt idx="7668">
                  <c:v>679.78637546746461</c:v>
                </c:pt>
                <c:pt idx="7669">
                  <c:v>677.25363934426241</c:v>
                </c:pt>
                <c:pt idx="7670">
                  <c:v>677.25363934426241</c:v>
                </c:pt>
                <c:pt idx="7671">
                  <c:v>691.40732041728768</c:v>
                </c:pt>
                <c:pt idx="7672">
                  <c:v>683.44587481371104</c:v>
                </c:pt>
                <c:pt idx="7673">
                  <c:v>685.39200596125193</c:v>
                </c:pt>
                <c:pt idx="7674">
                  <c:v>685.39200596125193</c:v>
                </c:pt>
                <c:pt idx="7675">
                  <c:v>685.39200596125193</c:v>
                </c:pt>
                <c:pt idx="7676">
                  <c:v>691.9380834575262</c:v>
                </c:pt>
                <c:pt idx="7677">
                  <c:v>689.46118926974668</c:v>
                </c:pt>
                <c:pt idx="7678">
                  <c:v>684.86124292101363</c:v>
                </c:pt>
                <c:pt idx="7679">
                  <c:v>690.96501788375565</c:v>
                </c:pt>
                <c:pt idx="7680">
                  <c:v>691.05347839046203</c:v>
                </c:pt>
                <c:pt idx="7681">
                  <c:v>691.05347839046203</c:v>
                </c:pt>
                <c:pt idx="7682">
                  <c:v>691.05347839046203</c:v>
                </c:pt>
                <c:pt idx="7683">
                  <c:v>705.20715946348753</c:v>
                </c:pt>
                <c:pt idx="7684">
                  <c:v>705.03023845007465</c:v>
                </c:pt>
                <c:pt idx="7685">
                  <c:v>712.99168405365128</c:v>
                </c:pt>
                <c:pt idx="7686">
                  <c:v>670.53064083457537</c:v>
                </c:pt>
                <c:pt idx="7687">
                  <c:v>669.20373323397928</c:v>
                </c:pt>
                <c:pt idx="7688">
                  <c:v>669.20373323397928</c:v>
                </c:pt>
                <c:pt idx="7689">
                  <c:v>669.20373323397928</c:v>
                </c:pt>
                <c:pt idx="7690">
                  <c:v>669.11527272727278</c:v>
                </c:pt>
                <c:pt idx="7691">
                  <c:v>674.06906110283171</c:v>
                </c:pt>
                <c:pt idx="7692">
                  <c:v>669.29219374068566</c:v>
                </c:pt>
                <c:pt idx="7693">
                  <c:v>659.91538002980644</c:v>
                </c:pt>
                <c:pt idx="7694">
                  <c:v>662.1268926974667</c:v>
                </c:pt>
                <c:pt idx="7695">
                  <c:v>662.1268926974667</c:v>
                </c:pt>
                <c:pt idx="7696">
                  <c:v>662.1268926974667</c:v>
                </c:pt>
                <c:pt idx="7697">
                  <c:v>662.56919523099873</c:v>
                </c:pt>
                <c:pt idx="7698">
                  <c:v>666.63837853949337</c:v>
                </c:pt>
                <c:pt idx="7699">
                  <c:v>649.47704023845029</c:v>
                </c:pt>
                <c:pt idx="7700">
                  <c:v>645.12730512249448</c:v>
                </c:pt>
                <c:pt idx="7701">
                  <c:v>642.48334075723847</c:v>
                </c:pt>
                <c:pt idx="7702">
                  <c:v>642.48334075723847</c:v>
                </c:pt>
                <c:pt idx="7703">
                  <c:v>642.48334075723847</c:v>
                </c:pt>
                <c:pt idx="7704">
                  <c:v>647.15434446919096</c:v>
                </c:pt>
                <c:pt idx="7705">
                  <c:v>646.18489086859699</c:v>
                </c:pt>
                <c:pt idx="7706">
                  <c:v>635.87342984409815</c:v>
                </c:pt>
                <c:pt idx="7707">
                  <c:v>641.42575501113595</c:v>
                </c:pt>
                <c:pt idx="7708">
                  <c:v>652.17787676317755</c:v>
                </c:pt>
                <c:pt idx="7709">
                  <c:v>652.17787676317755</c:v>
                </c:pt>
                <c:pt idx="7710">
                  <c:v>652.17787676317755</c:v>
                </c:pt>
                <c:pt idx="7711">
                  <c:v>646.62555159613976</c:v>
                </c:pt>
                <c:pt idx="7712">
                  <c:v>642.30707646622136</c:v>
                </c:pt>
                <c:pt idx="7713">
                  <c:v>646.44928730512254</c:v>
                </c:pt>
                <c:pt idx="7714">
                  <c:v>648.91698737936156</c:v>
                </c:pt>
                <c:pt idx="7715">
                  <c:v>644.24598366740918</c:v>
                </c:pt>
                <c:pt idx="7716">
                  <c:v>644.24598366740918</c:v>
                </c:pt>
                <c:pt idx="7717">
                  <c:v>644.24598366740918</c:v>
                </c:pt>
                <c:pt idx="7718">
                  <c:v>641.1613585746104</c:v>
                </c:pt>
                <c:pt idx="7719">
                  <c:v>639.83937639198223</c:v>
                </c:pt>
                <c:pt idx="7720">
                  <c:v>642.74773719376401</c:v>
                </c:pt>
                <c:pt idx="7721">
                  <c:v>638.51739420935428</c:v>
                </c:pt>
                <c:pt idx="7722">
                  <c:v>632.43627616926506</c:v>
                </c:pt>
                <c:pt idx="7723">
                  <c:v>632.43627616926506</c:v>
                </c:pt>
                <c:pt idx="7724">
                  <c:v>632.43627616926506</c:v>
                </c:pt>
                <c:pt idx="7725">
                  <c:v>630.4092368225688</c:v>
                </c:pt>
                <c:pt idx="7726">
                  <c:v>633.22946547884203</c:v>
                </c:pt>
                <c:pt idx="7727">
                  <c:v>634.55144766147009</c:v>
                </c:pt>
                <c:pt idx="7728">
                  <c:v>638.83631750741836</c:v>
                </c:pt>
                <c:pt idx="7729">
                  <c:v>646.23392581602366</c:v>
                </c:pt>
                <c:pt idx="7730">
                  <c:v>646.23392581602366</c:v>
                </c:pt>
                <c:pt idx="7731">
                  <c:v>646.23392581602366</c:v>
                </c:pt>
                <c:pt idx="7732">
                  <c:v>643.67998961424325</c:v>
                </c:pt>
                <c:pt idx="7733">
                  <c:v>642.00672106824925</c:v>
                </c:pt>
                <c:pt idx="7734">
                  <c:v>645.00099109792279</c:v>
                </c:pt>
                <c:pt idx="7735">
                  <c:v>645.52939169139472</c:v>
                </c:pt>
                <c:pt idx="7736">
                  <c:v>649.05206231453997</c:v>
                </c:pt>
                <c:pt idx="7737">
                  <c:v>649.05206231453997</c:v>
                </c:pt>
                <c:pt idx="7738">
                  <c:v>649.05206231453997</c:v>
                </c:pt>
                <c:pt idx="7739">
                  <c:v>644.3845237388723</c:v>
                </c:pt>
                <c:pt idx="7740">
                  <c:v>641.56638724035599</c:v>
                </c:pt>
                <c:pt idx="7741">
                  <c:v>644.64872403560832</c:v>
                </c:pt>
                <c:pt idx="7742">
                  <c:v>642.1828545994066</c:v>
                </c:pt>
                <c:pt idx="7743">
                  <c:v>644.64872403560832</c:v>
                </c:pt>
                <c:pt idx="7744">
                  <c:v>644.64872403560832</c:v>
                </c:pt>
                <c:pt idx="7745">
                  <c:v>644.64872403560832</c:v>
                </c:pt>
                <c:pt idx="7746">
                  <c:v>638.13178338278942</c:v>
                </c:pt>
                <c:pt idx="7747">
                  <c:v>642.00672106824925</c:v>
                </c:pt>
                <c:pt idx="7748">
                  <c:v>642.00672106824925</c:v>
                </c:pt>
                <c:pt idx="7749">
                  <c:v>638.21985014836798</c:v>
                </c:pt>
                <c:pt idx="7750">
                  <c:v>638.21985014836798</c:v>
                </c:pt>
                <c:pt idx="7751">
                  <c:v>638.21985014836798</c:v>
                </c:pt>
                <c:pt idx="7752">
                  <c:v>638.21985014836798</c:v>
                </c:pt>
                <c:pt idx="7753">
                  <c:v>632.7597106824926</c:v>
                </c:pt>
                <c:pt idx="7754">
                  <c:v>628.09217210682493</c:v>
                </c:pt>
                <c:pt idx="7755">
                  <c:v>623.6007670623145</c:v>
                </c:pt>
                <c:pt idx="7756">
                  <c:v>626.41890356083081</c:v>
                </c:pt>
                <c:pt idx="7757">
                  <c:v>626.41890356083081</c:v>
                </c:pt>
                <c:pt idx="7758">
                  <c:v>626.41890356083081</c:v>
                </c:pt>
                <c:pt idx="7759">
                  <c:v>626.41890356083081</c:v>
                </c:pt>
                <c:pt idx="7760">
                  <c:v>626.41890356083081</c:v>
                </c:pt>
                <c:pt idx="7761">
                  <c:v>629.67737388724026</c:v>
                </c:pt>
                <c:pt idx="7762">
                  <c:v>632.67164391691404</c:v>
                </c:pt>
                <c:pt idx="7763">
                  <c:v>631.26257566765571</c:v>
                </c:pt>
                <c:pt idx="7764">
                  <c:v>631.43870919881294</c:v>
                </c:pt>
                <c:pt idx="7765">
                  <c:v>631.43870919881294</c:v>
                </c:pt>
                <c:pt idx="7766">
                  <c:v>631.43870919881294</c:v>
                </c:pt>
                <c:pt idx="7767">
                  <c:v>635.84204747774481</c:v>
                </c:pt>
                <c:pt idx="7768">
                  <c:v>641.12605341246297</c:v>
                </c:pt>
                <c:pt idx="7769">
                  <c:v>640.50958605341236</c:v>
                </c:pt>
                <c:pt idx="7770">
                  <c:v>637.16304896142435</c:v>
                </c:pt>
                <c:pt idx="7771">
                  <c:v>637.51531602373882</c:v>
                </c:pt>
                <c:pt idx="7772">
                  <c:v>637.51531602373882</c:v>
                </c:pt>
                <c:pt idx="7773">
                  <c:v>637.51531602373882</c:v>
                </c:pt>
                <c:pt idx="7774">
                  <c:v>634.25684569732937</c:v>
                </c:pt>
                <c:pt idx="7775">
                  <c:v>636.19431454005928</c:v>
                </c:pt>
                <c:pt idx="7776">
                  <c:v>635.22558011869432</c:v>
                </c:pt>
                <c:pt idx="7777">
                  <c:v>632.58357715133513</c:v>
                </c:pt>
                <c:pt idx="7778">
                  <c:v>627.29957121661721</c:v>
                </c:pt>
                <c:pt idx="7779">
                  <c:v>627.29957121661721</c:v>
                </c:pt>
                <c:pt idx="7780">
                  <c:v>627.29957121661721</c:v>
                </c:pt>
                <c:pt idx="7781">
                  <c:v>627.73990504451035</c:v>
                </c:pt>
                <c:pt idx="7782">
                  <c:v>626.15470326409502</c:v>
                </c:pt>
                <c:pt idx="7783">
                  <c:v>626.68310385756672</c:v>
                </c:pt>
                <c:pt idx="7784">
                  <c:v>622.19169881305629</c:v>
                </c:pt>
                <c:pt idx="7785">
                  <c:v>622.19169881305629</c:v>
                </c:pt>
                <c:pt idx="7786">
                  <c:v>622.19169881305629</c:v>
                </c:pt>
                <c:pt idx="7787">
                  <c:v>622.19169881305629</c:v>
                </c:pt>
                <c:pt idx="7788">
                  <c:v>618.40482789317502</c:v>
                </c:pt>
                <c:pt idx="7789">
                  <c:v>628.71848260547745</c:v>
                </c:pt>
                <c:pt idx="7790">
                  <c:v>626.52170244263516</c:v>
                </c:pt>
                <c:pt idx="7791">
                  <c:v>622.39175573649152</c:v>
                </c:pt>
                <c:pt idx="7792">
                  <c:v>624.76427831236128</c:v>
                </c:pt>
                <c:pt idx="7793">
                  <c:v>624.76427831236128</c:v>
                </c:pt>
                <c:pt idx="7794">
                  <c:v>624.76427831236128</c:v>
                </c:pt>
                <c:pt idx="7795">
                  <c:v>624.76427831236128</c:v>
                </c:pt>
                <c:pt idx="7796">
                  <c:v>625.90660399703927</c:v>
                </c:pt>
                <c:pt idx="7797">
                  <c:v>627.22467209474473</c:v>
                </c:pt>
                <c:pt idx="7798">
                  <c:v>627.13680088823116</c:v>
                </c:pt>
                <c:pt idx="7799">
                  <c:v>626.87318726868989</c:v>
                </c:pt>
                <c:pt idx="7800">
                  <c:v>626.87318726868989</c:v>
                </c:pt>
                <c:pt idx="7801">
                  <c:v>626.87318726868989</c:v>
                </c:pt>
                <c:pt idx="7802">
                  <c:v>627.13680088823116</c:v>
                </c:pt>
                <c:pt idx="7803">
                  <c:v>629.06996743153218</c:v>
                </c:pt>
                <c:pt idx="7804">
                  <c:v>632.40907327905279</c:v>
                </c:pt>
                <c:pt idx="7805">
                  <c:v>625.64299037749811</c:v>
                </c:pt>
                <c:pt idx="7806">
                  <c:v>624.06130866025183</c:v>
                </c:pt>
                <c:pt idx="7807">
                  <c:v>624.06130866025183</c:v>
                </c:pt>
                <c:pt idx="7808">
                  <c:v>624.06130866025183</c:v>
                </c:pt>
                <c:pt idx="7809">
                  <c:v>623.88556624722435</c:v>
                </c:pt>
                <c:pt idx="7810">
                  <c:v>626.17021761658032</c:v>
                </c:pt>
                <c:pt idx="7811">
                  <c:v>626.96105847520369</c:v>
                </c:pt>
                <c:pt idx="7812">
                  <c:v>623.70982383419698</c:v>
                </c:pt>
                <c:pt idx="7813">
                  <c:v>625.29150555144349</c:v>
                </c:pt>
                <c:pt idx="7814">
                  <c:v>625.29150555144349</c:v>
                </c:pt>
                <c:pt idx="7815">
                  <c:v>625.29150555144349</c:v>
                </c:pt>
                <c:pt idx="7816">
                  <c:v>625.29150555144349</c:v>
                </c:pt>
                <c:pt idx="7817">
                  <c:v>625.02789193190233</c:v>
                </c:pt>
                <c:pt idx="7818">
                  <c:v>635.30882309400465</c:v>
                </c:pt>
                <c:pt idx="7819">
                  <c:v>634.51798223538128</c:v>
                </c:pt>
                <c:pt idx="7820">
                  <c:v>631.04020058997048</c:v>
                </c:pt>
                <c:pt idx="7821">
                  <c:v>631.04020058997048</c:v>
                </c:pt>
                <c:pt idx="7822">
                  <c:v>631.04020058997048</c:v>
                </c:pt>
                <c:pt idx="7823">
                  <c:v>635.59265486725678</c:v>
                </c:pt>
                <c:pt idx="7824">
                  <c:v>634.54208849557529</c:v>
                </c:pt>
                <c:pt idx="7825">
                  <c:v>634.54208849557529</c:v>
                </c:pt>
                <c:pt idx="7826">
                  <c:v>638.83190117994104</c:v>
                </c:pt>
                <c:pt idx="7827">
                  <c:v>642.59643067846616</c:v>
                </c:pt>
                <c:pt idx="7828">
                  <c:v>642.59643067846616</c:v>
                </c:pt>
                <c:pt idx="7829">
                  <c:v>642.59643067846616</c:v>
                </c:pt>
                <c:pt idx="7830">
                  <c:v>651.70133923303842</c:v>
                </c:pt>
                <c:pt idx="7831">
                  <c:v>650.03794247787607</c:v>
                </c:pt>
                <c:pt idx="7832">
                  <c:v>651.351150442478</c:v>
                </c:pt>
                <c:pt idx="7833">
                  <c:v>647.32397935103256</c:v>
                </c:pt>
                <c:pt idx="7834">
                  <c:v>643.90963864306786</c:v>
                </c:pt>
                <c:pt idx="7835">
                  <c:v>643.90963864306786</c:v>
                </c:pt>
                <c:pt idx="7836">
                  <c:v>643.90963864306786</c:v>
                </c:pt>
                <c:pt idx="7837">
                  <c:v>642.24624188790574</c:v>
                </c:pt>
                <c:pt idx="7838">
                  <c:v>648.28699852507384</c:v>
                </c:pt>
                <c:pt idx="7839">
                  <c:v>643.29680825958701</c:v>
                </c:pt>
                <c:pt idx="7840">
                  <c:v>643.64699705014755</c:v>
                </c:pt>
                <c:pt idx="7841">
                  <c:v>641.28322271386435</c:v>
                </c:pt>
                <c:pt idx="7842">
                  <c:v>641.28322271386435</c:v>
                </c:pt>
                <c:pt idx="7843">
                  <c:v>641.28322271386435</c:v>
                </c:pt>
                <c:pt idx="7844">
                  <c:v>631.91567256637165</c:v>
                </c:pt>
                <c:pt idx="7845">
                  <c:v>636.20548525073752</c:v>
                </c:pt>
                <c:pt idx="7846">
                  <c:v>641.02058112094414</c:v>
                </c:pt>
                <c:pt idx="7847">
                  <c:v>638.74435398230094</c:v>
                </c:pt>
                <c:pt idx="7848">
                  <c:v>644.96020501474936</c:v>
                </c:pt>
                <c:pt idx="7849">
                  <c:v>644.96020501474936</c:v>
                </c:pt>
                <c:pt idx="7850">
                  <c:v>643.06326323529424</c:v>
                </c:pt>
                <c:pt idx="7851">
                  <c:v>644.02345000000003</c:v>
                </c:pt>
                <c:pt idx="7852">
                  <c:v>640.8810205882354</c:v>
                </c:pt>
                <c:pt idx="7853">
                  <c:v>644.63447794117644</c:v>
                </c:pt>
                <c:pt idx="7854">
                  <c:v>644.63447794117644</c:v>
                </c:pt>
                <c:pt idx="7855">
                  <c:v>645.76924411764708</c:v>
                </c:pt>
                <c:pt idx="7856">
                  <c:v>645.76924411764708</c:v>
                </c:pt>
                <c:pt idx="7857">
                  <c:v>645.76924411764708</c:v>
                </c:pt>
                <c:pt idx="7858">
                  <c:v>646.38027205882372</c:v>
                </c:pt>
                <c:pt idx="7859">
                  <c:v>644.54718823529413</c:v>
                </c:pt>
                <c:pt idx="7860">
                  <c:v>647.51503823529413</c:v>
                </c:pt>
                <c:pt idx="7861">
                  <c:v>642.9759735294117</c:v>
                </c:pt>
                <c:pt idx="7862">
                  <c:v>642.19036617647077</c:v>
                </c:pt>
                <c:pt idx="7863">
                  <c:v>642.19036617647077</c:v>
                </c:pt>
                <c:pt idx="7864">
                  <c:v>642.19036617647077</c:v>
                </c:pt>
                <c:pt idx="7865">
                  <c:v>642.10307647058835</c:v>
                </c:pt>
                <c:pt idx="7866">
                  <c:v>643.67429117647055</c:v>
                </c:pt>
                <c:pt idx="7867">
                  <c:v>644.02345000000003</c:v>
                </c:pt>
                <c:pt idx="7868">
                  <c:v>644.19802941176488</c:v>
                </c:pt>
                <c:pt idx="7869">
                  <c:v>645.94382352941193</c:v>
                </c:pt>
                <c:pt idx="7870">
                  <c:v>645.94382352941193</c:v>
                </c:pt>
                <c:pt idx="7871">
                  <c:v>645.94382352941193</c:v>
                </c:pt>
                <c:pt idx="7872">
                  <c:v>645.50737500000014</c:v>
                </c:pt>
                <c:pt idx="7873">
                  <c:v>641.40475882352939</c:v>
                </c:pt>
                <c:pt idx="7874">
                  <c:v>638.96064705882361</c:v>
                </c:pt>
                <c:pt idx="7875">
                  <c:v>637.04027352941182</c:v>
                </c:pt>
                <c:pt idx="7876">
                  <c:v>635.64363823529413</c:v>
                </c:pt>
                <c:pt idx="7877">
                  <c:v>635.64363823529413</c:v>
                </c:pt>
                <c:pt idx="7878">
                  <c:v>635.64363823529413</c:v>
                </c:pt>
                <c:pt idx="7879">
                  <c:v>637.3894323529413</c:v>
                </c:pt>
                <c:pt idx="7880">
                  <c:v>630.84270441176477</c:v>
                </c:pt>
                <c:pt idx="7881">
                  <c:v>632.53120264317192</c:v>
                </c:pt>
                <c:pt idx="7882">
                  <c:v>633.48997944199709</c:v>
                </c:pt>
                <c:pt idx="7883">
                  <c:v>623.72788839941268</c:v>
                </c:pt>
                <c:pt idx="7884">
                  <c:v>623.72788839941268</c:v>
                </c:pt>
                <c:pt idx="7885">
                  <c:v>623.72788839941268</c:v>
                </c:pt>
                <c:pt idx="7886">
                  <c:v>621.46168869309838</c:v>
                </c:pt>
                <c:pt idx="7887">
                  <c:v>622.33330396475776</c:v>
                </c:pt>
                <c:pt idx="7888">
                  <c:v>621.98465785609415</c:v>
                </c:pt>
                <c:pt idx="7889">
                  <c:v>623.37924229074906</c:v>
                </c:pt>
                <c:pt idx="7890">
                  <c:v>624.42518061674025</c:v>
                </c:pt>
                <c:pt idx="7891">
                  <c:v>624.42518061674025</c:v>
                </c:pt>
                <c:pt idx="7892">
                  <c:v>624.42518061674025</c:v>
                </c:pt>
                <c:pt idx="7893">
                  <c:v>624.42518061674025</c:v>
                </c:pt>
                <c:pt idx="7894">
                  <c:v>621.98465785609415</c:v>
                </c:pt>
                <c:pt idx="7895">
                  <c:v>620.3285888399414</c:v>
                </c:pt>
                <c:pt idx="7896">
                  <c:v>624.68666519823796</c:v>
                </c:pt>
                <c:pt idx="7897">
                  <c:v>623.64072687224689</c:v>
                </c:pt>
                <c:pt idx="7898">
                  <c:v>623.64072687224689</c:v>
                </c:pt>
                <c:pt idx="7899">
                  <c:v>623.64072687224689</c:v>
                </c:pt>
                <c:pt idx="7900">
                  <c:v>629.65487224669607</c:v>
                </c:pt>
                <c:pt idx="7901">
                  <c:v>616.75496622613821</c:v>
                </c:pt>
                <c:pt idx="7902">
                  <c:v>621.11304258443465</c:v>
                </c:pt>
                <c:pt idx="7903">
                  <c:v>620.93871953010284</c:v>
                </c:pt>
                <c:pt idx="7904">
                  <c:v>616.58064317180629</c:v>
                </c:pt>
                <c:pt idx="7905">
                  <c:v>616.58064317180629</c:v>
                </c:pt>
                <c:pt idx="7906">
                  <c:v>616.58064317180629</c:v>
                </c:pt>
                <c:pt idx="7907">
                  <c:v>616.58064317180629</c:v>
                </c:pt>
                <c:pt idx="7908">
                  <c:v>616.75496622613821</c:v>
                </c:pt>
                <c:pt idx="7909">
                  <c:v>617.9752276064612</c:v>
                </c:pt>
                <c:pt idx="7910">
                  <c:v>612.30972834067563</c:v>
                </c:pt>
                <c:pt idx="7911">
                  <c:v>605.59829074889876</c:v>
                </c:pt>
                <c:pt idx="7912">
                  <c:v>603.82494289897511</c:v>
                </c:pt>
                <c:pt idx="7913">
                  <c:v>603.82494289897511</c:v>
                </c:pt>
                <c:pt idx="7914">
                  <c:v>604.78091215226948</c:v>
                </c:pt>
                <c:pt idx="7915">
                  <c:v>603.73803660322119</c:v>
                </c:pt>
                <c:pt idx="7916">
                  <c:v>606.08450658857987</c:v>
                </c:pt>
                <c:pt idx="7917">
                  <c:v>603.82494289897511</c:v>
                </c:pt>
                <c:pt idx="7918">
                  <c:v>604.95472474377766</c:v>
                </c:pt>
                <c:pt idx="7919">
                  <c:v>604.95472474377766</c:v>
                </c:pt>
                <c:pt idx="7920">
                  <c:v>604.95472474377766</c:v>
                </c:pt>
                <c:pt idx="7921">
                  <c:v>609.30003953147889</c:v>
                </c:pt>
                <c:pt idx="7922">
                  <c:v>611.29888433382143</c:v>
                </c:pt>
                <c:pt idx="7923">
                  <c:v>600.087972181552</c:v>
                </c:pt>
                <c:pt idx="7924">
                  <c:v>599.21890922401178</c:v>
                </c:pt>
                <c:pt idx="7925">
                  <c:v>598.34984626647156</c:v>
                </c:pt>
                <c:pt idx="7926">
                  <c:v>598.34984626647156</c:v>
                </c:pt>
                <c:pt idx="7927">
                  <c:v>598.34984626647156</c:v>
                </c:pt>
                <c:pt idx="7928">
                  <c:v>600.34869106881411</c:v>
                </c:pt>
                <c:pt idx="7929">
                  <c:v>601.6522855051245</c:v>
                </c:pt>
                <c:pt idx="7930">
                  <c:v>605.38925622254771</c:v>
                </c:pt>
                <c:pt idx="7931">
                  <c:v>605.9106939970718</c:v>
                </c:pt>
                <c:pt idx="7932">
                  <c:v>605.9106939970718</c:v>
                </c:pt>
                <c:pt idx="7933">
                  <c:v>605.9106939970718</c:v>
                </c:pt>
                <c:pt idx="7934">
                  <c:v>605.9106939970718</c:v>
                </c:pt>
                <c:pt idx="7935">
                  <c:v>607.04047584187424</c:v>
                </c:pt>
                <c:pt idx="7936">
                  <c:v>611.64650951683757</c:v>
                </c:pt>
                <c:pt idx="7937">
                  <c:v>613.12391654465603</c:v>
                </c:pt>
                <c:pt idx="7938">
                  <c:v>611.64650951683757</c:v>
                </c:pt>
                <c:pt idx="7939">
                  <c:v>605.64997510980982</c:v>
                </c:pt>
                <c:pt idx="7940">
                  <c:v>605.64997510980982</c:v>
                </c:pt>
                <c:pt idx="7941">
                  <c:v>605.64997510980982</c:v>
                </c:pt>
                <c:pt idx="7942">
                  <c:v>615.05983357664229</c:v>
                </c:pt>
                <c:pt idx="7943">
                  <c:v>613.41343503649625</c:v>
                </c:pt>
                <c:pt idx="7944">
                  <c:v>616.96618978102197</c:v>
                </c:pt>
                <c:pt idx="7945">
                  <c:v>618.35263065693437</c:v>
                </c:pt>
                <c:pt idx="7946">
                  <c:v>617.48610510948902</c:v>
                </c:pt>
                <c:pt idx="7947">
                  <c:v>617.48610510948902</c:v>
                </c:pt>
                <c:pt idx="7948">
                  <c:v>617.48610510948902</c:v>
                </c:pt>
                <c:pt idx="7949">
                  <c:v>623.37847883211691</c:v>
                </c:pt>
                <c:pt idx="7950">
                  <c:v>619.73907153284688</c:v>
                </c:pt>
                <c:pt idx="7951">
                  <c:v>619.8257240875912</c:v>
                </c:pt>
                <c:pt idx="7952">
                  <c:v>623.03186861313873</c:v>
                </c:pt>
                <c:pt idx="7953">
                  <c:v>619.9990291970804</c:v>
                </c:pt>
                <c:pt idx="7954">
                  <c:v>619.9990291970804</c:v>
                </c:pt>
                <c:pt idx="7955">
                  <c:v>619.9990291970804</c:v>
                </c:pt>
                <c:pt idx="7956">
                  <c:v>621.29881751824814</c:v>
                </c:pt>
                <c:pt idx="7957">
                  <c:v>619.65241897810222</c:v>
                </c:pt>
                <c:pt idx="7958">
                  <c:v>617.91936788321163</c:v>
                </c:pt>
                <c:pt idx="7959">
                  <c:v>620.95220729927007</c:v>
                </c:pt>
                <c:pt idx="7960">
                  <c:v>623.20517372262782</c:v>
                </c:pt>
                <c:pt idx="7961">
                  <c:v>623.20517372262782</c:v>
                </c:pt>
                <c:pt idx="7962">
                  <c:v>623.20517372262782</c:v>
                </c:pt>
                <c:pt idx="7963">
                  <c:v>630.48398832116789</c:v>
                </c:pt>
                <c:pt idx="7964">
                  <c:v>627.97106423357673</c:v>
                </c:pt>
                <c:pt idx="7965">
                  <c:v>627.71110656934297</c:v>
                </c:pt>
                <c:pt idx="7966">
                  <c:v>625.63144525547443</c:v>
                </c:pt>
                <c:pt idx="7967">
                  <c:v>627.36449635036502</c:v>
                </c:pt>
                <c:pt idx="7968">
                  <c:v>627.36449635036502</c:v>
                </c:pt>
                <c:pt idx="7969">
                  <c:v>627.36449635036502</c:v>
                </c:pt>
                <c:pt idx="7970">
                  <c:v>621.29881751824814</c:v>
                </c:pt>
                <c:pt idx="7971">
                  <c:v>619.39246131386858</c:v>
                </c:pt>
                <c:pt idx="7972">
                  <c:v>622.7719109489052</c:v>
                </c:pt>
                <c:pt idx="7973">
                  <c:v>618.57608309037914</c:v>
                </c:pt>
                <c:pt idx="7974">
                  <c:v>619.0952405247815</c:v>
                </c:pt>
                <c:pt idx="7975">
                  <c:v>619.0952405247815</c:v>
                </c:pt>
                <c:pt idx="7976">
                  <c:v>619.0952405247815</c:v>
                </c:pt>
                <c:pt idx="7977">
                  <c:v>616.6725058309039</c:v>
                </c:pt>
                <c:pt idx="7978">
                  <c:v>617.01861078717218</c:v>
                </c:pt>
                <c:pt idx="7979">
                  <c:v>613.47103498542288</c:v>
                </c:pt>
                <c:pt idx="7980">
                  <c:v>613.47103498542288</c:v>
                </c:pt>
                <c:pt idx="7981">
                  <c:v>610.70219533527711</c:v>
                </c:pt>
                <c:pt idx="7982">
                  <c:v>610.70219533527711</c:v>
                </c:pt>
                <c:pt idx="7983">
                  <c:v>610.70219533527711</c:v>
                </c:pt>
                <c:pt idx="7984">
                  <c:v>614.16324489795932</c:v>
                </c:pt>
                <c:pt idx="7985">
                  <c:v>613.90366618075802</c:v>
                </c:pt>
                <c:pt idx="7986">
                  <c:v>617.01861078717218</c:v>
                </c:pt>
                <c:pt idx="7987">
                  <c:v>615.80724344023326</c:v>
                </c:pt>
                <c:pt idx="7988">
                  <c:v>615.20155976676392</c:v>
                </c:pt>
                <c:pt idx="7989">
                  <c:v>615.20155976676392</c:v>
                </c:pt>
                <c:pt idx="7990">
                  <c:v>615.20155976676392</c:v>
                </c:pt>
                <c:pt idx="7991">
                  <c:v>624.28681486880475</c:v>
                </c:pt>
                <c:pt idx="7992">
                  <c:v>628.18049562682211</c:v>
                </c:pt>
                <c:pt idx="7993">
                  <c:v>627.48828571428578</c:v>
                </c:pt>
                <c:pt idx="7994">
                  <c:v>630.43017784256574</c:v>
                </c:pt>
                <c:pt idx="7995">
                  <c:v>636.74659329446069</c:v>
                </c:pt>
                <c:pt idx="7996">
                  <c:v>636.74659329446069</c:v>
                </c:pt>
                <c:pt idx="7997">
                  <c:v>636.74659329446069</c:v>
                </c:pt>
                <c:pt idx="7998">
                  <c:v>638.73669679300303</c:v>
                </c:pt>
                <c:pt idx="7999">
                  <c:v>633.80470116618085</c:v>
                </c:pt>
                <c:pt idx="8000">
                  <c:v>635.27564723032083</c:v>
                </c:pt>
                <c:pt idx="8001">
                  <c:v>633.45859620991257</c:v>
                </c:pt>
                <c:pt idx="8002">
                  <c:v>633.89122740524795</c:v>
                </c:pt>
                <c:pt idx="8003">
                  <c:v>631.13117851959362</c:v>
                </c:pt>
                <c:pt idx="8004">
                  <c:v>631.13117851959362</c:v>
                </c:pt>
                <c:pt idx="8005">
                  <c:v>634.66330769230774</c:v>
                </c:pt>
                <c:pt idx="8006">
                  <c:v>625.27301306240918</c:v>
                </c:pt>
                <c:pt idx="8007">
                  <c:v>629.3220391872278</c:v>
                </c:pt>
                <c:pt idx="8008">
                  <c:v>628.46054426705371</c:v>
                </c:pt>
                <c:pt idx="8009">
                  <c:v>633.62951378809862</c:v>
                </c:pt>
                <c:pt idx="8010">
                  <c:v>633.62951378809862</c:v>
                </c:pt>
                <c:pt idx="8011">
                  <c:v>633.62951378809862</c:v>
                </c:pt>
                <c:pt idx="8012">
                  <c:v>638.71233381712625</c:v>
                </c:pt>
                <c:pt idx="8013">
                  <c:v>634.14641074020312</c:v>
                </c:pt>
                <c:pt idx="8014">
                  <c:v>631.47577648766332</c:v>
                </c:pt>
                <c:pt idx="8015">
                  <c:v>619.41484760522496</c:v>
                </c:pt>
                <c:pt idx="8016">
                  <c:v>618.63950217706815</c:v>
                </c:pt>
                <c:pt idx="8017">
                  <c:v>618.63950217706815</c:v>
                </c:pt>
                <c:pt idx="8018">
                  <c:v>618.63950217706815</c:v>
                </c:pt>
                <c:pt idx="8019">
                  <c:v>619.67329608127716</c:v>
                </c:pt>
                <c:pt idx="8020">
                  <c:v>615.79656894049333</c:v>
                </c:pt>
                <c:pt idx="8021">
                  <c:v>616.65806386066765</c:v>
                </c:pt>
                <c:pt idx="8022">
                  <c:v>618.38105370101584</c:v>
                </c:pt>
                <c:pt idx="8023">
                  <c:v>617.34725979680695</c:v>
                </c:pt>
                <c:pt idx="8024">
                  <c:v>617.34725979680695</c:v>
                </c:pt>
                <c:pt idx="8025">
                  <c:v>617.34725979680695</c:v>
                </c:pt>
                <c:pt idx="8026">
                  <c:v>619.67329608127716</c:v>
                </c:pt>
                <c:pt idx="8027">
                  <c:v>619.67329608127716</c:v>
                </c:pt>
                <c:pt idx="8028">
                  <c:v>619.67329608127716</c:v>
                </c:pt>
                <c:pt idx="8029">
                  <c:v>619.67329608127716</c:v>
                </c:pt>
                <c:pt idx="8030">
                  <c:v>608.73231059506531</c:v>
                </c:pt>
                <c:pt idx="8031">
                  <c:v>608.73231059506531</c:v>
                </c:pt>
                <c:pt idx="8032">
                  <c:v>608.73231059506531</c:v>
                </c:pt>
                <c:pt idx="8033">
                  <c:v>608.47386211901312</c:v>
                </c:pt>
                <c:pt idx="8034">
                  <c:v>606.71272214182352</c:v>
                </c:pt>
                <c:pt idx="8035">
                  <c:v>606.71272214182352</c:v>
                </c:pt>
                <c:pt idx="8036">
                  <c:v>602.84721562952245</c:v>
                </c:pt>
                <c:pt idx="8037">
                  <c:v>606.45502170767008</c:v>
                </c:pt>
                <c:pt idx="8038">
                  <c:v>606.45502170767008</c:v>
                </c:pt>
                <c:pt idx="8039">
                  <c:v>606.45502170767008</c:v>
                </c:pt>
                <c:pt idx="8040">
                  <c:v>600.27021128798845</c:v>
                </c:pt>
                <c:pt idx="8041">
                  <c:v>600.78561215629531</c:v>
                </c:pt>
                <c:pt idx="8042">
                  <c:v>602.33181476121581</c:v>
                </c:pt>
                <c:pt idx="8043">
                  <c:v>603.96391751085389</c:v>
                </c:pt>
                <c:pt idx="8044">
                  <c:v>614.8732358900146</c:v>
                </c:pt>
                <c:pt idx="8045">
                  <c:v>614.8732358900146</c:v>
                </c:pt>
                <c:pt idx="8046">
                  <c:v>614.8732358900146</c:v>
                </c:pt>
                <c:pt idx="8047">
                  <c:v>608.00122431259047</c:v>
                </c:pt>
                <c:pt idx="8048">
                  <c:v>608.00122431259047</c:v>
                </c:pt>
                <c:pt idx="8049">
                  <c:v>610.83592908827791</c:v>
                </c:pt>
                <c:pt idx="8050">
                  <c:v>612.89753256150516</c:v>
                </c:pt>
                <c:pt idx="8051">
                  <c:v>611.43723010130248</c:v>
                </c:pt>
                <c:pt idx="8052">
                  <c:v>611.43723010130248</c:v>
                </c:pt>
                <c:pt idx="8053">
                  <c:v>611.43723010130248</c:v>
                </c:pt>
                <c:pt idx="8054">
                  <c:v>616.33353835021717</c:v>
                </c:pt>
                <c:pt idx="8055">
                  <c:v>614.70143560057898</c:v>
                </c:pt>
                <c:pt idx="8056">
                  <c:v>612.89753256150516</c:v>
                </c:pt>
                <c:pt idx="8057">
                  <c:v>610.23462807525345</c:v>
                </c:pt>
                <c:pt idx="8058">
                  <c:v>606.88452243125914</c:v>
                </c:pt>
                <c:pt idx="8059">
                  <c:v>606.88452243125914</c:v>
                </c:pt>
                <c:pt idx="8060">
                  <c:v>606.88452243125914</c:v>
                </c:pt>
                <c:pt idx="8061">
                  <c:v>611.78083068017384</c:v>
                </c:pt>
                <c:pt idx="8062">
                  <c:v>612.12443125904497</c:v>
                </c:pt>
                <c:pt idx="8063">
                  <c:v>609.63332706222877</c:v>
                </c:pt>
                <c:pt idx="8064">
                  <c:v>611.60903039073821</c:v>
                </c:pt>
                <c:pt idx="8065">
                  <c:v>607.90495155459155</c:v>
                </c:pt>
                <c:pt idx="8066">
                  <c:v>607.90495155459155</c:v>
                </c:pt>
                <c:pt idx="8067">
                  <c:v>607.90495155459155</c:v>
                </c:pt>
                <c:pt idx="8068">
                  <c:v>611.85350108459852</c:v>
                </c:pt>
                <c:pt idx="8069">
                  <c:v>611.16679681851053</c:v>
                </c:pt>
                <c:pt idx="8070">
                  <c:v>606.53154302241501</c:v>
                </c:pt>
                <c:pt idx="8071">
                  <c:v>611.08095878524944</c:v>
                </c:pt>
                <c:pt idx="8072">
                  <c:v>611.51014895155458</c:v>
                </c:pt>
                <c:pt idx="8073">
                  <c:v>611.51014895155458</c:v>
                </c:pt>
                <c:pt idx="8074">
                  <c:v>611.51014895155458</c:v>
                </c:pt>
                <c:pt idx="8075">
                  <c:v>608.84916992046271</c:v>
                </c:pt>
                <c:pt idx="8076">
                  <c:v>611.16679681851053</c:v>
                </c:pt>
                <c:pt idx="8077">
                  <c:v>613.22690961677517</c:v>
                </c:pt>
                <c:pt idx="8078">
                  <c:v>611.68182501807667</c:v>
                </c:pt>
                <c:pt idx="8079">
                  <c:v>607.90495155459155</c:v>
                </c:pt>
                <c:pt idx="8080">
                  <c:v>607.90495155459155</c:v>
                </c:pt>
                <c:pt idx="8081">
                  <c:v>607.90495155459155</c:v>
                </c:pt>
                <c:pt idx="8082">
                  <c:v>608.3341417208967</c:v>
                </c:pt>
                <c:pt idx="8083">
                  <c:v>605.67316268980483</c:v>
                </c:pt>
                <c:pt idx="8084">
                  <c:v>606.35986695589293</c:v>
                </c:pt>
                <c:pt idx="8085">
                  <c:v>606.70321908893698</c:v>
                </c:pt>
                <c:pt idx="8086">
                  <c:v>603.61304989154019</c:v>
                </c:pt>
                <c:pt idx="8087">
                  <c:v>603.61304989154019</c:v>
                </c:pt>
                <c:pt idx="8088">
                  <c:v>603.61304989154019</c:v>
                </c:pt>
                <c:pt idx="8089">
                  <c:v>600.52288069414317</c:v>
                </c:pt>
                <c:pt idx="8090">
                  <c:v>601.72461315979751</c:v>
                </c:pt>
                <c:pt idx="8091">
                  <c:v>598.54860592913951</c:v>
                </c:pt>
                <c:pt idx="8092">
                  <c:v>607.30408532176432</c:v>
                </c:pt>
                <c:pt idx="8093">
                  <c:v>607.30408532176432</c:v>
                </c:pt>
                <c:pt idx="8094">
                  <c:v>605.98957431457438</c:v>
                </c:pt>
                <c:pt idx="8095">
                  <c:v>605.98957431457438</c:v>
                </c:pt>
                <c:pt idx="8096">
                  <c:v>600.33652669552669</c:v>
                </c:pt>
                <c:pt idx="8097">
                  <c:v>601.87826695526712</c:v>
                </c:pt>
                <c:pt idx="8098">
                  <c:v>599.82261327561332</c:v>
                </c:pt>
                <c:pt idx="8099">
                  <c:v>599.39435209235216</c:v>
                </c:pt>
                <c:pt idx="8100">
                  <c:v>598.53782972582985</c:v>
                </c:pt>
                <c:pt idx="8101">
                  <c:v>598.53782972582985</c:v>
                </c:pt>
                <c:pt idx="8102">
                  <c:v>598.53782972582985</c:v>
                </c:pt>
                <c:pt idx="8103">
                  <c:v>597.51000288600301</c:v>
                </c:pt>
                <c:pt idx="8104">
                  <c:v>596.7391327561329</c:v>
                </c:pt>
                <c:pt idx="8105">
                  <c:v>597.85261183261196</c:v>
                </c:pt>
                <c:pt idx="8106">
                  <c:v>595.45434920634932</c:v>
                </c:pt>
                <c:pt idx="8107">
                  <c:v>594.85478354978363</c:v>
                </c:pt>
                <c:pt idx="8108">
                  <c:v>594.85478354978363</c:v>
                </c:pt>
                <c:pt idx="8109">
                  <c:v>594.85478354978363</c:v>
                </c:pt>
                <c:pt idx="8110">
                  <c:v>587.57434343434352</c:v>
                </c:pt>
                <c:pt idx="8111">
                  <c:v>580.72216450216456</c:v>
                </c:pt>
                <c:pt idx="8112">
                  <c:v>580.72216450216456</c:v>
                </c:pt>
                <c:pt idx="8113">
                  <c:v>578.66651082251087</c:v>
                </c:pt>
                <c:pt idx="8114">
                  <c:v>580.37955555555561</c:v>
                </c:pt>
                <c:pt idx="8115">
                  <c:v>580.37955555555561</c:v>
                </c:pt>
                <c:pt idx="8116">
                  <c:v>580.37955555555561</c:v>
                </c:pt>
                <c:pt idx="8117">
                  <c:v>580.20825108225108</c:v>
                </c:pt>
                <c:pt idx="8118">
                  <c:v>579.69433766233772</c:v>
                </c:pt>
                <c:pt idx="8119">
                  <c:v>584.5765151515152</c:v>
                </c:pt>
                <c:pt idx="8120">
                  <c:v>583.1204271284272</c:v>
                </c:pt>
                <c:pt idx="8121">
                  <c:v>583.29173160173161</c:v>
                </c:pt>
                <c:pt idx="8122">
                  <c:v>583.29173160173161</c:v>
                </c:pt>
                <c:pt idx="8123">
                  <c:v>583.29173160173161</c:v>
                </c:pt>
                <c:pt idx="8124">
                  <c:v>588.08825685425688</c:v>
                </c:pt>
                <c:pt idx="8125">
                  <c:v>583.2433328540618</c:v>
                </c:pt>
                <c:pt idx="8126">
                  <c:v>587.16917325664986</c:v>
                </c:pt>
                <c:pt idx="8127">
                  <c:v>581.36575700934577</c:v>
                </c:pt>
                <c:pt idx="8128">
                  <c:v>581.36575700934577</c:v>
                </c:pt>
                <c:pt idx="8129">
                  <c:v>581.36575700934577</c:v>
                </c:pt>
                <c:pt idx="8130">
                  <c:v>581.36575700934577</c:v>
                </c:pt>
                <c:pt idx="8131">
                  <c:v>579.06145938173984</c:v>
                </c:pt>
                <c:pt idx="8132">
                  <c:v>578.20801581595981</c:v>
                </c:pt>
                <c:pt idx="8133">
                  <c:v>576.07440690150986</c:v>
                </c:pt>
                <c:pt idx="8134">
                  <c:v>577.69594967649175</c:v>
                </c:pt>
                <c:pt idx="8135">
                  <c:v>583.58471028037388</c:v>
                </c:pt>
                <c:pt idx="8136">
                  <c:v>583.58471028037388</c:v>
                </c:pt>
                <c:pt idx="8137">
                  <c:v>583.58471028037388</c:v>
                </c:pt>
                <c:pt idx="8138">
                  <c:v>581.70713443565796</c:v>
                </c:pt>
                <c:pt idx="8139">
                  <c:v>578.63473759884982</c:v>
                </c:pt>
                <c:pt idx="8140">
                  <c:v>578.54939324227178</c:v>
                </c:pt>
                <c:pt idx="8141">
                  <c:v>578.54939324227178</c:v>
                </c:pt>
                <c:pt idx="8142">
                  <c:v>578.54939324227178</c:v>
                </c:pt>
                <c:pt idx="8143">
                  <c:v>578.54939324227178</c:v>
                </c:pt>
                <c:pt idx="8144">
                  <c:v>578.54939324227178</c:v>
                </c:pt>
                <c:pt idx="8145">
                  <c:v>578.54939324227178</c:v>
                </c:pt>
                <c:pt idx="8146">
                  <c:v>577.43991660675772</c:v>
                </c:pt>
                <c:pt idx="8147">
                  <c:v>577.09853918044587</c:v>
                </c:pt>
                <c:pt idx="8148">
                  <c:v>577.7812940330698</c:v>
                </c:pt>
                <c:pt idx="8149">
                  <c:v>574.45286412652774</c:v>
                </c:pt>
                <c:pt idx="8150">
                  <c:v>574.45286412652774</c:v>
                </c:pt>
                <c:pt idx="8151">
                  <c:v>574.45286412652774</c:v>
                </c:pt>
                <c:pt idx="8152">
                  <c:v>573.00201006470172</c:v>
                </c:pt>
                <c:pt idx="8153">
                  <c:v>574.79424155283971</c:v>
                </c:pt>
                <c:pt idx="8154">
                  <c:v>573.00201006470172</c:v>
                </c:pt>
                <c:pt idx="8155">
                  <c:v>572.87595265423249</c:v>
                </c:pt>
                <c:pt idx="8156">
                  <c:v>574.8346484935438</c:v>
                </c:pt>
                <c:pt idx="8157">
                  <c:v>574.8346484935438</c:v>
                </c:pt>
                <c:pt idx="8158">
                  <c:v>574.8346484935438</c:v>
                </c:pt>
                <c:pt idx="8159">
                  <c:v>574.8346484935438</c:v>
                </c:pt>
                <c:pt idx="8160">
                  <c:v>573.55723816355805</c:v>
                </c:pt>
                <c:pt idx="8161">
                  <c:v>573.47207747489233</c:v>
                </c:pt>
                <c:pt idx="8162">
                  <c:v>572.36498852223815</c:v>
                </c:pt>
                <c:pt idx="8163">
                  <c:v>573.81272022955523</c:v>
                </c:pt>
                <c:pt idx="8164">
                  <c:v>573.81272022955523</c:v>
                </c:pt>
                <c:pt idx="8165">
                  <c:v>573.81272022955523</c:v>
                </c:pt>
                <c:pt idx="8166">
                  <c:v>572.5353098995696</c:v>
                </c:pt>
                <c:pt idx="8167">
                  <c:v>571.0024175035868</c:v>
                </c:pt>
                <c:pt idx="8168">
                  <c:v>570.91725681492107</c:v>
                </c:pt>
                <c:pt idx="8169">
                  <c:v>573.81272022955523</c:v>
                </c:pt>
                <c:pt idx="8170">
                  <c:v>577.38946915351505</c:v>
                </c:pt>
                <c:pt idx="8171">
                  <c:v>577.38946915351505</c:v>
                </c:pt>
                <c:pt idx="8172">
                  <c:v>577.38946915351505</c:v>
                </c:pt>
                <c:pt idx="8173">
                  <c:v>577.2191477761836</c:v>
                </c:pt>
                <c:pt idx="8174">
                  <c:v>578.24107604017217</c:v>
                </c:pt>
                <c:pt idx="8175">
                  <c:v>573.89788091822095</c:v>
                </c:pt>
                <c:pt idx="8176">
                  <c:v>574.40884505021518</c:v>
                </c:pt>
                <c:pt idx="8177">
                  <c:v>575.17529124820658</c:v>
                </c:pt>
                <c:pt idx="8178">
                  <c:v>575.17529124820658</c:v>
                </c:pt>
                <c:pt idx="8179">
                  <c:v>575.17529124820658</c:v>
                </c:pt>
                <c:pt idx="8180">
                  <c:v>575.17529124820658</c:v>
                </c:pt>
                <c:pt idx="8181">
                  <c:v>575.43077331420386</c:v>
                </c:pt>
                <c:pt idx="8182">
                  <c:v>575.17529124820658</c:v>
                </c:pt>
                <c:pt idx="8183">
                  <c:v>573.81272022955523</c:v>
                </c:pt>
                <c:pt idx="8184">
                  <c:v>574.8346484935438</c:v>
                </c:pt>
                <c:pt idx="8185">
                  <c:v>574.8346484935438</c:v>
                </c:pt>
                <c:pt idx="8186">
                  <c:v>573.60021474588416</c:v>
                </c:pt>
                <c:pt idx="8187">
                  <c:v>572.49550322118841</c:v>
                </c:pt>
                <c:pt idx="8188">
                  <c:v>576.14954903364355</c:v>
                </c:pt>
                <c:pt idx="8189">
                  <c:v>577.67914960629923</c:v>
                </c:pt>
                <c:pt idx="8190">
                  <c:v>575.12981531853973</c:v>
                </c:pt>
                <c:pt idx="8191">
                  <c:v>575.80963779527565</c:v>
                </c:pt>
                <c:pt idx="8192">
                  <c:v>575.80963779527565</c:v>
                </c:pt>
                <c:pt idx="8193">
                  <c:v>575.80963779527565</c:v>
                </c:pt>
                <c:pt idx="8194">
                  <c:v>575.63968217609158</c:v>
                </c:pt>
                <c:pt idx="8195">
                  <c:v>574.11008160343602</c:v>
                </c:pt>
                <c:pt idx="8196">
                  <c:v>573.85514817466003</c:v>
                </c:pt>
                <c:pt idx="8197">
                  <c:v>574.87488188976386</c:v>
                </c:pt>
                <c:pt idx="8198">
                  <c:v>577.16928274874749</c:v>
                </c:pt>
                <c:pt idx="8199">
                  <c:v>577.16928274874749</c:v>
                </c:pt>
                <c:pt idx="8200">
                  <c:v>577.16928274874749</c:v>
                </c:pt>
                <c:pt idx="8201">
                  <c:v>582.43790694345034</c:v>
                </c:pt>
                <c:pt idx="8202">
                  <c:v>581.84306227630657</c:v>
                </c:pt>
                <c:pt idx="8203">
                  <c:v>581.24821760916257</c:v>
                </c:pt>
                <c:pt idx="8204">
                  <c:v>579.97355046528287</c:v>
                </c:pt>
                <c:pt idx="8205">
                  <c:v>583.88252970651411</c:v>
                </c:pt>
                <c:pt idx="8206">
                  <c:v>583.88252970651411</c:v>
                </c:pt>
                <c:pt idx="8207">
                  <c:v>583.88252970651411</c:v>
                </c:pt>
                <c:pt idx="8208">
                  <c:v>582.09799570508244</c:v>
                </c:pt>
                <c:pt idx="8209">
                  <c:v>584.30741875447393</c:v>
                </c:pt>
                <c:pt idx="8210">
                  <c:v>581.75808446671454</c:v>
                </c:pt>
                <c:pt idx="8211">
                  <c:v>583.62759627773801</c:v>
                </c:pt>
                <c:pt idx="8212">
                  <c:v>583.62759627773801</c:v>
                </c:pt>
                <c:pt idx="8213">
                  <c:v>583.62759627773801</c:v>
                </c:pt>
                <c:pt idx="8214">
                  <c:v>583.62759627773801</c:v>
                </c:pt>
                <c:pt idx="8215">
                  <c:v>582.9477738010022</c:v>
                </c:pt>
                <c:pt idx="8216">
                  <c:v>581.96127908636697</c:v>
                </c:pt>
                <c:pt idx="8217">
                  <c:v>582.21548465381875</c:v>
                </c:pt>
                <c:pt idx="8218">
                  <c:v>588.23168308351183</c:v>
                </c:pt>
                <c:pt idx="8219">
                  <c:v>585.8590977872949</c:v>
                </c:pt>
                <c:pt idx="8220">
                  <c:v>585.8590977872949</c:v>
                </c:pt>
                <c:pt idx="8221">
                  <c:v>585.8590977872949</c:v>
                </c:pt>
                <c:pt idx="8222">
                  <c:v>587.38433119200579</c:v>
                </c:pt>
                <c:pt idx="8223">
                  <c:v>585.68962740899372</c:v>
                </c:pt>
                <c:pt idx="8224">
                  <c:v>588.90956459671668</c:v>
                </c:pt>
                <c:pt idx="8225">
                  <c:v>588.40115346181312</c:v>
                </c:pt>
                <c:pt idx="8226">
                  <c:v>590.94320913633123</c:v>
                </c:pt>
                <c:pt idx="8227">
                  <c:v>590.94320913633123</c:v>
                </c:pt>
                <c:pt idx="8228">
                  <c:v>590.94320913633123</c:v>
                </c:pt>
                <c:pt idx="8229">
                  <c:v>590.77373875803005</c:v>
                </c:pt>
                <c:pt idx="8230">
                  <c:v>591.96003140613857</c:v>
                </c:pt>
                <c:pt idx="8231">
                  <c:v>594.67155745895798</c:v>
                </c:pt>
                <c:pt idx="8232">
                  <c:v>598.23043540328342</c:v>
                </c:pt>
                <c:pt idx="8233">
                  <c:v>604.50083940042828</c:v>
                </c:pt>
                <c:pt idx="8234">
                  <c:v>604.50083940042828</c:v>
                </c:pt>
                <c:pt idx="8235">
                  <c:v>604.50083940042828</c:v>
                </c:pt>
                <c:pt idx="8236">
                  <c:v>608.90706923625987</c:v>
                </c:pt>
                <c:pt idx="8237">
                  <c:v>606.87342469664532</c:v>
                </c:pt>
                <c:pt idx="8238">
                  <c:v>607.97498215560324</c:v>
                </c:pt>
                <c:pt idx="8239">
                  <c:v>609.24600999286224</c:v>
                </c:pt>
                <c:pt idx="8240">
                  <c:v>606.02607280513928</c:v>
                </c:pt>
                <c:pt idx="8241">
                  <c:v>606.02607280513928</c:v>
                </c:pt>
                <c:pt idx="8242">
                  <c:v>606.02607280513928</c:v>
                </c:pt>
                <c:pt idx="8243">
                  <c:v>607.38183583154898</c:v>
                </c:pt>
                <c:pt idx="8244">
                  <c:v>609.41548037116354</c:v>
                </c:pt>
                <c:pt idx="8245">
                  <c:v>603.65348750892213</c:v>
                </c:pt>
                <c:pt idx="8246">
                  <c:v>604.58557458957898</c:v>
                </c:pt>
                <c:pt idx="8247">
                  <c:v>604.72320142348769</c:v>
                </c:pt>
                <c:pt idx="8248">
                  <c:v>604.72320142348769</c:v>
                </c:pt>
                <c:pt idx="8249">
                  <c:v>604.72320142348769</c:v>
                </c:pt>
                <c:pt idx="8250">
                  <c:v>598.30166120996455</c:v>
                </c:pt>
                <c:pt idx="8251">
                  <c:v>596.02032455516019</c:v>
                </c:pt>
                <c:pt idx="8252">
                  <c:v>592.72506049822073</c:v>
                </c:pt>
                <c:pt idx="8253">
                  <c:v>589.09182064056949</c:v>
                </c:pt>
                <c:pt idx="8254">
                  <c:v>591.2886633451958</c:v>
                </c:pt>
                <c:pt idx="8255">
                  <c:v>591.2886633451958</c:v>
                </c:pt>
                <c:pt idx="8256">
                  <c:v>591.2886633451958</c:v>
                </c:pt>
                <c:pt idx="8257">
                  <c:v>592.04910889679718</c:v>
                </c:pt>
                <c:pt idx="8258">
                  <c:v>588.331375088968</c:v>
                </c:pt>
                <c:pt idx="8259">
                  <c:v>586.05003843416375</c:v>
                </c:pt>
                <c:pt idx="8260">
                  <c:v>569.99618790035595</c:v>
                </c:pt>
                <c:pt idx="8261">
                  <c:v>567.29238149466198</c:v>
                </c:pt>
                <c:pt idx="8262">
                  <c:v>567.29238149466198</c:v>
                </c:pt>
                <c:pt idx="8263">
                  <c:v>567.29238149466198</c:v>
                </c:pt>
                <c:pt idx="8264">
                  <c:v>570.16517580071172</c:v>
                </c:pt>
                <c:pt idx="8265">
                  <c:v>570.33416370106772</c:v>
                </c:pt>
                <c:pt idx="8266">
                  <c:v>574.55886120996445</c:v>
                </c:pt>
                <c:pt idx="8267">
                  <c:v>572.02404270462637</c:v>
                </c:pt>
                <c:pt idx="8268">
                  <c:v>572.02404270462637</c:v>
                </c:pt>
                <c:pt idx="8269">
                  <c:v>572.02404270462637</c:v>
                </c:pt>
                <c:pt idx="8270">
                  <c:v>572.02404270462637</c:v>
                </c:pt>
                <c:pt idx="8271">
                  <c:v>581.31837722419937</c:v>
                </c:pt>
                <c:pt idx="8272">
                  <c:v>579.62849822064061</c:v>
                </c:pt>
                <c:pt idx="8273">
                  <c:v>575.40380071174377</c:v>
                </c:pt>
                <c:pt idx="8274">
                  <c:v>575.40380071174377</c:v>
                </c:pt>
                <c:pt idx="8275">
                  <c:v>577.09367971530253</c:v>
                </c:pt>
                <c:pt idx="8276">
                  <c:v>577.09367971530253</c:v>
                </c:pt>
                <c:pt idx="8277">
                  <c:v>577.09367971530253</c:v>
                </c:pt>
                <c:pt idx="8278">
                  <c:v>576.70721590909091</c:v>
                </c:pt>
                <c:pt idx="8279">
                  <c:v>580.07977272727271</c:v>
                </c:pt>
                <c:pt idx="8280">
                  <c:v>576.70721590909091</c:v>
                </c:pt>
                <c:pt idx="8281">
                  <c:v>574.17779829545452</c:v>
                </c:pt>
                <c:pt idx="8282">
                  <c:v>578.39349431818187</c:v>
                </c:pt>
                <c:pt idx="8283">
                  <c:v>578.39349431818187</c:v>
                </c:pt>
                <c:pt idx="8284">
                  <c:v>578.39349431818187</c:v>
                </c:pt>
                <c:pt idx="8285">
                  <c:v>580.92291193181813</c:v>
                </c:pt>
                <c:pt idx="8286">
                  <c:v>579.23663352272729</c:v>
                </c:pt>
                <c:pt idx="8287">
                  <c:v>580.92291193181813</c:v>
                </c:pt>
                <c:pt idx="8288">
                  <c:v>580.07977272727271</c:v>
                </c:pt>
                <c:pt idx="8289">
                  <c:v>576.70721590909091</c:v>
                </c:pt>
                <c:pt idx="8290">
                  <c:v>576.70721590909091</c:v>
                </c:pt>
                <c:pt idx="8291">
                  <c:v>576.70721590909091</c:v>
                </c:pt>
                <c:pt idx="8292">
                  <c:v>580.92291193181813</c:v>
                </c:pt>
                <c:pt idx="8293">
                  <c:v>585.9817471590909</c:v>
                </c:pt>
                <c:pt idx="8294">
                  <c:v>591.88372159090909</c:v>
                </c:pt>
                <c:pt idx="8295">
                  <c:v>590.19744318181813</c:v>
                </c:pt>
                <c:pt idx="8296">
                  <c:v>590.19744318181813</c:v>
                </c:pt>
                <c:pt idx="8297">
                  <c:v>590.19744318181813</c:v>
                </c:pt>
                <c:pt idx="8298">
                  <c:v>590.19744318181813</c:v>
                </c:pt>
                <c:pt idx="8299">
                  <c:v>591.04058238636367</c:v>
                </c:pt>
                <c:pt idx="8300">
                  <c:v>591.88372159090909</c:v>
                </c:pt>
                <c:pt idx="8301">
                  <c:v>591.88372159090909</c:v>
                </c:pt>
                <c:pt idx="8302">
                  <c:v>590.19744318181813</c:v>
                </c:pt>
                <c:pt idx="8303">
                  <c:v>591.88372159090909</c:v>
                </c:pt>
                <c:pt idx="8304">
                  <c:v>591.88372159090909</c:v>
                </c:pt>
                <c:pt idx="8305">
                  <c:v>591.88372159090909</c:v>
                </c:pt>
                <c:pt idx="8306">
                  <c:v>589.35430397727271</c:v>
                </c:pt>
                <c:pt idx="8307">
                  <c:v>590.19744318181813</c:v>
                </c:pt>
                <c:pt idx="8308">
                  <c:v>588.94259390503191</c:v>
                </c:pt>
                <c:pt idx="8309">
                  <c:v>588.94259390503191</c:v>
                </c:pt>
                <c:pt idx="8310">
                  <c:v>588.94259390503191</c:v>
                </c:pt>
                <c:pt idx="8311">
                  <c:v>588.94259390503191</c:v>
                </c:pt>
                <c:pt idx="8312">
                  <c:v>588.94259390503191</c:v>
                </c:pt>
                <c:pt idx="8313">
                  <c:v>593.99067328136084</c:v>
                </c:pt>
                <c:pt idx="8314">
                  <c:v>591.46663359319643</c:v>
                </c:pt>
                <c:pt idx="8315">
                  <c:v>593.14932671863937</c:v>
                </c:pt>
                <c:pt idx="8316">
                  <c:v>593.14932671863937</c:v>
                </c:pt>
                <c:pt idx="8317">
                  <c:v>593.14932671863937</c:v>
                </c:pt>
                <c:pt idx="8318">
                  <c:v>593.14932671863937</c:v>
                </c:pt>
                <c:pt idx="8319">
                  <c:v>593.14932671863937</c:v>
                </c:pt>
                <c:pt idx="8320">
                  <c:v>584.73586109142468</c:v>
                </c:pt>
                <c:pt idx="8321">
                  <c:v>579.68778171509575</c:v>
                </c:pt>
                <c:pt idx="8322">
                  <c:v>581.37047484053869</c:v>
                </c:pt>
                <c:pt idx="8323">
                  <c:v>577.16374202693123</c:v>
                </c:pt>
                <c:pt idx="8324">
                  <c:v>578.84643515237428</c:v>
                </c:pt>
                <c:pt idx="8325">
                  <c:v>578.84643515237428</c:v>
                </c:pt>
                <c:pt idx="8326">
                  <c:v>578.84643515237428</c:v>
                </c:pt>
                <c:pt idx="8327">
                  <c:v>578.84643515237428</c:v>
                </c:pt>
                <c:pt idx="8328">
                  <c:v>581.37047484053869</c:v>
                </c:pt>
                <c:pt idx="8329">
                  <c:v>581.37047484053869</c:v>
                </c:pt>
                <c:pt idx="8330">
                  <c:v>579.68778171509575</c:v>
                </c:pt>
                <c:pt idx="8331">
                  <c:v>579.68778171509575</c:v>
                </c:pt>
                <c:pt idx="8332">
                  <c:v>579.68778171509575</c:v>
                </c:pt>
                <c:pt idx="8333">
                  <c:v>579.68778171509575</c:v>
                </c:pt>
                <c:pt idx="8334">
                  <c:v>577.16374202693123</c:v>
                </c:pt>
                <c:pt idx="8335">
                  <c:v>572.11566265060253</c:v>
                </c:pt>
                <c:pt idx="8336">
                  <c:v>572.11566265060253</c:v>
                </c:pt>
                <c:pt idx="8337">
                  <c:v>573.79835577604547</c:v>
                </c:pt>
                <c:pt idx="8338">
                  <c:v>573.79835577604547</c:v>
                </c:pt>
                <c:pt idx="8339">
                  <c:v>571.36872265349336</c:v>
                </c:pt>
                <c:pt idx="8340">
                  <c:v>571.36872265349336</c:v>
                </c:pt>
                <c:pt idx="8341">
                  <c:v>571.36872265349336</c:v>
                </c:pt>
                <c:pt idx="8342">
                  <c:v>570.53093860268189</c:v>
                </c:pt>
                <c:pt idx="8343">
                  <c:v>568.01758645024711</c:v>
                </c:pt>
                <c:pt idx="8344">
                  <c:v>569.69315455187018</c:v>
                </c:pt>
                <c:pt idx="8345">
                  <c:v>564.66645024700074</c:v>
                </c:pt>
                <c:pt idx="8346">
                  <c:v>564.66645024700074</c:v>
                </c:pt>
                <c:pt idx="8347">
                  <c:v>564.66645024700074</c:v>
                </c:pt>
                <c:pt idx="8348">
                  <c:v>563.82866619618926</c:v>
                </c:pt>
                <c:pt idx="8349">
                  <c:v>556.28860973888504</c:v>
                </c:pt>
                <c:pt idx="8350">
                  <c:v>558.80196189131982</c:v>
                </c:pt>
                <c:pt idx="8351">
                  <c:v>560.47752999294289</c:v>
                </c:pt>
                <c:pt idx="8352">
                  <c:v>563.82866619618926</c:v>
                </c:pt>
                <c:pt idx="8353">
                  <c:v>563.82866619618926</c:v>
                </c:pt>
                <c:pt idx="8354">
                  <c:v>563.82866619618926</c:v>
                </c:pt>
                <c:pt idx="8355">
                  <c:v>564.66645024700074</c:v>
                </c:pt>
                <c:pt idx="8356">
                  <c:v>562.99088214537767</c:v>
                </c:pt>
                <c:pt idx="8357">
                  <c:v>564.66645024700074</c:v>
                </c:pt>
                <c:pt idx="8358">
                  <c:v>562.99088214537767</c:v>
                </c:pt>
                <c:pt idx="8359">
                  <c:v>566.34201834862392</c:v>
                </c:pt>
                <c:pt idx="8360">
                  <c:v>566.34201834862392</c:v>
                </c:pt>
                <c:pt idx="8361">
                  <c:v>566.34201834862392</c:v>
                </c:pt>
                <c:pt idx="8362">
                  <c:v>562.99088214537767</c:v>
                </c:pt>
                <c:pt idx="8363">
                  <c:v>562.99088214537767</c:v>
                </c:pt>
                <c:pt idx="8364">
                  <c:v>562.99088214537767</c:v>
                </c:pt>
                <c:pt idx="8365">
                  <c:v>563.82866619618926</c:v>
                </c:pt>
                <c:pt idx="8366">
                  <c:v>562.15309809456608</c:v>
                </c:pt>
                <c:pt idx="8367">
                  <c:v>562.15309809456608</c:v>
                </c:pt>
                <c:pt idx="8368">
                  <c:v>562.15309809456608</c:v>
                </c:pt>
                <c:pt idx="8369">
                  <c:v>561.4061083743843</c:v>
                </c:pt>
                <c:pt idx="8370">
                  <c:v>562.2415341308938</c:v>
                </c:pt>
                <c:pt idx="8371">
                  <c:v>563.9123856439129</c:v>
                </c:pt>
                <c:pt idx="8372">
                  <c:v>563.07695988740329</c:v>
                </c:pt>
                <c:pt idx="8373">
                  <c:v>563.07695988740329</c:v>
                </c:pt>
                <c:pt idx="8374">
                  <c:v>563.07695988740329</c:v>
                </c:pt>
                <c:pt idx="8375">
                  <c:v>563.07695988740329</c:v>
                </c:pt>
                <c:pt idx="8376">
                  <c:v>562.2415341308938</c:v>
                </c:pt>
                <c:pt idx="8377">
                  <c:v>563.07695988740329</c:v>
                </c:pt>
                <c:pt idx="8378">
                  <c:v>560.57068261787481</c:v>
                </c:pt>
                <c:pt idx="8379">
                  <c:v>560.57068261787481</c:v>
                </c:pt>
                <c:pt idx="8380">
                  <c:v>562.2415341308938</c:v>
                </c:pt>
                <c:pt idx="8381">
                  <c:v>562.2415341308938</c:v>
                </c:pt>
                <c:pt idx="8382">
                  <c:v>562.2415341308938</c:v>
                </c:pt>
                <c:pt idx="8383">
                  <c:v>563.07695988740329</c:v>
                </c:pt>
                <c:pt idx="8384">
                  <c:v>562.2415341308938</c:v>
                </c:pt>
                <c:pt idx="8385">
                  <c:v>566.41866291344138</c:v>
                </c:pt>
                <c:pt idx="8386">
                  <c:v>568.08951442646037</c:v>
                </c:pt>
                <c:pt idx="8387">
                  <c:v>566.41866291344138</c:v>
                </c:pt>
                <c:pt idx="8388">
                  <c:v>566.41866291344138</c:v>
                </c:pt>
                <c:pt idx="8389">
                  <c:v>566.41866291344138</c:v>
                </c:pt>
                <c:pt idx="8390">
                  <c:v>559.73525686136531</c:v>
                </c:pt>
                <c:pt idx="8391">
                  <c:v>558.89983110485582</c:v>
                </c:pt>
                <c:pt idx="8392">
                  <c:v>558.89983110485582</c:v>
                </c:pt>
                <c:pt idx="8393">
                  <c:v>558.89983110485582</c:v>
                </c:pt>
                <c:pt idx="8394">
                  <c:v>558.89983110485582</c:v>
                </c:pt>
                <c:pt idx="8395">
                  <c:v>558.89983110485582</c:v>
                </c:pt>
                <c:pt idx="8396">
                  <c:v>558.89983110485582</c:v>
                </c:pt>
                <c:pt idx="8397">
                  <c:v>560.57068261787481</c:v>
                </c:pt>
                <c:pt idx="8398">
                  <c:v>558.89983110485582</c:v>
                </c:pt>
                <c:pt idx="8399">
                  <c:v>558.89983110485582</c:v>
                </c:pt>
                <c:pt idx="8400">
                  <c:v>558.11430780042167</c:v>
                </c:pt>
                <c:pt idx="8401">
                  <c:v>558.11430780042167</c:v>
                </c:pt>
                <c:pt idx="8402">
                  <c:v>558.11430780042167</c:v>
                </c:pt>
                <c:pt idx="8403">
                  <c:v>558.11430780042167</c:v>
                </c:pt>
                <c:pt idx="8404">
                  <c:v>551.44029515108923</c:v>
                </c:pt>
                <c:pt idx="8405">
                  <c:v>551.44029515108923</c:v>
                </c:pt>
                <c:pt idx="8406">
                  <c:v>552.27454673225577</c:v>
                </c:pt>
                <c:pt idx="8407">
                  <c:v>551.44029515108923</c:v>
                </c:pt>
                <c:pt idx="8408">
                  <c:v>551.44029515108923</c:v>
                </c:pt>
                <c:pt idx="8409">
                  <c:v>551.44029515108923</c:v>
                </c:pt>
                <c:pt idx="8410">
                  <c:v>551.44029515108923</c:v>
                </c:pt>
                <c:pt idx="8411">
                  <c:v>550.60604356992269</c:v>
                </c:pt>
                <c:pt idx="8412">
                  <c:v>552.27454673225577</c:v>
                </c:pt>
                <c:pt idx="8413">
                  <c:v>549.77179198875615</c:v>
                </c:pt>
                <c:pt idx="8414">
                  <c:v>549.77179198875615</c:v>
                </c:pt>
                <c:pt idx="8415">
                  <c:v>549.77179198875615</c:v>
                </c:pt>
                <c:pt idx="8416">
                  <c:v>549.77179198875615</c:v>
                </c:pt>
                <c:pt idx="8417">
                  <c:v>549.77179198875615</c:v>
                </c:pt>
                <c:pt idx="8418">
                  <c:v>550.60604356992269</c:v>
                </c:pt>
                <c:pt idx="8419">
                  <c:v>552.27454673225577</c:v>
                </c:pt>
                <c:pt idx="8420">
                  <c:v>551.44029515108923</c:v>
                </c:pt>
                <c:pt idx="8421">
                  <c:v>553.10879831342231</c:v>
                </c:pt>
                <c:pt idx="8422">
                  <c:v>551.44029515108923</c:v>
                </c:pt>
                <c:pt idx="8423">
                  <c:v>551.44029515108923</c:v>
                </c:pt>
                <c:pt idx="8424">
                  <c:v>551.44029515108923</c:v>
                </c:pt>
                <c:pt idx="8425">
                  <c:v>551.44029515108923</c:v>
                </c:pt>
                <c:pt idx="8426">
                  <c:v>554.77730147575551</c:v>
                </c:pt>
                <c:pt idx="8427">
                  <c:v>551.60714546732254</c:v>
                </c:pt>
                <c:pt idx="8428">
                  <c:v>550.52261841180598</c:v>
                </c:pt>
                <c:pt idx="8429">
                  <c:v>554.77730147575551</c:v>
                </c:pt>
                <c:pt idx="8430">
                  <c:v>554.77730147575551</c:v>
                </c:pt>
                <c:pt idx="8431">
                  <c:v>552.83480392156866</c:v>
                </c:pt>
                <c:pt idx="8432">
                  <c:v>548.26248599439771</c:v>
                </c:pt>
                <c:pt idx="8433">
                  <c:v>551.17214285714283</c:v>
                </c:pt>
                <c:pt idx="8434">
                  <c:v>548.67815126050425</c:v>
                </c:pt>
                <c:pt idx="8435">
                  <c:v>547.84682072829128</c:v>
                </c:pt>
                <c:pt idx="8436">
                  <c:v>547.84682072829128</c:v>
                </c:pt>
                <c:pt idx="8437">
                  <c:v>547.84682072829128</c:v>
                </c:pt>
                <c:pt idx="8438">
                  <c:v>547.84682072829128</c:v>
                </c:pt>
                <c:pt idx="8439">
                  <c:v>547.84682072829128</c:v>
                </c:pt>
                <c:pt idx="8440">
                  <c:v>547.84682072829128</c:v>
                </c:pt>
                <c:pt idx="8441">
                  <c:v>551.17214285714283</c:v>
                </c:pt>
                <c:pt idx="8442">
                  <c:v>555.32879551820724</c:v>
                </c:pt>
                <c:pt idx="8443">
                  <c:v>550.34081232492997</c:v>
                </c:pt>
                <c:pt idx="8444">
                  <c:v>550.34081232492997</c:v>
                </c:pt>
                <c:pt idx="8445">
                  <c:v>550.34081232492997</c:v>
                </c:pt>
                <c:pt idx="8446">
                  <c:v>548.67815126050425</c:v>
                </c:pt>
                <c:pt idx="8447">
                  <c:v>550.34081232492997</c:v>
                </c:pt>
                <c:pt idx="8448">
                  <c:v>552.00347338935569</c:v>
                </c:pt>
                <c:pt idx="8449">
                  <c:v>551.17214285714283</c:v>
                </c:pt>
                <c:pt idx="8450">
                  <c:v>552.83480392156866</c:v>
                </c:pt>
                <c:pt idx="8451">
                  <c:v>552.83480392156866</c:v>
                </c:pt>
                <c:pt idx="8452">
                  <c:v>552.83480392156866</c:v>
                </c:pt>
                <c:pt idx="8453">
                  <c:v>550.34081232492997</c:v>
                </c:pt>
                <c:pt idx="8454">
                  <c:v>551.17214285714283</c:v>
                </c:pt>
                <c:pt idx="8455">
                  <c:v>551.17214285714283</c:v>
                </c:pt>
                <c:pt idx="8456">
                  <c:v>550.34081232492997</c:v>
                </c:pt>
                <c:pt idx="8457">
                  <c:v>547.84682072829128</c:v>
                </c:pt>
                <c:pt idx="8458">
                  <c:v>547.84682072829128</c:v>
                </c:pt>
                <c:pt idx="8459">
                  <c:v>546.69829489867232</c:v>
                </c:pt>
                <c:pt idx="8460">
                  <c:v>547.52788259958083</c:v>
                </c:pt>
                <c:pt idx="8461">
                  <c:v>548.35747030048924</c:v>
                </c:pt>
                <c:pt idx="8462">
                  <c:v>549.18705800139776</c:v>
                </c:pt>
                <c:pt idx="8463">
                  <c:v>545.03911949685551</c:v>
                </c:pt>
                <c:pt idx="8464">
                  <c:v>548.10859399021672</c:v>
                </c:pt>
                <c:pt idx="8465">
                  <c:v>548.10859399021672</c:v>
                </c:pt>
                <c:pt idx="8466">
                  <c:v>548.10859399021672</c:v>
                </c:pt>
                <c:pt idx="8467">
                  <c:v>545.86870719776391</c:v>
                </c:pt>
                <c:pt idx="8468">
                  <c:v>544.20953179594699</c:v>
                </c:pt>
                <c:pt idx="8469">
                  <c:v>544.20953179594699</c:v>
                </c:pt>
                <c:pt idx="8470">
                  <c:v>545.86870719776391</c:v>
                </c:pt>
                <c:pt idx="8471">
                  <c:v>545.86870719776391</c:v>
                </c:pt>
                <c:pt idx="8472">
                  <c:v>545.86870719776391</c:v>
                </c:pt>
                <c:pt idx="8473">
                  <c:v>545.86870719776391</c:v>
                </c:pt>
                <c:pt idx="8474">
                  <c:v>547.52788259958083</c:v>
                </c:pt>
                <c:pt idx="8475">
                  <c:v>548.35747030048924</c:v>
                </c:pt>
                <c:pt idx="8476">
                  <c:v>549.18705800139776</c:v>
                </c:pt>
                <c:pt idx="8477">
                  <c:v>550.84623340321457</c:v>
                </c:pt>
                <c:pt idx="8478">
                  <c:v>552.50540880503149</c:v>
                </c:pt>
                <c:pt idx="8479">
                  <c:v>552.50540880503149</c:v>
                </c:pt>
                <c:pt idx="8480">
                  <c:v>552.50540880503149</c:v>
                </c:pt>
                <c:pt idx="8481">
                  <c:v>554.16458420684842</c:v>
                </c:pt>
                <c:pt idx="8482">
                  <c:v>553.33499650594001</c:v>
                </c:pt>
                <c:pt idx="8483">
                  <c:v>551.67582110412297</c:v>
                </c:pt>
                <c:pt idx="8484">
                  <c:v>554.16458420684842</c:v>
                </c:pt>
                <c:pt idx="8485">
                  <c:v>554.16458420684842</c:v>
                </c:pt>
                <c:pt idx="8486">
                  <c:v>554.16458420684842</c:v>
                </c:pt>
                <c:pt idx="8487">
                  <c:v>554.16458420684842</c:v>
                </c:pt>
                <c:pt idx="8488">
                  <c:v>553.33499650594001</c:v>
                </c:pt>
                <c:pt idx="8489">
                  <c:v>559.14211041229919</c:v>
                </c:pt>
                <c:pt idx="8490">
                  <c:v>561.67545010467552</c:v>
                </c:pt>
                <c:pt idx="8491">
                  <c:v>560.01859036985343</c:v>
                </c:pt>
                <c:pt idx="8492">
                  <c:v>566.64602930914168</c:v>
                </c:pt>
                <c:pt idx="8493">
                  <c:v>566.64602930914168</c:v>
                </c:pt>
                <c:pt idx="8494">
                  <c:v>566.64602930914168</c:v>
                </c:pt>
                <c:pt idx="8495">
                  <c:v>564.16073970690854</c:v>
                </c:pt>
                <c:pt idx="8496">
                  <c:v>563.3323098394975</c:v>
                </c:pt>
                <c:pt idx="8497">
                  <c:v>560.84702023726447</c:v>
                </c:pt>
                <c:pt idx="8498">
                  <c:v>560.84702023726447</c:v>
                </c:pt>
                <c:pt idx="8499">
                  <c:v>560.84702023726447</c:v>
                </c:pt>
                <c:pt idx="8500">
                  <c:v>560.84702023726447</c:v>
                </c:pt>
                <c:pt idx="8501">
                  <c:v>560.84702023726447</c:v>
                </c:pt>
                <c:pt idx="8502">
                  <c:v>560.84702023726447</c:v>
                </c:pt>
                <c:pt idx="8503">
                  <c:v>560.84702023726447</c:v>
                </c:pt>
                <c:pt idx="8504">
                  <c:v>565.81759944173064</c:v>
                </c:pt>
                <c:pt idx="8505">
                  <c:v>564.16073970690854</c:v>
                </c:pt>
                <c:pt idx="8506">
                  <c:v>563.3323098394975</c:v>
                </c:pt>
                <c:pt idx="8507">
                  <c:v>563.3323098394975</c:v>
                </c:pt>
                <c:pt idx="8508">
                  <c:v>563.3323098394975</c:v>
                </c:pt>
                <c:pt idx="8509">
                  <c:v>566.64602930914168</c:v>
                </c:pt>
                <c:pt idx="8510">
                  <c:v>566.64602930914168</c:v>
                </c:pt>
                <c:pt idx="8511">
                  <c:v>564.16073970690854</c:v>
                </c:pt>
                <c:pt idx="8512">
                  <c:v>564.9891695743197</c:v>
                </c:pt>
                <c:pt idx="8513">
                  <c:v>573.27346824842982</c:v>
                </c:pt>
                <c:pt idx="8514">
                  <c:v>573.27346824842982</c:v>
                </c:pt>
                <c:pt idx="8515">
                  <c:v>573.27346824842982</c:v>
                </c:pt>
                <c:pt idx="8516">
                  <c:v>581.55776692254005</c:v>
                </c:pt>
                <c:pt idx="8517">
                  <c:v>584.04305652477331</c:v>
                </c:pt>
                <c:pt idx="8518">
                  <c:v>584.87148639218424</c:v>
                </c:pt>
                <c:pt idx="8519">
                  <c:v>590.67049546406133</c:v>
                </c:pt>
                <c:pt idx="8520">
                  <c:v>587.79115438108477</c:v>
                </c:pt>
                <c:pt idx="8521">
                  <c:v>587.79115438108477</c:v>
                </c:pt>
                <c:pt idx="8522">
                  <c:v>587.79115438108477</c:v>
                </c:pt>
                <c:pt idx="8523">
                  <c:v>592.74445062586915</c:v>
                </c:pt>
                <c:pt idx="8524">
                  <c:v>588.61670375521555</c:v>
                </c:pt>
                <c:pt idx="8525">
                  <c:v>588.61670375521555</c:v>
                </c:pt>
                <c:pt idx="8526">
                  <c:v>589.44225312934634</c:v>
                </c:pt>
                <c:pt idx="8527">
                  <c:v>592.74445062586915</c:v>
                </c:pt>
                <c:pt idx="8528">
                  <c:v>592.74445062586915</c:v>
                </c:pt>
                <c:pt idx="8529">
                  <c:v>592.74445062586915</c:v>
                </c:pt>
                <c:pt idx="8530">
                  <c:v>591.0933518776078</c:v>
                </c:pt>
                <c:pt idx="8531">
                  <c:v>589.44225312934634</c:v>
                </c:pt>
                <c:pt idx="8532">
                  <c:v>591.0933518776078</c:v>
                </c:pt>
                <c:pt idx="8533">
                  <c:v>612.55763560500691</c:v>
                </c:pt>
                <c:pt idx="8534">
                  <c:v>610.90653685674545</c:v>
                </c:pt>
                <c:pt idx="8535">
                  <c:v>610.90653685674545</c:v>
                </c:pt>
                <c:pt idx="8536">
                  <c:v>610.90653685674545</c:v>
                </c:pt>
                <c:pt idx="8537">
                  <c:v>612.22741585535471</c:v>
                </c:pt>
                <c:pt idx="8538">
                  <c:v>611.73208623087623</c:v>
                </c:pt>
                <c:pt idx="8539">
                  <c:v>633.19636995827534</c:v>
                </c:pt>
                <c:pt idx="8540">
                  <c:v>617.1807121001392</c:v>
                </c:pt>
                <c:pt idx="8541">
                  <c:v>619.16203059805287</c:v>
                </c:pt>
                <c:pt idx="8542">
                  <c:v>619.16203059805287</c:v>
                </c:pt>
                <c:pt idx="8543">
                  <c:v>619.16203059805287</c:v>
                </c:pt>
                <c:pt idx="8544">
                  <c:v>624.94087621696804</c:v>
                </c:pt>
                <c:pt idx="8545">
                  <c:v>624.94087621696804</c:v>
                </c:pt>
                <c:pt idx="8546">
                  <c:v>621.63867872044511</c:v>
                </c:pt>
                <c:pt idx="8547">
                  <c:v>624.94087621696804</c:v>
                </c:pt>
                <c:pt idx="8548">
                  <c:v>632.37082058414467</c:v>
                </c:pt>
                <c:pt idx="8549">
                  <c:v>632.37082058414467</c:v>
                </c:pt>
                <c:pt idx="8550">
                  <c:v>632.37082058414467</c:v>
                </c:pt>
                <c:pt idx="8551">
                  <c:v>617.03289181692105</c:v>
                </c:pt>
                <c:pt idx="8552">
                  <c:v>619.91429958391143</c:v>
                </c:pt>
                <c:pt idx="8553">
                  <c:v>611.68170596393918</c:v>
                </c:pt>
                <c:pt idx="8554">
                  <c:v>619.09104022191411</c:v>
                </c:pt>
                <c:pt idx="8555">
                  <c:v>623.20733703190024</c:v>
                </c:pt>
                <c:pt idx="8556">
                  <c:v>623.20733703190024</c:v>
                </c:pt>
                <c:pt idx="8557">
                  <c:v>623.20733703190024</c:v>
                </c:pt>
                <c:pt idx="8558">
                  <c:v>618.26778085991691</c:v>
                </c:pt>
                <c:pt idx="8559">
                  <c:v>619.09104022191411</c:v>
                </c:pt>
                <c:pt idx="8560">
                  <c:v>614.15148404993079</c:v>
                </c:pt>
                <c:pt idx="8561">
                  <c:v>610.85844660194175</c:v>
                </c:pt>
                <c:pt idx="8562">
                  <c:v>603.36678640776711</c:v>
                </c:pt>
                <c:pt idx="8563">
                  <c:v>603.36678640776711</c:v>
                </c:pt>
                <c:pt idx="8564">
                  <c:v>603.36678640776711</c:v>
                </c:pt>
                <c:pt idx="8565">
                  <c:v>600.9793342579751</c:v>
                </c:pt>
                <c:pt idx="8566">
                  <c:v>609.21192787794746</c:v>
                </c:pt>
                <c:pt idx="8567">
                  <c:v>609.87053536754513</c:v>
                </c:pt>
                <c:pt idx="8568">
                  <c:v>611.1877503467407</c:v>
                </c:pt>
                <c:pt idx="8569">
                  <c:v>612.42263938973645</c:v>
                </c:pt>
                <c:pt idx="8570">
                  <c:v>612.42263938973645</c:v>
                </c:pt>
                <c:pt idx="8571">
                  <c:v>612.42263938973645</c:v>
                </c:pt>
                <c:pt idx="8572">
                  <c:v>609.78820943134554</c:v>
                </c:pt>
                <c:pt idx="8573">
                  <c:v>607.48308321775323</c:v>
                </c:pt>
                <c:pt idx="8574">
                  <c:v>616.37428432732327</c:v>
                </c:pt>
                <c:pt idx="8575">
                  <c:v>617.77382524271843</c:v>
                </c:pt>
                <c:pt idx="8576">
                  <c:v>620.24360332871015</c:v>
                </c:pt>
                <c:pt idx="8577">
                  <c:v>620.24360332871015</c:v>
                </c:pt>
                <c:pt idx="8578">
                  <c:v>620.24360332871015</c:v>
                </c:pt>
                <c:pt idx="8579">
                  <c:v>617.93847711511796</c:v>
                </c:pt>
                <c:pt idx="8580">
                  <c:v>620.32592926490997</c:v>
                </c:pt>
                <c:pt idx="8581">
                  <c:v>622.11730284130294</c:v>
                </c:pt>
                <c:pt idx="8582">
                  <c:v>636.92570200970204</c:v>
                </c:pt>
                <c:pt idx="8583">
                  <c:v>638.40654192654199</c:v>
                </c:pt>
                <c:pt idx="8584">
                  <c:v>638.40654192654199</c:v>
                </c:pt>
                <c:pt idx="8585">
                  <c:v>638.40654192654199</c:v>
                </c:pt>
                <c:pt idx="8586">
                  <c:v>638.40654192654199</c:v>
                </c:pt>
                <c:pt idx="8587">
                  <c:v>645.64620374220362</c:v>
                </c:pt>
                <c:pt idx="8588">
                  <c:v>653.79082328482332</c:v>
                </c:pt>
                <c:pt idx="8589">
                  <c:v>649.75964795564789</c:v>
                </c:pt>
                <c:pt idx="8590">
                  <c:v>644.82351489951498</c:v>
                </c:pt>
                <c:pt idx="8591">
                  <c:v>644.82351489951498</c:v>
                </c:pt>
                <c:pt idx="8592">
                  <c:v>644.82351489951498</c:v>
                </c:pt>
                <c:pt idx="8593">
                  <c:v>648.44334580734585</c:v>
                </c:pt>
                <c:pt idx="8594">
                  <c:v>648.44334580734585</c:v>
                </c:pt>
                <c:pt idx="8595">
                  <c:v>643.34267498267502</c:v>
                </c:pt>
                <c:pt idx="8596">
                  <c:v>648.69015246015249</c:v>
                </c:pt>
                <c:pt idx="8597">
                  <c:v>648.03200138600141</c:v>
                </c:pt>
                <c:pt idx="8598">
                  <c:v>648.03200138600141</c:v>
                </c:pt>
                <c:pt idx="8599">
                  <c:v>648.03200138600141</c:v>
                </c:pt>
                <c:pt idx="8600">
                  <c:v>649.9241857241858</c:v>
                </c:pt>
                <c:pt idx="8601">
                  <c:v>644.98805266805266</c:v>
                </c:pt>
                <c:pt idx="8602">
                  <c:v>643.6717505197505</c:v>
                </c:pt>
                <c:pt idx="8603">
                  <c:v>642.76679279279278</c:v>
                </c:pt>
                <c:pt idx="8604">
                  <c:v>642.51998613998614</c:v>
                </c:pt>
                <c:pt idx="8605">
                  <c:v>642.51998613998614</c:v>
                </c:pt>
                <c:pt idx="8606">
                  <c:v>642.51998613998614</c:v>
                </c:pt>
                <c:pt idx="8607">
                  <c:v>647.12704365904358</c:v>
                </c:pt>
                <c:pt idx="8608">
                  <c:v>648.27880803880805</c:v>
                </c:pt>
                <c:pt idx="8609">
                  <c:v>647.45611919611918</c:v>
                </c:pt>
                <c:pt idx="8610">
                  <c:v>649.26603465003473</c:v>
                </c:pt>
                <c:pt idx="8611">
                  <c:v>670.16233125433121</c:v>
                </c:pt>
                <c:pt idx="8612">
                  <c:v>669.23477093425606</c:v>
                </c:pt>
                <c:pt idx="8613">
                  <c:v>669.23477093425606</c:v>
                </c:pt>
                <c:pt idx="8614">
                  <c:v>663.81253979238761</c:v>
                </c:pt>
                <c:pt idx="8615">
                  <c:v>662.49805951557107</c:v>
                </c:pt>
                <c:pt idx="8616">
                  <c:v>661.18357923875431</c:v>
                </c:pt>
                <c:pt idx="8617">
                  <c:v>619.12021038062289</c:v>
                </c:pt>
                <c:pt idx="8618">
                  <c:v>617.80573010380624</c:v>
                </c:pt>
                <c:pt idx="8619">
                  <c:v>617.80573010380624</c:v>
                </c:pt>
                <c:pt idx="8620">
                  <c:v>617.80573010380624</c:v>
                </c:pt>
                <c:pt idx="8621">
                  <c:v>630.53975778546715</c:v>
                </c:pt>
                <c:pt idx="8622">
                  <c:v>626.02123183391006</c:v>
                </c:pt>
                <c:pt idx="8623">
                  <c:v>619.44883044982703</c:v>
                </c:pt>
                <c:pt idx="8624">
                  <c:v>604.57877231833913</c:v>
                </c:pt>
                <c:pt idx="8625">
                  <c:v>607.78281799307968</c:v>
                </c:pt>
                <c:pt idx="8626">
                  <c:v>607.78281799307968</c:v>
                </c:pt>
                <c:pt idx="8627">
                  <c:v>607.78281799307968</c:v>
                </c:pt>
                <c:pt idx="8628">
                  <c:v>615.17676955017293</c:v>
                </c:pt>
                <c:pt idx="8629">
                  <c:v>611.56194878892734</c:v>
                </c:pt>
                <c:pt idx="8630">
                  <c:v>614.8481494809688</c:v>
                </c:pt>
                <c:pt idx="8631">
                  <c:v>612.87642906574411</c:v>
                </c:pt>
                <c:pt idx="8632">
                  <c:v>614.02659930795846</c:v>
                </c:pt>
                <c:pt idx="8633">
                  <c:v>614.02659930795846</c:v>
                </c:pt>
                <c:pt idx="8634">
                  <c:v>614.02659930795846</c:v>
                </c:pt>
                <c:pt idx="8635">
                  <c:v>615.17676955017293</c:v>
                </c:pt>
                <c:pt idx="8636">
                  <c:v>611.2333287197232</c:v>
                </c:pt>
                <c:pt idx="8637">
                  <c:v>610.82255363321804</c:v>
                </c:pt>
                <c:pt idx="8638">
                  <c:v>606.30402768166095</c:v>
                </c:pt>
                <c:pt idx="8639">
                  <c:v>606.30402768166095</c:v>
                </c:pt>
                <c:pt idx="8640">
                  <c:v>606.30402768166095</c:v>
                </c:pt>
                <c:pt idx="8641">
                  <c:v>606.30402768166095</c:v>
                </c:pt>
                <c:pt idx="8642">
                  <c:v>612.54780899653986</c:v>
                </c:pt>
                <c:pt idx="8643">
                  <c:v>610.13093093922657</c:v>
                </c:pt>
                <c:pt idx="8644">
                  <c:v>607.50741712707179</c:v>
                </c:pt>
                <c:pt idx="8645">
                  <c:v>597.25931629834258</c:v>
                </c:pt>
                <c:pt idx="8646">
                  <c:v>599.06298204419898</c:v>
                </c:pt>
                <c:pt idx="8647">
                  <c:v>599.06298204419898</c:v>
                </c:pt>
                <c:pt idx="8648">
                  <c:v>599.06298204419898</c:v>
                </c:pt>
                <c:pt idx="8649">
                  <c:v>597.91519475138114</c:v>
                </c:pt>
                <c:pt idx="8650">
                  <c:v>575.45135773480661</c:v>
                </c:pt>
                <c:pt idx="8651">
                  <c:v>576.35319060773486</c:v>
                </c:pt>
                <c:pt idx="8652">
                  <c:v>580.86235497237578</c:v>
                </c:pt>
                <c:pt idx="8653">
                  <c:v>573.89364640883969</c:v>
                </c:pt>
                <c:pt idx="8654">
                  <c:v>573.89364640883969</c:v>
                </c:pt>
                <c:pt idx="8655">
                  <c:v>573.89364640883969</c:v>
                </c:pt>
                <c:pt idx="8656">
                  <c:v>570.12234530386729</c:v>
                </c:pt>
                <c:pt idx="8657">
                  <c:v>566.02310497237556</c:v>
                </c:pt>
                <c:pt idx="8658">
                  <c:v>571.84402624309394</c:v>
                </c:pt>
                <c:pt idx="8659">
                  <c:v>578.64876519337008</c:v>
                </c:pt>
                <c:pt idx="8660">
                  <c:v>575.61532734806633</c:v>
                </c:pt>
                <c:pt idx="8661">
                  <c:v>575.61532734806633</c:v>
                </c:pt>
                <c:pt idx="8662">
                  <c:v>575.61532734806633</c:v>
                </c:pt>
                <c:pt idx="8663">
                  <c:v>581.27227900552487</c:v>
                </c:pt>
                <c:pt idx="8664">
                  <c:v>597.34130110497233</c:v>
                </c:pt>
                <c:pt idx="8665">
                  <c:v>581.27227900552487</c:v>
                </c:pt>
                <c:pt idx="8666">
                  <c:v>587.50312430939232</c:v>
                </c:pt>
                <c:pt idx="8667">
                  <c:v>587.50312430939232</c:v>
                </c:pt>
                <c:pt idx="8668">
                  <c:v>587.50312430939232</c:v>
                </c:pt>
                <c:pt idx="8669">
                  <c:v>587.50312430939232</c:v>
                </c:pt>
                <c:pt idx="8670">
                  <c:v>581.27227900552487</c:v>
                </c:pt>
                <c:pt idx="8671">
                  <c:v>583.73182320441992</c:v>
                </c:pt>
                <c:pt idx="8672">
                  <c:v>577.99288674033153</c:v>
                </c:pt>
                <c:pt idx="8673">
                  <c:v>581.94421517241381</c:v>
                </c:pt>
                <c:pt idx="8674">
                  <c:v>582.10795862068971</c:v>
                </c:pt>
                <c:pt idx="8675">
                  <c:v>582.10795862068971</c:v>
                </c:pt>
                <c:pt idx="8676">
                  <c:v>582.10795862068971</c:v>
                </c:pt>
                <c:pt idx="8677">
                  <c:v>578.09624413793108</c:v>
                </c:pt>
                <c:pt idx="8678">
                  <c:v>578.50560275862074</c:v>
                </c:pt>
                <c:pt idx="8679">
                  <c:v>582.59918896551733</c:v>
                </c:pt>
                <c:pt idx="8680">
                  <c:v>586.36528827586221</c:v>
                </c:pt>
                <c:pt idx="8681">
                  <c:v>587.75710758620698</c:v>
                </c:pt>
                <c:pt idx="8682">
                  <c:v>587.75710758620698</c:v>
                </c:pt>
                <c:pt idx="8683">
                  <c:v>587.75710758620698</c:v>
                </c:pt>
                <c:pt idx="8684">
                  <c:v>590.6226179310346</c:v>
                </c:pt>
                <c:pt idx="8685">
                  <c:v>600.9384551724138</c:v>
                </c:pt>
                <c:pt idx="8686">
                  <c:v>600.9384551724138</c:v>
                </c:pt>
                <c:pt idx="8687">
                  <c:v>598.48230344827584</c:v>
                </c:pt>
                <c:pt idx="8688">
                  <c:v>597.74545793103459</c:v>
                </c:pt>
                <c:pt idx="8689">
                  <c:v>597.74545793103459</c:v>
                </c:pt>
                <c:pt idx="8690">
                  <c:v>597.74545793103459</c:v>
                </c:pt>
                <c:pt idx="8691">
                  <c:v>603.41098124137943</c:v>
                </c:pt>
                <c:pt idx="8692">
                  <c:v>604.21332413793107</c:v>
                </c:pt>
                <c:pt idx="8693">
                  <c:v>610.1080882758622</c:v>
                </c:pt>
                <c:pt idx="8694">
                  <c:v>606.0145020689655</c:v>
                </c:pt>
                <c:pt idx="8695">
                  <c:v>603.39460689655175</c:v>
                </c:pt>
                <c:pt idx="8696">
                  <c:v>603.39460689655175</c:v>
                </c:pt>
                <c:pt idx="8697">
                  <c:v>603.39460689655175</c:v>
                </c:pt>
                <c:pt idx="8698">
                  <c:v>605.523271724138</c:v>
                </c:pt>
                <c:pt idx="8699">
                  <c:v>603.80396551724141</c:v>
                </c:pt>
                <c:pt idx="8700">
                  <c:v>605.44140000000004</c:v>
                </c:pt>
                <c:pt idx="8701">
                  <c:v>605.19578482758629</c:v>
                </c:pt>
                <c:pt idx="8702">
                  <c:v>605.03204137931027</c:v>
                </c:pt>
                <c:pt idx="8703">
                  <c:v>605.03204137931027</c:v>
                </c:pt>
                <c:pt idx="8704">
                  <c:v>602.5387774725275</c:v>
                </c:pt>
                <c:pt idx="8705">
                  <c:v>602.13110576923089</c:v>
                </c:pt>
                <c:pt idx="8706">
                  <c:v>592.26545054945063</c:v>
                </c:pt>
                <c:pt idx="8707">
                  <c:v>600.50041895604409</c:v>
                </c:pt>
                <c:pt idx="8708">
                  <c:v>607.02316620879128</c:v>
                </c:pt>
                <c:pt idx="8709">
                  <c:v>615.09506593406604</c:v>
                </c:pt>
                <c:pt idx="8710">
                  <c:v>615.09506593406604</c:v>
                </c:pt>
                <c:pt idx="8711">
                  <c:v>615.09506593406604</c:v>
                </c:pt>
                <c:pt idx="8712">
                  <c:v>612.07829532967048</c:v>
                </c:pt>
                <c:pt idx="8713">
                  <c:v>613.9535851648352</c:v>
                </c:pt>
                <c:pt idx="8714">
                  <c:v>615.01353159340658</c:v>
                </c:pt>
                <c:pt idx="8715">
                  <c:v>613.9535851648352</c:v>
                </c:pt>
                <c:pt idx="8716">
                  <c:v>609.06152472527469</c:v>
                </c:pt>
                <c:pt idx="8717">
                  <c:v>609.06152472527469</c:v>
                </c:pt>
                <c:pt idx="8718">
                  <c:v>609.06152472527469</c:v>
                </c:pt>
                <c:pt idx="8719">
                  <c:v>612.3228983516484</c:v>
                </c:pt>
                <c:pt idx="8720">
                  <c:v>610.8552802197803</c:v>
                </c:pt>
                <c:pt idx="8721">
                  <c:v>614.27972252747259</c:v>
                </c:pt>
                <c:pt idx="8722">
                  <c:v>613.46437912087924</c:v>
                </c:pt>
                <c:pt idx="8723">
                  <c:v>616.23654670329665</c:v>
                </c:pt>
                <c:pt idx="8724">
                  <c:v>616.23654670329665</c:v>
                </c:pt>
                <c:pt idx="8725">
                  <c:v>616.23654670329665</c:v>
                </c:pt>
                <c:pt idx="8726">
                  <c:v>618.35643956043964</c:v>
                </c:pt>
                <c:pt idx="8727">
                  <c:v>616.15501236263754</c:v>
                </c:pt>
                <c:pt idx="8728">
                  <c:v>613.54591346153859</c:v>
                </c:pt>
                <c:pt idx="8729">
                  <c:v>616.15501236263754</c:v>
                </c:pt>
                <c:pt idx="8730">
                  <c:v>615.17660027472527</c:v>
                </c:pt>
                <c:pt idx="8731">
                  <c:v>615.17660027472527</c:v>
                </c:pt>
                <c:pt idx="8732">
                  <c:v>615.17660027472527</c:v>
                </c:pt>
                <c:pt idx="8733">
                  <c:v>603.92486126373637</c:v>
                </c:pt>
                <c:pt idx="8734">
                  <c:v>602.83944931506846</c:v>
                </c:pt>
                <c:pt idx="8735">
                  <c:v>611.94627671232877</c:v>
                </c:pt>
                <c:pt idx="8736">
                  <c:v>608.44990547945201</c:v>
                </c:pt>
                <c:pt idx="8737">
                  <c:v>612.84069726027406</c:v>
                </c:pt>
                <c:pt idx="8738">
                  <c:v>612.84069726027406</c:v>
                </c:pt>
                <c:pt idx="8739">
                  <c:v>612.84069726027406</c:v>
                </c:pt>
                <c:pt idx="8740">
                  <c:v>612.10889863013699</c:v>
                </c:pt>
                <c:pt idx="8741">
                  <c:v>614.22298356164379</c:v>
                </c:pt>
                <c:pt idx="8742">
                  <c:v>624.46816438356177</c:v>
                </c:pt>
                <c:pt idx="8743">
                  <c:v>622.43539041095903</c:v>
                </c:pt>
                <c:pt idx="8744">
                  <c:v>623.98029863013699</c:v>
                </c:pt>
                <c:pt idx="8745">
                  <c:v>623.98029863013699</c:v>
                </c:pt>
                <c:pt idx="8746">
                  <c:v>623.98029863013699</c:v>
                </c:pt>
                <c:pt idx="8747">
                  <c:v>629.10288904109598</c:v>
                </c:pt>
                <c:pt idx="8748">
                  <c:v>629.50944383561648</c:v>
                </c:pt>
                <c:pt idx="8749">
                  <c:v>630.15993150684938</c:v>
                </c:pt>
                <c:pt idx="8750">
                  <c:v>627.88322465753436</c:v>
                </c:pt>
                <c:pt idx="8751">
                  <c:v>630.32255342465771</c:v>
                </c:pt>
                <c:pt idx="8752">
                  <c:v>630.32255342465771</c:v>
                </c:pt>
                <c:pt idx="8753">
                  <c:v>630.32255342465771</c:v>
                </c:pt>
                <c:pt idx="8754">
                  <c:v>633.41236986301374</c:v>
                </c:pt>
                <c:pt idx="8755">
                  <c:v>630.48517534246582</c:v>
                </c:pt>
                <c:pt idx="8756">
                  <c:v>628.37109041095903</c:v>
                </c:pt>
                <c:pt idx="8757">
                  <c:v>628.20846849315069</c:v>
                </c:pt>
                <c:pt idx="8758">
                  <c:v>629.10288904109598</c:v>
                </c:pt>
                <c:pt idx="8759">
                  <c:v>629.10288904109598</c:v>
                </c:pt>
                <c:pt idx="8760">
                  <c:v>629.10288904109598</c:v>
                </c:pt>
                <c:pt idx="8761">
                  <c:v>631.13566301369883</c:v>
                </c:pt>
                <c:pt idx="8762">
                  <c:v>630.07862054794521</c:v>
                </c:pt>
                <c:pt idx="8763">
                  <c:v>634.87596712328764</c:v>
                </c:pt>
                <c:pt idx="8764">
                  <c:v>635.68907671232887</c:v>
                </c:pt>
                <c:pt idx="8765">
                  <c:v>634.06096787423098</c:v>
                </c:pt>
                <c:pt idx="8766">
                  <c:v>634.06096787423098</c:v>
                </c:pt>
                <c:pt idx="8767">
                  <c:v>634.06096787423098</c:v>
                </c:pt>
                <c:pt idx="8768">
                  <c:v>639.41648667122354</c:v>
                </c:pt>
                <c:pt idx="8769">
                  <c:v>639.17305399863289</c:v>
                </c:pt>
                <c:pt idx="8770">
                  <c:v>634.87241011619972</c:v>
                </c:pt>
                <c:pt idx="8771">
                  <c:v>631.13977580314429</c:v>
                </c:pt>
                <c:pt idx="8772">
                  <c:v>628.21858373205748</c:v>
                </c:pt>
                <c:pt idx="8773">
                  <c:v>628.21858373205748</c:v>
                </c:pt>
                <c:pt idx="8774">
                  <c:v>628.21858373205748</c:v>
                </c:pt>
                <c:pt idx="8775">
                  <c:v>624.16137252221461</c:v>
                </c:pt>
                <c:pt idx="8776">
                  <c:v>630.49062200956939</c:v>
                </c:pt>
                <c:pt idx="8777">
                  <c:v>627.08256459330141</c:v>
                </c:pt>
                <c:pt idx="8778">
                  <c:v>632.92494873547503</c:v>
                </c:pt>
                <c:pt idx="8779">
                  <c:v>632.92494873547503</c:v>
                </c:pt>
                <c:pt idx="8780">
                  <c:v>632.92494873547503</c:v>
                </c:pt>
                <c:pt idx="8781">
                  <c:v>632.92494873547503</c:v>
                </c:pt>
                <c:pt idx="8782">
                  <c:v>635.68385235816822</c:v>
                </c:pt>
                <c:pt idx="8783">
                  <c:v>638.28046753246758</c:v>
                </c:pt>
                <c:pt idx="8784">
                  <c:v>637.14444839371163</c:v>
                </c:pt>
                <c:pt idx="8785">
                  <c:v>629.35460287081344</c:v>
                </c:pt>
                <c:pt idx="8786">
                  <c:v>619.94187286397812</c:v>
                </c:pt>
                <c:pt idx="8787">
                  <c:v>619.94187286397812</c:v>
                </c:pt>
                <c:pt idx="8788">
                  <c:v>619.94187286397812</c:v>
                </c:pt>
                <c:pt idx="8789">
                  <c:v>619.29271907040334</c:v>
                </c:pt>
                <c:pt idx="8790">
                  <c:v>619.7795844155844</c:v>
                </c:pt>
                <c:pt idx="8791">
                  <c:v>623.99908407382088</c:v>
                </c:pt>
                <c:pt idx="8792">
                  <c:v>611.82745044429248</c:v>
                </c:pt>
                <c:pt idx="8793">
                  <c:v>612.31431578947377</c:v>
                </c:pt>
                <c:pt idx="8794">
                  <c:v>612.31431578947377</c:v>
                </c:pt>
                <c:pt idx="8795">
                  <c:v>612.31431578947377</c:v>
                </c:pt>
                <c:pt idx="8796">
                  <c:v>619.7795844155844</c:v>
                </c:pt>
                <c:pt idx="8797">
                  <c:v>623.99908407382088</c:v>
                </c:pt>
                <c:pt idx="8798">
                  <c:v>624.64823786739578</c:v>
                </c:pt>
                <c:pt idx="8799">
                  <c:v>628.54316062884493</c:v>
                </c:pt>
                <c:pt idx="8800">
                  <c:v>627.24485304169514</c:v>
                </c:pt>
                <c:pt idx="8801">
                  <c:v>627.24485304169514</c:v>
                </c:pt>
                <c:pt idx="8802">
                  <c:v>627.24485304169514</c:v>
                </c:pt>
                <c:pt idx="8803">
                  <c:v>616.04695010252908</c:v>
                </c:pt>
                <c:pt idx="8804">
                  <c:v>617.91326725905674</c:v>
                </c:pt>
                <c:pt idx="8805">
                  <c:v>623.51221872863982</c:v>
                </c:pt>
                <c:pt idx="8806">
                  <c:v>621.15903622693099</c:v>
                </c:pt>
                <c:pt idx="8807">
                  <c:v>619.61729596719078</c:v>
                </c:pt>
                <c:pt idx="8808">
                  <c:v>619.61729596719078</c:v>
                </c:pt>
                <c:pt idx="8809">
                  <c:v>619.61729596719078</c:v>
                </c:pt>
                <c:pt idx="8810">
                  <c:v>623.59336295283663</c:v>
                </c:pt>
                <c:pt idx="8811">
                  <c:v>623.51221872863982</c:v>
                </c:pt>
                <c:pt idx="8812">
                  <c:v>622.86306493506493</c:v>
                </c:pt>
                <c:pt idx="8813">
                  <c:v>622.37619958988387</c:v>
                </c:pt>
                <c:pt idx="8814">
                  <c:v>617.18296924128504</c:v>
                </c:pt>
                <c:pt idx="8815">
                  <c:v>617.18296924128504</c:v>
                </c:pt>
                <c:pt idx="8816">
                  <c:v>617.18296924128504</c:v>
                </c:pt>
                <c:pt idx="8817">
                  <c:v>617.42640191387557</c:v>
                </c:pt>
                <c:pt idx="8818">
                  <c:v>614.91093096377301</c:v>
                </c:pt>
                <c:pt idx="8819">
                  <c:v>614.6674982911826</c:v>
                </c:pt>
                <c:pt idx="8820">
                  <c:v>612.55774846206418</c:v>
                </c:pt>
                <c:pt idx="8821">
                  <c:v>615.56008475734791</c:v>
                </c:pt>
                <c:pt idx="8822">
                  <c:v>615.56008475734791</c:v>
                </c:pt>
                <c:pt idx="8823">
                  <c:v>615.56008475734791</c:v>
                </c:pt>
                <c:pt idx="8824">
                  <c:v>617.84689161554195</c:v>
                </c:pt>
                <c:pt idx="8825">
                  <c:v>612.99151329243364</c:v>
                </c:pt>
                <c:pt idx="8826">
                  <c:v>611.93951465576026</c:v>
                </c:pt>
                <c:pt idx="8827">
                  <c:v>611.53489979550113</c:v>
                </c:pt>
                <c:pt idx="8828">
                  <c:v>610.48290115882764</c:v>
                </c:pt>
                <c:pt idx="8829">
                  <c:v>610.48290115882764</c:v>
                </c:pt>
                <c:pt idx="8830">
                  <c:v>610.48290115882764</c:v>
                </c:pt>
                <c:pt idx="8831">
                  <c:v>609.1881336059987</c:v>
                </c:pt>
                <c:pt idx="8832">
                  <c:v>610.15920927062041</c:v>
                </c:pt>
                <c:pt idx="8833">
                  <c:v>614.2053578732108</c:v>
                </c:pt>
                <c:pt idx="8834">
                  <c:v>626.0201117927744</c:v>
                </c:pt>
                <c:pt idx="8835">
                  <c:v>623.91611451942742</c:v>
                </c:pt>
                <c:pt idx="8836">
                  <c:v>623.91611451942742</c:v>
                </c:pt>
                <c:pt idx="8837">
                  <c:v>623.91611451942742</c:v>
                </c:pt>
                <c:pt idx="8838">
                  <c:v>626.99118745739599</c:v>
                </c:pt>
                <c:pt idx="8839">
                  <c:v>626.50564962508531</c:v>
                </c:pt>
                <c:pt idx="8840">
                  <c:v>623.59242263122019</c:v>
                </c:pt>
                <c:pt idx="8841">
                  <c:v>619.38442808452635</c:v>
                </c:pt>
                <c:pt idx="8842">
                  <c:v>626.82934151329243</c:v>
                </c:pt>
                <c:pt idx="8843">
                  <c:v>626.82934151329243</c:v>
                </c:pt>
                <c:pt idx="8844">
                  <c:v>626.82934151329243</c:v>
                </c:pt>
                <c:pt idx="8845">
                  <c:v>628.77149284253596</c:v>
                </c:pt>
                <c:pt idx="8846">
                  <c:v>630.38995228357192</c:v>
                </c:pt>
                <c:pt idx="8847">
                  <c:v>626.34380368098164</c:v>
                </c:pt>
                <c:pt idx="8848">
                  <c:v>633.95056305385151</c:v>
                </c:pt>
                <c:pt idx="8849">
                  <c:v>633.46502522154049</c:v>
                </c:pt>
                <c:pt idx="8850">
                  <c:v>633.46502522154049</c:v>
                </c:pt>
                <c:pt idx="8851">
                  <c:v>633.46502522154049</c:v>
                </c:pt>
                <c:pt idx="8852">
                  <c:v>628.44780095432861</c:v>
                </c:pt>
                <c:pt idx="8853">
                  <c:v>625.04903612815269</c:v>
                </c:pt>
                <c:pt idx="8854">
                  <c:v>625.37272801635993</c:v>
                </c:pt>
                <c:pt idx="8855">
                  <c:v>631.09685927940177</c:v>
                </c:pt>
                <c:pt idx="8856">
                  <c:v>631.09685927940177</c:v>
                </c:pt>
                <c:pt idx="8857">
                  <c:v>631.09685927940177</c:v>
                </c:pt>
                <c:pt idx="8858">
                  <c:v>631.09685927940177</c:v>
                </c:pt>
                <c:pt idx="8859">
                  <c:v>624.9634371176071</c:v>
                </c:pt>
                <c:pt idx="8860">
                  <c:v>621.08969680489474</c:v>
                </c:pt>
                <c:pt idx="8861">
                  <c:v>622.05813188307275</c:v>
                </c:pt>
                <c:pt idx="8862">
                  <c:v>620.12126172671651</c:v>
                </c:pt>
                <c:pt idx="8863">
                  <c:v>621.08969680489474</c:v>
                </c:pt>
                <c:pt idx="8864">
                  <c:v>621.08969680489474</c:v>
                </c:pt>
                <c:pt idx="8865">
                  <c:v>621.08969680489474</c:v>
                </c:pt>
                <c:pt idx="8866">
                  <c:v>610.43691094493545</c:v>
                </c:pt>
                <c:pt idx="8867">
                  <c:v>611.97026648538406</c:v>
                </c:pt>
                <c:pt idx="8868">
                  <c:v>611.0825343303876</c:v>
                </c:pt>
                <c:pt idx="8869">
                  <c:v>611.88956356220274</c:v>
                </c:pt>
                <c:pt idx="8870">
                  <c:v>610.43691094493545</c:v>
                </c:pt>
                <c:pt idx="8871">
                  <c:v>610.43691094493545</c:v>
                </c:pt>
                <c:pt idx="8872">
                  <c:v>610.43691094493545</c:v>
                </c:pt>
                <c:pt idx="8873">
                  <c:v>608.98425832766827</c:v>
                </c:pt>
                <c:pt idx="8874">
                  <c:v>600.59115431679129</c:v>
                </c:pt>
                <c:pt idx="8875">
                  <c:v>602.04380693405847</c:v>
                </c:pt>
                <c:pt idx="8876">
                  <c:v>603.33505370496277</c:v>
                </c:pt>
                <c:pt idx="8877">
                  <c:v>599.62271923861317</c:v>
                </c:pt>
                <c:pt idx="8878">
                  <c:v>599.62271923861317</c:v>
                </c:pt>
                <c:pt idx="8879">
                  <c:v>599.62271923861317</c:v>
                </c:pt>
                <c:pt idx="8880">
                  <c:v>603.65786539768874</c:v>
                </c:pt>
                <c:pt idx="8881">
                  <c:v>606.07895309313403</c:v>
                </c:pt>
                <c:pt idx="8882">
                  <c:v>606.88598232494917</c:v>
                </c:pt>
                <c:pt idx="8883">
                  <c:v>606.72457647858607</c:v>
                </c:pt>
                <c:pt idx="8884">
                  <c:v>608.58074371176076</c:v>
                </c:pt>
                <c:pt idx="8885">
                  <c:v>608.1673057065218</c:v>
                </c:pt>
                <c:pt idx="8886">
                  <c:v>608.1673057065218</c:v>
                </c:pt>
                <c:pt idx="8887">
                  <c:v>607.60276902173916</c:v>
                </c:pt>
                <c:pt idx="8888">
                  <c:v>606.6349918478262</c:v>
                </c:pt>
                <c:pt idx="8889">
                  <c:v>608.24795380434796</c:v>
                </c:pt>
                <c:pt idx="8890">
                  <c:v>603.40906793478268</c:v>
                </c:pt>
                <c:pt idx="8891">
                  <c:v>619.37739130434784</c:v>
                </c:pt>
                <c:pt idx="8892">
                  <c:v>619.37739130434784</c:v>
                </c:pt>
                <c:pt idx="8893">
                  <c:v>619.37739130434784</c:v>
                </c:pt>
                <c:pt idx="8894">
                  <c:v>615.34498641304356</c:v>
                </c:pt>
                <c:pt idx="8895">
                  <c:v>611.79647010869576</c:v>
                </c:pt>
                <c:pt idx="8896">
                  <c:v>616.47405978260883</c:v>
                </c:pt>
                <c:pt idx="8897">
                  <c:v>613.40943206521752</c:v>
                </c:pt>
                <c:pt idx="8898">
                  <c:v>614.53850543478268</c:v>
                </c:pt>
                <c:pt idx="8899">
                  <c:v>614.53850543478268</c:v>
                </c:pt>
                <c:pt idx="8900">
                  <c:v>614.53850543478268</c:v>
                </c:pt>
                <c:pt idx="8901">
                  <c:v>618.40961413043476</c:v>
                </c:pt>
                <c:pt idx="8902">
                  <c:v>620.18387228260883</c:v>
                </c:pt>
                <c:pt idx="8903">
                  <c:v>616.47405978260883</c:v>
                </c:pt>
                <c:pt idx="8904">
                  <c:v>615.34498641304356</c:v>
                </c:pt>
                <c:pt idx="8905">
                  <c:v>619.78063179347839</c:v>
                </c:pt>
                <c:pt idx="8906">
                  <c:v>619.78063179347839</c:v>
                </c:pt>
                <c:pt idx="8907">
                  <c:v>619.78063179347839</c:v>
                </c:pt>
                <c:pt idx="8908">
                  <c:v>628.40997826086982</c:v>
                </c:pt>
                <c:pt idx="8909">
                  <c:v>626.31312771739135</c:v>
                </c:pt>
                <c:pt idx="8910">
                  <c:v>623.57109239130455</c:v>
                </c:pt>
                <c:pt idx="8911">
                  <c:v>621.39359375000004</c:v>
                </c:pt>
                <c:pt idx="8912">
                  <c:v>622.60331521739147</c:v>
                </c:pt>
                <c:pt idx="8913">
                  <c:v>622.60331521739147</c:v>
                </c:pt>
                <c:pt idx="8914">
                  <c:v>622.60331521739147</c:v>
                </c:pt>
                <c:pt idx="8915">
                  <c:v>621.79683423913059</c:v>
                </c:pt>
                <c:pt idx="8916">
                  <c:v>623.42958915254246</c:v>
                </c:pt>
                <c:pt idx="8917">
                  <c:v>617.79570440677981</c:v>
                </c:pt>
                <c:pt idx="8918">
                  <c:v>619.08344949152547</c:v>
                </c:pt>
                <c:pt idx="8919">
                  <c:v>613.12762847457634</c:v>
                </c:pt>
                <c:pt idx="8920">
                  <c:v>613.12762847457634</c:v>
                </c:pt>
                <c:pt idx="8921">
                  <c:v>613.12762847457634</c:v>
                </c:pt>
                <c:pt idx="8922">
                  <c:v>613.12762847457634</c:v>
                </c:pt>
                <c:pt idx="8923">
                  <c:v>614.012953220339</c:v>
                </c:pt>
                <c:pt idx="8924">
                  <c:v>615.05924610169495</c:v>
                </c:pt>
                <c:pt idx="8925">
                  <c:v>616.99086372881368</c:v>
                </c:pt>
                <c:pt idx="8926">
                  <c:v>618.27860881355934</c:v>
                </c:pt>
                <c:pt idx="8927">
                  <c:v>618.27860881355934</c:v>
                </c:pt>
                <c:pt idx="8928">
                  <c:v>618.27860881355934</c:v>
                </c:pt>
                <c:pt idx="8929">
                  <c:v>617.63473627118651</c:v>
                </c:pt>
                <c:pt idx="8930">
                  <c:v>618.92248135593229</c:v>
                </c:pt>
                <c:pt idx="8931">
                  <c:v>623.26862101694917</c:v>
                </c:pt>
                <c:pt idx="8932">
                  <c:v>621.33700338983056</c:v>
                </c:pt>
                <c:pt idx="8933">
                  <c:v>624.95878644067807</c:v>
                </c:pt>
                <c:pt idx="8934">
                  <c:v>624.95878644067807</c:v>
                </c:pt>
                <c:pt idx="8935">
                  <c:v>624.95878644067807</c:v>
                </c:pt>
                <c:pt idx="8936">
                  <c:v>626.80992000000003</c:v>
                </c:pt>
                <c:pt idx="8937">
                  <c:v>635.09977898305078</c:v>
                </c:pt>
                <c:pt idx="8938">
                  <c:v>627.93669694915263</c:v>
                </c:pt>
                <c:pt idx="8939">
                  <c:v>627.37330847457633</c:v>
                </c:pt>
                <c:pt idx="8940">
                  <c:v>630.35121898305101</c:v>
                </c:pt>
                <c:pt idx="8941">
                  <c:v>630.35121898305101</c:v>
                </c:pt>
                <c:pt idx="8942">
                  <c:v>630.35121898305101</c:v>
                </c:pt>
                <c:pt idx="8943">
                  <c:v>619.88829016949171</c:v>
                </c:pt>
                <c:pt idx="8944">
                  <c:v>622.46378033898304</c:v>
                </c:pt>
                <c:pt idx="8945">
                  <c:v>619.88829016949171</c:v>
                </c:pt>
                <c:pt idx="8946">
                  <c:v>620.13817714672075</c:v>
                </c:pt>
                <c:pt idx="8947">
                  <c:v>621.58297227856667</c:v>
                </c:pt>
                <c:pt idx="8948">
                  <c:v>621.58297227856667</c:v>
                </c:pt>
                <c:pt idx="8949">
                  <c:v>621.58297227856667</c:v>
                </c:pt>
                <c:pt idx="8950">
                  <c:v>621.58297227856667</c:v>
                </c:pt>
                <c:pt idx="8951">
                  <c:v>620.13817714672075</c:v>
                </c:pt>
                <c:pt idx="8952">
                  <c:v>616.60645571331986</c:v>
                </c:pt>
                <c:pt idx="8953">
                  <c:v>618.37231643002019</c:v>
                </c:pt>
                <c:pt idx="8954">
                  <c:v>615.64325895875584</c:v>
                </c:pt>
                <c:pt idx="8955">
                  <c:v>615.64325895875584</c:v>
                </c:pt>
                <c:pt idx="8956">
                  <c:v>615.64325895875584</c:v>
                </c:pt>
                <c:pt idx="8957">
                  <c:v>619.97764435429349</c:v>
                </c:pt>
                <c:pt idx="8958">
                  <c:v>619.33551318458422</c:v>
                </c:pt>
                <c:pt idx="8959">
                  <c:v>615.96432454361059</c:v>
                </c:pt>
                <c:pt idx="8960">
                  <c:v>616.76698850574712</c:v>
                </c:pt>
                <c:pt idx="8961">
                  <c:v>620.13817714672075</c:v>
                </c:pt>
                <c:pt idx="8962">
                  <c:v>620.13817714672075</c:v>
                </c:pt>
                <c:pt idx="8963">
                  <c:v>620.13817714672075</c:v>
                </c:pt>
                <c:pt idx="8964">
                  <c:v>619.81711156186611</c:v>
                </c:pt>
                <c:pt idx="8965">
                  <c:v>621.26190669371204</c:v>
                </c:pt>
                <c:pt idx="8966">
                  <c:v>619.01444759972969</c:v>
                </c:pt>
                <c:pt idx="8967">
                  <c:v>620.9408411088574</c:v>
                </c:pt>
                <c:pt idx="8968">
                  <c:v>618.53284922244768</c:v>
                </c:pt>
                <c:pt idx="8969">
                  <c:v>618.53284922244768</c:v>
                </c:pt>
                <c:pt idx="8970">
                  <c:v>618.53284922244768</c:v>
                </c:pt>
                <c:pt idx="8971">
                  <c:v>618.45258282623388</c:v>
                </c:pt>
                <c:pt idx="8972">
                  <c:v>620.45924273157539</c:v>
                </c:pt>
                <c:pt idx="8973">
                  <c:v>622.8672346179851</c:v>
                </c:pt>
                <c:pt idx="8974">
                  <c:v>623.02776741041259</c:v>
                </c:pt>
                <c:pt idx="8975">
                  <c:v>615.80379175118333</c:v>
                </c:pt>
                <c:pt idx="8976">
                  <c:v>615.80379175118333</c:v>
                </c:pt>
                <c:pt idx="8977">
                  <c:v>613.72898113207555</c:v>
                </c:pt>
                <c:pt idx="8978">
                  <c:v>614.36894878706198</c:v>
                </c:pt>
                <c:pt idx="8979">
                  <c:v>607.00932075471701</c:v>
                </c:pt>
                <c:pt idx="8980">
                  <c:v>605.08941778975736</c:v>
                </c:pt>
                <c:pt idx="8981">
                  <c:v>605.08941778975736</c:v>
                </c:pt>
                <c:pt idx="8982">
                  <c:v>605.56939353099733</c:v>
                </c:pt>
                <c:pt idx="8983">
                  <c:v>605.56939353099733</c:v>
                </c:pt>
                <c:pt idx="8984">
                  <c:v>605.56939353099733</c:v>
                </c:pt>
                <c:pt idx="8985">
                  <c:v>604.36945417789764</c:v>
                </c:pt>
                <c:pt idx="8986">
                  <c:v>605.24940970350406</c:v>
                </c:pt>
                <c:pt idx="8987">
                  <c:v>604.60944204851751</c:v>
                </c:pt>
                <c:pt idx="8988">
                  <c:v>604.36945417789764</c:v>
                </c:pt>
                <c:pt idx="8989">
                  <c:v>602.84953099730467</c:v>
                </c:pt>
                <c:pt idx="8990">
                  <c:v>602.84953099730467</c:v>
                </c:pt>
                <c:pt idx="8991">
                  <c:v>602.84953099730467</c:v>
                </c:pt>
                <c:pt idx="8992">
                  <c:v>603.32950673854452</c:v>
                </c:pt>
                <c:pt idx="8993">
                  <c:v>602.20956334231812</c:v>
                </c:pt>
                <c:pt idx="8994">
                  <c:v>604.44945013477093</c:v>
                </c:pt>
                <c:pt idx="8995">
                  <c:v>610.20915902964953</c:v>
                </c:pt>
                <c:pt idx="8996">
                  <c:v>611.80907816711579</c:v>
                </c:pt>
                <c:pt idx="8997">
                  <c:v>611.80907816711579</c:v>
                </c:pt>
                <c:pt idx="8998">
                  <c:v>611.80907816711579</c:v>
                </c:pt>
                <c:pt idx="8999">
                  <c:v>611.64908625336932</c:v>
                </c:pt>
                <c:pt idx="9000">
                  <c:v>611.32910242587593</c:v>
                </c:pt>
                <c:pt idx="9001">
                  <c:v>614.52894070080868</c:v>
                </c:pt>
                <c:pt idx="9002">
                  <c:v>613.88897304582201</c:v>
                </c:pt>
                <c:pt idx="9003">
                  <c:v>613.88897304582201</c:v>
                </c:pt>
                <c:pt idx="9004">
                  <c:v>613.88897304582201</c:v>
                </c:pt>
                <c:pt idx="9005">
                  <c:v>613.88897304582201</c:v>
                </c:pt>
                <c:pt idx="9006">
                  <c:v>619.80867385444742</c:v>
                </c:pt>
                <c:pt idx="9007">
                  <c:v>619.00871428571429</c:v>
                </c:pt>
                <c:pt idx="9008">
                  <c:v>616.03801879194646</c:v>
                </c:pt>
                <c:pt idx="9009">
                  <c:v>617.15345234899326</c:v>
                </c:pt>
                <c:pt idx="9010">
                  <c:v>617.31279999999992</c:v>
                </c:pt>
                <c:pt idx="9011">
                  <c:v>617.31279999999992</c:v>
                </c:pt>
                <c:pt idx="9012">
                  <c:v>617.31279999999992</c:v>
                </c:pt>
                <c:pt idx="9013">
                  <c:v>617.23312617449665</c:v>
                </c:pt>
                <c:pt idx="9014">
                  <c:v>618.74692885906052</c:v>
                </c:pt>
                <c:pt idx="9015">
                  <c:v>622.25257718120804</c:v>
                </c:pt>
                <c:pt idx="9016">
                  <c:v>624.64279194630888</c:v>
                </c:pt>
                <c:pt idx="9017">
                  <c:v>624.80213959731554</c:v>
                </c:pt>
                <c:pt idx="9018">
                  <c:v>624.80213959731554</c:v>
                </c:pt>
                <c:pt idx="9019">
                  <c:v>624.80213959731554</c:v>
                </c:pt>
                <c:pt idx="9020">
                  <c:v>623.36801073825507</c:v>
                </c:pt>
                <c:pt idx="9021">
                  <c:v>622.88996778523494</c:v>
                </c:pt>
                <c:pt idx="9022">
                  <c:v>622.57127248322149</c:v>
                </c:pt>
                <c:pt idx="9023">
                  <c:v>619.06562416107374</c:v>
                </c:pt>
                <c:pt idx="9024">
                  <c:v>621.77453422818792</c:v>
                </c:pt>
                <c:pt idx="9025">
                  <c:v>621.77453422818792</c:v>
                </c:pt>
                <c:pt idx="9026">
                  <c:v>621.77453422818792</c:v>
                </c:pt>
                <c:pt idx="9027">
                  <c:v>621.77453422818792</c:v>
                </c:pt>
                <c:pt idx="9028">
                  <c:v>627.51104966442961</c:v>
                </c:pt>
                <c:pt idx="9029">
                  <c:v>628.46713557046985</c:v>
                </c:pt>
                <c:pt idx="9030">
                  <c:v>630.69800268456379</c:v>
                </c:pt>
                <c:pt idx="9031">
                  <c:v>631.81343624161082</c:v>
                </c:pt>
                <c:pt idx="9032">
                  <c:v>631.81343624161082</c:v>
                </c:pt>
                <c:pt idx="9033">
                  <c:v>631.81343624161082</c:v>
                </c:pt>
                <c:pt idx="9034">
                  <c:v>631.41506711409397</c:v>
                </c:pt>
                <c:pt idx="9035">
                  <c:v>634.52234630872488</c:v>
                </c:pt>
                <c:pt idx="9036">
                  <c:v>630.85735033557057</c:v>
                </c:pt>
                <c:pt idx="9037">
                  <c:v>631.01669798657724</c:v>
                </c:pt>
                <c:pt idx="9038">
                  <c:v>626.96576691225721</c:v>
                </c:pt>
                <c:pt idx="9039">
                  <c:v>626.96576691225721</c:v>
                </c:pt>
                <c:pt idx="9040">
                  <c:v>626.96576691225721</c:v>
                </c:pt>
                <c:pt idx="9041">
                  <c:v>629.7487474882787</c:v>
                </c:pt>
                <c:pt idx="9042">
                  <c:v>624.97792364367035</c:v>
                </c:pt>
                <c:pt idx="9043">
                  <c:v>624.97792364367035</c:v>
                </c:pt>
                <c:pt idx="9044">
                  <c:v>623.78521768251846</c:v>
                </c:pt>
                <c:pt idx="9045">
                  <c:v>625.37549229738784</c:v>
                </c:pt>
                <c:pt idx="9046">
                  <c:v>625.37549229738784</c:v>
                </c:pt>
                <c:pt idx="9047">
                  <c:v>625.37549229738784</c:v>
                </c:pt>
                <c:pt idx="9048">
                  <c:v>622.99008037508372</c:v>
                </c:pt>
                <c:pt idx="9049">
                  <c:v>617.42411922304075</c:v>
                </c:pt>
                <c:pt idx="9050">
                  <c:v>617.34460549229732</c:v>
                </c:pt>
                <c:pt idx="9051">
                  <c:v>614.9591935699932</c:v>
                </c:pt>
                <c:pt idx="9052">
                  <c:v>616.62898191560612</c:v>
                </c:pt>
                <c:pt idx="9053">
                  <c:v>616.62898191560612</c:v>
                </c:pt>
                <c:pt idx="9054">
                  <c:v>616.62898191560612</c:v>
                </c:pt>
                <c:pt idx="9055">
                  <c:v>619.41196249162761</c:v>
                </c:pt>
                <c:pt idx="9056">
                  <c:v>620.60466845277961</c:v>
                </c:pt>
                <c:pt idx="9057">
                  <c:v>622.19494306764909</c:v>
                </c:pt>
                <c:pt idx="9058">
                  <c:v>622.99008037508372</c:v>
                </c:pt>
                <c:pt idx="9059">
                  <c:v>621.79737441393172</c:v>
                </c:pt>
                <c:pt idx="9060">
                  <c:v>621.79737441393172</c:v>
                </c:pt>
                <c:pt idx="9061">
                  <c:v>621.79737441393172</c:v>
                </c:pt>
                <c:pt idx="9062">
                  <c:v>620.20709979906223</c:v>
                </c:pt>
                <c:pt idx="9063">
                  <c:v>619.80953114534486</c:v>
                </c:pt>
                <c:pt idx="9064">
                  <c:v>619.01439383791023</c:v>
                </c:pt>
                <c:pt idx="9065">
                  <c:v>618.61682518419286</c:v>
                </c:pt>
                <c:pt idx="9066">
                  <c:v>617.02655056932349</c:v>
                </c:pt>
                <c:pt idx="9067">
                  <c:v>617.02655056932349</c:v>
                </c:pt>
                <c:pt idx="9068">
                  <c:v>617.02655056932349</c:v>
                </c:pt>
                <c:pt idx="9069">
                  <c:v>611.05131191432395</c:v>
                </c:pt>
                <c:pt idx="9070">
                  <c:v>611.21023293172686</c:v>
                </c:pt>
                <c:pt idx="9071">
                  <c:v>611.05131191432395</c:v>
                </c:pt>
                <c:pt idx="9072">
                  <c:v>610.25670682730924</c:v>
                </c:pt>
                <c:pt idx="9073">
                  <c:v>610.09778580990633</c:v>
                </c:pt>
                <c:pt idx="9074">
                  <c:v>610.09778580990633</c:v>
                </c:pt>
                <c:pt idx="9075">
                  <c:v>610.09778580990633</c:v>
                </c:pt>
                <c:pt idx="9076">
                  <c:v>608.66749665327973</c:v>
                </c:pt>
                <c:pt idx="9077">
                  <c:v>610.41562784471216</c:v>
                </c:pt>
                <c:pt idx="9078">
                  <c:v>610.25670682730924</c:v>
                </c:pt>
                <c:pt idx="9079">
                  <c:v>612.48160107095043</c:v>
                </c:pt>
                <c:pt idx="9080">
                  <c:v>612.64052208835346</c:v>
                </c:pt>
                <c:pt idx="9081">
                  <c:v>612.64052208835346</c:v>
                </c:pt>
                <c:pt idx="9082">
                  <c:v>612.64052208835346</c:v>
                </c:pt>
                <c:pt idx="9083">
                  <c:v>612.00483801874168</c:v>
                </c:pt>
                <c:pt idx="9084">
                  <c:v>615.18325836680071</c:v>
                </c:pt>
                <c:pt idx="9085">
                  <c:v>614.22973226238287</c:v>
                </c:pt>
                <c:pt idx="9086">
                  <c:v>614.22973226238287</c:v>
                </c:pt>
                <c:pt idx="9087">
                  <c:v>611.3691539491299</c:v>
                </c:pt>
                <c:pt idx="9088">
                  <c:v>611.3691539491299</c:v>
                </c:pt>
                <c:pt idx="9089">
                  <c:v>611.3691539491299</c:v>
                </c:pt>
                <c:pt idx="9090">
                  <c:v>609.9388647925033</c:v>
                </c:pt>
                <c:pt idx="9091">
                  <c:v>610.49508835341362</c:v>
                </c:pt>
                <c:pt idx="9092">
                  <c:v>612.32268005354751</c:v>
                </c:pt>
                <c:pt idx="9093">
                  <c:v>611.52807496653281</c:v>
                </c:pt>
                <c:pt idx="9094">
                  <c:v>612.1637590361446</c:v>
                </c:pt>
                <c:pt idx="9095">
                  <c:v>612.1637590361446</c:v>
                </c:pt>
                <c:pt idx="9096">
                  <c:v>612.1637590361446</c:v>
                </c:pt>
                <c:pt idx="9097">
                  <c:v>608.82641767068276</c:v>
                </c:pt>
                <c:pt idx="9098">
                  <c:v>608.66749665327973</c:v>
                </c:pt>
                <c:pt idx="9099">
                  <c:v>604.50626969292387</c:v>
                </c:pt>
                <c:pt idx="9100">
                  <c:v>602.6835580774366</c:v>
                </c:pt>
                <c:pt idx="9101">
                  <c:v>596.7399332443257</c:v>
                </c:pt>
                <c:pt idx="9102">
                  <c:v>596.7399332443257</c:v>
                </c:pt>
                <c:pt idx="9103">
                  <c:v>596.7399332443257</c:v>
                </c:pt>
                <c:pt idx="9104">
                  <c:v>596.7399332443257</c:v>
                </c:pt>
                <c:pt idx="9105">
                  <c:v>596.7399332443257</c:v>
                </c:pt>
                <c:pt idx="9106">
                  <c:v>597.21542323097469</c:v>
                </c:pt>
                <c:pt idx="9107">
                  <c:v>598.16640320427234</c:v>
                </c:pt>
                <c:pt idx="9108">
                  <c:v>599.1173831775701</c:v>
                </c:pt>
                <c:pt idx="9109">
                  <c:v>599.1173831775701</c:v>
                </c:pt>
                <c:pt idx="9110">
                  <c:v>599.1173831775701</c:v>
                </c:pt>
                <c:pt idx="9111">
                  <c:v>598.72114152202937</c:v>
                </c:pt>
                <c:pt idx="9112">
                  <c:v>600.30610814419231</c:v>
                </c:pt>
                <c:pt idx="9113">
                  <c:v>601.17783978638192</c:v>
                </c:pt>
                <c:pt idx="9114">
                  <c:v>602.28731642189587</c:v>
                </c:pt>
                <c:pt idx="9115">
                  <c:v>601.01934312416552</c:v>
                </c:pt>
                <c:pt idx="9116">
                  <c:v>601.01934312416552</c:v>
                </c:pt>
                <c:pt idx="9117">
                  <c:v>601.01934312416552</c:v>
                </c:pt>
                <c:pt idx="9118">
                  <c:v>602.44581308411216</c:v>
                </c:pt>
                <c:pt idx="9119">
                  <c:v>606.01198798397866</c:v>
                </c:pt>
                <c:pt idx="9120">
                  <c:v>605.29875300400533</c:v>
                </c:pt>
                <c:pt idx="9121">
                  <c:v>604.50626969292387</c:v>
                </c:pt>
                <c:pt idx="9122">
                  <c:v>603.5552897196261</c:v>
                </c:pt>
                <c:pt idx="9123">
                  <c:v>603.5552897196261</c:v>
                </c:pt>
                <c:pt idx="9124">
                  <c:v>603.5552897196261</c:v>
                </c:pt>
                <c:pt idx="9125">
                  <c:v>604.66476635514016</c:v>
                </c:pt>
                <c:pt idx="9126">
                  <c:v>604.66476635514016</c:v>
                </c:pt>
                <c:pt idx="9127">
                  <c:v>608.23094125500677</c:v>
                </c:pt>
                <c:pt idx="9128">
                  <c:v>606.88371962616816</c:v>
                </c:pt>
                <c:pt idx="9129">
                  <c:v>607.35920961281704</c:v>
                </c:pt>
                <c:pt idx="9130">
                  <c:v>606.14530046635582</c:v>
                </c:pt>
                <c:pt idx="9131">
                  <c:v>606.14530046635582</c:v>
                </c:pt>
                <c:pt idx="9132">
                  <c:v>605.82894070619591</c:v>
                </c:pt>
                <c:pt idx="9133">
                  <c:v>600.84627448367769</c:v>
                </c:pt>
                <c:pt idx="9134">
                  <c:v>592.06729113924052</c:v>
                </c:pt>
                <c:pt idx="9135">
                  <c:v>592.77910059960027</c:v>
                </c:pt>
                <c:pt idx="9136">
                  <c:v>587.63825449700209</c:v>
                </c:pt>
                <c:pt idx="9137">
                  <c:v>587.63825449700209</c:v>
                </c:pt>
                <c:pt idx="9138">
                  <c:v>587.63825449700209</c:v>
                </c:pt>
                <c:pt idx="9139">
                  <c:v>590.80185209860099</c:v>
                </c:pt>
                <c:pt idx="9140">
                  <c:v>592.85819053964042</c:v>
                </c:pt>
                <c:pt idx="9141">
                  <c:v>594.75634910059966</c:v>
                </c:pt>
                <c:pt idx="9142">
                  <c:v>603.06079280479685</c:v>
                </c:pt>
                <c:pt idx="9143">
                  <c:v>599.42265556295797</c:v>
                </c:pt>
                <c:pt idx="9144">
                  <c:v>599.42265556295797</c:v>
                </c:pt>
                <c:pt idx="9145">
                  <c:v>599.42265556295797</c:v>
                </c:pt>
                <c:pt idx="9146">
                  <c:v>597.52449700199884</c:v>
                </c:pt>
                <c:pt idx="9147">
                  <c:v>602.0326235842773</c:v>
                </c:pt>
                <c:pt idx="9148">
                  <c:v>604.87986142571617</c:v>
                </c:pt>
                <c:pt idx="9149">
                  <c:v>607.01528980679552</c:v>
                </c:pt>
                <c:pt idx="9150">
                  <c:v>607.72709926715527</c:v>
                </c:pt>
                <c:pt idx="9151">
                  <c:v>607.72709926715527</c:v>
                </c:pt>
                <c:pt idx="9152">
                  <c:v>607.72709926715527</c:v>
                </c:pt>
                <c:pt idx="9153">
                  <c:v>603.45624250499668</c:v>
                </c:pt>
                <c:pt idx="9154">
                  <c:v>603.85169220519663</c:v>
                </c:pt>
                <c:pt idx="9155">
                  <c:v>602.82352298467697</c:v>
                </c:pt>
                <c:pt idx="9156">
                  <c:v>603.45624250499668</c:v>
                </c:pt>
                <c:pt idx="9157">
                  <c:v>598.31539640239851</c:v>
                </c:pt>
                <c:pt idx="9158">
                  <c:v>598.31539640239851</c:v>
                </c:pt>
                <c:pt idx="9159">
                  <c:v>598.31539640239851</c:v>
                </c:pt>
                <c:pt idx="9160">
                  <c:v>596.33814790139911</c:v>
                </c:pt>
                <c:pt idx="9161">
                  <c:v>591.75576611295696</c:v>
                </c:pt>
                <c:pt idx="9162">
                  <c:v>593.49112026578075</c:v>
                </c:pt>
                <c:pt idx="9163">
                  <c:v>593.57000000000005</c:v>
                </c:pt>
                <c:pt idx="9164">
                  <c:v>593.64887973421935</c:v>
                </c:pt>
                <c:pt idx="9165">
                  <c:v>593.64887973421935</c:v>
                </c:pt>
                <c:pt idx="9166">
                  <c:v>593.64887973421935</c:v>
                </c:pt>
                <c:pt idx="9167">
                  <c:v>593.01784186046507</c:v>
                </c:pt>
                <c:pt idx="9168">
                  <c:v>591.28248770764128</c:v>
                </c:pt>
                <c:pt idx="9169">
                  <c:v>593.17560132890367</c:v>
                </c:pt>
                <c:pt idx="9170">
                  <c:v>593.96439867109643</c:v>
                </c:pt>
                <c:pt idx="9171">
                  <c:v>593.64887973421935</c:v>
                </c:pt>
                <c:pt idx="9172">
                  <c:v>593.64887973421935</c:v>
                </c:pt>
                <c:pt idx="9173">
                  <c:v>593.64887973421935</c:v>
                </c:pt>
                <c:pt idx="9174">
                  <c:v>592.5445634551495</c:v>
                </c:pt>
                <c:pt idx="9175">
                  <c:v>593.64887973421935</c:v>
                </c:pt>
                <c:pt idx="9176">
                  <c:v>593.96439867109643</c:v>
                </c:pt>
                <c:pt idx="9177">
                  <c:v>594.98983521594698</c:v>
                </c:pt>
                <c:pt idx="9178">
                  <c:v>597.90838538205981</c:v>
                </c:pt>
                <c:pt idx="9179">
                  <c:v>597.90838538205981</c:v>
                </c:pt>
                <c:pt idx="9180">
                  <c:v>597.90838538205981</c:v>
                </c:pt>
                <c:pt idx="9181">
                  <c:v>599.01270166112965</c:v>
                </c:pt>
                <c:pt idx="9182">
                  <c:v>597.43510697674424</c:v>
                </c:pt>
                <c:pt idx="9183">
                  <c:v>598.77606245847176</c:v>
                </c:pt>
                <c:pt idx="9184">
                  <c:v>598.14502458471759</c:v>
                </c:pt>
                <c:pt idx="9185">
                  <c:v>594.12215813953503</c:v>
                </c:pt>
                <c:pt idx="9186">
                  <c:v>594.12215813953503</c:v>
                </c:pt>
                <c:pt idx="9187">
                  <c:v>594.12215813953503</c:v>
                </c:pt>
                <c:pt idx="9188">
                  <c:v>593.96439867109643</c:v>
                </c:pt>
                <c:pt idx="9189">
                  <c:v>593.33398807157062</c:v>
                </c:pt>
                <c:pt idx="9190">
                  <c:v>589.87247978793903</c:v>
                </c:pt>
                <c:pt idx="9191">
                  <c:v>593.01930550033126</c:v>
                </c:pt>
                <c:pt idx="9192">
                  <c:v>592.86196421471175</c:v>
                </c:pt>
                <c:pt idx="9193">
                  <c:v>592.86196421471175</c:v>
                </c:pt>
                <c:pt idx="9194">
                  <c:v>592.86196421471175</c:v>
                </c:pt>
                <c:pt idx="9195">
                  <c:v>596.63815506958247</c:v>
                </c:pt>
                <c:pt idx="9196">
                  <c:v>604.8199019218024</c:v>
                </c:pt>
                <c:pt idx="9197">
                  <c:v>597.73954406891971</c:v>
                </c:pt>
                <c:pt idx="9198">
                  <c:v>601.04371106693179</c:v>
                </c:pt>
                <c:pt idx="9199">
                  <c:v>601.51573492379055</c:v>
                </c:pt>
                <c:pt idx="9200">
                  <c:v>601.51573492379055</c:v>
                </c:pt>
                <c:pt idx="9201">
                  <c:v>601.51573492379055</c:v>
                </c:pt>
                <c:pt idx="9202">
                  <c:v>606.94400927766731</c:v>
                </c:pt>
                <c:pt idx="9203">
                  <c:v>607.02267992047723</c:v>
                </c:pt>
                <c:pt idx="9204">
                  <c:v>607.80938634857523</c:v>
                </c:pt>
                <c:pt idx="9205">
                  <c:v>604.34787806494376</c:v>
                </c:pt>
                <c:pt idx="9206">
                  <c:v>603.71851292246515</c:v>
                </c:pt>
                <c:pt idx="9207">
                  <c:v>603.71851292246515</c:v>
                </c:pt>
                <c:pt idx="9208">
                  <c:v>603.71851292246515</c:v>
                </c:pt>
                <c:pt idx="9209">
                  <c:v>602.77446520874753</c:v>
                </c:pt>
                <c:pt idx="9210">
                  <c:v>603.40383035122602</c:v>
                </c:pt>
                <c:pt idx="9211">
                  <c:v>602.77446520874753</c:v>
                </c:pt>
                <c:pt idx="9212">
                  <c:v>603.79718356527496</c:v>
                </c:pt>
                <c:pt idx="9213">
                  <c:v>601.51573492379055</c:v>
                </c:pt>
                <c:pt idx="9214">
                  <c:v>601.51573492379055</c:v>
                </c:pt>
                <c:pt idx="9215">
                  <c:v>601.51573492379055</c:v>
                </c:pt>
                <c:pt idx="9216">
                  <c:v>601.20105235255141</c:v>
                </c:pt>
                <c:pt idx="9217">
                  <c:v>601.51573492379055</c:v>
                </c:pt>
                <c:pt idx="9218">
                  <c:v>601.67307620941028</c:v>
                </c:pt>
                <c:pt idx="9219">
                  <c:v>607.96672763419485</c:v>
                </c:pt>
                <c:pt idx="9220">
                  <c:v>614.61189947089952</c:v>
                </c:pt>
                <c:pt idx="9221">
                  <c:v>614.61189947089952</c:v>
                </c:pt>
                <c:pt idx="9222">
                  <c:v>614.61189947089952</c:v>
                </c:pt>
                <c:pt idx="9223">
                  <c:v>615.55407407407426</c:v>
                </c:pt>
                <c:pt idx="9224">
                  <c:v>616.02516137566158</c:v>
                </c:pt>
                <c:pt idx="9225">
                  <c:v>619.32277248677258</c:v>
                </c:pt>
                <c:pt idx="9226">
                  <c:v>619.08722883597898</c:v>
                </c:pt>
                <c:pt idx="9227">
                  <c:v>616.96733597883599</c:v>
                </c:pt>
                <c:pt idx="9228">
                  <c:v>616.96733597883599</c:v>
                </c:pt>
                <c:pt idx="9229">
                  <c:v>616.96733597883599</c:v>
                </c:pt>
                <c:pt idx="9230">
                  <c:v>612.25646296296293</c:v>
                </c:pt>
                <c:pt idx="9231">
                  <c:v>612.8845793650795</c:v>
                </c:pt>
                <c:pt idx="9232">
                  <c:v>612.72755026455025</c:v>
                </c:pt>
                <c:pt idx="9233">
                  <c:v>611.62834656084658</c:v>
                </c:pt>
                <c:pt idx="9234">
                  <c:v>611.62834656084658</c:v>
                </c:pt>
                <c:pt idx="9235">
                  <c:v>611.62834656084658</c:v>
                </c:pt>
                <c:pt idx="9236">
                  <c:v>611.62834656084658</c:v>
                </c:pt>
                <c:pt idx="9237">
                  <c:v>618.69465608465623</c:v>
                </c:pt>
                <c:pt idx="9238">
                  <c:v>620.57900529100539</c:v>
                </c:pt>
                <c:pt idx="9239">
                  <c:v>619.7938597883599</c:v>
                </c:pt>
                <c:pt idx="9240">
                  <c:v>616.33921957671976</c:v>
                </c:pt>
                <c:pt idx="9241">
                  <c:v>613.04160846560842</c:v>
                </c:pt>
                <c:pt idx="9242">
                  <c:v>613.04160846560842</c:v>
                </c:pt>
                <c:pt idx="9243">
                  <c:v>613.04160846560842</c:v>
                </c:pt>
                <c:pt idx="9244">
                  <c:v>613.12012301587299</c:v>
                </c:pt>
                <c:pt idx="9245">
                  <c:v>612.72755026455025</c:v>
                </c:pt>
                <c:pt idx="9246">
                  <c:v>607.23153174603181</c:v>
                </c:pt>
                <c:pt idx="9247">
                  <c:v>608.09519179894187</c:v>
                </c:pt>
                <c:pt idx="9248">
                  <c:v>607.85964814814827</c:v>
                </c:pt>
                <c:pt idx="9249">
                  <c:v>607.85964814814827</c:v>
                </c:pt>
                <c:pt idx="9250">
                  <c:v>605.45704084321483</c:v>
                </c:pt>
                <c:pt idx="9251">
                  <c:v>607.02112516469037</c:v>
                </c:pt>
                <c:pt idx="9252">
                  <c:v>608.42880105401844</c:v>
                </c:pt>
                <c:pt idx="9253">
                  <c:v>609.83647694334638</c:v>
                </c:pt>
                <c:pt idx="9254">
                  <c:v>611.08774440052696</c:v>
                </c:pt>
                <c:pt idx="9255">
                  <c:v>609.99288537549398</c:v>
                </c:pt>
                <c:pt idx="9256">
                  <c:v>609.99288537549398</c:v>
                </c:pt>
                <c:pt idx="9257">
                  <c:v>609.99288537549398</c:v>
                </c:pt>
                <c:pt idx="9258">
                  <c:v>609.5236600790513</c:v>
                </c:pt>
                <c:pt idx="9259">
                  <c:v>600.29556258234516</c:v>
                </c:pt>
                <c:pt idx="9260">
                  <c:v>600.29556258234516</c:v>
                </c:pt>
                <c:pt idx="9261">
                  <c:v>600.29556258234516</c:v>
                </c:pt>
                <c:pt idx="9262">
                  <c:v>600.13915415019756</c:v>
                </c:pt>
                <c:pt idx="9263">
                  <c:v>600.13915415019756</c:v>
                </c:pt>
                <c:pt idx="9264">
                  <c:v>600.13915415019756</c:v>
                </c:pt>
                <c:pt idx="9265">
                  <c:v>602.32887220026362</c:v>
                </c:pt>
                <c:pt idx="9266">
                  <c:v>601.85964690382082</c:v>
                </c:pt>
                <c:pt idx="9267">
                  <c:v>599.98274571805007</c:v>
                </c:pt>
                <c:pt idx="9268">
                  <c:v>599.98274571805007</c:v>
                </c:pt>
                <c:pt idx="9269">
                  <c:v>599.82633728590247</c:v>
                </c:pt>
                <c:pt idx="9270">
                  <c:v>599.82633728590247</c:v>
                </c:pt>
                <c:pt idx="9271">
                  <c:v>599.82633728590247</c:v>
                </c:pt>
                <c:pt idx="9272">
                  <c:v>597.94943610013183</c:v>
                </c:pt>
                <c:pt idx="9273">
                  <c:v>599.51352042160738</c:v>
                </c:pt>
                <c:pt idx="9274">
                  <c:v>600.92119631093544</c:v>
                </c:pt>
                <c:pt idx="9275">
                  <c:v>602.64168906455859</c:v>
                </c:pt>
                <c:pt idx="9276">
                  <c:v>603.73654808959157</c:v>
                </c:pt>
                <c:pt idx="9277">
                  <c:v>603.73654808959157</c:v>
                </c:pt>
                <c:pt idx="9278">
                  <c:v>603.73654808959157</c:v>
                </c:pt>
                <c:pt idx="9279">
                  <c:v>605.30063241106723</c:v>
                </c:pt>
                <c:pt idx="9280">
                  <c:v>602.95450592885368</c:v>
                </c:pt>
                <c:pt idx="9281">
                  <c:v>599.8920473372782</c:v>
                </c:pt>
                <c:pt idx="9282">
                  <c:v>601.06279684418155</c:v>
                </c:pt>
                <c:pt idx="9283">
                  <c:v>598.7993477975017</c:v>
                </c:pt>
                <c:pt idx="9284">
                  <c:v>598.7993477975017</c:v>
                </c:pt>
                <c:pt idx="9285">
                  <c:v>598.7993477975017</c:v>
                </c:pt>
                <c:pt idx="9286">
                  <c:v>600.36034714003949</c:v>
                </c:pt>
                <c:pt idx="9287">
                  <c:v>600.20424720578569</c:v>
                </c:pt>
                <c:pt idx="9288">
                  <c:v>603.17014595660748</c:v>
                </c:pt>
                <c:pt idx="9289">
                  <c:v>601.7652465483236</c:v>
                </c:pt>
                <c:pt idx="9290">
                  <c:v>606.44824457593688</c:v>
                </c:pt>
                <c:pt idx="9291">
                  <c:v>606.44824457593688</c:v>
                </c:pt>
                <c:pt idx="9292">
                  <c:v>606.44824457593688</c:v>
                </c:pt>
                <c:pt idx="9293">
                  <c:v>604.73114529914528</c:v>
                </c:pt>
                <c:pt idx="9294">
                  <c:v>603.79454569362269</c:v>
                </c:pt>
                <c:pt idx="9295">
                  <c:v>605.8238448389219</c:v>
                </c:pt>
                <c:pt idx="9296">
                  <c:v>610.97514266929659</c:v>
                </c:pt>
                <c:pt idx="9297">
                  <c:v>608.78974358974369</c:v>
                </c:pt>
                <c:pt idx="9298">
                  <c:v>608.78974358974369</c:v>
                </c:pt>
                <c:pt idx="9299">
                  <c:v>608.78974358974369</c:v>
                </c:pt>
                <c:pt idx="9300">
                  <c:v>611.44344247205788</c:v>
                </c:pt>
                <c:pt idx="9301">
                  <c:v>610.35074293228149</c:v>
                </c:pt>
                <c:pt idx="9302">
                  <c:v>610.35074293228149</c:v>
                </c:pt>
                <c:pt idx="9303">
                  <c:v>608.9458435239975</c:v>
                </c:pt>
                <c:pt idx="9304">
                  <c:v>609.25804339250499</c:v>
                </c:pt>
                <c:pt idx="9305">
                  <c:v>609.25804339250499</c:v>
                </c:pt>
                <c:pt idx="9306">
                  <c:v>609.25804339250499</c:v>
                </c:pt>
                <c:pt idx="9307">
                  <c:v>608.63364365548978</c:v>
                </c:pt>
                <c:pt idx="9308">
                  <c:v>608.00924391847479</c:v>
                </c:pt>
                <c:pt idx="9309">
                  <c:v>604.57504536489171</c:v>
                </c:pt>
                <c:pt idx="9310">
                  <c:v>605.8238448389219</c:v>
                </c:pt>
                <c:pt idx="9311">
                  <c:v>599.17853543307092</c:v>
                </c:pt>
                <c:pt idx="9312">
                  <c:v>599.17853543307092</c:v>
                </c:pt>
                <c:pt idx="9313">
                  <c:v>599.17853543307092</c:v>
                </c:pt>
                <c:pt idx="9314">
                  <c:v>599.80170603674549</c:v>
                </c:pt>
                <c:pt idx="9315">
                  <c:v>600.03539501312332</c:v>
                </c:pt>
                <c:pt idx="9316">
                  <c:v>598.71115748031502</c:v>
                </c:pt>
                <c:pt idx="9317">
                  <c:v>600.11329133858271</c:v>
                </c:pt>
                <c:pt idx="9318">
                  <c:v>601.20383989501318</c:v>
                </c:pt>
                <c:pt idx="9319">
                  <c:v>601.20383989501318</c:v>
                </c:pt>
                <c:pt idx="9320">
                  <c:v>601.20383989501318</c:v>
                </c:pt>
                <c:pt idx="9321">
                  <c:v>601.74911417322835</c:v>
                </c:pt>
                <c:pt idx="9322">
                  <c:v>600.26908398950127</c:v>
                </c:pt>
                <c:pt idx="9323">
                  <c:v>606.34499737532803</c:v>
                </c:pt>
                <c:pt idx="9324">
                  <c:v>606.42289370078743</c:v>
                </c:pt>
                <c:pt idx="9325">
                  <c:v>605.87761942257214</c:v>
                </c:pt>
                <c:pt idx="9326">
                  <c:v>605.87761942257214</c:v>
                </c:pt>
                <c:pt idx="9327">
                  <c:v>605.87761942257214</c:v>
                </c:pt>
                <c:pt idx="9328">
                  <c:v>606.65658267716537</c:v>
                </c:pt>
                <c:pt idx="9329">
                  <c:v>607.59133858267717</c:v>
                </c:pt>
                <c:pt idx="9330">
                  <c:v>604.63127821522312</c:v>
                </c:pt>
                <c:pt idx="9331">
                  <c:v>602.13859580052497</c:v>
                </c:pt>
                <c:pt idx="9332">
                  <c:v>602.29438845144364</c:v>
                </c:pt>
                <c:pt idx="9333">
                  <c:v>602.29438845144364</c:v>
                </c:pt>
                <c:pt idx="9334">
                  <c:v>602.29438845144364</c:v>
                </c:pt>
                <c:pt idx="9335">
                  <c:v>603.54072965879266</c:v>
                </c:pt>
                <c:pt idx="9336">
                  <c:v>602.9175590551182</c:v>
                </c:pt>
                <c:pt idx="9337">
                  <c:v>602.76176640419942</c:v>
                </c:pt>
                <c:pt idx="9338">
                  <c:v>597.15323097112866</c:v>
                </c:pt>
                <c:pt idx="9339">
                  <c:v>597.46481627296589</c:v>
                </c:pt>
                <c:pt idx="9340">
                  <c:v>597.46481627296589</c:v>
                </c:pt>
                <c:pt idx="9341">
                  <c:v>597.46481627296589</c:v>
                </c:pt>
                <c:pt idx="9342">
                  <c:v>595.2814731323723</c:v>
                </c:pt>
                <c:pt idx="9343">
                  <c:v>596.681769331586</c:v>
                </c:pt>
                <c:pt idx="9344">
                  <c:v>596.2927981651377</c:v>
                </c:pt>
                <c:pt idx="9345">
                  <c:v>597.92647706422031</c:v>
                </c:pt>
                <c:pt idx="9346">
                  <c:v>597.61530013106176</c:v>
                </c:pt>
                <c:pt idx="9347">
                  <c:v>597.61530013106176</c:v>
                </c:pt>
                <c:pt idx="9348">
                  <c:v>597.61530013106176</c:v>
                </c:pt>
                <c:pt idx="9349">
                  <c:v>598.23765399737886</c:v>
                </c:pt>
                <c:pt idx="9350">
                  <c:v>599.09339056356498</c:v>
                </c:pt>
                <c:pt idx="9351">
                  <c:v>598.86000786369596</c:v>
                </c:pt>
                <c:pt idx="9352">
                  <c:v>598.23765399737886</c:v>
                </c:pt>
                <c:pt idx="9353">
                  <c:v>597.45971166448237</c:v>
                </c:pt>
                <c:pt idx="9354">
                  <c:v>597.45971166448237</c:v>
                </c:pt>
                <c:pt idx="9355">
                  <c:v>597.45971166448237</c:v>
                </c:pt>
                <c:pt idx="9356">
                  <c:v>598.54883093053741</c:v>
                </c:pt>
                <c:pt idx="9357">
                  <c:v>600.10471559633038</c:v>
                </c:pt>
                <c:pt idx="9358">
                  <c:v>595.59265006553096</c:v>
                </c:pt>
                <c:pt idx="9359">
                  <c:v>598.62662516382704</c:v>
                </c:pt>
                <c:pt idx="9360">
                  <c:v>599.48236173001317</c:v>
                </c:pt>
                <c:pt idx="9361">
                  <c:v>599.48236173001317</c:v>
                </c:pt>
                <c:pt idx="9362">
                  <c:v>599.48236173001317</c:v>
                </c:pt>
                <c:pt idx="9363">
                  <c:v>598.86000786369596</c:v>
                </c:pt>
                <c:pt idx="9364">
                  <c:v>596.681769331586</c:v>
                </c:pt>
                <c:pt idx="9365">
                  <c:v>596.99294626474443</c:v>
                </c:pt>
                <c:pt idx="9366">
                  <c:v>596.21500393184806</c:v>
                </c:pt>
                <c:pt idx="9367">
                  <c:v>596.52618086500661</c:v>
                </c:pt>
                <c:pt idx="9368">
                  <c:v>596.52618086500661</c:v>
                </c:pt>
                <c:pt idx="9369">
                  <c:v>596.52618086500661</c:v>
                </c:pt>
                <c:pt idx="9370">
                  <c:v>596.37059239842733</c:v>
                </c:pt>
                <c:pt idx="9371">
                  <c:v>595.43706159895157</c:v>
                </c:pt>
                <c:pt idx="9372">
                  <c:v>593.72558846657944</c:v>
                </c:pt>
                <c:pt idx="9373">
                  <c:v>594.34641595814253</c:v>
                </c:pt>
                <c:pt idx="9374">
                  <c:v>591.7066017004579</c:v>
                </c:pt>
                <c:pt idx="9375">
                  <c:v>591.7066017004579</c:v>
                </c:pt>
                <c:pt idx="9376">
                  <c:v>591.7066017004579</c:v>
                </c:pt>
                <c:pt idx="9377">
                  <c:v>590.46433616742968</c:v>
                </c:pt>
                <c:pt idx="9378">
                  <c:v>590.69726095487249</c:v>
                </c:pt>
                <c:pt idx="9379">
                  <c:v>590.85254414650103</c:v>
                </c:pt>
                <c:pt idx="9380">
                  <c:v>594.73462393721388</c:v>
                </c:pt>
                <c:pt idx="9381">
                  <c:v>594.57934074558534</c:v>
                </c:pt>
                <c:pt idx="9382">
                  <c:v>594.57934074558534</c:v>
                </c:pt>
                <c:pt idx="9383">
                  <c:v>594.57934074558534</c:v>
                </c:pt>
                <c:pt idx="9384">
                  <c:v>594.73462393721388</c:v>
                </c:pt>
                <c:pt idx="9385">
                  <c:v>598.46142053629819</c:v>
                </c:pt>
                <c:pt idx="9386">
                  <c:v>596.90858862001312</c:v>
                </c:pt>
                <c:pt idx="9387">
                  <c:v>599.39311968606933</c:v>
                </c:pt>
                <c:pt idx="9388">
                  <c:v>598.15085415304111</c:v>
                </c:pt>
                <c:pt idx="9389">
                  <c:v>598.15085415304111</c:v>
                </c:pt>
                <c:pt idx="9390">
                  <c:v>598.15085415304111</c:v>
                </c:pt>
                <c:pt idx="9391">
                  <c:v>599.00491170699809</c:v>
                </c:pt>
                <c:pt idx="9392">
                  <c:v>598.92727011118382</c:v>
                </c:pt>
                <c:pt idx="9393">
                  <c:v>597.84028776978425</c:v>
                </c:pt>
                <c:pt idx="9394">
                  <c:v>598.61670372792673</c:v>
                </c:pt>
                <c:pt idx="9395">
                  <c:v>596.28745585349895</c:v>
                </c:pt>
                <c:pt idx="9396">
                  <c:v>596.28745585349895</c:v>
                </c:pt>
                <c:pt idx="9397">
                  <c:v>596.28745585349895</c:v>
                </c:pt>
                <c:pt idx="9398">
                  <c:v>595.04519032047097</c:v>
                </c:pt>
                <c:pt idx="9399">
                  <c:v>596.28745585349895</c:v>
                </c:pt>
                <c:pt idx="9400">
                  <c:v>595.66632308698502</c:v>
                </c:pt>
                <c:pt idx="9401">
                  <c:v>596.13217266187053</c:v>
                </c:pt>
                <c:pt idx="9402">
                  <c:v>596.28745585349895</c:v>
                </c:pt>
                <c:pt idx="9403">
                  <c:v>595.5085042455911</c:v>
                </c:pt>
                <c:pt idx="9404">
                  <c:v>595.5085042455911</c:v>
                </c:pt>
                <c:pt idx="9405">
                  <c:v>593.18229915088182</c:v>
                </c:pt>
                <c:pt idx="9406">
                  <c:v>593.18229915088182</c:v>
                </c:pt>
                <c:pt idx="9407">
                  <c:v>594.11278118876567</c:v>
                </c:pt>
                <c:pt idx="9408">
                  <c:v>594.57802220770736</c:v>
                </c:pt>
                <c:pt idx="9409">
                  <c:v>594.57802220770736</c:v>
                </c:pt>
                <c:pt idx="9410">
                  <c:v>594.57802220770736</c:v>
                </c:pt>
                <c:pt idx="9411">
                  <c:v>594.57802220770736</c:v>
                </c:pt>
                <c:pt idx="9412">
                  <c:v>596.90422730241676</c:v>
                </c:pt>
                <c:pt idx="9413">
                  <c:v>597.83470934030061</c:v>
                </c:pt>
                <c:pt idx="9414">
                  <c:v>597.29192815153499</c:v>
                </c:pt>
                <c:pt idx="9415">
                  <c:v>596.74914696276949</c:v>
                </c:pt>
                <c:pt idx="9416">
                  <c:v>596.28390594382768</c:v>
                </c:pt>
                <c:pt idx="9417">
                  <c:v>596.28390594382768</c:v>
                </c:pt>
                <c:pt idx="9418">
                  <c:v>596.28390594382768</c:v>
                </c:pt>
                <c:pt idx="9419">
                  <c:v>595.5085042455911</c:v>
                </c:pt>
                <c:pt idx="9420">
                  <c:v>595.66358458523848</c:v>
                </c:pt>
                <c:pt idx="9421">
                  <c:v>595.58604441541479</c:v>
                </c:pt>
                <c:pt idx="9422">
                  <c:v>592.7945983017637</c:v>
                </c:pt>
                <c:pt idx="9423">
                  <c:v>592.56197779229274</c:v>
                </c:pt>
                <c:pt idx="9424">
                  <c:v>592.56197779229274</c:v>
                </c:pt>
                <c:pt idx="9425">
                  <c:v>592.56197779229274</c:v>
                </c:pt>
                <c:pt idx="9426">
                  <c:v>593.95770084911817</c:v>
                </c:pt>
                <c:pt idx="9427">
                  <c:v>593.49245983017636</c:v>
                </c:pt>
                <c:pt idx="9428">
                  <c:v>593.95770084911817</c:v>
                </c:pt>
                <c:pt idx="9429">
                  <c:v>594.34540169823651</c:v>
                </c:pt>
                <c:pt idx="9430">
                  <c:v>593.95770084911817</c:v>
                </c:pt>
                <c:pt idx="9431">
                  <c:v>593.95770084911817</c:v>
                </c:pt>
                <c:pt idx="9432">
                  <c:v>593.95770084911817</c:v>
                </c:pt>
                <c:pt idx="9433">
                  <c:v>593.18229915088182</c:v>
                </c:pt>
                <c:pt idx="9434">
                  <c:v>592.40992833876237</c:v>
                </c:pt>
                <c:pt idx="9435">
                  <c:v>591.63654723127047</c:v>
                </c:pt>
                <c:pt idx="9436">
                  <c:v>592.25525211726381</c:v>
                </c:pt>
                <c:pt idx="9437">
                  <c:v>591.7912234527688</c:v>
                </c:pt>
                <c:pt idx="9438">
                  <c:v>591.7912234527688</c:v>
                </c:pt>
                <c:pt idx="9439">
                  <c:v>591.7912234527688</c:v>
                </c:pt>
                <c:pt idx="9440">
                  <c:v>591.94589967426714</c:v>
                </c:pt>
                <c:pt idx="9441">
                  <c:v>596.27683387622153</c:v>
                </c:pt>
                <c:pt idx="9442">
                  <c:v>595.65812899022808</c:v>
                </c:pt>
                <c:pt idx="9443">
                  <c:v>597.82359609120522</c:v>
                </c:pt>
                <c:pt idx="9444">
                  <c:v>602.46388273615628</c:v>
                </c:pt>
                <c:pt idx="9445">
                  <c:v>602.46388273615628</c:v>
                </c:pt>
                <c:pt idx="9446">
                  <c:v>602.46388273615628</c:v>
                </c:pt>
                <c:pt idx="9447">
                  <c:v>599.21568208469057</c:v>
                </c:pt>
                <c:pt idx="9448">
                  <c:v>597.05021498371332</c:v>
                </c:pt>
                <c:pt idx="9449">
                  <c:v>597.43690553745932</c:v>
                </c:pt>
                <c:pt idx="9450">
                  <c:v>597.05021498371332</c:v>
                </c:pt>
                <c:pt idx="9451">
                  <c:v>599.06100586319224</c:v>
                </c:pt>
                <c:pt idx="9452">
                  <c:v>599.06100586319224</c:v>
                </c:pt>
                <c:pt idx="9453">
                  <c:v>599.06100586319224</c:v>
                </c:pt>
                <c:pt idx="9454">
                  <c:v>598.44230097719878</c:v>
                </c:pt>
                <c:pt idx="9455">
                  <c:v>596.58618631921831</c:v>
                </c:pt>
                <c:pt idx="9456">
                  <c:v>590.70848990228012</c:v>
                </c:pt>
                <c:pt idx="9457">
                  <c:v>592.56460456026059</c:v>
                </c:pt>
                <c:pt idx="9458">
                  <c:v>593.95669055374594</c:v>
                </c:pt>
                <c:pt idx="9459">
                  <c:v>593.95669055374594</c:v>
                </c:pt>
                <c:pt idx="9460">
                  <c:v>593.95669055374594</c:v>
                </c:pt>
                <c:pt idx="9461">
                  <c:v>595.96748143322486</c:v>
                </c:pt>
                <c:pt idx="9462">
                  <c:v>601.38114918566782</c:v>
                </c:pt>
                <c:pt idx="9463">
                  <c:v>601.84517785016294</c:v>
                </c:pt>
                <c:pt idx="9464">
                  <c:v>599.05386076772947</c:v>
                </c:pt>
                <c:pt idx="9465">
                  <c:v>597.20016135328569</c:v>
                </c:pt>
                <c:pt idx="9466">
                  <c:v>597.20016135328569</c:v>
                </c:pt>
                <c:pt idx="9467">
                  <c:v>597.20016135328569</c:v>
                </c:pt>
                <c:pt idx="9468">
                  <c:v>596.58226154847114</c:v>
                </c:pt>
                <c:pt idx="9469">
                  <c:v>598.04977358490578</c:v>
                </c:pt>
                <c:pt idx="9470">
                  <c:v>600.75308523096942</c:v>
                </c:pt>
                <c:pt idx="9471">
                  <c:v>601.06203513337687</c:v>
                </c:pt>
                <c:pt idx="9472">
                  <c:v>602.45230969420959</c:v>
                </c:pt>
                <c:pt idx="9473">
                  <c:v>602.45230969420959</c:v>
                </c:pt>
                <c:pt idx="9474">
                  <c:v>602.45230969420959</c:v>
                </c:pt>
                <c:pt idx="9475">
                  <c:v>600.28966037735859</c:v>
                </c:pt>
                <c:pt idx="9476">
                  <c:v>600.75308523096942</c:v>
                </c:pt>
                <c:pt idx="9477">
                  <c:v>597.20016135328569</c:v>
                </c:pt>
                <c:pt idx="9478">
                  <c:v>596.58226154847114</c:v>
                </c:pt>
                <c:pt idx="9479">
                  <c:v>597.04568640208197</c:v>
                </c:pt>
                <c:pt idx="9480">
                  <c:v>597.04568640208197</c:v>
                </c:pt>
                <c:pt idx="9481">
                  <c:v>597.04568640208197</c:v>
                </c:pt>
                <c:pt idx="9482">
                  <c:v>599.51728562134031</c:v>
                </c:pt>
                <c:pt idx="9483">
                  <c:v>598.89938581652575</c:v>
                </c:pt>
                <c:pt idx="9484">
                  <c:v>599.67176057254392</c:v>
                </c:pt>
                <c:pt idx="9485">
                  <c:v>599.44004814573861</c:v>
                </c:pt>
                <c:pt idx="9486">
                  <c:v>598.59043591411853</c:v>
                </c:pt>
                <c:pt idx="9487">
                  <c:v>598.59043591411853</c:v>
                </c:pt>
                <c:pt idx="9488">
                  <c:v>598.59043591411853</c:v>
                </c:pt>
                <c:pt idx="9489">
                  <c:v>599.3628106701367</c:v>
                </c:pt>
                <c:pt idx="9490">
                  <c:v>599.44004814573861</c:v>
                </c:pt>
                <c:pt idx="9491">
                  <c:v>597.89529863370217</c:v>
                </c:pt>
                <c:pt idx="9492">
                  <c:v>598.04977358490578</c:v>
                </c:pt>
                <c:pt idx="9493">
                  <c:v>597.97253610930397</c:v>
                </c:pt>
                <c:pt idx="9494">
                  <c:v>597.97253610930397</c:v>
                </c:pt>
                <c:pt idx="9495">
                  <c:v>597.19544379467197</c:v>
                </c:pt>
                <c:pt idx="9496">
                  <c:v>597.19544379467197</c:v>
                </c:pt>
                <c:pt idx="9497">
                  <c:v>603.59782326185837</c:v>
                </c:pt>
                <c:pt idx="9498">
                  <c:v>609.84592852501635</c:v>
                </c:pt>
                <c:pt idx="9499">
                  <c:v>607.84036387264462</c:v>
                </c:pt>
                <c:pt idx="9500">
                  <c:v>611.38867056530216</c:v>
                </c:pt>
                <c:pt idx="9501">
                  <c:v>611.38867056530216</c:v>
                </c:pt>
                <c:pt idx="9502">
                  <c:v>611.38867056530216</c:v>
                </c:pt>
                <c:pt idx="9503">
                  <c:v>612.39145289148803</c:v>
                </c:pt>
                <c:pt idx="9504">
                  <c:v>611.38867056530216</c:v>
                </c:pt>
                <c:pt idx="9505">
                  <c:v>616.7882677063028</c:v>
                </c:pt>
                <c:pt idx="9506">
                  <c:v>615.55407407407415</c:v>
                </c:pt>
                <c:pt idx="9507">
                  <c:v>611.38867056530216</c:v>
                </c:pt>
                <c:pt idx="9508">
                  <c:v>611.38867056530216</c:v>
                </c:pt>
                <c:pt idx="9509">
                  <c:v>611.38867056530216</c:v>
                </c:pt>
                <c:pt idx="9510">
                  <c:v>610.92584795321636</c:v>
                </c:pt>
                <c:pt idx="9511">
                  <c:v>614.93697725795982</c:v>
                </c:pt>
                <c:pt idx="9512">
                  <c:v>616.7882677063028</c:v>
                </c:pt>
                <c:pt idx="9513">
                  <c:v>613.23996101364514</c:v>
                </c:pt>
                <c:pt idx="9514">
                  <c:v>616.7882677063028</c:v>
                </c:pt>
                <c:pt idx="9515">
                  <c:v>616.7882677063028</c:v>
                </c:pt>
                <c:pt idx="9516">
                  <c:v>616.7882677063028</c:v>
                </c:pt>
                <c:pt idx="9517">
                  <c:v>622.65068745938936</c:v>
                </c:pt>
                <c:pt idx="9518">
                  <c:v>622.49641325536061</c:v>
                </c:pt>
                <c:pt idx="9519">
                  <c:v>622.72782456140351</c:v>
                </c:pt>
                <c:pt idx="9520">
                  <c:v>627.66459909031846</c:v>
                </c:pt>
                <c:pt idx="9521">
                  <c:v>626.6618167641326</c:v>
                </c:pt>
                <c:pt idx="9522">
                  <c:v>626.6618167641326</c:v>
                </c:pt>
                <c:pt idx="9523">
                  <c:v>626.6618167641326</c:v>
                </c:pt>
                <c:pt idx="9524">
                  <c:v>626.81609096816112</c:v>
                </c:pt>
                <c:pt idx="9525">
                  <c:v>624.3477037037037</c:v>
                </c:pt>
                <c:pt idx="9526">
                  <c:v>623.57463736263753</c:v>
                </c:pt>
                <c:pt idx="9527">
                  <c:v>631.70888687782815</c:v>
                </c:pt>
                <c:pt idx="9528">
                  <c:v>637.69446670976095</c:v>
                </c:pt>
                <c:pt idx="9529">
                  <c:v>637.69446670976095</c:v>
                </c:pt>
                <c:pt idx="9530">
                  <c:v>637.69446670976095</c:v>
                </c:pt>
                <c:pt idx="9531">
                  <c:v>635.3155824175825</c:v>
                </c:pt>
                <c:pt idx="9532">
                  <c:v>632.93669812540395</c:v>
                </c:pt>
                <c:pt idx="9533">
                  <c:v>628.02545313510018</c:v>
                </c:pt>
                <c:pt idx="9534">
                  <c:v>628.1789295410473</c:v>
                </c:pt>
                <c:pt idx="9535">
                  <c:v>622.80725533290251</c:v>
                </c:pt>
                <c:pt idx="9536">
                  <c:v>622.80725533290251</c:v>
                </c:pt>
                <c:pt idx="9537">
                  <c:v>622.80725533290251</c:v>
                </c:pt>
                <c:pt idx="9538">
                  <c:v>616.0542934712347</c:v>
                </c:pt>
                <c:pt idx="9539">
                  <c:v>619.43077440206866</c:v>
                </c:pt>
                <c:pt idx="9540">
                  <c:v>620.65858564964446</c:v>
                </c:pt>
                <c:pt idx="9541">
                  <c:v>620.04468002585645</c:v>
                </c:pt>
                <c:pt idx="9542">
                  <c:v>621.27249127343259</c:v>
                </c:pt>
                <c:pt idx="9543">
                  <c:v>621.27249127343259</c:v>
                </c:pt>
                <c:pt idx="9544">
                  <c:v>621.27249127343259</c:v>
                </c:pt>
                <c:pt idx="9545">
                  <c:v>622.88399353587602</c:v>
                </c:pt>
                <c:pt idx="9546">
                  <c:v>612.98476535229486</c:v>
                </c:pt>
                <c:pt idx="9547">
                  <c:v>617.74253393665174</c:v>
                </c:pt>
                <c:pt idx="9548">
                  <c:v>613.67540917905637</c:v>
                </c:pt>
                <c:pt idx="9549">
                  <c:v>611.60347769877183</c:v>
                </c:pt>
                <c:pt idx="9550">
                  <c:v>611.60347769877183</c:v>
                </c:pt>
                <c:pt idx="9551">
                  <c:v>611.60347769877183</c:v>
                </c:pt>
                <c:pt idx="9552">
                  <c:v>613.90562378797677</c:v>
                </c:pt>
                <c:pt idx="9553">
                  <c:v>613.13824175824175</c:v>
                </c:pt>
                <c:pt idx="9554">
                  <c:v>615.13343503555279</c:v>
                </c:pt>
                <c:pt idx="9555">
                  <c:v>613.86626451612915</c:v>
                </c:pt>
                <c:pt idx="9556">
                  <c:v>611.03244645161294</c:v>
                </c:pt>
                <c:pt idx="9557">
                  <c:v>611.03244645161294</c:v>
                </c:pt>
                <c:pt idx="9558">
                  <c:v>611.03244645161294</c:v>
                </c:pt>
                <c:pt idx="9559">
                  <c:v>603.45006838709674</c:v>
                </c:pt>
                <c:pt idx="9560">
                  <c:v>602.37781290322584</c:v>
                </c:pt>
                <c:pt idx="9561">
                  <c:v>602.53099225806466</c:v>
                </c:pt>
                <c:pt idx="9562">
                  <c:v>605.74775870967744</c:v>
                </c:pt>
                <c:pt idx="9563">
                  <c:v>608.27521806451625</c:v>
                </c:pt>
                <c:pt idx="9564">
                  <c:v>608.27521806451625</c:v>
                </c:pt>
                <c:pt idx="9565">
                  <c:v>608.27521806451625</c:v>
                </c:pt>
                <c:pt idx="9566">
                  <c:v>605.90093806451625</c:v>
                </c:pt>
                <c:pt idx="9567">
                  <c:v>607.50932129032276</c:v>
                </c:pt>
                <c:pt idx="9568">
                  <c:v>608.04544903225815</c:v>
                </c:pt>
                <c:pt idx="9569">
                  <c:v>605.82434838709685</c:v>
                </c:pt>
                <c:pt idx="9570">
                  <c:v>606.89660387096774</c:v>
                </c:pt>
                <c:pt idx="9571">
                  <c:v>606.89660387096774</c:v>
                </c:pt>
                <c:pt idx="9572">
                  <c:v>606.89660387096774</c:v>
                </c:pt>
                <c:pt idx="9573">
                  <c:v>605.97752774193555</c:v>
                </c:pt>
                <c:pt idx="9574">
                  <c:v>605.44140000000004</c:v>
                </c:pt>
                <c:pt idx="9575">
                  <c:v>606.66683483870975</c:v>
                </c:pt>
                <c:pt idx="9576">
                  <c:v>609.65383225806465</c:v>
                </c:pt>
                <c:pt idx="9577">
                  <c:v>610.18996000000016</c:v>
                </c:pt>
                <c:pt idx="9578">
                  <c:v>610.18996000000016</c:v>
                </c:pt>
                <c:pt idx="9579">
                  <c:v>610.18996000000016</c:v>
                </c:pt>
                <c:pt idx="9580">
                  <c:v>610.95585677419353</c:v>
                </c:pt>
                <c:pt idx="9581">
                  <c:v>613.10036774193554</c:v>
                </c:pt>
                <c:pt idx="9582">
                  <c:v>613.10036774193554</c:v>
                </c:pt>
                <c:pt idx="9583">
                  <c:v>607.50932129032276</c:v>
                </c:pt>
                <c:pt idx="9584">
                  <c:v>605.74775870967744</c:v>
                </c:pt>
                <c:pt idx="9585">
                  <c:v>605.74775870967744</c:v>
                </c:pt>
                <c:pt idx="9586">
                  <c:v>603.8000167202573</c:v>
                </c:pt>
                <c:pt idx="9587">
                  <c:v>602.9602392282959</c:v>
                </c:pt>
                <c:pt idx="9588">
                  <c:v>601.50971446945346</c:v>
                </c:pt>
                <c:pt idx="9589">
                  <c:v>601.96777491961416</c:v>
                </c:pt>
                <c:pt idx="9590">
                  <c:v>603.18926945337626</c:v>
                </c:pt>
                <c:pt idx="9591">
                  <c:v>600.89896720257241</c:v>
                </c:pt>
                <c:pt idx="9592">
                  <c:v>600.89896720257241</c:v>
                </c:pt>
                <c:pt idx="9593">
                  <c:v>600.89896720257241</c:v>
                </c:pt>
                <c:pt idx="9594">
                  <c:v>607.6171871382636</c:v>
                </c:pt>
                <c:pt idx="9595">
                  <c:v>602.34949196141486</c:v>
                </c:pt>
                <c:pt idx="9596">
                  <c:v>603.49464308681672</c:v>
                </c:pt>
                <c:pt idx="9597">
                  <c:v>603.8000167202573</c:v>
                </c:pt>
                <c:pt idx="9598">
                  <c:v>602.42583536977497</c:v>
                </c:pt>
                <c:pt idx="9599">
                  <c:v>602.42583536977497</c:v>
                </c:pt>
                <c:pt idx="9600">
                  <c:v>602.42583536977497</c:v>
                </c:pt>
                <c:pt idx="9601">
                  <c:v>600.59359356913194</c:v>
                </c:pt>
                <c:pt idx="9602">
                  <c:v>597.69254405144693</c:v>
                </c:pt>
                <c:pt idx="9603">
                  <c:v>597.23448360128612</c:v>
                </c:pt>
                <c:pt idx="9604">
                  <c:v>596.16567588424448</c:v>
                </c:pt>
                <c:pt idx="9605">
                  <c:v>596.59319897106116</c:v>
                </c:pt>
                <c:pt idx="9606">
                  <c:v>596.59319897106116</c:v>
                </c:pt>
                <c:pt idx="9607">
                  <c:v>596.59319897106116</c:v>
                </c:pt>
                <c:pt idx="9608">
                  <c:v>597.9979176848874</c:v>
                </c:pt>
                <c:pt idx="9609">
                  <c:v>597.46351382636669</c:v>
                </c:pt>
                <c:pt idx="9610">
                  <c:v>596.62373633440518</c:v>
                </c:pt>
                <c:pt idx="9611">
                  <c:v>600.59359356913194</c:v>
                </c:pt>
                <c:pt idx="9612">
                  <c:v>596.08933247588425</c:v>
                </c:pt>
                <c:pt idx="9613">
                  <c:v>596.08933247588425</c:v>
                </c:pt>
                <c:pt idx="9614">
                  <c:v>596.08933247588425</c:v>
                </c:pt>
                <c:pt idx="9615">
                  <c:v>596.31836270096471</c:v>
                </c:pt>
                <c:pt idx="9616">
                  <c:v>595.69939910313906</c:v>
                </c:pt>
                <c:pt idx="9617">
                  <c:v>597.82879820627807</c:v>
                </c:pt>
                <c:pt idx="9618">
                  <c:v>599.34979756566304</c:v>
                </c:pt>
                <c:pt idx="9619">
                  <c:v>596.91619859064701</c:v>
                </c:pt>
                <c:pt idx="9620">
                  <c:v>596.91619859064701</c:v>
                </c:pt>
                <c:pt idx="9621">
                  <c:v>596.91619859064701</c:v>
                </c:pt>
                <c:pt idx="9622">
                  <c:v>598.13299807815508</c:v>
                </c:pt>
                <c:pt idx="9623">
                  <c:v>599.01517770659837</c:v>
                </c:pt>
                <c:pt idx="9624">
                  <c:v>597.82879820627807</c:v>
                </c:pt>
                <c:pt idx="9625">
                  <c:v>597.52459833440116</c:v>
                </c:pt>
                <c:pt idx="9626">
                  <c:v>594.17839974375408</c:v>
                </c:pt>
                <c:pt idx="9627">
                  <c:v>594.17839974375408</c:v>
                </c:pt>
                <c:pt idx="9628">
                  <c:v>594.17839974375408</c:v>
                </c:pt>
                <c:pt idx="9629">
                  <c:v>595.39519923126204</c:v>
                </c:pt>
                <c:pt idx="9630">
                  <c:v>596.00359897501608</c:v>
                </c:pt>
                <c:pt idx="9631">
                  <c:v>597.29644843049323</c:v>
                </c:pt>
                <c:pt idx="9632">
                  <c:v>597.29644843049323</c:v>
                </c:pt>
                <c:pt idx="9633">
                  <c:v>597.06829852658564</c:v>
                </c:pt>
                <c:pt idx="9634">
                  <c:v>597.06829852658564</c:v>
                </c:pt>
                <c:pt idx="9635">
                  <c:v>597.06829852658564</c:v>
                </c:pt>
                <c:pt idx="9636">
                  <c:v>594.4825996156311</c:v>
                </c:pt>
                <c:pt idx="9637">
                  <c:v>595.39519923126204</c:v>
                </c:pt>
                <c:pt idx="9638">
                  <c:v>595.85149903907757</c:v>
                </c:pt>
                <c:pt idx="9639">
                  <c:v>595.85149903907757</c:v>
                </c:pt>
                <c:pt idx="9640">
                  <c:v>594.71074951953892</c:v>
                </c:pt>
                <c:pt idx="9641">
                  <c:v>594.71074951953892</c:v>
                </c:pt>
                <c:pt idx="9642">
                  <c:v>594.71074951953892</c:v>
                </c:pt>
                <c:pt idx="9643">
                  <c:v>594.71074951953892</c:v>
                </c:pt>
                <c:pt idx="9644">
                  <c:v>595.47124919923124</c:v>
                </c:pt>
                <c:pt idx="9645">
                  <c:v>595.09099935938502</c:v>
                </c:pt>
                <c:pt idx="9646">
                  <c:v>594.78679948750812</c:v>
                </c:pt>
                <c:pt idx="9647">
                  <c:v>593.57000000000005</c:v>
                </c:pt>
                <c:pt idx="9648">
                  <c:v>593.57000000000005</c:v>
                </c:pt>
                <c:pt idx="9649">
                  <c:v>593.57000000000005</c:v>
                </c:pt>
                <c:pt idx="9650">
                  <c:v>592.88686317135546</c:v>
                </c:pt>
                <c:pt idx="9651">
                  <c:v>589.39527493606136</c:v>
                </c:pt>
                <c:pt idx="9652">
                  <c:v>586.66272762148344</c:v>
                </c:pt>
                <c:pt idx="9653">
                  <c:v>586.20730306905364</c:v>
                </c:pt>
                <c:pt idx="9654">
                  <c:v>584.91693350383628</c:v>
                </c:pt>
                <c:pt idx="9655">
                  <c:v>584.91693350383628</c:v>
                </c:pt>
                <c:pt idx="9656">
                  <c:v>584.91693350383628</c:v>
                </c:pt>
                <c:pt idx="9657">
                  <c:v>585.82778260869566</c:v>
                </c:pt>
                <c:pt idx="9658">
                  <c:v>583.70246803069062</c:v>
                </c:pt>
                <c:pt idx="9659">
                  <c:v>583.85427621483382</c:v>
                </c:pt>
                <c:pt idx="9660">
                  <c:v>583.85427621483382</c:v>
                </c:pt>
                <c:pt idx="9661">
                  <c:v>584.30970076726339</c:v>
                </c:pt>
                <c:pt idx="9662">
                  <c:v>584.30970076726339</c:v>
                </c:pt>
                <c:pt idx="9663">
                  <c:v>584.30970076726339</c:v>
                </c:pt>
                <c:pt idx="9664">
                  <c:v>584.3856048593351</c:v>
                </c:pt>
                <c:pt idx="9665">
                  <c:v>585.37235805626608</c:v>
                </c:pt>
                <c:pt idx="9666">
                  <c:v>583.70246803069062</c:v>
                </c:pt>
                <c:pt idx="9667">
                  <c:v>583.70246803069062</c:v>
                </c:pt>
                <c:pt idx="9668">
                  <c:v>584.5374130434783</c:v>
                </c:pt>
                <c:pt idx="9669">
                  <c:v>584.5374130434783</c:v>
                </c:pt>
                <c:pt idx="9670">
                  <c:v>584.5374130434783</c:v>
                </c:pt>
                <c:pt idx="9671">
                  <c:v>584.5374130434783</c:v>
                </c:pt>
                <c:pt idx="9672">
                  <c:v>582.86752301790284</c:v>
                </c:pt>
                <c:pt idx="9673">
                  <c:v>581.80486572890027</c:v>
                </c:pt>
                <c:pt idx="9674">
                  <c:v>580.286783887468</c:v>
                </c:pt>
                <c:pt idx="9675">
                  <c:v>577.55423657289009</c:v>
                </c:pt>
                <c:pt idx="9676">
                  <c:v>577.55423657289009</c:v>
                </c:pt>
                <c:pt idx="9677">
                  <c:v>576.44851691129566</c:v>
                </c:pt>
                <c:pt idx="9678">
                  <c:v>578.79703892788768</c:v>
                </c:pt>
                <c:pt idx="9679">
                  <c:v>578.56976260370141</c:v>
                </c:pt>
                <c:pt idx="9680">
                  <c:v>578.94855647734539</c:v>
                </c:pt>
                <c:pt idx="9681">
                  <c:v>577.28186343331208</c:v>
                </c:pt>
                <c:pt idx="9682">
                  <c:v>578.41824505424393</c:v>
                </c:pt>
                <c:pt idx="9683">
                  <c:v>578.41824505424393</c:v>
                </c:pt>
                <c:pt idx="9684">
                  <c:v>578.41824505424393</c:v>
                </c:pt>
                <c:pt idx="9685">
                  <c:v>579.02431525207396</c:v>
                </c:pt>
                <c:pt idx="9686">
                  <c:v>580.08493809827712</c:v>
                </c:pt>
                <c:pt idx="9687">
                  <c:v>579.47886790044674</c:v>
                </c:pt>
                <c:pt idx="9688">
                  <c:v>581.06980216975114</c:v>
                </c:pt>
                <c:pt idx="9689">
                  <c:v>581.44859604339513</c:v>
                </c:pt>
                <c:pt idx="9690">
                  <c:v>581.44859604339513</c:v>
                </c:pt>
                <c:pt idx="9691">
                  <c:v>581.44859604339513</c:v>
                </c:pt>
                <c:pt idx="9692">
                  <c:v>580.3122144224634</c:v>
                </c:pt>
                <c:pt idx="9693">
                  <c:v>583.34256541161471</c:v>
                </c:pt>
                <c:pt idx="9694">
                  <c:v>581.44859604339513</c:v>
                </c:pt>
                <c:pt idx="9695">
                  <c:v>581.60011359285272</c:v>
                </c:pt>
                <c:pt idx="9696">
                  <c:v>583.26680663688592</c:v>
                </c:pt>
                <c:pt idx="9697">
                  <c:v>583.26680663688592</c:v>
                </c:pt>
                <c:pt idx="9698">
                  <c:v>583.26680663688592</c:v>
                </c:pt>
                <c:pt idx="9699">
                  <c:v>583.11528908742844</c:v>
                </c:pt>
                <c:pt idx="9700">
                  <c:v>582.73649521378445</c:v>
                </c:pt>
                <c:pt idx="9701">
                  <c:v>584.02439438417366</c:v>
                </c:pt>
                <c:pt idx="9702">
                  <c:v>583.34256541161471</c:v>
                </c:pt>
                <c:pt idx="9703">
                  <c:v>583.72135928525859</c:v>
                </c:pt>
                <c:pt idx="9704">
                  <c:v>583.72135928525859</c:v>
                </c:pt>
                <c:pt idx="9705">
                  <c:v>583.72135928525859</c:v>
                </c:pt>
                <c:pt idx="9706">
                  <c:v>582.73649521378445</c:v>
                </c:pt>
                <c:pt idx="9707">
                  <c:v>582.73649521378445</c:v>
                </c:pt>
                <c:pt idx="9708">
                  <c:v>585.32807261146502</c:v>
                </c:pt>
                <c:pt idx="9709">
                  <c:v>582.98403821656052</c:v>
                </c:pt>
                <c:pt idx="9710">
                  <c:v>586.08421273885358</c:v>
                </c:pt>
                <c:pt idx="9711">
                  <c:v>586.08421273885358</c:v>
                </c:pt>
                <c:pt idx="9712">
                  <c:v>586.08421273885358</c:v>
                </c:pt>
                <c:pt idx="9713">
                  <c:v>588.50386114649677</c:v>
                </c:pt>
                <c:pt idx="9714">
                  <c:v>587.59649299363059</c:v>
                </c:pt>
                <c:pt idx="9715">
                  <c:v>586.99158089171976</c:v>
                </c:pt>
                <c:pt idx="9716">
                  <c:v>587.59649299363059</c:v>
                </c:pt>
                <c:pt idx="9717">
                  <c:v>586.38666878980894</c:v>
                </c:pt>
                <c:pt idx="9718">
                  <c:v>586.38666878980894</c:v>
                </c:pt>
                <c:pt idx="9719">
                  <c:v>586.38666878980894</c:v>
                </c:pt>
                <c:pt idx="9720">
                  <c:v>586.2354407643312</c:v>
                </c:pt>
                <c:pt idx="9721">
                  <c:v>586.46228280254786</c:v>
                </c:pt>
                <c:pt idx="9722">
                  <c:v>584.72316050955408</c:v>
                </c:pt>
                <c:pt idx="9723">
                  <c:v>584.64754649681538</c:v>
                </c:pt>
                <c:pt idx="9724">
                  <c:v>584.34509044585991</c:v>
                </c:pt>
                <c:pt idx="9725">
                  <c:v>584.34509044585991</c:v>
                </c:pt>
                <c:pt idx="9726">
                  <c:v>584.34509044585991</c:v>
                </c:pt>
                <c:pt idx="9727">
                  <c:v>585.55491464968156</c:v>
                </c:pt>
                <c:pt idx="9728">
                  <c:v>586.31105477707013</c:v>
                </c:pt>
                <c:pt idx="9729">
                  <c:v>585.02561656050955</c:v>
                </c:pt>
                <c:pt idx="9730">
                  <c:v>586.00859872611466</c:v>
                </c:pt>
                <c:pt idx="9731">
                  <c:v>587.44526496815286</c:v>
                </c:pt>
                <c:pt idx="9732">
                  <c:v>587.44526496815286</c:v>
                </c:pt>
                <c:pt idx="9733">
                  <c:v>587.44526496815286</c:v>
                </c:pt>
                <c:pt idx="9734">
                  <c:v>588.95754522292987</c:v>
                </c:pt>
                <c:pt idx="9735">
                  <c:v>588.20140509554142</c:v>
                </c:pt>
                <c:pt idx="9736">
                  <c:v>586.99158089171976</c:v>
                </c:pt>
                <c:pt idx="9737">
                  <c:v>587.1428089171975</c:v>
                </c:pt>
                <c:pt idx="9738">
                  <c:v>584.49631847133764</c:v>
                </c:pt>
                <c:pt idx="9739">
                  <c:v>583.75268447837152</c:v>
                </c:pt>
                <c:pt idx="9740">
                  <c:v>583.75268447837152</c:v>
                </c:pt>
                <c:pt idx="9741">
                  <c:v>584.50786259541997</c:v>
                </c:pt>
                <c:pt idx="9742">
                  <c:v>583.75268447837152</c:v>
                </c:pt>
                <c:pt idx="9743">
                  <c:v>582.31784605597966</c:v>
                </c:pt>
                <c:pt idx="9744">
                  <c:v>582.61991730279908</c:v>
                </c:pt>
                <c:pt idx="9745">
                  <c:v>581.86473918575075</c:v>
                </c:pt>
                <c:pt idx="9746">
                  <c:v>581.86473918575075</c:v>
                </c:pt>
                <c:pt idx="9747">
                  <c:v>581.86473918575075</c:v>
                </c:pt>
                <c:pt idx="9748">
                  <c:v>579.37265139949113</c:v>
                </c:pt>
                <c:pt idx="9749">
                  <c:v>578.84402671755731</c:v>
                </c:pt>
                <c:pt idx="9750">
                  <c:v>578.23988422391869</c:v>
                </c:pt>
                <c:pt idx="9751">
                  <c:v>578.01333078880418</c:v>
                </c:pt>
                <c:pt idx="9752">
                  <c:v>577.86229516539458</c:v>
                </c:pt>
                <c:pt idx="9753">
                  <c:v>577.86229516539458</c:v>
                </c:pt>
                <c:pt idx="9754">
                  <c:v>577.86229516539458</c:v>
                </c:pt>
                <c:pt idx="9755">
                  <c:v>578.99506234096702</c:v>
                </c:pt>
                <c:pt idx="9756">
                  <c:v>578.39091984732829</c:v>
                </c:pt>
                <c:pt idx="9757">
                  <c:v>578.99506234096702</c:v>
                </c:pt>
                <c:pt idx="9758">
                  <c:v>578.08884860050898</c:v>
                </c:pt>
                <c:pt idx="9759">
                  <c:v>575.82331424936388</c:v>
                </c:pt>
                <c:pt idx="9760">
                  <c:v>575.82331424936388</c:v>
                </c:pt>
                <c:pt idx="9761">
                  <c:v>575.82331424936388</c:v>
                </c:pt>
                <c:pt idx="9762">
                  <c:v>576.27642111959301</c:v>
                </c:pt>
                <c:pt idx="9763">
                  <c:v>578.23988422391869</c:v>
                </c:pt>
                <c:pt idx="9764">
                  <c:v>577.86229516539458</c:v>
                </c:pt>
                <c:pt idx="9765">
                  <c:v>575.9743498727737</c:v>
                </c:pt>
                <c:pt idx="9766">
                  <c:v>574.76606488549635</c:v>
                </c:pt>
                <c:pt idx="9767">
                  <c:v>574.76606488549635</c:v>
                </c:pt>
                <c:pt idx="9768">
                  <c:v>574.76606488549635</c:v>
                </c:pt>
                <c:pt idx="9769">
                  <c:v>569.70675459733673</c:v>
                </c:pt>
                <c:pt idx="9770">
                  <c:v>570.23370323398876</c:v>
                </c:pt>
                <c:pt idx="9771">
                  <c:v>571.8145491439443</c:v>
                </c:pt>
                <c:pt idx="9772">
                  <c:v>572.34149778059611</c:v>
                </c:pt>
                <c:pt idx="9773">
                  <c:v>572.76305668991768</c:v>
                </c:pt>
                <c:pt idx="9774">
                  <c:v>572.76305668991768</c:v>
                </c:pt>
                <c:pt idx="9775">
                  <c:v>572.76305668991768</c:v>
                </c:pt>
                <c:pt idx="9776">
                  <c:v>573.09428154724162</c:v>
                </c:pt>
                <c:pt idx="9777">
                  <c:v>574.22345719721</c:v>
                </c:pt>
                <c:pt idx="9778">
                  <c:v>574.14817882054547</c:v>
                </c:pt>
                <c:pt idx="9779">
                  <c:v>575.20207609384909</c:v>
                </c:pt>
                <c:pt idx="9780">
                  <c:v>574.07290044388083</c:v>
                </c:pt>
                <c:pt idx="9781">
                  <c:v>574.07290044388083</c:v>
                </c:pt>
                <c:pt idx="9782">
                  <c:v>574.07290044388083</c:v>
                </c:pt>
                <c:pt idx="9783">
                  <c:v>574.75040583386192</c:v>
                </c:pt>
                <c:pt idx="9784">
                  <c:v>573.9976220672163</c:v>
                </c:pt>
                <c:pt idx="9785">
                  <c:v>573.84706531388724</c:v>
                </c:pt>
                <c:pt idx="9786">
                  <c:v>573.01900317057721</c:v>
                </c:pt>
                <c:pt idx="9787">
                  <c:v>572.64261128725434</c:v>
                </c:pt>
                <c:pt idx="9788">
                  <c:v>572.64261128725434</c:v>
                </c:pt>
                <c:pt idx="9789">
                  <c:v>572.64261128725434</c:v>
                </c:pt>
                <c:pt idx="9790">
                  <c:v>574.9762409638555</c:v>
                </c:pt>
                <c:pt idx="9791">
                  <c:v>578.1379327837667</c:v>
                </c:pt>
                <c:pt idx="9792">
                  <c:v>577.91209765377312</c:v>
                </c:pt>
                <c:pt idx="9793">
                  <c:v>576.85820038046938</c:v>
                </c:pt>
                <c:pt idx="9794">
                  <c:v>576.40653012048199</c:v>
                </c:pt>
                <c:pt idx="9795">
                  <c:v>576.40653012048199</c:v>
                </c:pt>
                <c:pt idx="9796">
                  <c:v>576.40653012048199</c:v>
                </c:pt>
                <c:pt idx="9797">
                  <c:v>577.00875713379844</c:v>
                </c:pt>
                <c:pt idx="9798">
                  <c:v>573.09428154724162</c:v>
                </c:pt>
                <c:pt idx="9799">
                  <c:v>572.86844641724804</c:v>
                </c:pt>
                <c:pt idx="9800">
                  <c:v>567.38088116308484</c:v>
                </c:pt>
                <c:pt idx="9801">
                  <c:v>567.68104298356513</c:v>
                </c:pt>
                <c:pt idx="9802">
                  <c:v>567.68104298356513</c:v>
                </c:pt>
                <c:pt idx="9803">
                  <c:v>567.68104298356513</c:v>
                </c:pt>
                <c:pt idx="9804">
                  <c:v>568.35640707964615</c:v>
                </c:pt>
                <c:pt idx="9805">
                  <c:v>568.43144753476611</c:v>
                </c:pt>
                <c:pt idx="9806">
                  <c:v>567.30584070796465</c:v>
                </c:pt>
                <c:pt idx="9807">
                  <c:v>569.03177117572693</c:v>
                </c:pt>
                <c:pt idx="9808">
                  <c:v>568.88169026548678</c:v>
                </c:pt>
                <c:pt idx="9809">
                  <c:v>568.88169026548678</c:v>
                </c:pt>
                <c:pt idx="9810">
                  <c:v>568.88169026548678</c:v>
                </c:pt>
                <c:pt idx="9811">
                  <c:v>572.5586725663718</c:v>
                </c:pt>
                <c:pt idx="9812">
                  <c:v>574.28460303413408</c:v>
                </c:pt>
                <c:pt idx="9813">
                  <c:v>574.95996713021498</c:v>
                </c:pt>
                <c:pt idx="9814">
                  <c:v>572.40859165613153</c:v>
                </c:pt>
                <c:pt idx="9815">
                  <c:v>569.93225663716817</c:v>
                </c:pt>
                <c:pt idx="9816">
                  <c:v>569.93225663716817</c:v>
                </c:pt>
                <c:pt idx="9817">
                  <c:v>569.93225663716817</c:v>
                </c:pt>
                <c:pt idx="9818">
                  <c:v>568.95673072060686</c:v>
                </c:pt>
                <c:pt idx="9819">
                  <c:v>567.53096207332487</c:v>
                </c:pt>
                <c:pt idx="9820">
                  <c:v>567.8311238938054</c:v>
                </c:pt>
                <c:pt idx="9821">
                  <c:v>566.93063843236416</c:v>
                </c:pt>
                <c:pt idx="9822">
                  <c:v>564.82950568900139</c:v>
                </c:pt>
                <c:pt idx="9823">
                  <c:v>564.82950568900139</c:v>
                </c:pt>
                <c:pt idx="9824">
                  <c:v>564.82950568900139</c:v>
                </c:pt>
                <c:pt idx="9825">
                  <c:v>562.0530088495575</c:v>
                </c:pt>
                <c:pt idx="9826">
                  <c:v>563.103575221239</c:v>
                </c:pt>
                <c:pt idx="9827">
                  <c:v>560.32707838179533</c:v>
                </c:pt>
                <c:pt idx="9828">
                  <c:v>559.4265929203541</c:v>
                </c:pt>
                <c:pt idx="9829">
                  <c:v>557.77570290771177</c:v>
                </c:pt>
                <c:pt idx="9830">
                  <c:v>556.01837555135478</c:v>
                </c:pt>
                <c:pt idx="9831">
                  <c:v>556.01837555135478</c:v>
                </c:pt>
                <c:pt idx="9832">
                  <c:v>550.85689729048534</c:v>
                </c:pt>
                <c:pt idx="9833">
                  <c:v>551.90415374921236</c:v>
                </c:pt>
                <c:pt idx="9834">
                  <c:v>554.79158941398862</c:v>
                </c:pt>
                <c:pt idx="9835">
                  <c:v>554.89631505986142</c:v>
                </c:pt>
                <c:pt idx="9836">
                  <c:v>551.97895778197858</c:v>
                </c:pt>
                <c:pt idx="9837">
                  <c:v>551.97895778197858</c:v>
                </c:pt>
                <c:pt idx="9838">
                  <c:v>551.97895778197858</c:v>
                </c:pt>
                <c:pt idx="9839">
                  <c:v>550.85689729048534</c:v>
                </c:pt>
                <c:pt idx="9840">
                  <c:v>551.53013358538124</c:v>
                </c:pt>
                <c:pt idx="9841">
                  <c:v>551.90415374921236</c:v>
                </c:pt>
                <c:pt idx="9842">
                  <c:v>552.95141020793972</c:v>
                </c:pt>
                <c:pt idx="9843">
                  <c:v>551.60493761814746</c:v>
                </c:pt>
                <c:pt idx="9844">
                  <c:v>551.60493761814746</c:v>
                </c:pt>
                <c:pt idx="9845">
                  <c:v>551.60493761814746</c:v>
                </c:pt>
                <c:pt idx="9846">
                  <c:v>550.70728922495277</c:v>
                </c:pt>
                <c:pt idx="9847">
                  <c:v>551.3805255198489</c:v>
                </c:pt>
                <c:pt idx="9848">
                  <c:v>552.50258601134226</c:v>
                </c:pt>
                <c:pt idx="9849">
                  <c:v>552.0537618147448</c:v>
                </c:pt>
                <c:pt idx="9850">
                  <c:v>551.3805255198489</c:v>
                </c:pt>
                <c:pt idx="9851">
                  <c:v>551.3805255198489</c:v>
                </c:pt>
                <c:pt idx="9852">
                  <c:v>551.3805255198489</c:v>
                </c:pt>
                <c:pt idx="9853">
                  <c:v>551.82934971644625</c:v>
                </c:pt>
                <c:pt idx="9854">
                  <c:v>551.82934971644625</c:v>
                </c:pt>
                <c:pt idx="9855">
                  <c:v>552.12856584751103</c:v>
                </c:pt>
                <c:pt idx="9856">
                  <c:v>551.82934971644625</c:v>
                </c:pt>
                <c:pt idx="9857">
                  <c:v>552.95141020793972</c:v>
                </c:pt>
                <c:pt idx="9858">
                  <c:v>552.95141020793972</c:v>
                </c:pt>
                <c:pt idx="9859">
                  <c:v>552.95141020793972</c:v>
                </c:pt>
                <c:pt idx="9860">
                  <c:v>553.62464650283562</c:v>
                </c:pt>
                <c:pt idx="9861">
                  <c:v>548.72580515399113</c:v>
                </c:pt>
                <c:pt idx="9862">
                  <c:v>551.63582778126965</c:v>
                </c:pt>
                <c:pt idx="9863">
                  <c:v>545.51731866750481</c:v>
                </c:pt>
                <c:pt idx="9864">
                  <c:v>538.72726587052171</c:v>
                </c:pt>
                <c:pt idx="9865">
                  <c:v>538.72726587052171</c:v>
                </c:pt>
                <c:pt idx="9866">
                  <c:v>538.72726587052171</c:v>
                </c:pt>
                <c:pt idx="9867">
                  <c:v>534.17569201759909</c:v>
                </c:pt>
                <c:pt idx="9868">
                  <c:v>535.51877938403538</c:v>
                </c:pt>
                <c:pt idx="9869">
                  <c:v>530.96720553111254</c:v>
                </c:pt>
                <c:pt idx="9870">
                  <c:v>533.57876429918292</c:v>
                </c:pt>
                <c:pt idx="9871">
                  <c:v>535.8172432432433</c:v>
                </c:pt>
                <c:pt idx="9872">
                  <c:v>535.8172432432433</c:v>
                </c:pt>
                <c:pt idx="9873">
                  <c:v>535.8172432432433</c:v>
                </c:pt>
                <c:pt idx="9874">
                  <c:v>535.14569956002526</c:v>
                </c:pt>
                <c:pt idx="9875">
                  <c:v>528.28103079824018</c:v>
                </c:pt>
                <c:pt idx="9876">
                  <c:v>526.04255185417981</c:v>
                </c:pt>
                <c:pt idx="9877">
                  <c:v>529.10180641106228</c:v>
                </c:pt>
                <c:pt idx="9878">
                  <c:v>530.59412570710253</c:v>
                </c:pt>
                <c:pt idx="9879">
                  <c:v>530.59412570710253</c:v>
                </c:pt>
                <c:pt idx="9880">
                  <c:v>530.59412570710253</c:v>
                </c:pt>
                <c:pt idx="9881">
                  <c:v>527.46025518541808</c:v>
                </c:pt>
                <c:pt idx="9882">
                  <c:v>526.63947957259597</c:v>
                </c:pt>
                <c:pt idx="9883">
                  <c:v>523.80407291011943</c:v>
                </c:pt>
                <c:pt idx="9884">
                  <c:v>525.29639220615968</c:v>
                </c:pt>
                <c:pt idx="9885">
                  <c:v>525.81870395977376</c:v>
                </c:pt>
                <c:pt idx="9886">
                  <c:v>525.81870395977376</c:v>
                </c:pt>
                <c:pt idx="9887">
                  <c:v>525.81870395977376</c:v>
                </c:pt>
                <c:pt idx="9888">
                  <c:v>531.63874921433069</c:v>
                </c:pt>
                <c:pt idx="9889">
                  <c:v>527.16179132621005</c:v>
                </c:pt>
                <c:pt idx="9890">
                  <c:v>524.17715273412955</c:v>
                </c:pt>
                <c:pt idx="9891">
                  <c:v>515.74554871150224</c:v>
                </c:pt>
                <c:pt idx="9892">
                  <c:v>512.91299749058976</c:v>
                </c:pt>
                <c:pt idx="9893">
                  <c:v>512.91299749058976</c:v>
                </c:pt>
                <c:pt idx="9894">
                  <c:v>512.91299749058976</c:v>
                </c:pt>
                <c:pt idx="9895">
                  <c:v>516.3388720200752</c:v>
                </c:pt>
                <c:pt idx="9896">
                  <c:v>512.76404642409034</c:v>
                </c:pt>
                <c:pt idx="9897">
                  <c:v>513.06194855708918</c:v>
                </c:pt>
                <c:pt idx="9898">
                  <c:v>510.08292722710161</c:v>
                </c:pt>
                <c:pt idx="9899">
                  <c:v>509.33817189460478</c:v>
                </c:pt>
                <c:pt idx="9900">
                  <c:v>509.33817189460478</c:v>
                </c:pt>
                <c:pt idx="9901">
                  <c:v>509.33817189460478</c:v>
                </c:pt>
                <c:pt idx="9902">
                  <c:v>507.9976122961105</c:v>
                </c:pt>
                <c:pt idx="9903">
                  <c:v>506.21019949811807</c:v>
                </c:pt>
                <c:pt idx="9904">
                  <c:v>510.67873149309924</c:v>
                </c:pt>
                <c:pt idx="9905">
                  <c:v>507.92313676286079</c:v>
                </c:pt>
                <c:pt idx="9906">
                  <c:v>514.17908155583439</c:v>
                </c:pt>
                <c:pt idx="9907">
                  <c:v>514.17908155583439</c:v>
                </c:pt>
                <c:pt idx="9908">
                  <c:v>514.17908155583439</c:v>
                </c:pt>
                <c:pt idx="9909">
                  <c:v>512.76404642409034</c:v>
                </c:pt>
                <c:pt idx="9910">
                  <c:v>514.84936135508144</c:v>
                </c:pt>
                <c:pt idx="9911">
                  <c:v>514.25355708908398</c:v>
                </c:pt>
                <c:pt idx="9912">
                  <c:v>522.44586574654954</c:v>
                </c:pt>
                <c:pt idx="9913">
                  <c:v>524.68013174404018</c:v>
                </c:pt>
                <c:pt idx="9914">
                  <c:v>524.68013174404018</c:v>
                </c:pt>
                <c:pt idx="9915">
                  <c:v>524.68013174404018</c:v>
                </c:pt>
                <c:pt idx="9916">
                  <c:v>526.46754454203267</c:v>
                </c:pt>
                <c:pt idx="9917">
                  <c:v>527.6591530740277</c:v>
                </c:pt>
                <c:pt idx="9918">
                  <c:v>527.6591530740277</c:v>
                </c:pt>
                <c:pt idx="9919">
                  <c:v>534.95775533249684</c:v>
                </c:pt>
                <c:pt idx="9920">
                  <c:v>540.34568941765815</c:v>
                </c:pt>
                <c:pt idx="9921">
                  <c:v>540.34568941765815</c:v>
                </c:pt>
                <c:pt idx="9922">
                  <c:v>540.34568941765815</c:v>
                </c:pt>
                <c:pt idx="9923">
                  <c:v>537.89261365059497</c:v>
                </c:pt>
                <c:pt idx="9924">
                  <c:v>533.65548278021288</c:v>
                </c:pt>
                <c:pt idx="9925">
                  <c:v>524.73520726361937</c:v>
                </c:pt>
                <c:pt idx="9926">
                  <c:v>523.54583719474022</c:v>
                </c:pt>
                <c:pt idx="9927">
                  <c:v>518.4166787726989</c:v>
                </c:pt>
                <c:pt idx="9928">
                  <c:v>518.4166787726989</c:v>
                </c:pt>
                <c:pt idx="9929">
                  <c:v>518.4166787726989</c:v>
                </c:pt>
                <c:pt idx="9930">
                  <c:v>522.57947401377589</c:v>
                </c:pt>
                <c:pt idx="9931">
                  <c:v>525.62723481527871</c:v>
                </c:pt>
                <c:pt idx="9932">
                  <c:v>523.76884408265505</c:v>
                </c:pt>
                <c:pt idx="9933">
                  <c:v>525.92457733249842</c:v>
                </c:pt>
                <c:pt idx="9934">
                  <c:v>523.69450845335007</c:v>
                </c:pt>
                <c:pt idx="9935">
                  <c:v>523.69450845335007</c:v>
                </c:pt>
                <c:pt idx="9936">
                  <c:v>523.69450845335007</c:v>
                </c:pt>
                <c:pt idx="9937">
                  <c:v>517.00430181590491</c:v>
                </c:pt>
                <c:pt idx="9938">
                  <c:v>520.12639824671271</c:v>
                </c:pt>
                <c:pt idx="9939">
                  <c:v>523.32283030682538</c:v>
                </c:pt>
                <c:pt idx="9940">
                  <c:v>522.57947401377589</c:v>
                </c:pt>
                <c:pt idx="9941">
                  <c:v>524.58653600500941</c:v>
                </c:pt>
                <c:pt idx="9942">
                  <c:v>524.58653600500941</c:v>
                </c:pt>
                <c:pt idx="9943">
                  <c:v>524.58653600500941</c:v>
                </c:pt>
                <c:pt idx="9944">
                  <c:v>520.34940513462755</c:v>
                </c:pt>
                <c:pt idx="9945">
                  <c:v>516.63262366938011</c:v>
                </c:pt>
                <c:pt idx="9946">
                  <c:v>520.8697545397622</c:v>
                </c:pt>
                <c:pt idx="9947">
                  <c:v>517.59898685034443</c:v>
                </c:pt>
                <c:pt idx="9948">
                  <c:v>519.97772698810275</c:v>
                </c:pt>
                <c:pt idx="9949">
                  <c:v>519.97772698810275</c:v>
                </c:pt>
                <c:pt idx="9950">
                  <c:v>519.97772698810275</c:v>
                </c:pt>
                <c:pt idx="9951">
                  <c:v>521.88100750938668</c:v>
                </c:pt>
                <c:pt idx="9952">
                  <c:v>522.92105506883615</c:v>
                </c:pt>
                <c:pt idx="9953">
                  <c:v>518.61228660826032</c:v>
                </c:pt>
                <c:pt idx="9954">
                  <c:v>518.31513016270344</c:v>
                </c:pt>
                <c:pt idx="9955">
                  <c:v>518.16655193992494</c:v>
                </c:pt>
                <c:pt idx="9956">
                  <c:v>518.16655193992494</c:v>
                </c:pt>
                <c:pt idx="9957">
                  <c:v>518.16655193992494</c:v>
                </c:pt>
                <c:pt idx="9958">
                  <c:v>517.12650438047558</c:v>
                </c:pt>
                <c:pt idx="9959">
                  <c:v>517.86939549436795</c:v>
                </c:pt>
                <c:pt idx="9960">
                  <c:v>517.12650438047558</c:v>
                </c:pt>
                <c:pt idx="9961">
                  <c:v>518.01797371714645</c:v>
                </c:pt>
                <c:pt idx="9962">
                  <c:v>515.49214392991246</c:v>
                </c:pt>
                <c:pt idx="9963">
                  <c:v>515.49214392991246</c:v>
                </c:pt>
                <c:pt idx="9964">
                  <c:v>515.49214392991246</c:v>
                </c:pt>
                <c:pt idx="9965">
                  <c:v>514.4520963704631</c:v>
                </c:pt>
                <c:pt idx="9966">
                  <c:v>508.2118110137672</c:v>
                </c:pt>
                <c:pt idx="9967">
                  <c:v>507.46891989987483</c:v>
                </c:pt>
                <c:pt idx="9968">
                  <c:v>508.95470212765957</c:v>
                </c:pt>
                <c:pt idx="9969">
                  <c:v>507.32034167709639</c:v>
                </c:pt>
                <c:pt idx="9970">
                  <c:v>507.32034167709639</c:v>
                </c:pt>
                <c:pt idx="9971">
                  <c:v>507.32034167709639</c:v>
                </c:pt>
                <c:pt idx="9972">
                  <c:v>509.4747259073842</c:v>
                </c:pt>
                <c:pt idx="9973">
                  <c:v>507.09747434292865</c:v>
                </c:pt>
                <c:pt idx="9974">
                  <c:v>507.1717634543179</c:v>
                </c:pt>
                <c:pt idx="9975">
                  <c:v>506.28029411764709</c:v>
                </c:pt>
                <c:pt idx="9976">
                  <c:v>508.06323279098876</c:v>
                </c:pt>
                <c:pt idx="9977">
                  <c:v>508.06323279098876</c:v>
                </c:pt>
                <c:pt idx="9978">
                  <c:v>508.06323279098876</c:v>
                </c:pt>
                <c:pt idx="9979">
                  <c:v>504.6459336670838</c:v>
                </c:pt>
                <c:pt idx="9980">
                  <c:v>505.09166833541929</c:v>
                </c:pt>
                <c:pt idx="9981">
                  <c:v>504.10760475297064</c:v>
                </c:pt>
                <c:pt idx="9982">
                  <c:v>505.51821513445901</c:v>
                </c:pt>
                <c:pt idx="9983">
                  <c:v>505.22124452782992</c:v>
                </c:pt>
                <c:pt idx="9984">
                  <c:v>505.22124452782992</c:v>
                </c:pt>
                <c:pt idx="9985">
                  <c:v>505.22124452782992</c:v>
                </c:pt>
                <c:pt idx="9986">
                  <c:v>509.08186241400881</c:v>
                </c:pt>
                <c:pt idx="9987">
                  <c:v>505.51821513445901</c:v>
                </c:pt>
                <c:pt idx="9988">
                  <c:v>507.00306816760479</c:v>
                </c:pt>
                <c:pt idx="9989">
                  <c:v>510.41823014383993</c:v>
                </c:pt>
                <c:pt idx="9990">
                  <c:v>516.80309818636647</c:v>
                </c:pt>
                <c:pt idx="9991">
                  <c:v>516.80309818636647</c:v>
                </c:pt>
                <c:pt idx="9992">
                  <c:v>516.80309818636647</c:v>
                </c:pt>
                <c:pt idx="9993">
                  <c:v>516.20915697310818</c:v>
                </c:pt>
                <c:pt idx="9994">
                  <c:v>518.95613508442784</c:v>
                </c:pt>
                <c:pt idx="9995">
                  <c:v>515.95673195747338</c:v>
                </c:pt>
                <c:pt idx="9996">
                  <c:v>516.06067166979369</c:v>
                </c:pt>
                <c:pt idx="9997">
                  <c:v>510.86368605378362</c:v>
                </c:pt>
                <c:pt idx="9998">
                  <c:v>510.86368605378362</c:v>
                </c:pt>
                <c:pt idx="9999">
                  <c:v>510.86368605378362</c:v>
                </c:pt>
                <c:pt idx="10000">
                  <c:v>507.00306816760479</c:v>
                </c:pt>
                <c:pt idx="10001">
                  <c:v>509.5273183239525</c:v>
                </c:pt>
                <c:pt idx="10002">
                  <c:v>509.23034771732341</c:v>
                </c:pt>
                <c:pt idx="10003">
                  <c:v>508.78489180737955</c:v>
                </c:pt>
                <c:pt idx="10004">
                  <c:v>508.71064915572236</c:v>
                </c:pt>
                <c:pt idx="10005">
                  <c:v>508.71064915572236</c:v>
                </c:pt>
                <c:pt idx="10006">
                  <c:v>508.71064915572236</c:v>
                </c:pt>
                <c:pt idx="10007">
                  <c:v>509.3045903689806</c:v>
                </c:pt>
                <c:pt idx="10008">
                  <c:v>510.93792870544092</c:v>
                </c:pt>
                <c:pt idx="10009">
                  <c:v>512.05156848030015</c:v>
                </c:pt>
                <c:pt idx="10010">
                  <c:v>513.38793621013133</c:v>
                </c:pt>
                <c:pt idx="10011">
                  <c:v>511.75459787367106</c:v>
                </c:pt>
                <c:pt idx="10012">
                  <c:v>511.75459787367106</c:v>
                </c:pt>
                <c:pt idx="10013">
                  <c:v>511.75459787367106</c:v>
                </c:pt>
                <c:pt idx="10014">
                  <c:v>511.45762726704186</c:v>
                </c:pt>
                <c:pt idx="10015">
                  <c:v>509.67580362726704</c:v>
                </c:pt>
                <c:pt idx="10016">
                  <c:v>506.70609756097565</c:v>
                </c:pt>
                <c:pt idx="10017">
                  <c:v>509.8242889305817</c:v>
                </c:pt>
                <c:pt idx="10018">
                  <c:v>510.26974484052528</c:v>
                </c:pt>
                <c:pt idx="10019">
                  <c:v>510.26974484052528</c:v>
                </c:pt>
                <c:pt idx="10020">
                  <c:v>510.26974484052528</c:v>
                </c:pt>
                <c:pt idx="10021">
                  <c:v>510.86368605378362</c:v>
                </c:pt>
                <c:pt idx="10022">
                  <c:v>510.86368605378362</c:v>
                </c:pt>
                <c:pt idx="10023">
                  <c:v>510.56671544715454</c:v>
                </c:pt>
                <c:pt idx="10024">
                  <c:v>507.15155347091934</c:v>
                </c:pt>
                <c:pt idx="10025">
                  <c:v>506.4091269543465</c:v>
                </c:pt>
                <c:pt idx="10026">
                  <c:v>506.4091269543465</c:v>
                </c:pt>
                <c:pt idx="10027">
                  <c:v>506.4091269543465</c:v>
                </c:pt>
                <c:pt idx="10028">
                  <c:v>508.78489180737955</c:v>
                </c:pt>
                <c:pt idx="10029">
                  <c:v>507.44852407754848</c:v>
                </c:pt>
                <c:pt idx="10030">
                  <c:v>503.7363914946842</c:v>
                </c:pt>
                <c:pt idx="10031">
                  <c:v>505.66670043777367</c:v>
                </c:pt>
                <c:pt idx="10032">
                  <c:v>501.43486929330828</c:v>
                </c:pt>
                <c:pt idx="10033">
                  <c:v>501.43486929330828</c:v>
                </c:pt>
                <c:pt idx="10034">
                  <c:v>501.43486929330828</c:v>
                </c:pt>
                <c:pt idx="10035">
                  <c:v>504.47881801125709</c:v>
                </c:pt>
                <c:pt idx="10036">
                  <c:v>501.21214133833655</c:v>
                </c:pt>
                <c:pt idx="10037">
                  <c:v>500.91517073170735</c:v>
                </c:pt>
                <c:pt idx="10038">
                  <c:v>502.25153846153853</c:v>
                </c:pt>
                <c:pt idx="10039">
                  <c:v>496.75758223889932</c:v>
                </c:pt>
                <c:pt idx="10040">
                  <c:v>496.75758223889932</c:v>
                </c:pt>
                <c:pt idx="10041">
                  <c:v>496.75758223889932</c:v>
                </c:pt>
                <c:pt idx="10042">
                  <c:v>494.93808114856432</c:v>
                </c:pt>
                <c:pt idx="10043">
                  <c:v>495.23449563046199</c:v>
                </c:pt>
                <c:pt idx="10044">
                  <c:v>490.7882784019975</c:v>
                </c:pt>
                <c:pt idx="10045">
                  <c:v>482.04405118601761</c:v>
                </c:pt>
                <c:pt idx="10046">
                  <c:v>480.93249687890142</c:v>
                </c:pt>
                <c:pt idx="10047">
                  <c:v>480.93249687890142</c:v>
                </c:pt>
                <c:pt idx="10048">
                  <c:v>480.93249687890142</c:v>
                </c:pt>
                <c:pt idx="10049">
                  <c:v>471.29902621722857</c:v>
                </c:pt>
                <c:pt idx="10050">
                  <c:v>474.04086017478159</c:v>
                </c:pt>
                <c:pt idx="10051">
                  <c:v>471.66954431960062</c:v>
                </c:pt>
                <c:pt idx="10052">
                  <c:v>474.11496379525596</c:v>
                </c:pt>
                <c:pt idx="10053">
                  <c:v>476.26396878901392</c:v>
                </c:pt>
                <c:pt idx="10054">
                  <c:v>476.26396878901392</c:v>
                </c:pt>
                <c:pt idx="10055">
                  <c:v>476.26396878901392</c:v>
                </c:pt>
                <c:pt idx="10056">
                  <c:v>474.18906741573039</c:v>
                </c:pt>
                <c:pt idx="10057">
                  <c:v>471.37312983770295</c:v>
                </c:pt>
                <c:pt idx="10058">
                  <c:v>471.37312983770295</c:v>
                </c:pt>
                <c:pt idx="10059">
                  <c:v>479.82094257178534</c:v>
                </c:pt>
                <c:pt idx="10060">
                  <c:v>487.52771910112364</c:v>
                </c:pt>
                <c:pt idx="10061">
                  <c:v>487.52771910112364</c:v>
                </c:pt>
                <c:pt idx="10062">
                  <c:v>487.52771910112364</c:v>
                </c:pt>
                <c:pt idx="10063">
                  <c:v>482.63688014981273</c:v>
                </c:pt>
                <c:pt idx="10064">
                  <c:v>482.04405118601761</c:v>
                </c:pt>
                <c:pt idx="10065">
                  <c:v>478.70938826466926</c:v>
                </c:pt>
                <c:pt idx="10066">
                  <c:v>479.27257578027474</c:v>
                </c:pt>
                <c:pt idx="10067">
                  <c:v>483.15560549313363</c:v>
                </c:pt>
                <c:pt idx="10068">
                  <c:v>483.15560549313363</c:v>
                </c:pt>
                <c:pt idx="10069">
                  <c:v>483.15560549313363</c:v>
                </c:pt>
                <c:pt idx="10070">
                  <c:v>487.05345593008747</c:v>
                </c:pt>
                <c:pt idx="10071">
                  <c:v>483.08150187265926</c:v>
                </c:pt>
                <c:pt idx="10072">
                  <c:v>483.22970911360812</c:v>
                </c:pt>
                <c:pt idx="10073">
                  <c:v>480.40684164588532</c:v>
                </c:pt>
                <c:pt idx="10074">
                  <c:v>480.70288653366589</c:v>
                </c:pt>
                <c:pt idx="10075">
                  <c:v>480.70288653366589</c:v>
                </c:pt>
                <c:pt idx="10076">
                  <c:v>480.70288653366589</c:v>
                </c:pt>
                <c:pt idx="10077">
                  <c:v>479.51870698254362</c:v>
                </c:pt>
                <c:pt idx="10078">
                  <c:v>474.6339663341646</c:v>
                </c:pt>
                <c:pt idx="10079">
                  <c:v>471.52549501246887</c:v>
                </c:pt>
                <c:pt idx="10080">
                  <c:v>476.55825810473817</c:v>
                </c:pt>
                <c:pt idx="10081">
                  <c:v>484.25542518703236</c:v>
                </c:pt>
                <c:pt idx="10082">
                  <c:v>484.25542518703236</c:v>
                </c:pt>
                <c:pt idx="10083">
                  <c:v>484.25542518703236</c:v>
                </c:pt>
                <c:pt idx="10084">
                  <c:v>486.17971695760605</c:v>
                </c:pt>
                <c:pt idx="10085">
                  <c:v>484.10740274314225</c:v>
                </c:pt>
                <c:pt idx="10086">
                  <c:v>483.81135785536168</c:v>
                </c:pt>
                <c:pt idx="10087">
                  <c:v>480.25881920199504</c:v>
                </c:pt>
                <c:pt idx="10088">
                  <c:v>482.62717830423941</c:v>
                </c:pt>
                <c:pt idx="10089">
                  <c:v>482.62717830423941</c:v>
                </c:pt>
                <c:pt idx="10090">
                  <c:v>482.62717830423941</c:v>
                </c:pt>
                <c:pt idx="10091">
                  <c:v>475.81814588528681</c:v>
                </c:pt>
                <c:pt idx="10092">
                  <c:v>478.48254987531169</c:v>
                </c:pt>
                <c:pt idx="10093">
                  <c:v>475.81814588528681</c:v>
                </c:pt>
                <c:pt idx="10094">
                  <c:v>479.41509127182047</c:v>
                </c:pt>
                <c:pt idx="10095">
                  <c:v>480.70288653366589</c:v>
                </c:pt>
                <c:pt idx="10096">
                  <c:v>480.70288653366589</c:v>
                </c:pt>
                <c:pt idx="10097">
                  <c:v>480.70288653366589</c:v>
                </c:pt>
                <c:pt idx="10098">
                  <c:v>480.62887531172072</c:v>
                </c:pt>
                <c:pt idx="10099">
                  <c:v>482.40514463840401</c:v>
                </c:pt>
                <c:pt idx="10100">
                  <c:v>481.73904364089782</c:v>
                </c:pt>
                <c:pt idx="10101">
                  <c:v>479.51870698254362</c:v>
                </c:pt>
                <c:pt idx="10102">
                  <c:v>479.81475187032413</c:v>
                </c:pt>
                <c:pt idx="10103">
                  <c:v>479.81475187032413</c:v>
                </c:pt>
                <c:pt idx="10104">
                  <c:v>478.62118283582083</c:v>
                </c:pt>
                <c:pt idx="10105">
                  <c:v>479.2117997512438</c:v>
                </c:pt>
                <c:pt idx="10106">
                  <c:v>476.18488805970151</c:v>
                </c:pt>
                <c:pt idx="10107">
                  <c:v>475.44661691542296</c:v>
                </c:pt>
                <c:pt idx="10108">
                  <c:v>474.48686442786072</c:v>
                </c:pt>
                <c:pt idx="10109">
                  <c:v>476.25871517412935</c:v>
                </c:pt>
                <c:pt idx="10110">
                  <c:v>476.25871517412935</c:v>
                </c:pt>
                <c:pt idx="10111">
                  <c:v>476.25871517412935</c:v>
                </c:pt>
                <c:pt idx="10112">
                  <c:v>475.37278980099501</c:v>
                </c:pt>
                <c:pt idx="10113">
                  <c:v>474.70834577114431</c:v>
                </c:pt>
                <c:pt idx="10114">
                  <c:v>474.63451865671641</c:v>
                </c:pt>
                <c:pt idx="10115">
                  <c:v>478.76883706467669</c:v>
                </c:pt>
                <c:pt idx="10116">
                  <c:v>478.03056592039809</c:v>
                </c:pt>
                <c:pt idx="10117">
                  <c:v>478.03056592039809</c:v>
                </c:pt>
                <c:pt idx="10118">
                  <c:v>478.03056592039809</c:v>
                </c:pt>
                <c:pt idx="10119">
                  <c:v>477.58760323383086</c:v>
                </c:pt>
                <c:pt idx="10120">
                  <c:v>473.60093905472638</c:v>
                </c:pt>
                <c:pt idx="10121">
                  <c:v>472.86266791044778</c:v>
                </c:pt>
                <c:pt idx="10122">
                  <c:v>473.45328482587058</c:v>
                </c:pt>
                <c:pt idx="10123">
                  <c:v>473.74859328358212</c:v>
                </c:pt>
                <c:pt idx="10124">
                  <c:v>473.74859328358212</c:v>
                </c:pt>
                <c:pt idx="10125">
                  <c:v>473.74859328358212</c:v>
                </c:pt>
                <c:pt idx="10126">
                  <c:v>473.89624751243781</c:v>
                </c:pt>
                <c:pt idx="10127">
                  <c:v>475.37278980099501</c:v>
                </c:pt>
                <c:pt idx="10128">
                  <c:v>477.29229477611943</c:v>
                </c:pt>
                <c:pt idx="10129">
                  <c:v>483.05080970149243</c:v>
                </c:pt>
                <c:pt idx="10130">
                  <c:v>482.46019278606963</c:v>
                </c:pt>
                <c:pt idx="10131">
                  <c:v>482.46019278606963</c:v>
                </c:pt>
                <c:pt idx="10132">
                  <c:v>482.46019278606963</c:v>
                </c:pt>
                <c:pt idx="10133">
                  <c:v>484.67500621890554</c:v>
                </c:pt>
                <c:pt idx="10134">
                  <c:v>492.6041848635237</c:v>
                </c:pt>
                <c:pt idx="10135">
                  <c:v>491.5731699751862</c:v>
                </c:pt>
                <c:pt idx="10136">
                  <c:v>488.1855496277916</c:v>
                </c:pt>
                <c:pt idx="10137">
                  <c:v>493.19333622828799</c:v>
                </c:pt>
                <c:pt idx="10138">
                  <c:v>493.19333622828799</c:v>
                </c:pt>
                <c:pt idx="10139">
                  <c:v>493.19333622828799</c:v>
                </c:pt>
                <c:pt idx="10140">
                  <c:v>489.80571588089339</c:v>
                </c:pt>
                <c:pt idx="10141">
                  <c:v>488.1855496277916</c:v>
                </c:pt>
                <c:pt idx="10142">
                  <c:v>490.83673076923088</c:v>
                </c:pt>
                <c:pt idx="10143">
                  <c:v>482.73589950372224</c:v>
                </c:pt>
                <c:pt idx="10144">
                  <c:v>485.53436848635238</c:v>
                </c:pt>
                <c:pt idx="10145">
                  <c:v>485.53436848635238</c:v>
                </c:pt>
                <c:pt idx="10146">
                  <c:v>485.53436848635238</c:v>
                </c:pt>
                <c:pt idx="10147">
                  <c:v>483.76691439205956</c:v>
                </c:pt>
                <c:pt idx="10148">
                  <c:v>483.03047518610424</c:v>
                </c:pt>
                <c:pt idx="10149">
                  <c:v>479.2009913151366</c:v>
                </c:pt>
                <c:pt idx="10150">
                  <c:v>479.93743052109193</c:v>
                </c:pt>
                <c:pt idx="10151">
                  <c:v>479.05370347394552</c:v>
                </c:pt>
                <c:pt idx="10152">
                  <c:v>479.05370347394552</c:v>
                </c:pt>
                <c:pt idx="10153">
                  <c:v>479.05370347394552</c:v>
                </c:pt>
                <c:pt idx="10154">
                  <c:v>476.69709801488835</c:v>
                </c:pt>
                <c:pt idx="10155">
                  <c:v>475.29786352357326</c:v>
                </c:pt>
                <c:pt idx="10156">
                  <c:v>474.92964392059565</c:v>
                </c:pt>
                <c:pt idx="10157">
                  <c:v>476.69709801488835</c:v>
                </c:pt>
                <c:pt idx="10158">
                  <c:v>455.11942928039713</c:v>
                </c:pt>
                <c:pt idx="10159">
                  <c:v>455.11942928039713</c:v>
                </c:pt>
                <c:pt idx="10160">
                  <c:v>455.11942928039713</c:v>
                </c:pt>
                <c:pt idx="10161">
                  <c:v>458.25666029776681</c:v>
                </c:pt>
                <c:pt idx="10162">
                  <c:v>465.94508560794054</c:v>
                </c:pt>
                <c:pt idx="10163">
                  <c:v>462.26288957816388</c:v>
                </c:pt>
                <c:pt idx="10164">
                  <c:v>465.79779776674945</c:v>
                </c:pt>
                <c:pt idx="10165">
                  <c:v>457.87585510835913</c:v>
                </c:pt>
                <c:pt idx="10166">
                  <c:v>457.87585510835913</c:v>
                </c:pt>
                <c:pt idx="10167">
                  <c:v>457.87585510835913</c:v>
                </c:pt>
                <c:pt idx="10168">
                  <c:v>460.96315417956663</c:v>
                </c:pt>
                <c:pt idx="10169">
                  <c:v>461.55121114551088</c:v>
                </c:pt>
                <c:pt idx="10170">
                  <c:v>460.96315417956663</c:v>
                </c:pt>
                <c:pt idx="10171">
                  <c:v>459.34599752321981</c:v>
                </c:pt>
                <c:pt idx="10172">
                  <c:v>456.11168421052633</c:v>
                </c:pt>
                <c:pt idx="10173">
                  <c:v>456.11168421052633</c:v>
                </c:pt>
                <c:pt idx="10174">
                  <c:v>456.11168421052633</c:v>
                </c:pt>
                <c:pt idx="10175">
                  <c:v>455.74414860681117</c:v>
                </c:pt>
                <c:pt idx="10176">
                  <c:v>454.7150489164087</c:v>
                </c:pt>
                <c:pt idx="10177">
                  <c:v>451.70125696594431</c:v>
                </c:pt>
                <c:pt idx="10178">
                  <c:v>452.80386377708982</c:v>
                </c:pt>
                <c:pt idx="10179">
                  <c:v>445.96770154798764</c:v>
                </c:pt>
                <c:pt idx="10180">
                  <c:v>445.96770154798764</c:v>
                </c:pt>
                <c:pt idx="10181">
                  <c:v>445.96770154798764</c:v>
                </c:pt>
                <c:pt idx="10182">
                  <c:v>446.70277275541804</c:v>
                </c:pt>
                <c:pt idx="10183">
                  <c:v>450.23111455108358</c:v>
                </c:pt>
                <c:pt idx="10184">
                  <c:v>446.84978699690402</c:v>
                </c:pt>
                <c:pt idx="10185">
                  <c:v>445.52665882352949</c:v>
                </c:pt>
                <c:pt idx="10186">
                  <c:v>448.31992941176475</c:v>
                </c:pt>
                <c:pt idx="10187">
                  <c:v>448.31992941176475</c:v>
                </c:pt>
                <c:pt idx="10188">
                  <c:v>448.31992941176475</c:v>
                </c:pt>
                <c:pt idx="10189">
                  <c:v>445.23263034055731</c:v>
                </c:pt>
                <c:pt idx="10190">
                  <c:v>439.79310340557277</c:v>
                </c:pt>
                <c:pt idx="10191">
                  <c:v>435.97073312693499</c:v>
                </c:pt>
                <c:pt idx="10192">
                  <c:v>435.52969040247683</c:v>
                </c:pt>
                <c:pt idx="10193">
                  <c:v>436.63229721362234</c:v>
                </c:pt>
                <c:pt idx="10194">
                  <c:v>436.63229721362234</c:v>
                </c:pt>
                <c:pt idx="10195">
                  <c:v>436.09224489795923</c:v>
                </c:pt>
                <c:pt idx="10196">
                  <c:v>430.87969449598029</c:v>
                </c:pt>
                <c:pt idx="10197">
                  <c:v>431.0265269016698</c:v>
                </c:pt>
                <c:pt idx="10198">
                  <c:v>428.97087322201611</c:v>
                </c:pt>
                <c:pt idx="10199">
                  <c:v>419.86726406926408</c:v>
                </c:pt>
                <c:pt idx="10200">
                  <c:v>423.24440940012374</c:v>
                </c:pt>
                <c:pt idx="10201">
                  <c:v>423.24440940012374</c:v>
                </c:pt>
                <c:pt idx="10202">
                  <c:v>423.24440940012374</c:v>
                </c:pt>
                <c:pt idx="10203">
                  <c:v>422.2165825602969</c:v>
                </c:pt>
                <c:pt idx="10204">
                  <c:v>415.16862708719856</c:v>
                </c:pt>
                <c:pt idx="10205">
                  <c:v>421.4090043290044</c:v>
                </c:pt>
                <c:pt idx="10206">
                  <c:v>416.93061595547317</c:v>
                </c:pt>
                <c:pt idx="10207">
                  <c:v>415.31545949288812</c:v>
                </c:pt>
                <c:pt idx="10208">
                  <c:v>415.31545949288812</c:v>
                </c:pt>
                <c:pt idx="10209">
                  <c:v>415.31545949288812</c:v>
                </c:pt>
                <c:pt idx="10210">
                  <c:v>416.6369511440941</c:v>
                </c:pt>
                <c:pt idx="10211">
                  <c:v>418.39894001236866</c:v>
                </c:pt>
                <c:pt idx="10212">
                  <c:v>423.09757699443418</c:v>
                </c:pt>
                <c:pt idx="10213">
                  <c:v>421.4090043290044</c:v>
                </c:pt>
                <c:pt idx="10214">
                  <c:v>424.41906864564021</c:v>
                </c:pt>
                <c:pt idx="10215">
                  <c:v>424.41906864564021</c:v>
                </c:pt>
                <c:pt idx="10216">
                  <c:v>424.41906864564021</c:v>
                </c:pt>
                <c:pt idx="10217">
                  <c:v>428.2367111935684</c:v>
                </c:pt>
                <c:pt idx="10218">
                  <c:v>431.76068893011757</c:v>
                </c:pt>
                <c:pt idx="10219">
                  <c:v>435.28466666666674</c:v>
                </c:pt>
                <c:pt idx="10220">
                  <c:v>434.99100185528761</c:v>
                </c:pt>
                <c:pt idx="10221">
                  <c:v>432.64168336425485</c:v>
                </c:pt>
                <c:pt idx="10222">
                  <c:v>432.64168336425485</c:v>
                </c:pt>
                <c:pt idx="10223">
                  <c:v>432.64168336425485</c:v>
                </c:pt>
                <c:pt idx="10224">
                  <c:v>426.91521954236248</c:v>
                </c:pt>
                <c:pt idx="10225">
                  <c:v>426.32788991960433</c:v>
                </c:pt>
                <c:pt idx="10226">
                  <c:v>424.15675772558711</c:v>
                </c:pt>
                <c:pt idx="10227">
                  <c:v>423.71653275648947</c:v>
                </c:pt>
                <c:pt idx="10228">
                  <c:v>422.98282447466011</c:v>
                </c:pt>
                <c:pt idx="10229">
                  <c:v>422.98282447466011</c:v>
                </c:pt>
                <c:pt idx="10230">
                  <c:v>422.98282447466011</c:v>
                </c:pt>
                <c:pt idx="10231">
                  <c:v>413.59135846724354</c:v>
                </c:pt>
                <c:pt idx="10232">
                  <c:v>412.12394190358469</c:v>
                </c:pt>
                <c:pt idx="10233">
                  <c:v>415.64574165636589</c:v>
                </c:pt>
                <c:pt idx="10234">
                  <c:v>412.41742521631647</c:v>
                </c:pt>
                <c:pt idx="10235">
                  <c:v>408.89562546353517</c:v>
                </c:pt>
                <c:pt idx="10236">
                  <c:v>408.89562546353517</c:v>
                </c:pt>
                <c:pt idx="10237">
                  <c:v>408.89562546353517</c:v>
                </c:pt>
                <c:pt idx="10238">
                  <c:v>408.16191718170575</c:v>
                </c:pt>
                <c:pt idx="10239">
                  <c:v>415.49899999999997</c:v>
                </c:pt>
                <c:pt idx="10240">
                  <c:v>413.00439184177992</c:v>
                </c:pt>
                <c:pt idx="10241">
                  <c:v>421.07518294190356</c:v>
                </c:pt>
                <c:pt idx="10242">
                  <c:v>425.77091594561182</c:v>
                </c:pt>
                <c:pt idx="10243">
                  <c:v>425.77091594561182</c:v>
                </c:pt>
                <c:pt idx="10244">
                  <c:v>425.77091594561182</c:v>
                </c:pt>
                <c:pt idx="10245">
                  <c:v>421.80889122373304</c:v>
                </c:pt>
                <c:pt idx="10246">
                  <c:v>427.67855747836836</c:v>
                </c:pt>
                <c:pt idx="10247">
                  <c:v>429.73294066749077</c:v>
                </c:pt>
                <c:pt idx="10248">
                  <c:v>426.6513658838071</c:v>
                </c:pt>
                <c:pt idx="10249">
                  <c:v>439.68202496909765</c:v>
                </c:pt>
                <c:pt idx="10250">
                  <c:v>439.68202496909765</c:v>
                </c:pt>
                <c:pt idx="10251">
                  <c:v>439.68202496909765</c:v>
                </c:pt>
                <c:pt idx="10252">
                  <c:v>436.5564276885043</c:v>
                </c:pt>
                <c:pt idx="10253">
                  <c:v>441.17878986402957</c:v>
                </c:pt>
                <c:pt idx="10254">
                  <c:v>448.11967021013595</c:v>
                </c:pt>
                <c:pt idx="10255">
                  <c:v>443.71742051915942</c:v>
                </c:pt>
                <c:pt idx="10256">
                  <c:v>443.82013967861559</c:v>
                </c:pt>
                <c:pt idx="10257">
                  <c:v>443.2722135802469</c:v>
                </c:pt>
                <c:pt idx="10258">
                  <c:v>443.2722135802469</c:v>
                </c:pt>
                <c:pt idx="10259">
                  <c:v>444.0782962962964</c:v>
                </c:pt>
                <c:pt idx="10260">
                  <c:v>432.86641851851857</c:v>
                </c:pt>
                <c:pt idx="10261">
                  <c:v>438.36243703703713</c:v>
                </c:pt>
                <c:pt idx="10262">
                  <c:v>437.70291481481479</c:v>
                </c:pt>
                <c:pt idx="10263">
                  <c:v>436.97011234567896</c:v>
                </c:pt>
                <c:pt idx="10264">
                  <c:v>436.97011234567896</c:v>
                </c:pt>
                <c:pt idx="10265">
                  <c:v>436.97011234567896</c:v>
                </c:pt>
                <c:pt idx="10266">
                  <c:v>439.0952395061729</c:v>
                </c:pt>
                <c:pt idx="10267">
                  <c:v>440.34100370370373</c:v>
                </c:pt>
                <c:pt idx="10268">
                  <c:v>440.41428395061735</c:v>
                </c:pt>
                <c:pt idx="10269">
                  <c:v>437.62963456790129</c:v>
                </c:pt>
                <c:pt idx="10270">
                  <c:v>439.46164074074079</c:v>
                </c:pt>
                <c:pt idx="10271">
                  <c:v>439.46164074074079</c:v>
                </c:pt>
                <c:pt idx="10272">
                  <c:v>439.46164074074079</c:v>
                </c:pt>
                <c:pt idx="10273">
                  <c:v>437.2632333333334</c:v>
                </c:pt>
                <c:pt idx="10274">
                  <c:v>435.94418888888885</c:v>
                </c:pt>
                <c:pt idx="10275">
                  <c:v>436.53043086419763</c:v>
                </c:pt>
                <c:pt idx="10276">
                  <c:v>437.99603580246924</c:v>
                </c:pt>
                <c:pt idx="10277">
                  <c:v>435.65106790123463</c:v>
                </c:pt>
                <c:pt idx="10278">
                  <c:v>435.65106790123463</c:v>
                </c:pt>
                <c:pt idx="10279">
                  <c:v>435.65106790123463</c:v>
                </c:pt>
                <c:pt idx="10280">
                  <c:v>430.52145061728396</c:v>
                </c:pt>
                <c:pt idx="10281">
                  <c:v>427.22383950617291</c:v>
                </c:pt>
                <c:pt idx="10282">
                  <c:v>427.73680123456796</c:v>
                </c:pt>
                <c:pt idx="10283">
                  <c:v>431.69393456790124</c:v>
                </c:pt>
                <c:pt idx="10284">
                  <c:v>438.43571728395062</c:v>
                </c:pt>
                <c:pt idx="10285">
                  <c:v>438.43571728395062</c:v>
                </c:pt>
                <c:pt idx="10286">
                  <c:v>438.43571728395062</c:v>
                </c:pt>
                <c:pt idx="10287">
                  <c:v>438.94867901234574</c:v>
                </c:pt>
                <c:pt idx="10288">
                  <c:v>436.53043086419763</c:v>
                </c:pt>
                <c:pt idx="10289">
                  <c:v>433.81906172839507</c:v>
                </c:pt>
                <c:pt idx="10290">
                  <c:v>430.00848888888891</c:v>
                </c:pt>
                <c:pt idx="10291">
                  <c:v>431.54737407407407</c:v>
                </c:pt>
                <c:pt idx="10292">
                  <c:v>431.54737407407407</c:v>
                </c:pt>
                <c:pt idx="10293">
                  <c:v>431.54737407407407</c:v>
                </c:pt>
                <c:pt idx="10294">
                  <c:v>431.54737407407407</c:v>
                </c:pt>
                <c:pt idx="10295">
                  <c:v>433.81906172839507</c:v>
                </c:pt>
                <c:pt idx="10296">
                  <c:v>431.54737407407407</c:v>
                </c:pt>
                <c:pt idx="10297">
                  <c:v>431.69393456790124</c:v>
                </c:pt>
                <c:pt idx="10298">
                  <c:v>432.86641851851857</c:v>
                </c:pt>
                <c:pt idx="10299">
                  <c:v>432.86641851851857</c:v>
                </c:pt>
                <c:pt idx="10300">
                  <c:v>432.86641851851857</c:v>
                </c:pt>
                <c:pt idx="10301">
                  <c:v>431.40081358024702</c:v>
                </c:pt>
                <c:pt idx="10302">
                  <c:v>427.95664197530868</c:v>
                </c:pt>
                <c:pt idx="10303">
                  <c:v>427.07727901234568</c:v>
                </c:pt>
                <c:pt idx="10304">
                  <c:v>426.85743827160496</c:v>
                </c:pt>
                <c:pt idx="10305">
                  <c:v>427.5902407407408</c:v>
                </c:pt>
                <c:pt idx="10306">
                  <c:v>427.5902407407408</c:v>
                </c:pt>
                <c:pt idx="10307">
                  <c:v>427.5902407407408</c:v>
                </c:pt>
                <c:pt idx="10308">
                  <c:v>436.3838703703704</c:v>
                </c:pt>
                <c:pt idx="10309">
                  <c:v>438.58227777777785</c:v>
                </c:pt>
                <c:pt idx="10310">
                  <c:v>438.72883827160501</c:v>
                </c:pt>
                <c:pt idx="10311">
                  <c:v>441.51348765432101</c:v>
                </c:pt>
                <c:pt idx="10312">
                  <c:v>442.97909259259262</c:v>
                </c:pt>
                <c:pt idx="10313">
                  <c:v>442.97909259259262</c:v>
                </c:pt>
                <c:pt idx="10314">
                  <c:v>442.97909259259262</c:v>
                </c:pt>
                <c:pt idx="10315">
                  <c:v>441.73332839506173</c:v>
                </c:pt>
                <c:pt idx="10316">
                  <c:v>441.07380617283951</c:v>
                </c:pt>
                <c:pt idx="10317">
                  <c:v>438.72883827160501</c:v>
                </c:pt>
                <c:pt idx="10318">
                  <c:v>442.97909259259262</c:v>
                </c:pt>
                <c:pt idx="10319">
                  <c:v>451.77272222222228</c:v>
                </c:pt>
                <c:pt idx="10320">
                  <c:v>451.77272222222228</c:v>
                </c:pt>
                <c:pt idx="10321">
                  <c:v>451.77272222222228</c:v>
                </c:pt>
                <c:pt idx="10322">
                  <c:v>452.94520617283956</c:v>
                </c:pt>
                <c:pt idx="10323">
                  <c:v>453.60472839506178</c:v>
                </c:pt>
                <c:pt idx="10324">
                  <c:v>453.53144814814817</c:v>
                </c:pt>
                <c:pt idx="10325">
                  <c:v>452.06584320987656</c:v>
                </c:pt>
                <c:pt idx="10326">
                  <c:v>451.03991975308645</c:v>
                </c:pt>
                <c:pt idx="10327">
                  <c:v>451.03991975308645</c:v>
                </c:pt>
                <c:pt idx="10328">
                  <c:v>451.03991975308645</c:v>
                </c:pt>
                <c:pt idx="10329">
                  <c:v>456.02297654320989</c:v>
                </c:pt>
                <c:pt idx="10330">
                  <c:v>451.77272222222228</c:v>
                </c:pt>
                <c:pt idx="10331">
                  <c:v>450.30711728395067</c:v>
                </c:pt>
                <c:pt idx="10332">
                  <c:v>451.62616172839506</c:v>
                </c:pt>
                <c:pt idx="10333">
                  <c:v>451.03991975308645</c:v>
                </c:pt>
                <c:pt idx="10334">
                  <c:v>451.03991975308645</c:v>
                </c:pt>
                <c:pt idx="10335">
                  <c:v>451.03991975308645</c:v>
                </c:pt>
                <c:pt idx="10336">
                  <c:v>451.33304074074078</c:v>
                </c:pt>
                <c:pt idx="10337">
                  <c:v>455.43673456790123</c:v>
                </c:pt>
                <c:pt idx="10338">
                  <c:v>459.24730740740745</c:v>
                </c:pt>
                <c:pt idx="10339">
                  <c:v>460.27323086419756</c:v>
                </c:pt>
                <c:pt idx="10340">
                  <c:v>458.22138395061728</c:v>
                </c:pt>
                <c:pt idx="10341">
                  <c:v>458.22138395061728</c:v>
                </c:pt>
                <c:pt idx="10342">
                  <c:v>458.22138395061728</c:v>
                </c:pt>
                <c:pt idx="10343">
                  <c:v>453.82456913580245</c:v>
                </c:pt>
                <c:pt idx="10344">
                  <c:v>451.33304074074078</c:v>
                </c:pt>
                <c:pt idx="10345">
                  <c:v>454.70393209876545</c:v>
                </c:pt>
                <c:pt idx="10346">
                  <c:v>448.8735893958077</c:v>
                </c:pt>
                <c:pt idx="10347">
                  <c:v>442.432879161529</c:v>
                </c:pt>
                <c:pt idx="10348">
                  <c:v>442.432879161529</c:v>
                </c:pt>
                <c:pt idx="10349">
                  <c:v>442.432879161529</c:v>
                </c:pt>
                <c:pt idx="10350">
                  <c:v>445.50685450061661</c:v>
                </c:pt>
                <c:pt idx="10351">
                  <c:v>444.04305672009878</c:v>
                </c:pt>
                <c:pt idx="10352">
                  <c:v>440.23718249075222</c:v>
                </c:pt>
                <c:pt idx="10353">
                  <c:v>437.23639704069052</c:v>
                </c:pt>
                <c:pt idx="10354">
                  <c:v>438.91976448828615</c:v>
                </c:pt>
                <c:pt idx="10355">
                  <c:v>438.91976448828615</c:v>
                </c:pt>
                <c:pt idx="10356">
                  <c:v>438.91976448828615</c:v>
                </c:pt>
                <c:pt idx="10357">
                  <c:v>439.65166337854515</c:v>
                </c:pt>
                <c:pt idx="10358">
                  <c:v>436.21173859432804</c:v>
                </c:pt>
                <c:pt idx="10359">
                  <c:v>436.87044759556113</c:v>
                </c:pt>
                <c:pt idx="10360">
                  <c:v>437.74872626387184</c:v>
                </c:pt>
                <c:pt idx="10361">
                  <c:v>440.96908138101116</c:v>
                </c:pt>
                <c:pt idx="10362">
                  <c:v>440.96908138101116</c:v>
                </c:pt>
                <c:pt idx="10363">
                  <c:v>440.96908138101116</c:v>
                </c:pt>
                <c:pt idx="10364">
                  <c:v>438.48062515413079</c:v>
                </c:pt>
                <c:pt idx="10365">
                  <c:v>436.87044759556113</c:v>
                </c:pt>
                <c:pt idx="10366">
                  <c:v>438.40743526510482</c:v>
                </c:pt>
                <c:pt idx="10367">
                  <c:v>441.2618409371147</c:v>
                </c:pt>
                <c:pt idx="10368">
                  <c:v>438.91976448828615</c:v>
                </c:pt>
                <c:pt idx="10369">
                  <c:v>438.91976448828615</c:v>
                </c:pt>
                <c:pt idx="10370">
                  <c:v>438.91976448828615</c:v>
                </c:pt>
                <c:pt idx="10371">
                  <c:v>438.77338471023432</c:v>
                </c:pt>
                <c:pt idx="10372">
                  <c:v>432.62543403205922</c:v>
                </c:pt>
                <c:pt idx="10373">
                  <c:v>430.1369778051789</c:v>
                </c:pt>
                <c:pt idx="10374">
                  <c:v>429.11231935881625</c:v>
                </c:pt>
                <c:pt idx="10375">
                  <c:v>428.81955980271272</c:v>
                </c:pt>
                <c:pt idx="10376">
                  <c:v>428.81955980271272</c:v>
                </c:pt>
                <c:pt idx="10377">
                  <c:v>427.76465313653142</c:v>
                </c:pt>
                <c:pt idx="10378">
                  <c:v>421.19376752767533</c:v>
                </c:pt>
                <c:pt idx="10379">
                  <c:v>425.13629889298892</c:v>
                </c:pt>
                <c:pt idx="10380">
                  <c:v>428.056692496925</c:v>
                </c:pt>
                <c:pt idx="10381">
                  <c:v>428.85980073800744</c:v>
                </c:pt>
                <c:pt idx="10382">
                  <c:v>425.86639729397291</c:v>
                </c:pt>
                <c:pt idx="10383">
                  <c:v>425.86639729397291</c:v>
                </c:pt>
                <c:pt idx="10384">
                  <c:v>425.86639729397291</c:v>
                </c:pt>
                <c:pt idx="10385">
                  <c:v>433.60544034440352</c:v>
                </c:pt>
                <c:pt idx="10386">
                  <c:v>428.78679089790904</c:v>
                </c:pt>
                <c:pt idx="10387">
                  <c:v>428.20271217712184</c:v>
                </c:pt>
                <c:pt idx="10388">
                  <c:v>419.14949200492015</c:v>
                </c:pt>
                <c:pt idx="10389">
                  <c:v>417.61628536285372</c:v>
                </c:pt>
                <c:pt idx="10390">
                  <c:v>417.61628536285372</c:v>
                </c:pt>
                <c:pt idx="10391">
                  <c:v>417.61628536285372</c:v>
                </c:pt>
                <c:pt idx="10392">
                  <c:v>415.93705904059055</c:v>
                </c:pt>
                <c:pt idx="10393">
                  <c:v>421.48580688806891</c:v>
                </c:pt>
                <c:pt idx="10394">
                  <c:v>428.49475153751541</c:v>
                </c:pt>
                <c:pt idx="10395">
                  <c:v>428.20271217712184</c:v>
                </c:pt>
                <c:pt idx="10396">
                  <c:v>436.23379458794597</c:v>
                </c:pt>
                <c:pt idx="10397">
                  <c:v>436.23379458794597</c:v>
                </c:pt>
                <c:pt idx="10398">
                  <c:v>436.23379458794597</c:v>
                </c:pt>
                <c:pt idx="10399">
                  <c:v>431.85320418204185</c:v>
                </c:pt>
                <c:pt idx="10400">
                  <c:v>430.83106642066423</c:v>
                </c:pt>
                <c:pt idx="10401">
                  <c:v>427.61863345633469</c:v>
                </c:pt>
                <c:pt idx="10402">
                  <c:v>429.15184009840095</c:v>
                </c:pt>
                <c:pt idx="10403">
                  <c:v>429.07883025830267</c:v>
                </c:pt>
                <c:pt idx="10404">
                  <c:v>429.07883025830267</c:v>
                </c:pt>
                <c:pt idx="10405">
                  <c:v>429.07883025830267</c:v>
                </c:pt>
                <c:pt idx="10406">
                  <c:v>428.78679089790904</c:v>
                </c:pt>
                <c:pt idx="10407">
                  <c:v>433.07275552825547</c:v>
                </c:pt>
                <c:pt idx="10408">
                  <c:v>432.34355405405404</c:v>
                </c:pt>
                <c:pt idx="10409">
                  <c:v>428.55170638820641</c:v>
                </c:pt>
                <c:pt idx="10410">
                  <c:v>429.86426904176903</c:v>
                </c:pt>
                <c:pt idx="10411">
                  <c:v>429.86426904176903</c:v>
                </c:pt>
                <c:pt idx="10412">
                  <c:v>429.86426904176903</c:v>
                </c:pt>
                <c:pt idx="10413">
                  <c:v>427.67666461916468</c:v>
                </c:pt>
                <c:pt idx="10414">
                  <c:v>430.15594963144963</c:v>
                </c:pt>
                <c:pt idx="10415">
                  <c:v>427.67666461916468</c:v>
                </c:pt>
                <c:pt idx="10416">
                  <c:v>425.99950122850129</c:v>
                </c:pt>
                <c:pt idx="10417">
                  <c:v>424.17649754299759</c:v>
                </c:pt>
                <c:pt idx="10418">
                  <c:v>424.17649754299759</c:v>
                </c:pt>
                <c:pt idx="10419">
                  <c:v>424.17649754299759</c:v>
                </c:pt>
                <c:pt idx="10420">
                  <c:v>425.34321990171981</c:v>
                </c:pt>
                <c:pt idx="10421">
                  <c:v>427.53082432432433</c:v>
                </c:pt>
                <c:pt idx="10422">
                  <c:v>428.40586609336611</c:v>
                </c:pt>
                <c:pt idx="10423">
                  <c:v>427.67666461916468</c:v>
                </c:pt>
                <c:pt idx="10424">
                  <c:v>429.49966830466832</c:v>
                </c:pt>
                <c:pt idx="10425">
                  <c:v>429.49966830466832</c:v>
                </c:pt>
                <c:pt idx="10426">
                  <c:v>429.49966830466832</c:v>
                </c:pt>
                <c:pt idx="10427">
                  <c:v>431.76019287469296</c:v>
                </c:pt>
                <c:pt idx="10428">
                  <c:v>430.15594963144963</c:v>
                </c:pt>
                <c:pt idx="10429">
                  <c:v>428.98922727272725</c:v>
                </c:pt>
                <c:pt idx="10430">
                  <c:v>427.53082432432433</c:v>
                </c:pt>
                <c:pt idx="10431">
                  <c:v>425.05153931203927</c:v>
                </c:pt>
                <c:pt idx="10432">
                  <c:v>425.05153931203927</c:v>
                </c:pt>
                <c:pt idx="10433">
                  <c:v>425.05153931203927</c:v>
                </c:pt>
                <c:pt idx="10434">
                  <c:v>423.44729606879611</c:v>
                </c:pt>
                <c:pt idx="10435">
                  <c:v>425.48906019656016</c:v>
                </c:pt>
                <c:pt idx="10436">
                  <c:v>423.00977518427521</c:v>
                </c:pt>
                <c:pt idx="10437">
                  <c:v>422.2076535626536</c:v>
                </c:pt>
                <c:pt idx="10438">
                  <c:v>416.73560416666675</c:v>
                </c:pt>
                <c:pt idx="10439">
                  <c:v>416.73560416666675</c:v>
                </c:pt>
                <c:pt idx="10440">
                  <c:v>416.73560416666675</c:v>
                </c:pt>
                <c:pt idx="10441">
                  <c:v>411.64370465686278</c:v>
                </c:pt>
                <c:pt idx="10442">
                  <c:v>419.49977818627457</c:v>
                </c:pt>
                <c:pt idx="10443">
                  <c:v>418.91784681372553</c:v>
                </c:pt>
                <c:pt idx="10444">
                  <c:v>418.04494975490201</c:v>
                </c:pt>
                <c:pt idx="10445">
                  <c:v>417.02656985294118</c:v>
                </c:pt>
                <c:pt idx="10446">
                  <c:v>417.02656985294118</c:v>
                </c:pt>
                <c:pt idx="10447">
                  <c:v>417.02656985294118</c:v>
                </c:pt>
                <c:pt idx="10448">
                  <c:v>418.19043259803931</c:v>
                </c:pt>
                <c:pt idx="10449">
                  <c:v>413.09853308823534</c:v>
                </c:pt>
                <c:pt idx="10450">
                  <c:v>411.35273897058829</c:v>
                </c:pt>
                <c:pt idx="10451">
                  <c:v>415.135292892157</c:v>
                </c:pt>
                <c:pt idx="10452">
                  <c:v>413.24401593137264</c:v>
                </c:pt>
                <c:pt idx="10453">
                  <c:v>413.24401593137264</c:v>
                </c:pt>
                <c:pt idx="10454">
                  <c:v>413.24401593137264</c:v>
                </c:pt>
                <c:pt idx="10455">
                  <c:v>414.69884436274521</c:v>
                </c:pt>
                <c:pt idx="10456">
                  <c:v>414.5533615196079</c:v>
                </c:pt>
                <c:pt idx="10457">
                  <c:v>412.22563602941187</c:v>
                </c:pt>
                <c:pt idx="10458">
                  <c:v>414.84432720588239</c:v>
                </c:pt>
                <c:pt idx="10459">
                  <c:v>414.33513725490207</c:v>
                </c:pt>
                <c:pt idx="10460">
                  <c:v>414.33513725490207</c:v>
                </c:pt>
                <c:pt idx="10461">
                  <c:v>414.33513725490207</c:v>
                </c:pt>
                <c:pt idx="10462">
                  <c:v>414.11691299019611</c:v>
                </c:pt>
                <c:pt idx="10463">
                  <c:v>411.78918750000008</c:v>
                </c:pt>
                <c:pt idx="10464">
                  <c:v>410.62532475490195</c:v>
                </c:pt>
                <c:pt idx="10465">
                  <c:v>402.33280269607855</c:v>
                </c:pt>
                <c:pt idx="10466">
                  <c:v>399.13218014705893</c:v>
                </c:pt>
                <c:pt idx="10467">
                  <c:v>399.13218014705893</c:v>
                </c:pt>
                <c:pt idx="10468">
                  <c:v>399.13218014705893</c:v>
                </c:pt>
                <c:pt idx="10469">
                  <c:v>400.38730354957164</c:v>
                </c:pt>
                <c:pt idx="10470">
                  <c:v>405.18236107711147</c:v>
                </c:pt>
                <c:pt idx="10471">
                  <c:v>407.07132313341486</c:v>
                </c:pt>
                <c:pt idx="10472">
                  <c:v>414.04595226438192</c:v>
                </c:pt>
                <c:pt idx="10473">
                  <c:v>416.80674296205632</c:v>
                </c:pt>
                <c:pt idx="10474">
                  <c:v>416.80674296205632</c:v>
                </c:pt>
                <c:pt idx="10475">
                  <c:v>416.80674296205632</c:v>
                </c:pt>
                <c:pt idx="10476">
                  <c:v>419.1316193390453</c:v>
                </c:pt>
                <c:pt idx="10477">
                  <c:v>415.64430477356183</c:v>
                </c:pt>
                <c:pt idx="10478">
                  <c:v>413.02881884944929</c:v>
                </c:pt>
                <c:pt idx="10479">
                  <c:v>422.03771481028156</c:v>
                </c:pt>
                <c:pt idx="10480">
                  <c:v>426.83277233782132</c:v>
                </c:pt>
                <c:pt idx="10481">
                  <c:v>426.83277233782132</c:v>
                </c:pt>
                <c:pt idx="10482">
                  <c:v>426.83277233782132</c:v>
                </c:pt>
                <c:pt idx="10483">
                  <c:v>421.8924100367197</c:v>
                </c:pt>
                <c:pt idx="10484">
                  <c:v>421.31119094247242</c:v>
                </c:pt>
                <c:pt idx="10485">
                  <c:v>418.25979069767448</c:v>
                </c:pt>
                <c:pt idx="10486">
                  <c:v>423.4907625458996</c:v>
                </c:pt>
                <c:pt idx="10487">
                  <c:v>423.4907625458996</c:v>
                </c:pt>
                <c:pt idx="10488">
                  <c:v>423.4907625458996</c:v>
                </c:pt>
                <c:pt idx="10489">
                  <c:v>423.4907625458996</c:v>
                </c:pt>
                <c:pt idx="10490">
                  <c:v>419.85814320685432</c:v>
                </c:pt>
                <c:pt idx="10491">
                  <c:v>418.25979069767448</c:v>
                </c:pt>
                <c:pt idx="10492">
                  <c:v>421.02058139534887</c:v>
                </c:pt>
                <c:pt idx="10493">
                  <c:v>427.41399143206854</c:v>
                </c:pt>
                <c:pt idx="10494">
                  <c:v>427.41399143206854</c:v>
                </c:pt>
                <c:pt idx="10495">
                  <c:v>427.41399143206854</c:v>
                </c:pt>
                <c:pt idx="10496">
                  <c:v>427.41399143206854</c:v>
                </c:pt>
                <c:pt idx="10497">
                  <c:v>429.88417258261939</c:v>
                </c:pt>
                <c:pt idx="10498">
                  <c:v>428.14051529987762</c:v>
                </c:pt>
                <c:pt idx="10499">
                  <c:v>431.21862140672783</c:v>
                </c:pt>
                <c:pt idx="10500">
                  <c:v>435.42988256880739</c:v>
                </c:pt>
                <c:pt idx="10501">
                  <c:v>436.44639388379204</c:v>
                </c:pt>
                <c:pt idx="10502">
                  <c:v>436.44639388379204</c:v>
                </c:pt>
                <c:pt idx="10503">
                  <c:v>436.44639388379204</c:v>
                </c:pt>
                <c:pt idx="10504">
                  <c:v>430.78297370030583</c:v>
                </c:pt>
                <c:pt idx="10505">
                  <c:v>430.20211009174312</c:v>
                </c:pt>
                <c:pt idx="10506">
                  <c:v>437.89855290519881</c:v>
                </c:pt>
                <c:pt idx="10507">
                  <c:v>434.99423486238538</c:v>
                </c:pt>
                <c:pt idx="10508">
                  <c:v>430.92818960244654</c:v>
                </c:pt>
                <c:pt idx="10509">
                  <c:v>430.92818960244654</c:v>
                </c:pt>
                <c:pt idx="10510">
                  <c:v>430.92818960244654</c:v>
                </c:pt>
                <c:pt idx="10511">
                  <c:v>430.20211009174312</c:v>
                </c:pt>
                <c:pt idx="10512">
                  <c:v>430.63775779816518</c:v>
                </c:pt>
                <c:pt idx="10513">
                  <c:v>429.91167828746183</c:v>
                </c:pt>
                <c:pt idx="10514">
                  <c:v>433.75989969418958</c:v>
                </c:pt>
                <c:pt idx="10515">
                  <c:v>435.57509847094803</c:v>
                </c:pt>
                <c:pt idx="10516">
                  <c:v>435.57509847094803</c:v>
                </c:pt>
                <c:pt idx="10517">
                  <c:v>435.57509847094803</c:v>
                </c:pt>
                <c:pt idx="10518">
                  <c:v>430.05689418960247</c:v>
                </c:pt>
                <c:pt idx="10519">
                  <c:v>430.20211009174312</c:v>
                </c:pt>
                <c:pt idx="10520">
                  <c:v>428.74995107033641</c:v>
                </c:pt>
                <c:pt idx="10521">
                  <c:v>424.82912171253832</c:v>
                </c:pt>
                <c:pt idx="10522">
                  <c:v>425.26476941896027</c:v>
                </c:pt>
                <c:pt idx="10523">
                  <c:v>425.26476941896027</c:v>
                </c:pt>
                <c:pt idx="10524">
                  <c:v>425.26476941896027</c:v>
                </c:pt>
                <c:pt idx="10525">
                  <c:v>424.32086605504594</c:v>
                </c:pt>
                <c:pt idx="10526">
                  <c:v>426.42649663608563</c:v>
                </c:pt>
                <c:pt idx="10527">
                  <c:v>425.62780917431195</c:v>
                </c:pt>
                <c:pt idx="10528">
                  <c:v>426.42649663608563</c:v>
                </c:pt>
                <c:pt idx="10529">
                  <c:v>424.82912171253832</c:v>
                </c:pt>
                <c:pt idx="10530">
                  <c:v>423.79232092739483</c:v>
                </c:pt>
                <c:pt idx="10531">
                  <c:v>423.79232092739483</c:v>
                </c:pt>
                <c:pt idx="10532">
                  <c:v>420.09835265405735</c:v>
                </c:pt>
                <c:pt idx="10533">
                  <c:v>419.30161439902378</c:v>
                </c:pt>
                <c:pt idx="10534">
                  <c:v>421.18481391092132</c:v>
                </c:pt>
                <c:pt idx="10535">
                  <c:v>425.38579743746186</c:v>
                </c:pt>
                <c:pt idx="10536">
                  <c:v>424.73392068334351</c:v>
                </c:pt>
                <c:pt idx="10537">
                  <c:v>424.73392068334351</c:v>
                </c:pt>
                <c:pt idx="10538">
                  <c:v>424.73392068334351</c:v>
                </c:pt>
                <c:pt idx="10539">
                  <c:v>424.08204392922516</c:v>
                </c:pt>
                <c:pt idx="10540">
                  <c:v>424.80635143380113</c:v>
                </c:pt>
                <c:pt idx="10541">
                  <c:v>424.95121293471635</c:v>
                </c:pt>
                <c:pt idx="10542">
                  <c:v>430.16622696766319</c:v>
                </c:pt>
                <c:pt idx="10543">
                  <c:v>428.5727504575961</c:v>
                </c:pt>
                <c:pt idx="10544">
                  <c:v>428.5727504575961</c:v>
                </c:pt>
                <c:pt idx="10545">
                  <c:v>428.5727504575961</c:v>
                </c:pt>
                <c:pt idx="10546">
                  <c:v>426.83441244661378</c:v>
                </c:pt>
                <c:pt idx="10547">
                  <c:v>426.03767419158032</c:v>
                </c:pt>
                <c:pt idx="10548">
                  <c:v>430.42697766931059</c:v>
                </c:pt>
                <c:pt idx="10549">
                  <c:v>428.42788895668087</c:v>
                </c:pt>
                <c:pt idx="10550">
                  <c:v>428.8624734594265</c:v>
                </c:pt>
                <c:pt idx="10551">
                  <c:v>428.8624734594265</c:v>
                </c:pt>
                <c:pt idx="10552">
                  <c:v>428.8624734594265</c:v>
                </c:pt>
                <c:pt idx="10553">
                  <c:v>429.51435021354484</c:v>
                </c:pt>
                <c:pt idx="10554">
                  <c:v>429.07976571079922</c:v>
                </c:pt>
                <c:pt idx="10555">
                  <c:v>429.65921171446007</c:v>
                </c:pt>
                <c:pt idx="10556">
                  <c:v>429.58678096400246</c:v>
                </c:pt>
                <c:pt idx="10557">
                  <c:v>429.07976571079922</c:v>
                </c:pt>
                <c:pt idx="10558">
                  <c:v>429.07976571079922</c:v>
                </c:pt>
                <c:pt idx="10559">
                  <c:v>429.07976571079922</c:v>
                </c:pt>
                <c:pt idx="10560">
                  <c:v>424.21626812918953</c:v>
                </c:pt>
                <c:pt idx="10561">
                  <c:v>425.01203534430232</c:v>
                </c:pt>
                <c:pt idx="10562">
                  <c:v>424.21626812918953</c:v>
                </c:pt>
                <c:pt idx="10563">
                  <c:v>422.76941864716633</c:v>
                </c:pt>
                <c:pt idx="10564">
                  <c:v>423.13113101767215</c:v>
                </c:pt>
                <c:pt idx="10565">
                  <c:v>423.13113101767215</c:v>
                </c:pt>
                <c:pt idx="10566">
                  <c:v>423.13113101767215</c:v>
                </c:pt>
                <c:pt idx="10567">
                  <c:v>426.66144375380867</c:v>
                </c:pt>
                <c:pt idx="10568">
                  <c:v>424.9396928702011</c:v>
                </c:pt>
                <c:pt idx="10569">
                  <c:v>424.86735039609999</c:v>
                </c:pt>
                <c:pt idx="10570">
                  <c:v>425.88014503351627</c:v>
                </c:pt>
                <c:pt idx="10571">
                  <c:v>420.81617184643517</c:v>
                </c:pt>
                <c:pt idx="10572">
                  <c:v>420.81617184643517</c:v>
                </c:pt>
                <c:pt idx="10573">
                  <c:v>420.81617184643517</c:v>
                </c:pt>
                <c:pt idx="10574">
                  <c:v>421.53959658744679</c:v>
                </c:pt>
                <c:pt idx="10575">
                  <c:v>423.7098708104815</c:v>
                </c:pt>
                <c:pt idx="10576">
                  <c:v>427.90573430834866</c:v>
                </c:pt>
                <c:pt idx="10577">
                  <c:v>422.11833638025598</c:v>
                </c:pt>
                <c:pt idx="10578">
                  <c:v>418.21184277879348</c:v>
                </c:pt>
                <c:pt idx="10579">
                  <c:v>418.21184277879348</c:v>
                </c:pt>
                <c:pt idx="10580">
                  <c:v>418.21184277879348</c:v>
                </c:pt>
                <c:pt idx="10581">
                  <c:v>418.06715783059116</c:v>
                </c:pt>
                <c:pt idx="10582">
                  <c:v>417.05436319317494</c:v>
                </c:pt>
                <c:pt idx="10583">
                  <c:v>415.17345886654482</c:v>
                </c:pt>
                <c:pt idx="10584">
                  <c:v>414.1606642291286</c:v>
                </c:pt>
                <c:pt idx="10585">
                  <c:v>414.1606642291286</c:v>
                </c:pt>
                <c:pt idx="10586">
                  <c:v>414.1606642291286</c:v>
                </c:pt>
                <c:pt idx="10587">
                  <c:v>414.1606642291286</c:v>
                </c:pt>
                <c:pt idx="10588">
                  <c:v>414.7394040219379</c:v>
                </c:pt>
                <c:pt idx="10589">
                  <c:v>414.08832175502744</c:v>
                </c:pt>
                <c:pt idx="10590">
                  <c:v>415.31814381474715</c:v>
                </c:pt>
                <c:pt idx="10591">
                  <c:v>416.29331508515821</c:v>
                </c:pt>
                <c:pt idx="10592">
                  <c:v>415.57121046228713</c:v>
                </c:pt>
                <c:pt idx="10593">
                  <c:v>415.57121046228713</c:v>
                </c:pt>
                <c:pt idx="10594">
                  <c:v>415.57121046228713</c:v>
                </c:pt>
                <c:pt idx="10595">
                  <c:v>415.49899999999997</c:v>
                </c:pt>
                <c:pt idx="10596">
                  <c:v>414.41584306569342</c:v>
                </c:pt>
                <c:pt idx="10597">
                  <c:v>416.36552554744526</c:v>
                </c:pt>
                <c:pt idx="10598">
                  <c:v>420.77036374695871</c:v>
                </c:pt>
                <c:pt idx="10599">
                  <c:v>420.77036374695871</c:v>
                </c:pt>
                <c:pt idx="10600">
                  <c:v>420.77036374695871</c:v>
                </c:pt>
                <c:pt idx="10601">
                  <c:v>420.77036374695871</c:v>
                </c:pt>
                <c:pt idx="10602">
                  <c:v>423.00888807785884</c:v>
                </c:pt>
                <c:pt idx="10603">
                  <c:v>416.72657785888083</c:v>
                </c:pt>
                <c:pt idx="10604">
                  <c:v>414.12700121654507</c:v>
                </c:pt>
                <c:pt idx="10605">
                  <c:v>413.8381593673966</c:v>
                </c:pt>
                <c:pt idx="10606">
                  <c:v>414.56026399026769</c:v>
                </c:pt>
                <c:pt idx="10607">
                  <c:v>414.56026399026769</c:v>
                </c:pt>
                <c:pt idx="10608">
                  <c:v>414.56026399026769</c:v>
                </c:pt>
                <c:pt idx="10609">
                  <c:v>414.41584306569342</c:v>
                </c:pt>
                <c:pt idx="10610">
                  <c:v>414.27142214111927</c:v>
                </c:pt>
                <c:pt idx="10611">
                  <c:v>414.99352676399036</c:v>
                </c:pt>
                <c:pt idx="10612">
                  <c:v>415.42678953771286</c:v>
                </c:pt>
                <c:pt idx="10613">
                  <c:v>413.69373844282234</c:v>
                </c:pt>
                <c:pt idx="10614">
                  <c:v>413.69373844282234</c:v>
                </c:pt>
                <c:pt idx="10615">
                  <c:v>413.69373844282234</c:v>
                </c:pt>
                <c:pt idx="10616">
                  <c:v>415.71563138686133</c:v>
                </c:pt>
                <c:pt idx="10617">
                  <c:v>413.26047566909972</c:v>
                </c:pt>
                <c:pt idx="10618">
                  <c:v>408.71121654501212</c:v>
                </c:pt>
                <c:pt idx="10619">
                  <c:v>410.51647810218981</c:v>
                </c:pt>
                <c:pt idx="10620">
                  <c:v>413.26047566909972</c:v>
                </c:pt>
                <c:pt idx="10621">
                  <c:v>413.26047566909972</c:v>
                </c:pt>
                <c:pt idx="10622">
                  <c:v>412.50772434729816</c:v>
                </c:pt>
                <c:pt idx="10623">
                  <c:v>416.39998664238021</c:v>
                </c:pt>
                <c:pt idx="10624">
                  <c:v>415.82335519125684</c:v>
                </c:pt>
                <c:pt idx="10625">
                  <c:v>414.52593442622958</c:v>
                </c:pt>
                <c:pt idx="10626">
                  <c:v>417.26493381906505</c:v>
                </c:pt>
                <c:pt idx="10627">
                  <c:v>415.96751305403768</c:v>
                </c:pt>
                <c:pt idx="10628">
                  <c:v>415.96751305403768</c:v>
                </c:pt>
                <c:pt idx="10629">
                  <c:v>415.96751305403768</c:v>
                </c:pt>
                <c:pt idx="10630">
                  <c:v>416.83246023072252</c:v>
                </c:pt>
                <c:pt idx="10631">
                  <c:v>414.30969763205832</c:v>
                </c:pt>
                <c:pt idx="10632">
                  <c:v>414.09346083788716</c:v>
                </c:pt>
                <c:pt idx="10633">
                  <c:v>414.74217122040079</c:v>
                </c:pt>
                <c:pt idx="10634">
                  <c:v>417.40909168184584</c:v>
                </c:pt>
                <c:pt idx="10635">
                  <c:v>417.40909168184584</c:v>
                </c:pt>
                <c:pt idx="10636">
                  <c:v>417.40909168184584</c:v>
                </c:pt>
                <c:pt idx="10637">
                  <c:v>417.33701275045536</c:v>
                </c:pt>
                <c:pt idx="10638">
                  <c:v>410.92198785670928</c:v>
                </c:pt>
                <c:pt idx="10639">
                  <c:v>410.92198785670928</c:v>
                </c:pt>
                <c:pt idx="10640">
                  <c:v>412.57980327868859</c:v>
                </c:pt>
                <c:pt idx="10641">
                  <c:v>415.53503946569526</c:v>
                </c:pt>
                <c:pt idx="10642">
                  <c:v>415.53503946569526</c:v>
                </c:pt>
                <c:pt idx="10643">
                  <c:v>415.53503946569526</c:v>
                </c:pt>
                <c:pt idx="10644">
                  <c:v>413.80514511232553</c:v>
                </c:pt>
                <c:pt idx="10645">
                  <c:v>414.38177656344874</c:v>
                </c:pt>
                <c:pt idx="10646">
                  <c:v>414.88632908318164</c:v>
                </c:pt>
                <c:pt idx="10647">
                  <c:v>414.958408014572</c:v>
                </c:pt>
                <c:pt idx="10648">
                  <c:v>413.80514511232553</c:v>
                </c:pt>
                <c:pt idx="10649">
                  <c:v>413.80514511232553</c:v>
                </c:pt>
                <c:pt idx="10650">
                  <c:v>413.80514511232553</c:v>
                </c:pt>
                <c:pt idx="10651">
                  <c:v>412.86811900425016</c:v>
                </c:pt>
                <c:pt idx="10652">
                  <c:v>413.37267152398306</c:v>
                </c:pt>
                <c:pt idx="10653">
                  <c:v>413.08435579842148</c:v>
                </c:pt>
                <c:pt idx="10654">
                  <c:v>415.39088160291442</c:v>
                </c:pt>
                <c:pt idx="10655">
                  <c:v>415.82335519125684</c:v>
                </c:pt>
                <c:pt idx="10656">
                  <c:v>415.82335519125684</c:v>
                </c:pt>
                <c:pt idx="10657">
                  <c:v>415.82335519125684</c:v>
                </c:pt>
                <c:pt idx="10658">
                  <c:v>420.36432786885251</c:v>
                </c:pt>
                <c:pt idx="10659">
                  <c:v>420.72472252580457</c:v>
                </c:pt>
                <c:pt idx="10660">
                  <c:v>422.02214329083188</c:v>
                </c:pt>
                <c:pt idx="10661">
                  <c:v>424.47282695810566</c:v>
                </c:pt>
                <c:pt idx="10662">
                  <c:v>421.44551183970867</c:v>
                </c:pt>
                <c:pt idx="10663">
                  <c:v>421.44551183970867</c:v>
                </c:pt>
                <c:pt idx="10664">
                  <c:v>421.44551183970867</c:v>
                </c:pt>
                <c:pt idx="10665">
                  <c:v>413.58890831815427</c:v>
                </c:pt>
                <c:pt idx="10666">
                  <c:v>408.61546205221617</c:v>
                </c:pt>
                <c:pt idx="10667">
                  <c:v>409.33625136612022</c:v>
                </c:pt>
                <c:pt idx="10668">
                  <c:v>407.89467273831212</c:v>
                </c:pt>
                <c:pt idx="10669">
                  <c:v>409.7687249544627</c:v>
                </c:pt>
                <c:pt idx="10670">
                  <c:v>409.7687249544627</c:v>
                </c:pt>
                <c:pt idx="10671">
                  <c:v>409.7687249544627</c:v>
                </c:pt>
                <c:pt idx="10672">
                  <c:v>410.3453564055859</c:v>
                </c:pt>
                <c:pt idx="10673">
                  <c:v>410.20119854280517</c:v>
                </c:pt>
                <c:pt idx="10674">
                  <c:v>409.12001457194907</c:v>
                </c:pt>
                <c:pt idx="10675">
                  <c:v>408.39922525804508</c:v>
                </c:pt>
                <c:pt idx="10676">
                  <c:v>403.28162112932608</c:v>
                </c:pt>
                <c:pt idx="10677">
                  <c:v>403.28162112932608</c:v>
                </c:pt>
                <c:pt idx="10678">
                  <c:v>403.28162112932608</c:v>
                </c:pt>
                <c:pt idx="10679">
                  <c:v>404.14656830601103</c:v>
                </c:pt>
                <c:pt idx="10680">
                  <c:v>402.56083181542209</c:v>
                </c:pt>
                <c:pt idx="10681">
                  <c:v>403.46912257281554</c:v>
                </c:pt>
                <c:pt idx="10682">
                  <c:v>404.04540412621355</c:v>
                </c:pt>
                <c:pt idx="10683">
                  <c:v>403.1809817961165</c:v>
                </c:pt>
                <c:pt idx="10684">
                  <c:v>403.1809817961165</c:v>
                </c:pt>
                <c:pt idx="10685">
                  <c:v>403.1809817961165</c:v>
                </c:pt>
                <c:pt idx="10686">
                  <c:v>401.16399635922329</c:v>
                </c:pt>
                <c:pt idx="10687">
                  <c:v>403.32505218446596</c:v>
                </c:pt>
                <c:pt idx="10688">
                  <c:v>404.18947451456307</c:v>
                </c:pt>
                <c:pt idx="10689">
                  <c:v>404.33354490291259</c:v>
                </c:pt>
                <c:pt idx="10690">
                  <c:v>405.63017839805832</c:v>
                </c:pt>
                <c:pt idx="10691">
                  <c:v>405.63017839805832</c:v>
                </c:pt>
                <c:pt idx="10692">
                  <c:v>405.63017839805832</c:v>
                </c:pt>
                <c:pt idx="10693">
                  <c:v>407.50309344660201</c:v>
                </c:pt>
                <c:pt idx="10694">
                  <c:v>408.22344538834949</c:v>
                </c:pt>
                <c:pt idx="10695">
                  <c:v>405.48610800970869</c:v>
                </c:pt>
                <c:pt idx="10696">
                  <c:v>409.15990291262136</c:v>
                </c:pt>
                <c:pt idx="10697">
                  <c:v>409.5200788834951</c:v>
                </c:pt>
                <c:pt idx="10698">
                  <c:v>409.5200788834951</c:v>
                </c:pt>
                <c:pt idx="10699">
                  <c:v>409.5200788834951</c:v>
                </c:pt>
                <c:pt idx="10700">
                  <c:v>410.38450121359227</c:v>
                </c:pt>
                <c:pt idx="10701">
                  <c:v>409.80821966019414</c:v>
                </c:pt>
                <c:pt idx="10702">
                  <c:v>408.94379733009714</c:v>
                </c:pt>
                <c:pt idx="10703">
                  <c:v>408.51158616504858</c:v>
                </c:pt>
                <c:pt idx="10704">
                  <c:v>408.51158616504858</c:v>
                </c:pt>
                <c:pt idx="10705">
                  <c:v>408.51158616504858</c:v>
                </c:pt>
                <c:pt idx="10706">
                  <c:v>408.51158616504858</c:v>
                </c:pt>
                <c:pt idx="10707">
                  <c:v>405.19796723300971</c:v>
                </c:pt>
                <c:pt idx="10708">
                  <c:v>406.27849514563104</c:v>
                </c:pt>
                <c:pt idx="10709">
                  <c:v>407.64716383495141</c:v>
                </c:pt>
                <c:pt idx="10710">
                  <c:v>412.11334587378644</c:v>
                </c:pt>
                <c:pt idx="10711">
                  <c:v>410.09640385774566</c:v>
                </c:pt>
                <c:pt idx="10712">
                  <c:v>410.09640385774566</c:v>
                </c:pt>
                <c:pt idx="10713">
                  <c:v>410.09640385774566</c:v>
                </c:pt>
                <c:pt idx="10714">
                  <c:v>409.81017359855338</c:v>
                </c:pt>
                <c:pt idx="10715">
                  <c:v>408.59369499698619</c:v>
                </c:pt>
                <c:pt idx="10716">
                  <c:v>411.09820976491864</c:v>
                </c:pt>
                <c:pt idx="10717">
                  <c:v>414.38985774562991</c:v>
                </c:pt>
                <c:pt idx="10718">
                  <c:v>404.65802893309223</c:v>
                </c:pt>
                <c:pt idx="10719">
                  <c:v>404.65802893309223</c:v>
                </c:pt>
                <c:pt idx="10720">
                  <c:v>404.65802893309223</c:v>
                </c:pt>
                <c:pt idx="10721">
                  <c:v>398.93342374924657</c:v>
                </c:pt>
                <c:pt idx="10722">
                  <c:v>398.21784810126582</c:v>
                </c:pt>
                <c:pt idx="10723">
                  <c:v>396.92981193490061</c:v>
                </c:pt>
                <c:pt idx="10724">
                  <c:v>397.50227245328512</c:v>
                </c:pt>
                <c:pt idx="10725">
                  <c:v>394.92620012055448</c:v>
                </c:pt>
                <c:pt idx="10726">
                  <c:v>394.92620012055448</c:v>
                </c:pt>
                <c:pt idx="10727">
                  <c:v>394.92620012055448</c:v>
                </c:pt>
                <c:pt idx="10728">
                  <c:v>392.85103074141045</c:v>
                </c:pt>
                <c:pt idx="10729">
                  <c:v>392.06389752863168</c:v>
                </c:pt>
                <c:pt idx="10730">
                  <c:v>390.63274623267029</c:v>
                </c:pt>
                <c:pt idx="10731">
                  <c:v>392.77947317661238</c:v>
                </c:pt>
                <c:pt idx="10732">
                  <c:v>390.63274623267029</c:v>
                </c:pt>
                <c:pt idx="10733">
                  <c:v>390.63274623267029</c:v>
                </c:pt>
                <c:pt idx="10734">
                  <c:v>390.63274623267029</c:v>
                </c:pt>
                <c:pt idx="10735">
                  <c:v>390.20340084388187</c:v>
                </c:pt>
                <c:pt idx="10736">
                  <c:v>387.19798312236287</c:v>
                </c:pt>
                <c:pt idx="10737">
                  <c:v>385.33748643761305</c:v>
                </c:pt>
                <c:pt idx="10738">
                  <c:v>387.1264255575648</c:v>
                </c:pt>
                <c:pt idx="10739">
                  <c:v>387.05486799276673</c:v>
                </c:pt>
                <c:pt idx="10740">
                  <c:v>387.05486799276673</c:v>
                </c:pt>
                <c:pt idx="10741">
                  <c:v>387.05486799276673</c:v>
                </c:pt>
                <c:pt idx="10742">
                  <c:v>386.67867349397596</c:v>
                </c:pt>
                <c:pt idx="10743">
                  <c:v>382.81689277108433</c:v>
                </c:pt>
                <c:pt idx="10744">
                  <c:v>379.59874216867468</c:v>
                </c:pt>
                <c:pt idx="10745">
                  <c:v>380.52843012048197</c:v>
                </c:pt>
                <c:pt idx="10746">
                  <c:v>378.74056867469886</c:v>
                </c:pt>
                <c:pt idx="10747">
                  <c:v>378.74056867469886</c:v>
                </c:pt>
                <c:pt idx="10748">
                  <c:v>378.74056867469886</c:v>
                </c:pt>
                <c:pt idx="10749">
                  <c:v>379.81328554216867</c:v>
                </c:pt>
                <c:pt idx="10750">
                  <c:v>374.95030240963854</c:v>
                </c:pt>
                <c:pt idx="10751">
                  <c:v>370.94549277108433</c:v>
                </c:pt>
                <c:pt idx="10752">
                  <c:v>369.65823253012053</c:v>
                </c:pt>
                <c:pt idx="10753">
                  <c:v>372.80486867469881</c:v>
                </c:pt>
                <c:pt idx="10754">
                  <c:v>372.80486867469881</c:v>
                </c:pt>
                <c:pt idx="10755">
                  <c:v>372.80486867469881</c:v>
                </c:pt>
                <c:pt idx="10756">
                  <c:v>372.80486867469881</c:v>
                </c:pt>
                <c:pt idx="10757">
                  <c:v>370.65943493975902</c:v>
                </c:pt>
                <c:pt idx="10758">
                  <c:v>369.72974698795184</c:v>
                </c:pt>
                <c:pt idx="10759">
                  <c:v>369.65823253012053</c:v>
                </c:pt>
                <c:pt idx="10760">
                  <c:v>371.2315506024097</c:v>
                </c:pt>
                <c:pt idx="10761">
                  <c:v>371.2315506024097</c:v>
                </c:pt>
                <c:pt idx="10762">
                  <c:v>371.2315506024097</c:v>
                </c:pt>
                <c:pt idx="10763">
                  <c:v>370.23034819277109</c:v>
                </c:pt>
                <c:pt idx="10764">
                  <c:v>369.80126144578315</c:v>
                </c:pt>
                <c:pt idx="10765">
                  <c:v>372.80486867469881</c:v>
                </c:pt>
                <c:pt idx="10766">
                  <c:v>372.94789759036144</c:v>
                </c:pt>
                <c:pt idx="10767">
                  <c:v>372.23275301204819</c:v>
                </c:pt>
                <c:pt idx="10768">
                  <c:v>372.23275301204819</c:v>
                </c:pt>
                <c:pt idx="10769">
                  <c:v>372.23275301204819</c:v>
                </c:pt>
                <c:pt idx="10770">
                  <c:v>372.94789759036144</c:v>
                </c:pt>
                <c:pt idx="10771">
                  <c:v>372.94789759036144</c:v>
                </c:pt>
                <c:pt idx="10772">
                  <c:v>375.45090361445784</c:v>
                </c:pt>
                <c:pt idx="10773">
                  <c:v>376.73816385542165</c:v>
                </c:pt>
                <c:pt idx="10774">
                  <c:v>376.88119277108433</c:v>
                </c:pt>
                <c:pt idx="10775">
                  <c:v>376.88119277108433</c:v>
                </c:pt>
                <c:pt idx="10776">
                  <c:v>376.88119277108433</c:v>
                </c:pt>
                <c:pt idx="10777">
                  <c:v>375.09333132530122</c:v>
                </c:pt>
                <c:pt idx="10778">
                  <c:v>367.36976987951812</c:v>
                </c:pt>
                <c:pt idx="10779">
                  <c:v>367.79885662650599</c:v>
                </c:pt>
                <c:pt idx="10780">
                  <c:v>366.86916867469881</c:v>
                </c:pt>
                <c:pt idx="10781">
                  <c:v>367.51279879518074</c:v>
                </c:pt>
                <c:pt idx="10782">
                  <c:v>367.51279879518074</c:v>
                </c:pt>
                <c:pt idx="10783">
                  <c:v>367.51279879518074</c:v>
                </c:pt>
                <c:pt idx="10784">
                  <c:v>365.65342289156632</c:v>
                </c:pt>
                <c:pt idx="10785">
                  <c:v>365.93948072289163</c:v>
                </c:pt>
                <c:pt idx="10786">
                  <c:v>363.36496024096385</c:v>
                </c:pt>
                <c:pt idx="10787">
                  <c:v>363.43647469879517</c:v>
                </c:pt>
                <c:pt idx="10788">
                  <c:v>363.07890240963854</c:v>
                </c:pt>
                <c:pt idx="10789">
                  <c:v>363.07890240963854</c:v>
                </c:pt>
                <c:pt idx="10790">
                  <c:v>363.07890240963854</c:v>
                </c:pt>
                <c:pt idx="10791">
                  <c:v>362.22072891566268</c:v>
                </c:pt>
                <c:pt idx="10792">
                  <c:v>362.36375783132536</c:v>
                </c:pt>
                <c:pt idx="10793">
                  <c:v>365.15282168674702</c:v>
                </c:pt>
                <c:pt idx="10794">
                  <c:v>365.36736506024096</c:v>
                </c:pt>
                <c:pt idx="10795">
                  <c:v>364.22313373493978</c:v>
                </c:pt>
                <c:pt idx="10796">
                  <c:v>364.22313373493978</c:v>
                </c:pt>
                <c:pt idx="10797">
                  <c:v>364.22313373493978</c:v>
                </c:pt>
                <c:pt idx="10798">
                  <c:v>363.29344578313254</c:v>
                </c:pt>
                <c:pt idx="10799">
                  <c:v>363.65101807228922</c:v>
                </c:pt>
                <c:pt idx="10800">
                  <c:v>363.50798915662654</c:v>
                </c:pt>
                <c:pt idx="10801">
                  <c:v>367.22674096385538</c:v>
                </c:pt>
                <c:pt idx="10802">
                  <c:v>366.0825096385542</c:v>
                </c:pt>
                <c:pt idx="10803">
                  <c:v>364.54527054589084</c:v>
                </c:pt>
                <c:pt idx="10804">
                  <c:v>364.54527054589084</c:v>
                </c:pt>
                <c:pt idx="10805">
                  <c:v>363.40584403119379</c:v>
                </c:pt>
                <c:pt idx="10806">
                  <c:v>364.97255548890234</c:v>
                </c:pt>
                <c:pt idx="10807">
                  <c:v>364.83012717456512</c:v>
                </c:pt>
                <c:pt idx="10808">
                  <c:v>364.26041391721662</c:v>
                </c:pt>
                <c:pt idx="10809">
                  <c:v>364.83012717456512</c:v>
                </c:pt>
                <c:pt idx="10810">
                  <c:v>364.83012717456512</c:v>
                </c:pt>
                <c:pt idx="10811">
                  <c:v>364.83012717456512</c:v>
                </c:pt>
                <c:pt idx="10812">
                  <c:v>366.39683863227361</c:v>
                </c:pt>
                <c:pt idx="10813">
                  <c:v>366.824123575285</c:v>
                </c:pt>
                <c:pt idx="10814">
                  <c:v>368.81811997600488</c:v>
                </c:pt>
                <c:pt idx="10815">
                  <c:v>371.3818296340732</c:v>
                </c:pt>
                <c:pt idx="10816">
                  <c:v>371.23940131973603</c:v>
                </c:pt>
                <c:pt idx="10817">
                  <c:v>371.23940131973603</c:v>
                </c:pt>
                <c:pt idx="10818">
                  <c:v>371.23940131973603</c:v>
                </c:pt>
                <c:pt idx="10819">
                  <c:v>370.38483143371337</c:v>
                </c:pt>
                <c:pt idx="10820">
                  <c:v>372.45004199160178</c:v>
                </c:pt>
                <c:pt idx="10821">
                  <c:v>369.81511817636476</c:v>
                </c:pt>
                <c:pt idx="10822">
                  <c:v>368.1771925614878</c:v>
                </c:pt>
                <c:pt idx="10823">
                  <c:v>366.61048110377931</c:v>
                </c:pt>
                <c:pt idx="10824">
                  <c:v>366.61048110377931</c:v>
                </c:pt>
                <c:pt idx="10825">
                  <c:v>366.61048110377931</c:v>
                </c:pt>
                <c:pt idx="10826">
                  <c:v>362.12398920215963</c:v>
                </c:pt>
                <c:pt idx="10827">
                  <c:v>360.69970605878831</c:v>
                </c:pt>
                <c:pt idx="10828">
                  <c:v>359.70270785842843</c:v>
                </c:pt>
                <c:pt idx="10829">
                  <c:v>359.98756448710265</c:v>
                </c:pt>
                <c:pt idx="10830">
                  <c:v>361.41184763047403</c:v>
                </c:pt>
                <c:pt idx="10831">
                  <c:v>361.41184763047403</c:v>
                </c:pt>
                <c:pt idx="10832">
                  <c:v>361.41184763047403</c:v>
                </c:pt>
                <c:pt idx="10833">
                  <c:v>361.69670425914825</c:v>
                </c:pt>
                <c:pt idx="10834">
                  <c:v>363.28899485338127</c:v>
                </c:pt>
                <c:pt idx="10835">
                  <c:v>360.68879593058057</c:v>
                </c:pt>
                <c:pt idx="10836">
                  <c:v>362.96219389587077</c:v>
                </c:pt>
                <c:pt idx="10837">
                  <c:v>361.25714542190309</c:v>
                </c:pt>
                <c:pt idx="10838">
                  <c:v>361.25714542190309</c:v>
                </c:pt>
                <c:pt idx="10839">
                  <c:v>361.25714542190309</c:v>
                </c:pt>
                <c:pt idx="10840">
                  <c:v>361.89653859964096</c:v>
                </c:pt>
                <c:pt idx="10841">
                  <c:v>363.53054338719335</c:v>
                </c:pt>
                <c:pt idx="10842">
                  <c:v>363.95680550568528</c:v>
                </c:pt>
                <c:pt idx="10843">
                  <c:v>365.51976660682232</c:v>
                </c:pt>
                <c:pt idx="10844">
                  <c:v>364.52515499700786</c:v>
                </c:pt>
                <c:pt idx="10845">
                  <c:v>364.52515499700786</c:v>
                </c:pt>
                <c:pt idx="10846">
                  <c:v>364.52515499700786</c:v>
                </c:pt>
                <c:pt idx="10847">
                  <c:v>364.38306762417722</c:v>
                </c:pt>
                <c:pt idx="10848">
                  <c:v>365.51976660682232</c:v>
                </c:pt>
                <c:pt idx="10849">
                  <c:v>364.52515499700786</c:v>
                </c:pt>
                <c:pt idx="10850">
                  <c:v>364.24098025134657</c:v>
                </c:pt>
                <c:pt idx="10851">
                  <c:v>362.67801915020948</c:v>
                </c:pt>
                <c:pt idx="10852">
                  <c:v>362.67801915020948</c:v>
                </c:pt>
                <c:pt idx="10853">
                  <c:v>362.67801915020948</c:v>
                </c:pt>
                <c:pt idx="10854">
                  <c:v>362.32280071813295</c:v>
                </c:pt>
                <c:pt idx="10855">
                  <c:v>370.56386834231</c:v>
                </c:pt>
                <c:pt idx="10856">
                  <c:v>375.89214482345909</c:v>
                </c:pt>
                <c:pt idx="10857">
                  <c:v>378.30763016157994</c:v>
                </c:pt>
                <c:pt idx="10858">
                  <c:v>381.85981448234594</c:v>
                </c:pt>
                <c:pt idx="10859">
                  <c:v>381.85981448234594</c:v>
                </c:pt>
                <c:pt idx="10860">
                  <c:v>381.85981448234594</c:v>
                </c:pt>
                <c:pt idx="10861">
                  <c:v>401.79467289048472</c:v>
                </c:pt>
                <c:pt idx="10862">
                  <c:v>439.04998204667862</c:v>
                </c:pt>
                <c:pt idx="10863">
                  <c:v>428.74864751645731</c:v>
                </c:pt>
                <c:pt idx="10864">
                  <c:v>422.71522646007156</c:v>
                </c:pt>
                <c:pt idx="10865">
                  <c:v>437.21842669845057</c:v>
                </c:pt>
                <c:pt idx="10866">
                  <c:v>437.21842669845057</c:v>
                </c:pt>
                <c:pt idx="10867">
                  <c:v>437.21842669845057</c:v>
                </c:pt>
                <c:pt idx="10868">
                  <c:v>449.03322884386176</c:v>
                </c:pt>
                <c:pt idx="10869">
                  <c:v>460.56504171632895</c:v>
                </c:pt>
                <c:pt idx="10870">
                  <c:v>459.15009535160902</c:v>
                </c:pt>
                <c:pt idx="10871">
                  <c:v>456.74468653158522</c:v>
                </c:pt>
                <c:pt idx="10872">
                  <c:v>452.99507866507741</c:v>
                </c:pt>
                <c:pt idx="10873">
                  <c:v>452.99507866507741</c:v>
                </c:pt>
                <c:pt idx="10874">
                  <c:v>452.99507866507741</c:v>
                </c:pt>
                <c:pt idx="10875">
                  <c:v>449.95294398092966</c:v>
                </c:pt>
                <c:pt idx="10876">
                  <c:v>450.66041716328959</c:v>
                </c:pt>
                <c:pt idx="10877">
                  <c:v>455.61272943980924</c:v>
                </c:pt>
                <c:pt idx="10878">
                  <c:v>443.58568533969014</c:v>
                </c:pt>
                <c:pt idx="10879">
                  <c:v>445.92034684147796</c:v>
                </c:pt>
                <c:pt idx="10880">
                  <c:v>445.92034684147796</c:v>
                </c:pt>
                <c:pt idx="10881">
                  <c:v>445.92034684147796</c:v>
                </c:pt>
                <c:pt idx="10882">
                  <c:v>440.7557926102503</c:v>
                </c:pt>
                <c:pt idx="10883">
                  <c:v>436.51095351609058</c:v>
                </c:pt>
                <c:pt idx="10884">
                  <c:v>432.33686174016685</c:v>
                </c:pt>
                <c:pt idx="10885">
                  <c:v>431.48789392133489</c:v>
                </c:pt>
                <c:pt idx="10886">
                  <c:v>427.87978069129912</c:v>
                </c:pt>
                <c:pt idx="10887">
                  <c:v>427.87978069129912</c:v>
                </c:pt>
                <c:pt idx="10888">
                  <c:v>427.87978069129912</c:v>
                </c:pt>
                <c:pt idx="10889">
                  <c:v>421.65401668653158</c:v>
                </c:pt>
                <c:pt idx="10890">
                  <c:v>408.56576281287255</c:v>
                </c:pt>
                <c:pt idx="10891">
                  <c:v>415.78198927294403</c:v>
                </c:pt>
                <c:pt idx="10892">
                  <c:v>423.0689630512515</c:v>
                </c:pt>
                <c:pt idx="10893">
                  <c:v>423.35195232419545</c:v>
                </c:pt>
                <c:pt idx="10894">
                  <c:v>423.35195232419545</c:v>
                </c:pt>
                <c:pt idx="10895">
                  <c:v>422.59641641879836</c:v>
                </c:pt>
                <c:pt idx="10896">
                  <c:v>409.95524687685906</c:v>
                </c:pt>
                <c:pt idx="10897">
                  <c:v>411.72077334919692</c:v>
                </c:pt>
                <c:pt idx="10898">
                  <c:v>412.9919524092802</c:v>
                </c:pt>
                <c:pt idx="10899">
                  <c:v>413.83940511600241</c:v>
                </c:pt>
                <c:pt idx="10900">
                  <c:v>410.30835217132659</c:v>
                </c:pt>
                <c:pt idx="10901">
                  <c:v>410.30835217132659</c:v>
                </c:pt>
                <c:pt idx="10902">
                  <c:v>410.30835217132659</c:v>
                </c:pt>
                <c:pt idx="10903">
                  <c:v>409.2490362879239</c:v>
                </c:pt>
                <c:pt idx="10904">
                  <c:v>413.55692088042838</c:v>
                </c:pt>
                <c:pt idx="10905">
                  <c:v>421.25461629982158</c:v>
                </c:pt>
                <c:pt idx="10906">
                  <c:v>415.25182629387274</c:v>
                </c:pt>
                <c:pt idx="10907">
                  <c:v>411.43828911362289</c:v>
                </c:pt>
                <c:pt idx="10908">
                  <c:v>411.43828911362289</c:v>
                </c:pt>
                <c:pt idx="10909">
                  <c:v>411.43828911362289</c:v>
                </c:pt>
                <c:pt idx="10910">
                  <c:v>411.72077334919692</c:v>
                </c:pt>
                <c:pt idx="10911">
                  <c:v>415.43544104699589</c:v>
                </c:pt>
                <c:pt idx="10912">
                  <c:v>415.74617370612737</c:v>
                </c:pt>
                <c:pt idx="10913">
                  <c:v>415.60493158834026</c:v>
                </c:pt>
                <c:pt idx="10914">
                  <c:v>416.66424747174307</c:v>
                </c:pt>
                <c:pt idx="10915">
                  <c:v>416.66424747174307</c:v>
                </c:pt>
                <c:pt idx="10916">
                  <c:v>416.66424747174307</c:v>
                </c:pt>
                <c:pt idx="10917">
                  <c:v>415.9580368828079</c:v>
                </c:pt>
                <c:pt idx="10918">
                  <c:v>420.76026888756695</c:v>
                </c:pt>
                <c:pt idx="10919">
                  <c:v>421.25461629982158</c:v>
                </c:pt>
                <c:pt idx="10920">
                  <c:v>421.25461629982158</c:v>
                </c:pt>
                <c:pt idx="10921">
                  <c:v>419.6585803688281</c:v>
                </c:pt>
                <c:pt idx="10922">
                  <c:v>419.6585803688281</c:v>
                </c:pt>
                <c:pt idx="10923">
                  <c:v>419.6585803688281</c:v>
                </c:pt>
                <c:pt idx="10924">
                  <c:v>411.01456276026181</c:v>
                </c:pt>
                <c:pt idx="10925">
                  <c:v>409.85938004750597</c:v>
                </c:pt>
                <c:pt idx="10926">
                  <c:v>408.16749406175774</c:v>
                </c:pt>
                <c:pt idx="10927">
                  <c:v>401.82292161520189</c:v>
                </c:pt>
                <c:pt idx="10928">
                  <c:v>394.49141567695966</c:v>
                </c:pt>
                <c:pt idx="10929">
                  <c:v>394.49141567695966</c:v>
                </c:pt>
                <c:pt idx="10930">
                  <c:v>394.49141567695966</c:v>
                </c:pt>
                <c:pt idx="10931">
                  <c:v>389.27476722090267</c:v>
                </c:pt>
                <c:pt idx="10932">
                  <c:v>402.88035035629457</c:v>
                </c:pt>
                <c:pt idx="10933">
                  <c:v>397.52271140142517</c:v>
                </c:pt>
                <c:pt idx="10934">
                  <c:v>391.78439809976254</c:v>
                </c:pt>
                <c:pt idx="10935">
                  <c:v>393.29299643705468</c:v>
                </c:pt>
                <c:pt idx="10936">
                  <c:v>393.29299643705468</c:v>
                </c:pt>
                <c:pt idx="10937">
                  <c:v>393.29299643705468</c:v>
                </c:pt>
                <c:pt idx="10938">
                  <c:v>395.16817007125888</c:v>
                </c:pt>
                <c:pt idx="10939">
                  <c:v>394.70290142517814</c:v>
                </c:pt>
                <c:pt idx="10940">
                  <c:v>398.69293254156764</c:v>
                </c:pt>
                <c:pt idx="10941">
                  <c:v>397.52271140142517</c:v>
                </c:pt>
                <c:pt idx="10942">
                  <c:v>399.84905463182906</c:v>
                </c:pt>
                <c:pt idx="10943">
                  <c:v>399.84905463182906</c:v>
                </c:pt>
                <c:pt idx="10944">
                  <c:v>399.84905463182906</c:v>
                </c:pt>
                <c:pt idx="10945">
                  <c:v>400.62450237529691</c:v>
                </c:pt>
                <c:pt idx="10946">
                  <c:v>405.3194859857482</c:v>
                </c:pt>
                <c:pt idx="10947">
                  <c:v>404.71322684085516</c:v>
                </c:pt>
                <c:pt idx="10948">
                  <c:v>404.57223634204274</c:v>
                </c:pt>
                <c:pt idx="10949">
                  <c:v>405.53097173396679</c:v>
                </c:pt>
                <c:pt idx="10950">
                  <c:v>405.53097173396679</c:v>
                </c:pt>
                <c:pt idx="10951">
                  <c:v>405.53097173396679</c:v>
                </c:pt>
                <c:pt idx="10952">
                  <c:v>405.7001603325416</c:v>
                </c:pt>
                <c:pt idx="10953">
                  <c:v>408.23798931116391</c:v>
                </c:pt>
                <c:pt idx="10954">
                  <c:v>409.50690380047507</c:v>
                </c:pt>
                <c:pt idx="10955">
                  <c:v>406.12313182897867</c:v>
                </c:pt>
                <c:pt idx="10956">
                  <c:v>405.09042654028434</c:v>
                </c:pt>
                <c:pt idx="10957">
                  <c:v>405.09042654028434</c:v>
                </c:pt>
                <c:pt idx="10958">
                  <c:v>405.09042654028434</c:v>
                </c:pt>
                <c:pt idx="10959">
                  <c:v>406.49699052132701</c:v>
                </c:pt>
                <c:pt idx="10960">
                  <c:v>397.00268364928911</c:v>
                </c:pt>
                <c:pt idx="10961">
                  <c:v>393.83791469194307</c:v>
                </c:pt>
                <c:pt idx="10962">
                  <c:v>395.38513507109008</c:v>
                </c:pt>
                <c:pt idx="10963">
                  <c:v>396.29940165876781</c:v>
                </c:pt>
                <c:pt idx="10964">
                  <c:v>396.29940165876781</c:v>
                </c:pt>
                <c:pt idx="10965">
                  <c:v>396.29940165876781</c:v>
                </c:pt>
                <c:pt idx="10966">
                  <c:v>395.91962938388627</c:v>
                </c:pt>
                <c:pt idx="10967">
                  <c:v>398.40924763033178</c:v>
                </c:pt>
                <c:pt idx="10968">
                  <c:v>397.14334004739334</c:v>
                </c:pt>
                <c:pt idx="10969">
                  <c:v>399.81581161137444</c:v>
                </c:pt>
                <c:pt idx="10970">
                  <c:v>399.74548341232224</c:v>
                </c:pt>
                <c:pt idx="10971">
                  <c:v>399.74548341232224</c:v>
                </c:pt>
                <c:pt idx="10972">
                  <c:v>399.74548341232224</c:v>
                </c:pt>
                <c:pt idx="10973">
                  <c:v>401.5740165876777</c:v>
                </c:pt>
                <c:pt idx="10974">
                  <c:v>406.00469312796201</c:v>
                </c:pt>
                <c:pt idx="10975">
                  <c:v>407.38312582938386</c:v>
                </c:pt>
                <c:pt idx="10976">
                  <c:v>405.7937085308057</c:v>
                </c:pt>
                <c:pt idx="10977">
                  <c:v>406.63764691943129</c:v>
                </c:pt>
                <c:pt idx="10978">
                  <c:v>406.63764691943129</c:v>
                </c:pt>
                <c:pt idx="10979">
                  <c:v>406.63764691943129</c:v>
                </c:pt>
                <c:pt idx="10980">
                  <c:v>404.52780094786732</c:v>
                </c:pt>
                <c:pt idx="10981">
                  <c:v>403.75419075829387</c:v>
                </c:pt>
                <c:pt idx="10982">
                  <c:v>402.27729857819907</c:v>
                </c:pt>
                <c:pt idx="10983">
                  <c:v>403.47287796208536</c:v>
                </c:pt>
                <c:pt idx="10984">
                  <c:v>398.40924763033178</c:v>
                </c:pt>
                <c:pt idx="10985">
                  <c:v>398.40924763033178</c:v>
                </c:pt>
                <c:pt idx="10986">
                  <c:v>398.40924763033178</c:v>
                </c:pt>
                <c:pt idx="10987">
                  <c:v>397.583213230951</c:v>
                </c:pt>
                <c:pt idx="10988">
                  <c:v>396.36311659775544</c:v>
                </c:pt>
                <c:pt idx="10989">
                  <c:v>399.33622563496755</c:v>
                </c:pt>
                <c:pt idx="10990">
                  <c:v>403.1227324276432</c:v>
                </c:pt>
                <c:pt idx="10991">
                  <c:v>435.16779917306559</c:v>
                </c:pt>
                <c:pt idx="10992">
                  <c:v>435.16779917306559</c:v>
                </c:pt>
                <c:pt idx="10993">
                  <c:v>435.16779917306559</c:v>
                </c:pt>
                <c:pt idx="10994">
                  <c:v>424.57960425280567</c:v>
                </c:pt>
                <c:pt idx="10995">
                  <c:v>423.1771943295924</c:v>
                </c:pt>
                <c:pt idx="10996">
                  <c:v>430.18924394565857</c:v>
                </c:pt>
                <c:pt idx="10997">
                  <c:v>441.75912581216778</c:v>
                </c:pt>
                <c:pt idx="10998">
                  <c:v>436.07936562315416</c:v>
                </c:pt>
                <c:pt idx="10999">
                  <c:v>436.07936562315416</c:v>
                </c:pt>
                <c:pt idx="11000">
                  <c:v>436.07936562315416</c:v>
                </c:pt>
                <c:pt idx="11001">
                  <c:v>432.15261783815703</c:v>
                </c:pt>
                <c:pt idx="11002">
                  <c:v>423.1771943295924</c:v>
                </c:pt>
                <c:pt idx="11003">
                  <c:v>424.22900177200239</c:v>
                </c:pt>
                <c:pt idx="11004">
                  <c:v>421.42418192557585</c:v>
                </c:pt>
                <c:pt idx="11005">
                  <c:v>427.73502658003548</c:v>
                </c:pt>
                <c:pt idx="11006">
                  <c:v>427.73502658003548</c:v>
                </c:pt>
                <c:pt idx="11007">
                  <c:v>427.73502658003548</c:v>
                </c:pt>
                <c:pt idx="11008">
                  <c:v>428.43623154164203</c:v>
                </c:pt>
                <c:pt idx="11009">
                  <c:v>426.89358062610745</c:v>
                </c:pt>
                <c:pt idx="11010">
                  <c:v>420.7229769639693</c:v>
                </c:pt>
                <c:pt idx="11011">
                  <c:v>418.61936207914943</c:v>
                </c:pt>
                <c:pt idx="11012">
                  <c:v>410.34514353219146</c:v>
                </c:pt>
                <c:pt idx="11013">
                  <c:v>410.34514353219146</c:v>
                </c:pt>
                <c:pt idx="11014">
                  <c:v>410.34514353219146</c:v>
                </c:pt>
                <c:pt idx="11015">
                  <c:v>409.1530950974601</c:v>
                </c:pt>
                <c:pt idx="11016">
                  <c:v>408.0968329411765</c:v>
                </c:pt>
                <c:pt idx="11017">
                  <c:v>404.67507647058829</c:v>
                </c:pt>
                <c:pt idx="11018">
                  <c:v>402.92928235294119</c:v>
                </c:pt>
                <c:pt idx="11019">
                  <c:v>403.34827294117656</c:v>
                </c:pt>
                <c:pt idx="11020">
                  <c:v>403.34827294117656</c:v>
                </c:pt>
                <c:pt idx="11021">
                  <c:v>403.34827294117656</c:v>
                </c:pt>
                <c:pt idx="11022">
                  <c:v>401.71420964705885</c:v>
                </c:pt>
                <c:pt idx="11023">
                  <c:v>409.56330000000008</c:v>
                </c:pt>
                <c:pt idx="11024">
                  <c:v>402.41252729411764</c:v>
                </c:pt>
                <c:pt idx="11025">
                  <c:v>406.70019764705887</c:v>
                </c:pt>
                <c:pt idx="11026">
                  <c:v>403.62760000000003</c:v>
                </c:pt>
                <c:pt idx="11027">
                  <c:v>403.62760000000003</c:v>
                </c:pt>
                <c:pt idx="11028">
                  <c:v>403.62760000000003</c:v>
                </c:pt>
                <c:pt idx="11029">
                  <c:v>406.00187999999997</c:v>
                </c:pt>
                <c:pt idx="11030">
                  <c:v>403.4600037647059</c:v>
                </c:pt>
                <c:pt idx="11031">
                  <c:v>403.4181047058824</c:v>
                </c:pt>
                <c:pt idx="11032">
                  <c:v>400.13601176470587</c:v>
                </c:pt>
                <c:pt idx="11033">
                  <c:v>397.4824047058824</c:v>
                </c:pt>
                <c:pt idx="11034">
                  <c:v>397.4824047058824</c:v>
                </c:pt>
                <c:pt idx="11035">
                  <c:v>397.4824047058824</c:v>
                </c:pt>
                <c:pt idx="11036">
                  <c:v>400.66673317647059</c:v>
                </c:pt>
                <c:pt idx="11037">
                  <c:v>404.50748023529411</c:v>
                </c:pt>
                <c:pt idx="11038">
                  <c:v>402.06336847058827</c:v>
                </c:pt>
                <c:pt idx="11039">
                  <c:v>399.82875200000007</c:v>
                </c:pt>
                <c:pt idx="11040">
                  <c:v>398.04105882352945</c:v>
                </c:pt>
                <c:pt idx="11041">
                  <c:v>398.04105882352945</c:v>
                </c:pt>
                <c:pt idx="11042">
                  <c:v>398.04105882352945</c:v>
                </c:pt>
                <c:pt idx="11043">
                  <c:v>391.47687294117651</c:v>
                </c:pt>
                <c:pt idx="11044">
                  <c:v>390.21990117647056</c:v>
                </c:pt>
                <c:pt idx="11045">
                  <c:v>386.02999529411767</c:v>
                </c:pt>
                <c:pt idx="11046">
                  <c:v>386.51881764705888</c:v>
                </c:pt>
                <c:pt idx="11047">
                  <c:v>387.49360374269003</c:v>
                </c:pt>
                <c:pt idx="11048">
                  <c:v>387.49360374269003</c:v>
                </c:pt>
                <c:pt idx="11049">
                  <c:v>387.49360374269003</c:v>
                </c:pt>
                <c:pt idx="11050">
                  <c:v>386.27175204678366</c:v>
                </c:pt>
                <c:pt idx="11051">
                  <c:v>394.94967602339182</c:v>
                </c:pt>
                <c:pt idx="11052">
                  <c:v>390.85369590643273</c:v>
                </c:pt>
                <c:pt idx="11053">
                  <c:v>389.46522807017544</c:v>
                </c:pt>
                <c:pt idx="11054">
                  <c:v>388.7709941520468</c:v>
                </c:pt>
                <c:pt idx="11055">
                  <c:v>388.7709941520468</c:v>
                </c:pt>
                <c:pt idx="11056">
                  <c:v>388.7709941520468</c:v>
                </c:pt>
                <c:pt idx="11057">
                  <c:v>391.54792982456144</c:v>
                </c:pt>
                <c:pt idx="11058">
                  <c:v>391.27023625730999</c:v>
                </c:pt>
                <c:pt idx="11059">
                  <c:v>391.61735321637434</c:v>
                </c:pt>
                <c:pt idx="11060">
                  <c:v>390.99254269005854</c:v>
                </c:pt>
                <c:pt idx="11061">
                  <c:v>392.38101052631583</c:v>
                </c:pt>
                <c:pt idx="11062">
                  <c:v>392.38101052631583</c:v>
                </c:pt>
                <c:pt idx="11063">
                  <c:v>392.38101052631583</c:v>
                </c:pt>
                <c:pt idx="11064">
                  <c:v>390.68707976608187</c:v>
                </c:pt>
                <c:pt idx="11065">
                  <c:v>390.57600233918134</c:v>
                </c:pt>
                <c:pt idx="11066">
                  <c:v>389.74292163742689</c:v>
                </c:pt>
                <c:pt idx="11067">
                  <c:v>388.7709941520468</c:v>
                </c:pt>
                <c:pt idx="11068">
                  <c:v>388.7709941520468</c:v>
                </c:pt>
                <c:pt idx="11069">
                  <c:v>388.7709941520468</c:v>
                </c:pt>
                <c:pt idx="11070">
                  <c:v>388.7709941520468</c:v>
                </c:pt>
                <c:pt idx="11071">
                  <c:v>388.49330058479535</c:v>
                </c:pt>
                <c:pt idx="11072">
                  <c:v>386.54944561403511</c:v>
                </c:pt>
                <c:pt idx="11073">
                  <c:v>383.05050666666665</c:v>
                </c:pt>
                <c:pt idx="11074">
                  <c:v>384.67501403508771</c:v>
                </c:pt>
                <c:pt idx="11075">
                  <c:v>379.81537660818719</c:v>
                </c:pt>
                <c:pt idx="11076">
                  <c:v>379.81537660818719</c:v>
                </c:pt>
                <c:pt idx="11077">
                  <c:v>380.03762083089532</c:v>
                </c:pt>
                <c:pt idx="11078">
                  <c:v>379.7597647747221</c:v>
                </c:pt>
                <c:pt idx="11079">
                  <c:v>381.98261322410764</c:v>
                </c:pt>
                <c:pt idx="11080">
                  <c:v>386.56723815096552</c:v>
                </c:pt>
                <c:pt idx="11081">
                  <c:v>388.9290146284377</c:v>
                </c:pt>
                <c:pt idx="11082">
                  <c:v>387.53973434757165</c:v>
                </c:pt>
                <c:pt idx="11083">
                  <c:v>387.53973434757165</c:v>
                </c:pt>
                <c:pt idx="11084">
                  <c:v>387.53973434757165</c:v>
                </c:pt>
                <c:pt idx="11085">
                  <c:v>384.45553212404923</c:v>
                </c:pt>
                <c:pt idx="11086">
                  <c:v>385.17795787009948</c:v>
                </c:pt>
                <c:pt idx="11087">
                  <c:v>385.8725980105325</c:v>
                </c:pt>
                <c:pt idx="11088">
                  <c:v>383.37189350497368</c:v>
                </c:pt>
                <c:pt idx="11089">
                  <c:v>383.64974956114685</c:v>
                </c:pt>
                <c:pt idx="11090">
                  <c:v>383.64974956114685</c:v>
                </c:pt>
                <c:pt idx="11091">
                  <c:v>383.64974956114685</c:v>
                </c:pt>
                <c:pt idx="11092">
                  <c:v>382.6772533645406</c:v>
                </c:pt>
                <c:pt idx="11093">
                  <c:v>382.95510942071388</c:v>
                </c:pt>
                <c:pt idx="11094">
                  <c:v>379.7597647747221</c:v>
                </c:pt>
                <c:pt idx="11095">
                  <c:v>379.7597647747221</c:v>
                </c:pt>
                <c:pt idx="11096">
                  <c:v>381.01011702750145</c:v>
                </c:pt>
                <c:pt idx="11097">
                  <c:v>381.01011702750145</c:v>
                </c:pt>
                <c:pt idx="11098">
                  <c:v>381.01011702750145</c:v>
                </c:pt>
                <c:pt idx="11099">
                  <c:v>382.95510942071388</c:v>
                </c:pt>
                <c:pt idx="11100">
                  <c:v>381.01011702750145</c:v>
                </c:pt>
                <c:pt idx="11101">
                  <c:v>380.03762083089532</c:v>
                </c:pt>
                <c:pt idx="11102">
                  <c:v>375.52245991808076</c:v>
                </c:pt>
                <c:pt idx="11103">
                  <c:v>378.23155646576947</c:v>
                </c:pt>
                <c:pt idx="11104">
                  <c:v>378.23155646576947</c:v>
                </c:pt>
                <c:pt idx="11105">
                  <c:v>378.23155646576947</c:v>
                </c:pt>
                <c:pt idx="11106">
                  <c:v>378.09262843768283</c:v>
                </c:pt>
                <c:pt idx="11107">
                  <c:v>379.55137273259214</c:v>
                </c:pt>
                <c:pt idx="11108">
                  <c:v>377.36074065420564</c:v>
                </c:pt>
                <c:pt idx="11109">
                  <c:v>378.33153271028044</c:v>
                </c:pt>
                <c:pt idx="11110">
                  <c:v>389.91169509345798</c:v>
                </c:pt>
                <c:pt idx="11111">
                  <c:v>389.91169509345798</c:v>
                </c:pt>
                <c:pt idx="11112">
                  <c:v>389.91169509345798</c:v>
                </c:pt>
                <c:pt idx="11113">
                  <c:v>395.8751320093458</c:v>
                </c:pt>
                <c:pt idx="11114">
                  <c:v>400.79843457943934</c:v>
                </c:pt>
                <c:pt idx="11115">
                  <c:v>397.60868925233649</c:v>
                </c:pt>
                <c:pt idx="11116">
                  <c:v>394.48828621495335</c:v>
                </c:pt>
                <c:pt idx="11117">
                  <c:v>393.65617873831781</c:v>
                </c:pt>
                <c:pt idx="11118">
                  <c:v>393.65617873831781</c:v>
                </c:pt>
                <c:pt idx="11119">
                  <c:v>393.65617873831781</c:v>
                </c:pt>
                <c:pt idx="11120">
                  <c:v>397.7473738317758</c:v>
                </c:pt>
                <c:pt idx="11121">
                  <c:v>396.29118574766363</c:v>
                </c:pt>
                <c:pt idx="11122">
                  <c:v>404.61226051401877</c:v>
                </c:pt>
                <c:pt idx="11123">
                  <c:v>401.977253504673</c:v>
                </c:pt>
                <c:pt idx="11124">
                  <c:v>401.14514602803746</c:v>
                </c:pt>
                <c:pt idx="11125">
                  <c:v>401.14514602803746</c:v>
                </c:pt>
                <c:pt idx="11126">
                  <c:v>401.14514602803746</c:v>
                </c:pt>
                <c:pt idx="11127">
                  <c:v>396.98460864485986</c:v>
                </c:pt>
                <c:pt idx="11128">
                  <c:v>396.84592406542055</c:v>
                </c:pt>
                <c:pt idx="11129">
                  <c:v>396.84592406542055</c:v>
                </c:pt>
                <c:pt idx="11130">
                  <c:v>396.15250116822432</c:v>
                </c:pt>
                <c:pt idx="11131">
                  <c:v>392.68538668224301</c:v>
                </c:pt>
                <c:pt idx="11132">
                  <c:v>392.68538668224301</c:v>
                </c:pt>
                <c:pt idx="11133">
                  <c:v>392.68538668224301</c:v>
                </c:pt>
                <c:pt idx="11134">
                  <c:v>393.86420560747672</c:v>
                </c:pt>
                <c:pt idx="11135">
                  <c:v>396.70723948598135</c:v>
                </c:pt>
                <c:pt idx="11136">
                  <c:v>405.86042172897197</c:v>
                </c:pt>
                <c:pt idx="11137">
                  <c:v>401.14514602803746</c:v>
                </c:pt>
                <c:pt idx="11138">
                  <c:v>399.20167735191637</c:v>
                </c:pt>
                <c:pt idx="11139">
                  <c:v>399.20167735191637</c:v>
                </c:pt>
                <c:pt idx="11140">
                  <c:v>399.20167735191637</c:v>
                </c:pt>
                <c:pt idx="11141">
                  <c:v>397.57470267131254</c:v>
                </c:pt>
                <c:pt idx="11142">
                  <c:v>397.16106504065044</c:v>
                </c:pt>
                <c:pt idx="11143">
                  <c:v>391.92165505226484</c:v>
                </c:pt>
                <c:pt idx="11144">
                  <c:v>391.09437979094082</c:v>
                </c:pt>
                <c:pt idx="11145">
                  <c:v>391.09437979094082</c:v>
                </c:pt>
                <c:pt idx="11146">
                  <c:v>391.09437979094082</c:v>
                </c:pt>
                <c:pt idx="11147">
                  <c:v>391.09437979094082</c:v>
                </c:pt>
                <c:pt idx="11148">
                  <c:v>391.5080174216028</c:v>
                </c:pt>
                <c:pt idx="11149">
                  <c:v>389.57770847851339</c:v>
                </c:pt>
                <c:pt idx="11150">
                  <c:v>386.88906387921031</c:v>
                </c:pt>
                <c:pt idx="11151">
                  <c:v>386.40648664343786</c:v>
                </c:pt>
                <c:pt idx="11152">
                  <c:v>387.85421835075505</c:v>
                </c:pt>
                <c:pt idx="11153">
                  <c:v>387.85421835075505</c:v>
                </c:pt>
                <c:pt idx="11154">
                  <c:v>387.85421835075505</c:v>
                </c:pt>
                <c:pt idx="11155">
                  <c:v>391.02544018583052</c:v>
                </c:pt>
                <c:pt idx="11156">
                  <c:v>389.71558768873399</c:v>
                </c:pt>
                <c:pt idx="11157">
                  <c:v>384.88981533101048</c:v>
                </c:pt>
                <c:pt idx="11158">
                  <c:v>386.40648664343786</c:v>
                </c:pt>
                <c:pt idx="11159">
                  <c:v>386.54436585365863</c:v>
                </c:pt>
                <c:pt idx="11160">
                  <c:v>386.54436585365863</c:v>
                </c:pt>
                <c:pt idx="11161">
                  <c:v>386.54436585365863</c:v>
                </c:pt>
                <c:pt idx="11162">
                  <c:v>385.02769454123114</c:v>
                </c:pt>
                <c:pt idx="11163">
                  <c:v>384.75193612078982</c:v>
                </c:pt>
                <c:pt idx="11164">
                  <c:v>385.71709059233456</c:v>
                </c:pt>
                <c:pt idx="11165">
                  <c:v>383.9936004645761</c:v>
                </c:pt>
                <c:pt idx="11166">
                  <c:v>383.8281454123113</c:v>
                </c:pt>
                <c:pt idx="11167">
                  <c:v>383.8281454123113</c:v>
                </c:pt>
                <c:pt idx="11168">
                  <c:v>383.8281454123113</c:v>
                </c:pt>
                <c:pt idx="11169">
                  <c:v>381.16336421540251</c:v>
                </c:pt>
                <c:pt idx="11170">
                  <c:v>381.30084423856408</c:v>
                </c:pt>
                <c:pt idx="11171">
                  <c:v>381.57580428488717</c:v>
                </c:pt>
                <c:pt idx="11172">
                  <c:v>376.62652345107131</c:v>
                </c:pt>
                <c:pt idx="11173">
                  <c:v>376.00786334684432</c:v>
                </c:pt>
                <c:pt idx="11174">
                  <c:v>376.00786334684432</c:v>
                </c:pt>
                <c:pt idx="11175">
                  <c:v>376.00786334684432</c:v>
                </c:pt>
                <c:pt idx="11176">
                  <c:v>376.35156340474816</c:v>
                </c:pt>
                <c:pt idx="11177">
                  <c:v>375.66416328894041</c:v>
                </c:pt>
                <c:pt idx="11178">
                  <c:v>374.28936305732492</c:v>
                </c:pt>
                <c:pt idx="11179">
                  <c:v>374.97676317313267</c:v>
                </c:pt>
                <c:pt idx="11180">
                  <c:v>378.27628372900989</c:v>
                </c:pt>
                <c:pt idx="11181">
                  <c:v>378.27628372900989</c:v>
                </c:pt>
                <c:pt idx="11182">
                  <c:v>378.27628372900989</c:v>
                </c:pt>
                <c:pt idx="11183">
                  <c:v>377.79510364794447</c:v>
                </c:pt>
                <c:pt idx="11184">
                  <c:v>377.58888361320209</c:v>
                </c:pt>
                <c:pt idx="11185">
                  <c:v>381.0946242038217</c:v>
                </c:pt>
                <c:pt idx="11186">
                  <c:v>381.71328430804863</c:v>
                </c:pt>
                <c:pt idx="11187">
                  <c:v>380.33848407643313</c:v>
                </c:pt>
                <c:pt idx="11188">
                  <c:v>380.33848407643313</c:v>
                </c:pt>
                <c:pt idx="11189">
                  <c:v>380.33848407643313</c:v>
                </c:pt>
                <c:pt idx="11190">
                  <c:v>378.41376375217146</c:v>
                </c:pt>
                <c:pt idx="11191">
                  <c:v>376.35156340474816</c:v>
                </c:pt>
                <c:pt idx="11192">
                  <c:v>372.91456282570942</c:v>
                </c:pt>
                <c:pt idx="11193">
                  <c:v>375.2517232194557</c:v>
                </c:pt>
                <c:pt idx="11194">
                  <c:v>377.03896352055585</c:v>
                </c:pt>
                <c:pt idx="11195">
                  <c:v>377.03896352055585</c:v>
                </c:pt>
                <c:pt idx="11196">
                  <c:v>377.03896352055585</c:v>
                </c:pt>
                <c:pt idx="11197">
                  <c:v>376.90148349739439</c:v>
                </c:pt>
                <c:pt idx="11198">
                  <c:v>375.9391233352635</c:v>
                </c:pt>
                <c:pt idx="11199">
                  <c:v>376.97022350897515</c:v>
                </c:pt>
                <c:pt idx="11200">
                  <c:v>381.98824435437183</c:v>
                </c:pt>
                <c:pt idx="11201">
                  <c:v>380.47596409959476</c:v>
                </c:pt>
                <c:pt idx="11202">
                  <c:v>380.47596409959476</c:v>
                </c:pt>
                <c:pt idx="11203">
                  <c:v>380.47596409959476</c:v>
                </c:pt>
                <c:pt idx="11204">
                  <c:v>380.81966415749861</c:v>
                </c:pt>
                <c:pt idx="11205">
                  <c:v>378.82620382165612</c:v>
                </c:pt>
                <c:pt idx="11206">
                  <c:v>377.313923566879</c:v>
                </c:pt>
                <c:pt idx="11207">
                  <c:v>376.42030341632892</c:v>
                </c:pt>
                <c:pt idx="11208">
                  <c:v>375.38920324261733</c:v>
                </c:pt>
                <c:pt idx="11209">
                  <c:v>375.38920324261733</c:v>
                </c:pt>
                <c:pt idx="11210">
                  <c:v>375.38920324261733</c:v>
                </c:pt>
                <c:pt idx="11211">
                  <c:v>375.91162733063123</c:v>
                </c:pt>
                <c:pt idx="11212">
                  <c:v>375.32046323103651</c:v>
                </c:pt>
                <c:pt idx="11213">
                  <c:v>374.97676317313267</c:v>
                </c:pt>
                <c:pt idx="11214">
                  <c:v>374.70180312680958</c:v>
                </c:pt>
                <c:pt idx="11215">
                  <c:v>374.56432310364795</c:v>
                </c:pt>
                <c:pt idx="11216">
                  <c:v>374.56432310364795</c:v>
                </c:pt>
                <c:pt idx="11217">
                  <c:v>374.56432310364795</c:v>
                </c:pt>
                <c:pt idx="11218">
                  <c:v>373.67070295309787</c:v>
                </c:pt>
                <c:pt idx="11219">
                  <c:v>374.15188303416335</c:v>
                </c:pt>
                <c:pt idx="11220">
                  <c:v>370.30244238563995</c:v>
                </c:pt>
                <c:pt idx="11221">
                  <c:v>372.08968268673999</c:v>
                </c:pt>
                <c:pt idx="11222">
                  <c:v>374.15188303416335</c:v>
                </c:pt>
                <c:pt idx="11223">
                  <c:v>374.15188303416335</c:v>
                </c:pt>
                <c:pt idx="11224">
                  <c:v>374.15188303416335</c:v>
                </c:pt>
                <c:pt idx="11225">
                  <c:v>377.10770353213678</c:v>
                </c:pt>
                <c:pt idx="11226">
                  <c:v>377.17644354371748</c:v>
                </c:pt>
                <c:pt idx="11227">
                  <c:v>382.9918485234511</c:v>
                </c:pt>
                <c:pt idx="11228">
                  <c:v>378.41376375217146</c:v>
                </c:pt>
                <c:pt idx="11229">
                  <c:v>377.03896352055585</c:v>
                </c:pt>
                <c:pt idx="11230">
                  <c:v>375.08426843317972</c:v>
                </c:pt>
                <c:pt idx="11231">
                  <c:v>375.08426843317972</c:v>
                </c:pt>
                <c:pt idx="11232">
                  <c:v>373.99013018433186</c:v>
                </c:pt>
                <c:pt idx="11233">
                  <c:v>372.34892281105994</c:v>
                </c:pt>
                <c:pt idx="11234">
                  <c:v>370.29741359447007</c:v>
                </c:pt>
                <c:pt idx="11235">
                  <c:v>368.79297350230416</c:v>
                </c:pt>
                <c:pt idx="11236">
                  <c:v>368.79297350230416</c:v>
                </c:pt>
                <c:pt idx="11237">
                  <c:v>368.79297350230416</c:v>
                </c:pt>
                <c:pt idx="11238">
                  <c:v>368.79297350230416</c:v>
                </c:pt>
                <c:pt idx="11239">
                  <c:v>370.0922626728111</c:v>
                </c:pt>
                <c:pt idx="11240">
                  <c:v>373.03275921658985</c:v>
                </c:pt>
                <c:pt idx="11241">
                  <c:v>370.84448271889403</c:v>
                </c:pt>
                <c:pt idx="11242">
                  <c:v>378.22991589861755</c:v>
                </c:pt>
                <c:pt idx="11243">
                  <c:v>372.89599193548389</c:v>
                </c:pt>
                <c:pt idx="11244">
                  <c:v>372.89599193548389</c:v>
                </c:pt>
                <c:pt idx="11245">
                  <c:v>372.89599193548389</c:v>
                </c:pt>
                <c:pt idx="11246">
                  <c:v>372.00700460829501</c:v>
                </c:pt>
                <c:pt idx="11247">
                  <c:v>370.98125000000005</c:v>
                </c:pt>
                <c:pt idx="11248">
                  <c:v>370.16064631336405</c:v>
                </c:pt>
                <c:pt idx="11249">
                  <c:v>370.36579723502308</c:v>
                </c:pt>
                <c:pt idx="11250">
                  <c:v>371.39155184331798</c:v>
                </c:pt>
                <c:pt idx="11251">
                  <c:v>371.39155184331798</c:v>
                </c:pt>
                <c:pt idx="11252">
                  <c:v>371.39155184331798</c:v>
                </c:pt>
                <c:pt idx="11253">
                  <c:v>369.6135771889401</c:v>
                </c:pt>
                <c:pt idx="11254">
                  <c:v>370.16064631336405</c:v>
                </c:pt>
                <c:pt idx="11255">
                  <c:v>364.82672235023045</c:v>
                </c:pt>
                <c:pt idx="11256">
                  <c:v>362.63844585253457</c:v>
                </c:pt>
                <c:pt idx="11257">
                  <c:v>361.8178421658987</c:v>
                </c:pt>
                <c:pt idx="11258">
                  <c:v>361.8178421658987</c:v>
                </c:pt>
                <c:pt idx="11259">
                  <c:v>361.8178421658987</c:v>
                </c:pt>
                <c:pt idx="11260">
                  <c:v>361.74945852534563</c:v>
                </c:pt>
                <c:pt idx="11261">
                  <c:v>362.01284761357101</c:v>
                </c:pt>
                <c:pt idx="11262">
                  <c:v>361.53498792409431</c:v>
                </c:pt>
                <c:pt idx="11263">
                  <c:v>361.46672225416904</c:v>
                </c:pt>
                <c:pt idx="11264">
                  <c:v>362.01284761357101</c:v>
                </c:pt>
                <c:pt idx="11265">
                  <c:v>362.01284761357101</c:v>
                </c:pt>
                <c:pt idx="11266">
                  <c:v>362.01284761357101</c:v>
                </c:pt>
                <c:pt idx="11267">
                  <c:v>361.87631627372053</c:v>
                </c:pt>
                <c:pt idx="11268">
                  <c:v>361.05712823461761</c:v>
                </c:pt>
                <c:pt idx="11269">
                  <c:v>361.87631627372053</c:v>
                </c:pt>
                <c:pt idx="11270">
                  <c:v>363.10509833237489</c:v>
                </c:pt>
                <c:pt idx="11271">
                  <c:v>361.46672225416904</c:v>
                </c:pt>
                <c:pt idx="11272">
                  <c:v>361.46672225416904</c:v>
                </c:pt>
                <c:pt idx="11273">
                  <c:v>361.46672225416904</c:v>
                </c:pt>
                <c:pt idx="11274">
                  <c:v>360.92059689476713</c:v>
                </c:pt>
                <c:pt idx="11275">
                  <c:v>361.33019091431856</c:v>
                </c:pt>
                <c:pt idx="11276">
                  <c:v>361.80805060379527</c:v>
                </c:pt>
                <c:pt idx="11277">
                  <c:v>363.85602070155261</c:v>
                </c:pt>
                <c:pt idx="11278">
                  <c:v>362.83203565267394</c:v>
                </c:pt>
                <c:pt idx="11279">
                  <c:v>362.83203565267394</c:v>
                </c:pt>
                <c:pt idx="11280">
                  <c:v>362.83203565267394</c:v>
                </c:pt>
                <c:pt idx="11281">
                  <c:v>363.65122369177698</c:v>
                </c:pt>
                <c:pt idx="11282">
                  <c:v>362.96856699252447</c:v>
                </c:pt>
                <c:pt idx="11283">
                  <c:v>363.92428637147793</c:v>
                </c:pt>
                <c:pt idx="11284">
                  <c:v>362.96856699252447</c:v>
                </c:pt>
                <c:pt idx="11285">
                  <c:v>363.65122369177698</c:v>
                </c:pt>
                <c:pt idx="11286">
                  <c:v>363.65122369177698</c:v>
                </c:pt>
                <c:pt idx="11287">
                  <c:v>363.65122369177698</c:v>
                </c:pt>
                <c:pt idx="11288">
                  <c:v>368.6346175963198</c:v>
                </c:pt>
                <c:pt idx="11289">
                  <c:v>368.08849223691783</c:v>
                </c:pt>
                <c:pt idx="11290">
                  <c:v>363.92428637147793</c:v>
                </c:pt>
                <c:pt idx="11291">
                  <c:v>368.61310332950632</c:v>
                </c:pt>
                <c:pt idx="11292">
                  <c:v>367.1819931113663</c:v>
                </c:pt>
                <c:pt idx="11293">
                  <c:v>367.1819931113663</c:v>
                </c:pt>
                <c:pt idx="11294">
                  <c:v>367.1819931113663</c:v>
                </c:pt>
                <c:pt idx="11295">
                  <c:v>369.63532491389213</c:v>
                </c:pt>
                <c:pt idx="11296">
                  <c:v>368.74939954075779</c:v>
                </c:pt>
                <c:pt idx="11297">
                  <c:v>374.4738404133181</c:v>
                </c:pt>
                <c:pt idx="11298">
                  <c:v>373.24717451205515</c:v>
                </c:pt>
                <c:pt idx="11299">
                  <c:v>371.81606429391513</c:v>
                </c:pt>
                <c:pt idx="11300">
                  <c:v>371.81606429391513</c:v>
                </c:pt>
                <c:pt idx="11301">
                  <c:v>371.81606429391513</c:v>
                </c:pt>
                <c:pt idx="11302">
                  <c:v>369.15828817451217</c:v>
                </c:pt>
                <c:pt idx="11303">
                  <c:v>369.29458438576359</c:v>
                </c:pt>
                <c:pt idx="11304">
                  <c:v>366.70495637198627</c:v>
                </c:pt>
                <c:pt idx="11305">
                  <c:v>367.38643742824343</c:v>
                </c:pt>
                <c:pt idx="11306">
                  <c:v>369.29458438576359</c:v>
                </c:pt>
                <c:pt idx="11307">
                  <c:v>369.29458438576359</c:v>
                </c:pt>
                <c:pt idx="11308">
                  <c:v>369.29458438576359</c:v>
                </c:pt>
                <c:pt idx="11309">
                  <c:v>368.204214695752</c:v>
                </c:pt>
                <c:pt idx="11310">
                  <c:v>368.34051090700348</c:v>
                </c:pt>
                <c:pt idx="11311">
                  <c:v>371.88421239954084</c:v>
                </c:pt>
                <c:pt idx="11312">
                  <c:v>373.65606314580941</c:v>
                </c:pt>
                <c:pt idx="11313">
                  <c:v>373.38347072330657</c:v>
                </c:pt>
                <c:pt idx="11314">
                  <c:v>373.38347072330657</c:v>
                </c:pt>
                <c:pt idx="11315">
                  <c:v>373.38347072330657</c:v>
                </c:pt>
                <c:pt idx="11316">
                  <c:v>373.17902640642944</c:v>
                </c:pt>
                <c:pt idx="11317">
                  <c:v>374.06495177956373</c:v>
                </c:pt>
                <c:pt idx="11318">
                  <c:v>375.15532146957531</c:v>
                </c:pt>
                <c:pt idx="11319">
                  <c:v>371.06643513203221</c:v>
                </c:pt>
                <c:pt idx="11320">
                  <c:v>371.06643513203221</c:v>
                </c:pt>
                <c:pt idx="11321">
                  <c:v>371.06643513203221</c:v>
                </c:pt>
                <c:pt idx="11322">
                  <c:v>370.21634020618558</c:v>
                </c:pt>
                <c:pt idx="11323">
                  <c:v>370.55630011454758</c:v>
                </c:pt>
                <c:pt idx="11324">
                  <c:v>366.13682130584192</c:v>
                </c:pt>
                <c:pt idx="11325">
                  <c:v>364.64099770904926</c:v>
                </c:pt>
                <c:pt idx="11326">
                  <c:v>363.82509392898061</c:v>
                </c:pt>
                <c:pt idx="11327">
                  <c:v>364.64099770904926</c:v>
                </c:pt>
                <c:pt idx="11328">
                  <c:v>364.64099770904926</c:v>
                </c:pt>
                <c:pt idx="11329">
                  <c:v>364.64099770904926</c:v>
                </c:pt>
                <c:pt idx="11330">
                  <c:v>364.91296563573889</c:v>
                </c:pt>
                <c:pt idx="11331">
                  <c:v>364.09706185567018</c:v>
                </c:pt>
                <c:pt idx="11332">
                  <c:v>360.28951088201603</c:v>
                </c:pt>
                <c:pt idx="11333">
                  <c:v>359.33762313860251</c:v>
                </c:pt>
                <c:pt idx="11334">
                  <c:v>359.40561512027494</c:v>
                </c:pt>
                <c:pt idx="11335">
                  <c:v>359.40561512027494</c:v>
                </c:pt>
                <c:pt idx="11336">
                  <c:v>359.40561512027494</c:v>
                </c:pt>
                <c:pt idx="11337">
                  <c:v>358.52171935853386</c:v>
                </c:pt>
                <c:pt idx="11338">
                  <c:v>358.38573539518904</c:v>
                </c:pt>
                <c:pt idx="11339">
                  <c:v>358.38573539518904</c:v>
                </c:pt>
                <c:pt idx="11340">
                  <c:v>359.74557502863695</c:v>
                </c:pt>
                <c:pt idx="11341">
                  <c:v>360.01754295532646</c:v>
                </c:pt>
                <c:pt idx="11342">
                  <c:v>360.01754295532646</c:v>
                </c:pt>
                <c:pt idx="11343">
                  <c:v>360.01754295532646</c:v>
                </c:pt>
                <c:pt idx="11344">
                  <c:v>363.00919014891178</c:v>
                </c:pt>
                <c:pt idx="11345">
                  <c:v>362.4652542955327</c:v>
                </c:pt>
                <c:pt idx="11346">
                  <c:v>359.94955097365403</c:v>
                </c:pt>
                <c:pt idx="11347">
                  <c:v>360.28951088201603</c:v>
                </c:pt>
                <c:pt idx="11348">
                  <c:v>357.70581557846509</c:v>
                </c:pt>
                <c:pt idx="11349">
                  <c:v>357.70581557846509</c:v>
                </c:pt>
                <c:pt idx="11350">
                  <c:v>357.70581557846509</c:v>
                </c:pt>
                <c:pt idx="11351">
                  <c:v>357.70581557846509</c:v>
                </c:pt>
                <c:pt idx="11352">
                  <c:v>361.5813585337915</c:v>
                </c:pt>
                <c:pt idx="11353">
                  <c:v>359.4546343963554</c:v>
                </c:pt>
                <c:pt idx="11354">
                  <c:v>363.3757118451025</c:v>
                </c:pt>
                <c:pt idx="11355">
                  <c:v>361.75319703872447</c:v>
                </c:pt>
                <c:pt idx="11356">
                  <c:v>361.75319703872447</c:v>
                </c:pt>
                <c:pt idx="11357">
                  <c:v>361.75319703872447</c:v>
                </c:pt>
                <c:pt idx="11358">
                  <c:v>359.18421526195903</c:v>
                </c:pt>
                <c:pt idx="11359">
                  <c:v>356.6152334851937</c:v>
                </c:pt>
                <c:pt idx="11360">
                  <c:v>356.07439521640094</c:v>
                </c:pt>
                <c:pt idx="11361">
                  <c:v>352.42373690205017</c:v>
                </c:pt>
                <c:pt idx="11362">
                  <c:v>352.42373690205017</c:v>
                </c:pt>
                <c:pt idx="11363">
                  <c:v>352.42373690205017</c:v>
                </c:pt>
                <c:pt idx="11364">
                  <c:v>352.42373690205017</c:v>
                </c:pt>
                <c:pt idx="11365">
                  <c:v>353.3702038724374</c:v>
                </c:pt>
                <c:pt idx="11366">
                  <c:v>352.8293656036447</c:v>
                </c:pt>
                <c:pt idx="11367">
                  <c:v>351.34206036446471</c:v>
                </c:pt>
                <c:pt idx="11368">
                  <c:v>345.93367767653757</c:v>
                </c:pt>
                <c:pt idx="11369">
                  <c:v>350.1251742596811</c:v>
                </c:pt>
                <c:pt idx="11370">
                  <c:v>350.1251742596811</c:v>
                </c:pt>
                <c:pt idx="11371">
                  <c:v>350.1251742596811</c:v>
                </c:pt>
                <c:pt idx="11372">
                  <c:v>351.07164123006839</c:v>
                </c:pt>
                <c:pt idx="11373">
                  <c:v>347.01535421412297</c:v>
                </c:pt>
                <c:pt idx="11374">
                  <c:v>349.71954555808662</c:v>
                </c:pt>
                <c:pt idx="11375">
                  <c:v>350.26038382687932</c:v>
                </c:pt>
                <c:pt idx="11376">
                  <c:v>353.64062300683378</c:v>
                </c:pt>
                <c:pt idx="11377">
                  <c:v>353.64062300683378</c:v>
                </c:pt>
                <c:pt idx="11378">
                  <c:v>353.64062300683378</c:v>
                </c:pt>
                <c:pt idx="11379">
                  <c:v>360.80673006833717</c:v>
                </c:pt>
                <c:pt idx="11380">
                  <c:v>362.69966400911159</c:v>
                </c:pt>
                <c:pt idx="11381">
                  <c:v>360.39142159090909</c:v>
                </c:pt>
                <c:pt idx="11382">
                  <c:v>358.36788749999999</c:v>
                </c:pt>
                <c:pt idx="11383">
                  <c:v>354.59062386363644</c:v>
                </c:pt>
                <c:pt idx="11384">
                  <c:v>354.59062386363644</c:v>
                </c:pt>
                <c:pt idx="11385">
                  <c:v>354.59062386363644</c:v>
                </c:pt>
                <c:pt idx="11386">
                  <c:v>354.86042840909096</c:v>
                </c:pt>
                <c:pt idx="11387">
                  <c:v>351.75767613636367</c:v>
                </c:pt>
                <c:pt idx="11388">
                  <c:v>354.05101477272734</c:v>
                </c:pt>
                <c:pt idx="11389">
                  <c:v>360.32397045454547</c:v>
                </c:pt>
                <c:pt idx="11390">
                  <c:v>366.59692613636366</c:v>
                </c:pt>
                <c:pt idx="11391">
                  <c:v>366.59692613636366</c:v>
                </c:pt>
                <c:pt idx="11392">
                  <c:v>366.59692613636366</c:v>
                </c:pt>
                <c:pt idx="11393">
                  <c:v>367.67614431818185</c:v>
                </c:pt>
                <c:pt idx="11394">
                  <c:v>361.33573750000005</c:v>
                </c:pt>
                <c:pt idx="11395">
                  <c:v>355.4000375</c:v>
                </c:pt>
                <c:pt idx="11396">
                  <c:v>351.62277386363633</c:v>
                </c:pt>
                <c:pt idx="11397">
                  <c:v>349.4643375</c:v>
                </c:pt>
                <c:pt idx="11398">
                  <c:v>349.4643375</c:v>
                </c:pt>
                <c:pt idx="11399">
                  <c:v>349.4643375</c:v>
                </c:pt>
                <c:pt idx="11400">
                  <c:v>351.75767613636367</c:v>
                </c:pt>
                <c:pt idx="11401">
                  <c:v>352.83689431818186</c:v>
                </c:pt>
                <c:pt idx="11402">
                  <c:v>354.72552613636361</c:v>
                </c:pt>
                <c:pt idx="11403">
                  <c:v>353.51140568181825</c:v>
                </c:pt>
                <c:pt idx="11404">
                  <c:v>353.84866136363644</c:v>
                </c:pt>
                <c:pt idx="11405">
                  <c:v>353.84866136363644</c:v>
                </c:pt>
                <c:pt idx="11406">
                  <c:v>353.84866136363644</c:v>
                </c:pt>
                <c:pt idx="11407">
                  <c:v>354.3208193181818</c:v>
                </c:pt>
                <c:pt idx="11408">
                  <c:v>352.83689431818186</c:v>
                </c:pt>
                <c:pt idx="11409">
                  <c:v>350.81336022727277</c:v>
                </c:pt>
                <c:pt idx="11410">
                  <c:v>349.32943522727271</c:v>
                </c:pt>
                <c:pt idx="11411">
                  <c:v>347.9804125</c:v>
                </c:pt>
                <c:pt idx="11412">
                  <c:v>347.78280863145943</c:v>
                </c:pt>
                <c:pt idx="11413">
                  <c:v>347.78280863145943</c:v>
                </c:pt>
                <c:pt idx="11414">
                  <c:v>344.54699261783082</c:v>
                </c:pt>
                <c:pt idx="11415">
                  <c:v>346.56937762634868</c:v>
                </c:pt>
                <c:pt idx="11416">
                  <c:v>348.45693696763203</c:v>
                </c:pt>
                <c:pt idx="11417">
                  <c:v>348.59176263486665</c:v>
                </c:pt>
                <c:pt idx="11418">
                  <c:v>350.61414764338451</c:v>
                </c:pt>
                <c:pt idx="11419">
                  <c:v>350.61414764338451</c:v>
                </c:pt>
                <c:pt idx="11420">
                  <c:v>350.61414764338451</c:v>
                </c:pt>
                <c:pt idx="11421">
                  <c:v>348.45693696763203</c:v>
                </c:pt>
                <c:pt idx="11422">
                  <c:v>347.37833162975579</c:v>
                </c:pt>
                <c:pt idx="11423">
                  <c:v>348.86141396933562</c:v>
                </c:pt>
                <c:pt idx="11424">
                  <c:v>350.74897331061896</c:v>
                </c:pt>
                <c:pt idx="11425">
                  <c:v>349.53554230550827</c:v>
                </c:pt>
                <c:pt idx="11426">
                  <c:v>349.53554230550827</c:v>
                </c:pt>
                <c:pt idx="11427">
                  <c:v>349.53554230550827</c:v>
                </c:pt>
                <c:pt idx="11428">
                  <c:v>355.06339466212387</c:v>
                </c:pt>
                <c:pt idx="11429">
                  <c:v>351.89499148211246</c:v>
                </c:pt>
                <c:pt idx="11430">
                  <c:v>352.23205565019879</c:v>
                </c:pt>
                <c:pt idx="11431">
                  <c:v>358.09697217490077</c:v>
                </c:pt>
                <c:pt idx="11432">
                  <c:v>356.81612833617265</c:v>
                </c:pt>
                <c:pt idx="11433">
                  <c:v>356.81612833617265</c:v>
                </c:pt>
                <c:pt idx="11434">
                  <c:v>356.81612833617265</c:v>
                </c:pt>
                <c:pt idx="11435">
                  <c:v>355.60269733106196</c:v>
                </c:pt>
                <c:pt idx="11436">
                  <c:v>356.14200000000005</c:v>
                </c:pt>
                <c:pt idx="11437">
                  <c:v>353.5803123225441</c:v>
                </c:pt>
                <c:pt idx="11438">
                  <c:v>356.14200000000005</c:v>
                </c:pt>
                <c:pt idx="11439">
                  <c:v>355.46787166382734</c:v>
                </c:pt>
                <c:pt idx="11440">
                  <c:v>355.46787166382734</c:v>
                </c:pt>
                <c:pt idx="11441">
                  <c:v>355.46787166382734</c:v>
                </c:pt>
                <c:pt idx="11442">
                  <c:v>355.40171995464857</c:v>
                </c:pt>
                <c:pt idx="11443">
                  <c:v>356.07470181405898</c:v>
                </c:pt>
                <c:pt idx="11444">
                  <c:v>357.35336734693874</c:v>
                </c:pt>
                <c:pt idx="11445">
                  <c:v>358.2282437641723</c:v>
                </c:pt>
                <c:pt idx="11446">
                  <c:v>358.2282437641723</c:v>
                </c:pt>
                <c:pt idx="11447">
                  <c:v>358.2282437641723</c:v>
                </c:pt>
                <c:pt idx="11448">
                  <c:v>358.2282437641723</c:v>
                </c:pt>
                <c:pt idx="11449">
                  <c:v>358.36284013605444</c:v>
                </c:pt>
                <c:pt idx="11450">
                  <c:v>356.61308730158731</c:v>
                </c:pt>
                <c:pt idx="11451">
                  <c:v>363.47750226757375</c:v>
                </c:pt>
                <c:pt idx="11452">
                  <c:v>362.40073129251704</c:v>
                </c:pt>
                <c:pt idx="11453">
                  <c:v>360.78557482993205</c:v>
                </c:pt>
                <c:pt idx="11454">
                  <c:v>360.78557482993205</c:v>
                </c:pt>
                <c:pt idx="11455">
                  <c:v>360.78557482993205</c:v>
                </c:pt>
                <c:pt idx="11456">
                  <c:v>361.18936394557824</c:v>
                </c:pt>
                <c:pt idx="11457">
                  <c:v>361.18936394557824</c:v>
                </c:pt>
                <c:pt idx="11458">
                  <c:v>366.43862244897963</c:v>
                </c:pt>
                <c:pt idx="11459">
                  <c:v>368.45756802721093</c:v>
                </c:pt>
                <c:pt idx="11460">
                  <c:v>387.03186734693878</c:v>
                </c:pt>
                <c:pt idx="11461">
                  <c:v>387.03186734693878</c:v>
                </c:pt>
                <c:pt idx="11462">
                  <c:v>387.03186734693878</c:v>
                </c:pt>
                <c:pt idx="11463">
                  <c:v>384.07074716553296</c:v>
                </c:pt>
                <c:pt idx="11464">
                  <c:v>384.07074716553296</c:v>
                </c:pt>
                <c:pt idx="11465">
                  <c:v>381.91720521541953</c:v>
                </c:pt>
                <c:pt idx="11466">
                  <c:v>375.8603684807257</c:v>
                </c:pt>
                <c:pt idx="11467">
                  <c:v>373.7068265306122</c:v>
                </c:pt>
                <c:pt idx="11468">
                  <c:v>373.7068265306122</c:v>
                </c:pt>
                <c:pt idx="11469">
                  <c:v>373.7068265306122</c:v>
                </c:pt>
                <c:pt idx="11470">
                  <c:v>373.7068265306122</c:v>
                </c:pt>
                <c:pt idx="11471">
                  <c:v>368.72676077097503</c:v>
                </c:pt>
                <c:pt idx="11472">
                  <c:v>358.09364739229022</c:v>
                </c:pt>
                <c:pt idx="11473">
                  <c:v>356.00808685843208</c:v>
                </c:pt>
                <c:pt idx="11474">
                  <c:v>357.61504455724764</c:v>
                </c:pt>
                <c:pt idx="11475">
                  <c:v>357.61504455724764</c:v>
                </c:pt>
                <c:pt idx="11476">
                  <c:v>357.61504455724764</c:v>
                </c:pt>
                <c:pt idx="11477">
                  <c:v>355.87417371686411</c:v>
                </c:pt>
                <c:pt idx="11478">
                  <c:v>356.54373942470392</c:v>
                </c:pt>
                <c:pt idx="11479">
                  <c:v>356.54373942470392</c:v>
                </c:pt>
                <c:pt idx="11480">
                  <c:v>356.67765256627189</c:v>
                </c:pt>
                <c:pt idx="11481">
                  <c:v>366.58722504230116</c:v>
                </c:pt>
                <c:pt idx="11482">
                  <c:v>366.58722504230116</c:v>
                </c:pt>
                <c:pt idx="11483">
                  <c:v>366.58722504230116</c:v>
                </c:pt>
                <c:pt idx="11484">
                  <c:v>359.08808911449523</c:v>
                </c:pt>
                <c:pt idx="11485">
                  <c:v>364.0428753525099</c:v>
                </c:pt>
                <c:pt idx="11486">
                  <c:v>364.71244106034976</c:v>
                </c:pt>
                <c:pt idx="11487">
                  <c:v>369.13157473209247</c:v>
                </c:pt>
                <c:pt idx="11488">
                  <c:v>363.64113592780598</c:v>
                </c:pt>
                <c:pt idx="11489">
                  <c:v>363.64113592780598</c:v>
                </c:pt>
                <c:pt idx="11490">
                  <c:v>363.64113592780598</c:v>
                </c:pt>
                <c:pt idx="11491">
                  <c:v>364.98026734348559</c:v>
                </c:pt>
                <c:pt idx="11492">
                  <c:v>366.45331190073318</c:v>
                </c:pt>
                <c:pt idx="11493">
                  <c:v>365.24809362662154</c:v>
                </c:pt>
                <c:pt idx="11494">
                  <c:v>365.51591990975743</c:v>
                </c:pt>
                <c:pt idx="11495">
                  <c:v>365.04722391426964</c:v>
                </c:pt>
                <c:pt idx="11496">
                  <c:v>365.04722391426964</c:v>
                </c:pt>
                <c:pt idx="11497">
                  <c:v>365.04722391426964</c:v>
                </c:pt>
                <c:pt idx="11498">
                  <c:v>366.8550513254371</c:v>
                </c:pt>
                <c:pt idx="11499">
                  <c:v>369.80114043993228</c:v>
                </c:pt>
                <c:pt idx="11500">
                  <c:v>364.71244106034976</c:v>
                </c:pt>
                <c:pt idx="11501">
                  <c:v>360.56113367174282</c:v>
                </c:pt>
                <c:pt idx="11502">
                  <c:v>362.70374393683028</c:v>
                </c:pt>
                <c:pt idx="11503">
                  <c:v>361.88730332020265</c:v>
                </c:pt>
                <c:pt idx="11504">
                  <c:v>361.88730332020265</c:v>
                </c:pt>
                <c:pt idx="11505">
                  <c:v>360.1503511536298</c:v>
                </c:pt>
                <c:pt idx="11506">
                  <c:v>357.74534046145192</c:v>
                </c:pt>
                <c:pt idx="11507">
                  <c:v>358.01256387169389</c:v>
                </c:pt>
                <c:pt idx="11508">
                  <c:v>354.53865953854813</c:v>
                </c:pt>
                <c:pt idx="11509">
                  <c:v>355.74116488463704</c:v>
                </c:pt>
                <c:pt idx="11510">
                  <c:v>355.74116488463704</c:v>
                </c:pt>
                <c:pt idx="11511">
                  <c:v>355.74116488463704</c:v>
                </c:pt>
                <c:pt idx="11512">
                  <c:v>356.27561170512098</c:v>
                </c:pt>
                <c:pt idx="11513">
                  <c:v>355.87477658975808</c:v>
                </c:pt>
                <c:pt idx="11514">
                  <c:v>358.68062239729886</c:v>
                </c:pt>
                <c:pt idx="11515">
                  <c:v>356.54283511536306</c:v>
                </c:pt>
                <c:pt idx="11516">
                  <c:v>357.21089364096798</c:v>
                </c:pt>
                <c:pt idx="11517">
                  <c:v>357.21089364096798</c:v>
                </c:pt>
                <c:pt idx="11518">
                  <c:v>357.21089364096798</c:v>
                </c:pt>
                <c:pt idx="11519">
                  <c:v>356.94367023072596</c:v>
                </c:pt>
                <c:pt idx="11520">
                  <c:v>358.54701069217793</c:v>
                </c:pt>
                <c:pt idx="11521">
                  <c:v>361.75369161508166</c:v>
                </c:pt>
                <c:pt idx="11522">
                  <c:v>360.1503511536298</c:v>
                </c:pt>
                <c:pt idx="11523">
                  <c:v>360.81840967923466</c:v>
                </c:pt>
                <c:pt idx="11524">
                  <c:v>360.81840967923466</c:v>
                </c:pt>
                <c:pt idx="11525">
                  <c:v>360.81840967923466</c:v>
                </c:pt>
                <c:pt idx="11526">
                  <c:v>359.21506921778285</c:v>
                </c:pt>
                <c:pt idx="11527">
                  <c:v>360.41757456387171</c:v>
                </c:pt>
                <c:pt idx="11528">
                  <c:v>357.74534046145192</c:v>
                </c:pt>
                <c:pt idx="11529">
                  <c:v>356.00838829487907</c:v>
                </c:pt>
                <c:pt idx="11530">
                  <c:v>357.47811705120995</c:v>
                </c:pt>
                <c:pt idx="11531">
                  <c:v>357.47811705120995</c:v>
                </c:pt>
                <c:pt idx="11532">
                  <c:v>357.47811705120995</c:v>
                </c:pt>
                <c:pt idx="11533">
                  <c:v>354.40504783342715</c:v>
                </c:pt>
                <c:pt idx="11534">
                  <c:v>356.87810710259299</c:v>
                </c:pt>
                <c:pt idx="11535">
                  <c:v>358.08264599774526</c:v>
                </c:pt>
                <c:pt idx="11536">
                  <c:v>358.7518342728298</c:v>
                </c:pt>
                <c:pt idx="11537">
                  <c:v>359.42102254791433</c:v>
                </c:pt>
                <c:pt idx="11538">
                  <c:v>359.42102254791433</c:v>
                </c:pt>
                <c:pt idx="11539">
                  <c:v>359.42102254791433</c:v>
                </c:pt>
                <c:pt idx="11540">
                  <c:v>358.35032130777904</c:v>
                </c:pt>
                <c:pt idx="11541">
                  <c:v>358.21648365276207</c:v>
                </c:pt>
                <c:pt idx="11542">
                  <c:v>359.15334723788055</c:v>
                </c:pt>
                <c:pt idx="11543">
                  <c:v>366.91593122886133</c:v>
                </c:pt>
                <c:pt idx="11544">
                  <c:v>367.451281848929</c:v>
                </c:pt>
                <c:pt idx="11545">
                  <c:v>367.451281848929</c:v>
                </c:pt>
                <c:pt idx="11546">
                  <c:v>367.451281848929</c:v>
                </c:pt>
                <c:pt idx="11547">
                  <c:v>369.32500901916575</c:v>
                </c:pt>
                <c:pt idx="11548">
                  <c:v>370.3957102593011</c:v>
                </c:pt>
                <c:pt idx="11549">
                  <c:v>369.19117136414883</c:v>
                </c:pt>
                <c:pt idx="11550">
                  <c:v>368.52198308906429</c:v>
                </c:pt>
                <c:pt idx="11551">
                  <c:v>373.74165163472378</c:v>
                </c:pt>
                <c:pt idx="11552">
                  <c:v>373.74165163472378</c:v>
                </c:pt>
                <c:pt idx="11553">
                  <c:v>373.74165163472378</c:v>
                </c:pt>
                <c:pt idx="11554">
                  <c:v>369.45884667418272</c:v>
                </c:pt>
                <c:pt idx="11555">
                  <c:v>368.12047012401354</c:v>
                </c:pt>
                <c:pt idx="11556">
                  <c:v>367.451281848929</c:v>
                </c:pt>
                <c:pt idx="11557">
                  <c:v>368.78965839909813</c:v>
                </c:pt>
                <c:pt idx="11558">
                  <c:v>365.17604171364155</c:v>
                </c:pt>
                <c:pt idx="11559">
                  <c:v>365.17604171364155</c:v>
                </c:pt>
                <c:pt idx="11560">
                  <c:v>365.17604171364155</c:v>
                </c:pt>
                <c:pt idx="11561">
                  <c:v>365.04220405862458</c:v>
                </c:pt>
                <c:pt idx="11562">
                  <c:v>364.37301578353998</c:v>
                </c:pt>
                <c:pt idx="11563">
                  <c:v>366.38058060879371</c:v>
                </c:pt>
                <c:pt idx="11564">
                  <c:v>368.38814543404737</c:v>
                </c:pt>
                <c:pt idx="11565">
                  <c:v>367.25052536640356</c:v>
                </c:pt>
                <c:pt idx="11566">
                  <c:v>367.25052536640356</c:v>
                </c:pt>
                <c:pt idx="11567">
                  <c:v>367.25052536640356</c:v>
                </c:pt>
                <c:pt idx="11568">
                  <c:v>366.04598647125141</c:v>
                </c:pt>
                <c:pt idx="11569">
                  <c:v>363.56998985343853</c:v>
                </c:pt>
                <c:pt idx="11570">
                  <c:v>364.1053404735062</c:v>
                </c:pt>
                <c:pt idx="11571">
                  <c:v>365.57755467869225</c:v>
                </c:pt>
                <c:pt idx="11572">
                  <c:v>365.57755467869225</c:v>
                </c:pt>
                <c:pt idx="11573">
                  <c:v>365.57755467869225</c:v>
                </c:pt>
                <c:pt idx="11574">
                  <c:v>365.57755467869225</c:v>
                </c:pt>
                <c:pt idx="11575">
                  <c:v>363.70382750845545</c:v>
                </c:pt>
                <c:pt idx="11576">
                  <c:v>383.11028748590758</c:v>
                </c:pt>
                <c:pt idx="11577">
                  <c:v>372.40327508455471</c:v>
                </c:pt>
                <c:pt idx="11578">
                  <c:v>376.41840473506204</c:v>
                </c:pt>
                <c:pt idx="11579">
                  <c:v>382.1734239007892</c:v>
                </c:pt>
                <c:pt idx="11580">
                  <c:v>382.1734239007892</c:v>
                </c:pt>
                <c:pt idx="11581">
                  <c:v>382.1734239007892</c:v>
                </c:pt>
                <c:pt idx="11582">
                  <c:v>387.39309244644869</c:v>
                </c:pt>
                <c:pt idx="11583">
                  <c:v>385.11785231116124</c:v>
                </c:pt>
                <c:pt idx="11584">
                  <c:v>388.79838782412628</c:v>
                </c:pt>
                <c:pt idx="11585">
                  <c:v>386.3223912063134</c:v>
                </c:pt>
                <c:pt idx="11586">
                  <c:v>390.06984554678695</c:v>
                </c:pt>
                <c:pt idx="11587">
                  <c:v>390.06984554678695</c:v>
                </c:pt>
                <c:pt idx="11588">
                  <c:v>390.06984554678695</c:v>
                </c:pt>
                <c:pt idx="11589">
                  <c:v>387.12541713641485</c:v>
                </c:pt>
                <c:pt idx="11590">
                  <c:v>387.79460541149939</c:v>
                </c:pt>
                <c:pt idx="11591">
                  <c:v>392.47892333709132</c:v>
                </c:pt>
                <c:pt idx="11592">
                  <c:v>390.73903382187143</c:v>
                </c:pt>
                <c:pt idx="11593">
                  <c:v>392.47892333709132</c:v>
                </c:pt>
                <c:pt idx="11594">
                  <c:v>392.47892333709132</c:v>
                </c:pt>
                <c:pt idx="11595">
                  <c:v>390.93633352049409</c:v>
                </c:pt>
                <c:pt idx="11596">
                  <c:v>388.87000336889389</c:v>
                </c:pt>
                <c:pt idx="11597">
                  <c:v>385.87049185850645</c:v>
                </c:pt>
                <c:pt idx="11598">
                  <c:v>385.87049185850645</c:v>
                </c:pt>
                <c:pt idx="11599">
                  <c:v>386.40373834924213</c:v>
                </c:pt>
                <c:pt idx="11600">
                  <c:v>387.93682201010677</c:v>
                </c:pt>
                <c:pt idx="11601">
                  <c:v>387.93682201010677</c:v>
                </c:pt>
                <c:pt idx="11602">
                  <c:v>387.93682201010677</c:v>
                </c:pt>
                <c:pt idx="11603">
                  <c:v>389.13662661426162</c:v>
                </c:pt>
                <c:pt idx="11604">
                  <c:v>383.93747332959009</c:v>
                </c:pt>
                <c:pt idx="11605">
                  <c:v>379.73815721504781</c:v>
                </c:pt>
                <c:pt idx="11606">
                  <c:v>374.93893879842784</c:v>
                </c:pt>
                <c:pt idx="11607">
                  <c:v>379.20491072431219</c:v>
                </c:pt>
                <c:pt idx="11608">
                  <c:v>379.20491072431219</c:v>
                </c:pt>
                <c:pt idx="11609">
                  <c:v>379.20491072431219</c:v>
                </c:pt>
                <c:pt idx="11610">
                  <c:v>375.20556204379568</c:v>
                </c:pt>
                <c:pt idx="11611">
                  <c:v>375.07225042111185</c:v>
                </c:pt>
                <c:pt idx="11612">
                  <c:v>376.53867827063453</c:v>
                </c:pt>
                <c:pt idx="11613">
                  <c:v>372.53932959011797</c:v>
                </c:pt>
                <c:pt idx="11614">
                  <c:v>372.80595283548564</c:v>
                </c:pt>
                <c:pt idx="11615">
                  <c:v>372.80595283548564</c:v>
                </c:pt>
                <c:pt idx="11616">
                  <c:v>372.80595283548564</c:v>
                </c:pt>
                <c:pt idx="11617">
                  <c:v>367.34017630544645</c:v>
                </c:pt>
                <c:pt idx="11618">
                  <c:v>367.87342279618196</c:v>
                </c:pt>
                <c:pt idx="11619">
                  <c:v>367.20686468276256</c:v>
                </c:pt>
                <c:pt idx="11620">
                  <c:v>369.60647389107248</c:v>
                </c:pt>
                <c:pt idx="11621">
                  <c:v>369.73978551375643</c:v>
                </c:pt>
                <c:pt idx="11622">
                  <c:v>369.73978551375643</c:v>
                </c:pt>
                <c:pt idx="11623">
                  <c:v>369.73978551375643</c:v>
                </c:pt>
                <c:pt idx="11624">
                  <c:v>372.31269983155528</c:v>
                </c:pt>
                <c:pt idx="11625">
                  <c:v>373.93910162829877</c:v>
                </c:pt>
                <c:pt idx="11626">
                  <c:v>373.85551914414413</c:v>
                </c:pt>
                <c:pt idx="11627">
                  <c:v>373.85551914414413</c:v>
                </c:pt>
                <c:pt idx="11628">
                  <c:v>374.25657995495499</c:v>
                </c:pt>
                <c:pt idx="11629">
                  <c:v>374.25657995495499</c:v>
                </c:pt>
                <c:pt idx="11630">
                  <c:v>374.25657995495499</c:v>
                </c:pt>
                <c:pt idx="11631">
                  <c:v>372.91971058558556</c:v>
                </c:pt>
                <c:pt idx="11632">
                  <c:v>374.65764076576579</c:v>
                </c:pt>
                <c:pt idx="11633">
                  <c:v>375.3260754504505</c:v>
                </c:pt>
                <c:pt idx="11634">
                  <c:v>369.97859797297298</c:v>
                </c:pt>
                <c:pt idx="11635">
                  <c:v>370.91440653153154</c:v>
                </c:pt>
                <c:pt idx="11636">
                  <c:v>370.91440653153154</c:v>
                </c:pt>
                <c:pt idx="11637">
                  <c:v>370.91440653153154</c:v>
                </c:pt>
                <c:pt idx="11638">
                  <c:v>371.98390202702706</c:v>
                </c:pt>
                <c:pt idx="11639">
                  <c:v>371.04809346846849</c:v>
                </c:pt>
                <c:pt idx="11640">
                  <c:v>372.05074549549556</c:v>
                </c:pt>
                <c:pt idx="11641">
                  <c:v>368.10698085585591</c:v>
                </c:pt>
                <c:pt idx="11642">
                  <c:v>367.4385461711712</c:v>
                </c:pt>
                <c:pt idx="11643">
                  <c:v>367.4385461711712</c:v>
                </c:pt>
                <c:pt idx="11644">
                  <c:v>367.4385461711712</c:v>
                </c:pt>
                <c:pt idx="11645">
                  <c:v>364.89849436936936</c:v>
                </c:pt>
                <c:pt idx="11646">
                  <c:v>365.60703513513516</c:v>
                </c:pt>
                <c:pt idx="11647">
                  <c:v>365.16586824324321</c:v>
                </c:pt>
                <c:pt idx="11648">
                  <c:v>364.76480743243252</c:v>
                </c:pt>
                <c:pt idx="11649">
                  <c:v>364.83165090090091</c:v>
                </c:pt>
                <c:pt idx="11650">
                  <c:v>364.83165090090091</c:v>
                </c:pt>
                <c:pt idx="11651">
                  <c:v>364.83165090090091</c:v>
                </c:pt>
                <c:pt idx="11652">
                  <c:v>365.16586824324321</c:v>
                </c:pt>
                <c:pt idx="11653">
                  <c:v>365.56692905405407</c:v>
                </c:pt>
                <c:pt idx="11654">
                  <c:v>366.77011148648654</c:v>
                </c:pt>
                <c:pt idx="11655">
                  <c:v>366.36905067567568</c:v>
                </c:pt>
                <c:pt idx="11656">
                  <c:v>367.04362366197182</c:v>
                </c:pt>
                <c:pt idx="11657">
                  <c:v>367.04362366197182</c:v>
                </c:pt>
                <c:pt idx="11658">
                  <c:v>367.04362366197182</c:v>
                </c:pt>
                <c:pt idx="11659">
                  <c:v>370.85584788732393</c:v>
                </c:pt>
                <c:pt idx="11660">
                  <c:v>368.78253295774647</c:v>
                </c:pt>
                <c:pt idx="11661">
                  <c:v>367.11050478873238</c:v>
                </c:pt>
                <c:pt idx="11662">
                  <c:v>367.24426704225351</c:v>
                </c:pt>
                <c:pt idx="11663">
                  <c:v>367.24426704225351</c:v>
                </c:pt>
                <c:pt idx="11664">
                  <c:v>367.24426704225351</c:v>
                </c:pt>
                <c:pt idx="11665">
                  <c:v>367.24426704225351</c:v>
                </c:pt>
                <c:pt idx="11666">
                  <c:v>365.37159549295774</c:v>
                </c:pt>
                <c:pt idx="11667">
                  <c:v>364.90342760563379</c:v>
                </c:pt>
                <c:pt idx="11668">
                  <c:v>367.24426704225351</c:v>
                </c:pt>
                <c:pt idx="11669">
                  <c:v>367.11050478873238</c:v>
                </c:pt>
                <c:pt idx="11670">
                  <c:v>372.46099492957745</c:v>
                </c:pt>
                <c:pt idx="11671">
                  <c:v>372.46099492957745</c:v>
                </c:pt>
                <c:pt idx="11672">
                  <c:v>372.46099492957745</c:v>
                </c:pt>
                <c:pt idx="11673">
                  <c:v>372.05970816901407</c:v>
                </c:pt>
                <c:pt idx="11674">
                  <c:v>375.13623999999999</c:v>
                </c:pt>
                <c:pt idx="11675">
                  <c:v>369.3844630985916</c:v>
                </c:pt>
                <c:pt idx="11676">
                  <c:v>369.51822535211267</c:v>
                </c:pt>
                <c:pt idx="11677">
                  <c:v>372.05970816901407</c:v>
                </c:pt>
                <c:pt idx="11678">
                  <c:v>372.05970816901407</c:v>
                </c:pt>
                <c:pt idx="11679">
                  <c:v>372.05970816901407</c:v>
                </c:pt>
                <c:pt idx="11680">
                  <c:v>371.92594591549295</c:v>
                </c:pt>
                <c:pt idx="11681">
                  <c:v>372.86228169014083</c:v>
                </c:pt>
                <c:pt idx="11682">
                  <c:v>373.70498388732398</c:v>
                </c:pt>
                <c:pt idx="11683">
                  <c:v>370.58832338028174</c:v>
                </c:pt>
                <c:pt idx="11684">
                  <c:v>369.9195121126761</c:v>
                </c:pt>
                <c:pt idx="11685">
                  <c:v>369.9195121126761</c:v>
                </c:pt>
                <c:pt idx="11686">
                  <c:v>369.9195121126761</c:v>
                </c:pt>
                <c:pt idx="11687">
                  <c:v>373.34013866967308</c:v>
                </c:pt>
              </c:numCache>
            </c:numRef>
          </c:val>
          <c:smooth val="0"/>
        </c:ser>
        <c:dLbls>
          <c:showLegendKey val="0"/>
          <c:showVal val="0"/>
          <c:showCatName val="0"/>
          <c:showSerName val="0"/>
          <c:showPercent val="0"/>
          <c:showBubbleSize val="0"/>
        </c:dLbls>
        <c:marker val="1"/>
        <c:smooth val="0"/>
        <c:axId val="253776896"/>
        <c:axId val="253777456"/>
      </c:lineChart>
      <c:lineChart>
        <c:grouping val="standard"/>
        <c:varyColors val="0"/>
        <c:ser>
          <c:idx val="1"/>
          <c:order val="1"/>
          <c:tx>
            <c:strRef>
              <c:f>GOLD!$N$12</c:f>
              <c:strCache>
                <c:ptCount val="1"/>
                <c:pt idx="0">
                  <c:v>2nd Super Cycle - rally from 1 Jan 2002 to 5 Sep 2011 (peak); decline from peak to 28 Sep 2014</c:v>
                </c:pt>
              </c:strCache>
            </c:strRef>
          </c:tx>
          <c:spPr>
            <a:ln>
              <a:solidFill>
                <a:srgbClr val="ED7D31"/>
              </a:solidFill>
            </a:ln>
          </c:spPr>
          <c:marker>
            <c:symbol val="none"/>
          </c:marker>
          <c:cat>
            <c:numRef>
              <c:f>GOLD!$K$17:$K$11704</c:f>
              <c:numCache>
                <c:formatCode>m/d/yyyy</c:formatCode>
                <c:ptCount val="11688"/>
                <c:pt idx="0">
                  <c:v>37257</c:v>
                </c:pt>
                <c:pt idx="1">
                  <c:v>37258</c:v>
                </c:pt>
                <c:pt idx="2">
                  <c:v>37259</c:v>
                </c:pt>
                <c:pt idx="3">
                  <c:v>37260</c:v>
                </c:pt>
                <c:pt idx="4">
                  <c:v>37261</c:v>
                </c:pt>
                <c:pt idx="5">
                  <c:v>37262</c:v>
                </c:pt>
                <c:pt idx="6">
                  <c:v>37263</c:v>
                </c:pt>
                <c:pt idx="7">
                  <c:v>37264</c:v>
                </c:pt>
                <c:pt idx="8">
                  <c:v>37265</c:v>
                </c:pt>
                <c:pt idx="9">
                  <c:v>37266</c:v>
                </c:pt>
                <c:pt idx="10">
                  <c:v>37267</c:v>
                </c:pt>
                <c:pt idx="11">
                  <c:v>37268</c:v>
                </c:pt>
                <c:pt idx="12">
                  <c:v>37269</c:v>
                </c:pt>
                <c:pt idx="13">
                  <c:v>37270</c:v>
                </c:pt>
                <c:pt idx="14">
                  <c:v>37271</c:v>
                </c:pt>
                <c:pt idx="15">
                  <c:v>37272</c:v>
                </c:pt>
                <c:pt idx="16">
                  <c:v>37273</c:v>
                </c:pt>
                <c:pt idx="17">
                  <c:v>37274</c:v>
                </c:pt>
                <c:pt idx="18">
                  <c:v>37275</c:v>
                </c:pt>
                <c:pt idx="19">
                  <c:v>37276</c:v>
                </c:pt>
                <c:pt idx="20">
                  <c:v>37277</c:v>
                </c:pt>
                <c:pt idx="21">
                  <c:v>37278</c:v>
                </c:pt>
                <c:pt idx="22">
                  <c:v>37279</c:v>
                </c:pt>
                <c:pt idx="23">
                  <c:v>37280</c:v>
                </c:pt>
                <c:pt idx="24">
                  <c:v>37281</c:v>
                </c:pt>
                <c:pt idx="25">
                  <c:v>37282</c:v>
                </c:pt>
                <c:pt idx="26">
                  <c:v>37283</c:v>
                </c:pt>
                <c:pt idx="27">
                  <c:v>37284</c:v>
                </c:pt>
                <c:pt idx="28">
                  <c:v>37285</c:v>
                </c:pt>
                <c:pt idx="29">
                  <c:v>37286</c:v>
                </c:pt>
                <c:pt idx="30">
                  <c:v>37287</c:v>
                </c:pt>
                <c:pt idx="31">
                  <c:v>37288</c:v>
                </c:pt>
                <c:pt idx="32">
                  <c:v>37289</c:v>
                </c:pt>
                <c:pt idx="33">
                  <c:v>37290</c:v>
                </c:pt>
                <c:pt idx="34">
                  <c:v>37291</c:v>
                </c:pt>
                <c:pt idx="35">
                  <c:v>37292</c:v>
                </c:pt>
                <c:pt idx="36">
                  <c:v>37293</c:v>
                </c:pt>
                <c:pt idx="37">
                  <c:v>37294</c:v>
                </c:pt>
                <c:pt idx="38">
                  <c:v>37295</c:v>
                </c:pt>
                <c:pt idx="39">
                  <c:v>37296</c:v>
                </c:pt>
                <c:pt idx="40">
                  <c:v>37297</c:v>
                </c:pt>
                <c:pt idx="41">
                  <c:v>37298</c:v>
                </c:pt>
                <c:pt idx="42">
                  <c:v>37299</c:v>
                </c:pt>
                <c:pt idx="43">
                  <c:v>37300</c:v>
                </c:pt>
                <c:pt idx="44">
                  <c:v>37301</c:v>
                </c:pt>
                <c:pt idx="45">
                  <c:v>37302</c:v>
                </c:pt>
                <c:pt idx="46">
                  <c:v>37303</c:v>
                </c:pt>
                <c:pt idx="47">
                  <c:v>37304</c:v>
                </c:pt>
                <c:pt idx="48">
                  <c:v>37305</c:v>
                </c:pt>
                <c:pt idx="49">
                  <c:v>37306</c:v>
                </c:pt>
                <c:pt idx="50">
                  <c:v>37307</c:v>
                </c:pt>
                <c:pt idx="51">
                  <c:v>37308</c:v>
                </c:pt>
                <c:pt idx="52">
                  <c:v>37309</c:v>
                </c:pt>
                <c:pt idx="53">
                  <c:v>37310</c:v>
                </c:pt>
                <c:pt idx="54">
                  <c:v>37311</c:v>
                </c:pt>
                <c:pt idx="55">
                  <c:v>37312</c:v>
                </c:pt>
                <c:pt idx="56">
                  <c:v>37313</c:v>
                </c:pt>
                <c:pt idx="57">
                  <c:v>37314</c:v>
                </c:pt>
                <c:pt idx="58">
                  <c:v>37315</c:v>
                </c:pt>
                <c:pt idx="59">
                  <c:v>37316</c:v>
                </c:pt>
                <c:pt idx="60">
                  <c:v>37317</c:v>
                </c:pt>
                <c:pt idx="61">
                  <c:v>37318</c:v>
                </c:pt>
                <c:pt idx="62">
                  <c:v>37319</c:v>
                </c:pt>
                <c:pt idx="63">
                  <c:v>37320</c:v>
                </c:pt>
                <c:pt idx="64">
                  <c:v>37321</c:v>
                </c:pt>
                <c:pt idx="65">
                  <c:v>37322</c:v>
                </c:pt>
                <c:pt idx="66">
                  <c:v>37323</c:v>
                </c:pt>
                <c:pt idx="67">
                  <c:v>37324</c:v>
                </c:pt>
                <c:pt idx="68">
                  <c:v>37325</c:v>
                </c:pt>
                <c:pt idx="69">
                  <c:v>37326</c:v>
                </c:pt>
                <c:pt idx="70">
                  <c:v>37327</c:v>
                </c:pt>
                <c:pt idx="71">
                  <c:v>37328</c:v>
                </c:pt>
                <c:pt idx="72">
                  <c:v>37329</c:v>
                </c:pt>
                <c:pt idx="73">
                  <c:v>37330</c:v>
                </c:pt>
                <c:pt idx="74">
                  <c:v>37331</c:v>
                </c:pt>
                <c:pt idx="75">
                  <c:v>37332</c:v>
                </c:pt>
                <c:pt idx="76">
                  <c:v>37333</c:v>
                </c:pt>
                <c:pt idx="77">
                  <c:v>37334</c:v>
                </c:pt>
                <c:pt idx="78">
                  <c:v>37335</c:v>
                </c:pt>
                <c:pt idx="79">
                  <c:v>37336</c:v>
                </c:pt>
                <c:pt idx="80">
                  <c:v>37337</c:v>
                </c:pt>
                <c:pt idx="81">
                  <c:v>37338</c:v>
                </c:pt>
                <c:pt idx="82">
                  <c:v>37339</c:v>
                </c:pt>
                <c:pt idx="83">
                  <c:v>37340</c:v>
                </c:pt>
                <c:pt idx="84">
                  <c:v>37341</c:v>
                </c:pt>
                <c:pt idx="85">
                  <c:v>37342</c:v>
                </c:pt>
                <c:pt idx="86">
                  <c:v>37343</c:v>
                </c:pt>
                <c:pt idx="87">
                  <c:v>37344</c:v>
                </c:pt>
                <c:pt idx="88">
                  <c:v>37345</c:v>
                </c:pt>
                <c:pt idx="89">
                  <c:v>37346</c:v>
                </c:pt>
                <c:pt idx="90">
                  <c:v>37347</c:v>
                </c:pt>
                <c:pt idx="91">
                  <c:v>37348</c:v>
                </c:pt>
                <c:pt idx="92">
                  <c:v>37349</c:v>
                </c:pt>
                <c:pt idx="93">
                  <c:v>37350</c:v>
                </c:pt>
                <c:pt idx="94">
                  <c:v>37351</c:v>
                </c:pt>
                <c:pt idx="95">
                  <c:v>37352</c:v>
                </c:pt>
                <c:pt idx="96">
                  <c:v>37353</c:v>
                </c:pt>
                <c:pt idx="97">
                  <c:v>37354</c:v>
                </c:pt>
                <c:pt idx="98">
                  <c:v>37355</c:v>
                </c:pt>
                <c:pt idx="99">
                  <c:v>37356</c:v>
                </c:pt>
                <c:pt idx="100">
                  <c:v>37357</c:v>
                </c:pt>
                <c:pt idx="101">
                  <c:v>37358</c:v>
                </c:pt>
                <c:pt idx="102">
                  <c:v>37359</c:v>
                </c:pt>
                <c:pt idx="103">
                  <c:v>37360</c:v>
                </c:pt>
                <c:pt idx="104">
                  <c:v>37361</c:v>
                </c:pt>
                <c:pt idx="105">
                  <c:v>37362</c:v>
                </c:pt>
                <c:pt idx="106">
                  <c:v>37363</c:v>
                </c:pt>
                <c:pt idx="107">
                  <c:v>37364</c:v>
                </c:pt>
                <c:pt idx="108">
                  <c:v>37365</c:v>
                </c:pt>
                <c:pt idx="109">
                  <c:v>37366</c:v>
                </c:pt>
                <c:pt idx="110">
                  <c:v>37367</c:v>
                </c:pt>
                <c:pt idx="111">
                  <c:v>37368</c:v>
                </c:pt>
                <c:pt idx="112">
                  <c:v>37369</c:v>
                </c:pt>
                <c:pt idx="113">
                  <c:v>37370</c:v>
                </c:pt>
                <c:pt idx="114">
                  <c:v>37371</c:v>
                </c:pt>
                <c:pt idx="115">
                  <c:v>37372</c:v>
                </c:pt>
                <c:pt idx="116">
                  <c:v>37373</c:v>
                </c:pt>
                <c:pt idx="117">
                  <c:v>37374</c:v>
                </c:pt>
                <c:pt idx="118">
                  <c:v>37375</c:v>
                </c:pt>
                <c:pt idx="119">
                  <c:v>37376</c:v>
                </c:pt>
                <c:pt idx="120">
                  <c:v>37377</c:v>
                </c:pt>
                <c:pt idx="121">
                  <c:v>37378</c:v>
                </c:pt>
                <c:pt idx="122">
                  <c:v>37379</c:v>
                </c:pt>
                <c:pt idx="123">
                  <c:v>37380</c:v>
                </c:pt>
                <c:pt idx="124">
                  <c:v>37381</c:v>
                </c:pt>
                <c:pt idx="125">
                  <c:v>37382</c:v>
                </c:pt>
                <c:pt idx="126">
                  <c:v>37383</c:v>
                </c:pt>
                <c:pt idx="127">
                  <c:v>37384</c:v>
                </c:pt>
                <c:pt idx="128">
                  <c:v>37385</c:v>
                </c:pt>
                <c:pt idx="129">
                  <c:v>37386</c:v>
                </c:pt>
                <c:pt idx="130">
                  <c:v>37387</c:v>
                </c:pt>
                <c:pt idx="131">
                  <c:v>37388</c:v>
                </c:pt>
                <c:pt idx="132">
                  <c:v>37389</c:v>
                </c:pt>
                <c:pt idx="133">
                  <c:v>37390</c:v>
                </c:pt>
                <c:pt idx="134">
                  <c:v>37391</c:v>
                </c:pt>
                <c:pt idx="135">
                  <c:v>37392</c:v>
                </c:pt>
                <c:pt idx="136">
                  <c:v>37393</c:v>
                </c:pt>
                <c:pt idx="137">
                  <c:v>37394</c:v>
                </c:pt>
                <c:pt idx="138">
                  <c:v>37395</c:v>
                </c:pt>
                <c:pt idx="139">
                  <c:v>37396</c:v>
                </c:pt>
                <c:pt idx="140">
                  <c:v>37397</c:v>
                </c:pt>
                <c:pt idx="141">
                  <c:v>37398</c:v>
                </c:pt>
                <c:pt idx="142">
                  <c:v>37399</c:v>
                </c:pt>
                <c:pt idx="143">
                  <c:v>37400</c:v>
                </c:pt>
                <c:pt idx="144">
                  <c:v>37401</c:v>
                </c:pt>
                <c:pt idx="145">
                  <c:v>37402</c:v>
                </c:pt>
                <c:pt idx="146">
                  <c:v>37403</c:v>
                </c:pt>
                <c:pt idx="147">
                  <c:v>37404</c:v>
                </c:pt>
                <c:pt idx="148">
                  <c:v>37405</c:v>
                </c:pt>
                <c:pt idx="149">
                  <c:v>37406</c:v>
                </c:pt>
                <c:pt idx="150">
                  <c:v>37407</c:v>
                </c:pt>
                <c:pt idx="151">
                  <c:v>37408</c:v>
                </c:pt>
                <c:pt idx="152">
                  <c:v>37409</c:v>
                </c:pt>
                <c:pt idx="153">
                  <c:v>37410</c:v>
                </c:pt>
                <c:pt idx="154">
                  <c:v>37411</c:v>
                </c:pt>
                <c:pt idx="155">
                  <c:v>37412</c:v>
                </c:pt>
                <c:pt idx="156">
                  <c:v>37413</c:v>
                </c:pt>
                <c:pt idx="157">
                  <c:v>37414</c:v>
                </c:pt>
                <c:pt idx="158">
                  <c:v>37415</c:v>
                </c:pt>
                <c:pt idx="159">
                  <c:v>37416</c:v>
                </c:pt>
                <c:pt idx="160">
                  <c:v>37417</c:v>
                </c:pt>
                <c:pt idx="161">
                  <c:v>37418</c:v>
                </c:pt>
                <c:pt idx="162">
                  <c:v>37419</c:v>
                </c:pt>
                <c:pt idx="163">
                  <c:v>37420</c:v>
                </c:pt>
                <c:pt idx="164">
                  <c:v>37421</c:v>
                </c:pt>
                <c:pt idx="165">
                  <c:v>37422</c:v>
                </c:pt>
                <c:pt idx="166">
                  <c:v>37423</c:v>
                </c:pt>
                <c:pt idx="167">
                  <c:v>37424</c:v>
                </c:pt>
                <c:pt idx="168">
                  <c:v>37425</c:v>
                </c:pt>
                <c:pt idx="169">
                  <c:v>37426</c:v>
                </c:pt>
                <c:pt idx="170">
                  <c:v>37427</c:v>
                </c:pt>
                <c:pt idx="171">
                  <c:v>37428</c:v>
                </c:pt>
                <c:pt idx="172">
                  <c:v>37429</c:v>
                </c:pt>
                <c:pt idx="173">
                  <c:v>37430</c:v>
                </c:pt>
                <c:pt idx="174">
                  <c:v>37431</c:v>
                </c:pt>
                <c:pt idx="175">
                  <c:v>37432</c:v>
                </c:pt>
                <c:pt idx="176">
                  <c:v>37433</c:v>
                </c:pt>
                <c:pt idx="177">
                  <c:v>37434</c:v>
                </c:pt>
                <c:pt idx="178">
                  <c:v>37435</c:v>
                </c:pt>
                <c:pt idx="179">
                  <c:v>37436</c:v>
                </c:pt>
                <c:pt idx="180">
                  <c:v>37437</c:v>
                </c:pt>
                <c:pt idx="181">
                  <c:v>37438</c:v>
                </c:pt>
                <c:pt idx="182">
                  <c:v>37439</c:v>
                </c:pt>
                <c:pt idx="183">
                  <c:v>37440</c:v>
                </c:pt>
                <c:pt idx="184">
                  <c:v>37441</c:v>
                </c:pt>
                <c:pt idx="185">
                  <c:v>37442</c:v>
                </c:pt>
                <c:pt idx="186">
                  <c:v>37443</c:v>
                </c:pt>
                <c:pt idx="187">
                  <c:v>37444</c:v>
                </c:pt>
                <c:pt idx="188">
                  <c:v>37445</c:v>
                </c:pt>
                <c:pt idx="189">
                  <c:v>37446</c:v>
                </c:pt>
                <c:pt idx="190">
                  <c:v>37447</c:v>
                </c:pt>
                <c:pt idx="191">
                  <c:v>37448</c:v>
                </c:pt>
                <c:pt idx="192">
                  <c:v>37449</c:v>
                </c:pt>
                <c:pt idx="193">
                  <c:v>37450</c:v>
                </c:pt>
                <c:pt idx="194">
                  <c:v>37451</c:v>
                </c:pt>
                <c:pt idx="195">
                  <c:v>37452</c:v>
                </c:pt>
                <c:pt idx="196">
                  <c:v>37453</c:v>
                </c:pt>
                <c:pt idx="197">
                  <c:v>37454</c:v>
                </c:pt>
                <c:pt idx="198">
                  <c:v>37455</c:v>
                </c:pt>
                <c:pt idx="199">
                  <c:v>37456</c:v>
                </c:pt>
                <c:pt idx="200">
                  <c:v>37457</c:v>
                </c:pt>
                <c:pt idx="201">
                  <c:v>37458</c:v>
                </c:pt>
                <c:pt idx="202">
                  <c:v>37459</c:v>
                </c:pt>
                <c:pt idx="203">
                  <c:v>37460</c:v>
                </c:pt>
                <c:pt idx="204">
                  <c:v>37461</c:v>
                </c:pt>
                <c:pt idx="205">
                  <c:v>37462</c:v>
                </c:pt>
                <c:pt idx="206">
                  <c:v>37463</c:v>
                </c:pt>
                <c:pt idx="207">
                  <c:v>37464</c:v>
                </c:pt>
                <c:pt idx="208">
                  <c:v>37465</c:v>
                </c:pt>
                <c:pt idx="209">
                  <c:v>37466</c:v>
                </c:pt>
                <c:pt idx="210">
                  <c:v>37467</c:v>
                </c:pt>
                <c:pt idx="211">
                  <c:v>37468</c:v>
                </c:pt>
                <c:pt idx="212">
                  <c:v>37469</c:v>
                </c:pt>
                <c:pt idx="213">
                  <c:v>37470</c:v>
                </c:pt>
                <c:pt idx="214">
                  <c:v>37471</c:v>
                </c:pt>
                <c:pt idx="215">
                  <c:v>37472</c:v>
                </c:pt>
                <c:pt idx="216">
                  <c:v>37473</c:v>
                </c:pt>
                <c:pt idx="217">
                  <c:v>37474</c:v>
                </c:pt>
                <c:pt idx="218">
                  <c:v>37475</c:v>
                </c:pt>
                <c:pt idx="219">
                  <c:v>37476</c:v>
                </c:pt>
                <c:pt idx="220">
                  <c:v>37477</c:v>
                </c:pt>
                <c:pt idx="221">
                  <c:v>37478</c:v>
                </c:pt>
                <c:pt idx="222">
                  <c:v>37479</c:v>
                </c:pt>
                <c:pt idx="223">
                  <c:v>37480</c:v>
                </c:pt>
                <c:pt idx="224">
                  <c:v>37481</c:v>
                </c:pt>
                <c:pt idx="225">
                  <c:v>37482</c:v>
                </c:pt>
                <c:pt idx="226">
                  <c:v>37483</c:v>
                </c:pt>
                <c:pt idx="227">
                  <c:v>37484</c:v>
                </c:pt>
                <c:pt idx="228">
                  <c:v>37485</c:v>
                </c:pt>
                <c:pt idx="229">
                  <c:v>37486</c:v>
                </c:pt>
                <c:pt idx="230">
                  <c:v>37487</c:v>
                </c:pt>
                <c:pt idx="231">
                  <c:v>37488</c:v>
                </c:pt>
                <c:pt idx="232">
                  <c:v>37489</c:v>
                </c:pt>
                <c:pt idx="233">
                  <c:v>37490</c:v>
                </c:pt>
                <c:pt idx="234">
                  <c:v>37491</c:v>
                </c:pt>
                <c:pt idx="235">
                  <c:v>37492</c:v>
                </c:pt>
                <c:pt idx="236">
                  <c:v>37493</c:v>
                </c:pt>
                <c:pt idx="237">
                  <c:v>37494</c:v>
                </c:pt>
                <c:pt idx="238">
                  <c:v>37495</c:v>
                </c:pt>
                <c:pt idx="239">
                  <c:v>37496</c:v>
                </c:pt>
                <c:pt idx="240">
                  <c:v>37497</c:v>
                </c:pt>
                <c:pt idx="241">
                  <c:v>37498</c:v>
                </c:pt>
                <c:pt idx="242">
                  <c:v>37499</c:v>
                </c:pt>
                <c:pt idx="243">
                  <c:v>37500</c:v>
                </c:pt>
                <c:pt idx="244">
                  <c:v>37501</c:v>
                </c:pt>
                <c:pt idx="245">
                  <c:v>37502</c:v>
                </c:pt>
                <c:pt idx="246">
                  <c:v>37503</c:v>
                </c:pt>
                <c:pt idx="247">
                  <c:v>37504</c:v>
                </c:pt>
                <c:pt idx="248">
                  <c:v>37505</c:v>
                </c:pt>
                <c:pt idx="249">
                  <c:v>37506</c:v>
                </c:pt>
                <c:pt idx="250">
                  <c:v>37507</c:v>
                </c:pt>
                <c:pt idx="251">
                  <c:v>37508</c:v>
                </c:pt>
                <c:pt idx="252">
                  <c:v>37509</c:v>
                </c:pt>
                <c:pt idx="253">
                  <c:v>37510</c:v>
                </c:pt>
                <c:pt idx="254">
                  <c:v>37511</c:v>
                </c:pt>
                <c:pt idx="255">
                  <c:v>37512</c:v>
                </c:pt>
                <c:pt idx="256">
                  <c:v>37513</c:v>
                </c:pt>
                <c:pt idx="257">
                  <c:v>37514</c:v>
                </c:pt>
                <c:pt idx="258">
                  <c:v>37515</c:v>
                </c:pt>
                <c:pt idx="259">
                  <c:v>37516</c:v>
                </c:pt>
                <c:pt idx="260">
                  <c:v>37517</c:v>
                </c:pt>
                <c:pt idx="261">
                  <c:v>37518</c:v>
                </c:pt>
                <c:pt idx="262">
                  <c:v>37519</c:v>
                </c:pt>
                <c:pt idx="263">
                  <c:v>37520</c:v>
                </c:pt>
                <c:pt idx="264">
                  <c:v>37521</c:v>
                </c:pt>
                <c:pt idx="265">
                  <c:v>37522</c:v>
                </c:pt>
                <c:pt idx="266">
                  <c:v>37523</c:v>
                </c:pt>
                <c:pt idx="267">
                  <c:v>37524</c:v>
                </c:pt>
                <c:pt idx="268">
                  <c:v>37525</c:v>
                </c:pt>
                <c:pt idx="269">
                  <c:v>37526</c:v>
                </c:pt>
                <c:pt idx="270">
                  <c:v>37527</c:v>
                </c:pt>
                <c:pt idx="271">
                  <c:v>37528</c:v>
                </c:pt>
                <c:pt idx="272">
                  <c:v>37529</c:v>
                </c:pt>
                <c:pt idx="273">
                  <c:v>37530</c:v>
                </c:pt>
                <c:pt idx="274">
                  <c:v>37531</c:v>
                </c:pt>
                <c:pt idx="275">
                  <c:v>37532</c:v>
                </c:pt>
                <c:pt idx="276">
                  <c:v>37533</c:v>
                </c:pt>
                <c:pt idx="277">
                  <c:v>37534</c:v>
                </c:pt>
                <c:pt idx="278">
                  <c:v>37535</c:v>
                </c:pt>
                <c:pt idx="279">
                  <c:v>37536</c:v>
                </c:pt>
                <c:pt idx="280">
                  <c:v>37537</c:v>
                </c:pt>
                <c:pt idx="281">
                  <c:v>37538</c:v>
                </c:pt>
                <c:pt idx="282">
                  <c:v>37539</c:v>
                </c:pt>
                <c:pt idx="283">
                  <c:v>37540</c:v>
                </c:pt>
                <c:pt idx="284">
                  <c:v>37541</c:v>
                </c:pt>
                <c:pt idx="285">
                  <c:v>37542</c:v>
                </c:pt>
                <c:pt idx="286">
                  <c:v>37543</c:v>
                </c:pt>
                <c:pt idx="287">
                  <c:v>37544</c:v>
                </c:pt>
                <c:pt idx="288">
                  <c:v>37545</c:v>
                </c:pt>
                <c:pt idx="289">
                  <c:v>37546</c:v>
                </c:pt>
                <c:pt idx="290">
                  <c:v>37547</c:v>
                </c:pt>
                <c:pt idx="291">
                  <c:v>37548</c:v>
                </c:pt>
                <c:pt idx="292">
                  <c:v>37549</c:v>
                </c:pt>
                <c:pt idx="293">
                  <c:v>37550</c:v>
                </c:pt>
                <c:pt idx="294">
                  <c:v>37551</c:v>
                </c:pt>
                <c:pt idx="295">
                  <c:v>37552</c:v>
                </c:pt>
                <c:pt idx="296">
                  <c:v>37553</c:v>
                </c:pt>
                <c:pt idx="297">
                  <c:v>37554</c:v>
                </c:pt>
                <c:pt idx="298">
                  <c:v>37555</c:v>
                </c:pt>
                <c:pt idx="299">
                  <c:v>37556</c:v>
                </c:pt>
                <c:pt idx="300">
                  <c:v>37557</c:v>
                </c:pt>
                <c:pt idx="301">
                  <c:v>37558</c:v>
                </c:pt>
                <c:pt idx="302">
                  <c:v>37559</c:v>
                </c:pt>
                <c:pt idx="303">
                  <c:v>37560</c:v>
                </c:pt>
                <c:pt idx="304">
                  <c:v>37561</c:v>
                </c:pt>
                <c:pt idx="305">
                  <c:v>37562</c:v>
                </c:pt>
                <c:pt idx="306">
                  <c:v>37563</c:v>
                </c:pt>
                <c:pt idx="307">
                  <c:v>37564</c:v>
                </c:pt>
                <c:pt idx="308">
                  <c:v>37565</c:v>
                </c:pt>
                <c:pt idx="309">
                  <c:v>37566</c:v>
                </c:pt>
                <c:pt idx="310">
                  <c:v>37567</c:v>
                </c:pt>
                <c:pt idx="311">
                  <c:v>37568</c:v>
                </c:pt>
                <c:pt idx="312">
                  <c:v>37569</c:v>
                </c:pt>
                <c:pt idx="313">
                  <c:v>37570</c:v>
                </c:pt>
                <c:pt idx="314">
                  <c:v>37571</c:v>
                </c:pt>
                <c:pt idx="315">
                  <c:v>37572</c:v>
                </c:pt>
                <c:pt idx="316">
                  <c:v>37573</c:v>
                </c:pt>
                <c:pt idx="317">
                  <c:v>37574</c:v>
                </c:pt>
                <c:pt idx="318">
                  <c:v>37575</c:v>
                </c:pt>
                <c:pt idx="319">
                  <c:v>37576</c:v>
                </c:pt>
                <c:pt idx="320">
                  <c:v>37577</c:v>
                </c:pt>
                <c:pt idx="321">
                  <c:v>37578</c:v>
                </c:pt>
                <c:pt idx="322">
                  <c:v>37579</c:v>
                </c:pt>
                <c:pt idx="323">
                  <c:v>37580</c:v>
                </c:pt>
                <c:pt idx="324">
                  <c:v>37581</c:v>
                </c:pt>
                <c:pt idx="325">
                  <c:v>37582</c:v>
                </c:pt>
                <c:pt idx="326">
                  <c:v>37583</c:v>
                </c:pt>
                <c:pt idx="327">
                  <c:v>37584</c:v>
                </c:pt>
                <c:pt idx="328">
                  <c:v>37585</c:v>
                </c:pt>
                <c:pt idx="329">
                  <c:v>37586</c:v>
                </c:pt>
                <c:pt idx="330">
                  <c:v>37587</c:v>
                </c:pt>
                <c:pt idx="331">
                  <c:v>37588</c:v>
                </c:pt>
                <c:pt idx="332">
                  <c:v>37589</c:v>
                </c:pt>
                <c:pt idx="333">
                  <c:v>37590</c:v>
                </c:pt>
                <c:pt idx="334">
                  <c:v>37591</c:v>
                </c:pt>
                <c:pt idx="335">
                  <c:v>37592</c:v>
                </c:pt>
                <c:pt idx="336">
                  <c:v>37593</c:v>
                </c:pt>
                <c:pt idx="337">
                  <c:v>37594</c:v>
                </c:pt>
                <c:pt idx="338">
                  <c:v>37595</c:v>
                </c:pt>
                <c:pt idx="339">
                  <c:v>37596</c:v>
                </c:pt>
                <c:pt idx="340">
                  <c:v>37597</c:v>
                </c:pt>
                <c:pt idx="341">
                  <c:v>37598</c:v>
                </c:pt>
                <c:pt idx="342">
                  <c:v>37599</c:v>
                </c:pt>
                <c:pt idx="343">
                  <c:v>37600</c:v>
                </c:pt>
                <c:pt idx="344">
                  <c:v>37601</c:v>
                </c:pt>
                <c:pt idx="345">
                  <c:v>37602</c:v>
                </c:pt>
                <c:pt idx="346">
                  <c:v>37603</c:v>
                </c:pt>
                <c:pt idx="347">
                  <c:v>37604</c:v>
                </c:pt>
                <c:pt idx="348">
                  <c:v>37605</c:v>
                </c:pt>
                <c:pt idx="349">
                  <c:v>37606</c:v>
                </c:pt>
                <c:pt idx="350">
                  <c:v>37607</c:v>
                </c:pt>
                <c:pt idx="351">
                  <c:v>37608</c:v>
                </c:pt>
                <c:pt idx="352">
                  <c:v>37609</c:v>
                </c:pt>
                <c:pt idx="353">
                  <c:v>37610</c:v>
                </c:pt>
                <c:pt idx="354">
                  <c:v>37611</c:v>
                </c:pt>
                <c:pt idx="355">
                  <c:v>37612</c:v>
                </c:pt>
                <c:pt idx="356">
                  <c:v>37613</c:v>
                </c:pt>
                <c:pt idx="357">
                  <c:v>37614</c:v>
                </c:pt>
                <c:pt idx="358">
                  <c:v>37615</c:v>
                </c:pt>
                <c:pt idx="359">
                  <c:v>37616</c:v>
                </c:pt>
                <c:pt idx="360">
                  <c:v>37617</c:v>
                </c:pt>
                <c:pt idx="361">
                  <c:v>37618</c:v>
                </c:pt>
                <c:pt idx="362">
                  <c:v>37619</c:v>
                </c:pt>
                <c:pt idx="363">
                  <c:v>37620</c:v>
                </c:pt>
                <c:pt idx="364">
                  <c:v>37621</c:v>
                </c:pt>
                <c:pt idx="365">
                  <c:v>37622</c:v>
                </c:pt>
                <c:pt idx="366">
                  <c:v>37623</c:v>
                </c:pt>
                <c:pt idx="367">
                  <c:v>37624</c:v>
                </c:pt>
                <c:pt idx="368">
                  <c:v>37625</c:v>
                </c:pt>
                <c:pt idx="369">
                  <c:v>37626</c:v>
                </c:pt>
                <c:pt idx="370">
                  <c:v>37627</c:v>
                </c:pt>
                <c:pt idx="371">
                  <c:v>37628</c:v>
                </c:pt>
                <c:pt idx="372">
                  <c:v>37629</c:v>
                </c:pt>
                <c:pt idx="373">
                  <c:v>37630</c:v>
                </c:pt>
                <c:pt idx="374">
                  <c:v>37631</c:v>
                </c:pt>
                <c:pt idx="375">
                  <c:v>37632</c:v>
                </c:pt>
                <c:pt idx="376">
                  <c:v>37633</c:v>
                </c:pt>
                <c:pt idx="377">
                  <c:v>37634</c:v>
                </c:pt>
                <c:pt idx="378">
                  <c:v>37635</c:v>
                </c:pt>
                <c:pt idx="379">
                  <c:v>37636</c:v>
                </c:pt>
                <c:pt idx="380">
                  <c:v>37637</c:v>
                </c:pt>
                <c:pt idx="381">
                  <c:v>37638</c:v>
                </c:pt>
                <c:pt idx="382">
                  <c:v>37639</c:v>
                </c:pt>
                <c:pt idx="383">
                  <c:v>37640</c:v>
                </c:pt>
                <c:pt idx="384">
                  <c:v>37641</c:v>
                </c:pt>
                <c:pt idx="385">
                  <c:v>37642</c:v>
                </c:pt>
                <c:pt idx="386">
                  <c:v>37643</c:v>
                </c:pt>
                <c:pt idx="387">
                  <c:v>37644</c:v>
                </c:pt>
                <c:pt idx="388">
                  <c:v>37645</c:v>
                </c:pt>
                <c:pt idx="389">
                  <c:v>37646</c:v>
                </c:pt>
                <c:pt idx="390">
                  <c:v>37647</c:v>
                </c:pt>
                <c:pt idx="391">
                  <c:v>37648</c:v>
                </c:pt>
                <c:pt idx="392">
                  <c:v>37649</c:v>
                </c:pt>
                <c:pt idx="393">
                  <c:v>37650</c:v>
                </c:pt>
                <c:pt idx="394">
                  <c:v>37651</c:v>
                </c:pt>
                <c:pt idx="395">
                  <c:v>37652</c:v>
                </c:pt>
                <c:pt idx="396">
                  <c:v>37653</c:v>
                </c:pt>
                <c:pt idx="397">
                  <c:v>37654</c:v>
                </c:pt>
                <c:pt idx="398">
                  <c:v>37655</c:v>
                </c:pt>
                <c:pt idx="399">
                  <c:v>37656</c:v>
                </c:pt>
                <c:pt idx="400">
                  <c:v>37657</c:v>
                </c:pt>
                <c:pt idx="401">
                  <c:v>37658</c:v>
                </c:pt>
                <c:pt idx="402">
                  <c:v>37659</c:v>
                </c:pt>
                <c:pt idx="403">
                  <c:v>37660</c:v>
                </c:pt>
                <c:pt idx="404">
                  <c:v>37661</c:v>
                </c:pt>
                <c:pt idx="405">
                  <c:v>37662</c:v>
                </c:pt>
                <c:pt idx="406">
                  <c:v>37663</c:v>
                </c:pt>
                <c:pt idx="407">
                  <c:v>37664</c:v>
                </c:pt>
                <c:pt idx="408">
                  <c:v>37665</c:v>
                </c:pt>
                <c:pt idx="409">
                  <c:v>37666</c:v>
                </c:pt>
                <c:pt idx="410">
                  <c:v>37667</c:v>
                </c:pt>
                <c:pt idx="411">
                  <c:v>37668</c:v>
                </c:pt>
                <c:pt idx="412">
                  <c:v>37669</c:v>
                </c:pt>
                <c:pt idx="413">
                  <c:v>37670</c:v>
                </c:pt>
                <c:pt idx="414">
                  <c:v>37671</c:v>
                </c:pt>
                <c:pt idx="415">
                  <c:v>37672</c:v>
                </c:pt>
                <c:pt idx="416">
                  <c:v>37673</c:v>
                </c:pt>
                <c:pt idx="417">
                  <c:v>37674</c:v>
                </c:pt>
                <c:pt idx="418">
                  <c:v>37675</c:v>
                </c:pt>
                <c:pt idx="419">
                  <c:v>37676</c:v>
                </c:pt>
                <c:pt idx="420">
                  <c:v>37677</c:v>
                </c:pt>
                <c:pt idx="421">
                  <c:v>37678</c:v>
                </c:pt>
                <c:pt idx="422">
                  <c:v>37679</c:v>
                </c:pt>
                <c:pt idx="423">
                  <c:v>37680</c:v>
                </c:pt>
                <c:pt idx="424">
                  <c:v>37681</c:v>
                </c:pt>
                <c:pt idx="425">
                  <c:v>37682</c:v>
                </c:pt>
                <c:pt idx="426">
                  <c:v>37683</c:v>
                </c:pt>
                <c:pt idx="427">
                  <c:v>37684</c:v>
                </c:pt>
                <c:pt idx="428">
                  <c:v>37685</c:v>
                </c:pt>
                <c:pt idx="429">
                  <c:v>37686</c:v>
                </c:pt>
                <c:pt idx="430">
                  <c:v>37687</c:v>
                </c:pt>
                <c:pt idx="431">
                  <c:v>37688</c:v>
                </c:pt>
                <c:pt idx="432">
                  <c:v>37689</c:v>
                </c:pt>
                <c:pt idx="433">
                  <c:v>37690</c:v>
                </c:pt>
                <c:pt idx="434">
                  <c:v>37691</c:v>
                </c:pt>
                <c:pt idx="435">
                  <c:v>37692</c:v>
                </c:pt>
                <c:pt idx="436">
                  <c:v>37693</c:v>
                </c:pt>
                <c:pt idx="437">
                  <c:v>37694</c:v>
                </c:pt>
                <c:pt idx="438">
                  <c:v>37695</c:v>
                </c:pt>
                <c:pt idx="439">
                  <c:v>37696</c:v>
                </c:pt>
                <c:pt idx="440">
                  <c:v>37697</c:v>
                </c:pt>
                <c:pt idx="441">
                  <c:v>37698</c:v>
                </c:pt>
                <c:pt idx="442">
                  <c:v>37699</c:v>
                </c:pt>
                <c:pt idx="443">
                  <c:v>37700</c:v>
                </c:pt>
                <c:pt idx="444">
                  <c:v>37701</c:v>
                </c:pt>
                <c:pt idx="445">
                  <c:v>37702</c:v>
                </c:pt>
                <c:pt idx="446">
                  <c:v>37703</c:v>
                </c:pt>
                <c:pt idx="447">
                  <c:v>37704</c:v>
                </c:pt>
                <c:pt idx="448">
                  <c:v>37705</c:v>
                </c:pt>
                <c:pt idx="449">
                  <c:v>37706</c:v>
                </c:pt>
                <c:pt idx="450">
                  <c:v>37707</c:v>
                </c:pt>
                <c:pt idx="451">
                  <c:v>37708</c:v>
                </c:pt>
                <c:pt idx="452">
                  <c:v>37709</c:v>
                </c:pt>
                <c:pt idx="453">
                  <c:v>37710</c:v>
                </c:pt>
                <c:pt idx="454">
                  <c:v>37711</c:v>
                </c:pt>
                <c:pt idx="455">
                  <c:v>37712</c:v>
                </c:pt>
                <c:pt idx="456">
                  <c:v>37713</c:v>
                </c:pt>
                <c:pt idx="457">
                  <c:v>37714</c:v>
                </c:pt>
                <c:pt idx="458">
                  <c:v>37715</c:v>
                </c:pt>
                <c:pt idx="459">
                  <c:v>37716</c:v>
                </c:pt>
                <c:pt idx="460">
                  <c:v>37717</c:v>
                </c:pt>
                <c:pt idx="461">
                  <c:v>37718</c:v>
                </c:pt>
                <c:pt idx="462">
                  <c:v>37719</c:v>
                </c:pt>
                <c:pt idx="463">
                  <c:v>37720</c:v>
                </c:pt>
                <c:pt idx="464">
                  <c:v>37721</c:v>
                </c:pt>
                <c:pt idx="465">
                  <c:v>37722</c:v>
                </c:pt>
                <c:pt idx="466">
                  <c:v>37723</c:v>
                </c:pt>
                <c:pt idx="467">
                  <c:v>37724</c:v>
                </c:pt>
                <c:pt idx="468">
                  <c:v>37725</c:v>
                </c:pt>
                <c:pt idx="469">
                  <c:v>37726</c:v>
                </c:pt>
                <c:pt idx="470">
                  <c:v>37727</c:v>
                </c:pt>
                <c:pt idx="471">
                  <c:v>37728</c:v>
                </c:pt>
                <c:pt idx="472">
                  <c:v>37729</c:v>
                </c:pt>
                <c:pt idx="473">
                  <c:v>37730</c:v>
                </c:pt>
                <c:pt idx="474">
                  <c:v>37731</c:v>
                </c:pt>
                <c:pt idx="475">
                  <c:v>37732</c:v>
                </c:pt>
                <c:pt idx="476">
                  <c:v>37733</c:v>
                </c:pt>
                <c:pt idx="477">
                  <c:v>37734</c:v>
                </c:pt>
                <c:pt idx="478">
                  <c:v>37735</c:v>
                </c:pt>
                <c:pt idx="479">
                  <c:v>37736</c:v>
                </c:pt>
                <c:pt idx="480">
                  <c:v>37737</c:v>
                </c:pt>
                <c:pt idx="481">
                  <c:v>37738</c:v>
                </c:pt>
                <c:pt idx="482">
                  <c:v>37739</c:v>
                </c:pt>
                <c:pt idx="483">
                  <c:v>37740</c:v>
                </c:pt>
                <c:pt idx="484">
                  <c:v>37741</c:v>
                </c:pt>
                <c:pt idx="485">
                  <c:v>37742</c:v>
                </c:pt>
                <c:pt idx="486">
                  <c:v>37743</c:v>
                </c:pt>
                <c:pt idx="487">
                  <c:v>37744</c:v>
                </c:pt>
                <c:pt idx="488">
                  <c:v>37745</c:v>
                </c:pt>
                <c:pt idx="489">
                  <c:v>37746</c:v>
                </c:pt>
                <c:pt idx="490">
                  <c:v>37747</c:v>
                </c:pt>
                <c:pt idx="491">
                  <c:v>37748</c:v>
                </c:pt>
                <c:pt idx="492">
                  <c:v>37749</c:v>
                </c:pt>
                <c:pt idx="493">
                  <c:v>37750</c:v>
                </c:pt>
                <c:pt idx="494">
                  <c:v>37751</c:v>
                </c:pt>
                <c:pt idx="495">
                  <c:v>37752</c:v>
                </c:pt>
                <c:pt idx="496">
                  <c:v>37753</c:v>
                </c:pt>
                <c:pt idx="497">
                  <c:v>37754</c:v>
                </c:pt>
                <c:pt idx="498">
                  <c:v>37755</c:v>
                </c:pt>
                <c:pt idx="499">
                  <c:v>37756</c:v>
                </c:pt>
                <c:pt idx="500">
                  <c:v>37757</c:v>
                </c:pt>
                <c:pt idx="501">
                  <c:v>37758</c:v>
                </c:pt>
                <c:pt idx="502">
                  <c:v>37759</c:v>
                </c:pt>
                <c:pt idx="503">
                  <c:v>37760</c:v>
                </c:pt>
                <c:pt idx="504">
                  <c:v>37761</c:v>
                </c:pt>
                <c:pt idx="505">
                  <c:v>37762</c:v>
                </c:pt>
                <c:pt idx="506">
                  <c:v>37763</c:v>
                </c:pt>
                <c:pt idx="507">
                  <c:v>37764</c:v>
                </c:pt>
                <c:pt idx="508">
                  <c:v>37765</c:v>
                </c:pt>
                <c:pt idx="509">
                  <c:v>37766</c:v>
                </c:pt>
                <c:pt idx="510">
                  <c:v>37767</c:v>
                </c:pt>
                <c:pt idx="511">
                  <c:v>37768</c:v>
                </c:pt>
                <c:pt idx="512">
                  <c:v>37769</c:v>
                </c:pt>
                <c:pt idx="513">
                  <c:v>37770</c:v>
                </c:pt>
                <c:pt idx="514">
                  <c:v>37771</c:v>
                </c:pt>
                <c:pt idx="515">
                  <c:v>37772</c:v>
                </c:pt>
                <c:pt idx="516">
                  <c:v>37773</c:v>
                </c:pt>
                <c:pt idx="517">
                  <c:v>37774</c:v>
                </c:pt>
                <c:pt idx="518">
                  <c:v>37775</c:v>
                </c:pt>
                <c:pt idx="519">
                  <c:v>37776</c:v>
                </c:pt>
                <c:pt idx="520">
                  <c:v>37777</c:v>
                </c:pt>
                <c:pt idx="521">
                  <c:v>37778</c:v>
                </c:pt>
                <c:pt idx="522">
                  <c:v>37779</c:v>
                </c:pt>
                <c:pt idx="523">
                  <c:v>37780</c:v>
                </c:pt>
                <c:pt idx="524">
                  <c:v>37781</c:v>
                </c:pt>
                <c:pt idx="525">
                  <c:v>37782</c:v>
                </c:pt>
                <c:pt idx="526">
                  <c:v>37783</c:v>
                </c:pt>
                <c:pt idx="527">
                  <c:v>37784</c:v>
                </c:pt>
                <c:pt idx="528">
                  <c:v>37785</c:v>
                </c:pt>
                <c:pt idx="529">
                  <c:v>37786</c:v>
                </c:pt>
                <c:pt idx="530">
                  <c:v>37787</c:v>
                </c:pt>
                <c:pt idx="531">
                  <c:v>37788</c:v>
                </c:pt>
                <c:pt idx="532">
                  <c:v>37789</c:v>
                </c:pt>
                <c:pt idx="533">
                  <c:v>37790</c:v>
                </c:pt>
                <c:pt idx="534">
                  <c:v>37791</c:v>
                </c:pt>
                <c:pt idx="535">
                  <c:v>37792</c:v>
                </c:pt>
                <c:pt idx="536">
                  <c:v>37793</c:v>
                </c:pt>
                <c:pt idx="537">
                  <c:v>37794</c:v>
                </c:pt>
                <c:pt idx="538">
                  <c:v>37795</c:v>
                </c:pt>
                <c:pt idx="539">
                  <c:v>37796</c:v>
                </c:pt>
                <c:pt idx="540">
                  <c:v>37797</c:v>
                </c:pt>
                <c:pt idx="541">
                  <c:v>37798</c:v>
                </c:pt>
                <c:pt idx="542">
                  <c:v>37799</c:v>
                </c:pt>
                <c:pt idx="543">
                  <c:v>37800</c:v>
                </c:pt>
                <c:pt idx="544">
                  <c:v>37801</c:v>
                </c:pt>
                <c:pt idx="545">
                  <c:v>37802</c:v>
                </c:pt>
                <c:pt idx="546">
                  <c:v>37803</c:v>
                </c:pt>
                <c:pt idx="547">
                  <c:v>37804</c:v>
                </c:pt>
                <c:pt idx="548">
                  <c:v>37805</c:v>
                </c:pt>
                <c:pt idx="549">
                  <c:v>37806</c:v>
                </c:pt>
                <c:pt idx="550">
                  <c:v>37807</c:v>
                </c:pt>
                <c:pt idx="551">
                  <c:v>37808</c:v>
                </c:pt>
                <c:pt idx="552">
                  <c:v>37809</c:v>
                </c:pt>
                <c:pt idx="553">
                  <c:v>37810</c:v>
                </c:pt>
                <c:pt idx="554">
                  <c:v>37811</c:v>
                </c:pt>
                <c:pt idx="555">
                  <c:v>37812</c:v>
                </c:pt>
                <c:pt idx="556">
                  <c:v>37813</c:v>
                </c:pt>
                <c:pt idx="557">
                  <c:v>37814</c:v>
                </c:pt>
                <c:pt idx="558">
                  <c:v>37815</c:v>
                </c:pt>
                <c:pt idx="559">
                  <c:v>37816</c:v>
                </c:pt>
                <c:pt idx="560">
                  <c:v>37817</c:v>
                </c:pt>
                <c:pt idx="561">
                  <c:v>37818</c:v>
                </c:pt>
                <c:pt idx="562">
                  <c:v>37819</c:v>
                </c:pt>
                <c:pt idx="563">
                  <c:v>37820</c:v>
                </c:pt>
                <c:pt idx="564">
                  <c:v>37821</c:v>
                </c:pt>
                <c:pt idx="565">
                  <c:v>37822</c:v>
                </c:pt>
                <c:pt idx="566">
                  <c:v>37823</c:v>
                </c:pt>
                <c:pt idx="567">
                  <c:v>37824</c:v>
                </c:pt>
                <c:pt idx="568">
                  <c:v>37825</c:v>
                </c:pt>
                <c:pt idx="569">
                  <c:v>37826</c:v>
                </c:pt>
                <c:pt idx="570">
                  <c:v>37827</c:v>
                </c:pt>
                <c:pt idx="571">
                  <c:v>37828</c:v>
                </c:pt>
                <c:pt idx="572">
                  <c:v>37829</c:v>
                </c:pt>
                <c:pt idx="573">
                  <c:v>37830</c:v>
                </c:pt>
                <c:pt idx="574">
                  <c:v>37831</c:v>
                </c:pt>
                <c:pt idx="575">
                  <c:v>37832</c:v>
                </c:pt>
                <c:pt idx="576">
                  <c:v>37833</c:v>
                </c:pt>
                <c:pt idx="577">
                  <c:v>37834</c:v>
                </c:pt>
                <c:pt idx="578">
                  <c:v>37835</c:v>
                </c:pt>
                <c:pt idx="579">
                  <c:v>37836</c:v>
                </c:pt>
                <c:pt idx="580">
                  <c:v>37837</c:v>
                </c:pt>
                <c:pt idx="581">
                  <c:v>37838</c:v>
                </c:pt>
                <c:pt idx="582">
                  <c:v>37839</c:v>
                </c:pt>
                <c:pt idx="583">
                  <c:v>37840</c:v>
                </c:pt>
                <c:pt idx="584">
                  <c:v>37841</c:v>
                </c:pt>
                <c:pt idx="585">
                  <c:v>37842</c:v>
                </c:pt>
                <c:pt idx="586">
                  <c:v>37843</c:v>
                </c:pt>
                <c:pt idx="587">
                  <c:v>37844</c:v>
                </c:pt>
                <c:pt idx="588">
                  <c:v>37845</c:v>
                </c:pt>
                <c:pt idx="589">
                  <c:v>37846</c:v>
                </c:pt>
                <c:pt idx="590">
                  <c:v>37847</c:v>
                </c:pt>
                <c:pt idx="591">
                  <c:v>37848</c:v>
                </c:pt>
                <c:pt idx="592">
                  <c:v>37849</c:v>
                </c:pt>
                <c:pt idx="593">
                  <c:v>37850</c:v>
                </c:pt>
                <c:pt idx="594">
                  <c:v>37851</c:v>
                </c:pt>
                <c:pt idx="595">
                  <c:v>37852</c:v>
                </c:pt>
                <c:pt idx="596">
                  <c:v>37853</c:v>
                </c:pt>
                <c:pt idx="597">
                  <c:v>37854</c:v>
                </c:pt>
                <c:pt idx="598">
                  <c:v>37855</c:v>
                </c:pt>
                <c:pt idx="599">
                  <c:v>37856</c:v>
                </c:pt>
                <c:pt idx="600">
                  <c:v>37857</c:v>
                </c:pt>
                <c:pt idx="601">
                  <c:v>37858</c:v>
                </c:pt>
                <c:pt idx="602">
                  <c:v>37859</c:v>
                </c:pt>
                <c:pt idx="603">
                  <c:v>37860</c:v>
                </c:pt>
                <c:pt idx="604">
                  <c:v>37861</c:v>
                </c:pt>
                <c:pt idx="605">
                  <c:v>37862</c:v>
                </c:pt>
                <c:pt idx="606">
                  <c:v>37863</c:v>
                </c:pt>
                <c:pt idx="607">
                  <c:v>37864</c:v>
                </c:pt>
                <c:pt idx="608">
                  <c:v>37865</c:v>
                </c:pt>
                <c:pt idx="609">
                  <c:v>37866</c:v>
                </c:pt>
                <c:pt idx="610">
                  <c:v>37867</c:v>
                </c:pt>
                <c:pt idx="611">
                  <c:v>37868</c:v>
                </c:pt>
                <c:pt idx="612">
                  <c:v>37869</c:v>
                </c:pt>
                <c:pt idx="613">
                  <c:v>37870</c:v>
                </c:pt>
                <c:pt idx="614">
                  <c:v>37871</c:v>
                </c:pt>
                <c:pt idx="615">
                  <c:v>37872</c:v>
                </c:pt>
                <c:pt idx="616">
                  <c:v>37873</c:v>
                </c:pt>
                <c:pt idx="617">
                  <c:v>37874</c:v>
                </c:pt>
                <c:pt idx="618">
                  <c:v>37875</c:v>
                </c:pt>
                <c:pt idx="619">
                  <c:v>37876</c:v>
                </c:pt>
                <c:pt idx="620">
                  <c:v>37877</c:v>
                </c:pt>
                <c:pt idx="621">
                  <c:v>37878</c:v>
                </c:pt>
                <c:pt idx="622">
                  <c:v>37879</c:v>
                </c:pt>
                <c:pt idx="623">
                  <c:v>37880</c:v>
                </c:pt>
                <c:pt idx="624">
                  <c:v>37881</c:v>
                </c:pt>
                <c:pt idx="625">
                  <c:v>37882</c:v>
                </c:pt>
                <c:pt idx="626">
                  <c:v>37883</c:v>
                </c:pt>
                <c:pt idx="627">
                  <c:v>37884</c:v>
                </c:pt>
                <c:pt idx="628">
                  <c:v>37885</c:v>
                </c:pt>
                <c:pt idx="629">
                  <c:v>37886</c:v>
                </c:pt>
                <c:pt idx="630">
                  <c:v>37887</c:v>
                </c:pt>
                <c:pt idx="631">
                  <c:v>37888</c:v>
                </c:pt>
                <c:pt idx="632">
                  <c:v>37889</c:v>
                </c:pt>
                <c:pt idx="633">
                  <c:v>37890</c:v>
                </c:pt>
                <c:pt idx="634">
                  <c:v>37891</c:v>
                </c:pt>
                <c:pt idx="635">
                  <c:v>37892</c:v>
                </c:pt>
                <c:pt idx="636">
                  <c:v>37893</c:v>
                </c:pt>
                <c:pt idx="637">
                  <c:v>37894</c:v>
                </c:pt>
                <c:pt idx="638">
                  <c:v>37895</c:v>
                </c:pt>
                <c:pt idx="639">
                  <c:v>37896</c:v>
                </c:pt>
                <c:pt idx="640">
                  <c:v>37897</c:v>
                </c:pt>
                <c:pt idx="641">
                  <c:v>37898</c:v>
                </c:pt>
                <c:pt idx="642">
                  <c:v>37899</c:v>
                </c:pt>
                <c:pt idx="643">
                  <c:v>37900</c:v>
                </c:pt>
                <c:pt idx="644">
                  <c:v>37901</c:v>
                </c:pt>
                <c:pt idx="645">
                  <c:v>37902</c:v>
                </c:pt>
                <c:pt idx="646">
                  <c:v>37903</c:v>
                </c:pt>
                <c:pt idx="647">
                  <c:v>37904</c:v>
                </c:pt>
                <c:pt idx="648">
                  <c:v>37905</c:v>
                </c:pt>
                <c:pt idx="649">
                  <c:v>37906</c:v>
                </c:pt>
                <c:pt idx="650">
                  <c:v>37907</c:v>
                </c:pt>
                <c:pt idx="651">
                  <c:v>37908</c:v>
                </c:pt>
                <c:pt idx="652">
                  <c:v>37909</c:v>
                </c:pt>
                <c:pt idx="653">
                  <c:v>37910</c:v>
                </c:pt>
                <c:pt idx="654">
                  <c:v>37911</c:v>
                </c:pt>
                <c:pt idx="655">
                  <c:v>37912</c:v>
                </c:pt>
                <c:pt idx="656">
                  <c:v>37913</c:v>
                </c:pt>
                <c:pt idx="657">
                  <c:v>37914</c:v>
                </c:pt>
                <c:pt idx="658">
                  <c:v>37915</c:v>
                </c:pt>
                <c:pt idx="659">
                  <c:v>37916</c:v>
                </c:pt>
                <c:pt idx="660">
                  <c:v>37917</c:v>
                </c:pt>
                <c:pt idx="661">
                  <c:v>37918</c:v>
                </c:pt>
                <c:pt idx="662">
                  <c:v>37919</c:v>
                </c:pt>
                <c:pt idx="663">
                  <c:v>37920</c:v>
                </c:pt>
                <c:pt idx="664">
                  <c:v>37921</c:v>
                </c:pt>
                <c:pt idx="665">
                  <c:v>37922</c:v>
                </c:pt>
                <c:pt idx="666">
                  <c:v>37923</c:v>
                </c:pt>
                <c:pt idx="667">
                  <c:v>37924</c:v>
                </c:pt>
                <c:pt idx="668">
                  <c:v>37925</c:v>
                </c:pt>
                <c:pt idx="669">
                  <c:v>37926</c:v>
                </c:pt>
                <c:pt idx="670">
                  <c:v>37927</c:v>
                </c:pt>
                <c:pt idx="671">
                  <c:v>37928</c:v>
                </c:pt>
                <c:pt idx="672">
                  <c:v>37929</c:v>
                </c:pt>
                <c:pt idx="673">
                  <c:v>37930</c:v>
                </c:pt>
                <c:pt idx="674">
                  <c:v>37931</c:v>
                </c:pt>
                <c:pt idx="675">
                  <c:v>37932</c:v>
                </c:pt>
                <c:pt idx="676">
                  <c:v>37933</c:v>
                </c:pt>
                <c:pt idx="677">
                  <c:v>37934</c:v>
                </c:pt>
                <c:pt idx="678">
                  <c:v>37935</c:v>
                </c:pt>
                <c:pt idx="679">
                  <c:v>37936</c:v>
                </c:pt>
                <c:pt idx="680">
                  <c:v>37937</c:v>
                </c:pt>
                <c:pt idx="681">
                  <c:v>37938</c:v>
                </c:pt>
                <c:pt idx="682">
                  <c:v>37939</c:v>
                </c:pt>
                <c:pt idx="683">
                  <c:v>37940</c:v>
                </c:pt>
                <c:pt idx="684">
                  <c:v>37941</c:v>
                </c:pt>
                <c:pt idx="685">
                  <c:v>37942</c:v>
                </c:pt>
                <c:pt idx="686">
                  <c:v>37943</c:v>
                </c:pt>
                <c:pt idx="687">
                  <c:v>37944</c:v>
                </c:pt>
                <c:pt idx="688">
                  <c:v>37945</c:v>
                </c:pt>
                <c:pt idx="689">
                  <c:v>37946</c:v>
                </c:pt>
                <c:pt idx="690">
                  <c:v>37947</c:v>
                </c:pt>
                <c:pt idx="691">
                  <c:v>37948</c:v>
                </c:pt>
                <c:pt idx="692">
                  <c:v>37949</c:v>
                </c:pt>
                <c:pt idx="693">
                  <c:v>37950</c:v>
                </c:pt>
                <c:pt idx="694">
                  <c:v>37951</c:v>
                </c:pt>
                <c:pt idx="695">
                  <c:v>37952</c:v>
                </c:pt>
                <c:pt idx="696">
                  <c:v>37953</c:v>
                </c:pt>
                <c:pt idx="697">
                  <c:v>37954</c:v>
                </c:pt>
                <c:pt idx="698">
                  <c:v>37955</c:v>
                </c:pt>
                <c:pt idx="699">
                  <c:v>37956</c:v>
                </c:pt>
                <c:pt idx="700">
                  <c:v>37957</c:v>
                </c:pt>
                <c:pt idx="701">
                  <c:v>37958</c:v>
                </c:pt>
                <c:pt idx="702">
                  <c:v>37959</c:v>
                </c:pt>
                <c:pt idx="703">
                  <c:v>37960</c:v>
                </c:pt>
                <c:pt idx="704">
                  <c:v>37961</c:v>
                </c:pt>
                <c:pt idx="705">
                  <c:v>37962</c:v>
                </c:pt>
                <c:pt idx="706">
                  <c:v>37963</c:v>
                </c:pt>
                <c:pt idx="707">
                  <c:v>37964</c:v>
                </c:pt>
                <c:pt idx="708">
                  <c:v>37965</c:v>
                </c:pt>
                <c:pt idx="709">
                  <c:v>37966</c:v>
                </c:pt>
                <c:pt idx="710">
                  <c:v>37967</c:v>
                </c:pt>
                <c:pt idx="711">
                  <c:v>37968</c:v>
                </c:pt>
                <c:pt idx="712">
                  <c:v>37969</c:v>
                </c:pt>
                <c:pt idx="713">
                  <c:v>37970</c:v>
                </c:pt>
                <c:pt idx="714">
                  <c:v>37971</c:v>
                </c:pt>
                <c:pt idx="715">
                  <c:v>37972</c:v>
                </c:pt>
                <c:pt idx="716">
                  <c:v>37973</c:v>
                </c:pt>
                <c:pt idx="717">
                  <c:v>37974</c:v>
                </c:pt>
                <c:pt idx="718">
                  <c:v>37975</c:v>
                </c:pt>
                <c:pt idx="719">
                  <c:v>37976</c:v>
                </c:pt>
                <c:pt idx="720">
                  <c:v>37977</c:v>
                </c:pt>
                <c:pt idx="721">
                  <c:v>37978</c:v>
                </c:pt>
                <c:pt idx="722">
                  <c:v>37979</c:v>
                </c:pt>
                <c:pt idx="723">
                  <c:v>37980</c:v>
                </c:pt>
                <c:pt idx="724">
                  <c:v>37981</c:v>
                </c:pt>
                <c:pt idx="725">
                  <c:v>37982</c:v>
                </c:pt>
                <c:pt idx="726">
                  <c:v>37983</c:v>
                </c:pt>
                <c:pt idx="727">
                  <c:v>37984</c:v>
                </c:pt>
                <c:pt idx="728">
                  <c:v>37985</c:v>
                </c:pt>
                <c:pt idx="729">
                  <c:v>37986</c:v>
                </c:pt>
                <c:pt idx="730">
                  <c:v>37987</c:v>
                </c:pt>
                <c:pt idx="731">
                  <c:v>37988</c:v>
                </c:pt>
                <c:pt idx="732">
                  <c:v>37989</c:v>
                </c:pt>
                <c:pt idx="733">
                  <c:v>37990</c:v>
                </c:pt>
                <c:pt idx="734">
                  <c:v>37991</c:v>
                </c:pt>
                <c:pt idx="735">
                  <c:v>37992</c:v>
                </c:pt>
                <c:pt idx="736">
                  <c:v>37993</c:v>
                </c:pt>
                <c:pt idx="737">
                  <c:v>37994</c:v>
                </c:pt>
                <c:pt idx="738">
                  <c:v>37995</c:v>
                </c:pt>
                <c:pt idx="739">
                  <c:v>37996</c:v>
                </c:pt>
                <c:pt idx="740">
                  <c:v>37997</c:v>
                </c:pt>
                <c:pt idx="741">
                  <c:v>37998</c:v>
                </c:pt>
                <c:pt idx="742">
                  <c:v>37999</c:v>
                </c:pt>
                <c:pt idx="743">
                  <c:v>38000</c:v>
                </c:pt>
                <c:pt idx="744">
                  <c:v>38001</c:v>
                </c:pt>
                <c:pt idx="745">
                  <c:v>38002</c:v>
                </c:pt>
                <c:pt idx="746">
                  <c:v>38003</c:v>
                </c:pt>
                <c:pt idx="747">
                  <c:v>38004</c:v>
                </c:pt>
                <c:pt idx="748">
                  <c:v>38005</c:v>
                </c:pt>
                <c:pt idx="749">
                  <c:v>38006</c:v>
                </c:pt>
                <c:pt idx="750">
                  <c:v>38007</c:v>
                </c:pt>
                <c:pt idx="751">
                  <c:v>38008</c:v>
                </c:pt>
                <c:pt idx="752">
                  <c:v>38009</c:v>
                </c:pt>
                <c:pt idx="753">
                  <c:v>38010</c:v>
                </c:pt>
                <c:pt idx="754">
                  <c:v>38011</c:v>
                </c:pt>
                <c:pt idx="755">
                  <c:v>38012</c:v>
                </c:pt>
                <c:pt idx="756">
                  <c:v>38013</c:v>
                </c:pt>
                <c:pt idx="757">
                  <c:v>38014</c:v>
                </c:pt>
                <c:pt idx="758">
                  <c:v>38015</c:v>
                </c:pt>
                <c:pt idx="759">
                  <c:v>38016</c:v>
                </c:pt>
                <c:pt idx="760">
                  <c:v>38017</c:v>
                </c:pt>
                <c:pt idx="761">
                  <c:v>38018</c:v>
                </c:pt>
                <c:pt idx="762">
                  <c:v>38019</c:v>
                </c:pt>
                <c:pt idx="763">
                  <c:v>38020</c:v>
                </c:pt>
                <c:pt idx="764">
                  <c:v>38021</c:v>
                </c:pt>
                <c:pt idx="765">
                  <c:v>38022</c:v>
                </c:pt>
                <c:pt idx="766">
                  <c:v>38023</c:v>
                </c:pt>
                <c:pt idx="767">
                  <c:v>38024</c:v>
                </c:pt>
                <c:pt idx="768">
                  <c:v>38025</c:v>
                </c:pt>
                <c:pt idx="769">
                  <c:v>38026</c:v>
                </c:pt>
                <c:pt idx="770">
                  <c:v>38027</c:v>
                </c:pt>
                <c:pt idx="771">
                  <c:v>38028</c:v>
                </c:pt>
                <c:pt idx="772">
                  <c:v>38029</c:v>
                </c:pt>
                <c:pt idx="773">
                  <c:v>38030</c:v>
                </c:pt>
                <c:pt idx="774">
                  <c:v>38031</c:v>
                </c:pt>
                <c:pt idx="775">
                  <c:v>38032</c:v>
                </c:pt>
                <c:pt idx="776">
                  <c:v>38033</c:v>
                </c:pt>
                <c:pt idx="777">
                  <c:v>38034</c:v>
                </c:pt>
                <c:pt idx="778">
                  <c:v>38035</c:v>
                </c:pt>
                <c:pt idx="779">
                  <c:v>38036</c:v>
                </c:pt>
                <c:pt idx="780">
                  <c:v>38037</c:v>
                </c:pt>
                <c:pt idx="781">
                  <c:v>38038</c:v>
                </c:pt>
                <c:pt idx="782">
                  <c:v>38039</c:v>
                </c:pt>
                <c:pt idx="783">
                  <c:v>38040</c:v>
                </c:pt>
                <c:pt idx="784">
                  <c:v>38041</c:v>
                </c:pt>
                <c:pt idx="785">
                  <c:v>38042</c:v>
                </c:pt>
                <c:pt idx="786">
                  <c:v>38043</c:v>
                </c:pt>
                <c:pt idx="787">
                  <c:v>38044</c:v>
                </c:pt>
                <c:pt idx="788">
                  <c:v>38045</c:v>
                </c:pt>
                <c:pt idx="789">
                  <c:v>38046</c:v>
                </c:pt>
                <c:pt idx="790">
                  <c:v>38047</c:v>
                </c:pt>
                <c:pt idx="791">
                  <c:v>38048</c:v>
                </c:pt>
                <c:pt idx="792">
                  <c:v>38049</c:v>
                </c:pt>
                <c:pt idx="793">
                  <c:v>38050</c:v>
                </c:pt>
                <c:pt idx="794">
                  <c:v>38051</c:v>
                </c:pt>
                <c:pt idx="795">
                  <c:v>38052</c:v>
                </c:pt>
                <c:pt idx="796">
                  <c:v>38053</c:v>
                </c:pt>
                <c:pt idx="797">
                  <c:v>38054</c:v>
                </c:pt>
                <c:pt idx="798">
                  <c:v>38055</c:v>
                </c:pt>
                <c:pt idx="799">
                  <c:v>38056</c:v>
                </c:pt>
                <c:pt idx="800">
                  <c:v>38057</c:v>
                </c:pt>
                <c:pt idx="801">
                  <c:v>38058</c:v>
                </c:pt>
                <c:pt idx="802">
                  <c:v>38059</c:v>
                </c:pt>
                <c:pt idx="803">
                  <c:v>38060</c:v>
                </c:pt>
                <c:pt idx="804">
                  <c:v>38061</c:v>
                </c:pt>
                <c:pt idx="805">
                  <c:v>38062</c:v>
                </c:pt>
                <c:pt idx="806">
                  <c:v>38063</c:v>
                </c:pt>
                <c:pt idx="807">
                  <c:v>38064</c:v>
                </c:pt>
                <c:pt idx="808">
                  <c:v>38065</c:v>
                </c:pt>
                <c:pt idx="809">
                  <c:v>38066</c:v>
                </c:pt>
                <c:pt idx="810">
                  <c:v>38067</c:v>
                </c:pt>
                <c:pt idx="811">
                  <c:v>38068</c:v>
                </c:pt>
                <c:pt idx="812">
                  <c:v>38069</c:v>
                </c:pt>
                <c:pt idx="813">
                  <c:v>38070</c:v>
                </c:pt>
                <c:pt idx="814">
                  <c:v>38071</c:v>
                </c:pt>
                <c:pt idx="815">
                  <c:v>38072</c:v>
                </c:pt>
                <c:pt idx="816">
                  <c:v>38073</c:v>
                </c:pt>
                <c:pt idx="817">
                  <c:v>38074</c:v>
                </c:pt>
                <c:pt idx="818">
                  <c:v>38075</c:v>
                </c:pt>
                <c:pt idx="819">
                  <c:v>38076</c:v>
                </c:pt>
                <c:pt idx="820">
                  <c:v>38077</c:v>
                </c:pt>
                <c:pt idx="821">
                  <c:v>38078</c:v>
                </c:pt>
                <c:pt idx="822">
                  <c:v>38079</c:v>
                </c:pt>
                <c:pt idx="823">
                  <c:v>38080</c:v>
                </c:pt>
                <c:pt idx="824">
                  <c:v>38081</c:v>
                </c:pt>
                <c:pt idx="825">
                  <c:v>38082</c:v>
                </c:pt>
                <c:pt idx="826">
                  <c:v>38083</c:v>
                </c:pt>
                <c:pt idx="827">
                  <c:v>38084</c:v>
                </c:pt>
                <c:pt idx="828">
                  <c:v>38085</c:v>
                </c:pt>
                <c:pt idx="829">
                  <c:v>38086</c:v>
                </c:pt>
                <c:pt idx="830">
                  <c:v>38087</c:v>
                </c:pt>
                <c:pt idx="831">
                  <c:v>38088</c:v>
                </c:pt>
                <c:pt idx="832">
                  <c:v>38089</c:v>
                </c:pt>
                <c:pt idx="833">
                  <c:v>38090</c:v>
                </c:pt>
                <c:pt idx="834">
                  <c:v>38091</c:v>
                </c:pt>
                <c:pt idx="835">
                  <c:v>38092</c:v>
                </c:pt>
                <c:pt idx="836">
                  <c:v>38093</c:v>
                </c:pt>
                <c:pt idx="837">
                  <c:v>38094</c:v>
                </c:pt>
                <c:pt idx="838">
                  <c:v>38095</c:v>
                </c:pt>
                <c:pt idx="839">
                  <c:v>38096</c:v>
                </c:pt>
                <c:pt idx="840">
                  <c:v>38097</c:v>
                </c:pt>
                <c:pt idx="841">
                  <c:v>38098</c:v>
                </c:pt>
                <c:pt idx="842">
                  <c:v>38099</c:v>
                </c:pt>
                <c:pt idx="843">
                  <c:v>38100</c:v>
                </c:pt>
                <c:pt idx="844">
                  <c:v>38101</c:v>
                </c:pt>
                <c:pt idx="845">
                  <c:v>38102</c:v>
                </c:pt>
                <c:pt idx="846">
                  <c:v>38103</c:v>
                </c:pt>
                <c:pt idx="847">
                  <c:v>38104</c:v>
                </c:pt>
                <c:pt idx="848">
                  <c:v>38105</c:v>
                </c:pt>
                <c:pt idx="849">
                  <c:v>38106</c:v>
                </c:pt>
                <c:pt idx="850">
                  <c:v>38107</c:v>
                </c:pt>
                <c:pt idx="851">
                  <c:v>38108</c:v>
                </c:pt>
                <c:pt idx="852">
                  <c:v>38109</c:v>
                </c:pt>
                <c:pt idx="853">
                  <c:v>38110</c:v>
                </c:pt>
                <c:pt idx="854">
                  <c:v>38111</c:v>
                </c:pt>
                <c:pt idx="855">
                  <c:v>38112</c:v>
                </c:pt>
                <c:pt idx="856">
                  <c:v>38113</c:v>
                </c:pt>
                <c:pt idx="857">
                  <c:v>38114</c:v>
                </c:pt>
                <c:pt idx="858">
                  <c:v>38115</c:v>
                </c:pt>
                <c:pt idx="859">
                  <c:v>38116</c:v>
                </c:pt>
                <c:pt idx="860">
                  <c:v>38117</c:v>
                </c:pt>
                <c:pt idx="861">
                  <c:v>38118</c:v>
                </c:pt>
                <c:pt idx="862">
                  <c:v>38119</c:v>
                </c:pt>
                <c:pt idx="863">
                  <c:v>38120</c:v>
                </c:pt>
                <c:pt idx="864">
                  <c:v>38121</c:v>
                </c:pt>
                <c:pt idx="865">
                  <c:v>38122</c:v>
                </c:pt>
                <c:pt idx="866">
                  <c:v>38123</c:v>
                </c:pt>
                <c:pt idx="867">
                  <c:v>38124</c:v>
                </c:pt>
                <c:pt idx="868">
                  <c:v>38125</c:v>
                </c:pt>
                <c:pt idx="869">
                  <c:v>38126</c:v>
                </c:pt>
                <c:pt idx="870">
                  <c:v>38127</c:v>
                </c:pt>
                <c:pt idx="871">
                  <c:v>38128</c:v>
                </c:pt>
                <c:pt idx="872">
                  <c:v>38129</c:v>
                </c:pt>
                <c:pt idx="873">
                  <c:v>38130</c:v>
                </c:pt>
                <c:pt idx="874">
                  <c:v>38131</c:v>
                </c:pt>
                <c:pt idx="875">
                  <c:v>38132</c:v>
                </c:pt>
                <c:pt idx="876">
                  <c:v>38133</c:v>
                </c:pt>
                <c:pt idx="877">
                  <c:v>38134</c:v>
                </c:pt>
                <c:pt idx="878">
                  <c:v>38135</c:v>
                </c:pt>
                <c:pt idx="879">
                  <c:v>38136</c:v>
                </c:pt>
                <c:pt idx="880">
                  <c:v>38137</c:v>
                </c:pt>
                <c:pt idx="881">
                  <c:v>38138</c:v>
                </c:pt>
                <c:pt idx="882">
                  <c:v>38139</c:v>
                </c:pt>
                <c:pt idx="883">
                  <c:v>38140</c:v>
                </c:pt>
                <c:pt idx="884">
                  <c:v>38141</c:v>
                </c:pt>
                <c:pt idx="885">
                  <c:v>38142</c:v>
                </c:pt>
                <c:pt idx="886">
                  <c:v>38143</c:v>
                </c:pt>
                <c:pt idx="887">
                  <c:v>38144</c:v>
                </c:pt>
                <c:pt idx="888">
                  <c:v>38145</c:v>
                </c:pt>
                <c:pt idx="889">
                  <c:v>38146</c:v>
                </c:pt>
                <c:pt idx="890">
                  <c:v>38147</c:v>
                </c:pt>
                <c:pt idx="891">
                  <c:v>38148</c:v>
                </c:pt>
                <c:pt idx="892">
                  <c:v>38149</c:v>
                </c:pt>
                <c:pt idx="893">
                  <c:v>38150</c:v>
                </c:pt>
                <c:pt idx="894">
                  <c:v>38151</c:v>
                </c:pt>
                <c:pt idx="895">
                  <c:v>38152</c:v>
                </c:pt>
                <c:pt idx="896">
                  <c:v>38153</c:v>
                </c:pt>
                <c:pt idx="897">
                  <c:v>38154</c:v>
                </c:pt>
                <c:pt idx="898">
                  <c:v>38155</c:v>
                </c:pt>
                <c:pt idx="899">
                  <c:v>38156</c:v>
                </c:pt>
                <c:pt idx="900">
                  <c:v>38157</c:v>
                </c:pt>
                <c:pt idx="901">
                  <c:v>38158</c:v>
                </c:pt>
                <c:pt idx="902">
                  <c:v>38159</c:v>
                </c:pt>
                <c:pt idx="903">
                  <c:v>38160</c:v>
                </c:pt>
                <c:pt idx="904">
                  <c:v>38161</c:v>
                </c:pt>
                <c:pt idx="905">
                  <c:v>38162</c:v>
                </c:pt>
                <c:pt idx="906">
                  <c:v>38163</c:v>
                </c:pt>
                <c:pt idx="907">
                  <c:v>38164</c:v>
                </c:pt>
                <c:pt idx="908">
                  <c:v>38165</c:v>
                </c:pt>
                <c:pt idx="909">
                  <c:v>38166</c:v>
                </c:pt>
                <c:pt idx="910">
                  <c:v>38167</c:v>
                </c:pt>
                <c:pt idx="911">
                  <c:v>38168</c:v>
                </c:pt>
                <c:pt idx="912">
                  <c:v>38169</c:v>
                </c:pt>
                <c:pt idx="913">
                  <c:v>38170</c:v>
                </c:pt>
                <c:pt idx="914">
                  <c:v>38171</c:v>
                </c:pt>
                <c:pt idx="915">
                  <c:v>38172</c:v>
                </c:pt>
                <c:pt idx="916">
                  <c:v>38173</c:v>
                </c:pt>
                <c:pt idx="917">
                  <c:v>38174</c:v>
                </c:pt>
                <c:pt idx="918">
                  <c:v>38175</c:v>
                </c:pt>
                <c:pt idx="919">
                  <c:v>38176</c:v>
                </c:pt>
                <c:pt idx="920">
                  <c:v>38177</c:v>
                </c:pt>
                <c:pt idx="921">
                  <c:v>38178</c:v>
                </c:pt>
                <c:pt idx="922">
                  <c:v>38179</c:v>
                </c:pt>
                <c:pt idx="923">
                  <c:v>38180</c:v>
                </c:pt>
                <c:pt idx="924">
                  <c:v>38181</c:v>
                </c:pt>
                <c:pt idx="925">
                  <c:v>38182</c:v>
                </c:pt>
                <c:pt idx="926">
                  <c:v>38183</c:v>
                </c:pt>
                <c:pt idx="927">
                  <c:v>38184</c:v>
                </c:pt>
                <c:pt idx="928">
                  <c:v>38185</c:v>
                </c:pt>
                <c:pt idx="929">
                  <c:v>38186</c:v>
                </c:pt>
                <c:pt idx="930">
                  <c:v>38187</c:v>
                </c:pt>
                <c:pt idx="931">
                  <c:v>38188</c:v>
                </c:pt>
                <c:pt idx="932">
                  <c:v>38189</c:v>
                </c:pt>
                <c:pt idx="933">
                  <c:v>38190</c:v>
                </c:pt>
                <c:pt idx="934">
                  <c:v>38191</c:v>
                </c:pt>
                <c:pt idx="935">
                  <c:v>38192</c:v>
                </c:pt>
                <c:pt idx="936">
                  <c:v>38193</c:v>
                </c:pt>
                <c:pt idx="937">
                  <c:v>38194</c:v>
                </c:pt>
                <c:pt idx="938">
                  <c:v>38195</c:v>
                </c:pt>
                <c:pt idx="939">
                  <c:v>38196</c:v>
                </c:pt>
                <c:pt idx="940">
                  <c:v>38197</c:v>
                </c:pt>
                <c:pt idx="941">
                  <c:v>38198</c:v>
                </c:pt>
                <c:pt idx="942">
                  <c:v>38199</c:v>
                </c:pt>
                <c:pt idx="943">
                  <c:v>38200</c:v>
                </c:pt>
                <c:pt idx="944">
                  <c:v>38201</c:v>
                </c:pt>
                <c:pt idx="945">
                  <c:v>38202</c:v>
                </c:pt>
                <c:pt idx="946">
                  <c:v>38203</c:v>
                </c:pt>
                <c:pt idx="947">
                  <c:v>38204</c:v>
                </c:pt>
                <c:pt idx="948">
                  <c:v>38205</c:v>
                </c:pt>
                <c:pt idx="949">
                  <c:v>38206</c:v>
                </c:pt>
                <c:pt idx="950">
                  <c:v>38207</c:v>
                </c:pt>
                <c:pt idx="951">
                  <c:v>38208</c:v>
                </c:pt>
                <c:pt idx="952">
                  <c:v>38209</c:v>
                </c:pt>
                <c:pt idx="953">
                  <c:v>38210</c:v>
                </c:pt>
                <c:pt idx="954">
                  <c:v>38211</c:v>
                </c:pt>
                <c:pt idx="955">
                  <c:v>38212</c:v>
                </c:pt>
                <c:pt idx="956">
                  <c:v>38213</c:v>
                </c:pt>
                <c:pt idx="957">
                  <c:v>38214</c:v>
                </c:pt>
                <c:pt idx="958">
                  <c:v>38215</c:v>
                </c:pt>
                <c:pt idx="959">
                  <c:v>38216</c:v>
                </c:pt>
                <c:pt idx="960">
                  <c:v>38217</c:v>
                </c:pt>
                <c:pt idx="961">
                  <c:v>38218</c:v>
                </c:pt>
                <c:pt idx="962">
                  <c:v>38219</c:v>
                </c:pt>
                <c:pt idx="963">
                  <c:v>38220</c:v>
                </c:pt>
                <c:pt idx="964">
                  <c:v>38221</c:v>
                </c:pt>
                <c:pt idx="965">
                  <c:v>38222</c:v>
                </c:pt>
                <c:pt idx="966">
                  <c:v>38223</c:v>
                </c:pt>
                <c:pt idx="967">
                  <c:v>38224</c:v>
                </c:pt>
                <c:pt idx="968">
                  <c:v>38225</c:v>
                </c:pt>
                <c:pt idx="969">
                  <c:v>38226</c:v>
                </c:pt>
                <c:pt idx="970">
                  <c:v>38227</c:v>
                </c:pt>
                <c:pt idx="971">
                  <c:v>38228</c:v>
                </c:pt>
                <c:pt idx="972">
                  <c:v>38229</c:v>
                </c:pt>
                <c:pt idx="973">
                  <c:v>38230</c:v>
                </c:pt>
                <c:pt idx="974">
                  <c:v>38231</c:v>
                </c:pt>
                <c:pt idx="975">
                  <c:v>38232</c:v>
                </c:pt>
                <c:pt idx="976">
                  <c:v>38233</c:v>
                </c:pt>
                <c:pt idx="977">
                  <c:v>38234</c:v>
                </c:pt>
                <c:pt idx="978">
                  <c:v>38235</c:v>
                </c:pt>
                <c:pt idx="979">
                  <c:v>38236</c:v>
                </c:pt>
                <c:pt idx="980">
                  <c:v>38237</c:v>
                </c:pt>
                <c:pt idx="981">
                  <c:v>38238</c:v>
                </c:pt>
                <c:pt idx="982">
                  <c:v>38239</c:v>
                </c:pt>
                <c:pt idx="983">
                  <c:v>38240</c:v>
                </c:pt>
                <c:pt idx="984">
                  <c:v>38241</c:v>
                </c:pt>
                <c:pt idx="985">
                  <c:v>38242</c:v>
                </c:pt>
                <c:pt idx="986">
                  <c:v>38243</c:v>
                </c:pt>
                <c:pt idx="987">
                  <c:v>38244</c:v>
                </c:pt>
                <c:pt idx="988">
                  <c:v>38245</c:v>
                </c:pt>
                <c:pt idx="989">
                  <c:v>38246</c:v>
                </c:pt>
                <c:pt idx="990">
                  <c:v>38247</c:v>
                </c:pt>
                <c:pt idx="991">
                  <c:v>38248</c:v>
                </c:pt>
                <c:pt idx="992">
                  <c:v>38249</c:v>
                </c:pt>
                <c:pt idx="993">
                  <c:v>38250</c:v>
                </c:pt>
                <c:pt idx="994">
                  <c:v>38251</c:v>
                </c:pt>
                <c:pt idx="995">
                  <c:v>38252</c:v>
                </c:pt>
                <c:pt idx="996">
                  <c:v>38253</c:v>
                </c:pt>
                <c:pt idx="997">
                  <c:v>38254</c:v>
                </c:pt>
                <c:pt idx="998">
                  <c:v>38255</c:v>
                </c:pt>
                <c:pt idx="999">
                  <c:v>38256</c:v>
                </c:pt>
                <c:pt idx="1000">
                  <c:v>38257</c:v>
                </c:pt>
                <c:pt idx="1001">
                  <c:v>38258</c:v>
                </c:pt>
                <c:pt idx="1002">
                  <c:v>38259</c:v>
                </c:pt>
                <c:pt idx="1003">
                  <c:v>38260</c:v>
                </c:pt>
                <c:pt idx="1004">
                  <c:v>38261</c:v>
                </c:pt>
                <c:pt idx="1005">
                  <c:v>38262</c:v>
                </c:pt>
                <c:pt idx="1006">
                  <c:v>38263</c:v>
                </c:pt>
                <c:pt idx="1007">
                  <c:v>38264</c:v>
                </c:pt>
                <c:pt idx="1008">
                  <c:v>38265</c:v>
                </c:pt>
                <c:pt idx="1009">
                  <c:v>38266</c:v>
                </c:pt>
                <c:pt idx="1010">
                  <c:v>38267</c:v>
                </c:pt>
                <c:pt idx="1011">
                  <c:v>38268</c:v>
                </c:pt>
                <c:pt idx="1012">
                  <c:v>38269</c:v>
                </c:pt>
                <c:pt idx="1013">
                  <c:v>38270</c:v>
                </c:pt>
                <c:pt idx="1014">
                  <c:v>38271</c:v>
                </c:pt>
                <c:pt idx="1015">
                  <c:v>38272</c:v>
                </c:pt>
                <c:pt idx="1016">
                  <c:v>38273</c:v>
                </c:pt>
                <c:pt idx="1017">
                  <c:v>38274</c:v>
                </c:pt>
                <c:pt idx="1018">
                  <c:v>38275</c:v>
                </c:pt>
                <c:pt idx="1019">
                  <c:v>38276</c:v>
                </c:pt>
                <c:pt idx="1020">
                  <c:v>38277</c:v>
                </c:pt>
                <c:pt idx="1021">
                  <c:v>38278</c:v>
                </c:pt>
                <c:pt idx="1022">
                  <c:v>38279</c:v>
                </c:pt>
                <c:pt idx="1023">
                  <c:v>38280</c:v>
                </c:pt>
                <c:pt idx="1024">
                  <c:v>38281</c:v>
                </c:pt>
                <c:pt idx="1025">
                  <c:v>38282</c:v>
                </c:pt>
                <c:pt idx="1026">
                  <c:v>38283</c:v>
                </c:pt>
                <c:pt idx="1027">
                  <c:v>38284</c:v>
                </c:pt>
                <c:pt idx="1028">
                  <c:v>38285</c:v>
                </c:pt>
                <c:pt idx="1029">
                  <c:v>38286</c:v>
                </c:pt>
                <c:pt idx="1030">
                  <c:v>38287</c:v>
                </c:pt>
                <c:pt idx="1031">
                  <c:v>38288</c:v>
                </c:pt>
                <c:pt idx="1032">
                  <c:v>38289</c:v>
                </c:pt>
                <c:pt idx="1033">
                  <c:v>38290</c:v>
                </c:pt>
                <c:pt idx="1034">
                  <c:v>38291</c:v>
                </c:pt>
                <c:pt idx="1035">
                  <c:v>38292</c:v>
                </c:pt>
                <c:pt idx="1036">
                  <c:v>38293</c:v>
                </c:pt>
                <c:pt idx="1037">
                  <c:v>38294</c:v>
                </c:pt>
                <c:pt idx="1038">
                  <c:v>38295</c:v>
                </c:pt>
                <c:pt idx="1039">
                  <c:v>38296</c:v>
                </c:pt>
                <c:pt idx="1040">
                  <c:v>38297</c:v>
                </c:pt>
                <c:pt idx="1041">
                  <c:v>38298</c:v>
                </c:pt>
                <c:pt idx="1042">
                  <c:v>38299</c:v>
                </c:pt>
                <c:pt idx="1043">
                  <c:v>38300</c:v>
                </c:pt>
                <c:pt idx="1044">
                  <c:v>38301</c:v>
                </c:pt>
                <c:pt idx="1045">
                  <c:v>38302</c:v>
                </c:pt>
                <c:pt idx="1046">
                  <c:v>38303</c:v>
                </c:pt>
                <c:pt idx="1047">
                  <c:v>38304</c:v>
                </c:pt>
                <c:pt idx="1048">
                  <c:v>38305</c:v>
                </c:pt>
                <c:pt idx="1049">
                  <c:v>38306</c:v>
                </c:pt>
                <c:pt idx="1050">
                  <c:v>38307</c:v>
                </c:pt>
                <c:pt idx="1051">
                  <c:v>38308</c:v>
                </c:pt>
                <c:pt idx="1052">
                  <c:v>38309</c:v>
                </c:pt>
                <c:pt idx="1053">
                  <c:v>38310</c:v>
                </c:pt>
                <c:pt idx="1054">
                  <c:v>38311</c:v>
                </c:pt>
                <c:pt idx="1055">
                  <c:v>38312</c:v>
                </c:pt>
                <c:pt idx="1056">
                  <c:v>38313</c:v>
                </c:pt>
                <c:pt idx="1057">
                  <c:v>38314</c:v>
                </c:pt>
                <c:pt idx="1058">
                  <c:v>38315</c:v>
                </c:pt>
                <c:pt idx="1059">
                  <c:v>38316</c:v>
                </c:pt>
                <c:pt idx="1060">
                  <c:v>38317</c:v>
                </c:pt>
                <c:pt idx="1061">
                  <c:v>38318</c:v>
                </c:pt>
                <c:pt idx="1062">
                  <c:v>38319</c:v>
                </c:pt>
                <c:pt idx="1063">
                  <c:v>38320</c:v>
                </c:pt>
                <c:pt idx="1064">
                  <c:v>38321</c:v>
                </c:pt>
                <c:pt idx="1065">
                  <c:v>38322</c:v>
                </c:pt>
                <c:pt idx="1066">
                  <c:v>38323</c:v>
                </c:pt>
                <c:pt idx="1067">
                  <c:v>38324</c:v>
                </c:pt>
                <c:pt idx="1068">
                  <c:v>38325</c:v>
                </c:pt>
                <c:pt idx="1069">
                  <c:v>38326</c:v>
                </c:pt>
                <c:pt idx="1070">
                  <c:v>38327</c:v>
                </c:pt>
                <c:pt idx="1071">
                  <c:v>38328</c:v>
                </c:pt>
                <c:pt idx="1072">
                  <c:v>38329</c:v>
                </c:pt>
                <c:pt idx="1073">
                  <c:v>38330</c:v>
                </c:pt>
                <c:pt idx="1074">
                  <c:v>38331</c:v>
                </c:pt>
                <c:pt idx="1075">
                  <c:v>38332</c:v>
                </c:pt>
                <c:pt idx="1076">
                  <c:v>38333</c:v>
                </c:pt>
                <c:pt idx="1077">
                  <c:v>38334</c:v>
                </c:pt>
                <c:pt idx="1078">
                  <c:v>38335</c:v>
                </c:pt>
                <c:pt idx="1079">
                  <c:v>38336</c:v>
                </c:pt>
                <c:pt idx="1080">
                  <c:v>38337</c:v>
                </c:pt>
                <c:pt idx="1081">
                  <c:v>38338</c:v>
                </c:pt>
                <c:pt idx="1082">
                  <c:v>38339</c:v>
                </c:pt>
                <c:pt idx="1083">
                  <c:v>38340</c:v>
                </c:pt>
                <c:pt idx="1084">
                  <c:v>38341</c:v>
                </c:pt>
                <c:pt idx="1085">
                  <c:v>38342</c:v>
                </c:pt>
                <c:pt idx="1086">
                  <c:v>38343</c:v>
                </c:pt>
                <c:pt idx="1087">
                  <c:v>38344</c:v>
                </c:pt>
                <c:pt idx="1088">
                  <c:v>38345</c:v>
                </c:pt>
                <c:pt idx="1089">
                  <c:v>38346</c:v>
                </c:pt>
                <c:pt idx="1090">
                  <c:v>38347</c:v>
                </c:pt>
                <c:pt idx="1091">
                  <c:v>38348</c:v>
                </c:pt>
                <c:pt idx="1092">
                  <c:v>38349</c:v>
                </c:pt>
                <c:pt idx="1093">
                  <c:v>38350</c:v>
                </c:pt>
                <c:pt idx="1094">
                  <c:v>38351</c:v>
                </c:pt>
                <c:pt idx="1095">
                  <c:v>38352</c:v>
                </c:pt>
                <c:pt idx="1096">
                  <c:v>38353</c:v>
                </c:pt>
                <c:pt idx="1097">
                  <c:v>38354</c:v>
                </c:pt>
                <c:pt idx="1098">
                  <c:v>38355</c:v>
                </c:pt>
                <c:pt idx="1099">
                  <c:v>38356</c:v>
                </c:pt>
                <c:pt idx="1100">
                  <c:v>38357</c:v>
                </c:pt>
                <c:pt idx="1101">
                  <c:v>38358</c:v>
                </c:pt>
                <c:pt idx="1102">
                  <c:v>38359</c:v>
                </c:pt>
                <c:pt idx="1103">
                  <c:v>38360</c:v>
                </c:pt>
                <c:pt idx="1104">
                  <c:v>38361</c:v>
                </c:pt>
                <c:pt idx="1105">
                  <c:v>38362</c:v>
                </c:pt>
                <c:pt idx="1106">
                  <c:v>38363</c:v>
                </c:pt>
                <c:pt idx="1107">
                  <c:v>38364</c:v>
                </c:pt>
                <c:pt idx="1108">
                  <c:v>38365</c:v>
                </c:pt>
                <c:pt idx="1109">
                  <c:v>38366</c:v>
                </c:pt>
                <c:pt idx="1110">
                  <c:v>38367</c:v>
                </c:pt>
                <c:pt idx="1111">
                  <c:v>38368</c:v>
                </c:pt>
                <c:pt idx="1112">
                  <c:v>38369</c:v>
                </c:pt>
                <c:pt idx="1113">
                  <c:v>38370</c:v>
                </c:pt>
                <c:pt idx="1114">
                  <c:v>38371</c:v>
                </c:pt>
                <c:pt idx="1115">
                  <c:v>38372</c:v>
                </c:pt>
                <c:pt idx="1116">
                  <c:v>38373</c:v>
                </c:pt>
                <c:pt idx="1117">
                  <c:v>38374</c:v>
                </c:pt>
                <c:pt idx="1118">
                  <c:v>38375</c:v>
                </c:pt>
                <c:pt idx="1119">
                  <c:v>38376</c:v>
                </c:pt>
                <c:pt idx="1120">
                  <c:v>38377</c:v>
                </c:pt>
                <c:pt idx="1121">
                  <c:v>38378</c:v>
                </c:pt>
                <c:pt idx="1122">
                  <c:v>38379</c:v>
                </c:pt>
                <c:pt idx="1123">
                  <c:v>38380</c:v>
                </c:pt>
                <c:pt idx="1124">
                  <c:v>38381</c:v>
                </c:pt>
                <c:pt idx="1125">
                  <c:v>38382</c:v>
                </c:pt>
                <c:pt idx="1126">
                  <c:v>38383</c:v>
                </c:pt>
                <c:pt idx="1127">
                  <c:v>38384</c:v>
                </c:pt>
                <c:pt idx="1128">
                  <c:v>38385</c:v>
                </c:pt>
                <c:pt idx="1129">
                  <c:v>38386</c:v>
                </c:pt>
                <c:pt idx="1130">
                  <c:v>38387</c:v>
                </c:pt>
                <c:pt idx="1131">
                  <c:v>38388</c:v>
                </c:pt>
                <c:pt idx="1132">
                  <c:v>38389</c:v>
                </c:pt>
                <c:pt idx="1133">
                  <c:v>38390</c:v>
                </c:pt>
                <c:pt idx="1134">
                  <c:v>38391</c:v>
                </c:pt>
                <c:pt idx="1135">
                  <c:v>38392</c:v>
                </c:pt>
                <c:pt idx="1136">
                  <c:v>38393</c:v>
                </c:pt>
                <c:pt idx="1137">
                  <c:v>38394</c:v>
                </c:pt>
                <c:pt idx="1138">
                  <c:v>38395</c:v>
                </c:pt>
                <c:pt idx="1139">
                  <c:v>38396</c:v>
                </c:pt>
                <c:pt idx="1140">
                  <c:v>38397</c:v>
                </c:pt>
                <c:pt idx="1141">
                  <c:v>38398</c:v>
                </c:pt>
                <c:pt idx="1142">
                  <c:v>38399</c:v>
                </c:pt>
                <c:pt idx="1143">
                  <c:v>38400</c:v>
                </c:pt>
                <c:pt idx="1144">
                  <c:v>38401</c:v>
                </c:pt>
                <c:pt idx="1145">
                  <c:v>38402</c:v>
                </c:pt>
                <c:pt idx="1146">
                  <c:v>38403</c:v>
                </c:pt>
                <c:pt idx="1147">
                  <c:v>38404</c:v>
                </c:pt>
                <c:pt idx="1148">
                  <c:v>38405</c:v>
                </c:pt>
                <c:pt idx="1149">
                  <c:v>38406</c:v>
                </c:pt>
                <c:pt idx="1150">
                  <c:v>38407</c:v>
                </c:pt>
                <c:pt idx="1151">
                  <c:v>38408</c:v>
                </c:pt>
                <c:pt idx="1152">
                  <c:v>38409</c:v>
                </c:pt>
                <c:pt idx="1153">
                  <c:v>38410</c:v>
                </c:pt>
                <c:pt idx="1154">
                  <c:v>38411</c:v>
                </c:pt>
                <c:pt idx="1155">
                  <c:v>38412</c:v>
                </c:pt>
                <c:pt idx="1156">
                  <c:v>38413</c:v>
                </c:pt>
                <c:pt idx="1157">
                  <c:v>38414</c:v>
                </c:pt>
                <c:pt idx="1158">
                  <c:v>38415</c:v>
                </c:pt>
                <c:pt idx="1159">
                  <c:v>38416</c:v>
                </c:pt>
                <c:pt idx="1160">
                  <c:v>38417</c:v>
                </c:pt>
                <c:pt idx="1161">
                  <c:v>38418</c:v>
                </c:pt>
                <c:pt idx="1162">
                  <c:v>38419</c:v>
                </c:pt>
                <c:pt idx="1163">
                  <c:v>38420</c:v>
                </c:pt>
                <c:pt idx="1164">
                  <c:v>38421</c:v>
                </c:pt>
                <c:pt idx="1165">
                  <c:v>38422</c:v>
                </c:pt>
                <c:pt idx="1166">
                  <c:v>38423</c:v>
                </c:pt>
                <c:pt idx="1167">
                  <c:v>38424</c:v>
                </c:pt>
                <c:pt idx="1168">
                  <c:v>38425</c:v>
                </c:pt>
                <c:pt idx="1169">
                  <c:v>38426</c:v>
                </c:pt>
                <c:pt idx="1170">
                  <c:v>38427</c:v>
                </c:pt>
                <c:pt idx="1171">
                  <c:v>38428</c:v>
                </c:pt>
                <c:pt idx="1172">
                  <c:v>38429</c:v>
                </c:pt>
                <c:pt idx="1173">
                  <c:v>38430</c:v>
                </c:pt>
                <c:pt idx="1174">
                  <c:v>38431</c:v>
                </c:pt>
                <c:pt idx="1175">
                  <c:v>38432</c:v>
                </c:pt>
                <c:pt idx="1176">
                  <c:v>38433</c:v>
                </c:pt>
                <c:pt idx="1177">
                  <c:v>38434</c:v>
                </c:pt>
                <c:pt idx="1178">
                  <c:v>38435</c:v>
                </c:pt>
                <c:pt idx="1179">
                  <c:v>38436</c:v>
                </c:pt>
                <c:pt idx="1180">
                  <c:v>38437</c:v>
                </c:pt>
                <c:pt idx="1181">
                  <c:v>38438</c:v>
                </c:pt>
                <c:pt idx="1182">
                  <c:v>38439</c:v>
                </c:pt>
                <c:pt idx="1183">
                  <c:v>38440</c:v>
                </c:pt>
                <c:pt idx="1184">
                  <c:v>38441</c:v>
                </c:pt>
                <c:pt idx="1185">
                  <c:v>38442</c:v>
                </c:pt>
                <c:pt idx="1186">
                  <c:v>38443</c:v>
                </c:pt>
                <c:pt idx="1187">
                  <c:v>38444</c:v>
                </c:pt>
                <c:pt idx="1188">
                  <c:v>38445</c:v>
                </c:pt>
                <c:pt idx="1189">
                  <c:v>38446</c:v>
                </c:pt>
                <c:pt idx="1190">
                  <c:v>38447</c:v>
                </c:pt>
                <c:pt idx="1191">
                  <c:v>38448</c:v>
                </c:pt>
                <c:pt idx="1192">
                  <c:v>38449</c:v>
                </c:pt>
                <c:pt idx="1193">
                  <c:v>38450</c:v>
                </c:pt>
                <c:pt idx="1194">
                  <c:v>38451</c:v>
                </c:pt>
                <c:pt idx="1195">
                  <c:v>38452</c:v>
                </c:pt>
                <c:pt idx="1196">
                  <c:v>38453</c:v>
                </c:pt>
                <c:pt idx="1197">
                  <c:v>38454</c:v>
                </c:pt>
                <c:pt idx="1198">
                  <c:v>38455</c:v>
                </c:pt>
                <c:pt idx="1199">
                  <c:v>38456</c:v>
                </c:pt>
                <c:pt idx="1200">
                  <c:v>38457</c:v>
                </c:pt>
                <c:pt idx="1201">
                  <c:v>38458</c:v>
                </c:pt>
                <c:pt idx="1202">
                  <c:v>38459</c:v>
                </c:pt>
                <c:pt idx="1203">
                  <c:v>38460</c:v>
                </c:pt>
                <c:pt idx="1204">
                  <c:v>38461</c:v>
                </c:pt>
                <c:pt idx="1205">
                  <c:v>38462</c:v>
                </c:pt>
                <c:pt idx="1206">
                  <c:v>38463</c:v>
                </c:pt>
                <c:pt idx="1207">
                  <c:v>38464</c:v>
                </c:pt>
                <c:pt idx="1208">
                  <c:v>38465</c:v>
                </c:pt>
                <c:pt idx="1209">
                  <c:v>38466</c:v>
                </c:pt>
                <c:pt idx="1210">
                  <c:v>38467</c:v>
                </c:pt>
                <c:pt idx="1211">
                  <c:v>38468</c:v>
                </c:pt>
                <c:pt idx="1212">
                  <c:v>38469</c:v>
                </c:pt>
                <c:pt idx="1213">
                  <c:v>38470</c:v>
                </c:pt>
                <c:pt idx="1214">
                  <c:v>38471</c:v>
                </c:pt>
                <c:pt idx="1215">
                  <c:v>38472</c:v>
                </c:pt>
                <c:pt idx="1216">
                  <c:v>38473</c:v>
                </c:pt>
                <c:pt idx="1217">
                  <c:v>38474</c:v>
                </c:pt>
                <c:pt idx="1218">
                  <c:v>38475</c:v>
                </c:pt>
                <c:pt idx="1219">
                  <c:v>38476</c:v>
                </c:pt>
                <c:pt idx="1220">
                  <c:v>38477</c:v>
                </c:pt>
                <c:pt idx="1221">
                  <c:v>38478</c:v>
                </c:pt>
                <c:pt idx="1222">
                  <c:v>38479</c:v>
                </c:pt>
                <c:pt idx="1223">
                  <c:v>38480</c:v>
                </c:pt>
                <c:pt idx="1224">
                  <c:v>38481</c:v>
                </c:pt>
                <c:pt idx="1225">
                  <c:v>38482</c:v>
                </c:pt>
                <c:pt idx="1226">
                  <c:v>38483</c:v>
                </c:pt>
                <c:pt idx="1227">
                  <c:v>38484</c:v>
                </c:pt>
                <c:pt idx="1228">
                  <c:v>38485</c:v>
                </c:pt>
                <c:pt idx="1229">
                  <c:v>38486</c:v>
                </c:pt>
                <c:pt idx="1230">
                  <c:v>38487</c:v>
                </c:pt>
                <c:pt idx="1231">
                  <c:v>38488</c:v>
                </c:pt>
                <c:pt idx="1232">
                  <c:v>38489</c:v>
                </c:pt>
                <c:pt idx="1233">
                  <c:v>38490</c:v>
                </c:pt>
                <c:pt idx="1234">
                  <c:v>38491</c:v>
                </c:pt>
                <c:pt idx="1235">
                  <c:v>38492</c:v>
                </c:pt>
                <c:pt idx="1236">
                  <c:v>38493</c:v>
                </c:pt>
                <c:pt idx="1237">
                  <c:v>38494</c:v>
                </c:pt>
                <c:pt idx="1238">
                  <c:v>38495</c:v>
                </c:pt>
                <c:pt idx="1239">
                  <c:v>38496</c:v>
                </c:pt>
                <c:pt idx="1240">
                  <c:v>38497</c:v>
                </c:pt>
                <c:pt idx="1241">
                  <c:v>38498</c:v>
                </c:pt>
                <c:pt idx="1242">
                  <c:v>38499</c:v>
                </c:pt>
                <c:pt idx="1243">
                  <c:v>38500</c:v>
                </c:pt>
                <c:pt idx="1244">
                  <c:v>38501</c:v>
                </c:pt>
                <c:pt idx="1245">
                  <c:v>38502</c:v>
                </c:pt>
                <c:pt idx="1246">
                  <c:v>38503</c:v>
                </c:pt>
                <c:pt idx="1247">
                  <c:v>38504</c:v>
                </c:pt>
                <c:pt idx="1248">
                  <c:v>38505</c:v>
                </c:pt>
                <c:pt idx="1249">
                  <c:v>38506</c:v>
                </c:pt>
                <c:pt idx="1250">
                  <c:v>38507</c:v>
                </c:pt>
                <c:pt idx="1251">
                  <c:v>38508</c:v>
                </c:pt>
                <c:pt idx="1252">
                  <c:v>38509</c:v>
                </c:pt>
                <c:pt idx="1253">
                  <c:v>38510</c:v>
                </c:pt>
                <c:pt idx="1254">
                  <c:v>38511</c:v>
                </c:pt>
                <c:pt idx="1255">
                  <c:v>38512</c:v>
                </c:pt>
                <c:pt idx="1256">
                  <c:v>38513</c:v>
                </c:pt>
                <c:pt idx="1257">
                  <c:v>38514</c:v>
                </c:pt>
                <c:pt idx="1258">
                  <c:v>38515</c:v>
                </c:pt>
                <c:pt idx="1259">
                  <c:v>38516</c:v>
                </c:pt>
                <c:pt idx="1260">
                  <c:v>38517</c:v>
                </c:pt>
                <c:pt idx="1261">
                  <c:v>38518</c:v>
                </c:pt>
                <c:pt idx="1262">
                  <c:v>38519</c:v>
                </c:pt>
                <c:pt idx="1263">
                  <c:v>38520</c:v>
                </c:pt>
                <c:pt idx="1264">
                  <c:v>38521</c:v>
                </c:pt>
                <c:pt idx="1265">
                  <c:v>38522</c:v>
                </c:pt>
                <c:pt idx="1266">
                  <c:v>38523</c:v>
                </c:pt>
                <c:pt idx="1267">
                  <c:v>38524</c:v>
                </c:pt>
                <c:pt idx="1268">
                  <c:v>38525</c:v>
                </c:pt>
                <c:pt idx="1269">
                  <c:v>38526</c:v>
                </c:pt>
                <c:pt idx="1270">
                  <c:v>38527</c:v>
                </c:pt>
                <c:pt idx="1271">
                  <c:v>38528</c:v>
                </c:pt>
                <c:pt idx="1272">
                  <c:v>38529</c:v>
                </c:pt>
                <c:pt idx="1273">
                  <c:v>38530</c:v>
                </c:pt>
                <c:pt idx="1274">
                  <c:v>38531</c:v>
                </c:pt>
                <c:pt idx="1275">
                  <c:v>38532</c:v>
                </c:pt>
                <c:pt idx="1276">
                  <c:v>38533</c:v>
                </c:pt>
                <c:pt idx="1277">
                  <c:v>38534</c:v>
                </c:pt>
                <c:pt idx="1278">
                  <c:v>38535</c:v>
                </c:pt>
                <c:pt idx="1279">
                  <c:v>38536</c:v>
                </c:pt>
                <c:pt idx="1280">
                  <c:v>38537</c:v>
                </c:pt>
                <c:pt idx="1281">
                  <c:v>38538</c:v>
                </c:pt>
                <c:pt idx="1282">
                  <c:v>38539</c:v>
                </c:pt>
                <c:pt idx="1283">
                  <c:v>38540</c:v>
                </c:pt>
                <c:pt idx="1284">
                  <c:v>38541</c:v>
                </c:pt>
                <c:pt idx="1285">
                  <c:v>38542</c:v>
                </c:pt>
                <c:pt idx="1286">
                  <c:v>38543</c:v>
                </c:pt>
                <c:pt idx="1287">
                  <c:v>38544</c:v>
                </c:pt>
                <c:pt idx="1288">
                  <c:v>38545</c:v>
                </c:pt>
                <c:pt idx="1289">
                  <c:v>38546</c:v>
                </c:pt>
                <c:pt idx="1290">
                  <c:v>38547</c:v>
                </c:pt>
                <c:pt idx="1291">
                  <c:v>38548</c:v>
                </c:pt>
                <c:pt idx="1292">
                  <c:v>38549</c:v>
                </c:pt>
                <c:pt idx="1293">
                  <c:v>38550</c:v>
                </c:pt>
                <c:pt idx="1294">
                  <c:v>38551</c:v>
                </c:pt>
                <c:pt idx="1295">
                  <c:v>38552</c:v>
                </c:pt>
                <c:pt idx="1296">
                  <c:v>38553</c:v>
                </c:pt>
                <c:pt idx="1297">
                  <c:v>38554</c:v>
                </c:pt>
                <c:pt idx="1298">
                  <c:v>38555</c:v>
                </c:pt>
                <c:pt idx="1299">
                  <c:v>38556</c:v>
                </c:pt>
                <c:pt idx="1300">
                  <c:v>38557</c:v>
                </c:pt>
                <c:pt idx="1301">
                  <c:v>38558</c:v>
                </c:pt>
                <c:pt idx="1302">
                  <c:v>38559</c:v>
                </c:pt>
                <c:pt idx="1303">
                  <c:v>38560</c:v>
                </c:pt>
                <c:pt idx="1304">
                  <c:v>38561</c:v>
                </c:pt>
                <c:pt idx="1305">
                  <c:v>38562</c:v>
                </c:pt>
                <c:pt idx="1306">
                  <c:v>38563</c:v>
                </c:pt>
                <c:pt idx="1307">
                  <c:v>38564</c:v>
                </c:pt>
                <c:pt idx="1308">
                  <c:v>38565</c:v>
                </c:pt>
                <c:pt idx="1309">
                  <c:v>38566</c:v>
                </c:pt>
                <c:pt idx="1310">
                  <c:v>38567</c:v>
                </c:pt>
                <c:pt idx="1311">
                  <c:v>38568</c:v>
                </c:pt>
                <c:pt idx="1312">
                  <c:v>38569</c:v>
                </c:pt>
                <c:pt idx="1313">
                  <c:v>38570</c:v>
                </c:pt>
                <c:pt idx="1314">
                  <c:v>38571</c:v>
                </c:pt>
                <c:pt idx="1315">
                  <c:v>38572</c:v>
                </c:pt>
                <c:pt idx="1316">
                  <c:v>38573</c:v>
                </c:pt>
                <c:pt idx="1317">
                  <c:v>38574</c:v>
                </c:pt>
                <c:pt idx="1318">
                  <c:v>38575</c:v>
                </c:pt>
                <c:pt idx="1319">
                  <c:v>38576</c:v>
                </c:pt>
                <c:pt idx="1320">
                  <c:v>38577</c:v>
                </c:pt>
                <c:pt idx="1321">
                  <c:v>38578</c:v>
                </c:pt>
                <c:pt idx="1322">
                  <c:v>38579</c:v>
                </c:pt>
                <c:pt idx="1323">
                  <c:v>38580</c:v>
                </c:pt>
                <c:pt idx="1324">
                  <c:v>38581</c:v>
                </c:pt>
                <c:pt idx="1325">
                  <c:v>38582</c:v>
                </c:pt>
                <c:pt idx="1326">
                  <c:v>38583</c:v>
                </c:pt>
                <c:pt idx="1327">
                  <c:v>38584</c:v>
                </c:pt>
                <c:pt idx="1328">
                  <c:v>38585</c:v>
                </c:pt>
                <c:pt idx="1329">
                  <c:v>38586</c:v>
                </c:pt>
                <c:pt idx="1330">
                  <c:v>38587</c:v>
                </c:pt>
                <c:pt idx="1331">
                  <c:v>38588</c:v>
                </c:pt>
                <c:pt idx="1332">
                  <c:v>38589</c:v>
                </c:pt>
                <c:pt idx="1333">
                  <c:v>38590</c:v>
                </c:pt>
                <c:pt idx="1334">
                  <c:v>38591</c:v>
                </c:pt>
                <c:pt idx="1335">
                  <c:v>38592</c:v>
                </c:pt>
                <c:pt idx="1336">
                  <c:v>38593</c:v>
                </c:pt>
                <c:pt idx="1337">
                  <c:v>38594</c:v>
                </c:pt>
                <c:pt idx="1338">
                  <c:v>38595</c:v>
                </c:pt>
                <c:pt idx="1339">
                  <c:v>38596</c:v>
                </c:pt>
                <c:pt idx="1340">
                  <c:v>38597</c:v>
                </c:pt>
                <c:pt idx="1341">
                  <c:v>38598</c:v>
                </c:pt>
                <c:pt idx="1342">
                  <c:v>38599</c:v>
                </c:pt>
                <c:pt idx="1343">
                  <c:v>38600</c:v>
                </c:pt>
                <c:pt idx="1344">
                  <c:v>38601</c:v>
                </c:pt>
                <c:pt idx="1345">
                  <c:v>38602</c:v>
                </c:pt>
                <c:pt idx="1346">
                  <c:v>38603</c:v>
                </c:pt>
                <c:pt idx="1347">
                  <c:v>38604</c:v>
                </c:pt>
                <c:pt idx="1348">
                  <c:v>38605</c:v>
                </c:pt>
                <c:pt idx="1349">
                  <c:v>38606</c:v>
                </c:pt>
                <c:pt idx="1350">
                  <c:v>38607</c:v>
                </c:pt>
                <c:pt idx="1351">
                  <c:v>38608</c:v>
                </c:pt>
                <c:pt idx="1352">
                  <c:v>38609</c:v>
                </c:pt>
                <c:pt idx="1353">
                  <c:v>38610</c:v>
                </c:pt>
                <c:pt idx="1354">
                  <c:v>38611</c:v>
                </c:pt>
                <c:pt idx="1355">
                  <c:v>38612</c:v>
                </c:pt>
                <c:pt idx="1356">
                  <c:v>38613</c:v>
                </c:pt>
                <c:pt idx="1357">
                  <c:v>38614</c:v>
                </c:pt>
                <c:pt idx="1358">
                  <c:v>38615</c:v>
                </c:pt>
                <c:pt idx="1359">
                  <c:v>38616</c:v>
                </c:pt>
                <c:pt idx="1360">
                  <c:v>38617</c:v>
                </c:pt>
                <c:pt idx="1361">
                  <c:v>38618</c:v>
                </c:pt>
                <c:pt idx="1362">
                  <c:v>38619</c:v>
                </c:pt>
                <c:pt idx="1363">
                  <c:v>38620</c:v>
                </c:pt>
                <c:pt idx="1364">
                  <c:v>38621</c:v>
                </c:pt>
                <c:pt idx="1365">
                  <c:v>38622</c:v>
                </c:pt>
                <c:pt idx="1366">
                  <c:v>38623</c:v>
                </c:pt>
                <c:pt idx="1367">
                  <c:v>38624</c:v>
                </c:pt>
                <c:pt idx="1368">
                  <c:v>38625</c:v>
                </c:pt>
                <c:pt idx="1369">
                  <c:v>38626</c:v>
                </c:pt>
                <c:pt idx="1370">
                  <c:v>38627</c:v>
                </c:pt>
                <c:pt idx="1371">
                  <c:v>38628</c:v>
                </c:pt>
                <c:pt idx="1372">
                  <c:v>38629</c:v>
                </c:pt>
                <c:pt idx="1373">
                  <c:v>38630</c:v>
                </c:pt>
                <c:pt idx="1374">
                  <c:v>38631</c:v>
                </c:pt>
                <c:pt idx="1375">
                  <c:v>38632</c:v>
                </c:pt>
                <c:pt idx="1376">
                  <c:v>38633</c:v>
                </c:pt>
                <c:pt idx="1377">
                  <c:v>38634</c:v>
                </c:pt>
                <c:pt idx="1378">
                  <c:v>38635</c:v>
                </c:pt>
                <c:pt idx="1379">
                  <c:v>38636</c:v>
                </c:pt>
                <c:pt idx="1380">
                  <c:v>38637</c:v>
                </c:pt>
                <c:pt idx="1381">
                  <c:v>38638</c:v>
                </c:pt>
                <c:pt idx="1382">
                  <c:v>38639</c:v>
                </c:pt>
                <c:pt idx="1383">
                  <c:v>38640</c:v>
                </c:pt>
                <c:pt idx="1384">
                  <c:v>38641</c:v>
                </c:pt>
                <c:pt idx="1385">
                  <c:v>38642</c:v>
                </c:pt>
                <c:pt idx="1386">
                  <c:v>38643</c:v>
                </c:pt>
                <c:pt idx="1387">
                  <c:v>38644</c:v>
                </c:pt>
                <c:pt idx="1388">
                  <c:v>38645</c:v>
                </c:pt>
                <c:pt idx="1389">
                  <c:v>38646</c:v>
                </c:pt>
                <c:pt idx="1390">
                  <c:v>38647</c:v>
                </c:pt>
                <c:pt idx="1391">
                  <c:v>38648</c:v>
                </c:pt>
                <c:pt idx="1392">
                  <c:v>38649</c:v>
                </c:pt>
                <c:pt idx="1393">
                  <c:v>38650</c:v>
                </c:pt>
                <c:pt idx="1394">
                  <c:v>38651</c:v>
                </c:pt>
                <c:pt idx="1395">
                  <c:v>38652</c:v>
                </c:pt>
                <c:pt idx="1396">
                  <c:v>38653</c:v>
                </c:pt>
                <c:pt idx="1397">
                  <c:v>38654</c:v>
                </c:pt>
                <c:pt idx="1398">
                  <c:v>38655</c:v>
                </c:pt>
                <c:pt idx="1399">
                  <c:v>38656</c:v>
                </c:pt>
                <c:pt idx="1400">
                  <c:v>38657</c:v>
                </c:pt>
                <c:pt idx="1401">
                  <c:v>38658</c:v>
                </c:pt>
                <c:pt idx="1402">
                  <c:v>38659</c:v>
                </c:pt>
                <c:pt idx="1403">
                  <c:v>38660</c:v>
                </c:pt>
                <c:pt idx="1404">
                  <c:v>38661</c:v>
                </c:pt>
                <c:pt idx="1405">
                  <c:v>38662</c:v>
                </c:pt>
                <c:pt idx="1406">
                  <c:v>38663</c:v>
                </c:pt>
                <c:pt idx="1407">
                  <c:v>38664</c:v>
                </c:pt>
                <c:pt idx="1408">
                  <c:v>38665</c:v>
                </c:pt>
                <c:pt idx="1409">
                  <c:v>38666</c:v>
                </c:pt>
                <c:pt idx="1410">
                  <c:v>38667</c:v>
                </c:pt>
                <c:pt idx="1411">
                  <c:v>38668</c:v>
                </c:pt>
                <c:pt idx="1412">
                  <c:v>38669</c:v>
                </c:pt>
                <c:pt idx="1413">
                  <c:v>38670</c:v>
                </c:pt>
                <c:pt idx="1414">
                  <c:v>38671</c:v>
                </c:pt>
                <c:pt idx="1415">
                  <c:v>38672</c:v>
                </c:pt>
                <c:pt idx="1416">
                  <c:v>38673</c:v>
                </c:pt>
                <c:pt idx="1417">
                  <c:v>38674</c:v>
                </c:pt>
                <c:pt idx="1418">
                  <c:v>38675</c:v>
                </c:pt>
                <c:pt idx="1419">
                  <c:v>38676</c:v>
                </c:pt>
                <c:pt idx="1420">
                  <c:v>38677</c:v>
                </c:pt>
                <c:pt idx="1421">
                  <c:v>38678</c:v>
                </c:pt>
                <c:pt idx="1422">
                  <c:v>38679</c:v>
                </c:pt>
                <c:pt idx="1423">
                  <c:v>38680</c:v>
                </c:pt>
                <c:pt idx="1424">
                  <c:v>38681</c:v>
                </c:pt>
                <c:pt idx="1425">
                  <c:v>38682</c:v>
                </c:pt>
                <c:pt idx="1426">
                  <c:v>38683</c:v>
                </c:pt>
                <c:pt idx="1427">
                  <c:v>38684</c:v>
                </c:pt>
                <c:pt idx="1428">
                  <c:v>38685</c:v>
                </c:pt>
                <c:pt idx="1429">
                  <c:v>38686</c:v>
                </c:pt>
                <c:pt idx="1430">
                  <c:v>38687</c:v>
                </c:pt>
                <c:pt idx="1431">
                  <c:v>38688</c:v>
                </c:pt>
                <c:pt idx="1432">
                  <c:v>38689</c:v>
                </c:pt>
                <c:pt idx="1433">
                  <c:v>38690</c:v>
                </c:pt>
                <c:pt idx="1434">
                  <c:v>38691</c:v>
                </c:pt>
                <c:pt idx="1435">
                  <c:v>38692</c:v>
                </c:pt>
                <c:pt idx="1436">
                  <c:v>38693</c:v>
                </c:pt>
                <c:pt idx="1437">
                  <c:v>38694</c:v>
                </c:pt>
                <c:pt idx="1438">
                  <c:v>38695</c:v>
                </c:pt>
                <c:pt idx="1439">
                  <c:v>38696</c:v>
                </c:pt>
                <c:pt idx="1440">
                  <c:v>38697</c:v>
                </c:pt>
                <c:pt idx="1441">
                  <c:v>38698</c:v>
                </c:pt>
                <c:pt idx="1442">
                  <c:v>38699</c:v>
                </c:pt>
                <c:pt idx="1443">
                  <c:v>38700</c:v>
                </c:pt>
                <c:pt idx="1444">
                  <c:v>38701</c:v>
                </c:pt>
                <c:pt idx="1445">
                  <c:v>38702</c:v>
                </c:pt>
                <c:pt idx="1446">
                  <c:v>38703</c:v>
                </c:pt>
                <c:pt idx="1447">
                  <c:v>38704</c:v>
                </c:pt>
                <c:pt idx="1448">
                  <c:v>38705</c:v>
                </c:pt>
                <c:pt idx="1449">
                  <c:v>38706</c:v>
                </c:pt>
                <c:pt idx="1450">
                  <c:v>38707</c:v>
                </c:pt>
                <c:pt idx="1451">
                  <c:v>38708</c:v>
                </c:pt>
                <c:pt idx="1452">
                  <c:v>38709</c:v>
                </c:pt>
                <c:pt idx="1453">
                  <c:v>38710</c:v>
                </c:pt>
                <c:pt idx="1454">
                  <c:v>38711</c:v>
                </c:pt>
                <c:pt idx="1455">
                  <c:v>38712</c:v>
                </c:pt>
                <c:pt idx="1456">
                  <c:v>38713</c:v>
                </c:pt>
                <c:pt idx="1457">
                  <c:v>38714</c:v>
                </c:pt>
                <c:pt idx="1458">
                  <c:v>38715</c:v>
                </c:pt>
                <c:pt idx="1459">
                  <c:v>38716</c:v>
                </c:pt>
                <c:pt idx="1460">
                  <c:v>38717</c:v>
                </c:pt>
                <c:pt idx="1461">
                  <c:v>38718</c:v>
                </c:pt>
                <c:pt idx="1462">
                  <c:v>38719</c:v>
                </c:pt>
                <c:pt idx="1463">
                  <c:v>38720</c:v>
                </c:pt>
                <c:pt idx="1464">
                  <c:v>38721</c:v>
                </c:pt>
                <c:pt idx="1465">
                  <c:v>38722</c:v>
                </c:pt>
                <c:pt idx="1466">
                  <c:v>38723</c:v>
                </c:pt>
                <c:pt idx="1467">
                  <c:v>38724</c:v>
                </c:pt>
                <c:pt idx="1468">
                  <c:v>38725</c:v>
                </c:pt>
                <c:pt idx="1469">
                  <c:v>38726</c:v>
                </c:pt>
                <c:pt idx="1470">
                  <c:v>38727</c:v>
                </c:pt>
                <c:pt idx="1471">
                  <c:v>38728</c:v>
                </c:pt>
                <c:pt idx="1472">
                  <c:v>38729</c:v>
                </c:pt>
                <c:pt idx="1473">
                  <c:v>38730</c:v>
                </c:pt>
                <c:pt idx="1474">
                  <c:v>38731</c:v>
                </c:pt>
                <c:pt idx="1475">
                  <c:v>38732</c:v>
                </c:pt>
                <c:pt idx="1476">
                  <c:v>38733</c:v>
                </c:pt>
                <c:pt idx="1477">
                  <c:v>38734</c:v>
                </c:pt>
                <c:pt idx="1478">
                  <c:v>38735</c:v>
                </c:pt>
                <c:pt idx="1479">
                  <c:v>38736</c:v>
                </c:pt>
                <c:pt idx="1480">
                  <c:v>38737</c:v>
                </c:pt>
                <c:pt idx="1481">
                  <c:v>38738</c:v>
                </c:pt>
                <c:pt idx="1482">
                  <c:v>38739</c:v>
                </c:pt>
                <c:pt idx="1483">
                  <c:v>38740</c:v>
                </c:pt>
                <c:pt idx="1484">
                  <c:v>38741</c:v>
                </c:pt>
                <c:pt idx="1485">
                  <c:v>38742</c:v>
                </c:pt>
                <c:pt idx="1486">
                  <c:v>38743</c:v>
                </c:pt>
                <c:pt idx="1487">
                  <c:v>38744</c:v>
                </c:pt>
                <c:pt idx="1488">
                  <c:v>38745</c:v>
                </c:pt>
                <c:pt idx="1489">
                  <c:v>38746</c:v>
                </c:pt>
                <c:pt idx="1490">
                  <c:v>38747</c:v>
                </c:pt>
                <c:pt idx="1491">
                  <c:v>38748</c:v>
                </c:pt>
                <c:pt idx="1492">
                  <c:v>38749</c:v>
                </c:pt>
                <c:pt idx="1493">
                  <c:v>38750</c:v>
                </c:pt>
                <c:pt idx="1494">
                  <c:v>38751</c:v>
                </c:pt>
                <c:pt idx="1495">
                  <c:v>38752</c:v>
                </c:pt>
                <c:pt idx="1496">
                  <c:v>38753</c:v>
                </c:pt>
                <c:pt idx="1497">
                  <c:v>38754</c:v>
                </c:pt>
                <c:pt idx="1498">
                  <c:v>38755</c:v>
                </c:pt>
                <c:pt idx="1499">
                  <c:v>38756</c:v>
                </c:pt>
                <c:pt idx="1500">
                  <c:v>38757</c:v>
                </c:pt>
                <c:pt idx="1501">
                  <c:v>38758</c:v>
                </c:pt>
                <c:pt idx="1502">
                  <c:v>38759</c:v>
                </c:pt>
                <c:pt idx="1503">
                  <c:v>38760</c:v>
                </c:pt>
                <c:pt idx="1504">
                  <c:v>38761</c:v>
                </c:pt>
                <c:pt idx="1505">
                  <c:v>38762</c:v>
                </c:pt>
                <c:pt idx="1506">
                  <c:v>38763</c:v>
                </c:pt>
                <c:pt idx="1507">
                  <c:v>38764</c:v>
                </c:pt>
                <c:pt idx="1508">
                  <c:v>38765</c:v>
                </c:pt>
                <c:pt idx="1509">
                  <c:v>38766</c:v>
                </c:pt>
                <c:pt idx="1510">
                  <c:v>38767</c:v>
                </c:pt>
                <c:pt idx="1511">
                  <c:v>38768</c:v>
                </c:pt>
                <c:pt idx="1512">
                  <c:v>38769</c:v>
                </c:pt>
                <c:pt idx="1513">
                  <c:v>38770</c:v>
                </c:pt>
                <c:pt idx="1514">
                  <c:v>38771</c:v>
                </c:pt>
                <c:pt idx="1515">
                  <c:v>38772</c:v>
                </c:pt>
                <c:pt idx="1516">
                  <c:v>38773</c:v>
                </c:pt>
                <c:pt idx="1517">
                  <c:v>38774</c:v>
                </c:pt>
                <c:pt idx="1518">
                  <c:v>38775</c:v>
                </c:pt>
                <c:pt idx="1519">
                  <c:v>38776</c:v>
                </c:pt>
                <c:pt idx="1520">
                  <c:v>38777</c:v>
                </c:pt>
                <c:pt idx="1521">
                  <c:v>38778</c:v>
                </c:pt>
                <c:pt idx="1522">
                  <c:v>38779</c:v>
                </c:pt>
                <c:pt idx="1523">
                  <c:v>38780</c:v>
                </c:pt>
                <c:pt idx="1524">
                  <c:v>38781</c:v>
                </c:pt>
                <c:pt idx="1525">
                  <c:v>38782</c:v>
                </c:pt>
                <c:pt idx="1526">
                  <c:v>38783</c:v>
                </c:pt>
                <c:pt idx="1527">
                  <c:v>38784</c:v>
                </c:pt>
                <c:pt idx="1528">
                  <c:v>38785</c:v>
                </c:pt>
                <c:pt idx="1529">
                  <c:v>38786</c:v>
                </c:pt>
                <c:pt idx="1530">
                  <c:v>38787</c:v>
                </c:pt>
                <c:pt idx="1531">
                  <c:v>38788</c:v>
                </c:pt>
                <c:pt idx="1532">
                  <c:v>38789</c:v>
                </c:pt>
                <c:pt idx="1533">
                  <c:v>38790</c:v>
                </c:pt>
                <c:pt idx="1534">
                  <c:v>38791</c:v>
                </c:pt>
                <c:pt idx="1535">
                  <c:v>38792</c:v>
                </c:pt>
                <c:pt idx="1536">
                  <c:v>38793</c:v>
                </c:pt>
                <c:pt idx="1537">
                  <c:v>38794</c:v>
                </c:pt>
                <c:pt idx="1538">
                  <c:v>38795</c:v>
                </c:pt>
                <c:pt idx="1539">
                  <c:v>38796</c:v>
                </c:pt>
                <c:pt idx="1540">
                  <c:v>38797</c:v>
                </c:pt>
                <c:pt idx="1541">
                  <c:v>38798</c:v>
                </c:pt>
                <c:pt idx="1542">
                  <c:v>38799</c:v>
                </c:pt>
                <c:pt idx="1543">
                  <c:v>38800</c:v>
                </c:pt>
                <c:pt idx="1544">
                  <c:v>38801</c:v>
                </c:pt>
                <c:pt idx="1545">
                  <c:v>38802</c:v>
                </c:pt>
                <c:pt idx="1546">
                  <c:v>38803</c:v>
                </c:pt>
                <c:pt idx="1547">
                  <c:v>38804</c:v>
                </c:pt>
                <c:pt idx="1548">
                  <c:v>38805</c:v>
                </c:pt>
                <c:pt idx="1549">
                  <c:v>38806</c:v>
                </c:pt>
                <c:pt idx="1550">
                  <c:v>38807</c:v>
                </c:pt>
                <c:pt idx="1551">
                  <c:v>38808</c:v>
                </c:pt>
                <c:pt idx="1552">
                  <c:v>38809</c:v>
                </c:pt>
                <c:pt idx="1553">
                  <c:v>38810</c:v>
                </c:pt>
                <c:pt idx="1554">
                  <c:v>38811</c:v>
                </c:pt>
                <c:pt idx="1555">
                  <c:v>38812</c:v>
                </c:pt>
                <c:pt idx="1556">
                  <c:v>38813</c:v>
                </c:pt>
                <c:pt idx="1557">
                  <c:v>38814</c:v>
                </c:pt>
                <c:pt idx="1558">
                  <c:v>38815</c:v>
                </c:pt>
                <c:pt idx="1559">
                  <c:v>38816</c:v>
                </c:pt>
                <c:pt idx="1560">
                  <c:v>38817</c:v>
                </c:pt>
                <c:pt idx="1561">
                  <c:v>38818</c:v>
                </c:pt>
                <c:pt idx="1562">
                  <c:v>38819</c:v>
                </c:pt>
                <c:pt idx="1563">
                  <c:v>38820</c:v>
                </c:pt>
                <c:pt idx="1564">
                  <c:v>38821</c:v>
                </c:pt>
                <c:pt idx="1565">
                  <c:v>38822</c:v>
                </c:pt>
                <c:pt idx="1566">
                  <c:v>38823</c:v>
                </c:pt>
                <c:pt idx="1567">
                  <c:v>38824</c:v>
                </c:pt>
                <c:pt idx="1568">
                  <c:v>38825</c:v>
                </c:pt>
                <c:pt idx="1569">
                  <c:v>38826</c:v>
                </c:pt>
                <c:pt idx="1570">
                  <c:v>38827</c:v>
                </c:pt>
                <c:pt idx="1571">
                  <c:v>38828</c:v>
                </c:pt>
                <c:pt idx="1572">
                  <c:v>38829</c:v>
                </c:pt>
                <c:pt idx="1573">
                  <c:v>38830</c:v>
                </c:pt>
                <c:pt idx="1574">
                  <c:v>38831</c:v>
                </c:pt>
                <c:pt idx="1575">
                  <c:v>38832</c:v>
                </c:pt>
                <c:pt idx="1576">
                  <c:v>38833</c:v>
                </c:pt>
                <c:pt idx="1577">
                  <c:v>38834</c:v>
                </c:pt>
                <c:pt idx="1578">
                  <c:v>38835</c:v>
                </c:pt>
                <c:pt idx="1579">
                  <c:v>38836</c:v>
                </c:pt>
                <c:pt idx="1580">
                  <c:v>38837</c:v>
                </c:pt>
                <c:pt idx="1581">
                  <c:v>38838</c:v>
                </c:pt>
                <c:pt idx="1582">
                  <c:v>38839</c:v>
                </c:pt>
                <c:pt idx="1583">
                  <c:v>38840</c:v>
                </c:pt>
                <c:pt idx="1584">
                  <c:v>38841</c:v>
                </c:pt>
                <c:pt idx="1585">
                  <c:v>38842</c:v>
                </c:pt>
                <c:pt idx="1586">
                  <c:v>38843</c:v>
                </c:pt>
                <c:pt idx="1587">
                  <c:v>38844</c:v>
                </c:pt>
                <c:pt idx="1588">
                  <c:v>38845</c:v>
                </c:pt>
                <c:pt idx="1589">
                  <c:v>38846</c:v>
                </c:pt>
                <c:pt idx="1590">
                  <c:v>38847</c:v>
                </c:pt>
                <c:pt idx="1591">
                  <c:v>38848</c:v>
                </c:pt>
                <c:pt idx="1592">
                  <c:v>38849</c:v>
                </c:pt>
                <c:pt idx="1593">
                  <c:v>38850</c:v>
                </c:pt>
                <c:pt idx="1594">
                  <c:v>38851</c:v>
                </c:pt>
                <c:pt idx="1595">
                  <c:v>38852</c:v>
                </c:pt>
                <c:pt idx="1596">
                  <c:v>38853</c:v>
                </c:pt>
                <c:pt idx="1597">
                  <c:v>38854</c:v>
                </c:pt>
                <c:pt idx="1598">
                  <c:v>38855</c:v>
                </c:pt>
                <c:pt idx="1599">
                  <c:v>38856</c:v>
                </c:pt>
                <c:pt idx="1600">
                  <c:v>38857</c:v>
                </c:pt>
                <c:pt idx="1601">
                  <c:v>38858</c:v>
                </c:pt>
                <c:pt idx="1602">
                  <c:v>38859</c:v>
                </c:pt>
                <c:pt idx="1603">
                  <c:v>38860</c:v>
                </c:pt>
                <c:pt idx="1604">
                  <c:v>38861</c:v>
                </c:pt>
                <c:pt idx="1605">
                  <c:v>38862</c:v>
                </c:pt>
                <c:pt idx="1606">
                  <c:v>38863</c:v>
                </c:pt>
                <c:pt idx="1607">
                  <c:v>38864</c:v>
                </c:pt>
                <c:pt idx="1608">
                  <c:v>38865</c:v>
                </c:pt>
                <c:pt idx="1609">
                  <c:v>38866</c:v>
                </c:pt>
                <c:pt idx="1610">
                  <c:v>38867</c:v>
                </c:pt>
                <c:pt idx="1611">
                  <c:v>38868</c:v>
                </c:pt>
                <c:pt idx="1612">
                  <c:v>38869</c:v>
                </c:pt>
                <c:pt idx="1613">
                  <c:v>38870</c:v>
                </c:pt>
                <c:pt idx="1614">
                  <c:v>38871</c:v>
                </c:pt>
                <c:pt idx="1615">
                  <c:v>38872</c:v>
                </c:pt>
                <c:pt idx="1616">
                  <c:v>38873</c:v>
                </c:pt>
                <c:pt idx="1617">
                  <c:v>38874</c:v>
                </c:pt>
                <c:pt idx="1618">
                  <c:v>38875</c:v>
                </c:pt>
                <c:pt idx="1619">
                  <c:v>38876</c:v>
                </c:pt>
                <c:pt idx="1620">
                  <c:v>38877</c:v>
                </c:pt>
                <c:pt idx="1621">
                  <c:v>38878</c:v>
                </c:pt>
                <c:pt idx="1622">
                  <c:v>38879</c:v>
                </c:pt>
                <c:pt idx="1623">
                  <c:v>38880</c:v>
                </c:pt>
                <c:pt idx="1624">
                  <c:v>38881</c:v>
                </c:pt>
                <c:pt idx="1625">
                  <c:v>38882</c:v>
                </c:pt>
                <c:pt idx="1626">
                  <c:v>38883</c:v>
                </c:pt>
                <c:pt idx="1627">
                  <c:v>38884</c:v>
                </c:pt>
                <c:pt idx="1628">
                  <c:v>38885</c:v>
                </c:pt>
                <c:pt idx="1629">
                  <c:v>38886</c:v>
                </c:pt>
                <c:pt idx="1630">
                  <c:v>38887</c:v>
                </c:pt>
                <c:pt idx="1631">
                  <c:v>38888</c:v>
                </c:pt>
                <c:pt idx="1632">
                  <c:v>38889</c:v>
                </c:pt>
                <c:pt idx="1633">
                  <c:v>38890</c:v>
                </c:pt>
                <c:pt idx="1634">
                  <c:v>38891</c:v>
                </c:pt>
                <c:pt idx="1635">
                  <c:v>38892</c:v>
                </c:pt>
                <c:pt idx="1636">
                  <c:v>38893</c:v>
                </c:pt>
                <c:pt idx="1637">
                  <c:v>38894</c:v>
                </c:pt>
                <c:pt idx="1638">
                  <c:v>38895</c:v>
                </c:pt>
                <c:pt idx="1639">
                  <c:v>38896</c:v>
                </c:pt>
                <c:pt idx="1640">
                  <c:v>38897</c:v>
                </c:pt>
                <c:pt idx="1641">
                  <c:v>38898</c:v>
                </c:pt>
                <c:pt idx="1642">
                  <c:v>38899</c:v>
                </c:pt>
                <c:pt idx="1643">
                  <c:v>38900</c:v>
                </c:pt>
                <c:pt idx="1644">
                  <c:v>38901</c:v>
                </c:pt>
                <c:pt idx="1645">
                  <c:v>38902</c:v>
                </c:pt>
                <c:pt idx="1646">
                  <c:v>38903</c:v>
                </c:pt>
                <c:pt idx="1647">
                  <c:v>38904</c:v>
                </c:pt>
                <c:pt idx="1648">
                  <c:v>38905</c:v>
                </c:pt>
                <c:pt idx="1649">
                  <c:v>38906</c:v>
                </c:pt>
                <c:pt idx="1650">
                  <c:v>38907</c:v>
                </c:pt>
                <c:pt idx="1651">
                  <c:v>38908</c:v>
                </c:pt>
                <c:pt idx="1652">
                  <c:v>38909</c:v>
                </c:pt>
                <c:pt idx="1653">
                  <c:v>38910</c:v>
                </c:pt>
                <c:pt idx="1654">
                  <c:v>38911</c:v>
                </c:pt>
                <c:pt idx="1655">
                  <c:v>38912</c:v>
                </c:pt>
                <c:pt idx="1656">
                  <c:v>38913</c:v>
                </c:pt>
                <c:pt idx="1657">
                  <c:v>38914</c:v>
                </c:pt>
                <c:pt idx="1658">
                  <c:v>38915</c:v>
                </c:pt>
                <c:pt idx="1659">
                  <c:v>38916</c:v>
                </c:pt>
                <c:pt idx="1660">
                  <c:v>38917</c:v>
                </c:pt>
                <c:pt idx="1661">
                  <c:v>38918</c:v>
                </c:pt>
                <c:pt idx="1662">
                  <c:v>38919</c:v>
                </c:pt>
                <c:pt idx="1663">
                  <c:v>38920</c:v>
                </c:pt>
                <c:pt idx="1664">
                  <c:v>38921</c:v>
                </c:pt>
                <c:pt idx="1665">
                  <c:v>38922</c:v>
                </c:pt>
                <c:pt idx="1666">
                  <c:v>38923</c:v>
                </c:pt>
                <c:pt idx="1667">
                  <c:v>38924</c:v>
                </c:pt>
                <c:pt idx="1668">
                  <c:v>38925</c:v>
                </c:pt>
                <c:pt idx="1669">
                  <c:v>38926</c:v>
                </c:pt>
                <c:pt idx="1670">
                  <c:v>38927</c:v>
                </c:pt>
                <c:pt idx="1671">
                  <c:v>38928</c:v>
                </c:pt>
                <c:pt idx="1672">
                  <c:v>38929</c:v>
                </c:pt>
                <c:pt idx="1673">
                  <c:v>38930</c:v>
                </c:pt>
                <c:pt idx="1674">
                  <c:v>38931</c:v>
                </c:pt>
                <c:pt idx="1675">
                  <c:v>38932</c:v>
                </c:pt>
                <c:pt idx="1676">
                  <c:v>38933</c:v>
                </c:pt>
                <c:pt idx="1677">
                  <c:v>38934</c:v>
                </c:pt>
                <c:pt idx="1678">
                  <c:v>38935</c:v>
                </c:pt>
                <c:pt idx="1679">
                  <c:v>38936</c:v>
                </c:pt>
                <c:pt idx="1680">
                  <c:v>38937</c:v>
                </c:pt>
                <c:pt idx="1681">
                  <c:v>38938</c:v>
                </c:pt>
                <c:pt idx="1682">
                  <c:v>38939</c:v>
                </c:pt>
                <c:pt idx="1683">
                  <c:v>38940</c:v>
                </c:pt>
                <c:pt idx="1684">
                  <c:v>38941</c:v>
                </c:pt>
                <c:pt idx="1685">
                  <c:v>38942</c:v>
                </c:pt>
                <c:pt idx="1686">
                  <c:v>38943</c:v>
                </c:pt>
                <c:pt idx="1687">
                  <c:v>38944</c:v>
                </c:pt>
                <c:pt idx="1688">
                  <c:v>38945</c:v>
                </c:pt>
                <c:pt idx="1689">
                  <c:v>38946</c:v>
                </c:pt>
                <c:pt idx="1690">
                  <c:v>38947</c:v>
                </c:pt>
                <c:pt idx="1691">
                  <c:v>38948</c:v>
                </c:pt>
                <c:pt idx="1692">
                  <c:v>38949</c:v>
                </c:pt>
                <c:pt idx="1693">
                  <c:v>38950</c:v>
                </c:pt>
                <c:pt idx="1694">
                  <c:v>38951</c:v>
                </c:pt>
                <c:pt idx="1695">
                  <c:v>38952</c:v>
                </c:pt>
                <c:pt idx="1696">
                  <c:v>38953</c:v>
                </c:pt>
                <c:pt idx="1697">
                  <c:v>38954</c:v>
                </c:pt>
                <c:pt idx="1698">
                  <c:v>38955</c:v>
                </c:pt>
                <c:pt idx="1699">
                  <c:v>38956</c:v>
                </c:pt>
                <c:pt idx="1700">
                  <c:v>38957</c:v>
                </c:pt>
                <c:pt idx="1701">
                  <c:v>38958</c:v>
                </c:pt>
                <c:pt idx="1702">
                  <c:v>38959</c:v>
                </c:pt>
                <c:pt idx="1703">
                  <c:v>38960</c:v>
                </c:pt>
                <c:pt idx="1704">
                  <c:v>38961</c:v>
                </c:pt>
                <c:pt idx="1705">
                  <c:v>38962</c:v>
                </c:pt>
                <c:pt idx="1706">
                  <c:v>38963</c:v>
                </c:pt>
                <c:pt idx="1707">
                  <c:v>38964</c:v>
                </c:pt>
                <c:pt idx="1708">
                  <c:v>38965</c:v>
                </c:pt>
                <c:pt idx="1709">
                  <c:v>38966</c:v>
                </c:pt>
                <c:pt idx="1710">
                  <c:v>38967</c:v>
                </c:pt>
                <c:pt idx="1711">
                  <c:v>38968</c:v>
                </c:pt>
                <c:pt idx="1712">
                  <c:v>38969</c:v>
                </c:pt>
                <c:pt idx="1713">
                  <c:v>38970</c:v>
                </c:pt>
                <c:pt idx="1714">
                  <c:v>38971</c:v>
                </c:pt>
                <c:pt idx="1715">
                  <c:v>38972</c:v>
                </c:pt>
                <c:pt idx="1716">
                  <c:v>38973</c:v>
                </c:pt>
                <c:pt idx="1717">
                  <c:v>38974</c:v>
                </c:pt>
                <c:pt idx="1718">
                  <c:v>38975</c:v>
                </c:pt>
                <c:pt idx="1719">
                  <c:v>38976</c:v>
                </c:pt>
                <c:pt idx="1720">
                  <c:v>38977</c:v>
                </c:pt>
                <c:pt idx="1721">
                  <c:v>38978</c:v>
                </c:pt>
                <c:pt idx="1722">
                  <c:v>38979</c:v>
                </c:pt>
                <c:pt idx="1723">
                  <c:v>38980</c:v>
                </c:pt>
                <c:pt idx="1724">
                  <c:v>38981</c:v>
                </c:pt>
                <c:pt idx="1725">
                  <c:v>38982</c:v>
                </c:pt>
                <c:pt idx="1726">
                  <c:v>38983</c:v>
                </c:pt>
                <c:pt idx="1727">
                  <c:v>38984</c:v>
                </c:pt>
                <c:pt idx="1728">
                  <c:v>38985</c:v>
                </c:pt>
                <c:pt idx="1729">
                  <c:v>38986</c:v>
                </c:pt>
                <c:pt idx="1730">
                  <c:v>38987</c:v>
                </c:pt>
                <c:pt idx="1731">
                  <c:v>38988</c:v>
                </c:pt>
                <c:pt idx="1732">
                  <c:v>38989</c:v>
                </c:pt>
                <c:pt idx="1733">
                  <c:v>38990</c:v>
                </c:pt>
                <c:pt idx="1734">
                  <c:v>38991</c:v>
                </c:pt>
                <c:pt idx="1735">
                  <c:v>38992</c:v>
                </c:pt>
                <c:pt idx="1736">
                  <c:v>38993</c:v>
                </c:pt>
                <c:pt idx="1737">
                  <c:v>38994</c:v>
                </c:pt>
                <c:pt idx="1738">
                  <c:v>38995</c:v>
                </c:pt>
                <c:pt idx="1739">
                  <c:v>38996</c:v>
                </c:pt>
                <c:pt idx="1740">
                  <c:v>38997</c:v>
                </c:pt>
                <c:pt idx="1741">
                  <c:v>38998</c:v>
                </c:pt>
                <c:pt idx="1742">
                  <c:v>38999</c:v>
                </c:pt>
                <c:pt idx="1743">
                  <c:v>39000</c:v>
                </c:pt>
                <c:pt idx="1744">
                  <c:v>39001</c:v>
                </c:pt>
                <c:pt idx="1745">
                  <c:v>39002</c:v>
                </c:pt>
                <c:pt idx="1746">
                  <c:v>39003</c:v>
                </c:pt>
                <c:pt idx="1747">
                  <c:v>39004</c:v>
                </c:pt>
                <c:pt idx="1748">
                  <c:v>39005</c:v>
                </c:pt>
                <c:pt idx="1749">
                  <c:v>39006</c:v>
                </c:pt>
                <c:pt idx="1750">
                  <c:v>39007</c:v>
                </c:pt>
                <c:pt idx="1751">
                  <c:v>39008</c:v>
                </c:pt>
                <c:pt idx="1752">
                  <c:v>39009</c:v>
                </c:pt>
                <c:pt idx="1753">
                  <c:v>39010</c:v>
                </c:pt>
                <c:pt idx="1754">
                  <c:v>39011</c:v>
                </c:pt>
                <c:pt idx="1755">
                  <c:v>39012</c:v>
                </c:pt>
                <c:pt idx="1756">
                  <c:v>39013</c:v>
                </c:pt>
                <c:pt idx="1757">
                  <c:v>39014</c:v>
                </c:pt>
                <c:pt idx="1758">
                  <c:v>39015</c:v>
                </c:pt>
                <c:pt idx="1759">
                  <c:v>39016</c:v>
                </c:pt>
                <c:pt idx="1760">
                  <c:v>39017</c:v>
                </c:pt>
                <c:pt idx="1761">
                  <c:v>39018</c:v>
                </c:pt>
                <c:pt idx="1762">
                  <c:v>39019</c:v>
                </c:pt>
                <c:pt idx="1763">
                  <c:v>39020</c:v>
                </c:pt>
                <c:pt idx="1764">
                  <c:v>39021</c:v>
                </c:pt>
                <c:pt idx="1765">
                  <c:v>39022</c:v>
                </c:pt>
                <c:pt idx="1766">
                  <c:v>39023</c:v>
                </c:pt>
                <c:pt idx="1767">
                  <c:v>39024</c:v>
                </c:pt>
                <c:pt idx="1768">
                  <c:v>39025</c:v>
                </c:pt>
                <c:pt idx="1769">
                  <c:v>39026</c:v>
                </c:pt>
                <c:pt idx="1770">
                  <c:v>39027</c:v>
                </c:pt>
                <c:pt idx="1771">
                  <c:v>39028</c:v>
                </c:pt>
                <c:pt idx="1772">
                  <c:v>39029</c:v>
                </c:pt>
                <c:pt idx="1773">
                  <c:v>39030</c:v>
                </c:pt>
                <c:pt idx="1774">
                  <c:v>39031</c:v>
                </c:pt>
                <c:pt idx="1775">
                  <c:v>39032</c:v>
                </c:pt>
                <c:pt idx="1776">
                  <c:v>39033</c:v>
                </c:pt>
                <c:pt idx="1777">
                  <c:v>39034</c:v>
                </c:pt>
                <c:pt idx="1778">
                  <c:v>39035</c:v>
                </c:pt>
                <c:pt idx="1779">
                  <c:v>39036</c:v>
                </c:pt>
                <c:pt idx="1780">
                  <c:v>39037</c:v>
                </c:pt>
                <c:pt idx="1781">
                  <c:v>39038</c:v>
                </c:pt>
                <c:pt idx="1782">
                  <c:v>39039</c:v>
                </c:pt>
                <c:pt idx="1783">
                  <c:v>39040</c:v>
                </c:pt>
                <c:pt idx="1784">
                  <c:v>39041</c:v>
                </c:pt>
                <c:pt idx="1785">
                  <c:v>39042</c:v>
                </c:pt>
                <c:pt idx="1786">
                  <c:v>39043</c:v>
                </c:pt>
                <c:pt idx="1787">
                  <c:v>39044</c:v>
                </c:pt>
                <c:pt idx="1788">
                  <c:v>39045</c:v>
                </c:pt>
                <c:pt idx="1789">
                  <c:v>39046</c:v>
                </c:pt>
                <c:pt idx="1790">
                  <c:v>39047</c:v>
                </c:pt>
                <c:pt idx="1791">
                  <c:v>39048</c:v>
                </c:pt>
                <c:pt idx="1792">
                  <c:v>39049</c:v>
                </c:pt>
                <c:pt idx="1793">
                  <c:v>39050</c:v>
                </c:pt>
                <c:pt idx="1794">
                  <c:v>39051</c:v>
                </c:pt>
                <c:pt idx="1795">
                  <c:v>39052</c:v>
                </c:pt>
                <c:pt idx="1796">
                  <c:v>39053</c:v>
                </c:pt>
                <c:pt idx="1797">
                  <c:v>39054</c:v>
                </c:pt>
                <c:pt idx="1798">
                  <c:v>39055</c:v>
                </c:pt>
                <c:pt idx="1799">
                  <c:v>39056</c:v>
                </c:pt>
                <c:pt idx="1800">
                  <c:v>39057</c:v>
                </c:pt>
                <c:pt idx="1801">
                  <c:v>39058</c:v>
                </c:pt>
                <c:pt idx="1802">
                  <c:v>39059</c:v>
                </c:pt>
                <c:pt idx="1803">
                  <c:v>39060</c:v>
                </c:pt>
                <c:pt idx="1804">
                  <c:v>39061</c:v>
                </c:pt>
                <c:pt idx="1805">
                  <c:v>39062</c:v>
                </c:pt>
                <c:pt idx="1806">
                  <c:v>39063</c:v>
                </c:pt>
                <c:pt idx="1807">
                  <c:v>39064</c:v>
                </c:pt>
                <c:pt idx="1808">
                  <c:v>39065</c:v>
                </c:pt>
                <c:pt idx="1809">
                  <c:v>39066</c:v>
                </c:pt>
                <c:pt idx="1810">
                  <c:v>39067</c:v>
                </c:pt>
                <c:pt idx="1811">
                  <c:v>39068</c:v>
                </c:pt>
                <c:pt idx="1812">
                  <c:v>39069</c:v>
                </c:pt>
                <c:pt idx="1813">
                  <c:v>39070</c:v>
                </c:pt>
                <c:pt idx="1814">
                  <c:v>39071</c:v>
                </c:pt>
                <c:pt idx="1815">
                  <c:v>39072</c:v>
                </c:pt>
                <c:pt idx="1816">
                  <c:v>39073</c:v>
                </c:pt>
                <c:pt idx="1817">
                  <c:v>39074</c:v>
                </c:pt>
                <c:pt idx="1818">
                  <c:v>39075</c:v>
                </c:pt>
                <c:pt idx="1819">
                  <c:v>39076</c:v>
                </c:pt>
                <c:pt idx="1820">
                  <c:v>39077</c:v>
                </c:pt>
                <c:pt idx="1821">
                  <c:v>39078</c:v>
                </c:pt>
                <c:pt idx="1822">
                  <c:v>39079</c:v>
                </c:pt>
                <c:pt idx="1823">
                  <c:v>39080</c:v>
                </c:pt>
                <c:pt idx="1824">
                  <c:v>39081</c:v>
                </c:pt>
                <c:pt idx="1825">
                  <c:v>39082</c:v>
                </c:pt>
                <c:pt idx="1826">
                  <c:v>39083</c:v>
                </c:pt>
                <c:pt idx="1827">
                  <c:v>39084</c:v>
                </c:pt>
                <c:pt idx="1828">
                  <c:v>39085</c:v>
                </c:pt>
                <c:pt idx="1829">
                  <c:v>39086</c:v>
                </c:pt>
                <c:pt idx="1830">
                  <c:v>39087</c:v>
                </c:pt>
                <c:pt idx="1831">
                  <c:v>39088</c:v>
                </c:pt>
                <c:pt idx="1832">
                  <c:v>39089</c:v>
                </c:pt>
                <c:pt idx="1833">
                  <c:v>39090</c:v>
                </c:pt>
                <c:pt idx="1834">
                  <c:v>39091</c:v>
                </c:pt>
                <c:pt idx="1835">
                  <c:v>39092</c:v>
                </c:pt>
                <c:pt idx="1836">
                  <c:v>39093</c:v>
                </c:pt>
                <c:pt idx="1837">
                  <c:v>39094</c:v>
                </c:pt>
                <c:pt idx="1838">
                  <c:v>39095</c:v>
                </c:pt>
                <c:pt idx="1839">
                  <c:v>39096</c:v>
                </c:pt>
                <c:pt idx="1840">
                  <c:v>39097</c:v>
                </c:pt>
                <c:pt idx="1841">
                  <c:v>39098</c:v>
                </c:pt>
                <c:pt idx="1842">
                  <c:v>39099</c:v>
                </c:pt>
                <c:pt idx="1843">
                  <c:v>39100</c:v>
                </c:pt>
                <c:pt idx="1844">
                  <c:v>39101</c:v>
                </c:pt>
                <c:pt idx="1845">
                  <c:v>39102</c:v>
                </c:pt>
                <c:pt idx="1846">
                  <c:v>39103</c:v>
                </c:pt>
                <c:pt idx="1847">
                  <c:v>39104</c:v>
                </c:pt>
                <c:pt idx="1848">
                  <c:v>39105</c:v>
                </c:pt>
                <c:pt idx="1849">
                  <c:v>39106</c:v>
                </c:pt>
                <c:pt idx="1850">
                  <c:v>39107</c:v>
                </c:pt>
                <c:pt idx="1851">
                  <c:v>39108</c:v>
                </c:pt>
                <c:pt idx="1852">
                  <c:v>39109</c:v>
                </c:pt>
                <c:pt idx="1853">
                  <c:v>39110</c:v>
                </c:pt>
                <c:pt idx="1854">
                  <c:v>39111</c:v>
                </c:pt>
                <c:pt idx="1855">
                  <c:v>39112</c:v>
                </c:pt>
                <c:pt idx="1856">
                  <c:v>39113</c:v>
                </c:pt>
                <c:pt idx="1857">
                  <c:v>39114</c:v>
                </c:pt>
                <c:pt idx="1858">
                  <c:v>39115</c:v>
                </c:pt>
                <c:pt idx="1859">
                  <c:v>39116</c:v>
                </c:pt>
                <c:pt idx="1860">
                  <c:v>39117</c:v>
                </c:pt>
                <c:pt idx="1861">
                  <c:v>39118</c:v>
                </c:pt>
                <c:pt idx="1862">
                  <c:v>39119</c:v>
                </c:pt>
                <c:pt idx="1863">
                  <c:v>39120</c:v>
                </c:pt>
                <c:pt idx="1864">
                  <c:v>39121</c:v>
                </c:pt>
                <c:pt idx="1865">
                  <c:v>39122</c:v>
                </c:pt>
                <c:pt idx="1866">
                  <c:v>39123</c:v>
                </c:pt>
                <c:pt idx="1867">
                  <c:v>39124</c:v>
                </c:pt>
                <c:pt idx="1868">
                  <c:v>39125</c:v>
                </c:pt>
                <c:pt idx="1869">
                  <c:v>39126</c:v>
                </c:pt>
                <c:pt idx="1870">
                  <c:v>39127</c:v>
                </c:pt>
                <c:pt idx="1871">
                  <c:v>39128</c:v>
                </c:pt>
                <c:pt idx="1872">
                  <c:v>39129</c:v>
                </c:pt>
                <c:pt idx="1873">
                  <c:v>39130</c:v>
                </c:pt>
                <c:pt idx="1874">
                  <c:v>39131</c:v>
                </c:pt>
                <c:pt idx="1875">
                  <c:v>39132</c:v>
                </c:pt>
                <c:pt idx="1876">
                  <c:v>39133</c:v>
                </c:pt>
                <c:pt idx="1877">
                  <c:v>39134</c:v>
                </c:pt>
                <c:pt idx="1878">
                  <c:v>39135</c:v>
                </c:pt>
                <c:pt idx="1879">
                  <c:v>39136</c:v>
                </c:pt>
                <c:pt idx="1880">
                  <c:v>39137</c:v>
                </c:pt>
                <c:pt idx="1881">
                  <c:v>39138</c:v>
                </c:pt>
                <c:pt idx="1882">
                  <c:v>39139</c:v>
                </c:pt>
                <c:pt idx="1883">
                  <c:v>39140</c:v>
                </c:pt>
                <c:pt idx="1884">
                  <c:v>39141</c:v>
                </c:pt>
                <c:pt idx="1885">
                  <c:v>39142</c:v>
                </c:pt>
                <c:pt idx="1886">
                  <c:v>39143</c:v>
                </c:pt>
                <c:pt idx="1887">
                  <c:v>39144</c:v>
                </c:pt>
                <c:pt idx="1888">
                  <c:v>39145</c:v>
                </c:pt>
                <c:pt idx="1889">
                  <c:v>39146</c:v>
                </c:pt>
                <c:pt idx="1890">
                  <c:v>39147</c:v>
                </c:pt>
                <c:pt idx="1891">
                  <c:v>39148</c:v>
                </c:pt>
                <c:pt idx="1892">
                  <c:v>39149</c:v>
                </c:pt>
                <c:pt idx="1893">
                  <c:v>39150</c:v>
                </c:pt>
                <c:pt idx="1894">
                  <c:v>39151</c:v>
                </c:pt>
                <c:pt idx="1895">
                  <c:v>39152</c:v>
                </c:pt>
                <c:pt idx="1896">
                  <c:v>39153</c:v>
                </c:pt>
                <c:pt idx="1897">
                  <c:v>39154</c:v>
                </c:pt>
                <c:pt idx="1898">
                  <c:v>39155</c:v>
                </c:pt>
                <c:pt idx="1899">
                  <c:v>39156</c:v>
                </c:pt>
                <c:pt idx="1900">
                  <c:v>39157</c:v>
                </c:pt>
                <c:pt idx="1901">
                  <c:v>39158</c:v>
                </c:pt>
                <c:pt idx="1902">
                  <c:v>39159</c:v>
                </c:pt>
                <c:pt idx="1903">
                  <c:v>39160</c:v>
                </c:pt>
                <c:pt idx="1904">
                  <c:v>39161</c:v>
                </c:pt>
                <c:pt idx="1905">
                  <c:v>39162</c:v>
                </c:pt>
                <c:pt idx="1906">
                  <c:v>39163</c:v>
                </c:pt>
                <c:pt idx="1907">
                  <c:v>39164</c:v>
                </c:pt>
                <c:pt idx="1908">
                  <c:v>39165</c:v>
                </c:pt>
                <c:pt idx="1909">
                  <c:v>39166</c:v>
                </c:pt>
                <c:pt idx="1910">
                  <c:v>39167</c:v>
                </c:pt>
                <c:pt idx="1911">
                  <c:v>39168</c:v>
                </c:pt>
                <c:pt idx="1912">
                  <c:v>39169</c:v>
                </c:pt>
                <c:pt idx="1913">
                  <c:v>39170</c:v>
                </c:pt>
                <c:pt idx="1914">
                  <c:v>39171</c:v>
                </c:pt>
                <c:pt idx="1915">
                  <c:v>39172</c:v>
                </c:pt>
                <c:pt idx="1916">
                  <c:v>39173</c:v>
                </c:pt>
                <c:pt idx="1917">
                  <c:v>39174</c:v>
                </c:pt>
                <c:pt idx="1918">
                  <c:v>39175</c:v>
                </c:pt>
                <c:pt idx="1919">
                  <c:v>39176</c:v>
                </c:pt>
                <c:pt idx="1920">
                  <c:v>39177</c:v>
                </c:pt>
                <c:pt idx="1921">
                  <c:v>39178</c:v>
                </c:pt>
                <c:pt idx="1922">
                  <c:v>39179</c:v>
                </c:pt>
                <c:pt idx="1923">
                  <c:v>39180</c:v>
                </c:pt>
                <c:pt idx="1924">
                  <c:v>39181</c:v>
                </c:pt>
                <c:pt idx="1925">
                  <c:v>39182</c:v>
                </c:pt>
                <c:pt idx="1926">
                  <c:v>39183</c:v>
                </c:pt>
                <c:pt idx="1927">
                  <c:v>39184</c:v>
                </c:pt>
                <c:pt idx="1928">
                  <c:v>39185</c:v>
                </c:pt>
                <c:pt idx="1929">
                  <c:v>39186</c:v>
                </c:pt>
                <c:pt idx="1930">
                  <c:v>39187</c:v>
                </c:pt>
                <c:pt idx="1931">
                  <c:v>39188</c:v>
                </c:pt>
                <c:pt idx="1932">
                  <c:v>39189</c:v>
                </c:pt>
                <c:pt idx="1933">
                  <c:v>39190</c:v>
                </c:pt>
                <c:pt idx="1934">
                  <c:v>39191</c:v>
                </c:pt>
                <c:pt idx="1935">
                  <c:v>39192</c:v>
                </c:pt>
                <c:pt idx="1936">
                  <c:v>39193</c:v>
                </c:pt>
                <c:pt idx="1937">
                  <c:v>39194</c:v>
                </c:pt>
                <c:pt idx="1938">
                  <c:v>39195</c:v>
                </c:pt>
                <c:pt idx="1939">
                  <c:v>39196</c:v>
                </c:pt>
                <c:pt idx="1940">
                  <c:v>39197</c:v>
                </c:pt>
                <c:pt idx="1941">
                  <c:v>39198</c:v>
                </c:pt>
                <c:pt idx="1942">
                  <c:v>39199</c:v>
                </c:pt>
                <c:pt idx="1943">
                  <c:v>39200</c:v>
                </c:pt>
                <c:pt idx="1944">
                  <c:v>39201</c:v>
                </c:pt>
                <c:pt idx="1945">
                  <c:v>39202</c:v>
                </c:pt>
                <c:pt idx="1946">
                  <c:v>39203</c:v>
                </c:pt>
                <c:pt idx="1947">
                  <c:v>39204</c:v>
                </c:pt>
                <c:pt idx="1948">
                  <c:v>39205</c:v>
                </c:pt>
                <c:pt idx="1949">
                  <c:v>39206</c:v>
                </c:pt>
                <c:pt idx="1950">
                  <c:v>39207</c:v>
                </c:pt>
                <c:pt idx="1951">
                  <c:v>39208</c:v>
                </c:pt>
                <c:pt idx="1952">
                  <c:v>39209</c:v>
                </c:pt>
                <c:pt idx="1953">
                  <c:v>39210</c:v>
                </c:pt>
                <c:pt idx="1954">
                  <c:v>39211</c:v>
                </c:pt>
                <c:pt idx="1955">
                  <c:v>39212</c:v>
                </c:pt>
                <c:pt idx="1956">
                  <c:v>39213</c:v>
                </c:pt>
                <c:pt idx="1957">
                  <c:v>39214</c:v>
                </c:pt>
                <c:pt idx="1958">
                  <c:v>39215</c:v>
                </c:pt>
                <c:pt idx="1959">
                  <c:v>39216</c:v>
                </c:pt>
                <c:pt idx="1960">
                  <c:v>39217</c:v>
                </c:pt>
                <c:pt idx="1961">
                  <c:v>39218</c:v>
                </c:pt>
                <c:pt idx="1962">
                  <c:v>39219</c:v>
                </c:pt>
                <c:pt idx="1963">
                  <c:v>39220</c:v>
                </c:pt>
                <c:pt idx="1964">
                  <c:v>39221</c:v>
                </c:pt>
                <c:pt idx="1965">
                  <c:v>39222</c:v>
                </c:pt>
                <c:pt idx="1966">
                  <c:v>39223</c:v>
                </c:pt>
                <c:pt idx="1967">
                  <c:v>39224</c:v>
                </c:pt>
                <c:pt idx="1968">
                  <c:v>39225</c:v>
                </c:pt>
                <c:pt idx="1969">
                  <c:v>39226</c:v>
                </c:pt>
                <c:pt idx="1970">
                  <c:v>39227</c:v>
                </c:pt>
                <c:pt idx="1971">
                  <c:v>39228</c:v>
                </c:pt>
                <c:pt idx="1972">
                  <c:v>39229</c:v>
                </c:pt>
                <c:pt idx="1973">
                  <c:v>39230</c:v>
                </c:pt>
                <c:pt idx="1974">
                  <c:v>39231</c:v>
                </c:pt>
                <c:pt idx="1975">
                  <c:v>39232</c:v>
                </c:pt>
                <c:pt idx="1976">
                  <c:v>39233</c:v>
                </c:pt>
                <c:pt idx="1977">
                  <c:v>39234</c:v>
                </c:pt>
                <c:pt idx="1978">
                  <c:v>39235</c:v>
                </c:pt>
                <c:pt idx="1979">
                  <c:v>39236</c:v>
                </c:pt>
                <c:pt idx="1980">
                  <c:v>39237</c:v>
                </c:pt>
                <c:pt idx="1981">
                  <c:v>39238</c:v>
                </c:pt>
                <c:pt idx="1982">
                  <c:v>39239</c:v>
                </c:pt>
                <c:pt idx="1983">
                  <c:v>39240</c:v>
                </c:pt>
                <c:pt idx="1984">
                  <c:v>39241</c:v>
                </c:pt>
                <c:pt idx="1985">
                  <c:v>39242</c:v>
                </c:pt>
                <c:pt idx="1986">
                  <c:v>39243</c:v>
                </c:pt>
                <c:pt idx="1987">
                  <c:v>39244</c:v>
                </c:pt>
                <c:pt idx="1988">
                  <c:v>39245</c:v>
                </c:pt>
                <c:pt idx="1989">
                  <c:v>39246</c:v>
                </c:pt>
                <c:pt idx="1990">
                  <c:v>39247</c:v>
                </c:pt>
                <c:pt idx="1991">
                  <c:v>39248</c:v>
                </c:pt>
                <c:pt idx="1992">
                  <c:v>39249</c:v>
                </c:pt>
                <c:pt idx="1993">
                  <c:v>39250</c:v>
                </c:pt>
                <c:pt idx="1994">
                  <c:v>39251</c:v>
                </c:pt>
                <c:pt idx="1995">
                  <c:v>39252</c:v>
                </c:pt>
                <c:pt idx="1996">
                  <c:v>39253</c:v>
                </c:pt>
                <c:pt idx="1997">
                  <c:v>39254</c:v>
                </c:pt>
                <c:pt idx="1998">
                  <c:v>39255</c:v>
                </c:pt>
                <c:pt idx="1999">
                  <c:v>39256</c:v>
                </c:pt>
                <c:pt idx="2000">
                  <c:v>39257</c:v>
                </c:pt>
                <c:pt idx="2001">
                  <c:v>39258</c:v>
                </c:pt>
                <c:pt idx="2002">
                  <c:v>39259</c:v>
                </c:pt>
                <c:pt idx="2003">
                  <c:v>39260</c:v>
                </c:pt>
                <c:pt idx="2004">
                  <c:v>39261</c:v>
                </c:pt>
                <c:pt idx="2005">
                  <c:v>39262</c:v>
                </c:pt>
                <c:pt idx="2006">
                  <c:v>39263</c:v>
                </c:pt>
                <c:pt idx="2007">
                  <c:v>39264</c:v>
                </c:pt>
                <c:pt idx="2008">
                  <c:v>39265</c:v>
                </c:pt>
                <c:pt idx="2009">
                  <c:v>39266</c:v>
                </c:pt>
                <c:pt idx="2010">
                  <c:v>39267</c:v>
                </c:pt>
                <c:pt idx="2011">
                  <c:v>39268</c:v>
                </c:pt>
                <c:pt idx="2012">
                  <c:v>39269</c:v>
                </c:pt>
                <c:pt idx="2013">
                  <c:v>39270</c:v>
                </c:pt>
                <c:pt idx="2014">
                  <c:v>39271</c:v>
                </c:pt>
                <c:pt idx="2015">
                  <c:v>39272</c:v>
                </c:pt>
                <c:pt idx="2016">
                  <c:v>39273</c:v>
                </c:pt>
                <c:pt idx="2017">
                  <c:v>39274</c:v>
                </c:pt>
                <c:pt idx="2018">
                  <c:v>39275</c:v>
                </c:pt>
                <c:pt idx="2019">
                  <c:v>39276</c:v>
                </c:pt>
                <c:pt idx="2020">
                  <c:v>39277</c:v>
                </c:pt>
                <c:pt idx="2021">
                  <c:v>39278</c:v>
                </c:pt>
                <c:pt idx="2022">
                  <c:v>39279</c:v>
                </c:pt>
                <c:pt idx="2023">
                  <c:v>39280</c:v>
                </c:pt>
                <c:pt idx="2024">
                  <c:v>39281</c:v>
                </c:pt>
                <c:pt idx="2025">
                  <c:v>39282</c:v>
                </c:pt>
                <c:pt idx="2026">
                  <c:v>39283</c:v>
                </c:pt>
                <c:pt idx="2027">
                  <c:v>39284</c:v>
                </c:pt>
                <c:pt idx="2028">
                  <c:v>39285</c:v>
                </c:pt>
                <c:pt idx="2029">
                  <c:v>39286</c:v>
                </c:pt>
                <c:pt idx="2030">
                  <c:v>39287</c:v>
                </c:pt>
                <c:pt idx="2031">
                  <c:v>39288</c:v>
                </c:pt>
                <c:pt idx="2032">
                  <c:v>39289</c:v>
                </c:pt>
                <c:pt idx="2033">
                  <c:v>39290</c:v>
                </c:pt>
                <c:pt idx="2034">
                  <c:v>39291</c:v>
                </c:pt>
                <c:pt idx="2035">
                  <c:v>39292</c:v>
                </c:pt>
                <c:pt idx="2036">
                  <c:v>39293</c:v>
                </c:pt>
                <c:pt idx="2037">
                  <c:v>39294</c:v>
                </c:pt>
                <c:pt idx="2038">
                  <c:v>39295</c:v>
                </c:pt>
                <c:pt idx="2039">
                  <c:v>39296</c:v>
                </c:pt>
                <c:pt idx="2040">
                  <c:v>39297</c:v>
                </c:pt>
                <c:pt idx="2041">
                  <c:v>39298</c:v>
                </c:pt>
                <c:pt idx="2042">
                  <c:v>39299</c:v>
                </c:pt>
                <c:pt idx="2043">
                  <c:v>39300</c:v>
                </c:pt>
                <c:pt idx="2044">
                  <c:v>39301</c:v>
                </c:pt>
                <c:pt idx="2045">
                  <c:v>39302</c:v>
                </c:pt>
                <c:pt idx="2046">
                  <c:v>39303</c:v>
                </c:pt>
                <c:pt idx="2047">
                  <c:v>39304</c:v>
                </c:pt>
                <c:pt idx="2048">
                  <c:v>39305</c:v>
                </c:pt>
                <c:pt idx="2049">
                  <c:v>39306</c:v>
                </c:pt>
                <c:pt idx="2050">
                  <c:v>39307</c:v>
                </c:pt>
                <c:pt idx="2051">
                  <c:v>39308</c:v>
                </c:pt>
                <c:pt idx="2052">
                  <c:v>39309</c:v>
                </c:pt>
                <c:pt idx="2053">
                  <c:v>39310</c:v>
                </c:pt>
                <c:pt idx="2054">
                  <c:v>39311</c:v>
                </c:pt>
                <c:pt idx="2055">
                  <c:v>39312</c:v>
                </c:pt>
                <c:pt idx="2056">
                  <c:v>39313</c:v>
                </c:pt>
                <c:pt idx="2057">
                  <c:v>39314</c:v>
                </c:pt>
                <c:pt idx="2058">
                  <c:v>39315</c:v>
                </c:pt>
                <c:pt idx="2059">
                  <c:v>39316</c:v>
                </c:pt>
                <c:pt idx="2060">
                  <c:v>39317</c:v>
                </c:pt>
                <c:pt idx="2061">
                  <c:v>39318</c:v>
                </c:pt>
                <c:pt idx="2062">
                  <c:v>39319</c:v>
                </c:pt>
                <c:pt idx="2063">
                  <c:v>39320</c:v>
                </c:pt>
                <c:pt idx="2064">
                  <c:v>39321</c:v>
                </c:pt>
                <c:pt idx="2065">
                  <c:v>39322</c:v>
                </c:pt>
                <c:pt idx="2066">
                  <c:v>39323</c:v>
                </c:pt>
                <c:pt idx="2067">
                  <c:v>39324</c:v>
                </c:pt>
                <c:pt idx="2068">
                  <c:v>39325</c:v>
                </c:pt>
                <c:pt idx="2069">
                  <c:v>39326</c:v>
                </c:pt>
                <c:pt idx="2070">
                  <c:v>39327</c:v>
                </c:pt>
                <c:pt idx="2071">
                  <c:v>39328</c:v>
                </c:pt>
                <c:pt idx="2072">
                  <c:v>39329</c:v>
                </c:pt>
                <c:pt idx="2073">
                  <c:v>39330</c:v>
                </c:pt>
                <c:pt idx="2074">
                  <c:v>39331</c:v>
                </c:pt>
                <c:pt idx="2075">
                  <c:v>39332</c:v>
                </c:pt>
                <c:pt idx="2076">
                  <c:v>39333</c:v>
                </c:pt>
                <c:pt idx="2077">
                  <c:v>39334</c:v>
                </c:pt>
                <c:pt idx="2078">
                  <c:v>39335</c:v>
                </c:pt>
                <c:pt idx="2079">
                  <c:v>39336</c:v>
                </c:pt>
                <c:pt idx="2080">
                  <c:v>39337</c:v>
                </c:pt>
                <c:pt idx="2081">
                  <c:v>39338</c:v>
                </c:pt>
                <c:pt idx="2082">
                  <c:v>39339</c:v>
                </c:pt>
                <c:pt idx="2083">
                  <c:v>39340</c:v>
                </c:pt>
                <c:pt idx="2084">
                  <c:v>39341</c:v>
                </c:pt>
                <c:pt idx="2085">
                  <c:v>39342</c:v>
                </c:pt>
                <c:pt idx="2086">
                  <c:v>39343</c:v>
                </c:pt>
                <c:pt idx="2087">
                  <c:v>39344</c:v>
                </c:pt>
                <c:pt idx="2088">
                  <c:v>39345</c:v>
                </c:pt>
                <c:pt idx="2089">
                  <c:v>39346</c:v>
                </c:pt>
                <c:pt idx="2090">
                  <c:v>39347</c:v>
                </c:pt>
                <c:pt idx="2091">
                  <c:v>39348</c:v>
                </c:pt>
                <c:pt idx="2092">
                  <c:v>39349</c:v>
                </c:pt>
                <c:pt idx="2093">
                  <c:v>39350</c:v>
                </c:pt>
                <c:pt idx="2094">
                  <c:v>39351</c:v>
                </c:pt>
                <c:pt idx="2095">
                  <c:v>39352</c:v>
                </c:pt>
                <c:pt idx="2096">
                  <c:v>39353</c:v>
                </c:pt>
                <c:pt idx="2097">
                  <c:v>39354</c:v>
                </c:pt>
                <c:pt idx="2098">
                  <c:v>39355</c:v>
                </c:pt>
                <c:pt idx="2099">
                  <c:v>39356</c:v>
                </c:pt>
                <c:pt idx="2100">
                  <c:v>39357</c:v>
                </c:pt>
                <c:pt idx="2101">
                  <c:v>39358</c:v>
                </c:pt>
                <c:pt idx="2102">
                  <c:v>39359</c:v>
                </c:pt>
                <c:pt idx="2103">
                  <c:v>39360</c:v>
                </c:pt>
                <c:pt idx="2104">
                  <c:v>39361</c:v>
                </c:pt>
                <c:pt idx="2105">
                  <c:v>39362</c:v>
                </c:pt>
                <c:pt idx="2106">
                  <c:v>39363</c:v>
                </c:pt>
                <c:pt idx="2107">
                  <c:v>39364</c:v>
                </c:pt>
                <c:pt idx="2108">
                  <c:v>39365</c:v>
                </c:pt>
                <c:pt idx="2109">
                  <c:v>39366</c:v>
                </c:pt>
                <c:pt idx="2110">
                  <c:v>39367</c:v>
                </c:pt>
                <c:pt idx="2111">
                  <c:v>39368</c:v>
                </c:pt>
                <c:pt idx="2112">
                  <c:v>39369</c:v>
                </c:pt>
                <c:pt idx="2113">
                  <c:v>39370</c:v>
                </c:pt>
                <c:pt idx="2114">
                  <c:v>39371</c:v>
                </c:pt>
                <c:pt idx="2115">
                  <c:v>39372</c:v>
                </c:pt>
                <c:pt idx="2116">
                  <c:v>39373</c:v>
                </c:pt>
                <c:pt idx="2117">
                  <c:v>39374</c:v>
                </c:pt>
                <c:pt idx="2118">
                  <c:v>39375</c:v>
                </c:pt>
                <c:pt idx="2119">
                  <c:v>39376</c:v>
                </c:pt>
                <c:pt idx="2120">
                  <c:v>39377</c:v>
                </c:pt>
                <c:pt idx="2121">
                  <c:v>39378</c:v>
                </c:pt>
                <c:pt idx="2122">
                  <c:v>39379</c:v>
                </c:pt>
                <c:pt idx="2123">
                  <c:v>39380</c:v>
                </c:pt>
                <c:pt idx="2124">
                  <c:v>39381</c:v>
                </c:pt>
                <c:pt idx="2125">
                  <c:v>39382</c:v>
                </c:pt>
                <c:pt idx="2126">
                  <c:v>39383</c:v>
                </c:pt>
                <c:pt idx="2127">
                  <c:v>39384</c:v>
                </c:pt>
                <c:pt idx="2128">
                  <c:v>39385</c:v>
                </c:pt>
                <c:pt idx="2129">
                  <c:v>39386</c:v>
                </c:pt>
                <c:pt idx="2130">
                  <c:v>39387</c:v>
                </c:pt>
                <c:pt idx="2131">
                  <c:v>39388</c:v>
                </c:pt>
                <c:pt idx="2132">
                  <c:v>39389</c:v>
                </c:pt>
                <c:pt idx="2133">
                  <c:v>39390</c:v>
                </c:pt>
                <c:pt idx="2134">
                  <c:v>39391</c:v>
                </c:pt>
                <c:pt idx="2135">
                  <c:v>39392</c:v>
                </c:pt>
                <c:pt idx="2136">
                  <c:v>39393</c:v>
                </c:pt>
                <c:pt idx="2137">
                  <c:v>39394</c:v>
                </c:pt>
                <c:pt idx="2138">
                  <c:v>39395</c:v>
                </c:pt>
                <c:pt idx="2139">
                  <c:v>39396</c:v>
                </c:pt>
                <c:pt idx="2140">
                  <c:v>39397</c:v>
                </c:pt>
                <c:pt idx="2141">
                  <c:v>39398</c:v>
                </c:pt>
                <c:pt idx="2142">
                  <c:v>39399</c:v>
                </c:pt>
                <c:pt idx="2143">
                  <c:v>39400</c:v>
                </c:pt>
                <c:pt idx="2144">
                  <c:v>39401</c:v>
                </c:pt>
                <c:pt idx="2145">
                  <c:v>39402</c:v>
                </c:pt>
                <c:pt idx="2146">
                  <c:v>39403</c:v>
                </c:pt>
                <c:pt idx="2147">
                  <c:v>39404</c:v>
                </c:pt>
                <c:pt idx="2148">
                  <c:v>39405</c:v>
                </c:pt>
                <c:pt idx="2149">
                  <c:v>39406</c:v>
                </c:pt>
                <c:pt idx="2150">
                  <c:v>39407</c:v>
                </c:pt>
                <c:pt idx="2151">
                  <c:v>39408</c:v>
                </c:pt>
                <c:pt idx="2152">
                  <c:v>39409</c:v>
                </c:pt>
                <c:pt idx="2153">
                  <c:v>39410</c:v>
                </c:pt>
                <c:pt idx="2154">
                  <c:v>39411</c:v>
                </c:pt>
                <c:pt idx="2155">
                  <c:v>39412</c:v>
                </c:pt>
                <c:pt idx="2156">
                  <c:v>39413</c:v>
                </c:pt>
                <c:pt idx="2157">
                  <c:v>39414</c:v>
                </c:pt>
                <c:pt idx="2158">
                  <c:v>39415</c:v>
                </c:pt>
                <c:pt idx="2159">
                  <c:v>39416</c:v>
                </c:pt>
                <c:pt idx="2160">
                  <c:v>39417</c:v>
                </c:pt>
                <c:pt idx="2161">
                  <c:v>39418</c:v>
                </c:pt>
                <c:pt idx="2162">
                  <c:v>39419</c:v>
                </c:pt>
                <c:pt idx="2163">
                  <c:v>39420</c:v>
                </c:pt>
                <c:pt idx="2164">
                  <c:v>39421</c:v>
                </c:pt>
                <c:pt idx="2165">
                  <c:v>39422</c:v>
                </c:pt>
                <c:pt idx="2166">
                  <c:v>39423</c:v>
                </c:pt>
                <c:pt idx="2167">
                  <c:v>39424</c:v>
                </c:pt>
                <c:pt idx="2168">
                  <c:v>39425</c:v>
                </c:pt>
                <c:pt idx="2169">
                  <c:v>39426</c:v>
                </c:pt>
                <c:pt idx="2170">
                  <c:v>39427</c:v>
                </c:pt>
                <c:pt idx="2171">
                  <c:v>39428</c:v>
                </c:pt>
                <c:pt idx="2172">
                  <c:v>39429</c:v>
                </c:pt>
                <c:pt idx="2173">
                  <c:v>39430</c:v>
                </c:pt>
                <c:pt idx="2174">
                  <c:v>39431</c:v>
                </c:pt>
                <c:pt idx="2175">
                  <c:v>39432</c:v>
                </c:pt>
                <c:pt idx="2176">
                  <c:v>39433</c:v>
                </c:pt>
                <c:pt idx="2177">
                  <c:v>39434</c:v>
                </c:pt>
                <c:pt idx="2178">
                  <c:v>39435</c:v>
                </c:pt>
                <c:pt idx="2179">
                  <c:v>39436</c:v>
                </c:pt>
                <c:pt idx="2180">
                  <c:v>39437</c:v>
                </c:pt>
                <c:pt idx="2181">
                  <c:v>39438</c:v>
                </c:pt>
                <c:pt idx="2182">
                  <c:v>39439</c:v>
                </c:pt>
                <c:pt idx="2183">
                  <c:v>39440</c:v>
                </c:pt>
                <c:pt idx="2184">
                  <c:v>39441</c:v>
                </c:pt>
                <c:pt idx="2185">
                  <c:v>39442</c:v>
                </c:pt>
                <c:pt idx="2186">
                  <c:v>39443</c:v>
                </c:pt>
                <c:pt idx="2187">
                  <c:v>39444</c:v>
                </c:pt>
                <c:pt idx="2188">
                  <c:v>39445</c:v>
                </c:pt>
                <c:pt idx="2189">
                  <c:v>39446</c:v>
                </c:pt>
                <c:pt idx="2190">
                  <c:v>39447</c:v>
                </c:pt>
                <c:pt idx="2191">
                  <c:v>39448</c:v>
                </c:pt>
                <c:pt idx="2192">
                  <c:v>39449</c:v>
                </c:pt>
                <c:pt idx="2193">
                  <c:v>39450</c:v>
                </c:pt>
                <c:pt idx="2194">
                  <c:v>39451</c:v>
                </c:pt>
                <c:pt idx="2195">
                  <c:v>39452</c:v>
                </c:pt>
                <c:pt idx="2196">
                  <c:v>39453</c:v>
                </c:pt>
                <c:pt idx="2197">
                  <c:v>39454</c:v>
                </c:pt>
                <c:pt idx="2198">
                  <c:v>39455</c:v>
                </c:pt>
                <c:pt idx="2199">
                  <c:v>39456</c:v>
                </c:pt>
                <c:pt idx="2200">
                  <c:v>39457</c:v>
                </c:pt>
                <c:pt idx="2201">
                  <c:v>39458</c:v>
                </c:pt>
                <c:pt idx="2202">
                  <c:v>39459</c:v>
                </c:pt>
                <c:pt idx="2203">
                  <c:v>39460</c:v>
                </c:pt>
                <c:pt idx="2204">
                  <c:v>39461</c:v>
                </c:pt>
                <c:pt idx="2205">
                  <c:v>39462</c:v>
                </c:pt>
                <c:pt idx="2206">
                  <c:v>39463</c:v>
                </c:pt>
                <c:pt idx="2207">
                  <c:v>39464</c:v>
                </c:pt>
                <c:pt idx="2208">
                  <c:v>39465</c:v>
                </c:pt>
                <c:pt idx="2209">
                  <c:v>39466</c:v>
                </c:pt>
                <c:pt idx="2210">
                  <c:v>39467</c:v>
                </c:pt>
                <c:pt idx="2211">
                  <c:v>39468</c:v>
                </c:pt>
                <c:pt idx="2212">
                  <c:v>39469</c:v>
                </c:pt>
                <c:pt idx="2213">
                  <c:v>39470</c:v>
                </c:pt>
                <c:pt idx="2214">
                  <c:v>39471</c:v>
                </c:pt>
                <c:pt idx="2215">
                  <c:v>39472</c:v>
                </c:pt>
                <c:pt idx="2216">
                  <c:v>39473</c:v>
                </c:pt>
                <c:pt idx="2217">
                  <c:v>39474</c:v>
                </c:pt>
                <c:pt idx="2218">
                  <c:v>39475</c:v>
                </c:pt>
                <c:pt idx="2219">
                  <c:v>39476</c:v>
                </c:pt>
                <c:pt idx="2220">
                  <c:v>39477</c:v>
                </c:pt>
                <c:pt idx="2221">
                  <c:v>39478</c:v>
                </c:pt>
                <c:pt idx="2222">
                  <c:v>39479</c:v>
                </c:pt>
                <c:pt idx="2223">
                  <c:v>39480</c:v>
                </c:pt>
                <c:pt idx="2224">
                  <c:v>39481</c:v>
                </c:pt>
                <c:pt idx="2225">
                  <c:v>39482</c:v>
                </c:pt>
                <c:pt idx="2226">
                  <c:v>39483</c:v>
                </c:pt>
                <c:pt idx="2227">
                  <c:v>39484</c:v>
                </c:pt>
                <c:pt idx="2228">
                  <c:v>39485</c:v>
                </c:pt>
                <c:pt idx="2229">
                  <c:v>39486</c:v>
                </c:pt>
                <c:pt idx="2230">
                  <c:v>39487</c:v>
                </c:pt>
                <c:pt idx="2231">
                  <c:v>39488</c:v>
                </c:pt>
                <c:pt idx="2232">
                  <c:v>39489</c:v>
                </c:pt>
                <c:pt idx="2233">
                  <c:v>39490</c:v>
                </c:pt>
                <c:pt idx="2234">
                  <c:v>39491</c:v>
                </c:pt>
                <c:pt idx="2235">
                  <c:v>39492</c:v>
                </c:pt>
                <c:pt idx="2236">
                  <c:v>39493</c:v>
                </c:pt>
                <c:pt idx="2237">
                  <c:v>39494</c:v>
                </c:pt>
                <c:pt idx="2238">
                  <c:v>39495</c:v>
                </c:pt>
                <c:pt idx="2239">
                  <c:v>39496</c:v>
                </c:pt>
                <c:pt idx="2240">
                  <c:v>39497</c:v>
                </c:pt>
                <c:pt idx="2241">
                  <c:v>39498</c:v>
                </c:pt>
                <c:pt idx="2242">
                  <c:v>39499</c:v>
                </c:pt>
                <c:pt idx="2243">
                  <c:v>39500</c:v>
                </c:pt>
                <c:pt idx="2244">
                  <c:v>39501</c:v>
                </c:pt>
                <c:pt idx="2245">
                  <c:v>39502</c:v>
                </c:pt>
                <c:pt idx="2246">
                  <c:v>39503</c:v>
                </c:pt>
                <c:pt idx="2247">
                  <c:v>39504</c:v>
                </c:pt>
                <c:pt idx="2248">
                  <c:v>39505</c:v>
                </c:pt>
                <c:pt idx="2249">
                  <c:v>39506</c:v>
                </c:pt>
                <c:pt idx="2250">
                  <c:v>39507</c:v>
                </c:pt>
                <c:pt idx="2251">
                  <c:v>39508</c:v>
                </c:pt>
                <c:pt idx="2252">
                  <c:v>39509</c:v>
                </c:pt>
                <c:pt idx="2253">
                  <c:v>39510</c:v>
                </c:pt>
                <c:pt idx="2254">
                  <c:v>39511</c:v>
                </c:pt>
                <c:pt idx="2255">
                  <c:v>39512</c:v>
                </c:pt>
                <c:pt idx="2256">
                  <c:v>39513</c:v>
                </c:pt>
                <c:pt idx="2257">
                  <c:v>39514</c:v>
                </c:pt>
                <c:pt idx="2258">
                  <c:v>39515</c:v>
                </c:pt>
                <c:pt idx="2259">
                  <c:v>39516</c:v>
                </c:pt>
                <c:pt idx="2260">
                  <c:v>39517</c:v>
                </c:pt>
                <c:pt idx="2261">
                  <c:v>39518</c:v>
                </c:pt>
                <c:pt idx="2262">
                  <c:v>39519</c:v>
                </c:pt>
                <c:pt idx="2263">
                  <c:v>39520</c:v>
                </c:pt>
                <c:pt idx="2264">
                  <c:v>39521</c:v>
                </c:pt>
                <c:pt idx="2265">
                  <c:v>39522</c:v>
                </c:pt>
                <c:pt idx="2266">
                  <c:v>39523</c:v>
                </c:pt>
                <c:pt idx="2267">
                  <c:v>39524</c:v>
                </c:pt>
                <c:pt idx="2268">
                  <c:v>39525</c:v>
                </c:pt>
                <c:pt idx="2269">
                  <c:v>39526</c:v>
                </c:pt>
                <c:pt idx="2270">
                  <c:v>39527</c:v>
                </c:pt>
                <c:pt idx="2271">
                  <c:v>39528</c:v>
                </c:pt>
                <c:pt idx="2272">
                  <c:v>39529</c:v>
                </c:pt>
                <c:pt idx="2273">
                  <c:v>39530</c:v>
                </c:pt>
                <c:pt idx="2274">
                  <c:v>39531</c:v>
                </c:pt>
                <c:pt idx="2275">
                  <c:v>39532</c:v>
                </c:pt>
                <c:pt idx="2276">
                  <c:v>39533</c:v>
                </c:pt>
                <c:pt idx="2277">
                  <c:v>39534</c:v>
                </c:pt>
                <c:pt idx="2278">
                  <c:v>39535</c:v>
                </c:pt>
                <c:pt idx="2279">
                  <c:v>39536</c:v>
                </c:pt>
                <c:pt idx="2280">
                  <c:v>39537</c:v>
                </c:pt>
                <c:pt idx="2281">
                  <c:v>39538</c:v>
                </c:pt>
                <c:pt idx="2282">
                  <c:v>39539</c:v>
                </c:pt>
                <c:pt idx="2283">
                  <c:v>39540</c:v>
                </c:pt>
                <c:pt idx="2284">
                  <c:v>39541</c:v>
                </c:pt>
                <c:pt idx="2285">
                  <c:v>39542</c:v>
                </c:pt>
                <c:pt idx="2286">
                  <c:v>39543</c:v>
                </c:pt>
                <c:pt idx="2287">
                  <c:v>39544</c:v>
                </c:pt>
                <c:pt idx="2288">
                  <c:v>39545</c:v>
                </c:pt>
                <c:pt idx="2289">
                  <c:v>39546</c:v>
                </c:pt>
                <c:pt idx="2290">
                  <c:v>39547</c:v>
                </c:pt>
                <c:pt idx="2291">
                  <c:v>39548</c:v>
                </c:pt>
                <c:pt idx="2292">
                  <c:v>39549</c:v>
                </c:pt>
                <c:pt idx="2293">
                  <c:v>39550</c:v>
                </c:pt>
                <c:pt idx="2294">
                  <c:v>39551</c:v>
                </c:pt>
                <c:pt idx="2295">
                  <c:v>39552</c:v>
                </c:pt>
                <c:pt idx="2296">
                  <c:v>39553</c:v>
                </c:pt>
                <c:pt idx="2297">
                  <c:v>39554</c:v>
                </c:pt>
                <c:pt idx="2298">
                  <c:v>39555</c:v>
                </c:pt>
                <c:pt idx="2299">
                  <c:v>39556</c:v>
                </c:pt>
                <c:pt idx="2300">
                  <c:v>39557</c:v>
                </c:pt>
                <c:pt idx="2301">
                  <c:v>39558</c:v>
                </c:pt>
                <c:pt idx="2302">
                  <c:v>39559</c:v>
                </c:pt>
                <c:pt idx="2303">
                  <c:v>39560</c:v>
                </c:pt>
                <c:pt idx="2304">
                  <c:v>39561</c:v>
                </c:pt>
                <c:pt idx="2305">
                  <c:v>39562</c:v>
                </c:pt>
                <c:pt idx="2306">
                  <c:v>39563</c:v>
                </c:pt>
                <c:pt idx="2307">
                  <c:v>39564</c:v>
                </c:pt>
                <c:pt idx="2308">
                  <c:v>39565</c:v>
                </c:pt>
                <c:pt idx="2309">
                  <c:v>39566</c:v>
                </c:pt>
                <c:pt idx="2310">
                  <c:v>39567</c:v>
                </c:pt>
                <c:pt idx="2311">
                  <c:v>39568</c:v>
                </c:pt>
                <c:pt idx="2312">
                  <c:v>39569</c:v>
                </c:pt>
                <c:pt idx="2313">
                  <c:v>39570</c:v>
                </c:pt>
                <c:pt idx="2314">
                  <c:v>39571</c:v>
                </c:pt>
                <c:pt idx="2315">
                  <c:v>39572</c:v>
                </c:pt>
                <c:pt idx="2316">
                  <c:v>39573</c:v>
                </c:pt>
                <c:pt idx="2317">
                  <c:v>39574</c:v>
                </c:pt>
                <c:pt idx="2318">
                  <c:v>39575</c:v>
                </c:pt>
                <c:pt idx="2319">
                  <c:v>39576</c:v>
                </c:pt>
                <c:pt idx="2320">
                  <c:v>39577</c:v>
                </c:pt>
                <c:pt idx="2321">
                  <c:v>39578</c:v>
                </c:pt>
                <c:pt idx="2322">
                  <c:v>39579</c:v>
                </c:pt>
                <c:pt idx="2323">
                  <c:v>39580</c:v>
                </c:pt>
                <c:pt idx="2324">
                  <c:v>39581</c:v>
                </c:pt>
                <c:pt idx="2325">
                  <c:v>39582</c:v>
                </c:pt>
                <c:pt idx="2326">
                  <c:v>39583</c:v>
                </c:pt>
                <c:pt idx="2327">
                  <c:v>39584</c:v>
                </c:pt>
                <c:pt idx="2328">
                  <c:v>39585</c:v>
                </c:pt>
                <c:pt idx="2329">
                  <c:v>39586</c:v>
                </c:pt>
                <c:pt idx="2330">
                  <c:v>39587</c:v>
                </c:pt>
                <c:pt idx="2331">
                  <c:v>39588</c:v>
                </c:pt>
                <c:pt idx="2332">
                  <c:v>39589</c:v>
                </c:pt>
                <c:pt idx="2333">
                  <c:v>39590</c:v>
                </c:pt>
                <c:pt idx="2334">
                  <c:v>39591</c:v>
                </c:pt>
                <c:pt idx="2335">
                  <c:v>39592</c:v>
                </c:pt>
                <c:pt idx="2336">
                  <c:v>39593</c:v>
                </c:pt>
                <c:pt idx="2337">
                  <c:v>39594</c:v>
                </c:pt>
                <c:pt idx="2338">
                  <c:v>39595</c:v>
                </c:pt>
                <c:pt idx="2339">
                  <c:v>39596</c:v>
                </c:pt>
                <c:pt idx="2340">
                  <c:v>39597</c:v>
                </c:pt>
                <c:pt idx="2341">
                  <c:v>39598</c:v>
                </c:pt>
                <c:pt idx="2342">
                  <c:v>39599</c:v>
                </c:pt>
                <c:pt idx="2343">
                  <c:v>39600</c:v>
                </c:pt>
                <c:pt idx="2344">
                  <c:v>39601</c:v>
                </c:pt>
                <c:pt idx="2345">
                  <c:v>39602</c:v>
                </c:pt>
                <c:pt idx="2346">
                  <c:v>39603</c:v>
                </c:pt>
                <c:pt idx="2347">
                  <c:v>39604</c:v>
                </c:pt>
                <c:pt idx="2348">
                  <c:v>39605</c:v>
                </c:pt>
                <c:pt idx="2349">
                  <c:v>39606</c:v>
                </c:pt>
                <c:pt idx="2350">
                  <c:v>39607</c:v>
                </c:pt>
                <c:pt idx="2351">
                  <c:v>39608</c:v>
                </c:pt>
                <c:pt idx="2352">
                  <c:v>39609</c:v>
                </c:pt>
                <c:pt idx="2353">
                  <c:v>39610</c:v>
                </c:pt>
                <c:pt idx="2354">
                  <c:v>39611</c:v>
                </c:pt>
                <c:pt idx="2355">
                  <c:v>39612</c:v>
                </c:pt>
                <c:pt idx="2356">
                  <c:v>39613</c:v>
                </c:pt>
                <c:pt idx="2357">
                  <c:v>39614</c:v>
                </c:pt>
                <c:pt idx="2358">
                  <c:v>39615</c:v>
                </c:pt>
                <c:pt idx="2359">
                  <c:v>39616</c:v>
                </c:pt>
                <c:pt idx="2360">
                  <c:v>39617</c:v>
                </c:pt>
                <c:pt idx="2361">
                  <c:v>39618</c:v>
                </c:pt>
                <c:pt idx="2362">
                  <c:v>39619</c:v>
                </c:pt>
                <c:pt idx="2363">
                  <c:v>39620</c:v>
                </c:pt>
                <c:pt idx="2364">
                  <c:v>39621</c:v>
                </c:pt>
                <c:pt idx="2365">
                  <c:v>39622</c:v>
                </c:pt>
                <c:pt idx="2366">
                  <c:v>39623</c:v>
                </c:pt>
                <c:pt idx="2367">
                  <c:v>39624</c:v>
                </c:pt>
                <c:pt idx="2368">
                  <c:v>39625</c:v>
                </c:pt>
                <c:pt idx="2369">
                  <c:v>39626</c:v>
                </c:pt>
                <c:pt idx="2370">
                  <c:v>39627</c:v>
                </c:pt>
                <c:pt idx="2371">
                  <c:v>39628</c:v>
                </c:pt>
                <c:pt idx="2372">
                  <c:v>39629</c:v>
                </c:pt>
                <c:pt idx="2373">
                  <c:v>39630</c:v>
                </c:pt>
                <c:pt idx="2374">
                  <c:v>39631</c:v>
                </c:pt>
                <c:pt idx="2375">
                  <c:v>39632</c:v>
                </c:pt>
                <c:pt idx="2376">
                  <c:v>39633</c:v>
                </c:pt>
                <c:pt idx="2377">
                  <c:v>39634</c:v>
                </c:pt>
                <c:pt idx="2378">
                  <c:v>39635</c:v>
                </c:pt>
                <c:pt idx="2379">
                  <c:v>39636</c:v>
                </c:pt>
                <c:pt idx="2380">
                  <c:v>39637</c:v>
                </c:pt>
                <c:pt idx="2381">
                  <c:v>39638</c:v>
                </c:pt>
                <c:pt idx="2382">
                  <c:v>39639</c:v>
                </c:pt>
                <c:pt idx="2383">
                  <c:v>39640</c:v>
                </c:pt>
                <c:pt idx="2384">
                  <c:v>39641</c:v>
                </c:pt>
                <c:pt idx="2385">
                  <c:v>39642</c:v>
                </c:pt>
                <c:pt idx="2386">
                  <c:v>39643</c:v>
                </c:pt>
                <c:pt idx="2387">
                  <c:v>39644</c:v>
                </c:pt>
                <c:pt idx="2388">
                  <c:v>39645</c:v>
                </c:pt>
                <c:pt idx="2389">
                  <c:v>39646</c:v>
                </c:pt>
                <c:pt idx="2390">
                  <c:v>39647</c:v>
                </c:pt>
                <c:pt idx="2391">
                  <c:v>39648</c:v>
                </c:pt>
                <c:pt idx="2392">
                  <c:v>39649</c:v>
                </c:pt>
                <c:pt idx="2393">
                  <c:v>39650</c:v>
                </c:pt>
                <c:pt idx="2394">
                  <c:v>39651</c:v>
                </c:pt>
                <c:pt idx="2395">
                  <c:v>39652</c:v>
                </c:pt>
                <c:pt idx="2396">
                  <c:v>39653</c:v>
                </c:pt>
                <c:pt idx="2397">
                  <c:v>39654</c:v>
                </c:pt>
                <c:pt idx="2398">
                  <c:v>39655</c:v>
                </c:pt>
                <c:pt idx="2399">
                  <c:v>39656</c:v>
                </c:pt>
                <c:pt idx="2400">
                  <c:v>39657</c:v>
                </c:pt>
                <c:pt idx="2401">
                  <c:v>39658</c:v>
                </c:pt>
                <c:pt idx="2402">
                  <c:v>39659</c:v>
                </c:pt>
                <c:pt idx="2403">
                  <c:v>39660</c:v>
                </c:pt>
                <c:pt idx="2404">
                  <c:v>39661</c:v>
                </c:pt>
                <c:pt idx="2405">
                  <c:v>39662</c:v>
                </c:pt>
                <c:pt idx="2406">
                  <c:v>39663</c:v>
                </c:pt>
                <c:pt idx="2407">
                  <c:v>39664</c:v>
                </c:pt>
                <c:pt idx="2408">
                  <c:v>39665</c:v>
                </c:pt>
                <c:pt idx="2409">
                  <c:v>39666</c:v>
                </c:pt>
                <c:pt idx="2410">
                  <c:v>39667</c:v>
                </c:pt>
                <c:pt idx="2411">
                  <c:v>39668</c:v>
                </c:pt>
                <c:pt idx="2412">
                  <c:v>39669</c:v>
                </c:pt>
                <c:pt idx="2413">
                  <c:v>39670</c:v>
                </c:pt>
                <c:pt idx="2414">
                  <c:v>39671</c:v>
                </c:pt>
                <c:pt idx="2415">
                  <c:v>39672</c:v>
                </c:pt>
                <c:pt idx="2416">
                  <c:v>39673</c:v>
                </c:pt>
                <c:pt idx="2417">
                  <c:v>39674</c:v>
                </c:pt>
                <c:pt idx="2418">
                  <c:v>39675</c:v>
                </c:pt>
                <c:pt idx="2419">
                  <c:v>39676</c:v>
                </c:pt>
                <c:pt idx="2420">
                  <c:v>39677</c:v>
                </c:pt>
                <c:pt idx="2421">
                  <c:v>39678</c:v>
                </c:pt>
                <c:pt idx="2422">
                  <c:v>39679</c:v>
                </c:pt>
                <c:pt idx="2423">
                  <c:v>39680</c:v>
                </c:pt>
                <c:pt idx="2424">
                  <c:v>39681</c:v>
                </c:pt>
                <c:pt idx="2425">
                  <c:v>39682</c:v>
                </c:pt>
                <c:pt idx="2426">
                  <c:v>39683</c:v>
                </c:pt>
                <c:pt idx="2427">
                  <c:v>39684</c:v>
                </c:pt>
                <c:pt idx="2428">
                  <c:v>39685</c:v>
                </c:pt>
                <c:pt idx="2429">
                  <c:v>39686</c:v>
                </c:pt>
                <c:pt idx="2430">
                  <c:v>39687</c:v>
                </c:pt>
                <c:pt idx="2431">
                  <c:v>39688</c:v>
                </c:pt>
                <c:pt idx="2432">
                  <c:v>39689</c:v>
                </c:pt>
                <c:pt idx="2433">
                  <c:v>39690</c:v>
                </c:pt>
                <c:pt idx="2434">
                  <c:v>39691</c:v>
                </c:pt>
                <c:pt idx="2435">
                  <c:v>39692</c:v>
                </c:pt>
                <c:pt idx="2436">
                  <c:v>39693</c:v>
                </c:pt>
                <c:pt idx="2437">
                  <c:v>39694</c:v>
                </c:pt>
                <c:pt idx="2438">
                  <c:v>39695</c:v>
                </c:pt>
                <c:pt idx="2439">
                  <c:v>39696</c:v>
                </c:pt>
                <c:pt idx="2440">
                  <c:v>39697</c:v>
                </c:pt>
                <c:pt idx="2441">
                  <c:v>39698</c:v>
                </c:pt>
                <c:pt idx="2442">
                  <c:v>39699</c:v>
                </c:pt>
                <c:pt idx="2443">
                  <c:v>39700</c:v>
                </c:pt>
                <c:pt idx="2444">
                  <c:v>39701</c:v>
                </c:pt>
                <c:pt idx="2445">
                  <c:v>39702</c:v>
                </c:pt>
                <c:pt idx="2446">
                  <c:v>39703</c:v>
                </c:pt>
                <c:pt idx="2447">
                  <c:v>39704</c:v>
                </c:pt>
                <c:pt idx="2448">
                  <c:v>39705</c:v>
                </c:pt>
                <c:pt idx="2449">
                  <c:v>39706</c:v>
                </c:pt>
                <c:pt idx="2450">
                  <c:v>39707</c:v>
                </c:pt>
                <c:pt idx="2451">
                  <c:v>39708</c:v>
                </c:pt>
                <c:pt idx="2452">
                  <c:v>39709</c:v>
                </c:pt>
                <c:pt idx="2453">
                  <c:v>39710</c:v>
                </c:pt>
                <c:pt idx="2454">
                  <c:v>39711</c:v>
                </c:pt>
                <c:pt idx="2455">
                  <c:v>39712</c:v>
                </c:pt>
                <c:pt idx="2456">
                  <c:v>39713</c:v>
                </c:pt>
                <c:pt idx="2457">
                  <c:v>39714</c:v>
                </c:pt>
                <c:pt idx="2458">
                  <c:v>39715</c:v>
                </c:pt>
                <c:pt idx="2459">
                  <c:v>39716</c:v>
                </c:pt>
                <c:pt idx="2460">
                  <c:v>39717</c:v>
                </c:pt>
                <c:pt idx="2461">
                  <c:v>39718</c:v>
                </c:pt>
                <c:pt idx="2462">
                  <c:v>39719</c:v>
                </c:pt>
                <c:pt idx="2463">
                  <c:v>39720</c:v>
                </c:pt>
                <c:pt idx="2464">
                  <c:v>39721</c:v>
                </c:pt>
                <c:pt idx="2465">
                  <c:v>39722</c:v>
                </c:pt>
                <c:pt idx="2466">
                  <c:v>39723</c:v>
                </c:pt>
                <c:pt idx="2467">
                  <c:v>39724</c:v>
                </c:pt>
                <c:pt idx="2468">
                  <c:v>39725</c:v>
                </c:pt>
                <c:pt idx="2469">
                  <c:v>39726</c:v>
                </c:pt>
                <c:pt idx="2470">
                  <c:v>39727</c:v>
                </c:pt>
                <c:pt idx="2471">
                  <c:v>39728</c:v>
                </c:pt>
                <c:pt idx="2472">
                  <c:v>39729</c:v>
                </c:pt>
                <c:pt idx="2473">
                  <c:v>39730</c:v>
                </c:pt>
                <c:pt idx="2474">
                  <c:v>39731</c:v>
                </c:pt>
                <c:pt idx="2475">
                  <c:v>39732</c:v>
                </c:pt>
                <c:pt idx="2476">
                  <c:v>39733</c:v>
                </c:pt>
                <c:pt idx="2477">
                  <c:v>39734</c:v>
                </c:pt>
                <c:pt idx="2478">
                  <c:v>39735</c:v>
                </c:pt>
                <c:pt idx="2479">
                  <c:v>39736</c:v>
                </c:pt>
                <c:pt idx="2480">
                  <c:v>39737</c:v>
                </c:pt>
                <c:pt idx="2481">
                  <c:v>39738</c:v>
                </c:pt>
                <c:pt idx="2482">
                  <c:v>39739</c:v>
                </c:pt>
                <c:pt idx="2483">
                  <c:v>39740</c:v>
                </c:pt>
                <c:pt idx="2484">
                  <c:v>39741</c:v>
                </c:pt>
                <c:pt idx="2485">
                  <c:v>39742</c:v>
                </c:pt>
                <c:pt idx="2486">
                  <c:v>39743</c:v>
                </c:pt>
                <c:pt idx="2487">
                  <c:v>39744</c:v>
                </c:pt>
                <c:pt idx="2488">
                  <c:v>39745</c:v>
                </c:pt>
                <c:pt idx="2489">
                  <c:v>39746</c:v>
                </c:pt>
                <c:pt idx="2490">
                  <c:v>39747</c:v>
                </c:pt>
                <c:pt idx="2491">
                  <c:v>39748</c:v>
                </c:pt>
                <c:pt idx="2492">
                  <c:v>39749</c:v>
                </c:pt>
                <c:pt idx="2493">
                  <c:v>39750</c:v>
                </c:pt>
                <c:pt idx="2494">
                  <c:v>39751</c:v>
                </c:pt>
                <c:pt idx="2495">
                  <c:v>39752</c:v>
                </c:pt>
                <c:pt idx="2496">
                  <c:v>39753</c:v>
                </c:pt>
                <c:pt idx="2497">
                  <c:v>39754</c:v>
                </c:pt>
                <c:pt idx="2498">
                  <c:v>39755</c:v>
                </c:pt>
                <c:pt idx="2499">
                  <c:v>39756</c:v>
                </c:pt>
                <c:pt idx="2500">
                  <c:v>39757</c:v>
                </c:pt>
                <c:pt idx="2501">
                  <c:v>39758</c:v>
                </c:pt>
                <c:pt idx="2502">
                  <c:v>39759</c:v>
                </c:pt>
                <c:pt idx="2503">
                  <c:v>39760</c:v>
                </c:pt>
                <c:pt idx="2504">
                  <c:v>39761</c:v>
                </c:pt>
                <c:pt idx="2505">
                  <c:v>39762</c:v>
                </c:pt>
                <c:pt idx="2506">
                  <c:v>39763</c:v>
                </c:pt>
                <c:pt idx="2507">
                  <c:v>39764</c:v>
                </c:pt>
                <c:pt idx="2508">
                  <c:v>39765</c:v>
                </c:pt>
                <c:pt idx="2509">
                  <c:v>39766</c:v>
                </c:pt>
                <c:pt idx="2510">
                  <c:v>39767</c:v>
                </c:pt>
                <c:pt idx="2511">
                  <c:v>39768</c:v>
                </c:pt>
                <c:pt idx="2512">
                  <c:v>39769</c:v>
                </c:pt>
                <c:pt idx="2513">
                  <c:v>39770</c:v>
                </c:pt>
                <c:pt idx="2514">
                  <c:v>39771</c:v>
                </c:pt>
                <c:pt idx="2515">
                  <c:v>39772</c:v>
                </c:pt>
                <c:pt idx="2516">
                  <c:v>39773</c:v>
                </c:pt>
                <c:pt idx="2517">
                  <c:v>39774</c:v>
                </c:pt>
                <c:pt idx="2518">
                  <c:v>39775</c:v>
                </c:pt>
                <c:pt idx="2519">
                  <c:v>39776</c:v>
                </c:pt>
                <c:pt idx="2520">
                  <c:v>39777</c:v>
                </c:pt>
                <c:pt idx="2521">
                  <c:v>39778</c:v>
                </c:pt>
                <c:pt idx="2522">
                  <c:v>39779</c:v>
                </c:pt>
                <c:pt idx="2523">
                  <c:v>39780</c:v>
                </c:pt>
                <c:pt idx="2524">
                  <c:v>39781</c:v>
                </c:pt>
                <c:pt idx="2525">
                  <c:v>39782</c:v>
                </c:pt>
                <c:pt idx="2526">
                  <c:v>39783</c:v>
                </c:pt>
                <c:pt idx="2527">
                  <c:v>39784</c:v>
                </c:pt>
                <c:pt idx="2528">
                  <c:v>39785</c:v>
                </c:pt>
                <c:pt idx="2529">
                  <c:v>39786</c:v>
                </c:pt>
                <c:pt idx="2530">
                  <c:v>39787</c:v>
                </c:pt>
                <c:pt idx="2531">
                  <c:v>39788</c:v>
                </c:pt>
                <c:pt idx="2532">
                  <c:v>39789</c:v>
                </c:pt>
                <c:pt idx="2533">
                  <c:v>39790</c:v>
                </c:pt>
                <c:pt idx="2534">
                  <c:v>39791</c:v>
                </c:pt>
                <c:pt idx="2535">
                  <c:v>39792</c:v>
                </c:pt>
                <c:pt idx="2536">
                  <c:v>39793</c:v>
                </c:pt>
                <c:pt idx="2537">
                  <c:v>39794</c:v>
                </c:pt>
                <c:pt idx="2538">
                  <c:v>39795</c:v>
                </c:pt>
                <c:pt idx="2539">
                  <c:v>39796</c:v>
                </c:pt>
                <c:pt idx="2540">
                  <c:v>39797</c:v>
                </c:pt>
                <c:pt idx="2541">
                  <c:v>39798</c:v>
                </c:pt>
                <c:pt idx="2542">
                  <c:v>39799</c:v>
                </c:pt>
                <c:pt idx="2543">
                  <c:v>39800</c:v>
                </c:pt>
                <c:pt idx="2544">
                  <c:v>39801</c:v>
                </c:pt>
                <c:pt idx="2545">
                  <c:v>39802</c:v>
                </c:pt>
                <c:pt idx="2546">
                  <c:v>39803</c:v>
                </c:pt>
                <c:pt idx="2547">
                  <c:v>39804</c:v>
                </c:pt>
                <c:pt idx="2548">
                  <c:v>39805</c:v>
                </c:pt>
                <c:pt idx="2549">
                  <c:v>39806</c:v>
                </c:pt>
                <c:pt idx="2550">
                  <c:v>39807</c:v>
                </c:pt>
                <c:pt idx="2551">
                  <c:v>39808</c:v>
                </c:pt>
                <c:pt idx="2552">
                  <c:v>39809</c:v>
                </c:pt>
                <c:pt idx="2553">
                  <c:v>39810</c:v>
                </c:pt>
                <c:pt idx="2554">
                  <c:v>39811</c:v>
                </c:pt>
                <c:pt idx="2555">
                  <c:v>39812</c:v>
                </c:pt>
                <c:pt idx="2556">
                  <c:v>39813</c:v>
                </c:pt>
                <c:pt idx="2557">
                  <c:v>39814</c:v>
                </c:pt>
                <c:pt idx="2558">
                  <c:v>39815</c:v>
                </c:pt>
                <c:pt idx="2559">
                  <c:v>39816</c:v>
                </c:pt>
                <c:pt idx="2560">
                  <c:v>39817</c:v>
                </c:pt>
                <c:pt idx="2561">
                  <c:v>39818</c:v>
                </c:pt>
                <c:pt idx="2562">
                  <c:v>39819</c:v>
                </c:pt>
                <c:pt idx="2563">
                  <c:v>39820</c:v>
                </c:pt>
                <c:pt idx="2564">
                  <c:v>39821</c:v>
                </c:pt>
                <c:pt idx="2565">
                  <c:v>39822</c:v>
                </c:pt>
                <c:pt idx="2566">
                  <c:v>39823</c:v>
                </c:pt>
                <c:pt idx="2567">
                  <c:v>39824</c:v>
                </c:pt>
                <c:pt idx="2568">
                  <c:v>39825</c:v>
                </c:pt>
                <c:pt idx="2569">
                  <c:v>39826</c:v>
                </c:pt>
                <c:pt idx="2570">
                  <c:v>39827</c:v>
                </c:pt>
                <c:pt idx="2571">
                  <c:v>39828</c:v>
                </c:pt>
                <c:pt idx="2572">
                  <c:v>39829</c:v>
                </c:pt>
                <c:pt idx="2573">
                  <c:v>39830</c:v>
                </c:pt>
                <c:pt idx="2574">
                  <c:v>39831</c:v>
                </c:pt>
                <c:pt idx="2575">
                  <c:v>39832</c:v>
                </c:pt>
                <c:pt idx="2576">
                  <c:v>39833</c:v>
                </c:pt>
                <c:pt idx="2577">
                  <c:v>39834</c:v>
                </c:pt>
                <c:pt idx="2578">
                  <c:v>39835</c:v>
                </c:pt>
                <c:pt idx="2579">
                  <c:v>39836</c:v>
                </c:pt>
                <c:pt idx="2580">
                  <c:v>39837</c:v>
                </c:pt>
                <c:pt idx="2581">
                  <c:v>39838</c:v>
                </c:pt>
                <c:pt idx="2582">
                  <c:v>39839</c:v>
                </c:pt>
                <c:pt idx="2583">
                  <c:v>39840</c:v>
                </c:pt>
                <c:pt idx="2584">
                  <c:v>39841</c:v>
                </c:pt>
                <c:pt idx="2585">
                  <c:v>39842</c:v>
                </c:pt>
                <c:pt idx="2586">
                  <c:v>39843</c:v>
                </c:pt>
                <c:pt idx="2587">
                  <c:v>39844</c:v>
                </c:pt>
                <c:pt idx="2588">
                  <c:v>39845</c:v>
                </c:pt>
                <c:pt idx="2589">
                  <c:v>39846</c:v>
                </c:pt>
                <c:pt idx="2590">
                  <c:v>39847</c:v>
                </c:pt>
                <c:pt idx="2591">
                  <c:v>39848</c:v>
                </c:pt>
                <c:pt idx="2592">
                  <c:v>39849</c:v>
                </c:pt>
                <c:pt idx="2593">
                  <c:v>39850</c:v>
                </c:pt>
                <c:pt idx="2594">
                  <c:v>39851</c:v>
                </c:pt>
                <c:pt idx="2595">
                  <c:v>39852</c:v>
                </c:pt>
                <c:pt idx="2596">
                  <c:v>39853</c:v>
                </c:pt>
                <c:pt idx="2597">
                  <c:v>39854</c:v>
                </c:pt>
                <c:pt idx="2598">
                  <c:v>39855</c:v>
                </c:pt>
                <c:pt idx="2599">
                  <c:v>39856</c:v>
                </c:pt>
                <c:pt idx="2600">
                  <c:v>39857</c:v>
                </c:pt>
                <c:pt idx="2601">
                  <c:v>39858</c:v>
                </c:pt>
                <c:pt idx="2602">
                  <c:v>39859</c:v>
                </c:pt>
                <c:pt idx="2603">
                  <c:v>39860</c:v>
                </c:pt>
                <c:pt idx="2604">
                  <c:v>39861</c:v>
                </c:pt>
                <c:pt idx="2605">
                  <c:v>39862</c:v>
                </c:pt>
                <c:pt idx="2606">
                  <c:v>39863</c:v>
                </c:pt>
                <c:pt idx="2607">
                  <c:v>39864</c:v>
                </c:pt>
                <c:pt idx="2608">
                  <c:v>39865</c:v>
                </c:pt>
                <c:pt idx="2609">
                  <c:v>39866</c:v>
                </c:pt>
                <c:pt idx="2610">
                  <c:v>39867</c:v>
                </c:pt>
                <c:pt idx="2611">
                  <c:v>39868</c:v>
                </c:pt>
                <c:pt idx="2612">
                  <c:v>39869</c:v>
                </c:pt>
                <c:pt idx="2613">
                  <c:v>39870</c:v>
                </c:pt>
                <c:pt idx="2614">
                  <c:v>39871</c:v>
                </c:pt>
                <c:pt idx="2615">
                  <c:v>39872</c:v>
                </c:pt>
                <c:pt idx="2616">
                  <c:v>39873</c:v>
                </c:pt>
                <c:pt idx="2617">
                  <c:v>39874</c:v>
                </c:pt>
                <c:pt idx="2618">
                  <c:v>39875</c:v>
                </c:pt>
                <c:pt idx="2619">
                  <c:v>39876</c:v>
                </c:pt>
                <c:pt idx="2620">
                  <c:v>39877</c:v>
                </c:pt>
                <c:pt idx="2621">
                  <c:v>39878</c:v>
                </c:pt>
                <c:pt idx="2622">
                  <c:v>39879</c:v>
                </c:pt>
                <c:pt idx="2623">
                  <c:v>39880</c:v>
                </c:pt>
                <c:pt idx="2624">
                  <c:v>39881</c:v>
                </c:pt>
                <c:pt idx="2625">
                  <c:v>39882</c:v>
                </c:pt>
                <c:pt idx="2626">
                  <c:v>39883</c:v>
                </c:pt>
                <c:pt idx="2627">
                  <c:v>39884</c:v>
                </c:pt>
                <c:pt idx="2628">
                  <c:v>39885</c:v>
                </c:pt>
                <c:pt idx="2629">
                  <c:v>39886</c:v>
                </c:pt>
                <c:pt idx="2630">
                  <c:v>39887</c:v>
                </c:pt>
                <c:pt idx="2631">
                  <c:v>39888</c:v>
                </c:pt>
                <c:pt idx="2632">
                  <c:v>39889</c:v>
                </c:pt>
                <c:pt idx="2633">
                  <c:v>39890</c:v>
                </c:pt>
                <c:pt idx="2634">
                  <c:v>39891</c:v>
                </c:pt>
                <c:pt idx="2635">
                  <c:v>39892</c:v>
                </c:pt>
                <c:pt idx="2636">
                  <c:v>39893</c:v>
                </c:pt>
                <c:pt idx="2637">
                  <c:v>39894</c:v>
                </c:pt>
                <c:pt idx="2638">
                  <c:v>39895</c:v>
                </c:pt>
                <c:pt idx="2639">
                  <c:v>39896</c:v>
                </c:pt>
                <c:pt idx="2640">
                  <c:v>39897</c:v>
                </c:pt>
                <c:pt idx="2641">
                  <c:v>39898</c:v>
                </c:pt>
                <c:pt idx="2642">
                  <c:v>39899</c:v>
                </c:pt>
                <c:pt idx="2643">
                  <c:v>39900</c:v>
                </c:pt>
                <c:pt idx="2644">
                  <c:v>39901</c:v>
                </c:pt>
                <c:pt idx="2645">
                  <c:v>39902</c:v>
                </c:pt>
                <c:pt idx="2646">
                  <c:v>39903</c:v>
                </c:pt>
                <c:pt idx="2647">
                  <c:v>39904</c:v>
                </c:pt>
                <c:pt idx="2648">
                  <c:v>39905</c:v>
                </c:pt>
                <c:pt idx="2649">
                  <c:v>39906</c:v>
                </c:pt>
                <c:pt idx="2650">
                  <c:v>39907</c:v>
                </c:pt>
                <c:pt idx="2651">
                  <c:v>39908</c:v>
                </c:pt>
                <c:pt idx="2652">
                  <c:v>39909</c:v>
                </c:pt>
                <c:pt idx="2653">
                  <c:v>39910</c:v>
                </c:pt>
                <c:pt idx="2654">
                  <c:v>39911</c:v>
                </c:pt>
                <c:pt idx="2655">
                  <c:v>39912</c:v>
                </c:pt>
                <c:pt idx="2656">
                  <c:v>39913</c:v>
                </c:pt>
                <c:pt idx="2657">
                  <c:v>39914</c:v>
                </c:pt>
                <c:pt idx="2658">
                  <c:v>39915</c:v>
                </c:pt>
                <c:pt idx="2659">
                  <c:v>39916</c:v>
                </c:pt>
                <c:pt idx="2660">
                  <c:v>39917</c:v>
                </c:pt>
                <c:pt idx="2661">
                  <c:v>39918</c:v>
                </c:pt>
                <c:pt idx="2662">
                  <c:v>39919</c:v>
                </c:pt>
                <c:pt idx="2663">
                  <c:v>39920</c:v>
                </c:pt>
                <c:pt idx="2664">
                  <c:v>39921</c:v>
                </c:pt>
                <c:pt idx="2665">
                  <c:v>39922</c:v>
                </c:pt>
                <c:pt idx="2666">
                  <c:v>39923</c:v>
                </c:pt>
                <c:pt idx="2667">
                  <c:v>39924</c:v>
                </c:pt>
                <c:pt idx="2668">
                  <c:v>39925</c:v>
                </c:pt>
                <c:pt idx="2669">
                  <c:v>39926</c:v>
                </c:pt>
                <c:pt idx="2670">
                  <c:v>39927</c:v>
                </c:pt>
                <c:pt idx="2671">
                  <c:v>39928</c:v>
                </c:pt>
                <c:pt idx="2672">
                  <c:v>39929</c:v>
                </c:pt>
                <c:pt idx="2673">
                  <c:v>39930</c:v>
                </c:pt>
                <c:pt idx="2674">
                  <c:v>39931</c:v>
                </c:pt>
                <c:pt idx="2675">
                  <c:v>39932</c:v>
                </c:pt>
                <c:pt idx="2676">
                  <c:v>39933</c:v>
                </c:pt>
                <c:pt idx="2677">
                  <c:v>39934</c:v>
                </c:pt>
                <c:pt idx="2678">
                  <c:v>39935</c:v>
                </c:pt>
                <c:pt idx="2679">
                  <c:v>39936</c:v>
                </c:pt>
                <c:pt idx="2680">
                  <c:v>39937</c:v>
                </c:pt>
                <c:pt idx="2681">
                  <c:v>39938</c:v>
                </c:pt>
                <c:pt idx="2682">
                  <c:v>39939</c:v>
                </c:pt>
                <c:pt idx="2683">
                  <c:v>39940</c:v>
                </c:pt>
                <c:pt idx="2684">
                  <c:v>39941</c:v>
                </c:pt>
                <c:pt idx="2685">
                  <c:v>39942</c:v>
                </c:pt>
                <c:pt idx="2686">
                  <c:v>39943</c:v>
                </c:pt>
                <c:pt idx="2687">
                  <c:v>39944</c:v>
                </c:pt>
                <c:pt idx="2688">
                  <c:v>39945</c:v>
                </c:pt>
                <c:pt idx="2689">
                  <c:v>39946</c:v>
                </c:pt>
                <c:pt idx="2690">
                  <c:v>39947</c:v>
                </c:pt>
                <c:pt idx="2691">
                  <c:v>39948</c:v>
                </c:pt>
                <c:pt idx="2692">
                  <c:v>39949</c:v>
                </c:pt>
                <c:pt idx="2693">
                  <c:v>39950</c:v>
                </c:pt>
                <c:pt idx="2694">
                  <c:v>39951</c:v>
                </c:pt>
                <c:pt idx="2695">
                  <c:v>39952</c:v>
                </c:pt>
                <c:pt idx="2696">
                  <c:v>39953</c:v>
                </c:pt>
                <c:pt idx="2697">
                  <c:v>39954</c:v>
                </c:pt>
                <c:pt idx="2698">
                  <c:v>39955</c:v>
                </c:pt>
                <c:pt idx="2699">
                  <c:v>39956</c:v>
                </c:pt>
                <c:pt idx="2700">
                  <c:v>39957</c:v>
                </c:pt>
                <c:pt idx="2701">
                  <c:v>39958</c:v>
                </c:pt>
                <c:pt idx="2702">
                  <c:v>39959</c:v>
                </c:pt>
                <c:pt idx="2703">
                  <c:v>39960</c:v>
                </c:pt>
                <c:pt idx="2704">
                  <c:v>39961</c:v>
                </c:pt>
                <c:pt idx="2705">
                  <c:v>39962</c:v>
                </c:pt>
                <c:pt idx="2706">
                  <c:v>39963</c:v>
                </c:pt>
                <c:pt idx="2707">
                  <c:v>39964</c:v>
                </c:pt>
                <c:pt idx="2708">
                  <c:v>39965</c:v>
                </c:pt>
                <c:pt idx="2709">
                  <c:v>39966</c:v>
                </c:pt>
                <c:pt idx="2710">
                  <c:v>39967</c:v>
                </c:pt>
                <c:pt idx="2711">
                  <c:v>39968</c:v>
                </c:pt>
                <c:pt idx="2712">
                  <c:v>39969</c:v>
                </c:pt>
                <c:pt idx="2713">
                  <c:v>39970</c:v>
                </c:pt>
                <c:pt idx="2714">
                  <c:v>39971</c:v>
                </c:pt>
                <c:pt idx="2715">
                  <c:v>39972</c:v>
                </c:pt>
                <c:pt idx="2716">
                  <c:v>39973</c:v>
                </c:pt>
                <c:pt idx="2717">
                  <c:v>39974</c:v>
                </c:pt>
                <c:pt idx="2718">
                  <c:v>39975</c:v>
                </c:pt>
                <c:pt idx="2719">
                  <c:v>39976</c:v>
                </c:pt>
                <c:pt idx="2720">
                  <c:v>39977</c:v>
                </c:pt>
                <c:pt idx="2721">
                  <c:v>39978</c:v>
                </c:pt>
                <c:pt idx="2722">
                  <c:v>39979</c:v>
                </c:pt>
                <c:pt idx="2723">
                  <c:v>39980</c:v>
                </c:pt>
                <c:pt idx="2724">
                  <c:v>39981</c:v>
                </c:pt>
                <c:pt idx="2725">
                  <c:v>39982</c:v>
                </c:pt>
                <c:pt idx="2726">
                  <c:v>39983</c:v>
                </c:pt>
                <c:pt idx="2727">
                  <c:v>39984</c:v>
                </c:pt>
                <c:pt idx="2728">
                  <c:v>39985</c:v>
                </c:pt>
                <c:pt idx="2729">
                  <c:v>39986</c:v>
                </c:pt>
                <c:pt idx="2730">
                  <c:v>39987</c:v>
                </c:pt>
                <c:pt idx="2731">
                  <c:v>39988</c:v>
                </c:pt>
                <c:pt idx="2732">
                  <c:v>39989</c:v>
                </c:pt>
                <c:pt idx="2733">
                  <c:v>39990</c:v>
                </c:pt>
                <c:pt idx="2734">
                  <c:v>39991</c:v>
                </c:pt>
                <c:pt idx="2735">
                  <c:v>39992</c:v>
                </c:pt>
                <c:pt idx="2736">
                  <c:v>39993</c:v>
                </c:pt>
                <c:pt idx="2737">
                  <c:v>39994</c:v>
                </c:pt>
                <c:pt idx="2738">
                  <c:v>39995</c:v>
                </c:pt>
                <c:pt idx="2739">
                  <c:v>39996</c:v>
                </c:pt>
                <c:pt idx="2740">
                  <c:v>39997</c:v>
                </c:pt>
                <c:pt idx="2741">
                  <c:v>39998</c:v>
                </c:pt>
                <c:pt idx="2742">
                  <c:v>39999</c:v>
                </c:pt>
                <c:pt idx="2743">
                  <c:v>40000</c:v>
                </c:pt>
                <c:pt idx="2744">
                  <c:v>40001</c:v>
                </c:pt>
                <c:pt idx="2745">
                  <c:v>40002</c:v>
                </c:pt>
                <c:pt idx="2746">
                  <c:v>40003</c:v>
                </c:pt>
                <c:pt idx="2747">
                  <c:v>40004</c:v>
                </c:pt>
                <c:pt idx="2748">
                  <c:v>40005</c:v>
                </c:pt>
                <c:pt idx="2749">
                  <c:v>40006</c:v>
                </c:pt>
                <c:pt idx="2750">
                  <c:v>40007</c:v>
                </c:pt>
                <c:pt idx="2751">
                  <c:v>40008</c:v>
                </c:pt>
                <c:pt idx="2752">
                  <c:v>40009</c:v>
                </c:pt>
                <c:pt idx="2753">
                  <c:v>40010</c:v>
                </c:pt>
                <c:pt idx="2754">
                  <c:v>40011</c:v>
                </c:pt>
                <c:pt idx="2755">
                  <c:v>40012</c:v>
                </c:pt>
                <c:pt idx="2756">
                  <c:v>40013</c:v>
                </c:pt>
                <c:pt idx="2757">
                  <c:v>40014</c:v>
                </c:pt>
                <c:pt idx="2758">
                  <c:v>40015</c:v>
                </c:pt>
                <c:pt idx="2759">
                  <c:v>40016</c:v>
                </c:pt>
                <c:pt idx="2760">
                  <c:v>40017</c:v>
                </c:pt>
                <c:pt idx="2761">
                  <c:v>40018</c:v>
                </c:pt>
                <c:pt idx="2762">
                  <c:v>40019</c:v>
                </c:pt>
                <c:pt idx="2763">
                  <c:v>40020</c:v>
                </c:pt>
                <c:pt idx="2764">
                  <c:v>40021</c:v>
                </c:pt>
                <c:pt idx="2765">
                  <c:v>40022</c:v>
                </c:pt>
                <c:pt idx="2766">
                  <c:v>40023</c:v>
                </c:pt>
                <c:pt idx="2767">
                  <c:v>40024</c:v>
                </c:pt>
                <c:pt idx="2768">
                  <c:v>40025</c:v>
                </c:pt>
                <c:pt idx="2769">
                  <c:v>40026</c:v>
                </c:pt>
                <c:pt idx="2770">
                  <c:v>40027</c:v>
                </c:pt>
                <c:pt idx="2771">
                  <c:v>40028</c:v>
                </c:pt>
                <c:pt idx="2772">
                  <c:v>40029</c:v>
                </c:pt>
                <c:pt idx="2773">
                  <c:v>40030</c:v>
                </c:pt>
                <c:pt idx="2774">
                  <c:v>40031</c:v>
                </c:pt>
                <c:pt idx="2775">
                  <c:v>40032</c:v>
                </c:pt>
                <c:pt idx="2776">
                  <c:v>40033</c:v>
                </c:pt>
                <c:pt idx="2777">
                  <c:v>40034</c:v>
                </c:pt>
                <c:pt idx="2778">
                  <c:v>40035</c:v>
                </c:pt>
                <c:pt idx="2779">
                  <c:v>40036</c:v>
                </c:pt>
                <c:pt idx="2780">
                  <c:v>40037</c:v>
                </c:pt>
                <c:pt idx="2781">
                  <c:v>40038</c:v>
                </c:pt>
                <c:pt idx="2782">
                  <c:v>40039</c:v>
                </c:pt>
                <c:pt idx="2783">
                  <c:v>40040</c:v>
                </c:pt>
                <c:pt idx="2784">
                  <c:v>40041</c:v>
                </c:pt>
                <c:pt idx="2785">
                  <c:v>40042</c:v>
                </c:pt>
                <c:pt idx="2786">
                  <c:v>40043</c:v>
                </c:pt>
                <c:pt idx="2787">
                  <c:v>40044</c:v>
                </c:pt>
                <c:pt idx="2788">
                  <c:v>40045</c:v>
                </c:pt>
                <c:pt idx="2789">
                  <c:v>40046</c:v>
                </c:pt>
                <c:pt idx="2790">
                  <c:v>40047</c:v>
                </c:pt>
                <c:pt idx="2791">
                  <c:v>40048</c:v>
                </c:pt>
                <c:pt idx="2792">
                  <c:v>40049</c:v>
                </c:pt>
                <c:pt idx="2793">
                  <c:v>40050</c:v>
                </c:pt>
                <c:pt idx="2794">
                  <c:v>40051</c:v>
                </c:pt>
                <c:pt idx="2795">
                  <c:v>40052</c:v>
                </c:pt>
                <c:pt idx="2796">
                  <c:v>40053</c:v>
                </c:pt>
                <c:pt idx="2797">
                  <c:v>40054</c:v>
                </c:pt>
                <c:pt idx="2798">
                  <c:v>40055</c:v>
                </c:pt>
                <c:pt idx="2799">
                  <c:v>40056</c:v>
                </c:pt>
                <c:pt idx="2800">
                  <c:v>40057</c:v>
                </c:pt>
                <c:pt idx="2801">
                  <c:v>40058</c:v>
                </c:pt>
                <c:pt idx="2802">
                  <c:v>40059</c:v>
                </c:pt>
                <c:pt idx="2803">
                  <c:v>40060</c:v>
                </c:pt>
                <c:pt idx="2804">
                  <c:v>40061</c:v>
                </c:pt>
                <c:pt idx="2805">
                  <c:v>40062</c:v>
                </c:pt>
                <c:pt idx="2806">
                  <c:v>40063</c:v>
                </c:pt>
                <c:pt idx="2807">
                  <c:v>40064</c:v>
                </c:pt>
                <c:pt idx="2808">
                  <c:v>40065</c:v>
                </c:pt>
                <c:pt idx="2809">
                  <c:v>40066</c:v>
                </c:pt>
                <c:pt idx="2810">
                  <c:v>40067</c:v>
                </c:pt>
                <c:pt idx="2811">
                  <c:v>40068</c:v>
                </c:pt>
                <c:pt idx="2812">
                  <c:v>40069</c:v>
                </c:pt>
                <c:pt idx="2813">
                  <c:v>40070</c:v>
                </c:pt>
                <c:pt idx="2814">
                  <c:v>40071</c:v>
                </c:pt>
                <c:pt idx="2815">
                  <c:v>40072</c:v>
                </c:pt>
                <c:pt idx="2816">
                  <c:v>40073</c:v>
                </c:pt>
                <c:pt idx="2817">
                  <c:v>40074</c:v>
                </c:pt>
                <c:pt idx="2818">
                  <c:v>40075</c:v>
                </c:pt>
                <c:pt idx="2819">
                  <c:v>40076</c:v>
                </c:pt>
                <c:pt idx="2820">
                  <c:v>40077</c:v>
                </c:pt>
                <c:pt idx="2821">
                  <c:v>40078</c:v>
                </c:pt>
                <c:pt idx="2822">
                  <c:v>40079</c:v>
                </c:pt>
                <c:pt idx="2823">
                  <c:v>40080</c:v>
                </c:pt>
                <c:pt idx="2824">
                  <c:v>40081</c:v>
                </c:pt>
                <c:pt idx="2825">
                  <c:v>40082</c:v>
                </c:pt>
                <c:pt idx="2826">
                  <c:v>40083</c:v>
                </c:pt>
                <c:pt idx="2827">
                  <c:v>40084</c:v>
                </c:pt>
                <c:pt idx="2828">
                  <c:v>40085</c:v>
                </c:pt>
                <c:pt idx="2829">
                  <c:v>40086</c:v>
                </c:pt>
                <c:pt idx="2830">
                  <c:v>40087</c:v>
                </c:pt>
                <c:pt idx="2831">
                  <c:v>40088</c:v>
                </c:pt>
                <c:pt idx="2832">
                  <c:v>40089</c:v>
                </c:pt>
                <c:pt idx="2833">
                  <c:v>40090</c:v>
                </c:pt>
                <c:pt idx="2834">
                  <c:v>40091</c:v>
                </c:pt>
                <c:pt idx="2835">
                  <c:v>40092</c:v>
                </c:pt>
                <c:pt idx="2836">
                  <c:v>40093</c:v>
                </c:pt>
                <c:pt idx="2837">
                  <c:v>40094</c:v>
                </c:pt>
                <c:pt idx="2838">
                  <c:v>40095</c:v>
                </c:pt>
                <c:pt idx="2839">
                  <c:v>40096</c:v>
                </c:pt>
                <c:pt idx="2840">
                  <c:v>40097</c:v>
                </c:pt>
                <c:pt idx="2841">
                  <c:v>40098</c:v>
                </c:pt>
                <c:pt idx="2842">
                  <c:v>40099</c:v>
                </c:pt>
                <c:pt idx="2843">
                  <c:v>40100</c:v>
                </c:pt>
                <c:pt idx="2844">
                  <c:v>40101</c:v>
                </c:pt>
                <c:pt idx="2845">
                  <c:v>40102</c:v>
                </c:pt>
                <c:pt idx="2846">
                  <c:v>40103</c:v>
                </c:pt>
                <c:pt idx="2847">
                  <c:v>40104</c:v>
                </c:pt>
                <c:pt idx="2848">
                  <c:v>40105</c:v>
                </c:pt>
                <c:pt idx="2849">
                  <c:v>40106</c:v>
                </c:pt>
                <c:pt idx="2850">
                  <c:v>40107</c:v>
                </c:pt>
                <c:pt idx="2851">
                  <c:v>40108</c:v>
                </c:pt>
                <c:pt idx="2852">
                  <c:v>40109</c:v>
                </c:pt>
                <c:pt idx="2853">
                  <c:v>40110</c:v>
                </c:pt>
                <c:pt idx="2854">
                  <c:v>40111</c:v>
                </c:pt>
                <c:pt idx="2855">
                  <c:v>40112</c:v>
                </c:pt>
                <c:pt idx="2856">
                  <c:v>40113</c:v>
                </c:pt>
                <c:pt idx="2857">
                  <c:v>40114</c:v>
                </c:pt>
                <c:pt idx="2858">
                  <c:v>40115</c:v>
                </c:pt>
                <c:pt idx="2859">
                  <c:v>40116</c:v>
                </c:pt>
                <c:pt idx="2860">
                  <c:v>40117</c:v>
                </c:pt>
                <c:pt idx="2861">
                  <c:v>40118</c:v>
                </c:pt>
                <c:pt idx="2862">
                  <c:v>40119</c:v>
                </c:pt>
                <c:pt idx="2863">
                  <c:v>40120</c:v>
                </c:pt>
                <c:pt idx="2864">
                  <c:v>40121</c:v>
                </c:pt>
                <c:pt idx="2865">
                  <c:v>40122</c:v>
                </c:pt>
                <c:pt idx="2866">
                  <c:v>40123</c:v>
                </c:pt>
                <c:pt idx="2867">
                  <c:v>40124</c:v>
                </c:pt>
                <c:pt idx="2868">
                  <c:v>40125</c:v>
                </c:pt>
                <c:pt idx="2869">
                  <c:v>40126</c:v>
                </c:pt>
                <c:pt idx="2870">
                  <c:v>40127</c:v>
                </c:pt>
                <c:pt idx="2871">
                  <c:v>40128</c:v>
                </c:pt>
                <c:pt idx="2872">
                  <c:v>40129</c:v>
                </c:pt>
                <c:pt idx="2873">
                  <c:v>40130</c:v>
                </c:pt>
                <c:pt idx="2874">
                  <c:v>40131</c:v>
                </c:pt>
                <c:pt idx="2875">
                  <c:v>40132</c:v>
                </c:pt>
                <c:pt idx="2876">
                  <c:v>40133</c:v>
                </c:pt>
                <c:pt idx="2877">
                  <c:v>40134</c:v>
                </c:pt>
                <c:pt idx="2878">
                  <c:v>40135</c:v>
                </c:pt>
                <c:pt idx="2879">
                  <c:v>40136</c:v>
                </c:pt>
                <c:pt idx="2880">
                  <c:v>40137</c:v>
                </c:pt>
                <c:pt idx="2881">
                  <c:v>40138</c:v>
                </c:pt>
                <c:pt idx="2882">
                  <c:v>40139</c:v>
                </c:pt>
                <c:pt idx="2883">
                  <c:v>40140</c:v>
                </c:pt>
                <c:pt idx="2884">
                  <c:v>40141</c:v>
                </c:pt>
                <c:pt idx="2885">
                  <c:v>40142</c:v>
                </c:pt>
                <c:pt idx="2886">
                  <c:v>40143</c:v>
                </c:pt>
                <c:pt idx="2887">
                  <c:v>40144</c:v>
                </c:pt>
                <c:pt idx="2888">
                  <c:v>40145</c:v>
                </c:pt>
                <c:pt idx="2889">
                  <c:v>40146</c:v>
                </c:pt>
                <c:pt idx="2890">
                  <c:v>40147</c:v>
                </c:pt>
                <c:pt idx="2891">
                  <c:v>40148</c:v>
                </c:pt>
                <c:pt idx="2892">
                  <c:v>40149</c:v>
                </c:pt>
                <c:pt idx="2893">
                  <c:v>40150</c:v>
                </c:pt>
                <c:pt idx="2894">
                  <c:v>40151</c:v>
                </c:pt>
                <c:pt idx="2895">
                  <c:v>40152</c:v>
                </c:pt>
                <c:pt idx="2896">
                  <c:v>40153</c:v>
                </c:pt>
                <c:pt idx="2897">
                  <c:v>40154</c:v>
                </c:pt>
                <c:pt idx="2898">
                  <c:v>40155</c:v>
                </c:pt>
                <c:pt idx="2899">
                  <c:v>40156</c:v>
                </c:pt>
                <c:pt idx="2900">
                  <c:v>40157</c:v>
                </c:pt>
                <c:pt idx="2901">
                  <c:v>40158</c:v>
                </c:pt>
                <c:pt idx="2902">
                  <c:v>40159</c:v>
                </c:pt>
                <c:pt idx="2903">
                  <c:v>40160</c:v>
                </c:pt>
                <c:pt idx="2904">
                  <c:v>40161</c:v>
                </c:pt>
                <c:pt idx="2905">
                  <c:v>40162</c:v>
                </c:pt>
                <c:pt idx="2906">
                  <c:v>40163</c:v>
                </c:pt>
                <c:pt idx="2907">
                  <c:v>40164</c:v>
                </c:pt>
                <c:pt idx="2908">
                  <c:v>40165</c:v>
                </c:pt>
                <c:pt idx="2909">
                  <c:v>40166</c:v>
                </c:pt>
                <c:pt idx="2910">
                  <c:v>40167</c:v>
                </c:pt>
                <c:pt idx="2911">
                  <c:v>40168</c:v>
                </c:pt>
                <c:pt idx="2912">
                  <c:v>40169</c:v>
                </c:pt>
                <c:pt idx="2913">
                  <c:v>40170</c:v>
                </c:pt>
                <c:pt idx="2914">
                  <c:v>40171</c:v>
                </c:pt>
                <c:pt idx="2915">
                  <c:v>40172</c:v>
                </c:pt>
                <c:pt idx="2916">
                  <c:v>40173</c:v>
                </c:pt>
                <c:pt idx="2917">
                  <c:v>40174</c:v>
                </c:pt>
                <c:pt idx="2918">
                  <c:v>40175</c:v>
                </c:pt>
                <c:pt idx="2919">
                  <c:v>40176</c:v>
                </c:pt>
                <c:pt idx="2920">
                  <c:v>40177</c:v>
                </c:pt>
                <c:pt idx="2921">
                  <c:v>40178</c:v>
                </c:pt>
                <c:pt idx="2922">
                  <c:v>40179</c:v>
                </c:pt>
                <c:pt idx="2923">
                  <c:v>40180</c:v>
                </c:pt>
                <c:pt idx="2924">
                  <c:v>40181</c:v>
                </c:pt>
                <c:pt idx="2925">
                  <c:v>40182</c:v>
                </c:pt>
                <c:pt idx="2926">
                  <c:v>40183</c:v>
                </c:pt>
                <c:pt idx="2927">
                  <c:v>40184</c:v>
                </c:pt>
                <c:pt idx="2928">
                  <c:v>40185</c:v>
                </c:pt>
                <c:pt idx="2929">
                  <c:v>40186</c:v>
                </c:pt>
                <c:pt idx="2930">
                  <c:v>40187</c:v>
                </c:pt>
                <c:pt idx="2931">
                  <c:v>40188</c:v>
                </c:pt>
                <c:pt idx="2932">
                  <c:v>40189</c:v>
                </c:pt>
                <c:pt idx="2933">
                  <c:v>40190</c:v>
                </c:pt>
                <c:pt idx="2934">
                  <c:v>40191</c:v>
                </c:pt>
                <c:pt idx="2935">
                  <c:v>40192</c:v>
                </c:pt>
                <c:pt idx="2936">
                  <c:v>40193</c:v>
                </c:pt>
                <c:pt idx="2937">
                  <c:v>40194</c:v>
                </c:pt>
                <c:pt idx="2938">
                  <c:v>40195</c:v>
                </c:pt>
                <c:pt idx="2939">
                  <c:v>40196</c:v>
                </c:pt>
                <c:pt idx="2940">
                  <c:v>40197</c:v>
                </c:pt>
                <c:pt idx="2941">
                  <c:v>40198</c:v>
                </c:pt>
                <c:pt idx="2942">
                  <c:v>40199</c:v>
                </c:pt>
                <c:pt idx="2943">
                  <c:v>40200</c:v>
                </c:pt>
                <c:pt idx="2944">
                  <c:v>40201</c:v>
                </c:pt>
                <c:pt idx="2945">
                  <c:v>40202</c:v>
                </c:pt>
                <c:pt idx="2946">
                  <c:v>40203</c:v>
                </c:pt>
                <c:pt idx="2947">
                  <c:v>40204</c:v>
                </c:pt>
                <c:pt idx="2948">
                  <c:v>40205</c:v>
                </c:pt>
                <c:pt idx="2949">
                  <c:v>40206</c:v>
                </c:pt>
                <c:pt idx="2950">
                  <c:v>40207</c:v>
                </c:pt>
                <c:pt idx="2951">
                  <c:v>40208</c:v>
                </c:pt>
                <c:pt idx="2952">
                  <c:v>40209</c:v>
                </c:pt>
                <c:pt idx="2953">
                  <c:v>40210</c:v>
                </c:pt>
                <c:pt idx="2954">
                  <c:v>40211</c:v>
                </c:pt>
                <c:pt idx="2955">
                  <c:v>40212</c:v>
                </c:pt>
                <c:pt idx="2956">
                  <c:v>40213</c:v>
                </c:pt>
                <c:pt idx="2957">
                  <c:v>40214</c:v>
                </c:pt>
                <c:pt idx="2958">
                  <c:v>40215</c:v>
                </c:pt>
                <c:pt idx="2959">
                  <c:v>40216</c:v>
                </c:pt>
                <c:pt idx="2960">
                  <c:v>40217</c:v>
                </c:pt>
                <c:pt idx="2961">
                  <c:v>40218</c:v>
                </c:pt>
                <c:pt idx="2962">
                  <c:v>40219</c:v>
                </c:pt>
                <c:pt idx="2963">
                  <c:v>40220</c:v>
                </c:pt>
                <c:pt idx="2964">
                  <c:v>40221</c:v>
                </c:pt>
                <c:pt idx="2965">
                  <c:v>40222</c:v>
                </c:pt>
                <c:pt idx="2966">
                  <c:v>40223</c:v>
                </c:pt>
                <c:pt idx="2967">
                  <c:v>40224</c:v>
                </c:pt>
                <c:pt idx="2968">
                  <c:v>40225</c:v>
                </c:pt>
                <c:pt idx="2969">
                  <c:v>40226</c:v>
                </c:pt>
                <c:pt idx="2970">
                  <c:v>40227</c:v>
                </c:pt>
                <c:pt idx="2971">
                  <c:v>40228</c:v>
                </c:pt>
                <c:pt idx="2972">
                  <c:v>40229</c:v>
                </c:pt>
                <c:pt idx="2973">
                  <c:v>40230</c:v>
                </c:pt>
                <c:pt idx="2974">
                  <c:v>40231</c:v>
                </c:pt>
                <c:pt idx="2975">
                  <c:v>40232</c:v>
                </c:pt>
                <c:pt idx="2976">
                  <c:v>40233</c:v>
                </c:pt>
                <c:pt idx="2977">
                  <c:v>40234</c:v>
                </c:pt>
                <c:pt idx="2978">
                  <c:v>40235</c:v>
                </c:pt>
                <c:pt idx="2979">
                  <c:v>40236</c:v>
                </c:pt>
                <c:pt idx="2980">
                  <c:v>40237</c:v>
                </c:pt>
                <c:pt idx="2981">
                  <c:v>40238</c:v>
                </c:pt>
                <c:pt idx="2982">
                  <c:v>40239</c:v>
                </c:pt>
                <c:pt idx="2983">
                  <c:v>40240</c:v>
                </c:pt>
                <c:pt idx="2984">
                  <c:v>40241</c:v>
                </c:pt>
                <c:pt idx="2985">
                  <c:v>40242</c:v>
                </c:pt>
                <c:pt idx="2986">
                  <c:v>40243</c:v>
                </c:pt>
                <c:pt idx="2987">
                  <c:v>40244</c:v>
                </c:pt>
                <c:pt idx="2988">
                  <c:v>40245</c:v>
                </c:pt>
                <c:pt idx="2989">
                  <c:v>40246</c:v>
                </c:pt>
                <c:pt idx="2990">
                  <c:v>40247</c:v>
                </c:pt>
                <c:pt idx="2991">
                  <c:v>40248</c:v>
                </c:pt>
                <c:pt idx="2992">
                  <c:v>40249</c:v>
                </c:pt>
                <c:pt idx="2993">
                  <c:v>40250</c:v>
                </c:pt>
                <c:pt idx="2994">
                  <c:v>40251</c:v>
                </c:pt>
                <c:pt idx="2995">
                  <c:v>40252</c:v>
                </c:pt>
                <c:pt idx="2996">
                  <c:v>40253</c:v>
                </c:pt>
                <c:pt idx="2997">
                  <c:v>40254</c:v>
                </c:pt>
                <c:pt idx="2998">
                  <c:v>40255</c:v>
                </c:pt>
                <c:pt idx="2999">
                  <c:v>40256</c:v>
                </c:pt>
                <c:pt idx="3000">
                  <c:v>40257</c:v>
                </c:pt>
                <c:pt idx="3001">
                  <c:v>40258</c:v>
                </c:pt>
                <c:pt idx="3002">
                  <c:v>40259</c:v>
                </c:pt>
                <c:pt idx="3003">
                  <c:v>40260</c:v>
                </c:pt>
                <c:pt idx="3004">
                  <c:v>40261</c:v>
                </c:pt>
                <c:pt idx="3005">
                  <c:v>40262</c:v>
                </c:pt>
                <c:pt idx="3006">
                  <c:v>40263</c:v>
                </c:pt>
                <c:pt idx="3007">
                  <c:v>40264</c:v>
                </c:pt>
                <c:pt idx="3008">
                  <c:v>40265</c:v>
                </c:pt>
                <c:pt idx="3009">
                  <c:v>40266</c:v>
                </c:pt>
                <c:pt idx="3010">
                  <c:v>40267</c:v>
                </c:pt>
                <c:pt idx="3011">
                  <c:v>40268</c:v>
                </c:pt>
                <c:pt idx="3012">
                  <c:v>40269</c:v>
                </c:pt>
                <c:pt idx="3013">
                  <c:v>40270</c:v>
                </c:pt>
                <c:pt idx="3014">
                  <c:v>40271</c:v>
                </c:pt>
                <c:pt idx="3015">
                  <c:v>40272</c:v>
                </c:pt>
                <c:pt idx="3016">
                  <c:v>40273</c:v>
                </c:pt>
                <c:pt idx="3017">
                  <c:v>40274</c:v>
                </c:pt>
                <c:pt idx="3018">
                  <c:v>40275</c:v>
                </c:pt>
                <c:pt idx="3019">
                  <c:v>40276</c:v>
                </c:pt>
                <c:pt idx="3020">
                  <c:v>40277</c:v>
                </c:pt>
                <c:pt idx="3021">
                  <c:v>40278</c:v>
                </c:pt>
                <c:pt idx="3022">
                  <c:v>40279</c:v>
                </c:pt>
                <c:pt idx="3023">
                  <c:v>40280</c:v>
                </c:pt>
                <c:pt idx="3024">
                  <c:v>40281</c:v>
                </c:pt>
                <c:pt idx="3025">
                  <c:v>40282</c:v>
                </c:pt>
                <c:pt idx="3026">
                  <c:v>40283</c:v>
                </c:pt>
                <c:pt idx="3027">
                  <c:v>40284</c:v>
                </c:pt>
                <c:pt idx="3028">
                  <c:v>40285</c:v>
                </c:pt>
                <c:pt idx="3029">
                  <c:v>40286</c:v>
                </c:pt>
                <c:pt idx="3030">
                  <c:v>40287</c:v>
                </c:pt>
                <c:pt idx="3031">
                  <c:v>40288</c:v>
                </c:pt>
                <c:pt idx="3032">
                  <c:v>40289</c:v>
                </c:pt>
                <c:pt idx="3033">
                  <c:v>40290</c:v>
                </c:pt>
                <c:pt idx="3034">
                  <c:v>40291</c:v>
                </c:pt>
                <c:pt idx="3035">
                  <c:v>40292</c:v>
                </c:pt>
                <c:pt idx="3036">
                  <c:v>40293</c:v>
                </c:pt>
                <c:pt idx="3037">
                  <c:v>40294</c:v>
                </c:pt>
                <c:pt idx="3038">
                  <c:v>40295</c:v>
                </c:pt>
                <c:pt idx="3039">
                  <c:v>40296</c:v>
                </c:pt>
                <c:pt idx="3040">
                  <c:v>40297</c:v>
                </c:pt>
                <c:pt idx="3041">
                  <c:v>40298</c:v>
                </c:pt>
                <c:pt idx="3042">
                  <c:v>40299</c:v>
                </c:pt>
                <c:pt idx="3043">
                  <c:v>40300</c:v>
                </c:pt>
                <c:pt idx="3044">
                  <c:v>40301</c:v>
                </c:pt>
                <c:pt idx="3045">
                  <c:v>40302</c:v>
                </c:pt>
                <c:pt idx="3046">
                  <c:v>40303</c:v>
                </c:pt>
                <c:pt idx="3047">
                  <c:v>40304</c:v>
                </c:pt>
                <c:pt idx="3048">
                  <c:v>40305</c:v>
                </c:pt>
                <c:pt idx="3049">
                  <c:v>40306</c:v>
                </c:pt>
                <c:pt idx="3050">
                  <c:v>40307</c:v>
                </c:pt>
                <c:pt idx="3051">
                  <c:v>40308</c:v>
                </c:pt>
                <c:pt idx="3052">
                  <c:v>40309</c:v>
                </c:pt>
                <c:pt idx="3053">
                  <c:v>40310</c:v>
                </c:pt>
                <c:pt idx="3054">
                  <c:v>40311</c:v>
                </c:pt>
                <c:pt idx="3055">
                  <c:v>40312</c:v>
                </c:pt>
                <c:pt idx="3056">
                  <c:v>40313</c:v>
                </c:pt>
                <c:pt idx="3057">
                  <c:v>40314</c:v>
                </c:pt>
                <c:pt idx="3058">
                  <c:v>40315</c:v>
                </c:pt>
                <c:pt idx="3059">
                  <c:v>40316</c:v>
                </c:pt>
                <c:pt idx="3060">
                  <c:v>40317</c:v>
                </c:pt>
                <c:pt idx="3061">
                  <c:v>40318</c:v>
                </c:pt>
                <c:pt idx="3062">
                  <c:v>40319</c:v>
                </c:pt>
                <c:pt idx="3063">
                  <c:v>40320</c:v>
                </c:pt>
                <c:pt idx="3064">
                  <c:v>40321</c:v>
                </c:pt>
                <c:pt idx="3065">
                  <c:v>40322</c:v>
                </c:pt>
                <c:pt idx="3066">
                  <c:v>40323</c:v>
                </c:pt>
                <c:pt idx="3067">
                  <c:v>40324</c:v>
                </c:pt>
                <c:pt idx="3068">
                  <c:v>40325</c:v>
                </c:pt>
                <c:pt idx="3069">
                  <c:v>40326</c:v>
                </c:pt>
                <c:pt idx="3070">
                  <c:v>40327</c:v>
                </c:pt>
                <c:pt idx="3071">
                  <c:v>40328</c:v>
                </c:pt>
                <c:pt idx="3072">
                  <c:v>40329</c:v>
                </c:pt>
                <c:pt idx="3073">
                  <c:v>40330</c:v>
                </c:pt>
                <c:pt idx="3074">
                  <c:v>40331</c:v>
                </c:pt>
                <c:pt idx="3075">
                  <c:v>40332</c:v>
                </c:pt>
                <c:pt idx="3076">
                  <c:v>40333</c:v>
                </c:pt>
                <c:pt idx="3077">
                  <c:v>40334</c:v>
                </c:pt>
                <c:pt idx="3078">
                  <c:v>40335</c:v>
                </c:pt>
                <c:pt idx="3079">
                  <c:v>40336</c:v>
                </c:pt>
                <c:pt idx="3080">
                  <c:v>40337</c:v>
                </c:pt>
                <c:pt idx="3081">
                  <c:v>40338</c:v>
                </c:pt>
                <c:pt idx="3082">
                  <c:v>40339</c:v>
                </c:pt>
                <c:pt idx="3083">
                  <c:v>40340</c:v>
                </c:pt>
                <c:pt idx="3084">
                  <c:v>40341</c:v>
                </c:pt>
                <c:pt idx="3085">
                  <c:v>40342</c:v>
                </c:pt>
                <c:pt idx="3086">
                  <c:v>40343</c:v>
                </c:pt>
                <c:pt idx="3087">
                  <c:v>40344</c:v>
                </c:pt>
                <c:pt idx="3088">
                  <c:v>40345</c:v>
                </c:pt>
                <c:pt idx="3089">
                  <c:v>40346</c:v>
                </c:pt>
                <c:pt idx="3090">
                  <c:v>40347</c:v>
                </c:pt>
                <c:pt idx="3091">
                  <c:v>40348</c:v>
                </c:pt>
                <c:pt idx="3092">
                  <c:v>40349</c:v>
                </c:pt>
                <c:pt idx="3093">
                  <c:v>40350</c:v>
                </c:pt>
                <c:pt idx="3094">
                  <c:v>40351</c:v>
                </c:pt>
                <c:pt idx="3095">
                  <c:v>40352</c:v>
                </c:pt>
                <c:pt idx="3096">
                  <c:v>40353</c:v>
                </c:pt>
                <c:pt idx="3097">
                  <c:v>40354</c:v>
                </c:pt>
                <c:pt idx="3098">
                  <c:v>40355</c:v>
                </c:pt>
                <c:pt idx="3099">
                  <c:v>40356</c:v>
                </c:pt>
                <c:pt idx="3100">
                  <c:v>40357</c:v>
                </c:pt>
                <c:pt idx="3101">
                  <c:v>40358</c:v>
                </c:pt>
                <c:pt idx="3102">
                  <c:v>40359</c:v>
                </c:pt>
                <c:pt idx="3103">
                  <c:v>40360</c:v>
                </c:pt>
                <c:pt idx="3104">
                  <c:v>40361</c:v>
                </c:pt>
                <c:pt idx="3105">
                  <c:v>40362</c:v>
                </c:pt>
                <c:pt idx="3106">
                  <c:v>40363</c:v>
                </c:pt>
                <c:pt idx="3107">
                  <c:v>40364</c:v>
                </c:pt>
                <c:pt idx="3108">
                  <c:v>40365</c:v>
                </c:pt>
                <c:pt idx="3109">
                  <c:v>40366</c:v>
                </c:pt>
                <c:pt idx="3110">
                  <c:v>40367</c:v>
                </c:pt>
                <c:pt idx="3111">
                  <c:v>40368</c:v>
                </c:pt>
                <c:pt idx="3112">
                  <c:v>40369</c:v>
                </c:pt>
                <c:pt idx="3113">
                  <c:v>40370</c:v>
                </c:pt>
                <c:pt idx="3114">
                  <c:v>40371</c:v>
                </c:pt>
                <c:pt idx="3115">
                  <c:v>40372</c:v>
                </c:pt>
                <c:pt idx="3116">
                  <c:v>40373</c:v>
                </c:pt>
                <c:pt idx="3117">
                  <c:v>40374</c:v>
                </c:pt>
                <c:pt idx="3118">
                  <c:v>40375</c:v>
                </c:pt>
                <c:pt idx="3119">
                  <c:v>40376</c:v>
                </c:pt>
                <c:pt idx="3120">
                  <c:v>40377</c:v>
                </c:pt>
                <c:pt idx="3121">
                  <c:v>40378</c:v>
                </c:pt>
                <c:pt idx="3122">
                  <c:v>40379</c:v>
                </c:pt>
                <c:pt idx="3123">
                  <c:v>40380</c:v>
                </c:pt>
                <c:pt idx="3124">
                  <c:v>40381</c:v>
                </c:pt>
                <c:pt idx="3125">
                  <c:v>40382</c:v>
                </c:pt>
                <c:pt idx="3126">
                  <c:v>40383</c:v>
                </c:pt>
                <c:pt idx="3127">
                  <c:v>40384</c:v>
                </c:pt>
                <c:pt idx="3128">
                  <c:v>40385</c:v>
                </c:pt>
                <c:pt idx="3129">
                  <c:v>40386</c:v>
                </c:pt>
                <c:pt idx="3130">
                  <c:v>40387</c:v>
                </c:pt>
                <c:pt idx="3131">
                  <c:v>40388</c:v>
                </c:pt>
                <c:pt idx="3132">
                  <c:v>40389</c:v>
                </c:pt>
                <c:pt idx="3133">
                  <c:v>40390</c:v>
                </c:pt>
                <c:pt idx="3134">
                  <c:v>40391</c:v>
                </c:pt>
                <c:pt idx="3135">
                  <c:v>40392</c:v>
                </c:pt>
                <c:pt idx="3136">
                  <c:v>40393</c:v>
                </c:pt>
                <c:pt idx="3137">
                  <c:v>40394</c:v>
                </c:pt>
                <c:pt idx="3138">
                  <c:v>40395</c:v>
                </c:pt>
                <c:pt idx="3139">
                  <c:v>40396</c:v>
                </c:pt>
                <c:pt idx="3140">
                  <c:v>40397</c:v>
                </c:pt>
                <c:pt idx="3141">
                  <c:v>40398</c:v>
                </c:pt>
                <c:pt idx="3142">
                  <c:v>40399</c:v>
                </c:pt>
                <c:pt idx="3143">
                  <c:v>40400</c:v>
                </c:pt>
                <c:pt idx="3144">
                  <c:v>40401</c:v>
                </c:pt>
                <c:pt idx="3145">
                  <c:v>40402</c:v>
                </c:pt>
                <c:pt idx="3146">
                  <c:v>40403</c:v>
                </c:pt>
                <c:pt idx="3147">
                  <c:v>40404</c:v>
                </c:pt>
                <c:pt idx="3148">
                  <c:v>40405</c:v>
                </c:pt>
                <c:pt idx="3149">
                  <c:v>40406</c:v>
                </c:pt>
                <c:pt idx="3150">
                  <c:v>40407</c:v>
                </c:pt>
                <c:pt idx="3151">
                  <c:v>40408</c:v>
                </c:pt>
                <c:pt idx="3152">
                  <c:v>40409</c:v>
                </c:pt>
                <c:pt idx="3153">
                  <c:v>40410</c:v>
                </c:pt>
                <c:pt idx="3154">
                  <c:v>40411</c:v>
                </c:pt>
                <c:pt idx="3155">
                  <c:v>40412</c:v>
                </c:pt>
                <c:pt idx="3156">
                  <c:v>40413</c:v>
                </c:pt>
                <c:pt idx="3157">
                  <c:v>40414</c:v>
                </c:pt>
                <c:pt idx="3158">
                  <c:v>40415</c:v>
                </c:pt>
                <c:pt idx="3159">
                  <c:v>40416</c:v>
                </c:pt>
                <c:pt idx="3160">
                  <c:v>40417</c:v>
                </c:pt>
                <c:pt idx="3161">
                  <c:v>40418</c:v>
                </c:pt>
                <c:pt idx="3162">
                  <c:v>40419</c:v>
                </c:pt>
                <c:pt idx="3163">
                  <c:v>40420</c:v>
                </c:pt>
                <c:pt idx="3164">
                  <c:v>40421</c:v>
                </c:pt>
                <c:pt idx="3165">
                  <c:v>40422</c:v>
                </c:pt>
                <c:pt idx="3166">
                  <c:v>40423</c:v>
                </c:pt>
                <c:pt idx="3167">
                  <c:v>40424</c:v>
                </c:pt>
                <c:pt idx="3168">
                  <c:v>40425</c:v>
                </c:pt>
                <c:pt idx="3169">
                  <c:v>40426</c:v>
                </c:pt>
                <c:pt idx="3170">
                  <c:v>40427</c:v>
                </c:pt>
                <c:pt idx="3171">
                  <c:v>40428</c:v>
                </c:pt>
                <c:pt idx="3172">
                  <c:v>40429</c:v>
                </c:pt>
                <c:pt idx="3173">
                  <c:v>40430</c:v>
                </c:pt>
                <c:pt idx="3174">
                  <c:v>40431</c:v>
                </c:pt>
                <c:pt idx="3175">
                  <c:v>40432</c:v>
                </c:pt>
                <c:pt idx="3176">
                  <c:v>40433</c:v>
                </c:pt>
                <c:pt idx="3177">
                  <c:v>40434</c:v>
                </c:pt>
                <c:pt idx="3178">
                  <c:v>40435</c:v>
                </c:pt>
                <c:pt idx="3179">
                  <c:v>40436</c:v>
                </c:pt>
                <c:pt idx="3180">
                  <c:v>40437</c:v>
                </c:pt>
                <c:pt idx="3181">
                  <c:v>40438</c:v>
                </c:pt>
                <c:pt idx="3182">
                  <c:v>40439</c:v>
                </c:pt>
                <c:pt idx="3183">
                  <c:v>40440</c:v>
                </c:pt>
                <c:pt idx="3184">
                  <c:v>40441</c:v>
                </c:pt>
                <c:pt idx="3185">
                  <c:v>40442</c:v>
                </c:pt>
                <c:pt idx="3186">
                  <c:v>40443</c:v>
                </c:pt>
                <c:pt idx="3187">
                  <c:v>40444</c:v>
                </c:pt>
                <c:pt idx="3188">
                  <c:v>40445</c:v>
                </c:pt>
                <c:pt idx="3189">
                  <c:v>40446</c:v>
                </c:pt>
                <c:pt idx="3190">
                  <c:v>40447</c:v>
                </c:pt>
                <c:pt idx="3191">
                  <c:v>40448</c:v>
                </c:pt>
                <c:pt idx="3192">
                  <c:v>40449</c:v>
                </c:pt>
                <c:pt idx="3193">
                  <c:v>40450</c:v>
                </c:pt>
                <c:pt idx="3194">
                  <c:v>40451</c:v>
                </c:pt>
                <c:pt idx="3195">
                  <c:v>40452</c:v>
                </c:pt>
                <c:pt idx="3196">
                  <c:v>40453</c:v>
                </c:pt>
                <c:pt idx="3197">
                  <c:v>40454</c:v>
                </c:pt>
                <c:pt idx="3198">
                  <c:v>40455</c:v>
                </c:pt>
                <c:pt idx="3199">
                  <c:v>40456</c:v>
                </c:pt>
                <c:pt idx="3200">
                  <c:v>40457</c:v>
                </c:pt>
                <c:pt idx="3201">
                  <c:v>40458</c:v>
                </c:pt>
                <c:pt idx="3202">
                  <c:v>40459</c:v>
                </c:pt>
                <c:pt idx="3203">
                  <c:v>40460</c:v>
                </c:pt>
                <c:pt idx="3204">
                  <c:v>40461</c:v>
                </c:pt>
                <c:pt idx="3205">
                  <c:v>40462</c:v>
                </c:pt>
                <c:pt idx="3206">
                  <c:v>40463</c:v>
                </c:pt>
                <c:pt idx="3207">
                  <c:v>40464</c:v>
                </c:pt>
                <c:pt idx="3208">
                  <c:v>40465</c:v>
                </c:pt>
                <c:pt idx="3209">
                  <c:v>40466</c:v>
                </c:pt>
                <c:pt idx="3210">
                  <c:v>40467</c:v>
                </c:pt>
                <c:pt idx="3211">
                  <c:v>40468</c:v>
                </c:pt>
                <c:pt idx="3212">
                  <c:v>40469</c:v>
                </c:pt>
                <c:pt idx="3213">
                  <c:v>40470</c:v>
                </c:pt>
                <c:pt idx="3214">
                  <c:v>40471</c:v>
                </c:pt>
                <c:pt idx="3215">
                  <c:v>40472</c:v>
                </c:pt>
                <c:pt idx="3216">
                  <c:v>40473</c:v>
                </c:pt>
                <c:pt idx="3217">
                  <c:v>40474</c:v>
                </c:pt>
                <c:pt idx="3218">
                  <c:v>40475</c:v>
                </c:pt>
                <c:pt idx="3219">
                  <c:v>40476</c:v>
                </c:pt>
                <c:pt idx="3220">
                  <c:v>40477</c:v>
                </c:pt>
                <c:pt idx="3221">
                  <c:v>40478</c:v>
                </c:pt>
                <c:pt idx="3222">
                  <c:v>40479</c:v>
                </c:pt>
                <c:pt idx="3223">
                  <c:v>40480</c:v>
                </c:pt>
                <c:pt idx="3224">
                  <c:v>40481</c:v>
                </c:pt>
                <c:pt idx="3225">
                  <c:v>40482</c:v>
                </c:pt>
                <c:pt idx="3226">
                  <c:v>40483</c:v>
                </c:pt>
                <c:pt idx="3227">
                  <c:v>40484</c:v>
                </c:pt>
                <c:pt idx="3228">
                  <c:v>40485</c:v>
                </c:pt>
                <c:pt idx="3229">
                  <c:v>40486</c:v>
                </c:pt>
                <c:pt idx="3230">
                  <c:v>40487</c:v>
                </c:pt>
                <c:pt idx="3231">
                  <c:v>40488</c:v>
                </c:pt>
                <c:pt idx="3232">
                  <c:v>40489</c:v>
                </c:pt>
                <c:pt idx="3233">
                  <c:v>40490</c:v>
                </c:pt>
                <c:pt idx="3234">
                  <c:v>40491</c:v>
                </c:pt>
                <c:pt idx="3235">
                  <c:v>40492</c:v>
                </c:pt>
                <c:pt idx="3236">
                  <c:v>40493</c:v>
                </c:pt>
                <c:pt idx="3237">
                  <c:v>40494</c:v>
                </c:pt>
                <c:pt idx="3238">
                  <c:v>40495</c:v>
                </c:pt>
                <c:pt idx="3239">
                  <c:v>40496</c:v>
                </c:pt>
                <c:pt idx="3240">
                  <c:v>40497</c:v>
                </c:pt>
                <c:pt idx="3241">
                  <c:v>40498</c:v>
                </c:pt>
                <c:pt idx="3242">
                  <c:v>40499</c:v>
                </c:pt>
                <c:pt idx="3243">
                  <c:v>40500</c:v>
                </c:pt>
                <c:pt idx="3244">
                  <c:v>40501</c:v>
                </c:pt>
                <c:pt idx="3245">
                  <c:v>40502</c:v>
                </c:pt>
                <c:pt idx="3246">
                  <c:v>40503</c:v>
                </c:pt>
                <c:pt idx="3247">
                  <c:v>40504</c:v>
                </c:pt>
                <c:pt idx="3248">
                  <c:v>40505</c:v>
                </c:pt>
                <c:pt idx="3249">
                  <c:v>40506</c:v>
                </c:pt>
                <c:pt idx="3250">
                  <c:v>40507</c:v>
                </c:pt>
                <c:pt idx="3251">
                  <c:v>40508</c:v>
                </c:pt>
                <c:pt idx="3252">
                  <c:v>40509</c:v>
                </c:pt>
                <c:pt idx="3253">
                  <c:v>40510</c:v>
                </c:pt>
                <c:pt idx="3254">
                  <c:v>40511</c:v>
                </c:pt>
                <c:pt idx="3255">
                  <c:v>40512</c:v>
                </c:pt>
                <c:pt idx="3256">
                  <c:v>40513</c:v>
                </c:pt>
                <c:pt idx="3257">
                  <c:v>40514</c:v>
                </c:pt>
                <c:pt idx="3258">
                  <c:v>40515</c:v>
                </c:pt>
                <c:pt idx="3259">
                  <c:v>40516</c:v>
                </c:pt>
                <c:pt idx="3260">
                  <c:v>40517</c:v>
                </c:pt>
                <c:pt idx="3261">
                  <c:v>40518</c:v>
                </c:pt>
                <c:pt idx="3262">
                  <c:v>40519</c:v>
                </c:pt>
                <c:pt idx="3263">
                  <c:v>40520</c:v>
                </c:pt>
                <c:pt idx="3264">
                  <c:v>40521</c:v>
                </c:pt>
                <c:pt idx="3265">
                  <c:v>40522</c:v>
                </c:pt>
                <c:pt idx="3266">
                  <c:v>40523</c:v>
                </c:pt>
                <c:pt idx="3267">
                  <c:v>40524</c:v>
                </c:pt>
                <c:pt idx="3268">
                  <c:v>40525</c:v>
                </c:pt>
                <c:pt idx="3269">
                  <c:v>40526</c:v>
                </c:pt>
                <c:pt idx="3270">
                  <c:v>40527</c:v>
                </c:pt>
                <c:pt idx="3271">
                  <c:v>40528</c:v>
                </c:pt>
                <c:pt idx="3272">
                  <c:v>40529</c:v>
                </c:pt>
                <c:pt idx="3273">
                  <c:v>40530</c:v>
                </c:pt>
                <c:pt idx="3274">
                  <c:v>40531</c:v>
                </c:pt>
                <c:pt idx="3275">
                  <c:v>40532</c:v>
                </c:pt>
                <c:pt idx="3276">
                  <c:v>40533</c:v>
                </c:pt>
                <c:pt idx="3277">
                  <c:v>40534</c:v>
                </c:pt>
                <c:pt idx="3278">
                  <c:v>40535</c:v>
                </c:pt>
                <c:pt idx="3279">
                  <c:v>40536</c:v>
                </c:pt>
                <c:pt idx="3280">
                  <c:v>40537</c:v>
                </c:pt>
                <c:pt idx="3281">
                  <c:v>40538</c:v>
                </c:pt>
                <c:pt idx="3282">
                  <c:v>40539</c:v>
                </c:pt>
                <c:pt idx="3283">
                  <c:v>40540</c:v>
                </c:pt>
                <c:pt idx="3284">
                  <c:v>40541</c:v>
                </c:pt>
                <c:pt idx="3285">
                  <c:v>40542</c:v>
                </c:pt>
                <c:pt idx="3286">
                  <c:v>40543</c:v>
                </c:pt>
                <c:pt idx="3287">
                  <c:v>40544</c:v>
                </c:pt>
                <c:pt idx="3288">
                  <c:v>40545</c:v>
                </c:pt>
                <c:pt idx="3289">
                  <c:v>40546</c:v>
                </c:pt>
                <c:pt idx="3290">
                  <c:v>40547</c:v>
                </c:pt>
                <c:pt idx="3291">
                  <c:v>40548</c:v>
                </c:pt>
                <c:pt idx="3292">
                  <c:v>40549</c:v>
                </c:pt>
                <c:pt idx="3293">
                  <c:v>40550</c:v>
                </c:pt>
                <c:pt idx="3294">
                  <c:v>40551</c:v>
                </c:pt>
                <c:pt idx="3295">
                  <c:v>40552</c:v>
                </c:pt>
                <c:pt idx="3296">
                  <c:v>40553</c:v>
                </c:pt>
                <c:pt idx="3297">
                  <c:v>40554</c:v>
                </c:pt>
                <c:pt idx="3298">
                  <c:v>40555</c:v>
                </c:pt>
                <c:pt idx="3299">
                  <c:v>40556</c:v>
                </c:pt>
                <c:pt idx="3300">
                  <c:v>40557</c:v>
                </c:pt>
                <c:pt idx="3301">
                  <c:v>40558</c:v>
                </c:pt>
                <c:pt idx="3302">
                  <c:v>40559</c:v>
                </c:pt>
                <c:pt idx="3303">
                  <c:v>40560</c:v>
                </c:pt>
                <c:pt idx="3304">
                  <c:v>40561</c:v>
                </c:pt>
                <c:pt idx="3305">
                  <c:v>40562</c:v>
                </c:pt>
                <c:pt idx="3306">
                  <c:v>40563</c:v>
                </c:pt>
                <c:pt idx="3307">
                  <c:v>40564</c:v>
                </c:pt>
                <c:pt idx="3308">
                  <c:v>40565</c:v>
                </c:pt>
                <c:pt idx="3309">
                  <c:v>40566</c:v>
                </c:pt>
                <c:pt idx="3310">
                  <c:v>40567</c:v>
                </c:pt>
                <c:pt idx="3311">
                  <c:v>40568</c:v>
                </c:pt>
                <c:pt idx="3312">
                  <c:v>40569</c:v>
                </c:pt>
                <c:pt idx="3313">
                  <c:v>40570</c:v>
                </c:pt>
                <c:pt idx="3314">
                  <c:v>40571</c:v>
                </c:pt>
                <c:pt idx="3315">
                  <c:v>40572</c:v>
                </c:pt>
                <c:pt idx="3316">
                  <c:v>40573</c:v>
                </c:pt>
                <c:pt idx="3317">
                  <c:v>40574</c:v>
                </c:pt>
                <c:pt idx="3318">
                  <c:v>40575</c:v>
                </c:pt>
                <c:pt idx="3319">
                  <c:v>40576</c:v>
                </c:pt>
                <c:pt idx="3320">
                  <c:v>40577</c:v>
                </c:pt>
                <c:pt idx="3321">
                  <c:v>40578</c:v>
                </c:pt>
                <c:pt idx="3322">
                  <c:v>40579</c:v>
                </c:pt>
                <c:pt idx="3323">
                  <c:v>40580</c:v>
                </c:pt>
                <c:pt idx="3324">
                  <c:v>40581</c:v>
                </c:pt>
                <c:pt idx="3325">
                  <c:v>40582</c:v>
                </c:pt>
                <c:pt idx="3326">
                  <c:v>40583</c:v>
                </c:pt>
                <c:pt idx="3327">
                  <c:v>40584</c:v>
                </c:pt>
                <c:pt idx="3328">
                  <c:v>40585</c:v>
                </c:pt>
                <c:pt idx="3329">
                  <c:v>40586</c:v>
                </c:pt>
                <c:pt idx="3330">
                  <c:v>40587</c:v>
                </c:pt>
                <c:pt idx="3331">
                  <c:v>40588</c:v>
                </c:pt>
                <c:pt idx="3332">
                  <c:v>40589</c:v>
                </c:pt>
                <c:pt idx="3333">
                  <c:v>40590</c:v>
                </c:pt>
                <c:pt idx="3334">
                  <c:v>40591</c:v>
                </c:pt>
                <c:pt idx="3335">
                  <c:v>40592</c:v>
                </c:pt>
                <c:pt idx="3336">
                  <c:v>40593</c:v>
                </c:pt>
                <c:pt idx="3337">
                  <c:v>40594</c:v>
                </c:pt>
                <c:pt idx="3338">
                  <c:v>40595</c:v>
                </c:pt>
                <c:pt idx="3339">
                  <c:v>40596</c:v>
                </c:pt>
                <c:pt idx="3340">
                  <c:v>40597</c:v>
                </c:pt>
                <c:pt idx="3341">
                  <c:v>40598</c:v>
                </c:pt>
                <c:pt idx="3342">
                  <c:v>40599</c:v>
                </c:pt>
                <c:pt idx="3343">
                  <c:v>40600</c:v>
                </c:pt>
                <c:pt idx="3344">
                  <c:v>40601</c:v>
                </c:pt>
                <c:pt idx="3345">
                  <c:v>40602</c:v>
                </c:pt>
                <c:pt idx="3346">
                  <c:v>40603</c:v>
                </c:pt>
                <c:pt idx="3347">
                  <c:v>40604</c:v>
                </c:pt>
                <c:pt idx="3348">
                  <c:v>40605</c:v>
                </c:pt>
                <c:pt idx="3349">
                  <c:v>40606</c:v>
                </c:pt>
                <c:pt idx="3350">
                  <c:v>40607</c:v>
                </c:pt>
                <c:pt idx="3351">
                  <c:v>40608</c:v>
                </c:pt>
                <c:pt idx="3352">
                  <c:v>40609</c:v>
                </c:pt>
                <c:pt idx="3353">
                  <c:v>40610</c:v>
                </c:pt>
                <c:pt idx="3354">
                  <c:v>40611</c:v>
                </c:pt>
                <c:pt idx="3355">
                  <c:v>40612</c:v>
                </c:pt>
                <c:pt idx="3356">
                  <c:v>40613</c:v>
                </c:pt>
                <c:pt idx="3357">
                  <c:v>40614</c:v>
                </c:pt>
                <c:pt idx="3358">
                  <c:v>40615</c:v>
                </c:pt>
                <c:pt idx="3359">
                  <c:v>40616</c:v>
                </c:pt>
                <c:pt idx="3360">
                  <c:v>40617</c:v>
                </c:pt>
                <c:pt idx="3361">
                  <c:v>40618</c:v>
                </c:pt>
                <c:pt idx="3362">
                  <c:v>40619</c:v>
                </c:pt>
                <c:pt idx="3363">
                  <c:v>40620</c:v>
                </c:pt>
                <c:pt idx="3364">
                  <c:v>40621</c:v>
                </c:pt>
                <c:pt idx="3365">
                  <c:v>40622</c:v>
                </c:pt>
                <c:pt idx="3366">
                  <c:v>40623</c:v>
                </c:pt>
                <c:pt idx="3367">
                  <c:v>40624</c:v>
                </c:pt>
                <c:pt idx="3368">
                  <c:v>40625</c:v>
                </c:pt>
                <c:pt idx="3369">
                  <c:v>40626</c:v>
                </c:pt>
                <c:pt idx="3370">
                  <c:v>40627</c:v>
                </c:pt>
                <c:pt idx="3371">
                  <c:v>40628</c:v>
                </c:pt>
                <c:pt idx="3372">
                  <c:v>40629</c:v>
                </c:pt>
                <c:pt idx="3373">
                  <c:v>40630</c:v>
                </c:pt>
                <c:pt idx="3374">
                  <c:v>40631</c:v>
                </c:pt>
                <c:pt idx="3375">
                  <c:v>40632</c:v>
                </c:pt>
                <c:pt idx="3376">
                  <c:v>40633</c:v>
                </c:pt>
                <c:pt idx="3377">
                  <c:v>40634</c:v>
                </c:pt>
                <c:pt idx="3378">
                  <c:v>40635</c:v>
                </c:pt>
                <c:pt idx="3379">
                  <c:v>40636</c:v>
                </c:pt>
                <c:pt idx="3380">
                  <c:v>40637</c:v>
                </c:pt>
                <c:pt idx="3381">
                  <c:v>40638</c:v>
                </c:pt>
                <c:pt idx="3382">
                  <c:v>40639</c:v>
                </c:pt>
                <c:pt idx="3383">
                  <c:v>40640</c:v>
                </c:pt>
                <c:pt idx="3384">
                  <c:v>40641</c:v>
                </c:pt>
                <c:pt idx="3385">
                  <c:v>40642</c:v>
                </c:pt>
                <c:pt idx="3386">
                  <c:v>40643</c:v>
                </c:pt>
                <c:pt idx="3387">
                  <c:v>40644</c:v>
                </c:pt>
                <c:pt idx="3388">
                  <c:v>40645</c:v>
                </c:pt>
                <c:pt idx="3389">
                  <c:v>40646</c:v>
                </c:pt>
                <c:pt idx="3390">
                  <c:v>40647</c:v>
                </c:pt>
                <c:pt idx="3391">
                  <c:v>40648</c:v>
                </c:pt>
                <c:pt idx="3392">
                  <c:v>40649</c:v>
                </c:pt>
                <c:pt idx="3393">
                  <c:v>40650</c:v>
                </c:pt>
                <c:pt idx="3394">
                  <c:v>40651</c:v>
                </c:pt>
                <c:pt idx="3395">
                  <c:v>40652</c:v>
                </c:pt>
                <c:pt idx="3396">
                  <c:v>40653</c:v>
                </c:pt>
                <c:pt idx="3397">
                  <c:v>40654</c:v>
                </c:pt>
                <c:pt idx="3398">
                  <c:v>40655</c:v>
                </c:pt>
                <c:pt idx="3399">
                  <c:v>40656</c:v>
                </c:pt>
                <c:pt idx="3400">
                  <c:v>40657</c:v>
                </c:pt>
                <c:pt idx="3401">
                  <c:v>40658</c:v>
                </c:pt>
                <c:pt idx="3402">
                  <c:v>40659</c:v>
                </c:pt>
                <c:pt idx="3403">
                  <c:v>40660</c:v>
                </c:pt>
                <c:pt idx="3404">
                  <c:v>40661</c:v>
                </c:pt>
                <c:pt idx="3405">
                  <c:v>40662</c:v>
                </c:pt>
                <c:pt idx="3406">
                  <c:v>40663</c:v>
                </c:pt>
                <c:pt idx="3407">
                  <c:v>40664</c:v>
                </c:pt>
                <c:pt idx="3408">
                  <c:v>40665</c:v>
                </c:pt>
                <c:pt idx="3409">
                  <c:v>40666</c:v>
                </c:pt>
                <c:pt idx="3410">
                  <c:v>40667</c:v>
                </c:pt>
                <c:pt idx="3411">
                  <c:v>40668</c:v>
                </c:pt>
                <c:pt idx="3412">
                  <c:v>40669</c:v>
                </c:pt>
                <c:pt idx="3413">
                  <c:v>40670</c:v>
                </c:pt>
                <c:pt idx="3414">
                  <c:v>40671</c:v>
                </c:pt>
                <c:pt idx="3415">
                  <c:v>40672</c:v>
                </c:pt>
                <c:pt idx="3416">
                  <c:v>40673</c:v>
                </c:pt>
                <c:pt idx="3417">
                  <c:v>40674</c:v>
                </c:pt>
                <c:pt idx="3418">
                  <c:v>40675</c:v>
                </c:pt>
                <c:pt idx="3419">
                  <c:v>40676</c:v>
                </c:pt>
                <c:pt idx="3420">
                  <c:v>40677</c:v>
                </c:pt>
                <c:pt idx="3421">
                  <c:v>40678</c:v>
                </c:pt>
                <c:pt idx="3422">
                  <c:v>40679</c:v>
                </c:pt>
                <c:pt idx="3423">
                  <c:v>40680</c:v>
                </c:pt>
                <c:pt idx="3424">
                  <c:v>40681</c:v>
                </c:pt>
                <c:pt idx="3425">
                  <c:v>40682</c:v>
                </c:pt>
                <c:pt idx="3426">
                  <c:v>40683</c:v>
                </c:pt>
                <c:pt idx="3427">
                  <c:v>40684</c:v>
                </c:pt>
                <c:pt idx="3428">
                  <c:v>40685</c:v>
                </c:pt>
                <c:pt idx="3429">
                  <c:v>40686</c:v>
                </c:pt>
                <c:pt idx="3430">
                  <c:v>40687</c:v>
                </c:pt>
                <c:pt idx="3431">
                  <c:v>40688</c:v>
                </c:pt>
                <c:pt idx="3432">
                  <c:v>40689</c:v>
                </c:pt>
                <c:pt idx="3433">
                  <c:v>40690</c:v>
                </c:pt>
                <c:pt idx="3434">
                  <c:v>40691</c:v>
                </c:pt>
                <c:pt idx="3435">
                  <c:v>40692</c:v>
                </c:pt>
                <c:pt idx="3436">
                  <c:v>40693</c:v>
                </c:pt>
                <c:pt idx="3437">
                  <c:v>40694</c:v>
                </c:pt>
                <c:pt idx="3438">
                  <c:v>40695</c:v>
                </c:pt>
                <c:pt idx="3439">
                  <c:v>40696</c:v>
                </c:pt>
                <c:pt idx="3440">
                  <c:v>40697</c:v>
                </c:pt>
                <c:pt idx="3441">
                  <c:v>40698</c:v>
                </c:pt>
                <c:pt idx="3442">
                  <c:v>40699</c:v>
                </c:pt>
                <c:pt idx="3443">
                  <c:v>40700</c:v>
                </c:pt>
                <c:pt idx="3444">
                  <c:v>40701</c:v>
                </c:pt>
                <c:pt idx="3445">
                  <c:v>40702</c:v>
                </c:pt>
                <c:pt idx="3446">
                  <c:v>40703</c:v>
                </c:pt>
                <c:pt idx="3447">
                  <c:v>40704</c:v>
                </c:pt>
                <c:pt idx="3448">
                  <c:v>40705</c:v>
                </c:pt>
                <c:pt idx="3449">
                  <c:v>40706</c:v>
                </c:pt>
                <c:pt idx="3450">
                  <c:v>40707</c:v>
                </c:pt>
                <c:pt idx="3451">
                  <c:v>40708</c:v>
                </c:pt>
                <c:pt idx="3452">
                  <c:v>40709</c:v>
                </c:pt>
                <c:pt idx="3453">
                  <c:v>40710</c:v>
                </c:pt>
                <c:pt idx="3454">
                  <c:v>40711</c:v>
                </c:pt>
                <c:pt idx="3455">
                  <c:v>40712</c:v>
                </c:pt>
                <c:pt idx="3456">
                  <c:v>40713</c:v>
                </c:pt>
                <c:pt idx="3457">
                  <c:v>40714</c:v>
                </c:pt>
                <c:pt idx="3458">
                  <c:v>40715</c:v>
                </c:pt>
                <c:pt idx="3459">
                  <c:v>40716</c:v>
                </c:pt>
                <c:pt idx="3460">
                  <c:v>40717</c:v>
                </c:pt>
                <c:pt idx="3461">
                  <c:v>40718</c:v>
                </c:pt>
                <c:pt idx="3462">
                  <c:v>40719</c:v>
                </c:pt>
                <c:pt idx="3463">
                  <c:v>40720</c:v>
                </c:pt>
                <c:pt idx="3464">
                  <c:v>40721</c:v>
                </c:pt>
                <c:pt idx="3465">
                  <c:v>40722</c:v>
                </c:pt>
                <c:pt idx="3466">
                  <c:v>40723</c:v>
                </c:pt>
                <c:pt idx="3467">
                  <c:v>40724</c:v>
                </c:pt>
                <c:pt idx="3468">
                  <c:v>40725</c:v>
                </c:pt>
                <c:pt idx="3469">
                  <c:v>40726</c:v>
                </c:pt>
                <c:pt idx="3470">
                  <c:v>40727</c:v>
                </c:pt>
                <c:pt idx="3471">
                  <c:v>40728</c:v>
                </c:pt>
                <c:pt idx="3472">
                  <c:v>40729</c:v>
                </c:pt>
                <c:pt idx="3473">
                  <c:v>40730</c:v>
                </c:pt>
                <c:pt idx="3474">
                  <c:v>40731</c:v>
                </c:pt>
                <c:pt idx="3475">
                  <c:v>40732</c:v>
                </c:pt>
                <c:pt idx="3476">
                  <c:v>40733</c:v>
                </c:pt>
                <c:pt idx="3477">
                  <c:v>40734</c:v>
                </c:pt>
                <c:pt idx="3478">
                  <c:v>40735</c:v>
                </c:pt>
                <c:pt idx="3479">
                  <c:v>40736</c:v>
                </c:pt>
                <c:pt idx="3480">
                  <c:v>40737</c:v>
                </c:pt>
                <c:pt idx="3481">
                  <c:v>40738</c:v>
                </c:pt>
                <c:pt idx="3482">
                  <c:v>40739</c:v>
                </c:pt>
                <c:pt idx="3483">
                  <c:v>40740</c:v>
                </c:pt>
                <c:pt idx="3484">
                  <c:v>40741</c:v>
                </c:pt>
                <c:pt idx="3485">
                  <c:v>40742</c:v>
                </c:pt>
                <c:pt idx="3486">
                  <c:v>40743</c:v>
                </c:pt>
                <c:pt idx="3487">
                  <c:v>40744</c:v>
                </c:pt>
                <c:pt idx="3488">
                  <c:v>40745</c:v>
                </c:pt>
                <c:pt idx="3489">
                  <c:v>40746</c:v>
                </c:pt>
                <c:pt idx="3490">
                  <c:v>40747</c:v>
                </c:pt>
                <c:pt idx="3491">
                  <c:v>40748</c:v>
                </c:pt>
                <c:pt idx="3492">
                  <c:v>40749</c:v>
                </c:pt>
                <c:pt idx="3493">
                  <c:v>40750</c:v>
                </c:pt>
                <c:pt idx="3494">
                  <c:v>40751</c:v>
                </c:pt>
                <c:pt idx="3495">
                  <c:v>40752</c:v>
                </c:pt>
                <c:pt idx="3496">
                  <c:v>40753</c:v>
                </c:pt>
                <c:pt idx="3497">
                  <c:v>40754</c:v>
                </c:pt>
                <c:pt idx="3498">
                  <c:v>40755</c:v>
                </c:pt>
                <c:pt idx="3499">
                  <c:v>40756</c:v>
                </c:pt>
                <c:pt idx="3500">
                  <c:v>40757</c:v>
                </c:pt>
                <c:pt idx="3501">
                  <c:v>40758</c:v>
                </c:pt>
                <c:pt idx="3502">
                  <c:v>40759</c:v>
                </c:pt>
                <c:pt idx="3503">
                  <c:v>40760</c:v>
                </c:pt>
                <c:pt idx="3504">
                  <c:v>40761</c:v>
                </c:pt>
                <c:pt idx="3505">
                  <c:v>40762</c:v>
                </c:pt>
                <c:pt idx="3506">
                  <c:v>40763</c:v>
                </c:pt>
                <c:pt idx="3507">
                  <c:v>40764</c:v>
                </c:pt>
                <c:pt idx="3508">
                  <c:v>40765</c:v>
                </c:pt>
                <c:pt idx="3509">
                  <c:v>40766</c:v>
                </c:pt>
                <c:pt idx="3510">
                  <c:v>40767</c:v>
                </c:pt>
                <c:pt idx="3511">
                  <c:v>40768</c:v>
                </c:pt>
                <c:pt idx="3512">
                  <c:v>40769</c:v>
                </c:pt>
                <c:pt idx="3513">
                  <c:v>40770</c:v>
                </c:pt>
                <c:pt idx="3514">
                  <c:v>40771</c:v>
                </c:pt>
                <c:pt idx="3515">
                  <c:v>40772</c:v>
                </c:pt>
                <c:pt idx="3516">
                  <c:v>40773</c:v>
                </c:pt>
                <c:pt idx="3517">
                  <c:v>40774</c:v>
                </c:pt>
                <c:pt idx="3518">
                  <c:v>40775</c:v>
                </c:pt>
                <c:pt idx="3519">
                  <c:v>40776</c:v>
                </c:pt>
                <c:pt idx="3520">
                  <c:v>40777</c:v>
                </c:pt>
                <c:pt idx="3521">
                  <c:v>40778</c:v>
                </c:pt>
                <c:pt idx="3522">
                  <c:v>40779</c:v>
                </c:pt>
                <c:pt idx="3523">
                  <c:v>40780</c:v>
                </c:pt>
                <c:pt idx="3524">
                  <c:v>40781</c:v>
                </c:pt>
                <c:pt idx="3525">
                  <c:v>40782</c:v>
                </c:pt>
                <c:pt idx="3526">
                  <c:v>40783</c:v>
                </c:pt>
                <c:pt idx="3527">
                  <c:v>40784</c:v>
                </c:pt>
                <c:pt idx="3528">
                  <c:v>40785</c:v>
                </c:pt>
                <c:pt idx="3529">
                  <c:v>40786</c:v>
                </c:pt>
                <c:pt idx="3530">
                  <c:v>40787</c:v>
                </c:pt>
                <c:pt idx="3531">
                  <c:v>40788</c:v>
                </c:pt>
                <c:pt idx="3532">
                  <c:v>40789</c:v>
                </c:pt>
                <c:pt idx="3533">
                  <c:v>40790</c:v>
                </c:pt>
                <c:pt idx="3534">
                  <c:v>40791</c:v>
                </c:pt>
                <c:pt idx="3535">
                  <c:v>40792</c:v>
                </c:pt>
                <c:pt idx="3536">
                  <c:v>40793</c:v>
                </c:pt>
                <c:pt idx="3537">
                  <c:v>40794</c:v>
                </c:pt>
                <c:pt idx="3538">
                  <c:v>40795</c:v>
                </c:pt>
                <c:pt idx="3539">
                  <c:v>40796</c:v>
                </c:pt>
                <c:pt idx="3540">
                  <c:v>40797</c:v>
                </c:pt>
                <c:pt idx="3541">
                  <c:v>40798</c:v>
                </c:pt>
                <c:pt idx="3542">
                  <c:v>40799</c:v>
                </c:pt>
                <c:pt idx="3543">
                  <c:v>40800</c:v>
                </c:pt>
                <c:pt idx="3544">
                  <c:v>40801</c:v>
                </c:pt>
                <c:pt idx="3545">
                  <c:v>40802</c:v>
                </c:pt>
                <c:pt idx="3546">
                  <c:v>40803</c:v>
                </c:pt>
                <c:pt idx="3547">
                  <c:v>40804</c:v>
                </c:pt>
                <c:pt idx="3548">
                  <c:v>40805</c:v>
                </c:pt>
                <c:pt idx="3549">
                  <c:v>40806</c:v>
                </c:pt>
                <c:pt idx="3550">
                  <c:v>40807</c:v>
                </c:pt>
                <c:pt idx="3551">
                  <c:v>40808</c:v>
                </c:pt>
                <c:pt idx="3552">
                  <c:v>40809</c:v>
                </c:pt>
                <c:pt idx="3553">
                  <c:v>40810</c:v>
                </c:pt>
                <c:pt idx="3554">
                  <c:v>40811</c:v>
                </c:pt>
                <c:pt idx="3555">
                  <c:v>40812</c:v>
                </c:pt>
                <c:pt idx="3556">
                  <c:v>40813</c:v>
                </c:pt>
                <c:pt idx="3557">
                  <c:v>40814</c:v>
                </c:pt>
                <c:pt idx="3558">
                  <c:v>40815</c:v>
                </c:pt>
                <c:pt idx="3559">
                  <c:v>40816</c:v>
                </c:pt>
                <c:pt idx="3560">
                  <c:v>40817</c:v>
                </c:pt>
                <c:pt idx="3561">
                  <c:v>40818</c:v>
                </c:pt>
                <c:pt idx="3562">
                  <c:v>40819</c:v>
                </c:pt>
                <c:pt idx="3563">
                  <c:v>40820</c:v>
                </c:pt>
                <c:pt idx="3564">
                  <c:v>40821</c:v>
                </c:pt>
                <c:pt idx="3565">
                  <c:v>40822</c:v>
                </c:pt>
                <c:pt idx="3566">
                  <c:v>40823</c:v>
                </c:pt>
                <c:pt idx="3567">
                  <c:v>40824</c:v>
                </c:pt>
                <c:pt idx="3568">
                  <c:v>40825</c:v>
                </c:pt>
                <c:pt idx="3569">
                  <c:v>40826</c:v>
                </c:pt>
                <c:pt idx="3570">
                  <c:v>40827</c:v>
                </c:pt>
                <c:pt idx="3571">
                  <c:v>40828</c:v>
                </c:pt>
                <c:pt idx="3572">
                  <c:v>40829</c:v>
                </c:pt>
                <c:pt idx="3573">
                  <c:v>40830</c:v>
                </c:pt>
                <c:pt idx="3574">
                  <c:v>40831</c:v>
                </c:pt>
                <c:pt idx="3575">
                  <c:v>40832</c:v>
                </c:pt>
                <c:pt idx="3576">
                  <c:v>40833</c:v>
                </c:pt>
                <c:pt idx="3577">
                  <c:v>40834</c:v>
                </c:pt>
                <c:pt idx="3578">
                  <c:v>40835</c:v>
                </c:pt>
                <c:pt idx="3579">
                  <c:v>40836</c:v>
                </c:pt>
                <c:pt idx="3580">
                  <c:v>40837</c:v>
                </c:pt>
                <c:pt idx="3581">
                  <c:v>40838</c:v>
                </c:pt>
                <c:pt idx="3582">
                  <c:v>40839</c:v>
                </c:pt>
                <c:pt idx="3583">
                  <c:v>40840</c:v>
                </c:pt>
                <c:pt idx="3584">
                  <c:v>40841</c:v>
                </c:pt>
                <c:pt idx="3585">
                  <c:v>40842</c:v>
                </c:pt>
                <c:pt idx="3586">
                  <c:v>40843</c:v>
                </c:pt>
                <c:pt idx="3587">
                  <c:v>40844</c:v>
                </c:pt>
                <c:pt idx="3588">
                  <c:v>40845</c:v>
                </c:pt>
                <c:pt idx="3589">
                  <c:v>40846</c:v>
                </c:pt>
                <c:pt idx="3590">
                  <c:v>40847</c:v>
                </c:pt>
                <c:pt idx="3591">
                  <c:v>40848</c:v>
                </c:pt>
                <c:pt idx="3592">
                  <c:v>40849</c:v>
                </c:pt>
                <c:pt idx="3593">
                  <c:v>40850</c:v>
                </c:pt>
                <c:pt idx="3594">
                  <c:v>40851</c:v>
                </c:pt>
                <c:pt idx="3595">
                  <c:v>40852</c:v>
                </c:pt>
                <c:pt idx="3596">
                  <c:v>40853</c:v>
                </c:pt>
                <c:pt idx="3597">
                  <c:v>40854</c:v>
                </c:pt>
                <c:pt idx="3598">
                  <c:v>40855</c:v>
                </c:pt>
                <c:pt idx="3599">
                  <c:v>40856</c:v>
                </c:pt>
                <c:pt idx="3600">
                  <c:v>40857</c:v>
                </c:pt>
                <c:pt idx="3601">
                  <c:v>40858</c:v>
                </c:pt>
                <c:pt idx="3602">
                  <c:v>40859</c:v>
                </c:pt>
                <c:pt idx="3603">
                  <c:v>40860</c:v>
                </c:pt>
                <c:pt idx="3604">
                  <c:v>40861</c:v>
                </c:pt>
                <c:pt idx="3605">
                  <c:v>40862</c:v>
                </c:pt>
                <c:pt idx="3606">
                  <c:v>40863</c:v>
                </c:pt>
                <c:pt idx="3607">
                  <c:v>40864</c:v>
                </c:pt>
                <c:pt idx="3608">
                  <c:v>40865</c:v>
                </c:pt>
                <c:pt idx="3609">
                  <c:v>40866</c:v>
                </c:pt>
                <c:pt idx="3610">
                  <c:v>40867</c:v>
                </c:pt>
                <c:pt idx="3611">
                  <c:v>40868</c:v>
                </c:pt>
                <c:pt idx="3612">
                  <c:v>40869</c:v>
                </c:pt>
                <c:pt idx="3613">
                  <c:v>40870</c:v>
                </c:pt>
                <c:pt idx="3614">
                  <c:v>40871</c:v>
                </c:pt>
                <c:pt idx="3615">
                  <c:v>40872</c:v>
                </c:pt>
                <c:pt idx="3616">
                  <c:v>40873</c:v>
                </c:pt>
                <c:pt idx="3617">
                  <c:v>40874</c:v>
                </c:pt>
                <c:pt idx="3618">
                  <c:v>40875</c:v>
                </c:pt>
                <c:pt idx="3619">
                  <c:v>40876</c:v>
                </c:pt>
                <c:pt idx="3620">
                  <c:v>40877</c:v>
                </c:pt>
                <c:pt idx="3621">
                  <c:v>40878</c:v>
                </c:pt>
                <c:pt idx="3622">
                  <c:v>40879</c:v>
                </c:pt>
                <c:pt idx="3623">
                  <c:v>40880</c:v>
                </c:pt>
                <c:pt idx="3624">
                  <c:v>40881</c:v>
                </c:pt>
                <c:pt idx="3625">
                  <c:v>40882</c:v>
                </c:pt>
                <c:pt idx="3626">
                  <c:v>40883</c:v>
                </c:pt>
                <c:pt idx="3627">
                  <c:v>40884</c:v>
                </c:pt>
                <c:pt idx="3628">
                  <c:v>40885</c:v>
                </c:pt>
                <c:pt idx="3629">
                  <c:v>40886</c:v>
                </c:pt>
                <c:pt idx="3630">
                  <c:v>40887</c:v>
                </c:pt>
                <c:pt idx="3631">
                  <c:v>40888</c:v>
                </c:pt>
                <c:pt idx="3632">
                  <c:v>40889</c:v>
                </c:pt>
                <c:pt idx="3633">
                  <c:v>40890</c:v>
                </c:pt>
                <c:pt idx="3634">
                  <c:v>40891</c:v>
                </c:pt>
                <c:pt idx="3635">
                  <c:v>40892</c:v>
                </c:pt>
                <c:pt idx="3636">
                  <c:v>40893</c:v>
                </c:pt>
                <c:pt idx="3637">
                  <c:v>40894</c:v>
                </c:pt>
                <c:pt idx="3638">
                  <c:v>40895</c:v>
                </c:pt>
                <c:pt idx="3639">
                  <c:v>40896</c:v>
                </c:pt>
                <c:pt idx="3640">
                  <c:v>40897</c:v>
                </c:pt>
                <c:pt idx="3641">
                  <c:v>40898</c:v>
                </c:pt>
                <c:pt idx="3642">
                  <c:v>40899</c:v>
                </c:pt>
                <c:pt idx="3643">
                  <c:v>40900</c:v>
                </c:pt>
                <c:pt idx="3644">
                  <c:v>40901</c:v>
                </c:pt>
                <c:pt idx="3645">
                  <c:v>40902</c:v>
                </c:pt>
                <c:pt idx="3646">
                  <c:v>40903</c:v>
                </c:pt>
                <c:pt idx="3647">
                  <c:v>40904</c:v>
                </c:pt>
                <c:pt idx="3648">
                  <c:v>40905</c:v>
                </c:pt>
                <c:pt idx="3649">
                  <c:v>40906</c:v>
                </c:pt>
                <c:pt idx="3650">
                  <c:v>40907</c:v>
                </c:pt>
                <c:pt idx="3651">
                  <c:v>40908</c:v>
                </c:pt>
                <c:pt idx="3652">
                  <c:v>40909</c:v>
                </c:pt>
                <c:pt idx="3653">
                  <c:v>40910</c:v>
                </c:pt>
                <c:pt idx="3654">
                  <c:v>40911</c:v>
                </c:pt>
                <c:pt idx="3655">
                  <c:v>40912</c:v>
                </c:pt>
                <c:pt idx="3656">
                  <c:v>40913</c:v>
                </c:pt>
                <c:pt idx="3657">
                  <c:v>40914</c:v>
                </c:pt>
                <c:pt idx="3658">
                  <c:v>40915</c:v>
                </c:pt>
                <c:pt idx="3659">
                  <c:v>40916</c:v>
                </c:pt>
                <c:pt idx="3660">
                  <c:v>40917</c:v>
                </c:pt>
                <c:pt idx="3661">
                  <c:v>40918</c:v>
                </c:pt>
                <c:pt idx="3662">
                  <c:v>40919</c:v>
                </c:pt>
                <c:pt idx="3663">
                  <c:v>40920</c:v>
                </c:pt>
                <c:pt idx="3664">
                  <c:v>40921</c:v>
                </c:pt>
                <c:pt idx="3665">
                  <c:v>40922</c:v>
                </c:pt>
                <c:pt idx="3666">
                  <c:v>40923</c:v>
                </c:pt>
                <c:pt idx="3667">
                  <c:v>40924</c:v>
                </c:pt>
                <c:pt idx="3668">
                  <c:v>40925</c:v>
                </c:pt>
                <c:pt idx="3669">
                  <c:v>40926</c:v>
                </c:pt>
                <c:pt idx="3670">
                  <c:v>40927</c:v>
                </c:pt>
                <c:pt idx="3671">
                  <c:v>40928</c:v>
                </c:pt>
                <c:pt idx="3672">
                  <c:v>40929</c:v>
                </c:pt>
                <c:pt idx="3673">
                  <c:v>40930</c:v>
                </c:pt>
                <c:pt idx="3674">
                  <c:v>40931</c:v>
                </c:pt>
                <c:pt idx="3675">
                  <c:v>40932</c:v>
                </c:pt>
                <c:pt idx="3676">
                  <c:v>40933</c:v>
                </c:pt>
                <c:pt idx="3677">
                  <c:v>40934</c:v>
                </c:pt>
                <c:pt idx="3678">
                  <c:v>40935</c:v>
                </c:pt>
                <c:pt idx="3679">
                  <c:v>40936</c:v>
                </c:pt>
                <c:pt idx="3680">
                  <c:v>40937</c:v>
                </c:pt>
                <c:pt idx="3681">
                  <c:v>40938</c:v>
                </c:pt>
                <c:pt idx="3682">
                  <c:v>40939</c:v>
                </c:pt>
                <c:pt idx="3683">
                  <c:v>40940</c:v>
                </c:pt>
                <c:pt idx="3684">
                  <c:v>40941</c:v>
                </c:pt>
                <c:pt idx="3685">
                  <c:v>40942</c:v>
                </c:pt>
                <c:pt idx="3686">
                  <c:v>40943</c:v>
                </c:pt>
                <c:pt idx="3687">
                  <c:v>40944</c:v>
                </c:pt>
                <c:pt idx="3688">
                  <c:v>40945</c:v>
                </c:pt>
                <c:pt idx="3689">
                  <c:v>40946</c:v>
                </c:pt>
                <c:pt idx="3690">
                  <c:v>40947</c:v>
                </c:pt>
                <c:pt idx="3691">
                  <c:v>40948</c:v>
                </c:pt>
                <c:pt idx="3692">
                  <c:v>40949</c:v>
                </c:pt>
                <c:pt idx="3693">
                  <c:v>40950</c:v>
                </c:pt>
                <c:pt idx="3694">
                  <c:v>40951</c:v>
                </c:pt>
                <c:pt idx="3695">
                  <c:v>40952</c:v>
                </c:pt>
                <c:pt idx="3696">
                  <c:v>40953</c:v>
                </c:pt>
                <c:pt idx="3697">
                  <c:v>40954</c:v>
                </c:pt>
                <c:pt idx="3698">
                  <c:v>40955</c:v>
                </c:pt>
                <c:pt idx="3699">
                  <c:v>40956</c:v>
                </c:pt>
                <c:pt idx="3700">
                  <c:v>40957</c:v>
                </c:pt>
                <c:pt idx="3701">
                  <c:v>40958</c:v>
                </c:pt>
                <c:pt idx="3702">
                  <c:v>40959</c:v>
                </c:pt>
                <c:pt idx="3703">
                  <c:v>40960</c:v>
                </c:pt>
                <c:pt idx="3704">
                  <c:v>40961</c:v>
                </c:pt>
                <c:pt idx="3705">
                  <c:v>40962</c:v>
                </c:pt>
                <c:pt idx="3706">
                  <c:v>40963</c:v>
                </c:pt>
                <c:pt idx="3707">
                  <c:v>40964</c:v>
                </c:pt>
                <c:pt idx="3708">
                  <c:v>40965</c:v>
                </c:pt>
                <c:pt idx="3709">
                  <c:v>40966</c:v>
                </c:pt>
                <c:pt idx="3710">
                  <c:v>40967</c:v>
                </c:pt>
                <c:pt idx="3711">
                  <c:v>40968</c:v>
                </c:pt>
                <c:pt idx="3712">
                  <c:v>40969</c:v>
                </c:pt>
                <c:pt idx="3713">
                  <c:v>40970</c:v>
                </c:pt>
                <c:pt idx="3714">
                  <c:v>40971</c:v>
                </c:pt>
                <c:pt idx="3715">
                  <c:v>40972</c:v>
                </c:pt>
                <c:pt idx="3716">
                  <c:v>40973</c:v>
                </c:pt>
                <c:pt idx="3717">
                  <c:v>40974</c:v>
                </c:pt>
                <c:pt idx="3718">
                  <c:v>40975</c:v>
                </c:pt>
                <c:pt idx="3719">
                  <c:v>40976</c:v>
                </c:pt>
                <c:pt idx="3720">
                  <c:v>40977</c:v>
                </c:pt>
                <c:pt idx="3721">
                  <c:v>40978</c:v>
                </c:pt>
                <c:pt idx="3722">
                  <c:v>40979</c:v>
                </c:pt>
                <c:pt idx="3723">
                  <c:v>40980</c:v>
                </c:pt>
                <c:pt idx="3724">
                  <c:v>40981</c:v>
                </c:pt>
                <c:pt idx="3725">
                  <c:v>40982</c:v>
                </c:pt>
                <c:pt idx="3726">
                  <c:v>40983</c:v>
                </c:pt>
                <c:pt idx="3727">
                  <c:v>40984</c:v>
                </c:pt>
                <c:pt idx="3728">
                  <c:v>40985</c:v>
                </c:pt>
                <c:pt idx="3729">
                  <c:v>40986</c:v>
                </c:pt>
                <c:pt idx="3730">
                  <c:v>40987</c:v>
                </c:pt>
                <c:pt idx="3731">
                  <c:v>40988</c:v>
                </c:pt>
                <c:pt idx="3732">
                  <c:v>40989</c:v>
                </c:pt>
                <c:pt idx="3733">
                  <c:v>40990</c:v>
                </c:pt>
                <c:pt idx="3734">
                  <c:v>40991</c:v>
                </c:pt>
                <c:pt idx="3735">
                  <c:v>40992</c:v>
                </c:pt>
                <c:pt idx="3736">
                  <c:v>40993</c:v>
                </c:pt>
                <c:pt idx="3737">
                  <c:v>40994</c:v>
                </c:pt>
                <c:pt idx="3738">
                  <c:v>40995</c:v>
                </c:pt>
                <c:pt idx="3739">
                  <c:v>40996</c:v>
                </c:pt>
                <c:pt idx="3740">
                  <c:v>40997</c:v>
                </c:pt>
                <c:pt idx="3741">
                  <c:v>40998</c:v>
                </c:pt>
                <c:pt idx="3742">
                  <c:v>40999</c:v>
                </c:pt>
                <c:pt idx="3743">
                  <c:v>41000</c:v>
                </c:pt>
                <c:pt idx="3744">
                  <c:v>41001</c:v>
                </c:pt>
                <c:pt idx="3745">
                  <c:v>41002</c:v>
                </c:pt>
                <c:pt idx="3746">
                  <c:v>41003</c:v>
                </c:pt>
                <c:pt idx="3747">
                  <c:v>41004</c:v>
                </c:pt>
                <c:pt idx="3748">
                  <c:v>41005</c:v>
                </c:pt>
                <c:pt idx="3749">
                  <c:v>41006</c:v>
                </c:pt>
                <c:pt idx="3750">
                  <c:v>41007</c:v>
                </c:pt>
                <c:pt idx="3751">
                  <c:v>41008</c:v>
                </c:pt>
                <c:pt idx="3752">
                  <c:v>41009</c:v>
                </c:pt>
                <c:pt idx="3753">
                  <c:v>41010</c:v>
                </c:pt>
                <c:pt idx="3754">
                  <c:v>41011</c:v>
                </c:pt>
                <c:pt idx="3755">
                  <c:v>41012</c:v>
                </c:pt>
                <c:pt idx="3756">
                  <c:v>41013</c:v>
                </c:pt>
                <c:pt idx="3757">
                  <c:v>41014</c:v>
                </c:pt>
                <c:pt idx="3758">
                  <c:v>41015</c:v>
                </c:pt>
                <c:pt idx="3759">
                  <c:v>41016</c:v>
                </c:pt>
                <c:pt idx="3760">
                  <c:v>41017</c:v>
                </c:pt>
                <c:pt idx="3761">
                  <c:v>41018</c:v>
                </c:pt>
                <c:pt idx="3762">
                  <c:v>41019</c:v>
                </c:pt>
                <c:pt idx="3763">
                  <c:v>41020</c:v>
                </c:pt>
                <c:pt idx="3764">
                  <c:v>41021</c:v>
                </c:pt>
                <c:pt idx="3765">
                  <c:v>41022</c:v>
                </c:pt>
                <c:pt idx="3766">
                  <c:v>41023</c:v>
                </c:pt>
                <c:pt idx="3767">
                  <c:v>41024</c:v>
                </c:pt>
                <c:pt idx="3768">
                  <c:v>41025</c:v>
                </c:pt>
                <c:pt idx="3769">
                  <c:v>41026</c:v>
                </c:pt>
                <c:pt idx="3770">
                  <c:v>41027</c:v>
                </c:pt>
                <c:pt idx="3771">
                  <c:v>41028</c:v>
                </c:pt>
                <c:pt idx="3772">
                  <c:v>41029</c:v>
                </c:pt>
                <c:pt idx="3773">
                  <c:v>41030</c:v>
                </c:pt>
                <c:pt idx="3774">
                  <c:v>41031</c:v>
                </c:pt>
                <c:pt idx="3775">
                  <c:v>41032</c:v>
                </c:pt>
                <c:pt idx="3776">
                  <c:v>41033</c:v>
                </c:pt>
                <c:pt idx="3777">
                  <c:v>41034</c:v>
                </c:pt>
                <c:pt idx="3778">
                  <c:v>41035</c:v>
                </c:pt>
                <c:pt idx="3779">
                  <c:v>41036</c:v>
                </c:pt>
                <c:pt idx="3780">
                  <c:v>41037</c:v>
                </c:pt>
                <c:pt idx="3781">
                  <c:v>41038</c:v>
                </c:pt>
                <c:pt idx="3782">
                  <c:v>41039</c:v>
                </c:pt>
                <c:pt idx="3783">
                  <c:v>41040</c:v>
                </c:pt>
                <c:pt idx="3784">
                  <c:v>41041</c:v>
                </c:pt>
                <c:pt idx="3785">
                  <c:v>41042</c:v>
                </c:pt>
                <c:pt idx="3786">
                  <c:v>41043</c:v>
                </c:pt>
                <c:pt idx="3787">
                  <c:v>41044</c:v>
                </c:pt>
                <c:pt idx="3788">
                  <c:v>41045</c:v>
                </c:pt>
                <c:pt idx="3789">
                  <c:v>41046</c:v>
                </c:pt>
                <c:pt idx="3790">
                  <c:v>41047</c:v>
                </c:pt>
                <c:pt idx="3791">
                  <c:v>41048</c:v>
                </c:pt>
                <c:pt idx="3792">
                  <c:v>41049</c:v>
                </c:pt>
                <c:pt idx="3793">
                  <c:v>41050</c:v>
                </c:pt>
                <c:pt idx="3794">
                  <c:v>41051</c:v>
                </c:pt>
                <c:pt idx="3795">
                  <c:v>41052</c:v>
                </c:pt>
                <c:pt idx="3796">
                  <c:v>41053</c:v>
                </c:pt>
                <c:pt idx="3797">
                  <c:v>41054</c:v>
                </c:pt>
                <c:pt idx="3798">
                  <c:v>41055</c:v>
                </c:pt>
                <c:pt idx="3799">
                  <c:v>41056</c:v>
                </c:pt>
                <c:pt idx="3800">
                  <c:v>41057</c:v>
                </c:pt>
                <c:pt idx="3801">
                  <c:v>41058</c:v>
                </c:pt>
                <c:pt idx="3802">
                  <c:v>41059</c:v>
                </c:pt>
                <c:pt idx="3803">
                  <c:v>41060</c:v>
                </c:pt>
                <c:pt idx="3804">
                  <c:v>41061</c:v>
                </c:pt>
                <c:pt idx="3805">
                  <c:v>41062</c:v>
                </c:pt>
                <c:pt idx="3806">
                  <c:v>41063</c:v>
                </c:pt>
                <c:pt idx="3807">
                  <c:v>41064</c:v>
                </c:pt>
                <c:pt idx="3808">
                  <c:v>41065</c:v>
                </c:pt>
                <c:pt idx="3809">
                  <c:v>41066</c:v>
                </c:pt>
                <c:pt idx="3810">
                  <c:v>41067</c:v>
                </c:pt>
                <c:pt idx="3811">
                  <c:v>41068</c:v>
                </c:pt>
                <c:pt idx="3812">
                  <c:v>41069</c:v>
                </c:pt>
                <c:pt idx="3813">
                  <c:v>41070</c:v>
                </c:pt>
                <c:pt idx="3814">
                  <c:v>41071</c:v>
                </c:pt>
                <c:pt idx="3815">
                  <c:v>41072</c:v>
                </c:pt>
                <c:pt idx="3816">
                  <c:v>41073</c:v>
                </c:pt>
                <c:pt idx="3817">
                  <c:v>41074</c:v>
                </c:pt>
                <c:pt idx="3818">
                  <c:v>41075</c:v>
                </c:pt>
                <c:pt idx="3819">
                  <c:v>41076</c:v>
                </c:pt>
                <c:pt idx="3820">
                  <c:v>41077</c:v>
                </c:pt>
                <c:pt idx="3821">
                  <c:v>41078</c:v>
                </c:pt>
                <c:pt idx="3822">
                  <c:v>41079</c:v>
                </c:pt>
                <c:pt idx="3823">
                  <c:v>41080</c:v>
                </c:pt>
                <c:pt idx="3824">
                  <c:v>41081</c:v>
                </c:pt>
                <c:pt idx="3825">
                  <c:v>41082</c:v>
                </c:pt>
                <c:pt idx="3826">
                  <c:v>41083</c:v>
                </c:pt>
                <c:pt idx="3827">
                  <c:v>41084</c:v>
                </c:pt>
                <c:pt idx="3828">
                  <c:v>41085</c:v>
                </c:pt>
                <c:pt idx="3829">
                  <c:v>41086</c:v>
                </c:pt>
                <c:pt idx="3830">
                  <c:v>41087</c:v>
                </c:pt>
                <c:pt idx="3831">
                  <c:v>41088</c:v>
                </c:pt>
                <c:pt idx="3832">
                  <c:v>41089</c:v>
                </c:pt>
                <c:pt idx="3833">
                  <c:v>41090</c:v>
                </c:pt>
                <c:pt idx="3834">
                  <c:v>41091</c:v>
                </c:pt>
                <c:pt idx="3835">
                  <c:v>41092</c:v>
                </c:pt>
                <c:pt idx="3836">
                  <c:v>41093</c:v>
                </c:pt>
                <c:pt idx="3837">
                  <c:v>41094</c:v>
                </c:pt>
                <c:pt idx="3838">
                  <c:v>41095</c:v>
                </c:pt>
                <c:pt idx="3839">
                  <c:v>41096</c:v>
                </c:pt>
                <c:pt idx="3840">
                  <c:v>41097</c:v>
                </c:pt>
                <c:pt idx="3841">
                  <c:v>41098</c:v>
                </c:pt>
                <c:pt idx="3842">
                  <c:v>41099</c:v>
                </c:pt>
                <c:pt idx="3843">
                  <c:v>41100</c:v>
                </c:pt>
                <c:pt idx="3844">
                  <c:v>41101</c:v>
                </c:pt>
                <c:pt idx="3845">
                  <c:v>41102</c:v>
                </c:pt>
                <c:pt idx="3846">
                  <c:v>41103</c:v>
                </c:pt>
                <c:pt idx="3847">
                  <c:v>41104</c:v>
                </c:pt>
                <c:pt idx="3848">
                  <c:v>41105</c:v>
                </c:pt>
                <c:pt idx="3849">
                  <c:v>41106</c:v>
                </c:pt>
                <c:pt idx="3850">
                  <c:v>41107</c:v>
                </c:pt>
                <c:pt idx="3851">
                  <c:v>41108</c:v>
                </c:pt>
                <c:pt idx="3852">
                  <c:v>41109</c:v>
                </c:pt>
                <c:pt idx="3853">
                  <c:v>41110</c:v>
                </c:pt>
                <c:pt idx="3854">
                  <c:v>41111</c:v>
                </c:pt>
                <c:pt idx="3855">
                  <c:v>41112</c:v>
                </c:pt>
                <c:pt idx="3856">
                  <c:v>41113</c:v>
                </c:pt>
                <c:pt idx="3857">
                  <c:v>41114</c:v>
                </c:pt>
                <c:pt idx="3858">
                  <c:v>41115</c:v>
                </c:pt>
                <c:pt idx="3859">
                  <c:v>41116</c:v>
                </c:pt>
                <c:pt idx="3860">
                  <c:v>41117</c:v>
                </c:pt>
                <c:pt idx="3861">
                  <c:v>41118</c:v>
                </c:pt>
                <c:pt idx="3862">
                  <c:v>41119</c:v>
                </c:pt>
                <c:pt idx="3863">
                  <c:v>41120</c:v>
                </c:pt>
                <c:pt idx="3864">
                  <c:v>41121</c:v>
                </c:pt>
                <c:pt idx="3865">
                  <c:v>41122</c:v>
                </c:pt>
                <c:pt idx="3866">
                  <c:v>41123</c:v>
                </c:pt>
                <c:pt idx="3867">
                  <c:v>41124</c:v>
                </c:pt>
                <c:pt idx="3868">
                  <c:v>41125</c:v>
                </c:pt>
                <c:pt idx="3869">
                  <c:v>41126</c:v>
                </c:pt>
                <c:pt idx="3870">
                  <c:v>41127</c:v>
                </c:pt>
                <c:pt idx="3871">
                  <c:v>41128</c:v>
                </c:pt>
                <c:pt idx="3872">
                  <c:v>41129</c:v>
                </c:pt>
                <c:pt idx="3873">
                  <c:v>41130</c:v>
                </c:pt>
                <c:pt idx="3874">
                  <c:v>41131</c:v>
                </c:pt>
                <c:pt idx="3875">
                  <c:v>41132</c:v>
                </c:pt>
                <c:pt idx="3876">
                  <c:v>41133</c:v>
                </c:pt>
                <c:pt idx="3877">
                  <c:v>41134</c:v>
                </c:pt>
                <c:pt idx="3878">
                  <c:v>41135</c:v>
                </c:pt>
                <c:pt idx="3879">
                  <c:v>41136</c:v>
                </c:pt>
                <c:pt idx="3880">
                  <c:v>41137</c:v>
                </c:pt>
                <c:pt idx="3881">
                  <c:v>41138</c:v>
                </c:pt>
                <c:pt idx="3882">
                  <c:v>41139</c:v>
                </c:pt>
                <c:pt idx="3883">
                  <c:v>41140</c:v>
                </c:pt>
                <c:pt idx="3884">
                  <c:v>41141</c:v>
                </c:pt>
                <c:pt idx="3885">
                  <c:v>41142</c:v>
                </c:pt>
                <c:pt idx="3886">
                  <c:v>41143</c:v>
                </c:pt>
                <c:pt idx="3887">
                  <c:v>41144</c:v>
                </c:pt>
                <c:pt idx="3888">
                  <c:v>41145</c:v>
                </c:pt>
                <c:pt idx="3889">
                  <c:v>41146</c:v>
                </c:pt>
                <c:pt idx="3890">
                  <c:v>41147</c:v>
                </c:pt>
                <c:pt idx="3891">
                  <c:v>41148</c:v>
                </c:pt>
                <c:pt idx="3892">
                  <c:v>41149</c:v>
                </c:pt>
                <c:pt idx="3893">
                  <c:v>41150</c:v>
                </c:pt>
                <c:pt idx="3894">
                  <c:v>41151</c:v>
                </c:pt>
                <c:pt idx="3895">
                  <c:v>41152</c:v>
                </c:pt>
                <c:pt idx="3896">
                  <c:v>41153</c:v>
                </c:pt>
                <c:pt idx="3897">
                  <c:v>41154</c:v>
                </c:pt>
                <c:pt idx="3898">
                  <c:v>41155</c:v>
                </c:pt>
                <c:pt idx="3899">
                  <c:v>41156</c:v>
                </c:pt>
                <c:pt idx="3900">
                  <c:v>41157</c:v>
                </c:pt>
                <c:pt idx="3901">
                  <c:v>41158</c:v>
                </c:pt>
                <c:pt idx="3902">
                  <c:v>41159</c:v>
                </c:pt>
                <c:pt idx="3903">
                  <c:v>41160</c:v>
                </c:pt>
                <c:pt idx="3904">
                  <c:v>41161</c:v>
                </c:pt>
                <c:pt idx="3905">
                  <c:v>41162</c:v>
                </c:pt>
                <c:pt idx="3906">
                  <c:v>41163</c:v>
                </c:pt>
                <c:pt idx="3907">
                  <c:v>41164</c:v>
                </c:pt>
                <c:pt idx="3908">
                  <c:v>41165</c:v>
                </c:pt>
                <c:pt idx="3909">
                  <c:v>41166</c:v>
                </c:pt>
                <c:pt idx="3910">
                  <c:v>41167</c:v>
                </c:pt>
                <c:pt idx="3911">
                  <c:v>41168</c:v>
                </c:pt>
                <c:pt idx="3912">
                  <c:v>41169</c:v>
                </c:pt>
                <c:pt idx="3913">
                  <c:v>41170</c:v>
                </c:pt>
                <c:pt idx="3914">
                  <c:v>41171</c:v>
                </c:pt>
                <c:pt idx="3915">
                  <c:v>41172</c:v>
                </c:pt>
                <c:pt idx="3916">
                  <c:v>41173</c:v>
                </c:pt>
                <c:pt idx="3917">
                  <c:v>41174</c:v>
                </c:pt>
                <c:pt idx="3918">
                  <c:v>41175</c:v>
                </c:pt>
                <c:pt idx="3919">
                  <c:v>41176</c:v>
                </c:pt>
                <c:pt idx="3920">
                  <c:v>41177</c:v>
                </c:pt>
                <c:pt idx="3921">
                  <c:v>41178</c:v>
                </c:pt>
                <c:pt idx="3922">
                  <c:v>41179</c:v>
                </c:pt>
                <c:pt idx="3923">
                  <c:v>41180</c:v>
                </c:pt>
                <c:pt idx="3924">
                  <c:v>41181</c:v>
                </c:pt>
                <c:pt idx="3925">
                  <c:v>41182</c:v>
                </c:pt>
                <c:pt idx="3926">
                  <c:v>41183</c:v>
                </c:pt>
                <c:pt idx="3927">
                  <c:v>41184</c:v>
                </c:pt>
                <c:pt idx="3928">
                  <c:v>41185</c:v>
                </c:pt>
                <c:pt idx="3929">
                  <c:v>41186</c:v>
                </c:pt>
                <c:pt idx="3930">
                  <c:v>41187</c:v>
                </c:pt>
                <c:pt idx="3931">
                  <c:v>41188</c:v>
                </c:pt>
                <c:pt idx="3932">
                  <c:v>41189</c:v>
                </c:pt>
                <c:pt idx="3933">
                  <c:v>41190</c:v>
                </c:pt>
                <c:pt idx="3934">
                  <c:v>41191</c:v>
                </c:pt>
                <c:pt idx="3935">
                  <c:v>41192</c:v>
                </c:pt>
                <c:pt idx="3936">
                  <c:v>41193</c:v>
                </c:pt>
                <c:pt idx="3937">
                  <c:v>41194</c:v>
                </c:pt>
                <c:pt idx="3938">
                  <c:v>41195</c:v>
                </c:pt>
                <c:pt idx="3939">
                  <c:v>41196</c:v>
                </c:pt>
                <c:pt idx="3940">
                  <c:v>41197</c:v>
                </c:pt>
                <c:pt idx="3941">
                  <c:v>41198</c:v>
                </c:pt>
                <c:pt idx="3942">
                  <c:v>41199</c:v>
                </c:pt>
                <c:pt idx="3943">
                  <c:v>41200</c:v>
                </c:pt>
                <c:pt idx="3944">
                  <c:v>41201</c:v>
                </c:pt>
                <c:pt idx="3945">
                  <c:v>41202</c:v>
                </c:pt>
                <c:pt idx="3946">
                  <c:v>41203</c:v>
                </c:pt>
                <c:pt idx="3947">
                  <c:v>41204</c:v>
                </c:pt>
                <c:pt idx="3948">
                  <c:v>41205</c:v>
                </c:pt>
                <c:pt idx="3949">
                  <c:v>41206</c:v>
                </c:pt>
                <c:pt idx="3950">
                  <c:v>41207</c:v>
                </c:pt>
                <c:pt idx="3951">
                  <c:v>41208</c:v>
                </c:pt>
                <c:pt idx="3952">
                  <c:v>41209</c:v>
                </c:pt>
                <c:pt idx="3953">
                  <c:v>41210</c:v>
                </c:pt>
                <c:pt idx="3954">
                  <c:v>41211</c:v>
                </c:pt>
                <c:pt idx="3955">
                  <c:v>41212</c:v>
                </c:pt>
                <c:pt idx="3956">
                  <c:v>41213</c:v>
                </c:pt>
                <c:pt idx="3957">
                  <c:v>41214</c:v>
                </c:pt>
                <c:pt idx="3958">
                  <c:v>41215</c:v>
                </c:pt>
                <c:pt idx="3959">
                  <c:v>41216</c:v>
                </c:pt>
                <c:pt idx="3960">
                  <c:v>41217</c:v>
                </c:pt>
                <c:pt idx="3961">
                  <c:v>41218</c:v>
                </c:pt>
                <c:pt idx="3962">
                  <c:v>41219</c:v>
                </c:pt>
                <c:pt idx="3963">
                  <c:v>41220</c:v>
                </c:pt>
                <c:pt idx="3964">
                  <c:v>41221</c:v>
                </c:pt>
                <c:pt idx="3965">
                  <c:v>41222</c:v>
                </c:pt>
                <c:pt idx="3966">
                  <c:v>41223</c:v>
                </c:pt>
                <c:pt idx="3967">
                  <c:v>41224</c:v>
                </c:pt>
                <c:pt idx="3968">
                  <c:v>41225</c:v>
                </c:pt>
                <c:pt idx="3969">
                  <c:v>41226</c:v>
                </c:pt>
                <c:pt idx="3970">
                  <c:v>41227</c:v>
                </c:pt>
                <c:pt idx="3971">
                  <c:v>41228</c:v>
                </c:pt>
                <c:pt idx="3972">
                  <c:v>41229</c:v>
                </c:pt>
                <c:pt idx="3973">
                  <c:v>41230</c:v>
                </c:pt>
                <c:pt idx="3974">
                  <c:v>41231</c:v>
                </c:pt>
                <c:pt idx="3975">
                  <c:v>41232</c:v>
                </c:pt>
                <c:pt idx="3976">
                  <c:v>41233</c:v>
                </c:pt>
                <c:pt idx="3977">
                  <c:v>41234</c:v>
                </c:pt>
                <c:pt idx="3978">
                  <c:v>41235</c:v>
                </c:pt>
                <c:pt idx="3979">
                  <c:v>41236</c:v>
                </c:pt>
                <c:pt idx="3980">
                  <c:v>41237</c:v>
                </c:pt>
                <c:pt idx="3981">
                  <c:v>41238</c:v>
                </c:pt>
                <c:pt idx="3982">
                  <c:v>41239</c:v>
                </c:pt>
                <c:pt idx="3983">
                  <c:v>41240</c:v>
                </c:pt>
                <c:pt idx="3984">
                  <c:v>41241</c:v>
                </c:pt>
                <c:pt idx="3985">
                  <c:v>41242</c:v>
                </c:pt>
                <c:pt idx="3986">
                  <c:v>41243</c:v>
                </c:pt>
                <c:pt idx="3987">
                  <c:v>41244</c:v>
                </c:pt>
                <c:pt idx="3988">
                  <c:v>41245</c:v>
                </c:pt>
                <c:pt idx="3989">
                  <c:v>41246</c:v>
                </c:pt>
                <c:pt idx="3990">
                  <c:v>41247</c:v>
                </c:pt>
                <c:pt idx="3991">
                  <c:v>41248</c:v>
                </c:pt>
                <c:pt idx="3992">
                  <c:v>41249</c:v>
                </c:pt>
                <c:pt idx="3993">
                  <c:v>41250</c:v>
                </c:pt>
                <c:pt idx="3994">
                  <c:v>41251</c:v>
                </c:pt>
                <c:pt idx="3995">
                  <c:v>41252</c:v>
                </c:pt>
                <c:pt idx="3996">
                  <c:v>41253</c:v>
                </c:pt>
                <c:pt idx="3997">
                  <c:v>41254</c:v>
                </c:pt>
                <c:pt idx="3998">
                  <c:v>41255</c:v>
                </c:pt>
                <c:pt idx="3999">
                  <c:v>41256</c:v>
                </c:pt>
                <c:pt idx="4000">
                  <c:v>41257</c:v>
                </c:pt>
                <c:pt idx="4001">
                  <c:v>41258</c:v>
                </c:pt>
                <c:pt idx="4002">
                  <c:v>41259</c:v>
                </c:pt>
                <c:pt idx="4003">
                  <c:v>41260</c:v>
                </c:pt>
                <c:pt idx="4004">
                  <c:v>41261</c:v>
                </c:pt>
                <c:pt idx="4005">
                  <c:v>41262</c:v>
                </c:pt>
                <c:pt idx="4006">
                  <c:v>41263</c:v>
                </c:pt>
                <c:pt idx="4007">
                  <c:v>41264</c:v>
                </c:pt>
                <c:pt idx="4008">
                  <c:v>41265</c:v>
                </c:pt>
                <c:pt idx="4009">
                  <c:v>41266</c:v>
                </c:pt>
                <c:pt idx="4010">
                  <c:v>41267</c:v>
                </c:pt>
                <c:pt idx="4011">
                  <c:v>41268</c:v>
                </c:pt>
                <c:pt idx="4012">
                  <c:v>41269</c:v>
                </c:pt>
                <c:pt idx="4013">
                  <c:v>41270</c:v>
                </c:pt>
                <c:pt idx="4014">
                  <c:v>41271</c:v>
                </c:pt>
                <c:pt idx="4015">
                  <c:v>41272</c:v>
                </c:pt>
                <c:pt idx="4016">
                  <c:v>41273</c:v>
                </c:pt>
                <c:pt idx="4017">
                  <c:v>41274</c:v>
                </c:pt>
                <c:pt idx="4018">
                  <c:v>41275</c:v>
                </c:pt>
                <c:pt idx="4019">
                  <c:v>41276</c:v>
                </c:pt>
                <c:pt idx="4020">
                  <c:v>41277</c:v>
                </c:pt>
                <c:pt idx="4021">
                  <c:v>41278</c:v>
                </c:pt>
                <c:pt idx="4022">
                  <c:v>41279</c:v>
                </c:pt>
                <c:pt idx="4023">
                  <c:v>41280</c:v>
                </c:pt>
                <c:pt idx="4024">
                  <c:v>41281</c:v>
                </c:pt>
                <c:pt idx="4025">
                  <c:v>41282</c:v>
                </c:pt>
                <c:pt idx="4026">
                  <c:v>41283</c:v>
                </c:pt>
                <c:pt idx="4027">
                  <c:v>41284</c:v>
                </c:pt>
                <c:pt idx="4028">
                  <c:v>41285</c:v>
                </c:pt>
                <c:pt idx="4029">
                  <c:v>41286</c:v>
                </c:pt>
                <c:pt idx="4030">
                  <c:v>41287</c:v>
                </c:pt>
                <c:pt idx="4031">
                  <c:v>41288</c:v>
                </c:pt>
                <c:pt idx="4032">
                  <c:v>41289</c:v>
                </c:pt>
                <c:pt idx="4033">
                  <c:v>41290</c:v>
                </c:pt>
                <c:pt idx="4034">
                  <c:v>41291</c:v>
                </c:pt>
                <c:pt idx="4035">
                  <c:v>41292</c:v>
                </c:pt>
                <c:pt idx="4036">
                  <c:v>41293</c:v>
                </c:pt>
                <c:pt idx="4037">
                  <c:v>41294</c:v>
                </c:pt>
                <c:pt idx="4038">
                  <c:v>41295</c:v>
                </c:pt>
                <c:pt idx="4039">
                  <c:v>41296</c:v>
                </c:pt>
                <c:pt idx="4040">
                  <c:v>41297</c:v>
                </c:pt>
                <c:pt idx="4041">
                  <c:v>41298</c:v>
                </c:pt>
                <c:pt idx="4042">
                  <c:v>41299</c:v>
                </c:pt>
                <c:pt idx="4043">
                  <c:v>41300</c:v>
                </c:pt>
                <c:pt idx="4044">
                  <c:v>41301</c:v>
                </c:pt>
                <c:pt idx="4045">
                  <c:v>41302</c:v>
                </c:pt>
                <c:pt idx="4046">
                  <c:v>41303</c:v>
                </c:pt>
                <c:pt idx="4047">
                  <c:v>41304</c:v>
                </c:pt>
                <c:pt idx="4048">
                  <c:v>41305</c:v>
                </c:pt>
                <c:pt idx="4049">
                  <c:v>41306</c:v>
                </c:pt>
                <c:pt idx="4050">
                  <c:v>41307</c:v>
                </c:pt>
                <c:pt idx="4051">
                  <c:v>41308</c:v>
                </c:pt>
                <c:pt idx="4052">
                  <c:v>41309</c:v>
                </c:pt>
                <c:pt idx="4053">
                  <c:v>41310</c:v>
                </c:pt>
                <c:pt idx="4054">
                  <c:v>41311</c:v>
                </c:pt>
                <c:pt idx="4055">
                  <c:v>41312</c:v>
                </c:pt>
                <c:pt idx="4056">
                  <c:v>41313</c:v>
                </c:pt>
                <c:pt idx="4057">
                  <c:v>41314</c:v>
                </c:pt>
                <c:pt idx="4058">
                  <c:v>41315</c:v>
                </c:pt>
                <c:pt idx="4059">
                  <c:v>41316</c:v>
                </c:pt>
                <c:pt idx="4060">
                  <c:v>41317</c:v>
                </c:pt>
                <c:pt idx="4061">
                  <c:v>41318</c:v>
                </c:pt>
                <c:pt idx="4062">
                  <c:v>41319</c:v>
                </c:pt>
                <c:pt idx="4063">
                  <c:v>41320</c:v>
                </c:pt>
                <c:pt idx="4064">
                  <c:v>41321</c:v>
                </c:pt>
                <c:pt idx="4065">
                  <c:v>41322</c:v>
                </c:pt>
                <c:pt idx="4066">
                  <c:v>41323</c:v>
                </c:pt>
                <c:pt idx="4067">
                  <c:v>41324</c:v>
                </c:pt>
                <c:pt idx="4068">
                  <c:v>41325</c:v>
                </c:pt>
                <c:pt idx="4069">
                  <c:v>41326</c:v>
                </c:pt>
                <c:pt idx="4070">
                  <c:v>41327</c:v>
                </c:pt>
                <c:pt idx="4071">
                  <c:v>41328</c:v>
                </c:pt>
                <c:pt idx="4072">
                  <c:v>41329</c:v>
                </c:pt>
                <c:pt idx="4073">
                  <c:v>41330</c:v>
                </c:pt>
                <c:pt idx="4074">
                  <c:v>41331</c:v>
                </c:pt>
                <c:pt idx="4075">
                  <c:v>41332</c:v>
                </c:pt>
                <c:pt idx="4076">
                  <c:v>41333</c:v>
                </c:pt>
                <c:pt idx="4077">
                  <c:v>41334</c:v>
                </c:pt>
                <c:pt idx="4078">
                  <c:v>41335</c:v>
                </c:pt>
                <c:pt idx="4079">
                  <c:v>41336</c:v>
                </c:pt>
                <c:pt idx="4080">
                  <c:v>41337</c:v>
                </c:pt>
                <c:pt idx="4081">
                  <c:v>41338</c:v>
                </c:pt>
                <c:pt idx="4082">
                  <c:v>41339</c:v>
                </c:pt>
                <c:pt idx="4083">
                  <c:v>41340</c:v>
                </c:pt>
                <c:pt idx="4084">
                  <c:v>41341</c:v>
                </c:pt>
                <c:pt idx="4085">
                  <c:v>41342</c:v>
                </c:pt>
                <c:pt idx="4086">
                  <c:v>41343</c:v>
                </c:pt>
                <c:pt idx="4087">
                  <c:v>41344</c:v>
                </c:pt>
                <c:pt idx="4088">
                  <c:v>41345</c:v>
                </c:pt>
                <c:pt idx="4089">
                  <c:v>41346</c:v>
                </c:pt>
                <c:pt idx="4090">
                  <c:v>41347</c:v>
                </c:pt>
                <c:pt idx="4091">
                  <c:v>41348</c:v>
                </c:pt>
                <c:pt idx="4092">
                  <c:v>41349</c:v>
                </c:pt>
                <c:pt idx="4093">
                  <c:v>41350</c:v>
                </c:pt>
                <c:pt idx="4094">
                  <c:v>41351</c:v>
                </c:pt>
                <c:pt idx="4095">
                  <c:v>41352</c:v>
                </c:pt>
                <c:pt idx="4096">
                  <c:v>41353</c:v>
                </c:pt>
                <c:pt idx="4097">
                  <c:v>41354</c:v>
                </c:pt>
                <c:pt idx="4098">
                  <c:v>41355</c:v>
                </c:pt>
                <c:pt idx="4099">
                  <c:v>41356</c:v>
                </c:pt>
                <c:pt idx="4100">
                  <c:v>41357</c:v>
                </c:pt>
                <c:pt idx="4101">
                  <c:v>41358</c:v>
                </c:pt>
                <c:pt idx="4102">
                  <c:v>41359</c:v>
                </c:pt>
                <c:pt idx="4103">
                  <c:v>41360</c:v>
                </c:pt>
                <c:pt idx="4104">
                  <c:v>41361</c:v>
                </c:pt>
                <c:pt idx="4105">
                  <c:v>41362</c:v>
                </c:pt>
                <c:pt idx="4106">
                  <c:v>41363</c:v>
                </c:pt>
                <c:pt idx="4107">
                  <c:v>41364</c:v>
                </c:pt>
                <c:pt idx="4108">
                  <c:v>41365</c:v>
                </c:pt>
                <c:pt idx="4109">
                  <c:v>41366</c:v>
                </c:pt>
                <c:pt idx="4110">
                  <c:v>41367</c:v>
                </c:pt>
                <c:pt idx="4111">
                  <c:v>41368</c:v>
                </c:pt>
                <c:pt idx="4112">
                  <c:v>41369</c:v>
                </c:pt>
                <c:pt idx="4113">
                  <c:v>41370</c:v>
                </c:pt>
                <c:pt idx="4114">
                  <c:v>41371</c:v>
                </c:pt>
                <c:pt idx="4115">
                  <c:v>41372</c:v>
                </c:pt>
                <c:pt idx="4116">
                  <c:v>41373</c:v>
                </c:pt>
                <c:pt idx="4117">
                  <c:v>41374</c:v>
                </c:pt>
                <c:pt idx="4118">
                  <c:v>41375</c:v>
                </c:pt>
                <c:pt idx="4119">
                  <c:v>41376</c:v>
                </c:pt>
                <c:pt idx="4120">
                  <c:v>41377</c:v>
                </c:pt>
                <c:pt idx="4121">
                  <c:v>41378</c:v>
                </c:pt>
                <c:pt idx="4122">
                  <c:v>41379</c:v>
                </c:pt>
                <c:pt idx="4123">
                  <c:v>41380</c:v>
                </c:pt>
                <c:pt idx="4124">
                  <c:v>41381</c:v>
                </c:pt>
                <c:pt idx="4125">
                  <c:v>41382</c:v>
                </c:pt>
                <c:pt idx="4126">
                  <c:v>41383</c:v>
                </c:pt>
                <c:pt idx="4127">
                  <c:v>41384</c:v>
                </c:pt>
                <c:pt idx="4128">
                  <c:v>41385</c:v>
                </c:pt>
                <c:pt idx="4129">
                  <c:v>41386</c:v>
                </c:pt>
                <c:pt idx="4130">
                  <c:v>41387</c:v>
                </c:pt>
                <c:pt idx="4131">
                  <c:v>41388</c:v>
                </c:pt>
                <c:pt idx="4132">
                  <c:v>41389</c:v>
                </c:pt>
                <c:pt idx="4133">
                  <c:v>41390</c:v>
                </c:pt>
                <c:pt idx="4134">
                  <c:v>41391</c:v>
                </c:pt>
                <c:pt idx="4135">
                  <c:v>41392</c:v>
                </c:pt>
                <c:pt idx="4136">
                  <c:v>41393</c:v>
                </c:pt>
                <c:pt idx="4137">
                  <c:v>41394</c:v>
                </c:pt>
                <c:pt idx="4138">
                  <c:v>41395</c:v>
                </c:pt>
                <c:pt idx="4139">
                  <c:v>41396</c:v>
                </c:pt>
                <c:pt idx="4140">
                  <c:v>41397</c:v>
                </c:pt>
                <c:pt idx="4141">
                  <c:v>41398</c:v>
                </c:pt>
                <c:pt idx="4142">
                  <c:v>41399</c:v>
                </c:pt>
                <c:pt idx="4143">
                  <c:v>41400</c:v>
                </c:pt>
                <c:pt idx="4144">
                  <c:v>41401</c:v>
                </c:pt>
                <c:pt idx="4145">
                  <c:v>41402</c:v>
                </c:pt>
                <c:pt idx="4146">
                  <c:v>41403</c:v>
                </c:pt>
                <c:pt idx="4147">
                  <c:v>41404</c:v>
                </c:pt>
                <c:pt idx="4148">
                  <c:v>41405</c:v>
                </c:pt>
                <c:pt idx="4149">
                  <c:v>41406</c:v>
                </c:pt>
                <c:pt idx="4150">
                  <c:v>41407</c:v>
                </c:pt>
                <c:pt idx="4151">
                  <c:v>41408</c:v>
                </c:pt>
                <c:pt idx="4152">
                  <c:v>41409</c:v>
                </c:pt>
                <c:pt idx="4153">
                  <c:v>41410</c:v>
                </c:pt>
                <c:pt idx="4154">
                  <c:v>41411</c:v>
                </c:pt>
                <c:pt idx="4155">
                  <c:v>41412</c:v>
                </c:pt>
                <c:pt idx="4156">
                  <c:v>41413</c:v>
                </c:pt>
                <c:pt idx="4157">
                  <c:v>41414</c:v>
                </c:pt>
                <c:pt idx="4158">
                  <c:v>41415</c:v>
                </c:pt>
                <c:pt idx="4159">
                  <c:v>41416</c:v>
                </c:pt>
                <c:pt idx="4160">
                  <c:v>41417</c:v>
                </c:pt>
                <c:pt idx="4161">
                  <c:v>41418</c:v>
                </c:pt>
                <c:pt idx="4162">
                  <c:v>41419</c:v>
                </c:pt>
                <c:pt idx="4163">
                  <c:v>41420</c:v>
                </c:pt>
                <c:pt idx="4164">
                  <c:v>41421</c:v>
                </c:pt>
                <c:pt idx="4165">
                  <c:v>41422</c:v>
                </c:pt>
                <c:pt idx="4166">
                  <c:v>41423</c:v>
                </c:pt>
                <c:pt idx="4167">
                  <c:v>41424</c:v>
                </c:pt>
                <c:pt idx="4168">
                  <c:v>41425</c:v>
                </c:pt>
                <c:pt idx="4169">
                  <c:v>41426</c:v>
                </c:pt>
                <c:pt idx="4170">
                  <c:v>41427</c:v>
                </c:pt>
                <c:pt idx="4171">
                  <c:v>41428</c:v>
                </c:pt>
                <c:pt idx="4172">
                  <c:v>41429</c:v>
                </c:pt>
                <c:pt idx="4173">
                  <c:v>41430</c:v>
                </c:pt>
                <c:pt idx="4174">
                  <c:v>41431</c:v>
                </c:pt>
                <c:pt idx="4175">
                  <c:v>41432</c:v>
                </c:pt>
                <c:pt idx="4176">
                  <c:v>41433</c:v>
                </c:pt>
                <c:pt idx="4177">
                  <c:v>41434</c:v>
                </c:pt>
                <c:pt idx="4178">
                  <c:v>41435</c:v>
                </c:pt>
                <c:pt idx="4179">
                  <c:v>41436</c:v>
                </c:pt>
                <c:pt idx="4180">
                  <c:v>41437</c:v>
                </c:pt>
                <c:pt idx="4181">
                  <c:v>41438</c:v>
                </c:pt>
                <c:pt idx="4182">
                  <c:v>41439</c:v>
                </c:pt>
                <c:pt idx="4183">
                  <c:v>41440</c:v>
                </c:pt>
                <c:pt idx="4184">
                  <c:v>41441</c:v>
                </c:pt>
                <c:pt idx="4185">
                  <c:v>41442</c:v>
                </c:pt>
                <c:pt idx="4186">
                  <c:v>41443</c:v>
                </c:pt>
                <c:pt idx="4187">
                  <c:v>41444</c:v>
                </c:pt>
                <c:pt idx="4188">
                  <c:v>41445</c:v>
                </c:pt>
                <c:pt idx="4189">
                  <c:v>41446</c:v>
                </c:pt>
                <c:pt idx="4190">
                  <c:v>41447</c:v>
                </c:pt>
                <c:pt idx="4191">
                  <c:v>41448</c:v>
                </c:pt>
                <c:pt idx="4192">
                  <c:v>41449</c:v>
                </c:pt>
                <c:pt idx="4193">
                  <c:v>41450</c:v>
                </c:pt>
                <c:pt idx="4194">
                  <c:v>41451</c:v>
                </c:pt>
                <c:pt idx="4195">
                  <c:v>41452</c:v>
                </c:pt>
                <c:pt idx="4196">
                  <c:v>41453</c:v>
                </c:pt>
                <c:pt idx="4197">
                  <c:v>41454</c:v>
                </c:pt>
                <c:pt idx="4198">
                  <c:v>41455</c:v>
                </c:pt>
                <c:pt idx="4199">
                  <c:v>41456</c:v>
                </c:pt>
                <c:pt idx="4200">
                  <c:v>41457</c:v>
                </c:pt>
                <c:pt idx="4201">
                  <c:v>41458</c:v>
                </c:pt>
                <c:pt idx="4202">
                  <c:v>41459</c:v>
                </c:pt>
                <c:pt idx="4203">
                  <c:v>41460</c:v>
                </c:pt>
                <c:pt idx="4204">
                  <c:v>41461</c:v>
                </c:pt>
                <c:pt idx="4205">
                  <c:v>41462</c:v>
                </c:pt>
                <c:pt idx="4206">
                  <c:v>41463</c:v>
                </c:pt>
                <c:pt idx="4207">
                  <c:v>41464</c:v>
                </c:pt>
                <c:pt idx="4208">
                  <c:v>41465</c:v>
                </c:pt>
                <c:pt idx="4209">
                  <c:v>41466</c:v>
                </c:pt>
                <c:pt idx="4210">
                  <c:v>41467</c:v>
                </c:pt>
                <c:pt idx="4211">
                  <c:v>41468</c:v>
                </c:pt>
                <c:pt idx="4212">
                  <c:v>41469</c:v>
                </c:pt>
                <c:pt idx="4213">
                  <c:v>41470</c:v>
                </c:pt>
                <c:pt idx="4214">
                  <c:v>41471</c:v>
                </c:pt>
                <c:pt idx="4215">
                  <c:v>41472</c:v>
                </c:pt>
                <c:pt idx="4216">
                  <c:v>41473</c:v>
                </c:pt>
                <c:pt idx="4217">
                  <c:v>41474</c:v>
                </c:pt>
                <c:pt idx="4218">
                  <c:v>41475</c:v>
                </c:pt>
                <c:pt idx="4219">
                  <c:v>41476</c:v>
                </c:pt>
                <c:pt idx="4220">
                  <c:v>41477</c:v>
                </c:pt>
                <c:pt idx="4221">
                  <c:v>41478</c:v>
                </c:pt>
                <c:pt idx="4222">
                  <c:v>41479</c:v>
                </c:pt>
                <c:pt idx="4223">
                  <c:v>41480</c:v>
                </c:pt>
                <c:pt idx="4224">
                  <c:v>41481</c:v>
                </c:pt>
                <c:pt idx="4225">
                  <c:v>41482</c:v>
                </c:pt>
                <c:pt idx="4226">
                  <c:v>41483</c:v>
                </c:pt>
                <c:pt idx="4227">
                  <c:v>41484</c:v>
                </c:pt>
                <c:pt idx="4228">
                  <c:v>41485</c:v>
                </c:pt>
                <c:pt idx="4229">
                  <c:v>41486</c:v>
                </c:pt>
                <c:pt idx="4230">
                  <c:v>41487</c:v>
                </c:pt>
                <c:pt idx="4231">
                  <c:v>41488</c:v>
                </c:pt>
                <c:pt idx="4232">
                  <c:v>41489</c:v>
                </c:pt>
                <c:pt idx="4233">
                  <c:v>41490</c:v>
                </c:pt>
                <c:pt idx="4234">
                  <c:v>41491</c:v>
                </c:pt>
                <c:pt idx="4235">
                  <c:v>41492</c:v>
                </c:pt>
                <c:pt idx="4236">
                  <c:v>41493</c:v>
                </c:pt>
                <c:pt idx="4237">
                  <c:v>41494</c:v>
                </c:pt>
                <c:pt idx="4238">
                  <c:v>41495</c:v>
                </c:pt>
                <c:pt idx="4239">
                  <c:v>41496</c:v>
                </c:pt>
                <c:pt idx="4240">
                  <c:v>41497</c:v>
                </c:pt>
                <c:pt idx="4241">
                  <c:v>41498</c:v>
                </c:pt>
                <c:pt idx="4242">
                  <c:v>41499</c:v>
                </c:pt>
                <c:pt idx="4243">
                  <c:v>41500</c:v>
                </c:pt>
                <c:pt idx="4244">
                  <c:v>41501</c:v>
                </c:pt>
                <c:pt idx="4245">
                  <c:v>41502</c:v>
                </c:pt>
                <c:pt idx="4246">
                  <c:v>41503</c:v>
                </c:pt>
                <c:pt idx="4247">
                  <c:v>41504</c:v>
                </c:pt>
                <c:pt idx="4248">
                  <c:v>41505</c:v>
                </c:pt>
                <c:pt idx="4249">
                  <c:v>41506</c:v>
                </c:pt>
                <c:pt idx="4250">
                  <c:v>41507</c:v>
                </c:pt>
                <c:pt idx="4251">
                  <c:v>41508</c:v>
                </c:pt>
                <c:pt idx="4252">
                  <c:v>41509</c:v>
                </c:pt>
                <c:pt idx="4253">
                  <c:v>41510</c:v>
                </c:pt>
                <c:pt idx="4254">
                  <c:v>41511</c:v>
                </c:pt>
                <c:pt idx="4255">
                  <c:v>41512</c:v>
                </c:pt>
                <c:pt idx="4256">
                  <c:v>41513</c:v>
                </c:pt>
                <c:pt idx="4257">
                  <c:v>41514</c:v>
                </c:pt>
                <c:pt idx="4258">
                  <c:v>41515</c:v>
                </c:pt>
                <c:pt idx="4259">
                  <c:v>41516</c:v>
                </c:pt>
                <c:pt idx="4260">
                  <c:v>41517</c:v>
                </c:pt>
                <c:pt idx="4261">
                  <c:v>41518</c:v>
                </c:pt>
                <c:pt idx="4262">
                  <c:v>41519</c:v>
                </c:pt>
                <c:pt idx="4263">
                  <c:v>41520</c:v>
                </c:pt>
                <c:pt idx="4264">
                  <c:v>41521</c:v>
                </c:pt>
                <c:pt idx="4265">
                  <c:v>41522</c:v>
                </c:pt>
                <c:pt idx="4266">
                  <c:v>41523</c:v>
                </c:pt>
                <c:pt idx="4267">
                  <c:v>41524</c:v>
                </c:pt>
                <c:pt idx="4268">
                  <c:v>41525</c:v>
                </c:pt>
                <c:pt idx="4269">
                  <c:v>41526</c:v>
                </c:pt>
                <c:pt idx="4270">
                  <c:v>41527</c:v>
                </c:pt>
                <c:pt idx="4271">
                  <c:v>41528</c:v>
                </c:pt>
                <c:pt idx="4272">
                  <c:v>41529</c:v>
                </c:pt>
                <c:pt idx="4273">
                  <c:v>41530</c:v>
                </c:pt>
                <c:pt idx="4274">
                  <c:v>41531</c:v>
                </c:pt>
                <c:pt idx="4275">
                  <c:v>41532</c:v>
                </c:pt>
                <c:pt idx="4276">
                  <c:v>41533</c:v>
                </c:pt>
                <c:pt idx="4277">
                  <c:v>41534</c:v>
                </c:pt>
                <c:pt idx="4278">
                  <c:v>41535</c:v>
                </c:pt>
                <c:pt idx="4279">
                  <c:v>41536</c:v>
                </c:pt>
                <c:pt idx="4280">
                  <c:v>41537</c:v>
                </c:pt>
                <c:pt idx="4281">
                  <c:v>41538</c:v>
                </c:pt>
                <c:pt idx="4282">
                  <c:v>41539</c:v>
                </c:pt>
                <c:pt idx="4283">
                  <c:v>41540</c:v>
                </c:pt>
                <c:pt idx="4284">
                  <c:v>41541</c:v>
                </c:pt>
                <c:pt idx="4285">
                  <c:v>41542</c:v>
                </c:pt>
                <c:pt idx="4286">
                  <c:v>41543</c:v>
                </c:pt>
                <c:pt idx="4287">
                  <c:v>41544</c:v>
                </c:pt>
                <c:pt idx="4288">
                  <c:v>41545</c:v>
                </c:pt>
                <c:pt idx="4289">
                  <c:v>41546</c:v>
                </c:pt>
                <c:pt idx="4290">
                  <c:v>41547</c:v>
                </c:pt>
                <c:pt idx="4291">
                  <c:v>41548</c:v>
                </c:pt>
                <c:pt idx="4292">
                  <c:v>41549</c:v>
                </c:pt>
                <c:pt idx="4293">
                  <c:v>41550</c:v>
                </c:pt>
                <c:pt idx="4294">
                  <c:v>41551</c:v>
                </c:pt>
                <c:pt idx="4295">
                  <c:v>41552</c:v>
                </c:pt>
                <c:pt idx="4296">
                  <c:v>41553</c:v>
                </c:pt>
                <c:pt idx="4297">
                  <c:v>41554</c:v>
                </c:pt>
                <c:pt idx="4298">
                  <c:v>41555</c:v>
                </c:pt>
                <c:pt idx="4299">
                  <c:v>41556</c:v>
                </c:pt>
                <c:pt idx="4300">
                  <c:v>41557</c:v>
                </c:pt>
                <c:pt idx="4301">
                  <c:v>41558</c:v>
                </c:pt>
                <c:pt idx="4302">
                  <c:v>41559</c:v>
                </c:pt>
                <c:pt idx="4303">
                  <c:v>41560</c:v>
                </c:pt>
                <c:pt idx="4304">
                  <c:v>41561</c:v>
                </c:pt>
                <c:pt idx="4305">
                  <c:v>41562</c:v>
                </c:pt>
                <c:pt idx="4306">
                  <c:v>41563</c:v>
                </c:pt>
                <c:pt idx="4307">
                  <c:v>41564</c:v>
                </c:pt>
                <c:pt idx="4308">
                  <c:v>41565</c:v>
                </c:pt>
                <c:pt idx="4309">
                  <c:v>41566</c:v>
                </c:pt>
                <c:pt idx="4310">
                  <c:v>41567</c:v>
                </c:pt>
                <c:pt idx="4311">
                  <c:v>41568</c:v>
                </c:pt>
                <c:pt idx="4312">
                  <c:v>41569</c:v>
                </c:pt>
                <c:pt idx="4313">
                  <c:v>41570</c:v>
                </c:pt>
                <c:pt idx="4314">
                  <c:v>41571</c:v>
                </c:pt>
                <c:pt idx="4315">
                  <c:v>41572</c:v>
                </c:pt>
                <c:pt idx="4316">
                  <c:v>41573</c:v>
                </c:pt>
                <c:pt idx="4317">
                  <c:v>41574</c:v>
                </c:pt>
                <c:pt idx="4318">
                  <c:v>41575</c:v>
                </c:pt>
                <c:pt idx="4319">
                  <c:v>41576</c:v>
                </c:pt>
                <c:pt idx="4320">
                  <c:v>41577</c:v>
                </c:pt>
                <c:pt idx="4321">
                  <c:v>41578</c:v>
                </c:pt>
                <c:pt idx="4322">
                  <c:v>41579</c:v>
                </c:pt>
                <c:pt idx="4323">
                  <c:v>41580</c:v>
                </c:pt>
                <c:pt idx="4324">
                  <c:v>41581</c:v>
                </c:pt>
                <c:pt idx="4325">
                  <c:v>41582</c:v>
                </c:pt>
                <c:pt idx="4326">
                  <c:v>41583</c:v>
                </c:pt>
                <c:pt idx="4327">
                  <c:v>41584</c:v>
                </c:pt>
                <c:pt idx="4328">
                  <c:v>41585</c:v>
                </c:pt>
                <c:pt idx="4329">
                  <c:v>41586</c:v>
                </c:pt>
                <c:pt idx="4330">
                  <c:v>41587</c:v>
                </c:pt>
                <c:pt idx="4331">
                  <c:v>41588</c:v>
                </c:pt>
                <c:pt idx="4332">
                  <c:v>41589</c:v>
                </c:pt>
                <c:pt idx="4333">
                  <c:v>41590</c:v>
                </c:pt>
                <c:pt idx="4334">
                  <c:v>41591</c:v>
                </c:pt>
                <c:pt idx="4335">
                  <c:v>41592</c:v>
                </c:pt>
                <c:pt idx="4336">
                  <c:v>41593</c:v>
                </c:pt>
                <c:pt idx="4337">
                  <c:v>41594</c:v>
                </c:pt>
                <c:pt idx="4338">
                  <c:v>41595</c:v>
                </c:pt>
                <c:pt idx="4339">
                  <c:v>41596</c:v>
                </c:pt>
                <c:pt idx="4340">
                  <c:v>41597</c:v>
                </c:pt>
                <c:pt idx="4341">
                  <c:v>41598</c:v>
                </c:pt>
                <c:pt idx="4342">
                  <c:v>41599</c:v>
                </c:pt>
                <c:pt idx="4343">
                  <c:v>41600</c:v>
                </c:pt>
                <c:pt idx="4344">
                  <c:v>41601</c:v>
                </c:pt>
                <c:pt idx="4345">
                  <c:v>41602</c:v>
                </c:pt>
                <c:pt idx="4346">
                  <c:v>41603</c:v>
                </c:pt>
                <c:pt idx="4347">
                  <c:v>41604</c:v>
                </c:pt>
                <c:pt idx="4348">
                  <c:v>41605</c:v>
                </c:pt>
                <c:pt idx="4349">
                  <c:v>41606</c:v>
                </c:pt>
                <c:pt idx="4350">
                  <c:v>41607</c:v>
                </c:pt>
                <c:pt idx="4351">
                  <c:v>41608</c:v>
                </c:pt>
                <c:pt idx="4352">
                  <c:v>41609</c:v>
                </c:pt>
                <c:pt idx="4353">
                  <c:v>41610</c:v>
                </c:pt>
                <c:pt idx="4354">
                  <c:v>41611</c:v>
                </c:pt>
                <c:pt idx="4355">
                  <c:v>41612</c:v>
                </c:pt>
                <c:pt idx="4356">
                  <c:v>41613</c:v>
                </c:pt>
                <c:pt idx="4357">
                  <c:v>41614</c:v>
                </c:pt>
                <c:pt idx="4358">
                  <c:v>41615</c:v>
                </c:pt>
                <c:pt idx="4359">
                  <c:v>41616</c:v>
                </c:pt>
                <c:pt idx="4360">
                  <c:v>41617</c:v>
                </c:pt>
                <c:pt idx="4361">
                  <c:v>41618</c:v>
                </c:pt>
                <c:pt idx="4362">
                  <c:v>41619</c:v>
                </c:pt>
                <c:pt idx="4363">
                  <c:v>41620</c:v>
                </c:pt>
                <c:pt idx="4364">
                  <c:v>41621</c:v>
                </c:pt>
                <c:pt idx="4365">
                  <c:v>41622</c:v>
                </c:pt>
                <c:pt idx="4366">
                  <c:v>41623</c:v>
                </c:pt>
                <c:pt idx="4367">
                  <c:v>41624</c:v>
                </c:pt>
                <c:pt idx="4368">
                  <c:v>41625</c:v>
                </c:pt>
                <c:pt idx="4369">
                  <c:v>41626</c:v>
                </c:pt>
                <c:pt idx="4370">
                  <c:v>41627</c:v>
                </c:pt>
                <c:pt idx="4371">
                  <c:v>41628</c:v>
                </c:pt>
                <c:pt idx="4372">
                  <c:v>41629</c:v>
                </c:pt>
                <c:pt idx="4373">
                  <c:v>41630</c:v>
                </c:pt>
                <c:pt idx="4374">
                  <c:v>41631</c:v>
                </c:pt>
                <c:pt idx="4375">
                  <c:v>41632</c:v>
                </c:pt>
                <c:pt idx="4376">
                  <c:v>41633</c:v>
                </c:pt>
                <c:pt idx="4377">
                  <c:v>41634</c:v>
                </c:pt>
                <c:pt idx="4378">
                  <c:v>41635</c:v>
                </c:pt>
                <c:pt idx="4379">
                  <c:v>41636</c:v>
                </c:pt>
                <c:pt idx="4380">
                  <c:v>41637</c:v>
                </c:pt>
                <c:pt idx="4381">
                  <c:v>41638</c:v>
                </c:pt>
                <c:pt idx="4382">
                  <c:v>41639</c:v>
                </c:pt>
                <c:pt idx="4383">
                  <c:v>41640</c:v>
                </c:pt>
                <c:pt idx="4384">
                  <c:v>41641</c:v>
                </c:pt>
                <c:pt idx="4385">
                  <c:v>41642</c:v>
                </c:pt>
                <c:pt idx="4386">
                  <c:v>41643</c:v>
                </c:pt>
                <c:pt idx="4387">
                  <c:v>41644</c:v>
                </c:pt>
                <c:pt idx="4388">
                  <c:v>41645</c:v>
                </c:pt>
                <c:pt idx="4389">
                  <c:v>41646</c:v>
                </c:pt>
                <c:pt idx="4390">
                  <c:v>41647</c:v>
                </c:pt>
                <c:pt idx="4391">
                  <c:v>41648</c:v>
                </c:pt>
                <c:pt idx="4392">
                  <c:v>41649</c:v>
                </c:pt>
                <c:pt idx="4393">
                  <c:v>41650</c:v>
                </c:pt>
                <c:pt idx="4394">
                  <c:v>41651</c:v>
                </c:pt>
                <c:pt idx="4395">
                  <c:v>41652</c:v>
                </c:pt>
                <c:pt idx="4396">
                  <c:v>41653</c:v>
                </c:pt>
                <c:pt idx="4397">
                  <c:v>41654</c:v>
                </c:pt>
                <c:pt idx="4398">
                  <c:v>41655</c:v>
                </c:pt>
                <c:pt idx="4399">
                  <c:v>41656</c:v>
                </c:pt>
                <c:pt idx="4400">
                  <c:v>41657</c:v>
                </c:pt>
                <c:pt idx="4401">
                  <c:v>41658</c:v>
                </c:pt>
                <c:pt idx="4402">
                  <c:v>41659</c:v>
                </c:pt>
                <c:pt idx="4403">
                  <c:v>41660</c:v>
                </c:pt>
                <c:pt idx="4404">
                  <c:v>41661</c:v>
                </c:pt>
                <c:pt idx="4405">
                  <c:v>41662</c:v>
                </c:pt>
                <c:pt idx="4406">
                  <c:v>41663</c:v>
                </c:pt>
                <c:pt idx="4407">
                  <c:v>41664</c:v>
                </c:pt>
                <c:pt idx="4408">
                  <c:v>41665</c:v>
                </c:pt>
                <c:pt idx="4409">
                  <c:v>41666</c:v>
                </c:pt>
                <c:pt idx="4410">
                  <c:v>41667</c:v>
                </c:pt>
                <c:pt idx="4411">
                  <c:v>41668</c:v>
                </c:pt>
                <c:pt idx="4412">
                  <c:v>41669</c:v>
                </c:pt>
                <c:pt idx="4413">
                  <c:v>41670</c:v>
                </c:pt>
                <c:pt idx="4414">
                  <c:v>41671</c:v>
                </c:pt>
                <c:pt idx="4415">
                  <c:v>41672</c:v>
                </c:pt>
                <c:pt idx="4416">
                  <c:v>41673</c:v>
                </c:pt>
                <c:pt idx="4417">
                  <c:v>41674</c:v>
                </c:pt>
                <c:pt idx="4418">
                  <c:v>41675</c:v>
                </c:pt>
                <c:pt idx="4419">
                  <c:v>41676</c:v>
                </c:pt>
                <c:pt idx="4420">
                  <c:v>41677</c:v>
                </c:pt>
                <c:pt idx="4421">
                  <c:v>41678</c:v>
                </c:pt>
                <c:pt idx="4422">
                  <c:v>41679</c:v>
                </c:pt>
                <c:pt idx="4423">
                  <c:v>41680</c:v>
                </c:pt>
                <c:pt idx="4424">
                  <c:v>41681</c:v>
                </c:pt>
                <c:pt idx="4425">
                  <c:v>41682</c:v>
                </c:pt>
                <c:pt idx="4426">
                  <c:v>41683</c:v>
                </c:pt>
                <c:pt idx="4427">
                  <c:v>41684</c:v>
                </c:pt>
                <c:pt idx="4428">
                  <c:v>41685</c:v>
                </c:pt>
                <c:pt idx="4429">
                  <c:v>41686</c:v>
                </c:pt>
                <c:pt idx="4430">
                  <c:v>41687</c:v>
                </c:pt>
                <c:pt idx="4431">
                  <c:v>41688</c:v>
                </c:pt>
                <c:pt idx="4432">
                  <c:v>41689</c:v>
                </c:pt>
                <c:pt idx="4433">
                  <c:v>41690</c:v>
                </c:pt>
                <c:pt idx="4434">
                  <c:v>41691</c:v>
                </c:pt>
                <c:pt idx="4435">
                  <c:v>41692</c:v>
                </c:pt>
                <c:pt idx="4436">
                  <c:v>41693</c:v>
                </c:pt>
                <c:pt idx="4437">
                  <c:v>41694</c:v>
                </c:pt>
                <c:pt idx="4438">
                  <c:v>41695</c:v>
                </c:pt>
                <c:pt idx="4439">
                  <c:v>41696</c:v>
                </c:pt>
                <c:pt idx="4440">
                  <c:v>41697</c:v>
                </c:pt>
                <c:pt idx="4441">
                  <c:v>41698</c:v>
                </c:pt>
                <c:pt idx="4442">
                  <c:v>41699</c:v>
                </c:pt>
                <c:pt idx="4443">
                  <c:v>41700</c:v>
                </c:pt>
                <c:pt idx="4444">
                  <c:v>41701</c:v>
                </c:pt>
                <c:pt idx="4445">
                  <c:v>41702</c:v>
                </c:pt>
                <c:pt idx="4446">
                  <c:v>41703</c:v>
                </c:pt>
                <c:pt idx="4447">
                  <c:v>41704</c:v>
                </c:pt>
                <c:pt idx="4448">
                  <c:v>41705</c:v>
                </c:pt>
                <c:pt idx="4449">
                  <c:v>41706</c:v>
                </c:pt>
                <c:pt idx="4450">
                  <c:v>41707</c:v>
                </c:pt>
                <c:pt idx="4451">
                  <c:v>41708</c:v>
                </c:pt>
                <c:pt idx="4452">
                  <c:v>41709</c:v>
                </c:pt>
                <c:pt idx="4453">
                  <c:v>41710</c:v>
                </c:pt>
                <c:pt idx="4454">
                  <c:v>41711</c:v>
                </c:pt>
                <c:pt idx="4455">
                  <c:v>41712</c:v>
                </c:pt>
                <c:pt idx="4456">
                  <c:v>41713</c:v>
                </c:pt>
                <c:pt idx="4457">
                  <c:v>41714</c:v>
                </c:pt>
                <c:pt idx="4458">
                  <c:v>41715</c:v>
                </c:pt>
                <c:pt idx="4459">
                  <c:v>41716</c:v>
                </c:pt>
                <c:pt idx="4460">
                  <c:v>41717</c:v>
                </c:pt>
                <c:pt idx="4461">
                  <c:v>41718</c:v>
                </c:pt>
                <c:pt idx="4462">
                  <c:v>41719</c:v>
                </c:pt>
                <c:pt idx="4463">
                  <c:v>41720</c:v>
                </c:pt>
                <c:pt idx="4464">
                  <c:v>41721</c:v>
                </c:pt>
                <c:pt idx="4465">
                  <c:v>41722</c:v>
                </c:pt>
                <c:pt idx="4466">
                  <c:v>41723</c:v>
                </c:pt>
                <c:pt idx="4467">
                  <c:v>41724</c:v>
                </c:pt>
                <c:pt idx="4468">
                  <c:v>41725</c:v>
                </c:pt>
                <c:pt idx="4469">
                  <c:v>41726</c:v>
                </c:pt>
                <c:pt idx="4470">
                  <c:v>41727</c:v>
                </c:pt>
                <c:pt idx="4471">
                  <c:v>41728</c:v>
                </c:pt>
                <c:pt idx="4472">
                  <c:v>41729</c:v>
                </c:pt>
                <c:pt idx="4473">
                  <c:v>41730</c:v>
                </c:pt>
                <c:pt idx="4474">
                  <c:v>41731</c:v>
                </c:pt>
                <c:pt idx="4475">
                  <c:v>41732</c:v>
                </c:pt>
                <c:pt idx="4476">
                  <c:v>41733</c:v>
                </c:pt>
                <c:pt idx="4477">
                  <c:v>41734</c:v>
                </c:pt>
                <c:pt idx="4478">
                  <c:v>41735</c:v>
                </c:pt>
                <c:pt idx="4479">
                  <c:v>41736</c:v>
                </c:pt>
                <c:pt idx="4480">
                  <c:v>41737</c:v>
                </c:pt>
                <c:pt idx="4481">
                  <c:v>41738</c:v>
                </c:pt>
                <c:pt idx="4482">
                  <c:v>41739</c:v>
                </c:pt>
                <c:pt idx="4483">
                  <c:v>41740</c:v>
                </c:pt>
                <c:pt idx="4484">
                  <c:v>41741</c:v>
                </c:pt>
                <c:pt idx="4485">
                  <c:v>41742</c:v>
                </c:pt>
                <c:pt idx="4486">
                  <c:v>41743</c:v>
                </c:pt>
                <c:pt idx="4487">
                  <c:v>41744</c:v>
                </c:pt>
                <c:pt idx="4488">
                  <c:v>41745</c:v>
                </c:pt>
                <c:pt idx="4489">
                  <c:v>41746</c:v>
                </c:pt>
                <c:pt idx="4490">
                  <c:v>41747</c:v>
                </c:pt>
                <c:pt idx="4491">
                  <c:v>41748</c:v>
                </c:pt>
                <c:pt idx="4492">
                  <c:v>41749</c:v>
                </c:pt>
                <c:pt idx="4493">
                  <c:v>41750</c:v>
                </c:pt>
                <c:pt idx="4494">
                  <c:v>41751</c:v>
                </c:pt>
                <c:pt idx="4495">
                  <c:v>41752</c:v>
                </c:pt>
                <c:pt idx="4496">
                  <c:v>41753</c:v>
                </c:pt>
                <c:pt idx="4497">
                  <c:v>41754</c:v>
                </c:pt>
                <c:pt idx="4498">
                  <c:v>41755</c:v>
                </c:pt>
                <c:pt idx="4499">
                  <c:v>41756</c:v>
                </c:pt>
                <c:pt idx="4500">
                  <c:v>41757</c:v>
                </c:pt>
                <c:pt idx="4501">
                  <c:v>41758</c:v>
                </c:pt>
                <c:pt idx="4502">
                  <c:v>41759</c:v>
                </c:pt>
                <c:pt idx="4503">
                  <c:v>41760</c:v>
                </c:pt>
                <c:pt idx="4504">
                  <c:v>41761</c:v>
                </c:pt>
                <c:pt idx="4505">
                  <c:v>41762</c:v>
                </c:pt>
                <c:pt idx="4506">
                  <c:v>41763</c:v>
                </c:pt>
                <c:pt idx="4507">
                  <c:v>41764</c:v>
                </c:pt>
                <c:pt idx="4508">
                  <c:v>41765</c:v>
                </c:pt>
                <c:pt idx="4509">
                  <c:v>41766</c:v>
                </c:pt>
                <c:pt idx="4510">
                  <c:v>41767</c:v>
                </c:pt>
                <c:pt idx="4511">
                  <c:v>41768</c:v>
                </c:pt>
                <c:pt idx="4512">
                  <c:v>41769</c:v>
                </c:pt>
                <c:pt idx="4513">
                  <c:v>41770</c:v>
                </c:pt>
                <c:pt idx="4514">
                  <c:v>41771</c:v>
                </c:pt>
                <c:pt idx="4515">
                  <c:v>41772</c:v>
                </c:pt>
                <c:pt idx="4516">
                  <c:v>41773</c:v>
                </c:pt>
                <c:pt idx="4517">
                  <c:v>41774</c:v>
                </c:pt>
                <c:pt idx="4518">
                  <c:v>41775</c:v>
                </c:pt>
                <c:pt idx="4519">
                  <c:v>41776</c:v>
                </c:pt>
                <c:pt idx="4520">
                  <c:v>41777</c:v>
                </c:pt>
                <c:pt idx="4521">
                  <c:v>41778</c:v>
                </c:pt>
                <c:pt idx="4522">
                  <c:v>41779</c:v>
                </c:pt>
                <c:pt idx="4523">
                  <c:v>41780</c:v>
                </c:pt>
                <c:pt idx="4524">
                  <c:v>41781</c:v>
                </c:pt>
                <c:pt idx="4525">
                  <c:v>41782</c:v>
                </c:pt>
                <c:pt idx="4526">
                  <c:v>41783</c:v>
                </c:pt>
                <c:pt idx="4527">
                  <c:v>41784</c:v>
                </c:pt>
                <c:pt idx="4528">
                  <c:v>41785</c:v>
                </c:pt>
                <c:pt idx="4529">
                  <c:v>41786</c:v>
                </c:pt>
                <c:pt idx="4530">
                  <c:v>41787</c:v>
                </c:pt>
                <c:pt idx="4531">
                  <c:v>41788</c:v>
                </c:pt>
                <c:pt idx="4532">
                  <c:v>41789</c:v>
                </c:pt>
                <c:pt idx="4533">
                  <c:v>41790</c:v>
                </c:pt>
                <c:pt idx="4534">
                  <c:v>41791</c:v>
                </c:pt>
                <c:pt idx="4535">
                  <c:v>41792</c:v>
                </c:pt>
                <c:pt idx="4536">
                  <c:v>41793</c:v>
                </c:pt>
                <c:pt idx="4537">
                  <c:v>41794</c:v>
                </c:pt>
                <c:pt idx="4538">
                  <c:v>41795</c:v>
                </c:pt>
                <c:pt idx="4539">
                  <c:v>41796</c:v>
                </c:pt>
                <c:pt idx="4540">
                  <c:v>41797</c:v>
                </c:pt>
                <c:pt idx="4541">
                  <c:v>41798</c:v>
                </c:pt>
                <c:pt idx="4542">
                  <c:v>41799</c:v>
                </c:pt>
                <c:pt idx="4543">
                  <c:v>41800</c:v>
                </c:pt>
                <c:pt idx="4544">
                  <c:v>41801</c:v>
                </c:pt>
                <c:pt idx="4545">
                  <c:v>41802</c:v>
                </c:pt>
                <c:pt idx="4546">
                  <c:v>41803</c:v>
                </c:pt>
                <c:pt idx="4547">
                  <c:v>41804</c:v>
                </c:pt>
                <c:pt idx="4548">
                  <c:v>41805</c:v>
                </c:pt>
                <c:pt idx="4549">
                  <c:v>41806</c:v>
                </c:pt>
                <c:pt idx="4550">
                  <c:v>41807</c:v>
                </c:pt>
                <c:pt idx="4551">
                  <c:v>41808</c:v>
                </c:pt>
                <c:pt idx="4552">
                  <c:v>41809</c:v>
                </c:pt>
                <c:pt idx="4553">
                  <c:v>41810</c:v>
                </c:pt>
                <c:pt idx="4554">
                  <c:v>41811</c:v>
                </c:pt>
                <c:pt idx="4555">
                  <c:v>41812</c:v>
                </c:pt>
                <c:pt idx="4556">
                  <c:v>41813</c:v>
                </c:pt>
                <c:pt idx="4557">
                  <c:v>41814</c:v>
                </c:pt>
                <c:pt idx="4558">
                  <c:v>41815</c:v>
                </c:pt>
                <c:pt idx="4559">
                  <c:v>41816</c:v>
                </c:pt>
                <c:pt idx="4560">
                  <c:v>41817</c:v>
                </c:pt>
                <c:pt idx="4561">
                  <c:v>41818</c:v>
                </c:pt>
                <c:pt idx="4562">
                  <c:v>41819</c:v>
                </c:pt>
                <c:pt idx="4563">
                  <c:v>41820</c:v>
                </c:pt>
                <c:pt idx="4564">
                  <c:v>41821</c:v>
                </c:pt>
                <c:pt idx="4565">
                  <c:v>41822</c:v>
                </c:pt>
                <c:pt idx="4566">
                  <c:v>41823</c:v>
                </c:pt>
                <c:pt idx="4567">
                  <c:v>41824</c:v>
                </c:pt>
                <c:pt idx="4568">
                  <c:v>41825</c:v>
                </c:pt>
                <c:pt idx="4569">
                  <c:v>41826</c:v>
                </c:pt>
                <c:pt idx="4570">
                  <c:v>41827</c:v>
                </c:pt>
                <c:pt idx="4571">
                  <c:v>41828</c:v>
                </c:pt>
                <c:pt idx="4572">
                  <c:v>41829</c:v>
                </c:pt>
                <c:pt idx="4573">
                  <c:v>41830</c:v>
                </c:pt>
                <c:pt idx="4574">
                  <c:v>41831</c:v>
                </c:pt>
                <c:pt idx="4575">
                  <c:v>41832</c:v>
                </c:pt>
                <c:pt idx="4576">
                  <c:v>41833</c:v>
                </c:pt>
                <c:pt idx="4577">
                  <c:v>41834</c:v>
                </c:pt>
                <c:pt idx="4578">
                  <c:v>41835</c:v>
                </c:pt>
                <c:pt idx="4579">
                  <c:v>41836</c:v>
                </c:pt>
                <c:pt idx="4580">
                  <c:v>41837</c:v>
                </c:pt>
                <c:pt idx="4581">
                  <c:v>41838</c:v>
                </c:pt>
                <c:pt idx="4582">
                  <c:v>41839</c:v>
                </c:pt>
                <c:pt idx="4583">
                  <c:v>41840</c:v>
                </c:pt>
                <c:pt idx="4584">
                  <c:v>41841</c:v>
                </c:pt>
                <c:pt idx="4585">
                  <c:v>41842</c:v>
                </c:pt>
                <c:pt idx="4586">
                  <c:v>41843</c:v>
                </c:pt>
                <c:pt idx="4587">
                  <c:v>41844</c:v>
                </c:pt>
                <c:pt idx="4588">
                  <c:v>41845</c:v>
                </c:pt>
                <c:pt idx="4589">
                  <c:v>41846</c:v>
                </c:pt>
                <c:pt idx="4590">
                  <c:v>41847</c:v>
                </c:pt>
                <c:pt idx="4591">
                  <c:v>41848</c:v>
                </c:pt>
                <c:pt idx="4592">
                  <c:v>41849</c:v>
                </c:pt>
                <c:pt idx="4593">
                  <c:v>41850</c:v>
                </c:pt>
                <c:pt idx="4594">
                  <c:v>41851</c:v>
                </c:pt>
                <c:pt idx="4595">
                  <c:v>41852</c:v>
                </c:pt>
                <c:pt idx="4596">
                  <c:v>41853</c:v>
                </c:pt>
                <c:pt idx="4597">
                  <c:v>41854</c:v>
                </c:pt>
                <c:pt idx="4598">
                  <c:v>41855</c:v>
                </c:pt>
                <c:pt idx="4599">
                  <c:v>41856</c:v>
                </c:pt>
                <c:pt idx="4600">
                  <c:v>41857</c:v>
                </c:pt>
                <c:pt idx="4601">
                  <c:v>41858</c:v>
                </c:pt>
                <c:pt idx="4602">
                  <c:v>41859</c:v>
                </c:pt>
                <c:pt idx="4603">
                  <c:v>41860</c:v>
                </c:pt>
                <c:pt idx="4604">
                  <c:v>41861</c:v>
                </c:pt>
                <c:pt idx="4605">
                  <c:v>41862</c:v>
                </c:pt>
                <c:pt idx="4606">
                  <c:v>41863</c:v>
                </c:pt>
                <c:pt idx="4607">
                  <c:v>41864</c:v>
                </c:pt>
                <c:pt idx="4608">
                  <c:v>41865</c:v>
                </c:pt>
                <c:pt idx="4609">
                  <c:v>41866</c:v>
                </c:pt>
                <c:pt idx="4610">
                  <c:v>41867</c:v>
                </c:pt>
                <c:pt idx="4611">
                  <c:v>41868</c:v>
                </c:pt>
                <c:pt idx="4612">
                  <c:v>41869</c:v>
                </c:pt>
                <c:pt idx="4613">
                  <c:v>41870</c:v>
                </c:pt>
                <c:pt idx="4614">
                  <c:v>41871</c:v>
                </c:pt>
                <c:pt idx="4615">
                  <c:v>41872</c:v>
                </c:pt>
                <c:pt idx="4616">
                  <c:v>41873</c:v>
                </c:pt>
                <c:pt idx="4617">
                  <c:v>41874</c:v>
                </c:pt>
                <c:pt idx="4618">
                  <c:v>41875</c:v>
                </c:pt>
                <c:pt idx="4619">
                  <c:v>41876</c:v>
                </c:pt>
                <c:pt idx="4620">
                  <c:v>41877</c:v>
                </c:pt>
                <c:pt idx="4621">
                  <c:v>41878</c:v>
                </c:pt>
                <c:pt idx="4622">
                  <c:v>41879</c:v>
                </c:pt>
                <c:pt idx="4623">
                  <c:v>41880</c:v>
                </c:pt>
                <c:pt idx="4624">
                  <c:v>41881</c:v>
                </c:pt>
                <c:pt idx="4625">
                  <c:v>41882</c:v>
                </c:pt>
                <c:pt idx="4626">
                  <c:v>41883</c:v>
                </c:pt>
                <c:pt idx="4627">
                  <c:v>41884</c:v>
                </c:pt>
                <c:pt idx="4628">
                  <c:v>41885</c:v>
                </c:pt>
                <c:pt idx="4629">
                  <c:v>41886</c:v>
                </c:pt>
                <c:pt idx="4630">
                  <c:v>41887</c:v>
                </c:pt>
                <c:pt idx="4631">
                  <c:v>41888</c:v>
                </c:pt>
                <c:pt idx="4632">
                  <c:v>41889</c:v>
                </c:pt>
                <c:pt idx="4633">
                  <c:v>41890</c:v>
                </c:pt>
                <c:pt idx="4634">
                  <c:v>41891</c:v>
                </c:pt>
                <c:pt idx="4635">
                  <c:v>41892</c:v>
                </c:pt>
                <c:pt idx="4636">
                  <c:v>41893</c:v>
                </c:pt>
                <c:pt idx="4637">
                  <c:v>41894</c:v>
                </c:pt>
                <c:pt idx="4638">
                  <c:v>41895</c:v>
                </c:pt>
                <c:pt idx="4639">
                  <c:v>41896</c:v>
                </c:pt>
                <c:pt idx="4640">
                  <c:v>41897</c:v>
                </c:pt>
                <c:pt idx="4641">
                  <c:v>41898</c:v>
                </c:pt>
                <c:pt idx="4642">
                  <c:v>41899</c:v>
                </c:pt>
                <c:pt idx="4643">
                  <c:v>41900</c:v>
                </c:pt>
                <c:pt idx="4644">
                  <c:v>41901</c:v>
                </c:pt>
                <c:pt idx="4645">
                  <c:v>41902</c:v>
                </c:pt>
                <c:pt idx="4646">
                  <c:v>41903</c:v>
                </c:pt>
                <c:pt idx="4647">
                  <c:v>41904</c:v>
                </c:pt>
                <c:pt idx="4648">
                  <c:v>41905</c:v>
                </c:pt>
                <c:pt idx="4649">
                  <c:v>41906</c:v>
                </c:pt>
                <c:pt idx="4650">
                  <c:v>41907</c:v>
                </c:pt>
                <c:pt idx="4651">
                  <c:v>41908</c:v>
                </c:pt>
                <c:pt idx="4652">
                  <c:v>41909</c:v>
                </c:pt>
                <c:pt idx="4653">
                  <c:v>41910</c:v>
                </c:pt>
                <c:pt idx="4654">
                  <c:v>41911</c:v>
                </c:pt>
                <c:pt idx="4655">
                  <c:v>41912</c:v>
                </c:pt>
                <c:pt idx="4656">
                  <c:v>41913</c:v>
                </c:pt>
                <c:pt idx="4657">
                  <c:v>41914</c:v>
                </c:pt>
                <c:pt idx="4658">
                  <c:v>41915</c:v>
                </c:pt>
                <c:pt idx="4659">
                  <c:v>41916</c:v>
                </c:pt>
                <c:pt idx="4660">
                  <c:v>41917</c:v>
                </c:pt>
                <c:pt idx="4661">
                  <c:v>41918</c:v>
                </c:pt>
                <c:pt idx="4662">
                  <c:v>41919</c:v>
                </c:pt>
                <c:pt idx="4663">
                  <c:v>41920</c:v>
                </c:pt>
                <c:pt idx="4664">
                  <c:v>41921</c:v>
                </c:pt>
                <c:pt idx="4665">
                  <c:v>41922</c:v>
                </c:pt>
                <c:pt idx="4666">
                  <c:v>41923</c:v>
                </c:pt>
                <c:pt idx="4667">
                  <c:v>41924</c:v>
                </c:pt>
                <c:pt idx="4668">
                  <c:v>41925</c:v>
                </c:pt>
                <c:pt idx="4669">
                  <c:v>41926</c:v>
                </c:pt>
                <c:pt idx="4670">
                  <c:v>41927</c:v>
                </c:pt>
                <c:pt idx="4671">
                  <c:v>41928</c:v>
                </c:pt>
                <c:pt idx="4672">
                  <c:v>41929</c:v>
                </c:pt>
                <c:pt idx="4673">
                  <c:v>41930</c:v>
                </c:pt>
                <c:pt idx="4674">
                  <c:v>41931</c:v>
                </c:pt>
                <c:pt idx="4675">
                  <c:v>41932</c:v>
                </c:pt>
                <c:pt idx="4676">
                  <c:v>41933</c:v>
                </c:pt>
                <c:pt idx="4677">
                  <c:v>41934</c:v>
                </c:pt>
                <c:pt idx="4678">
                  <c:v>41935</c:v>
                </c:pt>
                <c:pt idx="4679">
                  <c:v>41936</c:v>
                </c:pt>
                <c:pt idx="4680">
                  <c:v>41937</c:v>
                </c:pt>
                <c:pt idx="4681">
                  <c:v>41938</c:v>
                </c:pt>
                <c:pt idx="4682">
                  <c:v>41939</c:v>
                </c:pt>
                <c:pt idx="4683">
                  <c:v>41940</c:v>
                </c:pt>
                <c:pt idx="4684">
                  <c:v>41941</c:v>
                </c:pt>
                <c:pt idx="4685">
                  <c:v>41942</c:v>
                </c:pt>
                <c:pt idx="4686">
                  <c:v>41943</c:v>
                </c:pt>
                <c:pt idx="4687">
                  <c:v>41944</c:v>
                </c:pt>
                <c:pt idx="4688">
                  <c:v>41945</c:v>
                </c:pt>
                <c:pt idx="4689">
                  <c:v>41946</c:v>
                </c:pt>
                <c:pt idx="4690">
                  <c:v>41947</c:v>
                </c:pt>
                <c:pt idx="4691">
                  <c:v>41948</c:v>
                </c:pt>
                <c:pt idx="4692">
                  <c:v>41949</c:v>
                </c:pt>
                <c:pt idx="4693">
                  <c:v>41950</c:v>
                </c:pt>
                <c:pt idx="4694">
                  <c:v>41951</c:v>
                </c:pt>
                <c:pt idx="4695">
                  <c:v>41952</c:v>
                </c:pt>
                <c:pt idx="4696">
                  <c:v>41953</c:v>
                </c:pt>
                <c:pt idx="4697">
                  <c:v>41954</c:v>
                </c:pt>
                <c:pt idx="4698">
                  <c:v>41955</c:v>
                </c:pt>
                <c:pt idx="4699">
                  <c:v>41956</c:v>
                </c:pt>
                <c:pt idx="4700">
                  <c:v>41957</c:v>
                </c:pt>
                <c:pt idx="4701">
                  <c:v>41958</c:v>
                </c:pt>
                <c:pt idx="4702">
                  <c:v>41959</c:v>
                </c:pt>
                <c:pt idx="4703">
                  <c:v>41960</c:v>
                </c:pt>
                <c:pt idx="4704">
                  <c:v>41961</c:v>
                </c:pt>
                <c:pt idx="4705">
                  <c:v>41962</c:v>
                </c:pt>
                <c:pt idx="4706">
                  <c:v>41963</c:v>
                </c:pt>
                <c:pt idx="4707">
                  <c:v>41964</c:v>
                </c:pt>
                <c:pt idx="4708">
                  <c:v>41965</c:v>
                </c:pt>
                <c:pt idx="4709">
                  <c:v>41966</c:v>
                </c:pt>
                <c:pt idx="4710">
                  <c:v>41967</c:v>
                </c:pt>
                <c:pt idx="4711">
                  <c:v>41968</c:v>
                </c:pt>
                <c:pt idx="4712">
                  <c:v>41969</c:v>
                </c:pt>
                <c:pt idx="4713">
                  <c:v>41970</c:v>
                </c:pt>
                <c:pt idx="4714">
                  <c:v>41971</c:v>
                </c:pt>
                <c:pt idx="4715">
                  <c:v>41972</c:v>
                </c:pt>
                <c:pt idx="4716">
                  <c:v>41973</c:v>
                </c:pt>
                <c:pt idx="4717">
                  <c:v>41974</c:v>
                </c:pt>
                <c:pt idx="4718">
                  <c:v>41975</c:v>
                </c:pt>
                <c:pt idx="4719">
                  <c:v>41976</c:v>
                </c:pt>
                <c:pt idx="4720">
                  <c:v>41977</c:v>
                </c:pt>
                <c:pt idx="4721">
                  <c:v>41978</c:v>
                </c:pt>
                <c:pt idx="4722">
                  <c:v>41979</c:v>
                </c:pt>
                <c:pt idx="4723">
                  <c:v>41980</c:v>
                </c:pt>
                <c:pt idx="4724">
                  <c:v>41981</c:v>
                </c:pt>
                <c:pt idx="4725">
                  <c:v>41982</c:v>
                </c:pt>
                <c:pt idx="4726">
                  <c:v>41983</c:v>
                </c:pt>
                <c:pt idx="4727">
                  <c:v>41984</c:v>
                </c:pt>
                <c:pt idx="4728">
                  <c:v>41985</c:v>
                </c:pt>
                <c:pt idx="4729">
                  <c:v>41986</c:v>
                </c:pt>
                <c:pt idx="4730">
                  <c:v>41987</c:v>
                </c:pt>
                <c:pt idx="4731">
                  <c:v>41988</c:v>
                </c:pt>
                <c:pt idx="4732">
                  <c:v>41989</c:v>
                </c:pt>
                <c:pt idx="4733">
                  <c:v>41990</c:v>
                </c:pt>
                <c:pt idx="4734">
                  <c:v>41991</c:v>
                </c:pt>
                <c:pt idx="4735">
                  <c:v>41992</c:v>
                </c:pt>
                <c:pt idx="4736">
                  <c:v>41993</c:v>
                </c:pt>
                <c:pt idx="4737">
                  <c:v>41994</c:v>
                </c:pt>
                <c:pt idx="4738">
                  <c:v>41995</c:v>
                </c:pt>
                <c:pt idx="4739">
                  <c:v>41996</c:v>
                </c:pt>
                <c:pt idx="4740">
                  <c:v>41997</c:v>
                </c:pt>
                <c:pt idx="4741">
                  <c:v>41998</c:v>
                </c:pt>
                <c:pt idx="4742">
                  <c:v>41999</c:v>
                </c:pt>
                <c:pt idx="4743">
                  <c:v>42000</c:v>
                </c:pt>
                <c:pt idx="4744">
                  <c:v>42001</c:v>
                </c:pt>
                <c:pt idx="4745">
                  <c:v>42002</c:v>
                </c:pt>
                <c:pt idx="4746">
                  <c:v>42003</c:v>
                </c:pt>
                <c:pt idx="4747">
                  <c:v>42004</c:v>
                </c:pt>
                <c:pt idx="4748">
                  <c:v>42005</c:v>
                </c:pt>
                <c:pt idx="4749">
                  <c:v>42006</c:v>
                </c:pt>
                <c:pt idx="4750">
                  <c:v>42007</c:v>
                </c:pt>
                <c:pt idx="4751">
                  <c:v>42008</c:v>
                </c:pt>
                <c:pt idx="4752">
                  <c:v>42009</c:v>
                </c:pt>
                <c:pt idx="4753">
                  <c:v>42010</c:v>
                </c:pt>
                <c:pt idx="4754">
                  <c:v>42011</c:v>
                </c:pt>
                <c:pt idx="4755">
                  <c:v>42012</c:v>
                </c:pt>
                <c:pt idx="4756">
                  <c:v>42013</c:v>
                </c:pt>
                <c:pt idx="4757">
                  <c:v>42014</c:v>
                </c:pt>
                <c:pt idx="4758">
                  <c:v>42015</c:v>
                </c:pt>
                <c:pt idx="4759">
                  <c:v>42016</c:v>
                </c:pt>
                <c:pt idx="4760">
                  <c:v>42017</c:v>
                </c:pt>
                <c:pt idx="4761">
                  <c:v>42018</c:v>
                </c:pt>
                <c:pt idx="4762">
                  <c:v>42019</c:v>
                </c:pt>
                <c:pt idx="4763">
                  <c:v>42020</c:v>
                </c:pt>
                <c:pt idx="4764">
                  <c:v>42021</c:v>
                </c:pt>
                <c:pt idx="4765">
                  <c:v>42022</c:v>
                </c:pt>
                <c:pt idx="4766">
                  <c:v>42023</c:v>
                </c:pt>
                <c:pt idx="4767">
                  <c:v>42024</c:v>
                </c:pt>
                <c:pt idx="4768">
                  <c:v>42025</c:v>
                </c:pt>
                <c:pt idx="4769">
                  <c:v>42026</c:v>
                </c:pt>
                <c:pt idx="4770">
                  <c:v>42027</c:v>
                </c:pt>
                <c:pt idx="4771">
                  <c:v>42028</c:v>
                </c:pt>
                <c:pt idx="4772">
                  <c:v>42029</c:v>
                </c:pt>
                <c:pt idx="4773">
                  <c:v>42030</c:v>
                </c:pt>
                <c:pt idx="4774">
                  <c:v>42031</c:v>
                </c:pt>
                <c:pt idx="4775">
                  <c:v>42032</c:v>
                </c:pt>
                <c:pt idx="4776">
                  <c:v>42033</c:v>
                </c:pt>
                <c:pt idx="4777">
                  <c:v>42034</c:v>
                </c:pt>
                <c:pt idx="4778">
                  <c:v>42035</c:v>
                </c:pt>
                <c:pt idx="4779">
                  <c:v>42036</c:v>
                </c:pt>
                <c:pt idx="4780">
                  <c:v>42037</c:v>
                </c:pt>
                <c:pt idx="4781">
                  <c:v>42038</c:v>
                </c:pt>
                <c:pt idx="4782">
                  <c:v>42039</c:v>
                </c:pt>
                <c:pt idx="4783">
                  <c:v>42040</c:v>
                </c:pt>
                <c:pt idx="4784">
                  <c:v>42041</c:v>
                </c:pt>
                <c:pt idx="4785">
                  <c:v>42042</c:v>
                </c:pt>
                <c:pt idx="4786">
                  <c:v>42043</c:v>
                </c:pt>
                <c:pt idx="4787">
                  <c:v>42044</c:v>
                </c:pt>
                <c:pt idx="4788">
                  <c:v>42045</c:v>
                </c:pt>
                <c:pt idx="4789">
                  <c:v>42046</c:v>
                </c:pt>
                <c:pt idx="4790">
                  <c:v>42047</c:v>
                </c:pt>
                <c:pt idx="4791">
                  <c:v>42048</c:v>
                </c:pt>
                <c:pt idx="4792">
                  <c:v>42049</c:v>
                </c:pt>
                <c:pt idx="4793">
                  <c:v>42050</c:v>
                </c:pt>
                <c:pt idx="4794">
                  <c:v>42051</c:v>
                </c:pt>
                <c:pt idx="4795">
                  <c:v>42052</c:v>
                </c:pt>
                <c:pt idx="4796">
                  <c:v>42053</c:v>
                </c:pt>
                <c:pt idx="4797">
                  <c:v>42054</c:v>
                </c:pt>
                <c:pt idx="4798">
                  <c:v>42055</c:v>
                </c:pt>
                <c:pt idx="4799">
                  <c:v>42056</c:v>
                </c:pt>
                <c:pt idx="4800">
                  <c:v>42057</c:v>
                </c:pt>
                <c:pt idx="4801">
                  <c:v>42058</c:v>
                </c:pt>
                <c:pt idx="4802">
                  <c:v>42059</c:v>
                </c:pt>
                <c:pt idx="4803">
                  <c:v>42060</c:v>
                </c:pt>
                <c:pt idx="4804">
                  <c:v>42061</c:v>
                </c:pt>
                <c:pt idx="4805">
                  <c:v>42062</c:v>
                </c:pt>
                <c:pt idx="4806">
                  <c:v>42063</c:v>
                </c:pt>
                <c:pt idx="4807">
                  <c:v>42064</c:v>
                </c:pt>
                <c:pt idx="4808">
                  <c:v>42065</c:v>
                </c:pt>
                <c:pt idx="4809">
                  <c:v>42066</c:v>
                </c:pt>
                <c:pt idx="4810">
                  <c:v>42067</c:v>
                </c:pt>
                <c:pt idx="4811">
                  <c:v>42068</c:v>
                </c:pt>
                <c:pt idx="4812">
                  <c:v>42069</c:v>
                </c:pt>
                <c:pt idx="4813">
                  <c:v>42070</c:v>
                </c:pt>
                <c:pt idx="4814">
                  <c:v>42071</c:v>
                </c:pt>
                <c:pt idx="4815">
                  <c:v>42072</c:v>
                </c:pt>
                <c:pt idx="4816">
                  <c:v>42073</c:v>
                </c:pt>
                <c:pt idx="4817">
                  <c:v>42074</c:v>
                </c:pt>
                <c:pt idx="4818">
                  <c:v>42075</c:v>
                </c:pt>
                <c:pt idx="4819">
                  <c:v>42076</c:v>
                </c:pt>
                <c:pt idx="4820">
                  <c:v>42077</c:v>
                </c:pt>
                <c:pt idx="4821">
                  <c:v>42078</c:v>
                </c:pt>
                <c:pt idx="4822">
                  <c:v>42079</c:v>
                </c:pt>
                <c:pt idx="4823">
                  <c:v>42080</c:v>
                </c:pt>
                <c:pt idx="4824">
                  <c:v>42081</c:v>
                </c:pt>
                <c:pt idx="4825">
                  <c:v>42082</c:v>
                </c:pt>
                <c:pt idx="4826">
                  <c:v>42083</c:v>
                </c:pt>
                <c:pt idx="4827">
                  <c:v>42084</c:v>
                </c:pt>
                <c:pt idx="4828">
                  <c:v>42085</c:v>
                </c:pt>
                <c:pt idx="4829">
                  <c:v>42086</c:v>
                </c:pt>
                <c:pt idx="4830">
                  <c:v>42087</c:v>
                </c:pt>
                <c:pt idx="4831">
                  <c:v>42088</c:v>
                </c:pt>
                <c:pt idx="4832">
                  <c:v>42089</c:v>
                </c:pt>
                <c:pt idx="4833">
                  <c:v>42090</c:v>
                </c:pt>
                <c:pt idx="4834">
                  <c:v>42091</c:v>
                </c:pt>
                <c:pt idx="4835">
                  <c:v>42092</c:v>
                </c:pt>
                <c:pt idx="4836">
                  <c:v>42093</c:v>
                </c:pt>
                <c:pt idx="4837">
                  <c:v>42094</c:v>
                </c:pt>
                <c:pt idx="4838">
                  <c:v>42095</c:v>
                </c:pt>
                <c:pt idx="4839">
                  <c:v>42096</c:v>
                </c:pt>
                <c:pt idx="4840">
                  <c:v>42097</c:v>
                </c:pt>
                <c:pt idx="4841">
                  <c:v>42098</c:v>
                </c:pt>
                <c:pt idx="4842">
                  <c:v>42099</c:v>
                </c:pt>
                <c:pt idx="4843">
                  <c:v>42100</c:v>
                </c:pt>
                <c:pt idx="4844">
                  <c:v>42101</c:v>
                </c:pt>
                <c:pt idx="4845">
                  <c:v>42102</c:v>
                </c:pt>
                <c:pt idx="4846">
                  <c:v>42103</c:v>
                </c:pt>
                <c:pt idx="4847">
                  <c:v>42104</c:v>
                </c:pt>
                <c:pt idx="4848">
                  <c:v>42105</c:v>
                </c:pt>
                <c:pt idx="4849">
                  <c:v>42106</c:v>
                </c:pt>
                <c:pt idx="4850">
                  <c:v>42107</c:v>
                </c:pt>
                <c:pt idx="4851">
                  <c:v>42108</c:v>
                </c:pt>
                <c:pt idx="4852">
                  <c:v>42109</c:v>
                </c:pt>
                <c:pt idx="4853">
                  <c:v>42110</c:v>
                </c:pt>
                <c:pt idx="4854">
                  <c:v>42111</c:v>
                </c:pt>
                <c:pt idx="4855">
                  <c:v>42112</c:v>
                </c:pt>
                <c:pt idx="4856">
                  <c:v>42113</c:v>
                </c:pt>
                <c:pt idx="4857">
                  <c:v>42114</c:v>
                </c:pt>
                <c:pt idx="4858">
                  <c:v>42115</c:v>
                </c:pt>
                <c:pt idx="4859">
                  <c:v>42116</c:v>
                </c:pt>
                <c:pt idx="4860">
                  <c:v>42117</c:v>
                </c:pt>
                <c:pt idx="4861">
                  <c:v>42118</c:v>
                </c:pt>
                <c:pt idx="4862">
                  <c:v>42119</c:v>
                </c:pt>
                <c:pt idx="4863">
                  <c:v>42120</c:v>
                </c:pt>
                <c:pt idx="4864">
                  <c:v>42121</c:v>
                </c:pt>
                <c:pt idx="4865">
                  <c:v>42122</c:v>
                </c:pt>
                <c:pt idx="4866">
                  <c:v>42123</c:v>
                </c:pt>
                <c:pt idx="4867">
                  <c:v>42124</c:v>
                </c:pt>
                <c:pt idx="4868">
                  <c:v>42125</c:v>
                </c:pt>
                <c:pt idx="4869">
                  <c:v>42126</c:v>
                </c:pt>
                <c:pt idx="4870">
                  <c:v>42127</c:v>
                </c:pt>
                <c:pt idx="4871">
                  <c:v>42128</c:v>
                </c:pt>
                <c:pt idx="4872">
                  <c:v>42129</c:v>
                </c:pt>
                <c:pt idx="4873">
                  <c:v>42130</c:v>
                </c:pt>
                <c:pt idx="4874">
                  <c:v>42131</c:v>
                </c:pt>
                <c:pt idx="4875">
                  <c:v>42132</c:v>
                </c:pt>
                <c:pt idx="4876">
                  <c:v>42133</c:v>
                </c:pt>
                <c:pt idx="4877">
                  <c:v>42134</c:v>
                </c:pt>
                <c:pt idx="4878">
                  <c:v>42135</c:v>
                </c:pt>
                <c:pt idx="4879">
                  <c:v>42136</c:v>
                </c:pt>
                <c:pt idx="4880">
                  <c:v>42137</c:v>
                </c:pt>
                <c:pt idx="4881">
                  <c:v>42138</c:v>
                </c:pt>
                <c:pt idx="4882">
                  <c:v>42139</c:v>
                </c:pt>
                <c:pt idx="4883">
                  <c:v>42140</c:v>
                </c:pt>
                <c:pt idx="4884">
                  <c:v>42141</c:v>
                </c:pt>
                <c:pt idx="4885">
                  <c:v>42142</c:v>
                </c:pt>
                <c:pt idx="4886">
                  <c:v>42143</c:v>
                </c:pt>
                <c:pt idx="4887">
                  <c:v>42144</c:v>
                </c:pt>
                <c:pt idx="4888">
                  <c:v>42145</c:v>
                </c:pt>
                <c:pt idx="4889">
                  <c:v>42146</c:v>
                </c:pt>
                <c:pt idx="4890">
                  <c:v>42147</c:v>
                </c:pt>
                <c:pt idx="4891">
                  <c:v>42148</c:v>
                </c:pt>
                <c:pt idx="4892">
                  <c:v>42149</c:v>
                </c:pt>
                <c:pt idx="4893">
                  <c:v>42150</c:v>
                </c:pt>
                <c:pt idx="4894">
                  <c:v>42151</c:v>
                </c:pt>
                <c:pt idx="4895">
                  <c:v>42152</c:v>
                </c:pt>
                <c:pt idx="4896">
                  <c:v>42153</c:v>
                </c:pt>
                <c:pt idx="4897">
                  <c:v>42154</c:v>
                </c:pt>
                <c:pt idx="4898">
                  <c:v>42155</c:v>
                </c:pt>
                <c:pt idx="4899">
                  <c:v>42156</c:v>
                </c:pt>
                <c:pt idx="4900">
                  <c:v>42157</c:v>
                </c:pt>
                <c:pt idx="4901">
                  <c:v>42158</c:v>
                </c:pt>
                <c:pt idx="4902">
                  <c:v>42159</c:v>
                </c:pt>
                <c:pt idx="4903">
                  <c:v>42160</c:v>
                </c:pt>
                <c:pt idx="4904">
                  <c:v>42161</c:v>
                </c:pt>
                <c:pt idx="4905">
                  <c:v>42162</c:v>
                </c:pt>
                <c:pt idx="4906">
                  <c:v>42163</c:v>
                </c:pt>
                <c:pt idx="4907">
                  <c:v>42164</c:v>
                </c:pt>
                <c:pt idx="4908">
                  <c:v>42165</c:v>
                </c:pt>
                <c:pt idx="4909">
                  <c:v>42166</c:v>
                </c:pt>
                <c:pt idx="4910">
                  <c:v>42167</c:v>
                </c:pt>
                <c:pt idx="4911">
                  <c:v>42168</c:v>
                </c:pt>
                <c:pt idx="4912">
                  <c:v>42169</c:v>
                </c:pt>
                <c:pt idx="4913">
                  <c:v>42170</c:v>
                </c:pt>
                <c:pt idx="4914">
                  <c:v>42171</c:v>
                </c:pt>
                <c:pt idx="4915">
                  <c:v>42172</c:v>
                </c:pt>
                <c:pt idx="4916">
                  <c:v>42173</c:v>
                </c:pt>
                <c:pt idx="4917">
                  <c:v>42174</c:v>
                </c:pt>
                <c:pt idx="4918">
                  <c:v>42175</c:v>
                </c:pt>
                <c:pt idx="4919">
                  <c:v>42176</c:v>
                </c:pt>
                <c:pt idx="4920">
                  <c:v>42177</c:v>
                </c:pt>
                <c:pt idx="4921">
                  <c:v>42178</c:v>
                </c:pt>
                <c:pt idx="4922">
                  <c:v>42179</c:v>
                </c:pt>
                <c:pt idx="4923">
                  <c:v>42180</c:v>
                </c:pt>
                <c:pt idx="4924">
                  <c:v>42181</c:v>
                </c:pt>
                <c:pt idx="4925">
                  <c:v>42182</c:v>
                </c:pt>
                <c:pt idx="4926">
                  <c:v>42183</c:v>
                </c:pt>
                <c:pt idx="4927">
                  <c:v>42184</c:v>
                </c:pt>
                <c:pt idx="4928">
                  <c:v>42185</c:v>
                </c:pt>
                <c:pt idx="4929">
                  <c:v>42186</c:v>
                </c:pt>
                <c:pt idx="4930">
                  <c:v>42187</c:v>
                </c:pt>
                <c:pt idx="4931">
                  <c:v>42188</c:v>
                </c:pt>
                <c:pt idx="4932">
                  <c:v>42189</c:v>
                </c:pt>
                <c:pt idx="4933">
                  <c:v>42190</c:v>
                </c:pt>
                <c:pt idx="4934">
                  <c:v>42191</c:v>
                </c:pt>
                <c:pt idx="4935">
                  <c:v>42192</c:v>
                </c:pt>
                <c:pt idx="4936">
                  <c:v>42193</c:v>
                </c:pt>
                <c:pt idx="4937">
                  <c:v>42194</c:v>
                </c:pt>
                <c:pt idx="4938">
                  <c:v>42195</c:v>
                </c:pt>
                <c:pt idx="4939">
                  <c:v>42196</c:v>
                </c:pt>
                <c:pt idx="4940">
                  <c:v>42197</c:v>
                </c:pt>
                <c:pt idx="4941">
                  <c:v>42198</c:v>
                </c:pt>
                <c:pt idx="4942">
                  <c:v>42199</c:v>
                </c:pt>
                <c:pt idx="4943">
                  <c:v>42200</c:v>
                </c:pt>
                <c:pt idx="4944">
                  <c:v>42201</c:v>
                </c:pt>
                <c:pt idx="4945">
                  <c:v>42202</c:v>
                </c:pt>
                <c:pt idx="4946">
                  <c:v>42203</c:v>
                </c:pt>
                <c:pt idx="4947">
                  <c:v>42204</c:v>
                </c:pt>
                <c:pt idx="4948">
                  <c:v>42205</c:v>
                </c:pt>
                <c:pt idx="4949">
                  <c:v>42206</c:v>
                </c:pt>
                <c:pt idx="4950">
                  <c:v>42207</c:v>
                </c:pt>
                <c:pt idx="4951">
                  <c:v>42208</c:v>
                </c:pt>
                <c:pt idx="4952">
                  <c:v>42209</c:v>
                </c:pt>
                <c:pt idx="4953">
                  <c:v>42210</c:v>
                </c:pt>
                <c:pt idx="4954">
                  <c:v>42211</c:v>
                </c:pt>
                <c:pt idx="4955">
                  <c:v>42212</c:v>
                </c:pt>
                <c:pt idx="4956">
                  <c:v>42213</c:v>
                </c:pt>
                <c:pt idx="4957">
                  <c:v>42214</c:v>
                </c:pt>
                <c:pt idx="4958">
                  <c:v>42215</c:v>
                </c:pt>
                <c:pt idx="4959">
                  <c:v>42216</c:v>
                </c:pt>
                <c:pt idx="4960">
                  <c:v>42217</c:v>
                </c:pt>
                <c:pt idx="4961">
                  <c:v>42218</c:v>
                </c:pt>
                <c:pt idx="4962">
                  <c:v>42219</c:v>
                </c:pt>
                <c:pt idx="4963">
                  <c:v>42220</c:v>
                </c:pt>
                <c:pt idx="4964">
                  <c:v>42221</c:v>
                </c:pt>
                <c:pt idx="4965">
                  <c:v>42222</c:v>
                </c:pt>
                <c:pt idx="4966">
                  <c:v>42223</c:v>
                </c:pt>
                <c:pt idx="4967">
                  <c:v>42224</c:v>
                </c:pt>
                <c:pt idx="4968">
                  <c:v>42225</c:v>
                </c:pt>
                <c:pt idx="4969">
                  <c:v>42226</c:v>
                </c:pt>
                <c:pt idx="4970">
                  <c:v>42227</c:v>
                </c:pt>
                <c:pt idx="4971">
                  <c:v>42228</c:v>
                </c:pt>
                <c:pt idx="4972">
                  <c:v>42229</c:v>
                </c:pt>
                <c:pt idx="4973">
                  <c:v>42230</c:v>
                </c:pt>
                <c:pt idx="4974">
                  <c:v>42231</c:v>
                </c:pt>
                <c:pt idx="4975">
                  <c:v>42232</c:v>
                </c:pt>
                <c:pt idx="4976">
                  <c:v>42233</c:v>
                </c:pt>
                <c:pt idx="4977">
                  <c:v>42234</c:v>
                </c:pt>
                <c:pt idx="4978">
                  <c:v>42235</c:v>
                </c:pt>
                <c:pt idx="4979">
                  <c:v>42236</c:v>
                </c:pt>
                <c:pt idx="4980">
                  <c:v>42237</c:v>
                </c:pt>
                <c:pt idx="4981">
                  <c:v>42238</c:v>
                </c:pt>
                <c:pt idx="4982">
                  <c:v>42239</c:v>
                </c:pt>
                <c:pt idx="4983">
                  <c:v>42240</c:v>
                </c:pt>
                <c:pt idx="4984">
                  <c:v>42241</c:v>
                </c:pt>
                <c:pt idx="4985">
                  <c:v>42242</c:v>
                </c:pt>
                <c:pt idx="4986">
                  <c:v>42243</c:v>
                </c:pt>
                <c:pt idx="4987">
                  <c:v>42244</c:v>
                </c:pt>
                <c:pt idx="4988">
                  <c:v>42245</c:v>
                </c:pt>
                <c:pt idx="4989">
                  <c:v>42246</c:v>
                </c:pt>
                <c:pt idx="4990">
                  <c:v>42247</c:v>
                </c:pt>
                <c:pt idx="4991">
                  <c:v>42248</c:v>
                </c:pt>
                <c:pt idx="4992">
                  <c:v>42249</c:v>
                </c:pt>
                <c:pt idx="4993">
                  <c:v>42250</c:v>
                </c:pt>
                <c:pt idx="4994">
                  <c:v>42251</c:v>
                </c:pt>
                <c:pt idx="4995">
                  <c:v>42252</c:v>
                </c:pt>
                <c:pt idx="4996">
                  <c:v>42253</c:v>
                </c:pt>
                <c:pt idx="4997">
                  <c:v>42254</c:v>
                </c:pt>
                <c:pt idx="4998">
                  <c:v>42255</c:v>
                </c:pt>
                <c:pt idx="4999">
                  <c:v>42256</c:v>
                </c:pt>
                <c:pt idx="5000">
                  <c:v>42257</c:v>
                </c:pt>
                <c:pt idx="5001">
                  <c:v>42258</c:v>
                </c:pt>
                <c:pt idx="5002">
                  <c:v>42259</c:v>
                </c:pt>
                <c:pt idx="5003">
                  <c:v>42260</c:v>
                </c:pt>
                <c:pt idx="5004">
                  <c:v>42261</c:v>
                </c:pt>
                <c:pt idx="5005">
                  <c:v>42262</c:v>
                </c:pt>
                <c:pt idx="5006">
                  <c:v>42263</c:v>
                </c:pt>
                <c:pt idx="5007">
                  <c:v>42264</c:v>
                </c:pt>
                <c:pt idx="5008">
                  <c:v>42265</c:v>
                </c:pt>
                <c:pt idx="5009">
                  <c:v>42266</c:v>
                </c:pt>
                <c:pt idx="5010">
                  <c:v>42267</c:v>
                </c:pt>
                <c:pt idx="5011">
                  <c:v>42268</c:v>
                </c:pt>
                <c:pt idx="5012">
                  <c:v>42269</c:v>
                </c:pt>
                <c:pt idx="5013">
                  <c:v>42270</c:v>
                </c:pt>
                <c:pt idx="5014">
                  <c:v>42271</c:v>
                </c:pt>
                <c:pt idx="5015">
                  <c:v>42272</c:v>
                </c:pt>
                <c:pt idx="5016">
                  <c:v>42273</c:v>
                </c:pt>
                <c:pt idx="5017">
                  <c:v>42274</c:v>
                </c:pt>
                <c:pt idx="5018">
                  <c:v>42275</c:v>
                </c:pt>
                <c:pt idx="5019">
                  <c:v>42276</c:v>
                </c:pt>
                <c:pt idx="5020">
                  <c:v>42277</c:v>
                </c:pt>
                <c:pt idx="5021">
                  <c:v>42278</c:v>
                </c:pt>
                <c:pt idx="5022">
                  <c:v>42279</c:v>
                </c:pt>
                <c:pt idx="5023">
                  <c:v>42280</c:v>
                </c:pt>
                <c:pt idx="5024">
                  <c:v>42281</c:v>
                </c:pt>
                <c:pt idx="5025">
                  <c:v>42282</c:v>
                </c:pt>
                <c:pt idx="5026">
                  <c:v>42283</c:v>
                </c:pt>
                <c:pt idx="5027">
                  <c:v>42284</c:v>
                </c:pt>
                <c:pt idx="5028">
                  <c:v>42285</c:v>
                </c:pt>
                <c:pt idx="5029">
                  <c:v>42286</c:v>
                </c:pt>
                <c:pt idx="5030">
                  <c:v>42287</c:v>
                </c:pt>
                <c:pt idx="5031">
                  <c:v>42288</c:v>
                </c:pt>
                <c:pt idx="5032">
                  <c:v>42289</c:v>
                </c:pt>
                <c:pt idx="5033">
                  <c:v>42290</c:v>
                </c:pt>
                <c:pt idx="5034">
                  <c:v>42291</c:v>
                </c:pt>
                <c:pt idx="5035">
                  <c:v>42292</c:v>
                </c:pt>
                <c:pt idx="5036">
                  <c:v>42293</c:v>
                </c:pt>
                <c:pt idx="5037">
                  <c:v>42294</c:v>
                </c:pt>
                <c:pt idx="5038">
                  <c:v>42295</c:v>
                </c:pt>
                <c:pt idx="5039">
                  <c:v>42296</c:v>
                </c:pt>
                <c:pt idx="5040">
                  <c:v>42297</c:v>
                </c:pt>
                <c:pt idx="5041">
                  <c:v>42298</c:v>
                </c:pt>
                <c:pt idx="5042">
                  <c:v>42299</c:v>
                </c:pt>
                <c:pt idx="5043">
                  <c:v>42300</c:v>
                </c:pt>
                <c:pt idx="5044">
                  <c:v>42301</c:v>
                </c:pt>
                <c:pt idx="5045">
                  <c:v>42302</c:v>
                </c:pt>
                <c:pt idx="5046">
                  <c:v>42303</c:v>
                </c:pt>
                <c:pt idx="5047">
                  <c:v>42304</c:v>
                </c:pt>
                <c:pt idx="5048">
                  <c:v>42305</c:v>
                </c:pt>
                <c:pt idx="5049">
                  <c:v>42306</c:v>
                </c:pt>
                <c:pt idx="5050">
                  <c:v>42307</c:v>
                </c:pt>
                <c:pt idx="5051">
                  <c:v>42308</c:v>
                </c:pt>
                <c:pt idx="5052">
                  <c:v>42309</c:v>
                </c:pt>
                <c:pt idx="5053">
                  <c:v>42310</c:v>
                </c:pt>
                <c:pt idx="5054">
                  <c:v>42311</c:v>
                </c:pt>
                <c:pt idx="5055">
                  <c:v>42312</c:v>
                </c:pt>
                <c:pt idx="5056">
                  <c:v>42313</c:v>
                </c:pt>
                <c:pt idx="5057">
                  <c:v>42314</c:v>
                </c:pt>
                <c:pt idx="5058">
                  <c:v>42315</c:v>
                </c:pt>
                <c:pt idx="5059">
                  <c:v>42316</c:v>
                </c:pt>
                <c:pt idx="5060">
                  <c:v>42317</c:v>
                </c:pt>
                <c:pt idx="5061">
                  <c:v>42318</c:v>
                </c:pt>
                <c:pt idx="5062">
                  <c:v>42319</c:v>
                </c:pt>
                <c:pt idx="5063">
                  <c:v>42320</c:v>
                </c:pt>
                <c:pt idx="5064">
                  <c:v>42321</c:v>
                </c:pt>
                <c:pt idx="5065">
                  <c:v>42322</c:v>
                </c:pt>
                <c:pt idx="5066">
                  <c:v>42323</c:v>
                </c:pt>
                <c:pt idx="5067">
                  <c:v>42324</c:v>
                </c:pt>
                <c:pt idx="5068">
                  <c:v>42325</c:v>
                </c:pt>
                <c:pt idx="5069">
                  <c:v>42326</c:v>
                </c:pt>
                <c:pt idx="5070">
                  <c:v>42327</c:v>
                </c:pt>
                <c:pt idx="5071">
                  <c:v>42328</c:v>
                </c:pt>
                <c:pt idx="5072">
                  <c:v>42329</c:v>
                </c:pt>
                <c:pt idx="5073">
                  <c:v>42330</c:v>
                </c:pt>
                <c:pt idx="5074">
                  <c:v>42331</c:v>
                </c:pt>
                <c:pt idx="5075">
                  <c:v>42332</c:v>
                </c:pt>
                <c:pt idx="5076">
                  <c:v>42333</c:v>
                </c:pt>
                <c:pt idx="5077">
                  <c:v>42334</c:v>
                </c:pt>
                <c:pt idx="5078">
                  <c:v>42335</c:v>
                </c:pt>
                <c:pt idx="5079">
                  <c:v>42336</c:v>
                </c:pt>
                <c:pt idx="5080">
                  <c:v>42337</c:v>
                </c:pt>
                <c:pt idx="5081">
                  <c:v>42338</c:v>
                </c:pt>
                <c:pt idx="5082">
                  <c:v>42339</c:v>
                </c:pt>
                <c:pt idx="5083">
                  <c:v>42340</c:v>
                </c:pt>
                <c:pt idx="5084">
                  <c:v>42341</c:v>
                </c:pt>
                <c:pt idx="5085">
                  <c:v>42342</c:v>
                </c:pt>
                <c:pt idx="5086">
                  <c:v>42343</c:v>
                </c:pt>
                <c:pt idx="5087">
                  <c:v>42344</c:v>
                </c:pt>
                <c:pt idx="5088">
                  <c:v>42345</c:v>
                </c:pt>
                <c:pt idx="5089">
                  <c:v>42346</c:v>
                </c:pt>
                <c:pt idx="5090">
                  <c:v>42347</c:v>
                </c:pt>
                <c:pt idx="5091">
                  <c:v>42348</c:v>
                </c:pt>
                <c:pt idx="5092">
                  <c:v>42349</c:v>
                </c:pt>
                <c:pt idx="5093">
                  <c:v>42350</c:v>
                </c:pt>
                <c:pt idx="5094">
                  <c:v>42351</c:v>
                </c:pt>
                <c:pt idx="5095">
                  <c:v>42352</c:v>
                </c:pt>
                <c:pt idx="5096">
                  <c:v>42353</c:v>
                </c:pt>
                <c:pt idx="5097">
                  <c:v>42354</c:v>
                </c:pt>
                <c:pt idx="5098">
                  <c:v>42355</c:v>
                </c:pt>
                <c:pt idx="5099">
                  <c:v>42356</c:v>
                </c:pt>
                <c:pt idx="5100">
                  <c:v>42357</c:v>
                </c:pt>
                <c:pt idx="5101">
                  <c:v>42358</c:v>
                </c:pt>
                <c:pt idx="5102">
                  <c:v>42359</c:v>
                </c:pt>
                <c:pt idx="5103">
                  <c:v>42360</c:v>
                </c:pt>
                <c:pt idx="5104">
                  <c:v>42361</c:v>
                </c:pt>
                <c:pt idx="5105">
                  <c:v>42362</c:v>
                </c:pt>
                <c:pt idx="5106">
                  <c:v>42363</c:v>
                </c:pt>
                <c:pt idx="5107">
                  <c:v>42364</c:v>
                </c:pt>
                <c:pt idx="5108">
                  <c:v>42365</c:v>
                </c:pt>
                <c:pt idx="5109">
                  <c:v>42366</c:v>
                </c:pt>
                <c:pt idx="5110">
                  <c:v>42367</c:v>
                </c:pt>
                <c:pt idx="5111">
                  <c:v>42368</c:v>
                </c:pt>
                <c:pt idx="5112">
                  <c:v>42369</c:v>
                </c:pt>
                <c:pt idx="5113">
                  <c:v>42370</c:v>
                </c:pt>
                <c:pt idx="5114">
                  <c:v>42371</c:v>
                </c:pt>
                <c:pt idx="5115">
                  <c:v>42372</c:v>
                </c:pt>
                <c:pt idx="5116">
                  <c:v>42373</c:v>
                </c:pt>
                <c:pt idx="5117">
                  <c:v>42374</c:v>
                </c:pt>
                <c:pt idx="5118">
                  <c:v>42375</c:v>
                </c:pt>
                <c:pt idx="5119">
                  <c:v>42376</c:v>
                </c:pt>
                <c:pt idx="5120">
                  <c:v>42377</c:v>
                </c:pt>
                <c:pt idx="5121">
                  <c:v>42378</c:v>
                </c:pt>
                <c:pt idx="5122">
                  <c:v>42379</c:v>
                </c:pt>
                <c:pt idx="5123">
                  <c:v>42380</c:v>
                </c:pt>
                <c:pt idx="5124">
                  <c:v>42381</c:v>
                </c:pt>
                <c:pt idx="5125">
                  <c:v>42382</c:v>
                </c:pt>
                <c:pt idx="5126">
                  <c:v>42383</c:v>
                </c:pt>
                <c:pt idx="5127">
                  <c:v>42384</c:v>
                </c:pt>
                <c:pt idx="5128">
                  <c:v>42385</c:v>
                </c:pt>
                <c:pt idx="5129">
                  <c:v>42386</c:v>
                </c:pt>
                <c:pt idx="5130">
                  <c:v>42387</c:v>
                </c:pt>
                <c:pt idx="5131">
                  <c:v>42388</c:v>
                </c:pt>
                <c:pt idx="5132">
                  <c:v>42389</c:v>
                </c:pt>
                <c:pt idx="5133">
                  <c:v>42390</c:v>
                </c:pt>
                <c:pt idx="5134">
                  <c:v>42391</c:v>
                </c:pt>
                <c:pt idx="5135">
                  <c:v>42392</c:v>
                </c:pt>
                <c:pt idx="5136">
                  <c:v>42393</c:v>
                </c:pt>
                <c:pt idx="5137">
                  <c:v>42394</c:v>
                </c:pt>
                <c:pt idx="5138">
                  <c:v>42395</c:v>
                </c:pt>
                <c:pt idx="5139">
                  <c:v>42396</c:v>
                </c:pt>
                <c:pt idx="5140">
                  <c:v>42397</c:v>
                </c:pt>
                <c:pt idx="5141">
                  <c:v>42398</c:v>
                </c:pt>
                <c:pt idx="5142">
                  <c:v>42399</c:v>
                </c:pt>
                <c:pt idx="5143">
                  <c:v>42400</c:v>
                </c:pt>
                <c:pt idx="5144">
                  <c:v>42401</c:v>
                </c:pt>
                <c:pt idx="5145">
                  <c:v>42402</c:v>
                </c:pt>
                <c:pt idx="5146">
                  <c:v>42403</c:v>
                </c:pt>
                <c:pt idx="5147">
                  <c:v>42404</c:v>
                </c:pt>
                <c:pt idx="5148">
                  <c:v>42405</c:v>
                </c:pt>
                <c:pt idx="5149">
                  <c:v>42406</c:v>
                </c:pt>
                <c:pt idx="5150">
                  <c:v>42407</c:v>
                </c:pt>
                <c:pt idx="5151">
                  <c:v>42408</c:v>
                </c:pt>
                <c:pt idx="5152">
                  <c:v>42409</c:v>
                </c:pt>
                <c:pt idx="5153">
                  <c:v>42410</c:v>
                </c:pt>
                <c:pt idx="5154">
                  <c:v>42411</c:v>
                </c:pt>
                <c:pt idx="5155">
                  <c:v>42412</c:v>
                </c:pt>
                <c:pt idx="5156">
                  <c:v>42413</c:v>
                </c:pt>
                <c:pt idx="5157">
                  <c:v>42414</c:v>
                </c:pt>
                <c:pt idx="5158">
                  <c:v>42415</c:v>
                </c:pt>
                <c:pt idx="5159">
                  <c:v>42416</c:v>
                </c:pt>
                <c:pt idx="5160">
                  <c:v>42417</c:v>
                </c:pt>
                <c:pt idx="5161">
                  <c:v>42418</c:v>
                </c:pt>
                <c:pt idx="5162">
                  <c:v>42419</c:v>
                </c:pt>
                <c:pt idx="5163">
                  <c:v>42420</c:v>
                </c:pt>
                <c:pt idx="5164">
                  <c:v>42421</c:v>
                </c:pt>
                <c:pt idx="5165">
                  <c:v>42422</c:v>
                </c:pt>
                <c:pt idx="5166">
                  <c:v>42423</c:v>
                </c:pt>
                <c:pt idx="5167">
                  <c:v>42424</c:v>
                </c:pt>
                <c:pt idx="5168">
                  <c:v>42425</c:v>
                </c:pt>
                <c:pt idx="5169">
                  <c:v>42426</c:v>
                </c:pt>
                <c:pt idx="5170">
                  <c:v>42427</c:v>
                </c:pt>
                <c:pt idx="5171">
                  <c:v>42428</c:v>
                </c:pt>
                <c:pt idx="5172">
                  <c:v>42429</c:v>
                </c:pt>
                <c:pt idx="5173">
                  <c:v>42430</c:v>
                </c:pt>
                <c:pt idx="5174">
                  <c:v>42431</c:v>
                </c:pt>
                <c:pt idx="5175">
                  <c:v>42432</c:v>
                </c:pt>
                <c:pt idx="5176">
                  <c:v>42433</c:v>
                </c:pt>
                <c:pt idx="5177">
                  <c:v>42434</c:v>
                </c:pt>
                <c:pt idx="5178">
                  <c:v>42435</c:v>
                </c:pt>
                <c:pt idx="5179">
                  <c:v>42436</c:v>
                </c:pt>
                <c:pt idx="5180">
                  <c:v>42437</c:v>
                </c:pt>
                <c:pt idx="5181">
                  <c:v>42438</c:v>
                </c:pt>
                <c:pt idx="5182">
                  <c:v>42439</c:v>
                </c:pt>
                <c:pt idx="5183">
                  <c:v>42440</c:v>
                </c:pt>
                <c:pt idx="5184">
                  <c:v>42441</c:v>
                </c:pt>
                <c:pt idx="5185">
                  <c:v>42442</c:v>
                </c:pt>
                <c:pt idx="5186">
                  <c:v>42443</c:v>
                </c:pt>
                <c:pt idx="5187">
                  <c:v>42444</c:v>
                </c:pt>
                <c:pt idx="5188">
                  <c:v>42445</c:v>
                </c:pt>
                <c:pt idx="5189">
                  <c:v>42446</c:v>
                </c:pt>
                <c:pt idx="5190">
                  <c:v>42447</c:v>
                </c:pt>
                <c:pt idx="5191">
                  <c:v>42448</c:v>
                </c:pt>
                <c:pt idx="5192">
                  <c:v>42449</c:v>
                </c:pt>
                <c:pt idx="5193">
                  <c:v>42450</c:v>
                </c:pt>
                <c:pt idx="5194">
                  <c:v>42451</c:v>
                </c:pt>
                <c:pt idx="5195">
                  <c:v>42452</c:v>
                </c:pt>
                <c:pt idx="5196">
                  <c:v>42453</c:v>
                </c:pt>
                <c:pt idx="5197">
                  <c:v>42454</c:v>
                </c:pt>
                <c:pt idx="5198">
                  <c:v>42455</c:v>
                </c:pt>
                <c:pt idx="5199">
                  <c:v>42456</c:v>
                </c:pt>
                <c:pt idx="5200">
                  <c:v>42457</c:v>
                </c:pt>
                <c:pt idx="5201">
                  <c:v>42458</c:v>
                </c:pt>
                <c:pt idx="5202">
                  <c:v>42459</c:v>
                </c:pt>
                <c:pt idx="5203">
                  <c:v>42460</c:v>
                </c:pt>
                <c:pt idx="5204">
                  <c:v>42461</c:v>
                </c:pt>
                <c:pt idx="5205">
                  <c:v>42462</c:v>
                </c:pt>
                <c:pt idx="5206">
                  <c:v>42463</c:v>
                </c:pt>
                <c:pt idx="5207">
                  <c:v>42464</c:v>
                </c:pt>
                <c:pt idx="5208">
                  <c:v>42465</c:v>
                </c:pt>
                <c:pt idx="5209">
                  <c:v>42466</c:v>
                </c:pt>
                <c:pt idx="5210">
                  <c:v>42467</c:v>
                </c:pt>
                <c:pt idx="5211">
                  <c:v>42468</c:v>
                </c:pt>
                <c:pt idx="5212">
                  <c:v>42469</c:v>
                </c:pt>
                <c:pt idx="5213">
                  <c:v>42470</c:v>
                </c:pt>
                <c:pt idx="5214">
                  <c:v>42471</c:v>
                </c:pt>
                <c:pt idx="5215">
                  <c:v>42472</c:v>
                </c:pt>
                <c:pt idx="5216">
                  <c:v>42473</c:v>
                </c:pt>
                <c:pt idx="5217">
                  <c:v>42474</c:v>
                </c:pt>
                <c:pt idx="5218">
                  <c:v>42475</c:v>
                </c:pt>
                <c:pt idx="5219">
                  <c:v>42476</c:v>
                </c:pt>
                <c:pt idx="5220">
                  <c:v>42477</c:v>
                </c:pt>
                <c:pt idx="5221">
                  <c:v>42478</c:v>
                </c:pt>
                <c:pt idx="5222">
                  <c:v>42479</c:v>
                </c:pt>
                <c:pt idx="5223">
                  <c:v>42480</c:v>
                </c:pt>
                <c:pt idx="5224">
                  <c:v>42481</c:v>
                </c:pt>
                <c:pt idx="5225">
                  <c:v>42482</c:v>
                </c:pt>
                <c:pt idx="5226">
                  <c:v>42483</c:v>
                </c:pt>
                <c:pt idx="5227">
                  <c:v>42484</c:v>
                </c:pt>
                <c:pt idx="5228">
                  <c:v>42485</c:v>
                </c:pt>
                <c:pt idx="5229">
                  <c:v>42486</c:v>
                </c:pt>
                <c:pt idx="5230">
                  <c:v>42487</c:v>
                </c:pt>
                <c:pt idx="5231">
                  <c:v>42488</c:v>
                </c:pt>
                <c:pt idx="5232">
                  <c:v>42489</c:v>
                </c:pt>
                <c:pt idx="5233">
                  <c:v>42490</c:v>
                </c:pt>
                <c:pt idx="5234">
                  <c:v>42491</c:v>
                </c:pt>
                <c:pt idx="5235">
                  <c:v>42492</c:v>
                </c:pt>
                <c:pt idx="5236">
                  <c:v>42493</c:v>
                </c:pt>
                <c:pt idx="5237">
                  <c:v>42494</c:v>
                </c:pt>
                <c:pt idx="5238">
                  <c:v>42495</c:v>
                </c:pt>
                <c:pt idx="5239">
                  <c:v>42496</c:v>
                </c:pt>
                <c:pt idx="5240">
                  <c:v>42497</c:v>
                </c:pt>
                <c:pt idx="5241">
                  <c:v>42498</c:v>
                </c:pt>
                <c:pt idx="5242">
                  <c:v>42499</c:v>
                </c:pt>
                <c:pt idx="5243">
                  <c:v>42500</c:v>
                </c:pt>
                <c:pt idx="5244">
                  <c:v>42501</c:v>
                </c:pt>
                <c:pt idx="5245">
                  <c:v>42502</c:v>
                </c:pt>
                <c:pt idx="5246">
                  <c:v>42503</c:v>
                </c:pt>
                <c:pt idx="5247">
                  <c:v>42504</c:v>
                </c:pt>
                <c:pt idx="5248">
                  <c:v>42505</c:v>
                </c:pt>
                <c:pt idx="5249">
                  <c:v>42506</c:v>
                </c:pt>
                <c:pt idx="5250">
                  <c:v>42507</c:v>
                </c:pt>
                <c:pt idx="5251">
                  <c:v>42508</c:v>
                </c:pt>
                <c:pt idx="5252">
                  <c:v>42509</c:v>
                </c:pt>
                <c:pt idx="5253">
                  <c:v>42510</c:v>
                </c:pt>
                <c:pt idx="5254">
                  <c:v>42511</c:v>
                </c:pt>
                <c:pt idx="5255">
                  <c:v>42512</c:v>
                </c:pt>
                <c:pt idx="5256">
                  <c:v>42513</c:v>
                </c:pt>
                <c:pt idx="5257">
                  <c:v>42514</c:v>
                </c:pt>
                <c:pt idx="5258">
                  <c:v>42515</c:v>
                </c:pt>
                <c:pt idx="5259">
                  <c:v>42516</c:v>
                </c:pt>
                <c:pt idx="5260">
                  <c:v>42517</c:v>
                </c:pt>
                <c:pt idx="5261">
                  <c:v>42518</c:v>
                </c:pt>
                <c:pt idx="5262">
                  <c:v>42519</c:v>
                </c:pt>
                <c:pt idx="5263">
                  <c:v>42520</c:v>
                </c:pt>
                <c:pt idx="5264">
                  <c:v>42521</c:v>
                </c:pt>
                <c:pt idx="5265">
                  <c:v>42522</c:v>
                </c:pt>
                <c:pt idx="5266">
                  <c:v>42523</c:v>
                </c:pt>
                <c:pt idx="5267">
                  <c:v>42524</c:v>
                </c:pt>
                <c:pt idx="5268">
                  <c:v>42525</c:v>
                </c:pt>
                <c:pt idx="5269">
                  <c:v>42526</c:v>
                </c:pt>
                <c:pt idx="5270">
                  <c:v>42527</c:v>
                </c:pt>
                <c:pt idx="5271">
                  <c:v>42528</c:v>
                </c:pt>
                <c:pt idx="5272">
                  <c:v>42529</c:v>
                </c:pt>
                <c:pt idx="5273">
                  <c:v>42530</c:v>
                </c:pt>
                <c:pt idx="5274">
                  <c:v>42531</c:v>
                </c:pt>
                <c:pt idx="5275">
                  <c:v>42532</c:v>
                </c:pt>
                <c:pt idx="5276">
                  <c:v>42533</c:v>
                </c:pt>
                <c:pt idx="5277">
                  <c:v>42534</c:v>
                </c:pt>
                <c:pt idx="5278">
                  <c:v>42535</c:v>
                </c:pt>
                <c:pt idx="5279">
                  <c:v>42536</c:v>
                </c:pt>
                <c:pt idx="5280">
                  <c:v>42537</c:v>
                </c:pt>
                <c:pt idx="5281">
                  <c:v>42538</c:v>
                </c:pt>
                <c:pt idx="5282">
                  <c:v>42539</c:v>
                </c:pt>
                <c:pt idx="5283">
                  <c:v>42540</c:v>
                </c:pt>
                <c:pt idx="5284">
                  <c:v>42541</c:v>
                </c:pt>
                <c:pt idx="5285">
                  <c:v>42542</c:v>
                </c:pt>
                <c:pt idx="5286">
                  <c:v>42543</c:v>
                </c:pt>
                <c:pt idx="5287">
                  <c:v>42544</c:v>
                </c:pt>
                <c:pt idx="5288">
                  <c:v>42545</c:v>
                </c:pt>
                <c:pt idx="5289">
                  <c:v>42546</c:v>
                </c:pt>
                <c:pt idx="5290">
                  <c:v>42547</c:v>
                </c:pt>
                <c:pt idx="5291">
                  <c:v>42548</c:v>
                </c:pt>
                <c:pt idx="5292">
                  <c:v>42549</c:v>
                </c:pt>
                <c:pt idx="5293">
                  <c:v>42550</c:v>
                </c:pt>
                <c:pt idx="5294">
                  <c:v>42551</c:v>
                </c:pt>
                <c:pt idx="5295">
                  <c:v>42552</c:v>
                </c:pt>
                <c:pt idx="5296">
                  <c:v>42553</c:v>
                </c:pt>
                <c:pt idx="5297">
                  <c:v>42554</c:v>
                </c:pt>
                <c:pt idx="5298">
                  <c:v>42555</c:v>
                </c:pt>
                <c:pt idx="5299">
                  <c:v>42556</c:v>
                </c:pt>
                <c:pt idx="5300">
                  <c:v>42557</c:v>
                </c:pt>
                <c:pt idx="5301">
                  <c:v>42558</c:v>
                </c:pt>
                <c:pt idx="5302">
                  <c:v>42559</c:v>
                </c:pt>
                <c:pt idx="5303">
                  <c:v>42560</c:v>
                </c:pt>
                <c:pt idx="5304">
                  <c:v>42561</c:v>
                </c:pt>
                <c:pt idx="5305">
                  <c:v>42562</c:v>
                </c:pt>
                <c:pt idx="5306">
                  <c:v>42563</c:v>
                </c:pt>
                <c:pt idx="5307">
                  <c:v>42564</c:v>
                </c:pt>
                <c:pt idx="5308">
                  <c:v>42565</c:v>
                </c:pt>
                <c:pt idx="5309">
                  <c:v>42566</c:v>
                </c:pt>
                <c:pt idx="5310">
                  <c:v>42567</c:v>
                </c:pt>
                <c:pt idx="5311">
                  <c:v>42568</c:v>
                </c:pt>
                <c:pt idx="5312">
                  <c:v>42569</c:v>
                </c:pt>
                <c:pt idx="5313">
                  <c:v>42570</c:v>
                </c:pt>
                <c:pt idx="5314">
                  <c:v>42571</c:v>
                </c:pt>
                <c:pt idx="5315">
                  <c:v>42572</c:v>
                </c:pt>
                <c:pt idx="5316">
                  <c:v>42573</c:v>
                </c:pt>
                <c:pt idx="5317">
                  <c:v>42574</c:v>
                </c:pt>
                <c:pt idx="5318">
                  <c:v>42575</c:v>
                </c:pt>
                <c:pt idx="5319">
                  <c:v>42576</c:v>
                </c:pt>
                <c:pt idx="5320">
                  <c:v>42577</c:v>
                </c:pt>
                <c:pt idx="5321">
                  <c:v>42578</c:v>
                </c:pt>
                <c:pt idx="5322">
                  <c:v>42579</c:v>
                </c:pt>
                <c:pt idx="5323">
                  <c:v>42580</c:v>
                </c:pt>
                <c:pt idx="5324">
                  <c:v>42581</c:v>
                </c:pt>
                <c:pt idx="5325">
                  <c:v>42582</c:v>
                </c:pt>
                <c:pt idx="5326">
                  <c:v>42583</c:v>
                </c:pt>
                <c:pt idx="5327">
                  <c:v>42584</c:v>
                </c:pt>
                <c:pt idx="5328">
                  <c:v>42585</c:v>
                </c:pt>
                <c:pt idx="5329">
                  <c:v>42586</c:v>
                </c:pt>
                <c:pt idx="5330">
                  <c:v>42587</c:v>
                </c:pt>
                <c:pt idx="5331">
                  <c:v>42588</c:v>
                </c:pt>
                <c:pt idx="5332">
                  <c:v>42589</c:v>
                </c:pt>
                <c:pt idx="5333">
                  <c:v>42590</c:v>
                </c:pt>
                <c:pt idx="5334">
                  <c:v>42591</c:v>
                </c:pt>
                <c:pt idx="5335">
                  <c:v>42592</c:v>
                </c:pt>
                <c:pt idx="5336">
                  <c:v>42593</c:v>
                </c:pt>
                <c:pt idx="5337">
                  <c:v>42594</c:v>
                </c:pt>
                <c:pt idx="5338">
                  <c:v>42595</c:v>
                </c:pt>
                <c:pt idx="5339">
                  <c:v>42596</c:v>
                </c:pt>
                <c:pt idx="5340">
                  <c:v>42597</c:v>
                </c:pt>
                <c:pt idx="5341">
                  <c:v>42598</c:v>
                </c:pt>
                <c:pt idx="5342">
                  <c:v>42599</c:v>
                </c:pt>
                <c:pt idx="5343">
                  <c:v>42600</c:v>
                </c:pt>
                <c:pt idx="5344">
                  <c:v>42601</c:v>
                </c:pt>
                <c:pt idx="5345">
                  <c:v>42602</c:v>
                </c:pt>
                <c:pt idx="5346">
                  <c:v>42603</c:v>
                </c:pt>
                <c:pt idx="5347">
                  <c:v>42604</c:v>
                </c:pt>
                <c:pt idx="5348">
                  <c:v>42605</c:v>
                </c:pt>
                <c:pt idx="5349">
                  <c:v>42606</c:v>
                </c:pt>
                <c:pt idx="5350">
                  <c:v>42607</c:v>
                </c:pt>
                <c:pt idx="5351">
                  <c:v>42608</c:v>
                </c:pt>
                <c:pt idx="5352">
                  <c:v>42609</c:v>
                </c:pt>
                <c:pt idx="5353">
                  <c:v>42610</c:v>
                </c:pt>
                <c:pt idx="5354">
                  <c:v>42611</c:v>
                </c:pt>
                <c:pt idx="5355">
                  <c:v>42612</c:v>
                </c:pt>
                <c:pt idx="5356">
                  <c:v>42613</c:v>
                </c:pt>
                <c:pt idx="5357">
                  <c:v>42614</c:v>
                </c:pt>
                <c:pt idx="5358">
                  <c:v>42615</c:v>
                </c:pt>
                <c:pt idx="5359">
                  <c:v>42616</c:v>
                </c:pt>
                <c:pt idx="5360">
                  <c:v>42617</c:v>
                </c:pt>
                <c:pt idx="5361">
                  <c:v>42618</c:v>
                </c:pt>
                <c:pt idx="5362">
                  <c:v>42619</c:v>
                </c:pt>
                <c:pt idx="5363">
                  <c:v>42620</c:v>
                </c:pt>
                <c:pt idx="5364">
                  <c:v>42621</c:v>
                </c:pt>
                <c:pt idx="5365">
                  <c:v>42622</c:v>
                </c:pt>
                <c:pt idx="5366">
                  <c:v>42623</c:v>
                </c:pt>
                <c:pt idx="5367">
                  <c:v>42624</c:v>
                </c:pt>
                <c:pt idx="5368">
                  <c:v>42625</c:v>
                </c:pt>
                <c:pt idx="5369">
                  <c:v>42626</c:v>
                </c:pt>
                <c:pt idx="5370">
                  <c:v>42627</c:v>
                </c:pt>
                <c:pt idx="5371">
                  <c:v>42628</c:v>
                </c:pt>
                <c:pt idx="5372">
                  <c:v>42629</c:v>
                </c:pt>
                <c:pt idx="5373">
                  <c:v>42630</c:v>
                </c:pt>
                <c:pt idx="5374">
                  <c:v>42631</c:v>
                </c:pt>
                <c:pt idx="5375">
                  <c:v>42632</c:v>
                </c:pt>
                <c:pt idx="5376">
                  <c:v>42633</c:v>
                </c:pt>
                <c:pt idx="5377">
                  <c:v>42634</c:v>
                </c:pt>
                <c:pt idx="5378">
                  <c:v>42635</c:v>
                </c:pt>
                <c:pt idx="5379">
                  <c:v>42636</c:v>
                </c:pt>
                <c:pt idx="5380">
                  <c:v>42637</c:v>
                </c:pt>
                <c:pt idx="5381">
                  <c:v>42638</c:v>
                </c:pt>
                <c:pt idx="5382">
                  <c:v>42639</c:v>
                </c:pt>
                <c:pt idx="5383">
                  <c:v>42640</c:v>
                </c:pt>
                <c:pt idx="5384">
                  <c:v>42641</c:v>
                </c:pt>
                <c:pt idx="5385">
                  <c:v>42642</c:v>
                </c:pt>
                <c:pt idx="5386">
                  <c:v>42643</c:v>
                </c:pt>
                <c:pt idx="5387">
                  <c:v>42644</c:v>
                </c:pt>
                <c:pt idx="5388">
                  <c:v>42645</c:v>
                </c:pt>
                <c:pt idx="5389">
                  <c:v>42646</c:v>
                </c:pt>
                <c:pt idx="5390">
                  <c:v>42647</c:v>
                </c:pt>
                <c:pt idx="5391">
                  <c:v>42648</c:v>
                </c:pt>
                <c:pt idx="5392">
                  <c:v>42649</c:v>
                </c:pt>
                <c:pt idx="5393">
                  <c:v>42650</c:v>
                </c:pt>
                <c:pt idx="5394">
                  <c:v>42651</c:v>
                </c:pt>
                <c:pt idx="5395">
                  <c:v>42652</c:v>
                </c:pt>
                <c:pt idx="5396">
                  <c:v>42653</c:v>
                </c:pt>
                <c:pt idx="5397">
                  <c:v>42654</c:v>
                </c:pt>
                <c:pt idx="5398">
                  <c:v>42655</c:v>
                </c:pt>
                <c:pt idx="5399">
                  <c:v>42656</c:v>
                </c:pt>
                <c:pt idx="5400">
                  <c:v>42657</c:v>
                </c:pt>
                <c:pt idx="5401">
                  <c:v>42658</c:v>
                </c:pt>
                <c:pt idx="5402">
                  <c:v>42659</c:v>
                </c:pt>
                <c:pt idx="5403">
                  <c:v>42660</c:v>
                </c:pt>
                <c:pt idx="5404">
                  <c:v>42661</c:v>
                </c:pt>
                <c:pt idx="5405">
                  <c:v>42662</c:v>
                </c:pt>
                <c:pt idx="5406">
                  <c:v>42663</c:v>
                </c:pt>
                <c:pt idx="5407">
                  <c:v>42664</c:v>
                </c:pt>
                <c:pt idx="5408">
                  <c:v>42665</c:v>
                </c:pt>
                <c:pt idx="5409">
                  <c:v>42666</c:v>
                </c:pt>
                <c:pt idx="5410">
                  <c:v>42667</c:v>
                </c:pt>
                <c:pt idx="5411">
                  <c:v>42668</c:v>
                </c:pt>
                <c:pt idx="5412">
                  <c:v>42669</c:v>
                </c:pt>
                <c:pt idx="5413">
                  <c:v>42670</c:v>
                </c:pt>
                <c:pt idx="5414">
                  <c:v>42671</c:v>
                </c:pt>
                <c:pt idx="5415">
                  <c:v>42672</c:v>
                </c:pt>
                <c:pt idx="5416">
                  <c:v>42673</c:v>
                </c:pt>
                <c:pt idx="5417">
                  <c:v>42674</c:v>
                </c:pt>
                <c:pt idx="5418">
                  <c:v>42675</c:v>
                </c:pt>
                <c:pt idx="5419">
                  <c:v>42676</c:v>
                </c:pt>
                <c:pt idx="5420">
                  <c:v>42677</c:v>
                </c:pt>
                <c:pt idx="5421">
                  <c:v>42678</c:v>
                </c:pt>
                <c:pt idx="5422">
                  <c:v>42679</c:v>
                </c:pt>
                <c:pt idx="5423">
                  <c:v>42680</c:v>
                </c:pt>
                <c:pt idx="5424">
                  <c:v>42681</c:v>
                </c:pt>
                <c:pt idx="5425">
                  <c:v>42682</c:v>
                </c:pt>
                <c:pt idx="5426">
                  <c:v>42683</c:v>
                </c:pt>
                <c:pt idx="5427">
                  <c:v>42684</c:v>
                </c:pt>
                <c:pt idx="5428">
                  <c:v>42685</c:v>
                </c:pt>
                <c:pt idx="5429">
                  <c:v>42686</c:v>
                </c:pt>
                <c:pt idx="5430">
                  <c:v>42687</c:v>
                </c:pt>
                <c:pt idx="5431">
                  <c:v>42688</c:v>
                </c:pt>
                <c:pt idx="5432">
                  <c:v>42689</c:v>
                </c:pt>
                <c:pt idx="5433">
                  <c:v>42690</c:v>
                </c:pt>
                <c:pt idx="5434">
                  <c:v>42691</c:v>
                </c:pt>
                <c:pt idx="5435">
                  <c:v>42692</c:v>
                </c:pt>
                <c:pt idx="5436">
                  <c:v>42693</c:v>
                </c:pt>
                <c:pt idx="5437">
                  <c:v>42694</c:v>
                </c:pt>
                <c:pt idx="5438">
                  <c:v>42695</c:v>
                </c:pt>
                <c:pt idx="5439">
                  <c:v>42696</c:v>
                </c:pt>
                <c:pt idx="5440">
                  <c:v>42697</c:v>
                </c:pt>
                <c:pt idx="5441">
                  <c:v>42698</c:v>
                </c:pt>
                <c:pt idx="5442">
                  <c:v>42699</c:v>
                </c:pt>
                <c:pt idx="5443">
                  <c:v>42700</c:v>
                </c:pt>
                <c:pt idx="5444">
                  <c:v>42701</c:v>
                </c:pt>
                <c:pt idx="5445">
                  <c:v>42702</c:v>
                </c:pt>
                <c:pt idx="5446">
                  <c:v>42703</c:v>
                </c:pt>
                <c:pt idx="5447">
                  <c:v>42704</c:v>
                </c:pt>
                <c:pt idx="5448">
                  <c:v>42705</c:v>
                </c:pt>
                <c:pt idx="5449">
                  <c:v>42706</c:v>
                </c:pt>
                <c:pt idx="5450">
                  <c:v>42707</c:v>
                </c:pt>
                <c:pt idx="5451">
                  <c:v>42708</c:v>
                </c:pt>
                <c:pt idx="5452">
                  <c:v>42709</c:v>
                </c:pt>
                <c:pt idx="5453">
                  <c:v>42710</c:v>
                </c:pt>
                <c:pt idx="5454">
                  <c:v>42711</c:v>
                </c:pt>
                <c:pt idx="5455">
                  <c:v>42712</c:v>
                </c:pt>
                <c:pt idx="5456">
                  <c:v>42713</c:v>
                </c:pt>
                <c:pt idx="5457">
                  <c:v>42714</c:v>
                </c:pt>
                <c:pt idx="5458">
                  <c:v>42715</c:v>
                </c:pt>
                <c:pt idx="5459">
                  <c:v>42716</c:v>
                </c:pt>
                <c:pt idx="5460">
                  <c:v>42717</c:v>
                </c:pt>
                <c:pt idx="5461">
                  <c:v>42718</c:v>
                </c:pt>
                <c:pt idx="5462">
                  <c:v>42719</c:v>
                </c:pt>
                <c:pt idx="5463">
                  <c:v>42720</c:v>
                </c:pt>
                <c:pt idx="5464">
                  <c:v>42721</c:v>
                </c:pt>
                <c:pt idx="5465">
                  <c:v>42722</c:v>
                </c:pt>
                <c:pt idx="5466">
                  <c:v>42723</c:v>
                </c:pt>
                <c:pt idx="5467">
                  <c:v>42724</c:v>
                </c:pt>
                <c:pt idx="5468">
                  <c:v>42725</c:v>
                </c:pt>
                <c:pt idx="5469">
                  <c:v>42726</c:v>
                </c:pt>
                <c:pt idx="5470">
                  <c:v>42727</c:v>
                </c:pt>
                <c:pt idx="5471">
                  <c:v>42728</c:v>
                </c:pt>
                <c:pt idx="5472">
                  <c:v>42729</c:v>
                </c:pt>
                <c:pt idx="5473">
                  <c:v>42730</c:v>
                </c:pt>
                <c:pt idx="5474">
                  <c:v>42731</c:v>
                </c:pt>
                <c:pt idx="5475">
                  <c:v>42732</c:v>
                </c:pt>
                <c:pt idx="5476">
                  <c:v>42733</c:v>
                </c:pt>
                <c:pt idx="5477">
                  <c:v>42734</c:v>
                </c:pt>
                <c:pt idx="5478">
                  <c:v>42735</c:v>
                </c:pt>
                <c:pt idx="5479">
                  <c:v>42736</c:v>
                </c:pt>
                <c:pt idx="5480">
                  <c:v>42737</c:v>
                </c:pt>
                <c:pt idx="5481">
                  <c:v>42738</c:v>
                </c:pt>
                <c:pt idx="5482">
                  <c:v>42739</c:v>
                </c:pt>
                <c:pt idx="5483">
                  <c:v>42740</c:v>
                </c:pt>
                <c:pt idx="5484">
                  <c:v>42741</c:v>
                </c:pt>
                <c:pt idx="5485">
                  <c:v>42742</c:v>
                </c:pt>
                <c:pt idx="5486">
                  <c:v>42743</c:v>
                </c:pt>
                <c:pt idx="5487">
                  <c:v>42744</c:v>
                </c:pt>
                <c:pt idx="5488">
                  <c:v>42745</c:v>
                </c:pt>
                <c:pt idx="5489">
                  <c:v>42746</c:v>
                </c:pt>
                <c:pt idx="5490">
                  <c:v>42747</c:v>
                </c:pt>
                <c:pt idx="5491">
                  <c:v>42748</c:v>
                </c:pt>
                <c:pt idx="5492">
                  <c:v>42749</c:v>
                </c:pt>
                <c:pt idx="5493">
                  <c:v>42750</c:v>
                </c:pt>
                <c:pt idx="5494">
                  <c:v>42751</c:v>
                </c:pt>
                <c:pt idx="5495">
                  <c:v>42752</c:v>
                </c:pt>
                <c:pt idx="5496">
                  <c:v>42753</c:v>
                </c:pt>
                <c:pt idx="5497">
                  <c:v>42754</c:v>
                </c:pt>
                <c:pt idx="5498">
                  <c:v>42755</c:v>
                </c:pt>
                <c:pt idx="5499">
                  <c:v>42756</c:v>
                </c:pt>
                <c:pt idx="5500">
                  <c:v>42757</c:v>
                </c:pt>
                <c:pt idx="5501">
                  <c:v>42758</c:v>
                </c:pt>
                <c:pt idx="5502">
                  <c:v>42759</c:v>
                </c:pt>
                <c:pt idx="5503">
                  <c:v>42760</c:v>
                </c:pt>
                <c:pt idx="5504">
                  <c:v>42761</c:v>
                </c:pt>
                <c:pt idx="5505">
                  <c:v>42762</c:v>
                </c:pt>
                <c:pt idx="5506">
                  <c:v>42763</c:v>
                </c:pt>
                <c:pt idx="5507">
                  <c:v>42764</c:v>
                </c:pt>
                <c:pt idx="5508">
                  <c:v>42765</c:v>
                </c:pt>
                <c:pt idx="5509">
                  <c:v>42766</c:v>
                </c:pt>
                <c:pt idx="5510">
                  <c:v>42767</c:v>
                </c:pt>
                <c:pt idx="5511">
                  <c:v>42768</c:v>
                </c:pt>
                <c:pt idx="5512">
                  <c:v>42769</c:v>
                </c:pt>
                <c:pt idx="5513">
                  <c:v>42770</c:v>
                </c:pt>
                <c:pt idx="5514">
                  <c:v>42771</c:v>
                </c:pt>
                <c:pt idx="5515">
                  <c:v>42772</c:v>
                </c:pt>
                <c:pt idx="5516">
                  <c:v>42773</c:v>
                </c:pt>
                <c:pt idx="5517">
                  <c:v>42774</c:v>
                </c:pt>
                <c:pt idx="5518">
                  <c:v>42775</c:v>
                </c:pt>
                <c:pt idx="5519">
                  <c:v>42776</c:v>
                </c:pt>
                <c:pt idx="5520">
                  <c:v>42777</c:v>
                </c:pt>
                <c:pt idx="5521">
                  <c:v>42778</c:v>
                </c:pt>
                <c:pt idx="5522">
                  <c:v>42779</c:v>
                </c:pt>
                <c:pt idx="5523">
                  <c:v>42780</c:v>
                </c:pt>
                <c:pt idx="5524">
                  <c:v>42781</c:v>
                </c:pt>
                <c:pt idx="5525">
                  <c:v>42782</c:v>
                </c:pt>
                <c:pt idx="5526">
                  <c:v>42783</c:v>
                </c:pt>
                <c:pt idx="5527">
                  <c:v>42784</c:v>
                </c:pt>
                <c:pt idx="5528">
                  <c:v>42785</c:v>
                </c:pt>
                <c:pt idx="5529">
                  <c:v>42786</c:v>
                </c:pt>
                <c:pt idx="5530">
                  <c:v>42787</c:v>
                </c:pt>
                <c:pt idx="5531">
                  <c:v>42788</c:v>
                </c:pt>
                <c:pt idx="5532">
                  <c:v>42789</c:v>
                </c:pt>
                <c:pt idx="5533">
                  <c:v>42790</c:v>
                </c:pt>
                <c:pt idx="5534">
                  <c:v>42791</c:v>
                </c:pt>
                <c:pt idx="5535">
                  <c:v>42792</c:v>
                </c:pt>
                <c:pt idx="5536">
                  <c:v>42793</c:v>
                </c:pt>
                <c:pt idx="5537">
                  <c:v>42794</c:v>
                </c:pt>
                <c:pt idx="5538">
                  <c:v>42795</c:v>
                </c:pt>
                <c:pt idx="5539">
                  <c:v>42796</c:v>
                </c:pt>
                <c:pt idx="5540">
                  <c:v>42797</c:v>
                </c:pt>
                <c:pt idx="5541">
                  <c:v>42798</c:v>
                </c:pt>
                <c:pt idx="5542">
                  <c:v>42799</c:v>
                </c:pt>
                <c:pt idx="5543">
                  <c:v>42800</c:v>
                </c:pt>
                <c:pt idx="5544">
                  <c:v>42801</c:v>
                </c:pt>
                <c:pt idx="5545">
                  <c:v>42802</c:v>
                </c:pt>
                <c:pt idx="5546">
                  <c:v>42803</c:v>
                </c:pt>
                <c:pt idx="5547">
                  <c:v>42804</c:v>
                </c:pt>
                <c:pt idx="5548">
                  <c:v>42805</c:v>
                </c:pt>
                <c:pt idx="5549">
                  <c:v>42806</c:v>
                </c:pt>
                <c:pt idx="5550">
                  <c:v>42807</c:v>
                </c:pt>
                <c:pt idx="5551">
                  <c:v>42808</c:v>
                </c:pt>
                <c:pt idx="5552">
                  <c:v>42809</c:v>
                </c:pt>
                <c:pt idx="5553">
                  <c:v>42810</c:v>
                </c:pt>
                <c:pt idx="5554">
                  <c:v>42811</c:v>
                </c:pt>
                <c:pt idx="5555">
                  <c:v>42812</c:v>
                </c:pt>
                <c:pt idx="5556">
                  <c:v>42813</c:v>
                </c:pt>
                <c:pt idx="5557">
                  <c:v>42814</c:v>
                </c:pt>
                <c:pt idx="5558">
                  <c:v>42815</c:v>
                </c:pt>
                <c:pt idx="5559">
                  <c:v>42816</c:v>
                </c:pt>
                <c:pt idx="5560">
                  <c:v>42817</c:v>
                </c:pt>
                <c:pt idx="5561">
                  <c:v>42818</c:v>
                </c:pt>
                <c:pt idx="5562">
                  <c:v>42819</c:v>
                </c:pt>
                <c:pt idx="5563">
                  <c:v>42820</c:v>
                </c:pt>
                <c:pt idx="5564">
                  <c:v>42821</c:v>
                </c:pt>
                <c:pt idx="5565">
                  <c:v>42822</c:v>
                </c:pt>
                <c:pt idx="5566">
                  <c:v>42823</c:v>
                </c:pt>
                <c:pt idx="5567">
                  <c:v>42824</c:v>
                </c:pt>
                <c:pt idx="5568">
                  <c:v>42825</c:v>
                </c:pt>
                <c:pt idx="5569">
                  <c:v>42826</c:v>
                </c:pt>
                <c:pt idx="5570">
                  <c:v>42827</c:v>
                </c:pt>
                <c:pt idx="5571">
                  <c:v>42828</c:v>
                </c:pt>
                <c:pt idx="5572">
                  <c:v>42829</c:v>
                </c:pt>
                <c:pt idx="5573">
                  <c:v>42830</c:v>
                </c:pt>
                <c:pt idx="5574">
                  <c:v>42831</c:v>
                </c:pt>
                <c:pt idx="5575">
                  <c:v>42832</c:v>
                </c:pt>
                <c:pt idx="5576">
                  <c:v>42833</c:v>
                </c:pt>
                <c:pt idx="5577">
                  <c:v>42834</c:v>
                </c:pt>
                <c:pt idx="5578">
                  <c:v>42835</c:v>
                </c:pt>
                <c:pt idx="5579">
                  <c:v>42836</c:v>
                </c:pt>
                <c:pt idx="5580">
                  <c:v>42837</c:v>
                </c:pt>
                <c:pt idx="5581">
                  <c:v>42838</c:v>
                </c:pt>
                <c:pt idx="5582">
                  <c:v>42839</c:v>
                </c:pt>
                <c:pt idx="5583">
                  <c:v>42840</c:v>
                </c:pt>
                <c:pt idx="5584">
                  <c:v>42841</c:v>
                </c:pt>
                <c:pt idx="5585">
                  <c:v>42842</c:v>
                </c:pt>
                <c:pt idx="5586">
                  <c:v>42843</c:v>
                </c:pt>
                <c:pt idx="5587">
                  <c:v>42844</c:v>
                </c:pt>
                <c:pt idx="5588">
                  <c:v>42845</c:v>
                </c:pt>
                <c:pt idx="5589">
                  <c:v>42846</c:v>
                </c:pt>
                <c:pt idx="5590">
                  <c:v>42847</c:v>
                </c:pt>
                <c:pt idx="5591">
                  <c:v>42848</c:v>
                </c:pt>
                <c:pt idx="5592">
                  <c:v>42849</c:v>
                </c:pt>
                <c:pt idx="5593">
                  <c:v>42850</c:v>
                </c:pt>
                <c:pt idx="5594">
                  <c:v>42851</c:v>
                </c:pt>
                <c:pt idx="5595">
                  <c:v>42852</c:v>
                </c:pt>
                <c:pt idx="5596">
                  <c:v>42853</c:v>
                </c:pt>
                <c:pt idx="5597">
                  <c:v>42854</c:v>
                </c:pt>
                <c:pt idx="5598">
                  <c:v>42855</c:v>
                </c:pt>
                <c:pt idx="5599">
                  <c:v>42856</c:v>
                </c:pt>
                <c:pt idx="5600">
                  <c:v>42857</c:v>
                </c:pt>
                <c:pt idx="5601">
                  <c:v>42858</c:v>
                </c:pt>
                <c:pt idx="5602">
                  <c:v>42859</c:v>
                </c:pt>
                <c:pt idx="5603">
                  <c:v>42860</c:v>
                </c:pt>
                <c:pt idx="5604">
                  <c:v>42861</c:v>
                </c:pt>
                <c:pt idx="5605">
                  <c:v>42862</c:v>
                </c:pt>
                <c:pt idx="5606">
                  <c:v>42863</c:v>
                </c:pt>
                <c:pt idx="5607">
                  <c:v>42864</c:v>
                </c:pt>
                <c:pt idx="5608">
                  <c:v>42865</c:v>
                </c:pt>
                <c:pt idx="5609">
                  <c:v>42866</c:v>
                </c:pt>
                <c:pt idx="5610">
                  <c:v>42867</c:v>
                </c:pt>
                <c:pt idx="5611">
                  <c:v>42868</c:v>
                </c:pt>
                <c:pt idx="5612">
                  <c:v>42869</c:v>
                </c:pt>
                <c:pt idx="5613">
                  <c:v>42870</c:v>
                </c:pt>
                <c:pt idx="5614">
                  <c:v>42871</c:v>
                </c:pt>
                <c:pt idx="5615">
                  <c:v>42872</c:v>
                </c:pt>
                <c:pt idx="5616">
                  <c:v>42873</c:v>
                </c:pt>
                <c:pt idx="5617">
                  <c:v>42874</c:v>
                </c:pt>
                <c:pt idx="5618">
                  <c:v>42875</c:v>
                </c:pt>
                <c:pt idx="5619">
                  <c:v>42876</c:v>
                </c:pt>
                <c:pt idx="5620">
                  <c:v>42877</c:v>
                </c:pt>
                <c:pt idx="5621">
                  <c:v>42878</c:v>
                </c:pt>
                <c:pt idx="5622">
                  <c:v>42879</c:v>
                </c:pt>
                <c:pt idx="5623">
                  <c:v>42880</c:v>
                </c:pt>
                <c:pt idx="5624">
                  <c:v>42881</c:v>
                </c:pt>
                <c:pt idx="5625">
                  <c:v>42882</c:v>
                </c:pt>
                <c:pt idx="5626">
                  <c:v>42883</c:v>
                </c:pt>
                <c:pt idx="5627">
                  <c:v>42884</c:v>
                </c:pt>
                <c:pt idx="5628">
                  <c:v>42885</c:v>
                </c:pt>
                <c:pt idx="5629">
                  <c:v>42886</c:v>
                </c:pt>
                <c:pt idx="5630">
                  <c:v>42887</c:v>
                </c:pt>
                <c:pt idx="5631">
                  <c:v>42888</c:v>
                </c:pt>
                <c:pt idx="5632">
                  <c:v>42889</c:v>
                </c:pt>
                <c:pt idx="5633">
                  <c:v>42890</c:v>
                </c:pt>
                <c:pt idx="5634">
                  <c:v>42891</c:v>
                </c:pt>
                <c:pt idx="5635">
                  <c:v>42892</c:v>
                </c:pt>
                <c:pt idx="5636">
                  <c:v>42893</c:v>
                </c:pt>
                <c:pt idx="5637">
                  <c:v>42894</c:v>
                </c:pt>
                <c:pt idx="5638">
                  <c:v>42895</c:v>
                </c:pt>
                <c:pt idx="5639">
                  <c:v>42896</c:v>
                </c:pt>
                <c:pt idx="5640">
                  <c:v>42897</c:v>
                </c:pt>
                <c:pt idx="5641">
                  <c:v>42898</c:v>
                </c:pt>
                <c:pt idx="5642">
                  <c:v>42899</c:v>
                </c:pt>
                <c:pt idx="5643">
                  <c:v>42900</c:v>
                </c:pt>
                <c:pt idx="5644">
                  <c:v>42901</c:v>
                </c:pt>
                <c:pt idx="5645">
                  <c:v>42902</c:v>
                </c:pt>
                <c:pt idx="5646">
                  <c:v>42903</c:v>
                </c:pt>
                <c:pt idx="5647">
                  <c:v>42904</c:v>
                </c:pt>
                <c:pt idx="5648">
                  <c:v>42905</c:v>
                </c:pt>
                <c:pt idx="5649">
                  <c:v>42906</c:v>
                </c:pt>
                <c:pt idx="5650">
                  <c:v>42907</c:v>
                </c:pt>
                <c:pt idx="5651">
                  <c:v>42908</c:v>
                </c:pt>
                <c:pt idx="5652">
                  <c:v>42909</c:v>
                </c:pt>
                <c:pt idx="5653">
                  <c:v>42910</c:v>
                </c:pt>
                <c:pt idx="5654">
                  <c:v>42911</c:v>
                </c:pt>
                <c:pt idx="5655">
                  <c:v>42912</c:v>
                </c:pt>
                <c:pt idx="5656">
                  <c:v>42913</c:v>
                </c:pt>
                <c:pt idx="5657">
                  <c:v>42914</c:v>
                </c:pt>
                <c:pt idx="5658">
                  <c:v>42915</c:v>
                </c:pt>
                <c:pt idx="5659">
                  <c:v>42916</c:v>
                </c:pt>
                <c:pt idx="5660">
                  <c:v>42917</c:v>
                </c:pt>
                <c:pt idx="5661">
                  <c:v>42918</c:v>
                </c:pt>
                <c:pt idx="5662">
                  <c:v>42919</c:v>
                </c:pt>
                <c:pt idx="5663">
                  <c:v>42920</c:v>
                </c:pt>
                <c:pt idx="5664">
                  <c:v>42921</c:v>
                </c:pt>
                <c:pt idx="5665">
                  <c:v>42922</c:v>
                </c:pt>
                <c:pt idx="5666">
                  <c:v>42923</c:v>
                </c:pt>
                <c:pt idx="5667">
                  <c:v>42924</c:v>
                </c:pt>
                <c:pt idx="5668">
                  <c:v>42925</c:v>
                </c:pt>
                <c:pt idx="5669">
                  <c:v>42926</c:v>
                </c:pt>
                <c:pt idx="5670">
                  <c:v>42927</c:v>
                </c:pt>
                <c:pt idx="5671">
                  <c:v>42928</c:v>
                </c:pt>
                <c:pt idx="5672">
                  <c:v>42929</c:v>
                </c:pt>
                <c:pt idx="5673">
                  <c:v>42930</c:v>
                </c:pt>
                <c:pt idx="5674">
                  <c:v>42931</c:v>
                </c:pt>
                <c:pt idx="5675">
                  <c:v>42932</c:v>
                </c:pt>
                <c:pt idx="5676">
                  <c:v>42933</c:v>
                </c:pt>
                <c:pt idx="5677">
                  <c:v>42934</c:v>
                </c:pt>
                <c:pt idx="5678">
                  <c:v>42935</c:v>
                </c:pt>
                <c:pt idx="5679">
                  <c:v>42936</c:v>
                </c:pt>
                <c:pt idx="5680">
                  <c:v>42937</c:v>
                </c:pt>
                <c:pt idx="5681">
                  <c:v>42938</c:v>
                </c:pt>
                <c:pt idx="5682">
                  <c:v>42939</c:v>
                </c:pt>
                <c:pt idx="5683">
                  <c:v>42940</c:v>
                </c:pt>
                <c:pt idx="5684">
                  <c:v>42941</c:v>
                </c:pt>
                <c:pt idx="5685">
                  <c:v>42942</c:v>
                </c:pt>
                <c:pt idx="5686">
                  <c:v>42943</c:v>
                </c:pt>
                <c:pt idx="5687">
                  <c:v>42944</c:v>
                </c:pt>
                <c:pt idx="5688">
                  <c:v>42945</c:v>
                </c:pt>
                <c:pt idx="5689">
                  <c:v>42946</c:v>
                </c:pt>
                <c:pt idx="5690">
                  <c:v>42947</c:v>
                </c:pt>
                <c:pt idx="5691">
                  <c:v>42948</c:v>
                </c:pt>
                <c:pt idx="5692">
                  <c:v>42949</c:v>
                </c:pt>
                <c:pt idx="5693">
                  <c:v>42950</c:v>
                </c:pt>
                <c:pt idx="5694">
                  <c:v>42951</c:v>
                </c:pt>
                <c:pt idx="5695">
                  <c:v>42952</c:v>
                </c:pt>
                <c:pt idx="5696">
                  <c:v>42953</c:v>
                </c:pt>
                <c:pt idx="5697">
                  <c:v>42954</c:v>
                </c:pt>
                <c:pt idx="5698">
                  <c:v>42955</c:v>
                </c:pt>
                <c:pt idx="5699">
                  <c:v>42956</c:v>
                </c:pt>
                <c:pt idx="5700">
                  <c:v>42957</c:v>
                </c:pt>
                <c:pt idx="5701">
                  <c:v>42958</c:v>
                </c:pt>
                <c:pt idx="5702">
                  <c:v>42959</c:v>
                </c:pt>
                <c:pt idx="5703">
                  <c:v>42960</c:v>
                </c:pt>
                <c:pt idx="5704">
                  <c:v>42961</c:v>
                </c:pt>
                <c:pt idx="5705">
                  <c:v>42962</c:v>
                </c:pt>
                <c:pt idx="5706">
                  <c:v>42963</c:v>
                </c:pt>
                <c:pt idx="5707">
                  <c:v>42964</c:v>
                </c:pt>
                <c:pt idx="5708">
                  <c:v>42965</c:v>
                </c:pt>
                <c:pt idx="5709">
                  <c:v>42966</c:v>
                </c:pt>
                <c:pt idx="5710">
                  <c:v>42967</c:v>
                </c:pt>
                <c:pt idx="5711">
                  <c:v>42968</c:v>
                </c:pt>
                <c:pt idx="5712">
                  <c:v>42969</c:v>
                </c:pt>
                <c:pt idx="5713">
                  <c:v>42970</c:v>
                </c:pt>
                <c:pt idx="5714">
                  <c:v>42971</c:v>
                </c:pt>
                <c:pt idx="5715">
                  <c:v>42972</c:v>
                </c:pt>
                <c:pt idx="5716">
                  <c:v>42973</c:v>
                </c:pt>
                <c:pt idx="5717">
                  <c:v>42974</c:v>
                </c:pt>
                <c:pt idx="5718">
                  <c:v>42975</c:v>
                </c:pt>
                <c:pt idx="5719">
                  <c:v>42976</c:v>
                </c:pt>
                <c:pt idx="5720">
                  <c:v>42977</c:v>
                </c:pt>
                <c:pt idx="5721">
                  <c:v>42978</c:v>
                </c:pt>
                <c:pt idx="5722">
                  <c:v>42979</c:v>
                </c:pt>
                <c:pt idx="5723">
                  <c:v>42980</c:v>
                </c:pt>
                <c:pt idx="5724">
                  <c:v>42981</c:v>
                </c:pt>
                <c:pt idx="5725">
                  <c:v>42982</c:v>
                </c:pt>
                <c:pt idx="5726">
                  <c:v>42983</c:v>
                </c:pt>
                <c:pt idx="5727">
                  <c:v>42984</c:v>
                </c:pt>
                <c:pt idx="5728">
                  <c:v>42985</c:v>
                </c:pt>
                <c:pt idx="5729">
                  <c:v>42986</c:v>
                </c:pt>
                <c:pt idx="5730">
                  <c:v>42987</c:v>
                </c:pt>
                <c:pt idx="5731">
                  <c:v>42988</c:v>
                </c:pt>
                <c:pt idx="5732">
                  <c:v>42989</c:v>
                </c:pt>
                <c:pt idx="5733">
                  <c:v>42990</c:v>
                </c:pt>
                <c:pt idx="5734">
                  <c:v>42991</c:v>
                </c:pt>
                <c:pt idx="5735">
                  <c:v>42992</c:v>
                </c:pt>
                <c:pt idx="5736">
                  <c:v>42993</c:v>
                </c:pt>
                <c:pt idx="5737">
                  <c:v>42994</c:v>
                </c:pt>
                <c:pt idx="5738">
                  <c:v>42995</c:v>
                </c:pt>
                <c:pt idx="5739">
                  <c:v>42996</c:v>
                </c:pt>
                <c:pt idx="5740">
                  <c:v>42997</c:v>
                </c:pt>
                <c:pt idx="5741">
                  <c:v>42998</c:v>
                </c:pt>
                <c:pt idx="5742">
                  <c:v>42999</c:v>
                </c:pt>
                <c:pt idx="5743">
                  <c:v>43000</c:v>
                </c:pt>
                <c:pt idx="5744">
                  <c:v>43001</c:v>
                </c:pt>
                <c:pt idx="5745">
                  <c:v>43002</c:v>
                </c:pt>
                <c:pt idx="5746">
                  <c:v>43003</c:v>
                </c:pt>
                <c:pt idx="5747">
                  <c:v>43004</c:v>
                </c:pt>
                <c:pt idx="5748">
                  <c:v>43005</c:v>
                </c:pt>
                <c:pt idx="5749">
                  <c:v>43006</c:v>
                </c:pt>
                <c:pt idx="5750">
                  <c:v>43007</c:v>
                </c:pt>
                <c:pt idx="5751">
                  <c:v>43008</c:v>
                </c:pt>
                <c:pt idx="5752">
                  <c:v>43009</c:v>
                </c:pt>
                <c:pt idx="5753">
                  <c:v>43010</c:v>
                </c:pt>
                <c:pt idx="5754">
                  <c:v>43011</c:v>
                </c:pt>
                <c:pt idx="5755">
                  <c:v>43012</c:v>
                </c:pt>
                <c:pt idx="5756">
                  <c:v>43013</c:v>
                </c:pt>
                <c:pt idx="5757">
                  <c:v>43014</c:v>
                </c:pt>
                <c:pt idx="5758">
                  <c:v>43015</c:v>
                </c:pt>
                <c:pt idx="5759">
                  <c:v>43016</c:v>
                </c:pt>
                <c:pt idx="5760">
                  <c:v>43017</c:v>
                </c:pt>
                <c:pt idx="5761">
                  <c:v>43018</c:v>
                </c:pt>
                <c:pt idx="5762">
                  <c:v>43019</c:v>
                </c:pt>
                <c:pt idx="5763">
                  <c:v>43020</c:v>
                </c:pt>
                <c:pt idx="5764">
                  <c:v>43021</c:v>
                </c:pt>
                <c:pt idx="5765">
                  <c:v>43022</c:v>
                </c:pt>
                <c:pt idx="5766">
                  <c:v>43023</c:v>
                </c:pt>
                <c:pt idx="5767">
                  <c:v>43024</c:v>
                </c:pt>
                <c:pt idx="5768">
                  <c:v>43025</c:v>
                </c:pt>
                <c:pt idx="5769">
                  <c:v>43026</c:v>
                </c:pt>
                <c:pt idx="5770">
                  <c:v>43027</c:v>
                </c:pt>
                <c:pt idx="5771">
                  <c:v>43028</c:v>
                </c:pt>
                <c:pt idx="5772">
                  <c:v>43029</c:v>
                </c:pt>
                <c:pt idx="5773">
                  <c:v>43030</c:v>
                </c:pt>
                <c:pt idx="5774">
                  <c:v>43031</c:v>
                </c:pt>
                <c:pt idx="5775">
                  <c:v>43032</c:v>
                </c:pt>
                <c:pt idx="5776">
                  <c:v>43033</c:v>
                </c:pt>
                <c:pt idx="5777">
                  <c:v>43034</c:v>
                </c:pt>
                <c:pt idx="5778">
                  <c:v>43035</c:v>
                </c:pt>
                <c:pt idx="5779">
                  <c:v>43036</c:v>
                </c:pt>
                <c:pt idx="5780">
                  <c:v>43037</c:v>
                </c:pt>
                <c:pt idx="5781">
                  <c:v>43038</c:v>
                </c:pt>
                <c:pt idx="5782">
                  <c:v>43039</c:v>
                </c:pt>
                <c:pt idx="5783">
                  <c:v>43040</c:v>
                </c:pt>
                <c:pt idx="5784">
                  <c:v>43041</c:v>
                </c:pt>
                <c:pt idx="5785">
                  <c:v>43042</c:v>
                </c:pt>
                <c:pt idx="5786">
                  <c:v>43043</c:v>
                </c:pt>
                <c:pt idx="5787">
                  <c:v>43044</c:v>
                </c:pt>
                <c:pt idx="5788">
                  <c:v>43045</c:v>
                </c:pt>
                <c:pt idx="5789">
                  <c:v>43046</c:v>
                </c:pt>
                <c:pt idx="5790">
                  <c:v>43047</c:v>
                </c:pt>
                <c:pt idx="5791">
                  <c:v>43048</c:v>
                </c:pt>
                <c:pt idx="5792">
                  <c:v>43049</c:v>
                </c:pt>
                <c:pt idx="5793">
                  <c:v>43050</c:v>
                </c:pt>
                <c:pt idx="5794">
                  <c:v>43051</c:v>
                </c:pt>
                <c:pt idx="5795">
                  <c:v>43052</c:v>
                </c:pt>
                <c:pt idx="5796">
                  <c:v>43053</c:v>
                </c:pt>
                <c:pt idx="5797">
                  <c:v>43054</c:v>
                </c:pt>
                <c:pt idx="5798">
                  <c:v>43055</c:v>
                </c:pt>
                <c:pt idx="5799">
                  <c:v>43056</c:v>
                </c:pt>
                <c:pt idx="5800">
                  <c:v>43057</c:v>
                </c:pt>
                <c:pt idx="5801">
                  <c:v>43058</c:v>
                </c:pt>
                <c:pt idx="5802">
                  <c:v>43059</c:v>
                </c:pt>
                <c:pt idx="5803">
                  <c:v>43060</c:v>
                </c:pt>
                <c:pt idx="5804">
                  <c:v>43061</c:v>
                </c:pt>
                <c:pt idx="5805">
                  <c:v>43062</c:v>
                </c:pt>
                <c:pt idx="5806">
                  <c:v>43063</c:v>
                </c:pt>
                <c:pt idx="5807">
                  <c:v>43064</c:v>
                </c:pt>
                <c:pt idx="5808">
                  <c:v>43065</c:v>
                </c:pt>
                <c:pt idx="5809">
                  <c:v>43066</c:v>
                </c:pt>
                <c:pt idx="5810">
                  <c:v>43067</c:v>
                </c:pt>
                <c:pt idx="5811">
                  <c:v>43068</c:v>
                </c:pt>
                <c:pt idx="5812">
                  <c:v>43069</c:v>
                </c:pt>
                <c:pt idx="5813">
                  <c:v>43070</c:v>
                </c:pt>
                <c:pt idx="5814">
                  <c:v>43071</c:v>
                </c:pt>
                <c:pt idx="5815">
                  <c:v>43072</c:v>
                </c:pt>
                <c:pt idx="5816">
                  <c:v>43073</c:v>
                </c:pt>
                <c:pt idx="5817">
                  <c:v>43074</c:v>
                </c:pt>
                <c:pt idx="5818">
                  <c:v>43075</c:v>
                </c:pt>
                <c:pt idx="5819">
                  <c:v>43076</c:v>
                </c:pt>
                <c:pt idx="5820">
                  <c:v>43077</c:v>
                </c:pt>
                <c:pt idx="5821">
                  <c:v>43078</c:v>
                </c:pt>
                <c:pt idx="5822">
                  <c:v>43079</c:v>
                </c:pt>
                <c:pt idx="5823">
                  <c:v>43080</c:v>
                </c:pt>
                <c:pt idx="5824">
                  <c:v>43081</c:v>
                </c:pt>
                <c:pt idx="5825">
                  <c:v>43082</c:v>
                </c:pt>
                <c:pt idx="5826">
                  <c:v>43083</c:v>
                </c:pt>
                <c:pt idx="5827">
                  <c:v>43084</c:v>
                </c:pt>
                <c:pt idx="5828">
                  <c:v>43085</c:v>
                </c:pt>
                <c:pt idx="5829">
                  <c:v>43086</c:v>
                </c:pt>
                <c:pt idx="5830">
                  <c:v>43087</c:v>
                </c:pt>
                <c:pt idx="5831">
                  <c:v>43088</c:v>
                </c:pt>
                <c:pt idx="5832">
                  <c:v>43089</c:v>
                </c:pt>
                <c:pt idx="5833">
                  <c:v>43090</c:v>
                </c:pt>
                <c:pt idx="5834">
                  <c:v>43091</c:v>
                </c:pt>
                <c:pt idx="5835">
                  <c:v>43092</c:v>
                </c:pt>
                <c:pt idx="5836">
                  <c:v>43093</c:v>
                </c:pt>
                <c:pt idx="5837">
                  <c:v>43094</c:v>
                </c:pt>
                <c:pt idx="5838">
                  <c:v>43095</c:v>
                </c:pt>
                <c:pt idx="5839">
                  <c:v>43096</c:v>
                </c:pt>
                <c:pt idx="5840">
                  <c:v>43097</c:v>
                </c:pt>
                <c:pt idx="5841">
                  <c:v>43098</c:v>
                </c:pt>
                <c:pt idx="5842">
                  <c:v>43099</c:v>
                </c:pt>
                <c:pt idx="5843">
                  <c:v>43100</c:v>
                </c:pt>
                <c:pt idx="5844">
                  <c:v>43101</c:v>
                </c:pt>
                <c:pt idx="5845">
                  <c:v>43102</c:v>
                </c:pt>
                <c:pt idx="5846">
                  <c:v>43103</c:v>
                </c:pt>
                <c:pt idx="5847">
                  <c:v>43104</c:v>
                </c:pt>
                <c:pt idx="5848">
                  <c:v>43105</c:v>
                </c:pt>
                <c:pt idx="5849">
                  <c:v>43106</c:v>
                </c:pt>
                <c:pt idx="5850">
                  <c:v>43107</c:v>
                </c:pt>
                <c:pt idx="5851">
                  <c:v>43108</c:v>
                </c:pt>
                <c:pt idx="5852">
                  <c:v>43109</c:v>
                </c:pt>
                <c:pt idx="5853">
                  <c:v>43110</c:v>
                </c:pt>
                <c:pt idx="5854">
                  <c:v>43111</c:v>
                </c:pt>
                <c:pt idx="5855">
                  <c:v>43112</c:v>
                </c:pt>
                <c:pt idx="5856">
                  <c:v>43113</c:v>
                </c:pt>
                <c:pt idx="5857">
                  <c:v>43114</c:v>
                </c:pt>
                <c:pt idx="5858">
                  <c:v>43115</c:v>
                </c:pt>
                <c:pt idx="5859">
                  <c:v>43116</c:v>
                </c:pt>
                <c:pt idx="5860">
                  <c:v>43117</c:v>
                </c:pt>
                <c:pt idx="5861">
                  <c:v>43118</c:v>
                </c:pt>
                <c:pt idx="5862">
                  <c:v>43119</c:v>
                </c:pt>
                <c:pt idx="5863">
                  <c:v>43120</c:v>
                </c:pt>
                <c:pt idx="5864">
                  <c:v>43121</c:v>
                </c:pt>
                <c:pt idx="5865">
                  <c:v>43122</c:v>
                </c:pt>
                <c:pt idx="5866">
                  <c:v>43123</c:v>
                </c:pt>
                <c:pt idx="5867">
                  <c:v>43124</c:v>
                </c:pt>
                <c:pt idx="5868">
                  <c:v>43125</c:v>
                </c:pt>
                <c:pt idx="5869">
                  <c:v>43126</c:v>
                </c:pt>
                <c:pt idx="5870">
                  <c:v>43127</c:v>
                </c:pt>
                <c:pt idx="5871">
                  <c:v>43128</c:v>
                </c:pt>
                <c:pt idx="5872">
                  <c:v>43129</c:v>
                </c:pt>
                <c:pt idx="5873">
                  <c:v>43130</c:v>
                </c:pt>
                <c:pt idx="5874">
                  <c:v>43131</c:v>
                </c:pt>
                <c:pt idx="5875">
                  <c:v>43132</c:v>
                </c:pt>
                <c:pt idx="5876">
                  <c:v>43133</c:v>
                </c:pt>
                <c:pt idx="5877">
                  <c:v>43134</c:v>
                </c:pt>
                <c:pt idx="5878">
                  <c:v>43135</c:v>
                </c:pt>
                <c:pt idx="5879">
                  <c:v>43136</c:v>
                </c:pt>
                <c:pt idx="5880">
                  <c:v>43137</c:v>
                </c:pt>
                <c:pt idx="5881">
                  <c:v>43138</c:v>
                </c:pt>
                <c:pt idx="5882">
                  <c:v>43139</c:v>
                </c:pt>
                <c:pt idx="5883">
                  <c:v>43140</c:v>
                </c:pt>
                <c:pt idx="5884">
                  <c:v>43141</c:v>
                </c:pt>
                <c:pt idx="5885">
                  <c:v>43142</c:v>
                </c:pt>
                <c:pt idx="5886">
                  <c:v>43143</c:v>
                </c:pt>
                <c:pt idx="5887">
                  <c:v>43144</c:v>
                </c:pt>
                <c:pt idx="5888">
                  <c:v>43145</c:v>
                </c:pt>
                <c:pt idx="5889">
                  <c:v>43146</c:v>
                </c:pt>
                <c:pt idx="5890">
                  <c:v>43147</c:v>
                </c:pt>
                <c:pt idx="5891">
                  <c:v>43148</c:v>
                </c:pt>
                <c:pt idx="5892">
                  <c:v>43149</c:v>
                </c:pt>
                <c:pt idx="5893">
                  <c:v>43150</c:v>
                </c:pt>
                <c:pt idx="5894">
                  <c:v>43151</c:v>
                </c:pt>
                <c:pt idx="5895">
                  <c:v>43152</c:v>
                </c:pt>
                <c:pt idx="5896">
                  <c:v>43153</c:v>
                </c:pt>
                <c:pt idx="5897">
                  <c:v>43154</c:v>
                </c:pt>
                <c:pt idx="5898">
                  <c:v>43155</c:v>
                </c:pt>
                <c:pt idx="5899">
                  <c:v>43156</c:v>
                </c:pt>
                <c:pt idx="5900">
                  <c:v>43157</c:v>
                </c:pt>
                <c:pt idx="5901">
                  <c:v>43158</c:v>
                </c:pt>
                <c:pt idx="5902">
                  <c:v>43159</c:v>
                </c:pt>
                <c:pt idx="5903">
                  <c:v>43160</c:v>
                </c:pt>
                <c:pt idx="5904">
                  <c:v>43161</c:v>
                </c:pt>
                <c:pt idx="5905">
                  <c:v>43162</c:v>
                </c:pt>
                <c:pt idx="5906">
                  <c:v>43163</c:v>
                </c:pt>
                <c:pt idx="5907">
                  <c:v>43164</c:v>
                </c:pt>
                <c:pt idx="5908">
                  <c:v>43165</c:v>
                </c:pt>
                <c:pt idx="5909">
                  <c:v>43166</c:v>
                </c:pt>
                <c:pt idx="5910">
                  <c:v>43167</c:v>
                </c:pt>
                <c:pt idx="5911">
                  <c:v>43168</c:v>
                </c:pt>
                <c:pt idx="5912">
                  <c:v>43169</c:v>
                </c:pt>
                <c:pt idx="5913">
                  <c:v>43170</c:v>
                </c:pt>
                <c:pt idx="5914">
                  <c:v>43171</c:v>
                </c:pt>
                <c:pt idx="5915">
                  <c:v>43172</c:v>
                </c:pt>
                <c:pt idx="5916">
                  <c:v>43173</c:v>
                </c:pt>
                <c:pt idx="5917">
                  <c:v>43174</c:v>
                </c:pt>
                <c:pt idx="5918">
                  <c:v>43175</c:v>
                </c:pt>
                <c:pt idx="5919">
                  <c:v>43176</c:v>
                </c:pt>
                <c:pt idx="5920">
                  <c:v>43177</c:v>
                </c:pt>
                <c:pt idx="5921">
                  <c:v>43178</c:v>
                </c:pt>
                <c:pt idx="5922">
                  <c:v>43179</c:v>
                </c:pt>
                <c:pt idx="5923">
                  <c:v>43180</c:v>
                </c:pt>
                <c:pt idx="5924">
                  <c:v>43181</c:v>
                </c:pt>
                <c:pt idx="5925">
                  <c:v>43182</c:v>
                </c:pt>
                <c:pt idx="5926">
                  <c:v>43183</c:v>
                </c:pt>
                <c:pt idx="5927">
                  <c:v>43184</c:v>
                </c:pt>
                <c:pt idx="5928">
                  <c:v>43185</c:v>
                </c:pt>
                <c:pt idx="5929">
                  <c:v>43186</c:v>
                </c:pt>
                <c:pt idx="5930">
                  <c:v>43187</c:v>
                </c:pt>
                <c:pt idx="5931">
                  <c:v>43188</c:v>
                </c:pt>
                <c:pt idx="5932">
                  <c:v>43189</c:v>
                </c:pt>
                <c:pt idx="5933">
                  <c:v>43190</c:v>
                </c:pt>
                <c:pt idx="5934">
                  <c:v>43191</c:v>
                </c:pt>
                <c:pt idx="5935">
                  <c:v>43192</c:v>
                </c:pt>
                <c:pt idx="5936">
                  <c:v>43193</c:v>
                </c:pt>
                <c:pt idx="5937">
                  <c:v>43194</c:v>
                </c:pt>
                <c:pt idx="5938">
                  <c:v>43195</c:v>
                </c:pt>
                <c:pt idx="5939">
                  <c:v>43196</c:v>
                </c:pt>
                <c:pt idx="5940">
                  <c:v>43197</c:v>
                </c:pt>
                <c:pt idx="5941">
                  <c:v>43198</c:v>
                </c:pt>
                <c:pt idx="5942">
                  <c:v>43199</c:v>
                </c:pt>
                <c:pt idx="5943">
                  <c:v>43200</c:v>
                </c:pt>
                <c:pt idx="5944">
                  <c:v>43201</c:v>
                </c:pt>
                <c:pt idx="5945">
                  <c:v>43202</c:v>
                </c:pt>
                <c:pt idx="5946">
                  <c:v>43203</c:v>
                </c:pt>
                <c:pt idx="5947">
                  <c:v>43204</c:v>
                </c:pt>
                <c:pt idx="5948">
                  <c:v>43205</c:v>
                </c:pt>
                <c:pt idx="5949">
                  <c:v>43206</c:v>
                </c:pt>
                <c:pt idx="5950">
                  <c:v>43207</c:v>
                </c:pt>
                <c:pt idx="5951">
                  <c:v>43208</c:v>
                </c:pt>
                <c:pt idx="5952">
                  <c:v>43209</c:v>
                </c:pt>
                <c:pt idx="5953">
                  <c:v>43210</c:v>
                </c:pt>
                <c:pt idx="5954">
                  <c:v>43211</c:v>
                </c:pt>
                <c:pt idx="5955">
                  <c:v>43212</c:v>
                </c:pt>
                <c:pt idx="5956">
                  <c:v>43213</c:v>
                </c:pt>
                <c:pt idx="5957">
                  <c:v>43214</c:v>
                </c:pt>
                <c:pt idx="5958">
                  <c:v>43215</c:v>
                </c:pt>
                <c:pt idx="5959">
                  <c:v>43216</c:v>
                </c:pt>
                <c:pt idx="5960">
                  <c:v>43217</c:v>
                </c:pt>
                <c:pt idx="5961">
                  <c:v>43218</c:v>
                </c:pt>
                <c:pt idx="5962">
                  <c:v>43219</c:v>
                </c:pt>
                <c:pt idx="5963">
                  <c:v>43220</c:v>
                </c:pt>
                <c:pt idx="5964">
                  <c:v>43221</c:v>
                </c:pt>
                <c:pt idx="5965">
                  <c:v>43222</c:v>
                </c:pt>
                <c:pt idx="5966">
                  <c:v>43223</c:v>
                </c:pt>
                <c:pt idx="5967">
                  <c:v>43224</c:v>
                </c:pt>
                <c:pt idx="5968">
                  <c:v>43225</c:v>
                </c:pt>
                <c:pt idx="5969">
                  <c:v>43226</c:v>
                </c:pt>
                <c:pt idx="5970">
                  <c:v>43227</c:v>
                </c:pt>
                <c:pt idx="5971">
                  <c:v>43228</c:v>
                </c:pt>
                <c:pt idx="5972">
                  <c:v>43229</c:v>
                </c:pt>
                <c:pt idx="5973">
                  <c:v>43230</c:v>
                </c:pt>
                <c:pt idx="5974">
                  <c:v>43231</c:v>
                </c:pt>
                <c:pt idx="5975">
                  <c:v>43232</c:v>
                </c:pt>
                <c:pt idx="5976">
                  <c:v>43233</c:v>
                </c:pt>
                <c:pt idx="5977">
                  <c:v>43234</c:v>
                </c:pt>
                <c:pt idx="5978">
                  <c:v>43235</c:v>
                </c:pt>
                <c:pt idx="5979">
                  <c:v>43236</c:v>
                </c:pt>
                <c:pt idx="5980">
                  <c:v>43237</c:v>
                </c:pt>
                <c:pt idx="5981">
                  <c:v>43238</c:v>
                </c:pt>
                <c:pt idx="5982">
                  <c:v>43239</c:v>
                </c:pt>
                <c:pt idx="5983">
                  <c:v>43240</c:v>
                </c:pt>
                <c:pt idx="5984">
                  <c:v>43241</c:v>
                </c:pt>
                <c:pt idx="5985">
                  <c:v>43242</c:v>
                </c:pt>
                <c:pt idx="5986">
                  <c:v>43243</c:v>
                </c:pt>
                <c:pt idx="5987">
                  <c:v>43244</c:v>
                </c:pt>
                <c:pt idx="5988">
                  <c:v>43245</c:v>
                </c:pt>
                <c:pt idx="5989">
                  <c:v>43246</c:v>
                </c:pt>
                <c:pt idx="5990">
                  <c:v>43247</c:v>
                </c:pt>
                <c:pt idx="5991">
                  <c:v>43248</c:v>
                </c:pt>
                <c:pt idx="5992">
                  <c:v>43249</c:v>
                </c:pt>
                <c:pt idx="5993">
                  <c:v>43250</c:v>
                </c:pt>
                <c:pt idx="5994">
                  <c:v>43251</c:v>
                </c:pt>
                <c:pt idx="5995">
                  <c:v>43252</c:v>
                </c:pt>
                <c:pt idx="5996">
                  <c:v>43253</c:v>
                </c:pt>
                <c:pt idx="5997">
                  <c:v>43254</c:v>
                </c:pt>
                <c:pt idx="5998">
                  <c:v>43255</c:v>
                </c:pt>
                <c:pt idx="5999">
                  <c:v>43256</c:v>
                </c:pt>
                <c:pt idx="6000">
                  <c:v>43257</c:v>
                </c:pt>
                <c:pt idx="6001">
                  <c:v>43258</c:v>
                </c:pt>
                <c:pt idx="6002">
                  <c:v>43259</c:v>
                </c:pt>
                <c:pt idx="6003">
                  <c:v>43260</c:v>
                </c:pt>
                <c:pt idx="6004">
                  <c:v>43261</c:v>
                </c:pt>
                <c:pt idx="6005">
                  <c:v>43262</c:v>
                </c:pt>
                <c:pt idx="6006">
                  <c:v>43263</c:v>
                </c:pt>
                <c:pt idx="6007">
                  <c:v>43264</c:v>
                </c:pt>
                <c:pt idx="6008">
                  <c:v>43265</c:v>
                </c:pt>
                <c:pt idx="6009">
                  <c:v>43266</c:v>
                </c:pt>
                <c:pt idx="6010">
                  <c:v>43267</c:v>
                </c:pt>
                <c:pt idx="6011">
                  <c:v>43268</c:v>
                </c:pt>
                <c:pt idx="6012">
                  <c:v>43269</c:v>
                </c:pt>
                <c:pt idx="6013">
                  <c:v>43270</c:v>
                </c:pt>
                <c:pt idx="6014">
                  <c:v>43271</c:v>
                </c:pt>
                <c:pt idx="6015">
                  <c:v>43272</c:v>
                </c:pt>
                <c:pt idx="6016">
                  <c:v>43273</c:v>
                </c:pt>
                <c:pt idx="6017">
                  <c:v>43274</c:v>
                </c:pt>
                <c:pt idx="6018">
                  <c:v>43275</c:v>
                </c:pt>
                <c:pt idx="6019">
                  <c:v>43276</c:v>
                </c:pt>
                <c:pt idx="6020">
                  <c:v>43277</c:v>
                </c:pt>
                <c:pt idx="6021">
                  <c:v>43278</c:v>
                </c:pt>
                <c:pt idx="6022">
                  <c:v>43279</c:v>
                </c:pt>
                <c:pt idx="6023">
                  <c:v>43280</c:v>
                </c:pt>
                <c:pt idx="6024">
                  <c:v>43281</c:v>
                </c:pt>
                <c:pt idx="6025">
                  <c:v>43282</c:v>
                </c:pt>
                <c:pt idx="6026">
                  <c:v>43283</c:v>
                </c:pt>
                <c:pt idx="6027">
                  <c:v>43284</c:v>
                </c:pt>
                <c:pt idx="6028">
                  <c:v>43285</c:v>
                </c:pt>
                <c:pt idx="6029">
                  <c:v>43286</c:v>
                </c:pt>
                <c:pt idx="6030">
                  <c:v>43287</c:v>
                </c:pt>
                <c:pt idx="6031">
                  <c:v>43288</c:v>
                </c:pt>
                <c:pt idx="6032">
                  <c:v>43289</c:v>
                </c:pt>
                <c:pt idx="6033">
                  <c:v>43290</c:v>
                </c:pt>
                <c:pt idx="6034">
                  <c:v>43291</c:v>
                </c:pt>
                <c:pt idx="6035">
                  <c:v>43292</c:v>
                </c:pt>
                <c:pt idx="6036">
                  <c:v>43293</c:v>
                </c:pt>
                <c:pt idx="6037">
                  <c:v>43294</c:v>
                </c:pt>
                <c:pt idx="6038">
                  <c:v>43295</c:v>
                </c:pt>
                <c:pt idx="6039">
                  <c:v>43296</c:v>
                </c:pt>
                <c:pt idx="6040">
                  <c:v>43297</c:v>
                </c:pt>
                <c:pt idx="6041">
                  <c:v>43298</c:v>
                </c:pt>
                <c:pt idx="6042">
                  <c:v>43299</c:v>
                </c:pt>
                <c:pt idx="6043">
                  <c:v>43300</c:v>
                </c:pt>
                <c:pt idx="6044">
                  <c:v>43301</c:v>
                </c:pt>
                <c:pt idx="6045">
                  <c:v>43302</c:v>
                </c:pt>
                <c:pt idx="6046">
                  <c:v>43303</c:v>
                </c:pt>
                <c:pt idx="6047">
                  <c:v>43304</c:v>
                </c:pt>
                <c:pt idx="6048">
                  <c:v>43305</c:v>
                </c:pt>
                <c:pt idx="6049">
                  <c:v>43306</c:v>
                </c:pt>
                <c:pt idx="6050">
                  <c:v>43307</c:v>
                </c:pt>
                <c:pt idx="6051">
                  <c:v>43308</c:v>
                </c:pt>
                <c:pt idx="6052">
                  <c:v>43309</c:v>
                </c:pt>
                <c:pt idx="6053">
                  <c:v>43310</c:v>
                </c:pt>
                <c:pt idx="6054">
                  <c:v>43311</c:v>
                </c:pt>
                <c:pt idx="6055">
                  <c:v>43312</c:v>
                </c:pt>
                <c:pt idx="6056">
                  <c:v>43313</c:v>
                </c:pt>
                <c:pt idx="6057">
                  <c:v>43314</c:v>
                </c:pt>
                <c:pt idx="6058">
                  <c:v>43315</c:v>
                </c:pt>
                <c:pt idx="6059">
                  <c:v>43316</c:v>
                </c:pt>
                <c:pt idx="6060">
                  <c:v>43317</c:v>
                </c:pt>
                <c:pt idx="6061">
                  <c:v>43318</c:v>
                </c:pt>
                <c:pt idx="6062">
                  <c:v>43319</c:v>
                </c:pt>
                <c:pt idx="6063">
                  <c:v>43320</c:v>
                </c:pt>
                <c:pt idx="6064">
                  <c:v>43321</c:v>
                </c:pt>
                <c:pt idx="6065">
                  <c:v>43322</c:v>
                </c:pt>
                <c:pt idx="6066">
                  <c:v>43323</c:v>
                </c:pt>
                <c:pt idx="6067">
                  <c:v>43324</c:v>
                </c:pt>
                <c:pt idx="6068">
                  <c:v>43325</c:v>
                </c:pt>
                <c:pt idx="6069">
                  <c:v>43326</c:v>
                </c:pt>
                <c:pt idx="6070">
                  <c:v>43327</c:v>
                </c:pt>
                <c:pt idx="6071">
                  <c:v>43328</c:v>
                </c:pt>
                <c:pt idx="6072">
                  <c:v>43329</c:v>
                </c:pt>
                <c:pt idx="6073">
                  <c:v>43330</c:v>
                </c:pt>
                <c:pt idx="6074">
                  <c:v>43331</c:v>
                </c:pt>
                <c:pt idx="6075">
                  <c:v>43332</c:v>
                </c:pt>
                <c:pt idx="6076">
                  <c:v>43333</c:v>
                </c:pt>
                <c:pt idx="6077">
                  <c:v>43334</c:v>
                </c:pt>
                <c:pt idx="6078">
                  <c:v>43335</c:v>
                </c:pt>
                <c:pt idx="6079">
                  <c:v>43336</c:v>
                </c:pt>
                <c:pt idx="6080">
                  <c:v>43337</c:v>
                </c:pt>
                <c:pt idx="6081">
                  <c:v>43338</c:v>
                </c:pt>
                <c:pt idx="6082">
                  <c:v>43339</c:v>
                </c:pt>
                <c:pt idx="6083">
                  <c:v>43340</c:v>
                </c:pt>
                <c:pt idx="6084">
                  <c:v>43341</c:v>
                </c:pt>
                <c:pt idx="6085">
                  <c:v>43342</c:v>
                </c:pt>
                <c:pt idx="6086">
                  <c:v>43343</c:v>
                </c:pt>
                <c:pt idx="6087">
                  <c:v>43344</c:v>
                </c:pt>
                <c:pt idx="6088">
                  <c:v>43345</c:v>
                </c:pt>
                <c:pt idx="6089">
                  <c:v>43346</c:v>
                </c:pt>
                <c:pt idx="6090">
                  <c:v>43347</c:v>
                </c:pt>
                <c:pt idx="6091">
                  <c:v>43348</c:v>
                </c:pt>
                <c:pt idx="6092">
                  <c:v>43349</c:v>
                </c:pt>
                <c:pt idx="6093">
                  <c:v>43350</c:v>
                </c:pt>
                <c:pt idx="6094">
                  <c:v>43351</c:v>
                </c:pt>
                <c:pt idx="6095">
                  <c:v>43352</c:v>
                </c:pt>
                <c:pt idx="6096">
                  <c:v>43353</c:v>
                </c:pt>
                <c:pt idx="6097">
                  <c:v>43354</c:v>
                </c:pt>
                <c:pt idx="6098">
                  <c:v>43355</c:v>
                </c:pt>
                <c:pt idx="6099">
                  <c:v>43356</c:v>
                </c:pt>
                <c:pt idx="6100">
                  <c:v>43357</c:v>
                </c:pt>
                <c:pt idx="6101">
                  <c:v>43358</c:v>
                </c:pt>
                <c:pt idx="6102">
                  <c:v>43359</c:v>
                </c:pt>
                <c:pt idx="6103">
                  <c:v>43360</c:v>
                </c:pt>
                <c:pt idx="6104">
                  <c:v>43361</c:v>
                </c:pt>
                <c:pt idx="6105">
                  <c:v>43362</c:v>
                </c:pt>
                <c:pt idx="6106">
                  <c:v>43363</c:v>
                </c:pt>
                <c:pt idx="6107">
                  <c:v>43364</c:v>
                </c:pt>
                <c:pt idx="6108">
                  <c:v>43365</c:v>
                </c:pt>
                <c:pt idx="6109">
                  <c:v>43366</c:v>
                </c:pt>
                <c:pt idx="6110">
                  <c:v>43367</c:v>
                </c:pt>
                <c:pt idx="6111">
                  <c:v>43368</c:v>
                </c:pt>
                <c:pt idx="6112">
                  <c:v>43369</c:v>
                </c:pt>
                <c:pt idx="6113">
                  <c:v>43370</c:v>
                </c:pt>
                <c:pt idx="6114">
                  <c:v>43371</c:v>
                </c:pt>
                <c:pt idx="6115">
                  <c:v>43372</c:v>
                </c:pt>
                <c:pt idx="6116">
                  <c:v>43373</c:v>
                </c:pt>
                <c:pt idx="6117">
                  <c:v>43374</c:v>
                </c:pt>
                <c:pt idx="6118">
                  <c:v>43375</c:v>
                </c:pt>
                <c:pt idx="6119">
                  <c:v>43376</c:v>
                </c:pt>
                <c:pt idx="6120">
                  <c:v>43377</c:v>
                </c:pt>
                <c:pt idx="6121">
                  <c:v>43378</c:v>
                </c:pt>
                <c:pt idx="6122">
                  <c:v>43379</c:v>
                </c:pt>
                <c:pt idx="6123">
                  <c:v>43380</c:v>
                </c:pt>
                <c:pt idx="6124">
                  <c:v>43381</c:v>
                </c:pt>
                <c:pt idx="6125">
                  <c:v>43382</c:v>
                </c:pt>
                <c:pt idx="6126">
                  <c:v>43383</c:v>
                </c:pt>
                <c:pt idx="6127">
                  <c:v>43384</c:v>
                </c:pt>
                <c:pt idx="6128">
                  <c:v>43385</c:v>
                </c:pt>
                <c:pt idx="6129">
                  <c:v>43386</c:v>
                </c:pt>
                <c:pt idx="6130">
                  <c:v>43387</c:v>
                </c:pt>
                <c:pt idx="6131">
                  <c:v>43388</c:v>
                </c:pt>
                <c:pt idx="6132">
                  <c:v>43389</c:v>
                </c:pt>
                <c:pt idx="6133">
                  <c:v>43390</c:v>
                </c:pt>
                <c:pt idx="6134">
                  <c:v>43391</c:v>
                </c:pt>
                <c:pt idx="6135">
                  <c:v>43392</c:v>
                </c:pt>
                <c:pt idx="6136">
                  <c:v>43393</c:v>
                </c:pt>
                <c:pt idx="6137">
                  <c:v>43394</c:v>
                </c:pt>
                <c:pt idx="6138">
                  <c:v>43395</c:v>
                </c:pt>
                <c:pt idx="6139">
                  <c:v>43396</c:v>
                </c:pt>
                <c:pt idx="6140">
                  <c:v>43397</c:v>
                </c:pt>
                <c:pt idx="6141">
                  <c:v>43398</c:v>
                </c:pt>
                <c:pt idx="6142">
                  <c:v>43399</c:v>
                </c:pt>
                <c:pt idx="6143">
                  <c:v>43400</c:v>
                </c:pt>
                <c:pt idx="6144">
                  <c:v>43401</c:v>
                </c:pt>
                <c:pt idx="6145">
                  <c:v>43402</c:v>
                </c:pt>
                <c:pt idx="6146">
                  <c:v>43403</c:v>
                </c:pt>
                <c:pt idx="6147">
                  <c:v>43404</c:v>
                </c:pt>
                <c:pt idx="6148">
                  <c:v>43405</c:v>
                </c:pt>
                <c:pt idx="6149">
                  <c:v>43406</c:v>
                </c:pt>
                <c:pt idx="6150">
                  <c:v>43407</c:v>
                </c:pt>
                <c:pt idx="6151">
                  <c:v>43408</c:v>
                </c:pt>
                <c:pt idx="6152">
                  <c:v>43409</c:v>
                </c:pt>
                <c:pt idx="6153">
                  <c:v>43410</c:v>
                </c:pt>
                <c:pt idx="6154">
                  <c:v>43411</c:v>
                </c:pt>
                <c:pt idx="6155">
                  <c:v>43412</c:v>
                </c:pt>
                <c:pt idx="6156">
                  <c:v>43413</c:v>
                </c:pt>
                <c:pt idx="6157">
                  <c:v>43414</c:v>
                </c:pt>
                <c:pt idx="6158">
                  <c:v>43415</c:v>
                </c:pt>
                <c:pt idx="6159">
                  <c:v>43416</c:v>
                </c:pt>
                <c:pt idx="6160">
                  <c:v>43417</c:v>
                </c:pt>
                <c:pt idx="6161">
                  <c:v>43418</c:v>
                </c:pt>
                <c:pt idx="6162">
                  <c:v>43419</c:v>
                </c:pt>
                <c:pt idx="6163">
                  <c:v>43420</c:v>
                </c:pt>
                <c:pt idx="6164">
                  <c:v>43421</c:v>
                </c:pt>
                <c:pt idx="6165">
                  <c:v>43422</c:v>
                </c:pt>
                <c:pt idx="6166">
                  <c:v>43423</c:v>
                </c:pt>
                <c:pt idx="6167">
                  <c:v>43424</c:v>
                </c:pt>
                <c:pt idx="6168">
                  <c:v>43425</c:v>
                </c:pt>
                <c:pt idx="6169">
                  <c:v>43426</c:v>
                </c:pt>
                <c:pt idx="6170">
                  <c:v>43427</c:v>
                </c:pt>
                <c:pt idx="6171">
                  <c:v>43428</c:v>
                </c:pt>
                <c:pt idx="6172">
                  <c:v>43429</c:v>
                </c:pt>
                <c:pt idx="6173">
                  <c:v>43430</c:v>
                </c:pt>
                <c:pt idx="6174">
                  <c:v>43431</c:v>
                </c:pt>
                <c:pt idx="6175">
                  <c:v>43432</c:v>
                </c:pt>
                <c:pt idx="6176">
                  <c:v>43433</c:v>
                </c:pt>
                <c:pt idx="6177">
                  <c:v>43434</c:v>
                </c:pt>
                <c:pt idx="6178">
                  <c:v>43435</c:v>
                </c:pt>
                <c:pt idx="6179">
                  <c:v>43436</c:v>
                </c:pt>
                <c:pt idx="6180">
                  <c:v>43437</c:v>
                </c:pt>
                <c:pt idx="6181">
                  <c:v>43438</c:v>
                </c:pt>
                <c:pt idx="6182">
                  <c:v>43439</c:v>
                </c:pt>
                <c:pt idx="6183">
                  <c:v>43440</c:v>
                </c:pt>
                <c:pt idx="6184">
                  <c:v>43441</c:v>
                </c:pt>
                <c:pt idx="6185">
                  <c:v>43442</c:v>
                </c:pt>
                <c:pt idx="6186">
                  <c:v>43443</c:v>
                </c:pt>
                <c:pt idx="6187">
                  <c:v>43444</c:v>
                </c:pt>
                <c:pt idx="6188">
                  <c:v>43445</c:v>
                </c:pt>
                <c:pt idx="6189">
                  <c:v>43446</c:v>
                </c:pt>
                <c:pt idx="6190">
                  <c:v>43447</c:v>
                </c:pt>
                <c:pt idx="6191">
                  <c:v>43448</c:v>
                </c:pt>
                <c:pt idx="6192">
                  <c:v>43449</c:v>
                </c:pt>
                <c:pt idx="6193">
                  <c:v>43450</c:v>
                </c:pt>
                <c:pt idx="6194">
                  <c:v>43451</c:v>
                </c:pt>
                <c:pt idx="6195">
                  <c:v>43452</c:v>
                </c:pt>
                <c:pt idx="6196">
                  <c:v>43453</c:v>
                </c:pt>
                <c:pt idx="6197">
                  <c:v>43454</c:v>
                </c:pt>
                <c:pt idx="6198">
                  <c:v>43455</c:v>
                </c:pt>
                <c:pt idx="6199">
                  <c:v>43456</c:v>
                </c:pt>
                <c:pt idx="6200">
                  <c:v>43457</c:v>
                </c:pt>
                <c:pt idx="6201">
                  <c:v>43458</c:v>
                </c:pt>
                <c:pt idx="6202">
                  <c:v>43459</c:v>
                </c:pt>
                <c:pt idx="6203">
                  <c:v>43460</c:v>
                </c:pt>
                <c:pt idx="6204">
                  <c:v>43461</c:v>
                </c:pt>
                <c:pt idx="6205">
                  <c:v>43462</c:v>
                </c:pt>
                <c:pt idx="6206">
                  <c:v>43463</c:v>
                </c:pt>
                <c:pt idx="6207">
                  <c:v>43464</c:v>
                </c:pt>
                <c:pt idx="6208">
                  <c:v>43465</c:v>
                </c:pt>
                <c:pt idx="6209">
                  <c:v>43466</c:v>
                </c:pt>
                <c:pt idx="6210">
                  <c:v>43467</c:v>
                </c:pt>
                <c:pt idx="6211">
                  <c:v>43468</c:v>
                </c:pt>
                <c:pt idx="6212">
                  <c:v>43469</c:v>
                </c:pt>
                <c:pt idx="6213">
                  <c:v>43470</c:v>
                </c:pt>
                <c:pt idx="6214">
                  <c:v>43471</c:v>
                </c:pt>
                <c:pt idx="6215">
                  <c:v>43472</c:v>
                </c:pt>
                <c:pt idx="6216">
                  <c:v>43473</c:v>
                </c:pt>
                <c:pt idx="6217">
                  <c:v>43474</c:v>
                </c:pt>
                <c:pt idx="6218">
                  <c:v>43475</c:v>
                </c:pt>
                <c:pt idx="6219">
                  <c:v>43476</c:v>
                </c:pt>
                <c:pt idx="6220">
                  <c:v>43477</c:v>
                </c:pt>
                <c:pt idx="6221">
                  <c:v>43478</c:v>
                </c:pt>
                <c:pt idx="6222">
                  <c:v>43479</c:v>
                </c:pt>
                <c:pt idx="6223">
                  <c:v>43480</c:v>
                </c:pt>
                <c:pt idx="6224">
                  <c:v>43481</c:v>
                </c:pt>
                <c:pt idx="6225">
                  <c:v>43482</c:v>
                </c:pt>
                <c:pt idx="6226">
                  <c:v>43483</c:v>
                </c:pt>
                <c:pt idx="6227">
                  <c:v>43484</c:v>
                </c:pt>
                <c:pt idx="6228">
                  <c:v>43485</c:v>
                </c:pt>
                <c:pt idx="6229">
                  <c:v>43486</c:v>
                </c:pt>
                <c:pt idx="6230">
                  <c:v>43487</c:v>
                </c:pt>
                <c:pt idx="6231">
                  <c:v>43488</c:v>
                </c:pt>
                <c:pt idx="6232">
                  <c:v>43489</c:v>
                </c:pt>
                <c:pt idx="6233">
                  <c:v>43490</c:v>
                </c:pt>
                <c:pt idx="6234">
                  <c:v>43491</c:v>
                </c:pt>
                <c:pt idx="6235">
                  <c:v>43492</c:v>
                </c:pt>
                <c:pt idx="6236">
                  <c:v>43493</c:v>
                </c:pt>
                <c:pt idx="6237">
                  <c:v>43494</c:v>
                </c:pt>
                <c:pt idx="6238">
                  <c:v>43495</c:v>
                </c:pt>
                <c:pt idx="6239">
                  <c:v>43496</c:v>
                </c:pt>
                <c:pt idx="6240">
                  <c:v>43497</c:v>
                </c:pt>
                <c:pt idx="6241">
                  <c:v>43498</c:v>
                </c:pt>
                <c:pt idx="6242">
                  <c:v>43499</c:v>
                </c:pt>
                <c:pt idx="6243">
                  <c:v>43500</c:v>
                </c:pt>
                <c:pt idx="6244">
                  <c:v>43501</c:v>
                </c:pt>
                <c:pt idx="6245">
                  <c:v>43502</c:v>
                </c:pt>
                <c:pt idx="6246">
                  <c:v>43503</c:v>
                </c:pt>
                <c:pt idx="6247">
                  <c:v>43504</c:v>
                </c:pt>
                <c:pt idx="6248">
                  <c:v>43505</c:v>
                </c:pt>
                <c:pt idx="6249">
                  <c:v>43506</c:v>
                </c:pt>
                <c:pt idx="6250">
                  <c:v>43507</c:v>
                </c:pt>
                <c:pt idx="6251">
                  <c:v>43508</c:v>
                </c:pt>
                <c:pt idx="6252">
                  <c:v>43509</c:v>
                </c:pt>
                <c:pt idx="6253">
                  <c:v>43510</c:v>
                </c:pt>
                <c:pt idx="6254">
                  <c:v>43511</c:v>
                </c:pt>
                <c:pt idx="6255">
                  <c:v>43512</c:v>
                </c:pt>
                <c:pt idx="6256">
                  <c:v>43513</c:v>
                </c:pt>
                <c:pt idx="6257">
                  <c:v>43514</c:v>
                </c:pt>
                <c:pt idx="6258">
                  <c:v>43515</c:v>
                </c:pt>
                <c:pt idx="6259">
                  <c:v>43516</c:v>
                </c:pt>
                <c:pt idx="6260">
                  <c:v>43517</c:v>
                </c:pt>
                <c:pt idx="6261">
                  <c:v>43518</c:v>
                </c:pt>
                <c:pt idx="6262">
                  <c:v>43519</c:v>
                </c:pt>
                <c:pt idx="6263">
                  <c:v>43520</c:v>
                </c:pt>
                <c:pt idx="6264">
                  <c:v>43521</c:v>
                </c:pt>
                <c:pt idx="6265">
                  <c:v>43522</c:v>
                </c:pt>
                <c:pt idx="6266">
                  <c:v>43523</c:v>
                </c:pt>
                <c:pt idx="6267">
                  <c:v>43524</c:v>
                </c:pt>
                <c:pt idx="6268">
                  <c:v>43525</c:v>
                </c:pt>
                <c:pt idx="6269">
                  <c:v>43526</c:v>
                </c:pt>
                <c:pt idx="6270">
                  <c:v>43527</c:v>
                </c:pt>
                <c:pt idx="6271">
                  <c:v>43528</c:v>
                </c:pt>
                <c:pt idx="6272">
                  <c:v>43529</c:v>
                </c:pt>
                <c:pt idx="6273">
                  <c:v>43530</c:v>
                </c:pt>
                <c:pt idx="6274">
                  <c:v>43531</c:v>
                </c:pt>
                <c:pt idx="6275">
                  <c:v>43532</c:v>
                </c:pt>
                <c:pt idx="6276">
                  <c:v>43533</c:v>
                </c:pt>
                <c:pt idx="6277">
                  <c:v>43534</c:v>
                </c:pt>
                <c:pt idx="6278">
                  <c:v>43535</c:v>
                </c:pt>
                <c:pt idx="6279">
                  <c:v>43536</c:v>
                </c:pt>
                <c:pt idx="6280">
                  <c:v>43537</c:v>
                </c:pt>
                <c:pt idx="6281">
                  <c:v>43538</c:v>
                </c:pt>
                <c:pt idx="6282">
                  <c:v>43539</c:v>
                </c:pt>
                <c:pt idx="6283">
                  <c:v>43540</c:v>
                </c:pt>
                <c:pt idx="6284">
                  <c:v>43541</c:v>
                </c:pt>
                <c:pt idx="6285">
                  <c:v>43542</c:v>
                </c:pt>
                <c:pt idx="6286">
                  <c:v>43543</c:v>
                </c:pt>
                <c:pt idx="6287">
                  <c:v>43544</c:v>
                </c:pt>
                <c:pt idx="6288">
                  <c:v>43545</c:v>
                </c:pt>
                <c:pt idx="6289">
                  <c:v>43546</c:v>
                </c:pt>
                <c:pt idx="6290">
                  <c:v>43547</c:v>
                </c:pt>
                <c:pt idx="6291">
                  <c:v>43548</c:v>
                </c:pt>
                <c:pt idx="6292">
                  <c:v>43549</c:v>
                </c:pt>
                <c:pt idx="6293">
                  <c:v>43550</c:v>
                </c:pt>
                <c:pt idx="6294">
                  <c:v>43551</c:v>
                </c:pt>
                <c:pt idx="6295">
                  <c:v>43552</c:v>
                </c:pt>
                <c:pt idx="6296">
                  <c:v>43553</c:v>
                </c:pt>
                <c:pt idx="6297">
                  <c:v>43554</c:v>
                </c:pt>
                <c:pt idx="6298">
                  <c:v>43555</c:v>
                </c:pt>
                <c:pt idx="6299">
                  <c:v>43556</c:v>
                </c:pt>
                <c:pt idx="6300">
                  <c:v>43557</c:v>
                </c:pt>
                <c:pt idx="6301">
                  <c:v>43558</c:v>
                </c:pt>
                <c:pt idx="6302">
                  <c:v>43559</c:v>
                </c:pt>
                <c:pt idx="6303">
                  <c:v>43560</c:v>
                </c:pt>
                <c:pt idx="6304">
                  <c:v>43561</c:v>
                </c:pt>
                <c:pt idx="6305">
                  <c:v>43562</c:v>
                </c:pt>
                <c:pt idx="6306">
                  <c:v>43563</c:v>
                </c:pt>
                <c:pt idx="6307">
                  <c:v>43564</c:v>
                </c:pt>
                <c:pt idx="6308">
                  <c:v>43565</c:v>
                </c:pt>
                <c:pt idx="6309">
                  <c:v>43566</c:v>
                </c:pt>
                <c:pt idx="6310">
                  <c:v>43567</c:v>
                </c:pt>
                <c:pt idx="6311">
                  <c:v>43568</c:v>
                </c:pt>
                <c:pt idx="6312">
                  <c:v>43569</c:v>
                </c:pt>
                <c:pt idx="6313">
                  <c:v>43570</c:v>
                </c:pt>
                <c:pt idx="6314">
                  <c:v>43571</c:v>
                </c:pt>
                <c:pt idx="6315">
                  <c:v>43572</c:v>
                </c:pt>
                <c:pt idx="6316">
                  <c:v>43573</c:v>
                </c:pt>
                <c:pt idx="6317">
                  <c:v>43574</c:v>
                </c:pt>
                <c:pt idx="6318">
                  <c:v>43575</c:v>
                </c:pt>
                <c:pt idx="6319">
                  <c:v>43576</c:v>
                </c:pt>
                <c:pt idx="6320">
                  <c:v>43577</c:v>
                </c:pt>
                <c:pt idx="6321">
                  <c:v>43578</c:v>
                </c:pt>
                <c:pt idx="6322">
                  <c:v>43579</c:v>
                </c:pt>
                <c:pt idx="6323">
                  <c:v>43580</c:v>
                </c:pt>
                <c:pt idx="6324">
                  <c:v>43581</c:v>
                </c:pt>
                <c:pt idx="6325">
                  <c:v>43582</c:v>
                </c:pt>
                <c:pt idx="6326">
                  <c:v>43583</c:v>
                </c:pt>
                <c:pt idx="6327">
                  <c:v>43584</c:v>
                </c:pt>
                <c:pt idx="6328">
                  <c:v>43585</c:v>
                </c:pt>
                <c:pt idx="6329">
                  <c:v>43586</c:v>
                </c:pt>
                <c:pt idx="6330">
                  <c:v>43587</c:v>
                </c:pt>
                <c:pt idx="6331">
                  <c:v>43588</c:v>
                </c:pt>
                <c:pt idx="6332">
                  <c:v>43589</c:v>
                </c:pt>
                <c:pt idx="6333">
                  <c:v>43590</c:v>
                </c:pt>
                <c:pt idx="6334">
                  <c:v>43591</c:v>
                </c:pt>
                <c:pt idx="6335">
                  <c:v>43592</c:v>
                </c:pt>
                <c:pt idx="6336">
                  <c:v>43593</c:v>
                </c:pt>
                <c:pt idx="6337">
                  <c:v>43594</c:v>
                </c:pt>
                <c:pt idx="6338">
                  <c:v>43595</c:v>
                </c:pt>
                <c:pt idx="6339">
                  <c:v>43596</c:v>
                </c:pt>
                <c:pt idx="6340">
                  <c:v>43597</c:v>
                </c:pt>
                <c:pt idx="6341">
                  <c:v>43598</c:v>
                </c:pt>
                <c:pt idx="6342">
                  <c:v>43599</c:v>
                </c:pt>
                <c:pt idx="6343">
                  <c:v>43600</c:v>
                </c:pt>
                <c:pt idx="6344">
                  <c:v>43601</c:v>
                </c:pt>
                <c:pt idx="6345">
                  <c:v>43602</c:v>
                </c:pt>
                <c:pt idx="6346">
                  <c:v>43603</c:v>
                </c:pt>
                <c:pt idx="6347">
                  <c:v>43604</c:v>
                </c:pt>
                <c:pt idx="6348">
                  <c:v>43605</c:v>
                </c:pt>
                <c:pt idx="6349">
                  <c:v>43606</c:v>
                </c:pt>
                <c:pt idx="6350">
                  <c:v>43607</c:v>
                </c:pt>
                <c:pt idx="6351">
                  <c:v>43608</c:v>
                </c:pt>
                <c:pt idx="6352">
                  <c:v>43609</c:v>
                </c:pt>
                <c:pt idx="6353">
                  <c:v>43610</c:v>
                </c:pt>
                <c:pt idx="6354">
                  <c:v>43611</c:v>
                </c:pt>
                <c:pt idx="6355">
                  <c:v>43612</c:v>
                </c:pt>
                <c:pt idx="6356">
                  <c:v>43613</c:v>
                </c:pt>
                <c:pt idx="6357">
                  <c:v>43614</c:v>
                </c:pt>
                <c:pt idx="6358">
                  <c:v>43615</c:v>
                </c:pt>
                <c:pt idx="6359">
                  <c:v>43616</c:v>
                </c:pt>
                <c:pt idx="6360">
                  <c:v>43617</c:v>
                </c:pt>
                <c:pt idx="6361">
                  <c:v>43618</c:v>
                </c:pt>
                <c:pt idx="6362">
                  <c:v>43619</c:v>
                </c:pt>
                <c:pt idx="6363">
                  <c:v>43620</c:v>
                </c:pt>
                <c:pt idx="6364">
                  <c:v>43621</c:v>
                </c:pt>
                <c:pt idx="6365">
                  <c:v>43622</c:v>
                </c:pt>
                <c:pt idx="6366">
                  <c:v>43623</c:v>
                </c:pt>
                <c:pt idx="6367">
                  <c:v>43624</c:v>
                </c:pt>
                <c:pt idx="6368">
                  <c:v>43625</c:v>
                </c:pt>
                <c:pt idx="6369">
                  <c:v>43626</c:v>
                </c:pt>
                <c:pt idx="6370">
                  <c:v>43627</c:v>
                </c:pt>
                <c:pt idx="6371">
                  <c:v>43628</c:v>
                </c:pt>
                <c:pt idx="6372">
                  <c:v>43629</c:v>
                </c:pt>
                <c:pt idx="6373">
                  <c:v>43630</c:v>
                </c:pt>
                <c:pt idx="6374">
                  <c:v>43631</c:v>
                </c:pt>
                <c:pt idx="6375">
                  <c:v>43632</c:v>
                </c:pt>
                <c:pt idx="6376">
                  <c:v>43633</c:v>
                </c:pt>
                <c:pt idx="6377">
                  <c:v>43634</c:v>
                </c:pt>
                <c:pt idx="6378">
                  <c:v>43635</c:v>
                </c:pt>
                <c:pt idx="6379">
                  <c:v>43636</c:v>
                </c:pt>
                <c:pt idx="6380">
                  <c:v>43637</c:v>
                </c:pt>
                <c:pt idx="6381">
                  <c:v>43638</c:v>
                </c:pt>
                <c:pt idx="6382">
                  <c:v>43639</c:v>
                </c:pt>
                <c:pt idx="6383">
                  <c:v>43640</c:v>
                </c:pt>
                <c:pt idx="6384">
                  <c:v>43641</c:v>
                </c:pt>
                <c:pt idx="6385">
                  <c:v>43642</c:v>
                </c:pt>
                <c:pt idx="6386">
                  <c:v>43643</c:v>
                </c:pt>
                <c:pt idx="6387">
                  <c:v>43644</c:v>
                </c:pt>
                <c:pt idx="6388">
                  <c:v>43645</c:v>
                </c:pt>
                <c:pt idx="6389">
                  <c:v>43646</c:v>
                </c:pt>
                <c:pt idx="6390">
                  <c:v>43647</c:v>
                </c:pt>
                <c:pt idx="6391">
                  <c:v>43648</c:v>
                </c:pt>
                <c:pt idx="6392">
                  <c:v>43649</c:v>
                </c:pt>
                <c:pt idx="6393">
                  <c:v>43650</c:v>
                </c:pt>
                <c:pt idx="6394">
                  <c:v>43651</c:v>
                </c:pt>
                <c:pt idx="6395">
                  <c:v>43652</c:v>
                </c:pt>
                <c:pt idx="6396">
                  <c:v>43653</c:v>
                </c:pt>
                <c:pt idx="6397">
                  <c:v>43654</c:v>
                </c:pt>
                <c:pt idx="6398">
                  <c:v>43655</c:v>
                </c:pt>
                <c:pt idx="6399">
                  <c:v>43656</c:v>
                </c:pt>
                <c:pt idx="6400">
                  <c:v>43657</c:v>
                </c:pt>
                <c:pt idx="6401">
                  <c:v>43658</c:v>
                </c:pt>
                <c:pt idx="6402">
                  <c:v>43659</c:v>
                </c:pt>
                <c:pt idx="6403">
                  <c:v>43660</c:v>
                </c:pt>
                <c:pt idx="6404">
                  <c:v>43661</c:v>
                </c:pt>
                <c:pt idx="6405">
                  <c:v>43662</c:v>
                </c:pt>
                <c:pt idx="6406">
                  <c:v>43663</c:v>
                </c:pt>
                <c:pt idx="6407">
                  <c:v>43664</c:v>
                </c:pt>
                <c:pt idx="6408">
                  <c:v>43665</c:v>
                </c:pt>
                <c:pt idx="6409">
                  <c:v>43666</c:v>
                </c:pt>
                <c:pt idx="6410">
                  <c:v>43667</c:v>
                </c:pt>
                <c:pt idx="6411">
                  <c:v>43668</c:v>
                </c:pt>
                <c:pt idx="6412">
                  <c:v>43669</c:v>
                </c:pt>
                <c:pt idx="6413">
                  <c:v>43670</c:v>
                </c:pt>
                <c:pt idx="6414">
                  <c:v>43671</c:v>
                </c:pt>
                <c:pt idx="6415">
                  <c:v>43672</c:v>
                </c:pt>
                <c:pt idx="6416">
                  <c:v>43673</c:v>
                </c:pt>
                <c:pt idx="6417">
                  <c:v>43674</c:v>
                </c:pt>
                <c:pt idx="6418">
                  <c:v>43675</c:v>
                </c:pt>
                <c:pt idx="6419">
                  <c:v>43676</c:v>
                </c:pt>
                <c:pt idx="6420">
                  <c:v>43677</c:v>
                </c:pt>
                <c:pt idx="6421">
                  <c:v>43678</c:v>
                </c:pt>
                <c:pt idx="6422">
                  <c:v>43679</c:v>
                </c:pt>
                <c:pt idx="6423">
                  <c:v>43680</c:v>
                </c:pt>
                <c:pt idx="6424">
                  <c:v>43681</c:v>
                </c:pt>
                <c:pt idx="6425">
                  <c:v>43682</c:v>
                </c:pt>
                <c:pt idx="6426">
                  <c:v>43683</c:v>
                </c:pt>
                <c:pt idx="6427">
                  <c:v>43684</c:v>
                </c:pt>
                <c:pt idx="6428">
                  <c:v>43685</c:v>
                </c:pt>
                <c:pt idx="6429">
                  <c:v>43686</c:v>
                </c:pt>
                <c:pt idx="6430">
                  <c:v>43687</c:v>
                </c:pt>
                <c:pt idx="6431">
                  <c:v>43688</c:v>
                </c:pt>
                <c:pt idx="6432">
                  <c:v>43689</c:v>
                </c:pt>
                <c:pt idx="6433">
                  <c:v>43690</c:v>
                </c:pt>
                <c:pt idx="6434">
                  <c:v>43691</c:v>
                </c:pt>
                <c:pt idx="6435">
                  <c:v>43692</c:v>
                </c:pt>
                <c:pt idx="6436">
                  <c:v>43693</c:v>
                </c:pt>
                <c:pt idx="6437">
                  <c:v>43694</c:v>
                </c:pt>
                <c:pt idx="6438">
                  <c:v>43695</c:v>
                </c:pt>
                <c:pt idx="6439">
                  <c:v>43696</c:v>
                </c:pt>
                <c:pt idx="6440">
                  <c:v>43697</c:v>
                </c:pt>
                <c:pt idx="6441">
                  <c:v>43698</c:v>
                </c:pt>
                <c:pt idx="6442">
                  <c:v>43699</c:v>
                </c:pt>
                <c:pt idx="6443">
                  <c:v>43700</c:v>
                </c:pt>
                <c:pt idx="6444">
                  <c:v>43701</c:v>
                </c:pt>
                <c:pt idx="6445">
                  <c:v>43702</c:v>
                </c:pt>
                <c:pt idx="6446">
                  <c:v>43703</c:v>
                </c:pt>
                <c:pt idx="6447">
                  <c:v>43704</c:v>
                </c:pt>
                <c:pt idx="6448">
                  <c:v>43705</c:v>
                </c:pt>
                <c:pt idx="6449">
                  <c:v>43706</c:v>
                </c:pt>
                <c:pt idx="6450">
                  <c:v>43707</c:v>
                </c:pt>
                <c:pt idx="6451">
                  <c:v>43708</c:v>
                </c:pt>
                <c:pt idx="6452">
                  <c:v>43709</c:v>
                </c:pt>
                <c:pt idx="6453">
                  <c:v>43710</c:v>
                </c:pt>
                <c:pt idx="6454">
                  <c:v>43711</c:v>
                </c:pt>
                <c:pt idx="6455">
                  <c:v>43712</c:v>
                </c:pt>
                <c:pt idx="6456">
                  <c:v>43713</c:v>
                </c:pt>
                <c:pt idx="6457">
                  <c:v>43714</c:v>
                </c:pt>
                <c:pt idx="6458">
                  <c:v>43715</c:v>
                </c:pt>
                <c:pt idx="6459">
                  <c:v>43716</c:v>
                </c:pt>
                <c:pt idx="6460">
                  <c:v>43717</c:v>
                </c:pt>
                <c:pt idx="6461">
                  <c:v>43718</c:v>
                </c:pt>
                <c:pt idx="6462">
                  <c:v>43719</c:v>
                </c:pt>
                <c:pt idx="6463">
                  <c:v>43720</c:v>
                </c:pt>
                <c:pt idx="6464">
                  <c:v>43721</c:v>
                </c:pt>
                <c:pt idx="6465">
                  <c:v>43722</c:v>
                </c:pt>
                <c:pt idx="6466">
                  <c:v>43723</c:v>
                </c:pt>
                <c:pt idx="6467">
                  <c:v>43724</c:v>
                </c:pt>
                <c:pt idx="6468">
                  <c:v>43725</c:v>
                </c:pt>
                <c:pt idx="6469">
                  <c:v>43726</c:v>
                </c:pt>
                <c:pt idx="6470">
                  <c:v>43727</c:v>
                </c:pt>
                <c:pt idx="6471">
                  <c:v>43728</c:v>
                </c:pt>
                <c:pt idx="6472">
                  <c:v>43729</c:v>
                </c:pt>
                <c:pt idx="6473">
                  <c:v>43730</c:v>
                </c:pt>
                <c:pt idx="6474">
                  <c:v>43731</c:v>
                </c:pt>
                <c:pt idx="6475">
                  <c:v>43732</c:v>
                </c:pt>
                <c:pt idx="6476">
                  <c:v>43733</c:v>
                </c:pt>
                <c:pt idx="6477">
                  <c:v>43734</c:v>
                </c:pt>
                <c:pt idx="6478">
                  <c:v>43735</c:v>
                </c:pt>
                <c:pt idx="6479">
                  <c:v>43736</c:v>
                </c:pt>
                <c:pt idx="6480">
                  <c:v>43737</c:v>
                </c:pt>
                <c:pt idx="6481">
                  <c:v>43738</c:v>
                </c:pt>
                <c:pt idx="6482">
                  <c:v>43739</c:v>
                </c:pt>
                <c:pt idx="6483">
                  <c:v>43740</c:v>
                </c:pt>
                <c:pt idx="6484">
                  <c:v>43741</c:v>
                </c:pt>
                <c:pt idx="6485">
                  <c:v>43742</c:v>
                </c:pt>
                <c:pt idx="6486">
                  <c:v>43743</c:v>
                </c:pt>
                <c:pt idx="6487">
                  <c:v>43744</c:v>
                </c:pt>
                <c:pt idx="6488">
                  <c:v>43745</c:v>
                </c:pt>
                <c:pt idx="6489">
                  <c:v>43746</c:v>
                </c:pt>
                <c:pt idx="6490">
                  <c:v>43747</c:v>
                </c:pt>
                <c:pt idx="6491">
                  <c:v>43748</c:v>
                </c:pt>
                <c:pt idx="6492">
                  <c:v>43749</c:v>
                </c:pt>
                <c:pt idx="6493">
                  <c:v>43750</c:v>
                </c:pt>
                <c:pt idx="6494">
                  <c:v>43751</c:v>
                </c:pt>
                <c:pt idx="6495">
                  <c:v>43752</c:v>
                </c:pt>
                <c:pt idx="6496">
                  <c:v>43753</c:v>
                </c:pt>
                <c:pt idx="6497">
                  <c:v>43754</c:v>
                </c:pt>
                <c:pt idx="6498">
                  <c:v>43755</c:v>
                </c:pt>
                <c:pt idx="6499">
                  <c:v>43756</c:v>
                </c:pt>
                <c:pt idx="6500">
                  <c:v>43757</c:v>
                </c:pt>
                <c:pt idx="6501">
                  <c:v>43758</c:v>
                </c:pt>
                <c:pt idx="6502">
                  <c:v>43759</c:v>
                </c:pt>
                <c:pt idx="6503">
                  <c:v>43760</c:v>
                </c:pt>
                <c:pt idx="6504">
                  <c:v>43761</c:v>
                </c:pt>
                <c:pt idx="6505">
                  <c:v>43762</c:v>
                </c:pt>
                <c:pt idx="6506">
                  <c:v>43763</c:v>
                </c:pt>
                <c:pt idx="6507">
                  <c:v>43764</c:v>
                </c:pt>
                <c:pt idx="6508">
                  <c:v>43765</c:v>
                </c:pt>
                <c:pt idx="6509">
                  <c:v>43766</c:v>
                </c:pt>
                <c:pt idx="6510">
                  <c:v>43767</c:v>
                </c:pt>
                <c:pt idx="6511">
                  <c:v>43768</c:v>
                </c:pt>
                <c:pt idx="6512">
                  <c:v>43769</c:v>
                </c:pt>
                <c:pt idx="6513">
                  <c:v>43770</c:v>
                </c:pt>
                <c:pt idx="6514">
                  <c:v>43771</c:v>
                </c:pt>
                <c:pt idx="6515">
                  <c:v>43772</c:v>
                </c:pt>
                <c:pt idx="6516">
                  <c:v>43773</c:v>
                </c:pt>
                <c:pt idx="6517">
                  <c:v>43774</c:v>
                </c:pt>
                <c:pt idx="6518">
                  <c:v>43775</c:v>
                </c:pt>
                <c:pt idx="6519">
                  <c:v>43776</c:v>
                </c:pt>
                <c:pt idx="6520">
                  <c:v>43777</c:v>
                </c:pt>
                <c:pt idx="6521">
                  <c:v>43778</c:v>
                </c:pt>
                <c:pt idx="6522">
                  <c:v>43779</c:v>
                </c:pt>
                <c:pt idx="6523">
                  <c:v>43780</c:v>
                </c:pt>
                <c:pt idx="6524">
                  <c:v>43781</c:v>
                </c:pt>
                <c:pt idx="6525">
                  <c:v>43782</c:v>
                </c:pt>
                <c:pt idx="6526">
                  <c:v>43783</c:v>
                </c:pt>
                <c:pt idx="6527">
                  <c:v>43784</c:v>
                </c:pt>
                <c:pt idx="6528">
                  <c:v>43785</c:v>
                </c:pt>
                <c:pt idx="6529">
                  <c:v>43786</c:v>
                </c:pt>
                <c:pt idx="6530">
                  <c:v>43787</c:v>
                </c:pt>
                <c:pt idx="6531">
                  <c:v>43788</c:v>
                </c:pt>
                <c:pt idx="6532">
                  <c:v>43789</c:v>
                </c:pt>
                <c:pt idx="6533">
                  <c:v>43790</c:v>
                </c:pt>
                <c:pt idx="6534">
                  <c:v>43791</c:v>
                </c:pt>
                <c:pt idx="6535">
                  <c:v>43792</c:v>
                </c:pt>
                <c:pt idx="6536">
                  <c:v>43793</c:v>
                </c:pt>
                <c:pt idx="6537">
                  <c:v>43794</c:v>
                </c:pt>
                <c:pt idx="6538">
                  <c:v>43795</c:v>
                </c:pt>
                <c:pt idx="6539">
                  <c:v>43796</c:v>
                </c:pt>
                <c:pt idx="6540">
                  <c:v>43797</c:v>
                </c:pt>
                <c:pt idx="6541">
                  <c:v>43798</c:v>
                </c:pt>
                <c:pt idx="6542">
                  <c:v>43799</c:v>
                </c:pt>
                <c:pt idx="6543">
                  <c:v>43800</c:v>
                </c:pt>
                <c:pt idx="6544">
                  <c:v>43801</c:v>
                </c:pt>
                <c:pt idx="6545">
                  <c:v>43802</c:v>
                </c:pt>
                <c:pt idx="6546">
                  <c:v>43803</c:v>
                </c:pt>
                <c:pt idx="6547">
                  <c:v>43804</c:v>
                </c:pt>
                <c:pt idx="6548">
                  <c:v>43805</c:v>
                </c:pt>
                <c:pt idx="6549">
                  <c:v>43806</c:v>
                </c:pt>
                <c:pt idx="6550">
                  <c:v>43807</c:v>
                </c:pt>
                <c:pt idx="6551">
                  <c:v>43808</c:v>
                </c:pt>
                <c:pt idx="6552">
                  <c:v>43809</c:v>
                </c:pt>
                <c:pt idx="6553">
                  <c:v>43810</c:v>
                </c:pt>
                <c:pt idx="6554">
                  <c:v>43811</c:v>
                </c:pt>
                <c:pt idx="6555">
                  <c:v>43812</c:v>
                </c:pt>
                <c:pt idx="6556">
                  <c:v>43813</c:v>
                </c:pt>
                <c:pt idx="6557">
                  <c:v>43814</c:v>
                </c:pt>
                <c:pt idx="6558">
                  <c:v>43815</c:v>
                </c:pt>
                <c:pt idx="6559">
                  <c:v>43816</c:v>
                </c:pt>
                <c:pt idx="6560">
                  <c:v>43817</c:v>
                </c:pt>
                <c:pt idx="6561">
                  <c:v>43818</c:v>
                </c:pt>
                <c:pt idx="6562">
                  <c:v>43819</c:v>
                </c:pt>
                <c:pt idx="6563">
                  <c:v>43820</c:v>
                </c:pt>
                <c:pt idx="6564">
                  <c:v>43821</c:v>
                </c:pt>
                <c:pt idx="6565">
                  <c:v>43822</c:v>
                </c:pt>
                <c:pt idx="6566">
                  <c:v>43823</c:v>
                </c:pt>
                <c:pt idx="6567">
                  <c:v>43824</c:v>
                </c:pt>
                <c:pt idx="6568">
                  <c:v>43825</c:v>
                </c:pt>
                <c:pt idx="6569">
                  <c:v>43826</c:v>
                </c:pt>
                <c:pt idx="6570">
                  <c:v>43827</c:v>
                </c:pt>
                <c:pt idx="6571">
                  <c:v>43828</c:v>
                </c:pt>
                <c:pt idx="6572">
                  <c:v>43829</c:v>
                </c:pt>
                <c:pt idx="6573">
                  <c:v>43830</c:v>
                </c:pt>
                <c:pt idx="6574">
                  <c:v>43831</c:v>
                </c:pt>
                <c:pt idx="6575">
                  <c:v>43832</c:v>
                </c:pt>
                <c:pt idx="6576">
                  <c:v>43833</c:v>
                </c:pt>
                <c:pt idx="6577">
                  <c:v>43834</c:v>
                </c:pt>
                <c:pt idx="6578">
                  <c:v>43835</c:v>
                </c:pt>
                <c:pt idx="6579">
                  <c:v>43836</c:v>
                </c:pt>
                <c:pt idx="6580">
                  <c:v>43837</c:v>
                </c:pt>
                <c:pt idx="6581">
                  <c:v>43838</c:v>
                </c:pt>
                <c:pt idx="6582">
                  <c:v>43839</c:v>
                </c:pt>
                <c:pt idx="6583">
                  <c:v>43840</c:v>
                </c:pt>
                <c:pt idx="6584">
                  <c:v>43841</c:v>
                </c:pt>
                <c:pt idx="6585">
                  <c:v>43842</c:v>
                </c:pt>
                <c:pt idx="6586">
                  <c:v>43843</c:v>
                </c:pt>
                <c:pt idx="6587">
                  <c:v>43844</c:v>
                </c:pt>
                <c:pt idx="6588">
                  <c:v>43845</c:v>
                </c:pt>
                <c:pt idx="6589">
                  <c:v>43846</c:v>
                </c:pt>
                <c:pt idx="6590">
                  <c:v>43847</c:v>
                </c:pt>
                <c:pt idx="6591">
                  <c:v>43848</c:v>
                </c:pt>
                <c:pt idx="6592">
                  <c:v>43849</c:v>
                </c:pt>
                <c:pt idx="6593">
                  <c:v>43850</c:v>
                </c:pt>
                <c:pt idx="6594">
                  <c:v>43851</c:v>
                </c:pt>
                <c:pt idx="6595">
                  <c:v>43852</c:v>
                </c:pt>
                <c:pt idx="6596">
                  <c:v>43853</c:v>
                </c:pt>
                <c:pt idx="6597">
                  <c:v>43854</c:v>
                </c:pt>
                <c:pt idx="6598">
                  <c:v>43855</c:v>
                </c:pt>
                <c:pt idx="6599">
                  <c:v>43856</c:v>
                </c:pt>
                <c:pt idx="6600">
                  <c:v>43857</c:v>
                </c:pt>
                <c:pt idx="6601">
                  <c:v>43858</c:v>
                </c:pt>
                <c:pt idx="6602">
                  <c:v>43859</c:v>
                </c:pt>
                <c:pt idx="6603">
                  <c:v>43860</c:v>
                </c:pt>
                <c:pt idx="6604">
                  <c:v>43861</c:v>
                </c:pt>
                <c:pt idx="6605">
                  <c:v>43862</c:v>
                </c:pt>
                <c:pt idx="6606">
                  <c:v>43863</c:v>
                </c:pt>
                <c:pt idx="6607">
                  <c:v>43864</c:v>
                </c:pt>
                <c:pt idx="6608">
                  <c:v>43865</c:v>
                </c:pt>
                <c:pt idx="6609">
                  <c:v>43866</c:v>
                </c:pt>
                <c:pt idx="6610">
                  <c:v>43867</c:v>
                </c:pt>
                <c:pt idx="6611">
                  <c:v>43868</c:v>
                </c:pt>
                <c:pt idx="6612">
                  <c:v>43869</c:v>
                </c:pt>
                <c:pt idx="6613">
                  <c:v>43870</c:v>
                </c:pt>
                <c:pt idx="6614">
                  <c:v>43871</c:v>
                </c:pt>
                <c:pt idx="6615">
                  <c:v>43872</c:v>
                </c:pt>
                <c:pt idx="6616">
                  <c:v>43873</c:v>
                </c:pt>
                <c:pt idx="6617">
                  <c:v>43874</c:v>
                </c:pt>
                <c:pt idx="6618">
                  <c:v>43875</c:v>
                </c:pt>
                <c:pt idx="6619">
                  <c:v>43876</c:v>
                </c:pt>
                <c:pt idx="6620">
                  <c:v>43877</c:v>
                </c:pt>
                <c:pt idx="6621">
                  <c:v>43878</c:v>
                </c:pt>
                <c:pt idx="6622">
                  <c:v>43879</c:v>
                </c:pt>
                <c:pt idx="6623">
                  <c:v>43880</c:v>
                </c:pt>
                <c:pt idx="6624">
                  <c:v>43881</c:v>
                </c:pt>
                <c:pt idx="6625">
                  <c:v>43882</c:v>
                </c:pt>
                <c:pt idx="6626">
                  <c:v>43883</c:v>
                </c:pt>
                <c:pt idx="6627">
                  <c:v>43884</c:v>
                </c:pt>
                <c:pt idx="6628">
                  <c:v>43885</c:v>
                </c:pt>
                <c:pt idx="6629">
                  <c:v>43886</c:v>
                </c:pt>
                <c:pt idx="6630">
                  <c:v>43887</c:v>
                </c:pt>
                <c:pt idx="6631">
                  <c:v>43888</c:v>
                </c:pt>
                <c:pt idx="6632">
                  <c:v>43889</c:v>
                </c:pt>
                <c:pt idx="6633">
                  <c:v>43890</c:v>
                </c:pt>
                <c:pt idx="6634">
                  <c:v>43891</c:v>
                </c:pt>
                <c:pt idx="6635">
                  <c:v>43892</c:v>
                </c:pt>
                <c:pt idx="6636">
                  <c:v>43893</c:v>
                </c:pt>
                <c:pt idx="6637">
                  <c:v>43894</c:v>
                </c:pt>
                <c:pt idx="6638">
                  <c:v>43895</c:v>
                </c:pt>
                <c:pt idx="6639">
                  <c:v>43896</c:v>
                </c:pt>
                <c:pt idx="6640">
                  <c:v>43897</c:v>
                </c:pt>
                <c:pt idx="6641">
                  <c:v>43898</c:v>
                </c:pt>
                <c:pt idx="6642">
                  <c:v>43899</c:v>
                </c:pt>
                <c:pt idx="6643">
                  <c:v>43900</c:v>
                </c:pt>
                <c:pt idx="6644">
                  <c:v>43901</c:v>
                </c:pt>
                <c:pt idx="6645">
                  <c:v>43902</c:v>
                </c:pt>
                <c:pt idx="6646">
                  <c:v>43903</c:v>
                </c:pt>
                <c:pt idx="6647">
                  <c:v>43904</c:v>
                </c:pt>
                <c:pt idx="6648">
                  <c:v>43905</c:v>
                </c:pt>
                <c:pt idx="6649">
                  <c:v>43906</c:v>
                </c:pt>
                <c:pt idx="6650">
                  <c:v>43907</c:v>
                </c:pt>
                <c:pt idx="6651">
                  <c:v>43908</c:v>
                </c:pt>
                <c:pt idx="6652">
                  <c:v>43909</c:v>
                </c:pt>
                <c:pt idx="6653">
                  <c:v>43910</c:v>
                </c:pt>
                <c:pt idx="6654">
                  <c:v>43911</c:v>
                </c:pt>
                <c:pt idx="6655">
                  <c:v>43912</c:v>
                </c:pt>
                <c:pt idx="6656">
                  <c:v>43913</c:v>
                </c:pt>
                <c:pt idx="6657">
                  <c:v>43914</c:v>
                </c:pt>
                <c:pt idx="6658">
                  <c:v>43915</c:v>
                </c:pt>
                <c:pt idx="6659">
                  <c:v>43916</c:v>
                </c:pt>
                <c:pt idx="6660">
                  <c:v>43917</c:v>
                </c:pt>
                <c:pt idx="6661">
                  <c:v>43918</c:v>
                </c:pt>
                <c:pt idx="6662">
                  <c:v>43919</c:v>
                </c:pt>
                <c:pt idx="6663">
                  <c:v>43920</c:v>
                </c:pt>
                <c:pt idx="6664">
                  <c:v>43921</c:v>
                </c:pt>
                <c:pt idx="6665">
                  <c:v>43922</c:v>
                </c:pt>
                <c:pt idx="6666">
                  <c:v>43923</c:v>
                </c:pt>
                <c:pt idx="6667">
                  <c:v>43924</c:v>
                </c:pt>
                <c:pt idx="6668">
                  <c:v>43925</c:v>
                </c:pt>
                <c:pt idx="6669">
                  <c:v>43926</c:v>
                </c:pt>
                <c:pt idx="6670">
                  <c:v>43927</c:v>
                </c:pt>
                <c:pt idx="6671">
                  <c:v>43928</c:v>
                </c:pt>
                <c:pt idx="6672">
                  <c:v>43929</c:v>
                </c:pt>
                <c:pt idx="6673">
                  <c:v>43930</c:v>
                </c:pt>
                <c:pt idx="6674">
                  <c:v>43931</c:v>
                </c:pt>
                <c:pt idx="6675">
                  <c:v>43932</c:v>
                </c:pt>
                <c:pt idx="6676">
                  <c:v>43933</c:v>
                </c:pt>
                <c:pt idx="6677">
                  <c:v>43934</c:v>
                </c:pt>
                <c:pt idx="6678">
                  <c:v>43935</c:v>
                </c:pt>
                <c:pt idx="6679">
                  <c:v>43936</c:v>
                </c:pt>
                <c:pt idx="6680">
                  <c:v>43937</c:v>
                </c:pt>
                <c:pt idx="6681">
                  <c:v>43938</c:v>
                </c:pt>
                <c:pt idx="6682">
                  <c:v>43939</c:v>
                </c:pt>
                <c:pt idx="6683">
                  <c:v>43940</c:v>
                </c:pt>
                <c:pt idx="6684">
                  <c:v>43941</c:v>
                </c:pt>
                <c:pt idx="6685">
                  <c:v>43942</c:v>
                </c:pt>
                <c:pt idx="6686">
                  <c:v>43943</c:v>
                </c:pt>
                <c:pt idx="6687">
                  <c:v>43944</c:v>
                </c:pt>
                <c:pt idx="6688">
                  <c:v>43945</c:v>
                </c:pt>
                <c:pt idx="6689">
                  <c:v>43946</c:v>
                </c:pt>
                <c:pt idx="6690">
                  <c:v>43947</c:v>
                </c:pt>
                <c:pt idx="6691">
                  <c:v>43948</c:v>
                </c:pt>
                <c:pt idx="6692">
                  <c:v>43949</c:v>
                </c:pt>
                <c:pt idx="6693">
                  <c:v>43950</c:v>
                </c:pt>
                <c:pt idx="6694">
                  <c:v>43951</c:v>
                </c:pt>
                <c:pt idx="6695">
                  <c:v>43952</c:v>
                </c:pt>
                <c:pt idx="6696">
                  <c:v>43953</c:v>
                </c:pt>
                <c:pt idx="6697">
                  <c:v>43954</c:v>
                </c:pt>
                <c:pt idx="6698">
                  <c:v>43955</c:v>
                </c:pt>
                <c:pt idx="6699">
                  <c:v>43956</c:v>
                </c:pt>
                <c:pt idx="6700">
                  <c:v>43957</c:v>
                </c:pt>
                <c:pt idx="6701">
                  <c:v>43958</c:v>
                </c:pt>
                <c:pt idx="6702">
                  <c:v>43959</c:v>
                </c:pt>
                <c:pt idx="6703">
                  <c:v>43960</c:v>
                </c:pt>
                <c:pt idx="6704">
                  <c:v>43961</c:v>
                </c:pt>
                <c:pt idx="6705">
                  <c:v>43962</c:v>
                </c:pt>
                <c:pt idx="6706">
                  <c:v>43963</c:v>
                </c:pt>
                <c:pt idx="6707">
                  <c:v>43964</c:v>
                </c:pt>
                <c:pt idx="6708">
                  <c:v>43965</c:v>
                </c:pt>
                <c:pt idx="6709">
                  <c:v>43966</c:v>
                </c:pt>
                <c:pt idx="6710">
                  <c:v>43967</c:v>
                </c:pt>
                <c:pt idx="6711">
                  <c:v>43968</c:v>
                </c:pt>
                <c:pt idx="6712">
                  <c:v>43969</c:v>
                </c:pt>
                <c:pt idx="6713">
                  <c:v>43970</c:v>
                </c:pt>
                <c:pt idx="6714">
                  <c:v>43971</c:v>
                </c:pt>
                <c:pt idx="6715">
                  <c:v>43972</c:v>
                </c:pt>
                <c:pt idx="6716">
                  <c:v>43973</c:v>
                </c:pt>
                <c:pt idx="6717">
                  <c:v>43974</c:v>
                </c:pt>
                <c:pt idx="6718">
                  <c:v>43975</c:v>
                </c:pt>
                <c:pt idx="6719">
                  <c:v>43976</c:v>
                </c:pt>
                <c:pt idx="6720">
                  <c:v>43977</c:v>
                </c:pt>
                <c:pt idx="6721">
                  <c:v>43978</c:v>
                </c:pt>
                <c:pt idx="6722">
                  <c:v>43979</c:v>
                </c:pt>
                <c:pt idx="6723">
                  <c:v>43980</c:v>
                </c:pt>
                <c:pt idx="6724">
                  <c:v>43981</c:v>
                </c:pt>
                <c:pt idx="6725">
                  <c:v>43982</c:v>
                </c:pt>
                <c:pt idx="6726">
                  <c:v>43983</c:v>
                </c:pt>
                <c:pt idx="6727">
                  <c:v>43984</c:v>
                </c:pt>
                <c:pt idx="6728">
                  <c:v>43985</c:v>
                </c:pt>
                <c:pt idx="6729">
                  <c:v>43986</c:v>
                </c:pt>
                <c:pt idx="6730">
                  <c:v>43987</c:v>
                </c:pt>
                <c:pt idx="6731">
                  <c:v>43988</c:v>
                </c:pt>
                <c:pt idx="6732">
                  <c:v>43989</c:v>
                </c:pt>
                <c:pt idx="6733">
                  <c:v>43990</c:v>
                </c:pt>
                <c:pt idx="6734">
                  <c:v>43991</c:v>
                </c:pt>
                <c:pt idx="6735">
                  <c:v>43992</c:v>
                </c:pt>
                <c:pt idx="6736">
                  <c:v>43993</c:v>
                </c:pt>
                <c:pt idx="6737">
                  <c:v>43994</c:v>
                </c:pt>
                <c:pt idx="6738">
                  <c:v>43995</c:v>
                </c:pt>
                <c:pt idx="6739">
                  <c:v>43996</c:v>
                </c:pt>
                <c:pt idx="6740">
                  <c:v>43997</c:v>
                </c:pt>
                <c:pt idx="6741">
                  <c:v>43998</c:v>
                </c:pt>
                <c:pt idx="6742">
                  <c:v>43999</c:v>
                </c:pt>
                <c:pt idx="6743">
                  <c:v>44000</c:v>
                </c:pt>
                <c:pt idx="6744">
                  <c:v>44001</c:v>
                </c:pt>
                <c:pt idx="6745">
                  <c:v>44002</c:v>
                </c:pt>
                <c:pt idx="6746">
                  <c:v>44003</c:v>
                </c:pt>
                <c:pt idx="6747">
                  <c:v>44004</c:v>
                </c:pt>
                <c:pt idx="6748">
                  <c:v>44005</c:v>
                </c:pt>
                <c:pt idx="6749">
                  <c:v>44006</c:v>
                </c:pt>
                <c:pt idx="6750">
                  <c:v>44007</c:v>
                </c:pt>
                <c:pt idx="6751">
                  <c:v>44008</c:v>
                </c:pt>
                <c:pt idx="6752">
                  <c:v>44009</c:v>
                </c:pt>
                <c:pt idx="6753">
                  <c:v>44010</c:v>
                </c:pt>
                <c:pt idx="6754">
                  <c:v>44011</c:v>
                </c:pt>
                <c:pt idx="6755">
                  <c:v>44012</c:v>
                </c:pt>
                <c:pt idx="6756">
                  <c:v>44013</c:v>
                </c:pt>
                <c:pt idx="6757">
                  <c:v>44014</c:v>
                </c:pt>
                <c:pt idx="6758">
                  <c:v>44015</c:v>
                </c:pt>
                <c:pt idx="6759">
                  <c:v>44016</c:v>
                </c:pt>
                <c:pt idx="6760">
                  <c:v>44017</c:v>
                </c:pt>
                <c:pt idx="6761">
                  <c:v>44018</c:v>
                </c:pt>
                <c:pt idx="6762">
                  <c:v>44019</c:v>
                </c:pt>
                <c:pt idx="6763">
                  <c:v>44020</c:v>
                </c:pt>
                <c:pt idx="6764">
                  <c:v>44021</c:v>
                </c:pt>
                <c:pt idx="6765">
                  <c:v>44022</c:v>
                </c:pt>
                <c:pt idx="6766">
                  <c:v>44023</c:v>
                </c:pt>
                <c:pt idx="6767">
                  <c:v>44024</c:v>
                </c:pt>
                <c:pt idx="6768">
                  <c:v>44025</c:v>
                </c:pt>
                <c:pt idx="6769">
                  <c:v>44026</c:v>
                </c:pt>
                <c:pt idx="6770">
                  <c:v>44027</c:v>
                </c:pt>
                <c:pt idx="6771">
                  <c:v>44028</c:v>
                </c:pt>
                <c:pt idx="6772">
                  <c:v>44029</c:v>
                </c:pt>
                <c:pt idx="6773">
                  <c:v>44030</c:v>
                </c:pt>
                <c:pt idx="6774">
                  <c:v>44031</c:v>
                </c:pt>
                <c:pt idx="6775">
                  <c:v>44032</c:v>
                </c:pt>
                <c:pt idx="6776">
                  <c:v>44033</c:v>
                </c:pt>
                <c:pt idx="6777">
                  <c:v>44034</c:v>
                </c:pt>
                <c:pt idx="6778">
                  <c:v>44035</c:v>
                </c:pt>
                <c:pt idx="6779">
                  <c:v>44036</c:v>
                </c:pt>
                <c:pt idx="6780">
                  <c:v>44037</c:v>
                </c:pt>
                <c:pt idx="6781">
                  <c:v>44038</c:v>
                </c:pt>
                <c:pt idx="6782">
                  <c:v>44039</c:v>
                </c:pt>
                <c:pt idx="6783">
                  <c:v>44040</c:v>
                </c:pt>
                <c:pt idx="6784">
                  <c:v>44041</c:v>
                </c:pt>
                <c:pt idx="6785">
                  <c:v>44042</c:v>
                </c:pt>
                <c:pt idx="6786">
                  <c:v>44043</c:v>
                </c:pt>
                <c:pt idx="6787">
                  <c:v>44044</c:v>
                </c:pt>
                <c:pt idx="6788">
                  <c:v>44045</c:v>
                </c:pt>
                <c:pt idx="6789">
                  <c:v>44046</c:v>
                </c:pt>
                <c:pt idx="6790">
                  <c:v>44047</c:v>
                </c:pt>
                <c:pt idx="6791">
                  <c:v>44048</c:v>
                </c:pt>
                <c:pt idx="6792">
                  <c:v>44049</c:v>
                </c:pt>
                <c:pt idx="6793">
                  <c:v>44050</c:v>
                </c:pt>
                <c:pt idx="6794">
                  <c:v>44051</c:v>
                </c:pt>
                <c:pt idx="6795">
                  <c:v>44052</c:v>
                </c:pt>
                <c:pt idx="6796">
                  <c:v>44053</c:v>
                </c:pt>
                <c:pt idx="6797">
                  <c:v>44054</c:v>
                </c:pt>
                <c:pt idx="6798">
                  <c:v>44055</c:v>
                </c:pt>
                <c:pt idx="6799">
                  <c:v>44056</c:v>
                </c:pt>
                <c:pt idx="6800">
                  <c:v>44057</c:v>
                </c:pt>
                <c:pt idx="6801">
                  <c:v>44058</c:v>
                </c:pt>
                <c:pt idx="6802">
                  <c:v>44059</c:v>
                </c:pt>
                <c:pt idx="6803">
                  <c:v>44060</c:v>
                </c:pt>
                <c:pt idx="6804">
                  <c:v>44061</c:v>
                </c:pt>
                <c:pt idx="6805">
                  <c:v>44062</c:v>
                </c:pt>
                <c:pt idx="6806">
                  <c:v>44063</c:v>
                </c:pt>
                <c:pt idx="6807">
                  <c:v>44064</c:v>
                </c:pt>
                <c:pt idx="6808">
                  <c:v>44065</c:v>
                </c:pt>
                <c:pt idx="6809">
                  <c:v>44066</c:v>
                </c:pt>
                <c:pt idx="6810">
                  <c:v>44067</c:v>
                </c:pt>
                <c:pt idx="6811">
                  <c:v>44068</c:v>
                </c:pt>
                <c:pt idx="6812">
                  <c:v>44069</c:v>
                </c:pt>
                <c:pt idx="6813">
                  <c:v>44070</c:v>
                </c:pt>
                <c:pt idx="6814">
                  <c:v>44071</c:v>
                </c:pt>
                <c:pt idx="6815">
                  <c:v>44072</c:v>
                </c:pt>
                <c:pt idx="6816">
                  <c:v>44073</c:v>
                </c:pt>
                <c:pt idx="6817">
                  <c:v>44074</c:v>
                </c:pt>
                <c:pt idx="6818">
                  <c:v>44075</c:v>
                </c:pt>
                <c:pt idx="6819">
                  <c:v>44076</c:v>
                </c:pt>
                <c:pt idx="6820">
                  <c:v>44077</c:v>
                </c:pt>
                <c:pt idx="6821">
                  <c:v>44078</c:v>
                </c:pt>
                <c:pt idx="6822">
                  <c:v>44079</c:v>
                </c:pt>
                <c:pt idx="6823">
                  <c:v>44080</c:v>
                </c:pt>
                <c:pt idx="6824">
                  <c:v>44081</c:v>
                </c:pt>
                <c:pt idx="6825">
                  <c:v>44082</c:v>
                </c:pt>
                <c:pt idx="6826">
                  <c:v>44083</c:v>
                </c:pt>
                <c:pt idx="6827">
                  <c:v>44084</c:v>
                </c:pt>
                <c:pt idx="6828">
                  <c:v>44085</c:v>
                </c:pt>
                <c:pt idx="6829">
                  <c:v>44086</c:v>
                </c:pt>
                <c:pt idx="6830">
                  <c:v>44087</c:v>
                </c:pt>
                <c:pt idx="6831">
                  <c:v>44088</c:v>
                </c:pt>
                <c:pt idx="6832">
                  <c:v>44089</c:v>
                </c:pt>
                <c:pt idx="6833">
                  <c:v>44090</c:v>
                </c:pt>
                <c:pt idx="6834">
                  <c:v>44091</c:v>
                </c:pt>
                <c:pt idx="6835">
                  <c:v>44092</c:v>
                </c:pt>
                <c:pt idx="6836">
                  <c:v>44093</c:v>
                </c:pt>
                <c:pt idx="6837">
                  <c:v>44094</c:v>
                </c:pt>
                <c:pt idx="6838">
                  <c:v>44095</c:v>
                </c:pt>
                <c:pt idx="6839">
                  <c:v>44096</c:v>
                </c:pt>
                <c:pt idx="6840">
                  <c:v>44097</c:v>
                </c:pt>
                <c:pt idx="6841">
                  <c:v>44098</c:v>
                </c:pt>
                <c:pt idx="6842">
                  <c:v>44099</c:v>
                </c:pt>
                <c:pt idx="6843">
                  <c:v>44100</c:v>
                </c:pt>
                <c:pt idx="6844">
                  <c:v>44101</c:v>
                </c:pt>
                <c:pt idx="6845">
                  <c:v>44102</c:v>
                </c:pt>
                <c:pt idx="6846">
                  <c:v>44103</c:v>
                </c:pt>
                <c:pt idx="6847">
                  <c:v>44104</c:v>
                </c:pt>
                <c:pt idx="6848">
                  <c:v>44105</c:v>
                </c:pt>
                <c:pt idx="6849">
                  <c:v>44106</c:v>
                </c:pt>
                <c:pt idx="6850">
                  <c:v>44107</c:v>
                </c:pt>
                <c:pt idx="6851">
                  <c:v>44108</c:v>
                </c:pt>
                <c:pt idx="6852">
                  <c:v>44109</c:v>
                </c:pt>
                <c:pt idx="6853">
                  <c:v>44110</c:v>
                </c:pt>
                <c:pt idx="6854">
                  <c:v>44111</c:v>
                </c:pt>
                <c:pt idx="6855">
                  <c:v>44112</c:v>
                </c:pt>
                <c:pt idx="6856">
                  <c:v>44113</c:v>
                </c:pt>
                <c:pt idx="6857">
                  <c:v>44114</c:v>
                </c:pt>
                <c:pt idx="6858">
                  <c:v>44115</c:v>
                </c:pt>
                <c:pt idx="6859">
                  <c:v>44116</c:v>
                </c:pt>
                <c:pt idx="6860">
                  <c:v>44117</c:v>
                </c:pt>
                <c:pt idx="6861">
                  <c:v>44118</c:v>
                </c:pt>
                <c:pt idx="6862">
                  <c:v>44119</c:v>
                </c:pt>
                <c:pt idx="6863">
                  <c:v>44120</c:v>
                </c:pt>
                <c:pt idx="6864">
                  <c:v>44121</c:v>
                </c:pt>
                <c:pt idx="6865">
                  <c:v>44122</c:v>
                </c:pt>
                <c:pt idx="6866">
                  <c:v>44123</c:v>
                </c:pt>
                <c:pt idx="6867">
                  <c:v>44124</c:v>
                </c:pt>
                <c:pt idx="6868">
                  <c:v>44125</c:v>
                </c:pt>
                <c:pt idx="6869">
                  <c:v>44126</c:v>
                </c:pt>
                <c:pt idx="6870">
                  <c:v>44127</c:v>
                </c:pt>
                <c:pt idx="6871">
                  <c:v>44128</c:v>
                </c:pt>
                <c:pt idx="6872">
                  <c:v>44129</c:v>
                </c:pt>
                <c:pt idx="6873">
                  <c:v>44130</c:v>
                </c:pt>
                <c:pt idx="6874">
                  <c:v>44131</c:v>
                </c:pt>
                <c:pt idx="6875">
                  <c:v>44132</c:v>
                </c:pt>
                <c:pt idx="6876">
                  <c:v>44133</c:v>
                </c:pt>
                <c:pt idx="6877">
                  <c:v>44134</c:v>
                </c:pt>
                <c:pt idx="6878">
                  <c:v>44135</c:v>
                </c:pt>
                <c:pt idx="6879">
                  <c:v>44136</c:v>
                </c:pt>
                <c:pt idx="6880">
                  <c:v>44137</c:v>
                </c:pt>
                <c:pt idx="6881">
                  <c:v>44138</c:v>
                </c:pt>
                <c:pt idx="6882">
                  <c:v>44139</c:v>
                </c:pt>
                <c:pt idx="6883">
                  <c:v>44140</c:v>
                </c:pt>
                <c:pt idx="6884">
                  <c:v>44141</c:v>
                </c:pt>
                <c:pt idx="6885">
                  <c:v>44142</c:v>
                </c:pt>
                <c:pt idx="6886">
                  <c:v>44143</c:v>
                </c:pt>
                <c:pt idx="6887">
                  <c:v>44144</c:v>
                </c:pt>
                <c:pt idx="6888">
                  <c:v>44145</c:v>
                </c:pt>
                <c:pt idx="6889">
                  <c:v>44146</c:v>
                </c:pt>
                <c:pt idx="6890">
                  <c:v>44147</c:v>
                </c:pt>
                <c:pt idx="6891">
                  <c:v>44148</c:v>
                </c:pt>
                <c:pt idx="6892">
                  <c:v>44149</c:v>
                </c:pt>
                <c:pt idx="6893">
                  <c:v>44150</c:v>
                </c:pt>
                <c:pt idx="6894">
                  <c:v>44151</c:v>
                </c:pt>
                <c:pt idx="6895">
                  <c:v>44152</c:v>
                </c:pt>
                <c:pt idx="6896">
                  <c:v>44153</c:v>
                </c:pt>
                <c:pt idx="6897">
                  <c:v>44154</c:v>
                </c:pt>
                <c:pt idx="6898">
                  <c:v>44155</c:v>
                </c:pt>
                <c:pt idx="6899">
                  <c:v>44156</c:v>
                </c:pt>
                <c:pt idx="6900">
                  <c:v>44157</c:v>
                </c:pt>
                <c:pt idx="6901">
                  <c:v>44158</c:v>
                </c:pt>
                <c:pt idx="6902">
                  <c:v>44159</c:v>
                </c:pt>
                <c:pt idx="6903">
                  <c:v>44160</c:v>
                </c:pt>
                <c:pt idx="6904">
                  <c:v>44161</c:v>
                </c:pt>
                <c:pt idx="6905">
                  <c:v>44162</c:v>
                </c:pt>
                <c:pt idx="6906">
                  <c:v>44163</c:v>
                </c:pt>
                <c:pt idx="6907">
                  <c:v>44164</c:v>
                </c:pt>
                <c:pt idx="6908">
                  <c:v>44165</c:v>
                </c:pt>
                <c:pt idx="6909">
                  <c:v>44166</c:v>
                </c:pt>
                <c:pt idx="6910">
                  <c:v>44167</c:v>
                </c:pt>
                <c:pt idx="6911">
                  <c:v>44168</c:v>
                </c:pt>
                <c:pt idx="6912">
                  <c:v>44169</c:v>
                </c:pt>
                <c:pt idx="6913">
                  <c:v>44170</c:v>
                </c:pt>
                <c:pt idx="6914">
                  <c:v>44171</c:v>
                </c:pt>
                <c:pt idx="6915">
                  <c:v>44172</c:v>
                </c:pt>
                <c:pt idx="6916">
                  <c:v>44173</c:v>
                </c:pt>
                <c:pt idx="6917">
                  <c:v>44174</c:v>
                </c:pt>
                <c:pt idx="6918">
                  <c:v>44175</c:v>
                </c:pt>
                <c:pt idx="6919">
                  <c:v>44176</c:v>
                </c:pt>
                <c:pt idx="6920">
                  <c:v>44177</c:v>
                </c:pt>
                <c:pt idx="6921">
                  <c:v>44178</c:v>
                </c:pt>
                <c:pt idx="6922">
                  <c:v>44179</c:v>
                </c:pt>
                <c:pt idx="6923">
                  <c:v>44180</c:v>
                </c:pt>
                <c:pt idx="6924">
                  <c:v>44181</c:v>
                </c:pt>
                <c:pt idx="6925">
                  <c:v>44182</c:v>
                </c:pt>
                <c:pt idx="6926">
                  <c:v>44183</c:v>
                </c:pt>
                <c:pt idx="6927">
                  <c:v>44184</c:v>
                </c:pt>
                <c:pt idx="6928">
                  <c:v>44185</c:v>
                </c:pt>
                <c:pt idx="6929">
                  <c:v>44186</c:v>
                </c:pt>
                <c:pt idx="6930">
                  <c:v>44187</c:v>
                </c:pt>
                <c:pt idx="6931">
                  <c:v>44188</c:v>
                </c:pt>
                <c:pt idx="6932">
                  <c:v>44189</c:v>
                </c:pt>
                <c:pt idx="6933">
                  <c:v>44190</c:v>
                </c:pt>
                <c:pt idx="6934">
                  <c:v>44191</c:v>
                </c:pt>
                <c:pt idx="6935">
                  <c:v>44192</c:v>
                </c:pt>
                <c:pt idx="6936">
                  <c:v>44193</c:v>
                </c:pt>
                <c:pt idx="6937">
                  <c:v>44194</c:v>
                </c:pt>
                <c:pt idx="6938">
                  <c:v>44195</c:v>
                </c:pt>
                <c:pt idx="6939">
                  <c:v>44196</c:v>
                </c:pt>
                <c:pt idx="6940">
                  <c:v>44197</c:v>
                </c:pt>
                <c:pt idx="6941">
                  <c:v>44198</c:v>
                </c:pt>
                <c:pt idx="6942">
                  <c:v>44199</c:v>
                </c:pt>
                <c:pt idx="6943">
                  <c:v>44200</c:v>
                </c:pt>
                <c:pt idx="6944">
                  <c:v>44201</c:v>
                </c:pt>
                <c:pt idx="6945">
                  <c:v>44202</c:v>
                </c:pt>
                <c:pt idx="6946">
                  <c:v>44203</c:v>
                </c:pt>
                <c:pt idx="6947">
                  <c:v>44204</c:v>
                </c:pt>
                <c:pt idx="6948">
                  <c:v>44205</c:v>
                </c:pt>
                <c:pt idx="6949">
                  <c:v>44206</c:v>
                </c:pt>
                <c:pt idx="6950">
                  <c:v>44207</c:v>
                </c:pt>
                <c:pt idx="6951">
                  <c:v>44208</c:v>
                </c:pt>
                <c:pt idx="6952">
                  <c:v>44209</c:v>
                </c:pt>
                <c:pt idx="6953">
                  <c:v>44210</c:v>
                </c:pt>
                <c:pt idx="6954">
                  <c:v>44211</c:v>
                </c:pt>
                <c:pt idx="6955">
                  <c:v>44212</c:v>
                </c:pt>
                <c:pt idx="6956">
                  <c:v>44213</c:v>
                </c:pt>
                <c:pt idx="6957">
                  <c:v>44214</c:v>
                </c:pt>
                <c:pt idx="6958">
                  <c:v>44215</c:v>
                </c:pt>
                <c:pt idx="6959">
                  <c:v>44216</c:v>
                </c:pt>
                <c:pt idx="6960">
                  <c:v>44217</c:v>
                </c:pt>
                <c:pt idx="6961">
                  <c:v>44218</c:v>
                </c:pt>
                <c:pt idx="6962">
                  <c:v>44219</c:v>
                </c:pt>
                <c:pt idx="6963">
                  <c:v>44220</c:v>
                </c:pt>
                <c:pt idx="6964">
                  <c:v>44221</c:v>
                </c:pt>
                <c:pt idx="6965">
                  <c:v>44222</c:v>
                </c:pt>
                <c:pt idx="6966">
                  <c:v>44223</c:v>
                </c:pt>
                <c:pt idx="6967">
                  <c:v>44224</c:v>
                </c:pt>
                <c:pt idx="6968">
                  <c:v>44225</c:v>
                </c:pt>
                <c:pt idx="6969">
                  <c:v>44226</c:v>
                </c:pt>
                <c:pt idx="6970">
                  <c:v>44227</c:v>
                </c:pt>
                <c:pt idx="6971">
                  <c:v>44228</c:v>
                </c:pt>
                <c:pt idx="6972">
                  <c:v>44229</c:v>
                </c:pt>
                <c:pt idx="6973">
                  <c:v>44230</c:v>
                </c:pt>
                <c:pt idx="6974">
                  <c:v>44231</c:v>
                </c:pt>
                <c:pt idx="6975">
                  <c:v>44232</c:v>
                </c:pt>
                <c:pt idx="6976">
                  <c:v>44233</c:v>
                </c:pt>
                <c:pt idx="6977">
                  <c:v>44234</c:v>
                </c:pt>
                <c:pt idx="6978">
                  <c:v>44235</c:v>
                </c:pt>
                <c:pt idx="6979">
                  <c:v>44236</c:v>
                </c:pt>
                <c:pt idx="6980">
                  <c:v>44237</c:v>
                </c:pt>
                <c:pt idx="6981">
                  <c:v>44238</c:v>
                </c:pt>
                <c:pt idx="6982">
                  <c:v>44239</c:v>
                </c:pt>
                <c:pt idx="6983">
                  <c:v>44240</c:v>
                </c:pt>
                <c:pt idx="6984">
                  <c:v>44241</c:v>
                </c:pt>
                <c:pt idx="6985">
                  <c:v>44242</c:v>
                </c:pt>
                <c:pt idx="6986">
                  <c:v>44243</c:v>
                </c:pt>
                <c:pt idx="6987">
                  <c:v>44244</c:v>
                </c:pt>
                <c:pt idx="6988">
                  <c:v>44245</c:v>
                </c:pt>
                <c:pt idx="6989">
                  <c:v>44246</c:v>
                </c:pt>
                <c:pt idx="6990">
                  <c:v>44247</c:v>
                </c:pt>
                <c:pt idx="6991">
                  <c:v>44248</c:v>
                </c:pt>
                <c:pt idx="6992">
                  <c:v>44249</c:v>
                </c:pt>
                <c:pt idx="6993">
                  <c:v>44250</c:v>
                </c:pt>
                <c:pt idx="6994">
                  <c:v>44251</c:v>
                </c:pt>
                <c:pt idx="6995">
                  <c:v>44252</c:v>
                </c:pt>
                <c:pt idx="6996">
                  <c:v>44253</c:v>
                </c:pt>
                <c:pt idx="6997">
                  <c:v>44254</c:v>
                </c:pt>
                <c:pt idx="6998">
                  <c:v>44255</c:v>
                </c:pt>
                <c:pt idx="6999">
                  <c:v>44256</c:v>
                </c:pt>
                <c:pt idx="7000">
                  <c:v>44257</c:v>
                </c:pt>
                <c:pt idx="7001">
                  <c:v>44258</c:v>
                </c:pt>
                <c:pt idx="7002">
                  <c:v>44259</c:v>
                </c:pt>
                <c:pt idx="7003">
                  <c:v>44260</c:v>
                </c:pt>
                <c:pt idx="7004">
                  <c:v>44261</c:v>
                </c:pt>
                <c:pt idx="7005">
                  <c:v>44262</c:v>
                </c:pt>
                <c:pt idx="7006">
                  <c:v>44263</c:v>
                </c:pt>
                <c:pt idx="7007">
                  <c:v>44264</c:v>
                </c:pt>
                <c:pt idx="7008">
                  <c:v>44265</c:v>
                </c:pt>
                <c:pt idx="7009">
                  <c:v>44266</c:v>
                </c:pt>
                <c:pt idx="7010">
                  <c:v>44267</c:v>
                </c:pt>
                <c:pt idx="7011">
                  <c:v>44268</c:v>
                </c:pt>
                <c:pt idx="7012">
                  <c:v>44269</c:v>
                </c:pt>
                <c:pt idx="7013">
                  <c:v>44270</c:v>
                </c:pt>
                <c:pt idx="7014">
                  <c:v>44271</c:v>
                </c:pt>
                <c:pt idx="7015">
                  <c:v>44272</c:v>
                </c:pt>
                <c:pt idx="7016">
                  <c:v>44273</c:v>
                </c:pt>
                <c:pt idx="7017">
                  <c:v>44274</c:v>
                </c:pt>
                <c:pt idx="7018">
                  <c:v>44275</c:v>
                </c:pt>
                <c:pt idx="7019">
                  <c:v>44276</c:v>
                </c:pt>
                <c:pt idx="7020">
                  <c:v>44277</c:v>
                </c:pt>
                <c:pt idx="7021">
                  <c:v>44278</c:v>
                </c:pt>
                <c:pt idx="7022">
                  <c:v>44279</c:v>
                </c:pt>
                <c:pt idx="7023">
                  <c:v>44280</c:v>
                </c:pt>
                <c:pt idx="7024">
                  <c:v>44281</c:v>
                </c:pt>
                <c:pt idx="7025">
                  <c:v>44282</c:v>
                </c:pt>
                <c:pt idx="7026">
                  <c:v>44283</c:v>
                </c:pt>
                <c:pt idx="7027">
                  <c:v>44284</c:v>
                </c:pt>
                <c:pt idx="7028">
                  <c:v>44285</c:v>
                </c:pt>
                <c:pt idx="7029">
                  <c:v>44286</c:v>
                </c:pt>
                <c:pt idx="7030">
                  <c:v>44287</c:v>
                </c:pt>
                <c:pt idx="7031">
                  <c:v>44288</c:v>
                </c:pt>
                <c:pt idx="7032">
                  <c:v>44289</c:v>
                </c:pt>
                <c:pt idx="7033">
                  <c:v>44290</c:v>
                </c:pt>
                <c:pt idx="7034">
                  <c:v>44291</c:v>
                </c:pt>
                <c:pt idx="7035">
                  <c:v>44292</c:v>
                </c:pt>
                <c:pt idx="7036">
                  <c:v>44293</c:v>
                </c:pt>
                <c:pt idx="7037">
                  <c:v>44294</c:v>
                </c:pt>
                <c:pt idx="7038">
                  <c:v>44295</c:v>
                </c:pt>
                <c:pt idx="7039">
                  <c:v>44296</c:v>
                </c:pt>
                <c:pt idx="7040">
                  <c:v>44297</c:v>
                </c:pt>
                <c:pt idx="7041">
                  <c:v>44298</c:v>
                </c:pt>
                <c:pt idx="7042">
                  <c:v>44299</c:v>
                </c:pt>
                <c:pt idx="7043">
                  <c:v>44300</c:v>
                </c:pt>
                <c:pt idx="7044">
                  <c:v>44301</c:v>
                </c:pt>
                <c:pt idx="7045">
                  <c:v>44302</c:v>
                </c:pt>
                <c:pt idx="7046">
                  <c:v>44303</c:v>
                </c:pt>
                <c:pt idx="7047">
                  <c:v>44304</c:v>
                </c:pt>
                <c:pt idx="7048">
                  <c:v>44305</c:v>
                </c:pt>
                <c:pt idx="7049">
                  <c:v>44306</c:v>
                </c:pt>
                <c:pt idx="7050">
                  <c:v>44307</c:v>
                </c:pt>
                <c:pt idx="7051">
                  <c:v>44308</c:v>
                </c:pt>
                <c:pt idx="7052">
                  <c:v>44309</c:v>
                </c:pt>
                <c:pt idx="7053">
                  <c:v>44310</c:v>
                </c:pt>
                <c:pt idx="7054">
                  <c:v>44311</c:v>
                </c:pt>
                <c:pt idx="7055">
                  <c:v>44312</c:v>
                </c:pt>
                <c:pt idx="7056">
                  <c:v>44313</c:v>
                </c:pt>
                <c:pt idx="7057">
                  <c:v>44314</c:v>
                </c:pt>
                <c:pt idx="7058">
                  <c:v>44315</c:v>
                </c:pt>
                <c:pt idx="7059">
                  <c:v>44316</c:v>
                </c:pt>
                <c:pt idx="7060">
                  <c:v>44317</c:v>
                </c:pt>
                <c:pt idx="7061">
                  <c:v>44318</c:v>
                </c:pt>
                <c:pt idx="7062">
                  <c:v>44319</c:v>
                </c:pt>
                <c:pt idx="7063">
                  <c:v>44320</c:v>
                </c:pt>
                <c:pt idx="7064">
                  <c:v>44321</c:v>
                </c:pt>
                <c:pt idx="7065">
                  <c:v>44322</c:v>
                </c:pt>
                <c:pt idx="7066">
                  <c:v>44323</c:v>
                </c:pt>
                <c:pt idx="7067">
                  <c:v>44324</c:v>
                </c:pt>
                <c:pt idx="7068">
                  <c:v>44325</c:v>
                </c:pt>
                <c:pt idx="7069">
                  <c:v>44326</c:v>
                </c:pt>
                <c:pt idx="7070">
                  <c:v>44327</c:v>
                </c:pt>
                <c:pt idx="7071">
                  <c:v>44328</c:v>
                </c:pt>
                <c:pt idx="7072">
                  <c:v>44329</c:v>
                </c:pt>
                <c:pt idx="7073">
                  <c:v>44330</c:v>
                </c:pt>
                <c:pt idx="7074">
                  <c:v>44331</c:v>
                </c:pt>
                <c:pt idx="7075">
                  <c:v>44332</c:v>
                </c:pt>
                <c:pt idx="7076">
                  <c:v>44333</c:v>
                </c:pt>
                <c:pt idx="7077">
                  <c:v>44334</c:v>
                </c:pt>
                <c:pt idx="7078">
                  <c:v>44335</c:v>
                </c:pt>
                <c:pt idx="7079">
                  <c:v>44336</c:v>
                </c:pt>
                <c:pt idx="7080">
                  <c:v>44337</c:v>
                </c:pt>
                <c:pt idx="7081">
                  <c:v>44338</c:v>
                </c:pt>
                <c:pt idx="7082">
                  <c:v>44339</c:v>
                </c:pt>
                <c:pt idx="7083">
                  <c:v>44340</c:v>
                </c:pt>
                <c:pt idx="7084">
                  <c:v>44341</c:v>
                </c:pt>
                <c:pt idx="7085">
                  <c:v>44342</c:v>
                </c:pt>
                <c:pt idx="7086">
                  <c:v>44343</c:v>
                </c:pt>
                <c:pt idx="7087">
                  <c:v>44344</c:v>
                </c:pt>
                <c:pt idx="7088">
                  <c:v>44345</c:v>
                </c:pt>
                <c:pt idx="7089">
                  <c:v>44346</c:v>
                </c:pt>
                <c:pt idx="7090">
                  <c:v>44347</c:v>
                </c:pt>
                <c:pt idx="7091">
                  <c:v>44348</c:v>
                </c:pt>
                <c:pt idx="7092">
                  <c:v>44349</c:v>
                </c:pt>
                <c:pt idx="7093">
                  <c:v>44350</c:v>
                </c:pt>
                <c:pt idx="7094">
                  <c:v>44351</c:v>
                </c:pt>
                <c:pt idx="7095">
                  <c:v>44352</c:v>
                </c:pt>
                <c:pt idx="7096">
                  <c:v>44353</c:v>
                </c:pt>
                <c:pt idx="7097">
                  <c:v>44354</c:v>
                </c:pt>
                <c:pt idx="7098">
                  <c:v>44355</c:v>
                </c:pt>
                <c:pt idx="7099">
                  <c:v>44356</c:v>
                </c:pt>
                <c:pt idx="7100">
                  <c:v>44357</c:v>
                </c:pt>
                <c:pt idx="7101">
                  <c:v>44358</c:v>
                </c:pt>
                <c:pt idx="7102">
                  <c:v>44359</c:v>
                </c:pt>
                <c:pt idx="7103">
                  <c:v>44360</c:v>
                </c:pt>
                <c:pt idx="7104">
                  <c:v>44361</c:v>
                </c:pt>
                <c:pt idx="7105">
                  <c:v>44362</c:v>
                </c:pt>
                <c:pt idx="7106">
                  <c:v>44363</c:v>
                </c:pt>
                <c:pt idx="7107">
                  <c:v>44364</c:v>
                </c:pt>
                <c:pt idx="7108">
                  <c:v>44365</c:v>
                </c:pt>
                <c:pt idx="7109">
                  <c:v>44366</c:v>
                </c:pt>
                <c:pt idx="7110">
                  <c:v>44367</c:v>
                </c:pt>
                <c:pt idx="7111">
                  <c:v>44368</c:v>
                </c:pt>
                <c:pt idx="7112">
                  <c:v>44369</c:v>
                </c:pt>
                <c:pt idx="7113">
                  <c:v>44370</c:v>
                </c:pt>
                <c:pt idx="7114">
                  <c:v>44371</c:v>
                </c:pt>
                <c:pt idx="7115">
                  <c:v>44372</c:v>
                </c:pt>
                <c:pt idx="7116">
                  <c:v>44373</c:v>
                </c:pt>
                <c:pt idx="7117">
                  <c:v>44374</c:v>
                </c:pt>
                <c:pt idx="7118">
                  <c:v>44375</c:v>
                </c:pt>
                <c:pt idx="7119">
                  <c:v>44376</c:v>
                </c:pt>
                <c:pt idx="7120">
                  <c:v>44377</c:v>
                </c:pt>
                <c:pt idx="7121">
                  <c:v>44378</c:v>
                </c:pt>
                <c:pt idx="7122">
                  <c:v>44379</c:v>
                </c:pt>
                <c:pt idx="7123">
                  <c:v>44380</c:v>
                </c:pt>
                <c:pt idx="7124">
                  <c:v>44381</c:v>
                </c:pt>
                <c:pt idx="7125">
                  <c:v>44382</c:v>
                </c:pt>
                <c:pt idx="7126">
                  <c:v>44383</c:v>
                </c:pt>
                <c:pt idx="7127">
                  <c:v>44384</c:v>
                </c:pt>
                <c:pt idx="7128">
                  <c:v>44385</c:v>
                </c:pt>
                <c:pt idx="7129">
                  <c:v>44386</c:v>
                </c:pt>
                <c:pt idx="7130">
                  <c:v>44387</c:v>
                </c:pt>
                <c:pt idx="7131">
                  <c:v>44388</c:v>
                </c:pt>
                <c:pt idx="7132">
                  <c:v>44389</c:v>
                </c:pt>
                <c:pt idx="7133">
                  <c:v>44390</c:v>
                </c:pt>
                <c:pt idx="7134">
                  <c:v>44391</c:v>
                </c:pt>
                <c:pt idx="7135">
                  <c:v>44392</c:v>
                </c:pt>
                <c:pt idx="7136">
                  <c:v>44393</c:v>
                </c:pt>
                <c:pt idx="7137">
                  <c:v>44394</c:v>
                </c:pt>
                <c:pt idx="7138">
                  <c:v>44395</c:v>
                </c:pt>
                <c:pt idx="7139">
                  <c:v>44396</c:v>
                </c:pt>
                <c:pt idx="7140">
                  <c:v>44397</c:v>
                </c:pt>
                <c:pt idx="7141">
                  <c:v>44398</c:v>
                </c:pt>
                <c:pt idx="7142">
                  <c:v>44399</c:v>
                </c:pt>
                <c:pt idx="7143">
                  <c:v>44400</c:v>
                </c:pt>
                <c:pt idx="7144">
                  <c:v>44401</c:v>
                </c:pt>
                <c:pt idx="7145">
                  <c:v>44402</c:v>
                </c:pt>
                <c:pt idx="7146">
                  <c:v>44403</c:v>
                </c:pt>
                <c:pt idx="7147">
                  <c:v>44404</c:v>
                </c:pt>
                <c:pt idx="7148">
                  <c:v>44405</c:v>
                </c:pt>
                <c:pt idx="7149">
                  <c:v>44406</c:v>
                </c:pt>
                <c:pt idx="7150">
                  <c:v>44407</c:v>
                </c:pt>
                <c:pt idx="7151">
                  <c:v>44408</c:v>
                </c:pt>
                <c:pt idx="7152">
                  <c:v>44409</c:v>
                </c:pt>
                <c:pt idx="7153">
                  <c:v>44410</c:v>
                </c:pt>
                <c:pt idx="7154">
                  <c:v>44411</c:v>
                </c:pt>
                <c:pt idx="7155">
                  <c:v>44412</c:v>
                </c:pt>
                <c:pt idx="7156">
                  <c:v>44413</c:v>
                </c:pt>
                <c:pt idx="7157">
                  <c:v>44414</c:v>
                </c:pt>
                <c:pt idx="7158">
                  <c:v>44415</c:v>
                </c:pt>
                <c:pt idx="7159">
                  <c:v>44416</c:v>
                </c:pt>
                <c:pt idx="7160">
                  <c:v>44417</c:v>
                </c:pt>
                <c:pt idx="7161">
                  <c:v>44418</c:v>
                </c:pt>
                <c:pt idx="7162">
                  <c:v>44419</c:v>
                </c:pt>
                <c:pt idx="7163">
                  <c:v>44420</c:v>
                </c:pt>
                <c:pt idx="7164">
                  <c:v>44421</c:v>
                </c:pt>
                <c:pt idx="7165">
                  <c:v>44422</c:v>
                </c:pt>
                <c:pt idx="7166">
                  <c:v>44423</c:v>
                </c:pt>
                <c:pt idx="7167">
                  <c:v>44424</c:v>
                </c:pt>
                <c:pt idx="7168">
                  <c:v>44425</c:v>
                </c:pt>
                <c:pt idx="7169">
                  <c:v>44426</c:v>
                </c:pt>
                <c:pt idx="7170">
                  <c:v>44427</c:v>
                </c:pt>
                <c:pt idx="7171">
                  <c:v>44428</c:v>
                </c:pt>
                <c:pt idx="7172">
                  <c:v>44429</c:v>
                </c:pt>
                <c:pt idx="7173">
                  <c:v>44430</c:v>
                </c:pt>
                <c:pt idx="7174">
                  <c:v>44431</c:v>
                </c:pt>
                <c:pt idx="7175">
                  <c:v>44432</c:v>
                </c:pt>
                <c:pt idx="7176">
                  <c:v>44433</c:v>
                </c:pt>
                <c:pt idx="7177">
                  <c:v>44434</c:v>
                </c:pt>
                <c:pt idx="7178">
                  <c:v>44435</c:v>
                </c:pt>
                <c:pt idx="7179">
                  <c:v>44436</c:v>
                </c:pt>
                <c:pt idx="7180">
                  <c:v>44437</c:v>
                </c:pt>
                <c:pt idx="7181">
                  <c:v>44438</c:v>
                </c:pt>
                <c:pt idx="7182">
                  <c:v>44439</c:v>
                </c:pt>
                <c:pt idx="7183">
                  <c:v>44440</c:v>
                </c:pt>
                <c:pt idx="7184">
                  <c:v>44441</c:v>
                </c:pt>
                <c:pt idx="7185">
                  <c:v>44442</c:v>
                </c:pt>
                <c:pt idx="7186">
                  <c:v>44443</c:v>
                </c:pt>
                <c:pt idx="7187">
                  <c:v>44444</c:v>
                </c:pt>
                <c:pt idx="7188">
                  <c:v>44445</c:v>
                </c:pt>
                <c:pt idx="7189">
                  <c:v>44446</c:v>
                </c:pt>
                <c:pt idx="7190">
                  <c:v>44447</c:v>
                </c:pt>
                <c:pt idx="7191">
                  <c:v>44448</c:v>
                </c:pt>
                <c:pt idx="7192">
                  <c:v>44449</c:v>
                </c:pt>
                <c:pt idx="7193">
                  <c:v>44450</c:v>
                </c:pt>
                <c:pt idx="7194">
                  <c:v>44451</c:v>
                </c:pt>
                <c:pt idx="7195">
                  <c:v>44452</c:v>
                </c:pt>
                <c:pt idx="7196">
                  <c:v>44453</c:v>
                </c:pt>
                <c:pt idx="7197">
                  <c:v>44454</c:v>
                </c:pt>
                <c:pt idx="7198">
                  <c:v>44455</c:v>
                </c:pt>
                <c:pt idx="7199">
                  <c:v>44456</c:v>
                </c:pt>
                <c:pt idx="7200">
                  <c:v>44457</c:v>
                </c:pt>
                <c:pt idx="7201">
                  <c:v>44458</c:v>
                </c:pt>
                <c:pt idx="7202">
                  <c:v>44459</c:v>
                </c:pt>
                <c:pt idx="7203">
                  <c:v>44460</c:v>
                </c:pt>
                <c:pt idx="7204">
                  <c:v>44461</c:v>
                </c:pt>
                <c:pt idx="7205">
                  <c:v>44462</c:v>
                </c:pt>
                <c:pt idx="7206">
                  <c:v>44463</c:v>
                </c:pt>
                <c:pt idx="7207">
                  <c:v>44464</c:v>
                </c:pt>
                <c:pt idx="7208">
                  <c:v>44465</c:v>
                </c:pt>
                <c:pt idx="7209">
                  <c:v>44466</c:v>
                </c:pt>
                <c:pt idx="7210">
                  <c:v>44467</c:v>
                </c:pt>
                <c:pt idx="7211">
                  <c:v>44468</c:v>
                </c:pt>
                <c:pt idx="7212">
                  <c:v>44469</c:v>
                </c:pt>
                <c:pt idx="7213">
                  <c:v>44470</c:v>
                </c:pt>
                <c:pt idx="7214">
                  <c:v>44471</c:v>
                </c:pt>
                <c:pt idx="7215">
                  <c:v>44472</c:v>
                </c:pt>
                <c:pt idx="7216">
                  <c:v>44473</c:v>
                </c:pt>
                <c:pt idx="7217">
                  <c:v>44474</c:v>
                </c:pt>
                <c:pt idx="7218">
                  <c:v>44475</c:v>
                </c:pt>
                <c:pt idx="7219">
                  <c:v>44476</c:v>
                </c:pt>
                <c:pt idx="7220">
                  <c:v>44477</c:v>
                </c:pt>
                <c:pt idx="7221">
                  <c:v>44478</c:v>
                </c:pt>
                <c:pt idx="7222">
                  <c:v>44479</c:v>
                </c:pt>
                <c:pt idx="7223">
                  <c:v>44480</c:v>
                </c:pt>
                <c:pt idx="7224">
                  <c:v>44481</c:v>
                </c:pt>
                <c:pt idx="7225">
                  <c:v>44482</c:v>
                </c:pt>
                <c:pt idx="7226">
                  <c:v>44483</c:v>
                </c:pt>
                <c:pt idx="7227">
                  <c:v>44484</c:v>
                </c:pt>
                <c:pt idx="7228">
                  <c:v>44485</c:v>
                </c:pt>
                <c:pt idx="7229">
                  <c:v>44486</c:v>
                </c:pt>
                <c:pt idx="7230">
                  <c:v>44487</c:v>
                </c:pt>
                <c:pt idx="7231">
                  <c:v>44488</c:v>
                </c:pt>
                <c:pt idx="7232">
                  <c:v>44489</c:v>
                </c:pt>
                <c:pt idx="7233">
                  <c:v>44490</c:v>
                </c:pt>
                <c:pt idx="7234">
                  <c:v>44491</c:v>
                </c:pt>
                <c:pt idx="7235">
                  <c:v>44492</c:v>
                </c:pt>
                <c:pt idx="7236">
                  <c:v>44493</c:v>
                </c:pt>
                <c:pt idx="7237">
                  <c:v>44494</c:v>
                </c:pt>
                <c:pt idx="7238">
                  <c:v>44495</c:v>
                </c:pt>
                <c:pt idx="7239">
                  <c:v>44496</c:v>
                </c:pt>
                <c:pt idx="7240">
                  <c:v>44497</c:v>
                </c:pt>
                <c:pt idx="7241">
                  <c:v>44498</c:v>
                </c:pt>
                <c:pt idx="7242">
                  <c:v>44499</c:v>
                </c:pt>
                <c:pt idx="7243">
                  <c:v>44500</c:v>
                </c:pt>
                <c:pt idx="7244">
                  <c:v>44501</c:v>
                </c:pt>
                <c:pt idx="7245">
                  <c:v>44502</c:v>
                </c:pt>
                <c:pt idx="7246">
                  <c:v>44503</c:v>
                </c:pt>
                <c:pt idx="7247">
                  <c:v>44504</c:v>
                </c:pt>
                <c:pt idx="7248">
                  <c:v>44505</c:v>
                </c:pt>
                <c:pt idx="7249">
                  <c:v>44506</c:v>
                </c:pt>
                <c:pt idx="7250">
                  <c:v>44507</c:v>
                </c:pt>
                <c:pt idx="7251">
                  <c:v>44508</c:v>
                </c:pt>
                <c:pt idx="7252">
                  <c:v>44509</c:v>
                </c:pt>
                <c:pt idx="7253">
                  <c:v>44510</c:v>
                </c:pt>
                <c:pt idx="7254">
                  <c:v>44511</c:v>
                </c:pt>
                <c:pt idx="7255">
                  <c:v>44512</c:v>
                </c:pt>
                <c:pt idx="7256">
                  <c:v>44513</c:v>
                </c:pt>
                <c:pt idx="7257">
                  <c:v>44514</c:v>
                </c:pt>
                <c:pt idx="7258">
                  <c:v>44515</c:v>
                </c:pt>
                <c:pt idx="7259">
                  <c:v>44516</c:v>
                </c:pt>
                <c:pt idx="7260">
                  <c:v>44517</c:v>
                </c:pt>
                <c:pt idx="7261">
                  <c:v>44518</c:v>
                </c:pt>
                <c:pt idx="7262">
                  <c:v>44519</c:v>
                </c:pt>
                <c:pt idx="7263">
                  <c:v>44520</c:v>
                </c:pt>
                <c:pt idx="7264">
                  <c:v>44521</c:v>
                </c:pt>
                <c:pt idx="7265">
                  <c:v>44522</c:v>
                </c:pt>
                <c:pt idx="7266">
                  <c:v>44523</c:v>
                </c:pt>
                <c:pt idx="7267">
                  <c:v>44524</c:v>
                </c:pt>
                <c:pt idx="7268">
                  <c:v>44525</c:v>
                </c:pt>
                <c:pt idx="7269">
                  <c:v>44526</c:v>
                </c:pt>
                <c:pt idx="7270">
                  <c:v>44527</c:v>
                </c:pt>
                <c:pt idx="7271">
                  <c:v>44528</c:v>
                </c:pt>
                <c:pt idx="7272">
                  <c:v>44529</c:v>
                </c:pt>
                <c:pt idx="7273">
                  <c:v>44530</c:v>
                </c:pt>
                <c:pt idx="7274">
                  <c:v>44531</c:v>
                </c:pt>
                <c:pt idx="7275">
                  <c:v>44532</c:v>
                </c:pt>
                <c:pt idx="7276">
                  <c:v>44533</c:v>
                </c:pt>
                <c:pt idx="7277">
                  <c:v>44534</c:v>
                </c:pt>
                <c:pt idx="7278">
                  <c:v>44535</c:v>
                </c:pt>
                <c:pt idx="7279">
                  <c:v>44536</c:v>
                </c:pt>
                <c:pt idx="7280">
                  <c:v>44537</c:v>
                </c:pt>
                <c:pt idx="7281">
                  <c:v>44538</c:v>
                </c:pt>
                <c:pt idx="7282">
                  <c:v>44539</c:v>
                </c:pt>
                <c:pt idx="7283">
                  <c:v>44540</c:v>
                </c:pt>
                <c:pt idx="7284">
                  <c:v>44541</c:v>
                </c:pt>
                <c:pt idx="7285">
                  <c:v>44542</c:v>
                </c:pt>
                <c:pt idx="7286">
                  <c:v>44543</c:v>
                </c:pt>
                <c:pt idx="7287">
                  <c:v>44544</c:v>
                </c:pt>
                <c:pt idx="7288">
                  <c:v>44545</c:v>
                </c:pt>
                <c:pt idx="7289">
                  <c:v>44546</c:v>
                </c:pt>
                <c:pt idx="7290">
                  <c:v>44547</c:v>
                </c:pt>
                <c:pt idx="7291">
                  <c:v>44548</c:v>
                </c:pt>
                <c:pt idx="7292">
                  <c:v>44549</c:v>
                </c:pt>
                <c:pt idx="7293">
                  <c:v>44550</c:v>
                </c:pt>
                <c:pt idx="7294">
                  <c:v>44551</c:v>
                </c:pt>
                <c:pt idx="7295">
                  <c:v>44552</c:v>
                </c:pt>
                <c:pt idx="7296">
                  <c:v>44553</c:v>
                </c:pt>
                <c:pt idx="7297">
                  <c:v>44554</c:v>
                </c:pt>
                <c:pt idx="7298">
                  <c:v>44555</c:v>
                </c:pt>
                <c:pt idx="7299">
                  <c:v>44556</c:v>
                </c:pt>
                <c:pt idx="7300">
                  <c:v>44557</c:v>
                </c:pt>
                <c:pt idx="7301">
                  <c:v>44558</c:v>
                </c:pt>
                <c:pt idx="7302">
                  <c:v>44559</c:v>
                </c:pt>
                <c:pt idx="7303">
                  <c:v>44560</c:v>
                </c:pt>
                <c:pt idx="7304">
                  <c:v>44561</c:v>
                </c:pt>
                <c:pt idx="7305">
                  <c:v>44562</c:v>
                </c:pt>
                <c:pt idx="7306">
                  <c:v>44563</c:v>
                </c:pt>
                <c:pt idx="7307">
                  <c:v>44564</c:v>
                </c:pt>
                <c:pt idx="7308">
                  <c:v>44565</c:v>
                </c:pt>
                <c:pt idx="7309">
                  <c:v>44566</c:v>
                </c:pt>
                <c:pt idx="7310">
                  <c:v>44567</c:v>
                </c:pt>
                <c:pt idx="7311">
                  <c:v>44568</c:v>
                </c:pt>
                <c:pt idx="7312">
                  <c:v>44569</c:v>
                </c:pt>
                <c:pt idx="7313">
                  <c:v>44570</c:v>
                </c:pt>
                <c:pt idx="7314">
                  <c:v>44571</c:v>
                </c:pt>
                <c:pt idx="7315">
                  <c:v>44572</c:v>
                </c:pt>
                <c:pt idx="7316">
                  <c:v>44573</c:v>
                </c:pt>
                <c:pt idx="7317">
                  <c:v>44574</c:v>
                </c:pt>
                <c:pt idx="7318">
                  <c:v>44575</c:v>
                </c:pt>
                <c:pt idx="7319">
                  <c:v>44576</c:v>
                </c:pt>
                <c:pt idx="7320">
                  <c:v>44577</c:v>
                </c:pt>
                <c:pt idx="7321">
                  <c:v>44578</c:v>
                </c:pt>
                <c:pt idx="7322">
                  <c:v>44579</c:v>
                </c:pt>
                <c:pt idx="7323">
                  <c:v>44580</c:v>
                </c:pt>
                <c:pt idx="7324">
                  <c:v>44581</c:v>
                </c:pt>
                <c:pt idx="7325">
                  <c:v>44582</c:v>
                </c:pt>
                <c:pt idx="7326">
                  <c:v>44583</c:v>
                </c:pt>
                <c:pt idx="7327">
                  <c:v>44584</c:v>
                </c:pt>
                <c:pt idx="7328">
                  <c:v>44585</c:v>
                </c:pt>
                <c:pt idx="7329">
                  <c:v>44586</c:v>
                </c:pt>
                <c:pt idx="7330">
                  <c:v>44587</c:v>
                </c:pt>
                <c:pt idx="7331">
                  <c:v>44588</c:v>
                </c:pt>
                <c:pt idx="7332">
                  <c:v>44589</c:v>
                </c:pt>
                <c:pt idx="7333">
                  <c:v>44590</c:v>
                </c:pt>
                <c:pt idx="7334">
                  <c:v>44591</c:v>
                </c:pt>
                <c:pt idx="7335">
                  <c:v>44592</c:v>
                </c:pt>
                <c:pt idx="7336">
                  <c:v>44593</c:v>
                </c:pt>
                <c:pt idx="7337">
                  <c:v>44594</c:v>
                </c:pt>
                <c:pt idx="7338">
                  <c:v>44595</c:v>
                </c:pt>
                <c:pt idx="7339">
                  <c:v>44596</c:v>
                </c:pt>
                <c:pt idx="7340">
                  <c:v>44597</c:v>
                </c:pt>
                <c:pt idx="7341">
                  <c:v>44598</c:v>
                </c:pt>
                <c:pt idx="7342">
                  <c:v>44599</c:v>
                </c:pt>
                <c:pt idx="7343">
                  <c:v>44600</c:v>
                </c:pt>
                <c:pt idx="7344">
                  <c:v>44601</c:v>
                </c:pt>
                <c:pt idx="7345">
                  <c:v>44602</c:v>
                </c:pt>
                <c:pt idx="7346">
                  <c:v>44603</c:v>
                </c:pt>
                <c:pt idx="7347">
                  <c:v>44604</c:v>
                </c:pt>
                <c:pt idx="7348">
                  <c:v>44605</c:v>
                </c:pt>
                <c:pt idx="7349">
                  <c:v>44606</c:v>
                </c:pt>
                <c:pt idx="7350">
                  <c:v>44607</c:v>
                </c:pt>
                <c:pt idx="7351">
                  <c:v>44608</c:v>
                </c:pt>
                <c:pt idx="7352">
                  <c:v>44609</c:v>
                </c:pt>
                <c:pt idx="7353">
                  <c:v>44610</c:v>
                </c:pt>
                <c:pt idx="7354">
                  <c:v>44611</c:v>
                </c:pt>
                <c:pt idx="7355">
                  <c:v>44612</c:v>
                </c:pt>
                <c:pt idx="7356">
                  <c:v>44613</c:v>
                </c:pt>
                <c:pt idx="7357">
                  <c:v>44614</c:v>
                </c:pt>
                <c:pt idx="7358">
                  <c:v>44615</c:v>
                </c:pt>
                <c:pt idx="7359">
                  <c:v>44616</c:v>
                </c:pt>
                <c:pt idx="7360">
                  <c:v>44617</c:v>
                </c:pt>
                <c:pt idx="7361">
                  <c:v>44618</c:v>
                </c:pt>
                <c:pt idx="7362">
                  <c:v>44619</c:v>
                </c:pt>
                <c:pt idx="7363">
                  <c:v>44620</c:v>
                </c:pt>
                <c:pt idx="7364">
                  <c:v>44621</c:v>
                </c:pt>
                <c:pt idx="7365">
                  <c:v>44622</c:v>
                </c:pt>
                <c:pt idx="7366">
                  <c:v>44623</c:v>
                </c:pt>
                <c:pt idx="7367">
                  <c:v>44624</c:v>
                </c:pt>
                <c:pt idx="7368">
                  <c:v>44625</c:v>
                </c:pt>
                <c:pt idx="7369">
                  <c:v>44626</c:v>
                </c:pt>
                <c:pt idx="7370">
                  <c:v>44627</c:v>
                </c:pt>
                <c:pt idx="7371">
                  <c:v>44628</c:v>
                </c:pt>
                <c:pt idx="7372">
                  <c:v>44629</c:v>
                </c:pt>
                <c:pt idx="7373">
                  <c:v>44630</c:v>
                </c:pt>
                <c:pt idx="7374">
                  <c:v>44631</c:v>
                </c:pt>
                <c:pt idx="7375">
                  <c:v>44632</c:v>
                </c:pt>
                <c:pt idx="7376">
                  <c:v>44633</c:v>
                </c:pt>
                <c:pt idx="7377">
                  <c:v>44634</c:v>
                </c:pt>
                <c:pt idx="7378">
                  <c:v>44635</c:v>
                </c:pt>
                <c:pt idx="7379">
                  <c:v>44636</c:v>
                </c:pt>
                <c:pt idx="7380">
                  <c:v>44637</c:v>
                </c:pt>
                <c:pt idx="7381">
                  <c:v>44638</c:v>
                </c:pt>
                <c:pt idx="7382">
                  <c:v>44639</c:v>
                </c:pt>
                <c:pt idx="7383">
                  <c:v>44640</c:v>
                </c:pt>
                <c:pt idx="7384">
                  <c:v>44641</c:v>
                </c:pt>
                <c:pt idx="7385">
                  <c:v>44642</c:v>
                </c:pt>
                <c:pt idx="7386">
                  <c:v>44643</c:v>
                </c:pt>
                <c:pt idx="7387">
                  <c:v>44644</c:v>
                </c:pt>
                <c:pt idx="7388">
                  <c:v>44645</c:v>
                </c:pt>
                <c:pt idx="7389">
                  <c:v>44646</c:v>
                </c:pt>
                <c:pt idx="7390">
                  <c:v>44647</c:v>
                </c:pt>
                <c:pt idx="7391">
                  <c:v>44648</c:v>
                </c:pt>
                <c:pt idx="7392">
                  <c:v>44649</c:v>
                </c:pt>
                <c:pt idx="7393">
                  <c:v>44650</c:v>
                </c:pt>
                <c:pt idx="7394">
                  <c:v>44651</c:v>
                </c:pt>
                <c:pt idx="7395">
                  <c:v>44652</c:v>
                </c:pt>
                <c:pt idx="7396">
                  <c:v>44653</c:v>
                </c:pt>
                <c:pt idx="7397">
                  <c:v>44654</c:v>
                </c:pt>
                <c:pt idx="7398">
                  <c:v>44655</c:v>
                </c:pt>
                <c:pt idx="7399">
                  <c:v>44656</c:v>
                </c:pt>
                <c:pt idx="7400">
                  <c:v>44657</c:v>
                </c:pt>
                <c:pt idx="7401">
                  <c:v>44658</c:v>
                </c:pt>
                <c:pt idx="7402">
                  <c:v>44659</c:v>
                </c:pt>
                <c:pt idx="7403">
                  <c:v>44660</c:v>
                </c:pt>
                <c:pt idx="7404">
                  <c:v>44661</c:v>
                </c:pt>
                <c:pt idx="7405">
                  <c:v>44662</c:v>
                </c:pt>
                <c:pt idx="7406">
                  <c:v>44663</c:v>
                </c:pt>
                <c:pt idx="7407">
                  <c:v>44664</c:v>
                </c:pt>
                <c:pt idx="7408">
                  <c:v>44665</c:v>
                </c:pt>
                <c:pt idx="7409">
                  <c:v>44666</c:v>
                </c:pt>
                <c:pt idx="7410">
                  <c:v>44667</c:v>
                </c:pt>
                <c:pt idx="7411">
                  <c:v>44668</c:v>
                </c:pt>
                <c:pt idx="7412">
                  <c:v>44669</c:v>
                </c:pt>
                <c:pt idx="7413">
                  <c:v>44670</c:v>
                </c:pt>
                <c:pt idx="7414">
                  <c:v>44671</c:v>
                </c:pt>
                <c:pt idx="7415">
                  <c:v>44672</c:v>
                </c:pt>
                <c:pt idx="7416">
                  <c:v>44673</c:v>
                </c:pt>
                <c:pt idx="7417">
                  <c:v>44674</c:v>
                </c:pt>
                <c:pt idx="7418">
                  <c:v>44675</c:v>
                </c:pt>
                <c:pt idx="7419">
                  <c:v>44676</c:v>
                </c:pt>
                <c:pt idx="7420">
                  <c:v>44677</c:v>
                </c:pt>
                <c:pt idx="7421">
                  <c:v>44678</c:v>
                </c:pt>
                <c:pt idx="7422">
                  <c:v>44679</c:v>
                </c:pt>
                <c:pt idx="7423">
                  <c:v>44680</c:v>
                </c:pt>
                <c:pt idx="7424">
                  <c:v>44681</c:v>
                </c:pt>
                <c:pt idx="7425">
                  <c:v>44682</c:v>
                </c:pt>
                <c:pt idx="7426">
                  <c:v>44683</c:v>
                </c:pt>
                <c:pt idx="7427">
                  <c:v>44684</c:v>
                </c:pt>
                <c:pt idx="7428">
                  <c:v>44685</c:v>
                </c:pt>
                <c:pt idx="7429">
                  <c:v>44686</c:v>
                </c:pt>
                <c:pt idx="7430">
                  <c:v>44687</c:v>
                </c:pt>
                <c:pt idx="7431">
                  <c:v>44688</c:v>
                </c:pt>
                <c:pt idx="7432">
                  <c:v>44689</c:v>
                </c:pt>
                <c:pt idx="7433">
                  <c:v>44690</c:v>
                </c:pt>
                <c:pt idx="7434">
                  <c:v>44691</c:v>
                </c:pt>
                <c:pt idx="7435">
                  <c:v>44692</c:v>
                </c:pt>
                <c:pt idx="7436">
                  <c:v>44693</c:v>
                </c:pt>
                <c:pt idx="7437">
                  <c:v>44694</c:v>
                </c:pt>
                <c:pt idx="7438">
                  <c:v>44695</c:v>
                </c:pt>
                <c:pt idx="7439">
                  <c:v>44696</c:v>
                </c:pt>
                <c:pt idx="7440">
                  <c:v>44697</c:v>
                </c:pt>
                <c:pt idx="7441">
                  <c:v>44698</c:v>
                </c:pt>
                <c:pt idx="7442">
                  <c:v>44699</c:v>
                </c:pt>
                <c:pt idx="7443">
                  <c:v>44700</c:v>
                </c:pt>
                <c:pt idx="7444">
                  <c:v>44701</c:v>
                </c:pt>
                <c:pt idx="7445">
                  <c:v>44702</c:v>
                </c:pt>
                <c:pt idx="7446">
                  <c:v>44703</c:v>
                </c:pt>
                <c:pt idx="7447">
                  <c:v>44704</c:v>
                </c:pt>
                <c:pt idx="7448">
                  <c:v>44705</c:v>
                </c:pt>
                <c:pt idx="7449">
                  <c:v>44706</c:v>
                </c:pt>
                <c:pt idx="7450">
                  <c:v>44707</c:v>
                </c:pt>
                <c:pt idx="7451">
                  <c:v>44708</c:v>
                </c:pt>
                <c:pt idx="7452">
                  <c:v>44709</c:v>
                </c:pt>
                <c:pt idx="7453">
                  <c:v>44710</c:v>
                </c:pt>
                <c:pt idx="7454">
                  <c:v>44711</c:v>
                </c:pt>
                <c:pt idx="7455">
                  <c:v>44712</c:v>
                </c:pt>
                <c:pt idx="7456">
                  <c:v>44713</c:v>
                </c:pt>
                <c:pt idx="7457">
                  <c:v>44714</c:v>
                </c:pt>
                <c:pt idx="7458">
                  <c:v>44715</c:v>
                </c:pt>
                <c:pt idx="7459">
                  <c:v>44716</c:v>
                </c:pt>
                <c:pt idx="7460">
                  <c:v>44717</c:v>
                </c:pt>
                <c:pt idx="7461">
                  <c:v>44718</c:v>
                </c:pt>
                <c:pt idx="7462">
                  <c:v>44719</c:v>
                </c:pt>
                <c:pt idx="7463">
                  <c:v>44720</c:v>
                </c:pt>
                <c:pt idx="7464">
                  <c:v>44721</c:v>
                </c:pt>
                <c:pt idx="7465">
                  <c:v>44722</c:v>
                </c:pt>
                <c:pt idx="7466">
                  <c:v>44723</c:v>
                </c:pt>
                <c:pt idx="7467">
                  <c:v>44724</c:v>
                </c:pt>
                <c:pt idx="7468">
                  <c:v>44725</c:v>
                </c:pt>
                <c:pt idx="7469">
                  <c:v>44726</c:v>
                </c:pt>
                <c:pt idx="7470">
                  <c:v>44727</c:v>
                </c:pt>
                <c:pt idx="7471">
                  <c:v>44728</c:v>
                </c:pt>
                <c:pt idx="7472">
                  <c:v>44729</c:v>
                </c:pt>
                <c:pt idx="7473">
                  <c:v>44730</c:v>
                </c:pt>
                <c:pt idx="7474">
                  <c:v>44731</c:v>
                </c:pt>
                <c:pt idx="7475">
                  <c:v>44732</c:v>
                </c:pt>
                <c:pt idx="7476">
                  <c:v>44733</c:v>
                </c:pt>
                <c:pt idx="7477">
                  <c:v>44734</c:v>
                </c:pt>
                <c:pt idx="7478">
                  <c:v>44735</c:v>
                </c:pt>
                <c:pt idx="7479">
                  <c:v>44736</c:v>
                </c:pt>
                <c:pt idx="7480">
                  <c:v>44737</c:v>
                </c:pt>
                <c:pt idx="7481">
                  <c:v>44738</c:v>
                </c:pt>
                <c:pt idx="7482">
                  <c:v>44739</c:v>
                </c:pt>
                <c:pt idx="7483">
                  <c:v>44740</c:v>
                </c:pt>
                <c:pt idx="7484">
                  <c:v>44741</c:v>
                </c:pt>
                <c:pt idx="7485">
                  <c:v>44742</c:v>
                </c:pt>
                <c:pt idx="7486">
                  <c:v>44743</c:v>
                </c:pt>
                <c:pt idx="7487">
                  <c:v>44744</c:v>
                </c:pt>
                <c:pt idx="7488">
                  <c:v>44745</c:v>
                </c:pt>
                <c:pt idx="7489">
                  <c:v>44746</c:v>
                </c:pt>
                <c:pt idx="7490">
                  <c:v>44747</c:v>
                </c:pt>
                <c:pt idx="7491">
                  <c:v>44748</c:v>
                </c:pt>
                <c:pt idx="7492">
                  <c:v>44749</c:v>
                </c:pt>
                <c:pt idx="7493">
                  <c:v>44750</c:v>
                </c:pt>
                <c:pt idx="7494">
                  <c:v>44751</c:v>
                </c:pt>
                <c:pt idx="7495">
                  <c:v>44752</c:v>
                </c:pt>
                <c:pt idx="7496">
                  <c:v>44753</c:v>
                </c:pt>
                <c:pt idx="7497">
                  <c:v>44754</c:v>
                </c:pt>
                <c:pt idx="7498">
                  <c:v>44755</c:v>
                </c:pt>
                <c:pt idx="7499">
                  <c:v>44756</c:v>
                </c:pt>
                <c:pt idx="7500">
                  <c:v>44757</c:v>
                </c:pt>
                <c:pt idx="7501">
                  <c:v>44758</c:v>
                </c:pt>
                <c:pt idx="7502">
                  <c:v>44759</c:v>
                </c:pt>
                <c:pt idx="7503">
                  <c:v>44760</c:v>
                </c:pt>
                <c:pt idx="7504">
                  <c:v>44761</c:v>
                </c:pt>
                <c:pt idx="7505">
                  <c:v>44762</c:v>
                </c:pt>
                <c:pt idx="7506">
                  <c:v>44763</c:v>
                </c:pt>
                <c:pt idx="7507">
                  <c:v>44764</c:v>
                </c:pt>
                <c:pt idx="7508">
                  <c:v>44765</c:v>
                </c:pt>
                <c:pt idx="7509">
                  <c:v>44766</c:v>
                </c:pt>
                <c:pt idx="7510">
                  <c:v>44767</c:v>
                </c:pt>
                <c:pt idx="7511">
                  <c:v>44768</c:v>
                </c:pt>
                <c:pt idx="7512">
                  <c:v>44769</c:v>
                </c:pt>
                <c:pt idx="7513">
                  <c:v>44770</c:v>
                </c:pt>
                <c:pt idx="7514">
                  <c:v>44771</c:v>
                </c:pt>
                <c:pt idx="7515">
                  <c:v>44772</c:v>
                </c:pt>
                <c:pt idx="7516">
                  <c:v>44773</c:v>
                </c:pt>
                <c:pt idx="7517">
                  <c:v>44774</c:v>
                </c:pt>
                <c:pt idx="7518">
                  <c:v>44775</c:v>
                </c:pt>
                <c:pt idx="7519">
                  <c:v>44776</c:v>
                </c:pt>
                <c:pt idx="7520">
                  <c:v>44777</c:v>
                </c:pt>
                <c:pt idx="7521">
                  <c:v>44778</c:v>
                </c:pt>
                <c:pt idx="7522">
                  <c:v>44779</c:v>
                </c:pt>
                <c:pt idx="7523">
                  <c:v>44780</c:v>
                </c:pt>
                <c:pt idx="7524">
                  <c:v>44781</c:v>
                </c:pt>
                <c:pt idx="7525">
                  <c:v>44782</c:v>
                </c:pt>
                <c:pt idx="7526">
                  <c:v>44783</c:v>
                </c:pt>
                <c:pt idx="7527">
                  <c:v>44784</c:v>
                </c:pt>
                <c:pt idx="7528">
                  <c:v>44785</c:v>
                </c:pt>
                <c:pt idx="7529">
                  <c:v>44786</c:v>
                </c:pt>
                <c:pt idx="7530">
                  <c:v>44787</c:v>
                </c:pt>
                <c:pt idx="7531">
                  <c:v>44788</c:v>
                </c:pt>
                <c:pt idx="7532">
                  <c:v>44789</c:v>
                </c:pt>
                <c:pt idx="7533">
                  <c:v>44790</c:v>
                </c:pt>
                <c:pt idx="7534">
                  <c:v>44791</c:v>
                </c:pt>
                <c:pt idx="7535">
                  <c:v>44792</c:v>
                </c:pt>
                <c:pt idx="7536">
                  <c:v>44793</c:v>
                </c:pt>
                <c:pt idx="7537">
                  <c:v>44794</c:v>
                </c:pt>
                <c:pt idx="7538">
                  <c:v>44795</c:v>
                </c:pt>
                <c:pt idx="7539">
                  <c:v>44796</c:v>
                </c:pt>
                <c:pt idx="7540">
                  <c:v>44797</c:v>
                </c:pt>
                <c:pt idx="7541">
                  <c:v>44798</c:v>
                </c:pt>
                <c:pt idx="7542">
                  <c:v>44799</c:v>
                </c:pt>
                <c:pt idx="7543">
                  <c:v>44800</c:v>
                </c:pt>
                <c:pt idx="7544">
                  <c:v>44801</c:v>
                </c:pt>
                <c:pt idx="7545">
                  <c:v>44802</c:v>
                </c:pt>
                <c:pt idx="7546">
                  <c:v>44803</c:v>
                </c:pt>
                <c:pt idx="7547">
                  <c:v>44804</c:v>
                </c:pt>
                <c:pt idx="7548">
                  <c:v>44805</c:v>
                </c:pt>
                <c:pt idx="7549">
                  <c:v>44806</c:v>
                </c:pt>
                <c:pt idx="7550">
                  <c:v>44807</c:v>
                </c:pt>
                <c:pt idx="7551">
                  <c:v>44808</c:v>
                </c:pt>
                <c:pt idx="7552">
                  <c:v>44809</c:v>
                </c:pt>
                <c:pt idx="7553">
                  <c:v>44810</c:v>
                </c:pt>
                <c:pt idx="7554">
                  <c:v>44811</c:v>
                </c:pt>
                <c:pt idx="7555">
                  <c:v>44812</c:v>
                </c:pt>
                <c:pt idx="7556">
                  <c:v>44813</c:v>
                </c:pt>
                <c:pt idx="7557">
                  <c:v>44814</c:v>
                </c:pt>
                <c:pt idx="7558">
                  <c:v>44815</c:v>
                </c:pt>
                <c:pt idx="7559">
                  <c:v>44816</c:v>
                </c:pt>
                <c:pt idx="7560">
                  <c:v>44817</c:v>
                </c:pt>
                <c:pt idx="7561">
                  <c:v>44818</c:v>
                </c:pt>
                <c:pt idx="7562">
                  <c:v>44819</c:v>
                </c:pt>
                <c:pt idx="7563">
                  <c:v>44820</c:v>
                </c:pt>
                <c:pt idx="7564">
                  <c:v>44821</c:v>
                </c:pt>
                <c:pt idx="7565">
                  <c:v>44822</c:v>
                </c:pt>
                <c:pt idx="7566">
                  <c:v>44823</c:v>
                </c:pt>
                <c:pt idx="7567">
                  <c:v>44824</c:v>
                </c:pt>
                <c:pt idx="7568">
                  <c:v>44825</c:v>
                </c:pt>
                <c:pt idx="7569">
                  <c:v>44826</c:v>
                </c:pt>
                <c:pt idx="7570">
                  <c:v>44827</c:v>
                </c:pt>
                <c:pt idx="7571">
                  <c:v>44828</c:v>
                </c:pt>
                <c:pt idx="7572">
                  <c:v>44829</c:v>
                </c:pt>
                <c:pt idx="7573">
                  <c:v>44830</c:v>
                </c:pt>
                <c:pt idx="7574">
                  <c:v>44831</c:v>
                </c:pt>
                <c:pt idx="7575">
                  <c:v>44832</c:v>
                </c:pt>
                <c:pt idx="7576">
                  <c:v>44833</c:v>
                </c:pt>
                <c:pt idx="7577">
                  <c:v>44834</c:v>
                </c:pt>
                <c:pt idx="7578">
                  <c:v>44835</c:v>
                </c:pt>
                <c:pt idx="7579">
                  <c:v>44836</c:v>
                </c:pt>
                <c:pt idx="7580">
                  <c:v>44837</c:v>
                </c:pt>
                <c:pt idx="7581">
                  <c:v>44838</c:v>
                </c:pt>
                <c:pt idx="7582">
                  <c:v>44839</c:v>
                </c:pt>
                <c:pt idx="7583">
                  <c:v>44840</c:v>
                </c:pt>
                <c:pt idx="7584">
                  <c:v>44841</c:v>
                </c:pt>
                <c:pt idx="7585">
                  <c:v>44842</c:v>
                </c:pt>
                <c:pt idx="7586">
                  <c:v>44843</c:v>
                </c:pt>
                <c:pt idx="7587">
                  <c:v>44844</c:v>
                </c:pt>
                <c:pt idx="7588">
                  <c:v>44845</c:v>
                </c:pt>
                <c:pt idx="7589">
                  <c:v>44846</c:v>
                </c:pt>
                <c:pt idx="7590">
                  <c:v>44847</c:v>
                </c:pt>
                <c:pt idx="7591">
                  <c:v>44848</c:v>
                </c:pt>
                <c:pt idx="7592">
                  <c:v>44849</c:v>
                </c:pt>
                <c:pt idx="7593">
                  <c:v>44850</c:v>
                </c:pt>
                <c:pt idx="7594">
                  <c:v>44851</c:v>
                </c:pt>
                <c:pt idx="7595">
                  <c:v>44852</c:v>
                </c:pt>
                <c:pt idx="7596">
                  <c:v>44853</c:v>
                </c:pt>
                <c:pt idx="7597">
                  <c:v>44854</c:v>
                </c:pt>
                <c:pt idx="7598">
                  <c:v>44855</c:v>
                </c:pt>
                <c:pt idx="7599">
                  <c:v>44856</c:v>
                </c:pt>
                <c:pt idx="7600">
                  <c:v>44857</c:v>
                </c:pt>
                <c:pt idx="7601">
                  <c:v>44858</c:v>
                </c:pt>
                <c:pt idx="7602">
                  <c:v>44859</c:v>
                </c:pt>
                <c:pt idx="7603">
                  <c:v>44860</c:v>
                </c:pt>
                <c:pt idx="7604">
                  <c:v>44861</c:v>
                </c:pt>
                <c:pt idx="7605">
                  <c:v>44862</c:v>
                </c:pt>
                <c:pt idx="7606">
                  <c:v>44863</c:v>
                </c:pt>
                <c:pt idx="7607">
                  <c:v>44864</c:v>
                </c:pt>
                <c:pt idx="7608">
                  <c:v>44865</c:v>
                </c:pt>
                <c:pt idx="7609">
                  <c:v>44866</c:v>
                </c:pt>
                <c:pt idx="7610">
                  <c:v>44867</c:v>
                </c:pt>
                <c:pt idx="7611">
                  <c:v>44868</c:v>
                </c:pt>
                <c:pt idx="7612">
                  <c:v>44869</c:v>
                </c:pt>
                <c:pt idx="7613">
                  <c:v>44870</c:v>
                </c:pt>
                <c:pt idx="7614">
                  <c:v>44871</c:v>
                </c:pt>
                <c:pt idx="7615">
                  <c:v>44872</c:v>
                </c:pt>
                <c:pt idx="7616">
                  <c:v>44873</c:v>
                </c:pt>
                <c:pt idx="7617">
                  <c:v>44874</c:v>
                </c:pt>
                <c:pt idx="7618">
                  <c:v>44875</c:v>
                </c:pt>
                <c:pt idx="7619">
                  <c:v>44876</c:v>
                </c:pt>
                <c:pt idx="7620">
                  <c:v>44877</c:v>
                </c:pt>
                <c:pt idx="7621">
                  <c:v>44878</c:v>
                </c:pt>
                <c:pt idx="7622">
                  <c:v>44879</c:v>
                </c:pt>
                <c:pt idx="7623">
                  <c:v>44880</c:v>
                </c:pt>
                <c:pt idx="7624">
                  <c:v>44881</c:v>
                </c:pt>
                <c:pt idx="7625">
                  <c:v>44882</c:v>
                </c:pt>
                <c:pt idx="7626">
                  <c:v>44883</c:v>
                </c:pt>
                <c:pt idx="7627">
                  <c:v>44884</c:v>
                </c:pt>
                <c:pt idx="7628">
                  <c:v>44885</c:v>
                </c:pt>
                <c:pt idx="7629">
                  <c:v>44886</c:v>
                </c:pt>
                <c:pt idx="7630">
                  <c:v>44887</c:v>
                </c:pt>
                <c:pt idx="7631">
                  <c:v>44888</c:v>
                </c:pt>
                <c:pt idx="7632">
                  <c:v>44889</c:v>
                </c:pt>
                <c:pt idx="7633">
                  <c:v>44890</c:v>
                </c:pt>
                <c:pt idx="7634">
                  <c:v>44891</c:v>
                </c:pt>
                <c:pt idx="7635">
                  <c:v>44892</c:v>
                </c:pt>
                <c:pt idx="7636">
                  <c:v>44893</c:v>
                </c:pt>
                <c:pt idx="7637">
                  <c:v>44894</c:v>
                </c:pt>
                <c:pt idx="7638">
                  <c:v>44895</c:v>
                </c:pt>
                <c:pt idx="7639">
                  <c:v>44896</c:v>
                </c:pt>
                <c:pt idx="7640">
                  <c:v>44897</c:v>
                </c:pt>
                <c:pt idx="7641">
                  <c:v>44898</c:v>
                </c:pt>
                <c:pt idx="7642">
                  <c:v>44899</c:v>
                </c:pt>
                <c:pt idx="7643">
                  <c:v>44900</c:v>
                </c:pt>
                <c:pt idx="7644">
                  <c:v>44901</c:v>
                </c:pt>
                <c:pt idx="7645">
                  <c:v>44902</c:v>
                </c:pt>
                <c:pt idx="7646">
                  <c:v>44903</c:v>
                </c:pt>
                <c:pt idx="7647">
                  <c:v>44904</c:v>
                </c:pt>
                <c:pt idx="7648">
                  <c:v>44905</c:v>
                </c:pt>
                <c:pt idx="7649">
                  <c:v>44906</c:v>
                </c:pt>
                <c:pt idx="7650">
                  <c:v>44907</c:v>
                </c:pt>
                <c:pt idx="7651">
                  <c:v>44908</c:v>
                </c:pt>
                <c:pt idx="7652">
                  <c:v>44909</c:v>
                </c:pt>
                <c:pt idx="7653">
                  <c:v>44910</c:v>
                </c:pt>
                <c:pt idx="7654">
                  <c:v>44911</c:v>
                </c:pt>
                <c:pt idx="7655">
                  <c:v>44912</c:v>
                </c:pt>
                <c:pt idx="7656">
                  <c:v>44913</c:v>
                </c:pt>
                <c:pt idx="7657">
                  <c:v>44914</c:v>
                </c:pt>
                <c:pt idx="7658">
                  <c:v>44915</c:v>
                </c:pt>
                <c:pt idx="7659">
                  <c:v>44916</c:v>
                </c:pt>
                <c:pt idx="7660">
                  <c:v>44917</c:v>
                </c:pt>
                <c:pt idx="7661">
                  <c:v>44918</c:v>
                </c:pt>
                <c:pt idx="7662">
                  <c:v>44919</c:v>
                </c:pt>
                <c:pt idx="7663">
                  <c:v>44920</c:v>
                </c:pt>
                <c:pt idx="7664">
                  <c:v>44921</c:v>
                </c:pt>
                <c:pt idx="7665">
                  <c:v>44922</c:v>
                </c:pt>
                <c:pt idx="7666">
                  <c:v>44923</c:v>
                </c:pt>
                <c:pt idx="7667">
                  <c:v>44924</c:v>
                </c:pt>
                <c:pt idx="7668">
                  <c:v>44925</c:v>
                </c:pt>
                <c:pt idx="7669">
                  <c:v>44926</c:v>
                </c:pt>
                <c:pt idx="7670">
                  <c:v>44927</c:v>
                </c:pt>
                <c:pt idx="7671">
                  <c:v>44928</c:v>
                </c:pt>
                <c:pt idx="7672">
                  <c:v>44929</c:v>
                </c:pt>
                <c:pt idx="7673">
                  <c:v>44930</c:v>
                </c:pt>
                <c:pt idx="7674">
                  <c:v>44931</c:v>
                </c:pt>
                <c:pt idx="7675">
                  <c:v>44932</c:v>
                </c:pt>
                <c:pt idx="7676">
                  <c:v>44933</c:v>
                </c:pt>
                <c:pt idx="7677">
                  <c:v>44934</c:v>
                </c:pt>
                <c:pt idx="7678">
                  <c:v>44935</c:v>
                </c:pt>
                <c:pt idx="7679">
                  <c:v>44936</c:v>
                </c:pt>
                <c:pt idx="7680">
                  <c:v>44937</c:v>
                </c:pt>
                <c:pt idx="7681">
                  <c:v>44938</c:v>
                </c:pt>
                <c:pt idx="7682">
                  <c:v>44939</c:v>
                </c:pt>
                <c:pt idx="7683">
                  <c:v>44940</c:v>
                </c:pt>
                <c:pt idx="7684">
                  <c:v>44941</c:v>
                </c:pt>
                <c:pt idx="7685">
                  <c:v>44942</c:v>
                </c:pt>
                <c:pt idx="7686">
                  <c:v>44943</c:v>
                </c:pt>
                <c:pt idx="7687">
                  <c:v>44944</c:v>
                </c:pt>
                <c:pt idx="7688">
                  <c:v>44945</c:v>
                </c:pt>
                <c:pt idx="7689">
                  <c:v>44946</c:v>
                </c:pt>
                <c:pt idx="7690">
                  <c:v>44947</c:v>
                </c:pt>
                <c:pt idx="7691">
                  <c:v>44948</c:v>
                </c:pt>
                <c:pt idx="7692">
                  <c:v>44949</c:v>
                </c:pt>
                <c:pt idx="7693">
                  <c:v>44950</c:v>
                </c:pt>
                <c:pt idx="7694">
                  <c:v>44951</c:v>
                </c:pt>
                <c:pt idx="7695">
                  <c:v>44952</c:v>
                </c:pt>
                <c:pt idx="7696">
                  <c:v>44953</c:v>
                </c:pt>
                <c:pt idx="7697">
                  <c:v>44954</c:v>
                </c:pt>
                <c:pt idx="7698">
                  <c:v>44955</c:v>
                </c:pt>
                <c:pt idx="7699">
                  <c:v>44956</c:v>
                </c:pt>
                <c:pt idx="7700">
                  <c:v>44957</c:v>
                </c:pt>
                <c:pt idx="7701">
                  <c:v>44958</c:v>
                </c:pt>
                <c:pt idx="7702">
                  <c:v>44959</c:v>
                </c:pt>
                <c:pt idx="7703">
                  <c:v>44960</c:v>
                </c:pt>
                <c:pt idx="7704">
                  <c:v>44961</c:v>
                </c:pt>
                <c:pt idx="7705">
                  <c:v>44962</c:v>
                </c:pt>
                <c:pt idx="7706">
                  <c:v>44963</c:v>
                </c:pt>
                <c:pt idx="7707">
                  <c:v>44964</c:v>
                </c:pt>
                <c:pt idx="7708">
                  <c:v>44965</c:v>
                </c:pt>
                <c:pt idx="7709">
                  <c:v>44966</c:v>
                </c:pt>
                <c:pt idx="7710">
                  <c:v>44967</c:v>
                </c:pt>
                <c:pt idx="7711">
                  <c:v>44968</c:v>
                </c:pt>
                <c:pt idx="7712">
                  <c:v>44969</c:v>
                </c:pt>
                <c:pt idx="7713">
                  <c:v>44970</c:v>
                </c:pt>
                <c:pt idx="7714">
                  <c:v>44971</c:v>
                </c:pt>
                <c:pt idx="7715">
                  <c:v>44972</c:v>
                </c:pt>
                <c:pt idx="7716">
                  <c:v>44973</c:v>
                </c:pt>
                <c:pt idx="7717">
                  <c:v>44974</c:v>
                </c:pt>
                <c:pt idx="7718">
                  <c:v>44975</c:v>
                </c:pt>
                <c:pt idx="7719">
                  <c:v>44976</c:v>
                </c:pt>
                <c:pt idx="7720">
                  <c:v>44977</c:v>
                </c:pt>
                <c:pt idx="7721">
                  <c:v>44978</c:v>
                </c:pt>
                <c:pt idx="7722">
                  <c:v>44979</c:v>
                </c:pt>
                <c:pt idx="7723">
                  <c:v>44980</c:v>
                </c:pt>
                <c:pt idx="7724">
                  <c:v>44981</c:v>
                </c:pt>
                <c:pt idx="7725">
                  <c:v>44982</c:v>
                </c:pt>
                <c:pt idx="7726">
                  <c:v>44983</c:v>
                </c:pt>
                <c:pt idx="7727">
                  <c:v>44984</c:v>
                </c:pt>
                <c:pt idx="7728">
                  <c:v>44985</c:v>
                </c:pt>
                <c:pt idx="7729">
                  <c:v>44986</c:v>
                </c:pt>
                <c:pt idx="7730">
                  <c:v>44987</c:v>
                </c:pt>
                <c:pt idx="7731">
                  <c:v>44988</c:v>
                </c:pt>
                <c:pt idx="7732">
                  <c:v>44989</c:v>
                </c:pt>
                <c:pt idx="7733">
                  <c:v>44990</c:v>
                </c:pt>
                <c:pt idx="7734">
                  <c:v>44991</c:v>
                </c:pt>
                <c:pt idx="7735">
                  <c:v>44992</c:v>
                </c:pt>
                <c:pt idx="7736">
                  <c:v>44993</c:v>
                </c:pt>
                <c:pt idx="7737">
                  <c:v>44994</c:v>
                </c:pt>
                <c:pt idx="7738">
                  <c:v>44995</c:v>
                </c:pt>
                <c:pt idx="7739">
                  <c:v>44996</c:v>
                </c:pt>
                <c:pt idx="7740">
                  <c:v>44997</c:v>
                </c:pt>
                <c:pt idx="7741">
                  <c:v>44998</c:v>
                </c:pt>
                <c:pt idx="7742">
                  <c:v>44999</c:v>
                </c:pt>
                <c:pt idx="7743">
                  <c:v>45000</c:v>
                </c:pt>
                <c:pt idx="7744">
                  <c:v>45001</c:v>
                </c:pt>
                <c:pt idx="7745">
                  <c:v>45002</c:v>
                </c:pt>
                <c:pt idx="7746">
                  <c:v>45003</c:v>
                </c:pt>
                <c:pt idx="7747">
                  <c:v>45004</c:v>
                </c:pt>
                <c:pt idx="7748">
                  <c:v>45005</c:v>
                </c:pt>
                <c:pt idx="7749">
                  <c:v>45006</c:v>
                </c:pt>
                <c:pt idx="7750">
                  <c:v>45007</c:v>
                </c:pt>
                <c:pt idx="7751">
                  <c:v>45008</c:v>
                </c:pt>
                <c:pt idx="7752">
                  <c:v>45009</c:v>
                </c:pt>
                <c:pt idx="7753">
                  <c:v>45010</c:v>
                </c:pt>
                <c:pt idx="7754">
                  <c:v>45011</c:v>
                </c:pt>
                <c:pt idx="7755">
                  <c:v>45012</c:v>
                </c:pt>
                <c:pt idx="7756">
                  <c:v>45013</c:v>
                </c:pt>
                <c:pt idx="7757">
                  <c:v>45014</c:v>
                </c:pt>
                <c:pt idx="7758">
                  <c:v>45015</c:v>
                </c:pt>
                <c:pt idx="7759">
                  <c:v>45016</c:v>
                </c:pt>
                <c:pt idx="7760">
                  <c:v>45017</c:v>
                </c:pt>
                <c:pt idx="7761">
                  <c:v>45018</c:v>
                </c:pt>
                <c:pt idx="7762">
                  <c:v>45019</c:v>
                </c:pt>
                <c:pt idx="7763">
                  <c:v>45020</c:v>
                </c:pt>
                <c:pt idx="7764">
                  <c:v>45021</c:v>
                </c:pt>
                <c:pt idx="7765">
                  <c:v>45022</c:v>
                </c:pt>
                <c:pt idx="7766">
                  <c:v>45023</c:v>
                </c:pt>
                <c:pt idx="7767">
                  <c:v>45024</c:v>
                </c:pt>
                <c:pt idx="7768">
                  <c:v>45025</c:v>
                </c:pt>
                <c:pt idx="7769">
                  <c:v>45026</c:v>
                </c:pt>
                <c:pt idx="7770">
                  <c:v>45027</c:v>
                </c:pt>
                <c:pt idx="7771">
                  <c:v>45028</c:v>
                </c:pt>
                <c:pt idx="7772">
                  <c:v>45029</c:v>
                </c:pt>
                <c:pt idx="7773">
                  <c:v>45030</c:v>
                </c:pt>
                <c:pt idx="7774">
                  <c:v>45031</c:v>
                </c:pt>
                <c:pt idx="7775">
                  <c:v>45032</c:v>
                </c:pt>
                <c:pt idx="7776">
                  <c:v>45033</c:v>
                </c:pt>
                <c:pt idx="7777">
                  <c:v>45034</c:v>
                </c:pt>
                <c:pt idx="7778">
                  <c:v>45035</c:v>
                </c:pt>
                <c:pt idx="7779">
                  <c:v>45036</c:v>
                </c:pt>
                <c:pt idx="7780">
                  <c:v>45037</c:v>
                </c:pt>
                <c:pt idx="7781">
                  <c:v>45038</c:v>
                </c:pt>
                <c:pt idx="7782">
                  <c:v>45039</c:v>
                </c:pt>
                <c:pt idx="7783">
                  <c:v>45040</c:v>
                </c:pt>
                <c:pt idx="7784">
                  <c:v>45041</c:v>
                </c:pt>
                <c:pt idx="7785">
                  <c:v>45042</c:v>
                </c:pt>
                <c:pt idx="7786">
                  <c:v>45043</c:v>
                </c:pt>
                <c:pt idx="7787">
                  <c:v>45044</c:v>
                </c:pt>
                <c:pt idx="7788">
                  <c:v>45045</c:v>
                </c:pt>
                <c:pt idx="7789">
                  <c:v>45046</c:v>
                </c:pt>
                <c:pt idx="7790">
                  <c:v>45047</c:v>
                </c:pt>
                <c:pt idx="7791">
                  <c:v>45048</c:v>
                </c:pt>
                <c:pt idx="7792">
                  <c:v>45049</c:v>
                </c:pt>
                <c:pt idx="7793">
                  <c:v>45050</c:v>
                </c:pt>
                <c:pt idx="7794">
                  <c:v>45051</c:v>
                </c:pt>
                <c:pt idx="7795">
                  <c:v>45052</c:v>
                </c:pt>
                <c:pt idx="7796">
                  <c:v>45053</c:v>
                </c:pt>
                <c:pt idx="7797">
                  <c:v>45054</c:v>
                </c:pt>
                <c:pt idx="7798">
                  <c:v>45055</c:v>
                </c:pt>
                <c:pt idx="7799">
                  <c:v>45056</c:v>
                </c:pt>
                <c:pt idx="7800">
                  <c:v>45057</c:v>
                </c:pt>
                <c:pt idx="7801">
                  <c:v>45058</c:v>
                </c:pt>
                <c:pt idx="7802">
                  <c:v>45059</c:v>
                </c:pt>
                <c:pt idx="7803">
                  <c:v>45060</c:v>
                </c:pt>
                <c:pt idx="7804">
                  <c:v>45061</c:v>
                </c:pt>
                <c:pt idx="7805">
                  <c:v>45062</c:v>
                </c:pt>
                <c:pt idx="7806">
                  <c:v>45063</c:v>
                </c:pt>
                <c:pt idx="7807">
                  <c:v>45064</c:v>
                </c:pt>
                <c:pt idx="7808">
                  <c:v>45065</c:v>
                </c:pt>
                <c:pt idx="7809">
                  <c:v>45066</c:v>
                </c:pt>
                <c:pt idx="7810">
                  <c:v>45067</c:v>
                </c:pt>
                <c:pt idx="7811">
                  <c:v>45068</c:v>
                </c:pt>
                <c:pt idx="7812">
                  <c:v>45069</c:v>
                </c:pt>
                <c:pt idx="7813">
                  <c:v>45070</c:v>
                </c:pt>
                <c:pt idx="7814">
                  <c:v>45071</c:v>
                </c:pt>
                <c:pt idx="7815">
                  <c:v>45072</c:v>
                </c:pt>
                <c:pt idx="7816">
                  <c:v>45073</c:v>
                </c:pt>
                <c:pt idx="7817">
                  <c:v>45074</c:v>
                </c:pt>
                <c:pt idx="7818">
                  <c:v>45075</c:v>
                </c:pt>
                <c:pt idx="7819">
                  <c:v>45076</c:v>
                </c:pt>
                <c:pt idx="7820">
                  <c:v>45077</c:v>
                </c:pt>
                <c:pt idx="7821">
                  <c:v>45078</c:v>
                </c:pt>
                <c:pt idx="7822">
                  <c:v>45079</c:v>
                </c:pt>
                <c:pt idx="7823">
                  <c:v>45080</c:v>
                </c:pt>
                <c:pt idx="7824">
                  <c:v>45081</c:v>
                </c:pt>
                <c:pt idx="7825">
                  <c:v>45082</c:v>
                </c:pt>
                <c:pt idx="7826">
                  <c:v>45083</c:v>
                </c:pt>
                <c:pt idx="7827">
                  <c:v>45084</c:v>
                </c:pt>
                <c:pt idx="7828">
                  <c:v>45085</c:v>
                </c:pt>
                <c:pt idx="7829">
                  <c:v>45086</c:v>
                </c:pt>
                <c:pt idx="7830">
                  <c:v>45087</c:v>
                </c:pt>
                <c:pt idx="7831">
                  <c:v>45088</c:v>
                </c:pt>
                <c:pt idx="7832">
                  <c:v>45089</c:v>
                </c:pt>
                <c:pt idx="7833">
                  <c:v>45090</c:v>
                </c:pt>
                <c:pt idx="7834">
                  <c:v>45091</c:v>
                </c:pt>
                <c:pt idx="7835">
                  <c:v>45092</c:v>
                </c:pt>
                <c:pt idx="7836">
                  <c:v>45093</c:v>
                </c:pt>
                <c:pt idx="7837">
                  <c:v>45094</c:v>
                </c:pt>
                <c:pt idx="7838">
                  <c:v>45095</c:v>
                </c:pt>
                <c:pt idx="7839">
                  <c:v>45096</c:v>
                </c:pt>
                <c:pt idx="7840">
                  <c:v>45097</c:v>
                </c:pt>
                <c:pt idx="7841">
                  <c:v>45098</c:v>
                </c:pt>
                <c:pt idx="7842">
                  <c:v>45099</c:v>
                </c:pt>
                <c:pt idx="7843">
                  <c:v>45100</c:v>
                </c:pt>
                <c:pt idx="7844">
                  <c:v>45101</c:v>
                </c:pt>
                <c:pt idx="7845">
                  <c:v>45102</c:v>
                </c:pt>
                <c:pt idx="7846">
                  <c:v>45103</c:v>
                </c:pt>
                <c:pt idx="7847">
                  <c:v>45104</c:v>
                </c:pt>
                <c:pt idx="7848">
                  <c:v>45105</c:v>
                </c:pt>
                <c:pt idx="7849">
                  <c:v>45106</c:v>
                </c:pt>
                <c:pt idx="7850">
                  <c:v>45107</c:v>
                </c:pt>
                <c:pt idx="7851">
                  <c:v>45108</c:v>
                </c:pt>
                <c:pt idx="7852">
                  <c:v>45109</c:v>
                </c:pt>
                <c:pt idx="7853">
                  <c:v>45110</c:v>
                </c:pt>
                <c:pt idx="7854">
                  <c:v>45111</c:v>
                </c:pt>
                <c:pt idx="7855">
                  <c:v>45112</c:v>
                </c:pt>
                <c:pt idx="7856">
                  <c:v>45113</c:v>
                </c:pt>
                <c:pt idx="7857">
                  <c:v>45114</c:v>
                </c:pt>
                <c:pt idx="7858">
                  <c:v>45115</c:v>
                </c:pt>
                <c:pt idx="7859">
                  <c:v>45116</c:v>
                </c:pt>
                <c:pt idx="7860">
                  <c:v>45117</c:v>
                </c:pt>
                <c:pt idx="7861">
                  <c:v>45118</c:v>
                </c:pt>
                <c:pt idx="7862">
                  <c:v>45119</c:v>
                </c:pt>
                <c:pt idx="7863">
                  <c:v>45120</c:v>
                </c:pt>
                <c:pt idx="7864">
                  <c:v>45121</c:v>
                </c:pt>
                <c:pt idx="7865">
                  <c:v>45122</c:v>
                </c:pt>
                <c:pt idx="7866">
                  <c:v>45123</c:v>
                </c:pt>
                <c:pt idx="7867">
                  <c:v>45124</c:v>
                </c:pt>
                <c:pt idx="7868">
                  <c:v>45125</c:v>
                </c:pt>
                <c:pt idx="7869">
                  <c:v>45126</c:v>
                </c:pt>
                <c:pt idx="7870">
                  <c:v>45127</c:v>
                </c:pt>
                <c:pt idx="7871">
                  <c:v>45128</c:v>
                </c:pt>
                <c:pt idx="7872">
                  <c:v>45129</c:v>
                </c:pt>
                <c:pt idx="7873">
                  <c:v>45130</c:v>
                </c:pt>
                <c:pt idx="7874">
                  <c:v>45131</c:v>
                </c:pt>
                <c:pt idx="7875">
                  <c:v>45132</c:v>
                </c:pt>
                <c:pt idx="7876">
                  <c:v>45133</c:v>
                </c:pt>
                <c:pt idx="7877">
                  <c:v>45134</c:v>
                </c:pt>
                <c:pt idx="7878">
                  <c:v>45135</c:v>
                </c:pt>
                <c:pt idx="7879">
                  <c:v>45136</c:v>
                </c:pt>
                <c:pt idx="7880">
                  <c:v>45137</c:v>
                </c:pt>
                <c:pt idx="7881">
                  <c:v>45138</c:v>
                </c:pt>
                <c:pt idx="7882">
                  <c:v>45139</c:v>
                </c:pt>
                <c:pt idx="7883">
                  <c:v>45140</c:v>
                </c:pt>
                <c:pt idx="7884">
                  <c:v>45141</c:v>
                </c:pt>
                <c:pt idx="7885">
                  <c:v>45142</c:v>
                </c:pt>
                <c:pt idx="7886">
                  <c:v>45143</c:v>
                </c:pt>
                <c:pt idx="7887">
                  <c:v>45144</c:v>
                </c:pt>
                <c:pt idx="7888">
                  <c:v>45145</c:v>
                </c:pt>
                <c:pt idx="7889">
                  <c:v>45146</c:v>
                </c:pt>
                <c:pt idx="7890">
                  <c:v>45147</c:v>
                </c:pt>
                <c:pt idx="7891">
                  <c:v>45148</c:v>
                </c:pt>
                <c:pt idx="7892">
                  <c:v>45149</c:v>
                </c:pt>
                <c:pt idx="7893">
                  <c:v>45150</c:v>
                </c:pt>
                <c:pt idx="7894">
                  <c:v>45151</c:v>
                </c:pt>
                <c:pt idx="7895">
                  <c:v>45152</c:v>
                </c:pt>
                <c:pt idx="7896">
                  <c:v>45153</c:v>
                </c:pt>
                <c:pt idx="7897">
                  <c:v>45154</c:v>
                </c:pt>
                <c:pt idx="7898">
                  <c:v>45155</c:v>
                </c:pt>
                <c:pt idx="7899">
                  <c:v>45156</c:v>
                </c:pt>
                <c:pt idx="7900">
                  <c:v>45157</c:v>
                </c:pt>
                <c:pt idx="7901">
                  <c:v>45158</c:v>
                </c:pt>
                <c:pt idx="7902">
                  <c:v>45159</c:v>
                </c:pt>
                <c:pt idx="7903">
                  <c:v>45160</c:v>
                </c:pt>
                <c:pt idx="7904">
                  <c:v>45161</c:v>
                </c:pt>
                <c:pt idx="7905">
                  <c:v>45162</c:v>
                </c:pt>
                <c:pt idx="7906">
                  <c:v>45163</c:v>
                </c:pt>
                <c:pt idx="7907">
                  <c:v>45164</c:v>
                </c:pt>
                <c:pt idx="7908">
                  <c:v>45165</c:v>
                </c:pt>
                <c:pt idx="7909">
                  <c:v>45166</c:v>
                </c:pt>
                <c:pt idx="7910">
                  <c:v>45167</c:v>
                </c:pt>
                <c:pt idx="7911">
                  <c:v>45168</c:v>
                </c:pt>
                <c:pt idx="7912">
                  <c:v>45169</c:v>
                </c:pt>
                <c:pt idx="7913">
                  <c:v>45170</c:v>
                </c:pt>
                <c:pt idx="7914">
                  <c:v>45171</c:v>
                </c:pt>
                <c:pt idx="7915">
                  <c:v>45172</c:v>
                </c:pt>
                <c:pt idx="7916">
                  <c:v>45173</c:v>
                </c:pt>
                <c:pt idx="7917">
                  <c:v>45174</c:v>
                </c:pt>
                <c:pt idx="7918">
                  <c:v>45175</c:v>
                </c:pt>
                <c:pt idx="7919">
                  <c:v>45176</c:v>
                </c:pt>
                <c:pt idx="7920">
                  <c:v>45177</c:v>
                </c:pt>
                <c:pt idx="7921">
                  <c:v>45178</c:v>
                </c:pt>
                <c:pt idx="7922">
                  <c:v>45179</c:v>
                </c:pt>
                <c:pt idx="7923">
                  <c:v>45180</c:v>
                </c:pt>
                <c:pt idx="7924">
                  <c:v>45181</c:v>
                </c:pt>
                <c:pt idx="7925">
                  <c:v>45182</c:v>
                </c:pt>
                <c:pt idx="7926">
                  <c:v>45183</c:v>
                </c:pt>
                <c:pt idx="7927">
                  <c:v>45184</c:v>
                </c:pt>
                <c:pt idx="7928">
                  <c:v>45185</c:v>
                </c:pt>
                <c:pt idx="7929">
                  <c:v>45186</c:v>
                </c:pt>
                <c:pt idx="7930">
                  <c:v>45187</c:v>
                </c:pt>
                <c:pt idx="7931">
                  <c:v>45188</c:v>
                </c:pt>
                <c:pt idx="7932">
                  <c:v>45189</c:v>
                </c:pt>
                <c:pt idx="7933">
                  <c:v>45190</c:v>
                </c:pt>
                <c:pt idx="7934">
                  <c:v>45191</c:v>
                </c:pt>
                <c:pt idx="7935">
                  <c:v>45192</c:v>
                </c:pt>
                <c:pt idx="7936">
                  <c:v>45193</c:v>
                </c:pt>
                <c:pt idx="7937">
                  <c:v>45194</c:v>
                </c:pt>
                <c:pt idx="7938">
                  <c:v>45195</c:v>
                </c:pt>
                <c:pt idx="7939">
                  <c:v>45196</c:v>
                </c:pt>
                <c:pt idx="7940">
                  <c:v>45197</c:v>
                </c:pt>
                <c:pt idx="7941">
                  <c:v>45198</c:v>
                </c:pt>
                <c:pt idx="7942">
                  <c:v>45199</c:v>
                </c:pt>
                <c:pt idx="7943">
                  <c:v>45200</c:v>
                </c:pt>
                <c:pt idx="7944">
                  <c:v>45201</c:v>
                </c:pt>
                <c:pt idx="7945">
                  <c:v>45202</c:v>
                </c:pt>
                <c:pt idx="7946">
                  <c:v>45203</c:v>
                </c:pt>
                <c:pt idx="7947">
                  <c:v>45204</c:v>
                </c:pt>
                <c:pt idx="7948">
                  <c:v>45205</c:v>
                </c:pt>
                <c:pt idx="7949">
                  <c:v>45206</c:v>
                </c:pt>
                <c:pt idx="7950">
                  <c:v>45207</c:v>
                </c:pt>
                <c:pt idx="7951">
                  <c:v>45208</c:v>
                </c:pt>
                <c:pt idx="7952">
                  <c:v>45209</c:v>
                </c:pt>
                <c:pt idx="7953">
                  <c:v>45210</c:v>
                </c:pt>
                <c:pt idx="7954">
                  <c:v>45211</c:v>
                </c:pt>
                <c:pt idx="7955">
                  <c:v>45212</c:v>
                </c:pt>
                <c:pt idx="7956">
                  <c:v>45213</c:v>
                </c:pt>
                <c:pt idx="7957">
                  <c:v>45214</c:v>
                </c:pt>
                <c:pt idx="7958">
                  <c:v>45215</c:v>
                </c:pt>
                <c:pt idx="7959">
                  <c:v>45216</c:v>
                </c:pt>
                <c:pt idx="7960">
                  <c:v>45217</c:v>
                </c:pt>
                <c:pt idx="7961">
                  <c:v>45218</c:v>
                </c:pt>
                <c:pt idx="7962">
                  <c:v>45219</c:v>
                </c:pt>
                <c:pt idx="7963">
                  <c:v>45220</c:v>
                </c:pt>
                <c:pt idx="7964">
                  <c:v>45221</c:v>
                </c:pt>
                <c:pt idx="7965">
                  <c:v>45222</c:v>
                </c:pt>
                <c:pt idx="7966">
                  <c:v>45223</c:v>
                </c:pt>
                <c:pt idx="7967">
                  <c:v>45224</c:v>
                </c:pt>
                <c:pt idx="7968">
                  <c:v>45225</c:v>
                </c:pt>
                <c:pt idx="7969">
                  <c:v>45226</c:v>
                </c:pt>
                <c:pt idx="7970">
                  <c:v>45227</c:v>
                </c:pt>
                <c:pt idx="7971">
                  <c:v>45228</c:v>
                </c:pt>
                <c:pt idx="7972">
                  <c:v>45229</c:v>
                </c:pt>
                <c:pt idx="7973">
                  <c:v>45230</c:v>
                </c:pt>
                <c:pt idx="7974">
                  <c:v>45231</c:v>
                </c:pt>
                <c:pt idx="7975">
                  <c:v>45232</c:v>
                </c:pt>
                <c:pt idx="7976">
                  <c:v>45233</c:v>
                </c:pt>
                <c:pt idx="7977">
                  <c:v>45234</c:v>
                </c:pt>
                <c:pt idx="7978">
                  <c:v>45235</c:v>
                </c:pt>
                <c:pt idx="7979">
                  <c:v>45236</c:v>
                </c:pt>
                <c:pt idx="7980">
                  <c:v>45237</c:v>
                </c:pt>
                <c:pt idx="7981">
                  <c:v>45238</c:v>
                </c:pt>
                <c:pt idx="7982">
                  <c:v>45239</c:v>
                </c:pt>
                <c:pt idx="7983">
                  <c:v>45240</c:v>
                </c:pt>
                <c:pt idx="7984">
                  <c:v>45241</c:v>
                </c:pt>
                <c:pt idx="7985">
                  <c:v>45242</c:v>
                </c:pt>
                <c:pt idx="7986">
                  <c:v>45243</c:v>
                </c:pt>
                <c:pt idx="7987">
                  <c:v>45244</c:v>
                </c:pt>
                <c:pt idx="7988">
                  <c:v>45245</c:v>
                </c:pt>
                <c:pt idx="7989">
                  <c:v>45246</c:v>
                </c:pt>
                <c:pt idx="7990">
                  <c:v>45247</c:v>
                </c:pt>
                <c:pt idx="7991">
                  <c:v>45248</c:v>
                </c:pt>
                <c:pt idx="7992">
                  <c:v>45249</c:v>
                </c:pt>
                <c:pt idx="7993">
                  <c:v>45250</c:v>
                </c:pt>
                <c:pt idx="7994">
                  <c:v>45251</c:v>
                </c:pt>
                <c:pt idx="7995">
                  <c:v>45252</c:v>
                </c:pt>
                <c:pt idx="7996">
                  <c:v>45253</c:v>
                </c:pt>
                <c:pt idx="7997">
                  <c:v>45254</c:v>
                </c:pt>
                <c:pt idx="7998">
                  <c:v>45255</c:v>
                </c:pt>
                <c:pt idx="7999">
                  <c:v>45256</c:v>
                </c:pt>
                <c:pt idx="8000">
                  <c:v>45257</c:v>
                </c:pt>
                <c:pt idx="8001">
                  <c:v>45258</c:v>
                </c:pt>
                <c:pt idx="8002">
                  <c:v>45259</c:v>
                </c:pt>
                <c:pt idx="8003">
                  <c:v>45260</c:v>
                </c:pt>
                <c:pt idx="8004">
                  <c:v>45261</c:v>
                </c:pt>
                <c:pt idx="8005">
                  <c:v>45262</c:v>
                </c:pt>
                <c:pt idx="8006">
                  <c:v>45263</c:v>
                </c:pt>
                <c:pt idx="8007">
                  <c:v>45264</c:v>
                </c:pt>
                <c:pt idx="8008">
                  <c:v>45265</c:v>
                </c:pt>
                <c:pt idx="8009">
                  <c:v>45266</c:v>
                </c:pt>
                <c:pt idx="8010">
                  <c:v>45267</c:v>
                </c:pt>
                <c:pt idx="8011">
                  <c:v>45268</c:v>
                </c:pt>
                <c:pt idx="8012">
                  <c:v>45269</c:v>
                </c:pt>
                <c:pt idx="8013">
                  <c:v>45270</c:v>
                </c:pt>
                <c:pt idx="8014">
                  <c:v>45271</c:v>
                </c:pt>
                <c:pt idx="8015">
                  <c:v>45272</c:v>
                </c:pt>
                <c:pt idx="8016">
                  <c:v>45273</c:v>
                </c:pt>
                <c:pt idx="8017">
                  <c:v>45274</c:v>
                </c:pt>
                <c:pt idx="8018">
                  <c:v>45275</c:v>
                </c:pt>
                <c:pt idx="8019">
                  <c:v>45276</c:v>
                </c:pt>
                <c:pt idx="8020">
                  <c:v>45277</c:v>
                </c:pt>
                <c:pt idx="8021">
                  <c:v>45278</c:v>
                </c:pt>
                <c:pt idx="8022">
                  <c:v>45279</c:v>
                </c:pt>
                <c:pt idx="8023">
                  <c:v>45280</c:v>
                </c:pt>
                <c:pt idx="8024">
                  <c:v>45281</c:v>
                </c:pt>
                <c:pt idx="8025">
                  <c:v>45282</c:v>
                </c:pt>
                <c:pt idx="8026">
                  <c:v>45283</c:v>
                </c:pt>
                <c:pt idx="8027">
                  <c:v>45284</c:v>
                </c:pt>
                <c:pt idx="8028">
                  <c:v>45285</c:v>
                </c:pt>
                <c:pt idx="8029">
                  <c:v>45286</c:v>
                </c:pt>
                <c:pt idx="8030">
                  <c:v>45287</c:v>
                </c:pt>
                <c:pt idx="8031">
                  <c:v>45288</c:v>
                </c:pt>
                <c:pt idx="8032">
                  <c:v>45289</c:v>
                </c:pt>
                <c:pt idx="8033">
                  <c:v>45290</c:v>
                </c:pt>
                <c:pt idx="8034">
                  <c:v>45291</c:v>
                </c:pt>
                <c:pt idx="8035">
                  <c:v>45292</c:v>
                </c:pt>
                <c:pt idx="8036">
                  <c:v>45293</c:v>
                </c:pt>
                <c:pt idx="8037">
                  <c:v>45294</c:v>
                </c:pt>
                <c:pt idx="8038">
                  <c:v>45295</c:v>
                </c:pt>
                <c:pt idx="8039">
                  <c:v>45296</c:v>
                </c:pt>
                <c:pt idx="8040">
                  <c:v>45297</c:v>
                </c:pt>
                <c:pt idx="8041">
                  <c:v>45298</c:v>
                </c:pt>
                <c:pt idx="8042">
                  <c:v>45299</c:v>
                </c:pt>
                <c:pt idx="8043">
                  <c:v>45300</c:v>
                </c:pt>
                <c:pt idx="8044">
                  <c:v>45301</c:v>
                </c:pt>
                <c:pt idx="8045">
                  <c:v>45302</c:v>
                </c:pt>
                <c:pt idx="8046">
                  <c:v>45303</c:v>
                </c:pt>
                <c:pt idx="8047">
                  <c:v>45304</c:v>
                </c:pt>
                <c:pt idx="8048">
                  <c:v>45305</c:v>
                </c:pt>
                <c:pt idx="8049">
                  <c:v>45306</c:v>
                </c:pt>
                <c:pt idx="8050">
                  <c:v>45307</c:v>
                </c:pt>
                <c:pt idx="8051">
                  <c:v>45308</c:v>
                </c:pt>
                <c:pt idx="8052">
                  <c:v>45309</c:v>
                </c:pt>
                <c:pt idx="8053">
                  <c:v>45310</c:v>
                </c:pt>
                <c:pt idx="8054">
                  <c:v>45311</c:v>
                </c:pt>
                <c:pt idx="8055">
                  <c:v>45312</c:v>
                </c:pt>
                <c:pt idx="8056">
                  <c:v>45313</c:v>
                </c:pt>
                <c:pt idx="8057">
                  <c:v>45314</c:v>
                </c:pt>
                <c:pt idx="8058">
                  <c:v>45315</c:v>
                </c:pt>
                <c:pt idx="8059">
                  <c:v>45316</c:v>
                </c:pt>
                <c:pt idx="8060">
                  <c:v>45317</c:v>
                </c:pt>
                <c:pt idx="8061">
                  <c:v>45318</c:v>
                </c:pt>
                <c:pt idx="8062">
                  <c:v>45319</c:v>
                </c:pt>
                <c:pt idx="8063">
                  <c:v>45320</c:v>
                </c:pt>
                <c:pt idx="8064">
                  <c:v>45321</c:v>
                </c:pt>
                <c:pt idx="8065">
                  <c:v>45322</c:v>
                </c:pt>
                <c:pt idx="8066">
                  <c:v>45323</c:v>
                </c:pt>
                <c:pt idx="8067">
                  <c:v>45324</c:v>
                </c:pt>
                <c:pt idx="8068">
                  <c:v>45325</c:v>
                </c:pt>
                <c:pt idx="8069">
                  <c:v>45326</c:v>
                </c:pt>
                <c:pt idx="8070">
                  <c:v>45327</c:v>
                </c:pt>
                <c:pt idx="8071">
                  <c:v>45328</c:v>
                </c:pt>
                <c:pt idx="8072">
                  <c:v>45329</c:v>
                </c:pt>
                <c:pt idx="8073">
                  <c:v>45330</c:v>
                </c:pt>
                <c:pt idx="8074">
                  <c:v>45331</c:v>
                </c:pt>
                <c:pt idx="8075">
                  <c:v>45332</c:v>
                </c:pt>
                <c:pt idx="8076">
                  <c:v>45333</c:v>
                </c:pt>
                <c:pt idx="8077">
                  <c:v>45334</c:v>
                </c:pt>
                <c:pt idx="8078">
                  <c:v>45335</c:v>
                </c:pt>
                <c:pt idx="8079">
                  <c:v>45336</c:v>
                </c:pt>
                <c:pt idx="8080">
                  <c:v>45337</c:v>
                </c:pt>
                <c:pt idx="8081">
                  <c:v>45338</c:v>
                </c:pt>
                <c:pt idx="8082">
                  <c:v>45339</c:v>
                </c:pt>
                <c:pt idx="8083">
                  <c:v>45340</c:v>
                </c:pt>
                <c:pt idx="8084">
                  <c:v>45341</c:v>
                </c:pt>
                <c:pt idx="8085">
                  <c:v>45342</c:v>
                </c:pt>
                <c:pt idx="8086">
                  <c:v>45343</c:v>
                </c:pt>
                <c:pt idx="8087">
                  <c:v>45344</c:v>
                </c:pt>
                <c:pt idx="8088">
                  <c:v>45345</c:v>
                </c:pt>
                <c:pt idx="8089">
                  <c:v>45346</c:v>
                </c:pt>
                <c:pt idx="8090">
                  <c:v>45347</c:v>
                </c:pt>
                <c:pt idx="8091">
                  <c:v>45348</c:v>
                </c:pt>
                <c:pt idx="8092">
                  <c:v>45349</c:v>
                </c:pt>
                <c:pt idx="8093">
                  <c:v>45350</c:v>
                </c:pt>
                <c:pt idx="8094">
                  <c:v>45351</c:v>
                </c:pt>
                <c:pt idx="8095">
                  <c:v>45352</c:v>
                </c:pt>
                <c:pt idx="8096">
                  <c:v>45353</c:v>
                </c:pt>
                <c:pt idx="8097">
                  <c:v>45354</c:v>
                </c:pt>
                <c:pt idx="8098">
                  <c:v>45355</c:v>
                </c:pt>
                <c:pt idx="8099">
                  <c:v>45356</c:v>
                </c:pt>
                <c:pt idx="8100">
                  <c:v>45357</c:v>
                </c:pt>
                <c:pt idx="8101">
                  <c:v>45358</c:v>
                </c:pt>
                <c:pt idx="8102">
                  <c:v>45359</c:v>
                </c:pt>
                <c:pt idx="8103">
                  <c:v>45360</c:v>
                </c:pt>
                <c:pt idx="8104">
                  <c:v>45361</c:v>
                </c:pt>
                <c:pt idx="8105">
                  <c:v>45362</c:v>
                </c:pt>
                <c:pt idx="8106">
                  <c:v>45363</c:v>
                </c:pt>
                <c:pt idx="8107">
                  <c:v>45364</c:v>
                </c:pt>
                <c:pt idx="8108">
                  <c:v>45365</c:v>
                </c:pt>
                <c:pt idx="8109">
                  <c:v>45366</c:v>
                </c:pt>
                <c:pt idx="8110">
                  <c:v>45367</c:v>
                </c:pt>
                <c:pt idx="8111">
                  <c:v>45368</c:v>
                </c:pt>
                <c:pt idx="8112">
                  <c:v>45369</c:v>
                </c:pt>
                <c:pt idx="8113">
                  <c:v>45370</c:v>
                </c:pt>
                <c:pt idx="8114">
                  <c:v>45371</c:v>
                </c:pt>
                <c:pt idx="8115">
                  <c:v>45372</c:v>
                </c:pt>
                <c:pt idx="8116">
                  <c:v>45373</c:v>
                </c:pt>
                <c:pt idx="8117">
                  <c:v>45374</c:v>
                </c:pt>
                <c:pt idx="8118">
                  <c:v>45375</c:v>
                </c:pt>
                <c:pt idx="8119">
                  <c:v>45376</c:v>
                </c:pt>
                <c:pt idx="8120">
                  <c:v>45377</c:v>
                </c:pt>
                <c:pt idx="8121">
                  <c:v>45378</c:v>
                </c:pt>
                <c:pt idx="8122">
                  <c:v>45379</c:v>
                </c:pt>
                <c:pt idx="8123">
                  <c:v>45380</c:v>
                </c:pt>
                <c:pt idx="8124">
                  <c:v>45381</c:v>
                </c:pt>
                <c:pt idx="8125">
                  <c:v>45382</c:v>
                </c:pt>
                <c:pt idx="8126">
                  <c:v>45383</c:v>
                </c:pt>
                <c:pt idx="8127">
                  <c:v>45384</c:v>
                </c:pt>
                <c:pt idx="8128">
                  <c:v>45385</c:v>
                </c:pt>
                <c:pt idx="8129">
                  <c:v>45386</c:v>
                </c:pt>
                <c:pt idx="8130">
                  <c:v>45387</c:v>
                </c:pt>
                <c:pt idx="8131">
                  <c:v>45388</c:v>
                </c:pt>
                <c:pt idx="8132">
                  <c:v>45389</c:v>
                </c:pt>
                <c:pt idx="8133">
                  <c:v>45390</c:v>
                </c:pt>
                <c:pt idx="8134">
                  <c:v>45391</c:v>
                </c:pt>
                <c:pt idx="8135">
                  <c:v>45392</c:v>
                </c:pt>
                <c:pt idx="8136">
                  <c:v>45393</c:v>
                </c:pt>
                <c:pt idx="8137">
                  <c:v>45394</c:v>
                </c:pt>
                <c:pt idx="8138">
                  <c:v>45395</c:v>
                </c:pt>
                <c:pt idx="8139">
                  <c:v>45396</c:v>
                </c:pt>
                <c:pt idx="8140">
                  <c:v>45397</c:v>
                </c:pt>
                <c:pt idx="8141">
                  <c:v>45398</c:v>
                </c:pt>
                <c:pt idx="8142">
                  <c:v>45399</c:v>
                </c:pt>
                <c:pt idx="8143">
                  <c:v>45400</c:v>
                </c:pt>
                <c:pt idx="8144">
                  <c:v>45401</c:v>
                </c:pt>
                <c:pt idx="8145">
                  <c:v>45402</c:v>
                </c:pt>
                <c:pt idx="8146">
                  <c:v>45403</c:v>
                </c:pt>
                <c:pt idx="8147">
                  <c:v>45404</c:v>
                </c:pt>
                <c:pt idx="8148">
                  <c:v>45405</c:v>
                </c:pt>
                <c:pt idx="8149">
                  <c:v>45406</c:v>
                </c:pt>
                <c:pt idx="8150">
                  <c:v>45407</c:v>
                </c:pt>
                <c:pt idx="8151">
                  <c:v>45408</c:v>
                </c:pt>
                <c:pt idx="8152">
                  <c:v>45409</c:v>
                </c:pt>
                <c:pt idx="8153">
                  <c:v>45410</c:v>
                </c:pt>
                <c:pt idx="8154">
                  <c:v>45411</c:v>
                </c:pt>
                <c:pt idx="8155">
                  <c:v>45412</c:v>
                </c:pt>
                <c:pt idx="8156">
                  <c:v>45413</c:v>
                </c:pt>
                <c:pt idx="8157">
                  <c:v>45414</c:v>
                </c:pt>
                <c:pt idx="8158">
                  <c:v>45415</c:v>
                </c:pt>
                <c:pt idx="8159">
                  <c:v>45416</c:v>
                </c:pt>
                <c:pt idx="8160">
                  <c:v>45417</c:v>
                </c:pt>
                <c:pt idx="8161">
                  <c:v>45418</c:v>
                </c:pt>
                <c:pt idx="8162">
                  <c:v>45419</c:v>
                </c:pt>
                <c:pt idx="8163">
                  <c:v>45420</c:v>
                </c:pt>
                <c:pt idx="8164">
                  <c:v>45421</c:v>
                </c:pt>
                <c:pt idx="8165">
                  <c:v>45422</c:v>
                </c:pt>
                <c:pt idx="8166">
                  <c:v>45423</c:v>
                </c:pt>
                <c:pt idx="8167">
                  <c:v>45424</c:v>
                </c:pt>
                <c:pt idx="8168">
                  <c:v>45425</c:v>
                </c:pt>
                <c:pt idx="8169">
                  <c:v>45426</c:v>
                </c:pt>
                <c:pt idx="8170">
                  <c:v>45427</c:v>
                </c:pt>
                <c:pt idx="8171">
                  <c:v>45428</c:v>
                </c:pt>
                <c:pt idx="8172">
                  <c:v>45429</c:v>
                </c:pt>
                <c:pt idx="8173">
                  <c:v>45430</c:v>
                </c:pt>
                <c:pt idx="8174">
                  <c:v>45431</c:v>
                </c:pt>
                <c:pt idx="8175">
                  <c:v>45432</c:v>
                </c:pt>
                <c:pt idx="8176">
                  <c:v>45433</c:v>
                </c:pt>
                <c:pt idx="8177">
                  <c:v>45434</c:v>
                </c:pt>
                <c:pt idx="8178">
                  <c:v>45435</c:v>
                </c:pt>
                <c:pt idx="8179">
                  <c:v>45436</c:v>
                </c:pt>
                <c:pt idx="8180">
                  <c:v>45437</c:v>
                </c:pt>
                <c:pt idx="8181">
                  <c:v>45438</c:v>
                </c:pt>
                <c:pt idx="8182">
                  <c:v>45439</c:v>
                </c:pt>
                <c:pt idx="8183">
                  <c:v>45440</c:v>
                </c:pt>
                <c:pt idx="8184">
                  <c:v>45441</c:v>
                </c:pt>
                <c:pt idx="8185">
                  <c:v>45442</c:v>
                </c:pt>
                <c:pt idx="8186">
                  <c:v>45443</c:v>
                </c:pt>
                <c:pt idx="8187">
                  <c:v>45444</c:v>
                </c:pt>
                <c:pt idx="8188">
                  <c:v>45445</c:v>
                </c:pt>
                <c:pt idx="8189">
                  <c:v>45446</c:v>
                </c:pt>
                <c:pt idx="8190">
                  <c:v>45447</c:v>
                </c:pt>
                <c:pt idx="8191">
                  <c:v>45448</c:v>
                </c:pt>
                <c:pt idx="8192">
                  <c:v>45449</c:v>
                </c:pt>
                <c:pt idx="8193">
                  <c:v>45450</c:v>
                </c:pt>
                <c:pt idx="8194">
                  <c:v>45451</c:v>
                </c:pt>
                <c:pt idx="8195">
                  <c:v>45452</c:v>
                </c:pt>
                <c:pt idx="8196">
                  <c:v>45453</c:v>
                </c:pt>
                <c:pt idx="8197">
                  <c:v>45454</c:v>
                </c:pt>
                <c:pt idx="8198">
                  <c:v>45455</c:v>
                </c:pt>
                <c:pt idx="8199">
                  <c:v>45456</c:v>
                </c:pt>
                <c:pt idx="8200">
                  <c:v>45457</c:v>
                </c:pt>
                <c:pt idx="8201">
                  <c:v>45458</c:v>
                </c:pt>
                <c:pt idx="8202">
                  <c:v>45459</c:v>
                </c:pt>
                <c:pt idx="8203">
                  <c:v>45460</c:v>
                </c:pt>
                <c:pt idx="8204">
                  <c:v>45461</c:v>
                </c:pt>
                <c:pt idx="8205">
                  <c:v>45462</c:v>
                </c:pt>
                <c:pt idx="8206">
                  <c:v>45463</c:v>
                </c:pt>
                <c:pt idx="8207">
                  <c:v>45464</c:v>
                </c:pt>
                <c:pt idx="8208">
                  <c:v>45465</c:v>
                </c:pt>
                <c:pt idx="8209">
                  <c:v>45466</c:v>
                </c:pt>
                <c:pt idx="8210">
                  <c:v>45467</c:v>
                </c:pt>
                <c:pt idx="8211">
                  <c:v>45468</c:v>
                </c:pt>
                <c:pt idx="8212">
                  <c:v>45469</c:v>
                </c:pt>
                <c:pt idx="8213">
                  <c:v>45470</c:v>
                </c:pt>
                <c:pt idx="8214">
                  <c:v>45471</c:v>
                </c:pt>
                <c:pt idx="8215">
                  <c:v>45472</c:v>
                </c:pt>
                <c:pt idx="8216">
                  <c:v>45473</c:v>
                </c:pt>
                <c:pt idx="8217">
                  <c:v>45474</c:v>
                </c:pt>
                <c:pt idx="8218">
                  <c:v>45475</c:v>
                </c:pt>
                <c:pt idx="8219">
                  <c:v>45476</c:v>
                </c:pt>
                <c:pt idx="8220">
                  <c:v>45477</c:v>
                </c:pt>
                <c:pt idx="8221">
                  <c:v>45478</c:v>
                </c:pt>
                <c:pt idx="8222">
                  <c:v>45479</c:v>
                </c:pt>
                <c:pt idx="8223">
                  <c:v>45480</c:v>
                </c:pt>
                <c:pt idx="8224">
                  <c:v>45481</c:v>
                </c:pt>
                <c:pt idx="8225">
                  <c:v>45482</c:v>
                </c:pt>
                <c:pt idx="8226">
                  <c:v>45483</c:v>
                </c:pt>
                <c:pt idx="8227">
                  <c:v>45484</c:v>
                </c:pt>
                <c:pt idx="8228">
                  <c:v>45485</c:v>
                </c:pt>
                <c:pt idx="8229">
                  <c:v>45486</c:v>
                </c:pt>
                <c:pt idx="8230">
                  <c:v>45487</c:v>
                </c:pt>
                <c:pt idx="8231">
                  <c:v>45488</c:v>
                </c:pt>
                <c:pt idx="8232">
                  <c:v>45489</c:v>
                </c:pt>
                <c:pt idx="8233">
                  <c:v>45490</c:v>
                </c:pt>
                <c:pt idx="8234">
                  <c:v>45491</c:v>
                </c:pt>
                <c:pt idx="8235">
                  <c:v>45492</c:v>
                </c:pt>
                <c:pt idx="8236">
                  <c:v>45493</c:v>
                </c:pt>
                <c:pt idx="8237">
                  <c:v>45494</c:v>
                </c:pt>
                <c:pt idx="8238">
                  <c:v>45495</c:v>
                </c:pt>
                <c:pt idx="8239">
                  <c:v>45496</c:v>
                </c:pt>
                <c:pt idx="8240">
                  <c:v>45497</c:v>
                </c:pt>
                <c:pt idx="8241">
                  <c:v>45498</c:v>
                </c:pt>
                <c:pt idx="8242">
                  <c:v>45499</c:v>
                </c:pt>
                <c:pt idx="8243">
                  <c:v>45500</c:v>
                </c:pt>
                <c:pt idx="8244">
                  <c:v>45501</c:v>
                </c:pt>
                <c:pt idx="8245">
                  <c:v>45502</c:v>
                </c:pt>
                <c:pt idx="8246">
                  <c:v>45503</c:v>
                </c:pt>
                <c:pt idx="8247">
                  <c:v>45504</c:v>
                </c:pt>
                <c:pt idx="8248">
                  <c:v>45505</c:v>
                </c:pt>
                <c:pt idx="8249">
                  <c:v>45506</c:v>
                </c:pt>
                <c:pt idx="8250">
                  <c:v>45507</c:v>
                </c:pt>
                <c:pt idx="8251">
                  <c:v>45508</c:v>
                </c:pt>
                <c:pt idx="8252">
                  <c:v>45509</c:v>
                </c:pt>
                <c:pt idx="8253">
                  <c:v>45510</c:v>
                </c:pt>
                <c:pt idx="8254">
                  <c:v>45511</c:v>
                </c:pt>
                <c:pt idx="8255">
                  <c:v>45512</c:v>
                </c:pt>
                <c:pt idx="8256">
                  <c:v>45513</c:v>
                </c:pt>
                <c:pt idx="8257">
                  <c:v>45514</c:v>
                </c:pt>
                <c:pt idx="8258">
                  <c:v>45515</c:v>
                </c:pt>
                <c:pt idx="8259">
                  <c:v>45516</c:v>
                </c:pt>
                <c:pt idx="8260">
                  <c:v>45517</c:v>
                </c:pt>
                <c:pt idx="8261">
                  <c:v>45518</c:v>
                </c:pt>
                <c:pt idx="8262">
                  <c:v>45519</c:v>
                </c:pt>
                <c:pt idx="8263">
                  <c:v>45520</c:v>
                </c:pt>
                <c:pt idx="8264">
                  <c:v>45521</c:v>
                </c:pt>
                <c:pt idx="8265">
                  <c:v>45522</c:v>
                </c:pt>
                <c:pt idx="8266">
                  <c:v>45523</c:v>
                </c:pt>
                <c:pt idx="8267">
                  <c:v>45524</c:v>
                </c:pt>
                <c:pt idx="8268">
                  <c:v>45525</c:v>
                </c:pt>
                <c:pt idx="8269">
                  <c:v>45526</c:v>
                </c:pt>
                <c:pt idx="8270">
                  <c:v>45527</c:v>
                </c:pt>
                <c:pt idx="8271">
                  <c:v>45528</c:v>
                </c:pt>
                <c:pt idx="8272">
                  <c:v>45529</c:v>
                </c:pt>
                <c:pt idx="8273">
                  <c:v>45530</c:v>
                </c:pt>
                <c:pt idx="8274">
                  <c:v>45531</c:v>
                </c:pt>
                <c:pt idx="8275">
                  <c:v>45532</c:v>
                </c:pt>
                <c:pt idx="8276">
                  <c:v>45533</c:v>
                </c:pt>
                <c:pt idx="8277">
                  <c:v>45534</c:v>
                </c:pt>
                <c:pt idx="8278">
                  <c:v>45535</c:v>
                </c:pt>
                <c:pt idx="8279">
                  <c:v>45536</c:v>
                </c:pt>
                <c:pt idx="8280">
                  <c:v>45537</c:v>
                </c:pt>
                <c:pt idx="8281">
                  <c:v>45538</c:v>
                </c:pt>
                <c:pt idx="8282">
                  <c:v>45539</c:v>
                </c:pt>
                <c:pt idx="8283">
                  <c:v>45540</c:v>
                </c:pt>
                <c:pt idx="8284">
                  <c:v>45541</c:v>
                </c:pt>
                <c:pt idx="8285">
                  <c:v>45542</c:v>
                </c:pt>
                <c:pt idx="8286">
                  <c:v>45543</c:v>
                </c:pt>
                <c:pt idx="8287">
                  <c:v>45544</c:v>
                </c:pt>
                <c:pt idx="8288">
                  <c:v>45545</c:v>
                </c:pt>
                <c:pt idx="8289">
                  <c:v>45546</c:v>
                </c:pt>
                <c:pt idx="8290">
                  <c:v>45547</c:v>
                </c:pt>
                <c:pt idx="8291">
                  <c:v>45548</c:v>
                </c:pt>
                <c:pt idx="8292">
                  <c:v>45549</c:v>
                </c:pt>
                <c:pt idx="8293">
                  <c:v>45550</c:v>
                </c:pt>
                <c:pt idx="8294">
                  <c:v>45551</c:v>
                </c:pt>
                <c:pt idx="8295">
                  <c:v>45552</c:v>
                </c:pt>
                <c:pt idx="8296">
                  <c:v>45553</c:v>
                </c:pt>
                <c:pt idx="8297">
                  <c:v>45554</c:v>
                </c:pt>
                <c:pt idx="8298">
                  <c:v>45555</c:v>
                </c:pt>
                <c:pt idx="8299">
                  <c:v>45556</c:v>
                </c:pt>
                <c:pt idx="8300">
                  <c:v>45557</c:v>
                </c:pt>
                <c:pt idx="8301">
                  <c:v>45558</c:v>
                </c:pt>
                <c:pt idx="8302">
                  <c:v>45559</c:v>
                </c:pt>
                <c:pt idx="8303">
                  <c:v>45560</c:v>
                </c:pt>
                <c:pt idx="8304">
                  <c:v>45561</c:v>
                </c:pt>
                <c:pt idx="8305">
                  <c:v>45562</c:v>
                </c:pt>
                <c:pt idx="8306">
                  <c:v>45563</c:v>
                </c:pt>
                <c:pt idx="8307">
                  <c:v>45564</c:v>
                </c:pt>
                <c:pt idx="8308">
                  <c:v>45565</c:v>
                </c:pt>
                <c:pt idx="8309">
                  <c:v>45566</c:v>
                </c:pt>
                <c:pt idx="8310">
                  <c:v>45567</c:v>
                </c:pt>
                <c:pt idx="8311">
                  <c:v>45568</c:v>
                </c:pt>
                <c:pt idx="8312">
                  <c:v>45569</c:v>
                </c:pt>
                <c:pt idx="8313">
                  <c:v>45570</c:v>
                </c:pt>
                <c:pt idx="8314">
                  <c:v>45571</c:v>
                </c:pt>
                <c:pt idx="8315">
                  <c:v>45572</c:v>
                </c:pt>
                <c:pt idx="8316">
                  <c:v>45573</c:v>
                </c:pt>
                <c:pt idx="8317">
                  <c:v>45574</c:v>
                </c:pt>
                <c:pt idx="8318">
                  <c:v>45575</c:v>
                </c:pt>
                <c:pt idx="8319">
                  <c:v>45576</c:v>
                </c:pt>
                <c:pt idx="8320">
                  <c:v>45577</c:v>
                </c:pt>
                <c:pt idx="8321">
                  <c:v>45578</c:v>
                </c:pt>
                <c:pt idx="8322">
                  <c:v>45579</c:v>
                </c:pt>
                <c:pt idx="8323">
                  <c:v>45580</c:v>
                </c:pt>
                <c:pt idx="8324">
                  <c:v>45581</c:v>
                </c:pt>
                <c:pt idx="8325">
                  <c:v>45582</c:v>
                </c:pt>
                <c:pt idx="8326">
                  <c:v>45583</c:v>
                </c:pt>
                <c:pt idx="8327">
                  <c:v>45584</c:v>
                </c:pt>
                <c:pt idx="8328">
                  <c:v>45585</c:v>
                </c:pt>
                <c:pt idx="8329">
                  <c:v>45586</c:v>
                </c:pt>
                <c:pt idx="8330">
                  <c:v>45587</c:v>
                </c:pt>
                <c:pt idx="8331">
                  <c:v>45588</c:v>
                </c:pt>
                <c:pt idx="8332">
                  <c:v>45589</c:v>
                </c:pt>
                <c:pt idx="8333">
                  <c:v>45590</c:v>
                </c:pt>
                <c:pt idx="8334">
                  <c:v>45591</c:v>
                </c:pt>
                <c:pt idx="8335">
                  <c:v>45592</c:v>
                </c:pt>
                <c:pt idx="8336">
                  <c:v>45593</c:v>
                </c:pt>
                <c:pt idx="8337">
                  <c:v>45594</c:v>
                </c:pt>
                <c:pt idx="8338">
                  <c:v>45595</c:v>
                </c:pt>
                <c:pt idx="8339">
                  <c:v>45596</c:v>
                </c:pt>
                <c:pt idx="8340">
                  <c:v>45597</c:v>
                </c:pt>
                <c:pt idx="8341">
                  <c:v>45598</c:v>
                </c:pt>
                <c:pt idx="8342">
                  <c:v>45599</c:v>
                </c:pt>
                <c:pt idx="8343">
                  <c:v>45600</c:v>
                </c:pt>
                <c:pt idx="8344">
                  <c:v>45601</c:v>
                </c:pt>
                <c:pt idx="8345">
                  <c:v>45602</c:v>
                </c:pt>
                <c:pt idx="8346">
                  <c:v>45603</c:v>
                </c:pt>
                <c:pt idx="8347">
                  <c:v>45604</c:v>
                </c:pt>
                <c:pt idx="8348">
                  <c:v>45605</c:v>
                </c:pt>
                <c:pt idx="8349">
                  <c:v>45606</c:v>
                </c:pt>
                <c:pt idx="8350">
                  <c:v>45607</c:v>
                </c:pt>
                <c:pt idx="8351">
                  <c:v>45608</c:v>
                </c:pt>
                <c:pt idx="8352">
                  <c:v>45609</c:v>
                </c:pt>
                <c:pt idx="8353">
                  <c:v>45610</c:v>
                </c:pt>
                <c:pt idx="8354">
                  <c:v>45611</c:v>
                </c:pt>
                <c:pt idx="8355">
                  <c:v>45612</c:v>
                </c:pt>
                <c:pt idx="8356">
                  <c:v>45613</c:v>
                </c:pt>
                <c:pt idx="8357">
                  <c:v>45614</c:v>
                </c:pt>
                <c:pt idx="8358">
                  <c:v>45615</c:v>
                </c:pt>
                <c:pt idx="8359">
                  <c:v>45616</c:v>
                </c:pt>
                <c:pt idx="8360">
                  <c:v>45617</c:v>
                </c:pt>
                <c:pt idx="8361">
                  <c:v>45618</c:v>
                </c:pt>
                <c:pt idx="8362">
                  <c:v>45619</c:v>
                </c:pt>
                <c:pt idx="8363">
                  <c:v>45620</c:v>
                </c:pt>
                <c:pt idx="8364">
                  <c:v>45621</c:v>
                </c:pt>
                <c:pt idx="8365">
                  <c:v>45622</c:v>
                </c:pt>
                <c:pt idx="8366">
                  <c:v>45623</c:v>
                </c:pt>
                <c:pt idx="8367">
                  <c:v>45624</c:v>
                </c:pt>
                <c:pt idx="8368">
                  <c:v>45625</c:v>
                </c:pt>
                <c:pt idx="8369">
                  <c:v>45626</c:v>
                </c:pt>
                <c:pt idx="8370">
                  <c:v>45627</c:v>
                </c:pt>
                <c:pt idx="8371">
                  <c:v>45628</c:v>
                </c:pt>
                <c:pt idx="8372">
                  <c:v>45629</c:v>
                </c:pt>
                <c:pt idx="8373">
                  <c:v>45630</c:v>
                </c:pt>
                <c:pt idx="8374">
                  <c:v>45631</c:v>
                </c:pt>
                <c:pt idx="8375">
                  <c:v>45632</c:v>
                </c:pt>
                <c:pt idx="8376">
                  <c:v>45633</c:v>
                </c:pt>
                <c:pt idx="8377">
                  <c:v>45634</c:v>
                </c:pt>
                <c:pt idx="8378">
                  <c:v>45635</c:v>
                </c:pt>
                <c:pt idx="8379">
                  <c:v>45636</c:v>
                </c:pt>
                <c:pt idx="8380">
                  <c:v>45637</c:v>
                </c:pt>
                <c:pt idx="8381">
                  <c:v>45638</c:v>
                </c:pt>
                <c:pt idx="8382">
                  <c:v>45639</c:v>
                </c:pt>
                <c:pt idx="8383">
                  <c:v>45640</c:v>
                </c:pt>
                <c:pt idx="8384">
                  <c:v>45641</c:v>
                </c:pt>
                <c:pt idx="8385">
                  <c:v>45642</c:v>
                </c:pt>
                <c:pt idx="8386">
                  <c:v>45643</c:v>
                </c:pt>
                <c:pt idx="8387">
                  <c:v>45644</c:v>
                </c:pt>
                <c:pt idx="8388">
                  <c:v>45645</c:v>
                </c:pt>
                <c:pt idx="8389">
                  <c:v>45646</c:v>
                </c:pt>
                <c:pt idx="8390">
                  <c:v>45647</c:v>
                </c:pt>
                <c:pt idx="8391">
                  <c:v>45648</c:v>
                </c:pt>
                <c:pt idx="8392">
                  <c:v>45649</c:v>
                </c:pt>
                <c:pt idx="8393">
                  <c:v>45650</c:v>
                </c:pt>
                <c:pt idx="8394">
                  <c:v>45651</c:v>
                </c:pt>
                <c:pt idx="8395">
                  <c:v>45652</c:v>
                </c:pt>
                <c:pt idx="8396">
                  <c:v>45653</c:v>
                </c:pt>
                <c:pt idx="8397">
                  <c:v>45654</c:v>
                </c:pt>
                <c:pt idx="8398">
                  <c:v>45655</c:v>
                </c:pt>
                <c:pt idx="8399">
                  <c:v>45656</c:v>
                </c:pt>
                <c:pt idx="8400">
                  <c:v>45657</c:v>
                </c:pt>
                <c:pt idx="8401">
                  <c:v>45658</c:v>
                </c:pt>
                <c:pt idx="8402">
                  <c:v>45659</c:v>
                </c:pt>
                <c:pt idx="8403">
                  <c:v>45660</c:v>
                </c:pt>
                <c:pt idx="8404">
                  <c:v>45661</c:v>
                </c:pt>
                <c:pt idx="8405">
                  <c:v>45662</c:v>
                </c:pt>
                <c:pt idx="8406">
                  <c:v>45663</c:v>
                </c:pt>
                <c:pt idx="8407">
                  <c:v>45664</c:v>
                </c:pt>
                <c:pt idx="8408">
                  <c:v>45665</c:v>
                </c:pt>
                <c:pt idx="8409">
                  <c:v>45666</c:v>
                </c:pt>
                <c:pt idx="8410">
                  <c:v>45667</c:v>
                </c:pt>
                <c:pt idx="8411">
                  <c:v>45668</c:v>
                </c:pt>
                <c:pt idx="8412">
                  <c:v>45669</c:v>
                </c:pt>
                <c:pt idx="8413">
                  <c:v>45670</c:v>
                </c:pt>
                <c:pt idx="8414">
                  <c:v>45671</c:v>
                </c:pt>
                <c:pt idx="8415">
                  <c:v>45672</c:v>
                </c:pt>
                <c:pt idx="8416">
                  <c:v>45673</c:v>
                </c:pt>
                <c:pt idx="8417">
                  <c:v>45674</c:v>
                </c:pt>
                <c:pt idx="8418">
                  <c:v>45675</c:v>
                </c:pt>
                <c:pt idx="8419">
                  <c:v>45676</c:v>
                </c:pt>
                <c:pt idx="8420">
                  <c:v>45677</c:v>
                </c:pt>
                <c:pt idx="8421">
                  <c:v>45678</c:v>
                </c:pt>
                <c:pt idx="8422">
                  <c:v>45679</c:v>
                </c:pt>
                <c:pt idx="8423">
                  <c:v>45680</c:v>
                </c:pt>
                <c:pt idx="8424">
                  <c:v>45681</c:v>
                </c:pt>
                <c:pt idx="8425">
                  <c:v>45682</c:v>
                </c:pt>
                <c:pt idx="8426">
                  <c:v>45683</c:v>
                </c:pt>
                <c:pt idx="8427">
                  <c:v>45684</c:v>
                </c:pt>
                <c:pt idx="8428">
                  <c:v>45685</c:v>
                </c:pt>
                <c:pt idx="8429">
                  <c:v>45686</c:v>
                </c:pt>
                <c:pt idx="8430">
                  <c:v>45687</c:v>
                </c:pt>
                <c:pt idx="8431">
                  <c:v>45688</c:v>
                </c:pt>
                <c:pt idx="8432">
                  <c:v>45689</c:v>
                </c:pt>
                <c:pt idx="8433">
                  <c:v>45690</c:v>
                </c:pt>
                <c:pt idx="8434">
                  <c:v>45691</c:v>
                </c:pt>
                <c:pt idx="8435">
                  <c:v>45692</c:v>
                </c:pt>
                <c:pt idx="8436">
                  <c:v>45693</c:v>
                </c:pt>
                <c:pt idx="8437">
                  <c:v>45694</c:v>
                </c:pt>
                <c:pt idx="8438">
                  <c:v>45695</c:v>
                </c:pt>
                <c:pt idx="8439">
                  <c:v>45696</c:v>
                </c:pt>
                <c:pt idx="8440">
                  <c:v>45697</c:v>
                </c:pt>
                <c:pt idx="8441">
                  <c:v>45698</c:v>
                </c:pt>
                <c:pt idx="8442">
                  <c:v>45699</c:v>
                </c:pt>
                <c:pt idx="8443">
                  <c:v>45700</c:v>
                </c:pt>
                <c:pt idx="8444">
                  <c:v>45701</c:v>
                </c:pt>
                <c:pt idx="8445">
                  <c:v>45702</c:v>
                </c:pt>
                <c:pt idx="8446">
                  <c:v>45703</c:v>
                </c:pt>
                <c:pt idx="8447">
                  <c:v>45704</c:v>
                </c:pt>
                <c:pt idx="8448">
                  <c:v>45705</c:v>
                </c:pt>
                <c:pt idx="8449">
                  <c:v>45706</c:v>
                </c:pt>
                <c:pt idx="8450">
                  <c:v>45707</c:v>
                </c:pt>
                <c:pt idx="8451">
                  <c:v>45708</c:v>
                </c:pt>
                <c:pt idx="8452">
                  <c:v>45709</c:v>
                </c:pt>
                <c:pt idx="8453">
                  <c:v>45710</c:v>
                </c:pt>
                <c:pt idx="8454">
                  <c:v>45711</c:v>
                </c:pt>
                <c:pt idx="8455">
                  <c:v>45712</c:v>
                </c:pt>
                <c:pt idx="8456">
                  <c:v>45713</c:v>
                </c:pt>
                <c:pt idx="8457">
                  <c:v>45714</c:v>
                </c:pt>
                <c:pt idx="8458">
                  <c:v>45715</c:v>
                </c:pt>
                <c:pt idx="8459">
                  <c:v>45716</c:v>
                </c:pt>
                <c:pt idx="8460">
                  <c:v>45717</c:v>
                </c:pt>
                <c:pt idx="8461">
                  <c:v>45718</c:v>
                </c:pt>
                <c:pt idx="8462">
                  <c:v>45719</c:v>
                </c:pt>
                <c:pt idx="8463">
                  <c:v>45720</c:v>
                </c:pt>
                <c:pt idx="8464">
                  <c:v>45721</c:v>
                </c:pt>
                <c:pt idx="8465">
                  <c:v>45722</c:v>
                </c:pt>
                <c:pt idx="8466">
                  <c:v>45723</c:v>
                </c:pt>
                <c:pt idx="8467">
                  <c:v>45724</c:v>
                </c:pt>
                <c:pt idx="8468">
                  <c:v>45725</c:v>
                </c:pt>
                <c:pt idx="8469">
                  <c:v>45726</c:v>
                </c:pt>
                <c:pt idx="8470">
                  <c:v>45727</c:v>
                </c:pt>
                <c:pt idx="8471">
                  <c:v>45728</c:v>
                </c:pt>
                <c:pt idx="8472">
                  <c:v>45729</c:v>
                </c:pt>
                <c:pt idx="8473">
                  <c:v>45730</c:v>
                </c:pt>
                <c:pt idx="8474">
                  <c:v>45731</c:v>
                </c:pt>
                <c:pt idx="8475">
                  <c:v>45732</c:v>
                </c:pt>
                <c:pt idx="8476">
                  <c:v>45733</c:v>
                </c:pt>
                <c:pt idx="8477">
                  <c:v>45734</c:v>
                </c:pt>
                <c:pt idx="8478">
                  <c:v>45735</c:v>
                </c:pt>
                <c:pt idx="8479">
                  <c:v>45736</c:v>
                </c:pt>
                <c:pt idx="8480">
                  <c:v>45737</c:v>
                </c:pt>
                <c:pt idx="8481">
                  <c:v>45738</c:v>
                </c:pt>
                <c:pt idx="8482">
                  <c:v>45739</c:v>
                </c:pt>
                <c:pt idx="8483">
                  <c:v>45740</c:v>
                </c:pt>
                <c:pt idx="8484">
                  <c:v>45741</c:v>
                </c:pt>
                <c:pt idx="8485">
                  <c:v>45742</c:v>
                </c:pt>
                <c:pt idx="8486">
                  <c:v>45743</c:v>
                </c:pt>
                <c:pt idx="8487">
                  <c:v>45744</c:v>
                </c:pt>
                <c:pt idx="8488">
                  <c:v>45745</c:v>
                </c:pt>
                <c:pt idx="8489">
                  <c:v>45746</c:v>
                </c:pt>
                <c:pt idx="8490">
                  <c:v>45747</c:v>
                </c:pt>
                <c:pt idx="8491">
                  <c:v>45748</c:v>
                </c:pt>
                <c:pt idx="8492">
                  <c:v>45749</c:v>
                </c:pt>
                <c:pt idx="8493">
                  <c:v>45750</c:v>
                </c:pt>
                <c:pt idx="8494">
                  <c:v>45751</c:v>
                </c:pt>
                <c:pt idx="8495">
                  <c:v>45752</c:v>
                </c:pt>
                <c:pt idx="8496">
                  <c:v>45753</c:v>
                </c:pt>
                <c:pt idx="8497">
                  <c:v>45754</c:v>
                </c:pt>
                <c:pt idx="8498">
                  <c:v>45755</c:v>
                </c:pt>
                <c:pt idx="8499">
                  <c:v>45756</c:v>
                </c:pt>
                <c:pt idx="8500">
                  <c:v>45757</c:v>
                </c:pt>
                <c:pt idx="8501">
                  <c:v>45758</c:v>
                </c:pt>
                <c:pt idx="8502">
                  <c:v>45759</c:v>
                </c:pt>
                <c:pt idx="8503">
                  <c:v>45760</c:v>
                </c:pt>
                <c:pt idx="8504">
                  <c:v>45761</c:v>
                </c:pt>
                <c:pt idx="8505">
                  <c:v>45762</c:v>
                </c:pt>
                <c:pt idx="8506">
                  <c:v>45763</c:v>
                </c:pt>
                <c:pt idx="8507">
                  <c:v>45764</c:v>
                </c:pt>
                <c:pt idx="8508">
                  <c:v>45765</c:v>
                </c:pt>
                <c:pt idx="8509">
                  <c:v>45766</c:v>
                </c:pt>
                <c:pt idx="8510">
                  <c:v>45767</c:v>
                </c:pt>
                <c:pt idx="8511">
                  <c:v>45768</c:v>
                </c:pt>
                <c:pt idx="8512">
                  <c:v>45769</c:v>
                </c:pt>
                <c:pt idx="8513">
                  <c:v>45770</c:v>
                </c:pt>
                <c:pt idx="8514">
                  <c:v>45771</c:v>
                </c:pt>
                <c:pt idx="8515">
                  <c:v>45772</c:v>
                </c:pt>
                <c:pt idx="8516">
                  <c:v>45773</c:v>
                </c:pt>
                <c:pt idx="8517">
                  <c:v>45774</c:v>
                </c:pt>
                <c:pt idx="8518">
                  <c:v>45775</c:v>
                </c:pt>
                <c:pt idx="8519">
                  <c:v>45776</c:v>
                </c:pt>
                <c:pt idx="8520">
                  <c:v>45777</c:v>
                </c:pt>
                <c:pt idx="8521">
                  <c:v>45778</c:v>
                </c:pt>
                <c:pt idx="8522">
                  <c:v>45779</c:v>
                </c:pt>
                <c:pt idx="8523">
                  <c:v>45780</c:v>
                </c:pt>
                <c:pt idx="8524">
                  <c:v>45781</c:v>
                </c:pt>
                <c:pt idx="8525">
                  <c:v>45782</c:v>
                </c:pt>
                <c:pt idx="8526">
                  <c:v>45783</c:v>
                </c:pt>
                <c:pt idx="8527">
                  <c:v>45784</c:v>
                </c:pt>
                <c:pt idx="8528">
                  <c:v>45785</c:v>
                </c:pt>
                <c:pt idx="8529">
                  <c:v>45786</c:v>
                </c:pt>
                <c:pt idx="8530">
                  <c:v>45787</c:v>
                </c:pt>
                <c:pt idx="8531">
                  <c:v>45788</c:v>
                </c:pt>
                <c:pt idx="8532">
                  <c:v>45789</c:v>
                </c:pt>
                <c:pt idx="8533">
                  <c:v>45790</c:v>
                </c:pt>
                <c:pt idx="8534">
                  <c:v>45791</c:v>
                </c:pt>
                <c:pt idx="8535">
                  <c:v>45792</c:v>
                </c:pt>
                <c:pt idx="8536">
                  <c:v>45793</c:v>
                </c:pt>
                <c:pt idx="8537">
                  <c:v>45794</c:v>
                </c:pt>
                <c:pt idx="8538">
                  <c:v>45795</c:v>
                </c:pt>
                <c:pt idx="8539">
                  <c:v>45796</c:v>
                </c:pt>
                <c:pt idx="8540">
                  <c:v>45797</c:v>
                </c:pt>
                <c:pt idx="8541">
                  <c:v>45798</c:v>
                </c:pt>
                <c:pt idx="8542">
                  <c:v>45799</c:v>
                </c:pt>
                <c:pt idx="8543">
                  <c:v>45800</c:v>
                </c:pt>
                <c:pt idx="8544">
                  <c:v>45801</c:v>
                </c:pt>
                <c:pt idx="8545">
                  <c:v>45802</c:v>
                </c:pt>
                <c:pt idx="8546">
                  <c:v>45803</c:v>
                </c:pt>
                <c:pt idx="8547">
                  <c:v>45804</c:v>
                </c:pt>
                <c:pt idx="8548">
                  <c:v>45805</c:v>
                </c:pt>
                <c:pt idx="8549">
                  <c:v>45806</c:v>
                </c:pt>
                <c:pt idx="8550">
                  <c:v>45807</c:v>
                </c:pt>
                <c:pt idx="8551">
                  <c:v>45808</c:v>
                </c:pt>
                <c:pt idx="8552">
                  <c:v>45809</c:v>
                </c:pt>
                <c:pt idx="8553">
                  <c:v>45810</c:v>
                </c:pt>
                <c:pt idx="8554">
                  <c:v>45811</c:v>
                </c:pt>
                <c:pt idx="8555">
                  <c:v>45812</c:v>
                </c:pt>
                <c:pt idx="8556">
                  <c:v>45813</c:v>
                </c:pt>
                <c:pt idx="8557">
                  <c:v>45814</c:v>
                </c:pt>
                <c:pt idx="8558">
                  <c:v>45815</c:v>
                </c:pt>
                <c:pt idx="8559">
                  <c:v>45816</c:v>
                </c:pt>
                <c:pt idx="8560">
                  <c:v>45817</c:v>
                </c:pt>
                <c:pt idx="8561">
                  <c:v>45818</c:v>
                </c:pt>
                <c:pt idx="8562">
                  <c:v>45819</c:v>
                </c:pt>
                <c:pt idx="8563">
                  <c:v>45820</c:v>
                </c:pt>
                <c:pt idx="8564">
                  <c:v>45821</c:v>
                </c:pt>
                <c:pt idx="8565">
                  <c:v>45822</c:v>
                </c:pt>
                <c:pt idx="8566">
                  <c:v>45823</c:v>
                </c:pt>
                <c:pt idx="8567">
                  <c:v>45824</c:v>
                </c:pt>
                <c:pt idx="8568">
                  <c:v>45825</c:v>
                </c:pt>
                <c:pt idx="8569">
                  <c:v>45826</c:v>
                </c:pt>
                <c:pt idx="8570">
                  <c:v>45827</c:v>
                </c:pt>
                <c:pt idx="8571">
                  <c:v>45828</c:v>
                </c:pt>
                <c:pt idx="8572">
                  <c:v>45829</c:v>
                </c:pt>
                <c:pt idx="8573">
                  <c:v>45830</c:v>
                </c:pt>
                <c:pt idx="8574">
                  <c:v>45831</c:v>
                </c:pt>
                <c:pt idx="8575">
                  <c:v>45832</c:v>
                </c:pt>
                <c:pt idx="8576">
                  <c:v>45833</c:v>
                </c:pt>
                <c:pt idx="8577">
                  <c:v>45834</c:v>
                </c:pt>
                <c:pt idx="8578">
                  <c:v>45835</c:v>
                </c:pt>
                <c:pt idx="8579">
                  <c:v>45836</c:v>
                </c:pt>
                <c:pt idx="8580">
                  <c:v>45837</c:v>
                </c:pt>
                <c:pt idx="8581">
                  <c:v>45838</c:v>
                </c:pt>
                <c:pt idx="8582">
                  <c:v>45839</c:v>
                </c:pt>
                <c:pt idx="8583">
                  <c:v>45840</c:v>
                </c:pt>
                <c:pt idx="8584">
                  <c:v>45841</c:v>
                </c:pt>
                <c:pt idx="8585">
                  <c:v>45842</c:v>
                </c:pt>
                <c:pt idx="8586">
                  <c:v>45843</c:v>
                </c:pt>
                <c:pt idx="8587">
                  <c:v>45844</c:v>
                </c:pt>
                <c:pt idx="8588">
                  <c:v>45845</c:v>
                </c:pt>
                <c:pt idx="8589">
                  <c:v>45846</c:v>
                </c:pt>
                <c:pt idx="8590">
                  <c:v>45847</c:v>
                </c:pt>
                <c:pt idx="8591">
                  <c:v>45848</c:v>
                </c:pt>
                <c:pt idx="8592">
                  <c:v>45849</c:v>
                </c:pt>
                <c:pt idx="8593">
                  <c:v>45850</c:v>
                </c:pt>
                <c:pt idx="8594">
                  <c:v>45851</c:v>
                </c:pt>
                <c:pt idx="8595">
                  <c:v>45852</c:v>
                </c:pt>
                <c:pt idx="8596">
                  <c:v>45853</c:v>
                </c:pt>
                <c:pt idx="8597">
                  <c:v>45854</c:v>
                </c:pt>
                <c:pt idx="8598">
                  <c:v>45855</c:v>
                </c:pt>
                <c:pt idx="8599">
                  <c:v>45856</c:v>
                </c:pt>
                <c:pt idx="8600">
                  <c:v>45857</c:v>
                </c:pt>
                <c:pt idx="8601">
                  <c:v>45858</c:v>
                </c:pt>
                <c:pt idx="8602">
                  <c:v>45859</c:v>
                </c:pt>
                <c:pt idx="8603">
                  <c:v>45860</c:v>
                </c:pt>
                <c:pt idx="8604">
                  <c:v>45861</c:v>
                </c:pt>
                <c:pt idx="8605">
                  <c:v>45862</c:v>
                </c:pt>
                <c:pt idx="8606">
                  <c:v>45863</c:v>
                </c:pt>
                <c:pt idx="8607">
                  <c:v>45864</c:v>
                </c:pt>
                <c:pt idx="8608">
                  <c:v>45865</c:v>
                </c:pt>
                <c:pt idx="8609">
                  <c:v>45866</c:v>
                </c:pt>
                <c:pt idx="8610">
                  <c:v>45867</c:v>
                </c:pt>
                <c:pt idx="8611">
                  <c:v>45868</c:v>
                </c:pt>
                <c:pt idx="8612">
                  <c:v>45869</c:v>
                </c:pt>
                <c:pt idx="8613">
                  <c:v>45870</c:v>
                </c:pt>
                <c:pt idx="8614">
                  <c:v>45871</c:v>
                </c:pt>
                <c:pt idx="8615">
                  <c:v>45872</c:v>
                </c:pt>
                <c:pt idx="8616">
                  <c:v>45873</c:v>
                </c:pt>
                <c:pt idx="8617">
                  <c:v>45874</c:v>
                </c:pt>
                <c:pt idx="8618">
                  <c:v>45875</c:v>
                </c:pt>
                <c:pt idx="8619">
                  <c:v>45876</c:v>
                </c:pt>
                <c:pt idx="8620">
                  <c:v>45877</c:v>
                </c:pt>
                <c:pt idx="8621">
                  <c:v>45878</c:v>
                </c:pt>
                <c:pt idx="8622">
                  <c:v>45879</c:v>
                </c:pt>
                <c:pt idx="8623">
                  <c:v>45880</c:v>
                </c:pt>
                <c:pt idx="8624">
                  <c:v>45881</c:v>
                </c:pt>
                <c:pt idx="8625">
                  <c:v>45882</c:v>
                </c:pt>
                <c:pt idx="8626">
                  <c:v>45883</c:v>
                </c:pt>
                <c:pt idx="8627">
                  <c:v>45884</c:v>
                </c:pt>
                <c:pt idx="8628">
                  <c:v>45885</c:v>
                </c:pt>
                <c:pt idx="8629">
                  <c:v>45886</c:v>
                </c:pt>
                <c:pt idx="8630">
                  <c:v>45887</c:v>
                </c:pt>
                <c:pt idx="8631">
                  <c:v>45888</c:v>
                </c:pt>
                <c:pt idx="8632">
                  <c:v>45889</c:v>
                </c:pt>
                <c:pt idx="8633">
                  <c:v>45890</c:v>
                </c:pt>
                <c:pt idx="8634">
                  <c:v>45891</c:v>
                </c:pt>
                <c:pt idx="8635">
                  <c:v>45892</c:v>
                </c:pt>
                <c:pt idx="8636">
                  <c:v>45893</c:v>
                </c:pt>
                <c:pt idx="8637">
                  <c:v>45894</c:v>
                </c:pt>
                <c:pt idx="8638">
                  <c:v>45895</c:v>
                </c:pt>
                <c:pt idx="8639">
                  <c:v>45896</c:v>
                </c:pt>
                <c:pt idx="8640">
                  <c:v>45897</c:v>
                </c:pt>
                <c:pt idx="8641">
                  <c:v>45898</c:v>
                </c:pt>
                <c:pt idx="8642">
                  <c:v>45899</c:v>
                </c:pt>
                <c:pt idx="8643">
                  <c:v>45900</c:v>
                </c:pt>
                <c:pt idx="8644">
                  <c:v>45901</c:v>
                </c:pt>
                <c:pt idx="8645">
                  <c:v>45902</c:v>
                </c:pt>
                <c:pt idx="8646">
                  <c:v>45903</c:v>
                </c:pt>
                <c:pt idx="8647">
                  <c:v>45904</c:v>
                </c:pt>
                <c:pt idx="8648">
                  <c:v>45905</c:v>
                </c:pt>
                <c:pt idx="8649">
                  <c:v>45906</c:v>
                </c:pt>
                <c:pt idx="8650">
                  <c:v>45907</c:v>
                </c:pt>
                <c:pt idx="8651">
                  <c:v>45908</c:v>
                </c:pt>
                <c:pt idx="8652">
                  <c:v>45909</c:v>
                </c:pt>
                <c:pt idx="8653">
                  <c:v>45910</c:v>
                </c:pt>
                <c:pt idx="8654">
                  <c:v>45911</c:v>
                </c:pt>
                <c:pt idx="8655">
                  <c:v>45912</c:v>
                </c:pt>
                <c:pt idx="8656">
                  <c:v>45913</c:v>
                </c:pt>
                <c:pt idx="8657">
                  <c:v>45914</c:v>
                </c:pt>
                <c:pt idx="8658">
                  <c:v>45915</c:v>
                </c:pt>
                <c:pt idx="8659">
                  <c:v>45916</c:v>
                </c:pt>
                <c:pt idx="8660">
                  <c:v>45917</c:v>
                </c:pt>
                <c:pt idx="8661">
                  <c:v>45918</c:v>
                </c:pt>
                <c:pt idx="8662">
                  <c:v>45919</c:v>
                </c:pt>
                <c:pt idx="8663">
                  <c:v>45920</c:v>
                </c:pt>
                <c:pt idx="8664">
                  <c:v>45921</c:v>
                </c:pt>
                <c:pt idx="8665">
                  <c:v>45922</c:v>
                </c:pt>
                <c:pt idx="8666">
                  <c:v>45923</c:v>
                </c:pt>
                <c:pt idx="8667">
                  <c:v>45924</c:v>
                </c:pt>
                <c:pt idx="8668">
                  <c:v>45925</c:v>
                </c:pt>
                <c:pt idx="8669">
                  <c:v>45926</c:v>
                </c:pt>
                <c:pt idx="8670">
                  <c:v>45927</c:v>
                </c:pt>
                <c:pt idx="8671">
                  <c:v>45928</c:v>
                </c:pt>
                <c:pt idx="8672">
                  <c:v>45929</c:v>
                </c:pt>
                <c:pt idx="8673">
                  <c:v>45930</c:v>
                </c:pt>
                <c:pt idx="8674">
                  <c:v>45931</c:v>
                </c:pt>
                <c:pt idx="8675">
                  <c:v>45932</c:v>
                </c:pt>
                <c:pt idx="8676">
                  <c:v>45933</c:v>
                </c:pt>
                <c:pt idx="8677">
                  <c:v>45934</c:v>
                </c:pt>
                <c:pt idx="8678">
                  <c:v>45935</c:v>
                </c:pt>
                <c:pt idx="8679">
                  <c:v>45936</c:v>
                </c:pt>
                <c:pt idx="8680">
                  <c:v>45937</c:v>
                </c:pt>
                <c:pt idx="8681">
                  <c:v>45938</c:v>
                </c:pt>
                <c:pt idx="8682">
                  <c:v>45939</c:v>
                </c:pt>
                <c:pt idx="8683">
                  <c:v>45940</c:v>
                </c:pt>
                <c:pt idx="8684">
                  <c:v>45941</c:v>
                </c:pt>
                <c:pt idx="8685">
                  <c:v>45942</c:v>
                </c:pt>
                <c:pt idx="8686">
                  <c:v>45943</c:v>
                </c:pt>
                <c:pt idx="8687">
                  <c:v>45944</c:v>
                </c:pt>
                <c:pt idx="8688">
                  <c:v>45945</c:v>
                </c:pt>
                <c:pt idx="8689">
                  <c:v>45946</c:v>
                </c:pt>
                <c:pt idx="8690">
                  <c:v>45947</c:v>
                </c:pt>
                <c:pt idx="8691">
                  <c:v>45948</c:v>
                </c:pt>
                <c:pt idx="8692">
                  <c:v>45949</c:v>
                </c:pt>
                <c:pt idx="8693">
                  <c:v>45950</c:v>
                </c:pt>
                <c:pt idx="8694">
                  <c:v>45951</c:v>
                </c:pt>
                <c:pt idx="8695">
                  <c:v>45952</c:v>
                </c:pt>
                <c:pt idx="8696">
                  <c:v>45953</c:v>
                </c:pt>
                <c:pt idx="8697">
                  <c:v>45954</c:v>
                </c:pt>
                <c:pt idx="8698">
                  <c:v>45955</c:v>
                </c:pt>
                <c:pt idx="8699">
                  <c:v>45956</c:v>
                </c:pt>
                <c:pt idx="8700">
                  <c:v>45957</c:v>
                </c:pt>
                <c:pt idx="8701">
                  <c:v>45958</c:v>
                </c:pt>
                <c:pt idx="8702">
                  <c:v>45959</c:v>
                </c:pt>
                <c:pt idx="8703">
                  <c:v>45960</c:v>
                </c:pt>
                <c:pt idx="8704">
                  <c:v>45961</c:v>
                </c:pt>
                <c:pt idx="8705">
                  <c:v>45962</c:v>
                </c:pt>
                <c:pt idx="8706">
                  <c:v>45963</c:v>
                </c:pt>
                <c:pt idx="8707">
                  <c:v>45964</c:v>
                </c:pt>
                <c:pt idx="8708">
                  <c:v>45965</c:v>
                </c:pt>
                <c:pt idx="8709">
                  <c:v>45966</c:v>
                </c:pt>
                <c:pt idx="8710">
                  <c:v>45967</c:v>
                </c:pt>
                <c:pt idx="8711">
                  <c:v>45968</c:v>
                </c:pt>
                <c:pt idx="8712">
                  <c:v>45969</c:v>
                </c:pt>
                <c:pt idx="8713">
                  <c:v>45970</c:v>
                </c:pt>
                <c:pt idx="8714">
                  <c:v>45971</c:v>
                </c:pt>
                <c:pt idx="8715">
                  <c:v>45972</c:v>
                </c:pt>
                <c:pt idx="8716">
                  <c:v>45973</c:v>
                </c:pt>
                <c:pt idx="8717">
                  <c:v>45974</c:v>
                </c:pt>
                <c:pt idx="8718">
                  <c:v>45975</c:v>
                </c:pt>
                <c:pt idx="8719">
                  <c:v>45976</c:v>
                </c:pt>
                <c:pt idx="8720">
                  <c:v>45977</c:v>
                </c:pt>
                <c:pt idx="8721">
                  <c:v>45978</c:v>
                </c:pt>
                <c:pt idx="8722">
                  <c:v>45979</c:v>
                </c:pt>
                <c:pt idx="8723">
                  <c:v>45980</c:v>
                </c:pt>
                <c:pt idx="8724">
                  <c:v>45981</c:v>
                </c:pt>
                <c:pt idx="8725">
                  <c:v>45982</c:v>
                </c:pt>
                <c:pt idx="8726">
                  <c:v>45983</c:v>
                </c:pt>
                <c:pt idx="8727">
                  <c:v>45984</c:v>
                </c:pt>
                <c:pt idx="8728">
                  <c:v>45985</c:v>
                </c:pt>
                <c:pt idx="8729">
                  <c:v>45986</c:v>
                </c:pt>
                <c:pt idx="8730">
                  <c:v>45987</c:v>
                </c:pt>
                <c:pt idx="8731">
                  <c:v>45988</c:v>
                </c:pt>
                <c:pt idx="8732">
                  <c:v>45989</c:v>
                </c:pt>
                <c:pt idx="8733">
                  <c:v>45990</c:v>
                </c:pt>
                <c:pt idx="8734">
                  <c:v>45991</c:v>
                </c:pt>
                <c:pt idx="8735">
                  <c:v>45992</c:v>
                </c:pt>
                <c:pt idx="8736">
                  <c:v>45993</c:v>
                </c:pt>
                <c:pt idx="8737">
                  <c:v>45994</c:v>
                </c:pt>
                <c:pt idx="8738">
                  <c:v>45995</c:v>
                </c:pt>
                <c:pt idx="8739">
                  <c:v>45996</c:v>
                </c:pt>
                <c:pt idx="8740">
                  <c:v>45997</c:v>
                </c:pt>
                <c:pt idx="8741">
                  <c:v>45998</c:v>
                </c:pt>
                <c:pt idx="8742">
                  <c:v>45999</c:v>
                </c:pt>
                <c:pt idx="8743">
                  <c:v>46000</c:v>
                </c:pt>
                <c:pt idx="8744">
                  <c:v>46001</c:v>
                </c:pt>
                <c:pt idx="8745">
                  <c:v>46002</c:v>
                </c:pt>
                <c:pt idx="8746">
                  <c:v>46003</c:v>
                </c:pt>
                <c:pt idx="8747">
                  <c:v>46004</c:v>
                </c:pt>
                <c:pt idx="8748">
                  <c:v>46005</c:v>
                </c:pt>
                <c:pt idx="8749">
                  <c:v>46006</c:v>
                </c:pt>
                <c:pt idx="8750">
                  <c:v>46007</c:v>
                </c:pt>
                <c:pt idx="8751">
                  <c:v>46008</c:v>
                </c:pt>
                <c:pt idx="8752">
                  <c:v>46009</c:v>
                </c:pt>
                <c:pt idx="8753">
                  <c:v>46010</c:v>
                </c:pt>
                <c:pt idx="8754">
                  <c:v>46011</c:v>
                </c:pt>
                <c:pt idx="8755">
                  <c:v>46012</c:v>
                </c:pt>
                <c:pt idx="8756">
                  <c:v>46013</c:v>
                </c:pt>
                <c:pt idx="8757">
                  <c:v>46014</c:v>
                </c:pt>
                <c:pt idx="8758">
                  <c:v>46015</c:v>
                </c:pt>
                <c:pt idx="8759">
                  <c:v>46016</c:v>
                </c:pt>
                <c:pt idx="8760">
                  <c:v>46017</c:v>
                </c:pt>
                <c:pt idx="8761">
                  <c:v>46018</c:v>
                </c:pt>
                <c:pt idx="8762">
                  <c:v>46019</c:v>
                </c:pt>
                <c:pt idx="8763">
                  <c:v>46020</c:v>
                </c:pt>
                <c:pt idx="8764">
                  <c:v>46021</c:v>
                </c:pt>
                <c:pt idx="8765">
                  <c:v>46022</c:v>
                </c:pt>
                <c:pt idx="8766">
                  <c:v>46023</c:v>
                </c:pt>
                <c:pt idx="8767">
                  <c:v>46024</c:v>
                </c:pt>
                <c:pt idx="8768">
                  <c:v>46025</c:v>
                </c:pt>
                <c:pt idx="8769">
                  <c:v>46026</c:v>
                </c:pt>
                <c:pt idx="8770">
                  <c:v>46027</c:v>
                </c:pt>
                <c:pt idx="8771">
                  <c:v>46028</c:v>
                </c:pt>
                <c:pt idx="8772">
                  <c:v>46029</c:v>
                </c:pt>
                <c:pt idx="8773">
                  <c:v>46030</c:v>
                </c:pt>
                <c:pt idx="8774">
                  <c:v>46031</c:v>
                </c:pt>
                <c:pt idx="8775">
                  <c:v>46032</c:v>
                </c:pt>
                <c:pt idx="8776">
                  <c:v>46033</c:v>
                </c:pt>
                <c:pt idx="8777">
                  <c:v>46034</c:v>
                </c:pt>
                <c:pt idx="8778">
                  <c:v>46035</c:v>
                </c:pt>
                <c:pt idx="8779">
                  <c:v>46036</c:v>
                </c:pt>
                <c:pt idx="8780">
                  <c:v>46037</c:v>
                </c:pt>
                <c:pt idx="8781">
                  <c:v>46038</c:v>
                </c:pt>
                <c:pt idx="8782">
                  <c:v>46039</c:v>
                </c:pt>
                <c:pt idx="8783">
                  <c:v>46040</c:v>
                </c:pt>
                <c:pt idx="8784">
                  <c:v>46041</c:v>
                </c:pt>
                <c:pt idx="8785">
                  <c:v>46042</c:v>
                </c:pt>
                <c:pt idx="8786">
                  <c:v>46043</c:v>
                </c:pt>
                <c:pt idx="8787">
                  <c:v>46044</c:v>
                </c:pt>
                <c:pt idx="8788">
                  <c:v>46045</c:v>
                </c:pt>
                <c:pt idx="8789">
                  <c:v>46046</c:v>
                </c:pt>
                <c:pt idx="8790">
                  <c:v>46047</c:v>
                </c:pt>
                <c:pt idx="8791">
                  <c:v>46048</c:v>
                </c:pt>
                <c:pt idx="8792">
                  <c:v>46049</c:v>
                </c:pt>
                <c:pt idx="8793">
                  <c:v>46050</c:v>
                </c:pt>
                <c:pt idx="8794">
                  <c:v>46051</c:v>
                </c:pt>
                <c:pt idx="8795">
                  <c:v>46052</c:v>
                </c:pt>
                <c:pt idx="8796">
                  <c:v>46053</c:v>
                </c:pt>
                <c:pt idx="8797">
                  <c:v>46054</c:v>
                </c:pt>
                <c:pt idx="8798">
                  <c:v>46055</c:v>
                </c:pt>
                <c:pt idx="8799">
                  <c:v>46056</c:v>
                </c:pt>
                <c:pt idx="8800">
                  <c:v>46057</c:v>
                </c:pt>
                <c:pt idx="8801">
                  <c:v>46058</c:v>
                </c:pt>
                <c:pt idx="8802">
                  <c:v>46059</c:v>
                </c:pt>
                <c:pt idx="8803">
                  <c:v>46060</c:v>
                </c:pt>
                <c:pt idx="8804">
                  <c:v>46061</c:v>
                </c:pt>
                <c:pt idx="8805">
                  <c:v>46062</c:v>
                </c:pt>
                <c:pt idx="8806">
                  <c:v>46063</c:v>
                </c:pt>
                <c:pt idx="8807">
                  <c:v>46064</c:v>
                </c:pt>
                <c:pt idx="8808">
                  <c:v>46065</c:v>
                </c:pt>
                <c:pt idx="8809">
                  <c:v>46066</c:v>
                </c:pt>
                <c:pt idx="8810">
                  <c:v>46067</c:v>
                </c:pt>
                <c:pt idx="8811">
                  <c:v>46068</c:v>
                </c:pt>
                <c:pt idx="8812">
                  <c:v>46069</c:v>
                </c:pt>
                <c:pt idx="8813">
                  <c:v>46070</c:v>
                </c:pt>
                <c:pt idx="8814">
                  <c:v>46071</c:v>
                </c:pt>
                <c:pt idx="8815">
                  <c:v>46072</c:v>
                </c:pt>
                <c:pt idx="8816">
                  <c:v>46073</c:v>
                </c:pt>
                <c:pt idx="8817">
                  <c:v>46074</c:v>
                </c:pt>
                <c:pt idx="8818">
                  <c:v>46075</c:v>
                </c:pt>
                <c:pt idx="8819">
                  <c:v>46076</c:v>
                </c:pt>
                <c:pt idx="8820">
                  <c:v>46077</c:v>
                </c:pt>
                <c:pt idx="8821">
                  <c:v>46078</c:v>
                </c:pt>
                <c:pt idx="8822">
                  <c:v>46079</c:v>
                </c:pt>
                <c:pt idx="8823">
                  <c:v>46080</c:v>
                </c:pt>
                <c:pt idx="8824">
                  <c:v>46081</c:v>
                </c:pt>
                <c:pt idx="8825">
                  <c:v>46082</c:v>
                </c:pt>
                <c:pt idx="8826">
                  <c:v>46083</c:v>
                </c:pt>
                <c:pt idx="8827">
                  <c:v>46084</c:v>
                </c:pt>
                <c:pt idx="8828">
                  <c:v>46085</c:v>
                </c:pt>
                <c:pt idx="8829">
                  <c:v>46086</c:v>
                </c:pt>
                <c:pt idx="8830">
                  <c:v>46087</c:v>
                </c:pt>
                <c:pt idx="8831">
                  <c:v>46088</c:v>
                </c:pt>
                <c:pt idx="8832">
                  <c:v>46089</c:v>
                </c:pt>
                <c:pt idx="8833">
                  <c:v>46090</c:v>
                </c:pt>
                <c:pt idx="8834">
                  <c:v>46091</c:v>
                </c:pt>
                <c:pt idx="8835">
                  <c:v>46092</c:v>
                </c:pt>
                <c:pt idx="8836">
                  <c:v>46093</c:v>
                </c:pt>
                <c:pt idx="8837">
                  <c:v>46094</c:v>
                </c:pt>
                <c:pt idx="8838">
                  <c:v>46095</c:v>
                </c:pt>
                <c:pt idx="8839">
                  <c:v>46096</c:v>
                </c:pt>
                <c:pt idx="8840">
                  <c:v>46097</c:v>
                </c:pt>
                <c:pt idx="8841">
                  <c:v>46098</c:v>
                </c:pt>
                <c:pt idx="8842">
                  <c:v>46099</c:v>
                </c:pt>
                <c:pt idx="8843">
                  <c:v>46100</c:v>
                </c:pt>
                <c:pt idx="8844">
                  <c:v>46101</c:v>
                </c:pt>
                <c:pt idx="8845">
                  <c:v>46102</c:v>
                </c:pt>
                <c:pt idx="8846">
                  <c:v>46103</c:v>
                </c:pt>
                <c:pt idx="8847">
                  <c:v>46104</c:v>
                </c:pt>
                <c:pt idx="8848">
                  <c:v>46105</c:v>
                </c:pt>
                <c:pt idx="8849">
                  <c:v>46106</c:v>
                </c:pt>
                <c:pt idx="8850">
                  <c:v>46107</c:v>
                </c:pt>
                <c:pt idx="8851">
                  <c:v>46108</c:v>
                </c:pt>
                <c:pt idx="8852">
                  <c:v>46109</c:v>
                </c:pt>
                <c:pt idx="8853">
                  <c:v>46110</c:v>
                </c:pt>
                <c:pt idx="8854">
                  <c:v>46111</c:v>
                </c:pt>
                <c:pt idx="8855">
                  <c:v>46112</c:v>
                </c:pt>
                <c:pt idx="8856">
                  <c:v>46113</c:v>
                </c:pt>
                <c:pt idx="8857">
                  <c:v>46114</c:v>
                </c:pt>
                <c:pt idx="8858">
                  <c:v>46115</c:v>
                </c:pt>
                <c:pt idx="8859">
                  <c:v>46116</c:v>
                </c:pt>
                <c:pt idx="8860">
                  <c:v>46117</c:v>
                </c:pt>
                <c:pt idx="8861">
                  <c:v>46118</c:v>
                </c:pt>
                <c:pt idx="8862">
                  <c:v>46119</c:v>
                </c:pt>
                <c:pt idx="8863">
                  <c:v>46120</c:v>
                </c:pt>
                <c:pt idx="8864">
                  <c:v>46121</c:v>
                </c:pt>
                <c:pt idx="8865">
                  <c:v>46122</c:v>
                </c:pt>
                <c:pt idx="8866">
                  <c:v>46123</c:v>
                </c:pt>
                <c:pt idx="8867">
                  <c:v>46124</c:v>
                </c:pt>
                <c:pt idx="8868">
                  <c:v>46125</c:v>
                </c:pt>
                <c:pt idx="8869">
                  <c:v>46126</c:v>
                </c:pt>
                <c:pt idx="8870">
                  <c:v>46127</c:v>
                </c:pt>
                <c:pt idx="8871">
                  <c:v>46128</c:v>
                </c:pt>
                <c:pt idx="8872">
                  <c:v>46129</c:v>
                </c:pt>
                <c:pt idx="8873">
                  <c:v>46130</c:v>
                </c:pt>
                <c:pt idx="8874">
                  <c:v>46131</c:v>
                </c:pt>
                <c:pt idx="8875">
                  <c:v>46132</c:v>
                </c:pt>
                <c:pt idx="8876">
                  <c:v>46133</c:v>
                </c:pt>
                <c:pt idx="8877">
                  <c:v>46134</c:v>
                </c:pt>
                <c:pt idx="8878">
                  <c:v>46135</c:v>
                </c:pt>
                <c:pt idx="8879">
                  <c:v>46136</c:v>
                </c:pt>
                <c:pt idx="8880">
                  <c:v>46137</c:v>
                </c:pt>
                <c:pt idx="8881">
                  <c:v>46138</c:v>
                </c:pt>
                <c:pt idx="8882">
                  <c:v>46139</c:v>
                </c:pt>
                <c:pt idx="8883">
                  <c:v>46140</c:v>
                </c:pt>
                <c:pt idx="8884">
                  <c:v>46141</c:v>
                </c:pt>
                <c:pt idx="8885">
                  <c:v>46142</c:v>
                </c:pt>
                <c:pt idx="8886">
                  <c:v>46143</c:v>
                </c:pt>
                <c:pt idx="8887">
                  <c:v>46144</c:v>
                </c:pt>
                <c:pt idx="8888">
                  <c:v>46145</c:v>
                </c:pt>
                <c:pt idx="8889">
                  <c:v>46146</c:v>
                </c:pt>
                <c:pt idx="8890">
                  <c:v>46147</c:v>
                </c:pt>
                <c:pt idx="8891">
                  <c:v>46148</c:v>
                </c:pt>
                <c:pt idx="8892">
                  <c:v>46149</c:v>
                </c:pt>
                <c:pt idx="8893">
                  <c:v>46150</c:v>
                </c:pt>
                <c:pt idx="8894">
                  <c:v>46151</c:v>
                </c:pt>
                <c:pt idx="8895">
                  <c:v>46152</c:v>
                </c:pt>
                <c:pt idx="8896">
                  <c:v>46153</c:v>
                </c:pt>
                <c:pt idx="8897">
                  <c:v>46154</c:v>
                </c:pt>
                <c:pt idx="8898">
                  <c:v>46155</c:v>
                </c:pt>
                <c:pt idx="8899">
                  <c:v>46156</c:v>
                </c:pt>
                <c:pt idx="8900">
                  <c:v>46157</c:v>
                </c:pt>
                <c:pt idx="8901">
                  <c:v>46158</c:v>
                </c:pt>
                <c:pt idx="8902">
                  <c:v>46159</c:v>
                </c:pt>
                <c:pt idx="8903">
                  <c:v>46160</c:v>
                </c:pt>
                <c:pt idx="8904">
                  <c:v>46161</c:v>
                </c:pt>
                <c:pt idx="8905">
                  <c:v>46162</c:v>
                </c:pt>
                <c:pt idx="8906">
                  <c:v>46163</c:v>
                </c:pt>
                <c:pt idx="8907">
                  <c:v>46164</c:v>
                </c:pt>
                <c:pt idx="8908">
                  <c:v>46165</c:v>
                </c:pt>
                <c:pt idx="8909">
                  <c:v>46166</c:v>
                </c:pt>
                <c:pt idx="8910">
                  <c:v>46167</c:v>
                </c:pt>
                <c:pt idx="8911">
                  <c:v>46168</c:v>
                </c:pt>
                <c:pt idx="8912">
                  <c:v>46169</c:v>
                </c:pt>
                <c:pt idx="8913">
                  <c:v>46170</c:v>
                </c:pt>
                <c:pt idx="8914">
                  <c:v>46171</c:v>
                </c:pt>
                <c:pt idx="8915">
                  <c:v>46172</c:v>
                </c:pt>
                <c:pt idx="8916">
                  <c:v>46173</c:v>
                </c:pt>
                <c:pt idx="8917">
                  <c:v>46174</c:v>
                </c:pt>
                <c:pt idx="8918">
                  <c:v>46175</c:v>
                </c:pt>
                <c:pt idx="8919">
                  <c:v>46176</c:v>
                </c:pt>
                <c:pt idx="8920">
                  <c:v>46177</c:v>
                </c:pt>
                <c:pt idx="8921">
                  <c:v>46178</c:v>
                </c:pt>
                <c:pt idx="8922">
                  <c:v>46179</c:v>
                </c:pt>
                <c:pt idx="8923">
                  <c:v>46180</c:v>
                </c:pt>
                <c:pt idx="8924">
                  <c:v>46181</c:v>
                </c:pt>
                <c:pt idx="8925">
                  <c:v>46182</c:v>
                </c:pt>
                <c:pt idx="8926">
                  <c:v>46183</c:v>
                </c:pt>
                <c:pt idx="8927">
                  <c:v>46184</c:v>
                </c:pt>
                <c:pt idx="8928">
                  <c:v>46185</c:v>
                </c:pt>
                <c:pt idx="8929">
                  <c:v>46186</c:v>
                </c:pt>
                <c:pt idx="8930">
                  <c:v>46187</c:v>
                </c:pt>
                <c:pt idx="8931">
                  <c:v>46188</c:v>
                </c:pt>
                <c:pt idx="8932">
                  <c:v>46189</c:v>
                </c:pt>
                <c:pt idx="8933">
                  <c:v>46190</c:v>
                </c:pt>
                <c:pt idx="8934">
                  <c:v>46191</c:v>
                </c:pt>
                <c:pt idx="8935">
                  <c:v>46192</c:v>
                </c:pt>
                <c:pt idx="8936">
                  <c:v>46193</c:v>
                </c:pt>
                <c:pt idx="8937">
                  <c:v>46194</c:v>
                </c:pt>
                <c:pt idx="8938">
                  <c:v>46195</c:v>
                </c:pt>
                <c:pt idx="8939">
                  <c:v>46196</c:v>
                </c:pt>
                <c:pt idx="8940">
                  <c:v>46197</c:v>
                </c:pt>
                <c:pt idx="8941">
                  <c:v>46198</c:v>
                </c:pt>
                <c:pt idx="8942">
                  <c:v>46199</c:v>
                </c:pt>
                <c:pt idx="8943">
                  <c:v>46200</c:v>
                </c:pt>
                <c:pt idx="8944">
                  <c:v>46201</c:v>
                </c:pt>
                <c:pt idx="8945">
                  <c:v>46202</c:v>
                </c:pt>
                <c:pt idx="8946">
                  <c:v>46203</c:v>
                </c:pt>
                <c:pt idx="8947">
                  <c:v>46204</c:v>
                </c:pt>
                <c:pt idx="8948">
                  <c:v>46205</c:v>
                </c:pt>
                <c:pt idx="8949">
                  <c:v>46206</c:v>
                </c:pt>
                <c:pt idx="8950">
                  <c:v>46207</c:v>
                </c:pt>
                <c:pt idx="8951">
                  <c:v>46208</c:v>
                </c:pt>
                <c:pt idx="8952">
                  <c:v>46209</c:v>
                </c:pt>
                <c:pt idx="8953">
                  <c:v>46210</c:v>
                </c:pt>
                <c:pt idx="8954">
                  <c:v>46211</c:v>
                </c:pt>
                <c:pt idx="8955">
                  <c:v>46212</c:v>
                </c:pt>
                <c:pt idx="8956">
                  <c:v>46213</c:v>
                </c:pt>
                <c:pt idx="8957">
                  <c:v>46214</c:v>
                </c:pt>
                <c:pt idx="8958">
                  <c:v>46215</c:v>
                </c:pt>
                <c:pt idx="8959">
                  <c:v>46216</c:v>
                </c:pt>
                <c:pt idx="8960">
                  <c:v>46217</c:v>
                </c:pt>
                <c:pt idx="8961">
                  <c:v>46218</c:v>
                </c:pt>
                <c:pt idx="8962">
                  <c:v>46219</c:v>
                </c:pt>
                <c:pt idx="8963">
                  <c:v>46220</c:v>
                </c:pt>
                <c:pt idx="8964">
                  <c:v>46221</c:v>
                </c:pt>
                <c:pt idx="8965">
                  <c:v>46222</c:v>
                </c:pt>
                <c:pt idx="8966">
                  <c:v>46223</c:v>
                </c:pt>
                <c:pt idx="8967">
                  <c:v>46224</c:v>
                </c:pt>
                <c:pt idx="8968">
                  <c:v>46225</c:v>
                </c:pt>
                <c:pt idx="8969">
                  <c:v>46226</c:v>
                </c:pt>
                <c:pt idx="8970">
                  <c:v>46227</c:v>
                </c:pt>
                <c:pt idx="8971">
                  <c:v>46228</c:v>
                </c:pt>
                <c:pt idx="8972">
                  <c:v>46229</c:v>
                </c:pt>
                <c:pt idx="8973">
                  <c:v>46230</c:v>
                </c:pt>
                <c:pt idx="8974">
                  <c:v>46231</c:v>
                </c:pt>
                <c:pt idx="8975">
                  <c:v>46232</c:v>
                </c:pt>
                <c:pt idx="8976">
                  <c:v>46233</c:v>
                </c:pt>
                <c:pt idx="8977">
                  <c:v>46234</c:v>
                </c:pt>
                <c:pt idx="8978">
                  <c:v>46235</c:v>
                </c:pt>
                <c:pt idx="8979">
                  <c:v>46236</c:v>
                </c:pt>
                <c:pt idx="8980">
                  <c:v>46237</c:v>
                </c:pt>
                <c:pt idx="8981">
                  <c:v>46238</c:v>
                </c:pt>
                <c:pt idx="8982">
                  <c:v>46239</c:v>
                </c:pt>
                <c:pt idx="8983">
                  <c:v>46240</c:v>
                </c:pt>
                <c:pt idx="8984">
                  <c:v>46241</c:v>
                </c:pt>
                <c:pt idx="8985">
                  <c:v>46242</c:v>
                </c:pt>
                <c:pt idx="8986">
                  <c:v>46243</c:v>
                </c:pt>
                <c:pt idx="8987">
                  <c:v>46244</c:v>
                </c:pt>
                <c:pt idx="8988">
                  <c:v>46245</c:v>
                </c:pt>
                <c:pt idx="8989">
                  <c:v>46246</c:v>
                </c:pt>
                <c:pt idx="8990">
                  <c:v>46247</c:v>
                </c:pt>
                <c:pt idx="8991">
                  <c:v>46248</c:v>
                </c:pt>
                <c:pt idx="8992">
                  <c:v>46249</c:v>
                </c:pt>
                <c:pt idx="8993">
                  <c:v>46250</c:v>
                </c:pt>
                <c:pt idx="8994">
                  <c:v>46251</c:v>
                </c:pt>
                <c:pt idx="8995">
                  <c:v>46252</c:v>
                </c:pt>
                <c:pt idx="8996">
                  <c:v>46253</c:v>
                </c:pt>
                <c:pt idx="8997">
                  <c:v>46254</c:v>
                </c:pt>
                <c:pt idx="8998">
                  <c:v>46255</c:v>
                </c:pt>
                <c:pt idx="8999">
                  <c:v>46256</c:v>
                </c:pt>
                <c:pt idx="9000">
                  <c:v>46257</c:v>
                </c:pt>
                <c:pt idx="9001">
                  <c:v>46258</c:v>
                </c:pt>
                <c:pt idx="9002">
                  <c:v>46259</c:v>
                </c:pt>
                <c:pt idx="9003">
                  <c:v>46260</c:v>
                </c:pt>
                <c:pt idx="9004">
                  <c:v>46261</c:v>
                </c:pt>
                <c:pt idx="9005">
                  <c:v>46262</c:v>
                </c:pt>
                <c:pt idx="9006">
                  <c:v>46263</c:v>
                </c:pt>
                <c:pt idx="9007">
                  <c:v>46264</c:v>
                </c:pt>
                <c:pt idx="9008">
                  <c:v>46265</c:v>
                </c:pt>
                <c:pt idx="9009">
                  <c:v>46266</c:v>
                </c:pt>
                <c:pt idx="9010">
                  <c:v>46267</c:v>
                </c:pt>
                <c:pt idx="9011">
                  <c:v>46268</c:v>
                </c:pt>
                <c:pt idx="9012">
                  <c:v>46269</c:v>
                </c:pt>
                <c:pt idx="9013">
                  <c:v>46270</c:v>
                </c:pt>
                <c:pt idx="9014">
                  <c:v>46271</c:v>
                </c:pt>
                <c:pt idx="9015">
                  <c:v>46272</c:v>
                </c:pt>
                <c:pt idx="9016">
                  <c:v>46273</c:v>
                </c:pt>
                <c:pt idx="9017">
                  <c:v>46274</c:v>
                </c:pt>
                <c:pt idx="9018">
                  <c:v>46275</c:v>
                </c:pt>
                <c:pt idx="9019">
                  <c:v>46276</c:v>
                </c:pt>
                <c:pt idx="9020">
                  <c:v>46277</c:v>
                </c:pt>
                <c:pt idx="9021">
                  <c:v>46278</c:v>
                </c:pt>
                <c:pt idx="9022">
                  <c:v>46279</c:v>
                </c:pt>
                <c:pt idx="9023">
                  <c:v>46280</c:v>
                </c:pt>
                <c:pt idx="9024">
                  <c:v>46281</c:v>
                </c:pt>
                <c:pt idx="9025">
                  <c:v>46282</c:v>
                </c:pt>
                <c:pt idx="9026">
                  <c:v>46283</c:v>
                </c:pt>
                <c:pt idx="9027">
                  <c:v>46284</c:v>
                </c:pt>
                <c:pt idx="9028">
                  <c:v>46285</c:v>
                </c:pt>
                <c:pt idx="9029">
                  <c:v>46286</c:v>
                </c:pt>
                <c:pt idx="9030">
                  <c:v>46287</c:v>
                </c:pt>
                <c:pt idx="9031">
                  <c:v>46288</c:v>
                </c:pt>
                <c:pt idx="9032">
                  <c:v>46289</c:v>
                </c:pt>
                <c:pt idx="9033">
                  <c:v>46290</c:v>
                </c:pt>
                <c:pt idx="9034">
                  <c:v>46291</c:v>
                </c:pt>
                <c:pt idx="9035">
                  <c:v>46292</c:v>
                </c:pt>
                <c:pt idx="9036">
                  <c:v>46293</c:v>
                </c:pt>
                <c:pt idx="9037">
                  <c:v>46294</c:v>
                </c:pt>
                <c:pt idx="9038">
                  <c:v>46295</c:v>
                </c:pt>
                <c:pt idx="9039">
                  <c:v>46296</c:v>
                </c:pt>
                <c:pt idx="9040">
                  <c:v>46297</c:v>
                </c:pt>
                <c:pt idx="9041">
                  <c:v>46298</c:v>
                </c:pt>
                <c:pt idx="9042">
                  <c:v>46299</c:v>
                </c:pt>
                <c:pt idx="9043">
                  <c:v>46300</c:v>
                </c:pt>
                <c:pt idx="9044">
                  <c:v>46301</c:v>
                </c:pt>
                <c:pt idx="9045">
                  <c:v>46302</c:v>
                </c:pt>
                <c:pt idx="9046">
                  <c:v>46303</c:v>
                </c:pt>
                <c:pt idx="9047">
                  <c:v>46304</c:v>
                </c:pt>
                <c:pt idx="9048">
                  <c:v>46305</c:v>
                </c:pt>
                <c:pt idx="9049">
                  <c:v>46306</c:v>
                </c:pt>
                <c:pt idx="9050">
                  <c:v>46307</c:v>
                </c:pt>
                <c:pt idx="9051">
                  <c:v>46308</c:v>
                </c:pt>
                <c:pt idx="9052">
                  <c:v>46309</c:v>
                </c:pt>
                <c:pt idx="9053">
                  <c:v>46310</c:v>
                </c:pt>
                <c:pt idx="9054">
                  <c:v>46311</c:v>
                </c:pt>
                <c:pt idx="9055">
                  <c:v>46312</c:v>
                </c:pt>
                <c:pt idx="9056">
                  <c:v>46313</c:v>
                </c:pt>
                <c:pt idx="9057">
                  <c:v>46314</c:v>
                </c:pt>
                <c:pt idx="9058">
                  <c:v>46315</c:v>
                </c:pt>
                <c:pt idx="9059">
                  <c:v>46316</c:v>
                </c:pt>
                <c:pt idx="9060">
                  <c:v>46317</c:v>
                </c:pt>
                <c:pt idx="9061">
                  <c:v>46318</c:v>
                </c:pt>
                <c:pt idx="9062">
                  <c:v>46319</c:v>
                </c:pt>
                <c:pt idx="9063">
                  <c:v>46320</c:v>
                </c:pt>
                <c:pt idx="9064">
                  <c:v>46321</c:v>
                </c:pt>
                <c:pt idx="9065">
                  <c:v>46322</c:v>
                </c:pt>
                <c:pt idx="9066">
                  <c:v>46323</c:v>
                </c:pt>
                <c:pt idx="9067">
                  <c:v>46324</c:v>
                </c:pt>
                <c:pt idx="9068">
                  <c:v>46325</c:v>
                </c:pt>
                <c:pt idx="9069">
                  <c:v>46326</c:v>
                </c:pt>
                <c:pt idx="9070">
                  <c:v>46327</c:v>
                </c:pt>
                <c:pt idx="9071">
                  <c:v>46328</c:v>
                </c:pt>
                <c:pt idx="9072">
                  <c:v>46329</c:v>
                </c:pt>
                <c:pt idx="9073">
                  <c:v>46330</c:v>
                </c:pt>
                <c:pt idx="9074">
                  <c:v>46331</c:v>
                </c:pt>
                <c:pt idx="9075">
                  <c:v>46332</c:v>
                </c:pt>
                <c:pt idx="9076">
                  <c:v>46333</c:v>
                </c:pt>
                <c:pt idx="9077">
                  <c:v>46334</c:v>
                </c:pt>
                <c:pt idx="9078">
                  <c:v>46335</c:v>
                </c:pt>
                <c:pt idx="9079">
                  <c:v>46336</c:v>
                </c:pt>
                <c:pt idx="9080">
                  <c:v>46337</c:v>
                </c:pt>
                <c:pt idx="9081">
                  <c:v>46338</c:v>
                </c:pt>
                <c:pt idx="9082">
                  <c:v>46339</c:v>
                </c:pt>
                <c:pt idx="9083">
                  <c:v>46340</c:v>
                </c:pt>
                <c:pt idx="9084">
                  <c:v>46341</c:v>
                </c:pt>
                <c:pt idx="9085">
                  <c:v>46342</c:v>
                </c:pt>
                <c:pt idx="9086">
                  <c:v>46343</c:v>
                </c:pt>
                <c:pt idx="9087">
                  <c:v>46344</c:v>
                </c:pt>
                <c:pt idx="9088">
                  <c:v>46345</c:v>
                </c:pt>
                <c:pt idx="9089">
                  <c:v>46346</c:v>
                </c:pt>
                <c:pt idx="9090">
                  <c:v>46347</c:v>
                </c:pt>
                <c:pt idx="9091">
                  <c:v>46348</c:v>
                </c:pt>
                <c:pt idx="9092">
                  <c:v>46349</c:v>
                </c:pt>
                <c:pt idx="9093">
                  <c:v>46350</c:v>
                </c:pt>
                <c:pt idx="9094">
                  <c:v>46351</c:v>
                </c:pt>
                <c:pt idx="9095">
                  <c:v>46352</c:v>
                </c:pt>
                <c:pt idx="9096">
                  <c:v>46353</c:v>
                </c:pt>
                <c:pt idx="9097">
                  <c:v>46354</c:v>
                </c:pt>
                <c:pt idx="9098">
                  <c:v>46355</c:v>
                </c:pt>
                <c:pt idx="9099">
                  <c:v>46356</c:v>
                </c:pt>
                <c:pt idx="9100">
                  <c:v>46357</c:v>
                </c:pt>
                <c:pt idx="9101">
                  <c:v>46358</c:v>
                </c:pt>
                <c:pt idx="9102">
                  <c:v>46359</c:v>
                </c:pt>
                <c:pt idx="9103">
                  <c:v>46360</c:v>
                </c:pt>
                <c:pt idx="9104">
                  <c:v>46361</c:v>
                </c:pt>
                <c:pt idx="9105">
                  <c:v>46362</c:v>
                </c:pt>
                <c:pt idx="9106">
                  <c:v>46363</c:v>
                </c:pt>
                <c:pt idx="9107">
                  <c:v>46364</c:v>
                </c:pt>
                <c:pt idx="9108">
                  <c:v>46365</c:v>
                </c:pt>
                <c:pt idx="9109">
                  <c:v>46366</c:v>
                </c:pt>
                <c:pt idx="9110">
                  <c:v>46367</c:v>
                </c:pt>
                <c:pt idx="9111">
                  <c:v>46368</c:v>
                </c:pt>
                <c:pt idx="9112">
                  <c:v>46369</c:v>
                </c:pt>
                <c:pt idx="9113">
                  <c:v>46370</c:v>
                </c:pt>
                <c:pt idx="9114">
                  <c:v>46371</c:v>
                </c:pt>
                <c:pt idx="9115">
                  <c:v>46372</c:v>
                </c:pt>
                <c:pt idx="9116">
                  <c:v>46373</c:v>
                </c:pt>
                <c:pt idx="9117">
                  <c:v>46374</c:v>
                </c:pt>
                <c:pt idx="9118">
                  <c:v>46375</c:v>
                </c:pt>
                <c:pt idx="9119">
                  <c:v>46376</c:v>
                </c:pt>
                <c:pt idx="9120">
                  <c:v>46377</c:v>
                </c:pt>
                <c:pt idx="9121">
                  <c:v>46378</c:v>
                </c:pt>
                <c:pt idx="9122">
                  <c:v>46379</c:v>
                </c:pt>
                <c:pt idx="9123">
                  <c:v>46380</c:v>
                </c:pt>
                <c:pt idx="9124">
                  <c:v>46381</c:v>
                </c:pt>
                <c:pt idx="9125">
                  <c:v>46382</c:v>
                </c:pt>
                <c:pt idx="9126">
                  <c:v>46383</c:v>
                </c:pt>
                <c:pt idx="9127">
                  <c:v>46384</c:v>
                </c:pt>
                <c:pt idx="9128">
                  <c:v>46385</c:v>
                </c:pt>
                <c:pt idx="9129">
                  <c:v>46386</c:v>
                </c:pt>
                <c:pt idx="9130">
                  <c:v>46387</c:v>
                </c:pt>
                <c:pt idx="9131">
                  <c:v>46388</c:v>
                </c:pt>
                <c:pt idx="9132">
                  <c:v>46389</c:v>
                </c:pt>
                <c:pt idx="9133">
                  <c:v>46390</c:v>
                </c:pt>
                <c:pt idx="9134">
                  <c:v>46391</c:v>
                </c:pt>
                <c:pt idx="9135">
                  <c:v>46392</c:v>
                </c:pt>
                <c:pt idx="9136">
                  <c:v>46393</c:v>
                </c:pt>
                <c:pt idx="9137">
                  <c:v>46394</c:v>
                </c:pt>
                <c:pt idx="9138">
                  <c:v>46395</c:v>
                </c:pt>
                <c:pt idx="9139">
                  <c:v>46396</c:v>
                </c:pt>
                <c:pt idx="9140">
                  <c:v>46397</c:v>
                </c:pt>
                <c:pt idx="9141">
                  <c:v>46398</c:v>
                </c:pt>
                <c:pt idx="9142">
                  <c:v>46399</c:v>
                </c:pt>
                <c:pt idx="9143">
                  <c:v>46400</c:v>
                </c:pt>
                <c:pt idx="9144">
                  <c:v>46401</c:v>
                </c:pt>
                <c:pt idx="9145">
                  <c:v>46402</c:v>
                </c:pt>
                <c:pt idx="9146">
                  <c:v>46403</c:v>
                </c:pt>
                <c:pt idx="9147">
                  <c:v>46404</c:v>
                </c:pt>
                <c:pt idx="9148">
                  <c:v>46405</c:v>
                </c:pt>
                <c:pt idx="9149">
                  <c:v>46406</c:v>
                </c:pt>
                <c:pt idx="9150">
                  <c:v>46407</c:v>
                </c:pt>
                <c:pt idx="9151">
                  <c:v>46408</c:v>
                </c:pt>
                <c:pt idx="9152">
                  <c:v>46409</c:v>
                </c:pt>
                <c:pt idx="9153">
                  <c:v>46410</c:v>
                </c:pt>
                <c:pt idx="9154">
                  <c:v>46411</c:v>
                </c:pt>
                <c:pt idx="9155">
                  <c:v>46412</c:v>
                </c:pt>
                <c:pt idx="9156">
                  <c:v>46413</c:v>
                </c:pt>
                <c:pt idx="9157">
                  <c:v>46414</c:v>
                </c:pt>
                <c:pt idx="9158">
                  <c:v>46415</c:v>
                </c:pt>
                <c:pt idx="9159">
                  <c:v>46416</c:v>
                </c:pt>
                <c:pt idx="9160">
                  <c:v>46417</c:v>
                </c:pt>
                <c:pt idx="9161">
                  <c:v>46418</c:v>
                </c:pt>
                <c:pt idx="9162">
                  <c:v>46419</c:v>
                </c:pt>
                <c:pt idx="9163">
                  <c:v>46420</c:v>
                </c:pt>
                <c:pt idx="9164">
                  <c:v>46421</c:v>
                </c:pt>
                <c:pt idx="9165">
                  <c:v>46422</c:v>
                </c:pt>
                <c:pt idx="9166">
                  <c:v>46423</c:v>
                </c:pt>
                <c:pt idx="9167">
                  <c:v>46424</c:v>
                </c:pt>
                <c:pt idx="9168">
                  <c:v>46425</c:v>
                </c:pt>
                <c:pt idx="9169">
                  <c:v>46426</c:v>
                </c:pt>
                <c:pt idx="9170">
                  <c:v>46427</c:v>
                </c:pt>
                <c:pt idx="9171">
                  <c:v>46428</c:v>
                </c:pt>
                <c:pt idx="9172">
                  <c:v>46429</c:v>
                </c:pt>
                <c:pt idx="9173">
                  <c:v>46430</c:v>
                </c:pt>
                <c:pt idx="9174">
                  <c:v>46431</c:v>
                </c:pt>
                <c:pt idx="9175">
                  <c:v>46432</c:v>
                </c:pt>
                <c:pt idx="9176">
                  <c:v>46433</c:v>
                </c:pt>
                <c:pt idx="9177">
                  <c:v>46434</c:v>
                </c:pt>
                <c:pt idx="9178">
                  <c:v>46435</c:v>
                </c:pt>
                <c:pt idx="9179">
                  <c:v>46436</c:v>
                </c:pt>
                <c:pt idx="9180">
                  <c:v>46437</c:v>
                </c:pt>
                <c:pt idx="9181">
                  <c:v>46438</c:v>
                </c:pt>
                <c:pt idx="9182">
                  <c:v>46439</c:v>
                </c:pt>
                <c:pt idx="9183">
                  <c:v>46440</c:v>
                </c:pt>
                <c:pt idx="9184">
                  <c:v>46441</c:v>
                </c:pt>
                <c:pt idx="9185">
                  <c:v>46442</c:v>
                </c:pt>
                <c:pt idx="9186">
                  <c:v>46443</c:v>
                </c:pt>
                <c:pt idx="9187">
                  <c:v>46444</c:v>
                </c:pt>
                <c:pt idx="9188">
                  <c:v>46445</c:v>
                </c:pt>
                <c:pt idx="9189">
                  <c:v>46446</c:v>
                </c:pt>
                <c:pt idx="9190">
                  <c:v>46447</c:v>
                </c:pt>
                <c:pt idx="9191">
                  <c:v>46448</c:v>
                </c:pt>
                <c:pt idx="9192">
                  <c:v>46449</c:v>
                </c:pt>
                <c:pt idx="9193">
                  <c:v>46450</c:v>
                </c:pt>
                <c:pt idx="9194">
                  <c:v>46451</c:v>
                </c:pt>
                <c:pt idx="9195">
                  <c:v>46452</c:v>
                </c:pt>
                <c:pt idx="9196">
                  <c:v>46453</c:v>
                </c:pt>
                <c:pt idx="9197">
                  <c:v>46454</c:v>
                </c:pt>
                <c:pt idx="9198">
                  <c:v>46455</c:v>
                </c:pt>
                <c:pt idx="9199">
                  <c:v>46456</c:v>
                </c:pt>
                <c:pt idx="9200">
                  <c:v>46457</c:v>
                </c:pt>
                <c:pt idx="9201">
                  <c:v>46458</c:v>
                </c:pt>
                <c:pt idx="9202">
                  <c:v>46459</c:v>
                </c:pt>
                <c:pt idx="9203">
                  <c:v>46460</c:v>
                </c:pt>
                <c:pt idx="9204">
                  <c:v>46461</c:v>
                </c:pt>
                <c:pt idx="9205">
                  <c:v>46462</c:v>
                </c:pt>
                <c:pt idx="9206">
                  <c:v>46463</c:v>
                </c:pt>
                <c:pt idx="9207">
                  <c:v>46464</c:v>
                </c:pt>
                <c:pt idx="9208">
                  <c:v>46465</c:v>
                </c:pt>
                <c:pt idx="9209">
                  <c:v>46466</c:v>
                </c:pt>
                <c:pt idx="9210">
                  <c:v>46467</c:v>
                </c:pt>
                <c:pt idx="9211">
                  <c:v>46468</c:v>
                </c:pt>
                <c:pt idx="9212">
                  <c:v>46469</c:v>
                </c:pt>
                <c:pt idx="9213">
                  <c:v>46470</c:v>
                </c:pt>
                <c:pt idx="9214">
                  <c:v>46471</c:v>
                </c:pt>
                <c:pt idx="9215">
                  <c:v>46472</c:v>
                </c:pt>
                <c:pt idx="9216">
                  <c:v>46473</c:v>
                </c:pt>
                <c:pt idx="9217">
                  <c:v>46474</c:v>
                </c:pt>
                <c:pt idx="9218">
                  <c:v>46475</c:v>
                </c:pt>
                <c:pt idx="9219">
                  <c:v>46476</c:v>
                </c:pt>
                <c:pt idx="9220">
                  <c:v>46477</c:v>
                </c:pt>
                <c:pt idx="9221">
                  <c:v>46478</c:v>
                </c:pt>
                <c:pt idx="9222">
                  <c:v>46479</c:v>
                </c:pt>
                <c:pt idx="9223">
                  <c:v>46480</c:v>
                </c:pt>
                <c:pt idx="9224">
                  <c:v>46481</c:v>
                </c:pt>
                <c:pt idx="9225">
                  <c:v>46482</c:v>
                </c:pt>
                <c:pt idx="9226">
                  <c:v>46483</c:v>
                </c:pt>
                <c:pt idx="9227">
                  <c:v>46484</c:v>
                </c:pt>
                <c:pt idx="9228">
                  <c:v>46485</c:v>
                </c:pt>
                <c:pt idx="9229">
                  <c:v>46486</c:v>
                </c:pt>
                <c:pt idx="9230">
                  <c:v>46487</c:v>
                </c:pt>
                <c:pt idx="9231">
                  <c:v>46488</c:v>
                </c:pt>
                <c:pt idx="9232">
                  <c:v>46489</c:v>
                </c:pt>
                <c:pt idx="9233">
                  <c:v>46490</c:v>
                </c:pt>
                <c:pt idx="9234">
                  <c:v>46491</c:v>
                </c:pt>
                <c:pt idx="9235">
                  <c:v>46492</c:v>
                </c:pt>
                <c:pt idx="9236">
                  <c:v>46493</c:v>
                </c:pt>
                <c:pt idx="9237">
                  <c:v>46494</c:v>
                </c:pt>
                <c:pt idx="9238">
                  <c:v>46495</c:v>
                </c:pt>
                <c:pt idx="9239">
                  <c:v>46496</c:v>
                </c:pt>
                <c:pt idx="9240">
                  <c:v>46497</c:v>
                </c:pt>
                <c:pt idx="9241">
                  <c:v>46498</c:v>
                </c:pt>
                <c:pt idx="9242">
                  <c:v>46499</c:v>
                </c:pt>
                <c:pt idx="9243">
                  <c:v>46500</c:v>
                </c:pt>
                <c:pt idx="9244">
                  <c:v>46501</c:v>
                </c:pt>
                <c:pt idx="9245">
                  <c:v>46502</c:v>
                </c:pt>
                <c:pt idx="9246">
                  <c:v>46503</c:v>
                </c:pt>
                <c:pt idx="9247">
                  <c:v>46504</c:v>
                </c:pt>
                <c:pt idx="9248">
                  <c:v>46505</c:v>
                </c:pt>
                <c:pt idx="9249">
                  <c:v>46506</c:v>
                </c:pt>
                <c:pt idx="9250">
                  <c:v>46507</c:v>
                </c:pt>
                <c:pt idx="9251">
                  <c:v>46508</c:v>
                </c:pt>
                <c:pt idx="9252">
                  <c:v>46509</c:v>
                </c:pt>
                <c:pt idx="9253">
                  <c:v>46510</c:v>
                </c:pt>
                <c:pt idx="9254">
                  <c:v>46511</c:v>
                </c:pt>
                <c:pt idx="9255">
                  <c:v>46512</c:v>
                </c:pt>
                <c:pt idx="9256">
                  <c:v>46513</c:v>
                </c:pt>
                <c:pt idx="9257">
                  <c:v>46514</c:v>
                </c:pt>
                <c:pt idx="9258">
                  <c:v>46515</c:v>
                </c:pt>
                <c:pt idx="9259">
                  <c:v>46516</c:v>
                </c:pt>
                <c:pt idx="9260">
                  <c:v>46517</c:v>
                </c:pt>
                <c:pt idx="9261">
                  <c:v>46518</c:v>
                </c:pt>
                <c:pt idx="9262">
                  <c:v>46519</c:v>
                </c:pt>
                <c:pt idx="9263">
                  <c:v>46520</c:v>
                </c:pt>
                <c:pt idx="9264">
                  <c:v>46521</c:v>
                </c:pt>
                <c:pt idx="9265">
                  <c:v>46522</c:v>
                </c:pt>
                <c:pt idx="9266">
                  <c:v>46523</c:v>
                </c:pt>
                <c:pt idx="9267">
                  <c:v>46524</c:v>
                </c:pt>
                <c:pt idx="9268">
                  <c:v>46525</c:v>
                </c:pt>
                <c:pt idx="9269">
                  <c:v>46526</c:v>
                </c:pt>
                <c:pt idx="9270">
                  <c:v>46527</c:v>
                </c:pt>
                <c:pt idx="9271">
                  <c:v>46528</c:v>
                </c:pt>
                <c:pt idx="9272">
                  <c:v>46529</c:v>
                </c:pt>
                <c:pt idx="9273">
                  <c:v>46530</c:v>
                </c:pt>
                <c:pt idx="9274">
                  <c:v>46531</c:v>
                </c:pt>
                <c:pt idx="9275">
                  <c:v>46532</c:v>
                </c:pt>
                <c:pt idx="9276">
                  <c:v>46533</c:v>
                </c:pt>
                <c:pt idx="9277">
                  <c:v>46534</c:v>
                </c:pt>
                <c:pt idx="9278">
                  <c:v>46535</c:v>
                </c:pt>
                <c:pt idx="9279">
                  <c:v>46536</c:v>
                </c:pt>
                <c:pt idx="9280">
                  <c:v>46537</c:v>
                </c:pt>
                <c:pt idx="9281">
                  <c:v>46538</c:v>
                </c:pt>
                <c:pt idx="9282">
                  <c:v>46539</c:v>
                </c:pt>
                <c:pt idx="9283">
                  <c:v>46540</c:v>
                </c:pt>
                <c:pt idx="9284">
                  <c:v>46541</c:v>
                </c:pt>
                <c:pt idx="9285">
                  <c:v>46542</c:v>
                </c:pt>
                <c:pt idx="9286">
                  <c:v>46543</c:v>
                </c:pt>
                <c:pt idx="9287">
                  <c:v>46544</c:v>
                </c:pt>
                <c:pt idx="9288">
                  <c:v>46545</c:v>
                </c:pt>
                <c:pt idx="9289">
                  <c:v>46546</c:v>
                </c:pt>
                <c:pt idx="9290">
                  <c:v>46547</c:v>
                </c:pt>
                <c:pt idx="9291">
                  <c:v>46548</c:v>
                </c:pt>
                <c:pt idx="9292">
                  <c:v>46549</c:v>
                </c:pt>
                <c:pt idx="9293">
                  <c:v>46550</c:v>
                </c:pt>
                <c:pt idx="9294">
                  <c:v>46551</c:v>
                </c:pt>
                <c:pt idx="9295">
                  <c:v>46552</c:v>
                </c:pt>
                <c:pt idx="9296">
                  <c:v>46553</c:v>
                </c:pt>
                <c:pt idx="9297">
                  <c:v>46554</c:v>
                </c:pt>
                <c:pt idx="9298">
                  <c:v>46555</c:v>
                </c:pt>
                <c:pt idx="9299">
                  <c:v>46556</c:v>
                </c:pt>
                <c:pt idx="9300">
                  <c:v>46557</c:v>
                </c:pt>
                <c:pt idx="9301">
                  <c:v>46558</c:v>
                </c:pt>
                <c:pt idx="9302">
                  <c:v>46559</c:v>
                </c:pt>
                <c:pt idx="9303">
                  <c:v>46560</c:v>
                </c:pt>
                <c:pt idx="9304">
                  <c:v>46561</c:v>
                </c:pt>
                <c:pt idx="9305">
                  <c:v>46562</c:v>
                </c:pt>
                <c:pt idx="9306">
                  <c:v>46563</c:v>
                </c:pt>
                <c:pt idx="9307">
                  <c:v>46564</c:v>
                </c:pt>
                <c:pt idx="9308">
                  <c:v>46565</c:v>
                </c:pt>
                <c:pt idx="9309">
                  <c:v>46566</c:v>
                </c:pt>
                <c:pt idx="9310">
                  <c:v>46567</c:v>
                </c:pt>
                <c:pt idx="9311">
                  <c:v>46568</c:v>
                </c:pt>
                <c:pt idx="9312">
                  <c:v>46569</c:v>
                </c:pt>
                <c:pt idx="9313">
                  <c:v>46570</c:v>
                </c:pt>
                <c:pt idx="9314">
                  <c:v>46571</c:v>
                </c:pt>
                <c:pt idx="9315">
                  <c:v>46572</c:v>
                </c:pt>
                <c:pt idx="9316">
                  <c:v>46573</c:v>
                </c:pt>
                <c:pt idx="9317">
                  <c:v>46574</c:v>
                </c:pt>
                <c:pt idx="9318">
                  <c:v>46575</c:v>
                </c:pt>
                <c:pt idx="9319">
                  <c:v>46576</c:v>
                </c:pt>
                <c:pt idx="9320">
                  <c:v>46577</c:v>
                </c:pt>
                <c:pt idx="9321">
                  <c:v>46578</c:v>
                </c:pt>
                <c:pt idx="9322">
                  <c:v>46579</c:v>
                </c:pt>
                <c:pt idx="9323">
                  <c:v>46580</c:v>
                </c:pt>
                <c:pt idx="9324">
                  <c:v>46581</c:v>
                </c:pt>
                <c:pt idx="9325">
                  <c:v>46582</c:v>
                </c:pt>
                <c:pt idx="9326">
                  <c:v>46583</c:v>
                </c:pt>
                <c:pt idx="9327">
                  <c:v>46584</c:v>
                </c:pt>
                <c:pt idx="9328">
                  <c:v>46585</c:v>
                </c:pt>
                <c:pt idx="9329">
                  <c:v>46586</c:v>
                </c:pt>
                <c:pt idx="9330">
                  <c:v>46587</c:v>
                </c:pt>
                <c:pt idx="9331">
                  <c:v>46588</c:v>
                </c:pt>
                <c:pt idx="9332">
                  <c:v>46589</c:v>
                </c:pt>
                <c:pt idx="9333">
                  <c:v>46590</c:v>
                </c:pt>
                <c:pt idx="9334">
                  <c:v>46591</c:v>
                </c:pt>
                <c:pt idx="9335">
                  <c:v>46592</c:v>
                </c:pt>
                <c:pt idx="9336">
                  <c:v>46593</c:v>
                </c:pt>
                <c:pt idx="9337">
                  <c:v>46594</c:v>
                </c:pt>
                <c:pt idx="9338">
                  <c:v>46595</c:v>
                </c:pt>
                <c:pt idx="9339">
                  <c:v>46596</c:v>
                </c:pt>
                <c:pt idx="9340">
                  <c:v>46597</c:v>
                </c:pt>
                <c:pt idx="9341">
                  <c:v>46598</c:v>
                </c:pt>
                <c:pt idx="9342">
                  <c:v>46599</c:v>
                </c:pt>
                <c:pt idx="9343">
                  <c:v>46600</c:v>
                </c:pt>
                <c:pt idx="9344">
                  <c:v>46601</c:v>
                </c:pt>
                <c:pt idx="9345">
                  <c:v>46602</c:v>
                </c:pt>
                <c:pt idx="9346">
                  <c:v>46603</c:v>
                </c:pt>
                <c:pt idx="9347">
                  <c:v>46604</c:v>
                </c:pt>
                <c:pt idx="9348">
                  <c:v>46605</c:v>
                </c:pt>
                <c:pt idx="9349">
                  <c:v>46606</c:v>
                </c:pt>
                <c:pt idx="9350">
                  <c:v>46607</c:v>
                </c:pt>
                <c:pt idx="9351">
                  <c:v>46608</c:v>
                </c:pt>
                <c:pt idx="9352">
                  <c:v>46609</c:v>
                </c:pt>
                <c:pt idx="9353">
                  <c:v>46610</c:v>
                </c:pt>
                <c:pt idx="9354">
                  <c:v>46611</c:v>
                </c:pt>
                <c:pt idx="9355">
                  <c:v>46612</c:v>
                </c:pt>
                <c:pt idx="9356">
                  <c:v>46613</c:v>
                </c:pt>
                <c:pt idx="9357">
                  <c:v>46614</c:v>
                </c:pt>
                <c:pt idx="9358">
                  <c:v>46615</c:v>
                </c:pt>
                <c:pt idx="9359">
                  <c:v>46616</c:v>
                </c:pt>
                <c:pt idx="9360">
                  <c:v>46617</c:v>
                </c:pt>
                <c:pt idx="9361">
                  <c:v>46618</c:v>
                </c:pt>
                <c:pt idx="9362">
                  <c:v>46619</c:v>
                </c:pt>
                <c:pt idx="9363">
                  <c:v>46620</c:v>
                </c:pt>
                <c:pt idx="9364">
                  <c:v>46621</c:v>
                </c:pt>
                <c:pt idx="9365">
                  <c:v>46622</c:v>
                </c:pt>
                <c:pt idx="9366">
                  <c:v>46623</c:v>
                </c:pt>
                <c:pt idx="9367">
                  <c:v>46624</c:v>
                </c:pt>
                <c:pt idx="9368">
                  <c:v>46625</c:v>
                </c:pt>
                <c:pt idx="9369">
                  <c:v>46626</c:v>
                </c:pt>
                <c:pt idx="9370">
                  <c:v>46627</c:v>
                </c:pt>
                <c:pt idx="9371">
                  <c:v>46628</c:v>
                </c:pt>
                <c:pt idx="9372">
                  <c:v>46629</c:v>
                </c:pt>
                <c:pt idx="9373">
                  <c:v>46630</c:v>
                </c:pt>
                <c:pt idx="9374">
                  <c:v>46631</c:v>
                </c:pt>
                <c:pt idx="9375">
                  <c:v>46632</c:v>
                </c:pt>
                <c:pt idx="9376">
                  <c:v>46633</c:v>
                </c:pt>
                <c:pt idx="9377">
                  <c:v>46634</c:v>
                </c:pt>
                <c:pt idx="9378">
                  <c:v>46635</c:v>
                </c:pt>
                <c:pt idx="9379">
                  <c:v>46636</c:v>
                </c:pt>
                <c:pt idx="9380">
                  <c:v>46637</c:v>
                </c:pt>
                <c:pt idx="9381">
                  <c:v>46638</c:v>
                </c:pt>
                <c:pt idx="9382">
                  <c:v>46639</c:v>
                </c:pt>
                <c:pt idx="9383">
                  <c:v>46640</c:v>
                </c:pt>
                <c:pt idx="9384">
                  <c:v>46641</c:v>
                </c:pt>
                <c:pt idx="9385">
                  <c:v>46642</c:v>
                </c:pt>
                <c:pt idx="9386">
                  <c:v>46643</c:v>
                </c:pt>
                <c:pt idx="9387">
                  <c:v>46644</c:v>
                </c:pt>
                <c:pt idx="9388">
                  <c:v>46645</c:v>
                </c:pt>
                <c:pt idx="9389">
                  <c:v>46646</c:v>
                </c:pt>
                <c:pt idx="9390">
                  <c:v>46647</c:v>
                </c:pt>
                <c:pt idx="9391">
                  <c:v>46648</c:v>
                </c:pt>
                <c:pt idx="9392">
                  <c:v>46649</c:v>
                </c:pt>
                <c:pt idx="9393">
                  <c:v>46650</c:v>
                </c:pt>
                <c:pt idx="9394">
                  <c:v>46651</c:v>
                </c:pt>
                <c:pt idx="9395">
                  <c:v>46652</c:v>
                </c:pt>
                <c:pt idx="9396">
                  <c:v>46653</c:v>
                </c:pt>
                <c:pt idx="9397">
                  <c:v>46654</c:v>
                </c:pt>
                <c:pt idx="9398">
                  <c:v>46655</c:v>
                </c:pt>
                <c:pt idx="9399">
                  <c:v>46656</c:v>
                </c:pt>
                <c:pt idx="9400">
                  <c:v>46657</c:v>
                </c:pt>
                <c:pt idx="9401">
                  <c:v>46658</c:v>
                </c:pt>
                <c:pt idx="9402">
                  <c:v>46659</c:v>
                </c:pt>
                <c:pt idx="9403">
                  <c:v>46660</c:v>
                </c:pt>
                <c:pt idx="9404">
                  <c:v>46661</c:v>
                </c:pt>
                <c:pt idx="9405">
                  <c:v>46662</c:v>
                </c:pt>
                <c:pt idx="9406">
                  <c:v>46663</c:v>
                </c:pt>
                <c:pt idx="9407">
                  <c:v>46664</c:v>
                </c:pt>
                <c:pt idx="9408">
                  <c:v>46665</c:v>
                </c:pt>
                <c:pt idx="9409">
                  <c:v>46666</c:v>
                </c:pt>
                <c:pt idx="9410">
                  <c:v>46667</c:v>
                </c:pt>
                <c:pt idx="9411">
                  <c:v>46668</c:v>
                </c:pt>
                <c:pt idx="9412">
                  <c:v>46669</c:v>
                </c:pt>
                <c:pt idx="9413">
                  <c:v>46670</c:v>
                </c:pt>
                <c:pt idx="9414">
                  <c:v>46671</c:v>
                </c:pt>
                <c:pt idx="9415">
                  <c:v>46672</c:v>
                </c:pt>
                <c:pt idx="9416">
                  <c:v>46673</c:v>
                </c:pt>
                <c:pt idx="9417">
                  <c:v>46674</c:v>
                </c:pt>
                <c:pt idx="9418">
                  <c:v>46675</c:v>
                </c:pt>
                <c:pt idx="9419">
                  <c:v>46676</c:v>
                </c:pt>
                <c:pt idx="9420">
                  <c:v>46677</c:v>
                </c:pt>
                <c:pt idx="9421">
                  <c:v>46678</c:v>
                </c:pt>
                <c:pt idx="9422">
                  <c:v>46679</c:v>
                </c:pt>
                <c:pt idx="9423">
                  <c:v>46680</c:v>
                </c:pt>
                <c:pt idx="9424">
                  <c:v>46681</c:v>
                </c:pt>
                <c:pt idx="9425">
                  <c:v>46682</c:v>
                </c:pt>
                <c:pt idx="9426">
                  <c:v>46683</c:v>
                </c:pt>
                <c:pt idx="9427">
                  <c:v>46684</c:v>
                </c:pt>
                <c:pt idx="9428">
                  <c:v>46685</c:v>
                </c:pt>
                <c:pt idx="9429">
                  <c:v>46686</c:v>
                </c:pt>
                <c:pt idx="9430">
                  <c:v>46687</c:v>
                </c:pt>
                <c:pt idx="9431">
                  <c:v>46688</c:v>
                </c:pt>
                <c:pt idx="9432">
                  <c:v>46689</c:v>
                </c:pt>
                <c:pt idx="9433">
                  <c:v>46690</c:v>
                </c:pt>
                <c:pt idx="9434">
                  <c:v>46691</c:v>
                </c:pt>
                <c:pt idx="9435">
                  <c:v>46692</c:v>
                </c:pt>
                <c:pt idx="9436">
                  <c:v>46693</c:v>
                </c:pt>
                <c:pt idx="9437">
                  <c:v>46694</c:v>
                </c:pt>
                <c:pt idx="9438">
                  <c:v>46695</c:v>
                </c:pt>
                <c:pt idx="9439">
                  <c:v>46696</c:v>
                </c:pt>
                <c:pt idx="9440">
                  <c:v>46697</c:v>
                </c:pt>
                <c:pt idx="9441">
                  <c:v>46698</c:v>
                </c:pt>
                <c:pt idx="9442">
                  <c:v>46699</c:v>
                </c:pt>
                <c:pt idx="9443">
                  <c:v>46700</c:v>
                </c:pt>
                <c:pt idx="9444">
                  <c:v>46701</c:v>
                </c:pt>
                <c:pt idx="9445">
                  <c:v>46702</c:v>
                </c:pt>
                <c:pt idx="9446">
                  <c:v>46703</c:v>
                </c:pt>
                <c:pt idx="9447">
                  <c:v>46704</c:v>
                </c:pt>
                <c:pt idx="9448">
                  <c:v>46705</c:v>
                </c:pt>
                <c:pt idx="9449">
                  <c:v>46706</c:v>
                </c:pt>
                <c:pt idx="9450">
                  <c:v>46707</c:v>
                </c:pt>
                <c:pt idx="9451">
                  <c:v>46708</c:v>
                </c:pt>
                <c:pt idx="9452">
                  <c:v>46709</c:v>
                </c:pt>
                <c:pt idx="9453">
                  <c:v>46710</c:v>
                </c:pt>
                <c:pt idx="9454">
                  <c:v>46711</c:v>
                </c:pt>
                <c:pt idx="9455">
                  <c:v>46712</c:v>
                </c:pt>
                <c:pt idx="9456">
                  <c:v>46713</c:v>
                </c:pt>
                <c:pt idx="9457">
                  <c:v>46714</c:v>
                </c:pt>
                <c:pt idx="9458">
                  <c:v>46715</c:v>
                </c:pt>
                <c:pt idx="9459">
                  <c:v>46716</c:v>
                </c:pt>
                <c:pt idx="9460">
                  <c:v>46717</c:v>
                </c:pt>
                <c:pt idx="9461">
                  <c:v>46718</c:v>
                </c:pt>
                <c:pt idx="9462">
                  <c:v>46719</c:v>
                </c:pt>
                <c:pt idx="9463">
                  <c:v>46720</c:v>
                </c:pt>
                <c:pt idx="9464">
                  <c:v>46721</c:v>
                </c:pt>
                <c:pt idx="9465">
                  <c:v>46722</c:v>
                </c:pt>
                <c:pt idx="9466">
                  <c:v>46723</c:v>
                </c:pt>
                <c:pt idx="9467">
                  <c:v>46724</c:v>
                </c:pt>
                <c:pt idx="9468">
                  <c:v>46725</c:v>
                </c:pt>
                <c:pt idx="9469">
                  <c:v>46726</c:v>
                </c:pt>
                <c:pt idx="9470">
                  <c:v>46727</c:v>
                </c:pt>
                <c:pt idx="9471">
                  <c:v>46728</c:v>
                </c:pt>
                <c:pt idx="9472">
                  <c:v>46729</c:v>
                </c:pt>
                <c:pt idx="9473">
                  <c:v>46730</c:v>
                </c:pt>
                <c:pt idx="9474">
                  <c:v>46731</c:v>
                </c:pt>
                <c:pt idx="9475">
                  <c:v>46732</c:v>
                </c:pt>
                <c:pt idx="9476">
                  <c:v>46733</c:v>
                </c:pt>
                <c:pt idx="9477">
                  <c:v>46734</c:v>
                </c:pt>
                <c:pt idx="9478">
                  <c:v>46735</c:v>
                </c:pt>
                <c:pt idx="9479">
                  <c:v>46736</c:v>
                </c:pt>
                <c:pt idx="9480">
                  <c:v>46737</c:v>
                </c:pt>
                <c:pt idx="9481">
                  <c:v>46738</c:v>
                </c:pt>
                <c:pt idx="9482">
                  <c:v>46739</c:v>
                </c:pt>
                <c:pt idx="9483">
                  <c:v>46740</c:v>
                </c:pt>
                <c:pt idx="9484">
                  <c:v>46741</c:v>
                </c:pt>
                <c:pt idx="9485">
                  <c:v>46742</c:v>
                </c:pt>
                <c:pt idx="9486">
                  <c:v>46743</c:v>
                </c:pt>
                <c:pt idx="9487">
                  <c:v>46744</c:v>
                </c:pt>
                <c:pt idx="9488">
                  <c:v>46745</c:v>
                </c:pt>
                <c:pt idx="9489">
                  <c:v>46746</c:v>
                </c:pt>
                <c:pt idx="9490">
                  <c:v>46747</c:v>
                </c:pt>
                <c:pt idx="9491">
                  <c:v>46748</c:v>
                </c:pt>
                <c:pt idx="9492">
                  <c:v>46749</c:v>
                </c:pt>
                <c:pt idx="9493">
                  <c:v>46750</c:v>
                </c:pt>
                <c:pt idx="9494">
                  <c:v>46751</c:v>
                </c:pt>
                <c:pt idx="9495">
                  <c:v>46752</c:v>
                </c:pt>
                <c:pt idx="9496">
                  <c:v>46753</c:v>
                </c:pt>
                <c:pt idx="9497">
                  <c:v>46754</c:v>
                </c:pt>
                <c:pt idx="9498">
                  <c:v>46755</c:v>
                </c:pt>
                <c:pt idx="9499">
                  <c:v>46756</c:v>
                </c:pt>
                <c:pt idx="9500">
                  <c:v>46757</c:v>
                </c:pt>
                <c:pt idx="9501">
                  <c:v>46758</c:v>
                </c:pt>
                <c:pt idx="9502">
                  <c:v>46759</c:v>
                </c:pt>
                <c:pt idx="9503">
                  <c:v>46760</c:v>
                </c:pt>
                <c:pt idx="9504">
                  <c:v>46761</c:v>
                </c:pt>
                <c:pt idx="9505">
                  <c:v>46762</c:v>
                </c:pt>
                <c:pt idx="9506">
                  <c:v>46763</c:v>
                </c:pt>
                <c:pt idx="9507">
                  <c:v>46764</c:v>
                </c:pt>
                <c:pt idx="9508">
                  <c:v>46765</c:v>
                </c:pt>
                <c:pt idx="9509">
                  <c:v>46766</c:v>
                </c:pt>
                <c:pt idx="9510">
                  <c:v>46767</c:v>
                </c:pt>
                <c:pt idx="9511">
                  <c:v>46768</c:v>
                </c:pt>
                <c:pt idx="9512">
                  <c:v>46769</c:v>
                </c:pt>
                <c:pt idx="9513">
                  <c:v>46770</c:v>
                </c:pt>
                <c:pt idx="9514">
                  <c:v>46771</c:v>
                </c:pt>
                <c:pt idx="9515">
                  <c:v>46772</c:v>
                </c:pt>
                <c:pt idx="9516">
                  <c:v>46773</c:v>
                </c:pt>
                <c:pt idx="9517">
                  <c:v>46774</c:v>
                </c:pt>
                <c:pt idx="9518">
                  <c:v>46775</c:v>
                </c:pt>
                <c:pt idx="9519">
                  <c:v>46776</c:v>
                </c:pt>
                <c:pt idx="9520">
                  <c:v>46777</c:v>
                </c:pt>
                <c:pt idx="9521">
                  <c:v>46778</c:v>
                </c:pt>
                <c:pt idx="9522">
                  <c:v>46779</c:v>
                </c:pt>
                <c:pt idx="9523">
                  <c:v>46780</c:v>
                </c:pt>
                <c:pt idx="9524">
                  <c:v>46781</c:v>
                </c:pt>
                <c:pt idx="9525">
                  <c:v>46782</c:v>
                </c:pt>
                <c:pt idx="9526">
                  <c:v>46783</c:v>
                </c:pt>
                <c:pt idx="9527">
                  <c:v>46784</c:v>
                </c:pt>
                <c:pt idx="9528">
                  <c:v>46785</c:v>
                </c:pt>
                <c:pt idx="9529">
                  <c:v>46786</c:v>
                </c:pt>
                <c:pt idx="9530">
                  <c:v>46787</c:v>
                </c:pt>
                <c:pt idx="9531">
                  <c:v>46788</c:v>
                </c:pt>
                <c:pt idx="9532">
                  <c:v>46789</c:v>
                </c:pt>
                <c:pt idx="9533">
                  <c:v>46790</c:v>
                </c:pt>
                <c:pt idx="9534">
                  <c:v>46791</c:v>
                </c:pt>
                <c:pt idx="9535">
                  <c:v>46792</c:v>
                </c:pt>
                <c:pt idx="9536">
                  <c:v>46793</c:v>
                </c:pt>
                <c:pt idx="9537">
                  <c:v>46794</c:v>
                </c:pt>
                <c:pt idx="9538">
                  <c:v>46795</c:v>
                </c:pt>
                <c:pt idx="9539">
                  <c:v>46796</c:v>
                </c:pt>
                <c:pt idx="9540">
                  <c:v>46797</c:v>
                </c:pt>
                <c:pt idx="9541">
                  <c:v>46798</c:v>
                </c:pt>
                <c:pt idx="9542">
                  <c:v>46799</c:v>
                </c:pt>
                <c:pt idx="9543">
                  <c:v>46800</c:v>
                </c:pt>
                <c:pt idx="9544">
                  <c:v>46801</c:v>
                </c:pt>
                <c:pt idx="9545">
                  <c:v>46802</c:v>
                </c:pt>
                <c:pt idx="9546">
                  <c:v>46803</c:v>
                </c:pt>
                <c:pt idx="9547">
                  <c:v>46804</c:v>
                </c:pt>
                <c:pt idx="9548">
                  <c:v>46805</c:v>
                </c:pt>
                <c:pt idx="9549">
                  <c:v>46806</c:v>
                </c:pt>
                <c:pt idx="9550">
                  <c:v>46807</c:v>
                </c:pt>
                <c:pt idx="9551">
                  <c:v>46808</c:v>
                </c:pt>
                <c:pt idx="9552">
                  <c:v>46809</c:v>
                </c:pt>
                <c:pt idx="9553">
                  <c:v>46810</c:v>
                </c:pt>
                <c:pt idx="9554">
                  <c:v>46811</c:v>
                </c:pt>
                <c:pt idx="9555">
                  <c:v>46812</c:v>
                </c:pt>
                <c:pt idx="9556">
                  <c:v>46813</c:v>
                </c:pt>
                <c:pt idx="9557">
                  <c:v>46814</c:v>
                </c:pt>
                <c:pt idx="9558">
                  <c:v>46815</c:v>
                </c:pt>
                <c:pt idx="9559">
                  <c:v>46816</c:v>
                </c:pt>
                <c:pt idx="9560">
                  <c:v>46817</c:v>
                </c:pt>
                <c:pt idx="9561">
                  <c:v>46818</c:v>
                </c:pt>
                <c:pt idx="9562">
                  <c:v>46819</c:v>
                </c:pt>
                <c:pt idx="9563">
                  <c:v>46820</c:v>
                </c:pt>
                <c:pt idx="9564">
                  <c:v>46821</c:v>
                </c:pt>
                <c:pt idx="9565">
                  <c:v>46822</c:v>
                </c:pt>
                <c:pt idx="9566">
                  <c:v>46823</c:v>
                </c:pt>
                <c:pt idx="9567">
                  <c:v>46824</c:v>
                </c:pt>
                <c:pt idx="9568">
                  <c:v>46825</c:v>
                </c:pt>
                <c:pt idx="9569">
                  <c:v>46826</c:v>
                </c:pt>
                <c:pt idx="9570">
                  <c:v>46827</c:v>
                </c:pt>
                <c:pt idx="9571">
                  <c:v>46828</c:v>
                </c:pt>
                <c:pt idx="9572">
                  <c:v>46829</c:v>
                </c:pt>
                <c:pt idx="9573">
                  <c:v>46830</c:v>
                </c:pt>
                <c:pt idx="9574">
                  <c:v>46831</c:v>
                </c:pt>
                <c:pt idx="9575">
                  <c:v>46832</c:v>
                </c:pt>
                <c:pt idx="9576">
                  <c:v>46833</c:v>
                </c:pt>
                <c:pt idx="9577">
                  <c:v>46834</c:v>
                </c:pt>
                <c:pt idx="9578">
                  <c:v>46835</c:v>
                </c:pt>
                <c:pt idx="9579">
                  <c:v>46836</c:v>
                </c:pt>
                <c:pt idx="9580">
                  <c:v>46837</c:v>
                </c:pt>
                <c:pt idx="9581">
                  <c:v>46838</c:v>
                </c:pt>
                <c:pt idx="9582">
                  <c:v>46839</c:v>
                </c:pt>
                <c:pt idx="9583">
                  <c:v>46840</c:v>
                </c:pt>
                <c:pt idx="9584">
                  <c:v>46841</c:v>
                </c:pt>
                <c:pt idx="9585">
                  <c:v>46842</c:v>
                </c:pt>
                <c:pt idx="9586">
                  <c:v>46843</c:v>
                </c:pt>
                <c:pt idx="9587">
                  <c:v>46844</c:v>
                </c:pt>
                <c:pt idx="9588">
                  <c:v>46845</c:v>
                </c:pt>
                <c:pt idx="9589">
                  <c:v>46846</c:v>
                </c:pt>
                <c:pt idx="9590">
                  <c:v>46847</c:v>
                </c:pt>
                <c:pt idx="9591">
                  <c:v>46848</c:v>
                </c:pt>
                <c:pt idx="9592">
                  <c:v>46849</c:v>
                </c:pt>
                <c:pt idx="9593">
                  <c:v>46850</c:v>
                </c:pt>
                <c:pt idx="9594">
                  <c:v>46851</c:v>
                </c:pt>
                <c:pt idx="9595">
                  <c:v>46852</c:v>
                </c:pt>
                <c:pt idx="9596">
                  <c:v>46853</c:v>
                </c:pt>
                <c:pt idx="9597">
                  <c:v>46854</c:v>
                </c:pt>
                <c:pt idx="9598">
                  <c:v>46855</c:v>
                </c:pt>
                <c:pt idx="9599">
                  <c:v>46856</c:v>
                </c:pt>
                <c:pt idx="9600">
                  <c:v>46857</c:v>
                </c:pt>
                <c:pt idx="9601">
                  <c:v>46858</c:v>
                </c:pt>
                <c:pt idx="9602">
                  <c:v>46859</c:v>
                </c:pt>
                <c:pt idx="9603">
                  <c:v>46860</c:v>
                </c:pt>
                <c:pt idx="9604">
                  <c:v>46861</c:v>
                </c:pt>
                <c:pt idx="9605">
                  <c:v>46862</c:v>
                </c:pt>
                <c:pt idx="9606">
                  <c:v>46863</c:v>
                </c:pt>
                <c:pt idx="9607">
                  <c:v>46864</c:v>
                </c:pt>
                <c:pt idx="9608">
                  <c:v>46865</c:v>
                </c:pt>
                <c:pt idx="9609">
                  <c:v>46866</c:v>
                </c:pt>
                <c:pt idx="9610">
                  <c:v>46867</c:v>
                </c:pt>
                <c:pt idx="9611">
                  <c:v>46868</c:v>
                </c:pt>
                <c:pt idx="9612">
                  <c:v>46869</c:v>
                </c:pt>
                <c:pt idx="9613">
                  <c:v>46870</c:v>
                </c:pt>
                <c:pt idx="9614">
                  <c:v>46871</c:v>
                </c:pt>
                <c:pt idx="9615">
                  <c:v>46872</c:v>
                </c:pt>
                <c:pt idx="9616">
                  <c:v>46873</c:v>
                </c:pt>
                <c:pt idx="9617">
                  <c:v>46874</c:v>
                </c:pt>
                <c:pt idx="9618">
                  <c:v>46875</c:v>
                </c:pt>
                <c:pt idx="9619">
                  <c:v>46876</c:v>
                </c:pt>
                <c:pt idx="9620">
                  <c:v>46877</c:v>
                </c:pt>
                <c:pt idx="9621">
                  <c:v>46878</c:v>
                </c:pt>
                <c:pt idx="9622">
                  <c:v>46879</c:v>
                </c:pt>
                <c:pt idx="9623">
                  <c:v>46880</c:v>
                </c:pt>
                <c:pt idx="9624">
                  <c:v>46881</c:v>
                </c:pt>
                <c:pt idx="9625">
                  <c:v>46882</c:v>
                </c:pt>
                <c:pt idx="9626">
                  <c:v>46883</c:v>
                </c:pt>
                <c:pt idx="9627">
                  <c:v>46884</c:v>
                </c:pt>
                <c:pt idx="9628">
                  <c:v>46885</c:v>
                </c:pt>
                <c:pt idx="9629">
                  <c:v>46886</c:v>
                </c:pt>
                <c:pt idx="9630">
                  <c:v>46887</c:v>
                </c:pt>
                <c:pt idx="9631">
                  <c:v>46888</c:v>
                </c:pt>
                <c:pt idx="9632">
                  <c:v>46889</c:v>
                </c:pt>
                <c:pt idx="9633">
                  <c:v>46890</c:v>
                </c:pt>
                <c:pt idx="9634">
                  <c:v>46891</c:v>
                </c:pt>
                <c:pt idx="9635">
                  <c:v>46892</c:v>
                </c:pt>
                <c:pt idx="9636">
                  <c:v>46893</c:v>
                </c:pt>
                <c:pt idx="9637">
                  <c:v>46894</c:v>
                </c:pt>
                <c:pt idx="9638">
                  <c:v>46895</c:v>
                </c:pt>
                <c:pt idx="9639">
                  <c:v>46896</c:v>
                </c:pt>
                <c:pt idx="9640">
                  <c:v>46897</c:v>
                </c:pt>
                <c:pt idx="9641">
                  <c:v>46898</c:v>
                </c:pt>
                <c:pt idx="9642">
                  <c:v>46899</c:v>
                </c:pt>
                <c:pt idx="9643">
                  <c:v>46900</c:v>
                </c:pt>
                <c:pt idx="9644">
                  <c:v>46901</c:v>
                </c:pt>
                <c:pt idx="9645">
                  <c:v>46902</c:v>
                </c:pt>
                <c:pt idx="9646">
                  <c:v>46903</c:v>
                </c:pt>
                <c:pt idx="9647">
                  <c:v>46904</c:v>
                </c:pt>
                <c:pt idx="9648">
                  <c:v>46905</c:v>
                </c:pt>
                <c:pt idx="9649">
                  <c:v>46906</c:v>
                </c:pt>
                <c:pt idx="9650">
                  <c:v>46907</c:v>
                </c:pt>
                <c:pt idx="9651">
                  <c:v>46908</c:v>
                </c:pt>
                <c:pt idx="9652">
                  <c:v>46909</c:v>
                </c:pt>
                <c:pt idx="9653">
                  <c:v>46910</c:v>
                </c:pt>
                <c:pt idx="9654">
                  <c:v>46911</c:v>
                </c:pt>
                <c:pt idx="9655">
                  <c:v>46912</c:v>
                </c:pt>
                <c:pt idx="9656">
                  <c:v>46913</c:v>
                </c:pt>
                <c:pt idx="9657">
                  <c:v>46914</c:v>
                </c:pt>
                <c:pt idx="9658">
                  <c:v>46915</c:v>
                </c:pt>
                <c:pt idx="9659">
                  <c:v>46916</c:v>
                </c:pt>
                <c:pt idx="9660">
                  <c:v>46917</c:v>
                </c:pt>
                <c:pt idx="9661">
                  <c:v>46918</c:v>
                </c:pt>
                <c:pt idx="9662">
                  <c:v>46919</c:v>
                </c:pt>
                <c:pt idx="9663">
                  <c:v>46920</c:v>
                </c:pt>
                <c:pt idx="9664">
                  <c:v>46921</c:v>
                </c:pt>
                <c:pt idx="9665">
                  <c:v>46922</c:v>
                </c:pt>
                <c:pt idx="9666">
                  <c:v>46923</c:v>
                </c:pt>
                <c:pt idx="9667">
                  <c:v>46924</c:v>
                </c:pt>
                <c:pt idx="9668">
                  <c:v>46925</c:v>
                </c:pt>
                <c:pt idx="9669">
                  <c:v>46926</c:v>
                </c:pt>
                <c:pt idx="9670">
                  <c:v>46927</c:v>
                </c:pt>
                <c:pt idx="9671">
                  <c:v>46928</c:v>
                </c:pt>
                <c:pt idx="9672">
                  <c:v>46929</c:v>
                </c:pt>
                <c:pt idx="9673">
                  <c:v>46930</c:v>
                </c:pt>
                <c:pt idx="9674">
                  <c:v>46931</c:v>
                </c:pt>
                <c:pt idx="9675">
                  <c:v>46932</c:v>
                </c:pt>
                <c:pt idx="9676">
                  <c:v>46933</c:v>
                </c:pt>
                <c:pt idx="9677">
                  <c:v>46934</c:v>
                </c:pt>
                <c:pt idx="9678">
                  <c:v>46935</c:v>
                </c:pt>
                <c:pt idx="9679">
                  <c:v>46936</c:v>
                </c:pt>
                <c:pt idx="9680">
                  <c:v>46937</c:v>
                </c:pt>
                <c:pt idx="9681">
                  <c:v>46938</c:v>
                </c:pt>
                <c:pt idx="9682">
                  <c:v>46939</c:v>
                </c:pt>
                <c:pt idx="9683">
                  <c:v>46940</c:v>
                </c:pt>
                <c:pt idx="9684">
                  <c:v>46941</c:v>
                </c:pt>
                <c:pt idx="9685">
                  <c:v>46942</c:v>
                </c:pt>
                <c:pt idx="9686">
                  <c:v>46943</c:v>
                </c:pt>
                <c:pt idx="9687">
                  <c:v>46944</c:v>
                </c:pt>
                <c:pt idx="9688">
                  <c:v>46945</c:v>
                </c:pt>
                <c:pt idx="9689">
                  <c:v>46946</c:v>
                </c:pt>
                <c:pt idx="9690">
                  <c:v>46947</c:v>
                </c:pt>
                <c:pt idx="9691">
                  <c:v>46948</c:v>
                </c:pt>
                <c:pt idx="9692">
                  <c:v>46949</c:v>
                </c:pt>
                <c:pt idx="9693">
                  <c:v>46950</c:v>
                </c:pt>
                <c:pt idx="9694">
                  <c:v>46951</c:v>
                </c:pt>
                <c:pt idx="9695">
                  <c:v>46952</c:v>
                </c:pt>
                <c:pt idx="9696">
                  <c:v>46953</c:v>
                </c:pt>
                <c:pt idx="9697">
                  <c:v>46954</c:v>
                </c:pt>
                <c:pt idx="9698">
                  <c:v>46955</c:v>
                </c:pt>
                <c:pt idx="9699">
                  <c:v>46956</c:v>
                </c:pt>
                <c:pt idx="9700">
                  <c:v>46957</c:v>
                </c:pt>
                <c:pt idx="9701">
                  <c:v>46958</c:v>
                </c:pt>
                <c:pt idx="9702">
                  <c:v>46959</c:v>
                </c:pt>
                <c:pt idx="9703">
                  <c:v>46960</c:v>
                </c:pt>
                <c:pt idx="9704">
                  <c:v>46961</c:v>
                </c:pt>
                <c:pt idx="9705">
                  <c:v>46962</c:v>
                </c:pt>
                <c:pt idx="9706">
                  <c:v>46963</c:v>
                </c:pt>
                <c:pt idx="9707">
                  <c:v>46964</c:v>
                </c:pt>
                <c:pt idx="9708">
                  <c:v>46965</c:v>
                </c:pt>
                <c:pt idx="9709">
                  <c:v>46966</c:v>
                </c:pt>
                <c:pt idx="9710">
                  <c:v>46967</c:v>
                </c:pt>
                <c:pt idx="9711">
                  <c:v>46968</c:v>
                </c:pt>
                <c:pt idx="9712">
                  <c:v>46969</c:v>
                </c:pt>
                <c:pt idx="9713">
                  <c:v>46970</c:v>
                </c:pt>
                <c:pt idx="9714">
                  <c:v>46971</c:v>
                </c:pt>
                <c:pt idx="9715">
                  <c:v>46972</c:v>
                </c:pt>
                <c:pt idx="9716">
                  <c:v>46973</c:v>
                </c:pt>
                <c:pt idx="9717">
                  <c:v>46974</c:v>
                </c:pt>
                <c:pt idx="9718">
                  <c:v>46975</c:v>
                </c:pt>
                <c:pt idx="9719">
                  <c:v>46976</c:v>
                </c:pt>
                <c:pt idx="9720">
                  <c:v>46977</c:v>
                </c:pt>
                <c:pt idx="9721">
                  <c:v>46978</c:v>
                </c:pt>
                <c:pt idx="9722">
                  <c:v>46979</c:v>
                </c:pt>
                <c:pt idx="9723">
                  <c:v>46980</c:v>
                </c:pt>
                <c:pt idx="9724">
                  <c:v>46981</c:v>
                </c:pt>
                <c:pt idx="9725">
                  <c:v>46982</c:v>
                </c:pt>
                <c:pt idx="9726">
                  <c:v>46983</c:v>
                </c:pt>
                <c:pt idx="9727">
                  <c:v>46984</c:v>
                </c:pt>
                <c:pt idx="9728">
                  <c:v>46985</c:v>
                </c:pt>
                <c:pt idx="9729">
                  <c:v>46986</c:v>
                </c:pt>
                <c:pt idx="9730">
                  <c:v>46987</c:v>
                </c:pt>
                <c:pt idx="9731">
                  <c:v>46988</c:v>
                </c:pt>
                <c:pt idx="9732">
                  <c:v>46989</c:v>
                </c:pt>
                <c:pt idx="9733">
                  <c:v>46990</c:v>
                </c:pt>
                <c:pt idx="9734">
                  <c:v>46991</c:v>
                </c:pt>
                <c:pt idx="9735">
                  <c:v>46992</c:v>
                </c:pt>
                <c:pt idx="9736">
                  <c:v>46993</c:v>
                </c:pt>
                <c:pt idx="9737">
                  <c:v>46994</c:v>
                </c:pt>
                <c:pt idx="9738">
                  <c:v>46995</c:v>
                </c:pt>
                <c:pt idx="9739">
                  <c:v>46996</c:v>
                </c:pt>
                <c:pt idx="9740">
                  <c:v>46997</c:v>
                </c:pt>
                <c:pt idx="9741">
                  <c:v>46998</c:v>
                </c:pt>
                <c:pt idx="9742">
                  <c:v>46999</c:v>
                </c:pt>
                <c:pt idx="9743">
                  <c:v>47000</c:v>
                </c:pt>
                <c:pt idx="9744">
                  <c:v>47001</c:v>
                </c:pt>
                <c:pt idx="9745">
                  <c:v>47002</c:v>
                </c:pt>
                <c:pt idx="9746">
                  <c:v>47003</c:v>
                </c:pt>
                <c:pt idx="9747">
                  <c:v>47004</c:v>
                </c:pt>
                <c:pt idx="9748">
                  <c:v>47005</c:v>
                </c:pt>
                <c:pt idx="9749">
                  <c:v>47006</c:v>
                </c:pt>
                <c:pt idx="9750">
                  <c:v>47007</c:v>
                </c:pt>
                <c:pt idx="9751">
                  <c:v>47008</c:v>
                </c:pt>
                <c:pt idx="9752">
                  <c:v>47009</c:v>
                </c:pt>
                <c:pt idx="9753">
                  <c:v>47010</c:v>
                </c:pt>
                <c:pt idx="9754">
                  <c:v>47011</c:v>
                </c:pt>
                <c:pt idx="9755">
                  <c:v>47012</c:v>
                </c:pt>
                <c:pt idx="9756">
                  <c:v>47013</c:v>
                </c:pt>
                <c:pt idx="9757">
                  <c:v>47014</c:v>
                </c:pt>
                <c:pt idx="9758">
                  <c:v>47015</c:v>
                </c:pt>
                <c:pt idx="9759">
                  <c:v>47016</c:v>
                </c:pt>
                <c:pt idx="9760">
                  <c:v>47017</c:v>
                </c:pt>
                <c:pt idx="9761">
                  <c:v>47018</c:v>
                </c:pt>
                <c:pt idx="9762">
                  <c:v>47019</c:v>
                </c:pt>
                <c:pt idx="9763">
                  <c:v>47020</c:v>
                </c:pt>
                <c:pt idx="9764">
                  <c:v>47021</c:v>
                </c:pt>
                <c:pt idx="9765">
                  <c:v>47022</c:v>
                </c:pt>
                <c:pt idx="9766">
                  <c:v>47023</c:v>
                </c:pt>
                <c:pt idx="9767">
                  <c:v>47024</c:v>
                </c:pt>
                <c:pt idx="9768">
                  <c:v>47025</c:v>
                </c:pt>
                <c:pt idx="9769">
                  <c:v>47026</c:v>
                </c:pt>
                <c:pt idx="9770">
                  <c:v>47027</c:v>
                </c:pt>
                <c:pt idx="9771">
                  <c:v>47028</c:v>
                </c:pt>
                <c:pt idx="9772">
                  <c:v>47029</c:v>
                </c:pt>
                <c:pt idx="9773">
                  <c:v>47030</c:v>
                </c:pt>
                <c:pt idx="9774">
                  <c:v>47031</c:v>
                </c:pt>
                <c:pt idx="9775">
                  <c:v>47032</c:v>
                </c:pt>
                <c:pt idx="9776">
                  <c:v>47033</c:v>
                </c:pt>
                <c:pt idx="9777">
                  <c:v>47034</c:v>
                </c:pt>
                <c:pt idx="9778">
                  <c:v>47035</c:v>
                </c:pt>
                <c:pt idx="9779">
                  <c:v>47036</c:v>
                </c:pt>
                <c:pt idx="9780">
                  <c:v>47037</c:v>
                </c:pt>
                <c:pt idx="9781">
                  <c:v>47038</c:v>
                </c:pt>
                <c:pt idx="9782">
                  <c:v>47039</c:v>
                </c:pt>
                <c:pt idx="9783">
                  <c:v>47040</c:v>
                </c:pt>
                <c:pt idx="9784">
                  <c:v>47041</c:v>
                </c:pt>
                <c:pt idx="9785">
                  <c:v>47042</c:v>
                </c:pt>
                <c:pt idx="9786">
                  <c:v>47043</c:v>
                </c:pt>
                <c:pt idx="9787">
                  <c:v>47044</c:v>
                </c:pt>
                <c:pt idx="9788">
                  <c:v>47045</c:v>
                </c:pt>
                <c:pt idx="9789">
                  <c:v>47046</c:v>
                </c:pt>
                <c:pt idx="9790">
                  <c:v>47047</c:v>
                </c:pt>
                <c:pt idx="9791">
                  <c:v>47048</c:v>
                </c:pt>
                <c:pt idx="9792">
                  <c:v>47049</c:v>
                </c:pt>
                <c:pt idx="9793">
                  <c:v>47050</c:v>
                </c:pt>
                <c:pt idx="9794">
                  <c:v>47051</c:v>
                </c:pt>
                <c:pt idx="9795">
                  <c:v>47052</c:v>
                </c:pt>
                <c:pt idx="9796">
                  <c:v>47053</c:v>
                </c:pt>
                <c:pt idx="9797">
                  <c:v>47054</c:v>
                </c:pt>
                <c:pt idx="9798">
                  <c:v>47055</c:v>
                </c:pt>
                <c:pt idx="9799">
                  <c:v>47056</c:v>
                </c:pt>
                <c:pt idx="9800">
                  <c:v>47057</c:v>
                </c:pt>
                <c:pt idx="9801">
                  <c:v>47058</c:v>
                </c:pt>
                <c:pt idx="9802">
                  <c:v>47059</c:v>
                </c:pt>
                <c:pt idx="9803">
                  <c:v>47060</c:v>
                </c:pt>
                <c:pt idx="9804">
                  <c:v>47061</c:v>
                </c:pt>
                <c:pt idx="9805">
                  <c:v>47062</c:v>
                </c:pt>
                <c:pt idx="9806">
                  <c:v>47063</c:v>
                </c:pt>
                <c:pt idx="9807">
                  <c:v>47064</c:v>
                </c:pt>
                <c:pt idx="9808">
                  <c:v>47065</c:v>
                </c:pt>
                <c:pt idx="9809">
                  <c:v>47066</c:v>
                </c:pt>
                <c:pt idx="9810">
                  <c:v>47067</c:v>
                </c:pt>
                <c:pt idx="9811">
                  <c:v>47068</c:v>
                </c:pt>
                <c:pt idx="9812">
                  <c:v>47069</c:v>
                </c:pt>
                <c:pt idx="9813">
                  <c:v>47070</c:v>
                </c:pt>
                <c:pt idx="9814">
                  <c:v>47071</c:v>
                </c:pt>
                <c:pt idx="9815">
                  <c:v>47072</c:v>
                </c:pt>
                <c:pt idx="9816">
                  <c:v>47073</c:v>
                </c:pt>
                <c:pt idx="9817">
                  <c:v>47074</c:v>
                </c:pt>
                <c:pt idx="9818">
                  <c:v>47075</c:v>
                </c:pt>
                <c:pt idx="9819">
                  <c:v>47076</c:v>
                </c:pt>
                <c:pt idx="9820">
                  <c:v>47077</c:v>
                </c:pt>
                <c:pt idx="9821">
                  <c:v>47078</c:v>
                </c:pt>
                <c:pt idx="9822">
                  <c:v>47079</c:v>
                </c:pt>
                <c:pt idx="9823">
                  <c:v>47080</c:v>
                </c:pt>
                <c:pt idx="9824">
                  <c:v>47081</c:v>
                </c:pt>
                <c:pt idx="9825">
                  <c:v>47082</c:v>
                </c:pt>
                <c:pt idx="9826">
                  <c:v>47083</c:v>
                </c:pt>
                <c:pt idx="9827">
                  <c:v>47084</c:v>
                </c:pt>
                <c:pt idx="9828">
                  <c:v>47085</c:v>
                </c:pt>
                <c:pt idx="9829">
                  <c:v>47086</c:v>
                </c:pt>
                <c:pt idx="9830">
                  <c:v>47087</c:v>
                </c:pt>
                <c:pt idx="9831">
                  <c:v>47088</c:v>
                </c:pt>
                <c:pt idx="9832">
                  <c:v>47089</c:v>
                </c:pt>
                <c:pt idx="9833">
                  <c:v>47090</c:v>
                </c:pt>
                <c:pt idx="9834">
                  <c:v>47091</c:v>
                </c:pt>
                <c:pt idx="9835">
                  <c:v>47092</c:v>
                </c:pt>
                <c:pt idx="9836">
                  <c:v>47093</c:v>
                </c:pt>
                <c:pt idx="9837">
                  <c:v>47094</c:v>
                </c:pt>
                <c:pt idx="9838">
                  <c:v>47095</c:v>
                </c:pt>
                <c:pt idx="9839">
                  <c:v>47096</c:v>
                </c:pt>
                <c:pt idx="9840">
                  <c:v>47097</c:v>
                </c:pt>
                <c:pt idx="9841">
                  <c:v>47098</c:v>
                </c:pt>
                <c:pt idx="9842">
                  <c:v>47099</c:v>
                </c:pt>
                <c:pt idx="9843">
                  <c:v>47100</c:v>
                </c:pt>
                <c:pt idx="9844">
                  <c:v>47101</c:v>
                </c:pt>
                <c:pt idx="9845">
                  <c:v>47102</c:v>
                </c:pt>
                <c:pt idx="9846">
                  <c:v>47103</c:v>
                </c:pt>
                <c:pt idx="9847">
                  <c:v>47104</c:v>
                </c:pt>
                <c:pt idx="9848">
                  <c:v>47105</c:v>
                </c:pt>
                <c:pt idx="9849">
                  <c:v>47106</c:v>
                </c:pt>
                <c:pt idx="9850">
                  <c:v>47107</c:v>
                </c:pt>
                <c:pt idx="9851">
                  <c:v>47108</c:v>
                </c:pt>
                <c:pt idx="9852">
                  <c:v>47109</c:v>
                </c:pt>
                <c:pt idx="9853">
                  <c:v>47110</c:v>
                </c:pt>
                <c:pt idx="9854">
                  <c:v>47111</c:v>
                </c:pt>
                <c:pt idx="9855">
                  <c:v>47112</c:v>
                </c:pt>
                <c:pt idx="9856">
                  <c:v>47113</c:v>
                </c:pt>
                <c:pt idx="9857">
                  <c:v>47114</c:v>
                </c:pt>
                <c:pt idx="9858">
                  <c:v>47115</c:v>
                </c:pt>
                <c:pt idx="9859">
                  <c:v>47116</c:v>
                </c:pt>
                <c:pt idx="9860">
                  <c:v>47117</c:v>
                </c:pt>
                <c:pt idx="9861">
                  <c:v>47118</c:v>
                </c:pt>
                <c:pt idx="9862">
                  <c:v>47119</c:v>
                </c:pt>
                <c:pt idx="9863">
                  <c:v>47120</c:v>
                </c:pt>
                <c:pt idx="9864">
                  <c:v>47121</c:v>
                </c:pt>
                <c:pt idx="9865">
                  <c:v>47122</c:v>
                </c:pt>
                <c:pt idx="9866">
                  <c:v>47123</c:v>
                </c:pt>
                <c:pt idx="9867">
                  <c:v>47124</c:v>
                </c:pt>
                <c:pt idx="9868">
                  <c:v>47125</c:v>
                </c:pt>
                <c:pt idx="9869">
                  <c:v>47126</c:v>
                </c:pt>
                <c:pt idx="9870">
                  <c:v>47127</c:v>
                </c:pt>
                <c:pt idx="9871">
                  <c:v>47128</c:v>
                </c:pt>
                <c:pt idx="9872">
                  <c:v>47129</c:v>
                </c:pt>
                <c:pt idx="9873">
                  <c:v>47130</c:v>
                </c:pt>
                <c:pt idx="9874">
                  <c:v>47131</c:v>
                </c:pt>
                <c:pt idx="9875">
                  <c:v>47132</c:v>
                </c:pt>
                <c:pt idx="9876">
                  <c:v>47133</c:v>
                </c:pt>
                <c:pt idx="9877">
                  <c:v>47134</c:v>
                </c:pt>
                <c:pt idx="9878">
                  <c:v>47135</c:v>
                </c:pt>
                <c:pt idx="9879">
                  <c:v>47136</c:v>
                </c:pt>
                <c:pt idx="9880">
                  <c:v>47137</c:v>
                </c:pt>
                <c:pt idx="9881">
                  <c:v>47138</c:v>
                </c:pt>
                <c:pt idx="9882">
                  <c:v>47139</c:v>
                </c:pt>
                <c:pt idx="9883">
                  <c:v>47140</c:v>
                </c:pt>
                <c:pt idx="9884">
                  <c:v>47141</c:v>
                </c:pt>
                <c:pt idx="9885">
                  <c:v>47142</c:v>
                </c:pt>
                <c:pt idx="9886">
                  <c:v>47143</c:v>
                </c:pt>
                <c:pt idx="9887">
                  <c:v>47144</c:v>
                </c:pt>
                <c:pt idx="9888">
                  <c:v>47145</c:v>
                </c:pt>
                <c:pt idx="9889">
                  <c:v>47146</c:v>
                </c:pt>
                <c:pt idx="9890">
                  <c:v>47147</c:v>
                </c:pt>
                <c:pt idx="9891">
                  <c:v>47148</c:v>
                </c:pt>
                <c:pt idx="9892">
                  <c:v>47149</c:v>
                </c:pt>
                <c:pt idx="9893">
                  <c:v>47150</c:v>
                </c:pt>
                <c:pt idx="9894">
                  <c:v>47151</c:v>
                </c:pt>
                <c:pt idx="9895">
                  <c:v>47152</c:v>
                </c:pt>
                <c:pt idx="9896">
                  <c:v>47153</c:v>
                </c:pt>
                <c:pt idx="9897">
                  <c:v>47154</c:v>
                </c:pt>
                <c:pt idx="9898">
                  <c:v>47155</c:v>
                </c:pt>
                <c:pt idx="9899">
                  <c:v>47156</c:v>
                </c:pt>
                <c:pt idx="9900">
                  <c:v>47157</c:v>
                </c:pt>
                <c:pt idx="9901">
                  <c:v>47158</c:v>
                </c:pt>
                <c:pt idx="9902">
                  <c:v>47159</c:v>
                </c:pt>
                <c:pt idx="9903">
                  <c:v>47160</c:v>
                </c:pt>
                <c:pt idx="9904">
                  <c:v>47161</c:v>
                </c:pt>
                <c:pt idx="9905">
                  <c:v>47162</c:v>
                </c:pt>
                <c:pt idx="9906">
                  <c:v>47163</c:v>
                </c:pt>
                <c:pt idx="9907">
                  <c:v>47164</c:v>
                </c:pt>
                <c:pt idx="9908">
                  <c:v>47165</c:v>
                </c:pt>
                <c:pt idx="9909">
                  <c:v>47166</c:v>
                </c:pt>
                <c:pt idx="9910">
                  <c:v>47167</c:v>
                </c:pt>
                <c:pt idx="9911">
                  <c:v>47168</c:v>
                </c:pt>
                <c:pt idx="9912">
                  <c:v>47169</c:v>
                </c:pt>
                <c:pt idx="9913">
                  <c:v>47170</c:v>
                </c:pt>
                <c:pt idx="9914">
                  <c:v>47171</c:v>
                </c:pt>
                <c:pt idx="9915">
                  <c:v>47172</c:v>
                </c:pt>
                <c:pt idx="9916">
                  <c:v>47173</c:v>
                </c:pt>
                <c:pt idx="9917">
                  <c:v>47174</c:v>
                </c:pt>
                <c:pt idx="9918">
                  <c:v>47175</c:v>
                </c:pt>
                <c:pt idx="9919">
                  <c:v>47176</c:v>
                </c:pt>
                <c:pt idx="9920">
                  <c:v>47177</c:v>
                </c:pt>
                <c:pt idx="9921">
                  <c:v>47178</c:v>
                </c:pt>
                <c:pt idx="9922">
                  <c:v>47179</c:v>
                </c:pt>
                <c:pt idx="9923">
                  <c:v>47180</c:v>
                </c:pt>
                <c:pt idx="9924">
                  <c:v>47181</c:v>
                </c:pt>
                <c:pt idx="9925">
                  <c:v>47182</c:v>
                </c:pt>
                <c:pt idx="9926">
                  <c:v>47183</c:v>
                </c:pt>
                <c:pt idx="9927">
                  <c:v>47184</c:v>
                </c:pt>
                <c:pt idx="9928">
                  <c:v>47185</c:v>
                </c:pt>
                <c:pt idx="9929">
                  <c:v>47186</c:v>
                </c:pt>
                <c:pt idx="9930">
                  <c:v>47187</c:v>
                </c:pt>
                <c:pt idx="9931">
                  <c:v>47188</c:v>
                </c:pt>
                <c:pt idx="9932">
                  <c:v>47189</c:v>
                </c:pt>
                <c:pt idx="9933">
                  <c:v>47190</c:v>
                </c:pt>
                <c:pt idx="9934">
                  <c:v>47191</c:v>
                </c:pt>
                <c:pt idx="9935">
                  <c:v>47192</c:v>
                </c:pt>
                <c:pt idx="9936">
                  <c:v>47193</c:v>
                </c:pt>
                <c:pt idx="9937">
                  <c:v>47194</c:v>
                </c:pt>
                <c:pt idx="9938">
                  <c:v>47195</c:v>
                </c:pt>
                <c:pt idx="9939">
                  <c:v>47196</c:v>
                </c:pt>
                <c:pt idx="9940">
                  <c:v>47197</c:v>
                </c:pt>
                <c:pt idx="9941">
                  <c:v>47198</c:v>
                </c:pt>
                <c:pt idx="9942">
                  <c:v>47199</c:v>
                </c:pt>
                <c:pt idx="9943">
                  <c:v>47200</c:v>
                </c:pt>
                <c:pt idx="9944">
                  <c:v>47201</c:v>
                </c:pt>
                <c:pt idx="9945">
                  <c:v>47202</c:v>
                </c:pt>
                <c:pt idx="9946">
                  <c:v>47203</c:v>
                </c:pt>
                <c:pt idx="9947">
                  <c:v>47204</c:v>
                </c:pt>
                <c:pt idx="9948">
                  <c:v>47205</c:v>
                </c:pt>
                <c:pt idx="9949">
                  <c:v>47206</c:v>
                </c:pt>
                <c:pt idx="9950">
                  <c:v>47207</c:v>
                </c:pt>
                <c:pt idx="9951">
                  <c:v>47208</c:v>
                </c:pt>
                <c:pt idx="9952">
                  <c:v>47209</c:v>
                </c:pt>
                <c:pt idx="9953">
                  <c:v>47210</c:v>
                </c:pt>
                <c:pt idx="9954">
                  <c:v>47211</c:v>
                </c:pt>
                <c:pt idx="9955">
                  <c:v>47212</c:v>
                </c:pt>
                <c:pt idx="9956">
                  <c:v>47213</c:v>
                </c:pt>
                <c:pt idx="9957">
                  <c:v>47214</c:v>
                </c:pt>
                <c:pt idx="9958">
                  <c:v>47215</c:v>
                </c:pt>
                <c:pt idx="9959">
                  <c:v>47216</c:v>
                </c:pt>
                <c:pt idx="9960">
                  <c:v>47217</c:v>
                </c:pt>
                <c:pt idx="9961">
                  <c:v>47218</c:v>
                </c:pt>
                <c:pt idx="9962">
                  <c:v>47219</c:v>
                </c:pt>
                <c:pt idx="9963">
                  <c:v>47220</c:v>
                </c:pt>
                <c:pt idx="9964">
                  <c:v>47221</c:v>
                </c:pt>
                <c:pt idx="9965">
                  <c:v>47222</c:v>
                </c:pt>
                <c:pt idx="9966">
                  <c:v>47223</c:v>
                </c:pt>
                <c:pt idx="9967">
                  <c:v>47224</c:v>
                </c:pt>
                <c:pt idx="9968">
                  <c:v>47225</c:v>
                </c:pt>
                <c:pt idx="9969">
                  <c:v>47226</c:v>
                </c:pt>
                <c:pt idx="9970">
                  <c:v>47227</c:v>
                </c:pt>
                <c:pt idx="9971">
                  <c:v>47228</c:v>
                </c:pt>
                <c:pt idx="9972">
                  <c:v>47229</c:v>
                </c:pt>
                <c:pt idx="9973">
                  <c:v>47230</c:v>
                </c:pt>
                <c:pt idx="9974">
                  <c:v>47231</c:v>
                </c:pt>
                <c:pt idx="9975">
                  <c:v>47232</c:v>
                </c:pt>
                <c:pt idx="9976">
                  <c:v>47233</c:v>
                </c:pt>
                <c:pt idx="9977">
                  <c:v>47234</c:v>
                </c:pt>
                <c:pt idx="9978">
                  <c:v>47235</c:v>
                </c:pt>
                <c:pt idx="9979">
                  <c:v>47236</c:v>
                </c:pt>
                <c:pt idx="9980">
                  <c:v>47237</c:v>
                </c:pt>
                <c:pt idx="9981">
                  <c:v>47238</c:v>
                </c:pt>
                <c:pt idx="9982">
                  <c:v>47239</c:v>
                </c:pt>
                <c:pt idx="9983">
                  <c:v>47240</c:v>
                </c:pt>
                <c:pt idx="9984">
                  <c:v>47241</c:v>
                </c:pt>
                <c:pt idx="9985">
                  <c:v>47242</c:v>
                </c:pt>
                <c:pt idx="9986">
                  <c:v>47243</c:v>
                </c:pt>
                <c:pt idx="9987">
                  <c:v>47244</c:v>
                </c:pt>
                <c:pt idx="9988">
                  <c:v>47245</c:v>
                </c:pt>
                <c:pt idx="9989">
                  <c:v>47246</c:v>
                </c:pt>
                <c:pt idx="9990">
                  <c:v>47247</c:v>
                </c:pt>
                <c:pt idx="9991">
                  <c:v>47248</c:v>
                </c:pt>
                <c:pt idx="9992">
                  <c:v>47249</c:v>
                </c:pt>
                <c:pt idx="9993">
                  <c:v>47250</c:v>
                </c:pt>
                <c:pt idx="9994">
                  <c:v>47251</c:v>
                </c:pt>
                <c:pt idx="9995">
                  <c:v>47252</c:v>
                </c:pt>
                <c:pt idx="9996">
                  <c:v>47253</c:v>
                </c:pt>
                <c:pt idx="9997">
                  <c:v>47254</c:v>
                </c:pt>
                <c:pt idx="9998">
                  <c:v>47255</c:v>
                </c:pt>
                <c:pt idx="9999">
                  <c:v>47256</c:v>
                </c:pt>
                <c:pt idx="10000">
                  <c:v>47257</c:v>
                </c:pt>
                <c:pt idx="10001">
                  <c:v>47258</c:v>
                </c:pt>
                <c:pt idx="10002">
                  <c:v>47259</c:v>
                </c:pt>
                <c:pt idx="10003">
                  <c:v>47260</c:v>
                </c:pt>
                <c:pt idx="10004">
                  <c:v>47261</c:v>
                </c:pt>
                <c:pt idx="10005">
                  <c:v>47262</c:v>
                </c:pt>
                <c:pt idx="10006">
                  <c:v>47263</c:v>
                </c:pt>
                <c:pt idx="10007">
                  <c:v>47264</c:v>
                </c:pt>
                <c:pt idx="10008">
                  <c:v>47265</c:v>
                </c:pt>
                <c:pt idx="10009">
                  <c:v>47266</c:v>
                </c:pt>
                <c:pt idx="10010">
                  <c:v>47267</c:v>
                </c:pt>
                <c:pt idx="10011">
                  <c:v>47268</c:v>
                </c:pt>
                <c:pt idx="10012">
                  <c:v>47269</c:v>
                </c:pt>
                <c:pt idx="10013">
                  <c:v>47270</c:v>
                </c:pt>
                <c:pt idx="10014">
                  <c:v>47271</c:v>
                </c:pt>
                <c:pt idx="10015">
                  <c:v>47272</c:v>
                </c:pt>
                <c:pt idx="10016">
                  <c:v>47273</c:v>
                </c:pt>
                <c:pt idx="10017">
                  <c:v>47274</c:v>
                </c:pt>
                <c:pt idx="10018">
                  <c:v>47275</c:v>
                </c:pt>
                <c:pt idx="10019">
                  <c:v>47276</c:v>
                </c:pt>
                <c:pt idx="10020">
                  <c:v>47277</c:v>
                </c:pt>
                <c:pt idx="10021">
                  <c:v>47278</c:v>
                </c:pt>
                <c:pt idx="10022">
                  <c:v>47279</c:v>
                </c:pt>
                <c:pt idx="10023">
                  <c:v>47280</c:v>
                </c:pt>
                <c:pt idx="10024">
                  <c:v>47281</c:v>
                </c:pt>
                <c:pt idx="10025">
                  <c:v>47282</c:v>
                </c:pt>
                <c:pt idx="10026">
                  <c:v>47283</c:v>
                </c:pt>
                <c:pt idx="10027">
                  <c:v>47284</c:v>
                </c:pt>
                <c:pt idx="10028">
                  <c:v>47285</c:v>
                </c:pt>
                <c:pt idx="10029">
                  <c:v>47286</c:v>
                </c:pt>
                <c:pt idx="10030">
                  <c:v>47287</c:v>
                </c:pt>
                <c:pt idx="10031">
                  <c:v>47288</c:v>
                </c:pt>
                <c:pt idx="10032">
                  <c:v>47289</c:v>
                </c:pt>
                <c:pt idx="10033">
                  <c:v>47290</c:v>
                </c:pt>
                <c:pt idx="10034">
                  <c:v>47291</c:v>
                </c:pt>
                <c:pt idx="10035">
                  <c:v>47292</c:v>
                </c:pt>
                <c:pt idx="10036">
                  <c:v>47293</c:v>
                </c:pt>
                <c:pt idx="10037">
                  <c:v>47294</c:v>
                </c:pt>
                <c:pt idx="10038">
                  <c:v>47295</c:v>
                </c:pt>
                <c:pt idx="10039">
                  <c:v>47296</c:v>
                </c:pt>
                <c:pt idx="10040">
                  <c:v>47297</c:v>
                </c:pt>
                <c:pt idx="10041">
                  <c:v>47298</c:v>
                </c:pt>
                <c:pt idx="10042">
                  <c:v>47299</c:v>
                </c:pt>
                <c:pt idx="10043">
                  <c:v>47300</c:v>
                </c:pt>
                <c:pt idx="10044">
                  <c:v>47301</c:v>
                </c:pt>
                <c:pt idx="10045">
                  <c:v>47302</c:v>
                </c:pt>
                <c:pt idx="10046">
                  <c:v>47303</c:v>
                </c:pt>
                <c:pt idx="10047">
                  <c:v>47304</c:v>
                </c:pt>
                <c:pt idx="10048">
                  <c:v>47305</c:v>
                </c:pt>
                <c:pt idx="10049">
                  <c:v>47306</c:v>
                </c:pt>
                <c:pt idx="10050">
                  <c:v>47307</c:v>
                </c:pt>
                <c:pt idx="10051">
                  <c:v>47308</c:v>
                </c:pt>
                <c:pt idx="10052">
                  <c:v>47309</c:v>
                </c:pt>
                <c:pt idx="10053">
                  <c:v>47310</c:v>
                </c:pt>
                <c:pt idx="10054">
                  <c:v>47311</c:v>
                </c:pt>
                <c:pt idx="10055">
                  <c:v>47312</c:v>
                </c:pt>
                <c:pt idx="10056">
                  <c:v>47313</c:v>
                </c:pt>
                <c:pt idx="10057">
                  <c:v>47314</c:v>
                </c:pt>
                <c:pt idx="10058">
                  <c:v>47315</c:v>
                </c:pt>
                <c:pt idx="10059">
                  <c:v>47316</c:v>
                </c:pt>
                <c:pt idx="10060">
                  <c:v>47317</c:v>
                </c:pt>
                <c:pt idx="10061">
                  <c:v>47318</c:v>
                </c:pt>
                <c:pt idx="10062">
                  <c:v>47319</c:v>
                </c:pt>
                <c:pt idx="10063">
                  <c:v>47320</c:v>
                </c:pt>
                <c:pt idx="10064">
                  <c:v>47321</c:v>
                </c:pt>
                <c:pt idx="10065">
                  <c:v>47322</c:v>
                </c:pt>
                <c:pt idx="10066">
                  <c:v>47323</c:v>
                </c:pt>
                <c:pt idx="10067">
                  <c:v>47324</c:v>
                </c:pt>
                <c:pt idx="10068">
                  <c:v>47325</c:v>
                </c:pt>
                <c:pt idx="10069">
                  <c:v>47326</c:v>
                </c:pt>
                <c:pt idx="10070">
                  <c:v>47327</c:v>
                </c:pt>
                <c:pt idx="10071">
                  <c:v>47328</c:v>
                </c:pt>
                <c:pt idx="10072">
                  <c:v>47329</c:v>
                </c:pt>
                <c:pt idx="10073">
                  <c:v>47330</c:v>
                </c:pt>
                <c:pt idx="10074">
                  <c:v>47331</c:v>
                </c:pt>
                <c:pt idx="10075">
                  <c:v>47332</c:v>
                </c:pt>
                <c:pt idx="10076">
                  <c:v>47333</c:v>
                </c:pt>
                <c:pt idx="10077">
                  <c:v>47334</c:v>
                </c:pt>
                <c:pt idx="10078">
                  <c:v>47335</c:v>
                </c:pt>
                <c:pt idx="10079">
                  <c:v>47336</c:v>
                </c:pt>
                <c:pt idx="10080">
                  <c:v>47337</c:v>
                </c:pt>
                <c:pt idx="10081">
                  <c:v>47338</c:v>
                </c:pt>
                <c:pt idx="10082">
                  <c:v>47339</c:v>
                </c:pt>
                <c:pt idx="10083">
                  <c:v>47340</c:v>
                </c:pt>
                <c:pt idx="10084">
                  <c:v>47341</c:v>
                </c:pt>
                <c:pt idx="10085">
                  <c:v>47342</c:v>
                </c:pt>
                <c:pt idx="10086">
                  <c:v>47343</c:v>
                </c:pt>
                <c:pt idx="10087">
                  <c:v>47344</c:v>
                </c:pt>
                <c:pt idx="10088">
                  <c:v>47345</c:v>
                </c:pt>
                <c:pt idx="10089">
                  <c:v>47346</c:v>
                </c:pt>
                <c:pt idx="10090">
                  <c:v>47347</c:v>
                </c:pt>
                <c:pt idx="10091">
                  <c:v>47348</c:v>
                </c:pt>
                <c:pt idx="10092">
                  <c:v>47349</c:v>
                </c:pt>
                <c:pt idx="10093">
                  <c:v>47350</c:v>
                </c:pt>
                <c:pt idx="10094">
                  <c:v>47351</c:v>
                </c:pt>
                <c:pt idx="10095">
                  <c:v>47352</c:v>
                </c:pt>
                <c:pt idx="10096">
                  <c:v>47353</c:v>
                </c:pt>
                <c:pt idx="10097">
                  <c:v>47354</c:v>
                </c:pt>
                <c:pt idx="10098">
                  <c:v>47355</c:v>
                </c:pt>
                <c:pt idx="10099">
                  <c:v>47356</c:v>
                </c:pt>
                <c:pt idx="10100">
                  <c:v>47357</c:v>
                </c:pt>
                <c:pt idx="10101">
                  <c:v>47358</c:v>
                </c:pt>
                <c:pt idx="10102">
                  <c:v>47359</c:v>
                </c:pt>
                <c:pt idx="10103">
                  <c:v>47360</c:v>
                </c:pt>
                <c:pt idx="10104">
                  <c:v>47361</c:v>
                </c:pt>
                <c:pt idx="10105">
                  <c:v>47362</c:v>
                </c:pt>
                <c:pt idx="10106">
                  <c:v>47363</c:v>
                </c:pt>
                <c:pt idx="10107">
                  <c:v>47364</c:v>
                </c:pt>
                <c:pt idx="10108">
                  <c:v>47365</c:v>
                </c:pt>
                <c:pt idx="10109">
                  <c:v>47366</c:v>
                </c:pt>
                <c:pt idx="10110">
                  <c:v>47367</c:v>
                </c:pt>
                <c:pt idx="10111">
                  <c:v>47368</c:v>
                </c:pt>
                <c:pt idx="10112">
                  <c:v>47369</c:v>
                </c:pt>
                <c:pt idx="10113">
                  <c:v>47370</c:v>
                </c:pt>
                <c:pt idx="10114">
                  <c:v>47371</c:v>
                </c:pt>
                <c:pt idx="10115">
                  <c:v>47372</c:v>
                </c:pt>
                <c:pt idx="10116">
                  <c:v>47373</c:v>
                </c:pt>
                <c:pt idx="10117">
                  <c:v>47374</c:v>
                </c:pt>
                <c:pt idx="10118">
                  <c:v>47375</c:v>
                </c:pt>
                <c:pt idx="10119">
                  <c:v>47376</c:v>
                </c:pt>
                <c:pt idx="10120">
                  <c:v>47377</c:v>
                </c:pt>
                <c:pt idx="10121">
                  <c:v>47378</c:v>
                </c:pt>
                <c:pt idx="10122">
                  <c:v>47379</c:v>
                </c:pt>
                <c:pt idx="10123">
                  <c:v>47380</c:v>
                </c:pt>
                <c:pt idx="10124">
                  <c:v>47381</c:v>
                </c:pt>
                <c:pt idx="10125">
                  <c:v>47382</c:v>
                </c:pt>
                <c:pt idx="10126">
                  <c:v>47383</c:v>
                </c:pt>
                <c:pt idx="10127">
                  <c:v>47384</c:v>
                </c:pt>
                <c:pt idx="10128">
                  <c:v>47385</c:v>
                </c:pt>
                <c:pt idx="10129">
                  <c:v>47386</c:v>
                </c:pt>
                <c:pt idx="10130">
                  <c:v>47387</c:v>
                </c:pt>
                <c:pt idx="10131">
                  <c:v>47388</c:v>
                </c:pt>
                <c:pt idx="10132">
                  <c:v>47389</c:v>
                </c:pt>
                <c:pt idx="10133">
                  <c:v>47390</c:v>
                </c:pt>
                <c:pt idx="10134">
                  <c:v>47391</c:v>
                </c:pt>
                <c:pt idx="10135">
                  <c:v>47392</c:v>
                </c:pt>
                <c:pt idx="10136">
                  <c:v>47393</c:v>
                </c:pt>
                <c:pt idx="10137">
                  <c:v>47394</c:v>
                </c:pt>
                <c:pt idx="10138">
                  <c:v>47395</c:v>
                </c:pt>
                <c:pt idx="10139">
                  <c:v>47396</c:v>
                </c:pt>
                <c:pt idx="10140">
                  <c:v>47397</c:v>
                </c:pt>
                <c:pt idx="10141">
                  <c:v>47398</c:v>
                </c:pt>
                <c:pt idx="10142">
                  <c:v>47399</c:v>
                </c:pt>
                <c:pt idx="10143">
                  <c:v>47400</c:v>
                </c:pt>
                <c:pt idx="10144">
                  <c:v>47401</c:v>
                </c:pt>
                <c:pt idx="10145">
                  <c:v>47402</c:v>
                </c:pt>
                <c:pt idx="10146">
                  <c:v>47403</c:v>
                </c:pt>
                <c:pt idx="10147">
                  <c:v>47404</c:v>
                </c:pt>
                <c:pt idx="10148">
                  <c:v>47405</c:v>
                </c:pt>
                <c:pt idx="10149">
                  <c:v>47406</c:v>
                </c:pt>
                <c:pt idx="10150">
                  <c:v>47407</c:v>
                </c:pt>
                <c:pt idx="10151">
                  <c:v>47408</c:v>
                </c:pt>
                <c:pt idx="10152">
                  <c:v>47409</c:v>
                </c:pt>
                <c:pt idx="10153">
                  <c:v>47410</c:v>
                </c:pt>
                <c:pt idx="10154">
                  <c:v>47411</c:v>
                </c:pt>
                <c:pt idx="10155">
                  <c:v>47412</c:v>
                </c:pt>
                <c:pt idx="10156">
                  <c:v>47413</c:v>
                </c:pt>
                <c:pt idx="10157">
                  <c:v>47414</c:v>
                </c:pt>
                <c:pt idx="10158">
                  <c:v>47415</c:v>
                </c:pt>
                <c:pt idx="10159">
                  <c:v>47416</c:v>
                </c:pt>
                <c:pt idx="10160">
                  <c:v>47417</c:v>
                </c:pt>
                <c:pt idx="10161">
                  <c:v>47418</c:v>
                </c:pt>
                <c:pt idx="10162">
                  <c:v>47419</c:v>
                </c:pt>
                <c:pt idx="10163">
                  <c:v>47420</c:v>
                </c:pt>
                <c:pt idx="10164">
                  <c:v>47421</c:v>
                </c:pt>
                <c:pt idx="10165">
                  <c:v>47422</c:v>
                </c:pt>
                <c:pt idx="10166">
                  <c:v>47423</c:v>
                </c:pt>
                <c:pt idx="10167">
                  <c:v>47424</c:v>
                </c:pt>
                <c:pt idx="10168">
                  <c:v>47425</c:v>
                </c:pt>
                <c:pt idx="10169">
                  <c:v>47426</c:v>
                </c:pt>
                <c:pt idx="10170">
                  <c:v>47427</c:v>
                </c:pt>
                <c:pt idx="10171">
                  <c:v>47428</c:v>
                </c:pt>
                <c:pt idx="10172">
                  <c:v>47429</c:v>
                </c:pt>
                <c:pt idx="10173">
                  <c:v>47430</c:v>
                </c:pt>
                <c:pt idx="10174">
                  <c:v>47431</c:v>
                </c:pt>
                <c:pt idx="10175">
                  <c:v>47432</c:v>
                </c:pt>
                <c:pt idx="10176">
                  <c:v>47433</c:v>
                </c:pt>
                <c:pt idx="10177">
                  <c:v>47434</c:v>
                </c:pt>
                <c:pt idx="10178">
                  <c:v>47435</c:v>
                </c:pt>
                <c:pt idx="10179">
                  <c:v>47436</c:v>
                </c:pt>
                <c:pt idx="10180">
                  <c:v>47437</c:v>
                </c:pt>
                <c:pt idx="10181">
                  <c:v>47438</c:v>
                </c:pt>
                <c:pt idx="10182">
                  <c:v>47439</c:v>
                </c:pt>
                <c:pt idx="10183">
                  <c:v>47440</c:v>
                </c:pt>
                <c:pt idx="10184">
                  <c:v>47441</c:v>
                </c:pt>
                <c:pt idx="10185">
                  <c:v>47442</c:v>
                </c:pt>
                <c:pt idx="10186">
                  <c:v>47443</c:v>
                </c:pt>
                <c:pt idx="10187">
                  <c:v>47444</c:v>
                </c:pt>
                <c:pt idx="10188">
                  <c:v>47445</c:v>
                </c:pt>
                <c:pt idx="10189">
                  <c:v>47446</c:v>
                </c:pt>
                <c:pt idx="10190">
                  <c:v>47447</c:v>
                </c:pt>
                <c:pt idx="10191">
                  <c:v>47448</c:v>
                </c:pt>
                <c:pt idx="10192">
                  <c:v>47449</c:v>
                </c:pt>
                <c:pt idx="10193">
                  <c:v>47450</c:v>
                </c:pt>
                <c:pt idx="10194">
                  <c:v>47451</c:v>
                </c:pt>
                <c:pt idx="10195">
                  <c:v>47452</c:v>
                </c:pt>
                <c:pt idx="10196">
                  <c:v>47453</c:v>
                </c:pt>
                <c:pt idx="10197">
                  <c:v>47454</c:v>
                </c:pt>
                <c:pt idx="10198">
                  <c:v>47455</c:v>
                </c:pt>
                <c:pt idx="10199">
                  <c:v>47456</c:v>
                </c:pt>
                <c:pt idx="10200">
                  <c:v>47457</c:v>
                </c:pt>
                <c:pt idx="10201">
                  <c:v>47458</c:v>
                </c:pt>
                <c:pt idx="10202">
                  <c:v>47459</c:v>
                </c:pt>
                <c:pt idx="10203">
                  <c:v>47460</c:v>
                </c:pt>
                <c:pt idx="10204">
                  <c:v>47461</c:v>
                </c:pt>
                <c:pt idx="10205">
                  <c:v>47462</c:v>
                </c:pt>
                <c:pt idx="10206">
                  <c:v>47463</c:v>
                </c:pt>
                <c:pt idx="10207">
                  <c:v>47464</c:v>
                </c:pt>
                <c:pt idx="10208">
                  <c:v>47465</c:v>
                </c:pt>
                <c:pt idx="10209">
                  <c:v>47466</c:v>
                </c:pt>
                <c:pt idx="10210">
                  <c:v>47467</c:v>
                </c:pt>
                <c:pt idx="10211">
                  <c:v>47468</c:v>
                </c:pt>
                <c:pt idx="10212">
                  <c:v>47469</c:v>
                </c:pt>
                <c:pt idx="10213">
                  <c:v>47470</c:v>
                </c:pt>
                <c:pt idx="10214">
                  <c:v>47471</c:v>
                </c:pt>
                <c:pt idx="10215">
                  <c:v>47472</c:v>
                </c:pt>
                <c:pt idx="10216">
                  <c:v>47473</c:v>
                </c:pt>
                <c:pt idx="10217">
                  <c:v>47474</c:v>
                </c:pt>
                <c:pt idx="10218">
                  <c:v>47475</c:v>
                </c:pt>
                <c:pt idx="10219">
                  <c:v>47476</c:v>
                </c:pt>
                <c:pt idx="10220">
                  <c:v>47477</c:v>
                </c:pt>
                <c:pt idx="10221">
                  <c:v>47478</c:v>
                </c:pt>
                <c:pt idx="10222">
                  <c:v>47479</c:v>
                </c:pt>
                <c:pt idx="10223">
                  <c:v>47480</c:v>
                </c:pt>
                <c:pt idx="10224">
                  <c:v>47481</c:v>
                </c:pt>
                <c:pt idx="10225">
                  <c:v>47482</c:v>
                </c:pt>
                <c:pt idx="10226">
                  <c:v>47483</c:v>
                </c:pt>
                <c:pt idx="10227">
                  <c:v>47484</c:v>
                </c:pt>
                <c:pt idx="10228">
                  <c:v>47485</c:v>
                </c:pt>
                <c:pt idx="10229">
                  <c:v>47486</c:v>
                </c:pt>
                <c:pt idx="10230">
                  <c:v>47487</c:v>
                </c:pt>
                <c:pt idx="10231">
                  <c:v>47488</c:v>
                </c:pt>
                <c:pt idx="10232">
                  <c:v>47489</c:v>
                </c:pt>
                <c:pt idx="10233">
                  <c:v>47490</c:v>
                </c:pt>
                <c:pt idx="10234">
                  <c:v>47491</c:v>
                </c:pt>
                <c:pt idx="10235">
                  <c:v>47492</c:v>
                </c:pt>
                <c:pt idx="10236">
                  <c:v>47493</c:v>
                </c:pt>
                <c:pt idx="10237">
                  <c:v>47494</c:v>
                </c:pt>
                <c:pt idx="10238">
                  <c:v>47495</c:v>
                </c:pt>
                <c:pt idx="10239">
                  <c:v>47496</c:v>
                </c:pt>
                <c:pt idx="10240">
                  <c:v>47497</c:v>
                </c:pt>
                <c:pt idx="10241">
                  <c:v>47498</c:v>
                </c:pt>
                <c:pt idx="10242">
                  <c:v>47499</c:v>
                </c:pt>
                <c:pt idx="10243">
                  <c:v>47500</c:v>
                </c:pt>
                <c:pt idx="10244">
                  <c:v>47501</c:v>
                </c:pt>
                <c:pt idx="10245">
                  <c:v>47502</c:v>
                </c:pt>
                <c:pt idx="10246">
                  <c:v>47503</c:v>
                </c:pt>
                <c:pt idx="10247">
                  <c:v>47504</c:v>
                </c:pt>
                <c:pt idx="10248">
                  <c:v>47505</c:v>
                </c:pt>
                <c:pt idx="10249">
                  <c:v>47506</c:v>
                </c:pt>
                <c:pt idx="10250">
                  <c:v>47507</c:v>
                </c:pt>
                <c:pt idx="10251">
                  <c:v>47508</c:v>
                </c:pt>
                <c:pt idx="10252">
                  <c:v>47509</c:v>
                </c:pt>
                <c:pt idx="10253">
                  <c:v>47510</c:v>
                </c:pt>
                <c:pt idx="10254">
                  <c:v>47511</c:v>
                </c:pt>
                <c:pt idx="10255">
                  <c:v>47512</c:v>
                </c:pt>
                <c:pt idx="10256">
                  <c:v>47513</c:v>
                </c:pt>
                <c:pt idx="10257">
                  <c:v>47514</c:v>
                </c:pt>
                <c:pt idx="10258">
                  <c:v>47515</c:v>
                </c:pt>
                <c:pt idx="10259">
                  <c:v>47516</c:v>
                </c:pt>
                <c:pt idx="10260">
                  <c:v>47517</c:v>
                </c:pt>
                <c:pt idx="10261">
                  <c:v>47518</c:v>
                </c:pt>
                <c:pt idx="10262">
                  <c:v>47519</c:v>
                </c:pt>
                <c:pt idx="10263">
                  <c:v>47520</c:v>
                </c:pt>
                <c:pt idx="10264">
                  <c:v>47521</c:v>
                </c:pt>
                <c:pt idx="10265">
                  <c:v>47522</c:v>
                </c:pt>
                <c:pt idx="10266">
                  <c:v>47523</c:v>
                </c:pt>
                <c:pt idx="10267">
                  <c:v>47524</c:v>
                </c:pt>
                <c:pt idx="10268">
                  <c:v>47525</c:v>
                </c:pt>
                <c:pt idx="10269">
                  <c:v>47526</c:v>
                </c:pt>
                <c:pt idx="10270">
                  <c:v>47527</c:v>
                </c:pt>
                <c:pt idx="10271">
                  <c:v>47528</c:v>
                </c:pt>
                <c:pt idx="10272">
                  <c:v>47529</c:v>
                </c:pt>
                <c:pt idx="10273">
                  <c:v>47530</c:v>
                </c:pt>
                <c:pt idx="10274">
                  <c:v>47531</c:v>
                </c:pt>
                <c:pt idx="10275">
                  <c:v>47532</c:v>
                </c:pt>
                <c:pt idx="10276">
                  <c:v>47533</c:v>
                </c:pt>
                <c:pt idx="10277">
                  <c:v>47534</c:v>
                </c:pt>
                <c:pt idx="10278">
                  <c:v>47535</c:v>
                </c:pt>
                <c:pt idx="10279">
                  <c:v>47536</c:v>
                </c:pt>
                <c:pt idx="10280">
                  <c:v>47537</c:v>
                </c:pt>
                <c:pt idx="10281">
                  <c:v>47538</c:v>
                </c:pt>
                <c:pt idx="10282">
                  <c:v>47539</c:v>
                </c:pt>
                <c:pt idx="10283">
                  <c:v>47540</c:v>
                </c:pt>
                <c:pt idx="10284">
                  <c:v>47541</c:v>
                </c:pt>
                <c:pt idx="10285">
                  <c:v>47542</c:v>
                </c:pt>
                <c:pt idx="10286">
                  <c:v>47543</c:v>
                </c:pt>
                <c:pt idx="10287">
                  <c:v>47544</c:v>
                </c:pt>
                <c:pt idx="10288">
                  <c:v>47545</c:v>
                </c:pt>
                <c:pt idx="10289">
                  <c:v>47546</c:v>
                </c:pt>
                <c:pt idx="10290">
                  <c:v>47547</c:v>
                </c:pt>
                <c:pt idx="10291">
                  <c:v>47548</c:v>
                </c:pt>
                <c:pt idx="10292">
                  <c:v>47549</c:v>
                </c:pt>
                <c:pt idx="10293">
                  <c:v>47550</c:v>
                </c:pt>
                <c:pt idx="10294">
                  <c:v>47551</c:v>
                </c:pt>
                <c:pt idx="10295">
                  <c:v>47552</c:v>
                </c:pt>
                <c:pt idx="10296">
                  <c:v>47553</c:v>
                </c:pt>
                <c:pt idx="10297">
                  <c:v>47554</c:v>
                </c:pt>
                <c:pt idx="10298">
                  <c:v>47555</c:v>
                </c:pt>
                <c:pt idx="10299">
                  <c:v>47556</c:v>
                </c:pt>
                <c:pt idx="10300">
                  <c:v>47557</c:v>
                </c:pt>
                <c:pt idx="10301">
                  <c:v>47558</c:v>
                </c:pt>
                <c:pt idx="10302">
                  <c:v>47559</c:v>
                </c:pt>
                <c:pt idx="10303">
                  <c:v>47560</c:v>
                </c:pt>
                <c:pt idx="10304">
                  <c:v>47561</c:v>
                </c:pt>
                <c:pt idx="10305">
                  <c:v>47562</c:v>
                </c:pt>
                <c:pt idx="10306">
                  <c:v>47563</c:v>
                </c:pt>
                <c:pt idx="10307">
                  <c:v>47564</c:v>
                </c:pt>
                <c:pt idx="10308">
                  <c:v>47565</c:v>
                </c:pt>
                <c:pt idx="10309">
                  <c:v>47566</c:v>
                </c:pt>
                <c:pt idx="10310">
                  <c:v>47567</c:v>
                </c:pt>
                <c:pt idx="10311">
                  <c:v>47568</c:v>
                </c:pt>
                <c:pt idx="10312">
                  <c:v>47569</c:v>
                </c:pt>
                <c:pt idx="10313">
                  <c:v>47570</c:v>
                </c:pt>
                <c:pt idx="10314">
                  <c:v>47571</c:v>
                </c:pt>
                <c:pt idx="10315">
                  <c:v>47572</c:v>
                </c:pt>
                <c:pt idx="10316">
                  <c:v>47573</c:v>
                </c:pt>
                <c:pt idx="10317">
                  <c:v>47574</c:v>
                </c:pt>
                <c:pt idx="10318">
                  <c:v>47575</c:v>
                </c:pt>
                <c:pt idx="10319">
                  <c:v>47576</c:v>
                </c:pt>
                <c:pt idx="10320">
                  <c:v>47577</c:v>
                </c:pt>
                <c:pt idx="10321">
                  <c:v>47578</c:v>
                </c:pt>
                <c:pt idx="10322">
                  <c:v>47579</c:v>
                </c:pt>
                <c:pt idx="10323">
                  <c:v>47580</c:v>
                </c:pt>
                <c:pt idx="10324">
                  <c:v>47581</c:v>
                </c:pt>
                <c:pt idx="10325">
                  <c:v>47582</c:v>
                </c:pt>
                <c:pt idx="10326">
                  <c:v>47583</c:v>
                </c:pt>
                <c:pt idx="10327">
                  <c:v>47584</c:v>
                </c:pt>
                <c:pt idx="10328">
                  <c:v>47585</c:v>
                </c:pt>
                <c:pt idx="10329">
                  <c:v>47586</c:v>
                </c:pt>
                <c:pt idx="10330">
                  <c:v>47587</c:v>
                </c:pt>
                <c:pt idx="10331">
                  <c:v>47588</c:v>
                </c:pt>
                <c:pt idx="10332">
                  <c:v>47589</c:v>
                </c:pt>
                <c:pt idx="10333">
                  <c:v>47590</c:v>
                </c:pt>
                <c:pt idx="10334">
                  <c:v>47591</c:v>
                </c:pt>
                <c:pt idx="10335">
                  <c:v>47592</c:v>
                </c:pt>
                <c:pt idx="10336">
                  <c:v>47593</c:v>
                </c:pt>
                <c:pt idx="10337">
                  <c:v>47594</c:v>
                </c:pt>
                <c:pt idx="10338">
                  <c:v>47595</c:v>
                </c:pt>
                <c:pt idx="10339">
                  <c:v>47596</c:v>
                </c:pt>
                <c:pt idx="10340">
                  <c:v>47597</c:v>
                </c:pt>
                <c:pt idx="10341">
                  <c:v>47598</c:v>
                </c:pt>
                <c:pt idx="10342">
                  <c:v>47599</c:v>
                </c:pt>
                <c:pt idx="10343">
                  <c:v>47600</c:v>
                </c:pt>
                <c:pt idx="10344">
                  <c:v>47601</c:v>
                </c:pt>
                <c:pt idx="10345">
                  <c:v>47602</c:v>
                </c:pt>
                <c:pt idx="10346">
                  <c:v>47603</c:v>
                </c:pt>
                <c:pt idx="10347">
                  <c:v>47604</c:v>
                </c:pt>
                <c:pt idx="10348">
                  <c:v>47605</c:v>
                </c:pt>
                <c:pt idx="10349">
                  <c:v>47606</c:v>
                </c:pt>
                <c:pt idx="10350">
                  <c:v>47607</c:v>
                </c:pt>
                <c:pt idx="10351">
                  <c:v>47608</c:v>
                </c:pt>
                <c:pt idx="10352">
                  <c:v>47609</c:v>
                </c:pt>
                <c:pt idx="10353">
                  <c:v>47610</c:v>
                </c:pt>
                <c:pt idx="10354">
                  <c:v>47611</c:v>
                </c:pt>
                <c:pt idx="10355">
                  <c:v>47612</c:v>
                </c:pt>
                <c:pt idx="10356">
                  <c:v>47613</c:v>
                </c:pt>
                <c:pt idx="10357">
                  <c:v>47614</c:v>
                </c:pt>
                <c:pt idx="10358">
                  <c:v>47615</c:v>
                </c:pt>
                <c:pt idx="10359">
                  <c:v>47616</c:v>
                </c:pt>
                <c:pt idx="10360">
                  <c:v>47617</c:v>
                </c:pt>
                <c:pt idx="10361">
                  <c:v>47618</c:v>
                </c:pt>
                <c:pt idx="10362">
                  <c:v>47619</c:v>
                </c:pt>
                <c:pt idx="10363">
                  <c:v>47620</c:v>
                </c:pt>
                <c:pt idx="10364">
                  <c:v>47621</c:v>
                </c:pt>
                <c:pt idx="10365">
                  <c:v>47622</c:v>
                </c:pt>
                <c:pt idx="10366">
                  <c:v>47623</c:v>
                </c:pt>
                <c:pt idx="10367">
                  <c:v>47624</c:v>
                </c:pt>
                <c:pt idx="10368">
                  <c:v>47625</c:v>
                </c:pt>
                <c:pt idx="10369">
                  <c:v>47626</c:v>
                </c:pt>
                <c:pt idx="10370">
                  <c:v>47627</c:v>
                </c:pt>
                <c:pt idx="10371">
                  <c:v>47628</c:v>
                </c:pt>
                <c:pt idx="10372">
                  <c:v>47629</c:v>
                </c:pt>
                <c:pt idx="10373">
                  <c:v>47630</c:v>
                </c:pt>
                <c:pt idx="10374">
                  <c:v>47631</c:v>
                </c:pt>
                <c:pt idx="10375">
                  <c:v>47632</c:v>
                </c:pt>
                <c:pt idx="10376">
                  <c:v>47633</c:v>
                </c:pt>
                <c:pt idx="10377">
                  <c:v>47634</c:v>
                </c:pt>
                <c:pt idx="10378">
                  <c:v>47635</c:v>
                </c:pt>
                <c:pt idx="10379">
                  <c:v>47636</c:v>
                </c:pt>
                <c:pt idx="10380">
                  <c:v>47637</c:v>
                </c:pt>
                <c:pt idx="10381">
                  <c:v>47638</c:v>
                </c:pt>
                <c:pt idx="10382">
                  <c:v>47639</c:v>
                </c:pt>
                <c:pt idx="10383">
                  <c:v>47640</c:v>
                </c:pt>
                <c:pt idx="10384">
                  <c:v>47641</c:v>
                </c:pt>
                <c:pt idx="10385">
                  <c:v>47642</c:v>
                </c:pt>
                <c:pt idx="10386">
                  <c:v>47643</c:v>
                </c:pt>
                <c:pt idx="10387">
                  <c:v>47644</c:v>
                </c:pt>
                <c:pt idx="10388">
                  <c:v>47645</c:v>
                </c:pt>
                <c:pt idx="10389">
                  <c:v>47646</c:v>
                </c:pt>
                <c:pt idx="10390">
                  <c:v>47647</c:v>
                </c:pt>
                <c:pt idx="10391">
                  <c:v>47648</c:v>
                </c:pt>
                <c:pt idx="10392">
                  <c:v>47649</c:v>
                </c:pt>
                <c:pt idx="10393">
                  <c:v>47650</c:v>
                </c:pt>
                <c:pt idx="10394">
                  <c:v>47651</c:v>
                </c:pt>
                <c:pt idx="10395">
                  <c:v>47652</c:v>
                </c:pt>
                <c:pt idx="10396">
                  <c:v>47653</c:v>
                </c:pt>
                <c:pt idx="10397">
                  <c:v>47654</c:v>
                </c:pt>
                <c:pt idx="10398">
                  <c:v>47655</c:v>
                </c:pt>
                <c:pt idx="10399">
                  <c:v>47656</c:v>
                </c:pt>
                <c:pt idx="10400">
                  <c:v>47657</c:v>
                </c:pt>
                <c:pt idx="10401">
                  <c:v>47658</c:v>
                </c:pt>
                <c:pt idx="10402">
                  <c:v>47659</c:v>
                </c:pt>
                <c:pt idx="10403">
                  <c:v>47660</c:v>
                </c:pt>
                <c:pt idx="10404">
                  <c:v>47661</c:v>
                </c:pt>
                <c:pt idx="10405">
                  <c:v>47662</c:v>
                </c:pt>
                <c:pt idx="10406">
                  <c:v>47663</c:v>
                </c:pt>
                <c:pt idx="10407">
                  <c:v>47664</c:v>
                </c:pt>
                <c:pt idx="10408">
                  <c:v>47665</c:v>
                </c:pt>
                <c:pt idx="10409">
                  <c:v>47666</c:v>
                </c:pt>
                <c:pt idx="10410">
                  <c:v>47667</c:v>
                </c:pt>
                <c:pt idx="10411">
                  <c:v>47668</c:v>
                </c:pt>
                <c:pt idx="10412">
                  <c:v>47669</c:v>
                </c:pt>
                <c:pt idx="10413">
                  <c:v>47670</c:v>
                </c:pt>
                <c:pt idx="10414">
                  <c:v>47671</c:v>
                </c:pt>
                <c:pt idx="10415">
                  <c:v>47672</c:v>
                </c:pt>
                <c:pt idx="10416">
                  <c:v>47673</c:v>
                </c:pt>
                <c:pt idx="10417">
                  <c:v>47674</c:v>
                </c:pt>
                <c:pt idx="10418">
                  <c:v>47675</c:v>
                </c:pt>
                <c:pt idx="10419">
                  <c:v>47676</c:v>
                </c:pt>
                <c:pt idx="10420">
                  <c:v>47677</c:v>
                </c:pt>
                <c:pt idx="10421">
                  <c:v>47678</c:v>
                </c:pt>
                <c:pt idx="10422">
                  <c:v>47679</c:v>
                </c:pt>
                <c:pt idx="10423">
                  <c:v>47680</c:v>
                </c:pt>
                <c:pt idx="10424">
                  <c:v>47681</c:v>
                </c:pt>
                <c:pt idx="10425">
                  <c:v>47682</c:v>
                </c:pt>
                <c:pt idx="10426">
                  <c:v>47683</c:v>
                </c:pt>
                <c:pt idx="10427">
                  <c:v>47684</c:v>
                </c:pt>
                <c:pt idx="10428">
                  <c:v>47685</c:v>
                </c:pt>
                <c:pt idx="10429">
                  <c:v>47686</c:v>
                </c:pt>
                <c:pt idx="10430">
                  <c:v>47687</c:v>
                </c:pt>
                <c:pt idx="10431">
                  <c:v>47688</c:v>
                </c:pt>
                <c:pt idx="10432">
                  <c:v>47689</c:v>
                </c:pt>
                <c:pt idx="10433">
                  <c:v>47690</c:v>
                </c:pt>
                <c:pt idx="10434">
                  <c:v>47691</c:v>
                </c:pt>
                <c:pt idx="10435">
                  <c:v>47692</c:v>
                </c:pt>
                <c:pt idx="10436">
                  <c:v>47693</c:v>
                </c:pt>
                <c:pt idx="10437">
                  <c:v>47694</c:v>
                </c:pt>
                <c:pt idx="10438">
                  <c:v>47695</c:v>
                </c:pt>
                <c:pt idx="10439">
                  <c:v>47696</c:v>
                </c:pt>
                <c:pt idx="10440">
                  <c:v>47697</c:v>
                </c:pt>
                <c:pt idx="10441">
                  <c:v>47698</c:v>
                </c:pt>
                <c:pt idx="10442">
                  <c:v>47699</c:v>
                </c:pt>
                <c:pt idx="10443">
                  <c:v>47700</c:v>
                </c:pt>
                <c:pt idx="10444">
                  <c:v>47701</c:v>
                </c:pt>
                <c:pt idx="10445">
                  <c:v>47702</c:v>
                </c:pt>
                <c:pt idx="10446">
                  <c:v>47703</c:v>
                </c:pt>
                <c:pt idx="10447">
                  <c:v>47704</c:v>
                </c:pt>
                <c:pt idx="10448">
                  <c:v>47705</c:v>
                </c:pt>
                <c:pt idx="10449">
                  <c:v>47706</c:v>
                </c:pt>
                <c:pt idx="10450">
                  <c:v>47707</c:v>
                </c:pt>
                <c:pt idx="10451">
                  <c:v>47708</c:v>
                </c:pt>
                <c:pt idx="10452">
                  <c:v>47709</c:v>
                </c:pt>
                <c:pt idx="10453">
                  <c:v>47710</c:v>
                </c:pt>
                <c:pt idx="10454">
                  <c:v>47711</c:v>
                </c:pt>
                <c:pt idx="10455">
                  <c:v>47712</c:v>
                </c:pt>
                <c:pt idx="10456">
                  <c:v>47713</c:v>
                </c:pt>
                <c:pt idx="10457">
                  <c:v>47714</c:v>
                </c:pt>
                <c:pt idx="10458">
                  <c:v>47715</c:v>
                </c:pt>
                <c:pt idx="10459">
                  <c:v>47716</c:v>
                </c:pt>
                <c:pt idx="10460">
                  <c:v>47717</c:v>
                </c:pt>
                <c:pt idx="10461">
                  <c:v>47718</c:v>
                </c:pt>
                <c:pt idx="10462">
                  <c:v>47719</c:v>
                </c:pt>
                <c:pt idx="10463">
                  <c:v>47720</c:v>
                </c:pt>
                <c:pt idx="10464">
                  <c:v>47721</c:v>
                </c:pt>
                <c:pt idx="10465">
                  <c:v>47722</c:v>
                </c:pt>
                <c:pt idx="10466">
                  <c:v>47723</c:v>
                </c:pt>
                <c:pt idx="10467">
                  <c:v>47724</c:v>
                </c:pt>
                <c:pt idx="10468">
                  <c:v>47725</c:v>
                </c:pt>
                <c:pt idx="10469">
                  <c:v>47726</c:v>
                </c:pt>
                <c:pt idx="10470">
                  <c:v>47727</c:v>
                </c:pt>
                <c:pt idx="10471">
                  <c:v>47728</c:v>
                </c:pt>
                <c:pt idx="10472">
                  <c:v>47729</c:v>
                </c:pt>
                <c:pt idx="10473">
                  <c:v>47730</c:v>
                </c:pt>
                <c:pt idx="10474">
                  <c:v>47731</c:v>
                </c:pt>
                <c:pt idx="10475">
                  <c:v>47732</c:v>
                </c:pt>
                <c:pt idx="10476">
                  <c:v>47733</c:v>
                </c:pt>
                <c:pt idx="10477">
                  <c:v>47734</c:v>
                </c:pt>
                <c:pt idx="10478">
                  <c:v>47735</c:v>
                </c:pt>
                <c:pt idx="10479">
                  <c:v>47736</c:v>
                </c:pt>
                <c:pt idx="10480">
                  <c:v>47737</c:v>
                </c:pt>
                <c:pt idx="10481">
                  <c:v>47738</c:v>
                </c:pt>
                <c:pt idx="10482">
                  <c:v>47739</c:v>
                </c:pt>
                <c:pt idx="10483">
                  <c:v>47740</c:v>
                </c:pt>
                <c:pt idx="10484">
                  <c:v>47741</c:v>
                </c:pt>
                <c:pt idx="10485">
                  <c:v>47742</c:v>
                </c:pt>
                <c:pt idx="10486">
                  <c:v>47743</c:v>
                </c:pt>
                <c:pt idx="10487">
                  <c:v>47744</c:v>
                </c:pt>
                <c:pt idx="10488">
                  <c:v>47745</c:v>
                </c:pt>
                <c:pt idx="10489">
                  <c:v>47746</c:v>
                </c:pt>
                <c:pt idx="10490">
                  <c:v>47747</c:v>
                </c:pt>
                <c:pt idx="10491">
                  <c:v>47748</c:v>
                </c:pt>
                <c:pt idx="10492">
                  <c:v>47749</c:v>
                </c:pt>
                <c:pt idx="10493">
                  <c:v>47750</c:v>
                </c:pt>
                <c:pt idx="10494">
                  <c:v>47751</c:v>
                </c:pt>
                <c:pt idx="10495">
                  <c:v>47752</c:v>
                </c:pt>
                <c:pt idx="10496">
                  <c:v>47753</c:v>
                </c:pt>
                <c:pt idx="10497">
                  <c:v>47754</c:v>
                </c:pt>
                <c:pt idx="10498">
                  <c:v>47755</c:v>
                </c:pt>
                <c:pt idx="10499">
                  <c:v>47756</c:v>
                </c:pt>
                <c:pt idx="10500">
                  <c:v>47757</c:v>
                </c:pt>
                <c:pt idx="10501">
                  <c:v>47758</c:v>
                </c:pt>
                <c:pt idx="10502">
                  <c:v>47759</c:v>
                </c:pt>
                <c:pt idx="10503">
                  <c:v>47760</c:v>
                </c:pt>
                <c:pt idx="10504">
                  <c:v>47761</c:v>
                </c:pt>
                <c:pt idx="10505">
                  <c:v>47762</c:v>
                </c:pt>
                <c:pt idx="10506">
                  <c:v>47763</c:v>
                </c:pt>
                <c:pt idx="10507">
                  <c:v>47764</c:v>
                </c:pt>
                <c:pt idx="10508">
                  <c:v>47765</c:v>
                </c:pt>
                <c:pt idx="10509">
                  <c:v>47766</c:v>
                </c:pt>
                <c:pt idx="10510">
                  <c:v>47767</c:v>
                </c:pt>
                <c:pt idx="10511">
                  <c:v>47768</c:v>
                </c:pt>
                <c:pt idx="10512">
                  <c:v>47769</c:v>
                </c:pt>
                <c:pt idx="10513">
                  <c:v>47770</c:v>
                </c:pt>
                <c:pt idx="10514">
                  <c:v>47771</c:v>
                </c:pt>
                <c:pt idx="10515">
                  <c:v>47772</c:v>
                </c:pt>
                <c:pt idx="10516">
                  <c:v>47773</c:v>
                </c:pt>
                <c:pt idx="10517">
                  <c:v>47774</c:v>
                </c:pt>
                <c:pt idx="10518">
                  <c:v>47775</c:v>
                </c:pt>
                <c:pt idx="10519">
                  <c:v>47776</c:v>
                </c:pt>
                <c:pt idx="10520">
                  <c:v>47777</c:v>
                </c:pt>
                <c:pt idx="10521">
                  <c:v>47778</c:v>
                </c:pt>
                <c:pt idx="10522">
                  <c:v>47779</c:v>
                </c:pt>
                <c:pt idx="10523">
                  <c:v>47780</c:v>
                </c:pt>
                <c:pt idx="10524">
                  <c:v>47781</c:v>
                </c:pt>
                <c:pt idx="10525">
                  <c:v>47782</c:v>
                </c:pt>
                <c:pt idx="10526">
                  <c:v>47783</c:v>
                </c:pt>
                <c:pt idx="10527">
                  <c:v>47784</c:v>
                </c:pt>
                <c:pt idx="10528">
                  <c:v>47785</c:v>
                </c:pt>
                <c:pt idx="10529">
                  <c:v>47786</c:v>
                </c:pt>
                <c:pt idx="10530">
                  <c:v>47787</c:v>
                </c:pt>
                <c:pt idx="10531">
                  <c:v>47788</c:v>
                </c:pt>
                <c:pt idx="10532">
                  <c:v>47789</c:v>
                </c:pt>
                <c:pt idx="10533">
                  <c:v>47790</c:v>
                </c:pt>
                <c:pt idx="10534">
                  <c:v>47791</c:v>
                </c:pt>
                <c:pt idx="10535">
                  <c:v>47792</c:v>
                </c:pt>
                <c:pt idx="10536">
                  <c:v>47793</c:v>
                </c:pt>
                <c:pt idx="10537">
                  <c:v>47794</c:v>
                </c:pt>
                <c:pt idx="10538">
                  <c:v>47795</c:v>
                </c:pt>
                <c:pt idx="10539">
                  <c:v>47796</c:v>
                </c:pt>
                <c:pt idx="10540">
                  <c:v>47797</c:v>
                </c:pt>
                <c:pt idx="10541">
                  <c:v>47798</c:v>
                </c:pt>
                <c:pt idx="10542">
                  <c:v>47799</c:v>
                </c:pt>
                <c:pt idx="10543">
                  <c:v>47800</c:v>
                </c:pt>
                <c:pt idx="10544">
                  <c:v>47801</c:v>
                </c:pt>
                <c:pt idx="10545">
                  <c:v>47802</c:v>
                </c:pt>
                <c:pt idx="10546">
                  <c:v>47803</c:v>
                </c:pt>
                <c:pt idx="10547">
                  <c:v>47804</c:v>
                </c:pt>
                <c:pt idx="10548">
                  <c:v>47805</c:v>
                </c:pt>
                <c:pt idx="10549">
                  <c:v>47806</c:v>
                </c:pt>
                <c:pt idx="10550">
                  <c:v>47807</c:v>
                </c:pt>
                <c:pt idx="10551">
                  <c:v>47808</c:v>
                </c:pt>
                <c:pt idx="10552">
                  <c:v>47809</c:v>
                </c:pt>
                <c:pt idx="10553">
                  <c:v>47810</c:v>
                </c:pt>
                <c:pt idx="10554">
                  <c:v>47811</c:v>
                </c:pt>
                <c:pt idx="10555">
                  <c:v>47812</c:v>
                </c:pt>
                <c:pt idx="10556">
                  <c:v>47813</c:v>
                </c:pt>
                <c:pt idx="10557">
                  <c:v>47814</c:v>
                </c:pt>
                <c:pt idx="10558">
                  <c:v>47815</c:v>
                </c:pt>
                <c:pt idx="10559">
                  <c:v>47816</c:v>
                </c:pt>
                <c:pt idx="10560">
                  <c:v>47817</c:v>
                </c:pt>
                <c:pt idx="10561">
                  <c:v>47818</c:v>
                </c:pt>
                <c:pt idx="10562">
                  <c:v>47819</c:v>
                </c:pt>
                <c:pt idx="10563">
                  <c:v>47820</c:v>
                </c:pt>
                <c:pt idx="10564">
                  <c:v>47821</c:v>
                </c:pt>
                <c:pt idx="10565">
                  <c:v>47822</c:v>
                </c:pt>
                <c:pt idx="10566">
                  <c:v>47823</c:v>
                </c:pt>
                <c:pt idx="10567">
                  <c:v>47824</c:v>
                </c:pt>
                <c:pt idx="10568">
                  <c:v>47825</c:v>
                </c:pt>
                <c:pt idx="10569">
                  <c:v>47826</c:v>
                </c:pt>
                <c:pt idx="10570">
                  <c:v>47827</c:v>
                </c:pt>
                <c:pt idx="10571">
                  <c:v>47828</c:v>
                </c:pt>
                <c:pt idx="10572">
                  <c:v>47829</c:v>
                </c:pt>
                <c:pt idx="10573">
                  <c:v>47830</c:v>
                </c:pt>
                <c:pt idx="10574">
                  <c:v>47831</c:v>
                </c:pt>
                <c:pt idx="10575">
                  <c:v>47832</c:v>
                </c:pt>
                <c:pt idx="10576">
                  <c:v>47833</c:v>
                </c:pt>
                <c:pt idx="10577">
                  <c:v>47834</c:v>
                </c:pt>
                <c:pt idx="10578">
                  <c:v>47835</c:v>
                </c:pt>
                <c:pt idx="10579">
                  <c:v>47836</c:v>
                </c:pt>
                <c:pt idx="10580">
                  <c:v>47837</c:v>
                </c:pt>
                <c:pt idx="10581">
                  <c:v>47838</c:v>
                </c:pt>
                <c:pt idx="10582">
                  <c:v>47839</c:v>
                </c:pt>
                <c:pt idx="10583">
                  <c:v>47840</c:v>
                </c:pt>
                <c:pt idx="10584">
                  <c:v>47841</c:v>
                </c:pt>
                <c:pt idx="10585">
                  <c:v>47842</c:v>
                </c:pt>
                <c:pt idx="10586">
                  <c:v>47843</c:v>
                </c:pt>
                <c:pt idx="10587">
                  <c:v>47844</c:v>
                </c:pt>
                <c:pt idx="10588">
                  <c:v>47845</c:v>
                </c:pt>
                <c:pt idx="10589">
                  <c:v>47846</c:v>
                </c:pt>
                <c:pt idx="10590">
                  <c:v>47847</c:v>
                </c:pt>
                <c:pt idx="10591">
                  <c:v>47848</c:v>
                </c:pt>
                <c:pt idx="10592">
                  <c:v>47849</c:v>
                </c:pt>
                <c:pt idx="10593">
                  <c:v>47850</c:v>
                </c:pt>
                <c:pt idx="10594">
                  <c:v>47851</c:v>
                </c:pt>
                <c:pt idx="10595">
                  <c:v>47852</c:v>
                </c:pt>
                <c:pt idx="10596">
                  <c:v>47853</c:v>
                </c:pt>
                <c:pt idx="10597">
                  <c:v>47854</c:v>
                </c:pt>
                <c:pt idx="10598">
                  <c:v>47855</c:v>
                </c:pt>
                <c:pt idx="10599">
                  <c:v>47856</c:v>
                </c:pt>
                <c:pt idx="10600">
                  <c:v>47857</c:v>
                </c:pt>
                <c:pt idx="10601">
                  <c:v>47858</c:v>
                </c:pt>
                <c:pt idx="10602">
                  <c:v>47859</c:v>
                </c:pt>
                <c:pt idx="10603">
                  <c:v>47860</c:v>
                </c:pt>
                <c:pt idx="10604">
                  <c:v>47861</c:v>
                </c:pt>
                <c:pt idx="10605">
                  <c:v>47862</c:v>
                </c:pt>
                <c:pt idx="10606">
                  <c:v>47863</c:v>
                </c:pt>
                <c:pt idx="10607">
                  <c:v>47864</c:v>
                </c:pt>
                <c:pt idx="10608">
                  <c:v>47865</c:v>
                </c:pt>
                <c:pt idx="10609">
                  <c:v>47866</c:v>
                </c:pt>
                <c:pt idx="10610">
                  <c:v>47867</c:v>
                </c:pt>
                <c:pt idx="10611">
                  <c:v>47868</c:v>
                </c:pt>
                <c:pt idx="10612">
                  <c:v>47869</c:v>
                </c:pt>
                <c:pt idx="10613">
                  <c:v>47870</c:v>
                </c:pt>
                <c:pt idx="10614">
                  <c:v>47871</c:v>
                </c:pt>
                <c:pt idx="10615">
                  <c:v>47872</c:v>
                </c:pt>
                <c:pt idx="10616">
                  <c:v>47873</c:v>
                </c:pt>
                <c:pt idx="10617">
                  <c:v>47874</c:v>
                </c:pt>
                <c:pt idx="10618">
                  <c:v>47875</c:v>
                </c:pt>
                <c:pt idx="10619">
                  <c:v>47876</c:v>
                </c:pt>
                <c:pt idx="10620">
                  <c:v>47877</c:v>
                </c:pt>
                <c:pt idx="10621">
                  <c:v>47878</c:v>
                </c:pt>
                <c:pt idx="10622">
                  <c:v>47879</c:v>
                </c:pt>
                <c:pt idx="10623">
                  <c:v>47880</c:v>
                </c:pt>
                <c:pt idx="10624">
                  <c:v>47881</c:v>
                </c:pt>
                <c:pt idx="10625">
                  <c:v>47882</c:v>
                </c:pt>
                <c:pt idx="10626">
                  <c:v>47883</c:v>
                </c:pt>
                <c:pt idx="10627">
                  <c:v>47884</c:v>
                </c:pt>
                <c:pt idx="10628">
                  <c:v>47885</c:v>
                </c:pt>
                <c:pt idx="10629">
                  <c:v>47886</c:v>
                </c:pt>
                <c:pt idx="10630">
                  <c:v>47887</c:v>
                </c:pt>
                <c:pt idx="10631">
                  <c:v>47888</c:v>
                </c:pt>
                <c:pt idx="10632">
                  <c:v>47889</c:v>
                </c:pt>
                <c:pt idx="10633">
                  <c:v>47890</c:v>
                </c:pt>
                <c:pt idx="10634">
                  <c:v>47891</c:v>
                </c:pt>
                <c:pt idx="10635">
                  <c:v>47892</c:v>
                </c:pt>
                <c:pt idx="10636">
                  <c:v>47893</c:v>
                </c:pt>
                <c:pt idx="10637">
                  <c:v>47894</c:v>
                </c:pt>
                <c:pt idx="10638">
                  <c:v>47895</c:v>
                </c:pt>
                <c:pt idx="10639">
                  <c:v>47896</c:v>
                </c:pt>
                <c:pt idx="10640">
                  <c:v>47897</c:v>
                </c:pt>
                <c:pt idx="10641">
                  <c:v>47898</c:v>
                </c:pt>
                <c:pt idx="10642">
                  <c:v>47899</c:v>
                </c:pt>
                <c:pt idx="10643">
                  <c:v>47900</c:v>
                </c:pt>
                <c:pt idx="10644">
                  <c:v>47901</c:v>
                </c:pt>
                <c:pt idx="10645">
                  <c:v>47902</c:v>
                </c:pt>
                <c:pt idx="10646">
                  <c:v>47903</c:v>
                </c:pt>
                <c:pt idx="10647">
                  <c:v>47904</c:v>
                </c:pt>
                <c:pt idx="10648">
                  <c:v>47905</c:v>
                </c:pt>
                <c:pt idx="10649">
                  <c:v>47906</c:v>
                </c:pt>
                <c:pt idx="10650">
                  <c:v>47907</c:v>
                </c:pt>
                <c:pt idx="10651">
                  <c:v>47908</c:v>
                </c:pt>
                <c:pt idx="10652">
                  <c:v>47909</c:v>
                </c:pt>
                <c:pt idx="10653">
                  <c:v>47910</c:v>
                </c:pt>
                <c:pt idx="10654">
                  <c:v>47911</c:v>
                </c:pt>
                <c:pt idx="10655">
                  <c:v>47912</c:v>
                </c:pt>
                <c:pt idx="10656">
                  <c:v>47913</c:v>
                </c:pt>
                <c:pt idx="10657">
                  <c:v>47914</c:v>
                </c:pt>
                <c:pt idx="10658">
                  <c:v>47915</c:v>
                </c:pt>
                <c:pt idx="10659">
                  <c:v>47916</c:v>
                </c:pt>
                <c:pt idx="10660">
                  <c:v>47917</c:v>
                </c:pt>
                <c:pt idx="10661">
                  <c:v>47918</c:v>
                </c:pt>
                <c:pt idx="10662">
                  <c:v>47919</c:v>
                </c:pt>
                <c:pt idx="10663">
                  <c:v>47920</c:v>
                </c:pt>
                <c:pt idx="10664">
                  <c:v>47921</c:v>
                </c:pt>
                <c:pt idx="10665">
                  <c:v>47922</c:v>
                </c:pt>
                <c:pt idx="10666">
                  <c:v>47923</c:v>
                </c:pt>
                <c:pt idx="10667">
                  <c:v>47924</c:v>
                </c:pt>
                <c:pt idx="10668">
                  <c:v>47925</c:v>
                </c:pt>
                <c:pt idx="10669">
                  <c:v>47926</c:v>
                </c:pt>
                <c:pt idx="10670">
                  <c:v>47927</c:v>
                </c:pt>
                <c:pt idx="10671">
                  <c:v>47928</c:v>
                </c:pt>
                <c:pt idx="10672">
                  <c:v>47929</c:v>
                </c:pt>
                <c:pt idx="10673">
                  <c:v>47930</c:v>
                </c:pt>
                <c:pt idx="10674">
                  <c:v>47931</c:v>
                </c:pt>
                <c:pt idx="10675">
                  <c:v>47932</c:v>
                </c:pt>
                <c:pt idx="10676">
                  <c:v>47933</c:v>
                </c:pt>
                <c:pt idx="10677">
                  <c:v>47934</c:v>
                </c:pt>
                <c:pt idx="10678">
                  <c:v>47935</c:v>
                </c:pt>
                <c:pt idx="10679">
                  <c:v>47936</c:v>
                </c:pt>
                <c:pt idx="10680">
                  <c:v>47937</c:v>
                </c:pt>
                <c:pt idx="10681">
                  <c:v>47938</c:v>
                </c:pt>
                <c:pt idx="10682">
                  <c:v>47939</c:v>
                </c:pt>
                <c:pt idx="10683">
                  <c:v>47940</c:v>
                </c:pt>
                <c:pt idx="10684">
                  <c:v>47941</c:v>
                </c:pt>
                <c:pt idx="10685">
                  <c:v>47942</c:v>
                </c:pt>
                <c:pt idx="10686">
                  <c:v>47943</c:v>
                </c:pt>
                <c:pt idx="10687">
                  <c:v>47944</c:v>
                </c:pt>
                <c:pt idx="10688">
                  <c:v>47945</c:v>
                </c:pt>
                <c:pt idx="10689">
                  <c:v>47946</c:v>
                </c:pt>
                <c:pt idx="10690">
                  <c:v>47947</c:v>
                </c:pt>
                <c:pt idx="10691">
                  <c:v>47948</c:v>
                </c:pt>
                <c:pt idx="10692">
                  <c:v>47949</c:v>
                </c:pt>
                <c:pt idx="10693">
                  <c:v>47950</c:v>
                </c:pt>
                <c:pt idx="10694">
                  <c:v>47951</c:v>
                </c:pt>
                <c:pt idx="10695">
                  <c:v>47952</c:v>
                </c:pt>
                <c:pt idx="10696">
                  <c:v>47953</c:v>
                </c:pt>
                <c:pt idx="10697">
                  <c:v>47954</c:v>
                </c:pt>
                <c:pt idx="10698">
                  <c:v>47955</c:v>
                </c:pt>
                <c:pt idx="10699">
                  <c:v>47956</c:v>
                </c:pt>
                <c:pt idx="10700">
                  <c:v>47957</c:v>
                </c:pt>
                <c:pt idx="10701">
                  <c:v>47958</c:v>
                </c:pt>
                <c:pt idx="10702">
                  <c:v>47959</c:v>
                </c:pt>
                <c:pt idx="10703">
                  <c:v>47960</c:v>
                </c:pt>
                <c:pt idx="10704">
                  <c:v>47961</c:v>
                </c:pt>
                <c:pt idx="10705">
                  <c:v>47962</c:v>
                </c:pt>
                <c:pt idx="10706">
                  <c:v>47963</c:v>
                </c:pt>
                <c:pt idx="10707">
                  <c:v>47964</c:v>
                </c:pt>
                <c:pt idx="10708">
                  <c:v>47965</c:v>
                </c:pt>
                <c:pt idx="10709">
                  <c:v>47966</c:v>
                </c:pt>
                <c:pt idx="10710">
                  <c:v>47967</c:v>
                </c:pt>
                <c:pt idx="10711">
                  <c:v>47968</c:v>
                </c:pt>
                <c:pt idx="10712">
                  <c:v>47969</c:v>
                </c:pt>
                <c:pt idx="10713">
                  <c:v>47970</c:v>
                </c:pt>
                <c:pt idx="10714">
                  <c:v>47971</c:v>
                </c:pt>
                <c:pt idx="10715">
                  <c:v>47972</c:v>
                </c:pt>
                <c:pt idx="10716">
                  <c:v>47973</c:v>
                </c:pt>
                <c:pt idx="10717">
                  <c:v>47974</c:v>
                </c:pt>
                <c:pt idx="10718">
                  <c:v>47975</c:v>
                </c:pt>
                <c:pt idx="10719">
                  <c:v>47976</c:v>
                </c:pt>
                <c:pt idx="10720">
                  <c:v>47977</c:v>
                </c:pt>
                <c:pt idx="10721">
                  <c:v>47978</c:v>
                </c:pt>
                <c:pt idx="10722">
                  <c:v>47979</c:v>
                </c:pt>
                <c:pt idx="10723">
                  <c:v>47980</c:v>
                </c:pt>
                <c:pt idx="10724">
                  <c:v>47981</c:v>
                </c:pt>
                <c:pt idx="10725">
                  <c:v>47982</c:v>
                </c:pt>
                <c:pt idx="10726">
                  <c:v>47983</c:v>
                </c:pt>
                <c:pt idx="10727">
                  <c:v>47984</c:v>
                </c:pt>
                <c:pt idx="10728">
                  <c:v>47985</c:v>
                </c:pt>
                <c:pt idx="10729">
                  <c:v>47986</c:v>
                </c:pt>
                <c:pt idx="10730">
                  <c:v>47987</c:v>
                </c:pt>
                <c:pt idx="10731">
                  <c:v>47988</c:v>
                </c:pt>
                <c:pt idx="10732">
                  <c:v>47989</c:v>
                </c:pt>
                <c:pt idx="10733">
                  <c:v>47990</c:v>
                </c:pt>
                <c:pt idx="10734">
                  <c:v>47991</c:v>
                </c:pt>
                <c:pt idx="10735">
                  <c:v>47992</c:v>
                </c:pt>
                <c:pt idx="10736">
                  <c:v>47993</c:v>
                </c:pt>
                <c:pt idx="10737">
                  <c:v>47994</c:v>
                </c:pt>
                <c:pt idx="10738">
                  <c:v>47995</c:v>
                </c:pt>
                <c:pt idx="10739">
                  <c:v>47996</c:v>
                </c:pt>
                <c:pt idx="10740">
                  <c:v>47997</c:v>
                </c:pt>
                <c:pt idx="10741">
                  <c:v>47998</c:v>
                </c:pt>
                <c:pt idx="10742">
                  <c:v>47999</c:v>
                </c:pt>
                <c:pt idx="10743">
                  <c:v>48000</c:v>
                </c:pt>
                <c:pt idx="10744">
                  <c:v>48001</c:v>
                </c:pt>
                <c:pt idx="10745">
                  <c:v>48002</c:v>
                </c:pt>
                <c:pt idx="10746">
                  <c:v>48003</c:v>
                </c:pt>
                <c:pt idx="10747">
                  <c:v>48004</c:v>
                </c:pt>
                <c:pt idx="10748">
                  <c:v>48005</c:v>
                </c:pt>
                <c:pt idx="10749">
                  <c:v>48006</c:v>
                </c:pt>
                <c:pt idx="10750">
                  <c:v>48007</c:v>
                </c:pt>
                <c:pt idx="10751">
                  <c:v>48008</c:v>
                </c:pt>
                <c:pt idx="10752">
                  <c:v>48009</c:v>
                </c:pt>
                <c:pt idx="10753">
                  <c:v>48010</c:v>
                </c:pt>
                <c:pt idx="10754">
                  <c:v>48011</c:v>
                </c:pt>
                <c:pt idx="10755">
                  <c:v>48012</c:v>
                </c:pt>
                <c:pt idx="10756">
                  <c:v>48013</c:v>
                </c:pt>
                <c:pt idx="10757">
                  <c:v>48014</c:v>
                </c:pt>
                <c:pt idx="10758">
                  <c:v>48015</c:v>
                </c:pt>
                <c:pt idx="10759">
                  <c:v>48016</c:v>
                </c:pt>
                <c:pt idx="10760">
                  <c:v>48017</c:v>
                </c:pt>
                <c:pt idx="10761">
                  <c:v>48018</c:v>
                </c:pt>
                <c:pt idx="10762">
                  <c:v>48019</c:v>
                </c:pt>
                <c:pt idx="10763">
                  <c:v>48020</c:v>
                </c:pt>
                <c:pt idx="10764">
                  <c:v>48021</c:v>
                </c:pt>
                <c:pt idx="10765">
                  <c:v>48022</c:v>
                </c:pt>
                <c:pt idx="10766">
                  <c:v>48023</c:v>
                </c:pt>
                <c:pt idx="10767">
                  <c:v>48024</c:v>
                </c:pt>
                <c:pt idx="10768">
                  <c:v>48025</c:v>
                </c:pt>
                <c:pt idx="10769">
                  <c:v>48026</c:v>
                </c:pt>
                <c:pt idx="10770">
                  <c:v>48027</c:v>
                </c:pt>
                <c:pt idx="10771">
                  <c:v>48028</c:v>
                </c:pt>
                <c:pt idx="10772">
                  <c:v>48029</c:v>
                </c:pt>
                <c:pt idx="10773">
                  <c:v>48030</c:v>
                </c:pt>
                <c:pt idx="10774">
                  <c:v>48031</c:v>
                </c:pt>
                <c:pt idx="10775">
                  <c:v>48032</c:v>
                </c:pt>
                <c:pt idx="10776">
                  <c:v>48033</c:v>
                </c:pt>
                <c:pt idx="10777">
                  <c:v>48034</c:v>
                </c:pt>
                <c:pt idx="10778">
                  <c:v>48035</c:v>
                </c:pt>
                <c:pt idx="10779">
                  <c:v>48036</c:v>
                </c:pt>
                <c:pt idx="10780">
                  <c:v>48037</c:v>
                </c:pt>
                <c:pt idx="10781">
                  <c:v>48038</c:v>
                </c:pt>
                <c:pt idx="10782">
                  <c:v>48039</c:v>
                </c:pt>
                <c:pt idx="10783">
                  <c:v>48040</c:v>
                </c:pt>
                <c:pt idx="10784">
                  <c:v>48041</c:v>
                </c:pt>
                <c:pt idx="10785">
                  <c:v>48042</c:v>
                </c:pt>
                <c:pt idx="10786">
                  <c:v>48043</c:v>
                </c:pt>
                <c:pt idx="10787">
                  <c:v>48044</c:v>
                </c:pt>
                <c:pt idx="10788">
                  <c:v>48045</c:v>
                </c:pt>
                <c:pt idx="10789">
                  <c:v>48046</c:v>
                </c:pt>
                <c:pt idx="10790">
                  <c:v>48047</c:v>
                </c:pt>
                <c:pt idx="10791">
                  <c:v>48048</c:v>
                </c:pt>
                <c:pt idx="10792">
                  <c:v>48049</c:v>
                </c:pt>
                <c:pt idx="10793">
                  <c:v>48050</c:v>
                </c:pt>
                <c:pt idx="10794">
                  <c:v>48051</c:v>
                </c:pt>
                <c:pt idx="10795">
                  <c:v>48052</c:v>
                </c:pt>
                <c:pt idx="10796">
                  <c:v>48053</c:v>
                </c:pt>
                <c:pt idx="10797">
                  <c:v>48054</c:v>
                </c:pt>
                <c:pt idx="10798">
                  <c:v>48055</c:v>
                </c:pt>
                <c:pt idx="10799">
                  <c:v>48056</c:v>
                </c:pt>
                <c:pt idx="10800">
                  <c:v>48057</c:v>
                </c:pt>
                <c:pt idx="10801">
                  <c:v>48058</c:v>
                </c:pt>
                <c:pt idx="10802">
                  <c:v>48059</c:v>
                </c:pt>
                <c:pt idx="10803">
                  <c:v>48060</c:v>
                </c:pt>
                <c:pt idx="10804">
                  <c:v>48061</c:v>
                </c:pt>
                <c:pt idx="10805">
                  <c:v>48062</c:v>
                </c:pt>
                <c:pt idx="10806">
                  <c:v>48063</c:v>
                </c:pt>
                <c:pt idx="10807">
                  <c:v>48064</c:v>
                </c:pt>
                <c:pt idx="10808">
                  <c:v>48065</c:v>
                </c:pt>
                <c:pt idx="10809">
                  <c:v>48066</c:v>
                </c:pt>
                <c:pt idx="10810">
                  <c:v>48067</c:v>
                </c:pt>
                <c:pt idx="10811">
                  <c:v>48068</c:v>
                </c:pt>
                <c:pt idx="10812">
                  <c:v>48069</c:v>
                </c:pt>
                <c:pt idx="10813">
                  <c:v>48070</c:v>
                </c:pt>
                <c:pt idx="10814">
                  <c:v>48071</c:v>
                </c:pt>
                <c:pt idx="10815">
                  <c:v>48072</c:v>
                </c:pt>
                <c:pt idx="10816">
                  <c:v>48073</c:v>
                </c:pt>
                <c:pt idx="10817">
                  <c:v>48074</c:v>
                </c:pt>
                <c:pt idx="10818">
                  <c:v>48075</c:v>
                </c:pt>
                <c:pt idx="10819">
                  <c:v>48076</c:v>
                </c:pt>
                <c:pt idx="10820">
                  <c:v>48077</c:v>
                </c:pt>
                <c:pt idx="10821">
                  <c:v>48078</c:v>
                </c:pt>
                <c:pt idx="10822">
                  <c:v>48079</c:v>
                </c:pt>
                <c:pt idx="10823">
                  <c:v>48080</c:v>
                </c:pt>
                <c:pt idx="10824">
                  <c:v>48081</c:v>
                </c:pt>
                <c:pt idx="10825">
                  <c:v>48082</c:v>
                </c:pt>
                <c:pt idx="10826">
                  <c:v>48083</c:v>
                </c:pt>
                <c:pt idx="10827">
                  <c:v>48084</c:v>
                </c:pt>
                <c:pt idx="10828">
                  <c:v>48085</c:v>
                </c:pt>
                <c:pt idx="10829">
                  <c:v>48086</c:v>
                </c:pt>
                <c:pt idx="10830">
                  <c:v>48087</c:v>
                </c:pt>
                <c:pt idx="10831">
                  <c:v>48088</c:v>
                </c:pt>
                <c:pt idx="10832">
                  <c:v>48089</c:v>
                </c:pt>
                <c:pt idx="10833">
                  <c:v>48090</c:v>
                </c:pt>
                <c:pt idx="10834">
                  <c:v>48091</c:v>
                </c:pt>
                <c:pt idx="10835">
                  <c:v>48092</c:v>
                </c:pt>
                <c:pt idx="10836">
                  <c:v>48093</c:v>
                </c:pt>
                <c:pt idx="10837">
                  <c:v>48094</c:v>
                </c:pt>
                <c:pt idx="10838">
                  <c:v>48095</c:v>
                </c:pt>
                <c:pt idx="10839">
                  <c:v>48096</c:v>
                </c:pt>
                <c:pt idx="10840">
                  <c:v>48097</c:v>
                </c:pt>
                <c:pt idx="10841">
                  <c:v>48098</c:v>
                </c:pt>
                <c:pt idx="10842">
                  <c:v>48099</c:v>
                </c:pt>
                <c:pt idx="10843">
                  <c:v>48100</c:v>
                </c:pt>
                <c:pt idx="10844">
                  <c:v>48101</c:v>
                </c:pt>
                <c:pt idx="10845">
                  <c:v>48102</c:v>
                </c:pt>
                <c:pt idx="10846">
                  <c:v>48103</c:v>
                </c:pt>
                <c:pt idx="10847">
                  <c:v>48104</c:v>
                </c:pt>
                <c:pt idx="10848">
                  <c:v>48105</c:v>
                </c:pt>
                <c:pt idx="10849">
                  <c:v>48106</c:v>
                </c:pt>
                <c:pt idx="10850">
                  <c:v>48107</c:v>
                </c:pt>
                <c:pt idx="10851">
                  <c:v>48108</c:v>
                </c:pt>
                <c:pt idx="10852">
                  <c:v>48109</c:v>
                </c:pt>
                <c:pt idx="10853">
                  <c:v>48110</c:v>
                </c:pt>
                <c:pt idx="10854">
                  <c:v>48111</c:v>
                </c:pt>
                <c:pt idx="10855">
                  <c:v>48112</c:v>
                </c:pt>
                <c:pt idx="10856">
                  <c:v>48113</c:v>
                </c:pt>
                <c:pt idx="10857">
                  <c:v>48114</c:v>
                </c:pt>
                <c:pt idx="10858">
                  <c:v>48115</c:v>
                </c:pt>
                <c:pt idx="10859">
                  <c:v>48116</c:v>
                </c:pt>
                <c:pt idx="10860">
                  <c:v>48117</c:v>
                </c:pt>
                <c:pt idx="10861">
                  <c:v>48118</c:v>
                </c:pt>
                <c:pt idx="10862">
                  <c:v>48119</c:v>
                </c:pt>
                <c:pt idx="10863">
                  <c:v>48120</c:v>
                </c:pt>
                <c:pt idx="10864">
                  <c:v>48121</c:v>
                </c:pt>
                <c:pt idx="10865">
                  <c:v>48122</c:v>
                </c:pt>
                <c:pt idx="10866">
                  <c:v>48123</c:v>
                </c:pt>
                <c:pt idx="10867">
                  <c:v>48124</c:v>
                </c:pt>
                <c:pt idx="10868">
                  <c:v>48125</c:v>
                </c:pt>
                <c:pt idx="10869">
                  <c:v>48126</c:v>
                </c:pt>
                <c:pt idx="10870">
                  <c:v>48127</c:v>
                </c:pt>
                <c:pt idx="10871">
                  <c:v>48128</c:v>
                </c:pt>
                <c:pt idx="10872">
                  <c:v>48129</c:v>
                </c:pt>
                <c:pt idx="10873">
                  <c:v>48130</c:v>
                </c:pt>
                <c:pt idx="10874">
                  <c:v>48131</c:v>
                </c:pt>
                <c:pt idx="10875">
                  <c:v>48132</c:v>
                </c:pt>
                <c:pt idx="10876">
                  <c:v>48133</c:v>
                </c:pt>
                <c:pt idx="10877">
                  <c:v>48134</c:v>
                </c:pt>
                <c:pt idx="10878">
                  <c:v>48135</c:v>
                </c:pt>
                <c:pt idx="10879">
                  <c:v>48136</c:v>
                </c:pt>
                <c:pt idx="10880">
                  <c:v>48137</c:v>
                </c:pt>
                <c:pt idx="10881">
                  <c:v>48138</c:v>
                </c:pt>
                <c:pt idx="10882">
                  <c:v>48139</c:v>
                </c:pt>
                <c:pt idx="10883">
                  <c:v>48140</c:v>
                </c:pt>
                <c:pt idx="10884">
                  <c:v>48141</c:v>
                </c:pt>
                <c:pt idx="10885">
                  <c:v>48142</c:v>
                </c:pt>
                <c:pt idx="10886">
                  <c:v>48143</c:v>
                </c:pt>
                <c:pt idx="10887">
                  <c:v>48144</c:v>
                </c:pt>
                <c:pt idx="10888">
                  <c:v>48145</c:v>
                </c:pt>
                <c:pt idx="10889">
                  <c:v>48146</c:v>
                </c:pt>
                <c:pt idx="10890">
                  <c:v>48147</c:v>
                </c:pt>
                <c:pt idx="10891">
                  <c:v>48148</c:v>
                </c:pt>
                <c:pt idx="10892">
                  <c:v>48149</c:v>
                </c:pt>
                <c:pt idx="10893">
                  <c:v>48150</c:v>
                </c:pt>
                <c:pt idx="10894">
                  <c:v>48151</c:v>
                </c:pt>
                <c:pt idx="10895">
                  <c:v>48152</c:v>
                </c:pt>
                <c:pt idx="10896">
                  <c:v>48153</c:v>
                </c:pt>
                <c:pt idx="10897">
                  <c:v>48154</c:v>
                </c:pt>
                <c:pt idx="10898">
                  <c:v>48155</c:v>
                </c:pt>
                <c:pt idx="10899">
                  <c:v>48156</c:v>
                </c:pt>
                <c:pt idx="10900">
                  <c:v>48157</c:v>
                </c:pt>
                <c:pt idx="10901">
                  <c:v>48158</c:v>
                </c:pt>
                <c:pt idx="10902">
                  <c:v>48159</c:v>
                </c:pt>
                <c:pt idx="10903">
                  <c:v>48160</c:v>
                </c:pt>
                <c:pt idx="10904">
                  <c:v>48161</c:v>
                </c:pt>
                <c:pt idx="10905">
                  <c:v>48162</c:v>
                </c:pt>
                <c:pt idx="10906">
                  <c:v>48163</c:v>
                </c:pt>
                <c:pt idx="10907">
                  <c:v>48164</c:v>
                </c:pt>
                <c:pt idx="10908">
                  <c:v>48165</c:v>
                </c:pt>
                <c:pt idx="10909">
                  <c:v>48166</c:v>
                </c:pt>
                <c:pt idx="10910">
                  <c:v>48167</c:v>
                </c:pt>
                <c:pt idx="10911">
                  <c:v>48168</c:v>
                </c:pt>
                <c:pt idx="10912">
                  <c:v>48169</c:v>
                </c:pt>
                <c:pt idx="10913">
                  <c:v>48170</c:v>
                </c:pt>
                <c:pt idx="10914">
                  <c:v>48171</c:v>
                </c:pt>
                <c:pt idx="10915">
                  <c:v>48172</c:v>
                </c:pt>
                <c:pt idx="10916">
                  <c:v>48173</c:v>
                </c:pt>
                <c:pt idx="10917">
                  <c:v>48174</c:v>
                </c:pt>
                <c:pt idx="10918">
                  <c:v>48175</c:v>
                </c:pt>
                <c:pt idx="10919">
                  <c:v>48176</c:v>
                </c:pt>
                <c:pt idx="10920">
                  <c:v>48177</c:v>
                </c:pt>
                <c:pt idx="10921">
                  <c:v>48178</c:v>
                </c:pt>
                <c:pt idx="10922">
                  <c:v>48179</c:v>
                </c:pt>
                <c:pt idx="10923">
                  <c:v>48180</c:v>
                </c:pt>
                <c:pt idx="10924">
                  <c:v>48181</c:v>
                </c:pt>
                <c:pt idx="10925">
                  <c:v>48182</c:v>
                </c:pt>
                <c:pt idx="10926">
                  <c:v>48183</c:v>
                </c:pt>
                <c:pt idx="10927">
                  <c:v>48184</c:v>
                </c:pt>
                <c:pt idx="10928">
                  <c:v>48185</c:v>
                </c:pt>
                <c:pt idx="10929">
                  <c:v>48186</c:v>
                </c:pt>
                <c:pt idx="10930">
                  <c:v>48187</c:v>
                </c:pt>
                <c:pt idx="10931">
                  <c:v>48188</c:v>
                </c:pt>
                <c:pt idx="10932">
                  <c:v>48189</c:v>
                </c:pt>
                <c:pt idx="10933">
                  <c:v>48190</c:v>
                </c:pt>
                <c:pt idx="10934">
                  <c:v>48191</c:v>
                </c:pt>
                <c:pt idx="10935">
                  <c:v>48192</c:v>
                </c:pt>
                <c:pt idx="10936">
                  <c:v>48193</c:v>
                </c:pt>
                <c:pt idx="10937">
                  <c:v>48194</c:v>
                </c:pt>
                <c:pt idx="10938">
                  <c:v>48195</c:v>
                </c:pt>
                <c:pt idx="10939">
                  <c:v>48196</c:v>
                </c:pt>
                <c:pt idx="10940">
                  <c:v>48197</c:v>
                </c:pt>
                <c:pt idx="10941">
                  <c:v>48198</c:v>
                </c:pt>
                <c:pt idx="10942">
                  <c:v>48199</c:v>
                </c:pt>
                <c:pt idx="10943">
                  <c:v>48200</c:v>
                </c:pt>
                <c:pt idx="10944">
                  <c:v>48201</c:v>
                </c:pt>
                <c:pt idx="10945">
                  <c:v>48202</c:v>
                </c:pt>
                <c:pt idx="10946">
                  <c:v>48203</c:v>
                </c:pt>
                <c:pt idx="10947">
                  <c:v>48204</c:v>
                </c:pt>
                <c:pt idx="10948">
                  <c:v>48205</c:v>
                </c:pt>
                <c:pt idx="10949">
                  <c:v>48206</c:v>
                </c:pt>
                <c:pt idx="10950">
                  <c:v>48207</c:v>
                </c:pt>
                <c:pt idx="10951">
                  <c:v>48208</c:v>
                </c:pt>
                <c:pt idx="10952">
                  <c:v>48209</c:v>
                </c:pt>
                <c:pt idx="10953">
                  <c:v>48210</c:v>
                </c:pt>
                <c:pt idx="10954">
                  <c:v>48211</c:v>
                </c:pt>
                <c:pt idx="10955">
                  <c:v>48212</c:v>
                </c:pt>
                <c:pt idx="10956">
                  <c:v>48213</c:v>
                </c:pt>
                <c:pt idx="10957">
                  <c:v>48214</c:v>
                </c:pt>
                <c:pt idx="10958">
                  <c:v>48215</c:v>
                </c:pt>
                <c:pt idx="10959">
                  <c:v>48216</c:v>
                </c:pt>
                <c:pt idx="10960">
                  <c:v>48217</c:v>
                </c:pt>
                <c:pt idx="10961">
                  <c:v>48218</c:v>
                </c:pt>
                <c:pt idx="10962">
                  <c:v>48219</c:v>
                </c:pt>
                <c:pt idx="10963">
                  <c:v>48220</c:v>
                </c:pt>
                <c:pt idx="10964">
                  <c:v>48221</c:v>
                </c:pt>
                <c:pt idx="10965">
                  <c:v>48222</c:v>
                </c:pt>
                <c:pt idx="10966">
                  <c:v>48223</c:v>
                </c:pt>
                <c:pt idx="10967">
                  <c:v>48224</c:v>
                </c:pt>
                <c:pt idx="10968">
                  <c:v>48225</c:v>
                </c:pt>
                <c:pt idx="10969">
                  <c:v>48226</c:v>
                </c:pt>
                <c:pt idx="10970">
                  <c:v>48227</c:v>
                </c:pt>
                <c:pt idx="10971">
                  <c:v>48228</c:v>
                </c:pt>
                <c:pt idx="10972">
                  <c:v>48229</c:v>
                </c:pt>
                <c:pt idx="10973">
                  <c:v>48230</c:v>
                </c:pt>
                <c:pt idx="10974">
                  <c:v>48231</c:v>
                </c:pt>
                <c:pt idx="10975">
                  <c:v>48232</c:v>
                </c:pt>
                <c:pt idx="10976">
                  <c:v>48233</c:v>
                </c:pt>
                <c:pt idx="10977">
                  <c:v>48234</c:v>
                </c:pt>
                <c:pt idx="10978">
                  <c:v>48235</c:v>
                </c:pt>
                <c:pt idx="10979">
                  <c:v>48236</c:v>
                </c:pt>
                <c:pt idx="10980">
                  <c:v>48237</c:v>
                </c:pt>
                <c:pt idx="10981">
                  <c:v>48238</c:v>
                </c:pt>
                <c:pt idx="10982">
                  <c:v>48239</c:v>
                </c:pt>
                <c:pt idx="10983">
                  <c:v>48240</c:v>
                </c:pt>
                <c:pt idx="10984">
                  <c:v>48241</c:v>
                </c:pt>
                <c:pt idx="10985">
                  <c:v>48242</c:v>
                </c:pt>
                <c:pt idx="10986">
                  <c:v>48243</c:v>
                </c:pt>
                <c:pt idx="10987">
                  <c:v>48244</c:v>
                </c:pt>
                <c:pt idx="10988">
                  <c:v>48245</c:v>
                </c:pt>
                <c:pt idx="10989">
                  <c:v>48246</c:v>
                </c:pt>
                <c:pt idx="10990">
                  <c:v>48247</c:v>
                </c:pt>
                <c:pt idx="10991">
                  <c:v>48248</c:v>
                </c:pt>
                <c:pt idx="10992">
                  <c:v>48249</c:v>
                </c:pt>
                <c:pt idx="10993">
                  <c:v>48250</c:v>
                </c:pt>
                <c:pt idx="10994">
                  <c:v>48251</c:v>
                </c:pt>
                <c:pt idx="10995">
                  <c:v>48252</c:v>
                </c:pt>
                <c:pt idx="10996">
                  <c:v>48253</c:v>
                </c:pt>
                <c:pt idx="10997">
                  <c:v>48254</c:v>
                </c:pt>
                <c:pt idx="10998">
                  <c:v>48255</c:v>
                </c:pt>
                <c:pt idx="10999">
                  <c:v>48256</c:v>
                </c:pt>
                <c:pt idx="11000">
                  <c:v>48257</c:v>
                </c:pt>
                <c:pt idx="11001">
                  <c:v>48258</c:v>
                </c:pt>
                <c:pt idx="11002">
                  <c:v>48259</c:v>
                </c:pt>
                <c:pt idx="11003">
                  <c:v>48260</c:v>
                </c:pt>
                <c:pt idx="11004">
                  <c:v>48261</c:v>
                </c:pt>
                <c:pt idx="11005">
                  <c:v>48262</c:v>
                </c:pt>
                <c:pt idx="11006">
                  <c:v>48263</c:v>
                </c:pt>
                <c:pt idx="11007">
                  <c:v>48264</c:v>
                </c:pt>
                <c:pt idx="11008">
                  <c:v>48265</c:v>
                </c:pt>
                <c:pt idx="11009">
                  <c:v>48266</c:v>
                </c:pt>
                <c:pt idx="11010">
                  <c:v>48267</c:v>
                </c:pt>
                <c:pt idx="11011">
                  <c:v>48268</c:v>
                </c:pt>
                <c:pt idx="11012">
                  <c:v>48269</c:v>
                </c:pt>
                <c:pt idx="11013">
                  <c:v>48270</c:v>
                </c:pt>
                <c:pt idx="11014">
                  <c:v>48271</c:v>
                </c:pt>
                <c:pt idx="11015">
                  <c:v>48272</c:v>
                </c:pt>
                <c:pt idx="11016">
                  <c:v>48273</c:v>
                </c:pt>
                <c:pt idx="11017">
                  <c:v>48274</c:v>
                </c:pt>
                <c:pt idx="11018">
                  <c:v>48275</c:v>
                </c:pt>
                <c:pt idx="11019">
                  <c:v>48276</c:v>
                </c:pt>
                <c:pt idx="11020">
                  <c:v>48277</c:v>
                </c:pt>
                <c:pt idx="11021">
                  <c:v>48278</c:v>
                </c:pt>
                <c:pt idx="11022">
                  <c:v>48279</c:v>
                </c:pt>
                <c:pt idx="11023">
                  <c:v>48280</c:v>
                </c:pt>
                <c:pt idx="11024">
                  <c:v>48281</c:v>
                </c:pt>
                <c:pt idx="11025">
                  <c:v>48282</c:v>
                </c:pt>
                <c:pt idx="11026">
                  <c:v>48283</c:v>
                </c:pt>
                <c:pt idx="11027">
                  <c:v>48284</c:v>
                </c:pt>
                <c:pt idx="11028">
                  <c:v>48285</c:v>
                </c:pt>
                <c:pt idx="11029">
                  <c:v>48286</c:v>
                </c:pt>
                <c:pt idx="11030">
                  <c:v>48287</c:v>
                </c:pt>
                <c:pt idx="11031">
                  <c:v>48288</c:v>
                </c:pt>
                <c:pt idx="11032">
                  <c:v>48289</c:v>
                </c:pt>
                <c:pt idx="11033">
                  <c:v>48290</c:v>
                </c:pt>
                <c:pt idx="11034">
                  <c:v>48291</c:v>
                </c:pt>
                <c:pt idx="11035">
                  <c:v>48292</c:v>
                </c:pt>
                <c:pt idx="11036">
                  <c:v>48293</c:v>
                </c:pt>
                <c:pt idx="11037">
                  <c:v>48294</c:v>
                </c:pt>
                <c:pt idx="11038">
                  <c:v>48295</c:v>
                </c:pt>
                <c:pt idx="11039">
                  <c:v>48296</c:v>
                </c:pt>
                <c:pt idx="11040">
                  <c:v>48297</c:v>
                </c:pt>
                <c:pt idx="11041">
                  <c:v>48298</c:v>
                </c:pt>
                <c:pt idx="11042">
                  <c:v>48299</c:v>
                </c:pt>
                <c:pt idx="11043">
                  <c:v>48300</c:v>
                </c:pt>
                <c:pt idx="11044">
                  <c:v>48301</c:v>
                </c:pt>
                <c:pt idx="11045">
                  <c:v>48302</c:v>
                </c:pt>
                <c:pt idx="11046">
                  <c:v>48303</c:v>
                </c:pt>
                <c:pt idx="11047">
                  <c:v>48304</c:v>
                </c:pt>
                <c:pt idx="11048">
                  <c:v>48305</c:v>
                </c:pt>
                <c:pt idx="11049">
                  <c:v>48306</c:v>
                </c:pt>
                <c:pt idx="11050">
                  <c:v>48307</c:v>
                </c:pt>
                <c:pt idx="11051">
                  <c:v>48308</c:v>
                </c:pt>
                <c:pt idx="11052">
                  <c:v>48309</c:v>
                </c:pt>
                <c:pt idx="11053">
                  <c:v>48310</c:v>
                </c:pt>
                <c:pt idx="11054">
                  <c:v>48311</c:v>
                </c:pt>
                <c:pt idx="11055">
                  <c:v>48312</c:v>
                </c:pt>
                <c:pt idx="11056">
                  <c:v>48313</c:v>
                </c:pt>
                <c:pt idx="11057">
                  <c:v>48314</c:v>
                </c:pt>
                <c:pt idx="11058">
                  <c:v>48315</c:v>
                </c:pt>
                <c:pt idx="11059">
                  <c:v>48316</c:v>
                </c:pt>
                <c:pt idx="11060">
                  <c:v>48317</c:v>
                </c:pt>
                <c:pt idx="11061">
                  <c:v>48318</c:v>
                </c:pt>
                <c:pt idx="11062">
                  <c:v>48319</c:v>
                </c:pt>
                <c:pt idx="11063">
                  <c:v>48320</c:v>
                </c:pt>
                <c:pt idx="11064">
                  <c:v>48321</c:v>
                </c:pt>
                <c:pt idx="11065">
                  <c:v>48322</c:v>
                </c:pt>
                <c:pt idx="11066">
                  <c:v>48323</c:v>
                </c:pt>
                <c:pt idx="11067">
                  <c:v>48324</c:v>
                </c:pt>
                <c:pt idx="11068">
                  <c:v>48325</c:v>
                </c:pt>
                <c:pt idx="11069">
                  <c:v>48326</c:v>
                </c:pt>
                <c:pt idx="11070">
                  <c:v>48327</c:v>
                </c:pt>
                <c:pt idx="11071">
                  <c:v>48328</c:v>
                </c:pt>
                <c:pt idx="11072">
                  <c:v>48329</c:v>
                </c:pt>
                <c:pt idx="11073">
                  <c:v>48330</c:v>
                </c:pt>
                <c:pt idx="11074">
                  <c:v>48331</c:v>
                </c:pt>
                <c:pt idx="11075">
                  <c:v>48332</c:v>
                </c:pt>
                <c:pt idx="11076">
                  <c:v>48333</c:v>
                </c:pt>
                <c:pt idx="11077">
                  <c:v>48334</c:v>
                </c:pt>
                <c:pt idx="11078">
                  <c:v>48335</c:v>
                </c:pt>
                <c:pt idx="11079">
                  <c:v>48336</c:v>
                </c:pt>
                <c:pt idx="11080">
                  <c:v>48337</c:v>
                </c:pt>
                <c:pt idx="11081">
                  <c:v>48338</c:v>
                </c:pt>
                <c:pt idx="11082">
                  <c:v>48339</c:v>
                </c:pt>
                <c:pt idx="11083">
                  <c:v>48340</c:v>
                </c:pt>
                <c:pt idx="11084">
                  <c:v>48341</c:v>
                </c:pt>
                <c:pt idx="11085">
                  <c:v>48342</c:v>
                </c:pt>
                <c:pt idx="11086">
                  <c:v>48343</c:v>
                </c:pt>
                <c:pt idx="11087">
                  <c:v>48344</c:v>
                </c:pt>
                <c:pt idx="11088">
                  <c:v>48345</c:v>
                </c:pt>
                <c:pt idx="11089">
                  <c:v>48346</c:v>
                </c:pt>
                <c:pt idx="11090">
                  <c:v>48347</c:v>
                </c:pt>
                <c:pt idx="11091">
                  <c:v>48348</c:v>
                </c:pt>
                <c:pt idx="11092">
                  <c:v>48349</c:v>
                </c:pt>
                <c:pt idx="11093">
                  <c:v>48350</c:v>
                </c:pt>
                <c:pt idx="11094">
                  <c:v>48351</c:v>
                </c:pt>
                <c:pt idx="11095">
                  <c:v>48352</c:v>
                </c:pt>
                <c:pt idx="11096">
                  <c:v>48353</c:v>
                </c:pt>
                <c:pt idx="11097">
                  <c:v>48354</c:v>
                </c:pt>
                <c:pt idx="11098">
                  <c:v>48355</c:v>
                </c:pt>
                <c:pt idx="11099">
                  <c:v>48356</c:v>
                </c:pt>
                <c:pt idx="11100">
                  <c:v>48357</c:v>
                </c:pt>
                <c:pt idx="11101">
                  <c:v>48358</c:v>
                </c:pt>
                <c:pt idx="11102">
                  <c:v>48359</c:v>
                </c:pt>
                <c:pt idx="11103">
                  <c:v>48360</c:v>
                </c:pt>
                <c:pt idx="11104">
                  <c:v>48361</c:v>
                </c:pt>
                <c:pt idx="11105">
                  <c:v>48362</c:v>
                </c:pt>
                <c:pt idx="11106">
                  <c:v>48363</c:v>
                </c:pt>
                <c:pt idx="11107">
                  <c:v>48364</c:v>
                </c:pt>
                <c:pt idx="11108">
                  <c:v>48365</c:v>
                </c:pt>
                <c:pt idx="11109">
                  <c:v>48366</c:v>
                </c:pt>
                <c:pt idx="11110">
                  <c:v>48367</c:v>
                </c:pt>
                <c:pt idx="11111">
                  <c:v>48368</c:v>
                </c:pt>
                <c:pt idx="11112">
                  <c:v>48369</c:v>
                </c:pt>
                <c:pt idx="11113">
                  <c:v>48370</c:v>
                </c:pt>
                <c:pt idx="11114">
                  <c:v>48371</c:v>
                </c:pt>
                <c:pt idx="11115">
                  <c:v>48372</c:v>
                </c:pt>
                <c:pt idx="11116">
                  <c:v>48373</c:v>
                </c:pt>
                <c:pt idx="11117">
                  <c:v>48374</c:v>
                </c:pt>
                <c:pt idx="11118">
                  <c:v>48375</c:v>
                </c:pt>
                <c:pt idx="11119">
                  <c:v>48376</c:v>
                </c:pt>
                <c:pt idx="11120">
                  <c:v>48377</c:v>
                </c:pt>
                <c:pt idx="11121">
                  <c:v>48378</c:v>
                </c:pt>
                <c:pt idx="11122">
                  <c:v>48379</c:v>
                </c:pt>
                <c:pt idx="11123">
                  <c:v>48380</c:v>
                </c:pt>
                <c:pt idx="11124">
                  <c:v>48381</c:v>
                </c:pt>
                <c:pt idx="11125">
                  <c:v>48382</c:v>
                </c:pt>
                <c:pt idx="11126">
                  <c:v>48383</c:v>
                </c:pt>
                <c:pt idx="11127">
                  <c:v>48384</c:v>
                </c:pt>
                <c:pt idx="11128">
                  <c:v>48385</c:v>
                </c:pt>
                <c:pt idx="11129">
                  <c:v>48386</c:v>
                </c:pt>
                <c:pt idx="11130">
                  <c:v>48387</c:v>
                </c:pt>
                <c:pt idx="11131">
                  <c:v>48388</c:v>
                </c:pt>
                <c:pt idx="11132">
                  <c:v>48389</c:v>
                </c:pt>
                <c:pt idx="11133">
                  <c:v>48390</c:v>
                </c:pt>
                <c:pt idx="11134">
                  <c:v>48391</c:v>
                </c:pt>
                <c:pt idx="11135">
                  <c:v>48392</c:v>
                </c:pt>
                <c:pt idx="11136">
                  <c:v>48393</c:v>
                </c:pt>
                <c:pt idx="11137">
                  <c:v>48394</c:v>
                </c:pt>
                <c:pt idx="11138">
                  <c:v>48395</c:v>
                </c:pt>
                <c:pt idx="11139">
                  <c:v>48396</c:v>
                </c:pt>
                <c:pt idx="11140">
                  <c:v>48397</c:v>
                </c:pt>
                <c:pt idx="11141">
                  <c:v>48398</c:v>
                </c:pt>
                <c:pt idx="11142">
                  <c:v>48399</c:v>
                </c:pt>
                <c:pt idx="11143">
                  <c:v>48400</c:v>
                </c:pt>
                <c:pt idx="11144">
                  <c:v>48401</c:v>
                </c:pt>
                <c:pt idx="11145">
                  <c:v>48402</c:v>
                </c:pt>
                <c:pt idx="11146">
                  <c:v>48403</c:v>
                </c:pt>
                <c:pt idx="11147">
                  <c:v>48404</c:v>
                </c:pt>
                <c:pt idx="11148">
                  <c:v>48405</c:v>
                </c:pt>
                <c:pt idx="11149">
                  <c:v>48406</c:v>
                </c:pt>
                <c:pt idx="11150">
                  <c:v>48407</c:v>
                </c:pt>
                <c:pt idx="11151">
                  <c:v>48408</c:v>
                </c:pt>
                <c:pt idx="11152">
                  <c:v>48409</c:v>
                </c:pt>
                <c:pt idx="11153">
                  <c:v>48410</c:v>
                </c:pt>
                <c:pt idx="11154">
                  <c:v>48411</c:v>
                </c:pt>
                <c:pt idx="11155">
                  <c:v>48412</c:v>
                </c:pt>
                <c:pt idx="11156">
                  <c:v>48413</c:v>
                </c:pt>
                <c:pt idx="11157">
                  <c:v>48414</c:v>
                </c:pt>
                <c:pt idx="11158">
                  <c:v>48415</c:v>
                </c:pt>
                <c:pt idx="11159">
                  <c:v>48416</c:v>
                </c:pt>
                <c:pt idx="11160">
                  <c:v>48417</c:v>
                </c:pt>
                <c:pt idx="11161">
                  <c:v>48418</c:v>
                </c:pt>
                <c:pt idx="11162">
                  <c:v>48419</c:v>
                </c:pt>
                <c:pt idx="11163">
                  <c:v>48420</c:v>
                </c:pt>
                <c:pt idx="11164">
                  <c:v>48421</c:v>
                </c:pt>
                <c:pt idx="11165">
                  <c:v>48422</c:v>
                </c:pt>
                <c:pt idx="11166">
                  <c:v>48423</c:v>
                </c:pt>
                <c:pt idx="11167">
                  <c:v>48424</c:v>
                </c:pt>
                <c:pt idx="11168">
                  <c:v>48425</c:v>
                </c:pt>
                <c:pt idx="11169">
                  <c:v>48426</c:v>
                </c:pt>
                <c:pt idx="11170">
                  <c:v>48427</c:v>
                </c:pt>
                <c:pt idx="11171">
                  <c:v>48428</c:v>
                </c:pt>
                <c:pt idx="11172">
                  <c:v>48429</c:v>
                </c:pt>
                <c:pt idx="11173">
                  <c:v>48430</c:v>
                </c:pt>
                <c:pt idx="11174">
                  <c:v>48431</c:v>
                </c:pt>
                <c:pt idx="11175">
                  <c:v>48432</c:v>
                </c:pt>
                <c:pt idx="11176">
                  <c:v>48433</c:v>
                </c:pt>
                <c:pt idx="11177">
                  <c:v>48434</c:v>
                </c:pt>
                <c:pt idx="11178">
                  <c:v>48435</c:v>
                </c:pt>
                <c:pt idx="11179">
                  <c:v>48436</c:v>
                </c:pt>
                <c:pt idx="11180">
                  <c:v>48437</c:v>
                </c:pt>
                <c:pt idx="11181">
                  <c:v>48438</c:v>
                </c:pt>
                <c:pt idx="11182">
                  <c:v>48439</c:v>
                </c:pt>
                <c:pt idx="11183">
                  <c:v>48440</c:v>
                </c:pt>
                <c:pt idx="11184">
                  <c:v>48441</c:v>
                </c:pt>
                <c:pt idx="11185">
                  <c:v>48442</c:v>
                </c:pt>
                <c:pt idx="11186">
                  <c:v>48443</c:v>
                </c:pt>
                <c:pt idx="11187">
                  <c:v>48444</c:v>
                </c:pt>
                <c:pt idx="11188">
                  <c:v>48445</c:v>
                </c:pt>
                <c:pt idx="11189">
                  <c:v>48446</c:v>
                </c:pt>
                <c:pt idx="11190">
                  <c:v>48447</c:v>
                </c:pt>
                <c:pt idx="11191">
                  <c:v>48448</c:v>
                </c:pt>
                <c:pt idx="11192">
                  <c:v>48449</c:v>
                </c:pt>
                <c:pt idx="11193">
                  <c:v>48450</c:v>
                </c:pt>
                <c:pt idx="11194">
                  <c:v>48451</c:v>
                </c:pt>
                <c:pt idx="11195">
                  <c:v>48452</c:v>
                </c:pt>
                <c:pt idx="11196">
                  <c:v>48453</c:v>
                </c:pt>
                <c:pt idx="11197">
                  <c:v>48454</c:v>
                </c:pt>
                <c:pt idx="11198">
                  <c:v>48455</c:v>
                </c:pt>
                <c:pt idx="11199">
                  <c:v>48456</c:v>
                </c:pt>
                <c:pt idx="11200">
                  <c:v>48457</c:v>
                </c:pt>
                <c:pt idx="11201">
                  <c:v>48458</c:v>
                </c:pt>
                <c:pt idx="11202">
                  <c:v>48459</c:v>
                </c:pt>
                <c:pt idx="11203">
                  <c:v>48460</c:v>
                </c:pt>
                <c:pt idx="11204">
                  <c:v>48461</c:v>
                </c:pt>
                <c:pt idx="11205">
                  <c:v>48462</c:v>
                </c:pt>
                <c:pt idx="11206">
                  <c:v>48463</c:v>
                </c:pt>
                <c:pt idx="11207">
                  <c:v>48464</c:v>
                </c:pt>
                <c:pt idx="11208">
                  <c:v>48465</c:v>
                </c:pt>
                <c:pt idx="11209">
                  <c:v>48466</c:v>
                </c:pt>
                <c:pt idx="11210">
                  <c:v>48467</c:v>
                </c:pt>
                <c:pt idx="11211">
                  <c:v>48468</c:v>
                </c:pt>
                <c:pt idx="11212">
                  <c:v>48469</c:v>
                </c:pt>
                <c:pt idx="11213">
                  <c:v>48470</c:v>
                </c:pt>
                <c:pt idx="11214">
                  <c:v>48471</c:v>
                </c:pt>
                <c:pt idx="11215">
                  <c:v>48472</c:v>
                </c:pt>
                <c:pt idx="11216">
                  <c:v>48473</c:v>
                </c:pt>
                <c:pt idx="11217">
                  <c:v>48474</c:v>
                </c:pt>
                <c:pt idx="11218">
                  <c:v>48475</c:v>
                </c:pt>
                <c:pt idx="11219">
                  <c:v>48476</c:v>
                </c:pt>
                <c:pt idx="11220">
                  <c:v>48477</c:v>
                </c:pt>
                <c:pt idx="11221">
                  <c:v>48478</c:v>
                </c:pt>
                <c:pt idx="11222">
                  <c:v>48479</c:v>
                </c:pt>
                <c:pt idx="11223">
                  <c:v>48480</c:v>
                </c:pt>
                <c:pt idx="11224">
                  <c:v>48481</c:v>
                </c:pt>
                <c:pt idx="11225">
                  <c:v>48482</c:v>
                </c:pt>
                <c:pt idx="11226">
                  <c:v>48483</c:v>
                </c:pt>
                <c:pt idx="11227">
                  <c:v>48484</c:v>
                </c:pt>
                <c:pt idx="11228">
                  <c:v>48485</c:v>
                </c:pt>
                <c:pt idx="11229">
                  <c:v>48486</c:v>
                </c:pt>
                <c:pt idx="11230">
                  <c:v>48487</c:v>
                </c:pt>
                <c:pt idx="11231">
                  <c:v>48488</c:v>
                </c:pt>
                <c:pt idx="11232">
                  <c:v>48489</c:v>
                </c:pt>
                <c:pt idx="11233">
                  <c:v>48490</c:v>
                </c:pt>
                <c:pt idx="11234">
                  <c:v>48491</c:v>
                </c:pt>
                <c:pt idx="11235">
                  <c:v>48492</c:v>
                </c:pt>
                <c:pt idx="11236">
                  <c:v>48493</c:v>
                </c:pt>
                <c:pt idx="11237">
                  <c:v>48494</c:v>
                </c:pt>
                <c:pt idx="11238">
                  <c:v>48495</c:v>
                </c:pt>
                <c:pt idx="11239">
                  <c:v>48496</c:v>
                </c:pt>
                <c:pt idx="11240">
                  <c:v>48497</c:v>
                </c:pt>
                <c:pt idx="11241">
                  <c:v>48498</c:v>
                </c:pt>
                <c:pt idx="11242">
                  <c:v>48499</c:v>
                </c:pt>
                <c:pt idx="11243">
                  <c:v>48500</c:v>
                </c:pt>
                <c:pt idx="11244">
                  <c:v>48501</c:v>
                </c:pt>
                <c:pt idx="11245">
                  <c:v>48502</c:v>
                </c:pt>
                <c:pt idx="11246">
                  <c:v>48503</c:v>
                </c:pt>
                <c:pt idx="11247">
                  <c:v>48504</c:v>
                </c:pt>
                <c:pt idx="11248">
                  <c:v>48505</c:v>
                </c:pt>
                <c:pt idx="11249">
                  <c:v>48506</c:v>
                </c:pt>
                <c:pt idx="11250">
                  <c:v>48507</c:v>
                </c:pt>
                <c:pt idx="11251">
                  <c:v>48508</c:v>
                </c:pt>
                <c:pt idx="11252">
                  <c:v>48509</c:v>
                </c:pt>
                <c:pt idx="11253">
                  <c:v>48510</c:v>
                </c:pt>
                <c:pt idx="11254">
                  <c:v>48511</c:v>
                </c:pt>
                <c:pt idx="11255">
                  <c:v>48512</c:v>
                </c:pt>
                <c:pt idx="11256">
                  <c:v>48513</c:v>
                </c:pt>
                <c:pt idx="11257">
                  <c:v>48514</c:v>
                </c:pt>
                <c:pt idx="11258">
                  <c:v>48515</c:v>
                </c:pt>
                <c:pt idx="11259">
                  <c:v>48516</c:v>
                </c:pt>
                <c:pt idx="11260">
                  <c:v>48517</c:v>
                </c:pt>
                <c:pt idx="11261">
                  <c:v>48518</c:v>
                </c:pt>
                <c:pt idx="11262">
                  <c:v>48519</c:v>
                </c:pt>
                <c:pt idx="11263">
                  <c:v>48520</c:v>
                </c:pt>
                <c:pt idx="11264">
                  <c:v>48521</c:v>
                </c:pt>
                <c:pt idx="11265">
                  <c:v>48522</c:v>
                </c:pt>
                <c:pt idx="11266">
                  <c:v>48523</c:v>
                </c:pt>
                <c:pt idx="11267">
                  <c:v>48524</c:v>
                </c:pt>
                <c:pt idx="11268">
                  <c:v>48525</c:v>
                </c:pt>
                <c:pt idx="11269">
                  <c:v>48526</c:v>
                </c:pt>
                <c:pt idx="11270">
                  <c:v>48527</c:v>
                </c:pt>
                <c:pt idx="11271">
                  <c:v>48528</c:v>
                </c:pt>
                <c:pt idx="11272">
                  <c:v>48529</c:v>
                </c:pt>
                <c:pt idx="11273">
                  <c:v>48530</c:v>
                </c:pt>
                <c:pt idx="11274">
                  <c:v>48531</c:v>
                </c:pt>
                <c:pt idx="11275">
                  <c:v>48532</c:v>
                </c:pt>
                <c:pt idx="11276">
                  <c:v>48533</c:v>
                </c:pt>
                <c:pt idx="11277">
                  <c:v>48534</c:v>
                </c:pt>
                <c:pt idx="11278">
                  <c:v>48535</c:v>
                </c:pt>
                <c:pt idx="11279">
                  <c:v>48536</c:v>
                </c:pt>
                <c:pt idx="11280">
                  <c:v>48537</c:v>
                </c:pt>
                <c:pt idx="11281">
                  <c:v>48538</c:v>
                </c:pt>
                <c:pt idx="11282">
                  <c:v>48539</c:v>
                </c:pt>
                <c:pt idx="11283">
                  <c:v>48540</c:v>
                </c:pt>
                <c:pt idx="11284">
                  <c:v>48541</c:v>
                </c:pt>
                <c:pt idx="11285">
                  <c:v>48542</c:v>
                </c:pt>
                <c:pt idx="11286">
                  <c:v>48543</c:v>
                </c:pt>
                <c:pt idx="11287">
                  <c:v>48544</c:v>
                </c:pt>
                <c:pt idx="11288">
                  <c:v>48545</c:v>
                </c:pt>
                <c:pt idx="11289">
                  <c:v>48546</c:v>
                </c:pt>
                <c:pt idx="11290">
                  <c:v>48547</c:v>
                </c:pt>
                <c:pt idx="11291">
                  <c:v>48548</c:v>
                </c:pt>
                <c:pt idx="11292">
                  <c:v>48549</c:v>
                </c:pt>
                <c:pt idx="11293">
                  <c:v>48550</c:v>
                </c:pt>
                <c:pt idx="11294">
                  <c:v>48551</c:v>
                </c:pt>
                <c:pt idx="11295">
                  <c:v>48552</c:v>
                </c:pt>
                <c:pt idx="11296">
                  <c:v>48553</c:v>
                </c:pt>
                <c:pt idx="11297">
                  <c:v>48554</c:v>
                </c:pt>
                <c:pt idx="11298">
                  <c:v>48555</c:v>
                </c:pt>
                <c:pt idx="11299">
                  <c:v>48556</c:v>
                </c:pt>
                <c:pt idx="11300">
                  <c:v>48557</c:v>
                </c:pt>
                <c:pt idx="11301">
                  <c:v>48558</c:v>
                </c:pt>
                <c:pt idx="11302">
                  <c:v>48559</c:v>
                </c:pt>
                <c:pt idx="11303">
                  <c:v>48560</c:v>
                </c:pt>
                <c:pt idx="11304">
                  <c:v>48561</c:v>
                </c:pt>
                <c:pt idx="11305">
                  <c:v>48562</c:v>
                </c:pt>
                <c:pt idx="11306">
                  <c:v>48563</c:v>
                </c:pt>
                <c:pt idx="11307">
                  <c:v>48564</c:v>
                </c:pt>
                <c:pt idx="11308">
                  <c:v>48565</c:v>
                </c:pt>
                <c:pt idx="11309">
                  <c:v>48566</c:v>
                </c:pt>
                <c:pt idx="11310">
                  <c:v>48567</c:v>
                </c:pt>
                <c:pt idx="11311">
                  <c:v>48568</c:v>
                </c:pt>
                <c:pt idx="11312">
                  <c:v>48569</c:v>
                </c:pt>
                <c:pt idx="11313">
                  <c:v>48570</c:v>
                </c:pt>
                <c:pt idx="11314">
                  <c:v>48571</c:v>
                </c:pt>
                <c:pt idx="11315">
                  <c:v>48572</c:v>
                </c:pt>
                <c:pt idx="11316">
                  <c:v>48573</c:v>
                </c:pt>
                <c:pt idx="11317">
                  <c:v>48574</c:v>
                </c:pt>
                <c:pt idx="11318">
                  <c:v>48575</c:v>
                </c:pt>
                <c:pt idx="11319">
                  <c:v>48576</c:v>
                </c:pt>
                <c:pt idx="11320">
                  <c:v>48577</c:v>
                </c:pt>
                <c:pt idx="11321">
                  <c:v>48578</c:v>
                </c:pt>
                <c:pt idx="11322">
                  <c:v>48579</c:v>
                </c:pt>
                <c:pt idx="11323">
                  <c:v>48583</c:v>
                </c:pt>
                <c:pt idx="11324">
                  <c:v>48584</c:v>
                </c:pt>
                <c:pt idx="11325">
                  <c:v>48585</c:v>
                </c:pt>
                <c:pt idx="11326">
                  <c:v>48586</c:v>
                </c:pt>
                <c:pt idx="11327">
                  <c:v>48587</c:v>
                </c:pt>
                <c:pt idx="11328">
                  <c:v>48588</c:v>
                </c:pt>
                <c:pt idx="11329">
                  <c:v>48589</c:v>
                </c:pt>
                <c:pt idx="11330">
                  <c:v>48590</c:v>
                </c:pt>
                <c:pt idx="11331">
                  <c:v>48591</c:v>
                </c:pt>
                <c:pt idx="11332">
                  <c:v>48592</c:v>
                </c:pt>
                <c:pt idx="11333">
                  <c:v>48593</c:v>
                </c:pt>
                <c:pt idx="11334">
                  <c:v>48594</c:v>
                </c:pt>
                <c:pt idx="11335">
                  <c:v>48595</c:v>
                </c:pt>
                <c:pt idx="11336">
                  <c:v>48596</c:v>
                </c:pt>
                <c:pt idx="11337">
                  <c:v>48597</c:v>
                </c:pt>
                <c:pt idx="11338">
                  <c:v>48598</c:v>
                </c:pt>
                <c:pt idx="11339">
                  <c:v>48599</c:v>
                </c:pt>
                <c:pt idx="11340">
                  <c:v>48600</c:v>
                </c:pt>
                <c:pt idx="11341">
                  <c:v>48601</c:v>
                </c:pt>
                <c:pt idx="11342">
                  <c:v>48602</c:v>
                </c:pt>
                <c:pt idx="11343">
                  <c:v>48603</c:v>
                </c:pt>
                <c:pt idx="11344">
                  <c:v>48604</c:v>
                </c:pt>
                <c:pt idx="11345">
                  <c:v>48605</c:v>
                </c:pt>
                <c:pt idx="11346">
                  <c:v>48606</c:v>
                </c:pt>
                <c:pt idx="11347">
                  <c:v>48607</c:v>
                </c:pt>
                <c:pt idx="11348">
                  <c:v>48608</c:v>
                </c:pt>
                <c:pt idx="11349">
                  <c:v>48609</c:v>
                </c:pt>
                <c:pt idx="11350">
                  <c:v>48610</c:v>
                </c:pt>
                <c:pt idx="11351">
                  <c:v>48611</c:v>
                </c:pt>
                <c:pt idx="11352">
                  <c:v>48612</c:v>
                </c:pt>
                <c:pt idx="11353">
                  <c:v>48613</c:v>
                </c:pt>
                <c:pt idx="11354">
                  <c:v>48614</c:v>
                </c:pt>
                <c:pt idx="11355">
                  <c:v>48615</c:v>
                </c:pt>
                <c:pt idx="11356">
                  <c:v>48616</c:v>
                </c:pt>
                <c:pt idx="11357">
                  <c:v>48617</c:v>
                </c:pt>
                <c:pt idx="11358">
                  <c:v>48618</c:v>
                </c:pt>
                <c:pt idx="11359">
                  <c:v>48619</c:v>
                </c:pt>
                <c:pt idx="11360">
                  <c:v>48620</c:v>
                </c:pt>
                <c:pt idx="11361">
                  <c:v>48621</c:v>
                </c:pt>
                <c:pt idx="11362">
                  <c:v>48622</c:v>
                </c:pt>
                <c:pt idx="11363">
                  <c:v>48623</c:v>
                </c:pt>
                <c:pt idx="11364">
                  <c:v>48624</c:v>
                </c:pt>
                <c:pt idx="11365">
                  <c:v>48625</c:v>
                </c:pt>
                <c:pt idx="11366">
                  <c:v>48626</c:v>
                </c:pt>
                <c:pt idx="11367">
                  <c:v>48627</c:v>
                </c:pt>
                <c:pt idx="11368">
                  <c:v>48628</c:v>
                </c:pt>
                <c:pt idx="11369">
                  <c:v>48629</c:v>
                </c:pt>
                <c:pt idx="11370">
                  <c:v>48630</c:v>
                </c:pt>
                <c:pt idx="11371">
                  <c:v>48631</c:v>
                </c:pt>
                <c:pt idx="11372">
                  <c:v>48632</c:v>
                </c:pt>
                <c:pt idx="11373">
                  <c:v>48633</c:v>
                </c:pt>
                <c:pt idx="11374">
                  <c:v>48634</c:v>
                </c:pt>
                <c:pt idx="11375">
                  <c:v>48635</c:v>
                </c:pt>
                <c:pt idx="11376">
                  <c:v>48636</c:v>
                </c:pt>
                <c:pt idx="11377">
                  <c:v>48637</c:v>
                </c:pt>
                <c:pt idx="11378">
                  <c:v>48638</c:v>
                </c:pt>
                <c:pt idx="11379">
                  <c:v>48639</c:v>
                </c:pt>
                <c:pt idx="11380">
                  <c:v>48640</c:v>
                </c:pt>
                <c:pt idx="11381">
                  <c:v>48641</c:v>
                </c:pt>
                <c:pt idx="11382">
                  <c:v>48642</c:v>
                </c:pt>
                <c:pt idx="11383">
                  <c:v>48643</c:v>
                </c:pt>
                <c:pt idx="11384">
                  <c:v>48644</c:v>
                </c:pt>
                <c:pt idx="11385">
                  <c:v>48645</c:v>
                </c:pt>
                <c:pt idx="11386">
                  <c:v>48646</c:v>
                </c:pt>
                <c:pt idx="11387">
                  <c:v>48647</c:v>
                </c:pt>
                <c:pt idx="11388">
                  <c:v>48648</c:v>
                </c:pt>
                <c:pt idx="11389">
                  <c:v>48649</c:v>
                </c:pt>
                <c:pt idx="11390">
                  <c:v>48650</c:v>
                </c:pt>
                <c:pt idx="11391">
                  <c:v>48651</c:v>
                </c:pt>
                <c:pt idx="11392">
                  <c:v>48652</c:v>
                </c:pt>
                <c:pt idx="11393">
                  <c:v>48653</c:v>
                </c:pt>
                <c:pt idx="11394">
                  <c:v>48654</c:v>
                </c:pt>
                <c:pt idx="11395">
                  <c:v>48655</c:v>
                </c:pt>
                <c:pt idx="11396">
                  <c:v>48656</c:v>
                </c:pt>
                <c:pt idx="11397">
                  <c:v>48657</c:v>
                </c:pt>
                <c:pt idx="11398">
                  <c:v>48658</c:v>
                </c:pt>
                <c:pt idx="11399">
                  <c:v>48659</c:v>
                </c:pt>
                <c:pt idx="11400">
                  <c:v>48660</c:v>
                </c:pt>
                <c:pt idx="11401">
                  <c:v>48661</c:v>
                </c:pt>
                <c:pt idx="11402">
                  <c:v>48662</c:v>
                </c:pt>
                <c:pt idx="11403">
                  <c:v>48663</c:v>
                </c:pt>
                <c:pt idx="11404">
                  <c:v>48664</c:v>
                </c:pt>
                <c:pt idx="11405">
                  <c:v>48665</c:v>
                </c:pt>
                <c:pt idx="11406">
                  <c:v>48666</c:v>
                </c:pt>
                <c:pt idx="11407">
                  <c:v>48667</c:v>
                </c:pt>
                <c:pt idx="11408">
                  <c:v>48668</c:v>
                </c:pt>
                <c:pt idx="11409">
                  <c:v>48669</c:v>
                </c:pt>
                <c:pt idx="11410">
                  <c:v>48670</c:v>
                </c:pt>
                <c:pt idx="11411">
                  <c:v>48671</c:v>
                </c:pt>
                <c:pt idx="11412">
                  <c:v>48672</c:v>
                </c:pt>
                <c:pt idx="11413">
                  <c:v>48673</c:v>
                </c:pt>
                <c:pt idx="11414">
                  <c:v>48674</c:v>
                </c:pt>
                <c:pt idx="11415">
                  <c:v>48675</c:v>
                </c:pt>
                <c:pt idx="11416">
                  <c:v>48676</c:v>
                </c:pt>
                <c:pt idx="11417">
                  <c:v>48677</c:v>
                </c:pt>
                <c:pt idx="11418">
                  <c:v>48678</c:v>
                </c:pt>
                <c:pt idx="11419">
                  <c:v>48679</c:v>
                </c:pt>
                <c:pt idx="11420">
                  <c:v>48680</c:v>
                </c:pt>
                <c:pt idx="11421">
                  <c:v>48681</c:v>
                </c:pt>
                <c:pt idx="11422">
                  <c:v>48682</c:v>
                </c:pt>
                <c:pt idx="11423">
                  <c:v>48683</c:v>
                </c:pt>
                <c:pt idx="11424">
                  <c:v>48684</c:v>
                </c:pt>
                <c:pt idx="11425">
                  <c:v>48685</c:v>
                </c:pt>
                <c:pt idx="11426">
                  <c:v>48686</c:v>
                </c:pt>
                <c:pt idx="11427">
                  <c:v>48687</c:v>
                </c:pt>
                <c:pt idx="11428">
                  <c:v>48688</c:v>
                </c:pt>
                <c:pt idx="11429">
                  <c:v>48689</c:v>
                </c:pt>
                <c:pt idx="11430">
                  <c:v>48690</c:v>
                </c:pt>
                <c:pt idx="11431">
                  <c:v>48691</c:v>
                </c:pt>
                <c:pt idx="11432">
                  <c:v>48692</c:v>
                </c:pt>
                <c:pt idx="11433">
                  <c:v>48693</c:v>
                </c:pt>
                <c:pt idx="11434">
                  <c:v>48694</c:v>
                </c:pt>
                <c:pt idx="11435">
                  <c:v>48695</c:v>
                </c:pt>
                <c:pt idx="11436">
                  <c:v>48696</c:v>
                </c:pt>
                <c:pt idx="11437">
                  <c:v>48697</c:v>
                </c:pt>
                <c:pt idx="11438">
                  <c:v>48698</c:v>
                </c:pt>
                <c:pt idx="11439">
                  <c:v>48699</c:v>
                </c:pt>
                <c:pt idx="11440">
                  <c:v>48700</c:v>
                </c:pt>
                <c:pt idx="11441">
                  <c:v>48701</c:v>
                </c:pt>
                <c:pt idx="11442">
                  <c:v>48702</c:v>
                </c:pt>
                <c:pt idx="11443">
                  <c:v>48703</c:v>
                </c:pt>
                <c:pt idx="11444">
                  <c:v>48704</c:v>
                </c:pt>
                <c:pt idx="11445">
                  <c:v>48705</c:v>
                </c:pt>
                <c:pt idx="11446">
                  <c:v>48706</c:v>
                </c:pt>
                <c:pt idx="11447">
                  <c:v>48707</c:v>
                </c:pt>
                <c:pt idx="11448">
                  <c:v>48708</c:v>
                </c:pt>
                <c:pt idx="11449">
                  <c:v>48709</c:v>
                </c:pt>
                <c:pt idx="11450">
                  <c:v>48710</c:v>
                </c:pt>
                <c:pt idx="11451">
                  <c:v>48711</c:v>
                </c:pt>
                <c:pt idx="11452">
                  <c:v>48712</c:v>
                </c:pt>
                <c:pt idx="11453">
                  <c:v>48713</c:v>
                </c:pt>
                <c:pt idx="11454">
                  <c:v>48714</c:v>
                </c:pt>
                <c:pt idx="11455">
                  <c:v>48715</c:v>
                </c:pt>
                <c:pt idx="11456">
                  <c:v>48716</c:v>
                </c:pt>
                <c:pt idx="11457">
                  <c:v>48717</c:v>
                </c:pt>
                <c:pt idx="11458">
                  <c:v>48718</c:v>
                </c:pt>
                <c:pt idx="11459">
                  <c:v>48719</c:v>
                </c:pt>
                <c:pt idx="11460">
                  <c:v>48720</c:v>
                </c:pt>
                <c:pt idx="11461">
                  <c:v>48721</c:v>
                </c:pt>
                <c:pt idx="11462">
                  <c:v>48722</c:v>
                </c:pt>
                <c:pt idx="11463">
                  <c:v>48723</c:v>
                </c:pt>
                <c:pt idx="11464">
                  <c:v>48724</c:v>
                </c:pt>
                <c:pt idx="11465">
                  <c:v>48725</c:v>
                </c:pt>
                <c:pt idx="11466">
                  <c:v>48726</c:v>
                </c:pt>
                <c:pt idx="11467">
                  <c:v>48727</c:v>
                </c:pt>
                <c:pt idx="11468">
                  <c:v>48728</c:v>
                </c:pt>
                <c:pt idx="11469">
                  <c:v>48729</c:v>
                </c:pt>
                <c:pt idx="11470">
                  <c:v>48730</c:v>
                </c:pt>
                <c:pt idx="11471">
                  <c:v>48731</c:v>
                </c:pt>
                <c:pt idx="11472">
                  <c:v>48732</c:v>
                </c:pt>
                <c:pt idx="11473">
                  <c:v>48733</c:v>
                </c:pt>
                <c:pt idx="11474">
                  <c:v>48734</c:v>
                </c:pt>
                <c:pt idx="11475">
                  <c:v>48735</c:v>
                </c:pt>
                <c:pt idx="11476">
                  <c:v>48736</c:v>
                </c:pt>
                <c:pt idx="11477">
                  <c:v>48737</c:v>
                </c:pt>
                <c:pt idx="11478">
                  <c:v>48738</c:v>
                </c:pt>
                <c:pt idx="11479">
                  <c:v>48739</c:v>
                </c:pt>
                <c:pt idx="11480">
                  <c:v>48740</c:v>
                </c:pt>
                <c:pt idx="11481">
                  <c:v>48741</c:v>
                </c:pt>
                <c:pt idx="11482">
                  <c:v>48742</c:v>
                </c:pt>
                <c:pt idx="11483">
                  <c:v>48743</c:v>
                </c:pt>
                <c:pt idx="11484">
                  <c:v>48744</c:v>
                </c:pt>
                <c:pt idx="11485">
                  <c:v>48745</c:v>
                </c:pt>
                <c:pt idx="11486">
                  <c:v>48746</c:v>
                </c:pt>
                <c:pt idx="11487">
                  <c:v>48747</c:v>
                </c:pt>
                <c:pt idx="11488">
                  <c:v>48748</c:v>
                </c:pt>
                <c:pt idx="11489">
                  <c:v>48749</c:v>
                </c:pt>
                <c:pt idx="11490">
                  <c:v>48750</c:v>
                </c:pt>
                <c:pt idx="11491">
                  <c:v>48751</c:v>
                </c:pt>
                <c:pt idx="11492">
                  <c:v>48752</c:v>
                </c:pt>
                <c:pt idx="11493">
                  <c:v>48753</c:v>
                </c:pt>
                <c:pt idx="11494">
                  <c:v>48754</c:v>
                </c:pt>
                <c:pt idx="11495">
                  <c:v>48755</c:v>
                </c:pt>
                <c:pt idx="11496">
                  <c:v>48756</c:v>
                </c:pt>
                <c:pt idx="11497">
                  <c:v>48757</c:v>
                </c:pt>
                <c:pt idx="11498">
                  <c:v>48758</c:v>
                </c:pt>
                <c:pt idx="11499">
                  <c:v>48759</c:v>
                </c:pt>
                <c:pt idx="11500">
                  <c:v>48760</c:v>
                </c:pt>
                <c:pt idx="11501">
                  <c:v>48761</c:v>
                </c:pt>
                <c:pt idx="11502">
                  <c:v>48762</c:v>
                </c:pt>
                <c:pt idx="11503">
                  <c:v>48763</c:v>
                </c:pt>
                <c:pt idx="11504">
                  <c:v>48764</c:v>
                </c:pt>
                <c:pt idx="11505">
                  <c:v>48765</c:v>
                </c:pt>
                <c:pt idx="11506">
                  <c:v>48766</c:v>
                </c:pt>
                <c:pt idx="11507">
                  <c:v>48767</c:v>
                </c:pt>
                <c:pt idx="11508">
                  <c:v>48768</c:v>
                </c:pt>
                <c:pt idx="11509">
                  <c:v>48769</c:v>
                </c:pt>
                <c:pt idx="11510">
                  <c:v>48770</c:v>
                </c:pt>
                <c:pt idx="11511">
                  <c:v>48771</c:v>
                </c:pt>
                <c:pt idx="11512">
                  <c:v>48772</c:v>
                </c:pt>
                <c:pt idx="11513">
                  <c:v>48773</c:v>
                </c:pt>
                <c:pt idx="11514">
                  <c:v>48774</c:v>
                </c:pt>
                <c:pt idx="11515">
                  <c:v>48775</c:v>
                </c:pt>
                <c:pt idx="11516">
                  <c:v>48776</c:v>
                </c:pt>
                <c:pt idx="11517">
                  <c:v>48777</c:v>
                </c:pt>
                <c:pt idx="11518">
                  <c:v>48778</c:v>
                </c:pt>
                <c:pt idx="11519">
                  <c:v>48779</c:v>
                </c:pt>
                <c:pt idx="11520">
                  <c:v>48780</c:v>
                </c:pt>
                <c:pt idx="11521">
                  <c:v>48781</c:v>
                </c:pt>
                <c:pt idx="11522">
                  <c:v>48782</c:v>
                </c:pt>
                <c:pt idx="11523">
                  <c:v>48783</c:v>
                </c:pt>
                <c:pt idx="11524">
                  <c:v>48784</c:v>
                </c:pt>
                <c:pt idx="11525">
                  <c:v>48785</c:v>
                </c:pt>
                <c:pt idx="11526">
                  <c:v>48786</c:v>
                </c:pt>
                <c:pt idx="11527">
                  <c:v>48787</c:v>
                </c:pt>
                <c:pt idx="11528">
                  <c:v>48788</c:v>
                </c:pt>
                <c:pt idx="11529">
                  <c:v>48789</c:v>
                </c:pt>
                <c:pt idx="11530">
                  <c:v>48790</c:v>
                </c:pt>
                <c:pt idx="11531">
                  <c:v>48791</c:v>
                </c:pt>
                <c:pt idx="11532">
                  <c:v>48792</c:v>
                </c:pt>
                <c:pt idx="11533">
                  <c:v>48793</c:v>
                </c:pt>
                <c:pt idx="11534">
                  <c:v>48794</c:v>
                </c:pt>
                <c:pt idx="11535">
                  <c:v>48795</c:v>
                </c:pt>
                <c:pt idx="11536">
                  <c:v>48796</c:v>
                </c:pt>
                <c:pt idx="11537">
                  <c:v>48797</c:v>
                </c:pt>
                <c:pt idx="11538">
                  <c:v>48798</c:v>
                </c:pt>
                <c:pt idx="11539">
                  <c:v>48799</c:v>
                </c:pt>
                <c:pt idx="11540">
                  <c:v>48800</c:v>
                </c:pt>
                <c:pt idx="11541">
                  <c:v>48801</c:v>
                </c:pt>
                <c:pt idx="11542">
                  <c:v>48802</c:v>
                </c:pt>
                <c:pt idx="11543">
                  <c:v>48803</c:v>
                </c:pt>
                <c:pt idx="11544">
                  <c:v>48804</c:v>
                </c:pt>
                <c:pt idx="11545">
                  <c:v>48805</c:v>
                </c:pt>
                <c:pt idx="11546">
                  <c:v>48806</c:v>
                </c:pt>
                <c:pt idx="11547">
                  <c:v>48807</c:v>
                </c:pt>
                <c:pt idx="11548">
                  <c:v>48808</c:v>
                </c:pt>
                <c:pt idx="11549">
                  <c:v>48809</c:v>
                </c:pt>
                <c:pt idx="11550">
                  <c:v>48810</c:v>
                </c:pt>
                <c:pt idx="11551">
                  <c:v>48811</c:v>
                </c:pt>
                <c:pt idx="11552">
                  <c:v>48812</c:v>
                </c:pt>
                <c:pt idx="11553">
                  <c:v>48813</c:v>
                </c:pt>
                <c:pt idx="11554">
                  <c:v>48814</c:v>
                </c:pt>
                <c:pt idx="11555">
                  <c:v>48815</c:v>
                </c:pt>
                <c:pt idx="11556">
                  <c:v>48816</c:v>
                </c:pt>
                <c:pt idx="11557">
                  <c:v>48817</c:v>
                </c:pt>
                <c:pt idx="11558">
                  <c:v>48818</c:v>
                </c:pt>
                <c:pt idx="11559">
                  <c:v>48819</c:v>
                </c:pt>
                <c:pt idx="11560">
                  <c:v>48820</c:v>
                </c:pt>
                <c:pt idx="11561">
                  <c:v>48821</c:v>
                </c:pt>
                <c:pt idx="11562">
                  <c:v>48822</c:v>
                </c:pt>
                <c:pt idx="11563">
                  <c:v>48823</c:v>
                </c:pt>
                <c:pt idx="11564">
                  <c:v>48824</c:v>
                </c:pt>
                <c:pt idx="11565">
                  <c:v>48825</c:v>
                </c:pt>
                <c:pt idx="11566">
                  <c:v>48826</c:v>
                </c:pt>
                <c:pt idx="11567">
                  <c:v>48827</c:v>
                </c:pt>
                <c:pt idx="11568">
                  <c:v>48828</c:v>
                </c:pt>
                <c:pt idx="11569">
                  <c:v>48829</c:v>
                </c:pt>
                <c:pt idx="11570">
                  <c:v>48830</c:v>
                </c:pt>
                <c:pt idx="11571">
                  <c:v>48831</c:v>
                </c:pt>
                <c:pt idx="11572">
                  <c:v>48832</c:v>
                </c:pt>
                <c:pt idx="11573">
                  <c:v>48833</c:v>
                </c:pt>
                <c:pt idx="11574">
                  <c:v>48834</c:v>
                </c:pt>
                <c:pt idx="11575">
                  <c:v>48835</c:v>
                </c:pt>
                <c:pt idx="11576">
                  <c:v>48836</c:v>
                </c:pt>
                <c:pt idx="11577">
                  <c:v>48837</c:v>
                </c:pt>
                <c:pt idx="11578">
                  <c:v>48838</c:v>
                </c:pt>
                <c:pt idx="11579">
                  <c:v>48839</c:v>
                </c:pt>
                <c:pt idx="11580">
                  <c:v>48840</c:v>
                </c:pt>
                <c:pt idx="11581">
                  <c:v>48841</c:v>
                </c:pt>
                <c:pt idx="11582">
                  <c:v>48842</c:v>
                </c:pt>
                <c:pt idx="11583">
                  <c:v>48843</c:v>
                </c:pt>
                <c:pt idx="11584">
                  <c:v>48844</c:v>
                </c:pt>
                <c:pt idx="11585">
                  <c:v>48845</c:v>
                </c:pt>
                <c:pt idx="11586">
                  <c:v>48846</c:v>
                </c:pt>
                <c:pt idx="11587">
                  <c:v>48847</c:v>
                </c:pt>
                <c:pt idx="11588">
                  <c:v>48848</c:v>
                </c:pt>
                <c:pt idx="11589">
                  <c:v>48849</c:v>
                </c:pt>
                <c:pt idx="11590">
                  <c:v>48850</c:v>
                </c:pt>
                <c:pt idx="11591">
                  <c:v>48851</c:v>
                </c:pt>
                <c:pt idx="11592">
                  <c:v>48852</c:v>
                </c:pt>
                <c:pt idx="11593">
                  <c:v>48853</c:v>
                </c:pt>
                <c:pt idx="11594">
                  <c:v>48854</c:v>
                </c:pt>
                <c:pt idx="11595">
                  <c:v>48855</c:v>
                </c:pt>
                <c:pt idx="11596">
                  <c:v>48856</c:v>
                </c:pt>
                <c:pt idx="11597">
                  <c:v>48857</c:v>
                </c:pt>
                <c:pt idx="11598">
                  <c:v>48858</c:v>
                </c:pt>
                <c:pt idx="11599">
                  <c:v>48859</c:v>
                </c:pt>
                <c:pt idx="11600">
                  <c:v>48860</c:v>
                </c:pt>
                <c:pt idx="11601">
                  <c:v>48861</c:v>
                </c:pt>
                <c:pt idx="11602">
                  <c:v>48862</c:v>
                </c:pt>
                <c:pt idx="11603">
                  <c:v>48863</c:v>
                </c:pt>
                <c:pt idx="11604">
                  <c:v>48864</c:v>
                </c:pt>
                <c:pt idx="11605">
                  <c:v>48865</c:v>
                </c:pt>
                <c:pt idx="11606">
                  <c:v>48866</c:v>
                </c:pt>
                <c:pt idx="11607">
                  <c:v>48867</c:v>
                </c:pt>
                <c:pt idx="11608">
                  <c:v>48868</c:v>
                </c:pt>
                <c:pt idx="11609">
                  <c:v>48869</c:v>
                </c:pt>
                <c:pt idx="11610">
                  <c:v>48870</c:v>
                </c:pt>
                <c:pt idx="11611">
                  <c:v>48871</c:v>
                </c:pt>
                <c:pt idx="11612">
                  <c:v>48872</c:v>
                </c:pt>
                <c:pt idx="11613">
                  <c:v>48873</c:v>
                </c:pt>
                <c:pt idx="11614">
                  <c:v>48874</c:v>
                </c:pt>
                <c:pt idx="11615">
                  <c:v>48875</c:v>
                </c:pt>
                <c:pt idx="11616">
                  <c:v>48876</c:v>
                </c:pt>
                <c:pt idx="11617">
                  <c:v>48877</c:v>
                </c:pt>
                <c:pt idx="11618">
                  <c:v>48878</c:v>
                </c:pt>
                <c:pt idx="11619">
                  <c:v>48879</c:v>
                </c:pt>
                <c:pt idx="11620">
                  <c:v>48880</c:v>
                </c:pt>
                <c:pt idx="11621">
                  <c:v>48881</c:v>
                </c:pt>
                <c:pt idx="11622">
                  <c:v>48882</c:v>
                </c:pt>
                <c:pt idx="11623">
                  <c:v>48883</c:v>
                </c:pt>
                <c:pt idx="11624">
                  <c:v>48884</c:v>
                </c:pt>
                <c:pt idx="11625">
                  <c:v>48885</c:v>
                </c:pt>
                <c:pt idx="11626">
                  <c:v>48886</c:v>
                </c:pt>
                <c:pt idx="11627">
                  <c:v>48887</c:v>
                </c:pt>
                <c:pt idx="11628">
                  <c:v>48888</c:v>
                </c:pt>
                <c:pt idx="11629">
                  <c:v>48889</c:v>
                </c:pt>
                <c:pt idx="11630">
                  <c:v>48890</c:v>
                </c:pt>
                <c:pt idx="11631">
                  <c:v>48891</c:v>
                </c:pt>
                <c:pt idx="11632">
                  <c:v>48892</c:v>
                </c:pt>
                <c:pt idx="11633">
                  <c:v>48893</c:v>
                </c:pt>
                <c:pt idx="11634">
                  <c:v>48894</c:v>
                </c:pt>
                <c:pt idx="11635">
                  <c:v>48895</c:v>
                </c:pt>
                <c:pt idx="11636">
                  <c:v>48896</c:v>
                </c:pt>
                <c:pt idx="11637">
                  <c:v>48897</c:v>
                </c:pt>
                <c:pt idx="11638">
                  <c:v>48898</c:v>
                </c:pt>
                <c:pt idx="11639">
                  <c:v>48899</c:v>
                </c:pt>
                <c:pt idx="11640">
                  <c:v>48900</c:v>
                </c:pt>
                <c:pt idx="11641">
                  <c:v>48901</c:v>
                </c:pt>
                <c:pt idx="11642">
                  <c:v>48902</c:v>
                </c:pt>
                <c:pt idx="11643">
                  <c:v>48903</c:v>
                </c:pt>
                <c:pt idx="11644">
                  <c:v>48904</c:v>
                </c:pt>
                <c:pt idx="11645">
                  <c:v>48905</c:v>
                </c:pt>
                <c:pt idx="11646">
                  <c:v>48906</c:v>
                </c:pt>
                <c:pt idx="11647">
                  <c:v>48907</c:v>
                </c:pt>
                <c:pt idx="11648">
                  <c:v>48908</c:v>
                </c:pt>
                <c:pt idx="11649">
                  <c:v>48909</c:v>
                </c:pt>
                <c:pt idx="11650">
                  <c:v>48910</c:v>
                </c:pt>
                <c:pt idx="11651">
                  <c:v>48911</c:v>
                </c:pt>
                <c:pt idx="11652">
                  <c:v>48912</c:v>
                </c:pt>
                <c:pt idx="11653">
                  <c:v>48913</c:v>
                </c:pt>
                <c:pt idx="11654">
                  <c:v>48914</c:v>
                </c:pt>
                <c:pt idx="11655">
                  <c:v>48915</c:v>
                </c:pt>
                <c:pt idx="11656">
                  <c:v>48916</c:v>
                </c:pt>
                <c:pt idx="11657">
                  <c:v>48917</c:v>
                </c:pt>
                <c:pt idx="11658">
                  <c:v>48918</c:v>
                </c:pt>
                <c:pt idx="11659">
                  <c:v>48919</c:v>
                </c:pt>
                <c:pt idx="11660">
                  <c:v>48920</c:v>
                </c:pt>
                <c:pt idx="11661">
                  <c:v>48921</c:v>
                </c:pt>
                <c:pt idx="11662">
                  <c:v>48922</c:v>
                </c:pt>
                <c:pt idx="11663">
                  <c:v>48923</c:v>
                </c:pt>
                <c:pt idx="11664">
                  <c:v>48924</c:v>
                </c:pt>
                <c:pt idx="11665">
                  <c:v>48925</c:v>
                </c:pt>
                <c:pt idx="11666">
                  <c:v>48926</c:v>
                </c:pt>
                <c:pt idx="11667">
                  <c:v>48927</c:v>
                </c:pt>
                <c:pt idx="11668">
                  <c:v>48928</c:v>
                </c:pt>
                <c:pt idx="11669">
                  <c:v>48929</c:v>
                </c:pt>
                <c:pt idx="11670">
                  <c:v>48930</c:v>
                </c:pt>
                <c:pt idx="11671">
                  <c:v>48931</c:v>
                </c:pt>
                <c:pt idx="11672">
                  <c:v>48932</c:v>
                </c:pt>
                <c:pt idx="11673">
                  <c:v>48933</c:v>
                </c:pt>
                <c:pt idx="11674">
                  <c:v>48934</c:v>
                </c:pt>
                <c:pt idx="11675">
                  <c:v>48935</c:v>
                </c:pt>
                <c:pt idx="11676">
                  <c:v>48936</c:v>
                </c:pt>
                <c:pt idx="11677">
                  <c:v>48937</c:v>
                </c:pt>
                <c:pt idx="11678">
                  <c:v>48938</c:v>
                </c:pt>
                <c:pt idx="11679">
                  <c:v>48939</c:v>
                </c:pt>
                <c:pt idx="11680">
                  <c:v>48940</c:v>
                </c:pt>
                <c:pt idx="11681">
                  <c:v>48941</c:v>
                </c:pt>
                <c:pt idx="11682">
                  <c:v>48942</c:v>
                </c:pt>
                <c:pt idx="11683">
                  <c:v>48943</c:v>
                </c:pt>
                <c:pt idx="11684">
                  <c:v>48944</c:v>
                </c:pt>
                <c:pt idx="11685">
                  <c:v>48945</c:v>
                </c:pt>
                <c:pt idx="11686">
                  <c:v>48946</c:v>
                </c:pt>
                <c:pt idx="11687">
                  <c:v>48947</c:v>
                </c:pt>
              </c:numCache>
            </c:numRef>
          </c:cat>
          <c:val>
            <c:numRef>
              <c:f>GOLD!$N$17:$N$11704</c:f>
              <c:numCache>
                <c:formatCode>0.00</c:formatCode>
                <c:ptCount val="11688"/>
                <c:pt idx="0">
                  <c:v>373.34013866967308</c:v>
                </c:pt>
                <c:pt idx="1">
                  <c:v>373.0724633596393</c:v>
                </c:pt>
                <c:pt idx="2">
                  <c:v>372.67095039458854</c:v>
                </c:pt>
                <c:pt idx="3">
                  <c:v>373.34013866967308</c:v>
                </c:pt>
                <c:pt idx="4">
                  <c:v>373.34013866967308</c:v>
                </c:pt>
                <c:pt idx="5">
                  <c:v>373.34013866967308</c:v>
                </c:pt>
                <c:pt idx="6">
                  <c:v>373.0724633596393</c:v>
                </c:pt>
                <c:pt idx="7">
                  <c:v>373.47397632469</c:v>
                </c:pt>
                <c:pt idx="8">
                  <c:v>380.03202142051862</c:v>
                </c:pt>
                <c:pt idx="9">
                  <c:v>383.2441251409245</c:v>
                </c:pt>
                <c:pt idx="10">
                  <c:v>384.85017700112741</c:v>
                </c:pt>
                <c:pt idx="11">
                  <c:v>384.85017700112741</c:v>
                </c:pt>
                <c:pt idx="12">
                  <c:v>384.85017700112741</c:v>
                </c:pt>
                <c:pt idx="13">
                  <c:v>381.37039797068769</c:v>
                </c:pt>
                <c:pt idx="14">
                  <c:v>380.96888500563699</c:v>
                </c:pt>
                <c:pt idx="15">
                  <c:v>384.31482638105973</c:v>
                </c:pt>
                <c:pt idx="16">
                  <c:v>380.16585907553559</c:v>
                </c:pt>
                <c:pt idx="17">
                  <c:v>379.496670800451</c:v>
                </c:pt>
                <c:pt idx="18">
                  <c:v>379.496670800451</c:v>
                </c:pt>
                <c:pt idx="19">
                  <c:v>379.496670800451</c:v>
                </c:pt>
                <c:pt idx="20">
                  <c:v>378.15829425028187</c:v>
                </c:pt>
                <c:pt idx="21">
                  <c:v>377.42218714768882</c:v>
                </c:pt>
                <c:pt idx="22">
                  <c:v>373.74165163472378</c:v>
                </c:pt>
                <c:pt idx="23">
                  <c:v>373.38028996617817</c:v>
                </c:pt>
                <c:pt idx="24">
                  <c:v>374.00932694475762</c:v>
                </c:pt>
                <c:pt idx="25">
                  <c:v>374.00932694475762</c:v>
                </c:pt>
                <c:pt idx="26">
                  <c:v>374.00932694475762</c:v>
                </c:pt>
                <c:pt idx="27">
                  <c:v>372.93862570462232</c:v>
                </c:pt>
                <c:pt idx="28">
                  <c:v>377.22143066516355</c:v>
                </c:pt>
                <c:pt idx="29">
                  <c:v>377.2883494926719</c:v>
                </c:pt>
                <c:pt idx="30">
                  <c:v>377.51987281935851</c:v>
                </c:pt>
                <c:pt idx="31">
                  <c:v>382.4635059088352</c:v>
                </c:pt>
                <c:pt idx="32">
                  <c:v>382.4635059088352</c:v>
                </c:pt>
                <c:pt idx="33">
                  <c:v>382.4635059088352</c:v>
                </c:pt>
                <c:pt idx="34">
                  <c:v>387.34033314575123</c:v>
                </c:pt>
                <c:pt idx="35">
                  <c:v>397.56162858750713</c:v>
                </c:pt>
                <c:pt idx="36">
                  <c:v>396.82676420934166</c:v>
                </c:pt>
                <c:pt idx="37">
                  <c:v>402.37164997186272</c:v>
                </c:pt>
                <c:pt idx="38">
                  <c:v>405.84555430500853</c:v>
                </c:pt>
                <c:pt idx="39">
                  <c:v>405.84555430500853</c:v>
                </c:pt>
                <c:pt idx="40">
                  <c:v>405.84555430500853</c:v>
                </c:pt>
                <c:pt idx="41">
                  <c:v>400.50108610016883</c:v>
                </c:pt>
                <c:pt idx="42">
                  <c:v>401.16914462577387</c:v>
                </c:pt>
                <c:pt idx="43">
                  <c:v>399.83302757456391</c:v>
                </c:pt>
                <c:pt idx="44">
                  <c:v>400.83511536297135</c:v>
                </c:pt>
                <c:pt idx="45">
                  <c:v>397.96246370287008</c:v>
                </c:pt>
                <c:pt idx="46">
                  <c:v>397.96246370287008</c:v>
                </c:pt>
                <c:pt idx="47">
                  <c:v>397.96246370287008</c:v>
                </c:pt>
                <c:pt idx="48">
                  <c:v>397.82885199774904</c:v>
                </c:pt>
                <c:pt idx="49">
                  <c:v>391.61590770962306</c:v>
                </c:pt>
                <c:pt idx="50">
                  <c:v>389.41131457512665</c:v>
                </c:pt>
                <c:pt idx="51">
                  <c:v>391.14826674169956</c:v>
                </c:pt>
                <c:pt idx="52">
                  <c:v>391.14826674169956</c:v>
                </c:pt>
                <c:pt idx="53">
                  <c:v>391.14826674169956</c:v>
                </c:pt>
                <c:pt idx="54">
                  <c:v>391.14826674169956</c:v>
                </c:pt>
                <c:pt idx="55">
                  <c:v>390.88104333145759</c:v>
                </c:pt>
                <c:pt idx="56">
                  <c:v>397.82885199774904</c:v>
                </c:pt>
                <c:pt idx="57">
                  <c:v>396.55954079909969</c:v>
                </c:pt>
                <c:pt idx="58">
                  <c:v>395.55771573033718</c:v>
                </c:pt>
                <c:pt idx="59">
                  <c:v>397.69189999999998</c:v>
                </c:pt>
                <c:pt idx="60">
                  <c:v>397.69189999999998</c:v>
                </c:pt>
                <c:pt idx="61">
                  <c:v>397.69189999999998</c:v>
                </c:pt>
                <c:pt idx="62">
                  <c:v>395.95787528089897</c:v>
                </c:pt>
                <c:pt idx="63">
                  <c:v>392.08966629213484</c:v>
                </c:pt>
                <c:pt idx="64">
                  <c:v>391.48942696629211</c:v>
                </c:pt>
                <c:pt idx="65">
                  <c:v>386.22065955056189</c:v>
                </c:pt>
                <c:pt idx="66">
                  <c:v>386.48743258426975</c:v>
                </c:pt>
                <c:pt idx="67">
                  <c:v>386.48743258426975</c:v>
                </c:pt>
                <c:pt idx="68">
                  <c:v>386.48743258426975</c:v>
                </c:pt>
                <c:pt idx="69">
                  <c:v>387.75460449438202</c:v>
                </c:pt>
                <c:pt idx="70">
                  <c:v>391.95627977528096</c:v>
                </c:pt>
                <c:pt idx="71">
                  <c:v>391.2893471910113</c:v>
                </c:pt>
                <c:pt idx="72">
                  <c:v>388.48823033707868</c:v>
                </c:pt>
                <c:pt idx="73">
                  <c:v>386.88759213483149</c:v>
                </c:pt>
                <c:pt idx="74">
                  <c:v>386.88759213483149</c:v>
                </c:pt>
                <c:pt idx="75">
                  <c:v>386.88759213483149</c:v>
                </c:pt>
                <c:pt idx="76">
                  <c:v>390.24893235955057</c:v>
                </c:pt>
                <c:pt idx="77">
                  <c:v>391.08926741573032</c:v>
                </c:pt>
                <c:pt idx="78">
                  <c:v>390.08886853932586</c:v>
                </c:pt>
                <c:pt idx="79">
                  <c:v>391.02257415730338</c:v>
                </c:pt>
                <c:pt idx="80">
                  <c:v>397.15835393258425</c:v>
                </c:pt>
                <c:pt idx="81">
                  <c:v>397.15835393258425</c:v>
                </c:pt>
                <c:pt idx="82">
                  <c:v>397.15835393258425</c:v>
                </c:pt>
                <c:pt idx="83">
                  <c:v>397.82528651685396</c:v>
                </c:pt>
                <c:pt idx="84">
                  <c:v>395.82448876404499</c:v>
                </c:pt>
                <c:pt idx="85">
                  <c:v>403.33414966292133</c:v>
                </c:pt>
                <c:pt idx="86">
                  <c:v>403.69429325842697</c:v>
                </c:pt>
                <c:pt idx="87">
                  <c:v>403.69429325842697</c:v>
                </c:pt>
                <c:pt idx="88">
                  <c:v>403.69429325842697</c:v>
                </c:pt>
                <c:pt idx="89">
                  <c:v>402.56349691876756</c:v>
                </c:pt>
                <c:pt idx="90">
                  <c:v>403.49458711484601</c:v>
                </c:pt>
                <c:pt idx="91">
                  <c:v>406.81990924369751</c:v>
                </c:pt>
                <c:pt idx="92">
                  <c:v>402.43048403361348</c:v>
                </c:pt>
                <c:pt idx="93">
                  <c:v>400.36878431372548</c:v>
                </c:pt>
                <c:pt idx="94">
                  <c:v>399.10516190476193</c:v>
                </c:pt>
                <c:pt idx="95">
                  <c:v>399.10516190476193</c:v>
                </c:pt>
                <c:pt idx="96">
                  <c:v>399.10516190476193</c:v>
                </c:pt>
                <c:pt idx="97">
                  <c:v>399.70371988795523</c:v>
                </c:pt>
                <c:pt idx="98">
                  <c:v>397.109968627451</c:v>
                </c:pt>
                <c:pt idx="99">
                  <c:v>400.7013165266107</c:v>
                </c:pt>
                <c:pt idx="100">
                  <c:v>402.49699047619055</c:v>
                </c:pt>
                <c:pt idx="101">
                  <c:v>401.89843249299724</c:v>
                </c:pt>
                <c:pt idx="102">
                  <c:v>401.89843249299724</c:v>
                </c:pt>
                <c:pt idx="103">
                  <c:v>401.89843249299724</c:v>
                </c:pt>
                <c:pt idx="104">
                  <c:v>398.83913613445378</c:v>
                </c:pt>
                <c:pt idx="105">
                  <c:v>397.7085266106443</c:v>
                </c:pt>
                <c:pt idx="106">
                  <c:v>401.76541960784317</c:v>
                </c:pt>
                <c:pt idx="107">
                  <c:v>403.89362577030812</c:v>
                </c:pt>
                <c:pt idx="108">
                  <c:v>402.16445826330545</c:v>
                </c:pt>
                <c:pt idx="109">
                  <c:v>402.16445826330545</c:v>
                </c:pt>
                <c:pt idx="110">
                  <c:v>402.16445826330545</c:v>
                </c:pt>
                <c:pt idx="111">
                  <c:v>402.89602913165271</c:v>
                </c:pt>
                <c:pt idx="112">
                  <c:v>403.89362577030812</c:v>
                </c:pt>
                <c:pt idx="113">
                  <c:v>404.42567731092441</c:v>
                </c:pt>
                <c:pt idx="114">
                  <c:v>409.2141411764706</c:v>
                </c:pt>
                <c:pt idx="115">
                  <c:v>414.13561792717087</c:v>
                </c:pt>
                <c:pt idx="116">
                  <c:v>414.13561792717087</c:v>
                </c:pt>
                <c:pt idx="117">
                  <c:v>414.13561792717087</c:v>
                </c:pt>
                <c:pt idx="118">
                  <c:v>413.80308571428577</c:v>
                </c:pt>
                <c:pt idx="119">
                  <c:v>408.44766648075847</c:v>
                </c:pt>
                <c:pt idx="120">
                  <c:v>408.84492470719465</c:v>
                </c:pt>
                <c:pt idx="121">
                  <c:v>407.65315002788628</c:v>
                </c:pt>
                <c:pt idx="122">
                  <c:v>413.08234578918007</c:v>
                </c:pt>
                <c:pt idx="123">
                  <c:v>413.08234578918007</c:v>
                </c:pt>
                <c:pt idx="124">
                  <c:v>413.08234578918007</c:v>
                </c:pt>
                <c:pt idx="125">
                  <c:v>413.5458137200223</c:v>
                </c:pt>
                <c:pt idx="126">
                  <c:v>412.42024874511986</c:v>
                </c:pt>
                <c:pt idx="127">
                  <c:v>408.05040825432235</c:v>
                </c:pt>
                <c:pt idx="128">
                  <c:v>409.90427997769103</c:v>
                </c:pt>
                <c:pt idx="129">
                  <c:v>411.89057110987176</c:v>
                </c:pt>
                <c:pt idx="130">
                  <c:v>411.89057110987176</c:v>
                </c:pt>
                <c:pt idx="131">
                  <c:v>411.89057110987176</c:v>
                </c:pt>
                <c:pt idx="132">
                  <c:v>411.62573229224768</c:v>
                </c:pt>
                <c:pt idx="133">
                  <c:v>407.38831121026215</c:v>
                </c:pt>
                <c:pt idx="134">
                  <c:v>409.24218293363083</c:v>
                </c:pt>
                <c:pt idx="135">
                  <c:v>410.30153820412721</c:v>
                </c:pt>
                <c:pt idx="136">
                  <c:v>411.89057110987176</c:v>
                </c:pt>
                <c:pt idx="137">
                  <c:v>411.89057110987176</c:v>
                </c:pt>
                <c:pt idx="138">
                  <c:v>411.89057110987176</c:v>
                </c:pt>
                <c:pt idx="139">
                  <c:v>418.37912214166198</c:v>
                </c:pt>
                <c:pt idx="140">
                  <c:v>418.64396095928612</c:v>
                </c:pt>
                <c:pt idx="141">
                  <c:v>421.02751031790291</c:v>
                </c:pt>
                <c:pt idx="142">
                  <c:v>426.45670607919686</c:v>
                </c:pt>
                <c:pt idx="143">
                  <c:v>424.47041494701614</c:v>
                </c:pt>
                <c:pt idx="144">
                  <c:v>424.47041494701614</c:v>
                </c:pt>
                <c:pt idx="145">
                  <c:v>424.47041494701614</c:v>
                </c:pt>
                <c:pt idx="146">
                  <c:v>424.07315672058002</c:v>
                </c:pt>
                <c:pt idx="147">
                  <c:v>429.36993307306193</c:v>
                </c:pt>
                <c:pt idx="148">
                  <c:v>430.42928834355831</c:v>
                </c:pt>
                <c:pt idx="149">
                  <c:v>430.42928834355831</c:v>
                </c:pt>
                <c:pt idx="150">
                  <c:v>431.93377938718663</c:v>
                </c:pt>
                <c:pt idx="151">
                  <c:v>431.93377938718663</c:v>
                </c:pt>
                <c:pt idx="152">
                  <c:v>431.93377938718663</c:v>
                </c:pt>
                <c:pt idx="153">
                  <c:v>433.38876991643451</c:v>
                </c:pt>
                <c:pt idx="154">
                  <c:v>433.65331364902516</c:v>
                </c:pt>
                <c:pt idx="155">
                  <c:v>425.18791420612814</c:v>
                </c:pt>
                <c:pt idx="156">
                  <c:v>430.74333259052923</c:v>
                </c:pt>
                <c:pt idx="157">
                  <c:v>428.49471086350974</c:v>
                </c:pt>
                <c:pt idx="158">
                  <c:v>428.49471086350974</c:v>
                </c:pt>
                <c:pt idx="159">
                  <c:v>428.49471086350974</c:v>
                </c:pt>
                <c:pt idx="160">
                  <c:v>422.01338941504179</c:v>
                </c:pt>
                <c:pt idx="161">
                  <c:v>424.65882674094712</c:v>
                </c:pt>
                <c:pt idx="162">
                  <c:v>422.27793314763238</c:v>
                </c:pt>
                <c:pt idx="163">
                  <c:v>420.82294261838445</c:v>
                </c:pt>
                <c:pt idx="164">
                  <c:v>422.41020501392762</c:v>
                </c:pt>
                <c:pt idx="165">
                  <c:v>422.41020501392762</c:v>
                </c:pt>
                <c:pt idx="166">
                  <c:v>422.41020501392762</c:v>
                </c:pt>
                <c:pt idx="167">
                  <c:v>419.10340835654603</c:v>
                </c:pt>
                <c:pt idx="168">
                  <c:v>423.33610807799448</c:v>
                </c:pt>
                <c:pt idx="169">
                  <c:v>424.39428300835664</c:v>
                </c:pt>
                <c:pt idx="170">
                  <c:v>428.49471086350974</c:v>
                </c:pt>
                <c:pt idx="171">
                  <c:v>429.42061392757665</c:v>
                </c:pt>
                <c:pt idx="172">
                  <c:v>429.42061392757665</c:v>
                </c:pt>
                <c:pt idx="173">
                  <c:v>429.42061392757665</c:v>
                </c:pt>
                <c:pt idx="174">
                  <c:v>426.51063286908084</c:v>
                </c:pt>
                <c:pt idx="175">
                  <c:v>425.05564233983296</c:v>
                </c:pt>
                <c:pt idx="176">
                  <c:v>422.27793314763238</c:v>
                </c:pt>
                <c:pt idx="177">
                  <c:v>420.95521448467974</c:v>
                </c:pt>
                <c:pt idx="178">
                  <c:v>415.92888356545967</c:v>
                </c:pt>
                <c:pt idx="179">
                  <c:v>415.92888356545967</c:v>
                </c:pt>
                <c:pt idx="180">
                  <c:v>415.69729732739421</c:v>
                </c:pt>
                <c:pt idx="181">
                  <c:v>416.62268485523384</c:v>
                </c:pt>
                <c:pt idx="182">
                  <c:v>413.71432405345212</c:v>
                </c:pt>
                <c:pt idx="183">
                  <c:v>411.33475612472159</c:v>
                </c:pt>
                <c:pt idx="184">
                  <c:v>410.80596325167045</c:v>
                </c:pt>
                <c:pt idx="185">
                  <c:v>411.86354899777285</c:v>
                </c:pt>
                <c:pt idx="186">
                  <c:v>411.86354899777285</c:v>
                </c:pt>
                <c:pt idx="187">
                  <c:v>411.86354899777285</c:v>
                </c:pt>
                <c:pt idx="188">
                  <c:v>413.5821258351894</c:v>
                </c:pt>
                <c:pt idx="189">
                  <c:v>418.87005456570165</c:v>
                </c:pt>
                <c:pt idx="190">
                  <c:v>418.20906347438762</c:v>
                </c:pt>
                <c:pt idx="191">
                  <c:v>418.40736080178175</c:v>
                </c:pt>
                <c:pt idx="192">
                  <c:v>417.81246881959913</c:v>
                </c:pt>
                <c:pt idx="193">
                  <c:v>417.81246881959913</c:v>
                </c:pt>
                <c:pt idx="194">
                  <c:v>417.81246881959913</c:v>
                </c:pt>
                <c:pt idx="195">
                  <c:v>420.58863140311803</c:v>
                </c:pt>
                <c:pt idx="196">
                  <c:v>420.72082962138086</c:v>
                </c:pt>
                <c:pt idx="197">
                  <c:v>419.927640311804</c:v>
                </c:pt>
                <c:pt idx="198">
                  <c:v>420.32423496659248</c:v>
                </c:pt>
                <c:pt idx="199">
                  <c:v>428.2561280623608</c:v>
                </c:pt>
                <c:pt idx="200">
                  <c:v>428.2561280623608</c:v>
                </c:pt>
                <c:pt idx="201">
                  <c:v>428.2561280623608</c:v>
                </c:pt>
                <c:pt idx="202">
                  <c:v>427.1985423162584</c:v>
                </c:pt>
                <c:pt idx="203">
                  <c:v>414.1109187082406</c:v>
                </c:pt>
                <c:pt idx="204">
                  <c:v>411.46695434298448</c:v>
                </c:pt>
                <c:pt idx="205">
                  <c:v>409.88057572383082</c:v>
                </c:pt>
                <c:pt idx="206">
                  <c:v>401.55208797327401</c:v>
                </c:pt>
                <c:pt idx="207">
                  <c:v>401.55208797327401</c:v>
                </c:pt>
                <c:pt idx="208">
                  <c:v>401.55208797327401</c:v>
                </c:pt>
                <c:pt idx="209">
                  <c:v>399.96570935412029</c:v>
                </c:pt>
                <c:pt idx="210">
                  <c:v>402.87407015590207</c:v>
                </c:pt>
                <c:pt idx="211">
                  <c:v>400.3959411111112</c:v>
                </c:pt>
                <c:pt idx="212">
                  <c:v>401.84688999999997</c:v>
                </c:pt>
                <c:pt idx="213">
                  <c:v>405.40831000000003</c:v>
                </c:pt>
                <c:pt idx="214">
                  <c:v>405.40831000000003</c:v>
                </c:pt>
                <c:pt idx="215">
                  <c:v>405.40831000000003</c:v>
                </c:pt>
                <c:pt idx="216">
                  <c:v>406.46354555555553</c:v>
                </c:pt>
                <c:pt idx="217">
                  <c:v>404.08926555555558</c:v>
                </c:pt>
                <c:pt idx="218">
                  <c:v>414.2459077777778</c:v>
                </c:pt>
                <c:pt idx="219">
                  <c:v>409.76115666666664</c:v>
                </c:pt>
                <c:pt idx="220">
                  <c:v>414.90543000000002</c:v>
                </c:pt>
                <c:pt idx="221">
                  <c:v>414.90543000000002</c:v>
                </c:pt>
                <c:pt idx="222">
                  <c:v>414.90543000000002</c:v>
                </c:pt>
                <c:pt idx="223">
                  <c:v>414.50971666666675</c:v>
                </c:pt>
                <c:pt idx="224">
                  <c:v>416.35637888888891</c:v>
                </c:pt>
                <c:pt idx="225">
                  <c:v>411.08020111111114</c:v>
                </c:pt>
                <c:pt idx="226">
                  <c:v>415.03733444444447</c:v>
                </c:pt>
                <c:pt idx="227">
                  <c:v>414.11400333333336</c:v>
                </c:pt>
                <c:pt idx="228">
                  <c:v>414.11400333333336</c:v>
                </c:pt>
                <c:pt idx="229">
                  <c:v>414.11400333333336</c:v>
                </c:pt>
                <c:pt idx="230">
                  <c:v>404.61688333333331</c:v>
                </c:pt>
                <c:pt idx="231">
                  <c:v>408.1783033333333</c:v>
                </c:pt>
                <c:pt idx="232">
                  <c:v>406.33164111111114</c:v>
                </c:pt>
                <c:pt idx="233">
                  <c:v>405.0125966666667</c:v>
                </c:pt>
                <c:pt idx="234">
                  <c:v>405.0125966666667</c:v>
                </c:pt>
                <c:pt idx="235">
                  <c:v>405.0125966666667</c:v>
                </c:pt>
                <c:pt idx="236">
                  <c:v>405.0125966666667</c:v>
                </c:pt>
                <c:pt idx="237">
                  <c:v>408.1783033333333</c:v>
                </c:pt>
                <c:pt idx="238">
                  <c:v>412.53115000000003</c:v>
                </c:pt>
                <c:pt idx="239">
                  <c:v>408.96973000000003</c:v>
                </c:pt>
                <c:pt idx="240">
                  <c:v>413.45448111111114</c:v>
                </c:pt>
                <c:pt idx="241">
                  <c:v>412.53115000000003</c:v>
                </c:pt>
                <c:pt idx="242">
                  <c:v>411.38840443213303</c:v>
                </c:pt>
                <c:pt idx="243">
                  <c:v>411.38840443213303</c:v>
                </c:pt>
                <c:pt idx="244">
                  <c:v>410.73070914127425</c:v>
                </c:pt>
                <c:pt idx="245">
                  <c:v>413.22995124653738</c:v>
                </c:pt>
                <c:pt idx="246">
                  <c:v>413.88764653739611</c:v>
                </c:pt>
                <c:pt idx="247">
                  <c:v>419.93844321329647</c:v>
                </c:pt>
                <c:pt idx="248">
                  <c:v>421.25383379501386</c:v>
                </c:pt>
                <c:pt idx="249">
                  <c:v>421.25383379501386</c:v>
                </c:pt>
                <c:pt idx="250">
                  <c:v>421.25383379501386</c:v>
                </c:pt>
                <c:pt idx="251">
                  <c:v>422.56922437673131</c:v>
                </c:pt>
                <c:pt idx="252">
                  <c:v>417.96535734072023</c:v>
                </c:pt>
                <c:pt idx="253">
                  <c:v>417.83381828254846</c:v>
                </c:pt>
                <c:pt idx="254">
                  <c:v>419.67536509695299</c:v>
                </c:pt>
                <c:pt idx="255">
                  <c:v>416.7815058171746</c:v>
                </c:pt>
                <c:pt idx="256">
                  <c:v>416.7815058171746</c:v>
                </c:pt>
                <c:pt idx="257">
                  <c:v>416.7815058171746</c:v>
                </c:pt>
                <c:pt idx="258">
                  <c:v>417.57074016620498</c:v>
                </c:pt>
                <c:pt idx="259">
                  <c:v>418.75459168975078</c:v>
                </c:pt>
                <c:pt idx="260">
                  <c:v>421.38537285318569</c:v>
                </c:pt>
                <c:pt idx="261">
                  <c:v>425.33154459833798</c:v>
                </c:pt>
                <c:pt idx="262">
                  <c:v>423.753075900277</c:v>
                </c:pt>
                <c:pt idx="263">
                  <c:v>423.753075900277</c:v>
                </c:pt>
                <c:pt idx="264">
                  <c:v>423.753075900277</c:v>
                </c:pt>
                <c:pt idx="265">
                  <c:v>425.20000554016627</c:v>
                </c:pt>
                <c:pt idx="266">
                  <c:v>429.0146382271468</c:v>
                </c:pt>
                <c:pt idx="267">
                  <c:v>423.88461495844876</c:v>
                </c:pt>
                <c:pt idx="268">
                  <c:v>420.99075567867044</c:v>
                </c:pt>
                <c:pt idx="269">
                  <c:v>420.85921662049861</c:v>
                </c:pt>
                <c:pt idx="270">
                  <c:v>420.85921662049861</c:v>
                </c:pt>
                <c:pt idx="271">
                  <c:v>420.85921662049861</c:v>
                </c:pt>
                <c:pt idx="272">
                  <c:v>424.88843694690269</c:v>
                </c:pt>
                <c:pt idx="273">
                  <c:v>420.68617146017704</c:v>
                </c:pt>
                <c:pt idx="274">
                  <c:v>424.23183296460172</c:v>
                </c:pt>
                <c:pt idx="275">
                  <c:v>422.39334181415927</c:v>
                </c:pt>
                <c:pt idx="276">
                  <c:v>423.18126659292034</c:v>
                </c:pt>
                <c:pt idx="277">
                  <c:v>423.18126659292034</c:v>
                </c:pt>
                <c:pt idx="278">
                  <c:v>423.18126659292034</c:v>
                </c:pt>
                <c:pt idx="279">
                  <c:v>423.44390818584066</c:v>
                </c:pt>
                <c:pt idx="280">
                  <c:v>417.9284347345133</c:v>
                </c:pt>
                <c:pt idx="281">
                  <c:v>420.2922090707965</c:v>
                </c:pt>
                <c:pt idx="282">
                  <c:v>416.08994358407085</c:v>
                </c:pt>
                <c:pt idx="283">
                  <c:v>415.95862278761069</c:v>
                </c:pt>
                <c:pt idx="284">
                  <c:v>415.95862278761069</c:v>
                </c:pt>
                <c:pt idx="285">
                  <c:v>415.95862278761069</c:v>
                </c:pt>
                <c:pt idx="286">
                  <c:v>417.53447234513277</c:v>
                </c:pt>
                <c:pt idx="287">
                  <c:v>411.75635730088499</c:v>
                </c:pt>
                <c:pt idx="288">
                  <c:v>413.06956526548674</c:v>
                </c:pt>
                <c:pt idx="289">
                  <c:v>408.9986205752212</c:v>
                </c:pt>
                <c:pt idx="290">
                  <c:v>410.83711172566376</c:v>
                </c:pt>
                <c:pt idx="291">
                  <c:v>410.83711172566376</c:v>
                </c:pt>
                <c:pt idx="292">
                  <c:v>410.83711172566376</c:v>
                </c:pt>
                <c:pt idx="293">
                  <c:v>408.60465818584072</c:v>
                </c:pt>
                <c:pt idx="294">
                  <c:v>411.09975331858413</c:v>
                </c:pt>
                <c:pt idx="295">
                  <c:v>409.65522455752205</c:v>
                </c:pt>
                <c:pt idx="296">
                  <c:v>409.26126216814157</c:v>
                </c:pt>
                <c:pt idx="297">
                  <c:v>412.15031969026552</c:v>
                </c:pt>
                <c:pt idx="298">
                  <c:v>412.15031969026552</c:v>
                </c:pt>
                <c:pt idx="299">
                  <c:v>412.15031969026552</c:v>
                </c:pt>
                <c:pt idx="300">
                  <c:v>414.51409402654861</c:v>
                </c:pt>
                <c:pt idx="301">
                  <c:v>416.08994358407085</c:v>
                </c:pt>
                <c:pt idx="302">
                  <c:v>415.03937721238941</c:v>
                </c:pt>
                <c:pt idx="303">
                  <c:v>416.35070088300222</c:v>
                </c:pt>
                <c:pt idx="304">
                  <c:v>418.97131898454751</c:v>
                </c:pt>
                <c:pt idx="305">
                  <c:v>418.97131898454751</c:v>
                </c:pt>
                <c:pt idx="306">
                  <c:v>418.97131898454751</c:v>
                </c:pt>
                <c:pt idx="307">
                  <c:v>417.39894812362036</c:v>
                </c:pt>
                <c:pt idx="308">
                  <c:v>416.35070088300222</c:v>
                </c:pt>
                <c:pt idx="309">
                  <c:v>416.87482450331129</c:v>
                </c:pt>
                <c:pt idx="310">
                  <c:v>420.67472075055196</c:v>
                </c:pt>
                <c:pt idx="311">
                  <c:v>421.32987527593826</c:v>
                </c:pt>
                <c:pt idx="312">
                  <c:v>421.32987527593826</c:v>
                </c:pt>
                <c:pt idx="313">
                  <c:v>421.32987527593826</c:v>
                </c:pt>
                <c:pt idx="314">
                  <c:v>421.5919370860928</c:v>
                </c:pt>
                <c:pt idx="315">
                  <c:v>425.12977152317882</c:v>
                </c:pt>
                <c:pt idx="316">
                  <c:v>418.1851335540839</c:v>
                </c:pt>
                <c:pt idx="317">
                  <c:v>417.00585540838858</c:v>
                </c:pt>
                <c:pt idx="318">
                  <c:v>420.01956622516559</c:v>
                </c:pt>
                <c:pt idx="319">
                  <c:v>420.01956622516559</c:v>
                </c:pt>
                <c:pt idx="320">
                  <c:v>420.01956622516559</c:v>
                </c:pt>
                <c:pt idx="321">
                  <c:v>418.31616445916114</c:v>
                </c:pt>
                <c:pt idx="322">
                  <c:v>417.92307174392937</c:v>
                </c:pt>
                <c:pt idx="323">
                  <c:v>416.48173178807957</c:v>
                </c:pt>
                <c:pt idx="324">
                  <c:v>416.21966997792492</c:v>
                </c:pt>
                <c:pt idx="325">
                  <c:v>420.67472075055196</c:v>
                </c:pt>
                <c:pt idx="326">
                  <c:v>420.67472075055196</c:v>
                </c:pt>
                <c:pt idx="327">
                  <c:v>420.67472075055196</c:v>
                </c:pt>
                <c:pt idx="328">
                  <c:v>416.87482450331129</c:v>
                </c:pt>
                <c:pt idx="329">
                  <c:v>417.13688631346582</c:v>
                </c:pt>
                <c:pt idx="330">
                  <c:v>415.0403918322296</c:v>
                </c:pt>
                <c:pt idx="331">
                  <c:v>416.48173178807957</c:v>
                </c:pt>
                <c:pt idx="332">
                  <c:v>416.87482450331129</c:v>
                </c:pt>
                <c:pt idx="333">
                  <c:v>416.18577520661159</c:v>
                </c:pt>
                <c:pt idx="334">
                  <c:v>416.18577520661159</c:v>
                </c:pt>
                <c:pt idx="335">
                  <c:v>415.79333223140503</c:v>
                </c:pt>
                <c:pt idx="336">
                  <c:v>419.58694765840221</c:v>
                </c:pt>
                <c:pt idx="337">
                  <c:v>421.4183482093664</c:v>
                </c:pt>
                <c:pt idx="338">
                  <c:v>424.68870633608816</c:v>
                </c:pt>
                <c:pt idx="339">
                  <c:v>426.78173553719006</c:v>
                </c:pt>
                <c:pt idx="340">
                  <c:v>426.78173553719006</c:v>
                </c:pt>
                <c:pt idx="341">
                  <c:v>426.78173553719006</c:v>
                </c:pt>
                <c:pt idx="342">
                  <c:v>426.45469972451792</c:v>
                </c:pt>
                <c:pt idx="343">
                  <c:v>423.51137741046841</c:v>
                </c:pt>
                <c:pt idx="344">
                  <c:v>424.95033498622598</c:v>
                </c:pt>
                <c:pt idx="345">
                  <c:v>433.32245179063358</c:v>
                </c:pt>
                <c:pt idx="346">
                  <c:v>435.80792396694216</c:v>
                </c:pt>
                <c:pt idx="347">
                  <c:v>435.80792396694216</c:v>
                </c:pt>
                <c:pt idx="348">
                  <c:v>435.80792396694216</c:v>
                </c:pt>
                <c:pt idx="349">
                  <c:v>440.38642534435263</c:v>
                </c:pt>
                <c:pt idx="350">
                  <c:v>440.51723966942149</c:v>
                </c:pt>
                <c:pt idx="351">
                  <c:v>449.02017079889805</c:v>
                </c:pt>
                <c:pt idx="352">
                  <c:v>452.02890027548216</c:v>
                </c:pt>
                <c:pt idx="353">
                  <c:v>445.74981267217629</c:v>
                </c:pt>
                <c:pt idx="354">
                  <c:v>445.74981267217629</c:v>
                </c:pt>
                <c:pt idx="355">
                  <c:v>445.74981267217629</c:v>
                </c:pt>
                <c:pt idx="356">
                  <c:v>452.15971460055096</c:v>
                </c:pt>
                <c:pt idx="357">
                  <c:v>453.33704352617087</c:v>
                </c:pt>
                <c:pt idx="358">
                  <c:v>449.80505674931135</c:v>
                </c:pt>
                <c:pt idx="359">
                  <c:v>457.39228760330576</c:v>
                </c:pt>
                <c:pt idx="360">
                  <c:v>456.86903030303034</c:v>
                </c:pt>
                <c:pt idx="361">
                  <c:v>456.86903030303034</c:v>
                </c:pt>
                <c:pt idx="362">
                  <c:v>456.86903030303034</c:v>
                </c:pt>
                <c:pt idx="363">
                  <c:v>449.54342809917352</c:v>
                </c:pt>
                <c:pt idx="364">
                  <c:v>454.5479394939494</c:v>
                </c:pt>
                <c:pt idx="365">
                  <c:v>454.5479394939494</c:v>
                </c:pt>
                <c:pt idx="366">
                  <c:v>451.93597029702971</c:v>
                </c:pt>
                <c:pt idx="367">
                  <c:v>458.7270902090209</c:v>
                </c:pt>
                <c:pt idx="368">
                  <c:v>458.7270902090209</c:v>
                </c:pt>
                <c:pt idx="369">
                  <c:v>458.7270902090209</c:v>
                </c:pt>
                <c:pt idx="370">
                  <c:v>458.7270902090209</c:v>
                </c:pt>
                <c:pt idx="371">
                  <c:v>453.50315181518147</c:v>
                </c:pt>
                <c:pt idx="372">
                  <c:v>461.83533355335533</c:v>
                </c:pt>
                <c:pt idx="373">
                  <c:v>460.68606710671071</c:v>
                </c:pt>
                <c:pt idx="374">
                  <c:v>463.29803630363034</c:v>
                </c:pt>
                <c:pt idx="375">
                  <c:v>463.29803630363034</c:v>
                </c:pt>
                <c:pt idx="376">
                  <c:v>463.29803630363034</c:v>
                </c:pt>
                <c:pt idx="377">
                  <c:v>463.0368393839384</c:v>
                </c:pt>
                <c:pt idx="378">
                  <c:v>458.85768866886696</c:v>
                </c:pt>
                <c:pt idx="379">
                  <c:v>458.07409790979102</c:v>
                </c:pt>
                <c:pt idx="380">
                  <c:v>466.82419471947196</c:v>
                </c:pt>
                <c:pt idx="381">
                  <c:v>465.64880858085809</c:v>
                </c:pt>
                <c:pt idx="382">
                  <c:v>465.64880858085809</c:v>
                </c:pt>
                <c:pt idx="383">
                  <c:v>465.64880858085809</c:v>
                </c:pt>
                <c:pt idx="384">
                  <c:v>464.60402090209021</c:v>
                </c:pt>
                <c:pt idx="385">
                  <c:v>467.21599009900996</c:v>
                </c:pt>
                <c:pt idx="386">
                  <c:v>472.57052695269533</c:v>
                </c:pt>
                <c:pt idx="387">
                  <c:v>474.13770847084714</c:v>
                </c:pt>
                <c:pt idx="388">
                  <c:v>480.92882838283828</c:v>
                </c:pt>
                <c:pt idx="389">
                  <c:v>480.92882838283828</c:v>
                </c:pt>
                <c:pt idx="390">
                  <c:v>480.92882838283828</c:v>
                </c:pt>
                <c:pt idx="391">
                  <c:v>482.75720682068197</c:v>
                </c:pt>
                <c:pt idx="392">
                  <c:v>482.23481298129815</c:v>
                </c:pt>
                <c:pt idx="393">
                  <c:v>477.92506380638065</c:v>
                </c:pt>
                <c:pt idx="394">
                  <c:v>483.67139603960396</c:v>
                </c:pt>
                <c:pt idx="395">
                  <c:v>478.69177546549838</c:v>
                </c:pt>
                <c:pt idx="396">
                  <c:v>478.69177546549838</c:v>
                </c:pt>
                <c:pt idx="397">
                  <c:v>478.69177546549838</c:v>
                </c:pt>
                <c:pt idx="398">
                  <c:v>482.46253778751378</c:v>
                </c:pt>
                <c:pt idx="399">
                  <c:v>495.72521905805041</c:v>
                </c:pt>
                <c:pt idx="400">
                  <c:v>483.3727217962761</c:v>
                </c:pt>
                <c:pt idx="401">
                  <c:v>481.16227491785332</c:v>
                </c:pt>
                <c:pt idx="402">
                  <c:v>480.77219605695518</c:v>
                </c:pt>
                <c:pt idx="403">
                  <c:v>480.77219605695518</c:v>
                </c:pt>
                <c:pt idx="404">
                  <c:v>480.77219605695518</c:v>
                </c:pt>
                <c:pt idx="405">
                  <c:v>470.89019824753564</c:v>
                </c:pt>
                <c:pt idx="406">
                  <c:v>473.1396530120482</c:v>
                </c:pt>
                <c:pt idx="407">
                  <c:v>458.66772727272729</c:v>
                </c:pt>
                <c:pt idx="408">
                  <c:v>463.60872617743706</c:v>
                </c:pt>
                <c:pt idx="409">
                  <c:v>457.10741182913478</c:v>
                </c:pt>
                <c:pt idx="410">
                  <c:v>457.10741182913478</c:v>
                </c:pt>
                <c:pt idx="411">
                  <c:v>457.10741182913478</c:v>
                </c:pt>
                <c:pt idx="412">
                  <c:v>449.30583461117203</c:v>
                </c:pt>
                <c:pt idx="413">
                  <c:v>446.70530887185112</c:v>
                </c:pt>
                <c:pt idx="414">
                  <c:v>454.37685980284783</c:v>
                </c:pt>
                <c:pt idx="415">
                  <c:v>458.01759583789709</c:v>
                </c:pt>
                <c:pt idx="416">
                  <c:v>456.84735925520272</c:v>
                </c:pt>
                <c:pt idx="417">
                  <c:v>456.84735925520272</c:v>
                </c:pt>
                <c:pt idx="418">
                  <c:v>456.84735925520272</c:v>
                </c:pt>
                <c:pt idx="419">
                  <c:v>465.16904162102963</c:v>
                </c:pt>
                <c:pt idx="420">
                  <c:v>457.49749069003292</c:v>
                </c:pt>
                <c:pt idx="421">
                  <c:v>460.74814786418409</c:v>
                </c:pt>
                <c:pt idx="422">
                  <c:v>449.175808324206</c:v>
                </c:pt>
                <c:pt idx="423">
                  <c:v>452.54863071895426</c:v>
                </c:pt>
                <c:pt idx="424">
                  <c:v>452.54863071895426</c:v>
                </c:pt>
                <c:pt idx="425">
                  <c:v>452.54863071895426</c:v>
                </c:pt>
                <c:pt idx="426">
                  <c:v>451.38476797385624</c:v>
                </c:pt>
                <c:pt idx="427">
                  <c:v>458.10930827886716</c:v>
                </c:pt>
                <c:pt idx="428">
                  <c:v>457.20408169934649</c:v>
                </c:pt>
                <c:pt idx="429">
                  <c:v>460.69566993464053</c:v>
                </c:pt>
                <c:pt idx="430">
                  <c:v>453.58317538126369</c:v>
                </c:pt>
                <c:pt idx="431">
                  <c:v>453.58317538126369</c:v>
                </c:pt>
                <c:pt idx="432">
                  <c:v>453.58317538126369</c:v>
                </c:pt>
                <c:pt idx="433">
                  <c:v>458.3679444444445</c:v>
                </c:pt>
                <c:pt idx="434">
                  <c:v>453.45385729847499</c:v>
                </c:pt>
                <c:pt idx="435">
                  <c:v>447.11727124183011</c:v>
                </c:pt>
                <c:pt idx="436">
                  <c:v>432.37500980392161</c:v>
                </c:pt>
                <c:pt idx="437">
                  <c:v>434.9613714596951</c:v>
                </c:pt>
                <c:pt idx="438">
                  <c:v>434.9613714596951</c:v>
                </c:pt>
                <c:pt idx="439">
                  <c:v>434.9613714596951</c:v>
                </c:pt>
                <c:pt idx="440">
                  <c:v>435.22000762527239</c:v>
                </c:pt>
                <c:pt idx="441">
                  <c:v>436.90114270152509</c:v>
                </c:pt>
                <c:pt idx="442">
                  <c:v>435.09068954248369</c:v>
                </c:pt>
                <c:pt idx="443">
                  <c:v>429.65933006535948</c:v>
                </c:pt>
                <c:pt idx="444">
                  <c:v>421.64160893246191</c:v>
                </c:pt>
                <c:pt idx="445">
                  <c:v>421.64160893246191</c:v>
                </c:pt>
                <c:pt idx="446">
                  <c:v>421.64160893246191</c:v>
                </c:pt>
                <c:pt idx="447">
                  <c:v>426.29705991285408</c:v>
                </c:pt>
                <c:pt idx="448">
                  <c:v>424.87456100217872</c:v>
                </c:pt>
                <c:pt idx="449">
                  <c:v>427.07296840958611</c:v>
                </c:pt>
                <c:pt idx="450">
                  <c:v>425.7797875816994</c:v>
                </c:pt>
                <c:pt idx="451">
                  <c:v>429.14205773420485</c:v>
                </c:pt>
                <c:pt idx="452">
                  <c:v>429.14205773420485</c:v>
                </c:pt>
                <c:pt idx="453">
                  <c:v>429.14205773420485</c:v>
                </c:pt>
                <c:pt idx="454">
                  <c:v>435.67198803697659</c:v>
                </c:pt>
                <c:pt idx="455">
                  <c:v>432.44430995106035</c:v>
                </c:pt>
                <c:pt idx="456">
                  <c:v>425.98895377922781</c:v>
                </c:pt>
                <c:pt idx="457">
                  <c:v>419.92091897770524</c:v>
                </c:pt>
                <c:pt idx="458">
                  <c:v>420.30824034801526</c:v>
                </c:pt>
                <c:pt idx="459">
                  <c:v>420.30824034801526</c:v>
                </c:pt>
                <c:pt idx="460">
                  <c:v>420.30824034801526</c:v>
                </c:pt>
                <c:pt idx="461">
                  <c:v>417.08056226209902</c:v>
                </c:pt>
                <c:pt idx="462">
                  <c:v>416.693240891789</c:v>
                </c:pt>
                <c:pt idx="463">
                  <c:v>421.98663295269171</c:v>
                </c:pt>
                <c:pt idx="464">
                  <c:v>421.59931158238174</c:v>
                </c:pt>
                <c:pt idx="465">
                  <c:v>423.53591843393156</c:v>
                </c:pt>
                <c:pt idx="466">
                  <c:v>423.53591843393156</c:v>
                </c:pt>
                <c:pt idx="467">
                  <c:v>423.53591843393156</c:v>
                </c:pt>
                <c:pt idx="468">
                  <c:v>419.40449048395874</c:v>
                </c:pt>
                <c:pt idx="469">
                  <c:v>419.53359760739539</c:v>
                </c:pt>
                <c:pt idx="470">
                  <c:v>421.47020445894509</c:v>
                </c:pt>
                <c:pt idx="471">
                  <c:v>422.37395432300161</c:v>
                </c:pt>
                <c:pt idx="472">
                  <c:v>420.82466884176182</c:v>
                </c:pt>
                <c:pt idx="473">
                  <c:v>420.82466884176182</c:v>
                </c:pt>
                <c:pt idx="474">
                  <c:v>420.82466884176182</c:v>
                </c:pt>
                <c:pt idx="475">
                  <c:v>430.63681022294725</c:v>
                </c:pt>
                <c:pt idx="476">
                  <c:v>429.86216748232738</c:v>
                </c:pt>
                <c:pt idx="477">
                  <c:v>427.66734638390432</c:v>
                </c:pt>
                <c:pt idx="478">
                  <c:v>431.79877433387713</c:v>
                </c:pt>
                <c:pt idx="479">
                  <c:v>430.24948885263728</c:v>
                </c:pt>
                <c:pt idx="480">
                  <c:v>430.24948885263728</c:v>
                </c:pt>
                <c:pt idx="481">
                  <c:v>430.24948885263728</c:v>
                </c:pt>
                <c:pt idx="482">
                  <c:v>431.02413159325727</c:v>
                </c:pt>
                <c:pt idx="483">
                  <c:v>431.54056008700383</c:v>
                </c:pt>
                <c:pt idx="484">
                  <c:v>438.76227838427951</c:v>
                </c:pt>
                <c:pt idx="485">
                  <c:v>442.90949235807869</c:v>
                </c:pt>
                <c:pt idx="486">
                  <c:v>441.87268886462886</c:v>
                </c:pt>
                <c:pt idx="487">
                  <c:v>441.87268886462886</c:v>
                </c:pt>
                <c:pt idx="488">
                  <c:v>441.87268886462886</c:v>
                </c:pt>
                <c:pt idx="489">
                  <c:v>443.55749454148474</c:v>
                </c:pt>
                <c:pt idx="490">
                  <c:v>446.14950327510923</c:v>
                </c:pt>
                <c:pt idx="491">
                  <c:v>443.29829366812231</c:v>
                </c:pt>
                <c:pt idx="492">
                  <c:v>451.85192248908299</c:v>
                </c:pt>
                <c:pt idx="493">
                  <c:v>451.72232205240186</c:v>
                </c:pt>
                <c:pt idx="494">
                  <c:v>451.72232205240186</c:v>
                </c:pt>
                <c:pt idx="495">
                  <c:v>451.72232205240186</c:v>
                </c:pt>
                <c:pt idx="496">
                  <c:v>455.22153384279483</c:v>
                </c:pt>
                <c:pt idx="497">
                  <c:v>453.4071277292577</c:v>
                </c:pt>
                <c:pt idx="498">
                  <c:v>456.77673908296947</c:v>
                </c:pt>
                <c:pt idx="499">
                  <c:v>456.12873689956336</c:v>
                </c:pt>
                <c:pt idx="500">
                  <c:v>459.75754912663763</c:v>
                </c:pt>
                <c:pt idx="501">
                  <c:v>459.75754912663763</c:v>
                </c:pt>
                <c:pt idx="502">
                  <c:v>459.75754912663763</c:v>
                </c:pt>
                <c:pt idx="503">
                  <c:v>474.66159934497824</c:v>
                </c:pt>
                <c:pt idx="504">
                  <c:v>476.86480676855899</c:v>
                </c:pt>
                <c:pt idx="505">
                  <c:v>481.53042248908304</c:v>
                </c:pt>
                <c:pt idx="506">
                  <c:v>475.69840283842797</c:v>
                </c:pt>
                <c:pt idx="507">
                  <c:v>477.90161026200877</c:v>
                </c:pt>
                <c:pt idx="508">
                  <c:v>477.90161026200877</c:v>
                </c:pt>
                <c:pt idx="509">
                  <c:v>477.90161026200877</c:v>
                </c:pt>
                <c:pt idx="510">
                  <c:v>479.97521724890845</c:v>
                </c:pt>
                <c:pt idx="511">
                  <c:v>474.66159934497824</c:v>
                </c:pt>
                <c:pt idx="512">
                  <c:v>473.10639410480366</c:v>
                </c:pt>
                <c:pt idx="513">
                  <c:v>478.54961244541488</c:v>
                </c:pt>
                <c:pt idx="514">
                  <c:v>472.32879148471625</c:v>
                </c:pt>
                <c:pt idx="515">
                  <c:v>473.10352433023513</c:v>
                </c:pt>
                <c:pt idx="516">
                  <c:v>473.10352433023513</c:v>
                </c:pt>
                <c:pt idx="517">
                  <c:v>474.92090650628762</c:v>
                </c:pt>
                <c:pt idx="518">
                  <c:v>474.14202843083655</c:v>
                </c:pt>
                <c:pt idx="519">
                  <c:v>468.98845183160194</c:v>
                </c:pt>
                <c:pt idx="520">
                  <c:v>478.6854838709678</c:v>
                </c:pt>
                <c:pt idx="521">
                  <c:v>472.19483324220886</c:v>
                </c:pt>
                <c:pt idx="522">
                  <c:v>472.19483324220886</c:v>
                </c:pt>
                <c:pt idx="523">
                  <c:v>472.19483324220886</c:v>
                </c:pt>
                <c:pt idx="524">
                  <c:v>469.72838600328049</c:v>
                </c:pt>
                <c:pt idx="525">
                  <c:v>457.13652378348826</c:v>
                </c:pt>
                <c:pt idx="526">
                  <c:v>461.67997922361945</c:v>
                </c:pt>
                <c:pt idx="527">
                  <c:v>458.82409294696555</c:v>
                </c:pt>
                <c:pt idx="528">
                  <c:v>462.97810934937127</c:v>
                </c:pt>
                <c:pt idx="529">
                  <c:v>462.97810934937127</c:v>
                </c:pt>
                <c:pt idx="530">
                  <c:v>462.97810934937127</c:v>
                </c:pt>
                <c:pt idx="531">
                  <c:v>466.22343466375065</c:v>
                </c:pt>
                <c:pt idx="532">
                  <c:v>471.67558119190818</c:v>
                </c:pt>
                <c:pt idx="533">
                  <c:v>463.88680043739754</c:v>
                </c:pt>
                <c:pt idx="534">
                  <c:v>469.07932094040467</c:v>
                </c:pt>
                <c:pt idx="535">
                  <c:v>463.92574434117</c:v>
                </c:pt>
                <c:pt idx="536">
                  <c:v>463.92574434117</c:v>
                </c:pt>
                <c:pt idx="537">
                  <c:v>463.92574434117</c:v>
                </c:pt>
                <c:pt idx="538">
                  <c:v>458.23993439037724</c:v>
                </c:pt>
                <c:pt idx="539">
                  <c:v>450.19152761071621</c:v>
                </c:pt>
                <c:pt idx="540">
                  <c:v>450.97040568616734</c:v>
                </c:pt>
                <c:pt idx="541">
                  <c:v>446.751482777474</c:v>
                </c:pt>
                <c:pt idx="542">
                  <c:v>448.17942591580106</c:v>
                </c:pt>
                <c:pt idx="543">
                  <c:v>448.17942591580106</c:v>
                </c:pt>
                <c:pt idx="544">
                  <c:v>448.17942591580106</c:v>
                </c:pt>
                <c:pt idx="545">
                  <c:v>449.18109885308576</c:v>
                </c:pt>
                <c:pt idx="546">
                  <c:v>454.8217968323321</c:v>
                </c:pt>
                <c:pt idx="547">
                  <c:v>455.79433096668492</c:v>
                </c:pt>
                <c:pt idx="548">
                  <c:v>455.34048170398694</c:v>
                </c:pt>
                <c:pt idx="549">
                  <c:v>454.95146805024586</c:v>
                </c:pt>
                <c:pt idx="550">
                  <c:v>454.95146805024586</c:v>
                </c:pt>
                <c:pt idx="551">
                  <c:v>454.95146805024586</c:v>
                </c:pt>
                <c:pt idx="552">
                  <c:v>451.5800163844894</c:v>
                </c:pt>
                <c:pt idx="553">
                  <c:v>446.65251010376846</c:v>
                </c:pt>
                <c:pt idx="554">
                  <c:v>446.78218132168223</c:v>
                </c:pt>
                <c:pt idx="555">
                  <c:v>447.94922228290551</c:v>
                </c:pt>
                <c:pt idx="556">
                  <c:v>447.62504423812123</c:v>
                </c:pt>
                <c:pt idx="557">
                  <c:v>447.62504423812123</c:v>
                </c:pt>
                <c:pt idx="558">
                  <c:v>447.62504423812123</c:v>
                </c:pt>
                <c:pt idx="559">
                  <c:v>450.34813981430921</c:v>
                </c:pt>
                <c:pt idx="560">
                  <c:v>443.67007209175313</c:v>
                </c:pt>
                <c:pt idx="561">
                  <c:v>445.48546914254513</c:v>
                </c:pt>
                <c:pt idx="562">
                  <c:v>447.04152375750959</c:v>
                </c:pt>
                <c:pt idx="563">
                  <c:v>450.28330420535235</c:v>
                </c:pt>
                <c:pt idx="564">
                  <c:v>450.28330420535235</c:v>
                </c:pt>
                <c:pt idx="565">
                  <c:v>450.28330420535235</c:v>
                </c:pt>
                <c:pt idx="566">
                  <c:v>456.1185090114692</c:v>
                </c:pt>
                <c:pt idx="567">
                  <c:v>454.8217968323321</c:v>
                </c:pt>
                <c:pt idx="568">
                  <c:v>466.3625352266522</c:v>
                </c:pt>
                <c:pt idx="569">
                  <c:v>468.95595958492629</c:v>
                </c:pt>
                <c:pt idx="570">
                  <c:v>470.3823429819771</c:v>
                </c:pt>
                <c:pt idx="571">
                  <c:v>470.3823429819771</c:v>
                </c:pt>
                <c:pt idx="572">
                  <c:v>470.3823429819771</c:v>
                </c:pt>
                <c:pt idx="573">
                  <c:v>473.49445221190609</c:v>
                </c:pt>
                <c:pt idx="574">
                  <c:v>469.21530202075377</c:v>
                </c:pt>
                <c:pt idx="575">
                  <c:v>462.08338503549982</c:v>
                </c:pt>
                <c:pt idx="576">
                  <c:v>457.9891769188896</c:v>
                </c:pt>
                <c:pt idx="577">
                  <c:v>447.39086663037563</c:v>
                </c:pt>
                <c:pt idx="578">
                  <c:v>447.39086663037563</c:v>
                </c:pt>
                <c:pt idx="579">
                  <c:v>447.39086663037563</c:v>
                </c:pt>
                <c:pt idx="580">
                  <c:v>451.6560402830703</c:v>
                </c:pt>
                <c:pt idx="581">
                  <c:v>455.01648013064789</c:v>
                </c:pt>
                <c:pt idx="582">
                  <c:v>454.62873707131195</c:v>
                </c:pt>
                <c:pt idx="583">
                  <c:v>456.05046162221021</c:v>
                </c:pt>
                <c:pt idx="584">
                  <c:v>461.0911213935766</c:v>
                </c:pt>
                <c:pt idx="585">
                  <c:v>461.0911213935766</c:v>
                </c:pt>
                <c:pt idx="586">
                  <c:v>461.0911213935766</c:v>
                </c:pt>
                <c:pt idx="587">
                  <c:v>467.68275340228644</c:v>
                </c:pt>
                <c:pt idx="588">
                  <c:v>463.28833206314647</c:v>
                </c:pt>
                <c:pt idx="589">
                  <c:v>468.78135873707134</c:v>
                </c:pt>
                <c:pt idx="590">
                  <c:v>472.98190854654331</c:v>
                </c:pt>
                <c:pt idx="591">
                  <c:v>470.13845944474696</c:v>
                </c:pt>
                <c:pt idx="592">
                  <c:v>470.13845944474696</c:v>
                </c:pt>
                <c:pt idx="593">
                  <c:v>470.13845944474696</c:v>
                </c:pt>
                <c:pt idx="594">
                  <c:v>463.15908437670123</c:v>
                </c:pt>
                <c:pt idx="595">
                  <c:v>467.94124877517703</c:v>
                </c:pt>
                <c:pt idx="596">
                  <c:v>473.3696516058792</c:v>
                </c:pt>
                <c:pt idx="597">
                  <c:v>466.26102885138823</c:v>
                </c:pt>
                <c:pt idx="598">
                  <c:v>469.10447795318458</c:v>
                </c:pt>
                <c:pt idx="599">
                  <c:v>469.10447795318458</c:v>
                </c:pt>
                <c:pt idx="600">
                  <c:v>469.10447795318458</c:v>
                </c:pt>
                <c:pt idx="601">
                  <c:v>466.90726728361466</c:v>
                </c:pt>
                <c:pt idx="602">
                  <c:v>471.04319324986398</c:v>
                </c:pt>
                <c:pt idx="603">
                  <c:v>481.51225585193259</c:v>
                </c:pt>
                <c:pt idx="604">
                  <c:v>477.76407294501905</c:v>
                </c:pt>
                <c:pt idx="605">
                  <c:v>485.38968644529126</c:v>
                </c:pt>
                <c:pt idx="606">
                  <c:v>485.38968644529126</c:v>
                </c:pt>
                <c:pt idx="607">
                  <c:v>483.28501571815724</c:v>
                </c:pt>
                <c:pt idx="608">
                  <c:v>483.28501571815724</c:v>
                </c:pt>
                <c:pt idx="609">
                  <c:v>478.65227425474257</c:v>
                </c:pt>
                <c:pt idx="610">
                  <c:v>481.09733224932256</c:v>
                </c:pt>
                <c:pt idx="611">
                  <c:v>480.45389593495946</c:v>
                </c:pt>
                <c:pt idx="612">
                  <c:v>485.60138644986455</c:v>
                </c:pt>
                <c:pt idx="613">
                  <c:v>485.60138644986455</c:v>
                </c:pt>
                <c:pt idx="614">
                  <c:v>485.60138644986455</c:v>
                </c:pt>
                <c:pt idx="615">
                  <c:v>482.8989539295394</c:v>
                </c:pt>
                <c:pt idx="616">
                  <c:v>492.42181138211379</c:v>
                </c:pt>
                <c:pt idx="617">
                  <c:v>489.59069159891601</c:v>
                </c:pt>
                <c:pt idx="618">
                  <c:v>489.20462981029812</c:v>
                </c:pt>
                <c:pt idx="619">
                  <c:v>482.8989539295394</c:v>
                </c:pt>
                <c:pt idx="620">
                  <c:v>482.8989539295394</c:v>
                </c:pt>
                <c:pt idx="621">
                  <c:v>482.8989539295394</c:v>
                </c:pt>
                <c:pt idx="622">
                  <c:v>481.35470677506783</c:v>
                </c:pt>
                <c:pt idx="623">
                  <c:v>480.32520867208677</c:v>
                </c:pt>
                <c:pt idx="624">
                  <c:v>484.8292628726287</c:v>
                </c:pt>
                <c:pt idx="625">
                  <c:v>484.31451382113829</c:v>
                </c:pt>
                <c:pt idx="626">
                  <c:v>491.39231327913279</c:v>
                </c:pt>
                <c:pt idx="627">
                  <c:v>491.39231327913279</c:v>
                </c:pt>
                <c:pt idx="628">
                  <c:v>491.39231327913279</c:v>
                </c:pt>
                <c:pt idx="629">
                  <c:v>498.14839457994589</c:v>
                </c:pt>
                <c:pt idx="630">
                  <c:v>495.1242439024391</c:v>
                </c:pt>
                <c:pt idx="631">
                  <c:v>500.40042168021682</c:v>
                </c:pt>
                <c:pt idx="632">
                  <c:v>495.89636747967489</c:v>
                </c:pt>
                <c:pt idx="633">
                  <c:v>490.10544065040654</c:v>
                </c:pt>
                <c:pt idx="634">
                  <c:v>490.10544065040654</c:v>
                </c:pt>
                <c:pt idx="635">
                  <c:v>490.10544065040654</c:v>
                </c:pt>
                <c:pt idx="636">
                  <c:v>491.90706233062332</c:v>
                </c:pt>
                <c:pt idx="637">
                  <c:v>494.28892382495951</c:v>
                </c:pt>
                <c:pt idx="638">
                  <c:v>493.5193030794166</c:v>
                </c:pt>
                <c:pt idx="639">
                  <c:v>491.08217071853062</c:v>
                </c:pt>
                <c:pt idx="640">
                  <c:v>474.02224419232857</c:v>
                </c:pt>
                <c:pt idx="641">
                  <c:v>474.02224419232857</c:v>
                </c:pt>
                <c:pt idx="642">
                  <c:v>474.02224419232857</c:v>
                </c:pt>
                <c:pt idx="643">
                  <c:v>478.38342841707185</c:v>
                </c:pt>
                <c:pt idx="644">
                  <c:v>482.87288276607245</c:v>
                </c:pt>
                <c:pt idx="645">
                  <c:v>481.33364127498658</c:v>
                </c:pt>
                <c:pt idx="646">
                  <c:v>474.66359481361434</c:v>
                </c:pt>
                <c:pt idx="647">
                  <c:v>478.51169854132911</c:v>
                </c:pt>
                <c:pt idx="648">
                  <c:v>478.51169854132911</c:v>
                </c:pt>
                <c:pt idx="649">
                  <c:v>478.51169854132911</c:v>
                </c:pt>
                <c:pt idx="650">
                  <c:v>480.69229065370075</c:v>
                </c:pt>
                <c:pt idx="651">
                  <c:v>481.33364127498658</c:v>
                </c:pt>
                <c:pt idx="652">
                  <c:v>478.38342841707185</c:v>
                </c:pt>
                <c:pt idx="653">
                  <c:v>476.71591680172884</c:v>
                </c:pt>
                <c:pt idx="654">
                  <c:v>476.71591680172884</c:v>
                </c:pt>
                <c:pt idx="655">
                  <c:v>476.71591680172884</c:v>
                </c:pt>
                <c:pt idx="656">
                  <c:v>476.71591680172884</c:v>
                </c:pt>
                <c:pt idx="657">
                  <c:v>478.89650891410059</c:v>
                </c:pt>
                <c:pt idx="658">
                  <c:v>488.38849810913024</c:v>
                </c:pt>
                <c:pt idx="659">
                  <c:v>494.93027444624533</c:v>
                </c:pt>
                <c:pt idx="660">
                  <c:v>492.87795245813084</c:v>
                </c:pt>
                <c:pt idx="661">
                  <c:v>498.39356780118857</c:v>
                </c:pt>
                <c:pt idx="662">
                  <c:v>498.39356780118857</c:v>
                </c:pt>
                <c:pt idx="663">
                  <c:v>498.39356780118857</c:v>
                </c:pt>
                <c:pt idx="664">
                  <c:v>497.62394705564566</c:v>
                </c:pt>
                <c:pt idx="665">
                  <c:v>491.08217071853062</c:v>
                </c:pt>
                <c:pt idx="666">
                  <c:v>495.76403025391687</c:v>
                </c:pt>
                <c:pt idx="667">
                  <c:v>491.98006158833067</c:v>
                </c:pt>
                <c:pt idx="668">
                  <c:v>493.41108166576527</c:v>
                </c:pt>
                <c:pt idx="669">
                  <c:v>493.41108166576527</c:v>
                </c:pt>
                <c:pt idx="670">
                  <c:v>493.41108166576527</c:v>
                </c:pt>
                <c:pt idx="671">
                  <c:v>483.65200757166036</c:v>
                </c:pt>
                <c:pt idx="672">
                  <c:v>487.37586479177935</c:v>
                </c:pt>
                <c:pt idx="673">
                  <c:v>489.68722444564639</c:v>
                </c:pt>
                <c:pt idx="674">
                  <c:v>487.88950027041648</c:v>
                </c:pt>
                <c:pt idx="675">
                  <c:v>491.87017522985406</c:v>
                </c:pt>
                <c:pt idx="676">
                  <c:v>491.87017522985406</c:v>
                </c:pt>
                <c:pt idx="677">
                  <c:v>491.87017522985406</c:v>
                </c:pt>
                <c:pt idx="678">
                  <c:v>495.59403244997299</c:v>
                </c:pt>
                <c:pt idx="679">
                  <c:v>498.16220984315845</c:v>
                </c:pt>
                <c:pt idx="680">
                  <c:v>505.99515089237428</c:v>
                </c:pt>
                <c:pt idx="681">
                  <c:v>506.76560411032983</c:v>
                </c:pt>
                <c:pt idx="682">
                  <c:v>510.48946133044888</c:v>
                </c:pt>
                <c:pt idx="683">
                  <c:v>510.48946133044888</c:v>
                </c:pt>
                <c:pt idx="684">
                  <c:v>510.48946133044888</c:v>
                </c:pt>
                <c:pt idx="685">
                  <c:v>502.14288480259609</c:v>
                </c:pt>
                <c:pt idx="686">
                  <c:v>512.0303677663602</c:v>
                </c:pt>
                <c:pt idx="687">
                  <c:v>507.27923958896707</c:v>
                </c:pt>
                <c:pt idx="688">
                  <c:v>506.50878637101141</c:v>
                </c:pt>
                <c:pt idx="689">
                  <c:v>508.56332828555981</c:v>
                </c:pt>
                <c:pt idx="690">
                  <c:v>508.56332828555981</c:v>
                </c:pt>
                <c:pt idx="691">
                  <c:v>508.56332828555981</c:v>
                </c:pt>
                <c:pt idx="692">
                  <c:v>502.6950429421309</c:v>
                </c:pt>
                <c:pt idx="693">
                  <c:v>502.39970254191451</c:v>
                </c:pt>
                <c:pt idx="694">
                  <c:v>509.33378150351547</c:v>
                </c:pt>
                <c:pt idx="695">
                  <c:v>507.53605732828555</c:v>
                </c:pt>
                <c:pt idx="696">
                  <c:v>511.25991454840459</c:v>
                </c:pt>
                <c:pt idx="697">
                  <c:v>511.25991454840459</c:v>
                </c:pt>
                <c:pt idx="698">
                  <c:v>510.98355783783785</c:v>
                </c:pt>
                <c:pt idx="699">
                  <c:v>516.24547567567572</c:v>
                </c:pt>
                <c:pt idx="700">
                  <c:v>517.52887027027032</c:v>
                </c:pt>
                <c:pt idx="701">
                  <c:v>519.45396216216216</c:v>
                </c:pt>
                <c:pt idx="702">
                  <c:v>516.88717297297308</c:v>
                </c:pt>
                <c:pt idx="703">
                  <c:v>521.50739351351365</c:v>
                </c:pt>
                <c:pt idx="704">
                  <c:v>521.50739351351365</c:v>
                </c:pt>
                <c:pt idx="705">
                  <c:v>521.50739351351365</c:v>
                </c:pt>
                <c:pt idx="706">
                  <c:v>522.02075135135135</c:v>
                </c:pt>
                <c:pt idx="707">
                  <c:v>523.9458432432433</c:v>
                </c:pt>
                <c:pt idx="708">
                  <c:v>520.35233837837848</c:v>
                </c:pt>
                <c:pt idx="709">
                  <c:v>519.71064108108112</c:v>
                </c:pt>
                <c:pt idx="710">
                  <c:v>524.71587999999997</c:v>
                </c:pt>
                <c:pt idx="711">
                  <c:v>524.71587999999997</c:v>
                </c:pt>
                <c:pt idx="712">
                  <c:v>524.71587999999997</c:v>
                </c:pt>
                <c:pt idx="713">
                  <c:v>525.87093513513526</c:v>
                </c:pt>
                <c:pt idx="714">
                  <c:v>522.66244864864871</c:v>
                </c:pt>
                <c:pt idx="715">
                  <c:v>529.46444000000008</c:v>
                </c:pt>
                <c:pt idx="716">
                  <c:v>527.15432972972974</c:v>
                </c:pt>
                <c:pt idx="717">
                  <c:v>525.35757729729733</c:v>
                </c:pt>
                <c:pt idx="718">
                  <c:v>525.35757729729733</c:v>
                </c:pt>
                <c:pt idx="719">
                  <c:v>525.35757729729733</c:v>
                </c:pt>
                <c:pt idx="720">
                  <c:v>526.25595351351353</c:v>
                </c:pt>
                <c:pt idx="721">
                  <c:v>527.15432972972974</c:v>
                </c:pt>
                <c:pt idx="722">
                  <c:v>528.82274270270284</c:v>
                </c:pt>
                <c:pt idx="723">
                  <c:v>529.9777978378379</c:v>
                </c:pt>
                <c:pt idx="724">
                  <c:v>529.07942162162169</c:v>
                </c:pt>
                <c:pt idx="725">
                  <c:v>529.07942162162169</c:v>
                </c:pt>
                <c:pt idx="726">
                  <c:v>529.07942162162169</c:v>
                </c:pt>
                <c:pt idx="727">
                  <c:v>532.06973102702716</c:v>
                </c:pt>
                <c:pt idx="728">
                  <c:v>534.21300000000008</c:v>
                </c:pt>
                <c:pt idx="729">
                  <c:v>531.74912452830188</c:v>
                </c:pt>
                <c:pt idx="730">
                  <c:v>532.26109865229114</c:v>
                </c:pt>
                <c:pt idx="731">
                  <c:v>532.26109865229114</c:v>
                </c:pt>
                <c:pt idx="732">
                  <c:v>532.26109865229114</c:v>
                </c:pt>
                <c:pt idx="733">
                  <c:v>532.26109865229114</c:v>
                </c:pt>
                <c:pt idx="734">
                  <c:v>542.24459407008089</c:v>
                </c:pt>
                <c:pt idx="735">
                  <c:v>540.58067816711593</c:v>
                </c:pt>
                <c:pt idx="736">
                  <c:v>538.27679460916443</c:v>
                </c:pt>
                <c:pt idx="737">
                  <c:v>542.53897919137466</c:v>
                </c:pt>
                <c:pt idx="738">
                  <c:v>545.7388174663073</c:v>
                </c:pt>
                <c:pt idx="739">
                  <c:v>545.7388174663073</c:v>
                </c:pt>
                <c:pt idx="740">
                  <c:v>545.7388174663073</c:v>
                </c:pt>
                <c:pt idx="741">
                  <c:v>543.26854231805942</c:v>
                </c:pt>
                <c:pt idx="742">
                  <c:v>542.88456172506744</c:v>
                </c:pt>
                <c:pt idx="743">
                  <c:v>537.50883342318059</c:v>
                </c:pt>
                <c:pt idx="744">
                  <c:v>523.33994954177899</c:v>
                </c:pt>
                <c:pt idx="745">
                  <c:v>520.61368733153654</c:v>
                </c:pt>
                <c:pt idx="746">
                  <c:v>520.61368733153654</c:v>
                </c:pt>
                <c:pt idx="747">
                  <c:v>520.61368733153654</c:v>
                </c:pt>
                <c:pt idx="748">
                  <c:v>521.25365498652286</c:v>
                </c:pt>
                <c:pt idx="749">
                  <c:v>528.42129272237196</c:v>
                </c:pt>
                <c:pt idx="750">
                  <c:v>525.47744150943402</c:v>
                </c:pt>
                <c:pt idx="751">
                  <c:v>523.94151913746634</c:v>
                </c:pt>
                <c:pt idx="752">
                  <c:v>522.31600129380058</c:v>
                </c:pt>
                <c:pt idx="753">
                  <c:v>522.31600129380058</c:v>
                </c:pt>
                <c:pt idx="754">
                  <c:v>522.31600129380058</c:v>
                </c:pt>
                <c:pt idx="755">
                  <c:v>517.15786199460922</c:v>
                </c:pt>
                <c:pt idx="756">
                  <c:v>525.22145444743933</c:v>
                </c:pt>
                <c:pt idx="757">
                  <c:v>525.22145444743933</c:v>
                </c:pt>
                <c:pt idx="758">
                  <c:v>511.14216603773593</c:v>
                </c:pt>
                <c:pt idx="759">
                  <c:v>515.10996549865229</c:v>
                </c:pt>
                <c:pt idx="760">
                  <c:v>512.89800644122386</c:v>
                </c:pt>
                <c:pt idx="761">
                  <c:v>512.89800644122386</c:v>
                </c:pt>
                <c:pt idx="762">
                  <c:v>507.67280622651646</c:v>
                </c:pt>
                <c:pt idx="763">
                  <c:v>509.32957702630165</c:v>
                </c:pt>
                <c:pt idx="764">
                  <c:v>510.73146001073536</c:v>
                </c:pt>
                <c:pt idx="765">
                  <c:v>505.88859151905524</c:v>
                </c:pt>
                <c:pt idx="766">
                  <c:v>514.04500161030603</c:v>
                </c:pt>
                <c:pt idx="767">
                  <c:v>514.04500161030603</c:v>
                </c:pt>
                <c:pt idx="768">
                  <c:v>514.04500161030603</c:v>
                </c:pt>
                <c:pt idx="769">
                  <c:v>518.37809447128291</c:v>
                </c:pt>
                <c:pt idx="770">
                  <c:v>517.86831884057972</c:v>
                </c:pt>
                <c:pt idx="771">
                  <c:v>523.98562640901764</c:v>
                </c:pt>
                <c:pt idx="772">
                  <c:v>524.87773376274833</c:v>
                </c:pt>
                <c:pt idx="773">
                  <c:v>522.71118733225967</c:v>
                </c:pt>
                <c:pt idx="774">
                  <c:v>522.71118733225967</c:v>
                </c:pt>
                <c:pt idx="775">
                  <c:v>522.71118733225967</c:v>
                </c:pt>
                <c:pt idx="776">
                  <c:v>524.62284594739663</c:v>
                </c:pt>
                <c:pt idx="777">
                  <c:v>529.5931583467526</c:v>
                </c:pt>
                <c:pt idx="778">
                  <c:v>523.73073859366616</c:v>
                </c:pt>
                <c:pt idx="779">
                  <c:v>522.49453268921104</c:v>
                </c:pt>
                <c:pt idx="780">
                  <c:v>506.65325496511008</c:v>
                </c:pt>
                <c:pt idx="781">
                  <c:v>506.65325496511008</c:v>
                </c:pt>
                <c:pt idx="782">
                  <c:v>506.65325496511008</c:v>
                </c:pt>
                <c:pt idx="783">
                  <c:v>508.05513794954373</c:v>
                </c:pt>
                <c:pt idx="784">
                  <c:v>514.6822211486849</c:v>
                </c:pt>
                <c:pt idx="785">
                  <c:v>504.74159634997324</c:v>
                </c:pt>
                <c:pt idx="786">
                  <c:v>503.46715727321532</c:v>
                </c:pt>
                <c:pt idx="787">
                  <c:v>504.86904025764892</c:v>
                </c:pt>
                <c:pt idx="788">
                  <c:v>504.86904025764892</c:v>
                </c:pt>
                <c:pt idx="789">
                  <c:v>503.7873711837172</c:v>
                </c:pt>
                <c:pt idx="790">
                  <c:v>508.11118050348159</c:v>
                </c:pt>
                <c:pt idx="791">
                  <c:v>499.84507445099104</c:v>
                </c:pt>
                <c:pt idx="792">
                  <c:v>500.22658703802909</c:v>
                </c:pt>
                <c:pt idx="793">
                  <c:v>499.84507445099104</c:v>
                </c:pt>
                <c:pt idx="794">
                  <c:v>510.27308516336376</c:v>
                </c:pt>
                <c:pt idx="795">
                  <c:v>510.27308516336376</c:v>
                </c:pt>
                <c:pt idx="796">
                  <c:v>510.27308516336376</c:v>
                </c:pt>
                <c:pt idx="797">
                  <c:v>510.52742688805574</c:v>
                </c:pt>
                <c:pt idx="798">
                  <c:v>512.18064809855389</c:v>
                </c:pt>
                <c:pt idx="799">
                  <c:v>508.8742056775576</c:v>
                </c:pt>
                <c:pt idx="800">
                  <c:v>512.40955565077672</c:v>
                </c:pt>
                <c:pt idx="801">
                  <c:v>502.64283342260319</c:v>
                </c:pt>
                <c:pt idx="802">
                  <c:v>502.64283342260319</c:v>
                </c:pt>
                <c:pt idx="803">
                  <c:v>502.64283342260319</c:v>
                </c:pt>
                <c:pt idx="804">
                  <c:v>508.02216089983943</c:v>
                </c:pt>
                <c:pt idx="805">
                  <c:v>511.54479378682385</c:v>
                </c:pt>
                <c:pt idx="806">
                  <c:v>518.03050776647046</c:v>
                </c:pt>
                <c:pt idx="807">
                  <c:v>523.11734226031081</c:v>
                </c:pt>
                <c:pt idx="808">
                  <c:v>524.38905088377078</c:v>
                </c:pt>
                <c:pt idx="809">
                  <c:v>524.38905088377078</c:v>
                </c:pt>
                <c:pt idx="810">
                  <c:v>524.38905088377078</c:v>
                </c:pt>
                <c:pt idx="811">
                  <c:v>530.6204231387253</c:v>
                </c:pt>
                <c:pt idx="812">
                  <c:v>533.79969469737557</c:v>
                </c:pt>
                <c:pt idx="813">
                  <c:v>528.45851847884308</c:v>
                </c:pt>
                <c:pt idx="814">
                  <c:v>529.34871451526521</c:v>
                </c:pt>
                <c:pt idx="815">
                  <c:v>537.10613711837186</c:v>
                </c:pt>
                <c:pt idx="816">
                  <c:v>537.10613711837186</c:v>
                </c:pt>
                <c:pt idx="817">
                  <c:v>537.10613711837186</c:v>
                </c:pt>
                <c:pt idx="818">
                  <c:v>531.38344831280131</c:v>
                </c:pt>
                <c:pt idx="819">
                  <c:v>535.19857418318168</c:v>
                </c:pt>
                <c:pt idx="820">
                  <c:v>541.16071940138966</c:v>
                </c:pt>
                <c:pt idx="821">
                  <c:v>540.46277498663824</c:v>
                </c:pt>
                <c:pt idx="822">
                  <c:v>533.80057830037424</c:v>
                </c:pt>
                <c:pt idx="823">
                  <c:v>533.80057830037424</c:v>
                </c:pt>
                <c:pt idx="824">
                  <c:v>533.80057830037424</c:v>
                </c:pt>
                <c:pt idx="825">
                  <c:v>527.45562907536078</c:v>
                </c:pt>
                <c:pt idx="826">
                  <c:v>532.27779048637092</c:v>
                </c:pt>
                <c:pt idx="827">
                  <c:v>536.84615392838055</c:v>
                </c:pt>
                <c:pt idx="828">
                  <c:v>533.03918439337258</c:v>
                </c:pt>
                <c:pt idx="829">
                  <c:v>533.03918439337258</c:v>
                </c:pt>
                <c:pt idx="830">
                  <c:v>533.03918439337258</c:v>
                </c:pt>
                <c:pt idx="831">
                  <c:v>533.03918439337258</c:v>
                </c:pt>
                <c:pt idx="832">
                  <c:v>531.26259861036885</c:v>
                </c:pt>
                <c:pt idx="833">
                  <c:v>516.03472047033677</c:v>
                </c:pt>
                <c:pt idx="834">
                  <c:v>508.29388241582046</c:v>
                </c:pt>
                <c:pt idx="835">
                  <c:v>506.77109460181725</c:v>
                </c:pt>
                <c:pt idx="836">
                  <c:v>508.29388241582046</c:v>
                </c:pt>
                <c:pt idx="837">
                  <c:v>508.29388241582046</c:v>
                </c:pt>
                <c:pt idx="838">
                  <c:v>508.29388241582046</c:v>
                </c:pt>
                <c:pt idx="839">
                  <c:v>508.92837733832181</c:v>
                </c:pt>
                <c:pt idx="840">
                  <c:v>501.06064029930531</c:v>
                </c:pt>
                <c:pt idx="841">
                  <c:v>494.96948904329247</c:v>
                </c:pt>
                <c:pt idx="842">
                  <c:v>498.64955959380018</c:v>
                </c:pt>
                <c:pt idx="843">
                  <c:v>501.31443826830576</c:v>
                </c:pt>
                <c:pt idx="844">
                  <c:v>501.31443826830576</c:v>
                </c:pt>
                <c:pt idx="845">
                  <c:v>501.31443826830576</c:v>
                </c:pt>
                <c:pt idx="846">
                  <c:v>502.96412506680923</c:v>
                </c:pt>
                <c:pt idx="847">
                  <c:v>506.00970069481571</c:v>
                </c:pt>
                <c:pt idx="848">
                  <c:v>489.38593372528061</c:v>
                </c:pt>
                <c:pt idx="849">
                  <c:v>492.17771138428662</c:v>
                </c:pt>
                <c:pt idx="850">
                  <c:v>489.99615261472786</c:v>
                </c:pt>
                <c:pt idx="851">
                  <c:v>489.99615261472786</c:v>
                </c:pt>
                <c:pt idx="852">
                  <c:v>489.99615261472786</c:v>
                </c:pt>
                <c:pt idx="853">
                  <c:v>490.50293596584845</c:v>
                </c:pt>
                <c:pt idx="854">
                  <c:v>497.47120704375664</c:v>
                </c:pt>
                <c:pt idx="855">
                  <c:v>498.23138207043758</c:v>
                </c:pt>
                <c:pt idx="856">
                  <c:v>491.26311099252933</c:v>
                </c:pt>
                <c:pt idx="857">
                  <c:v>479.86048559231597</c:v>
                </c:pt>
                <c:pt idx="858">
                  <c:v>479.86048559231597</c:v>
                </c:pt>
                <c:pt idx="859">
                  <c:v>479.86048559231597</c:v>
                </c:pt>
                <c:pt idx="860">
                  <c:v>479.86048559231597</c:v>
                </c:pt>
                <c:pt idx="861">
                  <c:v>478.72022305229461</c:v>
                </c:pt>
                <c:pt idx="862">
                  <c:v>479.07497139807896</c:v>
                </c:pt>
                <c:pt idx="863">
                  <c:v>474.91934791889008</c:v>
                </c:pt>
                <c:pt idx="864">
                  <c:v>477.19987299893279</c:v>
                </c:pt>
                <c:pt idx="865">
                  <c:v>477.19987299893279</c:v>
                </c:pt>
                <c:pt idx="866">
                  <c:v>477.19987299893279</c:v>
                </c:pt>
                <c:pt idx="867">
                  <c:v>480.36726894343656</c:v>
                </c:pt>
                <c:pt idx="868">
                  <c:v>477.8333521878335</c:v>
                </c:pt>
                <c:pt idx="869">
                  <c:v>484.54823159018139</c:v>
                </c:pt>
                <c:pt idx="870">
                  <c:v>481.00074813233726</c:v>
                </c:pt>
                <c:pt idx="871">
                  <c:v>486.95545250800438</c:v>
                </c:pt>
                <c:pt idx="872">
                  <c:v>486.95545250800438</c:v>
                </c:pt>
                <c:pt idx="873">
                  <c:v>486.95545250800438</c:v>
                </c:pt>
                <c:pt idx="874">
                  <c:v>488.47580256136609</c:v>
                </c:pt>
                <c:pt idx="875">
                  <c:v>492.40337353255069</c:v>
                </c:pt>
                <c:pt idx="876">
                  <c:v>492.53006937033086</c:v>
                </c:pt>
                <c:pt idx="877">
                  <c:v>500.13181963713981</c:v>
                </c:pt>
                <c:pt idx="878">
                  <c:v>498.35807790821775</c:v>
                </c:pt>
                <c:pt idx="879">
                  <c:v>498.35807790821775</c:v>
                </c:pt>
                <c:pt idx="880">
                  <c:v>498.35807790821775</c:v>
                </c:pt>
                <c:pt idx="881">
                  <c:v>499.01511902231675</c:v>
                </c:pt>
                <c:pt idx="882">
                  <c:v>497.87970350690756</c:v>
                </c:pt>
                <c:pt idx="883">
                  <c:v>493.96882784272054</c:v>
                </c:pt>
                <c:pt idx="884">
                  <c:v>489.93179489904372</c:v>
                </c:pt>
                <c:pt idx="885">
                  <c:v>491.95031137088205</c:v>
                </c:pt>
                <c:pt idx="886">
                  <c:v>491.95031137088205</c:v>
                </c:pt>
                <c:pt idx="887">
                  <c:v>491.95031137088205</c:v>
                </c:pt>
                <c:pt idx="888">
                  <c:v>496.74428799149854</c:v>
                </c:pt>
                <c:pt idx="889">
                  <c:v>493.71651328374071</c:v>
                </c:pt>
                <c:pt idx="890">
                  <c:v>485.26397555791709</c:v>
                </c:pt>
                <c:pt idx="891">
                  <c:v>487.03017747077587</c:v>
                </c:pt>
                <c:pt idx="892">
                  <c:v>485.13781827842729</c:v>
                </c:pt>
                <c:pt idx="893">
                  <c:v>485.13781827842729</c:v>
                </c:pt>
                <c:pt idx="894">
                  <c:v>485.13781827842729</c:v>
                </c:pt>
                <c:pt idx="895">
                  <c:v>483.87624548352829</c:v>
                </c:pt>
                <c:pt idx="896">
                  <c:v>490.81489585547297</c:v>
                </c:pt>
                <c:pt idx="897">
                  <c:v>485.26397555791709</c:v>
                </c:pt>
                <c:pt idx="898">
                  <c:v>490.60042848034016</c:v>
                </c:pt>
                <c:pt idx="899">
                  <c:v>498.13201806588745</c:v>
                </c:pt>
                <c:pt idx="900">
                  <c:v>498.13201806588745</c:v>
                </c:pt>
                <c:pt idx="901">
                  <c:v>498.13201806588745</c:v>
                </c:pt>
                <c:pt idx="902">
                  <c:v>496.87044527098834</c:v>
                </c:pt>
                <c:pt idx="903">
                  <c:v>498.25817534537725</c:v>
                </c:pt>
                <c:pt idx="904">
                  <c:v>499.26743358129659</c:v>
                </c:pt>
                <c:pt idx="905">
                  <c:v>507.34149946865045</c:v>
                </c:pt>
                <c:pt idx="906">
                  <c:v>506.58455579171113</c:v>
                </c:pt>
                <c:pt idx="907">
                  <c:v>506.58455579171113</c:v>
                </c:pt>
                <c:pt idx="908">
                  <c:v>506.58455579171113</c:v>
                </c:pt>
                <c:pt idx="909">
                  <c:v>505.73930201912862</c:v>
                </c:pt>
                <c:pt idx="910">
                  <c:v>495.2304006376196</c:v>
                </c:pt>
                <c:pt idx="911">
                  <c:v>495.53196929592377</c:v>
                </c:pt>
                <c:pt idx="912">
                  <c:v>497.66869560614077</c:v>
                </c:pt>
                <c:pt idx="913">
                  <c:v>500.18249126521965</c:v>
                </c:pt>
                <c:pt idx="914">
                  <c:v>500.18249126521965</c:v>
                </c:pt>
                <c:pt idx="915">
                  <c:v>500.18249126521965</c:v>
                </c:pt>
                <c:pt idx="916">
                  <c:v>500.55956061408159</c:v>
                </c:pt>
                <c:pt idx="917">
                  <c:v>493.6466225516146</c:v>
                </c:pt>
                <c:pt idx="918">
                  <c:v>505.83853149814718</c:v>
                </c:pt>
                <c:pt idx="919">
                  <c:v>512.75146956061405</c:v>
                </c:pt>
                <c:pt idx="920">
                  <c:v>512.37440021175223</c:v>
                </c:pt>
                <c:pt idx="921">
                  <c:v>512.37440021175223</c:v>
                </c:pt>
                <c:pt idx="922">
                  <c:v>512.37440021175223</c:v>
                </c:pt>
                <c:pt idx="923">
                  <c:v>512.75146956061405</c:v>
                </c:pt>
                <c:pt idx="924">
                  <c:v>504.83301323451559</c:v>
                </c:pt>
                <c:pt idx="925">
                  <c:v>509.60922498676553</c:v>
                </c:pt>
                <c:pt idx="926">
                  <c:v>507.84956802541029</c:v>
                </c:pt>
                <c:pt idx="927">
                  <c:v>511.11750238221276</c:v>
                </c:pt>
                <c:pt idx="928">
                  <c:v>511.11750238221276</c:v>
                </c:pt>
                <c:pt idx="929">
                  <c:v>511.11750238221276</c:v>
                </c:pt>
                <c:pt idx="930">
                  <c:v>509.86060455267335</c:v>
                </c:pt>
                <c:pt idx="931">
                  <c:v>502.94766649020647</c:v>
                </c:pt>
                <c:pt idx="932">
                  <c:v>498.67421386977242</c:v>
                </c:pt>
                <c:pt idx="933">
                  <c:v>496.53748755955542</c:v>
                </c:pt>
                <c:pt idx="934">
                  <c:v>490.37868819481213</c:v>
                </c:pt>
                <c:pt idx="935">
                  <c:v>490.37868819481213</c:v>
                </c:pt>
                <c:pt idx="936">
                  <c:v>490.37868819481213</c:v>
                </c:pt>
                <c:pt idx="937">
                  <c:v>488.87041079936466</c:v>
                </c:pt>
                <c:pt idx="938">
                  <c:v>486.73368448914772</c:v>
                </c:pt>
                <c:pt idx="939">
                  <c:v>487.48782318687142</c:v>
                </c:pt>
                <c:pt idx="940">
                  <c:v>487.11075383800954</c:v>
                </c:pt>
                <c:pt idx="941">
                  <c:v>491.5098962413976</c:v>
                </c:pt>
                <c:pt idx="942">
                  <c:v>490.99005499735597</c:v>
                </c:pt>
                <c:pt idx="943">
                  <c:v>490.99005499735597</c:v>
                </c:pt>
                <c:pt idx="944">
                  <c:v>492.37118032786884</c:v>
                </c:pt>
                <c:pt idx="945">
                  <c:v>494.75676044420953</c:v>
                </c:pt>
                <c:pt idx="946">
                  <c:v>491.74339608672665</c:v>
                </c:pt>
                <c:pt idx="947">
                  <c:v>493.25007826546801</c:v>
                </c:pt>
                <c:pt idx="948">
                  <c:v>501.91350079323115</c:v>
                </c:pt>
                <c:pt idx="949">
                  <c:v>501.91350079323115</c:v>
                </c:pt>
                <c:pt idx="950">
                  <c:v>501.91350079323115</c:v>
                </c:pt>
                <c:pt idx="951">
                  <c:v>502.5412850343734</c:v>
                </c:pt>
                <c:pt idx="952">
                  <c:v>500.53237546271816</c:v>
                </c:pt>
                <c:pt idx="953">
                  <c:v>496.51455631940769</c:v>
                </c:pt>
                <c:pt idx="954">
                  <c:v>494.38008989952408</c:v>
                </c:pt>
                <c:pt idx="955">
                  <c:v>500.9090460074035</c:v>
                </c:pt>
                <c:pt idx="956">
                  <c:v>500.9090460074035</c:v>
                </c:pt>
                <c:pt idx="957">
                  <c:v>500.9090460074035</c:v>
                </c:pt>
                <c:pt idx="958">
                  <c:v>505.05242199894235</c:v>
                </c:pt>
                <c:pt idx="959">
                  <c:v>508.568013749339</c:v>
                </c:pt>
                <c:pt idx="960">
                  <c:v>507.94022950819675</c:v>
                </c:pt>
                <c:pt idx="961">
                  <c:v>510.57692332099424</c:v>
                </c:pt>
                <c:pt idx="962">
                  <c:v>518.23589106292968</c:v>
                </c:pt>
                <c:pt idx="963">
                  <c:v>518.23589106292968</c:v>
                </c:pt>
                <c:pt idx="964">
                  <c:v>518.23589106292968</c:v>
                </c:pt>
                <c:pt idx="965">
                  <c:v>514.72029931253303</c:v>
                </c:pt>
                <c:pt idx="966">
                  <c:v>506.18243363299842</c:v>
                </c:pt>
                <c:pt idx="967">
                  <c:v>510.45136647276581</c:v>
                </c:pt>
                <c:pt idx="968">
                  <c:v>510.45136647276581</c:v>
                </c:pt>
                <c:pt idx="969">
                  <c:v>506.30799048122697</c:v>
                </c:pt>
                <c:pt idx="970">
                  <c:v>506.30799048122697</c:v>
                </c:pt>
                <c:pt idx="971">
                  <c:v>506.30799048122697</c:v>
                </c:pt>
                <c:pt idx="972">
                  <c:v>512.33471919619251</c:v>
                </c:pt>
                <c:pt idx="973">
                  <c:v>514.32275792811845</c:v>
                </c:pt>
                <c:pt idx="974">
                  <c:v>513.06785306553923</c:v>
                </c:pt>
                <c:pt idx="975">
                  <c:v>509.93059090909099</c:v>
                </c:pt>
                <c:pt idx="976">
                  <c:v>503.27959513742081</c:v>
                </c:pt>
                <c:pt idx="977">
                  <c:v>503.27959513742081</c:v>
                </c:pt>
                <c:pt idx="978">
                  <c:v>503.27959513742081</c:v>
                </c:pt>
                <c:pt idx="979">
                  <c:v>505.16195243128971</c:v>
                </c:pt>
                <c:pt idx="980">
                  <c:v>499.13840909090919</c:v>
                </c:pt>
                <c:pt idx="981">
                  <c:v>501.52272832980969</c:v>
                </c:pt>
                <c:pt idx="982">
                  <c:v>500.64429492600431</c:v>
                </c:pt>
                <c:pt idx="983">
                  <c:v>505.41293340380554</c:v>
                </c:pt>
                <c:pt idx="984">
                  <c:v>505.41293340380554</c:v>
                </c:pt>
                <c:pt idx="985">
                  <c:v>505.41293340380554</c:v>
                </c:pt>
                <c:pt idx="986">
                  <c:v>506.91881923890071</c:v>
                </c:pt>
                <c:pt idx="987">
                  <c:v>508.776078435518</c:v>
                </c:pt>
                <c:pt idx="988">
                  <c:v>508.42470507399582</c:v>
                </c:pt>
                <c:pt idx="989">
                  <c:v>507.64666405919672</c:v>
                </c:pt>
                <c:pt idx="990">
                  <c:v>509.05215750528549</c:v>
                </c:pt>
                <c:pt idx="991">
                  <c:v>509.05215750528549</c:v>
                </c:pt>
                <c:pt idx="992">
                  <c:v>509.05215750528549</c:v>
                </c:pt>
                <c:pt idx="993">
                  <c:v>508.29921458773788</c:v>
                </c:pt>
                <c:pt idx="994">
                  <c:v>513.56981501057089</c:v>
                </c:pt>
                <c:pt idx="995">
                  <c:v>511.18549577167033</c:v>
                </c:pt>
                <c:pt idx="996">
                  <c:v>514.67413128964063</c:v>
                </c:pt>
                <c:pt idx="997">
                  <c:v>511.78785010570829</c:v>
                </c:pt>
                <c:pt idx="998">
                  <c:v>511.78785010570829</c:v>
                </c:pt>
                <c:pt idx="999">
                  <c:v>511.78785010570829</c:v>
                </c:pt>
                <c:pt idx="1000">
                  <c:v>512.79177399577179</c:v>
                </c:pt>
                <c:pt idx="1001">
                  <c:v>517.33452959830868</c:v>
                </c:pt>
                <c:pt idx="1002">
                  <c:v>518.21296300211429</c:v>
                </c:pt>
                <c:pt idx="1003">
                  <c:v>523.20474710221288</c:v>
                </c:pt>
                <c:pt idx="1004">
                  <c:v>524.73089125395154</c:v>
                </c:pt>
                <c:pt idx="1005">
                  <c:v>524.73089125395154</c:v>
                </c:pt>
                <c:pt idx="1006">
                  <c:v>524.73089125395154</c:v>
                </c:pt>
                <c:pt idx="1007">
                  <c:v>517.95080821917804</c:v>
                </c:pt>
                <c:pt idx="1008">
                  <c:v>523.83021601685982</c:v>
                </c:pt>
                <c:pt idx="1009">
                  <c:v>522.74190010537404</c:v>
                </c:pt>
                <c:pt idx="1010">
                  <c:v>522.45418440463652</c:v>
                </c:pt>
                <c:pt idx="1011">
                  <c:v>528.87149546891453</c:v>
                </c:pt>
                <c:pt idx="1012">
                  <c:v>528.87149546891453</c:v>
                </c:pt>
                <c:pt idx="1013">
                  <c:v>528.87149546891453</c:v>
                </c:pt>
                <c:pt idx="1014">
                  <c:v>527.95831085353007</c:v>
                </c:pt>
                <c:pt idx="1015">
                  <c:v>519.45193361433087</c:v>
                </c:pt>
                <c:pt idx="1016">
                  <c:v>520.70287144362487</c:v>
                </c:pt>
                <c:pt idx="1017">
                  <c:v>522.57927818756582</c:v>
                </c:pt>
                <c:pt idx="1018">
                  <c:v>523.8927629083247</c:v>
                </c:pt>
                <c:pt idx="1019">
                  <c:v>523.8927629083247</c:v>
                </c:pt>
                <c:pt idx="1020">
                  <c:v>523.8927629083247</c:v>
                </c:pt>
                <c:pt idx="1021">
                  <c:v>520.70287144362487</c:v>
                </c:pt>
                <c:pt idx="1022">
                  <c:v>525.20624762908335</c:v>
                </c:pt>
                <c:pt idx="1023">
                  <c:v>530.56026153846153</c:v>
                </c:pt>
                <c:pt idx="1024">
                  <c:v>530.08490516332984</c:v>
                </c:pt>
                <c:pt idx="1025">
                  <c:v>530.68535532139094</c:v>
                </c:pt>
                <c:pt idx="1026">
                  <c:v>530.68535532139094</c:v>
                </c:pt>
                <c:pt idx="1027">
                  <c:v>530.68535532139094</c:v>
                </c:pt>
                <c:pt idx="1028">
                  <c:v>535.9643129610115</c:v>
                </c:pt>
                <c:pt idx="1029">
                  <c:v>533.96281243414114</c:v>
                </c:pt>
                <c:pt idx="1030">
                  <c:v>530.71037407797678</c:v>
                </c:pt>
                <c:pt idx="1031">
                  <c:v>530.83546786090631</c:v>
                </c:pt>
                <c:pt idx="1032">
                  <c:v>536.08940674394103</c:v>
                </c:pt>
                <c:pt idx="1033">
                  <c:v>536.08940674394103</c:v>
                </c:pt>
                <c:pt idx="1034">
                  <c:v>533.27971383647809</c:v>
                </c:pt>
                <c:pt idx="1035">
                  <c:v>532.03533228511537</c:v>
                </c:pt>
                <c:pt idx="1036">
                  <c:v>524.56904297693927</c:v>
                </c:pt>
                <c:pt idx="1037">
                  <c:v>531.16426519916149</c:v>
                </c:pt>
                <c:pt idx="1038">
                  <c:v>534.5240953878407</c:v>
                </c:pt>
                <c:pt idx="1039">
                  <c:v>539.50162159329147</c:v>
                </c:pt>
                <c:pt idx="1040">
                  <c:v>539.50162159329147</c:v>
                </c:pt>
                <c:pt idx="1041">
                  <c:v>539.50162159329147</c:v>
                </c:pt>
                <c:pt idx="1042">
                  <c:v>537.51061111111119</c:v>
                </c:pt>
                <c:pt idx="1043">
                  <c:v>541.49263207547165</c:v>
                </c:pt>
                <c:pt idx="1044">
                  <c:v>540.74600314465408</c:v>
                </c:pt>
                <c:pt idx="1045">
                  <c:v>541.15664905660378</c:v>
                </c:pt>
                <c:pt idx="1046">
                  <c:v>544.85246226415097</c:v>
                </c:pt>
                <c:pt idx="1047">
                  <c:v>544.85246226415097</c:v>
                </c:pt>
                <c:pt idx="1048">
                  <c:v>544.85246226415097</c:v>
                </c:pt>
                <c:pt idx="1049">
                  <c:v>543.48364255765205</c:v>
                </c:pt>
                <c:pt idx="1050">
                  <c:v>546.84347274633126</c:v>
                </c:pt>
                <c:pt idx="1051">
                  <c:v>553.31425681341716</c:v>
                </c:pt>
                <c:pt idx="1052">
                  <c:v>551.19880817610056</c:v>
                </c:pt>
                <c:pt idx="1053">
                  <c:v>556.30077253668765</c:v>
                </c:pt>
                <c:pt idx="1054">
                  <c:v>556.30077253668765</c:v>
                </c:pt>
                <c:pt idx="1055">
                  <c:v>556.30077253668765</c:v>
                </c:pt>
                <c:pt idx="1056">
                  <c:v>558.65265366876304</c:v>
                </c:pt>
                <c:pt idx="1057">
                  <c:v>556.30077253668765</c:v>
                </c:pt>
                <c:pt idx="1058">
                  <c:v>559.41172641509434</c:v>
                </c:pt>
                <c:pt idx="1059">
                  <c:v>562.07470293501035</c:v>
                </c:pt>
                <c:pt idx="1060">
                  <c:v>562.39824213836471</c:v>
                </c:pt>
                <c:pt idx="1061">
                  <c:v>562.39824213836471</c:v>
                </c:pt>
                <c:pt idx="1062">
                  <c:v>562.39824213836471</c:v>
                </c:pt>
                <c:pt idx="1063">
                  <c:v>564.88700524109015</c:v>
                </c:pt>
                <c:pt idx="1064">
                  <c:v>558.51933541992707</c:v>
                </c:pt>
                <c:pt idx="1065">
                  <c:v>563.22578508085564</c:v>
                </c:pt>
                <c:pt idx="1066">
                  <c:v>556.41381846635363</c:v>
                </c:pt>
                <c:pt idx="1067">
                  <c:v>564.65010537297871</c:v>
                </c:pt>
                <c:pt idx="1068">
                  <c:v>564.65010537297871</c:v>
                </c:pt>
                <c:pt idx="1069">
                  <c:v>564.65010537297871</c:v>
                </c:pt>
                <c:pt idx="1070">
                  <c:v>560.12943661971838</c:v>
                </c:pt>
                <c:pt idx="1071">
                  <c:v>558.45740845070429</c:v>
                </c:pt>
                <c:pt idx="1072">
                  <c:v>545.70045279081899</c:v>
                </c:pt>
                <c:pt idx="1073">
                  <c:v>541.61327282211801</c:v>
                </c:pt>
                <c:pt idx="1074">
                  <c:v>537.77380073030781</c:v>
                </c:pt>
                <c:pt idx="1075">
                  <c:v>537.77380073030781</c:v>
                </c:pt>
                <c:pt idx="1076">
                  <c:v>537.77380073030781</c:v>
                </c:pt>
                <c:pt idx="1077">
                  <c:v>543.5330088680231</c:v>
                </c:pt>
                <c:pt idx="1078">
                  <c:v>539.50775586854468</c:v>
                </c:pt>
                <c:pt idx="1079">
                  <c:v>545.70045279081899</c:v>
                </c:pt>
                <c:pt idx="1080">
                  <c:v>541.48941888367256</c:v>
                </c:pt>
                <c:pt idx="1081">
                  <c:v>546.81513823682837</c:v>
                </c:pt>
                <c:pt idx="1082">
                  <c:v>546.81513823682837</c:v>
                </c:pt>
                <c:pt idx="1083">
                  <c:v>546.81513823682837</c:v>
                </c:pt>
                <c:pt idx="1084">
                  <c:v>548.66056191966618</c:v>
                </c:pt>
                <c:pt idx="1085">
                  <c:v>546.93899217527394</c:v>
                </c:pt>
                <c:pt idx="1086">
                  <c:v>544.5857673448096</c:v>
                </c:pt>
                <c:pt idx="1087">
                  <c:v>547.74404277516965</c:v>
                </c:pt>
                <c:pt idx="1088">
                  <c:v>548.23945852895156</c:v>
                </c:pt>
                <c:pt idx="1089">
                  <c:v>548.23945852895156</c:v>
                </c:pt>
                <c:pt idx="1090">
                  <c:v>548.23945852895156</c:v>
                </c:pt>
                <c:pt idx="1091">
                  <c:v>550.34497548252489</c:v>
                </c:pt>
                <c:pt idx="1092">
                  <c:v>549.60185185185185</c:v>
                </c:pt>
                <c:pt idx="1093">
                  <c:v>540.5728997391758</c:v>
                </c:pt>
                <c:pt idx="1094">
                  <c:v>542.48025039123638</c:v>
                </c:pt>
                <c:pt idx="1095">
                  <c:v>543.03759311424108</c:v>
                </c:pt>
                <c:pt idx="1096">
                  <c:v>543.03759311424108</c:v>
                </c:pt>
                <c:pt idx="1097">
                  <c:v>543.03759311424108</c:v>
                </c:pt>
                <c:pt idx="1098">
                  <c:v>532.01459259259263</c:v>
                </c:pt>
                <c:pt idx="1099">
                  <c:v>529.53751382368296</c:v>
                </c:pt>
                <c:pt idx="1100">
                  <c:v>528.29897443922812</c:v>
                </c:pt>
                <c:pt idx="1101">
                  <c:v>521.92049660928535</c:v>
                </c:pt>
                <c:pt idx="1102">
                  <c:v>519.00992905581643</c:v>
                </c:pt>
                <c:pt idx="1103">
                  <c:v>519.00992905581643</c:v>
                </c:pt>
                <c:pt idx="1104">
                  <c:v>519.00992905581643</c:v>
                </c:pt>
                <c:pt idx="1105">
                  <c:v>519.72828189880022</c:v>
                </c:pt>
                <c:pt idx="1106">
                  <c:v>522.23013145539915</c:v>
                </c:pt>
                <c:pt idx="1107">
                  <c:v>527.80355868544609</c:v>
                </c:pt>
                <c:pt idx="1108">
                  <c:v>526.62694627021392</c:v>
                </c:pt>
                <c:pt idx="1109">
                  <c:v>524.08794053208146</c:v>
                </c:pt>
                <c:pt idx="1110">
                  <c:v>524.08794053208146</c:v>
                </c:pt>
                <c:pt idx="1111">
                  <c:v>524.08794053208146</c:v>
                </c:pt>
                <c:pt idx="1112">
                  <c:v>522.82463035993749</c:v>
                </c:pt>
                <c:pt idx="1113">
                  <c:v>523.9640865936359</c:v>
                </c:pt>
                <c:pt idx="1114">
                  <c:v>524.08794053208146</c:v>
                </c:pt>
                <c:pt idx="1115">
                  <c:v>523.09710902451752</c:v>
                </c:pt>
                <c:pt idx="1116">
                  <c:v>529.16595200834638</c:v>
                </c:pt>
                <c:pt idx="1117">
                  <c:v>529.16595200834638</c:v>
                </c:pt>
                <c:pt idx="1118">
                  <c:v>529.16595200834638</c:v>
                </c:pt>
                <c:pt idx="1119">
                  <c:v>529.28980594679194</c:v>
                </c:pt>
                <c:pt idx="1120">
                  <c:v>522.91132811684929</c:v>
                </c:pt>
                <c:pt idx="1121">
                  <c:v>528.6086092853418</c:v>
                </c:pt>
                <c:pt idx="1122">
                  <c:v>527.86548565466876</c:v>
                </c:pt>
                <c:pt idx="1123">
                  <c:v>528.85631716223281</c:v>
                </c:pt>
                <c:pt idx="1124">
                  <c:v>528.85631716223281</c:v>
                </c:pt>
                <c:pt idx="1125">
                  <c:v>528.85631716223281</c:v>
                </c:pt>
                <c:pt idx="1126">
                  <c:v>523.67992066805846</c:v>
                </c:pt>
                <c:pt idx="1127">
                  <c:v>521.85831753653451</c:v>
                </c:pt>
                <c:pt idx="1128">
                  <c:v>522.8992336116911</c:v>
                </c:pt>
                <c:pt idx="1129">
                  <c:v>516.98831732776625</c:v>
                </c:pt>
                <c:pt idx="1130">
                  <c:v>513.89035281837153</c:v>
                </c:pt>
                <c:pt idx="1131">
                  <c:v>513.89035281837153</c:v>
                </c:pt>
                <c:pt idx="1132">
                  <c:v>513.89035281837153</c:v>
                </c:pt>
                <c:pt idx="1133">
                  <c:v>512.27941127348652</c:v>
                </c:pt>
                <c:pt idx="1134">
                  <c:v>511.41198121085591</c:v>
                </c:pt>
                <c:pt idx="1135">
                  <c:v>512.2174519832987</c:v>
                </c:pt>
                <c:pt idx="1136">
                  <c:v>517.73182881002094</c:v>
                </c:pt>
                <c:pt idx="1137">
                  <c:v>521.57330480167025</c:v>
                </c:pt>
                <c:pt idx="1138">
                  <c:v>521.57330480167025</c:v>
                </c:pt>
                <c:pt idx="1139">
                  <c:v>521.57330480167025</c:v>
                </c:pt>
                <c:pt idx="1140">
                  <c:v>527.58335594989569</c:v>
                </c:pt>
                <c:pt idx="1141">
                  <c:v>527.58335594989569</c:v>
                </c:pt>
                <c:pt idx="1142">
                  <c:v>526.90180375782893</c:v>
                </c:pt>
                <c:pt idx="1143">
                  <c:v>529.35539164926934</c:v>
                </c:pt>
                <c:pt idx="1144">
                  <c:v>529.65279624217123</c:v>
                </c:pt>
                <c:pt idx="1145">
                  <c:v>529.65279624217123</c:v>
                </c:pt>
                <c:pt idx="1146">
                  <c:v>529.65279624217123</c:v>
                </c:pt>
                <c:pt idx="1147">
                  <c:v>529.6899718162839</c:v>
                </c:pt>
                <c:pt idx="1148">
                  <c:v>540.09913256784978</c:v>
                </c:pt>
                <c:pt idx="1149">
                  <c:v>538.48819102296466</c:v>
                </c:pt>
                <c:pt idx="1150">
                  <c:v>537.49684237995837</c:v>
                </c:pt>
                <c:pt idx="1151">
                  <c:v>539.35562108559498</c:v>
                </c:pt>
                <c:pt idx="1152">
                  <c:v>539.35562108559498</c:v>
                </c:pt>
                <c:pt idx="1153">
                  <c:v>539.35562108559498</c:v>
                </c:pt>
                <c:pt idx="1154">
                  <c:v>537.60659147609147</c:v>
                </c:pt>
                <c:pt idx="1155">
                  <c:v>533.84279002079006</c:v>
                </c:pt>
                <c:pt idx="1156">
                  <c:v>534.27470166320165</c:v>
                </c:pt>
                <c:pt idx="1157">
                  <c:v>530.20239189189181</c:v>
                </c:pt>
                <c:pt idx="1158">
                  <c:v>535.94064656964656</c:v>
                </c:pt>
                <c:pt idx="1159">
                  <c:v>535.94064656964656</c:v>
                </c:pt>
                <c:pt idx="1160">
                  <c:v>535.94064656964656</c:v>
                </c:pt>
                <c:pt idx="1161">
                  <c:v>536.24915488565489</c:v>
                </c:pt>
                <c:pt idx="1162">
                  <c:v>543.65335446985455</c:v>
                </c:pt>
                <c:pt idx="1163">
                  <c:v>543.71505613305624</c:v>
                </c:pt>
                <c:pt idx="1164">
                  <c:v>545.60312702702709</c:v>
                </c:pt>
                <c:pt idx="1165">
                  <c:v>549.08310083160086</c:v>
                </c:pt>
                <c:pt idx="1166">
                  <c:v>549.08310083160086</c:v>
                </c:pt>
                <c:pt idx="1167">
                  <c:v>549.08310083160086</c:v>
                </c:pt>
                <c:pt idx="1168">
                  <c:v>544.18398877338882</c:v>
                </c:pt>
                <c:pt idx="1169">
                  <c:v>543.8384594594595</c:v>
                </c:pt>
                <c:pt idx="1170">
                  <c:v>546.87418128898139</c:v>
                </c:pt>
                <c:pt idx="1171">
                  <c:v>541.49379625779636</c:v>
                </c:pt>
                <c:pt idx="1172">
                  <c:v>542.17251455301459</c:v>
                </c:pt>
                <c:pt idx="1173">
                  <c:v>542.17251455301459</c:v>
                </c:pt>
                <c:pt idx="1174">
                  <c:v>542.17251455301459</c:v>
                </c:pt>
                <c:pt idx="1175">
                  <c:v>532.11514345114347</c:v>
                </c:pt>
                <c:pt idx="1176">
                  <c:v>527.08028773388787</c:v>
                </c:pt>
                <c:pt idx="1177">
                  <c:v>524.89604885654887</c:v>
                </c:pt>
                <c:pt idx="1178">
                  <c:v>524.52583887733897</c:v>
                </c:pt>
                <c:pt idx="1179">
                  <c:v>524.31605322245332</c:v>
                </c:pt>
                <c:pt idx="1180">
                  <c:v>524.31605322245332</c:v>
                </c:pt>
                <c:pt idx="1181">
                  <c:v>524.31605322245332</c:v>
                </c:pt>
                <c:pt idx="1182">
                  <c:v>525.94497713097712</c:v>
                </c:pt>
                <c:pt idx="1183">
                  <c:v>525.82157380457386</c:v>
                </c:pt>
                <c:pt idx="1184">
                  <c:v>526.13008212058219</c:v>
                </c:pt>
                <c:pt idx="1185">
                  <c:v>526.68194614189542</c:v>
                </c:pt>
                <c:pt idx="1186">
                  <c:v>524.0998705334024</c:v>
                </c:pt>
                <c:pt idx="1187">
                  <c:v>524.0998705334024</c:v>
                </c:pt>
                <c:pt idx="1188">
                  <c:v>524.0998705334024</c:v>
                </c:pt>
                <c:pt idx="1189">
                  <c:v>521.64075090626625</c:v>
                </c:pt>
                <c:pt idx="1190">
                  <c:v>522.99326670119115</c:v>
                </c:pt>
                <c:pt idx="1191">
                  <c:v>524.65317244950802</c:v>
                </c:pt>
                <c:pt idx="1192">
                  <c:v>523.66952459865354</c:v>
                </c:pt>
                <c:pt idx="1193">
                  <c:v>525.14499637493532</c:v>
                </c:pt>
                <c:pt idx="1194">
                  <c:v>525.14499637493532</c:v>
                </c:pt>
                <c:pt idx="1195">
                  <c:v>525.14499637493532</c:v>
                </c:pt>
                <c:pt idx="1196">
                  <c:v>526.25160020714657</c:v>
                </c:pt>
                <c:pt idx="1197">
                  <c:v>526.49751216986022</c:v>
                </c:pt>
                <c:pt idx="1198">
                  <c:v>527.35820403935782</c:v>
                </c:pt>
                <c:pt idx="1199">
                  <c:v>521.33336095287416</c:v>
                </c:pt>
                <c:pt idx="1200">
                  <c:v>522.43996478508552</c:v>
                </c:pt>
                <c:pt idx="1201">
                  <c:v>522.43996478508552</c:v>
                </c:pt>
                <c:pt idx="1202">
                  <c:v>522.43996478508552</c:v>
                </c:pt>
                <c:pt idx="1203">
                  <c:v>525.45238632832741</c:v>
                </c:pt>
                <c:pt idx="1204">
                  <c:v>533.62895908855512</c:v>
                </c:pt>
                <c:pt idx="1205">
                  <c:v>534.36669497669607</c:v>
                </c:pt>
                <c:pt idx="1206">
                  <c:v>531.87068855515281</c:v>
                </c:pt>
                <c:pt idx="1207">
                  <c:v>534.36669497669607</c:v>
                </c:pt>
                <c:pt idx="1208">
                  <c:v>534.36669497669607</c:v>
                </c:pt>
                <c:pt idx="1209">
                  <c:v>534.36669497669607</c:v>
                </c:pt>
                <c:pt idx="1210">
                  <c:v>534.48965095805283</c:v>
                </c:pt>
                <c:pt idx="1211">
                  <c:v>537.44059451061628</c:v>
                </c:pt>
                <c:pt idx="1212">
                  <c:v>531.74773257379604</c:v>
                </c:pt>
                <c:pt idx="1213">
                  <c:v>530.43210357327814</c:v>
                </c:pt>
                <c:pt idx="1214">
                  <c:v>534.12078301398242</c:v>
                </c:pt>
                <c:pt idx="1215">
                  <c:v>532.4663045947342</c:v>
                </c:pt>
                <c:pt idx="1216">
                  <c:v>532.4663045947342</c:v>
                </c:pt>
                <c:pt idx="1217">
                  <c:v>526.82784925141982</c:v>
                </c:pt>
                <c:pt idx="1218">
                  <c:v>524.49892204439857</c:v>
                </c:pt>
                <c:pt idx="1219">
                  <c:v>526.82784925141982</c:v>
                </c:pt>
                <c:pt idx="1220">
                  <c:v>527.56329994837381</c:v>
                </c:pt>
                <c:pt idx="1221">
                  <c:v>522.41514506969543</c:v>
                </c:pt>
                <c:pt idx="1222">
                  <c:v>522.41514506969543</c:v>
                </c:pt>
                <c:pt idx="1223">
                  <c:v>522.41514506969543</c:v>
                </c:pt>
                <c:pt idx="1224">
                  <c:v>522.29256995353649</c:v>
                </c:pt>
                <c:pt idx="1225">
                  <c:v>522.90544553433153</c:v>
                </c:pt>
                <c:pt idx="1226">
                  <c:v>523.88604646360352</c:v>
                </c:pt>
                <c:pt idx="1227">
                  <c:v>517.75729065565304</c:v>
                </c:pt>
                <c:pt idx="1228">
                  <c:v>515.30578833247296</c:v>
                </c:pt>
                <c:pt idx="1229">
                  <c:v>515.30578833247296</c:v>
                </c:pt>
                <c:pt idx="1230">
                  <c:v>515.30578833247296</c:v>
                </c:pt>
                <c:pt idx="1231">
                  <c:v>514.50905007743938</c:v>
                </c:pt>
                <c:pt idx="1232">
                  <c:v>513.28329891584929</c:v>
                </c:pt>
                <c:pt idx="1233">
                  <c:v>516.96055240061969</c:v>
                </c:pt>
                <c:pt idx="1234">
                  <c:v>515.55093856479095</c:v>
                </c:pt>
                <c:pt idx="1235">
                  <c:v>511.93497263810013</c:v>
                </c:pt>
                <c:pt idx="1236">
                  <c:v>511.93497263810013</c:v>
                </c:pt>
                <c:pt idx="1237">
                  <c:v>511.93497263810013</c:v>
                </c:pt>
                <c:pt idx="1238">
                  <c:v>511.81239752194119</c:v>
                </c:pt>
                <c:pt idx="1239">
                  <c:v>512.79299845121329</c:v>
                </c:pt>
                <c:pt idx="1240">
                  <c:v>514.26389984512139</c:v>
                </c:pt>
                <c:pt idx="1241">
                  <c:v>512.11883531233877</c:v>
                </c:pt>
                <c:pt idx="1242">
                  <c:v>515.36707589055254</c:v>
                </c:pt>
                <c:pt idx="1243">
                  <c:v>515.36707589055254</c:v>
                </c:pt>
                <c:pt idx="1244">
                  <c:v>515.36707589055254</c:v>
                </c:pt>
                <c:pt idx="1245">
                  <c:v>513.03814868353129</c:v>
                </c:pt>
                <c:pt idx="1246">
                  <c:v>511.70884814049595</c:v>
                </c:pt>
                <c:pt idx="1247">
                  <c:v>509.44003719008265</c:v>
                </c:pt>
                <c:pt idx="1248">
                  <c:v>517.28889669421494</c:v>
                </c:pt>
                <c:pt idx="1249">
                  <c:v>518.08604648760331</c:v>
                </c:pt>
                <c:pt idx="1250">
                  <c:v>518.08604648760331</c:v>
                </c:pt>
                <c:pt idx="1251">
                  <c:v>518.08604648760331</c:v>
                </c:pt>
                <c:pt idx="1252">
                  <c:v>522.3783915289257</c:v>
                </c:pt>
                <c:pt idx="1253">
                  <c:v>520.90673037190084</c:v>
                </c:pt>
                <c:pt idx="1254">
                  <c:v>518.9445154958679</c:v>
                </c:pt>
                <c:pt idx="1255">
                  <c:v>519.61902685950417</c:v>
                </c:pt>
                <c:pt idx="1256">
                  <c:v>523.72741425619847</c:v>
                </c:pt>
                <c:pt idx="1257">
                  <c:v>523.72741425619847</c:v>
                </c:pt>
                <c:pt idx="1258">
                  <c:v>523.72741425619847</c:v>
                </c:pt>
                <c:pt idx="1259">
                  <c:v>525.9962252066116</c:v>
                </c:pt>
                <c:pt idx="1260">
                  <c:v>523.48213739669427</c:v>
                </c:pt>
                <c:pt idx="1261">
                  <c:v>525.9962252066116</c:v>
                </c:pt>
                <c:pt idx="1262">
                  <c:v>534.27431921487607</c:v>
                </c:pt>
                <c:pt idx="1263">
                  <c:v>536.72708780991729</c:v>
                </c:pt>
                <c:pt idx="1264">
                  <c:v>536.72708780991729</c:v>
                </c:pt>
                <c:pt idx="1265">
                  <c:v>536.72708780991729</c:v>
                </c:pt>
                <c:pt idx="1266">
                  <c:v>537.03368388429749</c:v>
                </c:pt>
                <c:pt idx="1267">
                  <c:v>537.89215289256208</c:v>
                </c:pt>
                <c:pt idx="1268">
                  <c:v>537.34027995867768</c:v>
                </c:pt>
                <c:pt idx="1269">
                  <c:v>541.20339049586789</c:v>
                </c:pt>
                <c:pt idx="1270">
                  <c:v>539.54777169421493</c:v>
                </c:pt>
                <c:pt idx="1271">
                  <c:v>539.54777169421493</c:v>
                </c:pt>
                <c:pt idx="1272">
                  <c:v>539.54777169421493</c:v>
                </c:pt>
                <c:pt idx="1273">
                  <c:v>539.36381404958684</c:v>
                </c:pt>
                <c:pt idx="1274">
                  <c:v>534.15168078512397</c:v>
                </c:pt>
                <c:pt idx="1275">
                  <c:v>536.23653409090923</c:v>
                </c:pt>
                <c:pt idx="1276">
                  <c:v>533.81463087248324</c:v>
                </c:pt>
                <c:pt idx="1277">
                  <c:v>523.88604646360352</c:v>
                </c:pt>
                <c:pt idx="1278">
                  <c:v>523.88604646360352</c:v>
                </c:pt>
                <c:pt idx="1279">
                  <c:v>523.88604646360352</c:v>
                </c:pt>
                <c:pt idx="1280">
                  <c:v>524.49892204439857</c:v>
                </c:pt>
                <c:pt idx="1281">
                  <c:v>519.22819204956124</c:v>
                </c:pt>
                <c:pt idx="1282">
                  <c:v>519.42431223541564</c:v>
                </c:pt>
                <c:pt idx="1283">
                  <c:v>519.96364274651523</c:v>
                </c:pt>
                <c:pt idx="1284">
                  <c:v>518.61531646876631</c:v>
                </c:pt>
                <c:pt idx="1285">
                  <c:v>518.61531646876631</c:v>
                </c:pt>
                <c:pt idx="1286">
                  <c:v>518.61531646876631</c:v>
                </c:pt>
                <c:pt idx="1287">
                  <c:v>522.04741972121849</c:v>
                </c:pt>
                <c:pt idx="1288">
                  <c:v>523.33445844088806</c:v>
                </c:pt>
                <c:pt idx="1289">
                  <c:v>519.84106763035629</c:v>
                </c:pt>
                <c:pt idx="1290">
                  <c:v>514.32518740320086</c:v>
                </c:pt>
                <c:pt idx="1291">
                  <c:v>516.71540216830158</c:v>
                </c:pt>
                <c:pt idx="1292">
                  <c:v>516.71540216830158</c:v>
                </c:pt>
                <c:pt idx="1293">
                  <c:v>516.71540216830158</c:v>
                </c:pt>
                <c:pt idx="1294">
                  <c:v>516.10252658750653</c:v>
                </c:pt>
                <c:pt idx="1295">
                  <c:v>514.93806298399602</c:v>
                </c:pt>
                <c:pt idx="1296">
                  <c:v>518.67660402684578</c:v>
                </c:pt>
                <c:pt idx="1297">
                  <c:v>521.67969437274155</c:v>
                </c:pt>
                <c:pt idx="1298">
                  <c:v>520.94424367578733</c:v>
                </c:pt>
                <c:pt idx="1299">
                  <c:v>520.94424367578733</c:v>
                </c:pt>
                <c:pt idx="1300">
                  <c:v>520.94424367578733</c:v>
                </c:pt>
                <c:pt idx="1301">
                  <c:v>521.9861321631389</c:v>
                </c:pt>
                <c:pt idx="1302">
                  <c:v>519.10561693340219</c:v>
                </c:pt>
                <c:pt idx="1303">
                  <c:v>521.55711925658238</c:v>
                </c:pt>
                <c:pt idx="1304">
                  <c:v>524.62149716055762</c:v>
                </c:pt>
                <c:pt idx="1305">
                  <c:v>526.82784925141982</c:v>
                </c:pt>
                <c:pt idx="1306">
                  <c:v>526.82784925141982</c:v>
                </c:pt>
                <c:pt idx="1307">
                  <c:v>523.58416829143152</c:v>
                </c:pt>
                <c:pt idx="1308">
                  <c:v>526.50785838891738</c:v>
                </c:pt>
                <c:pt idx="1309">
                  <c:v>526.62967880964595</c:v>
                </c:pt>
                <c:pt idx="1310">
                  <c:v>532.11159774243208</c:v>
                </c:pt>
                <c:pt idx="1311">
                  <c:v>533.08616110826063</c:v>
                </c:pt>
                <c:pt idx="1312">
                  <c:v>532.72069984607492</c:v>
                </c:pt>
                <c:pt idx="1313">
                  <c:v>532.72069984607492</c:v>
                </c:pt>
                <c:pt idx="1314">
                  <c:v>532.72069984607492</c:v>
                </c:pt>
                <c:pt idx="1315">
                  <c:v>529.91883016931763</c:v>
                </c:pt>
                <c:pt idx="1316">
                  <c:v>529.67518932786049</c:v>
                </c:pt>
                <c:pt idx="1317">
                  <c:v>533.08616110826063</c:v>
                </c:pt>
                <c:pt idx="1318">
                  <c:v>543.19725602873268</c:v>
                </c:pt>
                <c:pt idx="1319">
                  <c:v>543.5627172909185</c:v>
                </c:pt>
                <c:pt idx="1320">
                  <c:v>543.5627172909185</c:v>
                </c:pt>
                <c:pt idx="1321">
                  <c:v>543.5627172909185</c:v>
                </c:pt>
                <c:pt idx="1322">
                  <c:v>538.93354130323235</c:v>
                </c:pt>
                <c:pt idx="1323">
                  <c:v>543.50180708055416</c:v>
                </c:pt>
                <c:pt idx="1324">
                  <c:v>536.13167162647517</c:v>
                </c:pt>
                <c:pt idx="1325">
                  <c:v>535.64438994356078</c:v>
                </c:pt>
                <c:pt idx="1326">
                  <c:v>531.50249563878913</c:v>
                </c:pt>
                <c:pt idx="1327">
                  <c:v>531.50249563878913</c:v>
                </c:pt>
                <c:pt idx="1328">
                  <c:v>531.50249563878913</c:v>
                </c:pt>
                <c:pt idx="1329">
                  <c:v>533.81708363263215</c:v>
                </c:pt>
                <c:pt idx="1330">
                  <c:v>535.03528783991794</c:v>
                </c:pt>
                <c:pt idx="1331">
                  <c:v>533.18361744484355</c:v>
                </c:pt>
                <c:pt idx="1332">
                  <c:v>534.42618573627499</c:v>
                </c:pt>
                <c:pt idx="1333">
                  <c:v>533.20798152898931</c:v>
                </c:pt>
                <c:pt idx="1334">
                  <c:v>533.20798152898931</c:v>
                </c:pt>
                <c:pt idx="1335">
                  <c:v>533.20798152898931</c:v>
                </c:pt>
                <c:pt idx="1336">
                  <c:v>532.23341816316065</c:v>
                </c:pt>
                <c:pt idx="1337">
                  <c:v>525.77693586454598</c:v>
                </c:pt>
                <c:pt idx="1338">
                  <c:v>526.91823355430915</c:v>
                </c:pt>
                <c:pt idx="1339">
                  <c:v>536.66476797552275</c:v>
                </c:pt>
                <c:pt idx="1340">
                  <c:v>538.0571300356961</c:v>
                </c:pt>
                <c:pt idx="1341">
                  <c:v>538.0571300356961</c:v>
                </c:pt>
                <c:pt idx="1342">
                  <c:v>538.0571300356961</c:v>
                </c:pt>
                <c:pt idx="1343">
                  <c:v>539.20734217236111</c:v>
                </c:pt>
                <c:pt idx="1344">
                  <c:v>537.57283018867929</c:v>
                </c:pt>
                <c:pt idx="1345">
                  <c:v>538.42035492095874</c:v>
                </c:pt>
                <c:pt idx="1346">
                  <c:v>541.68937888832238</c:v>
                </c:pt>
                <c:pt idx="1347">
                  <c:v>543.8687281998981</c:v>
                </c:pt>
                <c:pt idx="1348">
                  <c:v>543.8687281998981</c:v>
                </c:pt>
                <c:pt idx="1349">
                  <c:v>543.8687281998981</c:v>
                </c:pt>
                <c:pt idx="1350">
                  <c:v>544.53464048954618</c:v>
                </c:pt>
                <c:pt idx="1351">
                  <c:v>540.59970423253458</c:v>
                </c:pt>
                <c:pt idx="1352">
                  <c:v>545.20055277919437</c:v>
                </c:pt>
                <c:pt idx="1353">
                  <c:v>551.79913819479862</c:v>
                </c:pt>
                <c:pt idx="1354">
                  <c:v>556.64213666496698</c:v>
                </c:pt>
                <c:pt idx="1355">
                  <c:v>556.64213666496698</c:v>
                </c:pt>
                <c:pt idx="1356">
                  <c:v>556.64213666496698</c:v>
                </c:pt>
                <c:pt idx="1357">
                  <c:v>562.69588475267733</c:v>
                </c:pt>
                <c:pt idx="1358">
                  <c:v>561.60621009688953</c:v>
                </c:pt>
                <c:pt idx="1359">
                  <c:v>571.89758184599702</c:v>
                </c:pt>
                <c:pt idx="1360">
                  <c:v>564.26985925548195</c:v>
                </c:pt>
                <c:pt idx="1361">
                  <c:v>560.87976032636413</c:v>
                </c:pt>
                <c:pt idx="1362">
                  <c:v>560.87976032636413</c:v>
                </c:pt>
                <c:pt idx="1363">
                  <c:v>560.87976032636413</c:v>
                </c:pt>
                <c:pt idx="1364">
                  <c:v>564.99630902600711</c:v>
                </c:pt>
                <c:pt idx="1365">
                  <c:v>559.97169811320759</c:v>
                </c:pt>
                <c:pt idx="1366">
                  <c:v>567.84157062723114</c:v>
                </c:pt>
                <c:pt idx="1367">
                  <c:v>571.65543192248856</c:v>
                </c:pt>
                <c:pt idx="1368">
                  <c:v>560.48772837022125</c:v>
                </c:pt>
                <c:pt idx="1369">
                  <c:v>560.48772837022125</c:v>
                </c:pt>
                <c:pt idx="1370">
                  <c:v>560.48772837022125</c:v>
                </c:pt>
                <c:pt idx="1371">
                  <c:v>556.48680382293753</c:v>
                </c:pt>
                <c:pt idx="1372">
                  <c:v>556.84509557344063</c:v>
                </c:pt>
                <c:pt idx="1373">
                  <c:v>555.05363682092548</c:v>
                </c:pt>
                <c:pt idx="1374">
                  <c:v>565.44409758551308</c:v>
                </c:pt>
                <c:pt idx="1375">
                  <c:v>567.11612575452716</c:v>
                </c:pt>
                <c:pt idx="1376">
                  <c:v>567.11612575452716</c:v>
                </c:pt>
                <c:pt idx="1377">
                  <c:v>567.11612575452716</c:v>
                </c:pt>
                <c:pt idx="1378">
                  <c:v>567.59384808853122</c:v>
                </c:pt>
                <c:pt idx="1379">
                  <c:v>567.89242454728367</c:v>
                </c:pt>
                <c:pt idx="1380">
                  <c:v>562.39861770623747</c:v>
                </c:pt>
                <c:pt idx="1381">
                  <c:v>563.23463179074452</c:v>
                </c:pt>
                <c:pt idx="1382">
                  <c:v>560.96545070422542</c:v>
                </c:pt>
                <c:pt idx="1383">
                  <c:v>560.96545070422542</c:v>
                </c:pt>
                <c:pt idx="1384">
                  <c:v>560.96545070422542</c:v>
                </c:pt>
                <c:pt idx="1385">
                  <c:v>566.10096579476863</c:v>
                </c:pt>
                <c:pt idx="1386">
                  <c:v>563.95121529175049</c:v>
                </c:pt>
                <c:pt idx="1387">
                  <c:v>554.81477565392356</c:v>
                </c:pt>
                <c:pt idx="1388">
                  <c:v>550.81385110663985</c:v>
                </c:pt>
                <c:pt idx="1389">
                  <c:v>557.62139436619714</c:v>
                </c:pt>
                <c:pt idx="1390">
                  <c:v>557.62139436619714</c:v>
                </c:pt>
                <c:pt idx="1391">
                  <c:v>557.62139436619714</c:v>
                </c:pt>
                <c:pt idx="1392">
                  <c:v>555.6507897384306</c:v>
                </c:pt>
                <c:pt idx="1393">
                  <c:v>564.42893762575454</c:v>
                </c:pt>
                <c:pt idx="1394">
                  <c:v>562.4583329979879</c:v>
                </c:pt>
                <c:pt idx="1395">
                  <c:v>565.68295875251511</c:v>
                </c:pt>
                <c:pt idx="1396">
                  <c:v>565.50381287726361</c:v>
                </c:pt>
                <c:pt idx="1397">
                  <c:v>565.50381287726361</c:v>
                </c:pt>
                <c:pt idx="1398">
                  <c:v>565.50381287726361</c:v>
                </c:pt>
                <c:pt idx="1399">
                  <c:v>554.7419955801106</c:v>
                </c:pt>
                <c:pt idx="1400">
                  <c:v>547.53925765946769</c:v>
                </c:pt>
                <c:pt idx="1401">
                  <c:v>552.36890808638884</c:v>
                </c:pt>
                <c:pt idx="1402">
                  <c:v>549.86464490205935</c:v>
                </c:pt>
                <c:pt idx="1403">
                  <c:v>544.85611853340038</c:v>
                </c:pt>
                <c:pt idx="1404">
                  <c:v>544.85611853340038</c:v>
                </c:pt>
                <c:pt idx="1405">
                  <c:v>544.85611853340038</c:v>
                </c:pt>
                <c:pt idx="1406">
                  <c:v>548.07588548468107</c:v>
                </c:pt>
                <c:pt idx="1407">
                  <c:v>549.5068930185837</c:v>
                </c:pt>
                <c:pt idx="1408">
                  <c:v>557.01968257157205</c:v>
                </c:pt>
                <c:pt idx="1409">
                  <c:v>556.72155600200915</c:v>
                </c:pt>
                <c:pt idx="1410">
                  <c:v>558.92769261677552</c:v>
                </c:pt>
                <c:pt idx="1411">
                  <c:v>558.92769261677552</c:v>
                </c:pt>
                <c:pt idx="1412">
                  <c:v>558.92769261677552</c:v>
                </c:pt>
                <c:pt idx="1413">
                  <c:v>557.496685082873</c:v>
                </c:pt>
                <c:pt idx="1414">
                  <c:v>558.72496654947258</c:v>
                </c:pt>
                <c:pt idx="1415">
                  <c:v>571.56825916624814</c:v>
                </c:pt>
                <c:pt idx="1416">
                  <c:v>579.55805123053744</c:v>
                </c:pt>
                <c:pt idx="1417">
                  <c:v>579.31954997488708</c:v>
                </c:pt>
                <c:pt idx="1418">
                  <c:v>579.31954997488708</c:v>
                </c:pt>
                <c:pt idx="1419">
                  <c:v>579.31954997488708</c:v>
                </c:pt>
                <c:pt idx="1420">
                  <c:v>586.42688739326979</c:v>
                </c:pt>
                <c:pt idx="1421">
                  <c:v>589.78975509794077</c:v>
                </c:pt>
                <c:pt idx="1422">
                  <c:v>587.30934203917639</c:v>
                </c:pt>
                <c:pt idx="1423">
                  <c:v>588.50184831742843</c:v>
                </c:pt>
                <c:pt idx="1424">
                  <c:v>591.57851451531894</c:v>
                </c:pt>
                <c:pt idx="1425">
                  <c:v>591.57851451531894</c:v>
                </c:pt>
                <c:pt idx="1426">
                  <c:v>591.57851451531894</c:v>
                </c:pt>
                <c:pt idx="1427">
                  <c:v>594.70288096433956</c:v>
                </c:pt>
                <c:pt idx="1428">
                  <c:v>596.01463787041689</c:v>
                </c:pt>
                <c:pt idx="1429">
                  <c:v>590.96919858657247</c:v>
                </c:pt>
                <c:pt idx="1430">
                  <c:v>603.93724987380108</c:v>
                </c:pt>
                <c:pt idx="1431">
                  <c:v>603.31401635537611</c:v>
                </c:pt>
                <c:pt idx="1432">
                  <c:v>603.31401635537611</c:v>
                </c:pt>
                <c:pt idx="1433">
                  <c:v>603.31401635537611</c:v>
                </c:pt>
                <c:pt idx="1434">
                  <c:v>610.5291428571428</c:v>
                </c:pt>
                <c:pt idx="1435">
                  <c:v>612.92619485108537</c:v>
                </c:pt>
                <c:pt idx="1436">
                  <c:v>617.48059363957611</c:v>
                </c:pt>
                <c:pt idx="1437">
                  <c:v>624.58785280161533</c:v>
                </c:pt>
                <c:pt idx="1438">
                  <c:v>630.90408480565372</c:v>
                </c:pt>
                <c:pt idx="1439">
                  <c:v>630.90408480565372</c:v>
                </c:pt>
                <c:pt idx="1440">
                  <c:v>630.90408480565372</c:v>
                </c:pt>
                <c:pt idx="1441">
                  <c:v>632.82172640080773</c:v>
                </c:pt>
                <c:pt idx="1442">
                  <c:v>621.67543462897538</c:v>
                </c:pt>
                <c:pt idx="1443">
                  <c:v>607.05341746592637</c:v>
                </c:pt>
                <c:pt idx="1444">
                  <c:v>602.83460595658767</c:v>
                </c:pt>
                <c:pt idx="1445">
                  <c:v>603.15820797576987</c:v>
                </c:pt>
                <c:pt idx="1446">
                  <c:v>603.15820797576987</c:v>
                </c:pt>
                <c:pt idx="1447">
                  <c:v>603.15820797576987</c:v>
                </c:pt>
                <c:pt idx="1448">
                  <c:v>603.81739727410411</c:v>
                </c:pt>
                <c:pt idx="1449">
                  <c:v>589.97442200908642</c:v>
                </c:pt>
                <c:pt idx="1450">
                  <c:v>593.66588207975781</c:v>
                </c:pt>
                <c:pt idx="1451">
                  <c:v>604.4526160524988</c:v>
                </c:pt>
                <c:pt idx="1452">
                  <c:v>602.61887127713283</c:v>
                </c:pt>
                <c:pt idx="1453">
                  <c:v>602.61887127713283</c:v>
                </c:pt>
                <c:pt idx="1454">
                  <c:v>602.61887127713283</c:v>
                </c:pt>
                <c:pt idx="1455">
                  <c:v>605.41143685007569</c:v>
                </c:pt>
                <c:pt idx="1456">
                  <c:v>608.73135386168599</c:v>
                </c:pt>
                <c:pt idx="1457">
                  <c:v>619.15853003533584</c:v>
                </c:pt>
                <c:pt idx="1458">
                  <c:v>619.51808783442721</c:v>
                </c:pt>
                <c:pt idx="1459">
                  <c:v>619.63794043412418</c:v>
                </c:pt>
                <c:pt idx="1460">
                  <c:v>619.63794043412418</c:v>
                </c:pt>
                <c:pt idx="1461">
                  <c:v>619.63794043412418</c:v>
                </c:pt>
                <c:pt idx="1462">
                  <c:v>619.49411731448765</c:v>
                </c:pt>
                <c:pt idx="1463">
                  <c:v>640.19266128218067</c:v>
                </c:pt>
                <c:pt idx="1464">
                  <c:v>640.49229278142354</c:v>
                </c:pt>
                <c:pt idx="1465">
                  <c:v>628.98644321049983</c:v>
                </c:pt>
                <c:pt idx="1466">
                  <c:v>647.14411206461386</c:v>
                </c:pt>
                <c:pt idx="1467">
                  <c:v>647.14411206461386</c:v>
                </c:pt>
                <c:pt idx="1468">
                  <c:v>647.14411206461386</c:v>
                </c:pt>
                <c:pt idx="1469">
                  <c:v>657.93084603735508</c:v>
                </c:pt>
                <c:pt idx="1470">
                  <c:v>650.20035335689056</c:v>
                </c:pt>
                <c:pt idx="1471">
                  <c:v>656.19298334174664</c:v>
                </c:pt>
                <c:pt idx="1472">
                  <c:v>654.87460474507827</c:v>
                </c:pt>
                <c:pt idx="1473">
                  <c:v>667.99846441191323</c:v>
                </c:pt>
                <c:pt idx="1474">
                  <c:v>667.99846441191323</c:v>
                </c:pt>
                <c:pt idx="1475">
                  <c:v>667.99846441191323</c:v>
                </c:pt>
                <c:pt idx="1476">
                  <c:v>673.81131549722375</c:v>
                </c:pt>
                <c:pt idx="1477">
                  <c:v>664.94222311963642</c:v>
                </c:pt>
                <c:pt idx="1478">
                  <c:v>650.7396900555276</c:v>
                </c:pt>
                <c:pt idx="1479">
                  <c:v>668.53780111055016</c:v>
                </c:pt>
                <c:pt idx="1480">
                  <c:v>664.58266532054529</c:v>
                </c:pt>
                <c:pt idx="1481">
                  <c:v>664.58266532054529</c:v>
                </c:pt>
                <c:pt idx="1482">
                  <c:v>664.58266532054529</c:v>
                </c:pt>
                <c:pt idx="1483">
                  <c:v>670.45544270570429</c:v>
                </c:pt>
                <c:pt idx="1484">
                  <c:v>669.49662190812717</c:v>
                </c:pt>
                <c:pt idx="1485">
                  <c:v>675.24954669358908</c:v>
                </c:pt>
                <c:pt idx="1486">
                  <c:v>671.95360020191833</c:v>
                </c:pt>
                <c:pt idx="1487">
                  <c:v>670.57529530540137</c:v>
                </c:pt>
                <c:pt idx="1488">
                  <c:v>670.57529530540137</c:v>
                </c:pt>
                <c:pt idx="1489">
                  <c:v>670.57529530540137</c:v>
                </c:pt>
                <c:pt idx="1490">
                  <c:v>681.18225037859679</c:v>
                </c:pt>
                <c:pt idx="1491">
                  <c:v>677.73602207727049</c:v>
                </c:pt>
                <c:pt idx="1492">
                  <c:v>678.27211138986468</c:v>
                </c:pt>
                <c:pt idx="1493">
                  <c:v>681.66734370296047</c:v>
                </c:pt>
                <c:pt idx="1494">
                  <c:v>677.73602207727049</c:v>
                </c:pt>
                <c:pt idx="1495">
                  <c:v>677.73602207727049</c:v>
                </c:pt>
                <c:pt idx="1496">
                  <c:v>677.73602207727049</c:v>
                </c:pt>
                <c:pt idx="1497">
                  <c:v>678.9273316608128</c:v>
                </c:pt>
                <c:pt idx="1498">
                  <c:v>653.37374109382858</c:v>
                </c:pt>
                <c:pt idx="1499">
                  <c:v>656.94766984445573</c:v>
                </c:pt>
                <c:pt idx="1500">
                  <c:v>672.37512895132966</c:v>
                </c:pt>
                <c:pt idx="1501">
                  <c:v>656.41158053186155</c:v>
                </c:pt>
                <c:pt idx="1502">
                  <c:v>656.41158053186155</c:v>
                </c:pt>
                <c:pt idx="1503">
                  <c:v>656.41158053186155</c:v>
                </c:pt>
                <c:pt idx="1504">
                  <c:v>643.72413346713495</c:v>
                </c:pt>
                <c:pt idx="1505">
                  <c:v>652.3015624686401</c:v>
                </c:pt>
                <c:pt idx="1506">
                  <c:v>643.24760963371807</c:v>
                </c:pt>
                <c:pt idx="1507">
                  <c:v>653.01634821876564</c:v>
                </c:pt>
                <c:pt idx="1508">
                  <c:v>657.72202107375813</c:v>
                </c:pt>
                <c:pt idx="1509">
                  <c:v>657.72202107375813</c:v>
                </c:pt>
                <c:pt idx="1510">
                  <c:v>657.72202107375813</c:v>
                </c:pt>
                <c:pt idx="1511">
                  <c:v>662.18943201204218</c:v>
                </c:pt>
                <c:pt idx="1512">
                  <c:v>660.4024676367286</c:v>
                </c:pt>
                <c:pt idx="1513">
                  <c:v>661.41508078273966</c:v>
                </c:pt>
                <c:pt idx="1514">
                  <c:v>653.85026492724535</c:v>
                </c:pt>
                <c:pt idx="1515">
                  <c:v>666.00162267937776</c:v>
                </c:pt>
                <c:pt idx="1516">
                  <c:v>666.00162267937776</c:v>
                </c:pt>
                <c:pt idx="1517">
                  <c:v>666.00162267937776</c:v>
                </c:pt>
                <c:pt idx="1518">
                  <c:v>659.92594380331161</c:v>
                </c:pt>
                <c:pt idx="1519">
                  <c:v>668.64440020060169</c:v>
                </c:pt>
                <c:pt idx="1520">
                  <c:v>670.31139719157477</c:v>
                </c:pt>
                <c:pt idx="1521">
                  <c:v>678.5273109327984</c:v>
                </c:pt>
                <c:pt idx="1522">
                  <c:v>673.2286419257772</c:v>
                </c:pt>
                <c:pt idx="1523">
                  <c:v>673.2286419257772</c:v>
                </c:pt>
                <c:pt idx="1524">
                  <c:v>673.2286419257772</c:v>
                </c:pt>
                <c:pt idx="1525">
                  <c:v>661.2619849548646</c:v>
                </c:pt>
                <c:pt idx="1526">
                  <c:v>658.10659779338016</c:v>
                </c:pt>
                <c:pt idx="1527">
                  <c:v>647.21158174523566</c:v>
                </c:pt>
                <c:pt idx="1528">
                  <c:v>650.18836208625862</c:v>
                </c:pt>
                <c:pt idx="1529">
                  <c:v>644.23480140421259</c:v>
                </c:pt>
                <c:pt idx="1530">
                  <c:v>644.23480140421259</c:v>
                </c:pt>
                <c:pt idx="1531">
                  <c:v>644.23480140421259</c:v>
                </c:pt>
                <c:pt idx="1532">
                  <c:v>650.00975526579737</c:v>
                </c:pt>
                <c:pt idx="1533">
                  <c:v>656.14192276830499</c:v>
                </c:pt>
                <c:pt idx="1534">
                  <c:v>658.40427582748248</c:v>
                </c:pt>
                <c:pt idx="1535">
                  <c:v>661.32152056168502</c:v>
                </c:pt>
                <c:pt idx="1536">
                  <c:v>659.77359478435301</c:v>
                </c:pt>
                <c:pt idx="1537">
                  <c:v>659.77359478435301</c:v>
                </c:pt>
                <c:pt idx="1538">
                  <c:v>659.77359478435301</c:v>
                </c:pt>
                <c:pt idx="1539">
                  <c:v>660.7261644934805</c:v>
                </c:pt>
                <c:pt idx="1540">
                  <c:v>657.39217051153469</c:v>
                </c:pt>
                <c:pt idx="1541">
                  <c:v>655.84424473420268</c:v>
                </c:pt>
                <c:pt idx="1542">
                  <c:v>654.6535325977934</c:v>
                </c:pt>
                <c:pt idx="1543">
                  <c:v>666.95358896690072</c:v>
                </c:pt>
                <c:pt idx="1544">
                  <c:v>666.95358896690072</c:v>
                </c:pt>
                <c:pt idx="1545">
                  <c:v>666.95358896690072</c:v>
                </c:pt>
                <c:pt idx="1546">
                  <c:v>675.49099498495491</c:v>
                </c:pt>
                <c:pt idx="1547">
                  <c:v>671.08536008024078</c:v>
                </c:pt>
                <c:pt idx="1548">
                  <c:v>682.99248144433307</c:v>
                </c:pt>
                <c:pt idx="1549">
                  <c:v>700.91269909729192</c:v>
                </c:pt>
                <c:pt idx="1550">
                  <c:v>693.91513370055077</c:v>
                </c:pt>
                <c:pt idx="1551">
                  <c:v>693.91513370055077</c:v>
                </c:pt>
                <c:pt idx="1552">
                  <c:v>693.91513370055077</c:v>
                </c:pt>
                <c:pt idx="1553">
                  <c:v>698.90861191787701</c:v>
                </c:pt>
                <c:pt idx="1554">
                  <c:v>697.54135002503767</c:v>
                </c:pt>
                <c:pt idx="1555">
                  <c:v>699.68141211817738</c:v>
                </c:pt>
                <c:pt idx="1556">
                  <c:v>707.7660911367052</c:v>
                </c:pt>
                <c:pt idx="1557">
                  <c:v>700.0975353029545</c:v>
                </c:pt>
                <c:pt idx="1558">
                  <c:v>700.0975353029545</c:v>
                </c:pt>
                <c:pt idx="1559">
                  <c:v>700.0975353029545</c:v>
                </c:pt>
                <c:pt idx="1560">
                  <c:v>713.05680020030047</c:v>
                </c:pt>
                <c:pt idx="1561">
                  <c:v>705.53091517275925</c:v>
                </c:pt>
                <c:pt idx="1562">
                  <c:v>711.42797516274425</c:v>
                </c:pt>
                <c:pt idx="1563">
                  <c:v>709.16902073109668</c:v>
                </c:pt>
                <c:pt idx="1564">
                  <c:v>716.92080120180287</c:v>
                </c:pt>
                <c:pt idx="1565">
                  <c:v>716.92080120180287</c:v>
                </c:pt>
                <c:pt idx="1566">
                  <c:v>716.92080120180287</c:v>
                </c:pt>
                <c:pt idx="1567">
                  <c:v>729.38071827741624</c:v>
                </c:pt>
                <c:pt idx="1568">
                  <c:v>738.41653600400616</c:v>
                </c:pt>
                <c:pt idx="1569">
                  <c:v>761.14875112669017</c:v>
                </c:pt>
                <c:pt idx="1570">
                  <c:v>728.21557336004003</c:v>
                </c:pt>
                <c:pt idx="1571">
                  <c:v>753.75364767150745</c:v>
                </c:pt>
                <c:pt idx="1572">
                  <c:v>753.75364767150745</c:v>
                </c:pt>
                <c:pt idx="1573">
                  <c:v>753.75364767150745</c:v>
                </c:pt>
                <c:pt idx="1574">
                  <c:v>737.96474511767667</c:v>
                </c:pt>
                <c:pt idx="1575">
                  <c:v>749.37840961442157</c:v>
                </c:pt>
                <c:pt idx="1576">
                  <c:v>759.28214141211822</c:v>
                </c:pt>
                <c:pt idx="1577">
                  <c:v>753.3375244867301</c:v>
                </c:pt>
                <c:pt idx="1578">
                  <c:v>778.06713089634457</c:v>
                </c:pt>
                <c:pt idx="1579">
                  <c:v>778.06713089634457</c:v>
                </c:pt>
                <c:pt idx="1580">
                  <c:v>774.1903639262581</c:v>
                </c:pt>
                <c:pt idx="1581">
                  <c:v>774.98297359242667</c:v>
                </c:pt>
                <c:pt idx="1582">
                  <c:v>791.19006676631795</c:v>
                </c:pt>
                <c:pt idx="1583">
                  <c:v>789.06066766317895</c:v>
                </c:pt>
                <c:pt idx="1584">
                  <c:v>804.08476133532645</c:v>
                </c:pt>
                <c:pt idx="1585">
                  <c:v>808.93505929247647</c:v>
                </c:pt>
                <c:pt idx="1586">
                  <c:v>808.93505929247647</c:v>
                </c:pt>
                <c:pt idx="1587">
                  <c:v>808.93505929247647</c:v>
                </c:pt>
                <c:pt idx="1588">
                  <c:v>802.90176183358267</c:v>
                </c:pt>
                <c:pt idx="1589">
                  <c:v>829.16435077229698</c:v>
                </c:pt>
                <c:pt idx="1590">
                  <c:v>837.44534728450435</c:v>
                </c:pt>
                <c:pt idx="1591">
                  <c:v>845.01654409566527</c:v>
                </c:pt>
                <c:pt idx="1592">
                  <c:v>845.60804384653716</c:v>
                </c:pt>
                <c:pt idx="1593">
                  <c:v>845.60804384653716</c:v>
                </c:pt>
                <c:pt idx="1594">
                  <c:v>845.60804384653716</c:v>
                </c:pt>
                <c:pt idx="1595">
                  <c:v>801.36386248131555</c:v>
                </c:pt>
                <c:pt idx="1596">
                  <c:v>816.74285600398605</c:v>
                </c:pt>
                <c:pt idx="1597">
                  <c:v>812.83895764823137</c:v>
                </c:pt>
                <c:pt idx="1598">
                  <c:v>807.16056003986057</c:v>
                </c:pt>
                <c:pt idx="1599">
                  <c:v>777.94047234678635</c:v>
                </c:pt>
                <c:pt idx="1600">
                  <c:v>777.94047234678635</c:v>
                </c:pt>
                <c:pt idx="1601">
                  <c:v>777.94047234678635</c:v>
                </c:pt>
                <c:pt idx="1602">
                  <c:v>776.10682311908329</c:v>
                </c:pt>
                <c:pt idx="1603">
                  <c:v>788.46916791230706</c:v>
                </c:pt>
                <c:pt idx="1604">
                  <c:v>757.9477807673145</c:v>
                </c:pt>
                <c:pt idx="1605">
                  <c:v>770.01437568510221</c:v>
                </c:pt>
                <c:pt idx="1606">
                  <c:v>773.32677428998522</c:v>
                </c:pt>
                <c:pt idx="1607">
                  <c:v>773.32677428998522</c:v>
                </c:pt>
                <c:pt idx="1608">
                  <c:v>773.32677428998522</c:v>
                </c:pt>
                <c:pt idx="1609">
                  <c:v>766.31158724464376</c:v>
                </c:pt>
                <c:pt idx="1610">
                  <c:v>772.38037468859</c:v>
                </c:pt>
                <c:pt idx="1611">
                  <c:v>760.99625235966232</c:v>
                </c:pt>
                <c:pt idx="1612">
                  <c:v>742.5964669647293</c:v>
                </c:pt>
                <c:pt idx="1613">
                  <c:v>752.73993840039759</c:v>
                </c:pt>
                <c:pt idx="1614">
                  <c:v>752.73993840039759</c:v>
                </c:pt>
                <c:pt idx="1615">
                  <c:v>752.73993840039759</c:v>
                </c:pt>
                <c:pt idx="1616">
                  <c:v>751.50149130650766</c:v>
                </c:pt>
                <c:pt idx="1617">
                  <c:v>743.83491405861901</c:v>
                </c:pt>
                <c:pt idx="1618">
                  <c:v>738.88112568306019</c:v>
                </c:pt>
                <c:pt idx="1619">
                  <c:v>723.31207650273222</c:v>
                </c:pt>
                <c:pt idx="1620">
                  <c:v>716.47113065077008</c:v>
                </c:pt>
                <c:pt idx="1621">
                  <c:v>716.47113065077008</c:v>
                </c:pt>
                <c:pt idx="1622">
                  <c:v>716.47113065077008</c:v>
                </c:pt>
                <c:pt idx="1623">
                  <c:v>712.69681569796319</c:v>
                </c:pt>
                <c:pt idx="1624">
                  <c:v>662.92303725782403</c:v>
                </c:pt>
                <c:pt idx="1625">
                  <c:v>660.21024838549442</c:v>
                </c:pt>
                <c:pt idx="1626">
                  <c:v>680.61513859910565</c:v>
                </c:pt>
                <c:pt idx="1627">
                  <c:v>685.45097963238948</c:v>
                </c:pt>
                <c:pt idx="1628">
                  <c:v>685.45097963238948</c:v>
                </c:pt>
                <c:pt idx="1629">
                  <c:v>685.45097963238948</c:v>
                </c:pt>
                <c:pt idx="1630">
                  <c:v>666.69735221063092</c:v>
                </c:pt>
                <c:pt idx="1631">
                  <c:v>679.19977049180329</c:v>
                </c:pt>
                <c:pt idx="1632">
                  <c:v>692.99960953800291</c:v>
                </c:pt>
                <c:pt idx="1633">
                  <c:v>684.86124292101351</c:v>
                </c:pt>
                <c:pt idx="1634">
                  <c:v>687.69197913561845</c:v>
                </c:pt>
                <c:pt idx="1635">
                  <c:v>687.69197913561845</c:v>
                </c:pt>
                <c:pt idx="1636">
                  <c:v>687.69197913561845</c:v>
                </c:pt>
                <c:pt idx="1637">
                  <c:v>690.28682066567319</c:v>
                </c:pt>
                <c:pt idx="1638">
                  <c:v>682.97408544460995</c:v>
                </c:pt>
                <c:pt idx="1639">
                  <c:v>684.27150620963732</c:v>
                </c:pt>
                <c:pt idx="1640">
                  <c:v>707.27123795330351</c:v>
                </c:pt>
                <c:pt idx="1641">
                  <c:v>724.57895837462843</c:v>
                </c:pt>
                <c:pt idx="1642">
                  <c:v>724.57895837462843</c:v>
                </c:pt>
                <c:pt idx="1643">
                  <c:v>724.57895837462843</c:v>
                </c:pt>
                <c:pt idx="1644">
                  <c:v>733.57957383548057</c:v>
                </c:pt>
                <c:pt idx="1645">
                  <c:v>729.75578295341916</c:v>
                </c:pt>
                <c:pt idx="1646">
                  <c:v>739.05053617443014</c:v>
                </c:pt>
                <c:pt idx="1647">
                  <c:v>744.79210525272538</c:v>
                </c:pt>
                <c:pt idx="1648">
                  <c:v>740.34474231912793</c:v>
                </c:pt>
                <c:pt idx="1649">
                  <c:v>740.34474231912793</c:v>
                </c:pt>
                <c:pt idx="1650">
                  <c:v>740.34474231912793</c:v>
                </c:pt>
                <c:pt idx="1651">
                  <c:v>734.34433201189302</c:v>
                </c:pt>
                <c:pt idx="1652">
                  <c:v>754.69866501486626</c:v>
                </c:pt>
                <c:pt idx="1653">
                  <c:v>766.55829950445991</c:v>
                </c:pt>
                <c:pt idx="1654">
                  <c:v>776.58251437066394</c:v>
                </c:pt>
                <c:pt idx="1655">
                  <c:v>781.40637363726455</c:v>
                </c:pt>
                <c:pt idx="1656">
                  <c:v>781.40637363726455</c:v>
                </c:pt>
                <c:pt idx="1657">
                  <c:v>781.40637363726455</c:v>
                </c:pt>
                <c:pt idx="1658">
                  <c:v>756.55761565906846</c:v>
                </c:pt>
                <c:pt idx="1659">
                  <c:v>744.81563627353808</c:v>
                </c:pt>
                <c:pt idx="1660">
                  <c:v>756.22818136769081</c:v>
                </c:pt>
                <c:pt idx="1661">
                  <c:v>739.05053617443014</c:v>
                </c:pt>
                <c:pt idx="1662">
                  <c:v>729.16750743310206</c:v>
                </c:pt>
                <c:pt idx="1663">
                  <c:v>729.16750743310206</c:v>
                </c:pt>
                <c:pt idx="1664">
                  <c:v>729.16750743310206</c:v>
                </c:pt>
                <c:pt idx="1665">
                  <c:v>723.87302775024773</c:v>
                </c:pt>
                <c:pt idx="1666">
                  <c:v>728.43804578790878</c:v>
                </c:pt>
                <c:pt idx="1667">
                  <c:v>735.0502626362736</c:v>
                </c:pt>
                <c:pt idx="1668">
                  <c:v>746.34515262636285</c:v>
                </c:pt>
                <c:pt idx="1669">
                  <c:v>746.81577304261657</c:v>
                </c:pt>
                <c:pt idx="1670">
                  <c:v>746.81577304261657</c:v>
                </c:pt>
                <c:pt idx="1671">
                  <c:v>746.81577304261657</c:v>
                </c:pt>
                <c:pt idx="1672">
                  <c:v>745.10733859043876</c:v>
                </c:pt>
                <c:pt idx="1673">
                  <c:v>756.92608082799416</c:v>
                </c:pt>
                <c:pt idx="1674">
                  <c:v>762.0748398225727</c:v>
                </c:pt>
                <c:pt idx="1675">
                  <c:v>754.67934963035975</c:v>
                </c:pt>
                <c:pt idx="1676">
                  <c:v>756.5165204534253</c:v>
                </c:pt>
                <c:pt idx="1677">
                  <c:v>756.5165204534253</c:v>
                </c:pt>
                <c:pt idx="1678">
                  <c:v>756.5165204534253</c:v>
                </c:pt>
                <c:pt idx="1679">
                  <c:v>759.0323913257763</c:v>
                </c:pt>
                <c:pt idx="1680">
                  <c:v>751.89433908329227</c:v>
                </c:pt>
                <c:pt idx="1681">
                  <c:v>760.64722937407589</c:v>
                </c:pt>
                <c:pt idx="1682">
                  <c:v>744.5222523410547</c:v>
                </c:pt>
                <c:pt idx="1683">
                  <c:v>740.19261409561364</c:v>
                </c:pt>
                <c:pt idx="1684">
                  <c:v>740.19261409561364</c:v>
                </c:pt>
                <c:pt idx="1685">
                  <c:v>740.19261409561364</c:v>
                </c:pt>
                <c:pt idx="1686">
                  <c:v>733.3471049778218</c:v>
                </c:pt>
                <c:pt idx="1687">
                  <c:v>731.12377723016255</c:v>
                </c:pt>
                <c:pt idx="1688">
                  <c:v>736.09701034992611</c:v>
                </c:pt>
                <c:pt idx="1689">
                  <c:v>718.48591424346978</c:v>
                </c:pt>
                <c:pt idx="1690">
                  <c:v>719.5390694923608</c:v>
                </c:pt>
                <c:pt idx="1691">
                  <c:v>719.5390694923608</c:v>
                </c:pt>
                <c:pt idx="1692">
                  <c:v>719.5390694923608</c:v>
                </c:pt>
                <c:pt idx="1693">
                  <c:v>734.98534647609665</c:v>
                </c:pt>
                <c:pt idx="1694">
                  <c:v>731.35781172991619</c:v>
                </c:pt>
                <c:pt idx="1695">
                  <c:v>728.25685460818147</c:v>
                </c:pt>
                <c:pt idx="1696">
                  <c:v>727.1451907343519</c:v>
                </c:pt>
                <c:pt idx="1697">
                  <c:v>728.46748565795951</c:v>
                </c:pt>
                <c:pt idx="1698">
                  <c:v>728.46748565795951</c:v>
                </c:pt>
                <c:pt idx="1699">
                  <c:v>728.46748565795951</c:v>
                </c:pt>
                <c:pt idx="1700">
                  <c:v>719.39864879250865</c:v>
                </c:pt>
                <c:pt idx="1701">
                  <c:v>719.59757811729924</c:v>
                </c:pt>
                <c:pt idx="1702">
                  <c:v>724.66442503696408</c:v>
                </c:pt>
                <c:pt idx="1703">
                  <c:v>730.80757801766435</c:v>
                </c:pt>
                <c:pt idx="1704">
                  <c:v>728.65231894013743</c:v>
                </c:pt>
                <c:pt idx="1705">
                  <c:v>728.65231894013743</c:v>
                </c:pt>
                <c:pt idx="1706">
                  <c:v>728.65231894013743</c:v>
                </c:pt>
                <c:pt idx="1707">
                  <c:v>729.87557409224735</c:v>
                </c:pt>
                <c:pt idx="1708">
                  <c:v>743.62263199214908</c:v>
                </c:pt>
                <c:pt idx="1709">
                  <c:v>738.26360942100098</c:v>
                </c:pt>
                <c:pt idx="1710">
                  <c:v>718.57502649656521</c:v>
                </c:pt>
                <c:pt idx="1711">
                  <c:v>711.58499705593715</c:v>
                </c:pt>
                <c:pt idx="1712">
                  <c:v>711.58499705593715</c:v>
                </c:pt>
                <c:pt idx="1713">
                  <c:v>711.58499705593715</c:v>
                </c:pt>
                <c:pt idx="1714">
                  <c:v>687.06164376840036</c:v>
                </c:pt>
                <c:pt idx="1715">
                  <c:v>684.38213248282636</c:v>
                </c:pt>
                <c:pt idx="1716">
                  <c:v>687.58589597644766</c:v>
                </c:pt>
                <c:pt idx="1717">
                  <c:v>670.16907262021596</c:v>
                </c:pt>
                <c:pt idx="1718">
                  <c:v>674.93394268891075</c:v>
                </c:pt>
                <c:pt idx="1719">
                  <c:v>674.93394268891075</c:v>
                </c:pt>
                <c:pt idx="1720">
                  <c:v>674.93394268891075</c:v>
                </c:pt>
                <c:pt idx="1721">
                  <c:v>684.09088125613357</c:v>
                </c:pt>
                <c:pt idx="1722">
                  <c:v>668.30506476938172</c:v>
                </c:pt>
                <c:pt idx="1723">
                  <c:v>671.97483022571146</c:v>
                </c:pt>
                <c:pt idx="1724">
                  <c:v>680.59586653581948</c:v>
                </c:pt>
                <c:pt idx="1725">
                  <c:v>686.88689303238471</c:v>
                </c:pt>
                <c:pt idx="1726">
                  <c:v>686.88689303238471</c:v>
                </c:pt>
                <c:pt idx="1727">
                  <c:v>686.88689303238471</c:v>
                </c:pt>
                <c:pt idx="1728">
                  <c:v>688.28489892051027</c:v>
                </c:pt>
                <c:pt idx="1729">
                  <c:v>689.68290480863595</c:v>
                </c:pt>
                <c:pt idx="1730">
                  <c:v>702.61445927379793</c:v>
                </c:pt>
                <c:pt idx="1731">
                  <c:v>700.51745044160941</c:v>
                </c:pt>
                <c:pt idx="1732">
                  <c:v>697.02243572129532</c:v>
                </c:pt>
                <c:pt idx="1733">
                  <c:v>700.45942998027624</c:v>
                </c:pt>
                <c:pt idx="1734">
                  <c:v>700.45942998027624</c:v>
                </c:pt>
                <c:pt idx="1735">
                  <c:v>698.58623076923095</c:v>
                </c:pt>
                <c:pt idx="1736">
                  <c:v>672.5955917159763</c:v>
                </c:pt>
                <c:pt idx="1737">
                  <c:v>663.81497041420118</c:v>
                </c:pt>
                <c:pt idx="1738">
                  <c:v>672.36144181459554</c:v>
                </c:pt>
                <c:pt idx="1739">
                  <c:v>672.127291913215</c:v>
                </c:pt>
                <c:pt idx="1740">
                  <c:v>672.127291913215</c:v>
                </c:pt>
                <c:pt idx="1741">
                  <c:v>672.127291913215</c:v>
                </c:pt>
                <c:pt idx="1742">
                  <c:v>675.63954043392505</c:v>
                </c:pt>
                <c:pt idx="1743">
                  <c:v>670.83946745562127</c:v>
                </c:pt>
                <c:pt idx="1744">
                  <c:v>670.83946745562127</c:v>
                </c:pt>
                <c:pt idx="1745">
                  <c:v>678.21518934911239</c:v>
                </c:pt>
                <c:pt idx="1746">
                  <c:v>691.21050887573972</c:v>
                </c:pt>
                <c:pt idx="1747">
                  <c:v>691.21050887573972</c:v>
                </c:pt>
                <c:pt idx="1748">
                  <c:v>691.21050887573972</c:v>
                </c:pt>
                <c:pt idx="1749">
                  <c:v>697.76670611439852</c:v>
                </c:pt>
                <c:pt idx="1750">
                  <c:v>690.85928402366869</c:v>
                </c:pt>
                <c:pt idx="1751">
                  <c:v>690.97635897435896</c:v>
                </c:pt>
                <c:pt idx="1752">
                  <c:v>701.74725443786986</c:v>
                </c:pt>
                <c:pt idx="1753">
                  <c:v>692.49833333333333</c:v>
                </c:pt>
                <c:pt idx="1754">
                  <c:v>692.49833333333333</c:v>
                </c:pt>
                <c:pt idx="1755">
                  <c:v>692.49833333333333</c:v>
                </c:pt>
                <c:pt idx="1756">
                  <c:v>681.31767554240639</c:v>
                </c:pt>
                <c:pt idx="1757">
                  <c:v>686.58604832347146</c:v>
                </c:pt>
                <c:pt idx="1758">
                  <c:v>691.97149605522679</c:v>
                </c:pt>
                <c:pt idx="1759">
                  <c:v>699.11306804733726</c:v>
                </c:pt>
                <c:pt idx="1760">
                  <c:v>702.39116666666678</c:v>
                </c:pt>
                <c:pt idx="1761">
                  <c:v>702.39116666666678</c:v>
                </c:pt>
                <c:pt idx="1762">
                  <c:v>702.39116666666678</c:v>
                </c:pt>
                <c:pt idx="1763">
                  <c:v>707.24977712031557</c:v>
                </c:pt>
                <c:pt idx="1764">
                  <c:v>713.34237147102533</c:v>
                </c:pt>
                <c:pt idx="1765">
                  <c:v>726.27802278355637</c:v>
                </c:pt>
                <c:pt idx="1766">
                  <c:v>734.62739772164446</c:v>
                </c:pt>
                <c:pt idx="1767">
                  <c:v>737.80251213472002</c:v>
                </c:pt>
                <c:pt idx="1768">
                  <c:v>737.80251213472002</c:v>
                </c:pt>
                <c:pt idx="1769">
                  <c:v>737.80251213472002</c:v>
                </c:pt>
                <c:pt idx="1770">
                  <c:v>732.86344526993571</c:v>
                </c:pt>
                <c:pt idx="1771">
                  <c:v>734.74499455175817</c:v>
                </c:pt>
                <c:pt idx="1772">
                  <c:v>724.16127984150569</c:v>
                </c:pt>
                <c:pt idx="1773">
                  <c:v>744.87008162456664</c:v>
                </c:pt>
                <c:pt idx="1774">
                  <c:v>739.16663536404155</c:v>
                </c:pt>
                <c:pt idx="1775">
                  <c:v>739.16663536404155</c:v>
                </c:pt>
                <c:pt idx="1776">
                  <c:v>739.16663536404155</c:v>
                </c:pt>
                <c:pt idx="1777">
                  <c:v>735.80336602278362</c:v>
                </c:pt>
                <c:pt idx="1778">
                  <c:v>730.13519881129275</c:v>
                </c:pt>
                <c:pt idx="1779">
                  <c:v>732.74584843982177</c:v>
                </c:pt>
                <c:pt idx="1780">
                  <c:v>727.04240217929669</c:v>
                </c:pt>
                <c:pt idx="1781">
                  <c:v>731.09949281822696</c:v>
                </c:pt>
                <c:pt idx="1782">
                  <c:v>731.09949281822696</c:v>
                </c:pt>
                <c:pt idx="1783">
                  <c:v>731.09949281822696</c:v>
                </c:pt>
                <c:pt idx="1784">
                  <c:v>732.51065477959378</c:v>
                </c:pt>
                <c:pt idx="1785">
                  <c:v>737.92010896483418</c:v>
                </c:pt>
                <c:pt idx="1786">
                  <c:v>741.21282020802369</c:v>
                </c:pt>
                <c:pt idx="1787">
                  <c:v>742.32999009410605</c:v>
                </c:pt>
                <c:pt idx="1788">
                  <c:v>750.5029697870234</c:v>
                </c:pt>
                <c:pt idx="1789">
                  <c:v>750.5029697870234</c:v>
                </c:pt>
                <c:pt idx="1790">
                  <c:v>750.5029697870234</c:v>
                </c:pt>
                <c:pt idx="1791">
                  <c:v>753.32529370975737</c:v>
                </c:pt>
                <c:pt idx="1792">
                  <c:v>752.61971272907385</c:v>
                </c:pt>
                <c:pt idx="1793">
                  <c:v>748.68021892025763</c:v>
                </c:pt>
                <c:pt idx="1794">
                  <c:v>761.65021782178235</c:v>
                </c:pt>
                <c:pt idx="1795">
                  <c:v>758.82929108910901</c:v>
                </c:pt>
                <c:pt idx="1796">
                  <c:v>758.82929108910901</c:v>
                </c:pt>
                <c:pt idx="1797">
                  <c:v>758.82929108910901</c:v>
                </c:pt>
                <c:pt idx="1798">
                  <c:v>759.53452277227734</c:v>
                </c:pt>
                <c:pt idx="1799">
                  <c:v>755.94959504950498</c:v>
                </c:pt>
                <c:pt idx="1800">
                  <c:v>741.60988415841598</c:v>
                </c:pt>
                <c:pt idx="1801">
                  <c:v>745.00675009900999</c:v>
                </c:pt>
                <c:pt idx="1802">
                  <c:v>734.79264455445548</c:v>
                </c:pt>
                <c:pt idx="1803">
                  <c:v>734.79264455445548</c:v>
                </c:pt>
                <c:pt idx="1804">
                  <c:v>734.79264455445548</c:v>
                </c:pt>
                <c:pt idx="1805">
                  <c:v>741.02219108910901</c:v>
                </c:pt>
                <c:pt idx="1806">
                  <c:v>740.55203663366342</c:v>
                </c:pt>
                <c:pt idx="1807">
                  <c:v>739.02403465346549</c:v>
                </c:pt>
                <c:pt idx="1808">
                  <c:v>735.61541485148518</c:v>
                </c:pt>
                <c:pt idx="1809">
                  <c:v>723.27386039603971</c:v>
                </c:pt>
                <c:pt idx="1810">
                  <c:v>723.27386039603971</c:v>
                </c:pt>
                <c:pt idx="1811">
                  <c:v>723.27386039603971</c:v>
                </c:pt>
                <c:pt idx="1812">
                  <c:v>724.33170792079216</c:v>
                </c:pt>
                <c:pt idx="1813">
                  <c:v>732.20679504950499</c:v>
                </c:pt>
                <c:pt idx="1814">
                  <c:v>729.26832970297039</c:v>
                </c:pt>
                <c:pt idx="1815">
                  <c:v>726.97632673267321</c:v>
                </c:pt>
                <c:pt idx="1816">
                  <c:v>729.92654594059411</c:v>
                </c:pt>
                <c:pt idx="1817">
                  <c:v>729.92654594059411</c:v>
                </c:pt>
                <c:pt idx="1818">
                  <c:v>729.92654594059411</c:v>
                </c:pt>
                <c:pt idx="1819">
                  <c:v>729.6209455445545</c:v>
                </c:pt>
                <c:pt idx="1820">
                  <c:v>734.26372079207931</c:v>
                </c:pt>
                <c:pt idx="1821">
                  <c:v>737.20218613861391</c:v>
                </c:pt>
                <c:pt idx="1822">
                  <c:v>746.25265940594068</c:v>
                </c:pt>
                <c:pt idx="1823">
                  <c:v>748.36835445544568</c:v>
                </c:pt>
                <c:pt idx="1824">
                  <c:v>748.36835445544568</c:v>
                </c:pt>
                <c:pt idx="1825">
                  <c:v>744.3151531265388</c:v>
                </c:pt>
                <c:pt idx="1826">
                  <c:v>744.4320551452488</c:v>
                </c:pt>
                <c:pt idx="1827">
                  <c:v>748.75742983751854</c:v>
                </c:pt>
                <c:pt idx="1828">
                  <c:v>733.5601674052192</c:v>
                </c:pt>
                <c:pt idx="1829">
                  <c:v>727.13055637616947</c:v>
                </c:pt>
                <c:pt idx="1830">
                  <c:v>710.06286164451012</c:v>
                </c:pt>
                <c:pt idx="1831">
                  <c:v>710.06286164451012</c:v>
                </c:pt>
                <c:pt idx="1832">
                  <c:v>710.06286164451012</c:v>
                </c:pt>
                <c:pt idx="1833">
                  <c:v>713.10231413097006</c:v>
                </c:pt>
                <c:pt idx="1834">
                  <c:v>717.42768882323992</c:v>
                </c:pt>
                <c:pt idx="1835">
                  <c:v>714.62204037419997</c:v>
                </c:pt>
                <c:pt idx="1836">
                  <c:v>714.97274643032995</c:v>
                </c:pt>
                <c:pt idx="1837">
                  <c:v>733.20946134908922</c:v>
                </c:pt>
                <c:pt idx="1838">
                  <c:v>733.20946134908922</c:v>
                </c:pt>
                <c:pt idx="1839">
                  <c:v>733.20946134908922</c:v>
                </c:pt>
                <c:pt idx="1840">
                  <c:v>732.62495125553926</c:v>
                </c:pt>
                <c:pt idx="1841">
                  <c:v>730.40381290004927</c:v>
                </c:pt>
                <c:pt idx="1842">
                  <c:v>738.58695420974891</c:v>
                </c:pt>
                <c:pt idx="1843">
                  <c:v>733.7939714426393</c:v>
                </c:pt>
                <c:pt idx="1844">
                  <c:v>742.79542688330866</c:v>
                </c:pt>
                <c:pt idx="1845">
                  <c:v>742.79542688330866</c:v>
                </c:pt>
                <c:pt idx="1846">
                  <c:v>742.79542688330866</c:v>
                </c:pt>
                <c:pt idx="1847">
                  <c:v>740.4573865091088</c:v>
                </c:pt>
                <c:pt idx="1848">
                  <c:v>756.00535499753823</c:v>
                </c:pt>
                <c:pt idx="1849">
                  <c:v>758.46029739044798</c:v>
                </c:pt>
                <c:pt idx="1850">
                  <c:v>755.30394288527827</c:v>
                </c:pt>
                <c:pt idx="1851">
                  <c:v>755.18704086656828</c:v>
                </c:pt>
                <c:pt idx="1852">
                  <c:v>755.18704086656828</c:v>
                </c:pt>
                <c:pt idx="1853">
                  <c:v>755.18704086656828</c:v>
                </c:pt>
                <c:pt idx="1854">
                  <c:v>752.49829443623844</c:v>
                </c:pt>
                <c:pt idx="1855">
                  <c:v>756.70676710979808</c:v>
                </c:pt>
                <c:pt idx="1856">
                  <c:v>762.33905140166246</c:v>
                </c:pt>
                <c:pt idx="1857">
                  <c:v>767.00738607038068</c:v>
                </c:pt>
                <c:pt idx="1858">
                  <c:v>756.09515378225205</c:v>
                </c:pt>
                <c:pt idx="1859">
                  <c:v>756.09515378225205</c:v>
                </c:pt>
                <c:pt idx="1860">
                  <c:v>756.09515378225205</c:v>
                </c:pt>
                <c:pt idx="1861">
                  <c:v>756.79540398255983</c:v>
                </c:pt>
                <c:pt idx="1862">
                  <c:v>762.45575976838029</c:v>
                </c:pt>
                <c:pt idx="1863">
                  <c:v>760.29665498409838</c:v>
                </c:pt>
                <c:pt idx="1864">
                  <c:v>770.80040798871414</c:v>
                </c:pt>
                <c:pt idx="1865">
                  <c:v>778.2697434586629</c:v>
                </c:pt>
                <c:pt idx="1866">
                  <c:v>778.2697434586629</c:v>
                </c:pt>
                <c:pt idx="1867">
                  <c:v>778.2697434586629</c:v>
                </c:pt>
                <c:pt idx="1868">
                  <c:v>771.55901237238072</c:v>
                </c:pt>
                <c:pt idx="1869">
                  <c:v>775.23532592399602</c:v>
                </c:pt>
                <c:pt idx="1870">
                  <c:v>780.93069421983216</c:v>
                </c:pt>
                <c:pt idx="1871">
                  <c:v>781.65428609348339</c:v>
                </c:pt>
                <c:pt idx="1872">
                  <c:v>780.83732752645778</c:v>
                </c:pt>
                <c:pt idx="1873">
                  <c:v>780.83732752645778</c:v>
                </c:pt>
                <c:pt idx="1874">
                  <c:v>780.83732752645778</c:v>
                </c:pt>
                <c:pt idx="1875">
                  <c:v>782.82136976066295</c:v>
                </c:pt>
                <c:pt idx="1876">
                  <c:v>767.06574025373948</c:v>
                </c:pt>
                <c:pt idx="1877">
                  <c:v>792.2747474648171</c:v>
                </c:pt>
                <c:pt idx="1878">
                  <c:v>790.64083033076588</c:v>
                </c:pt>
                <c:pt idx="1879">
                  <c:v>796.59295703338125</c:v>
                </c:pt>
                <c:pt idx="1880">
                  <c:v>796.59295703338125</c:v>
                </c:pt>
                <c:pt idx="1881">
                  <c:v>796.59295703338125</c:v>
                </c:pt>
                <c:pt idx="1882">
                  <c:v>801.26129170209924</c:v>
                </c:pt>
                <c:pt idx="1883">
                  <c:v>774.18495062353463</c:v>
                </c:pt>
                <c:pt idx="1884">
                  <c:v>778.169438759022</c:v>
                </c:pt>
                <c:pt idx="1885">
                  <c:v>772.47282226552943</c:v>
                </c:pt>
                <c:pt idx="1886">
                  <c:v>746.89617678454283</c:v>
                </c:pt>
                <c:pt idx="1887">
                  <c:v>746.89617678454283</c:v>
                </c:pt>
                <c:pt idx="1888">
                  <c:v>746.89617678454283</c:v>
                </c:pt>
                <c:pt idx="1889">
                  <c:v>740.09511423618949</c:v>
                </c:pt>
                <c:pt idx="1890">
                  <c:v>751.60460470263342</c:v>
                </c:pt>
                <c:pt idx="1891">
                  <c:v>754.51104168910922</c:v>
                </c:pt>
                <c:pt idx="1892">
                  <c:v>757.76625111396197</c:v>
                </c:pt>
                <c:pt idx="1893">
                  <c:v>755.99913742618469</c:v>
                </c:pt>
                <c:pt idx="1894">
                  <c:v>755.99913742618469</c:v>
                </c:pt>
                <c:pt idx="1895">
                  <c:v>755.99913742618469</c:v>
                </c:pt>
                <c:pt idx="1896">
                  <c:v>756.25490388099456</c:v>
                </c:pt>
                <c:pt idx="1897">
                  <c:v>748.46565275723958</c:v>
                </c:pt>
                <c:pt idx="1898">
                  <c:v>749.5119700723709</c:v>
                </c:pt>
                <c:pt idx="1899">
                  <c:v>751.72086218209256</c:v>
                </c:pt>
                <c:pt idx="1900">
                  <c:v>759.62637078530656</c:v>
                </c:pt>
                <c:pt idx="1901">
                  <c:v>759.62637078530656</c:v>
                </c:pt>
                <c:pt idx="1902">
                  <c:v>759.62637078530656</c:v>
                </c:pt>
                <c:pt idx="1903">
                  <c:v>760.55643062097874</c:v>
                </c:pt>
                <c:pt idx="1904">
                  <c:v>765.90427467609413</c:v>
                </c:pt>
                <c:pt idx="1905">
                  <c:v>772.18217856688204</c:v>
                </c:pt>
                <c:pt idx="1906">
                  <c:v>771.94966360796377</c:v>
                </c:pt>
                <c:pt idx="1907">
                  <c:v>764.2766699636677</c:v>
                </c:pt>
                <c:pt idx="1908">
                  <c:v>764.2766699636677</c:v>
                </c:pt>
                <c:pt idx="1909">
                  <c:v>764.2766699636677</c:v>
                </c:pt>
                <c:pt idx="1910">
                  <c:v>772.06592108742279</c:v>
                </c:pt>
                <c:pt idx="1911">
                  <c:v>772.42631927374578</c:v>
                </c:pt>
                <c:pt idx="1912">
                  <c:v>773.76328028752448</c:v>
                </c:pt>
                <c:pt idx="1913">
                  <c:v>769.04322662148797</c:v>
                </c:pt>
                <c:pt idx="1914">
                  <c:v>771.71714864904561</c:v>
                </c:pt>
                <c:pt idx="1915">
                  <c:v>767.7248860137953</c:v>
                </c:pt>
                <c:pt idx="1916">
                  <c:v>767.7248860137953</c:v>
                </c:pt>
                <c:pt idx="1917">
                  <c:v>767.95619812166331</c:v>
                </c:pt>
                <c:pt idx="1918">
                  <c:v>767.89837009469625</c:v>
                </c:pt>
                <c:pt idx="1919">
                  <c:v>779.92659970383079</c:v>
                </c:pt>
                <c:pt idx="1920">
                  <c:v>780.04225575776468</c:v>
                </c:pt>
                <c:pt idx="1921">
                  <c:v>780.67836405440164</c:v>
                </c:pt>
                <c:pt idx="1922">
                  <c:v>780.67836405440164</c:v>
                </c:pt>
                <c:pt idx="1923">
                  <c:v>780.67836405440164</c:v>
                </c:pt>
                <c:pt idx="1924">
                  <c:v>775.76298176220723</c:v>
                </c:pt>
                <c:pt idx="1925">
                  <c:v>784.03238961848717</c:v>
                </c:pt>
                <c:pt idx="1926">
                  <c:v>783.33845329488338</c:v>
                </c:pt>
                <c:pt idx="1927">
                  <c:v>781.95058064767545</c:v>
                </c:pt>
                <c:pt idx="1928">
                  <c:v>792.84538092825687</c:v>
                </c:pt>
                <c:pt idx="1929">
                  <c:v>792.84538092825687</c:v>
                </c:pt>
                <c:pt idx="1930">
                  <c:v>792.84538092825687</c:v>
                </c:pt>
                <c:pt idx="1931">
                  <c:v>798.26964985776078</c:v>
                </c:pt>
                <c:pt idx="1932">
                  <c:v>794.03663828377705</c:v>
                </c:pt>
                <c:pt idx="1933">
                  <c:v>798.08460017146626</c:v>
                </c:pt>
                <c:pt idx="1934">
                  <c:v>789.87302034215338</c:v>
                </c:pt>
                <c:pt idx="1935">
                  <c:v>800.28206519621233</c:v>
                </c:pt>
                <c:pt idx="1936">
                  <c:v>800.28206519621233</c:v>
                </c:pt>
                <c:pt idx="1937">
                  <c:v>800.28206519621233</c:v>
                </c:pt>
                <c:pt idx="1938">
                  <c:v>797.04369568606057</c:v>
                </c:pt>
                <c:pt idx="1939">
                  <c:v>790.68261271969141</c:v>
                </c:pt>
                <c:pt idx="1940">
                  <c:v>793.68967012197504</c:v>
                </c:pt>
                <c:pt idx="1941">
                  <c:v>780.38922391956669</c:v>
                </c:pt>
                <c:pt idx="1942">
                  <c:v>788.25383558707767</c:v>
                </c:pt>
                <c:pt idx="1943">
                  <c:v>788.25383558707767</c:v>
                </c:pt>
                <c:pt idx="1944">
                  <c:v>788.25383558707767</c:v>
                </c:pt>
                <c:pt idx="1945">
                  <c:v>782.32101659025579</c:v>
                </c:pt>
                <c:pt idx="1946">
                  <c:v>776.55551422021927</c:v>
                </c:pt>
                <c:pt idx="1947">
                  <c:v>776.20958407801697</c:v>
                </c:pt>
                <c:pt idx="1948">
                  <c:v>786.81810843888422</c:v>
                </c:pt>
                <c:pt idx="1949">
                  <c:v>794.31326151993176</c:v>
                </c:pt>
                <c:pt idx="1950">
                  <c:v>794.31326151993176</c:v>
                </c:pt>
                <c:pt idx="1951">
                  <c:v>794.31326151993176</c:v>
                </c:pt>
                <c:pt idx="1952">
                  <c:v>794.19795147253092</c:v>
                </c:pt>
                <c:pt idx="1953">
                  <c:v>790.6233400031083</c:v>
                </c:pt>
                <c:pt idx="1954">
                  <c:v>784.74252758567104</c:v>
                </c:pt>
                <c:pt idx="1955">
                  <c:v>767.56133052296229</c:v>
                </c:pt>
                <c:pt idx="1956">
                  <c:v>773.55745298780027</c:v>
                </c:pt>
                <c:pt idx="1957">
                  <c:v>773.55745298780027</c:v>
                </c:pt>
                <c:pt idx="1958">
                  <c:v>773.55745298780027</c:v>
                </c:pt>
                <c:pt idx="1959">
                  <c:v>772.28904246639206</c:v>
                </c:pt>
                <c:pt idx="1960">
                  <c:v>774.94117355660899</c:v>
                </c:pt>
                <c:pt idx="1961">
                  <c:v>763.52547886393666</c:v>
                </c:pt>
                <c:pt idx="1962">
                  <c:v>758.33652673090376</c:v>
                </c:pt>
                <c:pt idx="1963">
                  <c:v>763.06423867433375</c:v>
                </c:pt>
                <c:pt idx="1964">
                  <c:v>763.06423867433375</c:v>
                </c:pt>
                <c:pt idx="1965">
                  <c:v>763.06423867433375</c:v>
                </c:pt>
                <c:pt idx="1966">
                  <c:v>764.79388938534476</c:v>
                </c:pt>
                <c:pt idx="1967">
                  <c:v>760.18148748931537</c:v>
                </c:pt>
                <c:pt idx="1968">
                  <c:v>763.17954872173459</c:v>
                </c:pt>
                <c:pt idx="1969">
                  <c:v>754.87722530888198</c:v>
                </c:pt>
                <c:pt idx="1970">
                  <c:v>756.43391094879166</c:v>
                </c:pt>
                <c:pt idx="1971">
                  <c:v>756.43391094879166</c:v>
                </c:pt>
                <c:pt idx="1972">
                  <c:v>756.43391094879166</c:v>
                </c:pt>
                <c:pt idx="1973">
                  <c:v>755.91501573548851</c:v>
                </c:pt>
                <c:pt idx="1974">
                  <c:v>757.41404635169795</c:v>
                </c:pt>
                <c:pt idx="1975">
                  <c:v>753.49350474007326</c:v>
                </c:pt>
                <c:pt idx="1976">
                  <c:v>758.48803656501673</c:v>
                </c:pt>
                <c:pt idx="1977">
                  <c:v>771.40702280476899</c:v>
                </c:pt>
                <c:pt idx="1978">
                  <c:v>771.40702280476899</c:v>
                </c:pt>
                <c:pt idx="1979">
                  <c:v>771.40702280476899</c:v>
                </c:pt>
                <c:pt idx="1980">
                  <c:v>770.71801020531541</c:v>
                </c:pt>
                <c:pt idx="1981">
                  <c:v>769.4548204396508</c:v>
                </c:pt>
                <c:pt idx="1982">
                  <c:v>770.25866847234659</c:v>
                </c:pt>
                <c:pt idx="1983">
                  <c:v>756.93775821624638</c:v>
                </c:pt>
                <c:pt idx="1984">
                  <c:v>745.10970859229531</c:v>
                </c:pt>
                <c:pt idx="1985">
                  <c:v>745.10970859229531</c:v>
                </c:pt>
                <c:pt idx="1986">
                  <c:v>745.10970859229531</c:v>
                </c:pt>
                <c:pt idx="1987">
                  <c:v>750.62180938792289</c:v>
                </c:pt>
                <c:pt idx="1988">
                  <c:v>743.27234166041933</c:v>
                </c:pt>
                <c:pt idx="1989">
                  <c:v>748.4399361563203</c:v>
                </c:pt>
                <c:pt idx="1990">
                  <c:v>748.66960702280494</c:v>
                </c:pt>
                <c:pt idx="1991">
                  <c:v>752.57401175304108</c:v>
                </c:pt>
                <c:pt idx="1992">
                  <c:v>752.57401175304108</c:v>
                </c:pt>
                <c:pt idx="1993">
                  <c:v>752.57401175304108</c:v>
                </c:pt>
                <c:pt idx="1994">
                  <c:v>753.72236608546359</c:v>
                </c:pt>
                <c:pt idx="1995">
                  <c:v>759.57897318081791</c:v>
                </c:pt>
                <c:pt idx="1996">
                  <c:v>751.65532828710309</c:v>
                </c:pt>
                <c:pt idx="1997">
                  <c:v>748.77295891272274</c:v>
                </c:pt>
                <c:pt idx="1998">
                  <c:v>751.36823970399757</c:v>
                </c:pt>
                <c:pt idx="1999">
                  <c:v>751.36823970399757</c:v>
                </c:pt>
                <c:pt idx="2000">
                  <c:v>751.36823970399757</c:v>
                </c:pt>
                <c:pt idx="2001">
                  <c:v>747.57867040700353</c:v>
                </c:pt>
                <c:pt idx="2002">
                  <c:v>735.98029164953687</c:v>
                </c:pt>
                <c:pt idx="2003">
                  <c:v>739.13826606369855</c:v>
                </c:pt>
                <c:pt idx="2004">
                  <c:v>745.22454402553763</c:v>
                </c:pt>
                <c:pt idx="2005">
                  <c:v>746.02839205823318</c:v>
                </c:pt>
                <c:pt idx="2006">
                  <c:v>744.30402443614469</c:v>
                </c:pt>
                <c:pt idx="2007">
                  <c:v>744.30402443614469</c:v>
                </c:pt>
                <c:pt idx="2008">
                  <c:v>753.0113446635205</c:v>
                </c:pt>
                <c:pt idx="2009">
                  <c:v>748.3712595423533</c:v>
                </c:pt>
                <c:pt idx="2010">
                  <c:v>749.51695957227105</c:v>
                </c:pt>
                <c:pt idx="2011">
                  <c:v>744.13216943165696</c:v>
                </c:pt>
                <c:pt idx="2012">
                  <c:v>751.46464962313132</c:v>
                </c:pt>
                <c:pt idx="2013">
                  <c:v>751.46464962313132</c:v>
                </c:pt>
                <c:pt idx="2014">
                  <c:v>751.46464962313132</c:v>
                </c:pt>
                <c:pt idx="2015">
                  <c:v>756.6202997577617</c:v>
                </c:pt>
                <c:pt idx="2016">
                  <c:v>759.94282984452354</c:v>
                </c:pt>
                <c:pt idx="2017">
                  <c:v>756.84943976374529</c:v>
                </c:pt>
                <c:pt idx="2018">
                  <c:v>763.95277994923617</c:v>
                </c:pt>
                <c:pt idx="2019">
                  <c:v>764.06734995222791</c:v>
                </c:pt>
                <c:pt idx="2020">
                  <c:v>764.06734995222791</c:v>
                </c:pt>
                <c:pt idx="2021">
                  <c:v>764.06734995222791</c:v>
                </c:pt>
                <c:pt idx="2022">
                  <c:v>761.7759498923923</c:v>
                </c:pt>
                <c:pt idx="2023">
                  <c:v>761.7759498923923</c:v>
                </c:pt>
                <c:pt idx="2024">
                  <c:v>771.05612013472705</c:v>
                </c:pt>
                <c:pt idx="2025">
                  <c:v>776.21177026935743</c:v>
                </c:pt>
                <c:pt idx="2026">
                  <c:v>782.97140044587286</c:v>
                </c:pt>
                <c:pt idx="2027">
                  <c:v>782.97140044587286</c:v>
                </c:pt>
                <c:pt idx="2028">
                  <c:v>782.97140044587286</c:v>
                </c:pt>
                <c:pt idx="2029">
                  <c:v>780.90914039202073</c:v>
                </c:pt>
                <c:pt idx="2030">
                  <c:v>780.22172037406995</c:v>
                </c:pt>
                <c:pt idx="2031">
                  <c:v>773.23295019157092</c:v>
                </c:pt>
                <c:pt idx="2032">
                  <c:v>759.48454983255635</c:v>
                </c:pt>
                <c:pt idx="2033">
                  <c:v>757.53685978169619</c:v>
                </c:pt>
                <c:pt idx="2034">
                  <c:v>757.53685978169619</c:v>
                </c:pt>
                <c:pt idx="2035">
                  <c:v>757.53685978169619</c:v>
                </c:pt>
                <c:pt idx="2036">
                  <c:v>761.89051989538405</c:v>
                </c:pt>
                <c:pt idx="2037">
                  <c:v>759.73574755663446</c:v>
                </c:pt>
                <c:pt idx="2038">
                  <c:v>762.70927298738457</c:v>
                </c:pt>
                <c:pt idx="2039">
                  <c:v>761.22251027200957</c:v>
                </c:pt>
                <c:pt idx="2040">
                  <c:v>769.68562111337519</c:v>
                </c:pt>
                <c:pt idx="2041">
                  <c:v>769.68562111337519</c:v>
                </c:pt>
                <c:pt idx="2042">
                  <c:v>769.68562111337519</c:v>
                </c:pt>
                <c:pt idx="2043">
                  <c:v>768.65632384888465</c:v>
                </c:pt>
                <c:pt idx="2044">
                  <c:v>768.99942293704817</c:v>
                </c:pt>
                <c:pt idx="2045">
                  <c:v>771.74421564235581</c:v>
                </c:pt>
                <c:pt idx="2046">
                  <c:v>757.21968757676905</c:v>
                </c:pt>
                <c:pt idx="2047">
                  <c:v>769.45688838793262</c:v>
                </c:pt>
                <c:pt idx="2048">
                  <c:v>769.45688838793262</c:v>
                </c:pt>
                <c:pt idx="2049">
                  <c:v>769.45688838793262</c:v>
                </c:pt>
                <c:pt idx="2050">
                  <c:v>765.68279841813455</c:v>
                </c:pt>
                <c:pt idx="2051">
                  <c:v>765.2253329672501</c:v>
                </c:pt>
                <c:pt idx="2052">
                  <c:v>763.62420388915393</c:v>
                </c:pt>
                <c:pt idx="2053">
                  <c:v>746.01178403009578</c:v>
                </c:pt>
                <c:pt idx="2054">
                  <c:v>752.30193397975938</c:v>
                </c:pt>
                <c:pt idx="2055">
                  <c:v>752.30193397975938</c:v>
                </c:pt>
                <c:pt idx="2056">
                  <c:v>752.30193397975938</c:v>
                </c:pt>
                <c:pt idx="2057">
                  <c:v>751.1582703525479</c:v>
                </c:pt>
                <c:pt idx="2058">
                  <c:v>751.73010216615364</c:v>
                </c:pt>
                <c:pt idx="2059">
                  <c:v>755.73292486139405</c:v>
                </c:pt>
                <c:pt idx="2060">
                  <c:v>754.93236032234609</c:v>
                </c:pt>
                <c:pt idx="2061">
                  <c:v>764.19603570275967</c:v>
                </c:pt>
                <c:pt idx="2062">
                  <c:v>764.19603570275967</c:v>
                </c:pt>
                <c:pt idx="2063">
                  <c:v>764.19603570275967</c:v>
                </c:pt>
                <c:pt idx="2064">
                  <c:v>763.50983752643265</c:v>
                </c:pt>
                <c:pt idx="2065">
                  <c:v>757.67715302765384</c:v>
                </c:pt>
                <c:pt idx="2066">
                  <c:v>763.39547116371159</c:v>
                </c:pt>
                <c:pt idx="2067">
                  <c:v>760.87941118384606</c:v>
                </c:pt>
                <c:pt idx="2068">
                  <c:v>769.79140836050021</c:v>
                </c:pt>
                <c:pt idx="2069">
                  <c:v>769.79140836050021</c:v>
                </c:pt>
                <c:pt idx="2070">
                  <c:v>769.79140836050021</c:v>
                </c:pt>
                <c:pt idx="2071">
                  <c:v>768.64809719406549</c:v>
                </c:pt>
                <c:pt idx="2072">
                  <c:v>779.50955327519534</c:v>
                </c:pt>
                <c:pt idx="2073">
                  <c:v>779.50955327519534</c:v>
                </c:pt>
                <c:pt idx="2074">
                  <c:v>795.05858513870771</c:v>
                </c:pt>
                <c:pt idx="2075">
                  <c:v>801.23246543745518</c:v>
                </c:pt>
                <c:pt idx="2076">
                  <c:v>801.23246543745518</c:v>
                </c:pt>
                <c:pt idx="2077">
                  <c:v>801.23246543745518</c:v>
                </c:pt>
                <c:pt idx="2078">
                  <c:v>803.8620811202552</c:v>
                </c:pt>
                <c:pt idx="2079">
                  <c:v>814.72353720138506</c:v>
                </c:pt>
                <c:pt idx="2080">
                  <c:v>813.58022603495021</c:v>
                </c:pt>
                <c:pt idx="2081">
                  <c:v>809.80729918571558</c:v>
                </c:pt>
                <c:pt idx="2082">
                  <c:v>809.00698136921142</c:v>
                </c:pt>
                <c:pt idx="2083">
                  <c:v>809.00698136921142</c:v>
                </c:pt>
                <c:pt idx="2084">
                  <c:v>809.00698136921142</c:v>
                </c:pt>
                <c:pt idx="2085">
                  <c:v>820.78308638348904</c:v>
                </c:pt>
                <c:pt idx="2086">
                  <c:v>827.18562891552335</c:v>
                </c:pt>
                <c:pt idx="2087">
                  <c:v>824.67034434936693</c:v>
                </c:pt>
                <c:pt idx="2088">
                  <c:v>838.96173392980108</c:v>
                </c:pt>
                <c:pt idx="2089">
                  <c:v>836.33211824700129</c:v>
                </c:pt>
                <c:pt idx="2090">
                  <c:v>836.33211824700129</c:v>
                </c:pt>
                <c:pt idx="2091">
                  <c:v>836.33211824700129</c:v>
                </c:pt>
                <c:pt idx="2092">
                  <c:v>835.18880708056645</c:v>
                </c:pt>
                <c:pt idx="2093">
                  <c:v>836.56078048028826</c:v>
                </c:pt>
                <c:pt idx="2094">
                  <c:v>833.24517809762744</c:v>
                </c:pt>
                <c:pt idx="2095">
                  <c:v>839.76205174630547</c:v>
                </c:pt>
                <c:pt idx="2096">
                  <c:v>850.16618336086151</c:v>
                </c:pt>
                <c:pt idx="2097">
                  <c:v>850.16618336086151</c:v>
                </c:pt>
                <c:pt idx="2098">
                  <c:v>846.57876066306414</c:v>
                </c:pt>
                <c:pt idx="2099">
                  <c:v>850.67731302775883</c:v>
                </c:pt>
                <c:pt idx="2100">
                  <c:v>832.9169194474149</c:v>
                </c:pt>
                <c:pt idx="2101">
                  <c:v>828.70451840592295</c:v>
                </c:pt>
                <c:pt idx="2102">
                  <c:v>840.20323476242777</c:v>
                </c:pt>
                <c:pt idx="2103">
                  <c:v>845.55412257189039</c:v>
                </c:pt>
                <c:pt idx="2104">
                  <c:v>845.55412257189039</c:v>
                </c:pt>
                <c:pt idx="2105">
                  <c:v>845.55412257189039</c:v>
                </c:pt>
                <c:pt idx="2106">
                  <c:v>834.85234695296504</c:v>
                </c:pt>
                <c:pt idx="2107">
                  <c:v>840.08938608563062</c:v>
                </c:pt>
                <c:pt idx="2108">
                  <c:v>843.73254374313717</c:v>
                </c:pt>
                <c:pt idx="2109">
                  <c:v>851.41732942693977</c:v>
                </c:pt>
                <c:pt idx="2110">
                  <c:v>853.69430296288135</c:v>
                </c:pt>
                <c:pt idx="2111">
                  <c:v>853.69430296288135</c:v>
                </c:pt>
                <c:pt idx="2112">
                  <c:v>853.69430296288135</c:v>
                </c:pt>
                <c:pt idx="2113">
                  <c:v>864.56685159700226</c:v>
                </c:pt>
                <c:pt idx="2114">
                  <c:v>865.81918704176996</c:v>
                </c:pt>
                <c:pt idx="2115">
                  <c:v>859.32981246433667</c:v>
                </c:pt>
                <c:pt idx="2116">
                  <c:v>874.58553515514495</c:v>
                </c:pt>
                <c:pt idx="2117">
                  <c:v>871.17007485123258</c:v>
                </c:pt>
                <c:pt idx="2118">
                  <c:v>871.17007485123258</c:v>
                </c:pt>
                <c:pt idx="2119">
                  <c:v>871.17007485123258</c:v>
                </c:pt>
                <c:pt idx="2120">
                  <c:v>858.64672040355424</c:v>
                </c:pt>
                <c:pt idx="2121">
                  <c:v>864.90839762739347</c:v>
                </c:pt>
                <c:pt idx="2122">
                  <c:v>869.46234469927663</c:v>
                </c:pt>
                <c:pt idx="2123">
                  <c:v>875.83787059991278</c:v>
                </c:pt>
                <c:pt idx="2124">
                  <c:v>893.93981021064815</c:v>
                </c:pt>
                <c:pt idx="2125">
                  <c:v>893.93981021064815</c:v>
                </c:pt>
                <c:pt idx="2126">
                  <c:v>893.93981021064815</c:v>
                </c:pt>
                <c:pt idx="2127">
                  <c:v>901.45382287925509</c:v>
                </c:pt>
                <c:pt idx="2128">
                  <c:v>890.41050122993875</c:v>
                </c:pt>
                <c:pt idx="2129">
                  <c:v>904.357906209666</c:v>
                </c:pt>
                <c:pt idx="2130">
                  <c:v>893.57552655480663</c:v>
                </c:pt>
                <c:pt idx="2131">
                  <c:v>915.93477699698849</c:v>
                </c:pt>
                <c:pt idx="2132">
                  <c:v>915.93477699698849</c:v>
                </c:pt>
                <c:pt idx="2133">
                  <c:v>915.93477699698849</c:v>
                </c:pt>
                <c:pt idx="2134">
                  <c:v>915.36728333094322</c:v>
                </c:pt>
                <c:pt idx="2135">
                  <c:v>936.36454897461647</c:v>
                </c:pt>
                <c:pt idx="2136">
                  <c:v>943.28797170036819</c:v>
                </c:pt>
                <c:pt idx="2137">
                  <c:v>946.12544003059429</c:v>
                </c:pt>
                <c:pt idx="2138">
                  <c:v>944.30946029924951</c:v>
                </c:pt>
                <c:pt idx="2139">
                  <c:v>944.30946029924951</c:v>
                </c:pt>
                <c:pt idx="2140">
                  <c:v>944.30946029924951</c:v>
                </c:pt>
                <c:pt idx="2141">
                  <c:v>900.61244801376745</c:v>
                </c:pt>
                <c:pt idx="2142">
                  <c:v>910.25984033653629</c:v>
                </c:pt>
                <c:pt idx="2143">
                  <c:v>921.60971365744069</c:v>
                </c:pt>
                <c:pt idx="2144">
                  <c:v>894.71051388689705</c:v>
                </c:pt>
                <c:pt idx="2145">
                  <c:v>892.4405392227161</c:v>
                </c:pt>
                <c:pt idx="2146">
                  <c:v>892.4405392227161</c:v>
                </c:pt>
                <c:pt idx="2147">
                  <c:v>892.4405392227161</c:v>
                </c:pt>
                <c:pt idx="2148">
                  <c:v>887.56009369472736</c:v>
                </c:pt>
                <c:pt idx="2149">
                  <c:v>911.16783020220851</c:v>
                </c:pt>
                <c:pt idx="2150">
                  <c:v>908.23956288541524</c:v>
                </c:pt>
                <c:pt idx="2151">
                  <c:v>913.21080739997149</c:v>
                </c:pt>
                <c:pt idx="2152">
                  <c:v>935.00256417610785</c:v>
                </c:pt>
                <c:pt idx="2153">
                  <c:v>935.00256417610785</c:v>
                </c:pt>
                <c:pt idx="2154">
                  <c:v>935.00256417610785</c:v>
                </c:pt>
                <c:pt idx="2155">
                  <c:v>935.9105540417803</c:v>
                </c:pt>
                <c:pt idx="2156">
                  <c:v>922.29070605669494</c:v>
                </c:pt>
                <c:pt idx="2157">
                  <c:v>913.09730866676239</c:v>
                </c:pt>
                <c:pt idx="2158">
                  <c:v>900.49894928055835</c:v>
                </c:pt>
                <c:pt idx="2159">
                  <c:v>882.38476431695074</c:v>
                </c:pt>
                <c:pt idx="2160">
                  <c:v>882.38476431695074</c:v>
                </c:pt>
                <c:pt idx="2161">
                  <c:v>882.38476431695074</c:v>
                </c:pt>
                <c:pt idx="2162">
                  <c:v>894.49073868541132</c:v>
                </c:pt>
                <c:pt idx="2163">
                  <c:v>902.82415359951437</c:v>
                </c:pt>
                <c:pt idx="2164">
                  <c:v>895.72948955102117</c:v>
                </c:pt>
                <c:pt idx="2165">
                  <c:v>903.38722217479165</c:v>
                </c:pt>
                <c:pt idx="2166">
                  <c:v>895.05380726068859</c:v>
                </c:pt>
                <c:pt idx="2167">
                  <c:v>895.05380726068859</c:v>
                </c:pt>
                <c:pt idx="2168">
                  <c:v>895.05380726068859</c:v>
                </c:pt>
                <c:pt idx="2169">
                  <c:v>910.14404507811832</c:v>
                </c:pt>
                <c:pt idx="2170">
                  <c:v>897.64392270696385</c:v>
                </c:pt>
                <c:pt idx="2171">
                  <c:v>916.22518569111253</c:v>
                </c:pt>
                <c:pt idx="2172">
                  <c:v>897.8691501370746</c:v>
                </c:pt>
                <c:pt idx="2173">
                  <c:v>895.1326368612273</c:v>
                </c:pt>
                <c:pt idx="2174">
                  <c:v>895.1326368612273</c:v>
                </c:pt>
                <c:pt idx="2175">
                  <c:v>895.1326368612273</c:v>
                </c:pt>
                <c:pt idx="2176">
                  <c:v>893.36460153485677</c:v>
                </c:pt>
                <c:pt idx="2177">
                  <c:v>904.00659760759663</c:v>
                </c:pt>
                <c:pt idx="2178">
                  <c:v>903.49983588984696</c:v>
                </c:pt>
                <c:pt idx="2179">
                  <c:v>896.85562670157572</c:v>
                </c:pt>
                <c:pt idx="2180">
                  <c:v>914.19813882011454</c:v>
                </c:pt>
                <c:pt idx="2181">
                  <c:v>914.19813882011454</c:v>
                </c:pt>
                <c:pt idx="2182">
                  <c:v>914.19813882011454</c:v>
                </c:pt>
                <c:pt idx="2183">
                  <c:v>914.19813882011454</c:v>
                </c:pt>
                <c:pt idx="2184">
                  <c:v>908.79268049745303</c:v>
                </c:pt>
                <c:pt idx="2185">
                  <c:v>928.50008063215614</c:v>
                </c:pt>
                <c:pt idx="2186">
                  <c:v>929.73883149776611</c:v>
                </c:pt>
                <c:pt idx="2187">
                  <c:v>946.51827504102766</c:v>
                </c:pt>
                <c:pt idx="2188">
                  <c:v>946.51827504102766</c:v>
                </c:pt>
                <c:pt idx="2189">
                  <c:v>946.51827504102766</c:v>
                </c:pt>
                <c:pt idx="2190">
                  <c:v>936.14757312776396</c:v>
                </c:pt>
                <c:pt idx="2191">
                  <c:v>936.14757312776396</c:v>
                </c:pt>
                <c:pt idx="2192">
                  <c:v>962.87218898531546</c:v>
                </c:pt>
                <c:pt idx="2193">
                  <c:v>971.18152332757938</c:v>
                </c:pt>
                <c:pt idx="2194">
                  <c:v>965.23024332568752</c:v>
                </c:pt>
                <c:pt idx="2195">
                  <c:v>965.23024332568752</c:v>
                </c:pt>
                <c:pt idx="2196">
                  <c:v>965.23024332568752</c:v>
                </c:pt>
                <c:pt idx="2197">
                  <c:v>963.5459187968504</c:v>
                </c:pt>
                <c:pt idx="2198">
                  <c:v>985.89129087942501</c:v>
                </c:pt>
                <c:pt idx="2199">
                  <c:v>986.78959729480482</c:v>
                </c:pt>
                <c:pt idx="2200">
                  <c:v>1003.0714010735652</c:v>
                </c:pt>
                <c:pt idx="2201">
                  <c:v>1005.4294554139376</c:v>
                </c:pt>
                <c:pt idx="2202">
                  <c:v>1005.4294554139376</c:v>
                </c:pt>
                <c:pt idx="2203">
                  <c:v>1005.4294554139376</c:v>
                </c:pt>
                <c:pt idx="2204">
                  <c:v>1015.0862493792712</c:v>
                </c:pt>
                <c:pt idx="2205">
                  <c:v>997.00783276975119</c:v>
                </c:pt>
                <c:pt idx="2206">
                  <c:v>984.76840786020011</c:v>
                </c:pt>
                <c:pt idx="2207">
                  <c:v>985.66671427558003</c:v>
                </c:pt>
                <c:pt idx="2208">
                  <c:v>991.61799427747189</c:v>
                </c:pt>
                <c:pt idx="2209">
                  <c:v>991.61799427747189</c:v>
                </c:pt>
                <c:pt idx="2210">
                  <c:v>991.61799427747189</c:v>
                </c:pt>
                <c:pt idx="2211">
                  <c:v>971.29381162950176</c:v>
                </c:pt>
                <c:pt idx="2212">
                  <c:v>1001.9485180543405</c:v>
                </c:pt>
                <c:pt idx="2213">
                  <c:v>1000.5673719406939</c:v>
                </c:pt>
                <c:pt idx="2214">
                  <c:v>1025.0799082503727</c:v>
                </c:pt>
                <c:pt idx="2215">
                  <c:v>1026.2027912695974</c:v>
                </c:pt>
                <c:pt idx="2216">
                  <c:v>1026.2027912695974</c:v>
                </c:pt>
                <c:pt idx="2217">
                  <c:v>1026.2027912695974</c:v>
                </c:pt>
                <c:pt idx="2218">
                  <c:v>1042.4621373879734</c:v>
                </c:pt>
                <c:pt idx="2219">
                  <c:v>1036.9150952730026</c:v>
                </c:pt>
                <c:pt idx="2220">
                  <c:v>1043.6074780675826</c:v>
                </c:pt>
                <c:pt idx="2221">
                  <c:v>1036.3290073241774</c:v>
                </c:pt>
                <c:pt idx="2222">
                  <c:v>1013.0532883388162</c:v>
                </c:pt>
                <c:pt idx="2223">
                  <c:v>1013.0532883388162</c:v>
                </c:pt>
                <c:pt idx="2224">
                  <c:v>1013.0532883388162</c:v>
                </c:pt>
                <c:pt idx="2225">
                  <c:v>1011.1509459217435</c:v>
                </c:pt>
                <c:pt idx="2226">
                  <c:v>993.91796167296673</c:v>
                </c:pt>
                <c:pt idx="2227">
                  <c:v>1007.4581635827197</c:v>
                </c:pt>
                <c:pt idx="2228">
                  <c:v>1019.0960230754005</c:v>
                </c:pt>
                <c:pt idx="2229">
                  <c:v>1032.8040787278367</c:v>
                </c:pt>
                <c:pt idx="2230">
                  <c:v>1032.8040787278367</c:v>
                </c:pt>
                <c:pt idx="2231">
                  <c:v>1032.8040787278367</c:v>
                </c:pt>
                <c:pt idx="2232">
                  <c:v>1033.3635912034465</c:v>
                </c:pt>
                <c:pt idx="2233">
                  <c:v>1014.2842157851576</c:v>
                </c:pt>
                <c:pt idx="2234">
                  <c:v>1014.5080207754014</c:v>
                </c:pt>
                <c:pt idx="2235">
                  <c:v>1016.2984606973523</c:v>
                </c:pt>
                <c:pt idx="2236">
                  <c:v>1009.9200184754023</c:v>
                </c:pt>
                <c:pt idx="2237">
                  <c:v>1009.9200184754023</c:v>
                </c:pt>
                <c:pt idx="2238">
                  <c:v>1009.9200184754023</c:v>
                </c:pt>
                <c:pt idx="2239">
                  <c:v>1012.9413858436943</c:v>
                </c:pt>
                <c:pt idx="2240">
                  <c:v>1038.2313497412499</c:v>
                </c:pt>
                <c:pt idx="2241">
                  <c:v>1056.3595539510027</c:v>
                </c:pt>
                <c:pt idx="2242">
                  <c:v>1058.7095063485631</c:v>
                </c:pt>
                <c:pt idx="2243">
                  <c:v>1057.7023838924658</c:v>
                </c:pt>
                <c:pt idx="2244">
                  <c:v>1057.7023838924658</c:v>
                </c:pt>
                <c:pt idx="2245">
                  <c:v>1057.7023838924658</c:v>
                </c:pt>
                <c:pt idx="2246">
                  <c:v>1051.4358441656377</c:v>
                </c:pt>
                <c:pt idx="2247">
                  <c:v>1060.9475562510017</c:v>
                </c:pt>
                <c:pt idx="2248">
                  <c:v>1071.9140007729504</c:v>
                </c:pt>
                <c:pt idx="2249">
                  <c:v>1086.4613251388012</c:v>
                </c:pt>
                <c:pt idx="2250">
                  <c:v>1087.1897633611834</c:v>
                </c:pt>
                <c:pt idx="2251">
                  <c:v>1087.1897633611834</c:v>
                </c:pt>
                <c:pt idx="2252">
                  <c:v>1087.1897633611834</c:v>
                </c:pt>
                <c:pt idx="2253">
                  <c:v>1098.1297568727755</c:v>
                </c:pt>
                <c:pt idx="2254">
                  <c:v>1076.1381372627382</c:v>
                </c:pt>
                <c:pt idx="2255">
                  <c:v>1104.9393446708073</c:v>
                </c:pt>
                <c:pt idx="2256">
                  <c:v>1092.8830252906853</c:v>
                </c:pt>
                <c:pt idx="2257">
                  <c:v>1086.4083352532125</c:v>
                </c:pt>
                <c:pt idx="2258">
                  <c:v>1086.4083352532125</c:v>
                </c:pt>
                <c:pt idx="2259">
                  <c:v>1086.4083352532125</c:v>
                </c:pt>
                <c:pt idx="2260">
                  <c:v>1086.0734374926535</c:v>
                </c:pt>
                <c:pt idx="2261">
                  <c:v>1086.5199678400654</c:v>
                </c:pt>
                <c:pt idx="2262">
                  <c:v>1097.2366961779514</c:v>
                </c:pt>
                <c:pt idx="2263">
                  <c:v>1110.5209740134562</c:v>
                </c:pt>
                <c:pt idx="2264">
                  <c:v>1119.563213548548</c:v>
                </c:pt>
                <c:pt idx="2265">
                  <c:v>1119.563213548548</c:v>
                </c:pt>
                <c:pt idx="2266">
                  <c:v>1119.563213548548</c:v>
                </c:pt>
                <c:pt idx="2267">
                  <c:v>1119.3399483748422</c:v>
                </c:pt>
                <c:pt idx="2268">
                  <c:v>1095.562207375157</c:v>
                </c:pt>
                <c:pt idx="2269">
                  <c:v>1053.923252478995</c:v>
                </c:pt>
                <c:pt idx="2270">
                  <c:v>1016.3030707095403</c:v>
                </c:pt>
                <c:pt idx="2271">
                  <c:v>1026.4616361131616</c:v>
                </c:pt>
                <c:pt idx="2272">
                  <c:v>1026.4616361131616</c:v>
                </c:pt>
                <c:pt idx="2273">
                  <c:v>1026.4616361131616</c:v>
                </c:pt>
                <c:pt idx="2274">
                  <c:v>1021.7730674653363</c:v>
                </c:pt>
                <c:pt idx="2275">
                  <c:v>1048.2299905494931</c:v>
                </c:pt>
                <c:pt idx="2276">
                  <c:v>1064.97487857744</c:v>
                </c:pt>
                <c:pt idx="2277">
                  <c:v>1057.4954952582902</c:v>
                </c:pt>
                <c:pt idx="2278">
                  <c:v>1039.7459139486664</c:v>
                </c:pt>
                <c:pt idx="2279">
                  <c:v>1039.7459139486664</c:v>
                </c:pt>
                <c:pt idx="2280">
                  <c:v>1039.7459139486664</c:v>
                </c:pt>
                <c:pt idx="2281">
                  <c:v>1019.9099227914995</c:v>
                </c:pt>
                <c:pt idx="2282">
                  <c:v>981.86769423934641</c:v>
                </c:pt>
                <c:pt idx="2283">
                  <c:v>1006.1168340766837</c:v>
                </c:pt>
                <c:pt idx="2284">
                  <c:v>1004.3370806941268</c:v>
                </c:pt>
                <c:pt idx="2285">
                  <c:v>1016.4616506127956</c:v>
                </c:pt>
                <c:pt idx="2286">
                  <c:v>1016.4616506127956</c:v>
                </c:pt>
                <c:pt idx="2287">
                  <c:v>1016.4616506127956</c:v>
                </c:pt>
                <c:pt idx="2288">
                  <c:v>1023.3581949702036</c:v>
                </c:pt>
                <c:pt idx="2289">
                  <c:v>1017.6852310633035</c:v>
                </c:pt>
                <c:pt idx="2290">
                  <c:v>1038.9310370675764</c:v>
                </c:pt>
                <c:pt idx="2291">
                  <c:v>1033.1468385742664</c:v>
                </c:pt>
                <c:pt idx="2292">
                  <c:v>1029.2536280499232</c:v>
                </c:pt>
                <c:pt idx="2293">
                  <c:v>1029.2536280499232</c:v>
                </c:pt>
                <c:pt idx="2294">
                  <c:v>1029.2536280499232</c:v>
                </c:pt>
                <c:pt idx="2295">
                  <c:v>1028.3637513586448</c:v>
                </c:pt>
                <c:pt idx="2296">
                  <c:v>1032.1457272965781</c:v>
                </c:pt>
                <c:pt idx="2297">
                  <c:v>1050.4994340541959</c:v>
                </c:pt>
                <c:pt idx="2298">
                  <c:v>1044.270297215247</c:v>
                </c:pt>
                <c:pt idx="2299">
                  <c:v>1019.9099227914995</c:v>
                </c:pt>
                <c:pt idx="2300">
                  <c:v>1019.9099227914995</c:v>
                </c:pt>
                <c:pt idx="2301">
                  <c:v>1019.9099227914995</c:v>
                </c:pt>
                <c:pt idx="2302">
                  <c:v>1016.9065889584349</c:v>
                </c:pt>
                <c:pt idx="2303">
                  <c:v>1018.7975769274016</c:v>
                </c:pt>
                <c:pt idx="2304">
                  <c:v>1005.8387476106593</c:v>
                </c:pt>
                <c:pt idx="2305">
                  <c:v>985.81652205689443</c:v>
                </c:pt>
                <c:pt idx="2306">
                  <c:v>985.87213935009925</c:v>
                </c:pt>
                <c:pt idx="2307">
                  <c:v>985.87213935009925</c:v>
                </c:pt>
                <c:pt idx="2308">
                  <c:v>985.87213935009925</c:v>
                </c:pt>
                <c:pt idx="2309">
                  <c:v>993.60294310558072</c:v>
                </c:pt>
                <c:pt idx="2310">
                  <c:v>968.29707469735024</c:v>
                </c:pt>
                <c:pt idx="2311">
                  <c:v>973.88517168204476</c:v>
                </c:pt>
                <c:pt idx="2312">
                  <c:v>946.30720288676378</c:v>
                </c:pt>
                <c:pt idx="2313">
                  <c:v>950.4688681979228</c:v>
                </c:pt>
                <c:pt idx="2314">
                  <c:v>950.4688681979228</c:v>
                </c:pt>
                <c:pt idx="2315">
                  <c:v>950.4688681979228</c:v>
                </c:pt>
                <c:pt idx="2316">
                  <c:v>970.16741733740923</c:v>
                </c:pt>
                <c:pt idx="2317">
                  <c:v>972.60892765328924</c:v>
                </c:pt>
                <c:pt idx="2318">
                  <c:v>964.11913041852461</c:v>
                </c:pt>
                <c:pt idx="2319">
                  <c:v>978.65721457217387</c:v>
                </c:pt>
                <c:pt idx="2320">
                  <c:v>981.986546821101</c:v>
                </c:pt>
                <c:pt idx="2321">
                  <c:v>981.986546821101</c:v>
                </c:pt>
                <c:pt idx="2322">
                  <c:v>981.986546821101</c:v>
                </c:pt>
                <c:pt idx="2323">
                  <c:v>979.60052537603644</c:v>
                </c:pt>
                <c:pt idx="2324">
                  <c:v>962.12153106916844</c:v>
                </c:pt>
                <c:pt idx="2325">
                  <c:v>958.84768769105642</c:v>
                </c:pt>
                <c:pt idx="2326">
                  <c:v>978.43525908891195</c:v>
                </c:pt>
                <c:pt idx="2327">
                  <c:v>1001.4631404773256</c:v>
                </c:pt>
                <c:pt idx="2328">
                  <c:v>1001.4631404773256</c:v>
                </c:pt>
                <c:pt idx="2329">
                  <c:v>1001.4631404773256</c:v>
                </c:pt>
                <c:pt idx="2330">
                  <c:v>1004.5705172429912</c:v>
                </c:pt>
                <c:pt idx="2331">
                  <c:v>1020.1628899421339</c:v>
                </c:pt>
                <c:pt idx="2332">
                  <c:v>1034.9229295790446</c:v>
                </c:pt>
                <c:pt idx="2333">
                  <c:v>1023.0483112245377</c:v>
                </c:pt>
                <c:pt idx="2334">
                  <c:v>1026.655087827542</c:v>
                </c:pt>
                <c:pt idx="2335">
                  <c:v>1026.655087827542</c:v>
                </c:pt>
                <c:pt idx="2336">
                  <c:v>1026.655087827542</c:v>
                </c:pt>
                <c:pt idx="2337">
                  <c:v>1031.0941974927784</c:v>
                </c:pt>
                <c:pt idx="2338">
                  <c:v>1005.9577390133774</c:v>
                </c:pt>
                <c:pt idx="2339">
                  <c:v>999.79847435286194</c:v>
                </c:pt>
                <c:pt idx="2340">
                  <c:v>974.27359377775292</c:v>
                </c:pt>
                <c:pt idx="2341">
                  <c:v>983.81767955801126</c:v>
                </c:pt>
                <c:pt idx="2342">
                  <c:v>978.03019404483109</c:v>
                </c:pt>
                <c:pt idx="2343">
                  <c:v>978.03019404483109</c:v>
                </c:pt>
                <c:pt idx="2344">
                  <c:v>983.43611389911177</c:v>
                </c:pt>
                <c:pt idx="2345">
                  <c:v>971.46586279320468</c:v>
                </c:pt>
                <c:pt idx="2346">
                  <c:v>970.2522889483663</c:v>
                </c:pt>
                <c:pt idx="2347">
                  <c:v>967.76997881119689</c:v>
                </c:pt>
                <c:pt idx="2348">
                  <c:v>995.40636500501853</c:v>
                </c:pt>
                <c:pt idx="2349">
                  <c:v>995.40636500501853</c:v>
                </c:pt>
                <c:pt idx="2350">
                  <c:v>995.40636500501853</c:v>
                </c:pt>
                <c:pt idx="2351">
                  <c:v>985.12408479238684</c:v>
                </c:pt>
                <c:pt idx="2352">
                  <c:v>956.51683952269445</c:v>
                </c:pt>
                <c:pt idx="2353">
                  <c:v>971.2452130032342</c:v>
                </c:pt>
                <c:pt idx="2354">
                  <c:v>957.84073826251813</c:v>
                </c:pt>
                <c:pt idx="2355">
                  <c:v>961.53662224452626</c:v>
                </c:pt>
                <c:pt idx="2356">
                  <c:v>961.53662224452626</c:v>
                </c:pt>
                <c:pt idx="2357">
                  <c:v>961.53662224452626</c:v>
                </c:pt>
                <c:pt idx="2358">
                  <c:v>973.50687335043301</c:v>
                </c:pt>
                <c:pt idx="2359">
                  <c:v>973.89301048288178</c:v>
                </c:pt>
                <c:pt idx="2360">
                  <c:v>986.69069830117849</c:v>
                </c:pt>
                <c:pt idx="2361">
                  <c:v>991.26918144306921</c:v>
                </c:pt>
                <c:pt idx="2362">
                  <c:v>995.46152745251118</c:v>
                </c:pt>
                <c:pt idx="2363">
                  <c:v>995.46152745251118</c:v>
                </c:pt>
                <c:pt idx="2364">
                  <c:v>995.46152745251118</c:v>
                </c:pt>
                <c:pt idx="2365">
                  <c:v>975.05142188022751</c:v>
                </c:pt>
                <c:pt idx="2366">
                  <c:v>981.45026578937609</c:v>
                </c:pt>
                <c:pt idx="2367">
                  <c:v>977.91986914984568</c:v>
                </c:pt>
                <c:pt idx="2368">
                  <c:v>1012.0102617003084</c:v>
                </c:pt>
                <c:pt idx="2369">
                  <c:v>1023.5943756737666</c:v>
                </c:pt>
                <c:pt idx="2370">
                  <c:v>1023.5943756737666</c:v>
                </c:pt>
                <c:pt idx="2371">
                  <c:v>1023.5943756737666</c:v>
                </c:pt>
                <c:pt idx="2372">
                  <c:v>1010.3597908609742</c:v>
                </c:pt>
                <c:pt idx="2373">
                  <c:v>1025.9180651421161</c:v>
                </c:pt>
                <c:pt idx="2374">
                  <c:v>1031.9230131102763</c:v>
                </c:pt>
                <c:pt idx="2375">
                  <c:v>1019.9349533483856</c:v>
                </c:pt>
                <c:pt idx="2376">
                  <c:v>1018.985079760695</c:v>
                </c:pt>
                <c:pt idx="2377">
                  <c:v>1018.985079760695</c:v>
                </c:pt>
                <c:pt idx="2378">
                  <c:v>1018.985079760695</c:v>
                </c:pt>
                <c:pt idx="2379">
                  <c:v>1010.8183505239973</c:v>
                </c:pt>
                <c:pt idx="2380">
                  <c:v>1004.027300276369</c:v>
                </c:pt>
                <c:pt idx="2381">
                  <c:v>1013.8535787697219</c:v>
                </c:pt>
                <c:pt idx="2382">
                  <c:v>1034.1066305532438</c:v>
                </c:pt>
                <c:pt idx="2383">
                  <c:v>1052.72196925454</c:v>
                </c:pt>
                <c:pt idx="2384">
                  <c:v>1052.72196925454</c:v>
                </c:pt>
                <c:pt idx="2385">
                  <c:v>1052.72196925454</c:v>
                </c:pt>
                <c:pt idx="2386">
                  <c:v>1061.8931625150026</c:v>
                </c:pt>
                <c:pt idx="2387">
                  <c:v>1067.2430252502725</c:v>
                </c:pt>
                <c:pt idx="2388">
                  <c:v>1048.0817821882345</c:v>
                </c:pt>
                <c:pt idx="2389">
                  <c:v>1045.3522603845254</c:v>
                </c:pt>
                <c:pt idx="2390">
                  <c:v>1042.6773290168901</c:v>
                </c:pt>
                <c:pt idx="2391">
                  <c:v>1042.6773290168901</c:v>
                </c:pt>
                <c:pt idx="2392">
                  <c:v>1042.6773290168901</c:v>
                </c:pt>
                <c:pt idx="2393">
                  <c:v>1054.1959110285429</c:v>
                </c:pt>
                <c:pt idx="2394">
                  <c:v>1033.2331835760567</c:v>
                </c:pt>
                <c:pt idx="2395">
                  <c:v>1005.3920611782236</c:v>
                </c:pt>
                <c:pt idx="2396">
                  <c:v>1013.2530839729059</c:v>
                </c:pt>
                <c:pt idx="2397">
                  <c:v>1015.2183396715766</c:v>
                </c:pt>
                <c:pt idx="2398">
                  <c:v>1015.2183396715766</c:v>
                </c:pt>
                <c:pt idx="2399">
                  <c:v>1015.2183396715766</c:v>
                </c:pt>
                <c:pt idx="2400">
                  <c:v>1016.0371962126892</c:v>
                </c:pt>
                <c:pt idx="2401">
                  <c:v>1003.2630341713304</c:v>
                </c:pt>
                <c:pt idx="2402">
                  <c:v>989.28788253633968</c:v>
                </c:pt>
                <c:pt idx="2403">
                  <c:v>990.94556927347787</c:v>
                </c:pt>
                <c:pt idx="2404">
                  <c:v>987.53075848339859</c:v>
                </c:pt>
                <c:pt idx="2405">
                  <c:v>987.53075848339859</c:v>
                </c:pt>
                <c:pt idx="2406">
                  <c:v>987.53075848339859</c:v>
                </c:pt>
                <c:pt idx="2407">
                  <c:v>970.0230777660081</c:v>
                </c:pt>
                <c:pt idx="2408">
                  <c:v>947.90811264930437</c:v>
                </c:pt>
                <c:pt idx="2409">
                  <c:v>953.76207400372573</c:v>
                </c:pt>
                <c:pt idx="2410">
                  <c:v>946.46630364904865</c:v>
                </c:pt>
                <c:pt idx="2411">
                  <c:v>928.61172151806272</c:v>
                </c:pt>
                <c:pt idx="2412">
                  <c:v>928.61172151806272</c:v>
                </c:pt>
                <c:pt idx="2413">
                  <c:v>928.61172151806272</c:v>
                </c:pt>
                <c:pt idx="2414">
                  <c:v>893.07600796288864</c:v>
                </c:pt>
                <c:pt idx="2415">
                  <c:v>881.27051923147167</c:v>
                </c:pt>
                <c:pt idx="2416">
                  <c:v>896.30652737699529</c:v>
                </c:pt>
                <c:pt idx="2417">
                  <c:v>873.81213883917167</c:v>
                </c:pt>
                <c:pt idx="2418">
                  <c:v>853.91951090331315</c:v>
                </c:pt>
                <c:pt idx="2419">
                  <c:v>853.91951090331315</c:v>
                </c:pt>
                <c:pt idx="2420">
                  <c:v>853.91951090331315</c:v>
                </c:pt>
                <c:pt idx="2421">
                  <c:v>867.32941867260854</c:v>
                </c:pt>
                <c:pt idx="2422">
                  <c:v>882.64728421667837</c:v>
                </c:pt>
                <c:pt idx="2423">
                  <c:v>881.94264072031262</c:v>
                </c:pt>
                <c:pt idx="2424">
                  <c:v>907.23392190524908</c:v>
                </c:pt>
                <c:pt idx="2425">
                  <c:v>892.21959509807505</c:v>
                </c:pt>
                <c:pt idx="2426">
                  <c:v>892.21959509807505</c:v>
                </c:pt>
                <c:pt idx="2427">
                  <c:v>892.21959509807505</c:v>
                </c:pt>
                <c:pt idx="2428">
                  <c:v>891.0488028271908</c:v>
                </c:pt>
                <c:pt idx="2429">
                  <c:v>894.27932224129745</c:v>
                </c:pt>
                <c:pt idx="2430">
                  <c:v>896.41493406874383</c:v>
                </c:pt>
                <c:pt idx="2431">
                  <c:v>904.1443311904153</c:v>
                </c:pt>
                <c:pt idx="2432">
                  <c:v>901.0222184680573</c:v>
                </c:pt>
                <c:pt idx="2433">
                  <c:v>901.0222184680573</c:v>
                </c:pt>
                <c:pt idx="2434">
                  <c:v>902.36536741506256</c:v>
                </c:pt>
                <c:pt idx="2435">
                  <c:v>887.74121834560344</c:v>
                </c:pt>
                <c:pt idx="2436">
                  <c:v>874.35474781654409</c:v>
                </c:pt>
                <c:pt idx="2437">
                  <c:v>869.95773194933474</c:v>
                </c:pt>
                <c:pt idx="2438">
                  <c:v>864.69216973798541</c:v>
                </c:pt>
                <c:pt idx="2439">
                  <c:v>872.3462343957201</c:v>
                </c:pt>
                <c:pt idx="2440">
                  <c:v>872.3462343957201</c:v>
                </c:pt>
                <c:pt idx="2441">
                  <c:v>872.3462343957201</c:v>
                </c:pt>
                <c:pt idx="2442">
                  <c:v>871.04341487950978</c:v>
                </c:pt>
                <c:pt idx="2443">
                  <c:v>843.84705747862279</c:v>
                </c:pt>
                <c:pt idx="2444">
                  <c:v>816.92212081027947</c:v>
                </c:pt>
                <c:pt idx="2445">
                  <c:v>810.84229640129865</c:v>
                </c:pt>
                <c:pt idx="2446">
                  <c:v>831.09028304906496</c:v>
                </c:pt>
                <c:pt idx="2447">
                  <c:v>831.09028304906496</c:v>
                </c:pt>
                <c:pt idx="2448">
                  <c:v>831.09028304906496</c:v>
                </c:pt>
                <c:pt idx="2449">
                  <c:v>854.05247702226904</c:v>
                </c:pt>
                <c:pt idx="2450">
                  <c:v>846.53955114545715</c:v>
                </c:pt>
                <c:pt idx="2451">
                  <c:v>937.8671992317893</c:v>
                </c:pt>
                <c:pt idx="2452">
                  <c:v>925.87040285335411</c:v>
                </c:pt>
                <c:pt idx="2453">
                  <c:v>948.39832365448808</c:v>
                </c:pt>
                <c:pt idx="2454">
                  <c:v>948.39832365448808</c:v>
                </c:pt>
                <c:pt idx="2455">
                  <c:v>948.39832365448808</c:v>
                </c:pt>
                <c:pt idx="2456">
                  <c:v>973.8575883670951</c:v>
                </c:pt>
                <c:pt idx="2457">
                  <c:v>968.59202615574566</c:v>
                </c:pt>
                <c:pt idx="2458">
                  <c:v>958.65802734464307</c:v>
                </c:pt>
                <c:pt idx="2459">
                  <c:v>953.04504659563781</c:v>
                </c:pt>
                <c:pt idx="2460">
                  <c:v>954.0438748913989</c:v>
                </c:pt>
                <c:pt idx="2461">
                  <c:v>954.0438748913989</c:v>
                </c:pt>
                <c:pt idx="2462">
                  <c:v>954.0438748913989</c:v>
                </c:pt>
                <c:pt idx="2463">
                  <c:v>986.61436279665281</c:v>
                </c:pt>
                <c:pt idx="2464">
                  <c:v>944.76768504685288</c:v>
                </c:pt>
                <c:pt idx="2465">
                  <c:v>944.68090461766201</c:v>
                </c:pt>
                <c:pt idx="2466">
                  <c:v>907.34362495830999</c:v>
                </c:pt>
                <c:pt idx="2467">
                  <c:v>906.39988779085991</c:v>
                </c:pt>
                <c:pt idx="2468">
                  <c:v>906.39988779085991</c:v>
                </c:pt>
                <c:pt idx="2469">
                  <c:v>906.39988779085991</c:v>
                </c:pt>
                <c:pt idx="2470">
                  <c:v>932.61842496013742</c:v>
                </c:pt>
                <c:pt idx="2471">
                  <c:v>962.28648418975035</c:v>
                </c:pt>
                <c:pt idx="2472">
                  <c:v>984.54566427719692</c:v>
                </c:pt>
                <c:pt idx="2473">
                  <c:v>990.65283698150097</c:v>
                </c:pt>
                <c:pt idx="2474">
                  <c:v>922.1505356889943</c:v>
                </c:pt>
                <c:pt idx="2475">
                  <c:v>922.1505356889943</c:v>
                </c:pt>
                <c:pt idx="2476">
                  <c:v>922.1505356889943</c:v>
                </c:pt>
                <c:pt idx="2477">
                  <c:v>903.67715182499774</c:v>
                </c:pt>
                <c:pt idx="2478">
                  <c:v>907.7775271042641</c:v>
                </c:pt>
                <c:pt idx="2479">
                  <c:v>919.09152556001777</c:v>
                </c:pt>
                <c:pt idx="2480">
                  <c:v>872.79416658671312</c:v>
                </c:pt>
                <c:pt idx="2481">
                  <c:v>849.74311508290043</c:v>
                </c:pt>
                <c:pt idx="2482">
                  <c:v>849.74311508290043</c:v>
                </c:pt>
                <c:pt idx="2483">
                  <c:v>849.74311508290043</c:v>
                </c:pt>
                <c:pt idx="2484">
                  <c:v>864.47409293804276</c:v>
                </c:pt>
                <c:pt idx="2485">
                  <c:v>837.05147731374245</c:v>
                </c:pt>
                <c:pt idx="2486">
                  <c:v>792.41379404871236</c:v>
                </c:pt>
                <c:pt idx="2487">
                  <c:v>782.50997756730942</c:v>
                </c:pt>
                <c:pt idx="2488">
                  <c:v>796.96976658123072</c:v>
                </c:pt>
                <c:pt idx="2489">
                  <c:v>796.96976658123072</c:v>
                </c:pt>
                <c:pt idx="2490">
                  <c:v>796.96976658123072</c:v>
                </c:pt>
                <c:pt idx="2491">
                  <c:v>792.73922065817783</c:v>
                </c:pt>
                <c:pt idx="2492">
                  <c:v>810.25801980107553</c:v>
                </c:pt>
                <c:pt idx="2493">
                  <c:v>818.93606272015802</c:v>
                </c:pt>
                <c:pt idx="2494">
                  <c:v>801.36302580901611</c:v>
                </c:pt>
                <c:pt idx="2495">
                  <c:v>792.01022051199334</c:v>
                </c:pt>
                <c:pt idx="2496">
                  <c:v>792.01022051199334</c:v>
                </c:pt>
                <c:pt idx="2497">
                  <c:v>792.01022051199334</c:v>
                </c:pt>
                <c:pt idx="2498">
                  <c:v>791.68197147399712</c:v>
                </c:pt>
                <c:pt idx="2499">
                  <c:v>835.14214410470288</c:v>
                </c:pt>
                <c:pt idx="2500">
                  <c:v>810.173333947787</c:v>
                </c:pt>
                <c:pt idx="2501">
                  <c:v>801.80298347888186</c:v>
                </c:pt>
                <c:pt idx="2502">
                  <c:v>806.01551279983403</c:v>
                </c:pt>
                <c:pt idx="2503">
                  <c:v>806.01551279983403</c:v>
                </c:pt>
                <c:pt idx="2504">
                  <c:v>806.01551279983403</c:v>
                </c:pt>
                <c:pt idx="2505">
                  <c:v>816.46477384271543</c:v>
                </c:pt>
                <c:pt idx="2506">
                  <c:v>800.54469549989631</c:v>
                </c:pt>
                <c:pt idx="2507">
                  <c:v>779.31792437613774</c:v>
                </c:pt>
                <c:pt idx="2508">
                  <c:v>805.85138828083598</c:v>
                </c:pt>
                <c:pt idx="2509">
                  <c:v>811.97870365676636</c:v>
                </c:pt>
                <c:pt idx="2510">
                  <c:v>811.97870365676636</c:v>
                </c:pt>
                <c:pt idx="2511">
                  <c:v>811.97870365676636</c:v>
                </c:pt>
                <c:pt idx="2512">
                  <c:v>807.54734164381671</c:v>
                </c:pt>
                <c:pt idx="2513">
                  <c:v>807.71146616281487</c:v>
                </c:pt>
                <c:pt idx="2514">
                  <c:v>803.79436097605935</c:v>
                </c:pt>
                <c:pt idx="2515">
                  <c:v>816.90243922671038</c:v>
                </c:pt>
                <c:pt idx="2516">
                  <c:v>875.82314154704034</c:v>
                </c:pt>
                <c:pt idx="2517">
                  <c:v>875.82314154704034</c:v>
                </c:pt>
                <c:pt idx="2518">
                  <c:v>875.82314154704034</c:v>
                </c:pt>
                <c:pt idx="2519">
                  <c:v>898.98658199497686</c:v>
                </c:pt>
                <c:pt idx="2520">
                  <c:v>898.34102555358413</c:v>
                </c:pt>
                <c:pt idx="2521">
                  <c:v>889.44547662388538</c:v>
                </c:pt>
                <c:pt idx="2522">
                  <c:v>893.05621604184432</c:v>
                </c:pt>
                <c:pt idx="2523">
                  <c:v>895.08041844282127</c:v>
                </c:pt>
                <c:pt idx="2524">
                  <c:v>895.08041844282127</c:v>
                </c:pt>
                <c:pt idx="2525">
                  <c:v>911.21389518327203</c:v>
                </c:pt>
                <c:pt idx="2526">
                  <c:v>856.52212542164568</c:v>
                </c:pt>
                <c:pt idx="2527">
                  <c:v>871.47046656626947</c:v>
                </c:pt>
                <c:pt idx="2528">
                  <c:v>862.09155207761569</c:v>
                </c:pt>
                <c:pt idx="2529">
                  <c:v>854.35004902581727</c:v>
                </c:pt>
                <c:pt idx="2530">
                  <c:v>842.59855878172027</c:v>
                </c:pt>
                <c:pt idx="2531">
                  <c:v>842.59855878172027</c:v>
                </c:pt>
                <c:pt idx="2532">
                  <c:v>842.59855878172027</c:v>
                </c:pt>
                <c:pt idx="2533">
                  <c:v>860.69919541362322</c:v>
                </c:pt>
                <c:pt idx="2534">
                  <c:v>865.41093036457391</c:v>
                </c:pt>
                <c:pt idx="2535">
                  <c:v>902.91544946587669</c:v>
                </c:pt>
                <c:pt idx="2536">
                  <c:v>914.88971677621259</c:v>
                </c:pt>
                <c:pt idx="2537">
                  <c:v>916.05929637396628</c:v>
                </c:pt>
                <c:pt idx="2538">
                  <c:v>916.05929637396628</c:v>
                </c:pt>
                <c:pt idx="2539">
                  <c:v>916.05929637396628</c:v>
                </c:pt>
                <c:pt idx="2540">
                  <c:v>933.93715593963032</c:v>
                </c:pt>
                <c:pt idx="2541">
                  <c:v>955.82500269759294</c:v>
                </c:pt>
                <c:pt idx="2542">
                  <c:v>966.74107894329438</c:v>
                </c:pt>
                <c:pt idx="2543">
                  <c:v>950.1998817750632</c:v>
                </c:pt>
                <c:pt idx="2544">
                  <c:v>933.71437887339164</c:v>
                </c:pt>
                <c:pt idx="2545">
                  <c:v>933.71437887339164</c:v>
                </c:pt>
                <c:pt idx="2546">
                  <c:v>933.71437887339164</c:v>
                </c:pt>
                <c:pt idx="2547">
                  <c:v>944.63045511909286</c:v>
                </c:pt>
                <c:pt idx="2548">
                  <c:v>935.88645526921994</c:v>
                </c:pt>
                <c:pt idx="2549">
                  <c:v>944.57476085253325</c:v>
                </c:pt>
                <c:pt idx="2550">
                  <c:v>937.89144886536917</c:v>
                </c:pt>
                <c:pt idx="2551">
                  <c:v>968.30051840696603</c:v>
                </c:pt>
                <c:pt idx="2552">
                  <c:v>968.30051840696603</c:v>
                </c:pt>
                <c:pt idx="2553">
                  <c:v>968.30051840696603</c:v>
                </c:pt>
                <c:pt idx="2554">
                  <c:v>980.53097934347647</c:v>
                </c:pt>
                <c:pt idx="2555">
                  <c:v>973.23503042415552</c:v>
                </c:pt>
                <c:pt idx="2556">
                  <c:v>990.65917085308286</c:v>
                </c:pt>
                <c:pt idx="2557">
                  <c:v>989.98529125157302</c:v>
                </c:pt>
                <c:pt idx="2558">
                  <c:v>983.1903386030142</c:v>
                </c:pt>
                <c:pt idx="2559">
                  <c:v>983.1903386030142</c:v>
                </c:pt>
                <c:pt idx="2560">
                  <c:v>983.1903386030142</c:v>
                </c:pt>
                <c:pt idx="2561">
                  <c:v>965.31006650961695</c:v>
                </c:pt>
                <c:pt idx="2562">
                  <c:v>970.27431290740708</c:v>
                </c:pt>
                <c:pt idx="2563">
                  <c:v>946.77837746809348</c:v>
                </c:pt>
                <c:pt idx="2564">
                  <c:v>962.97395055771574</c:v>
                </c:pt>
                <c:pt idx="2565">
                  <c:v>959.37992601632948</c:v>
                </c:pt>
                <c:pt idx="2566">
                  <c:v>959.37992601632948</c:v>
                </c:pt>
                <c:pt idx="2567">
                  <c:v>959.37992601632948</c:v>
                </c:pt>
                <c:pt idx="2568">
                  <c:v>922.09192139944571</c:v>
                </c:pt>
                <c:pt idx="2569">
                  <c:v>923.21505406862889</c:v>
                </c:pt>
                <c:pt idx="2570">
                  <c:v>911.64678757604156</c:v>
                </c:pt>
                <c:pt idx="2571">
                  <c:v>918.49789685805922</c:v>
                </c:pt>
                <c:pt idx="2572">
                  <c:v>946.96931002185454</c:v>
                </c:pt>
                <c:pt idx="2573">
                  <c:v>946.96931002185454</c:v>
                </c:pt>
                <c:pt idx="2574">
                  <c:v>946.96931002185454</c:v>
                </c:pt>
                <c:pt idx="2575">
                  <c:v>938.82659817027604</c:v>
                </c:pt>
                <c:pt idx="2576">
                  <c:v>962.89533127087316</c:v>
                </c:pt>
                <c:pt idx="2577">
                  <c:v>959.37992601632948</c:v>
                </c:pt>
                <c:pt idx="2578">
                  <c:v>962.502234836659</c:v>
                </c:pt>
                <c:pt idx="2579">
                  <c:v>1010.572313077702</c:v>
                </c:pt>
                <c:pt idx="2580">
                  <c:v>1010.572313077702</c:v>
                </c:pt>
                <c:pt idx="2581">
                  <c:v>1010.572313077702</c:v>
                </c:pt>
                <c:pt idx="2582">
                  <c:v>1014.6043593600698</c:v>
                </c:pt>
                <c:pt idx="2583">
                  <c:v>1009.8647394961164</c:v>
                </c:pt>
                <c:pt idx="2584">
                  <c:v>996.74654992005605</c:v>
                </c:pt>
                <c:pt idx="2585">
                  <c:v>1020.5344998533571</c:v>
                </c:pt>
                <c:pt idx="2586">
                  <c:v>1042.0986471016756</c:v>
                </c:pt>
                <c:pt idx="2587">
                  <c:v>1039.4679912991371</c:v>
                </c:pt>
                <c:pt idx="2588">
                  <c:v>1039.4679912991371</c:v>
                </c:pt>
                <c:pt idx="2589">
                  <c:v>1013.8691945095856</c:v>
                </c:pt>
                <c:pt idx="2590">
                  <c:v>1008.6598113554755</c:v>
                </c:pt>
                <c:pt idx="2591">
                  <c:v>1014.8214473442079</c:v>
                </c:pt>
                <c:pt idx="2592">
                  <c:v>1024.5680351809299</c:v>
                </c:pt>
                <c:pt idx="2593">
                  <c:v>1021.1511279508147</c:v>
                </c:pt>
                <c:pt idx="2594">
                  <c:v>1021.1511279508147</c:v>
                </c:pt>
                <c:pt idx="2595">
                  <c:v>1021.1511279508147</c:v>
                </c:pt>
                <c:pt idx="2596">
                  <c:v>1002.1060712583694</c:v>
                </c:pt>
                <c:pt idx="2597">
                  <c:v>1025.5202880155523</c:v>
                </c:pt>
                <c:pt idx="2598">
                  <c:v>1051.7912632766017</c:v>
                </c:pt>
                <c:pt idx="2599">
                  <c:v>1060.6416131513263</c:v>
                </c:pt>
                <c:pt idx="2600">
                  <c:v>1054.9841110162174</c:v>
                </c:pt>
                <c:pt idx="2601">
                  <c:v>1054.9841110162174</c:v>
                </c:pt>
                <c:pt idx="2602">
                  <c:v>1054.9841110162174</c:v>
                </c:pt>
                <c:pt idx="2603">
                  <c:v>1055.0401258888423</c:v>
                </c:pt>
                <c:pt idx="2604">
                  <c:v>1086.9686032850007</c:v>
                </c:pt>
                <c:pt idx="2605">
                  <c:v>1102.9888568557046</c:v>
                </c:pt>
                <c:pt idx="2606">
                  <c:v>1091.9539269486113</c:v>
                </c:pt>
                <c:pt idx="2607">
                  <c:v>1112.3433405840526</c:v>
                </c:pt>
                <c:pt idx="2608">
                  <c:v>1112.3433405840526</c:v>
                </c:pt>
                <c:pt idx="2609">
                  <c:v>1112.3433405840526</c:v>
                </c:pt>
                <c:pt idx="2610">
                  <c:v>1110.9429687684317</c:v>
                </c:pt>
                <c:pt idx="2611">
                  <c:v>1078.2302831555257</c:v>
                </c:pt>
                <c:pt idx="2612">
                  <c:v>1068.1812150066296</c:v>
                </c:pt>
                <c:pt idx="2613">
                  <c:v>1059.5997365205044</c:v>
                </c:pt>
                <c:pt idx="2614">
                  <c:v>1055.6786954367656</c:v>
                </c:pt>
                <c:pt idx="2615">
                  <c:v>1051.8471731271011</c:v>
                </c:pt>
                <c:pt idx="2616">
                  <c:v>1051.8471731271011</c:v>
                </c:pt>
                <c:pt idx="2617">
                  <c:v>1033.6302766742674</c:v>
                </c:pt>
                <c:pt idx="2618">
                  <c:v>1022.5460988693261</c:v>
                </c:pt>
                <c:pt idx="2619">
                  <c:v>1011.8637643684917</c:v>
                </c:pt>
                <c:pt idx="2620">
                  <c:v>1040.7741576361627</c:v>
                </c:pt>
                <c:pt idx="2621">
                  <c:v>1048.5542904962272</c:v>
                </c:pt>
                <c:pt idx="2622">
                  <c:v>1048.5542904962272</c:v>
                </c:pt>
                <c:pt idx="2623">
                  <c:v>1048.5542904962272</c:v>
                </c:pt>
                <c:pt idx="2624">
                  <c:v>1029.5560320631862</c:v>
                </c:pt>
                <c:pt idx="2625">
                  <c:v>1002.5432321760185</c:v>
                </c:pt>
                <c:pt idx="2626">
                  <c:v>1014.9334007193062</c:v>
                </c:pt>
                <c:pt idx="2627">
                  <c:v>1034.9139427846076</c:v>
                </c:pt>
                <c:pt idx="2628">
                  <c:v>1037.793819797372</c:v>
                </c:pt>
                <c:pt idx="2629">
                  <c:v>1037.793819797372</c:v>
                </c:pt>
                <c:pt idx="2630">
                  <c:v>1037.793819797372</c:v>
                </c:pt>
                <c:pt idx="2631">
                  <c:v>1030.3597186713994</c:v>
                </c:pt>
                <c:pt idx="2632">
                  <c:v>1021.5749775510683</c:v>
                </c:pt>
                <c:pt idx="2633">
                  <c:v>1051.4899790790062</c:v>
                </c:pt>
                <c:pt idx="2634">
                  <c:v>1071.4147095742931</c:v>
                </c:pt>
                <c:pt idx="2635">
                  <c:v>1062.9090263040359</c:v>
                </c:pt>
                <c:pt idx="2636">
                  <c:v>1062.9090263040359</c:v>
                </c:pt>
                <c:pt idx="2637">
                  <c:v>1062.9090263040359</c:v>
                </c:pt>
                <c:pt idx="2638">
                  <c:v>1048.6994005782656</c:v>
                </c:pt>
                <c:pt idx="2639">
                  <c:v>1033.351218824193</c:v>
                </c:pt>
                <c:pt idx="2640">
                  <c:v>1042.783374156696</c:v>
                </c:pt>
                <c:pt idx="2641">
                  <c:v>1043.06243200677</c:v>
                </c:pt>
                <c:pt idx="2642">
                  <c:v>1030.4490171834232</c:v>
                </c:pt>
                <c:pt idx="2643">
                  <c:v>1030.4490171834232</c:v>
                </c:pt>
                <c:pt idx="2644">
                  <c:v>1030.4490171834232</c:v>
                </c:pt>
                <c:pt idx="2645">
                  <c:v>1023.9190634916903</c:v>
                </c:pt>
                <c:pt idx="2646">
                  <c:v>1027.221496035201</c:v>
                </c:pt>
                <c:pt idx="2647">
                  <c:v>1036.2160389656226</c:v>
                </c:pt>
                <c:pt idx="2648">
                  <c:v>1010.1262777947715</c:v>
                </c:pt>
                <c:pt idx="2649">
                  <c:v>997.9473314666227</c:v>
                </c:pt>
                <c:pt idx="2650">
                  <c:v>997.9473314666227</c:v>
                </c:pt>
                <c:pt idx="2651">
                  <c:v>997.9473314666227</c:v>
                </c:pt>
                <c:pt idx="2652">
                  <c:v>970.85196922280545</c:v>
                </c:pt>
                <c:pt idx="2653">
                  <c:v>984.42758370785202</c:v>
                </c:pt>
                <c:pt idx="2654">
                  <c:v>983.81304971881707</c:v>
                </c:pt>
                <c:pt idx="2655">
                  <c:v>982.52811501447093</c:v>
                </c:pt>
                <c:pt idx="2656">
                  <c:v>985.09798442316298</c:v>
                </c:pt>
                <c:pt idx="2657">
                  <c:v>985.09798442316298</c:v>
                </c:pt>
                <c:pt idx="2658">
                  <c:v>985.09798442316298</c:v>
                </c:pt>
                <c:pt idx="2659">
                  <c:v>998.72946563448545</c:v>
                </c:pt>
                <c:pt idx="2660">
                  <c:v>994.9305282477236</c:v>
                </c:pt>
                <c:pt idx="2661">
                  <c:v>995.57858227252405</c:v>
                </c:pt>
                <c:pt idx="2662">
                  <c:v>978.39397727005337</c:v>
                </c:pt>
                <c:pt idx="2663">
                  <c:v>970.79610249652944</c:v>
                </c:pt>
                <c:pt idx="2664">
                  <c:v>970.79610249652944</c:v>
                </c:pt>
                <c:pt idx="2665">
                  <c:v>970.79610249652944</c:v>
                </c:pt>
                <c:pt idx="2666">
                  <c:v>988.28238782088999</c:v>
                </c:pt>
                <c:pt idx="2667">
                  <c:v>987.50025365302713</c:v>
                </c:pt>
                <c:pt idx="2668">
                  <c:v>994.14839407986062</c:v>
                </c:pt>
                <c:pt idx="2669">
                  <c:v>1010.3832647356409</c:v>
                </c:pt>
                <c:pt idx="2670">
                  <c:v>1019.936474928822</c:v>
                </c:pt>
                <c:pt idx="2671">
                  <c:v>1019.936474928822</c:v>
                </c:pt>
                <c:pt idx="2672">
                  <c:v>1019.936474928822</c:v>
                </c:pt>
                <c:pt idx="2673">
                  <c:v>1012.8414006917811</c:v>
                </c:pt>
                <c:pt idx="2674">
                  <c:v>998.20431840749188</c:v>
                </c:pt>
                <c:pt idx="2675">
                  <c:v>1003.3664039153863</c:v>
                </c:pt>
                <c:pt idx="2676">
                  <c:v>991.418085741553</c:v>
                </c:pt>
                <c:pt idx="2677">
                  <c:v>989.57633856583402</c:v>
                </c:pt>
                <c:pt idx="2678">
                  <c:v>989.57633856583402</c:v>
                </c:pt>
                <c:pt idx="2679">
                  <c:v>989.57633856583402</c:v>
                </c:pt>
                <c:pt idx="2680">
                  <c:v>1006.9892209544497</c:v>
                </c:pt>
                <c:pt idx="2681">
                  <c:v>1001.4081689068164</c:v>
                </c:pt>
                <c:pt idx="2682">
                  <c:v>1017.2583567220945</c:v>
                </c:pt>
                <c:pt idx="2683">
                  <c:v>1016.6667652050454</c:v>
                </c:pt>
                <c:pt idx="2684">
                  <c:v>1023.1742718925858</c:v>
                </c:pt>
                <c:pt idx="2685">
                  <c:v>1023.1742718925858</c:v>
                </c:pt>
                <c:pt idx="2686">
                  <c:v>1023.1742718925858</c:v>
                </c:pt>
                <c:pt idx="2687">
                  <c:v>1019.7698301435295</c:v>
                </c:pt>
                <c:pt idx="2688">
                  <c:v>1030.5970711159378</c:v>
                </c:pt>
                <c:pt idx="2689">
                  <c:v>1033.9791886568034</c:v>
                </c:pt>
                <c:pt idx="2690">
                  <c:v>1034.1689444264232</c:v>
                </c:pt>
                <c:pt idx="2691">
                  <c:v>1040.0625353887235</c:v>
                </c:pt>
                <c:pt idx="2692">
                  <c:v>1040.0625353887235</c:v>
                </c:pt>
                <c:pt idx="2693">
                  <c:v>1040.0625353887235</c:v>
                </c:pt>
                <c:pt idx="2694">
                  <c:v>1024.9602085478282</c:v>
                </c:pt>
                <c:pt idx="2695">
                  <c:v>1032.4723046039426</c:v>
                </c:pt>
                <c:pt idx="2696">
                  <c:v>1047.7309009021715</c:v>
                </c:pt>
                <c:pt idx="2697">
                  <c:v>1064.6191643983095</c:v>
                </c:pt>
                <c:pt idx="2698">
                  <c:v>1068.6040355603195</c:v>
                </c:pt>
                <c:pt idx="2699">
                  <c:v>1068.6040355603195</c:v>
                </c:pt>
                <c:pt idx="2700">
                  <c:v>1068.6040355603195</c:v>
                </c:pt>
                <c:pt idx="2701">
                  <c:v>1070.2225406541331</c:v>
                </c:pt>
                <c:pt idx="2702">
                  <c:v>1062.632309869352</c:v>
                </c:pt>
                <c:pt idx="2703">
                  <c:v>1060.1766469683935</c:v>
                </c:pt>
                <c:pt idx="2704">
                  <c:v>1070.9257532121349</c:v>
                </c:pt>
                <c:pt idx="2705">
                  <c:v>1092.9709088002858</c:v>
                </c:pt>
                <c:pt idx="2706">
                  <c:v>1092.9709088002858</c:v>
                </c:pt>
                <c:pt idx="2707">
                  <c:v>1091.3649718808388</c:v>
                </c:pt>
                <c:pt idx="2708">
                  <c:v>1086.7617964341712</c:v>
                </c:pt>
                <c:pt idx="2709">
                  <c:v>1094.3408746514447</c:v>
                </c:pt>
                <c:pt idx="2710">
                  <c:v>1073.3869525213358</c:v>
                </c:pt>
                <c:pt idx="2711">
                  <c:v>1092.5909992395152</c:v>
                </c:pt>
                <c:pt idx="2712">
                  <c:v>1064.7824696040786</c:v>
                </c:pt>
                <c:pt idx="2713">
                  <c:v>1064.7824696040786</c:v>
                </c:pt>
                <c:pt idx="2714">
                  <c:v>1064.7824696040786</c:v>
                </c:pt>
                <c:pt idx="2715">
                  <c:v>1060.9037648693563</c:v>
                </c:pt>
                <c:pt idx="2716">
                  <c:v>1063.9131047497442</c:v>
                </c:pt>
                <c:pt idx="2717">
                  <c:v>1063.8573762334406</c:v>
                </c:pt>
                <c:pt idx="2718">
                  <c:v>1064.3366414736508</c:v>
                </c:pt>
                <c:pt idx="2719">
                  <c:v>1046.9159072771827</c:v>
                </c:pt>
                <c:pt idx="2720">
                  <c:v>1046.9159072771827</c:v>
                </c:pt>
                <c:pt idx="2721">
                  <c:v>1046.9159072771827</c:v>
                </c:pt>
                <c:pt idx="2722">
                  <c:v>1034.6556336904168</c:v>
                </c:pt>
                <c:pt idx="2723">
                  <c:v>1041.9003408098695</c:v>
                </c:pt>
                <c:pt idx="2724">
                  <c:v>1046.135708048934</c:v>
                </c:pt>
                <c:pt idx="2725">
                  <c:v>1040.1170282881581</c:v>
                </c:pt>
                <c:pt idx="2726">
                  <c:v>1041.0421216587958</c:v>
                </c:pt>
                <c:pt idx="2727">
                  <c:v>1041.0421216587958</c:v>
                </c:pt>
                <c:pt idx="2728">
                  <c:v>1041.0421216587958</c:v>
                </c:pt>
                <c:pt idx="2729">
                  <c:v>1028.4474769742094</c:v>
                </c:pt>
                <c:pt idx="2730">
                  <c:v>1031.98066490785</c:v>
                </c:pt>
                <c:pt idx="2731">
                  <c:v>1038.1442388110147</c:v>
                </c:pt>
                <c:pt idx="2732">
                  <c:v>1046.8601787608793</c:v>
                </c:pt>
                <c:pt idx="2733">
                  <c:v>1047.2502783750035</c:v>
                </c:pt>
                <c:pt idx="2734">
                  <c:v>1047.2502783750035</c:v>
                </c:pt>
                <c:pt idx="2735">
                  <c:v>1047.2502783750035</c:v>
                </c:pt>
                <c:pt idx="2736">
                  <c:v>1045.411237336989</c:v>
                </c:pt>
                <c:pt idx="2737">
                  <c:v>1024.149364495554</c:v>
                </c:pt>
                <c:pt idx="2738">
                  <c:v>1039.9565268401695</c:v>
                </c:pt>
                <c:pt idx="2739">
                  <c:v>1027.7971711904652</c:v>
                </c:pt>
                <c:pt idx="2740">
                  <c:v>1030.7817403044835</c:v>
                </c:pt>
                <c:pt idx="2741">
                  <c:v>1030.7817403044835</c:v>
                </c:pt>
                <c:pt idx="2742">
                  <c:v>1030.7817403044835</c:v>
                </c:pt>
                <c:pt idx="2743">
                  <c:v>1022.601810140137</c:v>
                </c:pt>
                <c:pt idx="2744">
                  <c:v>1022.1375438335119</c:v>
                </c:pt>
                <c:pt idx="2745">
                  <c:v>1005.3576330369199</c:v>
                </c:pt>
                <c:pt idx="2746">
                  <c:v>1008.4306338283907</c:v>
                </c:pt>
                <c:pt idx="2747">
                  <c:v>1009.2817887238698</c:v>
                </c:pt>
                <c:pt idx="2748">
                  <c:v>1009.2817887238698</c:v>
                </c:pt>
                <c:pt idx="2749">
                  <c:v>1009.2817887238698</c:v>
                </c:pt>
                <c:pt idx="2750">
                  <c:v>1017.2959094929932</c:v>
                </c:pt>
                <c:pt idx="2751">
                  <c:v>1023.2429398016669</c:v>
                </c:pt>
                <c:pt idx="2752">
                  <c:v>1038.0773536943061</c:v>
                </c:pt>
                <c:pt idx="2753">
                  <c:v>1036.1981805484427</c:v>
                </c:pt>
                <c:pt idx="2754">
                  <c:v>1036.3087201452583</c:v>
                </c:pt>
                <c:pt idx="2755">
                  <c:v>1036.3087201452583</c:v>
                </c:pt>
                <c:pt idx="2756">
                  <c:v>1036.3087201452583</c:v>
                </c:pt>
                <c:pt idx="2757">
                  <c:v>1048.7444247870012</c:v>
                </c:pt>
                <c:pt idx="2758">
                  <c:v>1048.5012376740071</c:v>
                </c:pt>
                <c:pt idx="2759">
                  <c:v>1051.5079147073889</c:v>
                </c:pt>
                <c:pt idx="2760">
                  <c:v>1049.241852972671</c:v>
                </c:pt>
                <c:pt idx="2761">
                  <c:v>1051.6184543042043</c:v>
                </c:pt>
                <c:pt idx="2762">
                  <c:v>1051.6184543042043</c:v>
                </c:pt>
                <c:pt idx="2763">
                  <c:v>1051.6184543042043</c:v>
                </c:pt>
                <c:pt idx="2764">
                  <c:v>1054.3487823455471</c:v>
                </c:pt>
                <c:pt idx="2765">
                  <c:v>1036.3971518227106</c:v>
                </c:pt>
                <c:pt idx="2766">
                  <c:v>1028.0182503840963</c:v>
                </c:pt>
                <c:pt idx="2767">
                  <c:v>1032.8819926439778</c:v>
                </c:pt>
                <c:pt idx="2768">
                  <c:v>1054.8620660749048</c:v>
                </c:pt>
                <c:pt idx="2769">
                  <c:v>1054.8620660749048</c:v>
                </c:pt>
                <c:pt idx="2770">
                  <c:v>1054.8620660749048</c:v>
                </c:pt>
                <c:pt idx="2771">
                  <c:v>1057.9580972960891</c:v>
                </c:pt>
                <c:pt idx="2772">
                  <c:v>1069.0485234205453</c:v>
                </c:pt>
                <c:pt idx="2773">
                  <c:v>1065.4549157530994</c:v>
                </c:pt>
                <c:pt idx="2774">
                  <c:v>1064.9794538155604</c:v>
                </c:pt>
                <c:pt idx="2775">
                  <c:v>1055.9125052392353</c:v>
                </c:pt>
                <c:pt idx="2776">
                  <c:v>1055.9125052392353</c:v>
                </c:pt>
                <c:pt idx="2777">
                  <c:v>1055.9125052392353</c:v>
                </c:pt>
                <c:pt idx="2778">
                  <c:v>1046.4806672689847</c:v>
                </c:pt>
                <c:pt idx="2779">
                  <c:v>1046.1268351294209</c:v>
                </c:pt>
                <c:pt idx="2780">
                  <c:v>1047.2325605655581</c:v>
                </c:pt>
                <c:pt idx="2781">
                  <c:v>1055.8240472043442</c:v>
                </c:pt>
                <c:pt idx="2782">
                  <c:v>1048.9685495002934</c:v>
                </c:pt>
                <c:pt idx="2783">
                  <c:v>1048.9685495002934</c:v>
                </c:pt>
                <c:pt idx="2784">
                  <c:v>1048.9685495002934</c:v>
                </c:pt>
                <c:pt idx="2785">
                  <c:v>1033.4994506487337</c:v>
                </c:pt>
                <c:pt idx="2786">
                  <c:v>1037.8891806301983</c:v>
                </c:pt>
                <c:pt idx="2787">
                  <c:v>1041.5601890781741</c:v>
                </c:pt>
                <c:pt idx="2788">
                  <c:v>1040.1006315024731</c:v>
                </c:pt>
                <c:pt idx="2789">
                  <c:v>1054.6188064789546</c:v>
                </c:pt>
                <c:pt idx="2790">
                  <c:v>1054.6188064789546</c:v>
                </c:pt>
                <c:pt idx="2791">
                  <c:v>1054.6188064789546</c:v>
                </c:pt>
                <c:pt idx="2792">
                  <c:v>1041.0957843949966</c:v>
                </c:pt>
                <c:pt idx="2793">
                  <c:v>1044.6341057906357</c:v>
                </c:pt>
                <c:pt idx="2794">
                  <c:v>1045.5186861395453</c:v>
                </c:pt>
                <c:pt idx="2795">
                  <c:v>1048.3161714929724</c:v>
                </c:pt>
                <c:pt idx="2796">
                  <c:v>1056.0783640546558</c:v>
                </c:pt>
                <c:pt idx="2797">
                  <c:v>1056.0783640546558</c:v>
                </c:pt>
                <c:pt idx="2798">
                  <c:v>1056.0783640546558</c:v>
                </c:pt>
                <c:pt idx="2799">
                  <c:v>1048.2449781614798</c:v>
                </c:pt>
                <c:pt idx="2800">
                  <c:v>1054.0637246629071</c:v>
                </c:pt>
                <c:pt idx="2801">
                  <c:v>1078.3966645779667</c:v>
                </c:pt>
                <c:pt idx="2802">
                  <c:v>1093.0537343637588</c:v>
                </c:pt>
                <c:pt idx="2803">
                  <c:v>1095.8639244354708</c:v>
                </c:pt>
                <c:pt idx="2804">
                  <c:v>1095.8639244354708</c:v>
                </c:pt>
                <c:pt idx="2805">
                  <c:v>1095.8639244354708</c:v>
                </c:pt>
                <c:pt idx="2806">
                  <c:v>1096.8006544593748</c:v>
                </c:pt>
                <c:pt idx="2807">
                  <c:v>1097.0761632899348</c:v>
                </c:pt>
                <c:pt idx="2808">
                  <c:v>1093.5496502587666</c:v>
                </c:pt>
                <c:pt idx="2809">
                  <c:v>1098.288402144399</c:v>
                </c:pt>
                <c:pt idx="2810">
                  <c:v>1107.8761094478871</c:v>
                </c:pt>
                <c:pt idx="2811">
                  <c:v>1107.8761094478871</c:v>
                </c:pt>
                <c:pt idx="2812">
                  <c:v>1107.8761094478871</c:v>
                </c:pt>
                <c:pt idx="2813">
                  <c:v>1102.2557293044631</c:v>
                </c:pt>
                <c:pt idx="2814">
                  <c:v>1110.3556889229269</c:v>
                </c:pt>
                <c:pt idx="2815">
                  <c:v>1120.8580855438745</c:v>
                </c:pt>
                <c:pt idx="2816">
                  <c:v>1117.0560636821465</c:v>
                </c:pt>
                <c:pt idx="2817">
                  <c:v>1110.267526097148</c:v>
                </c:pt>
                <c:pt idx="2818">
                  <c:v>1110.267526097148</c:v>
                </c:pt>
                <c:pt idx="2819">
                  <c:v>1110.267526097148</c:v>
                </c:pt>
                <c:pt idx="2820">
                  <c:v>1106.112852932303</c:v>
                </c:pt>
                <c:pt idx="2821">
                  <c:v>1117.904630880271</c:v>
                </c:pt>
                <c:pt idx="2822">
                  <c:v>1111.1601747081622</c:v>
                </c:pt>
                <c:pt idx="2823">
                  <c:v>1095.345967834018</c:v>
                </c:pt>
                <c:pt idx="2824">
                  <c:v>1092.0068008076307</c:v>
                </c:pt>
                <c:pt idx="2825">
                  <c:v>1092.0068008076307</c:v>
                </c:pt>
                <c:pt idx="2826">
                  <c:v>1092.0068008076307</c:v>
                </c:pt>
                <c:pt idx="2827">
                  <c:v>1092.0949636334101</c:v>
                </c:pt>
                <c:pt idx="2828">
                  <c:v>1093.5496502587666</c:v>
                </c:pt>
                <c:pt idx="2829">
                  <c:v>1108.3808358156409</c:v>
                </c:pt>
                <c:pt idx="2830">
                  <c:v>1098.9765923441475</c:v>
                </c:pt>
                <c:pt idx="2831">
                  <c:v>1102.9362738058289</c:v>
                </c:pt>
                <c:pt idx="2832">
                  <c:v>1102.9362738058289</c:v>
                </c:pt>
                <c:pt idx="2833">
                  <c:v>1102.9362738058289</c:v>
                </c:pt>
                <c:pt idx="2834">
                  <c:v>1118.9399863801243</c:v>
                </c:pt>
                <c:pt idx="2835">
                  <c:v>1146.2177920050403</c:v>
                </c:pt>
                <c:pt idx="2836">
                  <c:v>1148.362619463451</c:v>
                </c:pt>
                <c:pt idx="2837">
                  <c:v>1160.5276408429497</c:v>
                </c:pt>
                <c:pt idx="2838">
                  <c:v>1154.0821593525463</c:v>
                </c:pt>
                <c:pt idx="2839">
                  <c:v>1154.0821593525463</c:v>
                </c:pt>
                <c:pt idx="2840">
                  <c:v>1154.0821593525463</c:v>
                </c:pt>
                <c:pt idx="2841">
                  <c:v>1162.6394709558467</c:v>
                </c:pt>
                <c:pt idx="2842">
                  <c:v>1170.5258365336956</c:v>
                </c:pt>
                <c:pt idx="2843">
                  <c:v>1168.3810090752847</c:v>
                </c:pt>
                <c:pt idx="2844">
                  <c:v>1155.3470575972503</c:v>
                </c:pt>
                <c:pt idx="2845">
                  <c:v>1158.8117788762213</c:v>
                </c:pt>
                <c:pt idx="2846">
                  <c:v>1158.8117788762213</c:v>
                </c:pt>
                <c:pt idx="2847">
                  <c:v>1158.8117788762213</c:v>
                </c:pt>
                <c:pt idx="2848">
                  <c:v>1170.5258365336956</c:v>
                </c:pt>
                <c:pt idx="2849">
                  <c:v>1160.4396479215793</c:v>
                </c:pt>
                <c:pt idx="2850">
                  <c:v>1164.6963054928867</c:v>
                </c:pt>
                <c:pt idx="2851">
                  <c:v>1165.9062081617337</c:v>
                </c:pt>
                <c:pt idx="2852">
                  <c:v>1160.9016107587754</c:v>
                </c:pt>
                <c:pt idx="2853">
                  <c:v>1160.9016107587754</c:v>
                </c:pt>
                <c:pt idx="2854">
                  <c:v>1160.9016107587754</c:v>
                </c:pt>
                <c:pt idx="2855">
                  <c:v>1142.4230972709292</c:v>
                </c:pt>
                <c:pt idx="2856">
                  <c:v>1143.9079778190596</c:v>
                </c:pt>
                <c:pt idx="2857">
                  <c:v>1130.8190307651685</c:v>
                </c:pt>
                <c:pt idx="2858">
                  <c:v>1151.552362863139</c:v>
                </c:pt>
                <c:pt idx="2859">
                  <c:v>1149.9024955874386</c:v>
                </c:pt>
                <c:pt idx="2860">
                  <c:v>1146.4608981612776</c:v>
                </c:pt>
                <c:pt idx="2861">
                  <c:v>1146.4608981612776</c:v>
                </c:pt>
                <c:pt idx="2862">
                  <c:v>1161.868402699195</c:v>
                </c:pt>
                <c:pt idx="2863">
                  <c:v>1188.9878039250102</c:v>
                </c:pt>
                <c:pt idx="2864">
                  <c:v>1197.5633687283209</c:v>
                </c:pt>
                <c:pt idx="2865">
                  <c:v>1195.6991155102096</c:v>
                </c:pt>
                <c:pt idx="2866">
                  <c:v>1201.0177202795267</c:v>
                </c:pt>
                <c:pt idx="2867">
                  <c:v>1201.0177202795267</c:v>
                </c:pt>
                <c:pt idx="2868">
                  <c:v>1201.0177202795267</c:v>
                </c:pt>
                <c:pt idx="2869">
                  <c:v>1210.7776341861077</c:v>
                </c:pt>
                <c:pt idx="2870">
                  <c:v>1212.6967183812219</c:v>
                </c:pt>
                <c:pt idx="2871">
                  <c:v>1225.2530121149698</c:v>
                </c:pt>
                <c:pt idx="2872">
                  <c:v>1210.2293244160751</c:v>
                </c:pt>
                <c:pt idx="2873">
                  <c:v>1226.7334484940582</c:v>
                </c:pt>
                <c:pt idx="2874">
                  <c:v>1226.7334484940582</c:v>
                </c:pt>
                <c:pt idx="2875">
                  <c:v>1226.7334484940582</c:v>
                </c:pt>
                <c:pt idx="2876">
                  <c:v>1249.3786419964069</c:v>
                </c:pt>
                <c:pt idx="2877">
                  <c:v>1251.6596106397428</c:v>
                </c:pt>
                <c:pt idx="2878">
                  <c:v>1256.2873450988182</c:v>
                </c:pt>
                <c:pt idx="2879">
                  <c:v>1255.1907255587528</c:v>
                </c:pt>
                <c:pt idx="2880">
                  <c:v>1261.7704427991448</c:v>
                </c:pt>
                <c:pt idx="2881">
                  <c:v>1261.7704427991448</c:v>
                </c:pt>
                <c:pt idx="2882">
                  <c:v>1261.7704427991448</c:v>
                </c:pt>
                <c:pt idx="2883">
                  <c:v>1278.6583837161504</c:v>
                </c:pt>
                <c:pt idx="2884">
                  <c:v>1282.3978563477733</c:v>
                </c:pt>
                <c:pt idx="2885">
                  <c:v>1306.7976411142265</c:v>
                </c:pt>
                <c:pt idx="2886">
                  <c:v>1308.332908470318</c:v>
                </c:pt>
                <c:pt idx="2887">
                  <c:v>1291.4120689671104</c:v>
                </c:pt>
                <c:pt idx="2888">
                  <c:v>1291.4120689671104</c:v>
                </c:pt>
                <c:pt idx="2889">
                  <c:v>1291.4120689671104</c:v>
                </c:pt>
                <c:pt idx="2890">
                  <c:v>1289.2880103482883</c:v>
                </c:pt>
                <c:pt idx="2891">
                  <c:v>1307.737169503853</c:v>
                </c:pt>
                <c:pt idx="2892">
                  <c:v>1328.8750094368283</c:v>
                </c:pt>
                <c:pt idx="2893">
                  <c:v>1319.6941482456707</c:v>
                </c:pt>
                <c:pt idx="2894">
                  <c:v>1269.3961444341123</c:v>
                </c:pt>
                <c:pt idx="2895">
                  <c:v>1269.3961444341123</c:v>
                </c:pt>
                <c:pt idx="2896">
                  <c:v>1269.3961444341123</c:v>
                </c:pt>
                <c:pt idx="2897">
                  <c:v>1265.7565887476178</c:v>
                </c:pt>
                <c:pt idx="2898">
                  <c:v>1233.2956866788811</c:v>
                </c:pt>
                <c:pt idx="2899">
                  <c:v>1233.5142786120036</c:v>
                </c:pt>
                <c:pt idx="2900">
                  <c:v>1236.1701705994458</c:v>
                </c:pt>
                <c:pt idx="2901">
                  <c:v>1219.0653518325862</c:v>
                </c:pt>
                <c:pt idx="2902">
                  <c:v>1219.0653518325862</c:v>
                </c:pt>
                <c:pt idx="2903">
                  <c:v>1219.0653518325862</c:v>
                </c:pt>
                <c:pt idx="2904">
                  <c:v>1231.525092020586</c:v>
                </c:pt>
                <c:pt idx="2905">
                  <c:v>1229.6889197823543</c:v>
                </c:pt>
                <c:pt idx="2906">
                  <c:v>1243.6788035022144</c:v>
                </c:pt>
                <c:pt idx="2907">
                  <c:v>1201.0533765432667</c:v>
                </c:pt>
                <c:pt idx="2908">
                  <c:v>1216.6826997615474</c:v>
                </c:pt>
                <c:pt idx="2909">
                  <c:v>1216.6826997615474</c:v>
                </c:pt>
                <c:pt idx="2910">
                  <c:v>1216.6826997615474</c:v>
                </c:pt>
                <c:pt idx="2911">
                  <c:v>1195.0967463656702</c:v>
                </c:pt>
                <c:pt idx="2912">
                  <c:v>1184.6589815590562</c:v>
                </c:pt>
                <c:pt idx="2913">
                  <c:v>1188.7575803051091</c:v>
                </c:pt>
                <c:pt idx="2914">
                  <c:v>1208.2669103363194</c:v>
                </c:pt>
                <c:pt idx="2915">
                  <c:v>1208.2122623530388</c:v>
                </c:pt>
                <c:pt idx="2916">
                  <c:v>1208.2122623530388</c:v>
                </c:pt>
                <c:pt idx="2917">
                  <c:v>1208.2122623530388</c:v>
                </c:pt>
                <c:pt idx="2918">
                  <c:v>1210.0156458013016</c:v>
                </c:pt>
                <c:pt idx="2919">
                  <c:v>1198.7909500354456</c:v>
                </c:pt>
                <c:pt idx="2920">
                  <c:v>1194.4956185495826</c:v>
                </c:pt>
                <c:pt idx="2921">
                  <c:v>1198.3315501939294</c:v>
                </c:pt>
                <c:pt idx="2922">
                  <c:v>1198.7357350227976</c:v>
                </c:pt>
                <c:pt idx="2923">
                  <c:v>1198.7357350227976</c:v>
                </c:pt>
                <c:pt idx="2924">
                  <c:v>1198.7357350227976</c:v>
                </c:pt>
                <c:pt idx="2925">
                  <c:v>1224.876661927701</c:v>
                </c:pt>
                <c:pt idx="2926">
                  <c:v>1221.348237610825</c:v>
                </c:pt>
                <c:pt idx="2927">
                  <c:v>1243.4145444841658</c:v>
                </c:pt>
                <c:pt idx="2928">
                  <c:v>1236.3140001932395</c:v>
                </c:pt>
                <c:pt idx="2929">
                  <c:v>1243.3926966555784</c:v>
                </c:pt>
                <c:pt idx="2930">
                  <c:v>1243.3926966555784</c:v>
                </c:pt>
                <c:pt idx="2931">
                  <c:v>1243.3926966555784</c:v>
                </c:pt>
                <c:pt idx="2932">
                  <c:v>1258.2710679236427</c:v>
                </c:pt>
                <c:pt idx="2933">
                  <c:v>1232.7418802191889</c:v>
                </c:pt>
                <c:pt idx="2934">
                  <c:v>1243.3380770841097</c:v>
                </c:pt>
                <c:pt idx="2935">
                  <c:v>1248.3303059163459</c:v>
                </c:pt>
                <c:pt idx="2936">
                  <c:v>1235.4182392211533</c:v>
                </c:pt>
                <c:pt idx="2937">
                  <c:v>1235.4182392211533</c:v>
                </c:pt>
                <c:pt idx="2938">
                  <c:v>1235.4182392211533</c:v>
                </c:pt>
                <c:pt idx="2939">
                  <c:v>1238.8811200522666</c:v>
                </c:pt>
                <c:pt idx="2940">
                  <c:v>1243.5237836271031</c:v>
                </c:pt>
                <c:pt idx="2941">
                  <c:v>1213.9745954625553</c:v>
                </c:pt>
                <c:pt idx="2942">
                  <c:v>1195.1308433058657</c:v>
                </c:pt>
                <c:pt idx="2943">
                  <c:v>1194.2350823337799</c:v>
                </c:pt>
                <c:pt idx="2944">
                  <c:v>1194.2350823337799</c:v>
                </c:pt>
                <c:pt idx="2945">
                  <c:v>1194.2350823337799</c:v>
                </c:pt>
                <c:pt idx="2946">
                  <c:v>1199.8827460236396</c:v>
                </c:pt>
                <c:pt idx="2947">
                  <c:v>1199.0634524516097</c:v>
                </c:pt>
                <c:pt idx="2948">
                  <c:v>1188.4672555866887</c:v>
                </c:pt>
                <c:pt idx="2949">
                  <c:v>1187.3748641573154</c:v>
                </c:pt>
                <c:pt idx="2950">
                  <c:v>1181.0936134384187</c:v>
                </c:pt>
                <c:pt idx="2951">
                  <c:v>1181.0936134384187</c:v>
                </c:pt>
                <c:pt idx="2952">
                  <c:v>1180.4473048660482</c:v>
                </c:pt>
                <c:pt idx="2953">
                  <c:v>1207.0324804797071</c:v>
                </c:pt>
                <c:pt idx="2954">
                  <c:v>1216.7494440510243</c:v>
                </c:pt>
                <c:pt idx="2955">
                  <c:v>1211.6726035334259</c:v>
                </c:pt>
                <c:pt idx="2956">
                  <c:v>1161.155310899175</c:v>
                </c:pt>
                <c:pt idx="2957">
                  <c:v>1164.1249896535551</c:v>
                </c:pt>
                <c:pt idx="2958">
                  <c:v>1164.1249896535551</c:v>
                </c:pt>
                <c:pt idx="2959">
                  <c:v>1164.1249896535551</c:v>
                </c:pt>
                <c:pt idx="2960">
                  <c:v>1160.4128912105798</c:v>
                </c:pt>
                <c:pt idx="2961">
                  <c:v>1177.0627445209825</c:v>
                </c:pt>
                <c:pt idx="2962">
                  <c:v>1170.5119825627914</c:v>
                </c:pt>
                <c:pt idx="2963">
                  <c:v>1196.0272003899461</c:v>
                </c:pt>
                <c:pt idx="2964">
                  <c:v>1197.8068240552545</c:v>
                </c:pt>
                <c:pt idx="2965">
                  <c:v>1197.8068240552545</c:v>
                </c:pt>
                <c:pt idx="2966">
                  <c:v>1197.8068240552545</c:v>
                </c:pt>
                <c:pt idx="2967">
                  <c:v>1201.9556399621092</c:v>
                </c:pt>
                <c:pt idx="2968">
                  <c:v>1222.1538226665318</c:v>
                </c:pt>
                <c:pt idx="2969">
                  <c:v>1208.4518122373152</c:v>
                </c:pt>
                <c:pt idx="2970">
                  <c:v>1210.7991686056671</c:v>
                </c:pt>
                <c:pt idx="2971">
                  <c:v>1221.9354639345922</c:v>
                </c:pt>
                <c:pt idx="2972">
                  <c:v>1221.9354639345922</c:v>
                </c:pt>
                <c:pt idx="2973">
                  <c:v>1221.9354639345922</c:v>
                </c:pt>
                <c:pt idx="2974">
                  <c:v>1216.5638391288753</c:v>
                </c:pt>
                <c:pt idx="2975">
                  <c:v>1204.6086985551765</c:v>
                </c:pt>
                <c:pt idx="2976">
                  <c:v>1198.385474694895</c:v>
                </c:pt>
                <c:pt idx="2977">
                  <c:v>1207.7421463585113</c:v>
                </c:pt>
                <c:pt idx="2978">
                  <c:v>1220.1776761424774</c:v>
                </c:pt>
                <c:pt idx="2979">
                  <c:v>1220.1776761424774</c:v>
                </c:pt>
                <c:pt idx="2980">
                  <c:v>1221.3852112073132</c:v>
                </c:pt>
                <c:pt idx="2981">
                  <c:v>1222.7622326249364</c:v>
                </c:pt>
                <c:pt idx="2982">
                  <c:v>1240.0296440522714</c:v>
                </c:pt>
                <c:pt idx="2983">
                  <c:v>1245.8218769994155</c:v>
                </c:pt>
                <c:pt idx="2984">
                  <c:v>1237.2428149927964</c:v>
                </c:pt>
                <c:pt idx="2985">
                  <c:v>1240.3028625875143</c:v>
                </c:pt>
                <c:pt idx="2986">
                  <c:v>1240.3028625875143</c:v>
                </c:pt>
                <c:pt idx="2987">
                  <c:v>1240.3028625875143</c:v>
                </c:pt>
                <c:pt idx="2988">
                  <c:v>1227.9861710187756</c:v>
                </c:pt>
                <c:pt idx="2989">
                  <c:v>1226.0408550478478</c:v>
                </c:pt>
                <c:pt idx="2990">
                  <c:v>1211.4509852658907</c:v>
                </c:pt>
                <c:pt idx="2991">
                  <c:v>1212.5985031139096</c:v>
                </c:pt>
                <c:pt idx="2992">
                  <c:v>1204.1833722284362</c:v>
                </c:pt>
                <c:pt idx="2993">
                  <c:v>1204.1833722284362</c:v>
                </c:pt>
                <c:pt idx="2994">
                  <c:v>1204.1833722284362</c:v>
                </c:pt>
                <c:pt idx="2995">
                  <c:v>1211.3963415588421</c:v>
                </c:pt>
                <c:pt idx="2996">
                  <c:v>1232.5215987038034</c:v>
                </c:pt>
                <c:pt idx="2997">
                  <c:v>1224.4889737676697</c:v>
                </c:pt>
                <c:pt idx="2998">
                  <c:v>1232.1063065302346</c:v>
                </c:pt>
                <c:pt idx="2999">
                  <c:v>1209.8663177614833</c:v>
                </c:pt>
                <c:pt idx="3000">
                  <c:v>1209.8663177614833</c:v>
                </c:pt>
                <c:pt idx="3001">
                  <c:v>1209.8663177614833</c:v>
                </c:pt>
                <c:pt idx="3002">
                  <c:v>1204.5658781777761</c:v>
                </c:pt>
                <c:pt idx="3003">
                  <c:v>1207.8226431178684</c:v>
                </c:pt>
                <c:pt idx="3004">
                  <c:v>1187.6263289927322</c:v>
                </c:pt>
                <c:pt idx="3005">
                  <c:v>1191.77925072842</c:v>
                </c:pt>
                <c:pt idx="3006">
                  <c:v>1210.0848925896776</c:v>
                </c:pt>
                <c:pt idx="3007">
                  <c:v>1210.0848925896776</c:v>
                </c:pt>
                <c:pt idx="3008">
                  <c:v>1210.0848925896776</c:v>
                </c:pt>
                <c:pt idx="3009">
                  <c:v>1212.849864166333</c:v>
                </c:pt>
                <c:pt idx="3010">
                  <c:v>1206.0412582680863</c:v>
                </c:pt>
                <c:pt idx="3011">
                  <c:v>1216.3398035019904</c:v>
                </c:pt>
                <c:pt idx="3012">
                  <c:v>1231.1227161823244</c:v>
                </c:pt>
                <c:pt idx="3013">
                  <c:v>1227.8667605439362</c:v>
                </c:pt>
                <c:pt idx="3014">
                  <c:v>1227.8667605439362</c:v>
                </c:pt>
                <c:pt idx="3015">
                  <c:v>1227.8667605439362</c:v>
                </c:pt>
                <c:pt idx="3016">
                  <c:v>1236.6622111778377</c:v>
                </c:pt>
                <c:pt idx="3017">
                  <c:v>1239.3172354064566</c:v>
                </c:pt>
                <c:pt idx="3018">
                  <c:v>1255.8373861623065</c:v>
                </c:pt>
                <c:pt idx="3019">
                  <c:v>1257.1594352637997</c:v>
                </c:pt>
                <c:pt idx="3020">
                  <c:v>1269.3310278180438</c:v>
                </c:pt>
                <c:pt idx="3021">
                  <c:v>1269.3310278180438</c:v>
                </c:pt>
                <c:pt idx="3022">
                  <c:v>1269.3310278180438</c:v>
                </c:pt>
                <c:pt idx="3023">
                  <c:v>1263.376343848508</c:v>
                </c:pt>
                <c:pt idx="3024">
                  <c:v>1257.2359174432249</c:v>
                </c:pt>
                <c:pt idx="3025">
                  <c:v>1262.393001541612</c:v>
                </c:pt>
                <c:pt idx="3026">
                  <c:v>1266.6104474356318</c:v>
                </c:pt>
                <c:pt idx="3027">
                  <c:v>1242.7370814293274</c:v>
                </c:pt>
                <c:pt idx="3028">
                  <c:v>1242.7370814293274</c:v>
                </c:pt>
                <c:pt idx="3029">
                  <c:v>1242.7370814293274</c:v>
                </c:pt>
                <c:pt idx="3030">
                  <c:v>1240.9233611743864</c:v>
                </c:pt>
                <c:pt idx="3031">
                  <c:v>1246.3973000161063</c:v>
                </c:pt>
                <c:pt idx="3032">
                  <c:v>1252.9747674466762</c:v>
                </c:pt>
                <c:pt idx="3033">
                  <c:v>1247.2932341179448</c:v>
                </c:pt>
                <c:pt idx="3034">
                  <c:v>1264.9387655139092</c:v>
                </c:pt>
                <c:pt idx="3035">
                  <c:v>1264.9387655139092</c:v>
                </c:pt>
                <c:pt idx="3036">
                  <c:v>1264.9387655139092</c:v>
                </c:pt>
                <c:pt idx="3037">
                  <c:v>1260.3498347483951</c:v>
                </c:pt>
                <c:pt idx="3038">
                  <c:v>1276.1051637099929</c:v>
                </c:pt>
                <c:pt idx="3039">
                  <c:v>1273.7342161478107</c:v>
                </c:pt>
                <c:pt idx="3040">
                  <c:v>1275.0999693518327</c:v>
                </c:pt>
                <c:pt idx="3041">
                  <c:v>1287.7904407110261</c:v>
                </c:pt>
                <c:pt idx="3042">
                  <c:v>1287.7904407110261</c:v>
                </c:pt>
                <c:pt idx="3043">
                  <c:v>1287.7904407110261</c:v>
                </c:pt>
                <c:pt idx="3044">
                  <c:v>1291.285626932136</c:v>
                </c:pt>
                <c:pt idx="3045">
                  <c:v>1279.0306302443691</c:v>
                </c:pt>
                <c:pt idx="3046">
                  <c:v>1283.4760702193435</c:v>
                </c:pt>
                <c:pt idx="3047">
                  <c:v>1320.19737045488</c:v>
                </c:pt>
                <c:pt idx="3048">
                  <c:v>1319.8696967466512</c:v>
                </c:pt>
                <c:pt idx="3049">
                  <c:v>1319.8696967466512</c:v>
                </c:pt>
                <c:pt idx="3050">
                  <c:v>1319.8696967466512</c:v>
                </c:pt>
                <c:pt idx="3051">
                  <c:v>1314.1244843957015</c:v>
                </c:pt>
                <c:pt idx="3052">
                  <c:v>1346.411267113205</c:v>
                </c:pt>
                <c:pt idx="3053">
                  <c:v>1353.292414986015</c:v>
                </c:pt>
                <c:pt idx="3054">
                  <c:v>1346.3566548285</c:v>
                </c:pt>
                <c:pt idx="3055">
                  <c:v>1346.717095907552</c:v>
                </c:pt>
                <c:pt idx="3056">
                  <c:v>1346.717095907552</c:v>
                </c:pt>
                <c:pt idx="3057">
                  <c:v>1346.717095907552</c:v>
                </c:pt>
                <c:pt idx="3058">
                  <c:v>1335.0519118945974</c:v>
                </c:pt>
                <c:pt idx="3059">
                  <c:v>1338.1975794935965</c:v>
                </c:pt>
                <c:pt idx="3060">
                  <c:v>1303.8464524142501</c:v>
                </c:pt>
                <c:pt idx="3061">
                  <c:v>1291.5259209848375</c:v>
                </c:pt>
                <c:pt idx="3062">
                  <c:v>1285.6605616075371</c:v>
                </c:pt>
                <c:pt idx="3063">
                  <c:v>1285.6605616075371</c:v>
                </c:pt>
                <c:pt idx="3064">
                  <c:v>1285.6605616075371</c:v>
                </c:pt>
                <c:pt idx="3065">
                  <c:v>1301.6619610260564</c:v>
                </c:pt>
                <c:pt idx="3066">
                  <c:v>1315.4461016855587</c:v>
                </c:pt>
                <c:pt idx="3067">
                  <c:v>1323.4741075371708</c:v>
                </c:pt>
                <c:pt idx="3068">
                  <c:v>1324.4898960326809</c:v>
                </c:pt>
                <c:pt idx="3069">
                  <c:v>1326.7836119902843</c:v>
                </c:pt>
                <c:pt idx="3070">
                  <c:v>1326.7836119902843</c:v>
                </c:pt>
                <c:pt idx="3071">
                  <c:v>1326.7836119902843</c:v>
                </c:pt>
                <c:pt idx="3072">
                  <c:v>1328.9691917588207</c:v>
                </c:pt>
                <c:pt idx="3073">
                  <c:v>1339.3273500568341</c:v>
                </c:pt>
                <c:pt idx="3074">
                  <c:v>1336.8907790647909</c:v>
                </c:pt>
                <c:pt idx="3075">
                  <c:v>1318.316022623206</c:v>
                </c:pt>
                <c:pt idx="3076">
                  <c:v>1333.0447118486509</c:v>
                </c:pt>
                <c:pt idx="3077">
                  <c:v>1333.0447118486509</c:v>
                </c:pt>
                <c:pt idx="3078">
                  <c:v>1333.0447118486509</c:v>
                </c:pt>
                <c:pt idx="3079">
                  <c:v>1355.2470089600045</c:v>
                </c:pt>
                <c:pt idx="3080">
                  <c:v>1351.1277835609001</c:v>
                </c:pt>
                <c:pt idx="3081">
                  <c:v>1347.6532114735917</c:v>
                </c:pt>
                <c:pt idx="3082">
                  <c:v>1329.2204972871482</c:v>
                </c:pt>
                <c:pt idx="3083">
                  <c:v>1340.2014562423205</c:v>
                </c:pt>
                <c:pt idx="3084">
                  <c:v>1340.2014562423205</c:v>
                </c:pt>
                <c:pt idx="3085">
                  <c:v>1340.2014562423205</c:v>
                </c:pt>
                <c:pt idx="3086">
                  <c:v>1334.2684605083318</c:v>
                </c:pt>
                <c:pt idx="3087">
                  <c:v>1348.5819492956709</c:v>
                </c:pt>
                <c:pt idx="3088">
                  <c:v>1342.9548907266026</c:v>
                </c:pt>
                <c:pt idx="3089">
                  <c:v>1360.5025724002414</c:v>
                </c:pt>
                <c:pt idx="3090">
                  <c:v>1373.2208173990678</c:v>
                </c:pt>
                <c:pt idx="3091">
                  <c:v>1373.2208173990678</c:v>
                </c:pt>
                <c:pt idx="3092">
                  <c:v>1373.2208173990678</c:v>
                </c:pt>
                <c:pt idx="3093">
                  <c:v>1347.9263696565565</c:v>
                </c:pt>
                <c:pt idx="3094">
                  <c:v>1354.7553242306685</c:v>
                </c:pt>
                <c:pt idx="3095">
                  <c:v>1351.9472581097934</c:v>
                </c:pt>
                <c:pt idx="3096">
                  <c:v>1358.5249071555781</c:v>
                </c:pt>
                <c:pt idx="3097">
                  <c:v>1371.997068739387</c:v>
                </c:pt>
                <c:pt idx="3098">
                  <c:v>1371.997068739387</c:v>
                </c:pt>
                <c:pt idx="3099">
                  <c:v>1371.997068739387</c:v>
                </c:pt>
                <c:pt idx="3100">
                  <c:v>1353.7063968080849</c:v>
                </c:pt>
                <c:pt idx="3101">
                  <c:v>1355.4983144883317</c:v>
                </c:pt>
                <c:pt idx="3102">
                  <c:v>1357.5525169247765</c:v>
                </c:pt>
                <c:pt idx="3103">
                  <c:v>1309.8123170950596</c:v>
                </c:pt>
                <c:pt idx="3104">
                  <c:v>1323.9737496835955</c:v>
                </c:pt>
                <c:pt idx="3105">
                  <c:v>1323.9737496835955</c:v>
                </c:pt>
                <c:pt idx="3106">
                  <c:v>1323.9737496835955</c:v>
                </c:pt>
                <c:pt idx="3107">
                  <c:v>1321.0015971650139</c:v>
                </c:pt>
                <c:pt idx="3108">
                  <c:v>1303.1577550222059</c:v>
                </c:pt>
                <c:pt idx="3109">
                  <c:v>1314.2814729042502</c:v>
                </c:pt>
                <c:pt idx="3110">
                  <c:v>1309.3315277170539</c:v>
                </c:pt>
                <c:pt idx="3111">
                  <c:v>1324.0393118715056</c:v>
                </c:pt>
                <c:pt idx="3112">
                  <c:v>1324.0393118715056</c:v>
                </c:pt>
                <c:pt idx="3113">
                  <c:v>1324.0393118715056</c:v>
                </c:pt>
                <c:pt idx="3114">
                  <c:v>1307.8017433324897</c:v>
                </c:pt>
                <c:pt idx="3115">
                  <c:v>1324.6840067192859</c:v>
                </c:pt>
                <c:pt idx="3116">
                  <c:v>1320.4989537243714</c:v>
                </c:pt>
                <c:pt idx="3117">
                  <c:v>1320.3131941919601</c:v>
                </c:pt>
                <c:pt idx="3118">
                  <c:v>1303.5948362749384</c:v>
                </c:pt>
                <c:pt idx="3119">
                  <c:v>1303.5948362749384</c:v>
                </c:pt>
                <c:pt idx="3120">
                  <c:v>1303.5948362749384</c:v>
                </c:pt>
                <c:pt idx="3121">
                  <c:v>1292.5913157373959</c:v>
                </c:pt>
                <c:pt idx="3122">
                  <c:v>1302.7206737694735</c:v>
                </c:pt>
                <c:pt idx="3123">
                  <c:v>1294.8532112202868</c:v>
                </c:pt>
                <c:pt idx="3124">
                  <c:v>1305.7583884759649</c:v>
                </c:pt>
                <c:pt idx="3125">
                  <c:v>1299.3770021860689</c:v>
                </c:pt>
                <c:pt idx="3126">
                  <c:v>1299.3770021860689</c:v>
                </c:pt>
                <c:pt idx="3127">
                  <c:v>1299.3770021860689</c:v>
                </c:pt>
                <c:pt idx="3128">
                  <c:v>1293.2141565225395</c:v>
                </c:pt>
                <c:pt idx="3129">
                  <c:v>1269.2839579354304</c:v>
                </c:pt>
                <c:pt idx="3130">
                  <c:v>1270.9230126331777</c:v>
                </c:pt>
                <c:pt idx="3131">
                  <c:v>1276.386528292335</c:v>
                </c:pt>
                <c:pt idx="3132">
                  <c:v>1290.4823986929609</c:v>
                </c:pt>
                <c:pt idx="3133">
                  <c:v>1288.1584549584938</c:v>
                </c:pt>
                <c:pt idx="3134">
                  <c:v>1288.1584549584938</c:v>
                </c:pt>
                <c:pt idx="3135">
                  <c:v>1290.0672418307861</c:v>
                </c:pt>
                <c:pt idx="3136">
                  <c:v>1293.884815575371</c:v>
                </c:pt>
                <c:pt idx="3137">
                  <c:v>1303.2433249263818</c:v>
                </c:pt>
                <c:pt idx="3138">
                  <c:v>1303.3851205226094</c:v>
                </c:pt>
                <c:pt idx="3139">
                  <c:v>1314.7723976350283</c:v>
                </c:pt>
                <c:pt idx="3140">
                  <c:v>1314.7723976350283</c:v>
                </c:pt>
                <c:pt idx="3141">
                  <c:v>1314.7723976350283</c:v>
                </c:pt>
                <c:pt idx="3142">
                  <c:v>1310.2240312021943</c:v>
                </c:pt>
                <c:pt idx="3143">
                  <c:v>1313.5725887438728</c:v>
                </c:pt>
                <c:pt idx="3144">
                  <c:v>1306.8645663069594</c:v>
                </c:pt>
                <c:pt idx="3145">
                  <c:v>1324.0981849253712</c:v>
                </c:pt>
                <c:pt idx="3146">
                  <c:v>1325.7124732516531</c:v>
                </c:pt>
                <c:pt idx="3147">
                  <c:v>1325.7124732516531</c:v>
                </c:pt>
                <c:pt idx="3148">
                  <c:v>1325.7124732516531</c:v>
                </c:pt>
                <c:pt idx="3149">
                  <c:v>1336.532567979162</c:v>
                </c:pt>
                <c:pt idx="3150">
                  <c:v>1335.9653855942522</c:v>
                </c:pt>
                <c:pt idx="3151">
                  <c:v>1340.8409726337647</c:v>
                </c:pt>
                <c:pt idx="3152">
                  <c:v>1343.7423286796495</c:v>
                </c:pt>
                <c:pt idx="3153">
                  <c:v>1339.3030357823752</c:v>
                </c:pt>
                <c:pt idx="3154">
                  <c:v>1339.3030357823752</c:v>
                </c:pt>
                <c:pt idx="3155">
                  <c:v>1339.3030357823752</c:v>
                </c:pt>
                <c:pt idx="3156">
                  <c:v>1337.4051562636384</c:v>
                </c:pt>
                <c:pt idx="3157">
                  <c:v>1342.1498550604797</c:v>
                </c:pt>
                <c:pt idx="3158">
                  <c:v>1352.6754512419782</c:v>
                </c:pt>
                <c:pt idx="3159">
                  <c:v>1349.8940760852088</c:v>
                </c:pt>
                <c:pt idx="3160">
                  <c:v>1350.1449452169959</c:v>
                </c:pt>
                <c:pt idx="3161">
                  <c:v>1350.1449452169959</c:v>
                </c:pt>
                <c:pt idx="3162">
                  <c:v>1350.1449452169959</c:v>
                </c:pt>
                <c:pt idx="3163">
                  <c:v>1349.2396348718514</c:v>
                </c:pt>
                <c:pt idx="3164">
                  <c:v>1358.4925930682716</c:v>
                </c:pt>
                <c:pt idx="3165">
                  <c:v>1355.116509182981</c:v>
                </c:pt>
                <c:pt idx="3166">
                  <c:v>1362.4785501715501</c:v>
                </c:pt>
                <c:pt idx="3167">
                  <c:v>1357.5668926481112</c:v>
                </c:pt>
                <c:pt idx="3168">
                  <c:v>1357.5668926481112</c:v>
                </c:pt>
                <c:pt idx="3169">
                  <c:v>1357.5668926481112</c:v>
                </c:pt>
                <c:pt idx="3170">
                  <c:v>1361.2696943287526</c:v>
                </c:pt>
                <c:pt idx="3171">
                  <c:v>1367.531785406308</c:v>
                </c:pt>
                <c:pt idx="3172">
                  <c:v>1366.7149909179313</c:v>
                </c:pt>
                <c:pt idx="3173">
                  <c:v>1354.3541676604957</c:v>
                </c:pt>
                <c:pt idx="3174">
                  <c:v>1356.946128836945</c:v>
                </c:pt>
                <c:pt idx="3175">
                  <c:v>1356.946128836945</c:v>
                </c:pt>
                <c:pt idx="3176">
                  <c:v>1356.946128836945</c:v>
                </c:pt>
                <c:pt idx="3177">
                  <c:v>1356.4778333302754</c:v>
                </c:pt>
                <c:pt idx="3178">
                  <c:v>1381.286604590573</c:v>
                </c:pt>
                <c:pt idx="3179">
                  <c:v>1381.090573913363</c:v>
                </c:pt>
                <c:pt idx="3180">
                  <c:v>1388.8228950699963</c:v>
                </c:pt>
                <c:pt idx="3181">
                  <c:v>1387.6576015999121</c:v>
                </c:pt>
                <c:pt idx="3182">
                  <c:v>1387.6576015999121</c:v>
                </c:pt>
                <c:pt idx="3183">
                  <c:v>1387.6576015999121</c:v>
                </c:pt>
                <c:pt idx="3184">
                  <c:v>1392.0900730235032</c:v>
                </c:pt>
                <c:pt idx="3185">
                  <c:v>1402.0331845953438</c:v>
                </c:pt>
                <c:pt idx="3186">
                  <c:v>1406.4220936462218</c:v>
                </c:pt>
                <c:pt idx="3187">
                  <c:v>1407.500262370879</c:v>
                </c:pt>
                <c:pt idx="3188">
                  <c:v>1412.1069832853238</c:v>
                </c:pt>
                <c:pt idx="3189">
                  <c:v>1412.1069832853238</c:v>
                </c:pt>
                <c:pt idx="3190">
                  <c:v>1412.1069832853238</c:v>
                </c:pt>
                <c:pt idx="3191">
                  <c:v>1409.7872869383336</c:v>
                </c:pt>
                <c:pt idx="3192">
                  <c:v>1425.5241940810599</c:v>
                </c:pt>
                <c:pt idx="3193">
                  <c:v>1426.4498945012201</c:v>
                </c:pt>
                <c:pt idx="3194">
                  <c:v>1423.321476078999</c:v>
                </c:pt>
                <c:pt idx="3195">
                  <c:v>1434.7316295967128</c:v>
                </c:pt>
                <c:pt idx="3196">
                  <c:v>1434.7316295967128</c:v>
                </c:pt>
                <c:pt idx="3197">
                  <c:v>1434.7316295967128</c:v>
                </c:pt>
                <c:pt idx="3198">
                  <c:v>1430.72883026924</c:v>
                </c:pt>
                <c:pt idx="3199">
                  <c:v>1458.1284267526721</c:v>
                </c:pt>
                <c:pt idx="3200">
                  <c:v>1467.3413915091098</c:v>
                </c:pt>
                <c:pt idx="3201">
                  <c:v>1450.5252834648918</c:v>
                </c:pt>
                <c:pt idx="3202">
                  <c:v>1464.9919223386369</c:v>
                </c:pt>
                <c:pt idx="3203">
                  <c:v>1464.9919223386369</c:v>
                </c:pt>
                <c:pt idx="3204">
                  <c:v>1464.9919223386369</c:v>
                </c:pt>
                <c:pt idx="3205">
                  <c:v>1472.9322579610687</c:v>
                </c:pt>
                <c:pt idx="3206">
                  <c:v>1469.0164760102805</c:v>
                </c:pt>
                <c:pt idx="3207">
                  <c:v>1492.6525709521216</c:v>
                </c:pt>
                <c:pt idx="3208">
                  <c:v>1502.4093943128353</c:v>
                </c:pt>
                <c:pt idx="3209">
                  <c:v>1488.4322281829386</c:v>
                </c:pt>
                <c:pt idx="3210">
                  <c:v>1488.4322281829386</c:v>
                </c:pt>
                <c:pt idx="3211">
                  <c:v>1488.4322281829386</c:v>
                </c:pt>
                <c:pt idx="3212">
                  <c:v>1488.6497716246488</c:v>
                </c:pt>
                <c:pt idx="3213">
                  <c:v>1448.8393217916357</c:v>
                </c:pt>
                <c:pt idx="3214">
                  <c:v>1464.1108713997096</c:v>
                </c:pt>
                <c:pt idx="3215">
                  <c:v>1442.0084577219275</c:v>
                </c:pt>
                <c:pt idx="3216">
                  <c:v>1445.0866974221301</c:v>
                </c:pt>
                <c:pt idx="3217">
                  <c:v>1445.0866974221301</c:v>
                </c:pt>
                <c:pt idx="3218">
                  <c:v>1445.0866974221301</c:v>
                </c:pt>
                <c:pt idx="3219">
                  <c:v>1457.4431649112844</c:v>
                </c:pt>
                <c:pt idx="3220">
                  <c:v>1458.1284267526721</c:v>
                </c:pt>
                <c:pt idx="3221">
                  <c:v>1441.5516164943353</c:v>
                </c:pt>
                <c:pt idx="3222">
                  <c:v>1461.7940337454934</c:v>
                </c:pt>
                <c:pt idx="3223">
                  <c:v>1478.6427733059679</c:v>
                </c:pt>
                <c:pt idx="3224">
                  <c:v>1478.6427733059679</c:v>
                </c:pt>
                <c:pt idx="3225">
                  <c:v>1473.6267404485354</c:v>
                </c:pt>
                <c:pt idx="3226">
                  <c:v>1467.5887082694135</c:v>
                </c:pt>
                <c:pt idx="3227">
                  <c:v>1471.5670885382426</c:v>
                </c:pt>
                <c:pt idx="3228">
                  <c:v>1461.8542037402294</c:v>
                </c:pt>
                <c:pt idx="3229">
                  <c:v>1509.5405656001171</c:v>
                </c:pt>
                <c:pt idx="3230">
                  <c:v>1510.7329956534445</c:v>
                </c:pt>
                <c:pt idx="3231">
                  <c:v>1510.7329956534445</c:v>
                </c:pt>
                <c:pt idx="3232">
                  <c:v>1510.7329956534445</c:v>
                </c:pt>
                <c:pt idx="3233">
                  <c:v>1527.8606273285122</c:v>
                </c:pt>
                <c:pt idx="3234">
                  <c:v>1510.2018222660533</c:v>
                </c:pt>
                <c:pt idx="3235">
                  <c:v>1521.9526784279349</c:v>
                </c:pt>
                <c:pt idx="3236">
                  <c:v>1527.1776901161516</c:v>
                </c:pt>
                <c:pt idx="3237">
                  <c:v>1483.7623959018192</c:v>
                </c:pt>
                <c:pt idx="3238">
                  <c:v>1483.7623959018192</c:v>
                </c:pt>
                <c:pt idx="3239">
                  <c:v>1483.7623959018192</c:v>
                </c:pt>
                <c:pt idx="3240">
                  <c:v>1474.9058926875596</c:v>
                </c:pt>
                <c:pt idx="3241">
                  <c:v>1452.1955203082771</c:v>
                </c:pt>
                <c:pt idx="3242">
                  <c:v>1448.3147024983566</c:v>
                </c:pt>
                <c:pt idx="3243">
                  <c:v>1467.1550973409308</c:v>
                </c:pt>
                <c:pt idx="3244">
                  <c:v>1467.3719028051723</c:v>
                </c:pt>
                <c:pt idx="3245">
                  <c:v>1467.3719028051723</c:v>
                </c:pt>
                <c:pt idx="3246">
                  <c:v>1467.3719028051723</c:v>
                </c:pt>
                <c:pt idx="3247">
                  <c:v>1481.6485426254656</c:v>
                </c:pt>
                <c:pt idx="3248">
                  <c:v>1492.1094062751113</c:v>
                </c:pt>
                <c:pt idx="3249">
                  <c:v>1488.705560486522</c:v>
                </c:pt>
                <c:pt idx="3250">
                  <c:v>1490.9169762217839</c:v>
                </c:pt>
                <c:pt idx="3251">
                  <c:v>1478.3964606618454</c:v>
                </c:pt>
                <c:pt idx="3252">
                  <c:v>1478.3964606618454</c:v>
                </c:pt>
                <c:pt idx="3253">
                  <c:v>1478.3964606618454</c:v>
                </c:pt>
                <c:pt idx="3254">
                  <c:v>1481.1173692380742</c:v>
                </c:pt>
                <c:pt idx="3255">
                  <c:v>1499.15195332143</c:v>
                </c:pt>
                <c:pt idx="3256">
                  <c:v>1500.9579911088438</c:v>
                </c:pt>
                <c:pt idx="3257">
                  <c:v>1497.983976788252</c:v>
                </c:pt>
                <c:pt idx="3258">
                  <c:v>1529.2706074408773</c:v>
                </c:pt>
                <c:pt idx="3259">
                  <c:v>1529.2706074408773</c:v>
                </c:pt>
                <c:pt idx="3260">
                  <c:v>1529.2706074408773</c:v>
                </c:pt>
                <c:pt idx="3261">
                  <c:v>1539.7283232518312</c:v>
                </c:pt>
                <c:pt idx="3262">
                  <c:v>1516.2930904055679</c:v>
                </c:pt>
                <c:pt idx="3263">
                  <c:v>1494.6098223590714</c:v>
                </c:pt>
                <c:pt idx="3264">
                  <c:v>1500.1036379040193</c:v>
                </c:pt>
                <c:pt idx="3265">
                  <c:v>1499.0438073461357</c:v>
                </c:pt>
                <c:pt idx="3266">
                  <c:v>1499.0438073461357</c:v>
                </c:pt>
                <c:pt idx="3267">
                  <c:v>1499.0438073461357</c:v>
                </c:pt>
                <c:pt idx="3268">
                  <c:v>1507.6954853696755</c:v>
                </c:pt>
                <c:pt idx="3269">
                  <c:v>1509.9341070582664</c:v>
                </c:pt>
                <c:pt idx="3270">
                  <c:v>1493.3228852530701</c:v>
                </c:pt>
                <c:pt idx="3271">
                  <c:v>1481.7945242867036</c:v>
                </c:pt>
                <c:pt idx="3272">
                  <c:v>1487.4181150020042</c:v>
                </c:pt>
                <c:pt idx="3273">
                  <c:v>1487.4181150020042</c:v>
                </c:pt>
                <c:pt idx="3274">
                  <c:v>1487.4181150020042</c:v>
                </c:pt>
                <c:pt idx="3275">
                  <c:v>1498.1461957511933</c:v>
                </c:pt>
                <c:pt idx="3276">
                  <c:v>1498.4706336770762</c:v>
                </c:pt>
                <c:pt idx="3277">
                  <c:v>1498.1461957511933</c:v>
                </c:pt>
                <c:pt idx="3278">
                  <c:v>1492.4144590605983</c:v>
                </c:pt>
                <c:pt idx="3279">
                  <c:v>1497.443246911781</c:v>
                </c:pt>
                <c:pt idx="3280">
                  <c:v>1497.443246911781</c:v>
                </c:pt>
                <c:pt idx="3281">
                  <c:v>1497.443246911781</c:v>
                </c:pt>
                <c:pt idx="3282">
                  <c:v>1496.5023769267207</c:v>
                </c:pt>
                <c:pt idx="3283">
                  <c:v>1520.4783396494552</c:v>
                </c:pt>
                <c:pt idx="3284">
                  <c:v>1526.7832500091099</c:v>
                </c:pt>
                <c:pt idx="3285">
                  <c:v>1519.0724419706301</c:v>
                </c:pt>
                <c:pt idx="3286">
                  <c:v>1530.9596809972918</c:v>
                </c:pt>
                <c:pt idx="3287">
                  <c:v>1530.9596809972918</c:v>
                </c:pt>
                <c:pt idx="3288">
                  <c:v>1530.9596809972918</c:v>
                </c:pt>
                <c:pt idx="3289">
                  <c:v>1523.8509614992038</c:v>
                </c:pt>
                <c:pt idx="3290">
                  <c:v>1486.9071616833835</c:v>
                </c:pt>
                <c:pt idx="3291">
                  <c:v>1484.4837345817625</c:v>
                </c:pt>
                <c:pt idx="3292">
                  <c:v>1477.2780779996099</c:v>
                </c:pt>
                <c:pt idx="3293">
                  <c:v>1475.1023790017102</c:v>
                </c:pt>
                <c:pt idx="3294">
                  <c:v>1475.1023790017102</c:v>
                </c:pt>
                <c:pt idx="3295">
                  <c:v>1475.1023790017102</c:v>
                </c:pt>
                <c:pt idx="3296">
                  <c:v>1481.7479546537106</c:v>
                </c:pt>
                <c:pt idx="3297">
                  <c:v>1488.0704066921617</c:v>
                </c:pt>
                <c:pt idx="3298">
                  <c:v>1494.8775441509367</c:v>
                </c:pt>
                <c:pt idx="3299">
                  <c:v>1479.4753185717461</c:v>
                </c:pt>
                <c:pt idx="3300">
                  <c:v>1466.8196437077261</c:v>
                </c:pt>
                <c:pt idx="3301">
                  <c:v>1466.8196437077261</c:v>
                </c:pt>
                <c:pt idx="3302">
                  <c:v>1466.8196437077261</c:v>
                </c:pt>
                <c:pt idx="3303">
                  <c:v>1466.5611448168863</c:v>
                </c:pt>
                <c:pt idx="3304">
                  <c:v>1473.8098845475124</c:v>
                </c:pt>
                <c:pt idx="3305">
                  <c:v>1475.4470441894962</c:v>
                </c:pt>
                <c:pt idx="3306">
                  <c:v>1450.0172158031548</c:v>
                </c:pt>
                <c:pt idx="3307">
                  <c:v>1446.1720448019162</c:v>
                </c:pt>
                <c:pt idx="3308">
                  <c:v>1446.1720448019162</c:v>
                </c:pt>
                <c:pt idx="3309">
                  <c:v>1446.1720448019162</c:v>
                </c:pt>
                <c:pt idx="3310">
                  <c:v>1437.2538330679515</c:v>
                </c:pt>
                <c:pt idx="3311">
                  <c:v>1435.1319880056433</c:v>
                </c:pt>
                <c:pt idx="3312">
                  <c:v>1449.7479461251967</c:v>
                </c:pt>
                <c:pt idx="3313">
                  <c:v>1414.7752003520279</c:v>
                </c:pt>
                <c:pt idx="3314">
                  <c:v>1439.8172804021103</c:v>
                </c:pt>
                <c:pt idx="3315">
                  <c:v>1439.8172804021103</c:v>
                </c:pt>
                <c:pt idx="3316">
                  <c:v>1439.8172804021103</c:v>
                </c:pt>
                <c:pt idx="3317">
                  <c:v>1431.2135182421007</c:v>
                </c:pt>
                <c:pt idx="3318">
                  <c:v>1440.5782433667148</c:v>
                </c:pt>
                <c:pt idx="3319">
                  <c:v>1433.9735347065796</c:v>
                </c:pt>
                <c:pt idx="3320">
                  <c:v>1454.4857193258611</c:v>
                </c:pt>
                <c:pt idx="3321">
                  <c:v>1448.6649842140023</c:v>
                </c:pt>
                <c:pt idx="3322">
                  <c:v>1448.6649842140023</c:v>
                </c:pt>
                <c:pt idx="3323">
                  <c:v>1448.6649842140023</c:v>
                </c:pt>
                <c:pt idx="3324">
                  <c:v>1451.1887346776311</c:v>
                </c:pt>
                <c:pt idx="3325">
                  <c:v>1464.8277265449021</c:v>
                </c:pt>
                <c:pt idx="3326">
                  <c:v>1464.5592424530266</c:v>
                </c:pt>
                <c:pt idx="3327">
                  <c:v>1464.6344179987516</c:v>
                </c:pt>
                <c:pt idx="3328">
                  <c:v>1457.2779538813654</c:v>
                </c:pt>
                <c:pt idx="3329">
                  <c:v>1457.2779538813654</c:v>
                </c:pt>
                <c:pt idx="3330">
                  <c:v>1457.2779538813654</c:v>
                </c:pt>
                <c:pt idx="3331">
                  <c:v>1462.4650665363984</c:v>
                </c:pt>
                <c:pt idx="3332">
                  <c:v>1475.4274784921433</c:v>
                </c:pt>
                <c:pt idx="3333">
                  <c:v>1476.0074041305943</c:v>
                </c:pt>
                <c:pt idx="3334">
                  <c:v>1486.413847531685</c:v>
                </c:pt>
                <c:pt idx="3335">
                  <c:v>1492.76081146362</c:v>
                </c:pt>
                <c:pt idx="3336">
                  <c:v>1492.76081146362</c:v>
                </c:pt>
                <c:pt idx="3337">
                  <c:v>1492.76081146362</c:v>
                </c:pt>
                <c:pt idx="3338">
                  <c:v>1510.4378040726972</c:v>
                </c:pt>
                <c:pt idx="3339">
                  <c:v>1502.5873292262602</c:v>
                </c:pt>
                <c:pt idx="3340">
                  <c:v>1516.0115338200308</c:v>
                </c:pt>
                <c:pt idx="3341">
                  <c:v>1506.367585239866</c:v>
                </c:pt>
                <c:pt idx="3342">
                  <c:v>1514.9483368162043</c:v>
                </c:pt>
                <c:pt idx="3343">
                  <c:v>1514.9483368162043</c:v>
                </c:pt>
                <c:pt idx="3344">
                  <c:v>1514.9483368162043</c:v>
                </c:pt>
                <c:pt idx="3345">
                  <c:v>1510.6631588343491</c:v>
                </c:pt>
                <c:pt idx="3346">
                  <c:v>1534.2650964763591</c:v>
                </c:pt>
                <c:pt idx="3347">
                  <c:v>1535.3568867890506</c:v>
                </c:pt>
                <c:pt idx="3348">
                  <c:v>1515.5333999350817</c:v>
                </c:pt>
                <c:pt idx="3349">
                  <c:v>1531.66406661377</c:v>
                </c:pt>
                <c:pt idx="3350">
                  <c:v>1531.66406661377</c:v>
                </c:pt>
                <c:pt idx="3351">
                  <c:v>1531.66406661377</c:v>
                </c:pt>
                <c:pt idx="3352">
                  <c:v>1532.8414875392216</c:v>
                </c:pt>
                <c:pt idx="3353">
                  <c:v>1529.448374508602</c:v>
                </c:pt>
                <c:pt idx="3354">
                  <c:v>1531.4499900818698</c:v>
                </c:pt>
                <c:pt idx="3355">
                  <c:v>1511.21975781729</c:v>
                </c:pt>
                <c:pt idx="3356">
                  <c:v>1517.4279772423993</c:v>
                </c:pt>
                <c:pt idx="3357">
                  <c:v>1517.4279772423993</c:v>
                </c:pt>
                <c:pt idx="3358">
                  <c:v>1517.4279772423993</c:v>
                </c:pt>
                <c:pt idx="3359">
                  <c:v>1526.825936992823</c:v>
                </c:pt>
                <c:pt idx="3360">
                  <c:v>1493.9330778663395</c:v>
                </c:pt>
                <c:pt idx="3361">
                  <c:v>1497.4974521224801</c:v>
                </c:pt>
                <c:pt idx="3362">
                  <c:v>1502.6138812348972</c:v>
                </c:pt>
                <c:pt idx="3363">
                  <c:v>1518.4020254625457</c:v>
                </c:pt>
                <c:pt idx="3364">
                  <c:v>1518.4020254625457</c:v>
                </c:pt>
                <c:pt idx="3365">
                  <c:v>1518.4020254625457</c:v>
                </c:pt>
                <c:pt idx="3366">
                  <c:v>1528.2816574097453</c:v>
                </c:pt>
                <c:pt idx="3367">
                  <c:v>1528.345880369315</c:v>
                </c:pt>
                <c:pt idx="3368">
                  <c:v>1538.6001462473403</c:v>
                </c:pt>
                <c:pt idx="3369">
                  <c:v>1531.1074676308294</c:v>
                </c:pt>
                <c:pt idx="3370">
                  <c:v>1530.5187571681035</c:v>
                </c:pt>
                <c:pt idx="3371">
                  <c:v>1530.5187571681035</c:v>
                </c:pt>
                <c:pt idx="3372">
                  <c:v>1530.5187571681035</c:v>
                </c:pt>
                <c:pt idx="3373">
                  <c:v>1520.2644912900785</c:v>
                </c:pt>
                <c:pt idx="3374">
                  <c:v>1518.2842833700006</c:v>
                </c:pt>
                <c:pt idx="3375">
                  <c:v>1523.1331168175425</c:v>
                </c:pt>
                <c:pt idx="3376">
                  <c:v>1525.1704675831447</c:v>
                </c:pt>
                <c:pt idx="3377">
                  <c:v>1521.4752144603174</c:v>
                </c:pt>
                <c:pt idx="3378">
                  <c:v>1521.4752144603174</c:v>
                </c:pt>
                <c:pt idx="3379">
                  <c:v>1521.4752144603174</c:v>
                </c:pt>
                <c:pt idx="3380">
                  <c:v>1527.1192610167971</c:v>
                </c:pt>
                <c:pt idx="3381">
                  <c:v>1550.3556941983809</c:v>
                </c:pt>
                <c:pt idx="3382">
                  <c:v>1554.5088605323945</c:v>
                </c:pt>
                <c:pt idx="3383">
                  <c:v>1552.8582431432353</c:v>
                </c:pt>
                <c:pt idx="3384">
                  <c:v>1570.6529635128165</c:v>
                </c:pt>
                <c:pt idx="3385">
                  <c:v>1570.6529635128165</c:v>
                </c:pt>
                <c:pt idx="3386">
                  <c:v>1570.6529635128165</c:v>
                </c:pt>
                <c:pt idx="3387">
                  <c:v>1558.1295696440986</c:v>
                </c:pt>
                <c:pt idx="3388">
                  <c:v>1547.2993897423248</c:v>
                </c:pt>
                <c:pt idx="3389">
                  <c:v>1551.9637150097551</c:v>
                </c:pt>
                <c:pt idx="3390">
                  <c:v>1569.8436285349062</c:v>
                </c:pt>
                <c:pt idx="3391">
                  <c:v>1583.3999894149047</c:v>
                </c:pt>
                <c:pt idx="3392">
                  <c:v>1583.3999894149047</c:v>
                </c:pt>
                <c:pt idx="3393">
                  <c:v>1583.3999894149047</c:v>
                </c:pt>
                <c:pt idx="3394">
                  <c:v>1592.3665690385951</c:v>
                </c:pt>
                <c:pt idx="3395">
                  <c:v>1593.537974927676</c:v>
                </c:pt>
                <c:pt idx="3396">
                  <c:v>1599.9274615953891</c:v>
                </c:pt>
                <c:pt idx="3397">
                  <c:v>1602.5684494180441</c:v>
                </c:pt>
                <c:pt idx="3398">
                  <c:v>1604.8686646184208</c:v>
                </c:pt>
                <c:pt idx="3399">
                  <c:v>1604.8686646184208</c:v>
                </c:pt>
                <c:pt idx="3400">
                  <c:v>1604.8686646184208</c:v>
                </c:pt>
                <c:pt idx="3401">
                  <c:v>1605.0709983628983</c:v>
                </c:pt>
                <c:pt idx="3402">
                  <c:v>1604.027382207172</c:v>
                </c:pt>
                <c:pt idx="3403">
                  <c:v>1626.1776026552441</c:v>
                </c:pt>
                <c:pt idx="3404">
                  <c:v>1635.9215698235071</c:v>
                </c:pt>
                <c:pt idx="3405">
                  <c:v>1665.2067170505259</c:v>
                </c:pt>
                <c:pt idx="3406">
                  <c:v>1657.023974363552</c:v>
                </c:pt>
                <c:pt idx="3407">
                  <c:v>1657.023974363552</c:v>
                </c:pt>
                <c:pt idx="3408">
                  <c:v>1637.6847868390046</c:v>
                </c:pt>
                <c:pt idx="3409">
                  <c:v>1627.5648284357485</c:v>
                </c:pt>
                <c:pt idx="3410">
                  <c:v>1606.7102963544828</c:v>
                </c:pt>
                <c:pt idx="3411">
                  <c:v>1562.2884475309745</c:v>
                </c:pt>
                <c:pt idx="3412">
                  <c:v>1584.8384700253507</c:v>
                </c:pt>
                <c:pt idx="3413">
                  <c:v>1584.8384700253507</c:v>
                </c:pt>
                <c:pt idx="3414">
                  <c:v>1584.8384700253507</c:v>
                </c:pt>
                <c:pt idx="3415">
                  <c:v>1604.0716893990791</c:v>
                </c:pt>
                <c:pt idx="3416">
                  <c:v>1606.7526836148106</c:v>
                </c:pt>
                <c:pt idx="3417">
                  <c:v>1591.0164132181242</c:v>
                </c:pt>
                <c:pt idx="3418">
                  <c:v>1595.7531895597531</c:v>
                </c:pt>
                <c:pt idx="3419">
                  <c:v>1584.3828069768274</c:v>
                </c:pt>
                <c:pt idx="3420">
                  <c:v>1584.3828069768274</c:v>
                </c:pt>
                <c:pt idx="3421">
                  <c:v>1584.3828069768274</c:v>
                </c:pt>
                <c:pt idx="3422">
                  <c:v>1578.2154605991357</c:v>
                </c:pt>
                <c:pt idx="3423">
                  <c:v>1575.4284982325848</c:v>
                </c:pt>
                <c:pt idx="3424">
                  <c:v>1586.3220241368233</c:v>
                </c:pt>
                <c:pt idx="3425">
                  <c:v>1582.4012025565037</c:v>
                </c:pt>
                <c:pt idx="3426">
                  <c:v>1602.4821671367874</c:v>
                </c:pt>
                <c:pt idx="3427">
                  <c:v>1602.4821671367874</c:v>
                </c:pt>
                <c:pt idx="3428">
                  <c:v>1602.4821671367874</c:v>
                </c:pt>
                <c:pt idx="3429">
                  <c:v>1607.6428160816938</c:v>
                </c:pt>
                <c:pt idx="3430">
                  <c:v>1617.7521776698684</c:v>
                </c:pt>
                <c:pt idx="3431">
                  <c:v>1616.3851885242975</c:v>
                </c:pt>
                <c:pt idx="3432">
                  <c:v>1609.8681472489022</c:v>
                </c:pt>
                <c:pt idx="3433">
                  <c:v>1628.0946691898455</c:v>
                </c:pt>
                <c:pt idx="3434">
                  <c:v>1628.0946691898455</c:v>
                </c:pt>
                <c:pt idx="3435">
                  <c:v>1628.0946691898455</c:v>
                </c:pt>
                <c:pt idx="3436">
                  <c:v>1630.2776130967259</c:v>
                </c:pt>
                <c:pt idx="3437">
                  <c:v>1621.1477180127872</c:v>
                </c:pt>
                <c:pt idx="3438">
                  <c:v>1625.4757611218311</c:v>
                </c:pt>
                <c:pt idx="3439">
                  <c:v>1618.95202785015</c:v>
                </c:pt>
                <c:pt idx="3440">
                  <c:v>1628.0620307845525</c:v>
                </c:pt>
                <c:pt idx="3441">
                  <c:v>1628.0620307845525</c:v>
                </c:pt>
                <c:pt idx="3442">
                  <c:v>1628.0620307845525</c:v>
                </c:pt>
                <c:pt idx="3443">
                  <c:v>1630.4899574066992</c:v>
                </c:pt>
                <c:pt idx="3444">
                  <c:v>1630.0149282849752</c:v>
                </c:pt>
                <c:pt idx="3445">
                  <c:v>1623.1217279186192</c:v>
                </c:pt>
                <c:pt idx="3446">
                  <c:v>1629.8565852444003</c:v>
                </c:pt>
                <c:pt idx="3447">
                  <c:v>1616.4396516063632</c:v>
                </c:pt>
                <c:pt idx="3448">
                  <c:v>1616.4396516063632</c:v>
                </c:pt>
                <c:pt idx="3449">
                  <c:v>1616.4396516063632</c:v>
                </c:pt>
                <c:pt idx="3450">
                  <c:v>1599.9508629811758</c:v>
                </c:pt>
                <c:pt idx="3451">
                  <c:v>1608.7441798344287</c:v>
                </c:pt>
                <c:pt idx="3452">
                  <c:v>1616.1335217279186</c:v>
                </c:pt>
                <c:pt idx="3453">
                  <c:v>1614.6556533492205</c:v>
                </c:pt>
                <c:pt idx="3454">
                  <c:v>1625.0218444055167</c:v>
                </c:pt>
                <c:pt idx="3455">
                  <c:v>1625.0218444055167</c:v>
                </c:pt>
                <c:pt idx="3456">
                  <c:v>1625.0218444055167</c:v>
                </c:pt>
                <c:pt idx="3457">
                  <c:v>1626.288588730115</c:v>
                </c:pt>
                <c:pt idx="3458">
                  <c:v>1632.2845118665471</c:v>
                </c:pt>
                <c:pt idx="3459">
                  <c:v>1635.1030179887784</c:v>
                </c:pt>
                <c:pt idx="3460">
                  <c:v>1606.0206795365425</c:v>
                </c:pt>
                <c:pt idx="3461">
                  <c:v>1586.1222374376439</c:v>
                </c:pt>
                <c:pt idx="3462">
                  <c:v>1586.1222374376439</c:v>
                </c:pt>
                <c:pt idx="3463">
                  <c:v>1586.1222374376439</c:v>
                </c:pt>
                <c:pt idx="3464">
                  <c:v>1581.2452717879407</c:v>
                </c:pt>
                <c:pt idx="3465">
                  <c:v>1584.749931085996</c:v>
                </c:pt>
                <c:pt idx="3466">
                  <c:v>1596.4462036831203</c:v>
                </c:pt>
                <c:pt idx="3467">
                  <c:v>1583.113636339393</c:v>
                </c:pt>
                <c:pt idx="3468">
                  <c:v>1569.6587850126673</c:v>
                </c:pt>
                <c:pt idx="3469">
                  <c:v>1569.6587850126673</c:v>
                </c:pt>
                <c:pt idx="3470">
                  <c:v>1569.6587850126673</c:v>
                </c:pt>
                <c:pt idx="3471">
                  <c:v>1578.9136121605407</c:v>
                </c:pt>
                <c:pt idx="3472">
                  <c:v>1599.4916200720031</c:v>
                </c:pt>
                <c:pt idx="3473">
                  <c:v>1613.5057711009376</c:v>
                </c:pt>
                <c:pt idx="3474">
                  <c:v>1617.0726258055913</c:v>
                </c:pt>
                <c:pt idx="3475">
                  <c:v>1629.514405973599</c:v>
                </c:pt>
                <c:pt idx="3476">
                  <c:v>1629.514405973599</c:v>
                </c:pt>
                <c:pt idx="3477">
                  <c:v>1629.514405973599</c:v>
                </c:pt>
                <c:pt idx="3478">
                  <c:v>1639.3601912973911</c:v>
                </c:pt>
                <c:pt idx="3479">
                  <c:v>1654.4296247833236</c:v>
                </c:pt>
                <c:pt idx="3480">
                  <c:v>1669.857854304636</c:v>
                </c:pt>
                <c:pt idx="3481">
                  <c:v>1674.9759742210765</c:v>
                </c:pt>
                <c:pt idx="3482">
                  <c:v>1681.6981234721541</c:v>
                </c:pt>
                <c:pt idx="3483">
                  <c:v>1681.6981234721541</c:v>
                </c:pt>
                <c:pt idx="3484">
                  <c:v>1681.6981234721541</c:v>
                </c:pt>
                <c:pt idx="3485">
                  <c:v>1693.5067341659628</c:v>
                </c:pt>
                <c:pt idx="3486">
                  <c:v>1676.3161829414641</c:v>
                </c:pt>
                <c:pt idx="3487">
                  <c:v>1688.8740441797413</c:v>
                </c:pt>
                <c:pt idx="3488">
                  <c:v>1678.4795119783103</c:v>
                </c:pt>
                <c:pt idx="3489">
                  <c:v>1689.8554568647496</c:v>
                </c:pt>
                <c:pt idx="3490">
                  <c:v>1689.8554568647496</c:v>
                </c:pt>
                <c:pt idx="3491">
                  <c:v>1689.8554568647496</c:v>
                </c:pt>
                <c:pt idx="3492">
                  <c:v>1703.2469912440552</c:v>
                </c:pt>
                <c:pt idx="3493">
                  <c:v>1708.8399882661449</c:v>
                </c:pt>
                <c:pt idx="3494">
                  <c:v>1702.6665858927065</c:v>
                </c:pt>
                <c:pt idx="3495">
                  <c:v>1705.2836863860616</c:v>
                </c:pt>
                <c:pt idx="3496">
                  <c:v>1716.9973216587405</c:v>
                </c:pt>
                <c:pt idx="3497">
                  <c:v>1716.9973216587405</c:v>
                </c:pt>
                <c:pt idx="3498">
                  <c:v>1712.7115462884553</c:v>
                </c:pt>
                <c:pt idx="3499">
                  <c:v>1704.6377332156969</c:v>
                </c:pt>
                <c:pt idx="3500">
                  <c:v>1746.7647213736907</c:v>
                </c:pt>
                <c:pt idx="3501">
                  <c:v>1749.2068656147337</c:v>
                </c:pt>
                <c:pt idx="3502">
                  <c:v>1733.2066102423823</c:v>
                </c:pt>
                <c:pt idx="3503">
                  <c:v>1751.5542715015986</c:v>
                </c:pt>
                <c:pt idx="3504">
                  <c:v>1751.5542715015986</c:v>
                </c:pt>
                <c:pt idx="3505">
                  <c:v>1751.5542715015986</c:v>
                </c:pt>
                <c:pt idx="3506">
                  <c:v>1809.9762565782767</c:v>
                </c:pt>
                <c:pt idx="3507">
                  <c:v>1832.608196743116</c:v>
                </c:pt>
                <c:pt idx="3508">
                  <c:v>1887.6827599721573</c:v>
                </c:pt>
                <c:pt idx="3509">
                  <c:v>1856.7875300262024</c:v>
                </c:pt>
                <c:pt idx="3510">
                  <c:v>1838.6398719591405</c:v>
                </c:pt>
                <c:pt idx="3511">
                  <c:v>1838.6398719591405</c:v>
                </c:pt>
                <c:pt idx="3512">
                  <c:v>1838.6398719591405</c:v>
                </c:pt>
                <c:pt idx="3513">
                  <c:v>1858.9980916236984</c:v>
                </c:pt>
                <c:pt idx="3514">
                  <c:v>1879.5563144804105</c:v>
                </c:pt>
                <c:pt idx="3515">
                  <c:v>1885.5564102450423</c:v>
                </c:pt>
                <c:pt idx="3516">
                  <c:v>1919.9253798442053</c:v>
                </c:pt>
                <c:pt idx="3517">
                  <c:v>1949.5784847020434</c:v>
                </c:pt>
                <c:pt idx="3518">
                  <c:v>1949.5784847020434</c:v>
                </c:pt>
                <c:pt idx="3519">
                  <c:v>1949.5784847020434</c:v>
                </c:pt>
                <c:pt idx="3520">
                  <c:v>1997.3581946593488</c:v>
                </c:pt>
                <c:pt idx="3521">
                  <c:v>1924.9044066804704</c:v>
                </c:pt>
                <c:pt idx="3522">
                  <c:v>1851.7453442871524</c:v>
                </c:pt>
                <c:pt idx="3523">
                  <c:v>1867.8719174650751</c:v>
                </c:pt>
                <c:pt idx="3524">
                  <c:v>1923.3464870784255</c:v>
                </c:pt>
                <c:pt idx="3525">
                  <c:v>1923.3464870784255</c:v>
                </c:pt>
                <c:pt idx="3526">
                  <c:v>1923.3464870784255</c:v>
                </c:pt>
                <c:pt idx="3527">
                  <c:v>1882.5563623627265</c:v>
                </c:pt>
                <c:pt idx="3528">
                  <c:v>1932.1571540170162</c:v>
                </c:pt>
                <c:pt idx="3529">
                  <c:v>1916.5978421306309</c:v>
                </c:pt>
                <c:pt idx="3530">
                  <c:v>1917.1752729395223</c:v>
                </c:pt>
                <c:pt idx="3531">
                  <c:v>1976.8711198369219</c:v>
                </c:pt>
                <c:pt idx="3532">
                  <c:v>1976.8711198369219</c:v>
                </c:pt>
                <c:pt idx="3533">
                  <c:v>1976.8711198369219</c:v>
                </c:pt>
                <c:pt idx="3534">
                  <c:v>1994.970951010175</c:v>
                </c:pt>
                <c:pt idx="3535">
                  <c:v>1968.7765897704612</c:v>
                </c:pt>
                <c:pt idx="3536">
                  <c:v>1908.3668284184325</c:v>
                </c:pt>
                <c:pt idx="3537">
                  <c:v>1963.4747250706396</c:v>
                </c:pt>
                <c:pt idx="3538">
                  <c:v>1948.115065554126</c:v>
                </c:pt>
                <c:pt idx="3539">
                  <c:v>1948.115065554126</c:v>
                </c:pt>
                <c:pt idx="3540">
                  <c:v>1948.115065554126</c:v>
                </c:pt>
                <c:pt idx="3541">
                  <c:v>1905.7841378913904</c:v>
                </c:pt>
                <c:pt idx="3542">
                  <c:v>1925.1228206182652</c:v>
                </c:pt>
                <c:pt idx="3543">
                  <c:v>1910.5610654922198</c:v>
                </c:pt>
                <c:pt idx="3544">
                  <c:v>1877.9309754188612</c:v>
                </c:pt>
                <c:pt idx="3545">
                  <c:v>1901.7211247451903</c:v>
                </c:pt>
                <c:pt idx="3546">
                  <c:v>1901.7211247451903</c:v>
                </c:pt>
                <c:pt idx="3547">
                  <c:v>1901.7211247451903</c:v>
                </c:pt>
                <c:pt idx="3548">
                  <c:v>1867.5687170847541</c:v>
                </c:pt>
                <c:pt idx="3549">
                  <c:v>1893.6475921626895</c:v>
                </c:pt>
                <c:pt idx="3550">
                  <c:v>1871.1907830678006</c:v>
                </c:pt>
                <c:pt idx="3551">
                  <c:v>1827.1905554302696</c:v>
                </c:pt>
                <c:pt idx="3552">
                  <c:v>1739.3685787688648</c:v>
                </c:pt>
                <c:pt idx="3553">
                  <c:v>1739.3685787688648</c:v>
                </c:pt>
                <c:pt idx="3554">
                  <c:v>1739.3685787688648</c:v>
                </c:pt>
                <c:pt idx="3555">
                  <c:v>1708.0193352170475</c:v>
                </c:pt>
                <c:pt idx="3556">
                  <c:v>1733.0483360969981</c:v>
                </c:pt>
                <c:pt idx="3557">
                  <c:v>1689.4155644287616</c:v>
                </c:pt>
                <c:pt idx="3558">
                  <c:v>1695.221368743616</c:v>
                </c:pt>
                <c:pt idx="3559">
                  <c:v>1700.8267914273363</c:v>
                </c:pt>
                <c:pt idx="3560">
                  <c:v>1700.8267914273363</c:v>
                </c:pt>
                <c:pt idx="3561">
                  <c:v>1700.8267914273363</c:v>
                </c:pt>
                <c:pt idx="3562">
                  <c:v>1736.9740349576928</c:v>
                </c:pt>
                <c:pt idx="3563">
                  <c:v>1700.8582147048185</c:v>
                </c:pt>
                <c:pt idx="3564">
                  <c:v>1718.6961618888802</c:v>
                </c:pt>
                <c:pt idx="3565">
                  <c:v>1729.7047834334774</c:v>
                </c:pt>
                <c:pt idx="3566">
                  <c:v>1715.5538341406602</c:v>
                </c:pt>
                <c:pt idx="3567">
                  <c:v>1715.5538341406602</c:v>
                </c:pt>
                <c:pt idx="3568">
                  <c:v>1715.5538341406602</c:v>
                </c:pt>
                <c:pt idx="3569">
                  <c:v>1756.1946063509711</c:v>
                </c:pt>
                <c:pt idx="3570">
                  <c:v>1741.1638052886522</c:v>
                </c:pt>
                <c:pt idx="3571">
                  <c:v>1755.828001447012</c:v>
                </c:pt>
                <c:pt idx="3572">
                  <c:v>1747.1866001394071</c:v>
                </c:pt>
                <c:pt idx="3573">
                  <c:v>1760.698609456753</c:v>
                </c:pt>
                <c:pt idx="3574">
                  <c:v>1760.698609456753</c:v>
                </c:pt>
                <c:pt idx="3575">
                  <c:v>1760.698609456753</c:v>
                </c:pt>
                <c:pt idx="3576">
                  <c:v>1750.0670672419421</c:v>
                </c:pt>
                <c:pt idx="3577">
                  <c:v>1736.6283789053884</c:v>
                </c:pt>
                <c:pt idx="3578">
                  <c:v>1718.5914176306062</c:v>
                </c:pt>
                <c:pt idx="3579">
                  <c:v>1697.5482961433602</c:v>
                </c:pt>
                <c:pt idx="3580">
                  <c:v>1719.7436044716198</c:v>
                </c:pt>
                <c:pt idx="3581">
                  <c:v>1719.7436044716198</c:v>
                </c:pt>
                <c:pt idx="3582">
                  <c:v>1719.7436044716198</c:v>
                </c:pt>
                <c:pt idx="3583">
                  <c:v>1731.9253617088859</c:v>
                </c:pt>
                <c:pt idx="3584">
                  <c:v>1786.172413068989</c:v>
                </c:pt>
                <c:pt idx="3585">
                  <c:v>1806.4613758966623</c:v>
                </c:pt>
                <c:pt idx="3586">
                  <c:v>1827.734934752111</c:v>
                </c:pt>
                <c:pt idx="3587">
                  <c:v>1826.1323476005191</c:v>
                </c:pt>
                <c:pt idx="3588">
                  <c:v>1826.1323476005191</c:v>
                </c:pt>
                <c:pt idx="3589">
                  <c:v>1826.1323476005191</c:v>
                </c:pt>
                <c:pt idx="3590">
                  <c:v>1795.3607172309175</c:v>
                </c:pt>
                <c:pt idx="3591">
                  <c:v>1800.4388647077762</c:v>
                </c:pt>
                <c:pt idx="3592">
                  <c:v>1819.5473577908019</c:v>
                </c:pt>
                <c:pt idx="3593">
                  <c:v>1846.634301136439</c:v>
                </c:pt>
                <c:pt idx="3594">
                  <c:v>1837.1899938701984</c:v>
                </c:pt>
                <c:pt idx="3595">
                  <c:v>1837.1899938701984</c:v>
                </c:pt>
                <c:pt idx="3596">
                  <c:v>1837.1899938701984</c:v>
                </c:pt>
                <c:pt idx="3597">
                  <c:v>1879.3333827245428</c:v>
                </c:pt>
                <c:pt idx="3598">
                  <c:v>1870.3497733737286</c:v>
                </c:pt>
                <c:pt idx="3599">
                  <c:v>1852.9479566592142</c:v>
                </c:pt>
                <c:pt idx="3600">
                  <c:v>1841.2211006301791</c:v>
                </c:pt>
                <c:pt idx="3601">
                  <c:v>1872.7684374297171</c:v>
                </c:pt>
                <c:pt idx="3602">
                  <c:v>1872.7684374297171</c:v>
                </c:pt>
                <c:pt idx="3603">
                  <c:v>1872.7684374297171</c:v>
                </c:pt>
                <c:pt idx="3604">
                  <c:v>1864.0465882581223</c:v>
                </c:pt>
                <c:pt idx="3605">
                  <c:v>1864.6748126882492</c:v>
                </c:pt>
                <c:pt idx="3606">
                  <c:v>1846.2992481070378</c:v>
                </c:pt>
                <c:pt idx="3607">
                  <c:v>1802.501534920026</c:v>
                </c:pt>
                <c:pt idx="3608">
                  <c:v>1805.0144326405336</c:v>
                </c:pt>
                <c:pt idx="3609">
                  <c:v>1805.0144326405336</c:v>
                </c:pt>
                <c:pt idx="3610">
                  <c:v>1805.0144326405336</c:v>
                </c:pt>
                <c:pt idx="3611">
                  <c:v>1756.4840954132326</c:v>
                </c:pt>
                <c:pt idx="3612">
                  <c:v>1779.8645146211213</c:v>
                </c:pt>
                <c:pt idx="3613">
                  <c:v>1772.0221796517042</c:v>
                </c:pt>
                <c:pt idx="3614">
                  <c:v>1777.2678536432634</c:v>
                </c:pt>
                <c:pt idx="3615">
                  <c:v>1762.7139876786573</c:v>
                </c:pt>
                <c:pt idx="3616">
                  <c:v>1762.7139876786573</c:v>
                </c:pt>
                <c:pt idx="3617">
                  <c:v>1762.7139876786573</c:v>
                </c:pt>
                <c:pt idx="3618">
                  <c:v>1792.9001715462537</c:v>
                </c:pt>
                <c:pt idx="3619">
                  <c:v>1796.3763467262891</c:v>
                </c:pt>
                <c:pt idx="3620">
                  <c:v>1825.480715518456</c:v>
                </c:pt>
                <c:pt idx="3621">
                  <c:v>1823.8604818258664</c:v>
                </c:pt>
                <c:pt idx="3622">
                  <c:v>1825.7315904127925</c:v>
                </c:pt>
                <c:pt idx="3623">
                  <c:v>1825.7315904127925</c:v>
                </c:pt>
                <c:pt idx="3624">
                  <c:v>1825.7315904127925</c:v>
                </c:pt>
                <c:pt idx="3625">
                  <c:v>1800.7277259439279</c:v>
                </c:pt>
                <c:pt idx="3626">
                  <c:v>1806.8741608551707</c:v>
                </c:pt>
                <c:pt idx="3627">
                  <c:v>1820.8186237320372</c:v>
                </c:pt>
                <c:pt idx="3628">
                  <c:v>1785.6752322837419</c:v>
                </c:pt>
                <c:pt idx="3629">
                  <c:v>1789.0202308748947</c:v>
                </c:pt>
                <c:pt idx="3630">
                  <c:v>1789.0202308748947</c:v>
                </c:pt>
                <c:pt idx="3631">
                  <c:v>1789.0202308748947</c:v>
                </c:pt>
                <c:pt idx="3632">
                  <c:v>1742.0020944280081</c:v>
                </c:pt>
                <c:pt idx="3633">
                  <c:v>1705.4266254578756</c:v>
                </c:pt>
                <c:pt idx="3634">
                  <c:v>1645.2166508171317</c:v>
                </c:pt>
                <c:pt idx="3635">
                  <c:v>1641.6834960552269</c:v>
                </c:pt>
                <c:pt idx="3636">
                  <c:v>1671.4017179134969</c:v>
                </c:pt>
                <c:pt idx="3637">
                  <c:v>1671.4017179134969</c:v>
                </c:pt>
                <c:pt idx="3638">
                  <c:v>1671.4017179134969</c:v>
                </c:pt>
                <c:pt idx="3639">
                  <c:v>1666.5932824387153</c:v>
                </c:pt>
                <c:pt idx="3640">
                  <c:v>1688.9002417934632</c:v>
                </c:pt>
                <c:pt idx="3641">
                  <c:v>1688.3566795224008</c:v>
                </c:pt>
                <c:pt idx="3642">
                  <c:v>1678.8443397788108</c:v>
                </c:pt>
                <c:pt idx="3643">
                  <c:v>1679.6910425471967</c:v>
                </c:pt>
                <c:pt idx="3644">
                  <c:v>1679.6910425471967</c:v>
                </c:pt>
                <c:pt idx="3645">
                  <c:v>1679.6910425471967</c:v>
                </c:pt>
                <c:pt idx="3646">
                  <c:v>1680.0778080092985</c:v>
                </c:pt>
                <c:pt idx="3647">
                  <c:v>1665.1298455550861</c:v>
                </c:pt>
                <c:pt idx="3648">
                  <c:v>1627.3418145956607</c:v>
                </c:pt>
                <c:pt idx="3649">
                  <c:v>1615.6865851296143</c:v>
                </c:pt>
                <c:pt idx="3650">
                  <c:v>1635.8192954001129</c:v>
                </c:pt>
                <c:pt idx="3651">
                  <c:v>1636.1290373547401</c:v>
                </c:pt>
                <c:pt idx="3652">
                  <c:v>1636.1290373547401</c:v>
                </c:pt>
                <c:pt idx="3653">
                  <c:v>1637.6554819391176</c:v>
                </c:pt>
                <c:pt idx="3654">
                  <c:v>1676.9457473369941</c:v>
                </c:pt>
                <c:pt idx="3655">
                  <c:v>1685.3098272513905</c:v>
                </c:pt>
                <c:pt idx="3656">
                  <c:v>1696.5595147362537</c:v>
                </c:pt>
                <c:pt idx="3657">
                  <c:v>1690.6732934964971</c:v>
                </c:pt>
                <c:pt idx="3658">
                  <c:v>1690.6732934964971</c:v>
                </c:pt>
                <c:pt idx="3659">
                  <c:v>1690.6732934964971</c:v>
                </c:pt>
                <c:pt idx="3660">
                  <c:v>1684.4734192599512</c:v>
                </c:pt>
                <c:pt idx="3661">
                  <c:v>1706.617320833315</c:v>
                </c:pt>
                <c:pt idx="3662">
                  <c:v>1716.7169473299487</c:v>
                </c:pt>
                <c:pt idx="3663">
                  <c:v>1725.0810272443453</c:v>
                </c:pt>
                <c:pt idx="3664">
                  <c:v>1713.5072316627991</c:v>
                </c:pt>
                <c:pt idx="3665">
                  <c:v>1713.5072316627991</c:v>
                </c:pt>
                <c:pt idx="3666">
                  <c:v>1713.5072316627991</c:v>
                </c:pt>
                <c:pt idx="3667">
                  <c:v>1718.6929612097251</c:v>
                </c:pt>
                <c:pt idx="3668">
                  <c:v>1727.5797961187709</c:v>
                </c:pt>
                <c:pt idx="3669">
                  <c:v>1735.3793006389453</c:v>
                </c:pt>
                <c:pt idx="3670">
                  <c:v>1733.9783172532841</c:v>
                </c:pt>
                <c:pt idx="3671">
                  <c:v>1742.4469481666101</c:v>
                </c:pt>
                <c:pt idx="3672">
                  <c:v>1742.4469481666101</c:v>
                </c:pt>
                <c:pt idx="3673">
                  <c:v>1742.4469481666101</c:v>
                </c:pt>
                <c:pt idx="3674">
                  <c:v>1753.1634255569306</c:v>
                </c:pt>
                <c:pt idx="3675">
                  <c:v>1741.0355096810561</c:v>
                </c:pt>
                <c:pt idx="3676">
                  <c:v>1788.6584896936497</c:v>
                </c:pt>
                <c:pt idx="3677">
                  <c:v>1798.3608223943497</c:v>
                </c:pt>
                <c:pt idx="3678">
                  <c:v>1818.089595892432</c:v>
                </c:pt>
                <c:pt idx="3679">
                  <c:v>1818.089595892432</c:v>
                </c:pt>
                <c:pt idx="3680">
                  <c:v>1818.089595892432</c:v>
                </c:pt>
                <c:pt idx="3681">
                  <c:v>1808.5754549898061</c:v>
                </c:pt>
                <c:pt idx="3682">
                  <c:v>1812.2727209157274</c:v>
                </c:pt>
                <c:pt idx="3683">
                  <c:v>1818.290130454262</c:v>
                </c:pt>
                <c:pt idx="3684">
                  <c:v>1834.997045672169</c:v>
                </c:pt>
                <c:pt idx="3685">
                  <c:v>1800.3526184849736</c:v>
                </c:pt>
                <c:pt idx="3686">
                  <c:v>1800.3526184849736</c:v>
                </c:pt>
                <c:pt idx="3687">
                  <c:v>1800.3526184849736</c:v>
                </c:pt>
                <c:pt idx="3688">
                  <c:v>1794.0119165795509</c:v>
                </c:pt>
                <c:pt idx="3689">
                  <c:v>1820.2924573717642</c:v>
                </c:pt>
                <c:pt idx="3690">
                  <c:v>1807.44419298446</c:v>
                </c:pt>
                <c:pt idx="3691">
                  <c:v>1803.7002588001722</c:v>
                </c:pt>
                <c:pt idx="3692">
                  <c:v>1795.6805223441356</c:v>
                </c:pt>
                <c:pt idx="3693">
                  <c:v>1795.6805223441356</c:v>
                </c:pt>
                <c:pt idx="3694">
                  <c:v>1795.6805223441356</c:v>
                </c:pt>
                <c:pt idx="3695">
                  <c:v>1796.097673785282</c:v>
                </c:pt>
                <c:pt idx="3696">
                  <c:v>1793.9910590074935</c:v>
                </c:pt>
                <c:pt idx="3697">
                  <c:v>1802.2819439002751</c:v>
                </c:pt>
                <c:pt idx="3698">
                  <c:v>1802.3549454024758</c:v>
                </c:pt>
                <c:pt idx="3699">
                  <c:v>1797.3908432528356</c:v>
                </c:pt>
                <c:pt idx="3700">
                  <c:v>1797.3908432528356</c:v>
                </c:pt>
                <c:pt idx="3701">
                  <c:v>1797.3908432528356</c:v>
                </c:pt>
                <c:pt idx="3702">
                  <c:v>1809.3213744696177</c:v>
                </c:pt>
                <c:pt idx="3703">
                  <c:v>1834.6841820913094</c:v>
                </c:pt>
                <c:pt idx="3704">
                  <c:v>1852.4652622701678</c:v>
                </c:pt>
                <c:pt idx="3705">
                  <c:v>1857.1373584110056</c:v>
                </c:pt>
                <c:pt idx="3706">
                  <c:v>1848.3458917888486</c:v>
                </c:pt>
                <c:pt idx="3707">
                  <c:v>1848.3458917888486</c:v>
                </c:pt>
                <c:pt idx="3708">
                  <c:v>1848.3458917888486</c:v>
                </c:pt>
                <c:pt idx="3709">
                  <c:v>1843.4443623553807</c:v>
                </c:pt>
                <c:pt idx="3710">
                  <c:v>1860.7561471629492</c:v>
                </c:pt>
                <c:pt idx="3711">
                  <c:v>1765.8537081941633</c:v>
                </c:pt>
                <c:pt idx="3712">
                  <c:v>1788.2188017778715</c:v>
                </c:pt>
                <c:pt idx="3713">
                  <c:v>1782.1826201684946</c:v>
                </c:pt>
                <c:pt idx="3714">
                  <c:v>1782.1826201684946</c:v>
                </c:pt>
                <c:pt idx="3715">
                  <c:v>1782.1826201684946</c:v>
                </c:pt>
                <c:pt idx="3716">
                  <c:v>1775.8030006399636</c:v>
                </c:pt>
                <c:pt idx="3717">
                  <c:v>1742.5623729497063</c:v>
                </c:pt>
                <c:pt idx="3718">
                  <c:v>1753.5211647336262</c:v>
                </c:pt>
                <c:pt idx="3719">
                  <c:v>1769.0695359826068</c:v>
                </c:pt>
                <c:pt idx="3720">
                  <c:v>1783.6396295224822</c:v>
                </c:pt>
                <c:pt idx="3721">
                  <c:v>1783.6396295224822</c:v>
                </c:pt>
                <c:pt idx="3722">
                  <c:v>1783.6396295224822</c:v>
                </c:pt>
                <c:pt idx="3723">
                  <c:v>1770.6202102236366</c:v>
                </c:pt>
                <c:pt idx="3724">
                  <c:v>1742.1981206112089</c:v>
                </c:pt>
                <c:pt idx="3725">
                  <c:v>1711.7674395322128</c:v>
                </c:pt>
                <c:pt idx="3726">
                  <c:v>1726.2022393463608</c:v>
                </c:pt>
                <c:pt idx="3727">
                  <c:v>1727.5759910229774</c:v>
                </c:pt>
                <c:pt idx="3728">
                  <c:v>1727.5759910229774</c:v>
                </c:pt>
                <c:pt idx="3729">
                  <c:v>1727.5759910229774</c:v>
                </c:pt>
                <c:pt idx="3730">
                  <c:v>1732.2800497944227</c:v>
                </c:pt>
                <c:pt idx="3731">
                  <c:v>1718.0846158027159</c:v>
                </c:pt>
                <c:pt idx="3732">
                  <c:v>1717.7619923029044</c:v>
                </c:pt>
                <c:pt idx="3733">
                  <c:v>1712.933047015403</c:v>
                </c:pt>
                <c:pt idx="3734">
                  <c:v>1729.3660310864477</c:v>
                </c:pt>
                <c:pt idx="3735">
                  <c:v>1729.3660310864477</c:v>
                </c:pt>
                <c:pt idx="3736">
                  <c:v>1729.3660310864477</c:v>
                </c:pt>
                <c:pt idx="3737">
                  <c:v>1759.0057642304221</c:v>
                </c:pt>
                <c:pt idx="3738">
                  <c:v>1749.1917655103491</c:v>
                </c:pt>
                <c:pt idx="3739">
                  <c:v>1731.2913648756455</c:v>
                </c:pt>
                <c:pt idx="3740">
                  <c:v>1729.2307373607202</c:v>
                </c:pt>
                <c:pt idx="3741">
                  <c:v>1736.0786813244617</c:v>
                </c:pt>
                <c:pt idx="3742">
                  <c:v>1731.5702140496305</c:v>
                </c:pt>
                <c:pt idx="3743">
                  <c:v>1731.5702140496305</c:v>
                </c:pt>
                <c:pt idx="3744">
                  <c:v>1741.5351896542682</c:v>
                </c:pt>
                <c:pt idx="3745">
                  <c:v>1708.4224061346904</c:v>
                </c:pt>
                <c:pt idx="3746">
                  <c:v>1682.1605433433012</c:v>
                </c:pt>
                <c:pt idx="3747">
                  <c:v>1693.1635372400892</c:v>
                </c:pt>
                <c:pt idx="3748">
                  <c:v>1702.6614046132593</c:v>
                </c:pt>
                <c:pt idx="3749">
                  <c:v>1702.6614046132593</c:v>
                </c:pt>
                <c:pt idx="3750">
                  <c:v>1702.6614046132593</c:v>
                </c:pt>
                <c:pt idx="3751">
                  <c:v>1702.6198838815735</c:v>
                </c:pt>
                <c:pt idx="3752">
                  <c:v>1723.0377036881591</c:v>
                </c:pt>
                <c:pt idx="3753">
                  <c:v>1722.0515863106168</c:v>
                </c:pt>
                <c:pt idx="3754">
                  <c:v>1739.4902936187329</c:v>
                </c:pt>
                <c:pt idx="3755">
                  <c:v>1721.4287753353269</c:v>
                </c:pt>
                <c:pt idx="3756">
                  <c:v>1721.4287753353269</c:v>
                </c:pt>
                <c:pt idx="3757">
                  <c:v>1721.4287753353269</c:v>
                </c:pt>
                <c:pt idx="3758">
                  <c:v>1714.816598814333</c:v>
                </c:pt>
                <c:pt idx="3759">
                  <c:v>1712.3045945473305</c:v>
                </c:pt>
                <c:pt idx="3760">
                  <c:v>1704.6751601000299</c:v>
                </c:pt>
                <c:pt idx="3761">
                  <c:v>1705.2772107094765</c:v>
                </c:pt>
                <c:pt idx="3762">
                  <c:v>1705.515954916671</c:v>
                </c:pt>
                <c:pt idx="3763">
                  <c:v>1705.515954916671</c:v>
                </c:pt>
                <c:pt idx="3764">
                  <c:v>1705.515954916671</c:v>
                </c:pt>
                <c:pt idx="3765">
                  <c:v>1701.1458979067206</c:v>
                </c:pt>
                <c:pt idx="3766">
                  <c:v>1704.6855402829515</c:v>
                </c:pt>
                <c:pt idx="3767">
                  <c:v>1706.2114271724115</c:v>
                </c:pt>
                <c:pt idx="3768">
                  <c:v>1720.3596164944129</c:v>
                </c:pt>
                <c:pt idx="3769">
                  <c:v>1726.0687171012364</c:v>
                </c:pt>
                <c:pt idx="3770">
                  <c:v>1726.0687171012364</c:v>
                </c:pt>
                <c:pt idx="3771">
                  <c:v>1726.0687171012364</c:v>
                </c:pt>
                <c:pt idx="3772">
                  <c:v>1724.6328844945547</c:v>
                </c:pt>
                <c:pt idx="3773">
                  <c:v>1722.1983524155266</c:v>
                </c:pt>
                <c:pt idx="3774">
                  <c:v>1712.9264110932702</c:v>
                </c:pt>
                <c:pt idx="3775">
                  <c:v>1694.900513997487</c:v>
                </c:pt>
                <c:pt idx="3776">
                  <c:v>1701.4271319114771</c:v>
                </c:pt>
                <c:pt idx="3777">
                  <c:v>1701.4271319114771</c:v>
                </c:pt>
                <c:pt idx="3778">
                  <c:v>1701.4271319114771</c:v>
                </c:pt>
                <c:pt idx="3779">
                  <c:v>1697.3868446313879</c:v>
                </c:pt>
                <c:pt idx="3780">
                  <c:v>1663.1479998603745</c:v>
                </c:pt>
                <c:pt idx="3781">
                  <c:v>1646.7278579656524</c:v>
                </c:pt>
                <c:pt idx="3782">
                  <c:v>1651.3482890603186</c:v>
                </c:pt>
                <c:pt idx="3783">
                  <c:v>1636.1609527715721</c:v>
                </c:pt>
                <c:pt idx="3784">
                  <c:v>1636.1609527715721</c:v>
                </c:pt>
                <c:pt idx="3785">
                  <c:v>1636.1609527715721</c:v>
                </c:pt>
                <c:pt idx="3786">
                  <c:v>1612.7272865470541</c:v>
                </c:pt>
                <c:pt idx="3787">
                  <c:v>1599.6429715861491</c:v>
                </c:pt>
                <c:pt idx="3788">
                  <c:v>1595.1364973122036</c:v>
                </c:pt>
                <c:pt idx="3789">
                  <c:v>1630.7635433538119</c:v>
                </c:pt>
                <c:pt idx="3790">
                  <c:v>1650.3330373848087</c:v>
                </c:pt>
                <c:pt idx="3791">
                  <c:v>1650.3330373848087</c:v>
                </c:pt>
                <c:pt idx="3792">
                  <c:v>1650.3330373848087</c:v>
                </c:pt>
                <c:pt idx="3793">
                  <c:v>1650.6438287140463</c:v>
                </c:pt>
                <c:pt idx="3794">
                  <c:v>1624.9206663641444</c:v>
                </c:pt>
                <c:pt idx="3795">
                  <c:v>1617.6999478148562</c:v>
                </c:pt>
                <c:pt idx="3796">
                  <c:v>1615.389732267523</c:v>
                </c:pt>
                <c:pt idx="3797">
                  <c:v>1629.5825363027088</c:v>
                </c:pt>
                <c:pt idx="3798">
                  <c:v>1629.5825363027088</c:v>
                </c:pt>
                <c:pt idx="3799">
                  <c:v>1629.5825363027088</c:v>
                </c:pt>
                <c:pt idx="3800">
                  <c:v>1629.9244067648701</c:v>
                </c:pt>
                <c:pt idx="3801">
                  <c:v>1611.2872867215863</c:v>
                </c:pt>
                <c:pt idx="3802">
                  <c:v>1619.1503073512988</c:v>
                </c:pt>
                <c:pt idx="3803">
                  <c:v>1618.7622039111516</c:v>
                </c:pt>
                <c:pt idx="3804">
                  <c:v>1684.6222191153602</c:v>
                </c:pt>
                <c:pt idx="3805">
                  <c:v>1684.6222191153602</c:v>
                </c:pt>
                <c:pt idx="3806">
                  <c:v>1684.6222191153602</c:v>
                </c:pt>
                <c:pt idx="3807">
                  <c:v>1679.4355743520739</c:v>
                </c:pt>
                <c:pt idx="3808">
                  <c:v>1677.412782894392</c:v>
                </c:pt>
                <c:pt idx="3809">
                  <c:v>1680.0061052760352</c:v>
                </c:pt>
                <c:pt idx="3810">
                  <c:v>1648.6476510372065</c:v>
                </c:pt>
                <c:pt idx="3811">
                  <c:v>1652.8799531640484</c:v>
                </c:pt>
                <c:pt idx="3812">
                  <c:v>1652.8799531640484</c:v>
                </c:pt>
                <c:pt idx="3813">
                  <c:v>1652.8799531640484</c:v>
                </c:pt>
                <c:pt idx="3814">
                  <c:v>1656.4068716030831</c:v>
                </c:pt>
                <c:pt idx="3815">
                  <c:v>1669.798788381888</c:v>
                </c:pt>
                <c:pt idx="3816">
                  <c:v>1677.5268890791845</c:v>
                </c:pt>
                <c:pt idx="3817">
                  <c:v>1684.2072875342972</c:v>
                </c:pt>
                <c:pt idx="3818">
                  <c:v>1687.8379388685973</c:v>
                </c:pt>
                <c:pt idx="3819">
                  <c:v>1687.8379388685973</c:v>
                </c:pt>
                <c:pt idx="3820">
                  <c:v>1687.8379388685973</c:v>
                </c:pt>
                <c:pt idx="3821">
                  <c:v>1688.8648945317279</c:v>
                </c:pt>
                <c:pt idx="3822">
                  <c:v>1678.8028036909529</c:v>
                </c:pt>
                <c:pt idx="3823">
                  <c:v>1667.5062913965155</c:v>
                </c:pt>
                <c:pt idx="3824">
                  <c:v>1624.840951573723</c:v>
                </c:pt>
                <c:pt idx="3825">
                  <c:v>1631.1271650268259</c:v>
                </c:pt>
                <c:pt idx="3826">
                  <c:v>1631.1271650268259</c:v>
                </c:pt>
                <c:pt idx="3827">
                  <c:v>1631.1271650268259</c:v>
                </c:pt>
                <c:pt idx="3828">
                  <c:v>1643.5232460110801</c:v>
                </c:pt>
                <c:pt idx="3829">
                  <c:v>1631.5732164764686</c:v>
                </c:pt>
                <c:pt idx="3830">
                  <c:v>1632.9528639835028</c:v>
                </c:pt>
                <c:pt idx="3831">
                  <c:v>1610.6399182118457</c:v>
                </c:pt>
                <c:pt idx="3832">
                  <c:v>1657.0811354223101</c:v>
                </c:pt>
                <c:pt idx="3833">
                  <c:v>1657.5083954987438</c:v>
                </c:pt>
                <c:pt idx="3834">
                  <c:v>1657.5083954987438</c:v>
                </c:pt>
                <c:pt idx="3835">
                  <c:v>1657.0518530754948</c:v>
                </c:pt>
                <c:pt idx="3836">
                  <c:v>1678.2603238282531</c:v>
                </c:pt>
                <c:pt idx="3837">
                  <c:v>1676.3926502785976</c:v>
                </c:pt>
                <c:pt idx="3838">
                  <c:v>1664.9064579482138</c:v>
                </c:pt>
                <c:pt idx="3839">
                  <c:v>1643.3970842346773</c:v>
                </c:pt>
                <c:pt idx="3840">
                  <c:v>1643.3970842346773</c:v>
                </c:pt>
                <c:pt idx="3841">
                  <c:v>1643.3970842346773</c:v>
                </c:pt>
                <c:pt idx="3842">
                  <c:v>1647.3399506172841</c:v>
                </c:pt>
                <c:pt idx="3843">
                  <c:v>1626.0692240795372</c:v>
                </c:pt>
                <c:pt idx="3844">
                  <c:v>1635.6462390036056</c:v>
                </c:pt>
                <c:pt idx="3845">
                  <c:v>1630.8214156669947</c:v>
                </c:pt>
                <c:pt idx="3846">
                  <c:v>1649.3632636294112</c:v>
                </c:pt>
                <c:pt idx="3847">
                  <c:v>1649.3632636294112</c:v>
                </c:pt>
                <c:pt idx="3848">
                  <c:v>1649.3632636294112</c:v>
                </c:pt>
                <c:pt idx="3849">
                  <c:v>1649.1557443461163</c:v>
                </c:pt>
                <c:pt idx="3850">
                  <c:v>1642.9405418114281</c:v>
                </c:pt>
                <c:pt idx="3851">
                  <c:v>1632.6060815033325</c:v>
                </c:pt>
                <c:pt idx="3852">
                  <c:v>1641.000236512619</c:v>
                </c:pt>
                <c:pt idx="3853">
                  <c:v>1644.1026497978808</c:v>
                </c:pt>
                <c:pt idx="3854">
                  <c:v>1644.1026497978808</c:v>
                </c:pt>
                <c:pt idx="3855">
                  <c:v>1644.1026497978808</c:v>
                </c:pt>
                <c:pt idx="3856">
                  <c:v>1636.0301496777017</c:v>
                </c:pt>
                <c:pt idx="3857">
                  <c:v>1640.6267018026879</c:v>
                </c:pt>
                <c:pt idx="3858">
                  <c:v>1664.1490125641867</c:v>
                </c:pt>
                <c:pt idx="3859">
                  <c:v>1676.6001695618922</c:v>
                </c:pt>
                <c:pt idx="3860">
                  <c:v>1684.2265032229873</c:v>
                </c:pt>
                <c:pt idx="3861">
                  <c:v>1684.2265032229873</c:v>
                </c:pt>
                <c:pt idx="3862">
                  <c:v>1684.2265032229873</c:v>
                </c:pt>
                <c:pt idx="3863">
                  <c:v>1682.9398836665578</c:v>
                </c:pt>
                <c:pt idx="3864">
                  <c:v>1675.6192668033343</c:v>
                </c:pt>
                <c:pt idx="3865">
                  <c:v>1660.0521911539086</c:v>
                </c:pt>
                <c:pt idx="3866">
                  <c:v>1648.0862990047165</c:v>
                </c:pt>
                <c:pt idx="3867">
                  <c:v>1664.1722771757898</c:v>
                </c:pt>
                <c:pt idx="3868">
                  <c:v>1664.1722771757898</c:v>
                </c:pt>
                <c:pt idx="3869">
                  <c:v>1664.1722771757898</c:v>
                </c:pt>
                <c:pt idx="3870">
                  <c:v>1671.5718271344836</c:v>
                </c:pt>
                <c:pt idx="3871">
                  <c:v>1673.3049615567863</c:v>
                </c:pt>
                <c:pt idx="3872">
                  <c:v>1673.5125225654454</c:v>
                </c:pt>
                <c:pt idx="3873">
                  <c:v>1678.3175599159017</c:v>
                </c:pt>
                <c:pt idx="3874">
                  <c:v>1681.3998408944879</c:v>
                </c:pt>
                <c:pt idx="3875">
                  <c:v>1681.3998408944879</c:v>
                </c:pt>
                <c:pt idx="3876">
                  <c:v>1681.3998408944879</c:v>
                </c:pt>
                <c:pt idx="3877">
                  <c:v>1670.6066684442192</c:v>
                </c:pt>
                <c:pt idx="3878">
                  <c:v>1659.5021544809622</c:v>
                </c:pt>
                <c:pt idx="3879">
                  <c:v>1663.7052649063069</c:v>
                </c:pt>
                <c:pt idx="3880">
                  <c:v>1676.1900595771467</c:v>
                </c:pt>
                <c:pt idx="3881">
                  <c:v>1677.5080719821315</c:v>
                </c:pt>
                <c:pt idx="3882">
                  <c:v>1677.5080719821315</c:v>
                </c:pt>
                <c:pt idx="3883">
                  <c:v>1677.5080719821315</c:v>
                </c:pt>
                <c:pt idx="3884">
                  <c:v>1681.763072659641</c:v>
                </c:pt>
                <c:pt idx="3885">
                  <c:v>1699.7170999086454</c:v>
                </c:pt>
                <c:pt idx="3886">
                  <c:v>1717.048444131673</c:v>
                </c:pt>
                <c:pt idx="3887">
                  <c:v>1733.6844589756929</c:v>
                </c:pt>
                <c:pt idx="3888">
                  <c:v>1733.6533248243941</c:v>
                </c:pt>
                <c:pt idx="3889">
                  <c:v>1733.6533248243941</c:v>
                </c:pt>
                <c:pt idx="3890">
                  <c:v>1733.6533248243941</c:v>
                </c:pt>
                <c:pt idx="3891">
                  <c:v>1726.8764578916775</c:v>
                </c:pt>
                <c:pt idx="3892">
                  <c:v>1729.7615559120377</c:v>
                </c:pt>
                <c:pt idx="3893">
                  <c:v>1719.1240542182632</c:v>
                </c:pt>
                <c:pt idx="3894">
                  <c:v>1718.1900296792976</c:v>
                </c:pt>
                <c:pt idx="3895">
                  <c:v>1746.8539599568608</c:v>
                </c:pt>
                <c:pt idx="3896">
                  <c:v>1746.8539599568608</c:v>
                </c:pt>
                <c:pt idx="3897">
                  <c:v>1746.8539599568608</c:v>
                </c:pt>
                <c:pt idx="3898">
                  <c:v>1747.3495653005843</c:v>
                </c:pt>
                <c:pt idx="3899">
                  <c:v>1751.0149798218763</c:v>
                </c:pt>
                <c:pt idx="3900">
                  <c:v>1747.9690719802395</c:v>
                </c:pt>
                <c:pt idx="3901">
                  <c:v>1755.6096543626497</c:v>
                </c:pt>
                <c:pt idx="3902">
                  <c:v>1792.2844497982187</c:v>
                </c:pt>
                <c:pt idx="3903">
                  <c:v>1792.2844497982187</c:v>
                </c:pt>
                <c:pt idx="3904">
                  <c:v>1792.2844497982187</c:v>
                </c:pt>
                <c:pt idx="3905">
                  <c:v>1782.1761658085168</c:v>
                </c:pt>
                <c:pt idx="3906">
                  <c:v>1788.1853806011693</c:v>
                </c:pt>
                <c:pt idx="3907">
                  <c:v>1787.0186430211525</c:v>
                </c:pt>
                <c:pt idx="3908">
                  <c:v>1824.5710729195657</c:v>
                </c:pt>
                <c:pt idx="3909">
                  <c:v>1828.0609605482884</c:v>
                </c:pt>
                <c:pt idx="3910">
                  <c:v>1828.0609605482884</c:v>
                </c:pt>
                <c:pt idx="3911">
                  <c:v>1828.0609605482884</c:v>
                </c:pt>
                <c:pt idx="3912">
                  <c:v>1818.5102325702755</c:v>
                </c:pt>
                <c:pt idx="3913">
                  <c:v>1828.8972945658224</c:v>
                </c:pt>
                <c:pt idx="3914">
                  <c:v>1827.854458321737</c:v>
                </c:pt>
                <c:pt idx="3915">
                  <c:v>1826.0269136167549</c:v>
                </c:pt>
                <c:pt idx="3916">
                  <c:v>1830.7454894934597</c:v>
                </c:pt>
                <c:pt idx="3917">
                  <c:v>1830.7454894934597</c:v>
                </c:pt>
                <c:pt idx="3918">
                  <c:v>1830.7454894934597</c:v>
                </c:pt>
                <c:pt idx="3919">
                  <c:v>1821.7626426384641</c:v>
                </c:pt>
                <c:pt idx="3920">
                  <c:v>1817.8804007792933</c:v>
                </c:pt>
                <c:pt idx="3921">
                  <c:v>1809.7338879418317</c:v>
                </c:pt>
                <c:pt idx="3922">
                  <c:v>1835.1646371416646</c:v>
                </c:pt>
                <c:pt idx="3923">
                  <c:v>1829.8678550306154</c:v>
                </c:pt>
                <c:pt idx="3924">
                  <c:v>1829.8678550306154</c:v>
                </c:pt>
                <c:pt idx="3925">
                  <c:v>1820.8882104497893</c:v>
                </c:pt>
                <c:pt idx="3926">
                  <c:v>1824.1554834131018</c:v>
                </c:pt>
                <c:pt idx="3927">
                  <c:v>1823.2718812909479</c:v>
                </c:pt>
                <c:pt idx="3928">
                  <c:v>1826.6727220169116</c:v>
                </c:pt>
                <c:pt idx="3929">
                  <c:v>1839.2794639225226</c:v>
                </c:pt>
                <c:pt idx="3930">
                  <c:v>1829.570115022113</c:v>
                </c:pt>
                <c:pt idx="3931">
                  <c:v>1829.570115022113</c:v>
                </c:pt>
                <c:pt idx="3932">
                  <c:v>1829.570115022113</c:v>
                </c:pt>
                <c:pt idx="3933">
                  <c:v>1823.2513324043864</c:v>
                </c:pt>
                <c:pt idx="3934">
                  <c:v>1812.6172836086998</c:v>
                </c:pt>
                <c:pt idx="3935">
                  <c:v>1810.6548649420563</c:v>
                </c:pt>
                <c:pt idx="3936">
                  <c:v>1815.6790677063952</c:v>
                </c:pt>
                <c:pt idx="3937">
                  <c:v>1802.1681747920688</c:v>
                </c:pt>
                <c:pt idx="3938">
                  <c:v>1802.1681747920688</c:v>
                </c:pt>
                <c:pt idx="3939">
                  <c:v>1802.1681747920688</c:v>
                </c:pt>
                <c:pt idx="3940">
                  <c:v>1785.0817756160047</c:v>
                </c:pt>
                <c:pt idx="3941">
                  <c:v>1795.428139999827</c:v>
                </c:pt>
                <c:pt idx="3942">
                  <c:v>1798.1816907990967</c:v>
                </c:pt>
                <c:pt idx="3943">
                  <c:v>1789.1915529283469</c:v>
                </c:pt>
                <c:pt idx="3944">
                  <c:v>1769.0022718814639</c:v>
                </c:pt>
                <c:pt idx="3945">
                  <c:v>1769.0022718814639</c:v>
                </c:pt>
                <c:pt idx="3946">
                  <c:v>1769.0022718814639</c:v>
                </c:pt>
                <c:pt idx="3947">
                  <c:v>1776.0402655288508</c:v>
                </c:pt>
                <c:pt idx="3948">
                  <c:v>1754.4947579688946</c:v>
                </c:pt>
                <c:pt idx="3949">
                  <c:v>1748.7513441748956</c:v>
                </c:pt>
                <c:pt idx="3950">
                  <c:v>1759.0874341154374</c:v>
                </c:pt>
                <c:pt idx="3951">
                  <c:v>1758.1627342201605</c:v>
                </c:pt>
                <c:pt idx="3952">
                  <c:v>1758.1627342201605</c:v>
                </c:pt>
                <c:pt idx="3953">
                  <c:v>1758.1627342201605</c:v>
                </c:pt>
                <c:pt idx="3954">
                  <c:v>1756.1592177803934</c:v>
                </c:pt>
                <c:pt idx="3955">
                  <c:v>1756.5188232952237</c:v>
                </c:pt>
                <c:pt idx="3956">
                  <c:v>1763.5526056325873</c:v>
                </c:pt>
                <c:pt idx="3957">
                  <c:v>1756.9417816379744</c:v>
                </c:pt>
                <c:pt idx="3958">
                  <c:v>1719.8391725519318</c:v>
                </c:pt>
                <c:pt idx="3959">
                  <c:v>1719.8391725519318</c:v>
                </c:pt>
                <c:pt idx="3960">
                  <c:v>1719.8391725519318</c:v>
                </c:pt>
                <c:pt idx="3961">
                  <c:v>1726.9829622019238</c:v>
                </c:pt>
                <c:pt idx="3962">
                  <c:v>1758.7866627527501</c:v>
                </c:pt>
                <c:pt idx="3963">
                  <c:v>1760.3753103793624</c:v>
                </c:pt>
                <c:pt idx="3964">
                  <c:v>1774.570645623608</c:v>
                </c:pt>
                <c:pt idx="3965">
                  <c:v>1774.2324174192327</c:v>
                </c:pt>
                <c:pt idx="3966">
                  <c:v>1774.2324174192327</c:v>
                </c:pt>
                <c:pt idx="3967">
                  <c:v>1774.2324174192327</c:v>
                </c:pt>
                <c:pt idx="3968">
                  <c:v>1771.290856975118</c:v>
                </c:pt>
                <c:pt idx="3969">
                  <c:v>1767.9598216289955</c:v>
                </c:pt>
                <c:pt idx="3970">
                  <c:v>1769.5484692556076</c:v>
                </c:pt>
                <c:pt idx="3971">
                  <c:v>1758.5304292645867</c:v>
                </c:pt>
                <c:pt idx="3972">
                  <c:v>1756.449813340701</c:v>
                </c:pt>
                <c:pt idx="3973">
                  <c:v>1756.449813340701</c:v>
                </c:pt>
                <c:pt idx="3974">
                  <c:v>1756.449813340701</c:v>
                </c:pt>
                <c:pt idx="3975">
                  <c:v>1774.8986244884572</c:v>
                </c:pt>
                <c:pt idx="3976">
                  <c:v>1770.1121829295671</c:v>
                </c:pt>
                <c:pt idx="3977">
                  <c:v>1771.7930746119182</c:v>
                </c:pt>
                <c:pt idx="3978">
                  <c:v>1772.6745178111998</c:v>
                </c:pt>
                <c:pt idx="3979">
                  <c:v>1796.7092190009155</c:v>
                </c:pt>
                <c:pt idx="3980">
                  <c:v>1796.7092190009155</c:v>
                </c:pt>
                <c:pt idx="3981">
                  <c:v>1796.7092190009155</c:v>
                </c:pt>
                <c:pt idx="3982">
                  <c:v>1792.302003004507</c:v>
                </c:pt>
                <c:pt idx="3983">
                  <c:v>1785.5271895774697</c:v>
                </c:pt>
                <c:pt idx="3984">
                  <c:v>1762.5686690380401</c:v>
                </c:pt>
                <c:pt idx="3985">
                  <c:v>1768.7695194515913</c:v>
                </c:pt>
                <c:pt idx="3986">
                  <c:v>1761.2538234352696</c:v>
                </c:pt>
                <c:pt idx="3987">
                  <c:v>1761.2538234352696</c:v>
                </c:pt>
                <c:pt idx="3988">
                  <c:v>1761.2538234352696</c:v>
                </c:pt>
                <c:pt idx="3989">
                  <c:v>1762.2602659284571</c:v>
                </c:pt>
                <c:pt idx="3990">
                  <c:v>1743.3946040918725</c:v>
                </c:pt>
                <c:pt idx="3991">
                  <c:v>1739.6050400103813</c:v>
                </c:pt>
                <c:pt idx="3992">
                  <c:v>1745.7463931830964</c:v>
                </c:pt>
                <c:pt idx="3993">
                  <c:v>1750.0494483325404</c:v>
                </c:pt>
                <c:pt idx="3994">
                  <c:v>1750.0494483325404</c:v>
                </c:pt>
                <c:pt idx="3995">
                  <c:v>1750.0494483325404</c:v>
                </c:pt>
                <c:pt idx="3996">
                  <c:v>1759.3333668411265</c:v>
                </c:pt>
                <c:pt idx="3997">
                  <c:v>1756.088103291665</c:v>
                </c:pt>
                <c:pt idx="3998">
                  <c:v>1757.8955918508589</c:v>
                </c:pt>
                <c:pt idx="3999">
                  <c:v>1742.8913828452787</c:v>
                </c:pt>
                <c:pt idx="4000">
                  <c:v>1741.915749816169</c:v>
                </c:pt>
                <c:pt idx="4001">
                  <c:v>1741.915749816169</c:v>
                </c:pt>
                <c:pt idx="4002">
                  <c:v>1741.915749816169</c:v>
                </c:pt>
                <c:pt idx="4003">
                  <c:v>1744.1443010510834</c:v>
                </c:pt>
                <c:pt idx="4004">
                  <c:v>1716.3233549894028</c:v>
                </c:pt>
                <c:pt idx="4005">
                  <c:v>1712.1640773389854</c:v>
                </c:pt>
                <c:pt idx="4006">
                  <c:v>1692.3844014014448</c:v>
                </c:pt>
                <c:pt idx="4007">
                  <c:v>1701.9353352653663</c:v>
                </c:pt>
                <c:pt idx="4008">
                  <c:v>1701.9353352653663</c:v>
                </c:pt>
                <c:pt idx="4009">
                  <c:v>1701.9353352653663</c:v>
                </c:pt>
                <c:pt idx="4010">
                  <c:v>1702.5720641896278</c:v>
                </c:pt>
                <c:pt idx="4011">
                  <c:v>1702.7158416886546</c:v>
                </c:pt>
                <c:pt idx="4012">
                  <c:v>1704.2255054284356</c:v>
                </c:pt>
                <c:pt idx="4013">
                  <c:v>1709.0009723603962</c:v>
                </c:pt>
                <c:pt idx="4014">
                  <c:v>1700.3743224187899</c:v>
                </c:pt>
                <c:pt idx="4015">
                  <c:v>1700.3743224187899</c:v>
                </c:pt>
                <c:pt idx="4016">
                  <c:v>1700.3743224187899</c:v>
                </c:pt>
                <c:pt idx="4017">
                  <c:v>1721.232025235938</c:v>
                </c:pt>
                <c:pt idx="4018">
                  <c:v>1721.8176355587868</c:v>
                </c:pt>
                <c:pt idx="4019">
                  <c:v>1733.0880658072952</c:v>
                </c:pt>
                <c:pt idx="4020">
                  <c:v>1709.5609142402175</c:v>
                </c:pt>
                <c:pt idx="4021">
                  <c:v>1701.4548345081546</c:v>
                </c:pt>
                <c:pt idx="4022">
                  <c:v>1701.4548345081546</c:v>
                </c:pt>
                <c:pt idx="4023">
                  <c:v>1701.4548345081546</c:v>
                </c:pt>
                <c:pt idx="4024">
                  <c:v>1692.0234261506976</c:v>
                </c:pt>
                <c:pt idx="4025">
                  <c:v>1704.5678156980346</c:v>
                </c:pt>
                <c:pt idx="4026">
                  <c:v>1703.0267359010643</c:v>
                </c:pt>
                <c:pt idx="4027">
                  <c:v>1721.2422991012511</c:v>
                </c:pt>
                <c:pt idx="4028">
                  <c:v>1708.523253843591</c:v>
                </c:pt>
                <c:pt idx="4029">
                  <c:v>1708.523253843591</c:v>
                </c:pt>
                <c:pt idx="4030">
                  <c:v>1708.523253843591</c:v>
                </c:pt>
                <c:pt idx="4031">
                  <c:v>1713.4752569245215</c:v>
                </c:pt>
                <c:pt idx="4032">
                  <c:v>1725.6189657246464</c:v>
                </c:pt>
                <c:pt idx="4033">
                  <c:v>1725.9374555493537</c:v>
                </c:pt>
                <c:pt idx="4034">
                  <c:v>1733.8586057057798</c:v>
                </c:pt>
                <c:pt idx="4035">
                  <c:v>1730.3757653646276</c:v>
                </c:pt>
                <c:pt idx="4036">
                  <c:v>1730.3757653646276</c:v>
                </c:pt>
                <c:pt idx="4037">
                  <c:v>1730.3757653646276</c:v>
                </c:pt>
                <c:pt idx="4038">
                  <c:v>1736.3346072462455</c:v>
                </c:pt>
                <c:pt idx="4039">
                  <c:v>1739.1085508807914</c:v>
                </c:pt>
                <c:pt idx="4040">
                  <c:v>1732.0093099494156</c:v>
                </c:pt>
                <c:pt idx="4041">
                  <c:v>1713.6499126348451</c:v>
                </c:pt>
                <c:pt idx="4042">
                  <c:v>1704.0746701630042</c:v>
                </c:pt>
                <c:pt idx="4043">
                  <c:v>1704.0746701630042</c:v>
                </c:pt>
                <c:pt idx="4044">
                  <c:v>1704.0746701630042</c:v>
                </c:pt>
                <c:pt idx="4045">
                  <c:v>1700.951415107811</c:v>
                </c:pt>
                <c:pt idx="4046">
                  <c:v>1709.3657107992681</c:v>
                </c:pt>
                <c:pt idx="4047">
                  <c:v>1722.9272130126051</c:v>
                </c:pt>
                <c:pt idx="4048">
                  <c:v>1707.6225833365759</c:v>
                </c:pt>
                <c:pt idx="4049">
                  <c:v>1711.4202653455591</c:v>
                </c:pt>
                <c:pt idx="4050">
                  <c:v>1711.4202653455591</c:v>
                </c:pt>
                <c:pt idx="4051">
                  <c:v>1711.4202653455591</c:v>
                </c:pt>
                <c:pt idx="4052">
                  <c:v>1718.502429092041</c:v>
                </c:pt>
                <c:pt idx="4053">
                  <c:v>1717.1167883590338</c:v>
                </c:pt>
                <c:pt idx="4054">
                  <c:v>1721.8587588675477</c:v>
                </c:pt>
                <c:pt idx="4055">
                  <c:v>1715.525867517433</c:v>
                </c:pt>
                <c:pt idx="4056">
                  <c:v>1711.2663052641135</c:v>
                </c:pt>
                <c:pt idx="4057">
                  <c:v>1711.2663052641135</c:v>
                </c:pt>
                <c:pt idx="4058">
                  <c:v>1711.2663052641135</c:v>
                </c:pt>
                <c:pt idx="4059">
                  <c:v>1691.579942849979</c:v>
                </c:pt>
                <c:pt idx="4060">
                  <c:v>1694.9260086200561</c:v>
                </c:pt>
                <c:pt idx="4061">
                  <c:v>1685.862891825645</c:v>
                </c:pt>
                <c:pt idx="4062">
                  <c:v>1678.0109276719363</c:v>
                </c:pt>
                <c:pt idx="4063">
                  <c:v>1652.6588342606167</c:v>
                </c:pt>
                <c:pt idx="4064">
                  <c:v>1652.6588342606167</c:v>
                </c:pt>
                <c:pt idx="4065">
                  <c:v>1652.6588342606167</c:v>
                </c:pt>
                <c:pt idx="4066">
                  <c:v>1652.2790660597179</c:v>
                </c:pt>
                <c:pt idx="4067">
                  <c:v>1647.4241914914774</c:v>
                </c:pt>
                <c:pt idx="4068">
                  <c:v>1605.8549695012559</c:v>
                </c:pt>
                <c:pt idx="4069">
                  <c:v>1617.8843838648459</c:v>
                </c:pt>
                <c:pt idx="4070">
                  <c:v>1622.9034825199617</c:v>
                </c:pt>
                <c:pt idx="4071">
                  <c:v>1622.9034825199617</c:v>
                </c:pt>
                <c:pt idx="4072">
                  <c:v>1622.9034825199617</c:v>
                </c:pt>
                <c:pt idx="4073">
                  <c:v>1635.5282091984732</c:v>
                </c:pt>
                <c:pt idx="4074">
                  <c:v>1656.3641402207325</c:v>
                </c:pt>
                <c:pt idx="4075">
                  <c:v>1639.264307174878</c:v>
                </c:pt>
                <c:pt idx="4076">
                  <c:v>1612.4043657969296</c:v>
                </c:pt>
                <c:pt idx="4077">
                  <c:v>1608.9031553875986</c:v>
                </c:pt>
                <c:pt idx="4078">
                  <c:v>1608.9031553875986</c:v>
                </c:pt>
                <c:pt idx="4079">
                  <c:v>1608.9031553875986</c:v>
                </c:pt>
                <c:pt idx="4080">
                  <c:v>1606.5043669147333</c:v>
                </c:pt>
                <c:pt idx="4081">
                  <c:v>1608.2090378720461</c:v>
                </c:pt>
                <c:pt idx="4082">
                  <c:v>1616.8548839848841</c:v>
                </c:pt>
                <c:pt idx="4083">
                  <c:v>1611.781701555037</c:v>
                </c:pt>
                <c:pt idx="4084">
                  <c:v>1611.7510787234687</c:v>
                </c:pt>
                <c:pt idx="4085">
                  <c:v>1611.7510787234687</c:v>
                </c:pt>
                <c:pt idx="4086">
                  <c:v>1611.7510787234687</c:v>
                </c:pt>
                <c:pt idx="4087">
                  <c:v>1614.4356802909729</c:v>
                </c:pt>
                <c:pt idx="4088">
                  <c:v>1625.8682040765441</c:v>
                </c:pt>
                <c:pt idx="4089">
                  <c:v>1620.6623227099001</c:v>
                </c:pt>
                <c:pt idx="4090">
                  <c:v>1623.2040177300851</c:v>
                </c:pt>
                <c:pt idx="4091">
                  <c:v>1625.1536713399457</c:v>
                </c:pt>
                <c:pt idx="4092">
                  <c:v>1625.1536713399457</c:v>
                </c:pt>
                <c:pt idx="4093">
                  <c:v>1625.1536713399457</c:v>
                </c:pt>
                <c:pt idx="4094">
                  <c:v>1638.8216618300166</c:v>
                </c:pt>
                <c:pt idx="4095">
                  <c:v>1646.3548783958659</c:v>
                </c:pt>
                <c:pt idx="4096">
                  <c:v>1640.2813501347814</c:v>
                </c:pt>
                <c:pt idx="4097">
                  <c:v>1648.3759852793864</c:v>
                </c:pt>
                <c:pt idx="4098">
                  <c:v>1641.9451906500028</c:v>
                </c:pt>
                <c:pt idx="4099">
                  <c:v>1641.9451906500028</c:v>
                </c:pt>
                <c:pt idx="4100">
                  <c:v>1641.9451906500028</c:v>
                </c:pt>
                <c:pt idx="4101">
                  <c:v>1638.6277172300827</c:v>
                </c:pt>
                <c:pt idx="4102">
                  <c:v>1633.2687217055964</c:v>
                </c:pt>
                <c:pt idx="4103">
                  <c:v>1638.5970943985144</c:v>
                </c:pt>
                <c:pt idx="4104">
                  <c:v>1630.1247776645646</c:v>
                </c:pt>
                <c:pt idx="4105">
                  <c:v>1630.6657810222746</c:v>
                </c:pt>
                <c:pt idx="4106">
                  <c:v>1630.6657810222746</c:v>
                </c:pt>
                <c:pt idx="4107">
                  <c:v>1634.3476462350536</c:v>
                </c:pt>
                <c:pt idx="4108">
                  <c:v>1636.4142391899175</c:v>
                </c:pt>
                <c:pt idx="4109">
                  <c:v>1612.2391938812884</c:v>
                </c:pt>
                <c:pt idx="4110">
                  <c:v>1593.8342397931706</c:v>
                </c:pt>
                <c:pt idx="4111">
                  <c:v>1590.6627357535281</c:v>
                </c:pt>
                <c:pt idx="4112">
                  <c:v>1617.7228266724119</c:v>
                </c:pt>
                <c:pt idx="4113">
                  <c:v>1617.7228266724119</c:v>
                </c:pt>
                <c:pt idx="4114">
                  <c:v>1617.7228266724119</c:v>
                </c:pt>
                <c:pt idx="4115">
                  <c:v>1609.7633745987291</c:v>
                </c:pt>
                <c:pt idx="4116">
                  <c:v>1621.9173965312939</c:v>
                </c:pt>
                <c:pt idx="4117">
                  <c:v>1594.3662340191752</c:v>
                </c:pt>
                <c:pt idx="4118">
                  <c:v>1597.5172767424326</c:v>
                </c:pt>
                <c:pt idx="4119">
                  <c:v>1516.9508434773243</c:v>
                </c:pt>
                <c:pt idx="4120">
                  <c:v>1516.9508434773243</c:v>
                </c:pt>
                <c:pt idx="4121">
                  <c:v>1516.9508434773243</c:v>
                </c:pt>
                <c:pt idx="4122">
                  <c:v>1379.3075681568462</c:v>
                </c:pt>
                <c:pt idx="4123">
                  <c:v>1398.8992785952817</c:v>
                </c:pt>
                <c:pt idx="4124">
                  <c:v>1407.9943337283207</c:v>
                </c:pt>
                <c:pt idx="4125">
                  <c:v>1422.5730216524832</c:v>
                </c:pt>
                <c:pt idx="4126">
                  <c:v>1436.1695663901758</c:v>
                </c:pt>
                <c:pt idx="4127">
                  <c:v>1436.1695663901758</c:v>
                </c:pt>
                <c:pt idx="4128">
                  <c:v>1436.1695663901758</c:v>
                </c:pt>
                <c:pt idx="4129">
                  <c:v>1459.3522378541422</c:v>
                </c:pt>
                <c:pt idx="4130">
                  <c:v>1445.5920025853713</c:v>
                </c:pt>
                <c:pt idx="4131">
                  <c:v>1465.0200224927289</c:v>
                </c:pt>
                <c:pt idx="4132">
                  <c:v>1501.7583160616182</c:v>
                </c:pt>
                <c:pt idx="4133">
                  <c:v>1495.6403824625663</c:v>
                </c:pt>
                <c:pt idx="4134">
                  <c:v>1495.6403824625663</c:v>
                </c:pt>
                <c:pt idx="4135">
                  <c:v>1495.6403824625663</c:v>
                </c:pt>
                <c:pt idx="4136">
                  <c:v>1509.8814586663796</c:v>
                </c:pt>
                <c:pt idx="4137">
                  <c:v>1513.1709524528824</c:v>
                </c:pt>
                <c:pt idx="4138">
                  <c:v>1493.6301014643495</c:v>
                </c:pt>
                <c:pt idx="4139">
                  <c:v>1503.2929344387526</c:v>
                </c:pt>
                <c:pt idx="4140">
                  <c:v>1507.0637960873003</c:v>
                </c:pt>
                <c:pt idx="4141">
                  <c:v>1507.0637960873003</c:v>
                </c:pt>
                <c:pt idx="4142">
                  <c:v>1507.0637960873003</c:v>
                </c:pt>
                <c:pt idx="4143">
                  <c:v>1505.7419451289777</c:v>
                </c:pt>
                <c:pt idx="4144">
                  <c:v>1488.5681295774405</c:v>
                </c:pt>
                <c:pt idx="4145">
                  <c:v>1510.3325593098184</c:v>
                </c:pt>
                <c:pt idx="4146">
                  <c:v>1494.1526937036865</c:v>
                </c:pt>
                <c:pt idx="4147">
                  <c:v>1484.3156633161707</c:v>
                </c:pt>
                <c:pt idx="4148">
                  <c:v>1484.3156633161707</c:v>
                </c:pt>
                <c:pt idx="4149">
                  <c:v>1484.3156633161707</c:v>
                </c:pt>
                <c:pt idx="4150">
                  <c:v>1465.9122189661944</c:v>
                </c:pt>
                <c:pt idx="4151">
                  <c:v>1460.655555852866</c:v>
                </c:pt>
                <c:pt idx="4152">
                  <c:v>1427.424837575041</c:v>
                </c:pt>
                <c:pt idx="4153">
                  <c:v>1420.1905214775559</c:v>
                </c:pt>
                <c:pt idx="4154">
                  <c:v>1393.0669595653133</c:v>
                </c:pt>
                <c:pt idx="4155">
                  <c:v>1393.0669595653133</c:v>
                </c:pt>
                <c:pt idx="4156">
                  <c:v>1393.0669595653133</c:v>
                </c:pt>
                <c:pt idx="4157">
                  <c:v>1428.2650839206412</c:v>
                </c:pt>
                <c:pt idx="4158">
                  <c:v>1410.2715158368112</c:v>
                </c:pt>
                <c:pt idx="4159">
                  <c:v>1404.102878031307</c:v>
                </c:pt>
                <c:pt idx="4160">
                  <c:v>1425.3959500576159</c:v>
                </c:pt>
                <c:pt idx="4161">
                  <c:v>1420.8770642233512</c:v>
                </c:pt>
                <c:pt idx="4162">
                  <c:v>1420.8770642233512</c:v>
                </c:pt>
                <c:pt idx="4163">
                  <c:v>1420.8770642233512</c:v>
                </c:pt>
                <c:pt idx="4164">
                  <c:v>1429.2180462394317</c:v>
                </c:pt>
                <c:pt idx="4165">
                  <c:v>1415.2207717505298</c:v>
                </c:pt>
                <c:pt idx="4166">
                  <c:v>1427.3428623218115</c:v>
                </c:pt>
                <c:pt idx="4167">
                  <c:v>1448.9126008277697</c:v>
                </c:pt>
                <c:pt idx="4168">
                  <c:v>1419.5110303113852</c:v>
                </c:pt>
                <c:pt idx="4169">
                  <c:v>1419.5110303113852</c:v>
                </c:pt>
                <c:pt idx="4170">
                  <c:v>1419.5110303113852</c:v>
                </c:pt>
                <c:pt idx="4171">
                  <c:v>1443.5991444228084</c:v>
                </c:pt>
                <c:pt idx="4172">
                  <c:v>1431.5397446192553</c:v>
                </c:pt>
                <c:pt idx="4173">
                  <c:v>1435.4981735624065</c:v>
                </c:pt>
                <c:pt idx="4174">
                  <c:v>1446.2790110458204</c:v>
                </c:pt>
                <c:pt idx="4175">
                  <c:v>1414.5706655063675</c:v>
                </c:pt>
                <c:pt idx="4176">
                  <c:v>1414.5706655063675</c:v>
                </c:pt>
                <c:pt idx="4177">
                  <c:v>1414.5706655063675</c:v>
                </c:pt>
                <c:pt idx="4178">
                  <c:v>1418.1813254984406</c:v>
                </c:pt>
                <c:pt idx="4179">
                  <c:v>1409.8246421740105</c:v>
                </c:pt>
                <c:pt idx="4180">
                  <c:v>1420.7589071358414</c:v>
                </c:pt>
                <c:pt idx="4181">
                  <c:v>1417.8233280488018</c:v>
                </c:pt>
                <c:pt idx="4182">
                  <c:v>1422.4466093984252</c:v>
                </c:pt>
                <c:pt idx="4183">
                  <c:v>1422.4466093984252</c:v>
                </c:pt>
                <c:pt idx="4184">
                  <c:v>1422.4466093984252</c:v>
                </c:pt>
                <c:pt idx="4185">
                  <c:v>1416.9232201754235</c:v>
                </c:pt>
                <c:pt idx="4186">
                  <c:v>1398.9210627078635</c:v>
                </c:pt>
                <c:pt idx="4187">
                  <c:v>1382.1872390618805</c:v>
                </c:pt>
                <c:pt idx="4188">
                  <c:v>1314.3313796074513</c:v>
                </c:pt>
                <c:pt idx="4189">
                  <c:v>1326.0430104599268</c:v>
                </c:pt>
                <c:pt idx="4190">
                  <c:v>1326.0430104599268</c:v>
                </c:pt>
                <c:pt idx="4191">
                  <c:v>1326.0430104599268</c:v>
                </c:pt>
                <c:pt idx="4192">
                  <c:v>1311.6924269786841</c:v>
                </c:pt>
                <c:pt idx="4193">
                  <c:v>1306.844118660716</c:v>
                </c:pt>
                <c:pt idx="4194">
                  <c:v>1254.6174050076684</c:v>
                </c:pt>
                <c:pt idx="4195">
                  <c:v>1228.1051367372613</c:v>
                </c:pt>
                <c:pt idx="4196">
                  <c:v>1262.738832865193</c:v>
                </c:pt>
                <c:pt idx="4197">
                  <c:v>1262.738832865193</c:v>
                </c:pt>
                <c:pt idx="4198">
                  <c:v>1258.7476975006441</c:v>
                </c:pt>
                <c:pt idx="4199">
                  <c:v>1277.0906062011509</c:v>
                </c:pt>
                <c:pt idx="4200">
                  <c:v>1267.822288241862</c:v>
                </c:pt>
                <c:pt idx="4201">
                  <c:v>1277.4576682985487</c:v>
                </c:pt>
                <c:pt idx="4202">
                  <c:v>1274.4090136562743</c:v>
                </c:pt>
                <c:pt idx="4203">
                  <c:v>1247.1342605857596</c:v>
                </c:pt>
                <c:pt idx="4204">
                  <c:v>1247.1342605857596</c:v>
                </c:pt>
                <c:pt idx="4205">
                  <c:v>1247.1342605857596</c:v>
                </c:pt>
                <c:pt idx="4206">
                  <c:v>1261.2457589968221</c:v>
                </c:pt>
                <c:pt idx="4207">
                  <c:v>1275.9384390620976</c:v>
                </c:pt>
                <c:pt idx="4208">
                  <c:v>1284.4318481491027</c:v>
                </c:pt>
                <c:pt idx="4209">
                  <c:v>1311.2375774284978</c:v>
                </c:pt>
                <c:pt idx="4210">
                  <c:v>1310.8093383148671</c:v>
                </c:pt>
                <c:pt idx="4211">
                  <c:v>1310.8093383148671</c:v>
                </c:pt>
                <c:pt idx="4212">
                  <c:v>1310.8093383148671</c:v>
                </c:pt>
                <c:pt idx="4213">
                  <c:v>1309.9018792407455</c:v>
                </c:pt>
                <c:pt idx="4214">
                  <c:v>1317.4776330842567</c:v>
                </c:pt>
                <c:pt idx="4215">
                  <c:v>1301.0516042257152</c:v>
                </c:pt>
                <c:pt idx="4216">
                  <c:v>1309.4226592802543</c:v>
                </c:pt>
                <c:pt idx="4217">
                  <c:v>1321.4541391393971</c:v>
                </c:pt>
                <c:pt idx="4218">
                  <c:v>1321.4541391393971</c:v>
                </c:pt>
                <c:pt idx="4219">
                  <c:v>1321.4541391393971</c:v>
                </c:pt>
                <c:pt idx="4220">
                  <c:v>1362.0246970712017</c:v>
                </c:pt>
                <c:pt idx="4221">
                  <c:v>1371.5683116035386</c:v>
                </c:pt>
                <c:pt idx="4222">
                  <c:v>1348.0763373700938</c:v>
                </c:pt>
                <c:pt idx="4223">
                  <c:v>1359.9956593661427</c:v>
                </c:pt>
                <c:pt idx="4224">
                  <c:v>1359.3125160182085</c:v>
                </c:pt>
                <c:pt idx="4225">
                  <c:v>1359.3125160182085</c:v>
                </c:pt>
                <c:pt idx="4226">
                  <c:v>1359.3125160182085</c:v>
                </c:pt>
                <c:pt idx="4227">
                  <c:v>1354.153254315898</c:v>
                </c:pt>
                <c:pt idx="4228">
                  <c:v>1352.3893170145152</c:v>
                </c:pt>
                <c:pt idx="4229">
                  <c:v>1348.7932363280916</c:v>
                </c:pt>
                <c:pt idx="4230">
                  <c:v>1333.6570130159657</c:v>
                </c:pt>
                <c:pt idx="4231">
                  <c:v>1335.5197762077066</c:v>
                </c:pt>
                <c:pt idx="4232">
                  <c:v>1335.5197762077066</c:v>
                </c:pt>
                <c:pt idx="4233">
                  <c:v>1335.5197762077066</c:v>
                </c:pt>
                <c:pt idx="4234">
                  <c:v>1326.3382876888516</c:v>
                </c:pt>
                <c:pt idx="4235">
                  <c:v>1306.1634426285736</c:v>
                </c:pt>
                <c:pt idx="4236">
                  <c:v>1310.6625755834891</c:v>
                </c:pt>
                <c:pt idx="4237">
                  <c:v>1336.7819764032033</c:v>
                </c:pt>
                <c:pt idx="4238">
                  <c:v>1337.9932814295271</c:v>
                </c:pt>
                <c:pt idx="4239">
                  <c:v>1337.9932814295271</c:v>
                </c:pt>
                <c:pt idx="4240">
                  <c:v>1337.9932814295271</c:v>
                </c:pt>
                <c:pt idx="4241">
                  <c:v>1362.3517093958467</c:v>
                </c:pt>
                <c:pt idx="4242">
                  <c:v>1345.3323648243104</c:v>
                </c:pt>
                <c:pt idx="4243">
                  <c:v>1360.0817848507195</c:v>
                </c:pt>
                <c:pt idx="4244">
                  <c:v>1390.6392444223416</c:v>
                </c:pt>
                <c:pt idx="4245">
                  <c:v>1401.2152605765436</c:v>
                </c:pt>
                <c:pt idx="4246">
                  <c:v>1401.2152605765436</c:v>
                </c:pt>
                <c:pt idx="4247">
                  <c:v>1401.2152605765436</c:v>
                </c:pt>
                <c:pt idx="4248">
                  <c:v>1390.4560218133176</c:v>
                </c:pt>
                <c:pt idx="4249">
                  <c:v>1395.7796565088402</c:v>
                </c:pt>
                <c:pt idx="4250">
                  <c:v>1391.127838046405</c:v>
                </c:pt>
                <c:pt idx="4251">
                  <c:v>1400.777562121654</c:v>
                </c:pt>
                <c:pt idx="4252">
                  <c:v>1422.7540961706652</c:v>
                </c:pt>
                <c:pt idx="4253">
                  <c:v>1422.7540961706652</c:v>
                </c:pt>
                <c:pt idx="4254">
                  <c:v>1422.7540961706652</c:v>
                </c:pt>
                <c:pt idx="4255">
                  <c:v>1429.7979875842439</c:v>
                </c:pt>
                <c:pt idx="4256">
                  <c:v>1440.4859731106274</c:v>
                </c:pt>
                <c:pt idx="4257">
                  <c:v>1442.8882250956051</c:v>
                </c:pt>
                <c:pt idx="4258">
                  <c:v>1432.9942042083239</c:v>
                </c:pt>
                <c:pt idx="4259">
                  <c:v>1420.250053847341</c:v>
                </c:pt>
                <c:pt idx="4260">
                  <c:v>1419.1488159771757</c:v>
                </c:pt>
                <c:pt idx="4261">
                  <c:v>1419.1488159771757</c:v>
                </c:pt>
                <c:pt idx="4262">
                  <c:v>1413.5546883259867</c:v>
                </c:pt>
                <c:pt idx="4263">
                  <c:v>1436.5821519665174</c:v>
                </c:pt>
                <c:pt idx="4264">
                  <c:v>1415.3854937391031</c:v>
                </c:pt>
                <c:pt idx="4265">
                  <c:v>1390.8832146268951</c:v>
                </c:pt>
                <c:pt idx="4266">
                  <c:v>1415.6194299863348</c:v>
                </c:pt>
                <c:pt idx="4267">
                  <c:v>1415.6194299863348</c:v>
                </c:pt>
                <c:pt idx="4268">
                  <c:v>1415.6194299863348</c:v>
                </c:pt>
                <c:pt idx="4269">
                  <c:v>1410.7067687944723</c:v>
                </c:pt>
                <c:pt idx="4270">
                  <c:v>1387.2216038006627</c:v>
                </c:pt>
                <c:pt idx="4271">
                  <c:v>1388.6760769899715</c:v>
                </c:pt>
                <c:pt idx="4272">
                  <c:v>1344.3502437101865</c:v>
                </c:pt>
                <c:pt idx="4273">
                  <c:v>1348.8662303958738</c:v>
                </c:pt>
                <c:pt idx="4274">
                  <c:v>1348.8662303958738</c:v>
                </c:pt>
                <c:pt idx="4275">
                  <c:v>1348.8662303958738</c:v>
                </c:pt>
                <c:pt idx="4276">
                  <c:v>1335.2572434917088</c:v>
                </c:pt>
                <c:pt idx="4277">
                  <c:v>1333.0297635724169</c:v>
                </c:pt>
                <c:pt idx="4278">
                  <c:v>1387.1097212476384</c:v>
                </c:pt>
                <c:pt idx="4279">
                  <c:v>1389.6321642612659</c:v>
                </c:pt>
                <c:pt idx="4280">
                  <c:v>1348.5407538779866</c:v>
                </c:pt>
                <c:pt idx="4281">
                  <c:v>1348.5407538779866</c:v>
                </c:pt>
                <c:pt idx="4282">
                  <c:v>1348.5407538779866</c:v>
                </c:pt>
                <c:pt idx="4283">
                  <c:v>1345.3571866874008</c:v>
                </c:pt>
                <c:pt idx="4284">
                  <c:v>1345.9064283113355</c:v>
                </c:pt>
                <c:pt idx="4285">
                  <c:v>1357.1963950255536</c:v>
                </c:pt>
                <c:pt idx="4286">
                  <c:v>1346.740461888422</c:v>
                </c:pt>
                <c:pt idx="4287">
                  <c:v>1359.7595226039164</c:v>
                </c:pt>
                <c:pt idx="4288">
                  <c:v>1359.7595226039164</c:v>
                </c:pt>
                <c:pt idx="4289">
                  <c:v>1359.7595226039164</c:v>
                </c:pt>
                <c:pt idx="4290">
                  <c:v>1349.9823945102103</c:v>
                </c:pt>
                <c:pt idx="4291">
                  <c:v>1307.8382972752127</c:v>
                </c:pt>
                <c:pt idx="4292">
                  <c:v>1336.7774471962798</c:v>
                </c:pt>
                <c:pt idx="4293">
                  <c:v>1337.6205322940152</c:v>
                </c:pt>
                <c:pt idx="4294">
                  <c:v>1331.7595672169862</c:v>
                </c:pt>
                <c:pt idx="4295">
                  <c:v>1331.7595672169862</c:v>
                </c:pt>
                <c:pt idx="4296">
                  <c:v>1331.7595672169862</c:v>
                </c:pt>
                <c:pt idx="4297">
                  <c:v>1343.9589070047018</c:v>
                </c:pt>
                <c:pt idx="4298">
                  <c:v>1340.0888416765422</c:v>
                </c:pt>
                <c:pt idx="4299">
                  <c:v>1326.1728587380157</c:v>
                </c:pt>
                <c:pt idx="4300">
                  <c:v>1307.8992431858924</c:v>
                </c:pt>
                <c:pt idx="4301">
                  <c:v>1292.2564594447749</c:v>
                </c:pt>
                <c:pt idx="4302">
                  <c:v>1292.2564594447749</c:v>
                </c:pt>
                <c:pt idx="4303">
                  <c:v>1292.2564594447749</c:v>
                </c:pt>
                <c:pt idx="4304">
                  <c:v>1292.5408736946133</c:v>
                </c:pt>
                <c:pt idx="4305">
                  <c:v>1302.5664760014204</c:v>
                </c:pt>
                <c:pt idx="4306">
                  <c:v>1302.7289984298995</c:v>
                </c:pt>
                <c:pt idx="4307">
                  <c:v>1341.1350798098767</c:v>
                </c:pt>
                <c:pt idx="4308">
                  <c:v>1337.0009155354387</c:v>
                </c:pt>
                <c:pt idx="4309">
                  <c:v>1337.0009155354387</c:v>
                </c:pt>
                <c:pt idx="4310">
                  <c:v>1337.0009155354387</c:v>
                </c:pt>
                <c:pt idx="4311">
                  <c:v>1336.7672895445</c:v>
                </c:pt>
                <c:pt idx="4312">
                  <c:v>1361.2370726823906</c:v>
                </c:pt>
                <c:pt idx="4313">
                  <c:v>1354.4923919005062</c:v>
                </c:pt>
                <c:pt idx="4314">
                  <c:v>1367.981753464275</c:v>
                </c:pt>
                <c:pt idx="4315">
                  <c:v>1371.9127647031141</c:v>
                </c:pt>
                <c:pt idx="4316">
                  <c:v>1371.9127647031141</c:v>
                </c:pt>
                <c:pt idx="4317">
                  <c:v>1371.9127647031141</c:v>
                </c:pt>
                <c:pt idx="4318">
                  <c:v>1373.9544527108837</c:v>
                </c:pt>
                <c:pt idx="4319">
                  <c:v>1366.254952661684</c:v>
                </c:pt>
                <c:pt idx="4320">
                  <c:v>1365.7470700726867</c:v>
                </c:pt>
                <c:pt idx="4321">
                  <c:v>1343.6940811525269</c:v>
                </c:pt>
                <c:pt idx="4322">
                  <c:v>1336.7067825581098</c:v>
                </c:pt>
                <c:pt idx="4323">
                  <c:v>1336.7067825581098</c:v>
                </c:pt>
                <c:pt idx="4324">
                  <c:v>1336.7067825581098</c:v>
                </c:pt>
                <c:pt idx="4325">
                  <c:v>1335.1427651401732</c:v>
                </c:pt>
                <c:pt idx="4326">
                  <c:v>1332.1366017914127</c:v>
                </c:pt>
                <c:pt idx="4327">
                  <c:v>1338.4434512494547</c:v>
                </c:pt>
                <c:pt idx="4328">
                  <c:v>1328.0234391013853</c:v>
                </c:pt>
                <c:pt idx="4329">
                  <c:v>1308.5950928642924</c:v>
                </c:pt>
                <c:pt idx="4330">
                  <c:v>1308.5950928642924</c:v>
                </c:pt>
                <c:pt idx="4331">
                  <c:v>1308.5950928642924</c:v>
                </c:pt>
                <c:pt idx="4332">
                  <c:v>1302.8163531837351</c:v>
                </c:pt>
                <c:pt idx="4333">
                  <c:v>1287.8160043117093</c:v>
                </c:pt>
                <c:pt idx="4334">
                  <c:v>1301.7398217142468</c:v>
                </c:pt>
                <c:pt idx="4335">
                  <c:v>1307.2545065060615</c:v>
                </c:pt>
                <c:pt idx="4336">
                  <c:v>1310.3012936838595</c:v>
                </c:pt>
                <c:pt idx="4337">
                  <c:v>1310.3012936838595</c:v>
                </c:pt>
                <c:pt idx="4338">
                  <c:v>1310.3012936838595</c:v>
                </c:pt>
                <c:pt idx="4339">
                  <c:v>1295.3314126836112</c:v>
                </c:pt>
                <c:pt idx="4340">
                  <c:v>1295.6157794868725</c:v>
                </c:pt>
                <c:pt idx="4341">
                  <c:v>1263.7362296498445</c:v>
                </c:pt>
                <c:pt idx="4342">
                  <c:v>1262.2940837190204</c:v>
                </c:pt>
                <c:pt idx="4343">
                  <c:v>1263.1979639151002</c:v>
                </c:pt>
                <c:pt idx="4344">
                  <c:v>1263.1979639151002</c:v>
                </c:pt>
                <c:pt idx="4345">
                  <c:v>1263.1979639151002</c:v>
                </c:pt>
                <c:pt idx="4346">
                  <c:v>1270.8961795176704</c:v>
                </c:pt>
                <c:pt idx="4347">
                  <c:v>1262.2331479754644</c:v>
                </c:pt>
                <c:pt idx="4348">
                  <c:v>1257.2059491320977</c:v>
                </c:pt>
                <c:pt idx="4349">
                  <c:v>1264.0612202821433</c:v>
                </c:pt>
                <c:pt idx="4350">
                  <c:v>1272.8969030977576</c:v>
                </c:pt>
                <c:pt idx="4351">
                  <c:v>1271.5317233039787</c:v>
                </c:pt>
                <c:pt idx="4352">
                  <c:v>1271.5317233039787</c:v>
                </c:pt>
                <c:pt idx="4353">
                  <c:v>1237.5254653830871</c:v>
                </c:pt>
                <c:pt idx="4354">
                  <c:v>1241.1675437224667</c:v>
                </c:pt>
                <c:pt idx="4355">
                  <c:v>1261.8330411523164</c:v>
                </c:pt>
                <c:pt idx="4356">
                  <c:v>1243.0038004896749</c:v>
                </c:pt>
                <c:pt idx="4357">
                  <c:v>1246.9299406493956</c:v>
                </c:pt>
                <c:pt idx="4358">
                  <c:v>1246.9299406493956</c:v>
                </c:pt>
                <c:pt idx="4359">
                  <c:v>1246.9299406493956</c:v>
                </c:pt>
                <c:pt idx="4360">
                  <c:v>1258.3431387881196</c:v>
                </c:pt>
                <c:pt idx="4361">
                  <c:v>1280.4999607747627</c:v>
                </c:pt>
                <c:pt idx="4362">
                  <c:v>1270.4867816077222</c:v>
                </c:pt>
                <c:pt idx="4363">
                  <c:v>1243.2675721799919</c:v>
                </c:pt>
                <c:pt idx="4364">
                  <c:v>1256.6590579960948</c:v>
                </c:pt>
                <c:pt idx="4365">
                  <c:v>1256.6590579960948</c:v>
                </c:pt>
                <c:pt idx="4366">
                  <c:v>1256.6590579960948</c:v>
                </c:pt>
                <c:pt idx="4367">
                  <c:v>1259.3272100943029</c:v>
                </c:pt>
                <c:pt idx="4368">
                  <c:v>1248.7459072865795</c:v>
                </c:pt>
                <c:pt idx="4369">
                  <c:v>1236.2066069315013</c:v>
                </c:pt>
                <c:pt idx="4370">
                  <c:v>1205.923587870087</c:v>
                </c:pt>
                <c:pt idx="4371">
                  <c:v>1220.6948025278489</c:v>
                </c:pt>
                <c:pt idx="4372">
                  <c:v>1220.6948025278489</c:v>
                </c:pt>
                <c:pt idx="4373">
                  <c:v>1220.6948025278489</c:v>
                </c:pt>
                <c:pt idx="4374">
                  <c:v>1216.2512640525056</c:v>
                </c:pt>
                <c:pt idx="4375">
                  <c:v>1221.8209047442028</c:v>
                </c:pt>
                <c:pt idx="4376">
                  <c:v>1222.0948214995321</c:v>
                </c:pt>
                <c:pt idx="4377">
                  <c:v>1228.2021506368762</c:v>
                </c:pt>
                <c:pt idx="4378">
                  <c:v>1230.8703027350848</c:v>
                </c:pt>
                <c:pt idx="4379">
                  <c:v>1230.8703027350848</c:v>
                </c:pt>
                <c:pt idx="4380">
                  <c:v>1230.8703027350848</c:v>
                </c:pt>
                <c:pt idx="4381">
                  <c:v>1213.928044164712</c:v>
                </c:pt>
                <c:pt idx="4382">
                  <c:v>1216.15634636862</c:v>
                </c:pt>
                <c:pt idx="4383">
                  <c:v>1220.4678090658758</c:v>
                </c:pt>
                <c:pt idx="4384">
                  <c:v>1239.3937133942045</c:v>
                </c:pt>
                <c:pt idx="4385">
                  <c:v>1251.913148503372</c:v>
                </c:pt>
                <c:pt idx="4386">
                  <c:v>1251.913148503372</c:v>
                </c:pt>
                <c:pt idx="4387">
                  <c:v>1251.913148503372</c:v>
                </c:pt>
                <c:pt idx="4388">
                  <c:v>1253.0163161888199</c:v>
                </c:pt>
                <c:pt idx="4389">
                  <c:v>1246.9640751255363</c:v>
                </c:pt>
                <c:pt idx="4390">
                  <c:v>1240.8005052132623</c:v>
                </c:pt>
                <c:pt idx="4391">
                  <c:v>1242.8145452995388</c:v>
                </c:pt>
                <c:pt idx="4392">
                  <c:v>1263.5824360384324</c:v>
                </c:pt>
                <c:pt idx="4393">
                  <c:v>1263.5824360384324</c:v>
                </c:pt>
                <c:pt idx="4394">
                  <c:v>1263.5824360384324</c:v>
                </c:pt>
                <c:pt idx="4395">
                  <c:v>1268.4505429806388</c:v>
                </c:pt>
                <c:pt idx="4396">
                  <c:v>1260.2324497642737</c:v>
                </c:pt>
                <c:pt idx="4397">
                  <c:v>1256.882463490115</c:v>
                </c:pt>
                <c:pt idx="4398">
                  <c:v>1257.3986245172516</c:v>
                </c:pt>
                <c:pt idx="4399">
                  <c:v>1269.1994825102092</c:v>
                </c:pt>
                <c:pt idx="4400">
                  <c:v>1269.1994825102092</c:v>
                </c:pt>
                <c:pt idx="4401">
                  <c:v>1269.1994825102092</c:v>
                </c:pt>
                <c:pt idx="4402">
                  <c:v>1269.5031066438189</c:v>
                </c:pt>
                <c:pt idx="4403">
                  <c:v>1256.4067856807933</c:v>
                </c:pt>
                <c:pt idx="4404">
                  <c:v>1252.0953229835377</c:v>
                </c:pt>
                <c:pt idx="4405">
                  <c:v>1279.4012533994903</c:v>
                </c:pt>
                <c:pt idx="4406">
                  <c:v>1285.4028904405059</c:v>
                </c:pt>
                <c:pt idx="4407">
                  <c:v>1285.4028904405059</c:v>
                </c:pt>
                <c:pt idx="4408">
                  <c:v>1285.4028904405059</c:v>
                </c:pt>
                <c:pt idx="4409">
                  <c:v>1272.2964486730266</c:v>
                </c:pt>
                <c:pt idx="4410">
                  <c:v>1272.0130661483245</c:v>
                </c:pt>
                <c:pt idx="4411">
                  <c:v>1282.6500316291124</c:v>
                </c:pt>
                <c:pt idx="4412">
                  <c:v>1258.8054163363088</c:v>
                </c:pt>
                <c:pt idx="4413">
                  <c:v>1257.7671821327781</c:v>
                </c:pt>
                <c:pt idx="4414">
                  <c:v>1257.7671821327781</c:v>
                </c:pt>
                <c:pt idx="4415">
                  <c:v>1257.7671821327781</c:v>
                </c:pt>
                <c:pt idx="4416">
                  <c:v>1271.0063047762555</c:v>
                </c:pt>
                <c:pt idx="4417">
                  <c:v>1267.9744446288944</c:v>
                </c:pt>
                <c:pt idx="4418">
                  <c:v>1271.2791721895182</c:v>
                </c:pt>
                <c:pt idx="4419">
                  <c:v>1271.5621458032717</c:v>
                </c:pt>
                <c:pt idx="4420">
                  <c:v>1280.7284696487934</c:v>
                </c:pt>
                <c:pt idx="4421">
                  <c:v>1280.7284696487934</c:v>
                </c:pt>
                <c:pt idx="4422">
                  <c:v>1280.7284696487934</c:v>
                </c:pt>
                <c:pt idx="4423">
                  <c:v>1288.3182262176877</c:v>
                </c:pt>
                <c:pt idx="4424">
                  <c:v>1305.0743066321038</c:v>
                </c:pt>
                <c:pt idx="4425">
                  <c:v>1304.8620764217885</c:v>
                </c:pt>
                <c:pt idx="4426">
                  <c:v>1316.7570743999354</c:v>
                </c:pt>
                <c:pt idx="4427">
                  <c:v>1332.6642339730904</c:v>
                </c:pt>
                <c:pt idx="4428">
                  <c:v>1332.6642339730904</c:v>
                </c:pt>
                <c:pt idx="4429">
                  <c:v>1332.6642339730904</c:v>
                </c:pt>
                <c:pt idx="4430">
                  <c:v>1345.6405954037959</c:v>
                </c:pt>
                <c:pt idx="4431">
                  <c:v>1336.0599173381349</c:v>
                </c:pt>
                <c:pt idx="4432">
                  <c:v>1325.5292564263002</c:v>
                </c:pt>
                <c:pt idx="4433">
                  <c:v>1337.0200063847992</c:v>
                </c:pt>
                <c:pt idx="4434">
                  <c:v>1338.3136000476734</c:v>
                </c:pt>
                <c:pt idx="4435">
                  <c:v>1338.3136000476734</c:v>
                </c:pt>
                <c:pt idx="4436">
                  <c:v>1338.3136000476734</c:v>
                </c:pt>
                <c:pt idx="4437">
                  <c:v>1351.1686870724848</c:v>
                </c:pt>
                <c:pt idx="4438">
                  <c:v>1354.7361758458796</c:v>
                </c:pt>
                <c:pt idx="4439">
                  <c:v>1344.7714621615526</c:v>
                </c:pt>
                <c:pt idx="4440">
                  <c:v>1345.4283651934809</c:v>
                </c:pt>
                <c:pt idx="4441">
                  <c:v>1339.1311138798058</c:v>
                </c:pt>
                <c:pt idx="4442">
                  <c:v>1339.1311138798058</c:v>
                </c:pt>
                <c:pt idx="4443">
                  <c:v>1339.1311138798058</c:v>
                </c:pt>
                <c:pt idx="4444">
                  <c:v>1363.5837677585055</c:v>
                </c:pt>
                <c:pt idx="4445">
                  <c:v>1347.2887292117584</c:v>
                </c:pt>
                <c:pt idx="4446">
                  <c:v>1349.7016872121749</c:v>
                </c:pt>
                <c:pt idx="4447">
                  <c:v>1363.7957849886675</c:v>
                </c:pt>
                <c:pt idx="4448">
                  <c:v>1352.8516574888697</c:v>
                </c:pt>
                <c:pt idx="4449">
                  <c:v>1352.8516574888697</c:v>
                </c:pt>
                <c:pt idx="4450">
                  <c:v>1352.8516574888697</c:v>
                </c:pt>
                <c:pt idx="4451">
                  <c:v>1352.5891599658119</c:v>
                </c:pt>
                <c:pt idx="4452">
                  <c:v>1361.968398385842</c:v>
                </c:pt>
                <c:pt idx="4453">
                  <c:v>1379.969670832465</c:v>
                </c:pt>
                <c:pt idx="4454">
                  <c:v>1383.4427149836924</c:v>
                </c:pt>
                <c:pt idx="4455">
                  <c:v>1396.2041330277375</c:v>
                </c:pt>
                <c:pt idx="4456">
                  <c:v>1396.2041330277375</c:v>
                </c:pt>
                <c:pt idx="4457">
                  <c:v>1396.2041330277375</c:v>
                </c:pt>
                <c:pt idx="4458">
                  <c:v>1380.2018801797853</c:v>
                </c:pt>
                <c:pt idx="4459">
                  <c:v>1368.8034300439258</c:v>
                </c:pt>
                <c:pt idx="4460">
                  <c:v>1342.3618526251335</c:v>
                </c:pt>
                <c:pt idx="4461">
                  <c:v>1340.5243699637281</c:v>
                </c:pt>
                <c:pt idx="4462">
                  <c:v>1347.5108425004998</c:v>
                </c:pt>
                <c:pt idx="4463">
                  <c:v>1347.5108425004998</c:v>
                </c:pt>
                <c:pt idx="4464">
                  <c:v>1347.5108425004998</c:v>
                </c:pt>
                <c:pt idx="4465">
                  <c:v>1321.3317626047653</c:v>
                </c:pt>
                <c:pt idx="4466">
                  <c:v>1323.7649127223401</c:v>
                </c:pt>
                <c:pt idx="4467">
                  <c:v>1317.0106495328891</c:v>
                </c:pt>
                <c:pt idx="4468">
                  <c:v>1303.7141403841492</c:v>
                </c:pt>
                <c:pt idx="4469">
                  <c:v>1307.6717953471759</c:v>
                </c:pt>
                <c:pt idx="4470">
                  <c:v>1307.6717953471759</c:v>
                </c:pt>
                <c:pt idx="4471">
                  <c:v>1307.6717953471759</c:v>
                </c:pt>
                <c:pt idx="4472">
                  <c:v>1293.7528699711427</c:v>
                </c:pt>
                <c:pt idx="4473">
                  <c:v>1288.6544754710578</c:v>
                </c:pt>
                <c:pt idx="4474">
                  <c:v>1299.6875623832968</c:v>
                </c:pt>
                <c:pt idx="4475">
                  <c:v>1296.4632812765237</c:v>
                </c:pt>
                <c:pt idx="4476">
                  <c:v>1313.3907570870822</c:v>
                </c:pt>
                <c:pt idx="4477">
                  <c:v>1313.3907570870822</c:v>
                </c:pt>
                <c:pt idx="4478">
                  <c:v>1313.3907570870822</c:v>
                </c:pt>
                <c:pt idx="4479">
                  <c:v>1307.123560685792</c:v>
                </c:pt>
                <c:pt idx="4480">
                  <c:v>1318.5899103717536</c:v>
                </c:pt>
                <c:pt idx="4481">
                  <c:v>1321.7537362077749</c:v>
                </c:pt>
                <c:pt idx="4482">
                  <c:v>1328.9579893057207</c:v>
                </c:pt>
                <c:pt idx="4483">
                  <c:v>1328.4239677474116</c:v>
                </c:pt>
                <c:pt idx="4484">
                  <c:v>1328.4239677474116</c:v>
                </c:pt>
                <c:pt idx="4485">
                  <c:v>1328.4239677474116</c:v>
                </c:pt>
                <c:pt idx="4486">
                  <c:v>1338.0665834323547</c:v>
                </c:pt>
                <c:pt idx="4487">
                  <c:v>1312.524231539637</c:v>
                </c:pt>
                <c:pt idx="4488">
                  <c:v>1312.4133968765916</c:v>
                </c:pt>
                <c:pt idx="4489">
                  <c:v>1304.9471709387203</c:v>
                </c:pt>
                <c:pt idx="4490">
                  <c:v>1304.1209489051098</c:v>
                </c:pt>
                <c:pt idx="4491">
                  <c:v>1304.1209489051098</c:v>
                </c:pt>
                <c:pt idx="4492">
                  <c:v>1304.1209489051098</c:v>
                </c:pt>
                <c:pt idx="4493">
                  <c:v>1299.5565759633341</c:v>
                </c:pt>
                <c:pt idx="4494">
                  <c:v>1293.5513524019693</c:v>
                </c:pt>
                <c:pt idx="4495">
                  <c:v>1293.6521111865561</c:v>
                </c:pt>
                <c:pt idx="4496">
                  <c:v>1303.1738163299949</c:v>
                </c:pt>
                <c:pt idx="4497">
                  <c:v>1313.1388601256156</c:v>
                </c:pt>
                <c:pt idx="4498">
                  <c:v>1313.1388601256156</c:v>
                </c:pt>
                <c:pt idx="4499">
                  <c:v>1313.1388601256156</c:v>
                </c:pt>
                <c:pt idx="4500">
                  <c:v>1306.5794632490242</c:v>
                </c:pt>
                <c:pt idx="4501">
                  <c:v>1305.7532412154135</c:v>
                </c:pt>
                <c:pt idx="4502">
                  <c:v>1298.0182549290171</c:v>
                </c:pt>
                <c:pt idx="4503">
                  <c:v>1290.6920292566474</c:v>
                </c:pt>
                <c:pt idx="4504">
                  <c:v>1306.1585056760946</c:v>
                </c:pt>
                <c:pt idx="4505">
                  <c:v>1306.1585056760946</c:v>
                </c:pt>
                <c:pt idx="4506">
                  <c:v>1306.1585056760946</c:v>
                </c:pt>
                <c:pt idx="4507">
                  <c:v>1316.7910801086966</c:v>
                </c:pt>
                <c:pt idx="4508">
                  <c:v>1314.5499987301803</c:v>
                </c:pt>
                <c:pt idx="4509">
                  <c:v>1296.2897078567985</c:v>
                </c:pt>
                <c:pt idx="4510">
                  <c:v>1295.8374717041829</c:v>
                </c:pt>
                <c:pt idx="4511">
                  <c:v>1295.3148877056051</c:v>
                </c:pt>
                <c:pt idx="4512">
                  <c:v>1295.3148877056051</c:v>
                </c:pt>
                <c:pt idx="4513">
                  <c:v>1295.3148877056051</c:v>
                </c:pt>
                <c:pt idx="4514">
                  <c:v>1302.2391256867609</c:v>
                </c:pt>
                <c:pt idx="4515">
                  <c:v>1300.0583424619267</c:v>
                </c:pt>
                <c:pt idx="4516">
                  <c:v>1312.4596627358692</c:v>
                </c:pt>
                <c:pt idx="4517">
                  <c:v>1302.6612127625356</c:v>
                </c:pt>
                <c:pt idx="4518">
                  <c:v>1299.9477958468431</c:v>
                </c:pt>
                <c:pt idx="4519">
                  <c:v>1299.9477958468431</c:v>
                </c:pt>
                <c:pt idx="4520">
                  <c:v>1299.9477958468431</c:v>
                </c:pt>
                <c:pt idx="4521">
                  <c:v>1299.3950627714241</c:v>
                </c:pt>
                <c:pt idx="4522">
                  <c:v>1300.8020196906718</c:v>
                </c:pt>
                <c:pt idx="4523">
                  <c:v>1298.4604413893524</c:v>
                </c:pt>
                <c:pt idx="4524">
                  <c:v>1300.5306779991026</c:v>
                </c:pt>
                <c:pt idx="4525">
                  <c:v>1299.0332738493319</c:v>
                </c:pt>
                <c:pt idx="4526">
                  <c:v>1299.0332738493319</c:v>
                </c:pt>
                <c:pt idx="4527">
                  <c:v>1299.0332738493319</c:v>
                </c:pt>
                <c:pt idx="4528">
                  <c:v>1299.3347646177424</c:v>
                </c:pt>
                <c:pt idx="4529">
                  <c:v>1271.2358250019049</c:v>
                </c:pt>
                <c:pt idx="4530">
                  <c:v>1264.3919845589917</c:v>
                </c:pt>
                <c:pt idx="4531">
                  <c:v>1261.7991639506633</c:v>
                </c:pt>
                <c:pt idx="4532">
                  <c:v>1255.8899448898221</c:v>
                </c:pt>
                <c:pt idx="4533">
                  <c:v>1251.4985175655784</c:v>
                </c:pt>
                <c:pt idx="4534">
                  <c:v>1251.4985175655784</c:v>
                </c:pt>
                <c:pt idx="4535">
                  <c:v>1245.7401502427422</c:v>
                </c:pt>
                <c:pt idx="4536">
                  <c:v>1246.7616345330541</c:v>
                </c:pt>
                <c:pt idx="4537">
                  <c:v>1245.7501647946078</c:v>
                </c:pt>
                <c:pt idx="4538">
                  <c:v>1255.4542655525704</c:v>
                </c:pt>
                <c:pt idx="4539">
                  <c:v>1255.0536834779382</c:v>
                </c:pt>
                <c:pt idx="4540">
                  <c:v>1255.0536834779382</c:v>
                </c:pt>
                <c:pt idx="4541">
                  <c:v>1255.0536834779382</c:v>
                </c:pt>
                <c:pt idx="4542">
                  <c:v>1254.1623883618818</c:v>
                </c:pt>
                <c:pt idx="4543">
                  <c:v>1261.7333895724282</c:v>
                </c:pt>
                <c:pt idx="4544">
                  <c:v>1262.905092140727</c:v>
                </c:pt>
                <c:pt idx="4545">
                  <c:v>1275.3131219024563</c:v>
                </c:pt>
                <c:pt idx="4546">
                  <c:v>1278.8182150554869</c:v>
                </c:pt>
                <c:pt idx="4547">
                  <c:v>1278.8182150554869</c:v>
                </c:pt>
                <c:pt idx="4548">
                  <c:v>1278.8182150554869</c:v>
                </c:pt>
                <c:pt idx="4549">
                  <c:v>1273.850997330049</c:v>
                </c:pt>
                <c:pt idx="4550">
                  <c:v>1272.4289309651051</c:v>
                </c:pt>
                <c:pt idx="4551">
                  <c:v>1279.5693064454222</c:v>
                </c:pt>
                <c:pt idx="4552">
                  <c:v>1322.3114138086664</c:v>
                </c:pt>
                <c:pt idx="4553">
                  <c:v>1316.7333084194142</c:v>
                </c:pt>
                <c:pt idx="4554">
                  <c:v>1316.7333084194142</c:v>
                </c:pt>
                <c:pt idx="4555">
                  <c:v>1316.7333084194142</c:v>
                </c:pt>
                <c:pt idx="4556">
                  <c:v>1319.4372374231812</c:v>
                </c:pt>
                <c:pt idx="4557">
                  <c:v>1320.2083579168479</c:v>
                </c:pt>
                <c:pt idx="4558">
                  <c:v>1321.0996530329044</c:v>
                </c:pt>
                <c:pt idx="4559">
                  <c:v>1318.4958695477958</c:v>
                </c:pt>
                <c:pt idx="4560">
                  <c:v>1318.0852729212977</c:v>
                </c:pt>
                <c:pt idx="4561">
                  <c:v>1318.0852729212977</c:v>
                </c:pt>
                <c:pt idx="4562">
                  <c:v>1318.0852729212977</c:v>
                </c:pt>
                <c:pt idx="4563">
                  <c:v>1325.8501817049723</c:v>
                </c:pt>
                <c:pt idx="4564">
                  <c:v>1324.9811516536038</c:v>
                </c:pt>
                <c:pt idx="4565">
                  <c:v>1325.3807057002098</c:v>
                </c:pt>
                <c:pt idx="4566">
                  <c:v>1318.0588777961486</c:v>
                </c:pt>
                <c:pt idx="4567">
                  <c:v>1319.0777406149948</c:v>
                </c:pt>
                <c:pt idx="4568">
                  <c:v>1319.0777406149948</c:v>
                </c:pt>
                <c:pt idx="4569">
                  <c:v>1319.0777406149948</c:v>
                </c:pt>
                <c:pt idx="4570">
                  <c:v>1318.4684206939203</c:v>
                </c:pt>
                <c:pt idx="4571">
                  <c:v>1317.769201112359</c:v>
                </c:pt>
                <c:pt idx="4572">
                  <c:v>1326.3496242632305</c:v>
                </c:pt>
                <c:pt idx="4573">
                  <c:v>1334.2607943860357</c:v>
                </c:pt>
                <c:pt idx="4574">
                  <c:v>1337.2075054797576</c:v>
                </c:pt>
                <c:pt idx="4575">
                  <c:v>1337.2075054797576</c:v>
                </c:pt>
                <c:pt idx="4576">
                  <c:v>1337.2075054797576</c:v>
                </c:pt>
                <c:pt idx="4577">
                  <c:v>1305.6926800536828</c:v>
                </c:pt>
                <c:pt idx="4578">
                  <c:v>1292.6072850273251</c:v>
                </c:pt>
                <c:pt idx="4579">
                  <c:v>1297.7615322285469</c:v>
                </c:pt>
                <c:pt idx="4580">
                  <c:v>1317.7292457076985</c:v>
                </c:pt>
                <c:pt idx="4581">
                  <c:v>1309.4185215382868</c:v>
                </c:pt>
                <c:pt idx="4582">
                  <c:v>1309.4185215382868</c:v>
                </c:pt>
                <c:pt idx="4583">
                  <c:v>1309.4185215382868</c:v>
                </c:pt>
                <c:pt idx="4584">
                  <c:v>1311.0267265758773</c:v>
                </c:pt>
                <c:pt idx="4585">
                  <c:v>1304.9634939186265</c:v>
                </c:pt>
                <c:pt idx="4586">
                  <c:v>1303.1355341554022</c:v>
                </c:pt>
                <c:pt idx="4587">
                  <c:v>1292.2177198318841</c:v>
                </c:pt>
                <c:pt idx="4588">
                  <c:v>1305.7626020118389</c:v>
                </c:pt>
                <c:pt idx="4589">
                  <c:v>1305.7626020118389</c:v>
                </c:pt>
                <c:pt idx="4590">
                  <c:v>1305.7626020118389</c:v>
                </c:pt>
                <c:pt idx="4591">
                  <c:v>1302.5961361924838</c:v>
                </c:pt>
                <c:pt idx="4592">
                  <c:v>1297.6616437168952</c:v>
                </c:pt>
                <c:pt idx="4593">
                  <c:v>1294.8547765394858</c:v>
                </c:pt>
                <c:pt idx="4594">
                  <c:v>1279.9968833461533</c:v>
                </c:pt>
                <c:pt idx="4595">
                  <c:v>1291.1343202653118</c:v>
                </c:pt>
                <c:pt idx="4596">
                  <c:v>1291.1343202653118</c:v>
                </c:pt>
                <c:pt idx="4597">
                  <c:v>1291.1343202653118</c:v>
                </c:pt>
                <c:pt idx="4598">
                  <c:v>1285.6454400632176</c:v>
                </c:pt>
                <c:pt idx="4599">
                  <c:v>1286.1743685190556</c:v>
                </c:pt>
                <c:pt idx="4600">
                  <c:v>1303.2597556208468</c:v>
                </c:pt>
                <c:pt idx="4601">
                  <c:v>1309.9761490317728</c:v>
                </c:pt>
                <c:pt idx="4602">
                  <c:v>1306.932315465157</c:v>
                </c:pt>
                <c:pt idx="4603">
                  <c:v>1306.932315465157</c:v>
                </c:pt>
                <c:pt idx="4604">
                  <c:v>1306.932315465157</c:v>
                </c:pt>
                <c:pt idx="4605">
                  <c:v>1305.8345394247383</c:v>
                </c:pt>
                <c:pt idx="4606">
                  <c:v>1306.8624569898577</c:v>
                </c:pt>
                <c:pt idx="4607">
                  <c:v>1310.265562715156</c:v>
                </c:pt>
                <c:pt idx="4608">
                  <c:v>1310.8643496462935</c:v>
                </c:pt>
                <c:pt idx="4609">
                  <c:v>1302.0621817585718</c:v>
                </c:pt>
                <c:pt idx="4610">
                  <c:v>1302.0621817585718</c:v>
                </c:pt>
                <c:pt idx="4611">
                  <c:v>1302.0621817585718</c:v>
                </c:pt>
                <c:pt idx="4612">
                  <c:v>1295.7749189816277</c:v>
                </c:pt>
                <c:pt idx="4613">
                  <c:v>1293.1103171380653</c:v>
                </c:pt>
                <c:pt idx="4614">
                  <c:v>1289.3279796897136</c:v>
                </c:pt>
                <c:pt idx="4615">
                  <c:v>1274.198629896305</c:v>
                </c:pt>
                <c:pt idx="4616">
                  <c:v>1278.5098958004951</c:v>
                </c:pt>
                <c:pt idx="4617">
                  <c:v>1278.5098958004951</c:v>
                </c:pt>
                <c:pt idx="4618">
                  <c:v>1278.5098958004951</c:v>
                </c:pt>
                <c:pt idx="4619">
                  <c:v>1274.2585085894186</c:v>
                </c:pt>
                <c:pt idx="4620">
                  <c:v>1278.6096936223514</c:v>
                </c:pt>
                <c:pt idx="4621">
                  <c:v>1280.0368024748961</c:v>
                </c:pt>
                <c:pt idx="4622">
                  <c:v>1287.0426095692053</c:v>
                </c:pt>
                <c:pt idx="4623">
                  <c:v>1284.7173203199543</c:v>
                </c:pt>
                <c:pt idx="4624">
                  <c:v>1284.7173203199543</c:v>
                </c:pt>
                <c:pt idx="4625">
                  <c:v>1287.32</c:v>
                </c:pt>
                <c:pt idx="4626">
                  <c:v>1286</c:v>
                </c:pt>
                <c:pt idx="4627">
                  <c:v>1265.4000000000001</c:v>
                </c:pt>
                <c:pt idx="4628">
                  <c:v>1269.4000000000001</c:v>
                </c:pt>
                <c:pt idx="4629">
                  <c:v>1261.67</c:v>
                </c:pt>
                <c:pt idx="4630">
                  <c:v>1268.8100000000002</c:v>
                </c:pt>
                <c:pt idx="4631">
                  <c:v>1268.8100000000002</c:v>
                </c:pt>
                <c:pt idx="4632">
                  <c:v>1268.8100000000002</c:v>
                </c:pt>
                <c:pt idx="4633">
                  <c:v>1255.4500000000003</c:v>
                </c:pt>
                <c:pt idx="4634">
                  <c:v>1255.4700000000003</c:v>
                </c:pt>
                <c:pt idx="4635">
                  <c:v>1249.77</c:v>
                </c:pt>
                <c:pt idx="4636">
                  <c:v>1240.9200000000003</c:v>
                </c:pt>
                <c:pt idx="4637">
                  <c:v>1229.6500000000001</c:v>
                </c:pt>
                <c:pt idx="4638">
                  <c:v>1229.6500000000001</c:v>
                </c:pt>
                <c:pt idx="4639">
                  <c:v>1229.6500000000001</c:v>
                </c:pt>
                <c:pt idx="4640">
                  <c:v>1233.2200000000003</c:v>
                </c:pt>
                <c:pt idx="4641">
                  <c:v>1235.5500000000002</c:v>
                </c:pt>
                <c:pt idx="4642">
                  <c:v>1223.5100000000002</c:v>
                </c:pt>
                <c:pt idx="4643">
                  <c:v>1225.1500000000001</c:v>
                </c:pt>
                <c:pt idx="4644">
                  <c:v>1215.7000000000003</c:v>
                </c:pt>
                <c:pt idx="4645">
                  <c:v>1215.7000000000003</c:v>
                </c:pt>
                <c:pt idx="4646">
                  <c:v>1215.7000000000003</c:v>
                </c:pt>
                <c:pt idx="4647">
                  <c:v>1215.0800000000002</c:v>
                </c:pt>
                <c:pt idx="4648">
                  <c:v>1223.4200000000003</c:v>
                </c:pt>
                <c:pt idx="4649">
                  <c:v>1217.0900000000001</c:v>
                </c:pt>
                <c:pt idx="4650">
                  <c:v>1221.58</c:v>
                </c:pt>
                <c:pt idx="4651">
                  <c:v>1218.3800000000001</c:v>
                </c:pt>
                <c:pt idx="4652">
                  <c:v>1218.3800000000001</c:v>
                </c:pt>
                <c:pt idx="4653">
                  <c:v>1218.3800000000001</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pt idx="4993">
                  <c:v>#N/A</c:v>
                </c:pt>
                <c:pt idx="4994">
                  <c:v>#N/A</c:v>
                </c:pt>
                <c:pt idx="4995">
                  <c:v>#N/A</c:v>
                </c:pt>
                <c:pt idx="4996">
                  <c:v>#N/A</c:v>
                </c:pt>
                <c:pt idx="4997">
                  <c:v>#N/A</c:v>
                </c:pt>
                <c:pt idx="4998">
                  <c:v>#N/A</c:v>
                </c:pt>
                <c:pt idx="4999">
                  <c:v>#N/A</c:v>
                </c:pt>
                <c:pt idx="5000">
                  <c:v>#N/A</c:v>
                </c:pt>
                <c:pt idx="5001">
                  <c:v>#N/A</c:v>
                </c:pt>
                <c:pt idx="5002">
                  <c:v>#N/A</c:v>
                </c:pt>
                <c:pt idx="5003">
                  <c:v>#N/A</c:v>
                </c:pt>
                <c:pt idx="5004">
                  <c:v>#N/A</c:v>
                </c:pt>
                <c:pt idx="5005">
                  <c:v>#N/A</c:v>
                </c:pt>
                <c:pt idx="5006">
                  <c:v>#N/A</c:v>
                </c:pt>
                <c:pt idx="5007">
                  <c:v>#N/A</c:v>
                </c:pt>
                <c:pt idx="5008">
                  <c:v>#N/A</c:v>
                </c:pt>
                <c:pt idx="5009">
                  <c:v>#N/A</c:v>
                </c:pt>
                <c:pt idx="5010">
                  <c:v>#N/A</c:v>
                </c:pt>
                <c:pt idx="5011">
                  <c:v>#N/A</c:v>
                </c:pt>
                <c:pt idx="5012">
                  <c:v>#N/A</c:v>
                </c:pt>
                <c:pt idx="5013">
                  <c:v>#N/A</c:v>
                </c:pt>
                <c:pt idx="5014">
                  <c:v>#N/A</c:v>
                </c:pt>
                <c:pt idx="5015">
                  <c:v>#N/A</c:v>
                </c:pt>
                <c:pt idx="5016">
                  <c:v>#N/A</c:v>
                </c:pt>
                <c:pt idx="5017">
                  <c:v>#N/A</c:v>
                </c:pt>
                <c:pt idx="5018">
                  <c:v>#N/A</c:v>
                </c:pt>
                <c:pt idx="5019">
                  <c:v>#N/A</c:v>
                </c:pt>
                <c:pt idx="5020">
                  <c:v>#N/A</c:v>
                </c:pt>
                <c:pt idx="5021">
                  <c:v>#N/A</c:v>
                </c:pt>
                <c:pt idx="5022">
                  <c:v>#N/A</c:v>
                </c:pt>
                <c:pt idx="5023">
                  <c:v>#N/A</c:v>
                </c:pt>
                <c:pt idx="5024">
                  <c:v>#N/A</c:v>
                </c:pt>
                <c:pt idx="5025">
                  <c:v>#N/A</c:v>
                </c:pt>
                <c:pt idx="5026">
                  <c:v>#N/A</c:v>
                </c:pt>
                <c:pt idx="5027">
                  <c:v>#N/A</c:v>
                </c:pt>
                <c:pt idx="5028">
                  <c:v>#N/A</c:v>
                </c:pt>
                <c:pt idx="5029">
                  <c:v>#N/A</c:v>
                </c:pt>
                <c:pt idx="5030">
                  <c:v>#N/A</c:v>
                </c:pt>
                <c:pt idx="5031">
                  <c:v>#N/A</c:v>
                </c:pt>
                <c:pt idx="5032">
                  <c:v>#N/A</c:v>
                </c:pt>
                <c:pt idx="5033">
                  <c:v>#N/A</c:v>
                </c:pt>
                <c:pt idx="5034">
                  <c:v>#N/A</c:v>
                </c:pt>
                <c:pt idx="5035">
                  <c:v>#N/A</c:v>
                </c:pt>
                <c:pt idx="5036">
                  <c:v>#N/A</c:v>
                </c:pt>
                <c:pt idx="5037">
                  <c:v>#N/A</c:v>
                </c:pt>
                <c:pt idx="5038">
                  <c:v>#N/A</c:v>
                </c:pt>
                <c:pt idx="5039">
                  <c:v>#N/A</c:v>
                </c:pt>
                <c:pt idx="5040">
                  <c:v>#N/A</c:v>
                </c:pt>
                <c:pt idx="5041">
                  <c:v>#N/A</c:v>
                </c:pt>
                <c:pt idx="5042">
                  <c:v>#N/A</c:v>
                </c:pt>
                <c:pt idx="5043">
                  <c:v>#N/A</c:v>
                </c:pt>
                <c:pt idx="5044">
                  <c:v>#N/A</c:v>
                </c:pt>
                <c:pt idx="5045">
                  <c:v>#N/A</c:v>
                </c:pt>
                <c:pt idx="5046">
                  <c:v>#N/A</c:v>
                </c:pt>
                <c:pt idx="5047">
                  <c:v>#N/A</c:v>
                </c:pt>
                <c:pt idx="5048">
                  <c:v>#N/A</c:v>
                </c:pt>
                <c:pt idx="5049">
                  <c:v>#N/A</c:v>
                </c:pt>
                <c:pt idx="5050">
                  <c:v>#N/A</c:v>
                </c:pt>
                <c:pt idx="5051">
                  <c:v>#N/A</c:v>
                </c:pt>
                <c:pt idx="5052">
                  <c:v>#N/A</c:v>
                </c:pt>
                <c:pt idx="5053">
                  <c:v>#N/A</c:v>
                </c:pt>
                <c:pt idx="5054">
                  <c:v>#N/A</c:v>
                </c:pt>
                <c:pt idx="5055">
                  <c:v>#N/A</c:v>
                </c:pt>
                <c:pt idx="5056">
                  <c:v>#N/A</c:v>
                </c:pt>
                <c:pt idx="5057">
                  <c:v>#N/A</c:v>
                </c:pt>
                <c:pt idx="5058">
                  <c:v>#N/A</c:v>
                </c:pt>
                <c:pt idx="5059">
                  <c:v>#N/A</c:v>
                </c:pt>
                <c:pt idx="5060">
                  <c:v>#N/A</c:v>
                </c:pt>
                <c:pt idx="5061">
                  <c:v>#N/A</c:v>
                </c:pt>
                <c:pt idx="5062">
                  <c:v>#N/A</c:v>
                </c:pt>
                <c:pt idx="5063">
                  <c:v>#N/A</c:v>
                </c:pt>
                <c:pt idx="5064">
                  <c:v>#N/A</c:v>
                </c:pt>
                <c:pt idx="5065">
                  <c:v>#N/A</c:v>
                </c:pt>
                <c:pt idx="5066">
                  <c:v>#N/A</c:v>
                </c:pt>
                <c:pt idx="5067">
                  <c:v>#N/A</c:v>
                </c:pt>
                <c:pt idx="5068">
                  <c:v>#N/A</c:v>
                </c:pt>
                <c:pt idx="5069">
                  <c:v>#N/A</c:v>
                </c:pt>
                <c:pt idx="5070">
                  <c:v>#N/A</c:v>
                </c:pt>
                <c:pt idx="5071">
                  <c:v>#N/A</c:v>
                </c:pt>
                <c:pt idx="5072">
                  <c:v>#N/A</c:v>
                </c:pt>
                <c:pt idx="5073">
                  <c:v>#N/A</c:v>
                </c:pt>
                <c:pt idx="5074">
                  <c:v>#N/A</c:v>
                </c:pt>
                <c:pt idx="5075">
                  <c:v>#N/A</c:v>
                </c:pt>
                <c:pt idx="5076">
                  <c:v>#N/A</c:v>
                </c:pt>
                <c:pt idx="5077">
                  <c:v>#N/A</c:v>
                </c:pt>
                <c:pt idx="5078">
                  <c:v>#N/A</c:v>
                </c:pt>
                <c:pt idx="5079">
                  <c:v>#N/A</c:v>
                </c:pt>
                <c:pt idx="5080">
                  <c:v>#N/A</c:v>
                </c:pt>
                <c:pt idx="5081">
                  <c:v>#N/A</c:v>
                </c:pt>
                <c:pt idx="5082">
                  <c:v>#N/A</c:v>
                </c:pt>
                <c:pt idx="5083">
                  <c:v>#N/A</c:v>
                </c:pt>
                <c:pt idx="5084">
                  <c:v>#N/A</c:v>
                </c:pt>
                <c:pt idx="5085">
                  <c:v>#N/A</c:v>
                </c:pt>
                <c:pt idx="5086">
                  <c:v>#N/A</c:v>
                </c:pt>
                <c:pt idx="5087">
                  <c:v>#N/A</c:v>
                </c:pt>
                <c:pt idx="5088">
                  <c:v>#N/A</c:v>
                </c:pt>
                <c:pt idx="5089">
                  <c:v>#N/A</c:v>
                </c:pt>
                <c:pt idx="5090">
                  <c:v>#N/A</c:v>
                </c:pt>
                <c:pt idx="5091">
                  <c:v>#N/A</c:v>
                </c:pt>
                <c:pt idx="5092">
                  <c:v>#N/A</c:v>
                </c:pt>
                <c:pt idx="5093">
                  <c:v>#N/A</c:v>
                </c:pt>
                <c:pt idx="5094">
                  <c:v>#N/A</c:v>
                </c:pt>
                <c:pt idx="5095">
                  <c:v>#N/A</c:v>
                </c:pt>
                <c:pt idx="5096">
                  <c:v>#N/A</c:v>
                </c:pt>
                <c:pt idx="5097">
                  <c:v>#N/A</c:v>
                </c:pt>
                <c:pt idx="5098">
                  <c:v>#N/A</c:v>
                </c:pt>
                <c:pt idx="5099">
                  <c:v>#N/A</c:v>
                </c:pt>
                <c:pt idx="5100">
                  <c:v>#N/A</c:v>
                </c:pt>
                <c:pt idx="5101">
                  <c:v>#N/A</c:v>
                </c:pt>
                <c:pt idx="5102">
                  <c:v>#N/A</c:v>
                </c:pt>
                <c:pt idx="5103">
                  <c:v>#N/A</c:v>
                </c:pt>
                <c:pt idx="5104">
                  <c:v>#N/A</c:v>
                </c:pt>
                <c:pt idx="5105">
                  <c:v>#N/A</c:v>
                </c:pt>
                <c:pt idx="5106">
                  <c:v>#N/A</c:v>
                </c:pt>
                <c:pt idx="5107">
                  <c:v>#N/A</c:v>
                </c:pt>
                <c:pt idx="5108">
                  <c:v>#N/A</c:v>
                </c:pt>
                <c:pt idx="5109">
                  <c:v>#N/A</c:v>
                </c:pt>
                <c:pt idx="5110">
                  <c:v>#N/A</c:v>
                </c:pt>
                <c:pt idx="5111">
                  <c:v>#N/A</c:v>
                </c:pt>
                <c:pt idx="5112">
                  <c:v>#N/A</c:v>
                </c:pt>
                <c:pt idx="5113">
                  <c:v>#N/A</c:v>
                </c:pt>
                <c:pt idx="5114">
                  <c:v>#N/A</c:v>
                </c:pt>
                <c:pt idx="5115">
                  <c:v>#N/A</c:v>
                </c:pt>
                <c:pt idx="5116">
                  <c:v>#N/A</c:v>
                </c:pt>
                <c:pt idx="5117">
                  <c:v>#N/A</c:v>
                </c:pt>
                <c:pt idx="5118">
                  <c:v>#N/A</c:v>
                </c:pt>
                <c:pt idx="5119">
                  <c:v>#N/A</c:v>
                </c:pt>
                <c:pt idx="5120">
                  <c:v>#N/A</c:v>
                </c:pt>
                <c:pt idx="5121">
                  <c:v>#N/A</c:v>
                </c:pt>
                <c:pt idx="5122">
                  <c:v>#N/A</c:v>
                </c:pt>
                <c:pt idx="5123">
                  <c:v>#N/A</c:v>
                </c:pt>
                <c:pt idx="5124">
                  <c:v>#N/A</c:v>
                </c:pt>
                <c:pt idx="5125">
                  <c:v>#N/A</c:v>
                </c:pt>
                <c:pt idx="5126">
                  <c:v>#N/A</c:v>
                </c:pt>
                <c:pt idx="5127">
                  <c:v>#N/A</c:v>
                </c:pt>
                <c:pt idx="5128">
                  <c:v>#N/A</c:v>
                </c:pt>
                <c:pt idx="5129">
                  <c:v>#N/A</c:v>
                </c:pt>
                <c:pt idx="5130">
                  <c:v>#N/A</c:v>
                </c:pt>
                <c:pt idx="5131">
                  <c:v>#N/A</c:v>
                </c:pt>
                <c:pt idx="5132">
                  <c:v>#N/A</c:v>
                </c:pt>
                <c:pt idx="5133">
                  <c:v>#N/A</c:v>
                </c:pt>
                <c:pt idx="5134">
                  <c:v>#N/A</c:v>
                </c:pt>
                <c:pt idx="5135">
                  <c:v>#N/A</c:v>
                </c:pt>
                <c:pt idx="5136">
                  <c:v>#N/A</c:v>
                </c:pt>
                <c:pt idx="5137">
                  <c:v>#N/A</c:v>
                </c:pt>
                <c:pt idx="5138">
                  <c:v>#N/A</c:v>
                </c:pt>
                <c:pt idx="5139">
                  <c:v>#N/A</c:v>
                </c:pt>
                <c:pt idx="5140">
                  <c:v>#N/A</c:v>
                </c:pt>
                <c:pt idx="5141">
                  <c:v>#N/A</c:v>
                </c:pt>
                <c:pt idx="5142">
                  <c:v>#N/A</c:v>
                </c:pt>
                <c:pt idx="5143">
                  <c:v>#N/A</c:v>
                </c:pt>
                <c:pt idx="5144">
                  <c:v>#N/A</c:v>
                </c:pt>
                <c:pt idx="5145">
                  <c:v>#N/A</c:v>
                </c:pt>
                <c:pt idx="5146">
                  <c:v>#N/A</c:v>
                </c:pt>
                <c:pt idx="5147">
                  <c:v>#N/A</c:v>
                </c:pt>
                <c:pt idx="5148">
                  <c:v>#N/A</c:v>
                </c:pt>
                <c:pt idx="5149">
                  <c:v>#N/A</c:v>
                </c:pt>
                <c:pt idx="5150">
                  <c:v>#N/A</c:v>
                </c:pt>
                <c:pt idx="5151">
                  <c:v>#N/A</c:v>
                </c:pt>
                <c:pt idx="5152">
                  <c:v>#N/A</c:v>
                </c:pt>
                <c:pt idx="5153">
                  <c:v>#N/A</c:v>
                </c:pt>
                <c:pt idx="5154">
                  <c:v>#N/A</c:v>
                </c:pt>
                <c:pt idx="5155">
                  <c:v>#N/A</c:v>
                </c:pt>
                <c:pt idx="5156">
                  <c:v>#N/A</c:v>
                </c:pt>
                <c:pt idx="5157">
                  <c:v>#N/A</c:v>
                </c:pt>
                <c:pt idx="5158">
                  <c:v>#N/A</c:v>
                </c:pt>
                <c:pt idx="5159">
                  <c:v>#N/A</c:v>
                </c:pt>
                <c:pt idx="5160">
                  <c:v>#N/A</c:v>
                </c:pt>
                <c:pt idx="5161">
                  <c:v>#N/A</c:v>
                </c:pt>
                <c:pt idx="5162">
                  <c:v>#N/A</c:v>
                </c:pt>
                <c:pt idx="5163">
                  <c:v>#N/A</c:v>
                </c:pt>
                <c:pt idx="5164">
                  <c:v>#N/A</c:v>
                </c:pt>
                <c:pt idx="5165">
                  <c:v>#N/A</c:v>
                </c:pt>
                <c:pt idx="5166">
                  <c:v>#N/A</c:v>
                </c:pt>
                <c:pt idx="5167">
                  <c:v>#N/A</c:v>
                </c:pt>
                <c:pt idx="5168">
                  <c:v>#N/A</c:v>
                </c:pt>
                <c:pt idx="5169">
                  <c:v>#N/A</c:v>
                </c:pt>
                <c:pt idx="5170">
                  <c:v>#N/A</c:v>
                </c:pt>
                <c:pt idx="5171">
                  <c:v>#N/A</c:v>
                </c:pt>
                <c:pt idx="5172">
                  <c:v>#N/A</c:v>
                </c:pt>
                <c:pt idx="5173">
                  <c:v>#N/A</c:v>
                </c:pt>
                <c:pt idx="5174">
                  <c:v>#N/A</c:v>
                </c:pt>
                <c:pt idx="5175">
                  <c:v>#N/A</c:v>
                </c:pt>
                <c:pt idx="5176">
                  <c:v>#N/A</c:v>
                </c:pt>
                <c:pt idx="5177">
                  <c:v>#N/A</c:v>
                </c:pt>
                <c:pt idx="5178">
                  <c:v>#N/A</c:v>
                </c:pt>
                <c:pt idx="5179">
                  <c:v>#N/A</c:v>
                </c:pt>
                <c:pt idx="5180">
                  <c:v>#N/A</c:v>
                </c:pt>
                <c:pt idx="5181">
                  <c:v>#N/A</c:v>
                </c:pt>
                <c:pt idx="5182">
                  <c:v>#N/A</c:v>
                </c:pt>
                <c:pt idx="5183">
                  <c:v>#N/A</c:v>
                </c:pt>
                <c:pt idx="5184">
                  <c:v>#N/A</c:v>
                </c:pt>
                <c:pt idx="5185">
                  <c:v>#N/A</c:v>
                </c:pt>
                <c:pt idx="5186">
                  <c:v>#N/A</c:v>
                </c:pt>
                <c:pt idx="5187">
                  <c:v>#N/A</c:v>
                </c:pt>
                <c:pt idx="5188">
                  <c:v>#N/A</c:v>
                </c:pt>
                <c:pt idx="5189">
                  <c:v>#N/A</c:v>
                </c:pt>
                <c:pt idx="5190">
                  <c:v>#N/A</c:v>
                </c:pt>
                <c:pt idx="5191">
                  <c:v>#N/A</c:v>
                </c:pt>
                <c:pt idx="5192">
                  <c:v>#N/A</c:v>
                </c:pt>
                <c:pt idx="5193">
                  <c:v>#N/A</c:v>
                </c:pt>
                <c:pt idx="5194">
                  <c:v>#N/A</c:v>
                </c:pt>
                <c:pt idx="5195">
                  <c:v>#N/A</c:v>
                </c:pt>
                <c:pt idx="5196">
                  <c:v>#N/A</c:v>
                </c:pt>
                <c:pt idx="5197">
                  <c:v>#N/A</c:v>
                </c:pt>
                <c:pt idx="5198">
                  <c:v>#N/A</c:v>
                </c:pt>
                <c:pt idx="5199">
                  <c:v>#N/A</c:v>
                </c:pt>
                <c:pt idx="5200">
                  <c:v>#N/A</c:v>
                </c:pt>
                <c:pt idx="5201">
                  <c:v>#N/A</c:v>
                </c:pt>
                <c:pt idx="5202">
                  <c:v>#N/A</c:v>
                </c:pt>
                <c:pt idx="5203">
                  <c:v>#N/A</c:v>
                </c:pt>
                <c:pt idx="5204">
                  <c:v>#N/A</c:v>
                </c:pt>
                <c:pt idx="5205">
                  <c:v>#N/A</c:v>
                </c:pt>
                <c:pt idx="5206">
                  <c:v>#N/A</c:v>
                </c:pt>
                <c:pt idx="5207">
                  <c:v>#N/A</c:v>
                </c:pt>
                <c:pt idx="5208">
                  <c:v>#N/A</c:v>
                </c:pt>
                <c:pt idx="5209">
                  <c:v>#N/A</c:v>
                </c:pt>
                <c:pt idx="5210">
                  <c:v>#N/A</c:v>
                </c:pt>
                <c:pt idx="5211">
                  <c:v>#N/A</c:v>
                </c:pt>
                <c:pt idx="5212">
                  <c:v>#N/A</c:v>
                </c:pt>
                <c:pt idx="5213">
                  <c:v>#N/A</c:v>
                </c:pt>
                <c:pt idx="5214">
                  <c:v>#N/A</c:v>
                </c:pt>
                <c:pt idx="5215">
                  <c:v>#N/A</c:v>
                </c:pt>
                <c:pt idx="5216">
                  <c:v>#N/A</c:v>
                </c:pt>
                <c:pt idx="5217">
                  <c:v>#N/A</c:v>
                </c:pt>
                <c:pt idx="5218">
                  <c:v>#N/A</c:v>
                </c:pt>
                <c:pt idx="5219">
                  <c:v>#N/A</c:v>
                </c:pt>
                <c:pt idx="5220">
                  <c:v>#N/A</c:v>
                </c:pt>
                <c:pt idx="5221">
                  <c:v>#N/A</c:v>
                </c:pt>
                <c:pt idx="5222">
                  <c:v>#N/A</c:v>
                </c:pt>
                <c:pt idx="5223">
                  <c:v>#N/A</c:v>
                </c:pt>
                <c:pt idx="5224">
                  <c:v>#N/A</c:v>
                </c:pt>
                <c:pt idx="5225">
                  <c:v>#N/A</c:v>
                </c:pt>
                <c:pt idx="5226">
                  <c:v>#N/A</c:v>
                </c:pt>
                <c:pt idx="5227">
                  <c:v>#N/A</c:v>
                </c:pt>
                <c:pt idx="5228">
                  <c:v>#N/A</c:v>
                </c:pt>
                <c:pt idx="5229">
                  <c:v>#N/A</c:v>
                </c:pt>
                <c:pt idx="5230">
                  <c:v>#N/A</c:v>
                </c:pt>
                <c:pt idx="5231">
                  <c:v>#N/A</c:v>
                </c:pt>
                <c:pt idx="5232">
                  <c:v>#N/A</c:v>
                </c:pt>
                <c:pt idx="5233">
                  <c:v>#N/A</c:v>
                </c:pt>
                <c:pt idx="5234">
                  <c:v>#N/A</c:v>
                </c:pt>
                <c:pt idx="5235">
                  <c:v>#N/A</c:v>
                </c:pt>
                <c:pt idx="5236">
                  <c:v>#N/A</c:v>
                </c:pt>
                <c:pt idx="5237">
                  <c:v>#N/A</c:v>
                </c:pt>
                <c:pt idx="5238">
                  <c:v>#N/A</c:v>
                </c:pt>
                <c:pt idx="5239">
                  <c:v>#N/A</c:v>
                </c:pt>
                <c:pt idx="5240">
                  <c:v>#N/A</c:v>
                </c:pt>
                <c:pt idx="5241">
                  <c:v>#N/A</c:v>
                </c:pt>
                <c:pt idx="5242">
                  <c:v>#N/A</c:v>
                </c:pt>
                <c:pt idx="5243">
                  <c:v>#N/A</c:v>
                </c:pt>
                <c:pt idx="5244">
                  <c:v>#N/A</c:v>
                </c:pt>
                <c:pt idx="5245">
                  <c:v>#N/A</c:v>
                </c:pt>
                <c:pt idx="5246">
                  <c:v>#N/A</c:v>
                </c:pt>
                <c:pt idx="5247">
                  <c:v>#N/A</c:v>
                </c:pt>
                <c:pt idx="5248">
                  <c:v>#N/A</c:v>
                </c:pt>
                <c:pt idx="5249">
                  <c:v>#N/A</c:v>
                </c:pt>
                <c:pt idx="5250">
                  <c:v>#N/A</c:v>
                </c:pt>
                <c:pt idx="5251">
                  <c:v>#N/A</c:v>
                </c:pt>
                <c:pt idx="5252">
                  <c:v>#N/A</c:v>
                </c:pt>
                <c:pt idx="5253">
                  <c:v>#N/A</c:v>
                </c:pt>
                <c:pt idx="5254">
                  <c:v>#N/A</c:v>
                </c:pt>
                <c:pt idx="5255">
                  <c:v>#N/A</c:v>
                </c:pt>
                <c:pt idx="5256">
                  <c:v>#N/A</c:v>
                </c:pt>
                <c:pt idx="5257">
                  <c:v>#N/A</c:v>
                </c:pt>
                <c:pt idx="5258">
                  <c:v>#N/A</c:v>
                </c:pt>
                <c:pt idx="5259">
                  <c:v>#N/A</c:v>
                </c:pt>
                <c:pt idx="5260">
                  <c:v>#N/A</c:v>
                </c:pt>
                <c:pt idx="5261">
                  <c:v>#N/A</c:v>
                </c:pt>
                <c:pt idx="5262">
                  <c:v>#N/A</c:v>
                </c:pt>
                <c:pt idx="5263">
                  <c:v>#N/A</c:v>
                </c:pt>
                <c:pt idx="5264">
                  <c:v>#N/A</c:v>
                </c:pt>
                <c:pt idx="5265">
                  <c:v>#N/A</c:v>
                </c:pt>
                <c:pt idx="5266">
                  <c:v>#N/A</c:v>
                </c:pt>
                <c:pt idx="5267">
                  <c:v>#N/A</c:v>
                </c:pt>
                <c:pt idx="5268">
                  <c:v>#N/A</c:v>
                </c:pt>
                <c:pt idx="5269">
                  <c:v>#N/A</c:v>
                </c:pt>
                <c:pt idx="5270">
                  <c:v>#N/A</c:v>
                </c:pt>
                <c:pt idx="5271">
                  <c:v>#N/A</c:v>
                </c:pt>
                <c:pt idx="5272">
                  <c:v>#N/A</c:v>
                </c:pt>
                <c:pt idx="5273">
                  <c:v>#N/A</c:v>
                </c:pt>
                <c:pt idx="5274">
                  <c:v>#N/A</c:v>
                </c:pt>
                <c:pt idx="5275">
                  <c:v>#N/A</c:v>
                </c:pt>
                <c:pt idx="5276">
                  <c:v>#N/A</c:v>
                </c:pt>
                <c:pt idx="5277">
                  <c:v>#N/A</c:v>
                </c:pt>
                <c:pt idx="5278">
                  <c:v>#N/A</c:v>
                </c:pt>
                <c:pt idx="5279">
                  <c:v>#N/A</c:v>
                </c:pt>
                <c:pt idx="5280">
                  <c:v>#N/A</c:v>
                </c:pt>
                <c:pt idx="5281">
                  <c:v>#N/A</c:v>
                </c:pt>
                <c:pt idx="5282">
                  <c:v>#N/A</c:v>
                </c:pt>
                <c:pt idx="5283">
                  <c:v>#N/A</c:v>
                </c:pt>
                <c:pt idx="5284">
                  <c:v>#N/A</c:v>
                </c:pt>
                <c:pt idx="5285">
                  <c:v>#N/A</c:v>
                </c:pt>
                <c:pt idx="5286">
                  <c:v>#N/A</c:v>
                </c:pt>
                <c:pt idx="5287">
                  <c:v>#N/A</c:v>
                </c:pt>
                <c:pt idx="5288">
                  <c:v>#N/A</c:v>
                </c:pt>
                <c:pt idx="5289">
                  <c:v>#N/A</c:v>
                </c:pt>
                <c:pt idx="5290">
                  <c:v>#N/A</c:v>
                </c:pt>
                <c:pt idx="5291">
                  <c:v>#N/A</c:v>
                </c:pt>
                <c:pt idx="5292">
                  <c:v>#N/A</c:v>
                </c:pt>
                <c:pt idx="5293">
                  <c:v>#N/A</c:v>
                </c:pt>
                <c:pt idx="5294">
                  <c:v>#N/A</c:v>
                </c:pt>
                <c:pt idx="5295">
                  <c:v>#N/A</c:v>
                </c:pt>
                <c:pt idx="5296">
                  <c:v>#N/A</c:v>
                </c:pt>
                <c:pt idx="5297">
                  <c:v>#N/A</c:v>
                </c:pt>
                <c:pt idx="5298">
                  <c:v>#N/A</c:v>
                </c:pt>
                <c:pt idx="5299">
                  <c:v>#N/A</c:v>
                </c:pt>
                <c:pt idx="5300">
                  <c:v>#N/A</c:v>
                </c:pt>
                <c:pt idx="5301">
                  <c:v>#N/A</c:v>
                </c:pt>
                <c:pt idx="5302">
                  <c:v>#N/A</c:v>
                </c:pt>
                <c:pt idx="5303">
                  <c:v>#N/A</c:v>
                </c:pt>
                <c:pt idx="5304">
                  <c:v>#N/A</c:v>
                </c:pt>
                <c:pt idx="5305">
                  <c:v>#N/A</c:v>
                </c:pt>
                <c:pt idx="5306">
                  <c:v>#N/A</c:v>
                </c:pt>
                <c:pt idx="5307">
                  <c:v>#N/A</c:v>
                </c:pt>
                <c:pt idx="5308">
                  <c:v>#N/A</c:v>
                </c:pt>
                <c:pt idx="5309">
                  <c:v>#N/A</c:v>
                </c:pt>
                <c:pt idx="5310">
                  <c:v>#N/A</c:v>
                </c:pt>
                <c:pt idx="5311">
                  <c:v>#N/A</c:v>
                </c:pt>
                <c:pt idx="5312">
                  <c:v>#N/A</c:v>
                </c:pt>
                <c:pt idx="5313">
                  <c:v>#N/A</c:v>
                </c:pt>
                <c:pt idx="5314">
                  <c:v>#N/A</c:v>
                </c:pt>
                <c:pt idx="5315">
                  <c:v>#N/A</c:v>
                </c:pt>
                <c:pt idx="5316">
                  <c:v>#N/A</c:v>
                </c:pt>
                <c:pt idx="5317">
                  <c:v>#N/A</c:v>
                </c:pt>
                <c:pt idx="5318">
                  <c:v>#N/A</c:v>
                </c:pt>
                <c:pt idx="5319">
                  <c:v>#N/A</c:v>
                </c:pt>
                <c:pt idx="5320">
                  <c:v>#N/A</c:v>
                </c:pt>
                <c:pt idx="5321">
                  <c:v>#N/A</c:v>
                </c:pt>
                <c:pt idx="5322">
                  <c:v>#N/A</c:v>
                </c:pt>
                <c:pt idx="5323">
                  <c:v>#N/A</c:v>
                </c:pt>
                <c:pt idx="5324">
                  <c:v>#N/A</c:v>
                </c:pt>
                <c:pt idx="5325">
                  <c:v>#N/A</c:v>
                </c:pt>
                <c:pt idx="5326">
                  <c:v>#N/A</c:v>
                </c:pt>
                <c:pt idx="5327">
                  <c:v>#N/A</c:v>
                </c:pt>
                <c:pt idx="5328">
                  <c:v>#N/A</c:v>
                </c:pt>
                <c:pt idx="5329">
                  <c:v>#N/A</c:v>
                </c:pt>
                <c:pt idx="5330">
                  <c:v>#N/A</c:v>
                </c:pt>
                <c:pt idx="5331">
                  <c:v>#N/A</c:v>
                </c:pt>
                <c:pt idx="5332">
                  <c:v>#N/A</c:v>
                </c:pt>
                <c:pt idx="5333">
                  <c:v>#N/A</c:v>
                </c:pt>
                <c:pt idx="5334">
                  <c:v>#N/A</c:v>
                </c:pt>
                <c:pt idx="5335">
                  <c:v>#N/A</c:v>
                </c:pt>
                <c:pt idx="5336">
                  <c:v>#N/A</c:v>
                </c:pt>
                <c:pt idx="5337">
                  <c:v>#N/A</c:v>
                </c:pt>
                <c:pt idx="5338">
                  <c:v>#N/A</c:v>
                </c:pt>
                <c:pt idx="5339">
                  <c:v>#N/A</c:v>
                </c:pt>
                <c:pt idx="5340">
                  <c:v>#N/A</c:v>
                </c:pt>
                <c:pt idx="5341">
                  <c:v>#N/A</c:v>
                </c:pt>
                <c:pt idx="5342">
                  <c:v>#N/A</c:v>
                </c:pt>
                <c:pt idx="5343">
                  <c:v>#N/A</c:v>
                </c:pt>
                <c:pt idx="5344">
                  <c:v>#N/A</c:v>
                </c:pt>
                <c:pt idx="5345">
                  <c:v>#N/A</c:v>
                </c:pt>
                <c:pt idx="5346">
                  <c:v>#N/A</c:v>
                </c:pt>
                <c:pt idx="5347">
                  <c:v>#N/A</c:v>
                </c:pt>
                <c:pt idx="5348">
                  <c:v>#N/A</c:v>
                </c:pt>
                <c:pt idx="5349">
                  <c:v>#N/A</c:v>
                </c:pt>
                <c:pt idx="5350">
                  <c:v>#N/A</c:v>
                </c:pt>
                <c:pt idx="5351">
                  <c:v>#N/A</c:v>
                </c:pt>
                <c:pt idx="5352">
                  <c:v>#N/A</c:v>
                </c:pt>
                <c:pt idx="5353">
                  <c:v>#N/A</c:v>
                </c:pt>
                <c:pt idx="5354">
                  <c:v>#N/A</c:v>
                </c:pt>
                <c:pt idx="5355">
                  <c:v>#N/A</c:v>
                </c:pt>
                <c:pt idx="5356">
                  <c:v>#N/A</c:v>
                </c:pt>
                <c:pt idx="5357">
                  <c:v>#N/A</c:v>
                </c:pt>
                <c:pt idx="5358">
                  <c:v>#N/A</c:v>
                </c:pt>
                <c:pt idx="5359">
                  <c:v>#N/A</c:v>
                </c:pt>
                <c:pt idx="5360">
                  <c:v>#N/A</c:v>
                </c:pt>
                <c:pt idx="5361">
                  <c:v>#N/A</c:v>
                </c:pt>
                <c:pt idx="5362">
                  <c:v>#N/A</c:v>
                </c:pt>
                <c:pt idx="5363">
                  <c:v>#N/A</c:v>
                </c:pt>
                <c:pt idx="5364">
                  <c:v>#N/A</c:v>
                </c:pt>
                <c:pt idx="5365">
                  <c:v>#N/A</c:v>
                </c:pt>
                <c:pt idx="5366">
                  <c:v>#N/A</c:v>
                </c:pt>
                <c:pt idx="5367">
                  <c:v>#N/A</c:v>
                </c:pt>
                <c:pt idx="5368">
                  <c:v>#N/A</c:v>
                </c:pt>
                <c:pt idx="5369">
                  <c:v>#N/A</c:v>
                </c:pt>
                <c:pt idx="5370">
                  <c:v>#N/A</c:v>
                </c:pt>
                <c:pt idx="5371">
                  <c:v>#N/A</c:v>
                </c:pt>
                <c:pt idx="5372">
                  <c:v>#N/A</c:v>
                </c:pt>
                <c:pt idx="5373">
                  <c:v>#N/A</c:v>
                </c:pt>
                <c:pt idx="5374">
                  <c:v>#N/A</c:v>
                </c:pt>
                <c:pt idx="5375">
                  <c:v>#N/A</c:v>
                </c:pt>
                <c:pt idx="5376">
                  <c:v>#N/A</c:v>
                </c:pt>
                <c:pt idx="5377">
                  <c:v>#N/A</c:v>
                </c:pt>
                <c:pt idx="5378">
                  <c:v>#N/A</c:v>
                </c:pt>
                <c:pt idx="5379">
                  <c:v>#N/A</c:v>
                </c:pt>
                <c:pt idx="5380">
                  <c:v>#N/A</c:v>
                </c:pt>
                <c:pt idx="5381">
                  <c:v>#N/A</c:v>
                </c:pt>
                <c:pt idx="5382">
                  <c:v>#N/A</c:v>
                </c:pt>
                <c:pt idx="5383">
                  <c:v>#N/A</c:v>
                </c:pt>
                <c:pt idx="5384">
                  <c:v>#N/A</c:v>
                </c:pt>
                <c:pt idx="5385">
                  <c:v>#N/A</c:v>
                </c:pt>
                <c:pt idx="5386">
                  <c:v>#N/A</c:v>
                </c:pt>
                <c:pt idx="5387">
                  <c:v>#N/A</c:v>
                </c:pt>
                <c:pt idx="5388">
                  <c:v>#N/A</c:v>
                </c:pt>
                <c:pt idx="5389">
                  <c:v>#N/A</c:v>
                </c:pt>
                <c:pt idx="5390">
                  <c:v>#N/A</c:v>
                </c:pt>
                <c:pt idx="5391">
                  <c:v>#N/A</c:v>
                </c:pt>
                <c:pt idx="5392">
                  <c:v>#N/A</c:v>
                </c:pt>
                <c:pt idx="5393">
                  <c:v>#N/A</c:v>
                </c:pt>
                <c:pt idx="5394">
                  <c:v>#N/A</c:v>
                </c:pt>
                <c:pt idx="5395">
                  <c:v>#N/A</c:v>
                </c:pt>
                <c:pt idx="5396">
                  <c:v>#N/A</c:v>
                </c:pt>
                <c:pt idx="5397">
                  <c:v>#N/A</c:v>
                </c:pt>
                <c:pt idx="5398">
                  <c:v>#N/A</c:v>
                </c:pt>
                <c:pt idx="5399">
                  <c:v>#N/A</c:v>
                </c:pt>
                <c:pt idx="5400">
                  <c:v>#N/A</c:v>
                </c:pt>
                <c:pt idx="5401">
                  <c:v>#N/A</c:v>
                </c:pt>
                <c:pt idx="5402">
                  <c:v>#N/A</c:v>
                </c:pt>
                <c:pt idx="5403">
                  <c:v>#N/A</c:v>
                </c:pt>
                <c:pt idx="5404">
                  <c:v>#N/A</c:v>
                </c:pt>
                <c:pt idx="5405">
                  <c:v>#N/A</c:v>
                </c:pt>
                <c:pt idx="5406">
                  <c:v>#N/A</c:v>
                </c:pt>
                <c:pt idx="5407">
                  <c:v>#N/A</c:v>
                </c:pt>
                <c:pt idx="5408">
                  <c:v>#N/A</c:v>
                </c:pt>
                <c:pt idx="5409">
                  <c:v>#N/A</c:v>
                </c:pt>
                <c:pt idx="5410">
                  <c:v>#N/A</c:v>
                </c:pt>
                <c:pt idx="5411">
                  <c:v>#N/A</c:v>
                </c:pt>
                <c:pt idx="5412">
                  <c:v>#N/A</c:v>
                </c:pt>
                <c:pt idx="5413">
                  <c:v>#N/A</c:v>
                </c:pt>
                <c:pt idx="5414">
                  <c:v>#N/A</c:v>
                </c:pt>
                <c:pt idx="5415">
                  <c:v>#N/A</c:v>
                </c:pt>
                <c:pt idx="5416">
                  <c:v>#N/A</c:v>
                </c:pt>
                <c:pt idx="5417">
                  <c:v>#N/A</c:v>
                </c:pt>
                <c:pt idx="5418">
                  <c:v>#N/A</c:v>
                </c:pt>
                <c:pt idx="5419">
                  <c:v>#N/A</c:v>
                </c:pt>
                <c:pt idx="5420">
                  <c:v>#N/A</c:v>
                </c:pt>
                <c:pt idx="5421">
                  <c:v>#N/A</c:v>
                </c:pt>
                <c:pt idx="5422">
                  <c:v>#N/A</c:v>
                </c:pt>
                <c:pt idx="5423">
                  <c:v>#N/A</c:v>
                </c:pt>
                <c:pt idx="5424">
                  <c:v>#N/A</c:v>
                </c:pt>
                <c:pt idx="5425">
                  <c:v>#N/A</c:v>
                </c:pt>
                <c:pt idx="5426">
                  <c:v>#N/A</c:v>
                </c:pt>
                <c:pt idx="5427">
                  <c:v>#N/A</c:v>
                </c:pt>
                <c:pt idx="5428">
                  <c:v>#N/A</c:v>
                </c:pt>
                <c:pt idx="5429">
                  <c:v>#N/A</c:v>
                </c:pt>
                <c:pt idx="5430">
                  <c:v>#N/A</c:v>
                </c:pt>
                <c:pt idx="5431">
                  <c:v>#N/A</c:v>
                </c:pt>
                <c:pt idx="5432">
                  <c:v>#N/A</c:v>
                </c:pt>
                <c:pt idx="5433">
                  <c:v>#N/A</c:v>
                </c:pt>
                <c:pt idx="5434">
                  <c:v>#N/A</c:v>
                </c:pt>
                <c:pt idx="5435">
                  <c:v>#N/A</c:v>
                </c:pt>
                <c:pt idx="5436">
                  <c:v>#N/A</c:v>
                </c:pt>
                <c:pt idx="5437">
                  <c:v>#N/A</c:v>
                </c:pt>
                <c:pt idx="5438">
                  <c:v>#N/A</c:v>
                </c:pt>
                <c:pt idx="5439">
                  <c:v>#N/A</c:v>
                </c:pt>
                <c:pt idx="5440">
                  <c:v>#N/A</c:v>
                </c:pt>
                <c:pt idx="5441">
                  <c:v>#N/A</c:v>
                </c:pt>
                <c:pt idx="5442">
                  <c:v>#N/A</c:v>
                </c:pt>
                <c:pt idx="5443">
                  <c:v>#N/A</c:v>
                </c:pt>
                <c:pt idx="5444">
                  <c:v>#N/A</c:v>
                </c:pt>
                <c:pt idx="5445">
                  <c:v>#N/A</c:v>
                </c:pt>
                <c:pt idx="5446">
                  <c:v>#N/A</c:v>
                </c:pt>
                <c:pt idx="5447">
                  <c:v>#N/A</c:v>
                </c:pt>
                <c:pt idx="5448">
                  <c:v>#N/A</c:v>
                </c:pt>
                <c:pt idx="5449">
                  <c:v>#N/A</c:v>
                </c:pt>
                <c:pt idx="5450">
                  <c:v>#N/A</c:v>
                </c:pt>
                <c:pt idx="5451">
                  <c:v>#N/A</c:v>
                </c:pt>
                <c:pt idx="5452">
                  <c:v>#N/A</c:v>
                </c:pt>
                <c:pt idx="5453">
                  <c:v>#N/A</c:v>
                </c:pt>
                <c:pt idx="5454">
                  <c:v>#N/A</c:v>
                </c:pt>
                <c:pt idx="5455">
                  <c:v>#N/A</c:v>
                </c:pt>
                <c:pt idx="5456">
                  <c:v>#N/A</c:v>
                </c:pt>
                <c:pt idx="5457">
                  <c:v>#N/A</c:v>
                </c:pt>
                <c:pt idx="5458">
                  <c:v>#N/A</c:v>
                </c:pt>
                <c:pt idx="5459">
                  <c:v>#N/A</c:v>
                </c:pt>
                <c:pt idx="5460">
                  <c:v>#N/A</c:v>
                </c:pt>
                <c:pt idx="5461">
                  <c:v>#N/A</c:v>
                </c:pt>
                <c:pt idx="5462">
                  <c:v>#N/A</c:v>
                </c:pt>
                <c:pt idx="5463">
                  <c:v>#N/A</c:v>
                </c:pt>
                <c:pt idx="5464">
                  <c:v>#N/A</c:v>
                </c:pt>
                <c:pt idx="5465">
                  <c:v>#N/A</c:v>
                </c:pt>
                <c:pt idx="5466">
                  <c:v>#N/A</c:v>
                </c:pt>
                <c:pt idx="5467">
                  <c:v>#N/A</c:v>
                </c:pt>
                <c:pt idx="5468">
                  <c:v>#N/A</c:v>
                </c:pt>
                <c:pt idx="5469">
                  <c:v>#N/A</c:v>
                </c:pt>
                <c:pt idx="5470">
                  <c:v>#N/A</c:v>
                </c:pt>
                <c:pt idx="5471">
                  <c:v>#N/A</c:v>
                </c:pt>
                <c:pt idx="5472">
                  <c:v>#N/A</c:v>
                </c:pt>
                <c:pt idx="5473">
                  <c:v>#N/A</c:v>
                </c:pt>
                <c:pt idx="5474">
                  <c:v>#N/A</c:v>
                </c:pt>
                <c:pt idx="5475">
                  <c:v>#N/A</c:v>
                </c:pt>
                <c:pt idx="5476">
                  <c:v>#N/A</c:v>
                </c:pt>
                <c:pt idx="5477">
                  <c:v>#N/A</c:v>
                </c:pt>
                <c:pt idx="5478">
                  <c:v>#N/A</c:v>
                </c:pt>
                <c:pt idx="5479">
                  <c:v>#N/A</c:v>
                </c:pt>
                <c:pt idx="5480">
                  <c:v>#N/A</c:v>
                </c:pt>
                <c:pt idx="5481">
                  <c:v>#N/A</c:v>
                </c:pt>
                <c:pt idx="5482">
                  <c:v>#N/A</c:v>
                </c:pt>
                <c:pt idx="5483">
                  <c:v>#N/A</c:v>
                </c:pt>
                <c:pt idx="5484">
                  <c:v>#N/A</c:v>
                </c:pt>
                <c:pt idx="5485">
                  <c:v>#N/A</c:v>
                </c:pt>
                <c:pt idx="5486">
                  <c:v>#N/A</c:v>
                </c:pt>
                <c:pt idx="5487">
                  <c:v>#N/A</c:v>
                </c:pt>
                <c:pt idx="5488">
                  <c:v>#N/A</c:v>
                </c:pt>
                <c:pt idx="5489">
                  <c:v>#N/A</c:v>
                </c:pt>
                <c:pt idx="5490">
                  <c:v>#N/A</c:v>
                </c:pt>
                <c:pt idx="5491">
                  <c:v>#N/A</c:v>
                </c:pt>
                <c:pt idx="5492">
                  <c:v>#N/A</c:v>
                </c:pt>
                <c:pt idx="5493">
                  <c:v>#N/A</c:v>
                </c:pt>
                <c:pt idx="5494">
                  <c:v>#N/A</c:v>
                </c:pt>
                <c:pt idx="5495">
                  <c:v>#N/A</c:v>
                </c:pt>
                <c:pt idx="5496">
                  <c:v>#N/A</c:v>
                </c:pt>
                <c:pt idx="5497">
                  <c:v>#N/A</c:v>
                </c:pt>
                <c:pt idx="5498">
                  <c:v>#N/A</c:v>
                </c:pt>
                <c:pt idx="5499">
                  <c:v>#N/A</c:v>
                </c:pt>
                <c:pt idx="5500">
                  <c:v>#N/A</c:v>
                </c:pt>
                <c:pt idx="5501">
                  <c:v>#N/A</c:v>
                </c:pt>
                <c:pt idx="5502">
                  <c:v>#N/A</c:v>
                </c:pt>
                <c:pt idx="5503">
                  <c:v>#N/A</c:v>
                </c:pt>
                <c:pt idx="5504">
                  <c:v>#N/A</c:v>
                </c:pt>
                <c:pt idx="5505">
                  <c:v>#N/A</c:v>
                </c:pt>
                <c:pt idx="5506">
                  <c:v>#N/A</c:v>
                </c:pt>
                <c:pt idx="5507">
                  <c:v>#N/A</c:v>
                </c:pt>
                <c:pt idx="5508">
                  <c:v>#N/A</c:v>
                </c:pt>
                <c:pt idx="5509">
                  <c:v>#N/A</c:v>
                </c:pt>
                <c:pt idx="5510">
                  <c:v>#N/A</c:v>
                </c:pt>
                <c:pt idx="5511">
                  <c:v>#N/A</c:v>
                </c:pt>
                <c:pt idx="5512">
                  <c:v>#N/A</c:v>
                </c:pt>
                <c:pt idx="5513">
                  <c:v>#N/A</c:v>
                </c:pt>
                <c:pt idx="5514">
                  <c:v>#N/A</c:v>
                </c:pt>
                <c:pt idx="5515">
                  <c:v>#N/A</c:v>
                </c:pt>
                <c:pt idx="5516">
                  <c:v>#N/A</c:v>
                </c:pt>
                <c:pt idx="5517">
                  <c:v>#N/A</c:v>
                </c:pt>
                <c:pt idx="5518">
                  <c:v>#N/A</c:v>
                </c:pt>
                <c:pt idx="5519">
                  <c:v>#N/A</c:v>
                </c:pt>
                <c:pt idx="5520">
                  <c:v>#N/A</c:v>
                </c:pt>
                <c:pt idx="5521">
                  <c:v>#N/A</c:v>
                </c:pt>
                <c:pt idx="5522">
                  <c:v>#N/A</c:v>
                </c:pt>
                <c:pt idx="5523">
                  <c:v>#N/A</c:v>
                </c:pt>
                <c:pt idx="5524">
                  <c:v>#N/A</c:v>
                </c:pt>
                <c:pt idx="5525">
                  <c:v>#N/A</c:v>
                </c:pt>
                <c:pt idx="5526">
                  <c:v>#N/A</c:v>
                </c:pt>
                <c:pt idx="5527">
                  <c:v>#N/A</c:v>
                </c:pt>
                <c:pt idx="5528">
                  <c:v>#N/A</c:v>
                </c:pt>
                <c:pt idx="5529">
                  <c:v>#N/A</c:v>
                </c:pt>
                <c:pt idx="5530">
                  <c:v>#N/A</c:v>
                </c:pt>
                <c:pt idx="5531">
                  <c:v>#N/A</c:v>
                </c:pt>
                <c:pt idx="5532">
                  <c:v>#N/A</c:v>
                </c:pt>
                <c:pt idx="5533">
                  <c:v>#N/A</c:v>
                </c:pt>
                <c:pt idx="5534">
                  <c:v>#N/A</c:v>
                </c:pt>
                <c:pt idx="5535">
                  <c:v>#N/A</c:v>
                </c:pt>
                <c:pt idx="5536">
                  <c:v>#N/A</c:v>
                </c:pt>
                <c:pt idx="5537">
                  <c:v>#N/A</c:v>
                </c:pt>
                <c:pt idx="5538">
                  <c:v>#N/A</c:v>
                </c:pt>
                <c:pt idx="5539">
                  <c:v>#N/A</c:v>
                </c:pt>
                <c:pt idx="5540">
                  <c:v>#N/A</c:v>
                </c:pt>
                <c:pt idx="5541">
                  <c:v>#N/A</c:v>
                </c:pt>
                <c:pt idx="5542">
                  <c:v>#N/A</c:v>
                </c:pt>
                <c:pt idx="5543">
                  <c:v>#N/A</c:v>
                </c:pt>
                <c:pt idx="5544">
                  <c:v>#N/A</c:v>
                </c:pt>
                <c:pt idx="5545">
                  <c:v>#N/A</c:v>
                </c:pt>
                <c:pt idx="5546">
                  <c:v>#N/A</c:v>
                </c:pt>
                <c:pt idx="5547">
                  <c:v>#N/A</c:v>
                </c:pt>
                <c:pt idx="5548">
                  <c:v>#N/A</c:v>
                </c:pt>
                <c:pt idx="5549">
                  <c:v>#N/A</c:v>
                </c:pt>
                <c:pt idx="5550">
                  <c:v>#N/A</c:v>
                </c:pt>
                <c:pt idx="5551">
                  <c:v>#N/A</c:v>
                </c:pt>
                <c:pt idx="5552">
                  <c:v>#N/A</c:v>
                </c:pt>
                <c:pt idx="5553">
                  <c:v>#N/A</c:v>
                </c:pt>
                <c:pt idx="5554">
                  <c:v>#N/A</c:v>
                </c:pt>
                <c:pt idx="5555">
                  <c:v>#N/A</c:v>
                </c:pt>
                <c:pt idx="5556">
                  <c:v>#N/A</c:v>
                </c:pt>
                <c:pt idx="5557">
                  <c:v>#N/A</c:v>
                </c:pt>
                <c:pt idx="5558">
                  <c:v>#N/A</c:v>
                </c:pt>
                <c:pt idx="5559">
                  <c:v>#N/A</c:v>
                </c:pt>
                <c:pt idx="5560">
                  <c:v>#N/A</c:v>
                </c:pt>
                <c:pt idx="5561">
                  <c:v>#N/A</c:v>
                </c:pt>
                <c:pt idx="5562">
                  <c:v>#N/A</c:v>
                </c:pt>
                <c:pt idx="5563">
                  <c:v>#N/A</c:v>
                </c:pt>
                <c:pt idx="5564">
                  <c:v>#N/A</c:v>
                </c:pt>
                <c:pt idx="5565">
                  <c:v>#N/A</c:v>
                </c:pt>
                <c:pt idx="5566">
                  <c:v>#N/A</c:v>
                </c:pt>
                <c:pt idx="5567">
                  <c:v>#N/A</c:v>
                </c:pt>
                <c:pt idx="5568">
                  <c:v>#N/A</c:v>
                </c:pt>
                <c:pt idx="5569">
                  <c:v>#N/A</c:v>
                </c:pt>
                <c:pt idx="5570">
                  <c:v>#N/A</c:v>
                </c:pt>
                <c:pt idx="5571">
                  <c:v>#N/A</c:v>
                </c:pt>
                <c:pt idx="5572">
                  <c:v>#N/A</c:v>
                </c:pt>
                <c:pt idx="5573">
                  <c:v>#N/A</c:v>
                </c:pt>
                <c:pt idx="5574">
                  <c:v>#N/A</c:v>
                </c:pt>
                <c:pt idx="5575">
                  <c:v>#N/A</c:v>
                </c:pt>
                <c:pt idx="5576">
                  <c:v>#N/A</c:v>
                </c:pt>
                <c:pt idx="5577">
                  <c:v>#N/A</c:v>
                </c:pt>
                <c:pt idx="5578">
                  <c:v>#N/A</c:v>
                </c:pt>
                <c:pt idx="5579">
                  <c:v>#N/A</c:v>
                </c:pt>
                <c:pt idx="5580">
                  <c:v>#N/A</c:v>
                </c:pt>
                <c:pt idx="5581">
                  <c:v>#N/A</c:v>
                </c:pt>
                <c:pt idx="5582">
                  <c:v>#N/A</c:v>
                </c:pt>
                <c:pt idx="5583">
                  <c:v>#N/A</c:v>
                </c:pt>
                <c:pt idx="5584">
                  <c:v>#N/A</c:v>
                </c:pt>
                <c:pt idx="5585">
                  <c:v>#N/A</c:v>
                </c:pt>
                <c:pt idx="5586">
                  <c:v>#N/A</c:v>
                </c:pt>
                <c:pt idx="5587">
                  <c:v>#N/A</c:v>
                </c:pt>
                <c:pt idx="5588">
                  <c:v>#N/A</c:v>
                </c:pt>
                <c:pt idx="5589">
                  <c:v>#N/A</c:v>
                </c:pt>
                <c:pt idx="5590">
                  <c:v>#N/A</c:v>
                </c:pt>
                <c:pt idx="5591">
                  <c:v>#N/A</c:v>
                </c:pt>
                <c:pt idx="5592">
                  <c:v>#N/A</c:v>
                </c:pt>
                <c:pt idx="5593">
                  <c:v>#N/A</c:v>
                </c:pt>
                <c:pt idx="5594">
                  <c:v>#N/A</c:v>
                </c:pt>
                <c:pt idx="5595">
                  <c:v>#N/A</c:v>
                </c:pt>
                <c:pt idx="5596">
                  <c:v>#N/A</c:v>
                </c:pt>
                <c:pt idx="5597">
                  <c:v>#N/A</c:v>
                </c:pt>
                <c:pt idx="5598">
                  <c:v>#N/A</c:v>
                </c:pt>
                <c:pt idx="5599">
                  <c:v>#N/A</c:v>
                </c:pt>
                <c:pt idx="5600">
                  <c:v>#N/A</c:v>
                </c:pt>
                <c:pt idx="5601">
                  <c:v>#N/A</c:v>
                </c:pt>
                <c:pt idx="5602">
                  <c:v>#N/A</c:v>
                </c:pt>
                <c:pt idx="5603">
                  <c:v>#N/A</c:v>
                </c:pt>
                <c:pt idx="5604">
                  <c:v>#N/A</c:v>
                </c:pt>
                <c:pt idx="5605">
                  <c:v>#N/A</c:v>
                </c:pt>
                <c:pt idx="5606">
                  <c:v>#N/A</c:v>
                </c:pt>
                <c:pt idx="5607">
                  <c:v>#N/A</c:v>
                </c:pt>
                <c:pt idx="5608">
                  <c:v>#N/A</c:v>
                </c:pt>
                <c:pt idx="5609">
                  <c:v>#N/A</c:v>
                </c:pt>
                <c:pt idx="5610">
                  <c:v>#N/A</c:v>
                </c:pt>
                <c:pt idx="5611">
                  <c:v>#N/A</c:v>
                </c:pt>
                <c:pt idx="5612">
                  <c:v>#N/A</c:v>
                </c:pt>
                <c:pt idx="5613">
                  <c:v>#N/A</c:v>
                </c:pt>
                <c:pt idx="5614">
                  <c:v>#N/A</c:v>
                </c:pt>
                <c:pt idx="5615">
                  <c:v>#N/A</c:v>
                </c:pt>
                <c:pt idx="5616">
                  <c:v>#N/A</c:v>
                </c:pt>
                <c:pt idx="5617">
                  <c:v>#N/A</c:v>
                </c:pt>
                <c:pt idx="5618">
                  <c:v>#N/A</c:v>
                </c:pt>
                <c:pt idx="5619">
                  <c:v>#N/A</c:v>
                </c:pt>
                <c:pt idx="5620">
                  <c:v>#N/A</c:v>
                </c:pt>
                <c:pt idx="5621">
                  <c:v>#N/A</c:v>
                </c:pt>
                <c:pt idx="5622">
                  <c:v>#N/A</c:v>
                </c:pt>
                <c:pt idx="5623">
                  <c:v>#N/A</c:v>
                </c:pt>
                <c:pt idx="5624">
                  <c:v>#N/A</c:v>
                </c:pt>
                <c:pt idx="5625">
                  <c:v>#N/A</c:v>
                </c:pt>
                <c:pt idx="5626">
                  <c:v>#N/A</c:v>
                </c:pt>
                <c:pt idx="5627">
                  <c:v>#N/A</c:v>
                </c:pt>
                <c:pt idx="5628">
                  <c:v>#N/A</c:v>
                </c:pt>
                <c:pt idx="5629">
                  <c:v>#N/A</c:v>
                </c:pt>
                <c:pt idx="5630">
                  <c:v>#N/A</c:v>
                </c:pt>
                <c:pt idx="5631">
                  <c:v>#N/A</c:v>
                </c:pt>
                <c:pt idx="5632">
                  <c:v>#N/A</c:v>
                </c:pt>
                <c:pt idx="5633">
                  <c:v>#N/A</c:v>
                </c:pt>
                <c:pt idx="5634">
                  <c:v>#N/A</c:v>
                </c:pt>
                <c:pt idx="5635">
                  <c:v>#N/A</c:v>
                </c:pt>
                <c:pt idx="5636">
                  <c:v>#N/A</c:v>
                </c:pt>
                <c:pt idx="5637">
                  <c:v>#N/A</c:v>
                </c:pt>
                <c:pt idx="5638">
                  <c:v>#N/A</c:v>
                </c:pt>
                <c:pt idx="5639">
                  <c:v>#N/A</c:v>
                </c:pt>
                <c:pt idx="5640">
                  <c:v>#N/A</c:v>
                </c:pt>
                <c:pt idx="5641">
                  <c:v>#N/A</c:v>
                </c:pt>
                <c:pt idx="5642">
                  <c:v>#N/A</c:v>
                </c:pt>
                <c:pt idx="5643">
                  <c:v>#N/A</c:v>
                </c:pt>
                <c:pt idx="5644">
                  <c:v>#N/A</c:v>
                </c:pt>
                <c:pt idx="5645">
                  <c:v>#N/A</c:v>
                </c:pt>
                <c:pt idx="5646">
                  <c:v>#N/A</c:v>
                </c:pt>
                <c:pt idx="5647">
                  <c:v>#N/A</c:v>
                </c:pt>
                <c:pt idx="5648">
                  <c:v>#N/A</c:v>
                </c:pt>
                <c:pt idx="5649">
                  <c:v>#N/A</c:v>
                </c:pt>
                <c:pt idx="5650">
                  <c:v>#N/A</c:v>
                </c:pt>
                <c:pt idx="5651">
                  <c:v>#N/A</c:v>
                </c:pt>
                <c:pt idx="5652">
                  <c:v>#N/A</c:v>
                </c:pt>
                <c:pt idx="5653">
                  <c:v>#N/A</c:v>
                </c:pt>
                <c:pt idx="5654">
                  <c:v>#N/A</c:v>
                </c:pt>
                <c:pt idx="5655">
                  <c:v>#N/A</c:v>
                </c:pt>
                <c:pt idx="5656">
                  <c:v>#N/A</c:v>
                </c:pt>
                <c:pt idx="5657">
                  <c:v>#N/A</c:v>
                </c:pt>
                <c:pt idx="5658">
                  <c:v>#N/A</c:v>
                </c:pt>
                <c:pt idx="5659">
                  <c:v>#N/A</c:v>
                </c:pt>
                <c:pt idx="5660">
                  <c:v>#N/A</c:v>
                </c:pt>
                <c:pt idx="5661">
                  <c:v>#N/A</c:v>
                </c:pt>
                <c:pt idx="5662">
                  <c:v>#N/A</c:v>
                </c:pt>
                <c:pt idx="5663">
                  <c:v>#N/A</c:v>
                </c:pt>
                <c:pt idx="5664">
                  <c:v>#N/A</c:v>
                </c:pt>
                <c:pt idx="5665">
                  <c:v>#N/A</c:v>
                </c:pt>
                <c:pt idx="5666">
                  <c:v>#N/A</c:v>
                </c:pt>
                <c:pt idx="5667">
                  <c:v>#N/A</c:v>
                </c:pt>
                <c:pt idx="5668">
                  <c:v>#N/A</c:v>
                </c:pt>
                <c:pt idx="5669">
                  <c:v>#N/A</c:v>
                </c:pt>
                <c:pt idx="5670">
                  <c:v>#N/A</c:v>
                </c:pt>
                <c:pt idx="5671">
                  <c:v>#N/A</c:v>
                </c:pt>
                <c:pt idx="5672">
                  <c:v>#N/A</c:v>
                </c:pt>
                <c:pt idx="5673">
                  <c:v>#N/A</c:v>
                </c:pt>
                <c:pt idx="5674">
                  <c:v>#N/A</c:v>
                </c:pt>
                <c:pt idx="5675">
                  <c:v>#N/A</c:v>
                </c:pt>
                <c:pt idx="5676">
                  <c:v>#N/A</c:v>
                </c:pt>
                <c:pt idx="5677">
                  <c:v>#N/A</c:v>
                </c:pt>
                <c:pt idx="5678">
                  <c:v>#N/A</c:v>
                </c:pt>
                <c:pt idx="5679">
                  <c:v>#N/A</c:v>
                </c:pt>
                <c:pt idx="5680">
                  <c:v>#N/A</c:v>
                </c:pt>
                <c:pt idx="5681">
                  <c:v>#N/A</c:v>
                </c:pt>
                <c:pt idx="5682">
                  <c:v>#N/A</c:v>
                </c:pt>
                <c:pt idx="5683">
                  <c:v>#N/A</c:v>
                </c:pt>
                <c:pt idx="5684">
                  <c:v>#N/A</c:v>
                </c:pt>
                <c:pt idx="5685">
                  <c:v>#N/A</c:v>
                </c:pt>
                <c:pt idx="5686">
                  <c:v>#N/A</c:v>
                </c:pt>
                <c:pt idx="5687">
                  <c:v>#N/A</c:v>
                </c:pt>
                <c:pt idx="5688">
                  <c:v>#N/A</c:v>
                </c:pt>
                <c:pt idx="5689">
                  <c:v>#N/A</c:v>
                </c:pt>
                <c:pt idx="5690">
                  <c:v>#N/A</c:v>
                </c:pt>
                <c:pt idx="5691">
                  <c:v>#N/A</c:v>
                </c:pt>
                <c:pt idx="5692">
                  <c:v>#N/A</c:v>
                </c:pt>
                <c:pt idx="5693">
                  <c:v>#N/A</c:v>
                </c:pt>
                <c:pt idx="5694">
                  <c:v>#N/A</c:v>
                </c:pt>
                <c:pt idx="5695">
                  <c:v>#N/A</c:v>
                </c:pt>
                <c:pt idx="5696">
                  <c:v>#N/A</c:v>
                </c:pt>
                <c:pt idx="5697">
                  <c:v>#N/A</c:v>
                </c:pt>
                <c:pt idx="5698">
                  <c:v>#N/A</c:v>
                </c:pt>
                <c:pt idx="5699">
                  <c:v>#N/A</c:v>
                </c:pt>
                <c:pt idx="5700">
                  <c:v>#N/A</c:v>
                </c:pt>
                <c:pt idx="5701">
                  <c:v>#N/A</c:v>
                </c:pt>
                <c:pt idx="5702">
                  <c:v>#N/A</c:v>
                </c:pt>
                <c:pt idx="5703">
                  <c:v>#N/A</c:v>
                </c:pt>
                <c:pt idx="5704">
                  <c:v>#N/A</c:v>
                </c:pt>
                <c:pt idx="5705">
                  <c:v>#N/A</c:v>
                </c:pt>
                <c:pt idx="5706">
                  <c:v>#N/A</c:v>
                </c:pt>
                <c:pt idx="5707">
                  <c:v>#N/A</c:v>
                </c:pt>
                <c:pt idx="5708">
                  <c:v>#N/A</c:v>
                </c:pt>
                <c:pt idx="5709">
                  <c:v>#N/A</c:v>
                </c:pt>
                <c:pt idx="5710">
                  <c:v>#N/A</c:v>
                </c:pt>
                <c:pt idx="5711">
                  <c:v>#N/A</c:v>
                </c:pt>
                <c:pt idx="5712">
                  <c:v>#N/A</c:v>
                </c:pt>
                <c:pt idx="5713">
                  <c:v>#N/A</c:v>
                </c:pt>
                <c:pt idx="5714">
                  <c:v>#N/A</c:v>
                </c:pt>
                <c:pt idx="5715">
                  <c:v>#N/A</c:v>
                </c:pt>
                <c:pt idx="5716">
                  <c:v>#N/A</c:v>
                </c:pt>
                <c:pt idx="5717">
                  <c:v>#N/A</c:v>
                </c:pt>
                <c:pt idx="5718">
                  <c:v>#N/A</c:v>
                </c:pt>
                <c:pt idx="5719">
                  <c:v>#N/A</c:v>
                </c:pt>
                <c:pt idx="5720">
                  <c:v>#N/A</c:v>
                </c:pt>
                <c:pt idx="5721">
                  <c:v>#N/A</c:v>
                </c:pt>
                <c:pt idx="5722">
                  <c:v>#N/A</c:v>
                </c:pt>
                <c:pt idx="5723">
                  <c:v>#N/A</c:v>
                </c:pt>
                <c:pt idx="5724">
                  <c:v>#N/A</c:v>
                </c:pt>
                <c:pt idx="5725">
                  <c:v>#N/A</c:v>
                </c:pt>
                <c:pt idx="5726">
                  <c:v>#N/A</c:v>
                </c:pt>
                <c:pt idx="5727">
                  <c:v>#N/A</c:v>
                </c:pt>
                <c:pt idx="5728">
                  <c:v>#N/A</c:v>
                </c:pt>
                <c:pt idx="5729">
                  <c:v>#N/A</c:v>
                </c:pt>
                <c:pt idx="5730">
                  <c:v>#N/A</c:v>
                </c:pt>
                <c:pt idx="5731">
                  <c:v>#N/A</c:v>
                </c:pt>
                <c:pt idx="5732">
                  <c:v>#N/A</c:v>
                </c:pt>
                <c:pt idx="5733">
                  <c:v>#N/A</c:v>
                </c:pt>
                <c:pt idx="5734">
                  <c:v>#N/A</c:v>
                </c:pt>
                <c:pt idx="5735">
                  <c:v>#N/A</c:v>
                </c:pt>
                <c:pt idx="5736">
                  <c:v>#N/A</c:v>
                </c:pt>
                <c:pt idx="5737">
                  <c:v>#N/A</c:v>
                </c:pt>
                <c:pt idx="5738">
                  <c:v>#N/A</c:v>
                </c:pt>
                <c:pt idx="5739">
                  <c:v>#N/A</c:v>
                </c:pt>
                <c:pt idx="5740">
                  <c:v>#N/A</c:v>
                </c:pt>
                <c:pt idx="5741">
                  <c:v>#N/A</c:v>
                </c:pt>
                <c:pt idx="5742">
                  <c:v>#N/A</c:v>
                </c:pt>
                <c:pt idx="5743">
                  <c:v>#N/A</c:v>
                </c:pt>
                <c:pt idx="5744">
                  <c:v>#N/A</c:v>
                </c:pt>
                <c:pt idx="5745">
                  <c:v>#N/A</c:v>
                </c:pt>
                <c:pt idx="5746">
                  <c:v>#N/A</c:v>
                </c:pt>
                <c:pt idx="5747">
                  <c:v>#N/A</c:v>
                </c:pt>
                <c:pt idx="5748">
                  <c:v>#N/A</c:v>
                </c:pt>
                <c:pt idx="5749">
                  <c:v>#N/A</c:v>
                </c:pt>
                <c:pt idx="5750">
                  <c:v>#N/A</c:v>
                </c:pt>
                <c:pt idx="5751">
                  <c:v>#N/A</c:v>
                </c:pt>
                <c:pt idx="5752">
                  <c:v>#N/A</c:v>
                </c:pt>
                <c:pt idx="5753">
                  <c:v>#N/A</c:v>
                </c:pt>
                <c:pt idx="5754">
                  <c:v>#N/A</c:v>
                </c:pt>
                <c:pt idx="5755">
                  <c:v>#N/A</c:v>
                </c:pt>
                <c:pt idx="5756">
                  <c:v>#N/A</c:v>
                </c:pt>
                <c:pt idx="5757">
                  <c:v>#N/A</c:v>
                </c:pt>
                <c:pt idx="5758">
                  <c:v>#N/A</c:v>
                </c:pt>
                <c:pt idx="5759">
                  <c:v>#N/A</c:v>
                </c:pt>
                <c:pt idx="5760">
                  <c:v>#N/A</c:v>
                </c:pt>
                <c:pt idx="5761">
                  <c:v>#N/A</c:v>
                </c:pt>
                <c:pt idx="5762">
                  <c:v>#N/A</c:v>
                </c:pt>
                <c:pt idx="5763">
                  <c:v>#N/A</c:v>
                </c:pt>
                <c:pt idx="5764">
                  <c:v>#N/A</c:v>
                </c:pt>
                <c:pt idx="5765">
                  <c:v>#N/A</c:v>
                </c:pt>
                <c:pt idx="5766">
                  <c:v>#N/A</c:v>
                </c:pt>
                <c:pt idx="5767">
                  <c:v>#N/A</c:v>
                </c:pt>
                <c:pt idx="5768">
                  <c:v>#N/A</c:v>
                </c:pt>
                <c:pt idx="5769">
                  <c:v>#N/A</c:v>
                </c:pt>
                <c:pt idx="5770">
                  <c:v>#N/A</c:v>
                </c:pt>
                <c:pt idx="5771">
                  <c:v>#N/A</c:v>
                </c:pt>
                <c:pt idx="5772">
                  <c:v>#N/A</c:v>
                </c:pt>
                <c:pt idx="5773">
                  <c:v>#N/A</c:v>
                </c:pt>
                <c:pt idx="5774">
                  <c:v>#N/A</c:v>
                </c:pt>
                <c:pt idx="5775">
                  <c:v>#N/A</c:v>
                </c:pt>
                <c:pt idx="5776">
                  <c:v>#N/A</c:v>
                </c:pt>
                <c:pt idx="5777">
                  <c:v>#N/A</c:v>
                </c:pt>
                <c:pt idx="5778">
                  <c:v>#N/A</c:v>
                </c:pt>
                <c:pt idx="5779">
                  <c:v>#N/A</c:v>
                </c:pt>
                <c:pt idx="5780">
                  <c:v>#N/A</c:v>
                </c:pt>
                <c:pt idx="5781">
                  <c:v>#N/A</c:v>
                </c:pt>
                <c:pt idx="5782">
                  <c:v>#N/A</c:v>
                </c:pt>
                <c:pt idx="5783">
                  <c:v>#N/A</c:v>
                </c:pt>
                <c:pt idx="5784">
                  <c:v>#N/A</c:v>
                </c:pt>
                <c:pt idx="5785">
                  <c:v>#N/A</c:v>
                </c:pt>
                <c:pt idx="5786">
                  <c:v>#N/A</c:v>
                </c:pt>
                <c:pt idx="5787">
                  <c:v>#N/A</c:v>
                </c:pt>
                <c:pt idx="5788">
                  <c:v>#N/A</c:v>
                </c:pt>
                <c:pt idx="5789">
                  <c:v>#N/A</c:v>
                </c:pt>
                <c:pt idx="5790">
                  <c:v>#N/A</c:v>
                </c:pt>
                <c:pt idx="5791">
                  <c:v>#N/A</c:v>
                </c:pt>
                <c:pt idx="5792">
                  <c:v>#N/A</c:v>
                </c:pt>
                <c:pt idx="5793">
                  <c:v>#N/A</c:v>
                </c:pt>
                <c:pt idx="5794">
                  <c:v>#N/A</c:v>
                </c:pt>
                <c:pt idx="5795">
                  <c:v>#N/A</c:v>
                </c:pt>
                <c:pt idx="5796">
                  <c:v>#N/A</c:v>
                </c:pt>
                <c:pt idx="5797">
                  <c:v>#N/A</c:v>
                </c:pt>
                <c:pt idx="5798">
                  <c:v>#N/A</c:v>
                </c:pt>
                <c:pt idx="5799">
                  <c:v>#N/A</c:v>
                </c:pt>
                <c:pt idx="5800">
                  <c:v>#N/A</c:v>
                </c:pt>
                <c:pt idx="5801">
                  <c:v>#N/A</c:v>
                </c:pt>
                <c:pt idx="5802">
                  <c:v>#N/A</c:v>
                </c:pt>
                <c:pt idx="5803">
                  <c:v>#N/A</c:v>
                </c:pt>
                <c:pt idx="5804">
                  <c:v>#N/A</c:v>
                </c:pt>
                <c:pt idx="5805">
                  <c:v>#N/A</c:v>
                </c:pt>
                <c:pt idx="5806">
                  <c:v>#N/A</c:v>
                </c:pt>
                <c:pt idx="5807">
                  <c:v>#N/A</c:v>
                </c:pt>
                <c:pt idx="5808">
                  <c:v>#N/A</c:v>
                </c:pt>
                <c:pt idx="5809">
                  <c:v>#N/A</c:v>
                </c:pt>
                <c:pt idx="5810">
                  <c:v>#N/A</c:v>
                </c:pt>
                <c:pt idx="5811">
                  <c:v>#N/A</c:v>
                </c:pt>
                <c:pt idx="5812">
                  <c:v>#N/A</c:v>
                </c:pt>
                <c:pt idx="5813">
                  <c:v>#N/A</c:v>
                </c:pt>
                <c:pt idx="5814">
                  <c:v>#N/A</c:v>
                </c:pt>
                <c:pt idx="5815">
                  <c:v>#N/A</c:v>
                </c:pt>
                <c:pt idx="5816">
                  <c:v>#N/A</c:v>
                </c:pt>
                <c:pt idx="5817">
                  <c:v>#N/A</c:v>
                </c:pt>
                <c:pt idx="5818">
                  <c:v>#N/A</c:v>
                </c:pt>
                <c:pt idx="5819">
                  <c:v>#N/A</c:v>
                </c:pt>
                <c:pt idx="5820">
                  <c:v>#N/A</c:v>
                </c:pt>
                <c:pt idx="5821">
                  <c:v>#N/A</c:v>
                </c:pt>
                <c:pt idx="5822">
                  <c:v>#N/A</c:v>
                </c:pt>
                <c:pt idx="5823">
                  <c:v>#N/A</c:v>
                </c:pt>
                <c:pt idx="5824">
                  <c:v>#N/A</c:v>
                </c:pt>
                <c:pt idx="5825">
                  <c:v>#N/A</c:v>
                </c:pt>
                <c:pt idx="5826">
                  <c:v>#N/A</c:v>
                </c:pt>
                <c:pt idx="5827">
                  <c:v>#N/A</c:v>
                </c:pt>
                <c:pt idx="5828">
                  <c:v>#N/A</c:v>
                </c:pt>
                <c:pt idx="5829">
                  <c:v>#N/A</c:v>
                </c:pt>
                <c:pt idx="5830">
                  <c:v>#N/A</c:v>
                </c:pt>
                <c:pt idx="5831">
                  <c:v>#N/A</c:v>
                </c:pt>
                <c:pt idx="5832">
                  <c:v>#N/A</c:v>
                </c:pt>
                <c:pt idx="5833">
                  <c:v>#N/A</c:v>
                </c:pt>
                <c:pt idx="5834">
                  <c:v>#N/A</c:v>
                </c:pt>
                <c:pt idx="5835">
                  <c:v>#N/A</c:v>
                </c:pt>
                <c:pt idx="5836">
                  <c:v>#N/A</c:v>
                </c:pt>
                <c:pt idx="5837">
                  <c:v>#N/A</c:v>
                </c:pt>
                <c:pt idx="5838">
                  <c:v>#N/A</c:v>
                </c:pt>
                <c:pt idx="5839">
                  <c:v>#N/A</c:v>
                </c:pt>
                <c:pt idx="5840">
                  <c:v>#N/A</c:v>
                </c:pt>
                <c:pt idx="5841">
                  <c:v>#N/A</c:v>
                </c:pt>
                <c:pt idx="5842">
                  <c:v>#N/A</c:v>
                </c:pt>
                <c:pt idx="5843">
                  <c:v>#N/A</c:v>
                </c:pt>
                <c:pt idx="5844">
                  <c:v>#N/A</c:v>
                </c:pt>
                <c:pt idx="5845">
                  <c:v>#N/A</c:v>
                </c:pt>
                <c:pt idx="5846">
                  <c:v>#N/A</c:v>
                </c:pt>
                <c:pt idx="5847">
                  <c:v>#N/A</c:v>
                </c:pt>
                <c:pt idx="5848">
                  <c:v>#N/A</c:v>
                </c:pt>
                <c:pt idx="5849">
                  <c:v>#N/A</c:v>
                </c:pt>
                <c:pt idx="5850">
                  <c:v>#N/A</c:v>
                </c:pt>
                <c:pt idx="5851">
                  <c:v>#N/A</c:v>
                </c:pt>
                <c:pt idx="5852">
                  <c:v>#N/A</c:v>
                </c:pt>
                <c:pt idx="5853">
                  <c:v>#N/A</c:v>
                </c:pt>
                <c:pt idx="5854">
                  <c:v>#N/A</c:v>
                </c:pt>
                <c:pt idx="5855">
                  <c:v>#N/A</c:v>
                </c:pt>
                <c:pt idx="5856">
                  <c:v>#N/A</c:v>
                </c:pt>
                <c:pt idx="5857">
                  <c:v>#N/A</c:v>
                </c:pt>
                <c:pt idx="5858">
                  <c:v>#N/A</c:v>
                </c:pt>
                <c:pt idx="5859">
                  <c:v>#N/A</c:v>
                </c:pt>
                <c:pt idx="5860">
                  <c:v>#N/A</c:v>
                </c:pt>
                <c:pt idx="5861">
                  <c:v>#N/A</c:v>
                </c:pt>
                <c:pt idx="5862">
                  <c:v>#N/A</c:v>
                </c:pt>
                <c:pt idx="5863">
                  <c:v>#N/A</c:v>
                </c:pt>
                <c:pt idx="5864">
                  <c:v>#N/A</c:v>
                </c:pt>
                <c:pt idx="5865">
                  <c:v>#N/A</c:v>
                </c:pt>
                <c:pt idx="5866">
                  <c:v>#N/A</c:v>
                </c:pt>
                <c:pt idx="5867">
                  <c:v>#N/A</c:v>
                </c:pt>
                <c:pt idx="5868">
                  <c:v>#N/A</c:v>
                </c:pt>
                <c:pt idx="5869">
                  <c:v>#N/A</c:v>
                </c:pt>
                <c:pt idx="5870">
                  <c:v>#N/A</c:v>
                </c:pt>
                <c:pt idx="5871">
                  <c:v>#N/A</c:v>
                </c:pt>
                <c:pt idx="5872">
                  <c:v>#N/A</c:v>
                </c:pt>
                <c:pt idx="5873">
                  <c:v>#N/A</c:v>
                </c:pt>
                <c:pt idx="5874">
                  <c:v>#N/A</c:v>
                </c:pt>
                <c:pt idx="5875">
                  <c:v>#N/A</c:v>
                </c:pt>
                <c:pt idx="5876">
                  <c:v>#N/A</c:v>
                </c:pt>
                <c:pt idx="5877">
                  <c:v>#N/A</c:v>
                </c:pt>
                <c:pt idx="5878">
                  <c:v>#N/A</c:v>
                </c:pt>
                <c:pt idx="5879">
                  <c:v>#N/A</c:v>
                </c:pt>
                <c:pt idx="5880">
                  <c:v>#N/A</c:v>
                </c:pt>
                <c:pt idx="5881">
                  <c:v>#N/A</c:v>
                </c:pt>
                <c:pt idx="5882">
                  <c:v>#N/A</c:v>
                </c:pt>
                <c:pt idx="5883">
                  <c:v>#N/A</c:v>
                </c:pt>
                <c:pt idx="5884">
                  <c:v>#N/A</c:v>
                </c:pt>
                <c:pt idx="5885">
                  <c:v>#N/A</c:v>
                </c:pt>
                <c:pt idx="5886">
                  <c:v>#N/A</c:v>
                </c:pt>
                <c:pt idx="5887">
                  <c:v>#N/A</c:v>
                </c:pt>
                <c:pt idx="5888">
                  <c:v>#N/A</c:v>
                </c:pt>
                <c:pt idx="5889">
                  <c:v>#N/A</c:v>
                </c:pt>
                <c:pt idx="5890">
                  <c:v>#N/A</c:v>
                </c:pt>
                <c:pt idx="5891">
                  <c:v>#N/A</c:v>
                </c:pt>
                <c:pt idx="5892">
                  <c:v>#N/A</c:v>
                </c:pt>
                <c:pt idx="5893">
                  <c:v>#N/A</c:v>
                </c:pt>
                <c:pt idx="5894">
                  <c:v>#N/A</c:v>
                </c:pt>
                <c:pt idx="5895">
                  <c:v>#N/A</c:v>
                </c:pt>
                <c:pt idx="5896">
                  <c:v>#N/A</c:v>
                </c:pt>
                <c:pt idx="5897">
                  <c:v>#N/A</c:v>
                </c:pt>
                <c:pt idx="5898">
                  <c:v>#N/A</c:v>
                </c:pt>
                <c:pt idx="5899">
                  <c:v>#N/A</c:v>
                </c:pt>
                <c:pt idx="5900">
                  <c:v>#N/A</c:v>
                </c:pt>
                <c:pt idx="5901">
                  <c:v>#N/A</c:v>
                </c:pt>
                <c:pt idx="5902">
                  <c:v>#N/A</c:v>
                </c:pt>
                <c:pt idx="5903">
                  <c:v>#N/A</c:v>
                </c:pt>
                <c:pt idx="5904">
                  <c:v>#N/A</c:v>
                </c:pt>
                <c:pt idx="5905">
                  <c:v>#N/A</c:v>
                </c:pt>
                <c:pt idx="5906">
                  <c:v>#N/A</c:v>
                </c:pt>
                <c:pt idx="5907">
                  <c:v>#N/A</c:v>
                </c:pt>
                <c:pt idx="5908">
                  <c:v>#N/A</c:v>
                </c:pt>
                <c:pt idx="5909">
                  <c:v>#N/A</c:v>
                </c:pt>
                <c:pt idx="5910">
                  <c:v>#N/A</c:v>
                </c:pt>
                <c:pt idx="5911">
                  <c:v>#N/A</c:v>
                </c:pt>
                <c:pt idx="5912">
                  <c:v>#N/A</c:v>
                </c:pt>
                <c:pt idx="5913">
                  <c:v>#N/A</c:v>
                </c:pt>
                <c:pt idx="5914">
                  <c:v>#N/A</c:v>
                </c:pt>
                <c:pt idx="5915">
                  <c:v>#N/A</c:v>
                </c:pt>
                <c:pt idx="5916">
                  <c:v>#N/A</c:v>
                </c:pt>
                <c:pt idx="5917">
                  <c:v>#N/A</c:v>
                </c:pt>
                <c:pt idx="5918">
                  <c:v>#N/A</c:v>
                </c:pt>
                <c:pt idx="5919">
                  <c:v>#N/A</c:v>
                </c:pt>
                <c:pt idx="5920">
                  <c:v>#N/A</c:v>
                </c:pt>
                <c:pt idx="5921">
                  <c:v>#N/A</c:v>
                </c:pt>
                <c:pt idx="5922">
                  <c:v>#N/A</c:v>
                </c:pt>
                <c:pt idx="5923">
                  <c:v>#N/A</c:v>
                </c:pt>
                <c:pt idx="5924">
                  <c:v>#N/A</c:v>
                </c:pt>
                <c:pt idx="5925">
                  <c:v>#N/A</c:v>
                </c:pt>
                <c:pt idx="5926">
                  <c:v>#N/A</c:v>
                </c:pt>
                <c:pt idx="5927">
                  <c:v>#N/A</c:v>
                </c:pt>
                <c:pt idx="5928">
                  <c:v>#N/A</c:v>
                </c:pt>
                <c:pt idx="5929">
                  <c:v>#N/A</c:v>
                </c:pt>
                <c:pt idx="5930">
                  <c:v>#N/A</c:v>
                </c:pt>
                <c:pt idx="5931">
                  <c:v>#N/A</c:v>
                </c:pt>
                <c:pt idx="5932">
                  <c:v>#N/A</c:v>
                </c:pt>
                <c:pt idx="5933">
                  <c:v>#N/A</c:v>
                </c:pt>
                <c:pt idx="5934">
                  <c:v>#N/A</c:v>
                </c:pt>
                <c:pt idx="5935">
                  <c:v>#N/A</c:v>
                </c:pt>
                <c:pt idx="5936">
                  <c:v>#N/A</c:v>
                </c:pt>
                <c:pt idx="5937">
                  <c:v>#N/A</c:v>
                </c:pt>
                <c:pt idx="5938">
                  <c:v>#N/A</c:v>
                </c:pt>
                <c:pt idx="5939">
                  <c:v>#N/A</c:v>
                </c:pt>
                <c:pt idx="5940">
                  <c:v>#N/A</c:v>
                </c:pt>
                <c:pt idx="5941">
                  <c:v>#N/A</c:v>
                </c:pt>
                <c:pt idx="5942">
                  <c:v>#N/A</c:v>
                </c:pt>
                <c:pt idx="5943">
                  <c:v>#N/A</c:v>
                </c:pt>
                <c:pt idx="5944">
                  <c:v>#N/A</c:v>
                </c:pt>
                <c:pt idx="5945">
                  <c:v>#N/A</c:v>
                </c:pt>
                <c:pt idx="5946">
                  <c:v>#N/A</c:v>
                </c:pt>
                <c:pt idx="5947">
                  <c:v>#N/A</c:v>
                </c:pt>
                <c:pt idx="5948">
                  <c:v>#N/A</c:v>
                </c:pt>
                <c:pt idx="5949">
                  <c:v>#N/A</c:v>
                </c:pt>
                <c:pt idx="5950">
                  <c:v>#N/A</c:v>
                </c:pt>
                <c:pt idx="5951">
                  <c:v>#N/A</c:v>
                </c:pt>
                <c:pt idx="5952">
                  <c:v>#N/A</c:v>
                </c:pt>
                <c:pt idx="5953">
                  <c:v>#N/A</c:v>
                </c:pt>
                <c:pt idx="5954">
                  <c:v>#N/A</c:v>
                </c:pt>
                <c:pt idx="5955">
                  <c:v>#N/A</c:v>
                </c:pt>
                <c:pt idx="5956">
                  <c:v>#N/A</c:v>
                </c:pt>
                <c:pt idx="5957">
                  <c:v>#N/A</c:v>
                </c:pt>
                <c:pt idx="5958">
                  <c:v>#N/A</c:v>
                </c:pt>
                <c:pt idx="5959">
                  <c:v>#N/A</c:v>
                </c:pt>
                <c:pt idx="5960">
                  <c:v>#N/A</c:v>
                </c:pt>
                <c:pt idx="5961">
                  <c:v>#N/A</c:v>
                </c:pt>
                <c:pt idx="5962">
                  <c:v>#N/A</c:v>
                </c:pt>
                <c:pt idx="5963">
                  <c:v>#N/A</c:v>
                </c:pt>
                <c:pt idx="5964">
                  <c:v>#N/A</c:v>
                </c:pt>
                <c:pt idx="5965">
                  <c:v>#N/A</c:v>
                </c:pt>
                <c:pt idx="5966">
                  <c:v>#N/A</c:v>
                </c:pt>
                <c:pt idx="5967">
                  <c:v>#N/A</c:v>
                </c:pt>
                <c:pt idx="5968">
                  <c:v>#N/A</c:v>
                </c:pt>
                <c:pt idx="5969">
                  <c:v>#N/A</c:v>
                </c:pt>
                <c:pt idx="5970">
                  <c:v>#N/A</c:v>
                </c:pt>
                <c:pt idx="5971">
                  <c:v>#N/A</c:v>
                </c:pt>
                <c:pt idx="5972">
                  <c:v>#N/A</c:v>
                </c:pt>
                <c:pt idx="5973">
                  <c:v>#N/A</c:v>
                </c:pt>
                <c:pt idx="5974">
                  <c:v>#N/A</c:v>
                </c:pt>
                <c:pt idx="5975">
                  <c:v>#N/A</c:v>
                </c:pt>
                <c:pt idx="5976">
                  <c:v>#N/A</c:v>
                </c:pt>
                <c:pt idx="5977">
                  <c:v>#N/A</c:v>
                </c:pt>
                <c:pt idx="5978">
                  <c:v>#N/A</c:v>
                </c:pt>
                <c:pt idx="5979">
                  <c:v>#N/A</c:v>
                </c:pt>
                <c:pt idx="5980">
                  <c:v>#N/A</c:v>
                </c:pt>
                <c:pt idx="5981">
                  <c:v>#N/A</c:v>
                </c:pt>
                <c:pt idx="5982">
                  <c:v>#N/A</c:v>
                </c:pt>
                <c:pt idx="5983">
                  <c:v>#N/A</c:v>
                </c:pt>
                <c:pt idx="5984">
                  <c:v>#N/A</c:v>
                </c:pt>
                <c:pt idx="5985">
                  <c:v>#N/A</c:v>
                </c:pt>
                <c:pt idx="5986">
                  <c:v>#N/A</c:v>
                </c:pt>
                <c:pt idx="5987">
                  <c:v>#N/A</c:v>
                </c:pt>
                <c:pt idx="5988">
                  <c:v>#N/A</c:v>
                </c:pt>
                <c:pt idx="5989">
                  <c:v>#N/A</c:v>
                </c:pt>
                <c:pt idx="5990">
                  <c:v>#N/A</c:v>
                </c:pt>
                <c:pt idx="5991">
                  <c:v>#N/A</c:v>
                </c:pt>
                <c:pt idx="5992">
                  <c:v>#N/A</c:v>
                </c:pt>
                <c:pt idx="5993">
                  <c:v>#N/A</c:v>
                </c:pt>
                <c:pt idx="5994">
                  <c:v>#N/A</c:v>
                </c:pt>
                <c:pt idx="5995">
                  <c:v>#N/A</c:v>
                </c:pt>
                <c:pt idx="5996">
                  <c:v>#N/A</c:v>
                </c:pt>
                <c:pt idx="5997">
                  <c:v>#N/A</c:v>
                </c:pt>
                <c:pt idx="5998">
                  <c:v>#N/A</c:v>
                </c:pt>
                <c:pt idx="5999">
                  <c:v>#N/A</c:v>
                </c:pt>
                <c:pt idx="6000">
                  <c:v>#N/A</c:v>
                </c:pt>
                <c:pt idx="6001">
                  <c:v>#N/A</c:v>
                </c:pt>
                <c:pt idx="6002">
                  <c:v>#N/A</c:v>
                </c:pt>
                <c:pt idx="6003">
                  <c:v>#N/A</c:v>
                </c:pt>
                <c:pt idx="6004">
                  <c:v>#N/A</c:v>
                </c:pt>
                <c:pt idx="6005">
                  <c:v>#N/A</c:v>
                </c:pt>
                <c:pt idx="6006">
                  <c:v>#N/A</c:v>
                </c:pt>
                <c:pt idx="6007">
                  <c:v>#N/A</c:v>
                </c:pt>
                <c:pt idx="6008">
                  <c:v>#N/A</c:v>
                </c:pt>
                <c:pt idx="6009">
                  <c:v>#N/A</c:v>
                </c:pt>
                <c:pt idx="6010">
                  <c:v>#N/A</c:v>
                </c:pt>
                <c:pt idx="6011">
                  <c:v>#N/A</c:v>
                </c:pt>
                <c:pt idx="6012">
                  <c:v>#N/A</c:v>
                </c:pt>
                <c:pt idx="6013">
                  <c:v>#N/A</c:v>
                </c:pt>
                <c:pt idx="6014">
                  <c:v>#N/A</c:v>
                </c:pt>
                <c:pt idx="6015">
                  <c:v>#N/A</c:v>
                </c:pt>
                <c:pt idx="6016">
                  <c:v>#N/A</c:v>
                </c:pt>
                <c:pt idx="6017">
                  <c:v>#N/A</c:v>
                </c:pt>
                <c:pt idx="6018">
                  <c:v>#N/A</c:v>
                </c:pt>
                <c:pt idx="6019">
                  <c:v>#N/A</c:v>
                </c:pt>
                <c:pt idx="6020">
                  <c:v>#N/A</c:v>
                </c:pt>
                <c:pt idx="6021">
                  <c:v>#N/A</c:v>
                </c:pt>
                <c:pt idx="6022">
                  <c:v>#N/A</c:v>
                </c:pt>
                <c:pt idx="6023">
                  <c:v>#N/A</c:v>
                </c:pt>
                <c:pt idx="6024">
                  <c:v>#N/A</c:v>
                </c:pt>
                <c:pt idx="6025">
                  <c:v>#N/A</c:v>
                </c:pt>
                <c:pt idx="6026">
                  <c:v>#N/A</c:v>
                </c:pt>
                <c:pt idx="6027">
                  <c:v>#N/A</c:v>
                </c:pt>
                <c:pt idx="6028">
                  <c:v>#N/A</c:v>
                </c:pt>
                <c:pt idx="6029">
                  <c:v>#N/A</c:v>
                </c:pt>
                <c:pt idx="6030">
                  <c:v>#N/A</c:v>
                </c:pt>
                <c:pt idx="6031">
                  <c:v>#N/A</c:v>
                </c:pt>
                <c:pt idx="6032">
                  <c:v>#N/A</c:v>
                </c:pt>
                <c:pt idx="6033">
                  <c:v>#N/A</c:v>
                </c:pt>
                <c:pt idx="6034">
                  <c:v>#N/A</c:v>
                </c:pt>
                <c:pt idx="6035">
                  <c:v>#N/A</c:v>
                </c:pt>
                <c:pt idx="6036">
                  <c:v>#N/A</c:v>
                </c:pt>
                <c:pt idx="6037">
                  <c:v>#N/A</c:v>
                </c:pt>
                <c:pt idx="6038">
                  <c:v>#N/A</c:v>
                </c:pt>
                <c:pt idx="6039">
                  <c:v>#N/A</c:v>
                </c:pt>
                <c:pt idx="6040">
                  <c:v>#N/A</c:v>
                </c:pt>
                <c:pt idx="6041">
                  <c:v>#N/A</c:v>
                </c:pt>
                <c:pt idx="6042">
                  <c:v>#N/A</c:v>
                </c:pt>
                <c:pt idx="6043">
                  <c:v>#N/A</c:v>
                </c:pt>
                <c:pt idx="6044">
                  <c:v>#N/A</c:v>
                </c:pt>
                <c:pt idx="6045">
                  <c:v>#N/A</c:v>
                </c:pt>
                <c:pt idx="6046">
                  <c:v>#N/A</c:v>
                </c:pt>
                <c:pt idx="6047">
                  <c:v>#N/A</c:v>
                </c:pt>
                <c:pt idx="6048">
                  <c:v>#N/A</c:v>
                </c:pt>
                <c:pt idx="6049">
                  <c:v>#N/A</c:v>
                </c:pt>
                <c:pt idx="6050">
                  <c:v>#N/A</c:v>
                </c:pt>
                <c:pt idx="6051">
                  <c:v>#N/A</c:v>
                </c:pt>
                <c:pt idx="6052">
                  <c:v>#N/A</c:v>
                </c:pt>
                <c:pt idx="6053">
                  <c:v>#N/A</c:v>
                </c:pt>
                <c:pt idx="6054">
                  <c:v>#N/A</c:v>
                </c:pt>
                <c:pt idx="6055">
                  <c:v>#N/A</c:v>
                </c:pt>
                <c:pt idx="6056">
                  <c:v>#N/A</c:v>
                </c:pt>
                <c:pt idx="6057">
                  <c:v>#N/A</c:v>
                </c:pt>
                <c:pt idx="6058">
                  <c:v>#N/A</c:v>
                </c:pt>
                <c:pt idx="6059">
                  <c:v>#N/A</c:v>
                </c:pt>
                <c:pt idx="6060">
                  <c:v>#N/A</c:v>
                </c:pt>
                <c:pt idx="6061">
                  <c:v>#N/A</c:v>
                </c:pt>
                <c:pt idx="6062">
                  <c:v>#N/A</c:v>
                </c:pt>
                <c:pt idx="6063">
                  <c:v>#N/A</c:v>
                </c:pt>
                <c:pt idx="6064">
                  <c:v>#N/A</c:v>
                </c:pt>
                <c:pt idx="6065">
                  <c:v>#N/A</c:v>
                </c:pt>
                <c:pt idx="6066">
                  <c:v>#N/A</c:v>
                </c:pt>
                <c:pt idx="6067">
                  <c:v>#N/A</c:v>
                </c:pt>
                <c:pt idx="6068">
                  <c:v>#N/A</c:v>
                </c:pt>
                <c:pt idx="6069">
                  <c:v>#N/A</c:v>
                </c:pt>
                <c:pt idx="6070">
                  <c:v>#N/A</c:v>
                </c:pt>
                <c:pt idx="6071">
                  <c:v>#N/A</c:v>
                </c:pt>
                <c:pt idx="6072">
                  <c:v>#N/A</c:v>
                </c:pt>
                <c:pt idx="6073">
                  <c:v>#N/A</c:v>
                </c:pt>
                <c:pt idx="6074">
                  <c:v>#N/A</c:v>
                </c:pt>
                <c:pt idx="6075">
                  <c:v>#N/A</c:v>
                </c:pt>
                <c:pt idx="6076">
                  <c:v>#N/A</c:v>
                </c:pt>
                <c:pt idx="6077">
                  <c:v>#N/A</c:v>
                </c:pt>
                <c:pt idx="6078">
                  <c:v>#N/A</c:v>
                </c:pt>
                <c:pt idx="6079">
                  <c:v>#N/A</c:v>
                </c:pt>
                <c:pt idx="6080">
                  <c:v>#N/A</c:v>
                </c:pt>
                <c:pt idx="6081">
                  <c:v>#N/A</c:v>
                </c:pt>
                <c:pt idx="6082">
                  <c:v>#N/A</c:v>
                </c:pt>
                <c:pt idx="6083">
                  <c:v>#N/A</c:v>
                </c:pt>
                <c:pt idx="6084">
                  <c:v>#N/A</c:v>
                </c:pt>
                <c:pt idx="6085">
                  <c:v>#N/A</c:v>
                </c:pt>
                <c:pt idx="6086">
                  <c:v>#N/A</c:v>
                </c:pt>
                <c:pt idx="6087">
                  <c:v>#N/A</c:v>
                </c:pt>
                <c:pt idx="6088">
                  <c:v>#N/A</c:v>
                </c:pt>
                <c:pt idx="6089">
                  <c:v>#N/A</c:v>
                </c:pt>
                <c:pt idx="6090">
                  <c:v>#N/A</c:v>
                </c:pt>
                <c:pt idx="6091">
                  <c:v>#N/A</c:v>
                </c:pt>
                <c:pt idx="6092">
                  <c:v>#N/A</c:v>
                </c:pt>
                <c:pt idx="6093">
                  <c:v>#N/A</c:v>
                </c:pt>
                <c:pt idx="6094">
                  <c:v>#N/A</c:v>
                </c:pt>
                <c:pt idx="6095">
                  <c:v>#N/A</c:v>
                </c:pt>
                <c:pt idx="6096">
                  <c:v>#N/A</c:v>
                </c:pt>
                <c:pt idx="6097">
                  <c:v>#N/A</c:v>
                </c:pt>
                <c:pt idx="6098">
                  <c:v>#N/A</c:v>
                </c:pt>
                <c:pt idx="6099">
                  <c:v>#N/A</c:v>
                </c:pt>
                <c:pt idx="6100">
                  <c:v>#N/A</c:v>
                </c:pt>
                <c:pt idx="6101">
                  <c:v>#N/A</c:v>
                </c:pt>
                <c:pt idx="6102">
                  <c:v>#N/A</c:v>
                </c:pt>
                <c:pt idx="6103">
                  <c:v>#N/A</c:v>
                </c:pt>
                <c:pt idx="6104">
                  <c:v>#N/A</c:v>
                </c:pt>
                <c:pt idx="6105">
                  <c:v>#N/A</c:v>
                </c:pt>
                <c:pt idx="6106">
                  <c:v>#N/A</c:v>
                </c:pt>
                <c:pt idx="6107">
                  <c:v>#N/A</c:v>
                </c:pt>
                <c:pt idx="6108">
                  <c:v>#N/A</c:v>
                </c:pt>
                <c:pt idx="6109">
                  <c:v>#N/A</c:v>
                </c:pt>
                <c:pt idx="6110">
                  <c:v>#N/A</c:v>
                </c:pt>
                <c:pt idx="6111">
                  <c:v>#N/A</c:v>
                </c:pt>
                <c:pt idx="6112">
                  <c:v>#N/A</c:v>
                </c:pt>
                <c:pt idx="6113">
                  <c:v>#N/A</c:v>
                </c:pt>
                <c:pt idx="6114">
                  <c:v>#N/A</c:v>
                </c:pt>
                <c:pt idx="6115">
                  <c:v>#N/A</c:v>
                </c:pt>
                <c:pt idx="6116">
                  <c:v>#N/A</c:v>
                </c:pt>
                <c:pt idx="6117">
                  <c:v>#N/A</c:v>
                </c:pt>
                <c:pt idx="6118">
                  <c:v>#N/A</c:v>
                </c:pt>
                <c:pt idx="6119">
                  <c:v>#N/A</c:v>
                </c:pt>
                <c:pt idx="6120">
                  <c:v>#N/A</c:v>
                </c:pt>
                <c:pt idx="6121">
                  <c:v>#N/A</c:v>
                </c:pt>
                <c:pt idx="6122">
                  <c:v>#N/A</c:v>
                </c:pt>
                <c:pt idx="6123">
                  <c:v>#N/A</c:v>
                </c:pt>
                <c:pt idx="6124">
                  <c:v>#N/A</c:v>
                </c:pt>
                <c:pt idx="6125">
                  <c:v>#N/A</c:v>
                </c:pt>
                <c:pt idx="6126">
                  <c:v>#N/A</c:v>
                </c:pt>
                <c:pt idx="6127">
                  <c:v>#N/A</c:v>
                </c:pt>
                <c:pt idx="6128">
                  <c:v>#N/A</c:v>
                </c:pt>
                <c:pt idx="6129">
                  <c:v>#N/A</c:v>
                </c:pt>
                <c:pt idx="6130">
                  <c:v>#N/A</c:v>
                </c:pt>
                <c:pt idx="6131">
                  <c:v>#N/A</c:v>
                </c:pt>
                <c:pt idx="6132">
                  <c:v>#N/A</c:v>
                </c:pt>
                <c:pt idx="6133">
                  <c:v>#N/A</c:v>
                </c:pt>
                <c:pt idx="6134">
                  <c:v>#N/A</c:v>
                </c:pt>
                <c:pt idx="6135">
                  <c:v>#N/A</c:v>
                </c:pt>
                <c:pt idx="6136">
                  <c:v>#N/A</c:v>
                </c:pt>
                <c:pt idx="6137">
                  <c:v>#N/A</c:v>
                </c:pt>
                <c:pt idx="6138">
                  <c:v>#N/A</c:v>
                </c:pt>
                <c:pt idx="6139">
                  <c:v>#N/A</c:v>
                </c:pt>
                <c:pt idx="6140">
                  <c:v>#N/A</c:v>
                </c:pt>
                <c:pt idx="6141">
                  <c:v>#N/A</c:v>
                </c:pt>
                <c:pt idx="6142">
                  <c:v>#N/A</c:v>
                </c:pt>
                <c:pt idx="6143">
                  <c:v>#N/A</c:v>
                </c:pt>
                <c:pt idx="6144">
                  <c:v>#N/A</c:v>
                </c:pt>
                <c:pt idx="6145">
                  <c:v>#N/A</c:v>
                </c:pt>
                <c:pt idx="6146">
                  <c:v>#N/A</c:v>
                </c:pt>
                <c:pt idx="6147">
                  <c:v>#N/A</c:v>
                </c:pt>
                <c:pt idx="6148">
                  <c:v>#N/A</c:v>
                </c:pt>
                <c:pt idx="6149">
                  <c:v>#N/A</c:v>
                </c:pt>
                <c:pt idx="6150">
                  <c:v>#N/A</c:v>
                </c:pt>
                <c:pt idx="6151">
                  <c:v>#N/A</c:v>
                </c:pt>
                <c:pt idx="6152">
                  <c:v>#N/A</c:v>
                </c:pt>
                <c:pt idx="6153">
                  <c:v>#N/A</c:v>
                </c:pt>
                <c:pt idx="6154">
                  <c:v>#N/A</c:v>
                </c:pt>
                <c:pt idx="6155">
                  <c:v>#N/A</c:v>
                </c:pt>
                <c:pt idx="6156">
                  <c:v>#N/A</c:v>
                </c:pt>
                <c:pt idx="6157">
                  <c:v>#N/A</c:v>
                </c:pt>
                <c:pt idx="6158">
                  <c:v>#N/A</c:v>
                </c:pt>
                <c:pt idx="6159">
                  <c:v>#N/A</c:v>
                </c:pt>
                <c:pt idx="6160">
                  <c:v>#N/A</c:v>
                </c:pt>
                <c:pt idx="6161">
                  <c:v>#N/A</c:v>
                </c:pt>
                <c:pt idx="6162">
                  <c:v>#N/A</c:v>
                </c:pt>
                <c:pt idx="6163">
                  <c:v>#N/A</c:v>
                </c:pt>
                <c:pt idx="6164">
                  <c:v>#N/A</c:v>
                </c:pt>
                <c:pt idx="6165">
                  <c:v>#N/A</c:v>
                </c:pt>
                <c:pt idx="6166">
                  <c:v>#N/A</c:v>
                </c:pt>
                <c:pt idx="6167">
                  <c:v>#N/A</c:v>
                </c:pt>
                <c:pt idx="6168">
                  <c:v>#N/A</c:v>
                </c:pt>
                <c:pt idx="6169">
                  <c:v>#N/A</c:v>
                </c:pt>
                <c:pt idx="6170">
                  <c:v>#N/A</c:v>
                </c:pt>
                <c:pt idx="6171">
                  <c:v>#N/A</c:v>
                </c:pt>
                <c:pt idx="6172">
                  <c:v>#N/A</c:v>
                </c:pt>
                <c:pt idx="6173">
                  <c:v>#N/A</c:v>
                </c:pt>
                <c:pt idx="6174">
                  <c:v>#N/A</c:v>
                </c:pt>
                <c:pt idx="6175">
                  <c:v>#N/A</c:v>
                </c:pt>
                <c:pt idx="6176">
                  <c:v>#N/A</c:v>
                </c:pt>
                <c:pt idx="6177">
                  <c:v>#N/A</c:v>
                </c:pt>
                <c:pt idx="6178">
                  <c:v>#N/A</c:v>
                </c:pt>
                <c:pt idx="6179">
                  <c:v>#N/A</c:v>
                </c:pt>
                <c:pt idx="6180">
                  <c:v>#N/A</c:v>
                </c:pt>
                <c:pt idx="6181">
                  <c:v>#N/A</c:v>
                </c:pt>
                <c:pt idx="6182">
                  <c:v>#N/A</c:v>
                </c:pt>
                <c:pt idx="6183">
                  <c:v>#N/A</c:v>
                </c:pt>
                <c:pt idx="6184">
                  <c:v>#N/A</c:v>
                </c:pt>
                <c:pt idx="6185">
                  <c:v>#N/A</c:v>
                </c:pt>
                <c:pt idx="6186">
                  <c:v>#N/A</c:v>
                </c:pt>
                <c:pt idx="6187">
                  <c:v>#N/A</c:v>
                </c:pt>
                <c:pt idx="6188">
                  <c:v>#N/A</c:v>
                </c:pt>
                <c:pt idx="6189">
                  <c:v>#N/A</c:v>
                </c:pt>
                <c:pt idx="6190">
                  <c:v>#N/A</c:v>
                </c:pt>
                <c:pt idx="6191">
                  <c:v>#N/A</c:v>
                </c:pt>
                <c:pt idx="6192">
                  <c:v>#N/A</c:v>
                </c:pt>
                <c:pt idx="6193">
                  <c:v>#N/A</c:v>
                </c:pt>
                <c:pt idx="6194">
                  <c:v>#N/A</c:v>
                </c:pt>
                <c:pt idx="6195">
                  <c:v>#N/A</c:v>
                </c:pt>
                <c:pt idx="6196">
                  <c:v>#N/A</c:v>
                </c:pt>
                <c:pt idx="6197">
                  <c:v>#N/A</c:v>
                </c:pt>
                <c:pt idx="6198">
                  <c:v>#N/A</c:v>
                </c:pt>
                <c:pt idx="6199">
                  <c:v>#N/A</c:v>
                </c:pt>
                <c:pt idx="6200">
                  <c:v>#N/A</c:v>
                </c:pt>
                <c:pt idx="6201">
                  <c:v>#N/A</c:v>
                </c:pt>
                <c:pt idx="6202">
                  <c:v>#N/A</c:v>
                </c:pt>
                <c:pt idx="6203">
                  <c:v>#N/A</c:v>
                </c:pt>
                <c:pt idx="6204">
                  <c:v>#N/A</c:v>
                </c:pt>
                <c:pt idx="6205">
                  <c:v>#N/A</c:v>
                </c:pt>
                <c:pt idx="6206">
                  <c:v>#N/A</c:v>
                </c:pt>
                <c:pt idx="6207">
                  <c:v>#N/A</c:v>
                </c:pt>
                <c:pt idx="6208">
                  <c:v>#N/A</c:v>
                </c:pt>
                <c:pt idx="6209">
                  <c:v>#N/A</c:v>
                </c:pt>
                <c:pt idx="6210">
                  <c:v>#N/A</c:v>
                </c:pt>
                <c:pt idx="6211">
                  <c:v>#N/A</c:v>
                </c:pt>
                <c:pt idx="6212">
                  <c:v>#N/A</c:v>
                </c:pt>
                <c:pt idx="6213">
                  <c:v>#N/A</c:v>
                </c:pt>
                <c:pt idx="6214">
                  <c:v>#N/A</c:v>
                </c:pt>
                <c:pt idx="6215">
                  <c:v>#N/A</c:v>
                </c:pt>
                <c:pt idx="6216">
                  <c:v>#N/A</c:v>
                </c:pt>
                <c:pt idx="6217">
                  <c:v>#N/A</c:v>
                </c:pt>
                <c:pt idx="6218">
                  <c:v>#N/A</c:v>
                </c:pt>
                <c:pt idx="6219">
                  <c:v>#N/A</c:v>
                </c:pt>
                <c:pt idx="6220">
                  <c:v>#N/A</c:v>
                </c:pt>
                <c:pt idx="6221">
                  <c:v>#N/A</c:v>
                </c:pt>
                <c:pt idx="6222">
                  <c:v>#N/A</c:v>
                </c:pt>
                <c:pt idx="6223">
                  <c:v>#N/A</c:v>
                </c:pt>
                <c:pt idx="6224">
                  <c:v>#N/A</c:v>
                </c:pt>
                <c:pt idx="6225">
                  <c:v>#N/A</c:v>
                </c:pt>
                <c:pt idx="6226">
                  <c:v>#N/A</c:v>
                </c:pt>
                <c:pt idx="6227">
                  <c:v>#N/A</c:v>
                </c:pt>
                <c:pt idx="6228">
                  <c:v>#N/A</c:v>
                </c:pt>
                <c:pt idx="6229">
                  <c:v>#N/A</c:v>
                </c:pt>
                <c:pt idx="6230">
                  <c:v>#N/A</c:v>
                </c:pt>
                <c:pt idx="6231">
                  <c:v>#N/A</c:v>
                </c:pt>
                <c:pt idx="6232">
                  <c:v>#N/A</c:v>
                </c:pt>
                <c:pt idx="6233">
                  <c:v>#N/A</c:v>
                </c:pt>
                <c:pt idx="6234">
                  <c:v>#N/A</c:v>
                </c:pt>
                <c:pt idx="6235">
                  <c:v>#N/A</c:v>
                </c:pt>
                <c:pt idx="6236">
                  <c:v>#N/A</c:v>
                </c:pt>
                <c:pt idx="6237">
                  <c:v>#N/A</c:v>
                </c:pt>
                <c:pt idx="6238">
                  <c:v>#N/A</c:v>
                </c:pt>
                <c:pt idx="6239">
                  <c:v>#N/A</c:v>
                </c:pt>
                <c:pt idx="6240">
                  <c:v>#N/A</c:v>
                </c:pt>
                <c:pt idx="6241">
                  <c:v>#N/A</c:v>
                </c:pt>
                <c:pt idx="6242">
                  <c:v>#N/A</c:v>
                </c:pt>
                <c:pt idx="6243">
                  <c:v>#N/A</c:v>
                </c:pt>
                <c:pt idx="6244">
                  <c:v>#N/A</c:v>
                </c:pt>
                <c:pt idx="6245">
                  <c:v>#N/A</c:v>
                </c:pt>
                <c:pt idx="6246">
                  <c:v>#N/A</c:v>
                </c:pt>
                <c:pt idx="6247">
                  <c:v>#N/A</c:v>
                </c:pt>
                <c:pt idx="6248">
                  <c:v>#N/A</c:v>
                </c:pt>
                <c:pt idx="6249">
                  <c:v>#N/A</c:v>
                </c:pt>
                <c:pt idx="6250">
                  <c:v>#N/A</c:v>
                </c:pt>
                <c:pt idx="6251">
                  <c:v>#N/A</c:v>
                </c:pt>
                <c:pt idx="6252">
                  <c:v>#N/A</c:v>
                </c:pt>
                <c:pt idx="6253">
                  <c:v>#N/A</c:v>
                </c:pt>
                <c:pt idx="6254">
                  <c:v>#N/A</c:v>
                </c:pt>
                <c:pt idx="6255">
                  <c:v>#N/A</c:v>
                </c:pt>
                <c:pt idx="6256">
                  <c:v>#N/A</c:v>
                </c:pt>
                <c:pt idx="6257">
                  <c:v>#N/A</c:v>
                </c:pt>
                <c:pt idx="6258">
                  <c:v>#N/A</c:v>
                </c:pt>
                <c:pt idx="6259">
                  <c:v>#N/A</c:v>
                </c:pt>
                <c:pt idx="6260">
                  <c:v>#N/A</c:v>
                </c:pt>
                <c:pt idx="6261">
                  <c:v>#N/A</c:v>
                </c:pt>
                <c:pt idx="6262">
                  <c:v>#N/A</c:v>
                </c:pt>
                <c:pt idx="6263">
                  <c:v>#N/A</c:v>
                </c:pt>
                <c:pt idx="6264">
                  <c:v>#N/A</c:v>
                </c:pt>
                <c:pt idx="6265">
                  <c:v>#N/A</c:v>
                </c:pt>
                <c:pt idx="6266">
                  <c:v>#N/A</c:v>
                </c:pt>
                <c:pt idx="6267">
                  <c:v>#N/A</c:v>
                </c:pt>
                <c:pt idx="6268">
                  <c:v>#N/A</c:v>
                </c:pt>
                <c:pt idx="6269">
                  <c:v>#N/A</c:v>
                </c:pt>
                <c:pt idx="6270">
                  <c:v>#N/A</c:v>
                </c:pt>
                <c:pt idx="6271">
                  <c:v>#N/A</c:v>
                </c:pt>
                <c:pt idx="6272">
                  <c:v>#N/A</c:v>
                </c:pt>
                <c:pt idx="6273">
                  <c:v>#N/A</c:v>
                </c:pt>
                <c:pt idx="6274">
                  <c:v>#N/A</c:v>
                </c:pt>
                <c:pt idx="6275">
                  <c:v>#N/A</c:v>
                </c:pt>
                <c:pt idx="6276">
                  <c:v>#N/A</c:v>
                </c:pt>
                <c:pt idx="6277">
                  <c:v>#N/A</c:v>
                </c:pt>
                <c:pt idx="6278">
                  <c:v>#N/A</c:v>
                </c:pt>
                <c:pt idx="6279">
                  <c:v>#N/A</c:v>
                </c:pt>
                <c:pt idx="6280">
                  <c:v>#N/A</c:v>
                </c:pt>
                <c:pt idx="6281">
                  <c:v>#N/A</c:v>
                </c:pt>
                <c:pt idx="6282">
                  <c:v>#N/A</c:v>
                </c:pt>
                <c:pt idx="6283">
                  <c:v>#N/A</c:v>
                </c:pt>
                <c:pt idx="6284">
                  <c:v>#N/A</c:v>
                </c:pt>
                <c:pt idx="6285">
                  <c:v>#N/A</c:v>
                </c:pt>
                <c:pt idx="6286">
                  <c:v>#N/A</c:v>
                </c:pt>
                <c:pt idx="6287">
                  <c:v>#N/A</c:v>
                </c:pt>
                <c:pt idx="6288">
                  <c:v>#N/A</c:v>
                </c:pt>
                <c:pt idx="6289">
                  <c:v>#N/A</c:v>
                </c:pt>
                <c:pt idx="6290">
                  <c:v>#N/A</c:v>
                </c:pt>
                <c:pt idx="6291">
                  <c:v>#N/A</c:v>
                </c:pt>
                <c:pt idx="6292">
                  <c:v>#N/A</c:v>
                </c:pt>
                <c:pt idx="6293">
                  <c:v>#N/A</c:v>
                </c:pt>
                <c:pt idx="6294">
                  <c:v>#N/A</c:v>
                </c:pt>
                <c:pt idx="6295">
                  <c:v>#N/A</c:v>
                </c:pt>
                <c:pt idx="6296">
                  <c:v>#N/A</c:v>
                </c:pt>
                <c:pt idx="6297">
                  <c:v>#N/A</c:v>
                </c:pt>
                <c:pt idx="6298">
                  <c:v>#N/A</c:v>
                </c:pt>
                <c:pt idx="6299">
                  <c:v>#N/A</c:v>
                </c:pt>
                <c:pt idx="6300">
                  <c:v>#N/A</c:v>
                </c:pt>
                <c:pt idx="6301">
                  <c:v>#N/A</c:v>
                </c:pt>
                <c:pt idx="6302">
                  <c:v>#N/A</c:v>
                </c:pt>
                <c:pt idx="6303">
                  <c:v>#N/A</c:v>
                </c:pt>
                <c:pt idx="6304">
                  <c:v>#N/A</c:v>
                </c:pt>
                <c:pt idx="6305">
                  <c:v>#N/A</c:v>
                </c:pt>
                <c:pt idx="6306">
                  <c:v>#N/A</c:v>
                </c:pt>
                <c:pt idx="6307">
                  <c:v>#N/A</c:v>
                </c:pt>
                <c:pt idx="6308">
                  <c:v>#N/A</c:v>
                </c:pt>
                <c:pt idx="6309">
                  <c:v>#N/A</c:v>
                </c:pt>
                <c:pt idx="6310">
                  <c:v>#N/A</c:v>
                </c:pt>
                <c:pt idx="6311">
                  <c:v>#N/A</c:v>
                </c:pt>
                <c:pt idx="6312">
                  <c:v>#N/A</c:v>
                </c:pt>
                <c:pt idx="6313">
                  <c:v>#N/A</c:v>
                </c:pt>
                <c:pt idx="6314">
                  <c:v>#N/A</c:v>
                </c:pt>
                <c:pt idx="6315">
                  <c:v>#N/A</c:v>
                </c:pt>
                <c:pt idx="6316">
                  <c:v>#N/A</c:v>
                </c:pt>
                <c:pt idx="6317">
                  <c:v>#N/A</c:v>
                </c:pt>
                <c:pt idx="6318">
                  <c:v>#N/A</c:v>
                </c:pt>
                <c:pt idx="6319">
                  <c:v>#N/A</c:v>
                </c:pt>
                <c:pt idx="6320">
                  <c:v>#N/A</c:v>
                </c:pt>
                <c:pt idx="6321">
                  <c:v>#N/A</c:v>
                </c:pt>
                <c:pt idx="6322">
                  <c:v>#N/A</c:v>
                </c:pt>
                <c:pt idx="6323">
                  <c:v>#N/A</c:v>
                </c:pt>
                <c:pt idx="6324">
                  <c:v>#N/A</c:v>
                </c:pt>
                <c:pt idx="6325">
                  <c:v>#N/A</c:v>
                </c:pt>
                <c:pt idx="6326">
                  <c:v>#N/A</c:v>
                </c:pt>
                <c:pt idx="6327">
                  <c:v>#N/A</c:v>
                </c:pt>
                <c:pt idx="6328">
                  <c:v>#N/A</c:v>
                </c:pt>
                <c:pt idx="6329">
                  <c:v>#N/A</c:v>
                </c:pt>
                <c:pt idx="6330">
                  <c:v>#N/A</c:v>
                </c:pt>
                <c:pt idx="6331">
                  <c:v>#N/A</c:v>
                </c:pt>
                <c:pt idx="6332">
                  <c:v>#N/A</c:v>
                </c:pt>
                <c:pt idx="6333">
                  <c:v>#N/A</c:v>
                </c:pt>
                <c:pt idx="6334">
                  <c:v>#N/A</c:v>
                </c:pt>
                <c:pt idx="6335">
                  <c:v>#N/A</c:v>
                </c:pt>
                <c:pt idx="6336">
                  <c:v>#N/A</c:v>
                </c:pt>
                <c:pt idx="6337">
                  <c:v>#N/A</c:v>
                </c:pt>
                <c:pt idx="6338">
                  <c:v>#N/A</c:v>
                </c:pt>
                <c:pt idx="6339">
                  <c:v>#N/A</c:v>
                </c:pt>
                <c:pt idx="6340">
                  <c:v>#N/A</c:v>
                </c:pt>
                <c:pt idx="6341">
                  <c:v>#N/A</c:v>
                </c:pt>
                <c:pt idx="6342">
                  <c:v>#N/A</c:v>
                </c:pt>
                <c:pt idx="6343">
                  <c:v>#N/A</c:v>
                </c:pt>
                <c:pt idx="6344">
                  <c:v>#N/A</c:v>
                </c:pt>
                <c:pt idx="6345">
                  <c:v>#N/A</c:v>
                </c:pt>
                <c:pt idx="6346">
                  <c:v>#N/A</c:v>
                </c:pt>
                <c:pt idx="6347">
                  <c:v>#N/A</c:v>
                </c:pt>
                <c:pt idx="6348">
                  <c:v>#N/A</c:v>
                </c:pt>
                <c:pt idx="6349">
                  <c:v>#N/A</c:v>
                </c:pt>
                <c:pt idx="6350">
                  <c:v>#N/A</c:v>
                </c:pt>
                <c:pt idx="6351">
                  <c:v>#N/A</c:v>
                </c:pt>
                <c:pt idx="6352">
                  <c:v>#N/A</c:v>
                </c:pt>
                <c:pt idx="6353">
                  <c:v>#N/A</c:v>
                </c:pt>
                <c:pt idx="6354">
                  <c:v>#N/A</c:v>
                </c:pt>
                <c:pt idx="6355">
                  <c:v>#N/A</c:v>
                </c:pt>
                <c:pt idx="6356">
                  <c:v>#N/A</c:v>
                </c:pt>
                <c:pt idx="6357">
                  <c:v>#N/A</c:v>
                </c:pt>
                <c:pt idx="6358">
                  <c:v>#N/A</c:v>
                </c:pt>
                <c:pt idx="6359">
                  <c:v>#N/A</c:v>
                </c:pt>
                <c:pt idx="6360">
                  <c:v>#N/A</c:v>
                </c:pt>
                <c:pt idx="6361">
                  <c:v>#N/A</c:v>
                </c:pt>
                <c:pt idx="6362">
                  <c:v>#N/A</c:v>
                </c:pt>
                <c:pt idx="6363">
                  <c:v>#N/A</c:v>
                </c:pt>
                <c:pt idx="6364">
                  <c:v>#N/A</c:v>
                </c:pt>
                <c:pt idx="6365">
                  <c:v>#N/A</c:v>
                </c:pt>
                <c:pt idx="6366">
                  <c:v>#N/A</c:v>
                </c:pt>
                <c:pt idx="6367">
                  <c:v>#N/A</c:v>
                </c:pt>
                <c:pt idx="6368">
                  <c:v>#N/A</c:v>
                </c:pt>
                <c:pt idx="6369">
                  <c:v>#N/A</c:v>
                </c:pt>
                <c:pt idx="6370">
                  <c:v>#N/A</c:v>
                </c:pt>
                <c:pt idx="6371">
                  <c:v>#N/A</c:v>
                </c:pt>
                <c:pt idx="6372">
                  <c:v>#N/A</c:v>
                </c:pt>
                <c:pt idx="6373">
                  <c:v>#N/A</c:v>
                </c:pt>
                <c:pt idx="6374">
                  <c:v>#N/A</c:v>
                </c:pt>
                <c:pt idx="6375">
                  <c:v>#N/A</c:v>
                </c:pt>
                <c:pt idx="6376">
                  <c:v>#N/A</c:v>
                </c:pt>
                <c:pt idx="6377">
                  <c:v>#N/A</c:v>
                </c:pt>
                <c:pt idx="6378">
                  <c:v>#N/A</c:v>
                </c:pt>
                <c:pt idx="6379">
                  <c:v>#N/A</c:v>
                </c:pt>
                <c:pt idx="6380">
                  <c:v>#N/A</c:v>
                </c:pt>
                <c:pt idx="6381">
                  <c:v>#N/A</c:v>
                </c:pt>
                <c:pt idx="6382">
                  <c:v>#N/A</c:v>
                </c:pt>
                <c:pt idx="6383">
                  <c:v>#N/A</c:v>
                </c:pt>
                <c:pt idx="6384">
                  <c:v>#N/A</c:v>
                </c:pt>
                <c:pt idx="6385">
                  <c:v>#N/A</c:v>
                </c:pt>
                <c:pt idx="6386">
                  <c:v>#N/A</c:v>
                </c:pt>
                <c:pt idx="6387">
                  <c:v>#N/A</c:v>
                </c:pt>
                <c:pt idx="6388">
                  <c:v>#N/A</c:v>
                </c:pt>
                <c:pt idx="6389">
                  <c:v>#N/A</c:v>
                </c:pt>
                <c:pt idx="6390">
                  <c:v>#N/A</c:v>
                </c:pt>
                <c:pt idx="6391">
                  <c:v>#N/A</c:v>
                </c:pt>
                <c:pt idx="6392">
                  <c:v>#N/A</c:v>
                </c:pt>
                <c:pt idx="6393">
                  <c:v>#N/A</c:v>
                </c:pt>
                <c:pt idx="6394">
                  <c:v>#N/A</c:v>
                </c:pt>
                <c:pt idx="6395">
                  <c:v>#N/A</c:v>
                </c:pt>
                <c:pt idx="6396">
                  <c:v>#N/A</c:v>
                </c:pt>
                <c:pt idx="6397">
                  <c:v>#N/A</c:v>
                </c:pt>
                <c:pt idx="6398">
                  <c:v>#N/A</c:v>
                </c:pt>
                <c:pt idx="6399">
                  <c:v>#N/A</c:v>
                </c:pt>
                <c:pt idx="6400">
                  <c:v>#N/A</c:v>
                </c:pt>
                <c:pt idx="6401">
                  <c:v>#N/A</c:v>
                </c:pt>
                <c:pt idx="6402">
                  <c:v>#N/A</c:v>
                </c:pt>
                <c:pt idx="6403">
                  <c:v>#N/A</c:v>
                </c:pt>
                <c:pt idx="6404">
                  <c:v>#N/A</c:v>
                </c:pt>
                <c:pt idx="6405">
                  <c:v>#N/A</c:v>
                </c:pt>
                <c:pt idx="6406">
                  <c:v>#N/A</c:v>
                </c:pt>
                <c:pt idx="6407">
                  <c:v>#N/A</c:v>
                </c:pt>
                <c:pt idx="6408">
                  <c:v>#N/A</c:v>
                </c:pt>
                <c:pt idx="6409">
                  <c:v>#N/A</c:v>
                </c:pt>
                <c:pt idx="6410">
                  <c:v>#N/A</c:v>
                </c:pt>
                <c:pt idx="6411">
                  <c:v>#N/A</c:v>
                </c:pt>
                <c:pt idx="6412">
                  <c:v>#N/A</c:v>
                </c:pt>
                <c:pt idx="6413">
                  <c:v>#N/A</c:v>
                </c:pt>
                <c:pt idx="6414">
                  <c:v>#N/A</c:v>
                </c:pt>
                <c:pt idx="6415">
                  <c:v>#N/A</c:v>
                </c:pt>
                <c:pt idx="6416">
                  <c:v>#N/A</c:v>
                </c:pt>
                <c:pt idx="6417">
                  <c:v>#N/A</c:v>
                </c:pt>
                <c:pt idx="6418">
                  <c:v>#N/A</c:v>
                </c:pt>
                <c:pt idx="6419">
                  <c:v>#N/A</c:v>
                </c:pt>
                <c:pt idx="6420">
                  <c:v>#N/A</c:v>
                </c:pt>
                <c:pt idx="6421">
                  <c:v>#N/A</c:v>
                </c:pt>
                <c:pt idx="6422">
                  <c:v>#N/A</c:v>
                </c:pt>
                <c:pt idx="6423">
                  <c:v>#N/A</c:v>
                </c:pt>
                <c:pt idx="6424">
                  <c:v>#N/A</c:v>
                </c:pt>
                <c:pt idx="6425">
                  <c:v>#N/A</c:v>
                </c:pt>
                <c:pt idx="6426">
                  <c:v>#N/A</c:v>
                </c:pt>
                <c:pt idx="6427">
                  <c:v>#N/A</c:v>
                </c:pt>
                <c:pt idx="6428">
                  <c:v>#N/A</c:v>
                </c:pt>
                <c:pt idx="6429">
                  <c:v>#N/A</c:v>
                </c:pt>
                <c:pt idx="6430">
                  <c:v>#N/A</c:v>
                </c:pt>
                <c:pt idx="6431">
                  <c:v>#N/A</c:v>
                </c:pt>
                <c:pt idx="6432">
                  <c:v>#N/A</c:v>
                </c:pt>
                <c:pt idx="6433">
                  <c:v>#N/A</c:v>
                </c:pt>
                <c:pt idx="6434">
                  <c:v>#N/A</c:v>
                </c:pt>
                <c:pt idx="6435">
                  <c:v>#N/A</c:v>
                </c:pt>
                <c:pt idx="6436">
                  <c:v>#N/A</c:v>
                </c:pt>
                <c:pt idx="6437">
                  <c:v>#N/A</c:v>
                </c:pt>
                <c:pt idx="6438">
                  <c:v>#N/A</c:v>
                </c:pt>
                <c:pt idx="6439">
                  <c:v>#N/A</c:v>
                </c:pt>
                <c:pt idx="6440">
                  <c:v>#N/A</c:v>
                </c:pt>
                <c:pt idx="6441">
                  <c:v>#N/A</c:v>
                </c:pt>
                <c:pt idx="6442">
                  <c:v>#N/A</c:v>
                </c:pt>
                <c:pt idx="6443">
                  <c:v>#N/A</c:v>
                </c:pt>
                <c:pt idx="6444">
                  <c:v>#N/A</c:v>
                </c:pt>
                <c:pt idx="6445">
                  <c:v>#N/A</c:v>
                </c:pt>
                <c:pt idx="6446">
                  <c:v>#N/A</c:v>
                </c:pt>
                <c:pt idx="6447">
                  <c:v>#N/A</c:v>
                </c:pt>
                <c:pt idx="6448">
                  <c:v>#N/A</c:v>
                </c:pt>
                <c:pt idx="6449">
                  <c:v>#N/A</c:v>
                </c:pt>
                <c:pt idx="6450">
                  <c:v>#N/A</c:v>
                </c:pt>
                <c:pt idx="6451">
                  <c:v>#N/A</c:v>
                </c:pt>
                <c:pt idx="6452">
                  <c:v>#N/A</c:v>
                </c:pt>
                <c:pt idx="6453">
                  <c:v>#N/A</c:v>
                </c:pt>
                <c:pt idx="6454">
                  <c:v>#N/A</c:v>
                </c:pt>
                <c:pt idx="6455">
                  <c:v>#N/A</c:v>
                </c:pt>
                <c:pt idx="6456">
                  <c:v>#N/A</c:v>
                </c:pt>
                <c:pt idx="6457">
                  <c:v>#N/A</c:v>
                </c:pt>
                <c:pt idx="6458">
                  <c:v>#N/A</c:v>
                </c:pt>
                <c:pt idx="6459">
                  <c:v>#N/A</c:v>
                </c:pt>
                <c:pt idx="6460">
                  <c:v>#N/A</c:v>
                </c:pt>
                <c:pt idx="6461">
                  <c:v>#N/A</c:v>
                </c:pt>
                <c:pt idx="6462">
                  <c:v>#N/A</c:v>
                </c:pt>
                <c:pt idx="6463">
                  <c:v>#N/A</c:v>
                </c:pt>
                <c:pt idx="6464">
                  <c:v>#N/A</c:v>
                </c:pt>
                <c:pt idx="6465">
                  <c:v>#N/A</c:v>
                </c:pt>
                <c:pt idx="6466">
                  <c:v>#N/A</c:v>
                </c:pt>
                <c:pt idx="6467">
                  <c:v>#N/A</c:v>
                </c:pt>
                <c:pt idx="6468">
                  <c:v>#N/A</c:v>
                </c:pt>
                <c:pt idx="6469">
                  <c:v>#N/A</c:v>
                </c:pt>
                <c:pt idx="6470">
                  <c:v>#N/A</c:v>
                </c:pt>
                <c:pt idx="6471">
                  <c:v>#N/A</c:v>
                </c:pt>
                <c:pt idx="6472">
                  <c:v>#N/A</c:v>
                </c:pt>
                <c:pt idx="6473">
                  <c:v>#N/A</c:v>
                </c:pt>
                <c:pt idx="6474">
                  <c:v>#N/A</c:v>
                </c:pt>
                <c:pt idx="6475">
                  <c:v>#N/A</c:v>
                </c:pt>
                <c:pt idx="6476">
                  <c:v>#N/A</c:v>
                </c:pt>
                <c:pt idx="6477">
                  <c:v>#N/A</c:v>
                </c:pt>
                <c:pt idx="6478">
                  <c:v>#N/A</c:v>
                </c:pt>
                <c:pt idx="6479">
                  <c:v>#N/A</c:v>
                </c:pt>
                <c:pt idx="6480">
                  <c:v>#N/A</c:v>
                </c:pt>
                <c:pt idx="6481">
                  <c:v>#N/A</c:v>
                </c:pt>
                <c:pt idx="6482">
                  <c:v>#N/A</c:v>
                </c:pt>
                <c:pt idx="6483">
                  <c:v>#N/A</c:v>
                </c:pt>
                <c:pt idx="6484">
                  <c:v>#N/A</c:v>
                </c:pt>
                <c:pt idx="6485">
                  <c:v>#N/A</c:v>
                </c:pt>
                <c:pt idx="6486">
                  <c:v>#N/A</c:v>
                </c:pt>
                <c:pt idx="6487">
                  <c:v>#N/A</c:v>
                </c:pt>
                <c:pt idx="6488">
                  <c:v>#N/A</c:v>
                </c:pt>
                <c:pt idx="6489">
                  <c:v>#N/A</c:v>
                </c:pt>
                <c:pt idx="6490">
                  <c:v>#N/A</c:v>
                </c:pt>
                <c:pt idx="6491">
                  <c:v>#N/A</c:v>
                </c:pt>
                <c:pt idx="6492">
                  <c:v>#N/A</c:v>
                </c:pt>
                <c:pt idx="6493">
                  <c:v>#N/A</c:v>
                </c:pt>
                <c:pt idx="6494">
                  <c:v>#N/A</c:v>
                </c:pt>
                <c:pt idx="6495">
                  <c:v>#N/A</c:v>
                </c:pt>
                <c:pt idx="6496">
                  <c:v>#N/A</c:v>
                </c:pt>
                <c:pt idx="6497">
                  <c:v>#N/A</c:v>
                </c:pt>
                <c:pt idx="6498">
                  <c:v>#N/A</c:v>
                </c:pt>
                <c:pt idx="6499">
                  <c:v>#N/A</c:v>
                </c:pt>
                <c:pt idx="6500">
                  <c:v>#N/A</c:v>
                </c:pt>
                <c:pt idx="6501">
                  <c:v>#N/A</c:v>
                </c:pt>
                <c:pt idx="6502">
                  <c:v>#N/A</c:v>
                </c:pt>
                <c:pt idx="6503">
                  <c:v>#N/A</c:v>
                </c:pt>
                <c:pt idx="6504">
                  <c:v>#N/A</c:v>
                </c:pt>
                <c:pt idx="6505">
                  <c:v>#N/A</c:v>
                </c:pt>
                <c:pt idx="6506">
                  <c:v>#N/A</c:v>
                </c:pt>
                <c:pt idx="6507">
                  <c:v>#N/A</c:v>
                </c:pt>
                <c:pt idx="6508">
                  <c:v>#N/A</c:v>
                </c:pt>
                <c:pt idx="6509">
                  <c:v>#N/A</c:v>
                </c:pt>
                <c:pt idx="6510">
                  <c:v>#N/A</c:v>
                </c:pt>
                <c:pt idx="6511">
                  <c:v>#N/A</c:v>
                </c:pt>
                <c:pt idx="6512">
                  <c:v>#N/A</c:v>
                </c:pt>
                <c:pt idx="6513">
                  <c:v>#N/A</c:v>
                </c:pt>
                <c:pt idx="6514">
                  <c:v>#N/A</c:v>
                </c:pt>
                <c:pt idx="6515">
                  <c:v>#N/A</c:v>
                </c:pt>
                <c:pt idx="6516">
                  <c:v>#N/A</c:v>
                </c:pt>
                <c:pt idx="6517">
                  <c:v>#N/A</c:v>
                </c:pt>
                <c:pt idx="6518">
                  <c:v>#N/A</c:v>
                </c:pt>
                <c:pt idx="6519">
                  <c:v>#N/A</c:v>
                </c:pt>
                <c:pt idx="6520">
                  <c:v>#N/A</c:v>
                </c:pt>
                <c:pt idx="6521">
                  <c:v>#N/A</c:v>
                </c:pt>
                <c:pt idx="6522">
                  <c:v>#N/A</c:v>
                </c:pt>
                <c:pt idx="6523">
                  <c:v>#N/A</c:v>
                </c:pt>
                <c:pt idx="6524">
                  <c:v>#N/A</c:v>
                </c:pt>
                <c:pt idx="6525">
                  <c:v>#N/A</c:v>
                </c:pt>
                <c:pt idx="6526">
                  <c:v>#N/A</c:v>
                </c:pt>
                <c:pt idx="6527">
                  <c:v>#N/A</c:v>
                </c:pt>
                <c:pt idx="6528">
                  <c:v>#N/A</c:v>
                </c:pt>
                <c:pt idx="6529">
                  <c:v>#N/A</c:v>
                </c:pt>
                <c:pt idx="6530">
                  <c:v>#N/A</c:v>
                </c:pt>
                <c:pt idx="6531">
                  <c:v>#N/A</c:v>
                </c:pt>
                <c:pt idx="6532">
                  <c:v>#N/A</c:v>
                </c:pt>
                <c:pt idx="6533">
                  <c:v>#N/A</c:v>
                </c:pt>
                <c:pt idx="6534">
                  <c:v>#N/A</c:v>
                </c:pt>
                <c:pt idx="6535">
                  <c:v>#N/A</c:v>
                </c:pt>
                <c:pt idx="6536">
                  <c:v>#N/A</c:v>
                </c:pt>
                <c:pt idx="6537">
                  <c:v>#N/A</c:v>
                </c:pt>
                <c:pt idx="6538">
                  <c:v>#N/A</c:v>
                </c:pt>
                <c:pt idx="6539">
                  <c:v>#N/A</c:v>
                </c:pt>
                <c:pt idx="6540">
                  <c:v>#N/A</c:v>
                </c:pt>
                <c:pt idx="6541">
                  <c:v>#N/A</c:v>
                </c:pt>
                <c:pt idx="6542">
                  <c:v>#N/A</c:v>
                </c:pt>
                <c:pt idx="6543">
                  <c:v>#N/A</c:v>
                </c:pt>
                <c:pt idx="6544">
                  <c:v>#N/A</c:v>
                </c:pt>
                <c:pt idx="6545">
                  <c:v>#N/A</c:v>
                </c:pt>
                <c:pt idx="6546">
                  <c:v>#N/A</c:v>
                </c:pt>
                <c:pt idx="6547">
                  <c:v>#N/A</c:v>
                </c:pt>
                <c:pt idx="6548">
                  <c:v>#N/A</c:v>
                </c:pt>
                <c:pt idx="6549">
                  <c:v>#N/A</c:v>
                </c:pt>
                <c:pt idx="6550">
                  <c:v>#N/A</c:v>
                </c:pt>
                <c:pt idx="6551">
                  <c:v>#N/A</c:v>
                </c:pt>
                <c:pt idx="6552">
                  <c:v>#N/A</c:v>
                </c:pt>
                <c:pt idx="6553">
                  <c:v>#N/A</c:v>
                </c:pt>
                <c:pt idx="6554">
                  <c:v>#N/A</c:v>
                </c:pt>
                <c:pt idx="6555">
                  <c:v>#N/A</c:v>
                </c:pt>
                <c:pt idx="6556">
                  <c:v>#N/A</c:v>
                </c:pt>
                <c:pt idx="6557">
                  <c:v>#N/A</c:v>
                </c:pt>
                <c:pt idx="6558">
                  <c:v>#N/A</c:v>
                </c:pt>
                <c:pt idx="6559">
                  <c:v>#N/A</c:v>
                </c:pt>
                <c:pt idx="6560">
                  <c:v>#N/A</c:v>
                </c:pt>
                <c:pt idx="6561">
                  <c:v>#N/A</c:v>
                </c:pt>
                <c:pt idx="6562">
                  <c:v>#N/A</c:v>
                </c:pt>
                <c:pt idx="6563">
                  <c:v>#N/A</c:v>
                </c:pt>
                <c:pt idx="6564">
                  <c:v>#N/A</c:v>
                </c:pt>
                <c:pt idx="6565">
                  <c:v>#N/A</c:v>
                </c:pt>
                <c:pt idx="6566">
                  <c:v>#N/A</c:v>
                </c:pt>
                <c:pt idx="6567">
                  <c:v>#N/A</c:v>
                </c:pt>
                <c:pt idx="6568">
                  <c:v>#N/A</c:v>
                </c:pt>
                <c:pt idx="6569">
                  <c:v>#N/A</c:v>
                </c:pt>
                <c:pt idx="6570">
                  <c:v>#N/A</c:v>
                </c:pt>
                <c:pt idx="6571">
                  <c:v>#N/A</c:v>
                </c:pt>
                <c:pt idx="6572">
                  <c:v>#N/A</c:v>
                </c:pt>
                <c:pt idx="6573">
                  <c:v>#N/A</c:v>
                </c:pt>
                <c:pt idx="6574">
                  <c:v>#N/A</c:v>
                </c:pt>
                <c:pt idx="6575">
                  <c:v>#N/A</c:v>
                </c:pt>
                <c:pt idx="6576">
                  <c:v>#N/A</c:v>
                </c:pt>
                <c:pt idx="6577">
                  <c:v>#N/A</c:v>
                </c:pt>
                <c:pt idx="6578">
                  <c:v>#N/A</c:v>
                </c:pt>
                <c:pt idx="6579">
                  <c:v>#N/A</c:v>
                </c:pt>
                <c:pt idx="6580">
                  <c:v>#N/A</c:v>
                </c:pt>
                <c:pt idx="6581">
                  <c:v>#N/A</c:v>
                </c:pt>
                <c:pt idx="6582">
                  <c:v>#N/A</c:v>
                </c:pt>
                <c:pt idx="6583">
                  <c:v>#N/A</c:v>
                </c:pt>
                <c:pt idx="6584">
                  <c:v>#N/A</c:v>
                </c:pt>
                <c:pt idx="6585">
                  <c:v>#N/A</c:v>
                </c:pt>
                <c:pt idx="6586">
                  <c:v>#N/A</c:v>
                </c:pt>
                <c:pt idx="6587">
                  <c:v>#N/A</c:v>
                </c:pt>
                <c:pt idx="6588">
                  <c:v>#N/A</c:v>
                </c:pt>
                <c:pt idx="6589">
                  <c:v>#N/A</c:v>
                </c:pt>
                <c:pt idx="6590">
                  <c:v>#N/A</c:v>
                </c:pt>
                <c:pt idx="6591">
                  <c:v>#N/A</c:v>
                </c:pt>
                <c:pt idx="6592">
                  <c:v>#N/A</c:v>
                </c:pt>
                <c:pt idx="6593">
                  <c:v>#N/A</c:v>
                </c:pt>
                <c:pt idx="6594">
                  <c:v>#N/A</c:v>
                </c:pt>
                <c:pt idx="6595">
                  <c:v>#N/A</c:v>
                </c:pt>
                <c:pt idx="6596">
                  <c:v>#N/A</c:v>
                </c:pt>
                <c:pt idx="6597">
                  <c:v>#N/A</c:v>
                </c:pt>
                <c:pt idx="6598">
                  <c:v>#N/A</c:v>
                </c:pt>
                <c:pt idx="6599">
                  <c:v>#N/A</c:v>
                </c:pt>
                <c:pt idx="6600">
                  <c:v>#N/A</c:v>
                </c:pt>
                <c:pt idx="6601">
                  <c:v>#N/A</c:v>
                </c:pt>
                <c:pt idx="6602">
                  <c:v>#N/A</c:v>
                </c:pt>
                <c:pt idx="6603">
                  <c:v>#N/A</c:v>
                </c:pt>
                <c:pt idx="6604">
                  <c:v>#N/A</c:v>
                </c:pt>
                <c:pt idx="6605">
                  <c:v>#N/A</c:v>
                </c:pt>
                <c:pt idx="6606">
                  <c:v>#N/A</c:v>
                </c:pt>
                <c:pt idx="6607">
                  <c:v>#N/A</c:v>
                </c:pt>
                <c:pt idx="6608">
                  <c:v>#N/A</c:v>
                </c:pt>
                <c:pt idx="6609">
                  <c:v>#N/A</c:v>
                </c:pt>
                <c:pt idx="6610">
                  <c:v>#N/A</c:v>
                </c:pt>
                <c:pt idx="6611">
                  <c:v>#N/A</c:v>
                </c:pt>
                <c:pt idx="6612">
                  <c:v>#N/A</c:v>
                </c:pt>
                <c:pt idx="6613">
                  <c:v>#N/A</c:v>
                </c:pt>
                <c:pt idx="6614">
                  <c:v>#N/A</c:v>
                </c:pt>
                <c:pt idx="6615">
                  <c:v>#N/A</c:v>
                </c:pt>
                <c:pt idx="6616">
                  <c:v>#N/A</c:v>
                </c:pt>
                <c:pt idx="6617">
                  <c:v>#N/A</c:v>
                </c:pt>
                <c:pt idx="6618">
                  <c:v>#N/A</c:v>
                </c:pt>
                <c:pt idx="6619">
                  <c:v>#N/A</c:v>
                </c:pt>
                <c:pt idx="6620">
                  <c:v>#N/A</c:v>
                </c:pt>
                <c:pt idx="6621">
                  <c:v>#N/A</c:v>
                </c:pt>
                <c:pt idx="6622">
                  <c:v>#N/A</c:v>
                </c:pt>
                <c:pt idx="6623">
                  <c:v>#N/A</c:v>
                </c:pt>
                <c:pt idx="6624">
                  <c:v>#N/A</c:v>
                </c:pt>
                <c:pt idx="6625">
                  <c:v>#N/A</c:v>
                </c:pt>
                <c:pt idx="6626">
                  <c:v>#N/A</c:v>
                </c:pt>
                <c:pt idx="6627">
                  <c:v>#N/A</c:v>
                </c:pt>
                <c:pt idx="6628">
                  <c:v>#N/A</c:v>
                </c:pt>
                <c:pt idx="6629">
                  <c:v>#N/A</c:v>
                </c:pt>
                <c:pt idx="6630">
                  <c:v>#N/A</c:v>
                </c:pt>
                <c:pt idx="6631">
                  <c:v>#N/A</c:v>
                </c:pt>
                <c:pt idx="6632">
                  <c:v>#N/A</c:v>
                </c:pt>
                <c:pt idx="6633">
                  <c:v>#N/A</c:v>
                </c:pt>
                <c:pt idx="6634">
                  <c:v>#N/A</c:v>
                </c:pt>
                <c:pt idx="6635">
                  <c:v>#N/A</c:v>
                </c:pt>
                <c:pt idx="6636">
                  <c:v>#N/A</c:v>
                </c:pt>
                <c:pt idx="6637">
                  <c:v>#N/A</c:v>
                </c:pt>
                <c:pt idx="6638">
                  <c:v>#N/A</c:v>
                </c:pt>
                <c:pt idx="6639">
                  <c:v>#N/A</c:v>
                </c:pt>
                <c:pt idx="6640">
                  <c:v>#N/A</c:v>
                </c:pt>
                <c:pt idx="6641">
                  <c:v>#N/A</c:v>
                </c:pt>
                <c:pt idx="6642">
                  <c:v>#N/A</c:v>
                </c:pt>
                <c:pt idx="6643">
                  <c:v>#N/A</c:v>
                </c:pt>
                <c:pt idx="6644">
                  <c:v>#N/A</c:v>
                </c:pt>
                <c:pt idx="6645">
                  <c:v>#N/A</c:v>
                </c:pt>
                <c:pt idx="6646">
                  <c:v>#N/A</c:v>
                </c:pt>
                <c:pt idx="6647">
                  <c:v>#N/A</c:v>
                </c:pt>
                <c:pt idx="6648">
                  <c:v>#N/A</c:v>
                </c:pt>
                <c:pt idx="6649">
                  <c:v>#N/A</c:v>
                </c:pt>
                <c:pt idx="6650">
                  <c:v>#N/A</c:v>
                </c:pt>
                <c:pt idx="6651">
                  <c:v>#N/A</c:v>
                </c:pt>
                <c:pt idx="6652">
                  <c:v>#N/A</c:v>
                </c:pt>
                <c:pt idx="6653">
                  <c:v>#N/A</c:v>
                </c:pt>
                <c:pt idx="6654">
                  <c:v>#N/A</c:v>
                </c:pt>
                <c:pt idx="6655">
                  <c:v>#N/A</c:v>
                </c:pt>
                <c:pt idx="6656">
                  <c:v>#N/A</c:v>
                </c:pt>
                <c:pt idx="6657">
                  <c:v>#N/A</c:v>
                </c:pt>
                <c:pt idx="6658">
                  <c:v>#N/A</c:v>
                </c:pt>
                <c:pt idx="6659">
                  <c:v>#N/A</c:v>
                </c:pt>
                <c:pt idx="6660">
                  <c:v>#N/A</c:v>
                </c:pt>
                <c:pt idx="6661">
                  <c:v>#N/A</c:v>
                </c:pt>
                <c:pt idx="6662">
                  <c:v>#N/A</c:v>
                </c:pt>
                <c:pt idx="6663">
                  <c:v>#N/A</c:v>
                </c:pt>
                <c:pt idx="6664">
                  <c:v>#N/A</c:v>
                </c:pt>
                <c:pt idx="6665">
                  <c:v>#N/A</c:v>
                </c:pt>
                <c:pt idx="6666">
                  <c:v>#N/A</c:v>
                </c:pt>
                <c:pt idx="6667">
                  <c:v>#N/A</c:v>
                </c:pt>
                <c:pt idx="6668">
                  <c:v>#N/A</c:v>
                </c:pt>
                <c:pt idx="6669">
                  <c:v>#N/A</c:v>
                </c:pt>
                <c:pt idx="6670">
                  <c:v>#N/A</c:v>
                </c:pt>
                <c:pt idx="6671">
                  <c:v>#N/A</c:v>
                </c:pt>
                <c:pt idx="6672">
                  <c:v>#N/A</c:v>
                </c:pt>
                <c:pt idx="6673">
                  <c:v>#N/A</c:v>
                </c:pt>
                <c:pt idx="6674">
                  <c:v>#N/A</c:v>
                </c:pt>
                <c:pt idx="6675">
                  <c:v>#N/A</c:v>
                </c:pt>
                <c:pt idx="6676">
                  <c:v>#N/A</c:v>
                </c:pt>
                <c:pt idx="6677">
                  <c:v>#N/A</c:v>
                </c:pt>
                <c:pt idx="6678">
                  <c:v>#N/A</c:v>
                </c:pt>
                <c:pt idx="6679">
                  <c:v>#N/A</c:v>
                </c:pt>
                <c:pt idx="6680">
                  <c:v>#N/A</c:v>
                </c:pt>
                <c:pt idx="6681">
                  <c:v>#N/A</c:v>
                </c:pt>
                <c:pt idx="6682">
                  <c:v>#N/A</c:v>
                </c:pt>
                <c:pt idx="6683">
                  <c:v>#N/A</c:v>
                </c:pt>
                <c:pt idx="6684">
                  <c:v>#N/A</c:v>
                </c:pt>
                <c:pt idx="6685">
                  <c:v>#N/A</c:v>
                </c:pt>
                <c:pt idx="6686">
                  <c:v>#N/A</c:v>
                </c:pt>
                <c:pt idx="6687">
                  <c:v>#N/A</c:v>
                </c:pt>
                <c:pt idx="6688">
                  <c:v>#N/A</c:v>
                </c:pt>
                <c:pt idx="6689">
                  <c:v>#N/A</c:v>
                </c:pt>
                <c:pt idx="6690">
                  <c:v>#N/A</c:v>
                </c:pt>
                <c:pt idx="6691">
                  <c:v>#N/A</c:v>
                </c:pt>
                <c:pt idx="6692">
                  <c:v>#N/A</c:v>
                </c:pt>
                <c:pt idx="6693">
                  <c:v>#N/A</c:v>
                </c:pt>
                <c:pt idx="6694">
                  <c:v>#N/A</c:v>
                </c:pt>
                <c:pt idx="6695">
                  <c:v>#N/A</c:v>
                </c:pt>
                <c:pt idx="6696">
                  <c:v>#N/A</c:v>
                </c:pt>
                <c:pt idx="6697">
                  <c:v>#N/A</c:v>
                </c:pt>
                <c:pt idx="6698">
                  <c:v>#N/A</c:v>
                </c:pt>
                <c:pt idx="6699">
                  <c:v>#N/A</c:v>
                </c:pt>
                <c:pt idx="6700">
                  <c:v>#N/A</c:v>
                </c:pt>
                <c:pt idx="6701">
                  <c:v>#N/A</c:v>
                </c:pt>
                <c:pt idx="6702">
                  <c:v>#N/A</c:v>
                </c:pt>
                <c:pt idx="6703">
                  <c:v>#N/A</c:v>
                </c:pt>
                <c:pt idx="6704">
                  <c:v>#N/A</c:v>
                </c:pt>
                <c:pt idx="6705">
                  <c:v>#N/A</c:v>
                </c:pt>
                <c:pt idx="6706">
                  <c:v>#N/A</c:v>
                </c:pt>
                <c:pt idx="6707">
                  <c:v>#N/A</c:v>
                </c:pt>
                <c:pt idx="6708">
                  <c:v>#N/A</c:v>
                </c:pt>
                <c:pt idx="6709">
                  <c:v>#N/A</c:v>
                </c:pt>
                <c:pt idx="6710">
                  <c:v>#N/A</c:v>
                </c:pt>
                <c:pt idx="6711">
                  <c:v>#N/A</c:v>
                </c:pt>
                <c:pt idx="6712">
                  <c:v>#N/A</c:v>
                </c:pt>
                <c:pt idx="6713">
                  <c:v>#N/A</c:v>
                </c:pt>
                <c:pt idx="6714">
                  <c:v>#N/A</c:v>
                </c:pt>
                <c:pt idx="6715">
                  <c:v>#N/A</c:v>
                </c:pt>
                <c:pt idx="6716">
                  <c:v>#N/A</c:v>
                </c:pt>
                <c:pt idx="6717">
                  <c:v>#N/A</c:v>
                </c:pt>
                <c:pt idx="6718">
                  <c:v>#N/A</c:v>
                </c:pt>
                <c:pt idx="6719">
                  <c:v>#N/A</c:v>
                </c:pt>
                <c:pt idx="6720">
                  <c:v>#N/A</c:v>
                </c:pt>
                <c:pt idx="6721">
                  <c:v>#N/A</c:v>
                </c:pt>
                <c:pt idx="6722">
                  <c:v>#N/A</c:v>
                </c:pt>
                <c:pt idx="6723">
                  <c:v>#N/A</c:v>
                </c:pt>
                <c:pt idx="6724">
                  <c:v>#N/A</c:v>
                </c:pt>
                <c:pt idx="6725">
                  <c:v>#N/A</c:v>
                </c:pt>
                <c:pt idx="6726">
                  <c:v>#N/A</c:v>
                </c:pt>
                <c:pt idx="6727">
                  <c:v>#N/A</c:v>
                </c:pt>
                <c:pt idx="6728">
                  <c:v>#N/A</c:v>
                </c:pt>
                <c:pt idx="6729">
                  <c:v>#N/A</c:v>
                </c:pt>
                <c:pt idx="6730">
                  <c:v>#N/A</c:v>
                </c:pt>
                <c:pt idx="6731">
                  <c:v>#N/A</c:v>
                </c:pt>
                <c:pt idx="6732">
                  <c:v>#N/A</c:v>
                </c:pt>
                <c:pt idx="6733">
                  <c:v>#N/A</c:v>
                </c:pt>
                <c:pt idx="6734">
                  <c:v>#N/A</c:v>
                </c:pt>
                <c:pt idx="6735">
                  <c:v>#N/A</c:v>
                </c:pt>
                <c:pt idx="6736">
                  <c:v>#N/A</c:v>
                </c:pt>
                <c:pt idx="6737">
                  <c:v>#N/A</c:v>
                </c:pt>
                <c:pt idx="6738">
                  <c:v>#N/A</c:v>
                </c:pt>
                <c:pt idx="6739">
                  <c:v>#N/A</c:v>
                </c:pt>
                <c:pt idx="6740">
                  <c:v>#N/A</c:v>
                </c:pt>
                <c:pt idx="6741">
                  <c:v>#N/A</c:v>
                </c:pt>
                <c:pt idx="6742">
                  <c:v>#N/A</c:v>
                </c:pt>
                <c:pt idx="6743">
                  <c:v>#N/A</c:v>
                </c:pt>
                <c:pt idx="6744">
                  <c:v>#N/A</c:v>
                </c:pt>
                <c:pt idx="6745">
                  <c:v>#N/A</c:v>
                </c:pt>
                <c:pt idx="6746">
                  <c:v>#N/A</c:v>
                </c:pt>
                <c:pt idx="6747">
                  <c:v>#N/A</c:v>
                </c:pt>
                <c:pt idx="6748">
                  <c:v>#N/A</c:v>
                </c:pt>
                <c:pt idx="6749">
                  <c:v>#N/A</c:v>
                </c:pt>
                <c:pt idx="6750">
                  <c:v>#N/A</c:v>
                </c:pt>
                <c:pt idx="6751">
                  <c:v>#N/A</c:v>
                </c:pt>
                <c:pt idx="6752">
                  <c:v>#N/A</c:v>
                </c:pt>
                <c:pt idx="6753">
                  <c:v>#N/A</c:v>
                </c:pt>
                <c:pt idx="6754">
                  <c:v>#N/A</c:v>
                </c:pt>
                <c:pt idx="6755">
                  <c:v>#N/A</c:v>
                </c:pt>
                <c:pt idx="6756">
                  <c:v>#N/A</c:v>
                </c:pt>
                <c:pt idx="6757">
                  <c:v>#N/A</c:v>
                </c:pt>
                <c:pt idx="6758">
                  <c:v>#N/A</c:v>
                </c:pt>
                <c:pt idx="6759">
                  <c:v>#N/A</c:v>
                </c:pt>
                <c:pt idx="6760">
                  <c:v>#N/A</c:v>
                </c:pt>
                <c:pt idx="6761">
                  <c:v>#N/A</c:v>
                </c:pt>
                <c:pt idx="6762">
                  <c:v>#N/A</c:v>
                </c:pt>
                <c:pt idx="6763">
                  <c:v>#N/A</c:v>
                </c:pt>
                <c:pt idx="6764">
                  <c:v>#N/A</c:v>
                </c:pt>
                <c:pt idx="6765">
                  <c:v>#N/A</c:v>
                </c:pt>
                <c:pt idx="6766">
                  <c:v>#N/A</c:v>
                </c:pt>
                <c:pt idx="6767">
                  <c:v>#N/A</c:v>
                </c:pt>
                <c:pt idx="6768">
                  <c:v>#N/A</c:v>
                </c:pt>
                <c:pt idx="6769">
                  <c:v>#N/A</c:v>
                </c:pt>
                <c:pt idx="6770">
                  <c:v>#N/A</c:v>
                </c:pt>
                <c:pt idx="6771">
                  <c:v>#N/A</c:v>
                </c:pt>
                <c:pt idx="6772">
                  <c:v>#N/A</c:v>
                </c:pt>
                <c:pt idx="6773">
                  <c:v>#N/A</c:v>
                </c:pt>
                <c:pt idx="6774">
                  <c:v>#N/A</c:v>
                </c:pt>
                <c:pt idx="6775">
                  <c:v>#N/A</c:v>
                </c:pt>
                <c:pt idx="6776">
                  <c:v>#N/A</c:v>
                </c:pt>
                <c:pt idx="6777">
                  <c:v>#N/A</c:v>
                </c:pt>
                <c:pt idx="6778">
                  <c:v>#N/A</c:v>
                </c:pt>
                <c:pt idx="6779">
                  <c:v>#N/A</c:v>
                </c:pt>
                <c:pt idx="6780">
                  <c:v>#N/A</c:v>
                </c:pt>
                <c:pt idx="6781">
                  <c:v>#N/A</c:v>
                </c:pt>
                <c:pt idx="6782">
                  <c:v>#N/A</c:v>
                </c:pt>
                <c:pt idx="6783">
                  <c:v>#N/A</c:v>
                </c:pt>
                <c:pt idx="6784">
                  <c:v>#N/A</c:v>
                </c:pt>
                <c:pt idx="6785">
                  <c:v>#N/A</c:v>
                </c:pt>
                <c:pt idx="6786">
                  <c:v>#N/A</c:v>
                </c:pt>
                <c:pt idx="6787">
                  <c:v>#N/A</c:v>
                </c:pt>
                <c:pt idx="6788">
                  <c:v>#N/A</c:v>
                </c:pt>
                <c:pt idx="6789">
                  <c:v>#N/A</c:v>
                </c:pt>
                <c:pt idx="6790">
                  <c:v>#N/A</c:v>
                </c:pt>
                <c:pt idx="6791">
                  <c:v>#N/A</c:v>
                </c:pt>
                <c:pt idx="6792">
                  <c:v>#N/A</c:v>
                </c:pt>
                <c:pt idx="6793">
                  <c:v>#N/A</c:v>
                </c:pt>
                <c:pt idx="6794">
                  <c:v>#N/A</c:v>
                </c:pt>
                <c:pt idx="6795">
                  <c:v>#N/A</c:v>
                </c:pt>
                <c:pt idx="6796">
                  <c:v>#N/A</c:v>
                </c:pt>
                <c:pt idx="6797">
                  <c:v>#N/A</c:v>
                </c:pt>
                <c:pt idx="6798">
                  <c:v>#N/A</c:v>
                </c:pt>
                <c:pt idx="6799">
                  <c:v>#N/A</c:v>
                </c:pt>
                <c:pt idx="6800">
                  <c:v>#N/A</c:v>
                </c:pt>
                <c:pt idx="6801">
                  <c:v>#N/A</c:v>
                </c:pt>
                <c:pt idx="6802">
                  <c:v>#N/A</c:v>
                </c:pt>
                <c:pt idx="6803">
                  <c:v>#N/A</c:v>
                </c:pt>
                <c:pt idx="6804">
                  <c:v>#N/A</c:v>
                </c:pt>
                <c:pt idx="6805">
                  <c:v>#N/A</c:v>
                </c:pt>
                <c:pt idx="6806">
                  <c:v>#N/A</c:v>
                </c:pt>
                <c:pt idx="6807">
                  <c:v>#N/A</c:v>
                </c:pt>
                <c:pt idx="6808">
                  <c:v>#N/A</c:v>
                </c:pt>
                <c:pt idx="6809">
                  <c:v>#N/A</c:v>
                </c:pt>
                <c:pt idx="6810">
                  <c:v>#N/A</c:v>
                </c:pt>
                <c:pt idx="6811">
                  <c:v>#N/A</c:v>
                </c:pt>
                <c:pt idx="6812">
                  <c:v>#N/A</c:v>
                </c:pt>
                <c:pt idx="6813">
                  <c:v>#N/A</c:v>
                </c:pt>
                <c:pt idx="6814">
                  <c:v>#N/A</c:v>
                </c:pt>
                <c:pt idx="6815">
                  <c:v>#N/A</c:v>
                </c:pt>
                <c:pt idx="6816">
                  <c:v>#N/A</c:v>
                </c:pt>
                <c:pt idx="6817">
                  <c:v>#N/A</c:v>
                </c:pt>
                <c:pt idx="6818">
                  <c:v>#N/A</c:v>
                </c:pt>
                <c:pt idx="6819">
                  <c:v>#N/A</c:v>
                </c:pt>
                <c:pt idx="6820">
                  <c:v>#N/A</c:v>
                </c:pt>
                <c:pt idx="6821">
                  <c:v>#N/A</c:v>
                </c:pt>
                <c:pt idx="6822">
                  <c:v>#N/A</c:v>
                </c:pt>
                <c:pt idx="6823">
                  <c:v>#N/A</c:v>
                </c:pt>
                <c:pt idx="6824">
                  <c:v>#N/A</c:v>
                </c:pt>
                <c:pt idx="6825">
                  <c:v>#N/A</c:v>
                </c:pt>
                <c:pt idx="6826">
                  <c:v>#N/A</c:v>
                </c:pt>
                <c:pt idx="6827">
                  <c:v>#N/A</c:v>
                </c:pt>
                <c:pt idx="6828">
                  <c:v>#N/A</c:v>
                </c:pt>
                <c:pt idx="6829">
                  <c:v>#N/A</c:v>
                </c:pt>
                <c:pt idx="6830">
                  <c:v>#N/A</c:v>
                </c:pt>
                <c:pt idx="6831">
                  <c:v>#N/A</c:v>
                </c:pt>
                <c:pt idx="6832">
                  <c:v>#N/A</c:v>
                </c:pt>
                <c:pt idx="6833">
                  <c:v>#N/A</c:v>
                </c:pt>
                <c:pt idx="6834">
                  <c:v>#N/A</c:v>
                </c:pt>
                <c:pt idx="6835">
                  <c:v>#N/A</c:v>
                </c:pt>
                <c:pt idx="6836">
                  <c:v>#N/A</c:v>
                </c:pt>
                <c:pt idx="6837">
                  <c:v>#N/A</c:v>
                </c:pt>
                <c:pt idx="6838">
                  <c:v>#N/A</c:v>
                </c:pt>
                <c:pt idx="6839">
                  <c:v>#N/A</c:v>
                </c:pt>
                <c:pt idx="6840">
                  <c:v>#N/A</c:v>
                </c:pt>
                <c:pt idx="6841">
                  <c:v>#N/A</c:v>
                </c:pt>
                <c:pt idx="6842">
                  <c:v>#N/A</c:v>
                </c:pt>
                <c:pt idx="6843">
                  <c:v>#N/A</c:v>
                </c:pt>
                <c:pt idx="6844">
                  <c:v>#N/A</c:v>
                </c:pt>
                <c:pt idx="6845">
                  <c:v>#N/A</c:v>
                </c:pt>
                <c:pt idx="6846">
                  <c:v>#N/A</c:v>
                </c:pt>
                <c:pt idx="6847">
                  <c:v>#N/A</c:v>
                </c:pt>
                <c:pt idx="6848">
                  <c:v>#N/A</c:v>
                </c:pt>
                <c:pt idx="6849">
                  <c:v>#N/A</c:v>
                </c:pt>
                <c:pt idx="6850">
                  <c:v>#N/A</c:v>
                </c:pt>
                <c:pt idx="6851">
                  <c:v>#N/A</c:v>
                </c:pt>
                <c:pt idx="6852">
                  <c:v>#N/A</c:v>
                </c:pt>
                <c:pt idx="6853">
                  <c:v>#N/A</c:v>
                </c:pt>
                <c:pt idx="6854">
                  <c:v>#N/A</c:v>
                </c:pt>
                <c:pt idx="6855">
                  <c:v>#N/A</c:v>
                </c:pt>
                <c:pt idx="6856">
                  <c:v>#N/A</c:v>
                </c:pt>
                <c:pt idx="6857">
                  <c:v>#N/A</c:v>
                </c:pt>
                <c:pt idx="6858">
                  <c:v>#N/A</c:v>
                </c:pt>
                <c:pt idx="6859">
                  <c:v>#N/A</c:v>
                </c:pt>
                <c:pt idx="6860">
                  <c:v>#N/A</c:v>
                </c:pt>
                <c:pt idx="6861">
                  <c:v>#N/A</c:v>
                </c:pt>
                <c:pt idx="6862">
                  <c:v>#N/A</c:v>
                </c:pt>
                <c:pt idx="6863">
                  <c:v>#N/A</c:v>
                </c:pt>
                <c:pt idx="6864">
                  <c:v>#N/A</c:v>
                </c:pt>
                <c:pt idx="6865">
                  <c:v>#N/A</c:v>
                </c:pt>
                <c:pt idx="6866">
                  <c:v>#N/A</c:v>
                </c:pt>
                <c:pt idx="6867">
                  <c:v>#N/A</c:v>
                </c:pt>
                <c:pt idx="6868">
                  <c:v>#N/A</c:v>
                </c:pt>
                <c:pt idx="6869">
                  <c:v>#N/A</c:v>
                </c:pt>
                <c:pt idx="6870">
                  <c:v>#N/A</c:v>
                </c:pt>
                <c:pt idx="6871">
                  <c:v>#N/A</c:v>
                </c:pt>
                <c:pt idx="6872">
                  <c:v>#N/A</c:v>
                </c:pt>
                <c:pt idx="6873">
                  <c:v>#N/A</c:v>
                </c:pt>
                <c:pt idx="6874">
                  <c:v>#N/A</c:v>
                </c:pt>
                <c:pt idx="6875">
                  <c:v>#N/A</c:v>
                </c:pt>
                <c:pt idx="6876">
                  <c:v>#N/A</c:v>
                </c:pt>
                <c:pt idx="6877">
                  <c:v>#N/A</c:v>
                </c:pt>
                <c:pt idx="6878">
                  <c:v>#N/A</c:v>
                </c:pt>
                <c:pt idx="6879">
                  <c:v>#N/A</c:v>
                </c:pt>
                <c:pt idx="6880">
                  <c:v>#N/A</c:v>
                </c:pt>
                <c:pt idx="6881">
                  <c:v>#N/A</c:v>
                </c:pt>
                <c:pt idx="6882">
                  <c:v>#N/A</c:v>
                </c:pt>
                <c:pt idx="6883">
                  <c:v>#N/A</c:v>
                </c:pt>
                <c:pt idx="6884">
                  <c:v>#N/A</c:v>
                </c:pt>
                <c:pt idx="6885">
                  <c:v>#N/A</c:v>
                </c:pt>
                <c:pt idx="6886">
                  <c:v>#N/A</c:v>
                </c:pt>
                <c:pt idx="6887">
                  <c:v>#N/A</c:v>
                </c:pt>
                <c:pt idx="6888">
                  <c:v>#N/A</c:v>
                </c:pt>
                <c:pt idx="6889">
                  <c:v>#N/A</c:v>
                </c:pt>
                <c:pt idx="6890">
                  <c:v>#N/A</c:v>
                </c:pt>
                <c:pt idx="6891">
                  <c:v>#N/A</c:v>
                </c:pt>
                <c:pt idx="6892">
                  <c:v>#N/A</c:v>
                </c:pt>
                <c:pt idx="6893">
                  <c:v>#N/A</c:v>
                </c:pt>
                <c:pt idx="6894">
                  <c:v>#N/A</c:v>
                </c:pt>
                <c:pt idx="6895">
                  <c:v>#N/A</c:v>
                </c:pt>
                <c:pt idx="6896">
                  <c:v>#N/A</c:v>
                </c:pt>
                <c:pt idx="6897">
                  <c:v>#N/A</c:v>
                </c:pt>
                <c:pt idx="6898">
                  <c:v>#N/A</c:v>
                </c:pt>
                <c:pt idx="6899">
                  <c:v>#N/A</c:v>
                </c:pt>
                <c:pt idx="6900">
                  <c:v>#N/A</c:v>
                </c:pt>
                <c:pt idx="6901">
                  <c:v>#N/A</c:v>
                </c:pt>
                <c:pt idx="6902">
                  <c:v>#N/A</c:v>
                </c:pt>
                <c:pt idx="6903">
                  <c:v>#N/A</c:v>
                </c:pt>
                <c:pt idx="6904">
                  <c:v>#N/A</c:v>
                </c:pt>
                <c:pt idx="6905">
                  <c:v>#N/A</c:v>
                </c:pt>
                <c:pt idx="6906">
                  <c:v>#N/A</c:v>
                </c:pt>
                <c:pt idx="6907">
                  <c:v>#N/A</c:v>
                </c:pt>
                <c:pt idx="6908">
                  <c:v>#N/A</c:v>
                </c:pt>
                <c:pt idx="6909">
                  <c:v>#N/A</c:v>
                </c:pt>
                <c:pt idx="6910">
                  <c:v>#N/A</c:v>
                </c:pt>
                <c:pt idx="6911">
                  <c:v>#N/A</c:v>
                </c:pt>
                <c:pt idx="6912">
                  <c:v>#N/A</c:v>
                </c:pt>
                <c:pt idx="6913">
                  <c:v>#N/A</c:v>
                </c:pt>
                <c:pt idx="6914">
                  <c:v>#N/A</c:v>
                </c:pt>
                <c:pt idx="6915">
                  <c:v>#N/A</c:v>
                </c:pt>
                <c:pt idx="6916">
                  <c:v>#N/A</c:v>
                </c:pt>
                <c:pt idx="6917">
                  <c:v>#N/A</c:v>
                </c:pt>
                <c:pt idx="6918">
                  <c:v>#N/A</c:v>
                </c:pt>
                <c:pt idx="6919">
                  <c:v>#N/A</c:v>
                </c:pt>
                <c:pt idx="6920">
                  <c:v>#N/A</c:v>
                </c:pt>
                <c:pt idx="6921">
                  <c:v>#N/A</c:v>
                </c:pt>
                <c:pt idx="6922">
                  <c:v>#N/A</c:v>
                </c:pt>
                <c:pt idx="6923">
                  <c:v>#N/A</c:v>
                </c:pt>
                <c:pt idx="6924">
                  <c:v>#N/A</c:v>
                </c:pt>
                <c:pt idx="6925">
                  <c:v>#N/A</c:v>
                </c:pt>
                <c:pt idx="6926">
                  <c:v>#N/A</c:v>
                </c:pt>
                <c:pt idx="6927">
                  <c:v>#N/A</c:v>
                </c:pt>
                <c:pt idx="6928">
                  <c:v>#N/A</c:v>
                </c:pt>
                <c:pt idx="6929">
                  <c:v>#N/A</c:v>
                </c:pt>
                <c:pt idx="6930">
                  <c:v>#N/A</c:v>
                </c:pt>
                <c:pt idx="6931">
                  <c:v>#N/A</c:v>
                </c:pt>
                <c:pt idx="6932">
                  <c:v>#N/A</c:v>
                </c:pt>
                <c:pt idx="6933">
                  <c:v>#N/A</c:v>
                </c:pt>
                <c:pt idx="6934">
                  <c:v>#N/A</c:v>
                </c:pt>
                <c:pt idx="6935">
                  <c:v>#N/A</c:v>
                </c:pt>
                <c:pt idx="6936">
                  <c:v>#N/A</c:v>
                </c:pt>
                <c:pt idx="6937">
                  <c:v>#N/A</c:v>
                </c:pt>
                <c:pt idx="6938">
                  <c:v>#N/A</c:v>
                </c:pt>
                <c:pt idx="6939">
                  <c:v>#N/A</c:v>
                </c:pt>
                <c:pt idx="6940">
                  <c:v>#N/A</c:v>
                </c:pt>
                <c:pt idx="6941">
                  <c:v>#N/A</c:v>
                </c:pt>
                <c:pt idx="6942">
                  <c:v>#N/A</c:v>
                </c:pt>
                <c:pt idx="6943">
                  <c:v>#N/A</c:v>
                </c:pt>
                <c:pt idx="6944">
                  <c:v>#N/A</c:v>
                </c:pt>
                <c:pt idx="6945">
                  <c:v>#N/A</c:v>
                </c:pt>
                <c:pt idx="6946">
                  <c:v>#N/A</c:v>
                </c:pt>
                <c:pt idx="6947">
                  <c:v>#N/A</c:v>
                </c:pt>
                <c:pt idx="6948">
                  <c:v>#N/A</c:v>
                </c:pt>
                <c:pt idx="6949">
                  <c:v>#N/A</c:v>
                </c:pt>
                <c:pt idx="6950">
                  <c:v>#N/A</c:v>
                </c:pt>
                <c:pt idx="6951">
                  <c:v>#N/A</c:v>
                </c:pt>
                <c:pt idx="6952">
                  <c:v>#N/A</c:v>
                </c:pt>
                <c:pt idx="6953">
                  <c:v>#N/A</c:v>
                </c:pt>
                <c:pt idx="6954">
                  <c:v>#N/A</c:v>
                </c:pt>
                <c:pt idx="6955">
                  <c:v>#N/A</c:v>
                </c:pt>
                <c:pt idx="6956">
                  <c:v>#N/A</c:v>
                </c:pt>
                <c:pt idx="6957">
                  <c:v>#N/A</c:v>
                </c:pt>
                <c:pt idx="6958">
                  <c:v>#N/A</c:v>
                </c:pt>
                <c:pt idx="6959">
                  <c:v>#N/A</c:v>
                </c:pt>
                <c:pt idx="6960">
                  <c:v>#N/A</c:v>
                </c:pt>
                <c:pt idx="6961">
                  <c:v>#N/A</c:v>
                </c:pt>
                <c:pt idx="6962">
                  <c:v>#N/A</c:v>
                </c:pt>
                <c:pt idx="6963">
                  <c:v>#N/A</c:v>
                </c:pt>
                <c:pt idx="6964">
                  <c:v>#N/A</c:v>
                </c:pt>
                <c:pt idx="6965">
                  <c:v>#N/A</c:v>
                </c:pt>
                <c:pt idx="6966">
                  <c:v>#N/A</c:v>
                </c:pt>
                <c:pt idx="6967">
                  <c:v>#N/A</c:v>
                </c:pt>
                <c:pt idx="6968">
                  <c:v>#N/A</c:v>
                </c:pt>
                <c:pt idx="6969">
                  <c:v>#N/A</c:v>
                </c:pt>
                <c:pt idx="6970">
                  <c:v>#N/A</c:v>
                </c:pt>
                <c:pt idx="6971">
                  <c:v>#N/A</c:v>
                </c:pt>
                <c:pt idx="6972">
                  <c:v>#N/A</c:v>
                </c:pt>
                <c:pt idx="6973">
                  <c:v>#N/A</c:v>
                </c:pt>
                <c:pt idx="6974">
                  <c:v>#N/A</c:v>
                </c:pt>
                <c:pt idx="6975">
                  <c:v>#N/A</c:v>
                </c:pt>
                <c:pt idx="6976">
                  <c:v>#N/A</c:v>
                </c:pt>
                <c:pt idx="6977">
                  <c:v>#N/A</c:v>
                </c:pt>
                <c:pt idx="6978">
                  <c:v>#N/A</c:v>
                </c:pt>
                <c:pt idx="6979">
                  <c:v>#N/A</c:v>
                </c:pt>
                <c:pt idx="6980">
                  <c:v>#N/A</c:v>
                </c:pt>
                <c:pt idx="6981">
                  <c:v>#N/A</c:v>
                </c:pt>
                <c:pt idx="6982">
                  <c:v>#N/A</c:v>
                </c:pt>
                <c:pt idx="6983">
                  <c:v>#N/A</c:v>
                </c:pt>
                <c:pt idx="6984">
                  <c:v>#N/A</c:v>
                </c:pt>
                <c:pt idx="6985">
                  <c:v>#N/A</c:v>
                </c:pt>
                <c:pt idx="6986">
                  <c:v>#N/A</c:v>
                </c:pt>
                <c:pt idx="6987">
                  <c:v>#N/A</c:v>
                </c:pt>
                <c:pt idx="6988">
                  <c:v>#N/A</c:v>
                </c:pt>
                <c:pt idx="6989">
                  <c:v>#N/A</c:v>
                </c:pt>
                <c:pt idx="6990">
                  <c:v>#N/A</c:v>
                </c:pt>
                <c:pt idx="6991">
                  <c:v>#N/A</c:v>
                </c:pt>
                <c:pt idx="6992">
                  <c:v>#N/A</c:v>
                </c:pt>
                <c:pt idx="6993">
                  <c:v>#N/A</c:v>
                </c:pt>
                <c:pt idx="6994">
                  <c:v>#N/A</c:v>
                </c:pt>
                <c:pt idx="6995">
                  <c:v>#N/A</c:v>
                </c:pt>
                <c:pt idx="6996">
                  <c:v>#N/A</c:v>
                </c:pt>
                <c:pt idx="6997">
                  <c:v>#N/A</c:v>
                </c:pt>
                <c:pt idx="6998">
                  <c:v>#N/A</c:v>
                </c:pt>
                <c:pt idx="6999">
                  <c:v>#N/A</c:v>
                </c:pt>
                <c:pt idx="7000">
                  <c:v>#N/A</c:v>
                </c:pt>
                <c:pt idx="7001">
                  <c:v>#N/A</c:v>
                </c:pt>
                <c:pt idx="7002">
                  <c:v>#N/A</c:v>
                </c:pt>
                <c:pt idx="7003">
                  <c:v>#N/A</c:v>
                </c:pt>
                <c:pt idx="7004">
                  <c:v>#N/A</c:v>
                </c:pt>
                <c:pt idx="7005">
                  <c:v>#N/A</c:v>
                </c:pt>
                <c:pt idx="7006">
                  <c:v>#N/A</c:v>
                </c:pt>
                <c:pt idx="7007">
                  <c:v>#N/A</c:v>
                </c:pt>
                <c:pt idx="7008">
                  <c:v>#N/A</c:v>
                </c:pt>
                <c:pt idx="7009">
                  <c:v>#N/A</c:v>
                </c:pt>
                <c:pt idx="7010">
                  <c:v>#N/A</c:v>
                </c:pt>
                <c:pt idx="7011">
                  <c:v>#N/A</c:v>
                </c:pt>
                <c:pt idx="7012">
                  <c:v>#N/A</c:v>
                </c:pt>
                <c:pt idx="7013">
                  <c:v>#N/A</c:v>
                </c:pt>
                <c:pt idx="7014">
                  <c:v>#N/A</c:v>
                </c:pt>
                <c:pt idx="7015">
                  <c:v>#N/A</c:v>
                </c:pt>
                <c:pt idx="7016">
                  <c:v>#N/A</c:v>
                </c:pt>
                <c:pt idx="7017">
                  <c:v>#N/A</c:v>
                </c:pt>
                <c:pt idx="7018">
                  <c:v>#N/A</c:v>
                </c:pt>
                <c:pt idx="7019">
                  <c:v>#N/A</c:v>
                </c:pt>
                <c:pt idx="7020">
                  <c:v>#N/A</c:v>
                </c:pt>
                <c:pt idx="7021">
                  <c:v>#N/A</c:v>
                </c:pt>
                <c:pt idx="7022">
                  <c:v>#N/A</c:v>
                </c:pt>
                <c:pt idx="7023">
                  <c:v>#N/A</c:v>
                </c:pt>
                <c:pt idx="7024">
                  <c:v>#N/A</c:v>
                </c:pt>
                <c:pt idx="7025">
                  <c:v>#N/A</c:v>
                </c:pt>
                <c:pt idx="7026">
                  <c:v>#N/A</c:v>
                </c:pt>
                <c:pt idx="7027">
                  <c:v>#N/A</c:v>
                </c:pt>
                <c:pt idx="7028">
                  <c:v>#N/A</c:v>
                </c:pt>
                <c:pt idx="7029">
                  <c:v>#N/A</c:v>
                </c:pt>
                <c:pt idx="7030">
                  <c:v>#N/A</c:v>
                </c:pt>
                <c:pt idx="7031">
                  <c:v>#N/A</c:v>
                </c:pt>
                <c:pt idx="7032">
                  <c:v>#N/A</c:v>
                </c:pt>
                <c:pt idx="7033">
                  <c:v>#N/A</c:v>
                </c:pt>
                <c:pt idx="7034">
                  <c:v>#N/A</c:v>
                </c:pt>
                <c:pt idx="7035">
                  <c:v>#N/A</c:v>
                </c:pt>
                <c:pt idx="7036">
                  <c:v>#N/A</c:v>
                </c:pt>
                <c:pt idx="7037">
                  <c:v>#N/A</c:v>
                </c:pt>
                <c:pt idx="7038">
                  <c:v>#N/A</c:v>
                </c:pt>
                <c:pt idx="7039">
                  <c:v>#N/A</c:v>
                </c:pt>
                <c:pt idx="7040">
                  <c:v>#N/A</c:v>
                </c:pt>
                <c:pt idx="7041">
                  <c:v>#N/A</c:v>
                </c:pt>
                <c:pt idx="7042">
                  <c:v>#N/A</c:v>
                </c:pt>
                <c:pt idx="7043">
                  <c:v>#N/A</c:v>
                </c:pt>
                <c:pt idx="7044">
                  <c:v>#N/A</c:v>
                </c:pt>
                <c:pt idx="7045">
                  <c:v>#N/A</c:v>
                </c:pt>
                <c:pt idx="7046">
                  <c:v>#N/A</c:v>
                </c:pt>
                <c:pt idx="7047">
                  <c:v>#N/A</c:v>
                </c:pt>
                <c:pt idx="7048">
                  <c:v>#N/A</c:v>
                </c:pt>
                <c:pt idx="7049">
                  <c:v>#N/A</c:v>
                </c:pt>
                <c:pt idx="7050">
                  <c:v>#N/A</c:v>
                </c:pt>
                <c:pt idx="7051">
                  <c:v>#N/A</c:v>
                </c:pt>
                <c:pt idx="7052">
                  <c:v>#N/A</c:v>
                </c:pt>
                <c:pt idx="7053">
                  <c:v>#N/A</c:v>
                </c:pt>
                <c:pt idx="7054">
                  <c:v>#N/A</c:v>
                </c:pt>
                <c:pt idx="7055">
                  <c:v>#N/A</c:v>
                </c:pt>
                <c:pt idx="7056">
                  <c:v>#N/A</c:v>
                </c:pt>
                <c:pt idx="7057">
                  <c:v>#N/A</c:v>
                </c:pt>
                <c:pt idx="7058">
                  <c:v>#N/A</c:v>
                </c:pt>
                <c:pt idx="7059">
                  <c:v>#N/A</c:v>
                </c:pt>
                <c:pt idx="7060">
                  <c:v>#N/A</c:v>
                </c:pt>
                <c:pt idx="7061">
                  <c:v>#N/A</c:v>
                </c:pt>
                <c:pt idx="7062">
                  <c:v>#N/A</c:v>
                </c:pt>
                <c:pt idx="7063">
                  <c:v>#N/A</c:v>
                </c:pt>
                <c:pt idx="7064">
                  <c:v>#N/A</c:v>
                </c:pt>
                <c:pt idx="7065">
                  <c:v>#N/A</c:v>
                </c:pt>
                <c:pt idx="7066">
                  <c:v>#N/A</c:v>
                </c:pt>
                <c:pt idx="7067">
                  <c:v>#N/A</c:v>
                </c:pt>
                <c:pt idx="7068">
                  <c:v>#N/A</c:v>
                </c:pt>
                <c:pt idx="7069">
                  <c:v>#N/A</c:v>
                </c:pt>
                <c:pt idx="7070">
                  <c:v>#N/A</c:v>
                </c:pt>
                <c:pt idx="7071">
                  <c:v>#N/A</c:v>
                </c:pt>
                <c:pt idx="7072">
                  <c:v>#N/A</c:v>
                </c:pt>
                <c:pt idx="7073">
                  <c:v>#N/A</c:v>
                </c:pt>
                <c:pt idx="7074">
                  <c:v>#N/A</c:v>
                </c:pt>
                <c:pt idx="7075">
                  <c:v>#N/A</c:v>
                </c:pt>
                <c:pt idx="7076">
                  <c:v>#N/A</c:v>
                </c:pt>
                <c:pt idx="7077">
                  <c:v>#N/A</c:v>
                </c:pt>
                <c:pt idx="7078">
                  <c:v>#N/A</c:v>
                </c:pt>
                <c:pt idx="7079">
                  <c:v>#N/A</c:v>
                </c:pt>
                <c:pt idx="7080">
                  <c:v>#N/A</c:v>
                </c:pt>
                <c:pt idx="7081">
                  <c:v>#N/A</c:v>
                </c:pt>
                <c:pt idx="7082">
                  <c:v>#N/A</c:v>
                </c:pt>
                <c:pt idx="7083">
                  <c:v>#N/A</c:v>
                </c:pt>
                <c:pt idx="7084">
                  <c:v>#N/A</c:v>
                </c:pt>
                <c:pt idx="7085">
                  <c:v>#N/A</c:v>
                </c:pt>
                <c:pt idx="7086">
                  <c:v>#N/A</c:v>
                </c:pt>
                <c:pt idx="7087">
                  <c:v>#N/A</c:v>
                </c:pt>
                <c:pt idx="7088">
                  <c:v>#N/A</c:v>
                </c:pt>
                <c:pt idx="7089">
                  <c:v>#N/A</c:v>
                </c:pt>
                <c:pt idx="7090">
                  <c:v>#N/A</c:v>
                </c:pt>
                <c:pt idx="7091">
                  <c:v>#N/A</c:v>
                </c:pt>
                <c:pt idx="7092">
                  <c:v>#N/A</c:v>
                </c:pt>
                <c:pt idx="7093">
                  <c:v>#N/A</c:v>
                </c:pt>
                <c:pt idx="7094">
                  <c:v>#N/A</c:v>
                </c:pt>
                <c:pt idx="7095">
                  <c:v>#N/A</c:v>
                </c:pt>
                <c:pt idx="7096">
                  <c:v>#N/A</c:v>
                </c:pt>
                <c:pt idx="7097">
                  <c:v>#N/A</c:v>
                </c:pt>
                <c:pt idx="7098">
                  <c:v>#N/A</c:v>
                </c:pt>
                <c:pt idx="7099">
                  <c:v>#N/A</c:v>
                </c:pt>
                <c:pt idx="7100">
                  <c:v>#N/A</c:v>
                </c:pt>
                <c:pt idx="7101">
                  <c:v>#N/A</c:v>
                </c:pt>
                <c:pt idx="7102">
                  <c:v>#N/A</c:v>
                </c:pt>
                <c:pt idx="7103">
                  <c:v>#N/A</c:v>
                </c:pt>
                <c:pt idx="7104">
                  <c:v>#N/A</c:v>
                </c:pt>
                <c:pt idx="7105">
                  <c:v>#N/A</c:v>
                </c:pt>
                <c:pt idx="7106">
                  <c:v>#N/A</c:v>
                </c:pt>
                <c:pt idx="7107">
                  <c:v>#N/A</c:v>
                </c:pt>
                <c:pt idx="7108">
                  <c:v>#N/A</c:v>
                </c:pt>
                <c:pt idx="7109">
                  <c:v>#N/A</c:v>
                </c:pt>
                <c:pt idx="7110">
                  <c:v>#N/A</c:v>
                </c:pt>
                <c:pt idx="7111">
                  <c:v>#N/A</c:v>
                </c:pt>
                <c:pt idx="7112">
                  <c:v>#N/A</c:v>
                </c:pt>
                <c:pt idx="7113">
                  <c:v>#N/A</c:v>
                </c:pt>
                <c:pt idx="7114">
                  <c:v>#N/A</c:v>
                </c:pt>
                <c:pt idx="7115">
                  <c:v>#N/A</c:v>
                </c:pt>
                <c:pt idx="7116">
                  <c:v>#N/A</c:v>
                </c:pt>
                <c:pt idx="7117">
                  <c:v>#N/A</c:v>
                </c:pt>
                <c:pt idx="7118">
                  <c:v>#N/A</c:v>
                </c:pt>
                <c:pt idx="7119">
                  <c:v>#N/A</c:v>
                </c:pt>
                <c:pt idx="7120">
                  <c:v>#N/A</c:v>
                </c:pt>
                <c:pt idx="7121">
                  <c:v>#N/A</c:v>
                </c:pt>
                <c:pt idx="7122">
                  <c:v>#N/A</c:v>
                </c:pt>
                <c:pt idx="7123">
                  <c:v>#N/A</c:v>
                </c:pt>
                <c:pt idx="7124">
                  <c:v>#N/A</c:v>
                </c:pt>
                <c:pt idx="7125">
                  <c:v>#N/A</c:v>
                </c:pt>
                <c:pt idx="7126">
                  <c:v>#N/A</c:v>
                </c:pt>
                <c:pt idx="7127">
                  <c:v>#N/A</c:v>
                </c:pt>
                <c:pt idx="7128">
                  <c:v>#N/A</c:v>
                </c:pt>
                <c:pt idx="7129">
                  <c:v>#N/A</c:v>
                </c:pt>
                <c:pt idx="7130">
                  <c:v>#N/A</c:v>
                </c:pt>
                <c:pt idx="7131">
                  <c:v>#N/A</c:v>
                </c:pt>
                <c:pt idx="7132">
                  <c:v>#N/A</c:v>
                </c:pt>
                <c:pt idx="7133">
                  <c:v>#N/A</c:v>
                </c:pt>
                <c:pt idx="7134">
                  <c:v>#N/A</c:v>
                </c:pt>
                <c:pt idx="7135">
                  <c:v>#N/A</c:v>
                </c:pt>
                <c:pt idx="7136">
                  <c:v>#N/A</c:v>
                </c:pt>
                <c:pt idx="7137">
                  <c:v>#N/A</c:v>
                </c:pt>
                <c:pt idx="7138">
                  <c:v>#N/A</c:v>
                </c:pt>
                <c:pt idx="7139">
                  <c:v>#N/A</c:v>
                </c:pt>
                <c:pt idx="7140">
                  <c:v>#N/A</c:v>
                </c:pt>
                <c:pt idx="7141">
                  <c:v>#N/A</c:v>
                </c:pt>
                <c:pt idx="7142">
                  <c:v>#N/A</c:v>
                </c:pt>
                <c:pt idx="7143">
                  <c:v>#N/A</c:v>
                </c:pt>
                <c:pt idx="7144">
                  <c:v>#N/A</c:v>
                </c:pt>
                <c:pt idx="7145">
                  <c:v>#N/A</c:v>
                </c:pt>
                <c:pt idx="7146">
                  <c:v>#N/A</c:v>
                </c:pt>
                <c:pt idx="7147">
                  <c:v>#N/A</c:v>
                </c:pt>
                <c:pt idx="7148">
                  <c:v>#N/A</c:v>
                </c:pt>
                <c:pt idx="7149">
                  <c:v>#N/A</c:v>
                </c:pt>
                <c:pt idx="7150">
                  <c:v>#N/A</c:v>
                </c:pt>
                <c:pt idx="7151">
                  <c:v>#N/A</c:v>
                </c:pt>
                <c:pt idx="7152">
                  <c:v>#N/A</c:v>
                </c:pt>
                <c:pt idx="7153">
                  <c:v>#N/A</c:v>
                </c:pt>
                <c:pt idx="7154">
                  <c:v>#N/A</c:v>
                </c:pt>
                <c:pt idx="7155">
                  <c:v>#N/A</c:v>
                </c:pt>
                <c:pt idx="7156">
                  <c:v>#N/A</c:v>
                </c:pt>
                <c:pt idx="7157">
                  <c:v>#N/A</c:v>
                </c:pt>
                <c:pt idx="7158">
                  <c:v>#N/A</c:v>
                </c:pt>
                <c:pt idx="7159">
                  <c:v>#N/A</c:v>
                </c:pt>
                <c:pt idx="7160">
                  <c:v>#N/A</c:v>
                </c:pt>
                <c:pt idx="7161">
                  <c:v>#N/A</c:v>
                </c:pt>
                <c:pt idx="7162">
                  <c:v>#N/A</c:v>
                </c:pt>
                <c:pt idx="7163">
                  <c:v>#N/A</c:v>
                </c:pt>
                <c:pt idx="7164">
                  <c:v>#N/A</c:v>
                </c:pt>
                <c:pt idx="7165">
                  <c:v>#N/A</c:v>
                </c:pt>
                <c:pt idx="7166">
                  <c:v>#N/A</c:v>
                </c:pt>
                <c:pt idx="7167">
                  <c:v>#N/A</c:v>
                </c:pt>
                <c:pt idx="7168">
                  <c:v>#N/A</c:v>
                </c:pt>
                <c:pt idx="7169">
                  <c:v>#N/A</c:v>
                </c:pt>
                <c:pt idx="7170">
                  <c:v>#N/A</c:v>
                </c:pt>
                <c:pt idx="7171">
                  <c:v>#N/A</c:v>
                </c:pt>
                <c:pt idx="7172">
                  <c:v>#N/A</c:v>
                </c:pt>
                <c:pt idx="7173">
                  <c:v>#N/A</c:v>
                </c:pt>
                <c:pt idx="7174">
                  <c:v>#N/A</c:v>
                </c:pt>
                <c:pt idx="7175">
                  <c:v>#N/A</c:v>
                </c:pt>
                <c:pt idx="7176">
                  <c:v>#N/A</c:v>
                </c:pt>
                <c:pt idx="7177">
                  <c:v>#N/A</c:v>
                </c:pt>
                <c:pt idx="7178">
                  <c:v>#N/A</c:v>
                </c:pt>
                <c:pt idx="7179">
                  <c:v>#N/A</c:v>
                </c:pt>
                <c:pt idx="7180">
                  <c:v>#N/A</c:v>
                </c:pt>
                <c:pt idx="7181">
                  <c:v>#N/A</c:v>
                </c:pt>
                <c:pt idx="7182">
                  <c:v>#N/A</c:v>
                </c:pt>
                <c:pt idx="7183">
                  <c:v>#N/A</c:v>
                </c:pt>
                <c:pt idx="7184">
                  <c:v>#N/A</c:v>
                </c:pt>
                <c:pt idx="7185">
                  <c:v>#N/A</c:v>
                </c:pt>
                <c:pt idx="7186">
                  <c:v>#N/A</c:v>
                </c:pt>
                <c:pt idx="7187">
                  <c:v>#N/A</c:v>
                </c:pt>
                <c:pt idx="7188">
                  <c:v>#N/A</c:v>
                </c:pt>
                <c:pt idx="7189">
                  <c:v>#N/A</c:v>
                </c:pt>
                <c:pt idx="7190">
                  <c:v>#N/A</c:v>
                </c:pt>
                <c:pt idx="7191">
                  <c:v>#N/A</c:v>
                </c:pt>
                <c:pt idx="7192">
                  <c:v>#N/A</c:v>
                </c:pt>
                <c:pt idx="7193">
                  <c:v>#N/A</c:v>
                </c:pt>
                <c:pt idx="7194">
                  <c:v>#N/A</c:v>
                </c:pt>
                <c:pt idx="7195">
                  <c:v>#N/A</c:v>
                </c:pt>
                <c:pt idx="7196">
                  <c:v>#N/A</c:v>
                </c:pt>
                <c:pt idx="7197">
                  <c:v>#N/A</c:v>
                </c:pt>
                <c:pt idx="7198">
                  <c:v>#N/A</c:v>
                </c:pt>
                <c:pt idx="7199">
                  <c:v>#N/A</c:v>
                </c:pt>
                <c:pt idx="7200">
                  <c:v>#N/A</c:v>
                </c:pt>
                <c:pt idx="7201">
                  <c:v>#N/A</c:v>
                </c:pt>
                <c:pt idx="7202">
                  <c:v>#N/A</c:v>
                </c:pt>
                <c:pt idx="7203">
                  <c:v>#N/A</c:v>
                </c:pt>
                <c:pt idx="7204">
                  <c:v>#N/A</c:v>
                </c:pt>
                <c:pt idx="7205">
                  <c:v>#N/A</c:v>
                </c:pt>
                <c:pt idx="7206">
                  <c:v>#N/A</c:v>
                </c:pt>
                <c:pt idx="7207">
                  <c:v>#N/A</c:v>
                </c:pt>
                <c:pt idx="7208">
                  <c:v>#N/A</c:v>
                </c:pt>
                <c:pt idx="7209">
                  <c:v>#N/A</c:v>
                </c:pt>
                <c:pt idx="7210">
                  <c:v>#N/A</c:v>
                </c:pt>
                <c:pt idx="7211">
                  <c:v>#N/A</c:v>
                </c:pt>
                <c:pt idx="7212">
                  <c:v>#N/A</c:v>
                </c:pt>
                <c:pt idx="7213">
                  <c:v>#N/A</c:v>
                </c:pt>
                <c:pt idx="7214">
                  <c:v>#N/A</c:v>
                </c:pt>
                <c:pt idx="7215">
                  <c:v>#N/A</c:v>
                </c:pt>
                <c:pt idx="7216">
                  <c:v>#N/A</c:v>
                </c:pt>
                <c:pt idx="7217">
                  <c:v>#N/A</c:v>
                </c:pt>
                <c:pt idx="7218">
                  <c:v>#N/A</c:v>
                </c:pt>
                <c:pt idx="7219">
                  <c:v>#N/A</c:v>
                </c:pt>
                <c:pt idx="7220">
                  <c:v>#N/A</c:v>
                </c:pt>
                <c:pt idx="7221">
                  <c:v>#N/A</c:v>
                </c:pt>
                <c:pt idx="7222">
                  <c:v>#N/A</c:v>
                </c:pt>
                <c:pt idx="7223">
                  <c:v>#N/A</c:v>
                </c:pt>
                <c:pt idx="7224">
                  <c:v>#N/A</c:v>
                </c:pt>
                <c:pt idx="7225">
                  <c:v>#N/A</c:v>
                </c:pt>
                <c:pt idx="7226">
                  <c:v>#N/A</c:v>
                </c:pt>
                <c:pt idx="7227">
                  <c:v>#N/A</c:v>
                </c:pt>
                <c:pt idx="7228">
                  <c:v>#N/A</c:v>
                </c:pt>
                <c:pt idx="7229">
                  <c:v>#N/A</c:v>
                </c:pt>
                <c:pt idx="7230">
                  <c:v>#N/A</c:v>
                </c:pt>
                <c:pt idx="7231">
                  <c:v>#N/A</c:v>
                </c:pt>
                <c:pt idx="7232">
                  <c:v>#N/A</c:v>
                </c:pt>
                <c:pt idx="7233">
                  <c:v>#N/A</c:v>
                </c:pt>
                <c:pt idx="7234">
                  <c:v>#N/A</c:v>
                </c:pt>
                <c:pt idx="7235">
                  <c:v>#N/A</c:v>
                </c:pt>
                <c:pt idx="7236">
                  <c:v>#N/A</c:v>
                </c:pt>
                <c:pt idx="7237">
                  <c:v>#N/A</c:v>
                </c:pt>
                <c:pt idx="7238">
                  <c:v>#N/A</c:v>
                </c:pt>
                <c:pt idx="7239">
                  <c:v>#N/A</c:v>
                </c:pt>
                <c:pt idx="7240">
                  <c:v>#N/A</c:v>
                </c:pt>
                <c:pt idx="7241">
                  <c:v>#N/A</c:v>
                </c:pt>
                <c:pt idx="7242">
                  <c:v>#N/A</c:v>
                </c:pt>
                <c:pt idx="7243">
                  <c:v>#N/A</c:v>
                </c:pt>
                <c:pt idx="7244">
                  <c:v>#N/A</c:v>
                </c:pt>
                <c:pt idx="7245">
                  <c:v>#N/A</c:v>
                </c:pt>
                <c:pt idx="7246">
                  <c:v>#N/A</c:v>
                </c:pt>
                <c:pt idx="7247">
                  <c:v>#N/A</c:v>
                </c:pt>
                <c:pt idx="7248">
                  <c:v>#N/A</c:v>
                </c:pt>
                <c:pt idx="7249">
                  <c:v>#N/A</c:v>
                </c:pt>
                <c:pt idx="7250">
                  <c:v>#N/A</c:v>
                </c:pt>
                <c:pt idx="7251">
                  <c:v>#N/A</c:v>
                </c:pt>
                <c:pt idx="7252">
                  <c:v>#N/A</c:v>
                </c:pt>
                <c:pt idx="7253">
                  <c:v>#N/A</c:v>
                </c:pt>
                <c:pt idx="7254">
                  <c:v>#N/A</c:v>
                </c:pt>
                <c:pt idx="7255">
                  <c:v>#N/A</c:v>
                </c:pt>
                <c:pt idx="7256">
                  <c:v>#N/A</c:v>
                </c:pt>
                <c:pt idx="7257">
                  <c:v>#N/A</c:v>
                </c:pt>
                <c:pt idx="7258">
                  <c:v>#N/A</c:v>
                </c:pt>
                <c:pt idx="7259">
                  <c:v>#N/A</c:v>
                </c:pt>
                <c:pt idx="7260">
                  <c:v>#N/A</c:v>
                </c:pt>
                <c:pt idx="7261">
                  <c:v>#N/A</c:v>
                </c:pt>
                <c:pt idx="7262">
                  <c:v>#N/A</c:v>
                </c:pt>
                <c:pt idx="7263">
                  <c:v>#N/A</c:v>
                </c:pt>
                <c:pt idx="7264">
                  <c:v>#N/A</c:v>
                </c:pt>
                <c:pt idx="7265">
                  <c:v>#N/A</c:v>
                </c:pt>
                <c:pt idx="7266">
                  <c:v>#N/A</c:v>
                </c:pt>
                <c:pt idx="7267">
                  <c:v>#N/A</c:v>
                </c:pt>
                <c:pt idx="7268">
                  <c:v>#N/A</c:v>
                </c:pt>
                <c:pt idx="7269">
                  <c:v>#N/A</c:v>
                </c:pt>
                <c:pt idx="7270">
                  <c:v>#N/A</c:v>
                </c:pt>
                <c:pt idx="7271">
                  <c:v>#N/A</c:v>
                </c:pt>
                <c:pt idx="7272">
                  <c:v>#N/A</c:v>
                </c:pt>
                <c:pt idx="7273">
                  <c:v>#N/A</c:v>
                </c:pt>
                <c:pt idx="7274">
                  <c:v>#N/A</c:v>
                </c:pt>
                <c:pt idx="7275">
                  <c:v>#N/A</c:v>
                </c:pt>
                <c:pt idx="7276">
                  <c:v>#N/A</c:v>
                </c:pt>
                <c:pt idx="7277">
                  <c:v>#N/A</c:v>
                </c:pt>
                <c:pt idx="7278">
                  <c:v>#N/A</c:v>
                </c:pt>
                <c:pt idx="7279">
                  <c:v>#N/A</c:v>
                </c:pt>
                <c:pt idx="7280">
                  <c:v>#N/A</c:v>
                </c:pt>
                <c:pt idx="7281">
                  <c:v>#N/A</c:v>
                </c:pt>
                <c:pt idx="7282">
                  <c:v>#N/A</c:v>
                </c:pt>
                <c:pt idx="7283">
                  <c:v>#N/A</c:v>
                </c:pt>
                <c:pt idx="7284">
                  <c:v>#N/A</c:v>
                </c:pt>
                <c:pt idx="7285">
                  <c:v>#N/A</c:v>
                </c:pt>
                <c:pt idx="7286">
                  <c:v>#N/A</c:v>
                </c:pt>
                <c:pt idx="7287">
                  <c:v>#N/A</c:v>
                </c:pt>
                <c:pt idx="7288">
                  <c:v>#N/A</c:v>
                </c:pt>
                <c:pt idx="7289">
                  <c:v>#N/A</c:v>
                </c:pt>
                <c:pt idx="7290">
                  <c:v>#N/A</c:v>
                </c:pt>
                <c:pt idx="7291">
                  <c:v>#N/A</c:v>
                </c:pt>
                <c:pt idx="7292">
                  <c:v>#N/A</c:v>
                </c:pt>
                <c:pt idx="7293">
                  <c:v>#N/A</c:v>
                </c:pt>
                <c:pt idx="7294">
                  <c:v>#N/A</c:v>
                </c:pt>
                <c:pt idx="7295">
                  <c:v>#N/A</c:v>
                </c:pt>
                <c:pt idx="7296">
                  <c:v>#N/A</c:v>
                </c:pt>
                <c:pt idx="7297">
                  <c:v>#N/A</c:v>
                </c:pt>
                <c:pt idx="7298">
                  <c:v>#N/A</c:v>
                </c:pt>
                <c:pt idx="7299">
                  <c:v>#N/A</c:v>
                </c:pt>
                <c:pt idx="7300">
                  <c:v>#N/A</c:v>
                </c:pt>
                <c:pt idx="7301">
                  <c:v>#N/A</c:v>
                </c:pt>
                <c:pt idx="7302">
                  <c:v>#N/A</c:v>
                </c:pt>
                <c:pt idx="7303">
                  <c:v>#N/A</c:v>
                </c:pt>
                <c:pt idx="7304">
                  <c:v>#N/A</c:v>
                </c:pt>
                <c:pt idx="7305">
                  <c:v>#N/A</c:v>
                </c:pt>
                <c:pt idx="7306">
                  <c:v>#N/A</c:v>
                </c:pt>
                <c:pt idx="7307">
                  <c:v>#N/A</c:v>
                </c:pt>
                <c:pt idx="7308">
                  <c:v>#N/A</c:v>
                </c:pt>
                <c:pt idx="7309">
                  <c:v>#N/A</c:v>
                </c:pt>
                <c:pt idx="7310">
                  <c:v>#N/A</c:v>
                </c:pt>
                <c:pt idx="7311">
                  <c:v>#N/A</c:v>
                </c:pt>
                <c:pt idx="7312">
                  <c:v>#N/A</c:v>
                </c:pt>
                <c:pt idx="7313">
                  <c:v>#N/A</c:v>
                </c:pt>
                <c:pt idx="7314">
                  <c:v>#N/A</c:v>
                </c:pt>
                <c:pt idx="7315">
                  <c:v>#N/A</c:v>
                </c:pt>
                <c:pt idx="7316">
                  <c:v>#N/A</c:v>
                </c:pt>
                <c:pt idx="7317">
                  <c:v>#N/A</c:v>
                </c:pt>
                <c:pt idx="7318">
                  <c:v>#N/A</c:v>
                </c:pt>
                <c:pt idx="7319">
                  <c:v>#N/A</c:v>
                </c:pt>
                <c:pt idx="7320">
                  <c:v>#N/A</c:v>
                </c:pt>
                <c:pt idx="7321">
                  <c:v>#N/A</c:v>
                </c:pt>
                <c:pt idx="7322">
                  <c:v>#N/A</c:v>
                </c:pt>
                <c:pt idx="7323">
                  <c:v>#N/A</c:v>
                </c:pt>
                <c:pt idx="7324">
                  <c:v>#N/A</c:v>
                </c:pt>
                <c:pt idx="7325">
                  <c:v>#N/A</c:v>
                </c:pt>
                <c:pt idx="7326">
                  <c:v>#N/A</c:v>
                </c:pt>
                <c:pt idx="7327">
                  <c:v>#N/A</c:v>
                </c:pt>
                <c:pt idx="7328">
                  <c:v>#N/A</c:v>
                </c:pt>
                <c:pt idx="7329">
                  <c:v>#N/A</c:v>
                </c:pt>
                <c:pt idx="7330">
                  <c:v>#N/A</c:v>
                </c:pt>
                <c:pt idx="7331">
                  <c:v>#N/A</c:v>
                </c:pt>
                <c:pt idx="7332">
                  <c:v>#N/A</c:v>
                </c:pt>
                <c:pt idx="7333">
                  <c:v>#N/A</c:v>
                </c:pt>
                <c:pt idx="7334">
                  <c:v>#N/A</c:v>
                </c:pt>
                <c:pt idx="7335">
                  <c:v>#N/A</c:v>
                </c:pt>
                <c:pt idx="7336">
                  <c:v>#N/A</c:v>
                </c:pt>
                <c:pt idx="7337">
                  <c:v>#N/A</c:v>
                </c:pt>
                <c:pt idx="7338">
                  <c:v>#N/A</c:v>
                </c:pt>
                <c:pt idx="7339">
                  <c:v>#N/A</c:v>
                </c:pt>
                <c:pt idx="7340">
                  <c:v>#N/A</c:v>
                </c:pt>
                <c:pt idx="7341">
                  <c:v>#N/A</c:v>
                </c:pt>
                <c:pt idx="7342">
                  <c:v>#N/A</c:v>
                </c:pt>
                <c:pt idx="7343">
                  <c:v>#N/A</c:v>
                </c:pt>
                <c:pt idx="7344">
                  <c:v>#N/A</c:v>
                </c:pt>
                <c:pt idx="7345">
                  <c:v>#N/A</c:v>
                </c:pt>
                <c:pt idx="7346">
                  <c:v>#N/A</c:v>
                </c:pt>
                <c:pt idx="7347">
                  <c:v>#N/A</c:v>
                </c:pt>
                <c:pt idx="7348">
                  <c:v>#N/A</c:v>
                </c:pt>
                <c:pt idx="7349">
                  <c:v>#N/A</c:v>
                </c:pt>
                <c:pt idx="7350">
                  <c:v>#N/A</c:v>
                </c:pt>
                <c:pt idx="7351">
                  <c:v>#N/A</c:v>
                </c:pt>
                <c:pt idx="7352">
                  <c:v>#N/A</c:v>
                </c:pt>
                <c:pt idx="7353">
                  <c:v>#N/A</c:v>
                </c:pt>
                <c:pt idx="7354">
                  <c:v>#N/A</c:v>
                </c:pt>
                <c:pt idx="7355">
                  <c:v>#N/A</c:v>
                </c:pt>
                <c:pt idx="7356">
                  <c:v>#N/A</c:v>
                </c:pt>
                <c:pt idx="7357">
                  <c:v>#N/A</c:v>
                </c:pt>
                <c:pt idx="7358">
                  <c:v>#N/A</c:v>
                </c:pt>
                <c:pt idx="7359">
                  <c:v>#N/A</c:v>
                </c:pt>
                <c:pt idx="7360">
                  <c:v>#N/A</c:v>
                </c:pt>
                <c:pt idx="7361">
                  <c:v>#N/A</c:v>
                </c:pt>
                <c:pt idx="7362">
                  <c:v>#N/A</c:v>
                </c:pt>
                <c:pt idx="7363">
                  <c:v>#N/A</c:v>
                </c:pt>
                <c:pt idx="7364">
                  <c:v>#N/A</c:v>
                </c:pt>
                <c:pt idx="7365">
                  <c:v>#N/A</c:v>
                </c:pt>
                <c:pt idx="7366">
                  <c:v>#N/A</c:v>
                </c:pt>
                <c:pt idx="7367">
                  <c:v>#N/A</c:v>
                </c:pt>
                <c:pt idx="7368">
                  <c:v>#N/A</c:v>
                </c:pt>
                <c:pt idx="7369">
                  <c:v>#N/A</c:v>
                </c:pt>
                <c:pt idx="7370">
                  <c:v>#N/A</c:v>
                </c:pt>
                <c:pt idx="7371">
                  <c:v>#N/A</c:v>
                </c:pt>
                <c:pt idx="7372">
                  <c:v>#N/A</c:v>
                </c:pt>
                <c:pt idx="7373">
                  <c:v>#N/A</c:v>
                </c:pt>
                <c:pt idx="7374">
                  <c:v>#N/A</c:v>
                </c:pt>
                <c:pt idx="7375">
                  <c:v>#N/A</c:v>
                </c:pt>
                <c:pt idx="7376">
                  <c:v>#N/A</c:v>
                </c:pt>
                <c:pt idx="7377">
                  <c:v>#N/A</c:v>
                </c:pt>
                <c:pt idx="7378">
                  <c:v>#N/A</c:v>
                </c:pt>
                <c:pt idx="7379">
                  <c:v>#N/A</c:v>
                </c:pt>
                <c:pt idx="7380">
                  <c:v>#N/A</c:v>
                </c:pt>
                <c:pt idx="7381">
                  <c:v>#N/A</c:v>
                </c:pt>
                <c:pt idx="7382">
                  <c:v>#N/A</c:v>
                </c:pt>
                <c:pt idx="7383">
                  <c:v>#N/A</c:v>
                </c:pt>
                <c:pt idx="7384">
                  <c:v>#N/A</c:v>
                </c:pt>
                <c:pt idx="7385">
                  <c:v>#N/A</c:v>
                </c:pt>
                <c:pt idx="7386">
                  <c:v>#N/A</c:v>
                </c:pt>
                <c:pt idx="7387">
                  <c:v>#N/A</c:v>
                </c:pt>
                <c:pt idx="7388">
                  <c:v>#N/A</c:v>
                </c:pt>
                <c:pt idx="7389">
                  <c:v>#N/A</c:v>
                </c:pt>
                <c:pt idx="7390">
                  <c:v>#N/A</c:v>
                </c:pt>
                <c:pt idx="7391">
                  <c:v>#N/A</c:v>
                </c:pt>
                <c:pt idx="7392">
                  <c:v>#N/A</c:v>
                </c:pt>
                <c:pt idx="7393">
                  <c:v>#N/A</c:v>
                </c:pt>
                <c:pt idx="7394">
                  <c:v>#N/A</c:v>
                </c:pt>
                <c:pt idx="7395">
                  <c:v>#N/A</c:v>
                </c:pt>
                <c:pt idx="7396">
                  <c:v>#N/A</c:v>
                </c:pt>
                <c:pt idx="7397">
                  <c:v>#N/A</c:v>
                </c:pt>
                <c:pt idx="7398">
                  <c:v>#N/A</c:v>
                </c:pt>
                <c:pt idx="7399">
                  <c:v>#N/A</c:v>
                </c:pt>
                <c:pt idx="7400">
                  <c:v>#N/A</c:v>
                </c:pt>
                <c:pt idx="7401">
                  <c:v>#N/A</c:v>
                </c:pt>
                <c:pt idx="7402">
                  <c:v>#N/A</c:v>
                </c:pt>
                <c:pt idx="7403">
                  <c:v>#N/A</c:v>
                </c:pt>
                <c:pt idx="7404">
                  <c:v>#N/A</c:v>
                </c:pt>
                <c:pt idx="7405">
                  <c:v>#N/A</c:v>
                </c:pt>
                <c:pt idx="7406">
                  <c:v>#N/A</c:v>
                </c:pt>
                <c:pt idx="7407">
                  <c:v>#N/A</c:v>
                </c:pt>
                <c:pt idx="7408">
                  <c:v>#N/A</c:v>
                </c:pt>
                <c:pt idx="7409">
                  <c:v>#N/A</c:v>
                </c:pt>
                <c:pt idx="7410">
                  <c:v>#N/A</c:v>
                </c:pt>
                <c:pt idx="7411">
                  <c:v>#N/A</c:v>
                </c:pt>
                <c:pt idx="7412">
                  <c:v>#N/A</c:v>
                </c:pt>
                <c:pt idx="7413">
                  <c:v>#N/A</c:v>
                </c:pt>
                <c:pt idx="7414">
                  <c:v>#N/A</c:v>
                </c:pt>
                <c:pt idx="7415">
                  <c:v>#N/A</c:v>
                </c:pt>
                <c:pt idx="7416">
                  <c:v>#N/A</c:v>
                </c:pt>
                <c:pt idx="7417">
                  <c:v>#N/A</c:v>
                </c:pt>
                <c:pt idx="7418">
                  <c:v>#N/A</c:v>
                </c:pt>
                <c:pt idx="7419">
                  <c:v>#N/A</c:v>
                </c:pt>
                <c:pt idx="7420">
                  <c:v>#N/A</c:v>
                </c:pt>
                <c:pt idx="7421">
                  <c:v>#N/A</c:v>
                </c:pt>
                <c:pt idx="7422">
                  <c:v>#N/A</c:v>
                </c:pt>
                <c:pt idx="7423">
                  <c:v>#N/A</c:v>
                </c:pt>
                <c:pt idx="7424">
                  <c:v>#N/A</c:v>
                </c:pt>
                <c:pt idx="7425">
                  <c:v>#N/A</c:v>
                </c:pt>
                <c:pt idx="7426">
                  <c:v>#N/A</c:v>
                </c:pt>
                <c:pt idx="7427">
                  <c:v>#N/A</c:v>
                </c:pt>
                <c:pt idx="7428">
                  <c:v>#N/A</c:v>
                </c:pt>
                <c:pt idx="7429">
                  <c:v>#N/A</c:v>
                </c:pt>
                <c:pt idx="7430">
                  <c:v>#N/A</c:v>
                </c:pt>
                <c:pt idx="7431">
                  <c:v>#N/A</c:v>
                </c:pt>
                <c:pt idx="7432">
                  <c:v>#N/A</c:v>
                </c:pt>
                <c:pt idx="7433">
                  <c:v>#N/A</c:v>
                </c:pt>
                <c:pt idx="7434">
                  <c:v>#N/A</c:v>
                </c:pt>
                <c:pt idx="7435">
                  <c:v>#N/A</c:v>
                </c:pt>
                <c:pt idx="7436">
                  <c:v>#N/A</c:v>
                </c:pt>
                <c:pt idx="7437">
                  <c:v>#N/A</c:v>
                </c:pt>
                <c:pt idx="7438">
                  <c:v>#N/A</c:v>
                </c:pt>
                <c:pt idx="7439">
                  <c:v>#N/A</c:v>
                </c:pt>
                <c:pt idx="7440">
                  <c:v>#N/A</c:v>
                </c:pt>
                <c:pt idx="7441">
                  <c:v>#N/A</c:v>
                </c:pt>
                <c:pt idx="7442">
                  <c:v>#N/A</c:v>
                </c:pt>
                <c:pt idx="7443">
                  <c:v>#N/A</c:v>
                </c:pt>
                <c:pt idx="7444">
                  <c:v>#N/A</c:v>
                </c:pt>
                <c:pt idx="7445">
                  <c:v>#N/A</c:v>
                </c:pt>
                <c:pt idx="7446">
                  <c:v>#N/A</c:v>
                </c:pt>
                <c:pt idx="7447">
                  <c:v>#N/A</c:v>
                </c:pt>
                <c:pt idx="7448">
                  <c:v>#N/A</c:v>
                </c:pt>
                <c:pt idx="7449">
                  <c:v>#N/A</c:v>
                </c:pt>
                <c:pt idx="7450">
                  <c:v>#N/A</c:v>
                </c:pt>
                <c:pt idx="7451">
                  <c:v>#N/A</c:v>
                </c:pt>
                <c:pt idx="7452">
                  <c:v>#N/A</c:v>
                </c:pt>
                <c:pt idx="7453">
                  <c:v>#N/A</c:v>
                </c:pt>
                <c:pt idx="7454">
                  <c:v>#N/A</c:v>
                </c:pt>
                <c:pt idx="7455">
                  <c:v>#N/A</c:v>
                </c:pt>
                <c:pt idx="7456">
                  <c:v>#N/A</c:v>
                </c:pt>
                <c:pt idx="7457">
                  <c:v>#N/A</c:v>
                </c:pt>
                <c:pt idx="7458">
                  <c:v>#N/A</c:v>
                </c:pt>
                <c:pt idx="7459">
                  <c:v>#N/A</c:v>
                </c:pt>
                <c:pt idx="7460">
                  <c:v>#N/A</c:v>
                </c:pt>
                <c:pt idx="7461">
                  <c:v>#N/A</c:v>
                </c:pt>
                <c:pt idx="7462">
                  <c:v>#N/A</c:v>
                </c:pt>
                <c:pt idx="7463">
                  <c:v>#N/A</c:v>
                </c:pt>
                <c:pt idx="7464">
                  <c:v>#N/A</c:v>
                </c:pt>
                <c:pt idx="7465">
                  <c:v>#N/A</c:v>
                </c:pt>
                <c:pt idx="7466">
                  <c:v>#N/A</c:v>
                </c:pt>
                <c:pt idx="7467">
                  <c:v>#N/A</c:v>
                </c:pt>
                <c:pt idx="7468">
                  <c:v>#N/A</c:v>
                </c:pt>
                <c:pt idx="7469">
                  <c:v>#N/A</c:v>
                </c:pt>
                <c:pt idx="7470">
                  <c:v>#N/A</c:v>
                </c:pt>
                <c:pt idx="7471">
                  <c:v>#N/A</c:v>
                </c:pt>
                <c:pt idx="7472">
                  <c:v>#N/A</c:v>
                </c:pt>
                <c:pt idx="7473">
                  <c:v>#N/A</c:v>
                </c:pt>
                <c:pt idx="7474">
                  <c:v>#N/A</c:v>
                </c:pt>
                <c:pt idx="7475">
                  <c:v>#N/A</c:v>
                </c:pt>
                <c:pt idx="7476">
                  <c:v>#N/A</c:v>
                </c:pt>
                <c:pt idx="7477">
                  <c:v>#N/A</c:v>
                </c:pt>
                <c:pt idx="7478">
                  <c:v>#N/A</c:v>
                </c:pt>
                <c:pt idx="7479">
                  <c:v>#N/A</c:v>
                </c:pt>
                <c:pt idx="7480">
                  <c:v>#N/A</c:v>
                </c:pt>
                <c:pt idx="7481">
                  <c:v>#N/A</c:v>
                </c:pt>
                <c:pt idx="7482">
                  <c:v>#N/A</c:v>
                </c:pt>
                <c:pt idx="7483">
                  <c:v>#N/A</c:v>
                </c:pt>
                <c:pt idx="7484">
                  <c:v>#N/A</c:v>
                </c:pt>
                <c:pt idx="7485">
                  <c:v>#N/A</c:v>
                </c:pt>
                <c:pt idx="7486">
                  <c:v>#N/A</c:v>
                </c:pt>
                <c:pt idx="7487">
                  <c:v>#N/A</c:v>
                </c:pt>
                <c:pt idx="7488">
                  <c:v>#N/A</c:v>
                </c:pt>
                <c:pt idx="7489">
                  <c:v>#N/A</c:v>
                </c:pt>
                <c:pt idx="7490">
                  <c:v>#N/A</c:v>
                </c:pt>
                <c:pt idx="7491">
                  <c:v>#N/A</c:v>
                </c:pt>
                <c:pt idx="7492">
                  <c:v>#N/A</c:v>
                </c:pt>
                <c:pt idx="7493">
                  <c:v>#N/A</c:v>
                </c:pt>
                <c:pt idx="7494">
                  <c:v>#N/A</c:v>
                </c:pt>
                <c:pt idx="7495">
                  <c:v>#N/A</c:v>
                </c:pt>
                <c:pt idx="7496">
                  <c:v>#N/A</c:v>
                </c:pt>
                <c:pt idx="7497">
                  <c:v>#N/A</c:v>
                </c:pt>
                <c:pt idx="7498">
                  <c:v>#N/A</c:v>
                </c:pt>
                <c:pt idx="7499">
                  <c:v>#N/A</c:v>
                </c:pt>
                <c:pt idx="7500">
                  <c:v>#N/A</c:v>
                </c:pt>
                <c:pt idx="7501">
                  <c:v>#N/A</c:v>
                </c:pt>
                <c:pt idx="7502">
                  <c:v>#N/A</c:v>
                </c:pt>
                <c:pt idx="7503">
                  <c:v>#N/A</c:v>
                </c:pt>
                <c:pt idx="7504">
                  <c:v>#N/A</c:v>
                </c:pt>
                <c:pt idx="7505">
                  <c:v>#N/A</c:v>
                </c:pt>
                <c:pt idx="7506">
                  <c:v>#N/A</c:v>
                </c:pt>
                <c:pt idx="7507">
                  <c:v>#N/A</c:v>
                </c:pt>
                <c:pt idx="7508">
                  <c:v>#N/A</c:v>
                </c:pt>
                <c:pt idx="7509">
                  <c:v>#N/A</c:v>
                </c:pt>
                <c:pt idx="7510">
                  <c:v>#N/A</c:v>
                </c:pt>
                <c:pt idx="7511">
                  <c:v>#N/A</c:v>
                </c:pt>
                <c:pt idx="7512">
                  <c:v>#N/A</c:v>
                </c:pt>
                <c:pt idx="7513">
                  <c:v>#N/A</c:v>
                </c:pt>
                <c:pt idx="7514">
                  <c:v>#N/A</c:v>
                </c:pt>
                <c:pt idx="7515">
                  <c:v>#N/A</c:v>
                </c:pt>
                <c:pt idx="7516">
                  <c:v>#N/A</c:v>
                </c:pt>
                <c:pt idx="7517">
                  <c:v>#N/A</c:v>
                </c:pt>
                <c:pt idx="7518">
                  <c:v>#N/A</c:v>
                </c:pt>
                <c:pt idx="7519">
                  <c:v>#N/A</c:v>
                </c:pt>
                <c:pt idx="7520">
                  <c:v>#N/A</c:v>
                </c:pt>
                <c:pt idx="7521">
                  <c:v>#N/A</c:v>
                </c:pt>
                <c:pt idx="7522">
                  <c:v>#N/A</c:v>
                </c:pt>
                <c:pt idx="7523">
                  <c:v>#N/A</c:v>
                </c:pt>
                <c:pt idx="7524">
                  <c:v>#N/A</c:v>
                </c:pt>
                <c:pt idx="7525">
                  <c:v>#N/A</c:v>
                </c:pt>
                <c:pt idx="7526">
                  <c:v>#N/A</c:v>
                </c:pt>
                <c:pt idx="7527">
                  <c:v>#N/A</c:v>
                </c:pt>
                <c:pt idx="7528">
                  <c:v>#N/A</c:v>
                </c:pt>
                <c:pt idx="7529">
                  <c:v>#N/A</c:v>
                </c:pt>
                <c:pt idx="7530">
                  <c:v>#N/A</c:v>
                </c:pt>
                <c:pt idx="7531">
                  <c:v>#N/A</c:v>
                </c:pt>
                <c:pt idx="7532">
                  <c:v>#N/A</c:v>
                </c:pt>
                <c:pt idx="7533">
                  <c:v>#N/A</c:v>
                </c:pt>
                <c:pt idx="7534">
                  <c:v>#N/A</c:v>
                </c:pt>
                <c:pt idx="7535">
                  <c:v>#N/A</c:v>
                </c:pt>
                <c:pt idx="7536">
                  <c:v>#N/A</c:v>
                </c:pt>
                <c:pt idx="7537">
                  <c:v>#N/A</c:v>
                </c:pt>
                <c:pt idx="7538">
                  <c:v>#N/A</c:v>
                </c:pt>
                <c:pt idx="7539">
                  <c:v>#N/A</c:v>
                </c:pt>
                <c:pt idx="7540">
                  <c:v>#N/A</c:v>
                </c:pt>
                <c:pt idx="7541">
                  <c:v>#N/A</c:v>
                </c:pt>
                <c:pt idx="7542">
                  <c:v>#N/A</c:v>
                </c:pt>
                <c:pt idx="7543">
                  <c:v>#N/A</c:v>
                </c:pt>
                <c:pt idx="7544">
                  <c:v>#N/A</c:v>
                </c:pt>
                <c:pt idx="7545">
                  <c:v>#N/A</c:v>
                </c:pt>
                <c:pt idx="7546">
                  <c:v>#N/A</c:v>
                </c:pt>
                <c:pt idx="7547">
                  <c:v>#N/A</c:v>
                </c:pt>
                <c:pt idx="7548">
                  <c:v>#N/A</c:v>
                </c:pt>
                <c:pt idx="7549">
                  <c:v>#N/A</c:v>
                </c:pt>
                <c:pt idx="7550">
                  <c:v>#N/A</c:v>
                </c:pt>
                <c:pt idx="7551">
                  <c:v>#N/A</c:v>
                </c:pt>
                <c:pt idx="7552">
                  <c:v>#N/A</c:v>
                </c:pt>
                <c:pt idx="7553">
                  <c:v>#N/A</c:v>
                </c:pt>
                <c:pt idx="7554">
                  <c:v>#N/A</c:v>
                </c:pt>
                <c:pt idx="7555">
                  <c:v>#N/A</c:v>
                </c:pt>
                <c:pt idx="7556">
                  <c:v>#N/A</c:v>
                </c:pt>
                <c:pt idx="7557">
                  <c:v>#N/A</c:v>
                </c:pt>
                <c:pt idx="7558">
                  <c:v>#N/A</c:v>
                </c:pt>
                <c:pt idx="7559">
                  <c:v>#N/A</c:v>
                </c:pt>
                <c:pt idx="7560">
                  <c:v>#N/A</c:v>
                </c:pt>
                <c:pt idx="7561">
                  <c:v>#N/A</c:v>
                </c:pt>
                <c:pt idx="7562">
                  <c:v>#N/A</c:v>
                </c:pt>
                <c:pt idx="7563">
                  <c:v>#N/A</c:v>
                </c:pt>
                <c:pt idx="7564">
                  <c:v>#N/A</c:v>
                </c:pt>
                <c:pt idx="7565">
                  <c:v>#N/A</c:v>
                </c:pt>
                <c:pt idx="7566">
                  <c:v>#N/A</c:v>
                </c:pt>
                <c:pt idx="7567">
                  <c:v>#N/A</c:v>
                </c:pt>
                <c:pt idx="7568">
                  <c:v>#N/A</c:v>
                </c:pt>
                <c:pt idx="7569">
                  <c:v>#N/A</c:v>
                </c:pt>
                <c:pt idx="7570">
                  <c:v>#N/A</c:v>
                </c:pt>
                <c:pt idx="7571">
                  <c:v>#N/A</c:v>
                </c:pt>
                <c:pt idx="7572">
                  <c:v>#N/A</c:v>
                </c:pt>
                <c:pt idx="7573">
                  <c:v>#N/A</c:v>
                </c:pt>
                <c:pt idx="7574">
                  <c:v>#N/A</c:v>
                </c:pt>
                <c:pt idx="7575">
                  <c:v>#N/A</c:v>
                </c:pt>
                <c:pt idx="7576">
                  <c:v>#N/A</c:v>
                </c:pt>
                <c:pt idx="7577">
                  <c:v>#N/A</c:v>
                </c:pt>
                <c:pt idx="7578">
                  <c:v>#N/A</c:v>
                </c:pt>
                <c:pt idx="7579">
                  <c:v>#N/A</c:v>
                </c:pt>
                <c:pt idx="7580">
                  <c:v>#N/A</c:v>
                </c:pt>
                <c:pt idx="7581">
                  <c:v>#N/A</c:v>
                </c:pt>
                <c:pt idx="7582">
                  <c:v>#N/A</c:v>
                </c:pt>
                <c:pt idx="7583">
                  <c:v>#N/A</c:v>
                </c:pt>
                <c:pt idx="7584">
                  <c:v>#N/A</c:v>
                </c:pt>
                <c:pt idx="7585">
                  <c:v>#N/A</c:v>
                </c:pt>
                <c:pt idx="7586">
                  <c:v>#N/A</c:v>
                </c:pt>
                <c:pt idx="7587">
                  <c:v>#N/A</c:v>
                </c:pt>
                <c:pt idx="7588">
                  <c:v>#N/A</c:v>
                </c:pt>
                <c:pt idx="7589">
                  <c:v>#N/A</c:v>
                </c:pt>
                <c:pt idx="7590">
                  <c:v>#N/A</c:v>
                </c:pt>
                <c:pt idx="7591">
                  <c:v>#N/A</c:v>
                </c:pt>
                <c:pt idx="7592">
                  <c:v>#N/A</c:v>
                </c:pt>
                <c:pt idx="7593">
                  <c:v>#N/A</c:v>
                </c:pt>
                <c:pt idx="7594">
                  <c:v>#N/A</c:v>
                </c:pt>
                <c:pt idx="7595">
                  <c:v>#N/A</c:v>
                </c:pt>
                <c:pt idx="7596">
                  <c:v>#N/A</c:v>
                </c:pt>
                <c:pt idx="7597">
                  <c:v>#N/A</c:v>
                </c:pt>
                <c:pt idx="7598">
                  <c:v>#N/A</c:v>
                </c:pt>
                <c:pt idx="7599">
                  <c:v>#N/A</c:v>
                </c:pt>
                <c:pt idx="7600">
                  <c:v>#N/A</c:v>
                </c:pt>
                <c:pt idx="7601">
                  <c:v>#N/A</c:v>
                </c:pt>
                <c:pt idx="7602">
                  <c:v>#N/A</c:v>
                </c:pt>
                <c:pt idx="7603">
                  <c:v>#N/A</c:v>
                </c:pt>
                <c:pt idx="7604">
                  <c:v>#N/A</c:v>
                </c:pt>
                <c:pt idx="7605">
                  <c:v>#N/A</c:v>
                </c:pt>
                <c:pt idx="7606">
                  <c:v>#N/A</c:v>
                </c:pt>
                <c:pt idx="7607">
                  <c:v>#N/A</c:v>
                </c:pt>
                <c:pt idx="7608">
                  <c:v>#N/A</c:v>
                </c:pt>
                <c:pt idx="7609">
                  <c:v>#N/A</c:v>
                </c:pt>
                <c:pt idx="7610">
                  <c:v>#N/A</c:v>
                </c:pt>
                <c:pt idx="7611">
                  <c:v>#N/A</c:v>
                </c:pt>
                <c:pt idx="7612">
                  <c:v>#N/A</c:v>
                </c:pt>
                <c:pt idx="7613">
                  <c:v>#N/A</c:v>
                </c:pt>
                <c:pt idx="7614">
                  <c:v>#N/A</c:v>
                </c:pt>
                <c:pt idx="7615">
                  <c:v>#N/A</c:v>
                </c:pt>
                <c:pt idx="7616">
                  <c:v>#N/A</c:v>
                </c:pt>
                <c:pt idx="7617">
                  <c:v>#N/A</c:v>
                </c:pt>
                <c:pt idx="7618">
                  <c:v>#N/A</c:v>
                </c:pt>
                <c:pt idx="7619">
                  <c:v>#N/A</c:v>
                </c:pt>
                <c:pt idx="7620">
                  <c:v>#N/A</c:v>
                </c:pt>
                <c:pt idx="7621">
                  <c:v>#N/A</c:v>
                </c:pt>
                <c:pt idx="7622">
                  <c:v>#N/A</c:v>
                </c:pt>
                <c:pt idx="7623">
                  <c:v>#N/A</c:v>
                </c:pt>
                <c:pt idx="7624">
                  <c:v>#N/A</c:v>
                </c:pt>
                <c:pt idx="7625">
                  <c:v>#N/A</c:v>
                </c:pt>
                <c:pt idx="7626">
                  <c:v>#N/A</c:v>
                </c:pt>
                <c:pt idx="7627">
                  <c:v>#N/A</c:v>
                </c:pt>
                <c:pt idx="7628">
                  <c:v>#N/A</c:v>
                </c:pt>
                <c:pt idx="7629">
                  <c:v>#N/A</c:v>
                </c:pt>
                <c:pt idx="7630">
                  <c:v>#N/A</c:v>
                </c:pt>
                <c:pt idx="7631">
                  <c:v>#N/A</c:v>
                </c:pt>
                <c:pt idx="7632">
                  <c:v>#N/A</c:v>
                </c:pt>
                <c:pt idx="7633">
                  <c:v>#N/A</c:v>
                </c:pt>
                <c:pt idx="7634">
                  <c:v>#N/A</c:v>
                </c:pt>
                <c:pt idx="7635">
                  <c:v>#N/A</c:v>
                </c:pt>
                <c:pt idx="7636">
                  <c:v>#N/A</c:v>
                </c:pt>
                <c:pt idx="7637">
                  <c:v>#N/A</c:v>
                </c:pt>
                <c:pt idx="7638">
                  <c:v>#N/A</c:v>
                </c:pt>
                <c:pt idx="7639">
                  <c:v>#N/A</c:v>
                </c:pt>
                <c:pt idx="7640">
                  <c:v>#N/A</c:v>
                </c:pt>
                <c:pt idx="7641">
                  <c:v>#N/A</c:v>
                </c:pt>
                <c:pt idx="7642">
                  <c:v>#N/A</c:v>
                </c:pt>
                <c:pt idx="7643">
                  <c:v>#N/A</c:v>
                </c:pt>
                <c:pt idx="7644">
                  <c:v>#N/A</c:v>
                </c:pt>
                <c:pt idx="7645">
                  <c:v>#N/A</c:v>
                </c:pt>
                <c:pt idx="7646">
                  <c:v>#N/A</c:v>
                </c:pt>
                <c:pt idx="7647">
                  <c:v>#N/A</c:v>
                </c:pt>
                <c:pt idx="7648">
                  <c:v>#N/A</c:v>
                </c:pt>
                <c:pt idx="7649">
                  <c:v>#N/A</c:v>
                </c:pt>
                <c:pt idx="7650">
                  <c:v>#N/A</c:v>
                </c:pt>
                <c:pt idx="7651">
                  <c:v>#N/A</c:v>
                </c:pt>
                <c:pt idx="7652">
                  <c:v>#N/A</c:v>
                </c:pt>
                <c:pt idx="7653">
                  <c:v>#N/A</c:v>
                </c:pt>
                <c:pt idx="7654">
                  <c:v>#N/A</c:v>
                </c:pt>
                <c:pt idx="7655">
                  <c:v>#N/A</c:v>
                </c:pt>
                <c:pt idx="7656">
                  <c:v>#N/A</c:v>
                </c:pt>
                <c:pt idx="7657">
                  <c:v>#N/A</c:v>
                </c:pt>
                <c:pt idx="7658">
                  <c:v>#N/A</c:v>
                </c:pt>
                <c:pt idx="7659">
                  <c:v>#N/A</c:v>
                </c:pt>
                <c:pt idx="7660">
                  <c:v>#N/A</c:v>
                </c:pt>
                <c:pt idx="7661">
                  <c:v>#N/A</c:v>
                </c:pt>
                <c:pt idx="7662">
                  <c:v>#N/A</c:v>
                </c:pt>
                <c:pt idx="7663">
                  <c:v>#N/A</c:v>
                </c:pt>
                <c:pt idx="7664">
                  <c:v>#N/A</c:v>
                </c:pt>
                <c:pt idx="7665">
                  <c:v>#N/A</c:v>
                </c:pt>
                <c:pt idx="7666">
                  <c:v>#N/A</c:v>
                </c:pt>
                <c:pt idx="7667">
                  <c:v>#N/A</c:v>
                </c:pt>
                <c:pt idx="7668">
                  <c:v>#N/A</c:v>
                </c:pt>
                <c:pt idx="7669">
                  <c:v>#N/A</c:v>
                </c:pt>
                <c:pt idx="7670">
                  <c:v>#N/A</c:v>
                </c:pt>
                <c:pt idx="7671">
                  <c:v>#N/A</c:v>
                </c:pt>
                <c:pt idx="7672">
                  <c:v>#N/A</c:v>
                </c:pt>
                <c:pt idx="7673">
                  <c:v>#N/A</c:v>
                </c:pt>
                <c:pt idx="7674">
                  <c:v>#N/A</c:v>
                </c:pt>
                <c:pt idx="7675">
                  <c:v>#N/A</c:v>
                </c:pt>
                <c:pt idx="7676">
                  <c:v>#N/A</c:v>
                </c:pt>
                <c:pt idx="7677">
                  <c:v>#N/A</c:v>
                </c:pt>
                <c:pt idx="7678">
                  <c:v>#N/A</c:v>
                </c:pt>
                <c:pt idx="7679">
                  <c:v>#N/A</c:v>
                </c:pt>
                <c:pt idx="7680">
                  <c:v>#N/A</c:v>
                </c:pt>
                <c:pt idx="7681">
                  <c:v>#N/A</c:v>
                </c:pt>
                <c:pt idx="7682">
                  <c:v>#N/A</c:v>
                </c:pt>
                <c:pt idx="7683">
                  <c:v>#N/A</c:v>
                </c:pt>
                <c:pt idx="7684">
                  <c:v>#N/A</c:v>
                </c:pt>
                <c:pt idx="7685">
                  <c:v>#N/A</c:v>
                </c:pt>
                <c:pt idx="7686">
                  <c:v>#N/A</c:v>
                </c:pt>
                <c:pt idx="7687">
                  <c:v>#N/A</c:v>
                </c:pt>
                <c:pt idx="7688">
                  <c:v>#N/A</c:v>
                </c:pt>
                <c:pt idx="7689">
                  <c:v>#N/A</c:v>
                </c:pt>
                <c:pt idx="7690">
                  <c:v>#N/A</c:v>
                </c:pt>
                <c:pt idx="7691">
                  <c:v>#N/A</c:v>
                </c:pt>
                <c:pt idx="7692">
                  <c:v>#N/A</c:v>
                </c:pt>
                <c:pt idx="7693">
                  <c:v>#N/A</c:v>
                </c:pt>
                <c:pt idx="7694">
                  <c:v>#N/A</c:v>
                </c:pt>
                <c:pt idx="7695">
                  <c:v>#N/A</c:v>
                </c:pt>
                <c:pt idx="7696">
                  <c:v>#N/A</c:v>
                </c:pt>
                <c:pt idx="7697">
                  <c:v>#N/A</c:v>
                </c:pt>
                <c:pt idx="7698">
                  <c:v>#N/A</c:v>
                </c:pt>
                <c:pt idx="7699">
                  <c:v>#N/A</c:v>
                </c:pt>
                <c:pt idx="7700">
                  <c:v>#N/A</c:v>
                </c:pt>
                <c:pt idx="7701">
                  <c:v>#N/A</c:v>
                </c:pt>
                <c:pt idx="7702">
                  <c:v>#N/A</c:v>
                </c:pt>
                <c:pt idx="7703">
                  <c:v>#N/A</c:v>
                </c:pt>
                <c:pt idx="7704">
                  <c:v>#N/A</c:v>
                </c:pt>
                <c:pt idx="7705">
                  <c:v>#N/A</c:v>
                </c:pt>
                <c:pt idx="7706">
                  <c:v>#N/A</c:v>
                </c:pt>
                <c:pt idx="7707">
                  <c:v>#N/A</c:v>
                </c:pt>
                <c:pt idx="7708">
                  <c:v>#N/A</c:v>
                </c:pt>
                <c:pt idx="7709">
                  <c:v>#N/A</c:v>
                </c:pt>
                <c:pt idx="7710">
                  <c:v>#N/A</c:v>
                </c:pt>
                <c:pt idx="7711">
                  <c:v>#N/A</c:v>
                </c:pt>
                <c:pt idx="7712">
                  <c:v>#N/A</c:v>
                </c:pt>
                <c:pt idx="7713">
                  <c:v>#N/A</c:v>
                </c:pt>
                <c:pt idx="7714">
                  <c:v>#N/A</c:v>
                </c:pt>
                <c:pt idx="7715">
                  <c:v>#N/A</c:v>
                </c:pt>
                <c:pt idx="7716">
                  <c:v>#N/A</c:v>
                </c:pt>
                <c:pt idx="7717">
                  <c:v>#N/A</c:v>
                </c:pt>
                <c:pt idx="7718">
                  <c:v>#N/A</c:v>
                </c:pt>
                <c:pt idx="7719">
                  <c:v>#N/A</c:v>
                </c:pt>
                <c:pt idx="7720">
                  <c:v>#N/A</c:v>
                </c:pt>
                <c:pt idx="7721">
                  <c:v>#N/A</c:v>
                </c:pt>
                <c:pt idx="7722">
                  <c:v>#N/A</c:v>
                </c:pt>
                <c:pt idx="7723">
                  <c:v>#N/A</c:v>
                </c:pt>
                <c:pt idx="7724">
                  <c:v>#N/A</c:v>
                </c:pt>
                <c:pt idx="7725">
                  <c:v>#N/A</c:v>
                </c:pt>
                <c:pt idx="7726">
                  <c:v>#N/A</c:v>
                </c:pt>
                <c:pt idx="7727">
                  <c:v>#N/A</c:v>
                </c:pt>
                <c:pt idx="7728">
                  <c:v>#N/A</c:v>
                </c:pt>
                <c:pt idx="7729">
                  <c:v>#N/A</c:v>
                </c:pt>
                <c:pt idx="7730">
                  <c:v>#N/A</c:v>
                </c:pt>
                <c:pt idx="7731">
                  <c:v>#N/A</c:v>
                </c:pt>
                <c:pt idx="7732">
                  <c:v>#N/A</c:v>
                </c:pt>
                <c:pt idx="7733">
                  <c:v>#N/A</c:v>
                </c:pt>
                <c:pt idx="7734">
                  <c:v>#N/A</c:v>
                </c:pt>
                <c:pt idx="7735">
                  <c:v>#N/A</c:v>
                </c:pt>
                <c:pt idx="7736">
                  <c:v>#N/A</c:v>
                </c:pt>
                <c:pt idx="7737">
                  <c:v>#N/A</c:v>
                </c:pt>
                <c:pt idx="7738">
                  <c:v>#N/A</c:v>
                </c:pt>
                <c:pt idx="7739">
                  <c:v>#N/A</c:v>
                </c:pt>
                <c:pt idx="7740">
                  <c:v>#N/A</c:v>
                </c:pt>
                <c:pt idx="7741">
                  <c:v>#N/A</c:v>
                </c:pt>
                <c:pt idx="7742">
                  <c:v>#N/A</c:v>
                </c:pt>
                <c:pt idx="7743">
                  <c:v>#N/A</c:v>
                </c:pt>
                <c:pt idx="7744">
                  <c:v>#N/A</c:v>
                </c:pt>
                <c:pt idx="7745">
                  <c:v>#N/A</c:v>
                </c:pt>
                <c:pt idx="7746">
                  <c:v>#N/A</c:v>
                </c:pt>
                <c:pt idx="7747">
                  <c:v>#N/A</c:v>
                </c:pt>
                <c:pt idx="7748">
                  <c:v>#N/A</c:v>
                </c:pt>
                <c:pt idx="7749">
                  <c:v>#N/A</c:v>
                </c:pt>
                <c:pt idx="7750">
                  <c:v>#N/A</c:v>
                </c:pt>
                <c:pt idx="7751">
                  <c:v>#N/A</c:v>
                </c:pt>
                <c:pt idx="7752">
                  <c:v>#N/A</c:v>
                </c:pt>
                <c:pt idx="7753">
                  <c:v>#N/A</c:v>
                </c:pt>
                <c:pt idx="7754">
                  <c:v>#N/A</c:v>
                </c:pt>
                <c:pt idx="7755">
                  <c:v>#N/A</c:v>
                </c:pt>
                <c:pt idx="7756">
                  <c:v>#N/A</c:v>
                </c:pt>
                <c:pt idx="7757">
                  <c:v>#N/A</c:v>
                </c:pt>
                <c:pt idx="7758">
                  <c:v>#N/A</c:v>
                </c:pt>
                <c:pt idx="7759">
                  <c:v>#N/A</c:v>
                </c:pt>
                <c:pt idx="7760">
                  <c:v>#N/A</c:v>
                </c:pt>
                <c:pt idx="7761">
                  <c:v>#N/A</c:v>
                </c:pt>
                <c:pt idx="7762">
                  <c:v>#N/A</c:v>
                </c:pt>
                <c:pt idx="7763">
                  <c:v>#N/A</c:v>
                </c:pt>
                <c:pt idx="7764">
                  <c:v>#N/A</c:v>
                </c:pt>
                <c:pt idx="7765">
                  <c:v>#N/A</c:v>
                </c:pt>
                <c:pt idx="7766">
                  <c:v>#N/A</c:v>
                </c:pt>
                <c:pt idx="7767">
                  <c:v>#N/A</c:v>
                </c:pt>
                <c:pt idx="7768">
                  <c:v>#N/A</c:v>
                </c:pt>
                <c:pt idx="7769">
                  <c:v>#N/A</c:v>
                </c:pt>
                <c:pt idx="7770">
                  <c:v>#N/A</c:v>
                </c:pt>
                <c:pt idx="7771">
                  <c:v>#N/A</c:v>
                </c:pt>
                <c:pt idx="7772">
                  <c:v>#N/A</c:v>
                </c:pt>
                <c:pt idx="7773">
                  <c:v>#N/A</c:v>
                </c:pt>
                <c:pt idx="7774">
                  <c:v>#N/A</c:v>
                </c:pt>
                <c:pt idx="7775">
                  <c:v>#N/A</c:v>
                </c:pt>
                <c:pt idx="7776">
                  <c:v>#N/A</c:v>
                </c:pt>
                <c:pt idx="7777">
                  <c:v>#N/A</c:v>
                </c:pt>
                <c:pt idx="7778">
                  <c:v>#N/A</c:v>
                </c:pt>
                <c:pt idx="7779">
                  <c:v>#N/A</c:v>
                </c:pt>
                <c:pt idx="7780">
                  <c:v>#N/A</c:v>
                </c:pt>
                <c:pt idx="7781">
                  <c:v>#N/A</c:v>
                </c:pt>
                <c:pt idx="7782">
                  <c:v>#N/A</c:v>
                </c:pt>
                <c:pt idx="7783">
                  <c:v>#N/A</c:v>
                </c:pt>
                <c:pt idx="7784">
                  <c:v>#N/A</c:v>
                </c:pt>
                <c:pt idx="7785">
                  <c:v>#N/A</c:v>
                </c:pt>
                <c:pt idx="7786">
                  <c:v>#N/A</c:v>
                </c:pt>
                <c:pt idx="7787">
                  <c:v>#N/A</c:v>
                </c:pt>
                <c:pt idx="7788">
                  <c:v>#N/A</c:v>
                </c:pt>
                <c:pt idx="7789">
                  <c:v>#N/A</c:v>
                </c:pt>
                <c:pt idx="7790">
                  <c:v>#N/A</c:v>
                </c:pt>
                <c:pt idx="7791">
                  <c:v>#N/A</c:v>
                </c:pt>
                <c:pt idx="7792">
                  <c:v>#N/A</c:v>
                </c:pt>
                <c:pt idx="7793">
                  <c:v>#N/A</c:v>
                </c:pt>
                <c:pt idx="7794">
                  <c:v>#N/A</c:v>
                </c:pt>
                <c:pt idx="7795">
                  <c:v>#N/A</c:v>
                </c:pt>
                <c:pt idx="7796">
                  <c:v>#N/A</c:v>
                </c:pt>
                <c:pt idx="7797">
                  <c:v>#N/A</c:v>
                </c:pt>
                <c:pt idx="7798">
                  <c:v>#N/A</c:v>
                </c:pt>
                <c:pt idx="7799">
                  <c:v>#N/A</c:v>
                </c:pt>
                <c:pt idx="7800">
                  <c:v>#N/A</c:v>
                </c:pt>
                <c:pt idx="7801">
                  <c:v>#N/A</c:v>
                </c:pt>
                <c:pt idx="7802">
                  <c:v>#N/A</c:v>
                </c:pt>
                <c:pt idx="7803">
                  <c:v>#N/A</c:v>
                </c:pt>
                <c:pt idx="7804">
                  <c:v>#N/A</c:v>
                </c:pt>
                <c:pt idx="7805">
                  <c:v>#N/A</c:v>
                </c:pt>
                <c:pt idx="7806">
                  <c:v>#N/A</c:v>
                </c:pt>
                <c:pt idx="7807">
                  <c:v>#N/A</c:v>
                </c:pt>
                <c:pt idx="7808">
                  <c:v>#N/A</c:v>
                </c:pt>
                <c:pt idx="7809">
                  <c:v>#N/A</c:v>
                </c:pt>
                <c:pt idx="7810">
                  <c:v>#N/A</c:v>
                </c:pt>
                <c:pt idx="7811">
                  <c:v>#N/A</c:v>
                </c:pt>
                <c:pt idx="7812">
                  <c:v>#N/A</c:v>
                </c:pt>
                <c:pt idx="7813">
                  <c:v>#N/A</c:v>
                </c:pt>
                <c:pt idx="7814">
                  <c:v>#N/A</c:v>
                </c:pt>
                <c:pt idx="7815">
                  <c:v>#N/A</c:v>
                </c:pt>
                <c:pt idx="7816">
                  <c:v>#N/A</c:v>
                </c:pt>
                <c:pt idx="7817">
                  <c:v>#N/A</c:v>
                </c:pt>
                <c:pt idx="7818">
                  <c:v>#N/A</c:v>
                </c:pt>
                <c:pt idx="7819">
                  <c:v>#N/A</c:v>
                </c:pt>
                <c:pt idx="7820">
                  <c:v>#N/A</c:v>
                </c:pt>
                <c:pt idx="7821">
                  <c:v>#N/A</c:v>
                </c:pt>
                <c:pt idx="7822">
                  <c:v>#N/A</c:v>
                </c:pt>
                <c:pt idx="7823">
                  <c:v>#N/A</c:v>
                </c:pt>
                <c:pt idx="7824">
                  <c:v>#N/A</c:v>
                </c:pt>
                <c:pt idx="7825">
                  <c:v>#N/A</c:v>
                </c:pt>
                <c:pt idx="7826">
                  <c:v>#N/A</c:v>
                </c:pt>
                <c:pt idx="7827">
                  <c:v>#N/A</c:v>
                </c:pt>
                <c:pt idx="7828">
                  <c:v>#N/A</c:v>
                </c:pt>
                <c:pt idx="7829">
                  <c:v>#N/A</c:v>
                </c:pt>
                <c:pt idx="7830">
                  <c:v>#N/A</c:v>
                </c:pt>
                <c:pt idx="7831">
                  <c:v>#N/A</c:v>
                </c:pt>
                <c:pt idx="7832">
                  <c:v>#N/A</c:v>
                </c:pt>
                <c:pt idx="7833">
                  <c:v>#N/A</c:v>
                </c:pt>
                <c:pt idx="7834">
                  <c:v>#N/A</c:v>
                </c:pt>
                <c:pt idx="7835">
                  <c:v>#N/A</c:v>
                </c:pt>
                <c:pt idx="7836">
                  <c:v>#N/A</c:v>
                </c:pt>
                <c:pt idx="7837">
                  <c:v>#N/A</c:v>
                </c:pt>
                <c:pt idx="7838">
                  <c:v>#N/A</c:v>
                </c:pt>
                <c:pt idx="7839">
                  <c:v>#N/A</c:v>
                </c:pt>
                <c:pt idx="7840">
                  <c:v>#N/A</c:v>
                </c:pt>
                <c:pt idx="7841">
                  <c:v>#N/A</c:v>
                </c:pt>
                <c:pt idx="7842">
                  <c:v>#N/A</c:v>
                </c:pt>
                <c:pt idx="7843">
                  <c:v>#N/A</c:v>
                </c:pt>
                <c:pt idx="7844">
                  <c:v>#N/A</c:v>
                </c:pt>
                <c:pt idx="7845">
                  <c:v>#N/A</c:v>
                </c:pt>
                <c:pt idx="7846">
                  <c:v>#N/A</c:v>
                </c:pt>
                <c:pt idx="7847">
                  <c:v>#N/A</c:v>
                </c:pt>
                <c:pt idx="7848">
                  <c:v>#N/A</c:v>
                </c:pt>
                <c:pt idx="7849">
                  <c:v>#N/A</c:v>
                </c:pt>
                <c:pt idx="7850">
                  <c:v>#N/A</c:v>
                </c:pt>
                <c:pt idx="7851">
                  <c:v>#N/A</c:v>
                </c:pt>
                <c:pt idx="7852">
                  <c:v>#N/A</c:v>
                </c:pt>
                <c:pt idx="7853">
                  <c:v>#N/A</c:v>
                </c:pt>
                <c:pt idx="7854">
                  <c:v>#N/A</c:v>
                </c:pt>
                <c:pt idx="7855">
                  <c:v>#N/A</c:v>
                </c:pt>
                <c:pt idx="7856">
                  <c:v>#N/A</c:v>
                </c:pt>
                <c:pt idx="7857">
                  <c:v>#N/A</c:v>
                </c:pt>
                <c:pt idx="7858">
                  <c:v>#N/A</c:v>
                </c:pt>
                <c:pt idx="7859">
                  <c:v>#N/A</c:v>
                </c:pt>
                <c:pt idx="7860">
                  <c:v>#N/A</c:v>
                </c:pt>
                <c:pt idx="7861">
                  <c:v>#N/A</c:v>
                </c:pt>
                <c:pt idx="7862">
                  <c:v>#N/A</c:v>
                </c:pt>
                <c:pt idx="7863">
                  <c:v>#N/A</c:v>
                </c:pt>
                <c:pt idx="7864">
                  <c:v>#N/A</c:v>
                </c:pt>
                <c:pt idx="7865">
                  <c:v>#N/A</c:v>
                </c:pt>
                <c:pt idx="7866">
                  <c:v>#N/A</c:v>
                </c:pt>
                <c:pt idx="7867">
                  <c:v>#N/A</c:v>
                </c:pt>
                <c:pt idx="7868">
                  <c:v>#N/A</c:v>
                </c:pt>
                <c:pt idx="7869">
                  <c:v>#N/A</c:v>
                </c:pt>
                <c:pt idx="7870">
                  <c:v>#N/A</c:v>
                </c:pt>
                <c:pt idx="7871">
                  <c:v>#N/A</c:v>
                </c:pt>
                <c:pt idx="7872">
                  <c:v>#N/A</c:v>
                </c:pt>
                <c:pt idx="7873">
                  <c:v>#N/A</c:v>
                </c:pt>
                <c:pt idx="7874">
                  <c:v>#N/A</c:v>
                </c:pt>
                <c:pt idx="7875">
                  <c:v>#N/A</c:v>
                </c:pt>
                <c:pt idx="7876">
                  <c:v>#N/A</c:v>
                </c:pt>
                <c:pt idx="7877">
                  <c:v>#N/A</c:v>
                </c:pt>
                <c:pt idx="7878">
                  <c:v>#N/A</c:v>
                </c:pt>
                <c:pt idx="7879">
                  <c:v>#N/A</c:v>
                </c:pt>
                <c:pt idx="7880">
                  <c:v>#N/A</c:v>
                </c:pt>
                <c:pt idx="7881">
                  <c:v>#N/A</c:v>
                </c:pt>
                <c:pt idx="7882">
                  <c:v>#N/A</c:v>
                </c:pt>
                <c:pt idx="7883">
                  <c:v>#N/A</c:v>
                </c:pt>
                <c:pt idx="7884">
                  <c:v>#N/A</c:v>
                </c:pt>
                <c:pt idx="7885">
                  <c:v>#N/A</c:v>
                </c:pt>
                <c:pt idx="7886">
                  <c:v>#N/A</c:v>
                </c:pt>
                <c:pt idx="7887">
                  <c:v>#N/A</c:v>
                </c:pt>
                <c:pt idx="7888">
                  <c:v>#N/A</c:v>
                </c:pt>
                <c:pt idx="7889">
                  <c:v>#N/A</c:v>
                </c:pt>
                <c:pt idx="7890">
                  <c:v>#N/A</c:v>
                </c:pt>
                <c:pt idx="7891">
                  <c:v>#N/A</c:v>
                </c:pt>
                <c:pt idx="7892">
                  <c:v>#N/A</c:v>
                </c:pt>
                <c:pt idx="7893">
                  <c:v>#N/A</c:v>
                </c:pt>
                <c:pt idx="7894">
                  <c:v>#N/A</c:v>
                </c:pt>
                <c:pt idx="7895">
                  <c:v>#N/A</c:v>
                </c:pt>
                <c:pt idx="7896">
                  <c:v>#N/A</c:v>
                </c:pt>
                <c:pt idx="7897">
                  <c:v>#N/A</c:v>
                </c:pt>
                <c:pt idx="7898">
                  <c:v>#N/A</c:v>
                </c:pt>
                <c:pt idx="7899">
                  <c:v>#N/A</c:v>
                </c:pt>
                <c:pt idx="7900">
                  <c:v>#N/A</c:v>
                </c:pt>
                <c:pt idx="7901">
                  <c:v>#N/A</c:v>
                </c:pt>
                <c:pt idx="7902">
                  <c:v>#N/A</c:v>
                </c:pt>
                <c:pt idx="7903">
                  <c:v>#N/A</c:v>
                </c:pt>
                <c:pt idx="7904">
                  <c:v>#N/A</c:v>
                </c:pt>
                <c:pt idx="7905">
                  <c:v>#N/A</c:v>
                </c:pt>
                <c:pt idx="7906">
                  <c:v>#N/A</c:v>
                </c:pt>
                <c:pt idx="7907">
                  <c:v>#N/A</c:v>
                </c:pt>
                <c:pt idx="7908">
                  <c:v>#N/A</c:v>
                </c:pt>
                <c:pt idx="7909">
                  <c:v>#N/A</c:v>
                </c:pt>
                <c:pt idx="7910">
                  <c:v>#N/A</c:v>
                </c:pt>
                <c:pt idx="7911">
                  <c:v>#N/A</c:v>
                </c:pt>
                <c:pt idx="7912">
                  <c:v>#N/A</c:v>
                </c:pt>
                <c:pt idx="7913">
                  <c:v>#N/A</c:v>
                </c:pt>
                <c:pt idx="7914">
                  <c:v>#N/A</c:v>
                </c:pt>
                <c:pt idx="7915">
                  <c:v>#N/A</c:v>
                </c:pt>
                <c:pt idx="7916">
                  <c:v>#N/A</c:v>
                </c:pt>
                <c:pt idx="7917">
                  <c:v>#N/A</c:v>
                </c:pt>
                <c:pt idx="7918">
                  <c:v>#N/A</c:v>
                </c:pt>
                <c:pt idx="7919">
                  <c:v>#N/A</c:v>
                </c:pt>
                <c:pt idx="7920">
                  <c:v>#N/A</c:v>
                </c:pt>
                <c:pt idx="7921">
                  <c:v>#N/A</c:v>
                </c:pt>
                <c:pt idx="7922">
                  <c:v>#N/A</c:v>
                </c:pt>
                <c:pt idx="7923">
                  <c:v>#N/A</c:v>
                </c:pt>
                <c:pt idx="7924">
                  <c:v>#N/A</c:v>
                </c:pt>
                <c:pt idx="7925">
                  <c:v>#N/A</c:v>
                </c:pt>
                <c:pt idx="7926">
                  <c:v>#N/A</c:v>
                </c:pt>
                <c:pt idx="7927">
                  <c:v>#N/A</c:v>
                </c:pt>
                <c:pt idx="7928">
                  <c:v>#N/A</c:v>
                </c:pt>
                <c:pt idx="7929">
                  <c:v>#N/A</c:v>
                </c:pt>
                <c:pt idx="7930">
                  <c:v>#N/A</c:v>
                </c:pt>
                <c:pt idx="7931">
                  <c:v>#N/A</c:v>
                </c:pt>
                <c:pt idx="7932">
                  <c:v>#N/A</c:v>
                </c:pt>
                <c:pt idx="7933">
                  <c:v>#N/A</c:v>
                </c:pt>
                <c:pt idx="7934">
                  <c:v>#N/A</c:v>
                </c:pt>
                <c:pt idx="7935">
                  <c:v>#N/A</c:v>
                </c:pt>
                <c:pt idx="7936">
                  <c:v>#N/A</c:v>
                </c:pt>
                <c:pt idx="7937">
                  <c:v>#N/A</c:v>
                </c:pt>
                <c:pt idx="7938">
                  <c:v>#N/A</c:v>
                </c:pt>
                <c:pt idx="7939">
                  <c:v>#N/A</c:v>
                </c:pt>
                <c:pt idx="7940">
                  <c:v>#N/A</c:v>
                </c:pt>
                <c:pt idx="7941">
                  <c:v>#N/A</c:v>
                </c:pt>
                <c:pt idx="7942">
                  <c:v>#N/A</c:v>
                </c:pt>
                <c:pt idx="7943">
                  <c:v>#N/A</c:v>
                </c:pt>
                <c:pt idx="7944">
                  <c:v>#N/A</c:v>
                </c:pt>
                <c:pt idx="7945">
                  <c:v>#N/A</c:v>
                </c:pt>
                <c:pt idx="7946">
                  <c:v>#N/A</c:v>
                </c:pt>
                <c:pt idx="7947">
                  <c:v>#N/A</c:v>
                </c:pt>
                <c:pt idx="7948">
                  <c:v>#N/A</c:v>
                </c:pt>
                <c:pt idx="7949">
                  <c:v>#N/A</c:v>
                </c:pt>
                <c:pt idx="7950">
                  <c:v>#N/A</c:v>
                </c:pt>
                <c:pt idx="7951">
                  <c:v>#N/A</c:v>
                </c:pt>
                <c:pt idx="7952">
                  <c:v>#N/A</c:v>
                </c:pt>
                <c:pt idx="7953">
                  <c:v>#N/A</c:v>
                </c:pt>
                <c:pt idx="7954">
                  <c:v>#N/A</c:v>
                </c:pt>
                <c:pt idx="7955">
                  <c:v>#N/A</c:v>
                </c:pt>
                <c:pt idx="7956">
                  <c:v>#N/A</c:v>
                </c:pt>
                <c:pt idx="7957">
                  <c:v>#N/A</c:v>
                </c:pt>
                <c:pt idx="7958">
                  <c:v>#N/A</c:v>
                </c:pt>
                <c:pt idx="7959">
                  <c:v>#N/A</c:v>
                </c:pt>
                <c:pt idx="7960">
                  <c:v>#N/A</c:v>
                </c:pt>
                <c:pt idx="7961">
                  <c:v>#N/A</c:v>
                </c:pt>
                <c:pt idx="7962">
                  <c:v>#N/A</c:v>
                </c:pt>
                <c:pt idx="7963">
                  <c:v>#N/A</c:v>
                </c:pt>
                <c:pt idx="7964">
                  <c:v>#N/A</c:v>
                </c:pt>
                <c:pt idx="7965">
                  <c:v>#N/A</c:v>
                </c:pt>
                <c:pt idx="7966">
                  <c:v>#N/A</c:v>
                </c:pt>
                <c:pt idx="7967">
                  <c:v>#N/A</c:v>
                </c:pt>
                <c:pt idx="7968">
                  <c:v>#N/A</c:v>
                </c:pt>
                <c:pt idx="7969">
                  <c:v>#N/A</c:v>
                </c:pt>
                <c:pt idx="7970">
                  <c:v>#N/A</c:v>
                </c:pt>
                <c:pt idx="7971">
                  <c:v>#N/A</c:v>
                </c:pt>
                <c:pt idx="7972">
                  <c:v>#N/A</c:v>
                </c:pt>
                <c:pt idx="7973">
                  <c:v>#N/A</c:v>
                </c:pt>
                <c:pt idx="7974">
                  <c:v>#N/A</c:v>
                </c:pt>
                <c:pt idx="7975">
                  <c:v>#N/A</c:v>
                </c:pt>
                <c:pt idx="7976">
                  <c:v>#N/A</c:v>
                </c:pt>
                <c:pt idx="7977">
                  <c:v>#N/A</c:v>
                </c:pt>
                <c:pt idx="7978">
                  <c:v>#N/A</c:v>
                </c:pt>
                <c:pt idx="7979">
                  <c:v>#N/A</c:v>
                </c:pt>
                <c:pt idx="7980">
                  <c:v>#N/A</c:v>
                </c:pt>
                <c:pt idx="7981">
                  <c:v>#N/A</c:v>
                </c:pt>
                <c:pt idx="7982">
                  <c:v>#N/A</c:v>
                </c:pt>
                <c:pt idx="7983">
                  <c:v>#N/A</c:v>
                </c:pt>
                <c:pt idx="7984">
                  <c:v>#N/A</c:v>
                </c:pt>
                <c:pt idx="7985">
                  <c:v>#N/A</c:v>
                </c:pt>
                <c:pt idx="7986">
                  <c:v>#N/A</c:v>
                </c:pt>
                <c:pt idx="7987">
                  <c:v>#N/A</c:v>
                </c:pt>
                <c:pt idx="7988">
                  <c:v>#N/A</c:v>
                </c:pt>
                <c:pt idx="7989">
                  <c:v>#N/A</c:v>
                </c:pt>
                <c:pt idx="7990">
                  <c:v>#N/A</c:v>
                </c:pt>
                <c:pt idx="7991">
                  <c:v>#N/A</c:v>
                </c:pt>
                <c:pt idx="7992">
                  <c:v>#N/A</c:v>
                </c:pt>
                <c:pt idx="7993">
                  <c:v>#N/A</c:v>
                </c:pt>
                <c:pt idx="7994">
                  <c:v>#N/A</c:v>
                </c:pt>
                <c:pt idx="7995">
                  <c:v>#N/A</c:v>
                </c:pt>
                <c:pt idx="7996">
                  <c:v>#N/A</c:v>
                </c:pt>
                <c:pt idx="7997">
                  <c:v>#N/A</c:v>
                </c:pt>
                <c:pt idx="7998">
                  <c:v>#N/A</c:v>
                </c:pt>
                <c:pt idx="7999">
                  <c:v>#N/A</c:v>
                </c:pt>
                <c:pt idx="8000">
                  <c:v>#N/A</c:v>
                </c:pt>
                <c:pt idx="8001">
                  <c:v>#N/A</c:v>
                </c:pt>
                <c:pt idx="8002">
                  <c:v>#N/A</c:v>
                </c:pt>
                <c:pt idx="8003">
                  <c:v>#N/A</c:v>
                </c:pt>
                <c:pt idx="8004">
                  <c:v>#N/A</c:v>
                </c:pt>
                <c:pt idx="8005">
                  <c:v>#N/A</c:v>
                </c:pt>
                <c:pt idx="8006">
                  <c:v>#N/A</c:v>
                </c:pt>
                <c:pt idx="8007">
                  <c:v>#N/A</c:v>
                </c:pt>
                <c:pt idx="8008">
                  <c:v>#N/A</c:v>
                </c:pt>
                <c:pt idx="8009">
                  <c:v>#N/A</c:v>
                </c:pt>
                <c:pt idx="8010">
                  <c:v>#N/A</c:v>
                </c:pt>
                <c:pt idx="8011">
                  <c:v>#N/A</c:v>
                </c:pt>
                <c:pt idx="8012">
                  <c:v>#N/A</c:v>
                </c:pt>
                <c:pt idx="8013">
                  <c:v>#N/A</c:v>
                </c:pt>
                <c:pt idx="8014">
                  <c:v>#N/A</c:v>
                </c:pt>
                <c:pt idx="8015">
                  <c:v>#N/A</c:v>
                </c:pt>
                <c:pt idx="8016">
                  <c:v>#N/A</c:v>
                </c:pt>
                <c:pt idx="8017">
                  <c:v>#N/A</c:v>
                </c:pt>
                <c:pt idx="8018">
                  <c:v>#N/A</c:v>
                </c:pt>
                <c:pt idx="8019">
                  <c:v>#N/A</c:v>
                </c:pt>
                <c:pt idx="8020">
                  <c:v>#N/A</c:v>
                </c:pt>
                <c:pt idx="8021">
                  <c:v>#N/A</c:v>
                </c:pt>
                <c:pt idx="8022">
                  <c:v>#N/A</c:v>
                </c:pt>
                <c:pt idx="8023">
                  <c:v>#N/A</c:v>
                </c:pt>
                <c:pt idx="8024">
                  <c:v>#N/A</c:v>
                </c:pt>
                <c:pt idx="8025">
                  <c:v>#N/A</c:v>
                </c:pt>
                <c:pt idx="8026">
                  <c:v>#N/A</c:v>
                </c:pt>
                <c:pt idx="8027">
                  <c:v>#N/A</c:v>
                </c:pt>
                <c:pt idx="8028">
                  <c:v>#N/A</c:v>
                </c:pt>
                <c:pt idx="8029">
                  <c:v>#N/A</c:v>
                </c:pt>
                <c:pt idx="8030">
                  <c:v>#N/A</c:v>
                </c:pt>
                <c:pt idx="8031">
                  <c:v>#N/A</c:v>
                </c:pt>
                <c:pt idx="8032">
                  <c:v>#N/A</c:v>
                </c:pt>
                <c:pt idx="8033">
                  <c:v>#N/A</c:v>
                </c:pt>
                <c:pt idx="8034">
                  <c:v>#N/A</c:v>
                </c:pt>
                <c:pt idx="8035">
                  <c:v>#N/A</c:v>
                </c:pt>
                <c:pt idx="8036">
                  <c:v>#N/A</c:v>
                </c:pt>
                <c:pt idx="8037">
                  <c:v>#N/A</c:v>
                </c:pt>
                <c:pt idx="8038">
                  <c:v>#N/A</c:v>
                </c:pt>
                <c:pt idx="8039">
                  <c:v>#N/A</c:v>
                </c:pt>
                <c:pt idx="8040">
                  <c:v>#N/A</c:v>
                </c:pt>
                <c:pt idx="8041">
                  <c:v>#N/A</c:v>
                </c:pt>
                <c:pt idx="8042">
                  <c:v>#N/A</c:v>
                </c:pt>
                <c:pt idx="8043">
                  <c:v>#N/A</c:v>
                </c:pt>
                <c:pt idx="8044">
                  <c:v>#N/A</c:v>
                </c:pt>
                <c:pt idx="8045">
                  <c:v>#N/A</c:v>
                </c:pt>
                <c:pt idx="8046">
                  <c:v>#N/A</c:v>
                </c:pt>
                <c:pt idx="8047">
                  <c:v>#N/A</c:v>
                </c:pt>
                <c:pt idx="8048">
                  <c:v>#N/A</c:v>
                </c:pt>
                <c:pt idx="8049">
                  <c:v>#N/A</c:v>
                </c:pt>
                <c:pt idx="8050">
                  <c:v>#N/A</c:v>
                </c:pt>
                <c:pt idx="8051">
                  <c:v>#N/A</c:v>
                </c:pt>
                <c:pt idx="8052">
                  <c:v>#N/A</c:v>
                </c:pt>
                <c:pt idx="8053">
                  <c:v>#N/A</c:v>
                </c:pt>
                <c:pt idx="8054">
                  <c:v>#N/A</c:v>
                </c:pt>
                <c:pt idx="8055">
                  <c:v>#N/A</c:v>
                </c:pt>
                <c:pt idx="8056">
                  <c:v>#N/A</c:v>
                </c:pt>
                <c:pt idx="8057">
                  <c:v>#N/A</c:v>
                </c:pt>
                <c:pt idx="8058">
                  <c:v>#N/A</c:v>
                </c:pt>
                <c:pt idx="8059">
                  <c:v>#N/A</c:v>
                </c:pt>
                <c:pt idx="8060">
                  <c:v>#N/A</c:v>
                </c:pt>
                <c:pt idx="8061">
                  <c:v>#N/A</c:v>
                </c:pt>
                <c:pt idx="8062">
                  <c:v>#N/A</c:v>
                </c:pt>
                <c:pt idx="8063">
                  <c:v>#N/A</c:v>
                </c:pt>
                <c:pt idx="8064">
                  <c:v>#N/A</c:v>
                </c:pt>
                <c:pt idx="8065">
                  <c:v>#N/A</c:v>
                </c:pt>
                <c:pt idx="8066">
                  <c:v>#N/A</c:v>
                </c:pt>
                <c:pt idx="8067">
                  <c:v>#N/A</c:v>
                </c:pt>
                <c:pt idx="8068">
                  <c:v>#N/A</c:v>
                </c:pt>
                <c:pt idx="8069">
                  <c:v>#N/A</c:v>
                </c:pt>
                <c:pt idx="8070">
                  <c:v>#N/A</c:v>
                </c:pt>
                <c:pt idx="8071">
                  <c:v>#N/A</c:v>
                </c:pt>
                <c:pt idx="8072">
                  <c:v>#N/A</c:v>
                </c:pt>
                <c:pt idx="8073">
                  <c:v>#N/A</c:v>
                </c:pt>
                <c:pt idx="8074">
                  <c:v>#N/A</c:v>
                </c:pt>
                <c:pt idx="8075">
                  <c:v>#N/A</c:v>
                </c:pt>
                <c:pt idx="8076">
                  <c:v>#N/A</c:v>
                </c:pt>
                <c:pt idx="8077">
                  <c:v>#N/A</c:v>
                </c:pt>
                <c:pt idx="8078">
                  <c:v>#N/A</c:v>
                </c:pt>
                <c:pt idx="8079">
                  <c:v>#N/A</c:v>
                </c:pt>
                <c:pt idx="8080">
                  <c:v>#N/A</c:v>
                </c:pt>
                <c:pt idx="8081">
                  <c:v>#N/A</c:v>
                </c:pt>
                <c:pt idx="8082">
                  <c:v>#N/A</c:v>
                </c:pt>
                <c:pt idx="8083">
                  <c:v>#N/A</c:v>
                </c:pt>
                <c:pt idx="8084">
                  <c:v>#N/A</c:v>
                </c:pt>
                <c:pt idx="8085">
                  <c:v>#N/A</c:v>
                </c:pt>
                <c:pt idx="8086">
                  <c:v>#N/A</c:v>
                </c:pt>
                <c:pt idx="8087">
                  <c:v>#N/A</c:v>
                </c:pt>
                <c:pt idx="8088">
                  <c:v>#N/A</c:v>
                </c:pt>
                <c:pt idx="8089">
                  <c:v>#N/A</c:v>
                </c:pt>
                <c:pt idx="8090">
                  <c:v>#N/A</c:v>
                </c:pt>
                <c:pt idx="8091">
                  <c:v>#N/A</c:v>
                </c:pt>
                <c:pt idx="8092">
                  <c:v>#N/A</c:v>
                </c:pt>
                <c:pt idx="8093">
                  <c:v>#N/A</c:v>
                </c:pt>
                <c:pt idx="8094">
                  <c:v>#N/A</c:v>
                </c:pt>
                <c:pt idx="8095">
                  <c:v>#N/A</c:v>
                </c:pt>
                <c:pt idx="8096">
                  <c:v>#N/A</c:v>
                </c:pt>
                <c:pt idx="8097">
                  <c:v>#N/A</c:v>
                </c:pt>
                <c:pt idx="8098">
                  <c:v>#N/A</c:v>
                </c:pt>
                <c:pt idx="8099">
                  <c:v>#N/A</c:v>
                </c:pt>
                <c:pt idx="8100">
                  <c:v>#N/A</c:v>
                </c:pt>
                <c:pt idx="8101">
                  <c:v>#N/A</c:v>
                </c:pt>
                <c:pt idx="8102">
                  <c:v>#N/A</c:v>
                </c:pt>
                <c:pt idx="8103">
                  <c:v>#N/A</c:v>
                </c:pt>
                <c:pt idx="8104">
                  <c:v>#N/A</c:v>
                </c:pt>
                <c:pt idx="8105">
                  <c:v>#N/A</c:v>
                </c:pt>
                <c:pt idx="8106">
                  <c:v>#N/A</c:v>
                </c:pt>
                <c:pt idx="8107">
                  <c:v>#N/A</c:v>
                </c:pt>
                <c:pt idx="8108">
                  <c:v>#N/A</c:v>
                </c:pt>
                <c:pt idx="8109">
                  <c:v>#N/A</c:v>
                </c:pt>
                <c:pt idx="8110">
                  <c:v>#N/A</c:v>
                </c:pt>
                <c:pt idx="8111">
                  <c:v>#N/A</c:v>
                </c:pt>
                <c:pt idx="8112">
                  <c:v>#N/A</c:v>
                </c:pt>
                <c:pt idx="8113">
                  <c:v>#N/A</c:v>
                </c:pt>
                <c:pt idx="8114">
                  <c:v>#N/A</c:v>
                </c:pt>
                <c:pt idx="8115">
                  <c:v>#N/A</c:v>
                </c:pt>
                <c:pt idx="8116">
                  <c:v>#N/A</c:v>
                </c:pt>
                <c:pt idx="8117">
                  <c:v>#N/A</c:v>
                </c:pt>
                <c:pt idx="8118">
                  <c:v>#N/A</c:v>
                </c:pt>
                <c:pt idx="8119">
                  <c:v>#N/A</c:v>
                </c:pt>
                <c:pt idx="8120">
                  <c:v>#N/A</c:v>
                </c:pt>
                <c:pt idx="8121">
                  <c:v>#N/A</c:v>
                </c:pt>
                <c:pt idx="8122">
                  <c:v>#N/A</c:v>
                </c:pt>
                <c:pt idx="8123">
                  <c:v>#N/A</c:v>
                </c:pt>
                <c:pt idx="8124">
                  <c:v>#N/A</c:v>
                </c:pt>
                <c:pt idx="8125">
                  <c:v>#N/A</c:v>
                </c:pt>
                <c:pt idx="8126">
                  <c:v>#N/A</c:v>
                </c:pt>
                <c:pt idx="8127">
                  <c:v>#N/A</c:v>
                </c:pt>
                <c:pt idx="8128">
                  <c:v>#N/A</c:v>
                </c:pt>
                <c:pt idx="8129">
                  <c:v>#N/A</c:v>
                </c:pt>
                <c:pt idx="8130">
                  <c:v>#N/A</c:v>
                </c:pt>
                <c:pt idx="8131">
                  <c:v>#N/A</c:v>
                </c:pt>
                <c:pt idx="8132">
                  <c:v>#N/A</c:v>
                </c:pt>
                <c:pt idx="8133">
                  <c:v>#N/A</c:v>
                </c:pt>
                <c:pt idx="8134">
                  <c:v>#N/A</c:v>
                </c:pt>
                <c:pt idx="8135">
                  <c:v>#N/A</c:v>
                </c:pt>
                <c:pt idx="8136">
                  <c:v>#N/A</c:v>
                </c:pt>
                <c:pt idx="8137">
                  <c:v>#N/A</c:v>
                </c:pt>
                <c:pt idx="8138">
                  <c:v>#N/A</c:v>
                </c:pt>
                <c:pt idx="8139">
                  <c:v>#N/A</c:v>
                </c:pt>
                <c:pt idx="8140">
                  <c:v>#N/A</c:v>
                </c:pt>
                <c:pt idx="8141">
                  <c:v>#N/A</c:v>
                </c:pt>
                <c:pt idx="8142">
                  <c:v>#N/A</c:v>
                </c:pt>
                <c:pt idx="8143">
                  <c:v>#N/A</c:v>
                </c:pt>
                <c:pt idx="8144">
                  <c:v>#N/A</c:v>
                </c:pt>
                <c:pt idx="8145">
                  <c:v>#N/A</c:v>
                </c:pt>
                <c:pt idx="8146">
                  <c:v>#N/A</c:v>
                </c:pt>
                <c:pt idx="8147">
                  <c:v>#N/A</c:v>
                </c:pt>
                <c:pt idx="8148">
                  <c:v>#N/A</c:v>
                </c:pt>
                <c:pt idx="8149">
                  <c:v>#N/A</c:v>
                </c:pt>
                <c:pt idx="8150">
                  <c:v>#N/A</c:v>
                </c:pt>
                <c:pt idx="8151">
                  <c:v>#N/A</c:v>
                </c:pt>
                <c:pt idx="8152">
                  <c:v>#N/A</c:v>
                </c:pt>
                <c:pt idx="8153">
                  <c:v>#N/A</c:v>
                </c:pt>
                <c:pt idx="8154">
                  <c:v>#N/A</c:v>
                </c:pt>
                <c:pt idx="8155">
                  <c:v>#N/A</c:v>
                </c:pt>
                <c:pt idx="8156">
                  <c:v>#N/A</c:v>
                </c:pt>
                <c:pt idx="8157">
                  <c:v>#N/A</c:v>
                </c:pt>
                <c:pt idx="8158">
                  <c:v>#N/A</c:v>
                </c:pt>
                <c:pt idx="8159">
                  <c:v>#N/A</c:v>
                </c:pt>
                <c:pt idx="8160">
                  <c:v>#N/A</c:v>
                </c:pt>
                <c:pt idx="8161">
                  <c:v>#N/A</c:v>
                </c:pt>
                <c:pt idx="8162">
                  <c:v>#N/A</c:v>
                </c:pt>
                <c:pt idx="8163">
                  <c:v>#N/A</c:v>
                </c:pt>
                <c:pt idx="8164">
                  <c:v>#N/A</c:v>
                </c:pt>
                <c:pt idx="8165">
                  <c:v>#N/A</c:v>
                </c:pt>
                <c:pt idx="8166">
                  <c:v>#N/A</c:v>
                </c:pt>
                <c:pt idx="8167">
                  <c:v>#N/A</c:v>
                </c:pt>
                <c:pt idx="8168">
                  <c:v>#N/A</c:v>
                </c:pt>
                <c:pt idx="8169">
                  <c:v>#N/A</c:v>
                </c:pt>
                <c:pt idx="8170">
                  <c:v>#N/A</c:v>
                </c:pt>
                <c:pt idx="8171">
                  <c:v>#N/A</c:v>
                </c:pt>
                <c:pt idx="8172">
                  <c:v>#N/A</c:v>
                </c:pt>
                <c:pt idx="8173">
                  <c:v>#N/A</c:v>
                </c:pt>
                <c:pt idx="8174">
                  <c:v>#N/A</c:v>
                </c:pt>
                <c:pt idx="8175">
                  <c:v>#N/A</c:v>
                </c:pt>
                <c:pt idx="8176">
                  <c:v>#N/A</c:v>
                </c:pt>
                <c:pt idx="8177">
                  <c:v>#N/A</c:v>
                </c:pt>
                <c:pt idx="8178">
                  <c:v>#N/A</c:v>
                </c:pt>
                <c:pt idx="8179">
                  <c:v>#N/A</c:v>
                </c:pt>
                <c:pt idx="8180">
                  <c:v>#N/A</c:v>
                </c:pt>
                <c:pt idx="8181">
                  <c:v>#N/A</c:v>
                </c:pt>
                <c:pt idx="8182">
                  <c:v>#N/A</c:v>
                </c:pt>
                <c:pt idx="8183">
                  <c:v>#N/A</c:v>
                </c:pt>
                <c:pt idx="8184">
                  <c:v>#N/A</c:v>
                </c:pt>
                <c:pt idx="8185">
                  <c:v>#N/A</c:v>
                </c:pt>
                <c:pt idx="8186">
                  <c:v>#N/A</c:v>
                </c:pt>
                <c:pt idx="8187">
                  <c:v>#N/A</c:v>
                </c:pt>
                <c:pt idx="8188">
                  <c:v>#N/A</c:v>
                </c:pt>
                <c:pt idx="8189">
                  <c:v>#N/A</c:v>
                </c:pt>
                <c:pt idx="8190">
                  <c:v>#N/A</c:v>
                </c:pt>
                <c:pt idx="8191">
                  <c:v>#N/A</c:v>
                </c:pt>
                <c:pt idx="8192">
                  <c:v>#N/A</c:v>
                </c:pt>
                <c:pt idx="8193">
                  <c:v>#N/A</c:v>
                </c:pt>
                <c:pt idx="8194">
                  <c:v>#N/A</c:v>
                </c:pt>
                <c:pt idx="8195">
                  <c:v>#N/A</c:v>
                </c:pt>
                <c:pt idx="8196">
                  <c:v>#N/A</c:v>
                </c:pt>
                <c:pt idx="8197">
                  <c:v>#N/A</c:v>
                </c:pt>
                <c:pt idx="8198">
                  <c:v>#N/A</c:v>
                </c:pt>
                <c:pt idx="8199">
                  <c:v>#N/A</c:v>
                </c:pt>
                <c:pt idx="8200">
                  <c:v>#N/A</c:v>
                </c:pt>
                <c:pt idx="8201">
                  <c:v>#N/A</c:v>
                </c:pt>
                <c:pt idx="8202">
                  <c:v>#N/A</c:v>
                </c:pt>
                <c:pt idx="8203">
                  <c:v>#N/A</c:v>
                </c:pt>
                <c:pt idx="8204">
                  <c:v>#N/A</c:v>
                </c:pt>
                <c:pt idx="8205">
                  <c:v>#N/A</c:v>
                </c:pt>
                <c:pt idx="8206">
                  <c:v>#N/A</c:v>
                </c:pt>
                <c:pt idx="8207">
                  <c:v>#N/A</c:v>
                </c:pt>
                <c:pt idx="8208">
                  <c:v>#N/A</c:v>
                </c:pt>
                <c:pt idx="8209">
                  <c:v>#N/A</c:v>
                </c:pt>
                <c:pt idx="8210">
                  <c:v>#N/A</c:v>
                </c:pt>
                <c:pt idx="8211">
                  <c:v>#N/A</c:v>
                </c:pt>
                <c:pt idx="8212">
                  <c:v>#N/A</c:v>
                </c:pt>
                <c:pt idx="8213">
                  <c:v>#N/A</c:v>
                </c:pt>
                <c:pt idx="8214">
                  <c:v>#N/A</c:v>
                </c:pt>
                <c:pt idx="8215">
                  <c:v>#N/A</c:v>
                </c:pt>
                <c:pt idx="8216">
                  <c:v>#N/A</c:v>
                </c:pt>
                <c:pt idx="8217">
                  <c:v>#N/A</c:v>
                </c:pt>
                <c:pt idx="8218">
                  <c:v>#N/A</c:v>
                </c:pt>
                <c:pt idx="8219">
                  <c:v>#N/A</c:v>
                </c:pt>
                <c:pt idx="8220">
                  <c:v>#N/A</c:v>
                </c:pt>
                <c:pt idx="8221">
                  <c:v>#N/A</c:v>
                </c:pt>
                <c:pt idx="8222">
                  <c:v>#N/A</c:v>
                </c:pt>
                <c:pt idx="8223">
                  <c:v>#N/A</c:v>
                </c:pt>
                <c:pt idx="8224">
                  <c:v>#N/A</c:v>
                </c:pt>
                <c:pt idx="8225">
                  <c:v>#N/A</c:v>
                </c:pt>
                <c:pt idx="8226">
                  <c:v>#N/A</c:v>
                </c:pt>
                <c:pt idx="8227">
                  <c:v>#N/A</c:v>
                </c:pt>
                <c:pt idx="8228">
                  <c:v>#N/A</c:v>
                </c:pt>
                <c:pt idx="8229">
                  <c:v>#N/A</c:v>
                </c:pt>
                <c:pt idx="8230">
                  <c:v>#N/A</c:v>
                </c:pt>
                <c:pt idx="8231">
                  <c:v>#N/A</c:v>
                </c:pt>
                <c:pt idx="8232">
                  <c:v>#N/A</c:v>
                </c:pt>
                <c:pt idx="8233">
                  <c:v>#N/A</c:v>
                </c:pt>
                <c:pt idx="8234">
                  <c:v>#N/A</c:v>
                </c:pt>
                <c:pt idx="8235">
                  <c:v>#N/A</c:v>
                </c:pt>
                <c:pt idx="8236">
                  <c:v>#N/A</c:v>
                </c:pt>
                <c:pt idx="8237">
                  <c:v>#N/A</c:v>
                </c:pt>
                <c:pt idx="8238">
                  <c:v>#N/A</c:v>
                </c:pt>
                <c:pt idx="8239">
                  <c:v>#N/A</c:v>
                </c:pt>
                <c:pt idx="8240">
                  <c:v>#N/A</c:v>
                </c:pt>
                <c:pt idx="8241">
                  <c:v>#N/A</c:v>
                </c:pt>
                <c:pt idx="8242">
                  <c:v>#N/A</c:v>
                </c:pt>
                <c:pt idx="8243">
                  <c:v>#N/A</c:v>
                </c:pt>
                <c:pt idx="8244">
                  <c:v>#N/A</c:v>
                </c:pt>
                <c:pt idx="8245">
                  <c:v>#N/A</c:v>
                </c:pt>
                <c:pt idx="8246">
                  <c:v>#N/A</c:v>
                </c:pt>
                <c:pt idx="8247">
                  <c:v>#N/A</c:v>
                </c:pt>
                <c:pt idx="8248">
                  <c:v>#N/A</c:v>
                </c:pt>
                <c:pt idx="8249">
                  <c:v>#N/A</c:v>
                </c:pt>
                <c:pt idx="8250">
                  <c:v>#N/A</c:v>
                </c:pt>
                <c:pt idx="8251">
                  <c:v>#N/A</c:v>
                </c:pt>
                <c:pt idx="8252">
                  <c:v>#N/A</c:v>
                </c:pt>
                <c:pt idx="8253">
                  <c:v>#N/A</c:v>
                </c:pt>
                <c:pt idx="8254">
                  <c:v>#N/A</c:v>
                </c:pt>
                <c:pt idx="8255">
                  <c:v>#N/A</c:v>
                </c:pt>
                <c:pt idx="8256">
                  <c:v>#N/A</c:v>
                </c:pt>
                <c:pt idx="8257">
                  <c:v>#N/A</c:v>
                </c:pt>
                <c:pt idx="8258">
                  <c:v>#N/A</c:v>
                </c:pt>
                <c:pt idx="8259">
                  <c:v>#N/A</c:v>
                </c:pt>
                <c:pt idx="8260">
                  <c:v>#N/A</c:v>
                </c:pt>
                <c:pt idx="8261">
                  <c:v>#N/A</c:v>
                </c:pt>
                <c:pt idx="8262">
                  <c:v>#N/A</c:v>
                </c:pt>
                <c:pt idx="8263">
                  <c:v>#N/A</c:v>
                </c:pt>
                <c:pt idx="8264">
                  <c:v>#N/A</c:v>
                </c:pt>
                <c:pt idx="8265">
                  <c:v>#N/A</c:v>
                </c:pt>
                <c:pt idx="8266">
                  <c:v>#N/A</c:v>
                </c:pt>
                <c:pt idx="8267">
                  <c:v>#N/A</c:v>
                </c:pt>
                <c:pt idx="8268">
                  <c:v>#N/A</c:v>
                </c:pt>
                <c:pt idx="8269">
                  <c:v>#N/A</c:v>
                </c:pt>
                <c:pt idx="8270">
                  <c:v>#N/A</c:v>
                </c:pt>
                <c:pt idx="8271">
                  <c:v>#N/A</c:v>
                </c:pt>
                <c:pt idx="8272">
                  <c:v>#N/A</c:v>
                </c:pt>
                <c:pt idx="8273">
                  <c:v>#N/A</c:v>
                </c:pt>
                <c:pt idx="8274">
                  <c:v>#N/A</c:v>
                </c:pt>
                <c:pt idx="8275">
                  <c:v>#N/A</c:v>
                </c:pt>
                <c:pt idx="8276">
                  <c:v>#N/A</c:v>
                </c:pt>
                <c:pt idx="8277">
                  <c:v>#N/A</c:v>
                </c:pt>
                <c:pt idx="8278">
                  <c:v>#N/A</c:v>
                </c:pt>
                <c:pt idx="8279">
                  <c:v>#N/A</c:v>
                </c:pt>
                <c:pt idx="8280">
                  <c:v>#N/A</c:v>
                </c:pt>
                <c:pt idx="8281">
                  <c:v>#N/A</c:v>
                </c:pt>
                <c:pt idx="8282">
                  <c:v>#N/A</c:v>
                </c:pt>
                <c:pt idx="8283">
                  <c:v>#N/A</c:v>
                </c:pt>
                <c:pt idx="8284">
                  <c:v>#N/A</c:v>
                </c:pt>
                <c:pt idx="8285">
                  <c:v>#N/A</c:v>
                </c:pt>
                <c:pt idx="8286">
                  <c:v>#N/A</c:v>
                </c:pt>
                <c:pt idx="8287">
                  <c:v>#N/A</c:v>
                </c:pt>
                <c:pt idx="8288">
                  <c:v>#N/A</c:v>
                </c:pt>
                <c:pt idx="8289">
                  <c:v>#N/A</c:v>
                </c:pt>
                <c:pt idx="8290">
                  <c:v>#N/A</c:v>
                </c:pt>
                <c:pt idx="8291">
                  <c:v>#N/A</c:v>
                </c:pt>
                <c:pt idx="8292">
                  <c:v>#N/A</c:v>
                </c:pt>
                <c:pt idx="8293">
                  <c:v>#N/A</c:v>
                </c:pt>
                <c:pt idx="8294">
                  <c:v>#N/A</c:v>
                </c:pt>
                <c:pt idx="8295">
                  <c:v>#N/A</c:v>
                </c:pt>
                <c:pt idx="8296">
                  <c:v>#N/A</c:v>
                </c:pt>
                <c:pt idx="8297">
                  <c:v>#N/A</c:v>
                </c:pt>
                <c:pt idx="8298">
                  <c:v>#N/A</c:v>
                </c:pt>
                <c:pt idx="8299">
                  <c:v>#N/A</c:v>
                </c:pt>
                <c:pt idx="8300">
                  <c:v>#N/A</c:v>
                </c:pt>
                <c:pt idx="8301">
                  <c:v>#N/A</c:v>
                </c:pt>
                <c:pt idx="8302">
                  <c:v>#N/A</c:v>
                </c:pt>
                <c:pt idx="8303">
                  <c:v>#N/A</c:v>
                </c:pt>
                <c:pt idx="8304">
                  <c:v>#N/A</c:v>
                </c:pt>
                <c:pt idx="8305">
                  <c:v>#N/A</c:v>
                </c:pt>
                <c:pt idx="8306">
                  <c:v>#N/A</c:v>
                </c:pt>
                <c:pt idx="8307">
                  <c:v>#N/A</c:v>
                </c:pt>
                <c:pt idx="8308">
                  <c:v>#N/A</c:v>
                </c:pt>
                <c:pt idx="8309">
                  <c:v>#N/A</c:v>
                </c:pt>
                <c:pt idx="8310">
                  <c:v>#N/A</c:v>
                </c:pt>
                <c:pt idx="8311">
                  <c:v>#N/A</c:v>
                </c:pt>
                <c:pt idx="8312">
                  <c:v>#N/A</c:v>
                </c:pt>
                <c:pt idx="8313">
                  <c:v>#N/A</c:v>
                </c:pt>
                <c:pt idx="8314">
                  <c:v>#N/A</c:v>
                </c:pt>
                <c:pt idx="8315">
                  <c:v>#N/A</c:v>
                </c:pt>
                <c:pt idx="8316">
                  <c:v>#N/A</c:v>
                </c:pt>
                <c:pt idx="8317">
                  <c:v>#N/A</c:v>
                </c:pt>
                <c:pt idx="8318">
                  <c:v>#N/A</c:v>
                </c:pt>
                <c:pt idx="8319">
                  <c:v>#N/A</c:v>
                </c:pt>
                <c:pt idx="8320">
                  <c:v>#N/A</c:v>
                </c:pt>
                <c:pt idx="8321">
                  <c:v>#N/A</c:v>
                </c:pt>
                <c:pt idx="8322">
                  <c:v>#N/A</c:v>
                </c:pt>
                <c:pt idx="8323">
                  <c:v>#N/A</c:v>
                </c:pt>
                <c:pt idx="8324">
                  <c:v>#N/A</c:v>
                </c:pt>
                <c:pt idx="8325">
                  <c:v>#N/A</c:v>
                </c:pt>
                <c:pt idx="8326">
                  <c:v>#N/A</c:v>
                </c:pt>
                <c:pt idx="8327">
                  <c:v>#N/A</c:v>
                </c:pt>
                <c:pt idx="8328">
                  <c:v>#N/A</c:v>
                </c:pt>
                <c:pt idx="8329">
                  <c:v>#N/A</c:v>
                </c:pt>
                <c:pt idx="8330">
                  <c:v>#N/A</c:v>
                </c:pt>
                <c:pt idx="8331">
                  <c:v>#N/A</c:v>
                </c:pt>
                <c:pt idx="8332">
                  <c:v>#N/A</c:v>
                </c:pt>
                <c:pt idx="8333">
                  <c:v>#N/A</c:v>
                </c:pt>
                <c:pt idx="8334">
                  <c:v>#N/A</c:v>
                </c:pt>
                <c:pt idx="8335">
                  <c:v>#N/A</c:v>
                </c:pt>
                <c:pt idx="8336">
                  <c:v>#N/A</c:v>
                </c:pt>
                <c:pt idx="8337">
                  <c:v>#N/A</c:v>
                </c:pt>
                <c:pt idx="8338">
                  <c:v>#N/A</c:v>
                </c:pt>
                <c:pt idx="8339">
                  <c:v>#N/A</c:v>
                </c:pt>
                <c:pt idx="8340">
                  <c:v>#N/A</c:v>
                </c:pt>
                <c:pt idx="8341">
                  <c:v>#N/A</c:v>
                </c:pt>
                <c:pt idx="8342">
                  <c:v>#N/A</c:v>
                </c:pt>
                <c:pt idx="8343">
                  <c:v>#N/A</c:v>
                </c:pt>
                <c:pt idx="8344">
                  <c:v>#N/A</c:v>
                </c:pt>
                <c:pt idx="8345">
                  <c:v>#N/A</c:v>
                </c:pt>
                <c:pt idx="8346">
                  <c:v>#N/A</c:v>
                </c:pt>
                <c:pt idx="8347">
                  <c:v>#N/A</c:v>
                </c:pt>
                <c:pt idx="8348">
                  <c:v>#N/A</c:v>
                </c:pt>
                <c:pt idx="8349">
                  <c:v>#N/A</c:v>
                </c:pt>
                <c:pt idx="8350">
                  <c:v>#N/A</c:v>
                </c:pt>
                <c:pt idx="8351">
                  <c:v>#N/A</c:v>
                </c:pt>
                <c:pt idx="8352">
                  <c:v>#N/A</c:v>
                </c:pt>
                <c:pt idx="8353">
                  <c:v>#N/A</c:v>
                </c:pt>
                <c:pt idx="8354">
                  <c:v>#N/A</c:v>
                </c:pt>
                <c:pt idx="8355">
                  <c:v>#N/A</c:v>
                </c:pt>
                <c:pt idx="8356">
                  <c:v>#N/A</c:v>
                </c:pt>
                <c:pt idx="8357">
                  <c:v>#N/A</c:v>
                </c:pt>
                <c:pt idx="8358">
                  <c:v>#N/A</c:v>
                </c:pt>
                <c:pt idx="8359">
                  <c:v>#N/A</c:v>
                </c:pt>
                <c:pt idx="8360">
                  <c:v>#N/A</c:v>
                </c:pt>
                <c:pt idx="8361">
                  <c:v>#N/A</c:v>
                </c:pt>
                <c:pt idx="8362">
                  <c:v>#N/A</c:v>
                </c:pt>
                <c:pt idx="8363">
                  <c:v>#N/A</c:v>
                </c:pt>
                <c:pt idx="8364">
                  <c:v>#N/A</c:v>
                </c:pt>
                <c:pt idx="8365">
                  <c:v>#N/A</c:v>
                </c:pt>
                <c:pt idx="8366">
                  <c:v>#N/A</c:v>
                </c:pt>
                <c:pt idx="8367">
                  <c:v>#N/A</c:v>
                </c:pt>
                <c:pt idx="8368">
                  <c:v>#N/A</c:v>
                </c:pt>
                <c:pt idx="8369">
                  <c:v>#N/A</c:v>
                </c:pt>
                <c:pt idx="8370">
                  <c:v>#N/A</c:v>
                </c:pt>
                <c:pt idx="8371">
                  <c:v>#N/A</c:v>
                </c:pt>
                <c:pt idx="8372">
                  <c:v>#N/A</c:v>
                </c:pt>
                <c:pt idx="8373">
                  <c:v>#N/A</c:v>
                </c:pt>
                <c:pt idx="8374">
                  <c:v>#N/A</c:v>
                </c:pt>
                <c:pt idx="8375">
                  <c:v>#N/A</c:v>
                </c:pt>
                <c:pt idx="8376">
                  <c:v>#N/A</c:v>
                </c:pt>
                <c:pt idx="8377">
                  <c:v>#N/A</c:v>
                </c:pt>
                <c:pt idx="8378">
                  <c:v>#N/A</c:v>
                </c:pt>
                <c:pt idx="8379">
                  <c:v>#N/A</c:v>
                </c:pt>
                <c:pt idx="8380">
                  <c:v>#N/A</c:v>
                </c:pt>
                <c:pt idx="8381">
                  <c:v>#N/A</c:v>
                </c:pt>
                <c:pt idx="8382">
                  <c:v>#N/A</c:v>
                </c:pt>
                <c:pt idx="8383">
                  <c:v>#N/A</c:v>
                </c:pt>
                <c:pt idx="8384">
                  <c:v>#N/A</c:v>
                </c:pt>
                <c:pt idx="8385">
                  <c:v>#N/A</c:v>
                </c:pt>
                <c:pt idx="8386">
                  <c:v>#N/A</c:v>
                </c:pt>
                <c:pt idx="8387">
                  <c:v>#N/A</c:v>
                </c:pt>
                <c:pt idx="8388">
                  <c:v>#N/A</c:v>
                </c:pt>
                <c:pt idx="8389">
                  <c:v>#N/A</c:v>
                </c:pt>
                <c:pt idx="8390">
                  <c:v>#N/A</c:v>
                </c:pt>
                <c:pt idx="8391">
                  <c:v>#N/A</c:v>
                </c:pt>
                <c:pt idx="8392">
                  <c:v>#N/A</c:v>
                </c:pt>
                <c:pt idx="8393">
                  <c:v>#N/A</c:v>
                </c:pt>
                <c:pt idx="8394">
                  <c:v>#N/A</c:v>
                </c:pt>
                <c:pt idx="8395">
                  <c:v>#N/A</c:v>
                </c:pt>
                <c:pt idx="8396">
                  <c:v>#N/A</c:v>
                </c:pt>
                <c:pt idx="8397">
                  <c:v>#N/A</c:v>
                </c:pt>
                <c:pt idx="8398">
                  <c:v>#N/A</c:v>
                </c:pt>
                <c:pt idx="8399">
                  <c:v>#N/A</c:v>
                </c:pt>
                <c:pt idx="8400">
                  <c:v>#N/A</c:v>
                </c:pt>
                <c:pt idx="8401">
                  <c:v>#N/A</c:v>
                </c:pt>
                <c:pt idx="8402">
                  <c:v>#N/A</c:v>
                </c:pt>
                <c:pt idx="8403">
                  <c:v>#N/A</c:v>
                </c:pt>
                <c:pt idx="8404">
                  <c:v>#N/A</c:v>
                </c:pt>
                <c:pt idx="8405">
                  <c:v>#N/A</c:v>
                </c:pt>
                <c:pt idx="8406">
                  <c:v>#N/A</c:v>
                </c:pt>
                <c:pt idx="8407">
                  <c:v>#N/A</c:v>
                </c:pt>
                <c:pt idx="8408">
                  <c:v>#N/A</c:v>
                </c:pt>
                <c:pt idx="8409">
                  <c:v>#N/A</c:v>
                </c:pt>
                <c:pt idx="8410">
                  <c:v>#N/A</c:v>
                </c:pt>
                <c:pt idx="8411">
                  <c:v>#N/A</c:v>
                </c:pt>
                <c:pt idx="8412">
                  <c:v>#N/A</c:v>
                </c:pt>
                <c:pt idx="8413">
                  <c:v>#N/A</c:v>
                </c:pt>
                <c:pt idx="8414">
                  <c:v>#N/A</c:v>
                </c:pt>
                <c:pt idx="8415">
                  <c:v>#N/A</c:v>
                </c:pt>
                <c:pt idx="8416">
                  <c:v>#N/A</c:v>
                </c:pt>
                <c:pt idx="8417">
                  <c:v>#N/A</c:v>
                </c:pt>
                <c:pt idx="8418">
                  <c:v>#N/A</c:v>
                </c:pt>
                <c:pt idx="8419">
                  <c:v>#N/A</c:v>
                </c:pt>
                <c:pt idx="8420">
                  <c:v>#N/A</c:v>
                </c:pt>
                <c:pt idx="8421">
                  <c:v>#N/A</c:v>
                </c:pt>
                <c:pt idx="8422">
                  <c:v>#N/A</c:v>
                </c:pt>
                <c:pt idx="8423">
                  <c:v>#N/A</c:v>
                </c:pt>
                <c:pt idx="8424">
                  <c:v>#N/A</c:v>
                </c:pt>
                <c:pt idx="8425">
                  <c:v>#N/A</c:v>
                </c:pt>
                <c:pt idx="8426">
                  <c:v>#N/A</c:v>
                </c:pt>
                <c:pt idx="8427">
                  <c:v>#N/A</c:v>
                </c:pt>
                <c:pt idx="8428">
                  <c:v>#N/A</c:v>
                </c:pt>
                <c:pt idx="8429">
                  <c:v>#N/A</c:v>
                </c:pt>
                <c:pt idx="8430">
                  <c:v>#N/A</c:v>
                </c:pt>
                <c:pt idx="8431">
                  <c:v>#N/A</c:v>
                </c:pt>
                <c:pt idx="8432">
                  <c:v>#N/A</c:v>
                </c:pt>
                <c:pt idx="8433">
                  <c:v>#N/A</c:v>
                </c:pt>
                <c:pt idx="8434">
                  <c:v>#N/A</c:v>
                </c:pt>
                <c:pt idx="8435">
                  <c:v>#N/A</c:v>
                </c:pt>
                <c:pt idx="8436">
                  <c:v>#N/A</c:v>
                </c:pt>
                <c:pt idx="8437">
                  <c:v>#N/A</c:v>
                </c:pt>
                <c:pt idx="8438">
                  <c:v>#N/A</c:v>
                </c:pt>
                <c:pt idx="8439">
                  <c:v>#N/A</c:v>
                </c:pt>
                <c:pt idx="8440">
                  <c:v>#N/A</c:v>
                </c:pt>
                <c:pt idx="8441">
                  <c:v>#N/A</c:v>
                </c:pt>
                <c:pt idx="8442">
                  <c:v>#N/A</c:v>
                </c:pt>
                <c:pt idx="8443">
                  <c:v>#N/A</c:v>
                </c:pt>
                <c:pt idx="8444">
                  <c:v>#N/A</c:v>
                </c:pt>
                <c:pt idx="8445">
                  <c:v>#N/A</c:v>
                </c:pt>
                <c:pt idx="8446">
                  <c:v>#N/A</c:v>
                </c:pt>
                <c:pt idx="8447">
                  <c:v>#N/A</c:v>
                </c:pt>
                <c:pt idx="8448">
                  <c:v>#N/A</c:v>
                </c:pt>
                <c:pt idx="8449">
                  <c:v>#N/A</c:v>
                </c:pt>
                <c:pt idx="8450">
                  <c:v>#N/A</c:v>
                </c:pt>
                <c:pt idx="8451">
                  <c:v>#N/A</c:v>
                </c:pt>
                <c:pt idx="8452">
                  <c:v>#N/A</c:v>
                </c:pt>
                <c:pt idx="8453">
                  <c:v>#N/A</c:v>
                </c:pt>
                <c:pt idx="8454">
                  <c:v>#N/A</c:v>
                </c:pt>
                <c:pt idx="8455">
                  <c:v>#N/A</c:v>
                </c:pt>
                <c:pt idx="8456">
                  <c:v>#N/A</c:v>
                </c:pt>
                <c:pt idx="8457">
                  <c:v>#N/A</c:v>
                </c:pt>
                <c:pt idx="8458">
                  <c:v>#N/A</c:v>
                </c:pt>
                <c:pt idx="8459">
                  <c:v>#N/A</c:v>
                </c:pt>
                <c:pt idx="8460">
                  <c:v>#N/A</c:v>
                </c:pt>
                <c:pt idx="8461">
                  <c:v>#N/A</c:v>
                </c:pt>
                <c:pt idx="8462">
                  <c:v>#N/A</c:v>
                </c:pt>
                <c:pt idx="8463">
                  <c:v>#N/A</c:v>
                </c:pt>
                <c:pt idx="8464">
                  <c:v>#N/A</c:v>
                </c:pt>
                <c:pt idx="8465">
                  <c:v>#N/A</c:v>
                </c:pt>
                <c:pt idx="8466">
                  <c:v>#N/A</c:v>
                </c:pt>
                <c:pt idx="8467">
                  <c:v>#N/A</c:v>
                </c:pt>
                <c:pt idx="8468">
                  <c:v>#N/A</c:v>
                </c:pt>
                <c:pt idx="8469">
                  <c:v>#N/A</c:v>
                </c:pt>
                <c:pt idx="8470">
                  <c:v>#N/A</c:v>
                </c:pt>
                <c:pt idx="8471">
                  <c:v>#N/A</c:v>
                </c:pt>
                <c:pt idx="8472">
                  <c:v>#N/A</c:v>
                </c:pt>
                <c:pt idx="8473">
                  <c:v>#N/A</c:v>
                </c:pt>
                <c:pt idx="8474">
                  <c:v>#N/A</c:v>
                </c:pt>
                <c:pt idx="8475">
                  <c:v>#N/A</c:v>
                </c:pt>
                <c:pt idx="8476">
                  <c:v>#N/A</c:v>
                </c:pt>
                <c:pt idx="8477">
                  <c:v>#N/A</c:v>
                </c:pt>
                <c:pt idx="8478">
                  <c:v>#N/A</c:v>
                </c:pt>
                <c:pt idx="8479">
                  <c:v>#N/A</c:v>
                </c:pt>
                <c:pt idx="8480">
                  <c:v>#N/A</c:v>
                </c:pt>
                <c:pt idx="8481">
                  <c:v>#N/A</c:v>
                </c:pt>
                <c:pt idx="8482">
                  <c:v>#N/A</c:v>
                </c:pt>
                <c:pt idx="8483">
                  <c:v>#N/A</c:v>
                </c:pt>
                <c:pt idx="8484">
                  <c:v>#N/A</c:v>
                </c:pt>
                <c:pt idx="8485">
                  <c:v>#N/A</c:v>
                </c:pt>
                <c:pt idx="8486">
                  <c:v>#N/A</c:v>
                </c:pt>
                <c:pt idx="8487">
                  <c:v>#N/A</c:v>
                </c:pt>
                <c:pt idx="8488">
                  <c:v>#N/A</c:v>
                </c:pt>
                <c:pt idx="8489">
                  <c:v>#N/A</c:v>
                </c:pt>
                <c:pt idx="8490">
                  <c:v>#N/A</c:v>
                </c:pt>
                <c:pt idx="8491">
                  <c:v>#N/A</c:v>
                </c:pt>
                <c:pt idx="8492">
                  <c:v>#N/A</c:v>
                </c:pt>
                <c:pt idx="8493">
                  <c:v>#N/A</c:v>
                </c:pt>
                <c:pt idx="8494">
                  <c:v>#N/A</c:v>
                </c:pt>
                <c:pt idx="8495">
                  <c:v>#N/A</c:v>
                </c:pt>
                <c:pt idx="8496">
                  <c:v>#N/A</c:v>
                </c:pt>
                <c:pt idx="8497">
                  <c:v>#N/A</c:v>
                </c:pt>
                <c:pt idx="8498">
                  <c:v>#N/A</c:v>
                </c:pt>
                <c:pt idx="8499">
                  <c:v>#N/A</c:v>
                </c:pt>
                <c:pt idx="8500">
                  <c:v>#N/A</c:v>
                </c:pt>
                <c:pt idx="8501">
                  <c:v>#N/A</c:v>
                </c:pt>
                <c:pt idx="8502">
                  <c:v>#N/A</c:v>
                </c:pt>
                <c:pt idx="8503">
                  <c:v>#N/A</c:v>
                </c:pt>
                <c:pt idx="8504">
                  <c:v>#N/A</c:v>
                </c:pt>
                <c:pt idx="8505">
                  <c:v>#N/A</c:v>
                </c:pt>
                <c:pt idx="8506">
                  <c:v>#N/A</c:v>
                </c:pt>
                <c:pt idx="8507">
                  <c:v>#N/A</c:v>
                </c:pt>
                <c:pt idx="8508">
                  <c:v>#N/A</c:v>
                </c:pt>
                <c:pt idx="8509">
                  <c:v>#N/A</c:v>
                </c:pt>
                <c:pt idx="8510">
                  <c:v>#N/A</c:v>
                </c:pt>
                <c:pt idx="8511">
                  <c:v>#N/A</c:v>
                </c:pt>
                <c:pt idx="8512">
                  <c:v>#N/A</c:v>
                </c:pt>
                <c:pt idx="8513">
                  <c:v>#N/A</c:v>
                </c:pt>
                <c:pt idx="8514">
                  <c:v>#N/A</c:v>
                </c:pt>
                <c:pt idx="8515">
                  <c:v>#N/A</c:v>
                </c:pt>
                <c:pt idx="8516">
                  <c:v>#N/A</c:v>
                </c:pt>
                <c:pt idx="8517">
                  <c:v>#N/A</c:v>
                </c:pt>
                <c:pt idx="8518">
                  <c:v>#N/A</c:v>
                </c:pt>
                <c:pt idx="8519">
                  <c:v>#N/A</c:v>
                </c:pt>
                <c:pt idx="8520">
                  <c:v>#N/A</c:v>
                </c:pt>
                <c:pt idx="8521">
                  <c:v>#N/A</c:v>
                </c:pt>
                <c:pt idx="8522">
                  <c:v>#N/A</c:v>
                </c:pt>
                <c:pt idx="8523">
                  <c:v>#N/A</c:v>
                </c:pt>
                <c:pt idx="8524">
                  <c:v>#N/A</c:v>
                </c:pt>
                <c:pt idx="8525">
                  <c:v>#N/A</c:v>
                </c:pt>
                <c:pt idx="8526">
                  <c:v>#N/A</c:v>
                </c:pt>
                <c:pt idx="8527">
                  <c:v>#N/A</c:v>
                </c:pt>
                <c:pt idx="8528">
                  <c:v>#N/A</c:v>
                </c:pt>
                <c:pt idx="8529">
                  <c:v>#N/A</c:v>
                </c:pt>
                <c:pt idx="8530">
                  <c:v>#N/A</c:v>
                </c:pt>
                <c:pt idx="8531">
                  <c:v>#N/A</c:v>
                </c:pt>
                <c:pt idx="8532">
                  <c:v>#N/A</c:v>
                </c:pt>
                <c:pt idx="8533">
                  <c:v>#N/A</c:v>
                </c:pt>
                <c:pt idx="8534">
                  <c:v>#N/A</c:v>
                </c:pt>
                <c:pt idx="8535">
                  <c:v>#N/A</c:v>
                </c:pt>
                <c:pt idx="8536">
                  <c:v>#N/A</c:v>
                </c:pt>
                <c:pt idx="8537">
                  <c:v>#N/A</c:v>
                </c:pt>
                <c:pt idx="8538">
                  <c:v>#N/A</c:v>
                </c:pt>
                <c:pt idx="8539">
                  <c:v>#N/A</c:v>
                </c:pt>
                <c:pt idx="8540">
                  <c:v>#N/A</c:v>
                </c:pt>
                <c:pt idx="8541">
                  <c:v>#N/A</c:v>
                </c:pt>
                <c:pt idx="8542">
                  <c:v>#N/A</c:v>
                </c:pt>
                <c:pt idx="8543">
                  <c:v>#N/A</c:v>
                </c:pt>
                <c:pt idx="8544">
                  <c:v>#N/A</c:v>
                </c:pt>
                <c:pt idx="8545">
                  <c:v>#N/A</c:v>
                </c:pt>
                <c:pt idx="8546">
                  <c:v>#N/A</c:v>
                </c:pt>
                <c:pt idx="8547">
                  <c:v>#N/A</c:v>
                </c:pt>
                <c:pt idx="8548">
                  <c:v>#N/A</c:v>
                </c:pt>
                <c:pt idx="8549">
                  <c:v>#N/A</c:v>
                </c:pt>
                <c:pt idx="8550">
                  <c:v>#N/A</c:v>
                </c:pt>
                <c:pt idx="8551">
                  <c:v>#N/A</c:v>
                </c:pt>
                <c:pt idx="8552">
                  <c:v>#N/A</c:v>
                </c:pt>
                <c:pt idx="8553">
                  <c:v>#N/A</c:v>
                </c:pt>
                <c:pt idx="8554">
                  <c:v>#N/A</c:v>
                </c:pt>
                <c:pt idx="8555">
                  <c:v>#N/A</c:v>
                </c:pt>
                <c:pt idx="8556">
                  <c:v>#N/A</c:v>
                </c:pt>
                <c:pt idx="8557">
                  <c:v>#N/A</c:v>
                </c:pt>
                <c:pt idx="8558">
                  <c:v>#N/A</c:v>
                </c:pt>
                <c:pt idx="8559">
                  <c:v>#N/A</c:v>
                </c:pt>
                <c:pt idx="8560">
                  <c:v>#N/A</c:v>
                </c:pt>
                <c:pt idx="8561">
                  <c:v>#N/A</c:v>
                </c:pt>
                <c:pt idx="8562">
                  <c:v>#N/A</c:v>
                </c:pt>
                <c:pt idx="8563">
                  <c:v>#N/A</c:v>
                </c:pt>
                <c:pt idx="8564">
                  <c:v>#N/A</c:v>
                </c:pt>
                <c:pt idx="8565">
                  <c:v>#N/A</c:v>
                </c:pt>
                <c:pt idx="8566">
                  <c:v>#N/A</c:v>
                </c:pt>
                <c:pt idx="8567">
                  <c:v>#N/A</c:v>
                </c:pt>
                <c:pt idx="8568">
                  <c:v>#N/A</c:v>
                </c:pt>
                <c:pt idx="8569">
                  <c:v>#N/A</c:v>
                </c:pt>
                <c:pt idx="8570">
                  <c:v>#N/A</c:v>
                </c:pt>
                <c:pt idx="8571">
                  <c:v>#N/A</c:v>
                </c:pt>
                <c:pt idx="8572">
                  <c:v>#N/A</c:v>
                </c:pt>
                <c:pt idx="8573">
                  <c:v>#N/A</c:v>
                </c:pt>
                <c:pt idx="8574">
                  <c:v>#N/A</c:v>
                </c:pt>
                <c:pt idx="8575">
                  <c:v>#N/A</c:v>
                </c:pt>
                <c:pt idx="8576">
                  <c:v>#N/A</c:v>
                </c:pt>
                <c:pt idx="8577">
                  <c:v>#N/A</c:v>
                </c:pt>
                <c:pt idx="8578">
                  <c:v>#N/A</c:v>
                </c:pt>
                <c:pt idx="8579">
                  <c:v>#N/A</c:v>
                </c:pt>
                <c:pt idx="8580">
                  <c:v>#N/A</c:v>
                </c:pt>
                <c:pt idx="8581">
                  <c:v>#N/A</c:v>
                </c:pt>
                <c:pt idx="8582">
                  <c:v>#N/A</c:v>
                </c:pt>
                <c:pt idx="8583">
                  <c:v>#N/A</c:v>
                </c:pt>
                <c:pt idx="8584">
                  <c:v>#N/A</c:v>
                </c:pt>
                <c:pt idx="8585">
                  <c:v>#N/A</c:v>
                </c:pt>
                <c:pt idx="8586">
                  <c:v>#N/A</c:v>
                </c:pt>
                <c:pt idx="8587">
                  <c:v>#N/A</c:v>
                </c:pt>
                <c:pt idx="8588">
                  <c:v>#N/A</c:v>
                </c:pt>
                <c:pt idx="8589">
                  <c:v>#N/A</c:v>
                </c:pt>
                <c:pt idx="8590">
                  <c:v>#N/A</c:v>
                </c:pt>
                <c:pt idx="8591">
                  <c:v>#N/A</c:v>
                </c:pt>
                <c:pt idx="8592">
                  <c:v>#N/A</c:v>
                </c:pt>
                <c:pt idx="8593">
                  <c:v>#N/A</c:v>
                </c:pt>
                <c:pt idx="8594">
                  <c:v>#N/A</c:v>
                </c:pt>
                <c:pt idx="8595">
                  <c:v>#N/A</c:v>
                </c:pt>
                <c:pt idx="8596">
                  <c:v>#N/A</c:v>
                </c:pt>
                <c:pt idx="8597">
                  <c:v>#N/A</c:v>
                </c:pt>
                <c:pt idx="8598">
                  <c:v>#N/A</c:v>
                </c:pt>
                <c:pt idx="8599">
                  <c:v>#N/A</c:v>
                </c:pt>
                <c:pt idx="8600">
                  <c:v>#N/A</c:v>
                </c:pt>
                <c:pt idx="8601">
                  <c:v>#N/A</c:v>
                </c:pt>
                <c:pt idx="8602">
                  <c:v>#N/A</c:v>
                </c:pt>
                <c:pt idx="8603">
                  <c:v>#N/A</c:v>
                </c:pt>
                <c:pt idx="8604">
                  <c:v>#N/A</c:v>
                </c:pt>
                <c:pt idx="8605">
                  <c:v>#N/A</c:v>
                </c:pt>
                <c:pt idx="8606">
                  <c:v>#N/A</c:v>
                </c:pt>
                <c:pt idx="8607">
                  <c:v>#N/A</c:v>
                </c:pt>
                <c:pt idx="8608">
                  <c:v>#N/A</c:v>
                </c:pt>
                <c:pt idx="8609">
                  <c:v>#N/A</c:v>
                </c:pt>
                <c:pt idx="8610">
                  <c:v>#N/A</c:v>
                </c:pt>
                <c:pt idx="8611">
                  <c:v>#N/A</c:v>
                </c:pt>
                <c:pt idx="8612">
                  <c:v>#N/A</c:v>
                </c:pt>
                <c:pt idx="8613">
                  <c:v>#N/A</c:v>
                </c:pt>
                <c:pt idx="8614">
                  <c:v>#N/A</c:v>
                </c:pt>
                <c:pt idx="8615">
                  <c:v>#N/A</c:v>
                </c:pt>
                <c:pt idx="8616">
                  <c:v>#N/A</c:v>
                </c:pt>
                <c:pt idx="8617">
                  <c:v>#N/A</c:v>
                </c:pt>
                <c:pt idx="8618">
                  <c:v>#N/A</c:v>
                </c:pt>
                <c:pt idx="8619">
                  <c:v>#N/A</c:v>
                </c:pt>
                <c:pt idx="8620">
                  <c:v>#N/A</c:v>
                </c:pt>
                <c:pt idx="8621">
                  <c:v>#N/A</c:v>
                </c:pt>
                <c:pt idx="8622">
                  <c:v>#N/A</c:v>
                </c:pt>
                <c:pt idx="8623">
                  <c:v>#N/A</c:v>
                </c:pt>
                <c:pt idx="8624">
                  <c:v>#N/A</c:v>
                </c:pt>
                <c:pt idx="8625">
                  <c:v>#N/A</c:v>
                </c:pt>
                <c:pt idx="8626">
                  <c:v>#N/A</c:v>
                </c:pt>
                <c:pt idx="8627">
                  <c:v>#N/A</c:v>
                </c:pt>
                <c:pt idx="8628">
                  <c:v>#N/A</c:v>
                </c:pt>
                <c:pt idx="8629">
                  <c:v>#N/A</c:v>
                </c:pt>
                <c:pt idx="8630">
                  <c:v>#N/A</c:v>
                </c:pt>
                <c:pt idx="8631">
                  <c:v>#N/A</c:v>
                </c:pt>
                <c:pt idx="8632">
                  <c:v>#N/A</c:v>
                </c:pt>
                <c:pt idx="8633">
                  <c:v>#N/A</c:v>
                </c:pt>
                <c:pt idx="8634">
                  <c:v>#N/A</c:v>
                </c:pt>
                <c:pt idx="8635">
                  <c:v>#N/A</c:v>
                </c:pt>
                <c:pt idx="8636">
                  <c:v>#N/A</c:v>
                </c:pt>
                <c:pt idx="8637">
                  <c:v>#N/A</c:v>
                </c:pt>
                <c:pt idx="8638">
                  <c:v>#N/A</c:v>
                </c:pt>
                <c:pt idx="8639">
                  <c:v>#N/A</c:v>
                </c:pt>
                <c:pt idx="8640">
                  <c:v>#N/A</c:v>
                </c:pt>
                <c:pt idx="8641">
                  <c:v>#N/A</c:v>
                </c:pt>
                <c:pt idx="8642">
                  <c:v>#N/A</c:v>
                </c:pt>
                <c:pt idx="8643">
                  <c:v>#N/A</c:v>
                </c:pt>
                <c:pt idx="8644">
                  <c:v>#N/A</c:v>
                </c:pt>
                <c:pt idx="8645">
                  <c:v>#N/A</c:v>
                </c:pt>
                <c:pt idx="8646">
                  <c:v>#N/A</c:v>
                </c:pt>
                <c:pt idx="8647">
                  <c:v>#N/A</c:v>
                </c:pt>
                <c:pt idx="8648">
                  <c:v>#N/A</c:v>
                </c:pt>
                <c:pt idx="8649">
                  <c:v>#N/A</c:v>
                </c:pt>
                <c:pt idx="8650">
                  <c:v>#N/A</c:v>
                </c:pt>
                <c:pt idx="8651">
                  <c:v>#N/A</c:v>
                </c:pt>
                <c:pt idx="8652">
                  <c:v>#N/A</c:v>
                </c:pt>
                <c:pt idx="8653">
                  <c:v>#N/A</c:v>
                </c:pt>
                <c:pt idx="8654">
                  <c:v>#N/A</c:v>
                </c:pt>
                <c:pt idx="8655">
                  <c:v>#N/A</c:v>
                </c:pt>
                <c:pt idx="8656">
                  <c:v>#N/A</c:v>
                </c:pt>
                <c:pt idx="8657">
                  <c:v>#N/A</c:v>
                </c:pt>
                <c:pt idx="8658">
                  <c:v>#N/A</c:v>
                </c:pt>
                <c:pt idx="8659">
                  <c:v>#N/A</c:v>
                </c:pt>
                <c:pt idx="8660">
                  <c:v>#N/A</c:v>
                </c:pt>
                <c:pt idx="8661">
                  <c:v>#N/A</c:v>
                </c:pt>
                <c:pt idx="8662">
                  <c:v>#N/A</c:v>
                </c:pt>
                <c:pt idx="8663">
                  <c:v>#N/A</c:v>
                </c:pt>
                <c:pt idx="8664">
                  <c:v>#N/A</c:v>
                </c:pt>
                <c:pt idx="8665">
                  <c:v>#N/A</c:v>
                </c:pt>
                <c:pt idx="8666">
                  <c:v>#N/A</c:v>
                </c:pt>
                <c:pt idx="8667">
                  <c:v>#N/A</c:v>
                </c:pt>
                <c:pt idx="8668">
                  <c:v>#N/A</c:v>
                </c:pt>
                <c:pt idx="8669">
                  <c:v>#N/A</c:v>
                </c:pt>
                <c:pt idx="8670">
                  <c:v>#N/A</c:v>
                </c:pt>
                <c:pt idx="8671">
                  <c:v>#N/A</c:v>
                </c:pt>
                <c:pt idx="8672">
                  <c:v>#N/A</c:v>
                </c:pt>
                <c:pt idx="8673">
                  <c:v>#N/A</c:v>
                </c:pt>
                <c:pt idx="8674">
                  <c:v>#N/A</c:v>
                </c:pt>
                <c:pt idx="8675">
                  <c:v>#N/A</c:v>
                </c:pt>
                <c:pt idx="8676">
                  <c:v>#N/A</c:v>
                </c:pt>
                <c:pt idx="8677">
                  <c:v>#N/A</c:v>
                </c:pt>
                <c:pt idx="8678">
                  <c:v>#N/A</c:v>
                </c:pt>
                <c:pt idx="8679">
                  <c:v>#N/A</c:v>
                </c:pt>
                <c:pt idx="8680">
                  <c:v>#N/A</c:v>
                </c:pt>
                <c:pt idx="8681">
                  <c:v>#N/A</c:v>
                </c:pt>
                <c:pt idx="8682">
                  <c:v>#N/A</c:v>
                </c:pt>
                <c:pt idx="8683">
                  <c:v>#N/A</c:v>
                </c:pt>
                <c:pt idx="8684">
                  <c:v>#N/A</c:v>
                </c:pt>
                <c:pt idx="8685">
                  <c:v>#N/A</c:v>
                </c:pt>
                <c:pt idx="8686">
                  <c:v>#N/A</c:v>
                </c:pt>
                <c:pt idx="8687">
                  <c:v>#N/A</c:v>
                </c:pt>
                <c:pt idx="8688">
                  <c:v>#N/A</c:v>
                </c:pt>
                <c:pt idx="8689">
                  <c:v>#N/A</c:v>
                </c:pt>
                <c:pt idx="8690">
                  <c:v>#N/A</c:v>
                </c:pt>
                <c:pt idx="8691">
                  <c:v>#N/A</c:v>
                </c:pt>
                <c:pt idx="8692">
                  <c:v>#N/A</c:v>
                </c:pt>
                <c:pt idx="8693">
                  <c:v>#N/A</c:v>
                </c:pt>
                <c:pt idx="8694">
                  <c:v>#N/A</c:v>
                </c:pt>
                <c:pt idx="8695">
                  <c:v>#N/A</c:v>
                </c:pt>
                <c:pt idx="8696">
                  <c:v>#N/A</c:v>
                </c:pt>
                <c:pt idx="8697">
                  <c:v>#N/A</c:v>
                </c:pt>
                <c:pt idx="8698">
                  <c:v>#N/A</c:v>
                </c:pt>
                <c:pt idx="8699">
                  <c:v>#N/A</c:v>
                </c:pt>
                <c:pt idx="8700">
                  <c:v>#N/A</c:v>
                </c:pt>
                <c:pt idx="8701">
                  <c:v>#N/A</c:v>
                </c:pt>
                <c:pt idx="8702">
                  <c:v>#N/A</c:v>
                </c:pt>
                <c:pt idx="8703">
                  <c:v>#N/A</c:v>
                </c:pt>
                <c:pt idx="8704">
                  <c:v>#N/A</c:v>
                </c:pt>
                <c:pt idx="8705">
                  <c:v>#N/A</c:v>
                </c:pt>
                <c:pt idx="8706">
                  <c:v>#N/A</c:v>
                </c:pt>
                <c:pt idx="8707">
                  <c:v>#N/A</c:v>
                </c:pt>
                <c:pt idx="8708">
                  <c:v>#N/A</c:v>
                </c:pt>
                <c:pt idx="8709">
                  <c:v>#N/A</c:v>
                </c:pt>
                <c:pt idx="8710">
                  <c:v>#N/A</c:v>
                </c:pt>
                <c:pt idx="8711">
                  <c:v>#N/A</c:v>
                </c:pt>
                <c:pt idx="8712">
                  <c:v>#N/A</c:v>
                </c:pt>
                <c:pt idx="8713">
                  <c:v>#N/A</c:v>
                </c:pt>
                <c:pt idx="8714">
                  <c:v>#N/A</c:v>
                </c:pt>
                <c:pt idx="8715">
                  <c:v>#N/A</c:v>
                </c:pt>
                <c:pt idx="8716">
                  <c:v>#N/A</c:v>
                </c:pt>
                <c:pt idx="8717">
                  <c:v>#N/A</c:v>
                </c:pt>
                <c:pt idx="8718">
                  <c:v>#N/A</c:v>
                </c:pt>
                <c:pt idx="8719">
                  <c:v>#N/A</c:v>
                </c:pt>
                <c:pt idx="8720">
                  <c:v>#N/A</c:v>
                </c:pt>
                <c:pt idx="8721">
                  <c:v>#N/A</c:v>
                </c:pt>
                <c:pt idx="8722">
                  <c:v>#N/A</c:v>
                </c:pt>
                <c:pt idx="8723">
                  <c:v>#N/A</c:v>
                </c:pt>
                <c:pt idx="8724">
                  <c:v>#N/A</c:v>
                </c:pt>
                <c:pt idx="8725">
                  <c:v>#N/A</c:v>
                </c:pt>
                <c:pt idx="8726">
                  <c:v>#N/A</c:v>
                </c:pt>
                <c:pt idx="8727">
                  <c:v>#N/A</c:v>
                </c:pt>
                <c:pt idx="8728">
                  <c:v>#N/A</c:v>
                </c:pt>
                <c:pt idx="8729">
                  <c:v>#N/A</c:v>
                </c:pt>
                <c:pt idx="8730">
                  <c:v>#N/A</c:v>
                </c:pt>
                <c:pt idx="8731">
                  <c:v>#N/A</c:v>
                </c:pt>
                <c:pt idx="8732">
                  <c:v>#N/A</c:v>
                </c:pt>
                <c:pt idx="8733">
                  <c:v>#N/A</c:v>
                </c:pt>
                <c:pt idx="8734">
                  <c:v>#N/A</c:v>
                </c:pt>
                <c:pt idx="8735">
                  <c:v>#N/A</c:v>
                </c:pt>
                <c:pt idx="8736">
                  <c:v>#N/A</c:v>
                </c:pt>
                <c:pt idx="8737">
                  <c:v>#N/A</c:v>
                </c:pt>
                <c:pt idx="8738">
                  <c:v>#N/A</c:v>
                </c:pt>
                <c:pt idx="8739">
                  <c:v>#N/A</c:v>
                </c:pt>
                <c:pt idx="8740">
                  <c:v>#N/A</c:v>
                </c:pt>
                <c:pt idx="8741">
                  <c:v>#N/A</c:v>
                </c:pt>
                <c:pt idx="8742">
                  <c:v>#N/A</c:v>
                </c:pt>
                <c:pt idx="8743">
                  <c:v>#N/A</c:v>
                </c:pt>
                <c:pt idx="8744">
                  <c:v>#N/A</c:v>
                </c:pt>
                <c:pt idx="8745">
                  <c:v>#N/A</c:v>
                </c:pt>
                <c:pt idx="8746">
                  <c:v>#N/A</c:v>
                </c:pt>
                <c:pt idx="8747">
                  <c:v>#N/A</c:v>
                </c:pt>
                <c:pt idx="8748">
                  <c:v>#N/A</c:v>
                </c:pt>
                <c:pt idx="8749">
                  <c:v>#N/A</c:v>
                </c:pt>
                <c:pt idx="8750">
                  <c:v>#N/A</c:v>
                </c:pt>
                <c:pt idx="8751">
                  <c:v>#N/A</c:v>
                </c:pt>
                <c:pt idx="8752">
                  <c:v>#N/A</c:v>
                </c:pt>
                <c:pt idx="8753">
                  <c:v>#N/A</c:v>
                </c:pt>
                <c:pt idx="8754">
                  <c:v>#N/A</c:v>
                </c:pt>
                <c:pt idx="8755">
                  <c:v>#N/A</c:v>
                </c:pt>
                <c:pt idx="8756">
                  <c:v>#N/A</c:v>
                </c:pt>
                <c:pt idx="8757">
                  <c:v>#N/A</c:v>
                </c:pt>
                <c:pt idx="8758">
                  <c:v>#N/A</c:v>
                </c:pt>
                <c:pt idx="8759">
                  <c:v>#N/A</c:v>
                </c:pt>
                <c:pt idx="8760">
                  <c:v>#N/A</c:v>
                </c:pt>
                <c:pt idx="8761">
                  <c:v>#N/A</c:v>
                </c:pt>
                <c:pt idx="8762">
                  <c:v>#N/A</c:v>
                </c:pt>
                <c:pt idx="8763">
                  <c:v>#N/A</c:v>
                </c:pt>
                <c:pt idx="8764">
                  <c:v>#N/A</c:v>
                </c:pt>
                <c:pt idx="8765">
                  <c:v>#N/A</c:v>
                </c:pt>
                <c:pt idx="8766">
                  <c:v>#N/A</c:v>
                </c:pt>
                <c:pt idx="8767">
                  <c:v>#N/A</c:v>
                </c:pt>
                <c:pt idx="8768">
                  <c:v>#N/A</c:v>
                </c:pt>
                <c:pt idx="8769">
                  <c:v>#N/A</c:v>
                </c:pt>
                <c:pt idx="8770">
                  <c:v>#N/A</c:v>
                </c:pt>
                <c:pt idx="8771">
                  <c:v>#N/A</c:v>
                </c:pt>
                <c:pt idx="8772">
                  <c:v>#N/A</c:v>
                </c:pt>
                <c:pt idx="8773">
                  <c:v>#N/A</c:v>
                </c:pt>
                <c:pt idx="8774">
                  <c:v>#N/A</c:v>
                </c:pt>
                <c:pt idx="8775">
                  <c:v>#N/A</c:v>
                </c:pt>
                <c:pt idx="8776">
                  <c:v>#N/A</c:v>
                </c:pt>
                <c:pt idx="8777">
                  <c:v>#N/A</c:v>
                </c:pt>
                <c:pt idx="8778">
                  <c:v>#N/A</c:v>
                </c:pt>
                <c:pt idx="8779">
                  <c:v>#N/A</c:v>
                </c:pt>
                <c:pt idx="8780">
                  <c:v>#N/A</c:v>
                </c:pt>
                <c:pt idx="8781">
                  <c:v>#N/A</c:v>
                </c:pt>
                <c:pt idx="8782">
                  <c:v>#N/A</c:v>
                </c:pt>
                <c:pt idx="8783">
                  <c:v>#N/A</c:v>
                </c:pt>
                <c:pt idx="8784">
                  <c:v>#N/A</c:v>
                </c:pt>
                <c:pt idx="8785">
                  <c:v>#N/A</c:v>
                </c:pt>
                <c:pt idx="8786">
                  <c:v>#N/A</c:v>
                </c:pt>
                <c:pt idx="8787">
                  <c:v>#N/A</c:v>
                </c:pt>
                <c:pt idx="8788">
                  <c:v>#N/A</c:v>
                </c:pt>
                <c:pt idx="8789">
                  <c:v>#N/A</c:v>
                </c:pt>
                <c:pt idx="8790">
                  <c:v>#N/A</c:v>
                </c:pt>
                <c:pt idx="8791">
                  <c:v>#N/A</c:v>
                </c:pt>
                <c:pt idx="8792">
                  <c:v>#N/A</c:v>
                </c:pt>
                <c:pt idx="8793">
                  <c:v>#N/A</c:v>
                </c:pt>
                <c:pt idx="8794">
                  <c:v>#N/A</c:v>
                </c:pt>
                <c:pt idx="8795">
                  <c:v>#N/A</c:v>
                </c:pt>
                <c:pt idx="8796">
                  <c:v>#N/A</c:v>
                </c:pt>
                <c:pt idx="8797">
                  <c:v>#N/A</c:v>
                </c:pt>
                <c:pt idx="8798">
                  <c:v>#N/A</c:v>
                </c:pt>
                <c:pt idx="8799">
                  <c:v>#N/A</c:v>
                </c:pt>
                <c:pt idx="8800">
                  <c:v>#N/A</c:v>
                </c:pt>
                <c:pt idx="8801">
                  <c:v>#N/A</c:v>
                </c:pt>
                <c:pt idx="8802">
                  <c:v>#N/A</c:v>
                </c:pt>
                <c:pt idx="8803">
                  <c:v>#N/A</c:v>
                </c:pt>
                <c:pt idx="8804">
                  <c:v>#N/A</c:v>
                </c:pt>
                <c:pt idx="8805">
                  <c:v>#N/A</c:v>
                </c:pt>
                <c:pt idx="8806">
                  <c:v>#N/A</c:v>
                </c:pt>
                <c:pt idx="8807">
                  <c:v>#N/A</c:v>
                </c:pt>
                <c:pt idx="8808">
                  <c:v>#N/A</c:v>
                </c:pt>
                <c:pt idx="8809">
                  <c:v>#N/A</c:v>
                </c:pt>
                <c:pt idx="8810">
                  <c:v>#N/A</c:v>
                </c:pt>
                <c:pt idx="8811">
                  <c:v>#N/A</c:v>
                </c:pt>
                <c:pt idx="8812">
                  <c:v>#N/A</c:v>
                </c:pt>
                <c:pt idx="8813">
                  <c:v>#N/A</c:v>
                </c:pt>
                <c:pt idx="8814">
                  <c:v>#N/A</c:v>
                </c:pt>
                <c:pt idx="8815">
                  <c:v>#N/A</c:v>
                </c:pt>
                <c:pt idx="8816">
                  <c:v>#N/A</c:v>
                </c:pt>
                <c:pt idx="8817">
                  <c:v>#N/A</c:v>
                </c:pt>
                <c:pt idx="8818">
                  <c:v>#N/A</c:v>
                </c:pt>
                <c:pt idx="8819">
                  <c:v>#N/A</c:v>
                </c:pt>
                <c:pt idx="8820">
                  <c:v>#N/A</c:v>
                </c:pt>
                <c:pt idx="8821">
                  <c:v>#N/A</c:v>
                </c:pt>
                <c:pt idx="8822">
                  <c:v>#N/A</c:v>
                </c:pt>
                <c:pt idx="8823">
                  <c:v>#N/A</c:v>
                </c:pt>
                <c:pt idx="8824">
                  <c:v>#N/A</c:v>
                </c:pt>
                <c:pt idx="8825">
                  <c:v>#N/A</c:v>
                </c:pt>
                <c:pt idx="8826">
                  <c:v>#N/A</c:v>
                </c:pt>
                <c:pt idx="8827">
                  <c:v>#N/A</c:v>
                </c:pt>
                <c:pt idx="8828">
                  <c:v>#N/A</c:v>
                </c:pt>
                <c:pt idx="8829">
                  <c:v>#N/A</c:v>
                </c:pt>
                <c:pt idx="8830">
                  <c:v>#N/A</c:v>
                </c:pt>
                <c:pt idx="8831">
                  <c:v>#N/A</c:v>
                </c:pt>
                <c:pt idx="8832">
                  <c:v>#N/A</c:v>
                </c:pt>
                <c:pt idx="8833">
                  <c:v>#N/A</c:v>
                </c:pt>
                <c:pt idx="8834">
                  <c:v>#N/A</c:v>
                </c:pt>
                <c:pt idx="8835">
                  <c:v>#N/A</c:v>
                </c:pt>
                <c:pt idx="8836">
                  <c:v>#N/A</c:v>
                </c:pt>
                <c:pt idx="8837">
                  <c:v>#N/A</c:v>
                </c:pt>
                <c:pt idx="8838">
                  <c:v>#N/A</c:v>
                </c:pt>
                <c:pt idx="8839">
                  <c:v>#N/A</c:v>
                </c:pt>
                <c:pt idx="8840">
                  <c:v>#N/A</c:v>
                </c:pt>
                <c:pt idx="8841">
                  <c:v>#N/A</c:v>
                </c:pt>
                <c:pt idx="8842">
                  <c:v>#N/A</c:v>
                </c:pt>
                <c:pt idx="8843">
                  <c:v>#N/A</c:v>
                </c:pt>
                <c:pt idx="8844">
                  <c:v>#N/A</c:v>
                </c:pt>
                <c:pt idx="8845">
                  <c:v>#N/A</c:v>
                </c:pt>
                <c:pt idx="8846">
                  <c:v>#N/A</c:v>
                </c:pt>
                <c:pt idx="8847">
                  <c:v>#N/A</c:v>
                </c:pt>
                <c:pt idx="8848">
                  <c:v>#N/A</c:v>
                </c:pt>
                <c:pt idx="8849">
                  <c:v>#N/A</c:v>
                </c:pt>
                <c:pt idx="8850">
                  <c:v>#N/A</c:v>
                </c:pt>
                <c:pt idx="8851">
                  <c:v>#N/A</c:v>
                </c:pt>
                <c:pt idx="8852">
                  <c:v>#N/A</c:v>
                </c:pt>
                <c:pt idx="8853">
                  <c:v>#N/A</c:v>
                </c:pt>
                <c:pt idx="8854">
                  <c:v>#N/A</c:v>
                </c:pt>
                <c:pt idx="8855">
                  <c:v>#N/A</c:v>
                </c:pt>
                <c:pt idx="8856">
                  <c:v>#N/A</c:v>
                </c:pt>
                <c:pt idx="8857">
                  <c:v>#N/A</c:v>
                </c:pt>
                <c:pt idx="8858">
                  <c:v>#N/A</c:v>
                </c:pt>
                <c:pt idx="8859">
                  <c:v>#N/A</c:v>
                </c:pt>
                <c:pt idx="8860">
                  <c:v>#N/A</c:v>
                </c:pt>
                <c:pt idx="8861">
                  <c:v>#N/A</c:v>
                </c:pt>
                <c:pt idx="8862">
                  <c:v>#N/A</c:v>
                </c:pt>
                <c:pt idx="8863">
                  <c:v>#N/A</c:v>
                </c:pt>
                <c:pt idx="8864">
                  <c:v>#N/A</c:v>
                </c:pt>
                <c:pt idx="8865">
                  <c:v>#N/A</c:v>
                </c:pt>
                <c:pt idx="8866">
                  <c:v>#N/A</c:v>
                </c:pt>
                <c:pt idx="8867">
                  <c:v>#N/A</c:v>
                </c:pt>
                <c:pt idx="8868">
                  <c:v>#N/A</c:v>
                </c:pt>
                <c:pt idx="8869">
                  <c:v>#N/A</c:v>
                </c:pt>
                <c:pt idx="8870">
                  <c:v>#N/A</c:v>
                </c:pt>
                <c:pt idx="8871">
                  <c:v>#N/A</c:v>
                </c:pt>
                <c:pt idx="8872">
                  <c:v>#N/A</c:v>
                </c:pt>
                <c:pt idx="8873">
                  <c:v>#N/A</c:v>
                </c:pt>
                <c:pt idx="8874">
                  <c:v>#N/A</c:v>
                </c:pt>
                <c:pt idx="8875">
                  <c:v>#N/A</c:v>
                </c:pt>
                <c:pt idx="8876">
                  <c:v>#N/A</c:v>
                </c:pt>
                <c:pt idx="8877">
                  <c:v>#N/A</c:v>
                </c:pt>
                <c:pt idx="8878">
                  <c:v>#N/A</c:v>
                </c:pt>
                <c:pt idx="8879">
                  <c:v>#N/A</c:v>
                </c:pt>
                <c:pt idx="8880">
                  <c:v>#N/A</c:v>
                </c:pt>
                <c:pt idx="8881">
                  <c:v>#N/A</c:v>
                </c:pt>
                <c:pt idx="8882">
                  <c:v>#N/A</c:v>
                </c:pt>
                <c:pt idx="8883">
                  <c:v>#N/A</c:v>
                </c:pt>
                <c:pt idx="8884">
                  <c:v>#N/A</c:v>
                </c:pt>
                <c:pt idx="8885">
                  <c:v>#N/A</c:v>
                </c:pt>
                <c:pt idx="8886">
                  <c:v>#N/A</c:v>
                </c:pt>
                <c:pt idx="8887">
                  <c:v>#N/A</c:v>
                </c:pt>
                <c:pt idx="8888">
                  <c:v>#N/A</c:v>
                </c:pt>
                <c:pt idx="8889">
                  <c:v>#N/A</c:v>
                </c:pt>
                <c:pt idx="8890">
                  <c:v>#N/A</c:v>
                </c:pt>
                <c:pt idx="8891">
                  <c:v>#N/A</c:v>
                </c:pt>
                <c:pt idx="8892">
                  <c:v>#N/A</c:v>
                </c:pt>
                <c:pt idx="8893">
                  <c:v>#N/A</c:v>
                </c:pt>
                <c:pt idx="8894">
                  <c:v>#N/A</c:v>
                </c:pt>
                <c:pt idx="8895">
                  <c:v>#N/A</c:v>
                </c:pt>
                <c:pt idx="8896">
                  <c:v>#N/A</c:v>
                </c:pt>
                <c:pt idx="8897">
                  <c:v>#N/A</c:v>
                </c:pt>
                <c:pt idx="8898">
                  <c:v>#N/A</c:v>
                </c:pt>
                <c:pt idx="8899">
                  <c:v>#N/A</c:v>
                </c:pt>
                <c:pt idx="8900">
                  <c:v>#N/A</c:v>
                </c:pt>
                <c:pt idx="8901">
                  <c:v>#N/A</c:v>
                </c:pt>
                <c:pt idx="8902">
                  <c:v>#N/A</c:v>
                </c:pt>
                <c:pt idx="8903">
                  <c:v>#N/A</c:v>
                </c:pt>
                <c:pt idx="8904">
                  <c:v>#N/A</c:v>
                </c:pt>
                <c:pt idx="8905">
                  <c:v>#N/A</c:v>
                </c:pt>
                <c:pt idx="8906">
                  <c:v>#N/A</c:v>
                </c:pt>
                <c:pt idx="8907">
                  <c:v>#N/A</c:v>
                </c:pt>
                <c:pt idx="8908">
                  <c:v>#N/A</c:v>
                </c:pt>
                <c:pt idx="8909">
                  <c:v>#N/A</c:v>
                </c:pt>
                <c:pt idx="8910">
                  <c:v>#N/A</c:v>
                </c:pt>
                <c:pt idx="8911">
                  <c:v>#N/A</c:v>
                </c:pt>
                <c:pt idx="8912">
                  <c:v>#N/A</c:v>
                </c:pt>
                <c:pt idx="8913">
                  <c:v>#N/A</c:v>
                </c:pt>
                <c:pt idx="8914">
                  <c:v>#N/A</c:v>
                </c:pt>
                <c:pt idx="8915">
                  <c:v>#N/A</c:v>
                </c:pt>
                <c:pt idx="8916">
                  <c:v>#N/A</c:v>
                </c:pt>
                <c:pt idx="8917">
                  <c:v>#N/A</c:v>
                </c:pt>
                <c:pt idx="8918">
                  <c:v>#N/A</c:v>
                </c:pt>
                <c:pt idx="8919">
                  <c:v>#N/A</c:v>
                </c:pt>
                <c:pt idx="8920">
                  <c:v>#N/A</c:v>
                </c:pt>
                <c:pt idx="8921">
                  <c:v>#N/A</c:v>
                </c:pt>
                <c:pt idx="8922">
                  <c:v>#N/A</c:v>
                </c:pt>
                <c:pt idx="8923">
                  <c:v>#N/A</c:v>
                </c:pt>
                <c:pt idx="8924">
                  <c:v>#N/A</c:v>
                </c:pt>
                <c:pt idx="8925">
                  <c:v>#N/A</c:v>
                </c:pt>
                <c:pt idx="8926">
                  <c:v>#N/A</c:v>
                </c:pt>
                <c:pt idx="8927">
                  <c:v>#N/A</c:v>
                </c:pt>
                <c:pt idx="8928">
                  <c:v>#N/A</c:v>
                </c:pt>
                <c:pt idx="8929">
                  <c:v>#N/A</c:v>
                </c:pt>
                <c:pt idx="8930">
                  <c:v>#N/A</c:v>
                </c:pt>
                <c:pt idx="8931">
                  <c:v>#N/A</c:v>
                </c:pt>
                <c:pt idx="8932">
                  <c:v>#N/A</c:v>
                </c:pt>
                <c:pt idx="8933">
                  <c:v>#N/A</c:v>
                </c:pt>
                <c:pt idx="8934">
                  <c:v>#N/A</c:v>
                </c:pt>
                <c:pt idx="8935">
                  <c:v>#N/A</c:v>
                </c:pt>
                <c:pt idx="8936">
                  <c:v>#N/A</c:v>
                </c:pt>
                <c:pt idx="8937">
                  <c:v>#N/A</c:v>
                </c:pt>
                <c:pt idx="8938">
                  <c:v>#N/A</c:v>
                </c:pt>
                <c:pt idx="8939">
                  <c:v>#N/A</c:v>
                </c:pt>
                <c:pt idx="8940">
                  <c:v>#N/A</c:v>
                </c:pt>
                <c:pt idx="8941">
                  <c:v>#N/A</c:v>
                </c:pt>
                <c:pt idx="8942">
                  <c:v>#N/A</c:v>
                </c:pt>
                <c:pt idx="8943">
                  <c:v>#N/A</c:v>
                </c:pt>
                <c:pt idx="8944">
                  <c:v>#N/A</c:v>
                </c:pt>
                <c:pt idx="8945">
                  <c:v>#N/A</c:v>
                </c:pt>
                <c:pt idx="8946">
                  <c:v>#N/A</c:v>
                </c:pt>
                <c:pt idx="8947">
                  <c:v>#N/A</c:v>
                </c:pt>
                <c:pt idx="8948">
                  <c:v>#N/A</c:v>
                </c:pt>
                <c:pt idx="8949">
                  <c:v>#N/A</c:v>
                </c:pt>
                <c:pt idx="8950">
                  <c:v>#N/A</c:v>
                </c:pt>
                <c:pt idx="8951">
                  <c:v>#N/A</c:v>
                </c:pt>
                <c:pt idx="8952">
                  <c:v>#N/A</c:v>
                </c:pt>
                <c:pt idx="8953">
                  <c:v>#N/A</c:v>
                </c:pt>
                <c:pt idx="8954">
                  <c:v>#N/A</c:v>
                </c:pt>
                <c:pt idx="8955">
                  <c:v>#N/A</c:v>
                </c:pt>
                <c:pt idx="8956">
                  <c:v>#N/A</c:v>
                </c:pt>
                <c:pt idx="8957">
                  <c:v>#N/A</c:v>
                </c:pt>
                <c:pt idx="8958">
                  <c:v>#N/A</c:v>
                </c:pt>
                <c:pt idx="8959">
                  <c:v>#N/A</c:v>
                </c:pt>
                <c:pt idx="8960">
                  <c:v>#N/A</c:v>
                </c:pt>
                <c:pt idx="8961">
                  <c:v>#N/A</c:v>
                </c:pt>
                <c:pt idx="8962">
                  <c:v>#N/A</c:v>
                </c:pt>
                <c:pt idx="8963">
                  <c:v>#N/A</c:v>
                </c:pt>
                <c:pt idx="8964">
                  <c:v>#N/A</c:v>
                </c:pt>
                <c:pt idx="8965">
                  <c:v>#N/A</c:v>
                </c:pt>
                <c:pt idx="8966">
                  <c:v>#N/A</c:v>
                </c:pt>
                <c:pt idx="8967">
                  <c:v>#N/A</c:v>
                </c:pt>
                <c:pt idx="8968">
                  <c:v>#N/A</c:v>
                </c:pt>
                <c:pt idx="8969">
                  <c:v>#N/A</c:v>
                </c:pt>
                <c:pt idx="8970">
                  <c:v>#N/A</c:v>
                </c:pt>
                <c:pt idx="8971">
                  <c:v>#N/A</c:v>
                </c:pt>
                <c:pt idx="8972">
                  <c:v>#N/A</c:v>
                </c:pt>
                <c:pt idx="8973">
                  <c:v>#N/A</c:v>
                </c:pt>
                <c:pt idx="8974">
                  <c:v>#N/A</c:v>
                </c:pt>
                <c:pt idx="8975">
                  <c:v>#N/A</c:v>
                </c:pt>
                <c:pt idx="8976">
                  <c:v>#N/A</c:v>
                </c:pt>
                <c:pt idx="8977">
                  <c:v>#N/A</c:v>
                </c:pt>
                <c:pt idx="8978">
                  <c:v>#N/A</c:v>
                </c:pt>
                <c:pt idx="8979">
                  <c:v>#N/A</c:v>
                </c:pt>
                <c:pt idx="8980">
                  <c:v>#N/A</c:v>
                </c:pt>
                <c:pt idx="8981">
                  <c:v>#N/A</c:v>
                </c:pt>
                <c:pt idx="8982">
                  <c:v>#N/A</c:v>
                </c:pt>
                <c:pt idx="8983">
                  <c:v>#N/A</c:v>
                </c:pt>
                <c:pt idx="8984">
                  <c:v>#N/A</c:v>
                </c:pt>
                <c:pt idx="8985">
                  <c:v>#N/A</c:v>
                </c:pt>
                <c:pt idx="8986">
                  <c:v>#N/A</c:v>
                </c:pt>
                <c:pt idx="8987">
                  <c:v>#N/A</c:v>
                </c:pt>
                <c:pt idx="8988">
                  <c:v>#N/A</c:v>
                </c:pt>
                <c:pt idx="8989">
                  <c:v>#N/A</c:v>
                </c:pt>
                <c:pt idx="8990">
                  <c:v>#N/A</c:v>
                </c:pt>
                <c:pt idx="8991">
                  <c:v>#N/A</c:v>
                </c:pt>
                <c:pt idx="8992">
                  <c:v>#N/A</c:v>
                </c:pt>
                <c:pt idx="8993">
                  <c:v>#N/A</c:v>
                </c:pt>
                <c:pt idx="8994">
                  <c:v>#N/A</c:v>
                </c:pt>
                <c:pt idx="8995">
                  <c:v>#N/A</c:v>
                </c:pt>
                <c:pt idx="8996">
                  <c:v>#N/A</c:v>
                </c:pt>
                <c:pt idx="8997">
                  <c:v>#N/A</c:v>
                </c:pt>
                <c:pt idx="8998">
                  <c:v>#N/A</c:v>
                </c:pt>
                <c:pt idx="8999">
                  <c:v>#N/A</c:v>
                </c:pt>
                <c:pt idx="9000">
                  <c:v>#N/A</c:v>
                </c:pt>
                <c:pt idx="9001">
                  <c:v>#N/A</c:v>
                </c:pt>
                <c:pt idx="9002">
                  <c:v>#N/A</c:v>
                </c:pt>
                <c:pt idx="9003">
                  <c:v>#N/A</c:v>
                </c:pt>
                <c:pt idx="9004">
                  <c:v>#N/A</c:v>
                </c:pt>
                <c:pt idx="9005">
                  <c:v>#N/A</c:v>
                </c:pt>
                <c:pt idx="9006">
                  <c:v>#N/A</c:v>
                </c:pt>
                <c:pt idx="9007">
                  <c:v>#N/A</c:v>
                </c:pt>
                <c:pt idx="9008">
                  <c:v>#N/A</c:v>
                </c:pt>
                <c:pt idx="9009">
                  <c:v>#N/A</c:v>
                </c:pt>
                <c:pt idx="9010">
                  <c:v>#N/A</c:v>
                </c:pt>
                <c:pt idx="9011">
                  <c:v>#N/A</c:v>
                </c:pt>
                <c:pt idx="9012">
                  <c:v>#N/A</c:v>
                </c:pt>
                <c:pt idx="9013">
                  <c:v>#N/A</c:v>
                </c:pt>
                <c:pt idx="9014">
                  <c:v>#N/A</c:v>
                </c:pt>
                <c:pt idx="9015">
                  <c:v>#N/A</c:v>
                </c:pt>
                <c:pt idx="9016">
                  <c:v>#N/A</c:v>
                </c:pt>
                <c:pt idx="9017">
                  <c:v>#N/A</c:v>
                </c:pt>
                <c:pt idx="9018">
                  <c:v>#N/A</c:v>
                </c:pt>
                <c:pt idx="9019">
                  <c:v>#N/A</c:v>
                </c:pt>
                <c:pt idx="9020">
                  <c:v>#N/A</c:v>
                </c:pt>
                <c:pt idx="9021">
                  <c:v>#N/A</c:v>
                </c:pt>
                <c:pt idx="9022">
                  <c:v>#N/A</c:v>
                </c:pt>
                <c:pt idx="9023">
                  <c:v>#N/A</c:v>
                </c:pt>
                <c:pt idx="9024">
                  <c:v>#N/A</c:v>
                </c:pt>
                <c:pt idx="9025">
                  <c:v>#N/A</c:v>
                </c:pt>
                <c:pt idx="9026">
                  <c:v>#N/A</c:v>
                </c:pt>
                <c:pt idx="9027">
                  <c:v>#N/A</c:v>
                </c:pt>
                <c:pt idx="9028">
                  <c:v>#N/A</c:v>
                </c:pt>
                <c:pt idx="9029">
                  <c:v>#N/A</c:v>
                </c:pt>
                <c:pt idx="9030">
                  <c:v>#N/A</c:v>
                </c:pt>
                <c:pt idx="9031">
                  <c:v>#N/A</c:v>
                </c:pt>
                <c:pt idx="9032">
                  <c:v>#N/A</c:v>
                </c:pt>
                <c:pt idx="9033">
                  <c:v>#N/A</c:v>
                </c:pt>
                <c:pt idx="9034">
                  <c:v>#N/A</c:v>
                </c:pt>
                <c:pt idx="9035">
                  <c:v>#N/A</c:v>
                </c:pt>
                <c:pt idx="9036">
                  <c:v>#N/A</c:v>
                </c:pt>
                <c:pt idx="9037">
                  <c:v>#N/A</c:v>
                </c:pt>
                <c:pt idx="9038">
                  <c:v>#N/A</c:v>
                </c:pt>
                <c:pt idx="9039">
                  <c:v>#N/A</c:v>
                </c:pt>
                <c:pt idx="9040">
                  <c:v>#N/A</c:v>
                </c:pt>
                <c:pt idx="9041">
                  <c:v>#N/A</c:v>
                </c:pt>
                <c:pt idx="9042">
                  <c:v>#N/A</c:v>
                </c:pt>
                <c:pt idx="9043">
                  <c:v>#N/A</c:v>
                </c:pt>
                <c:pt idx="9044">
                  <c:v>#N/A</c:v>
                </c:pt>
                <c:pt idx="9045">
                  <c:v>#N/A</c:v>
                </c:pt>
                <c:pt idx="9046">
                  <c:v>#N/A</c:v>
                </c:pt>
                <c:pt idx="9047">
                  <c:v>#N/A</c:v>
                </c:pt>
                <c:pt idx="9048">
                  <c:v>#N/A</c:v>
                </c:pt>
                <c:pt idx="9049">
                  <c:v>#N/A</c:v>
                </c:pt>
                <c:pt idx="9050">
                  <c:v>#N/A</c:v>
                </c:pt>
                <c:pt idx="9051">
                  <c:v>#N/A</c:v>
                </c:pt>
                <c:pt idx="9052">
                  <c:v>#N/A</c:v>
                </c:pt>
                <c:pt idx="9053">
                  <c:v>#N/A</c:v>
                </c:pt>
                <c:pt idx="9054">
                  <c:v>#N/A</c:v>
                </c:pt>
                <c:pt idx="9055">
                  <c:v>#N/A</c:v>
                </c:pt>
                <c:pt idx="9056">
                  <c:v>#N/A</c:v>
                </c:pt>
                <c:pt idx="9057">
                  <c:v>#N/A</c:v>
                </c:pt>
                <c:pt idx="9058">
                  <c:v>#N/A</c:v>
                </c:pt>
                <c:pt idx="9059">
                  <c:v>#N/A</c:v>
                </c:pt>
                <c:pt idx="9060">
                  <c:v>#N/A</c:v>
                </c:pt>
                <c:pt idx="9061">
                  <c:v>#N/A</c:v>
                </c:pt>
                <c:pt idx="9062">
                  <c:v>#N/A</c:v>
                </c:pt>
                <c:pt idx="9063">
                  <c:v>#N/A</c:v>
                </c:pt>
                <c:pt idx="9064">
                  <c:v>#N/A</c:v>
                </c:pt>
                <c:pt idx="9065">
                  <c:v>#N/A</c:v>
                </c:pt>
                <c:pt idx="9066">
                  <c:v>#N/A</c:v>
                </c:pt>
                <c:pt idx="9067">
                  <c:v>#N/A</c:v>
                </c:pt>
                <c:pt idx="9068">
                  <c:v>#N/A</c:v>
                </c:pt>
                <c:pt idx="9069">
                  <c:v>#N/A</c:v>
                </c:pt>
                <c:pt idx="9070">
                  <c:v>#N/A</c:v>
                </c:pt>
                <c:pt idx="9071">
                  <c:v>#N/A</c:v>
                </c:pt>
                <c:pt idx="9072">
                  <c:v>#N/A</c:v>
                </c:pt>
                <c:pt idx="9073">
                  <c:v>#N/A</c:v>
                </c:pt>
                <c:pt idx="9074">
                  <c:v>#N/A</c:v>
                </c:pt>
                <c:pt idx="9075">
                  <c:v>#N/A</c:v>
                </c:pt>
                <c:pt idx="9076">
                  <c:v>#N/A</c:v>
                </c:pt>
                <c:pt idx="9077">
                  <c:v>#N/A</c:v>
                </c:pt>
                <c:pt idx="9078">
                  <c:v>#N/A</c:v>
                </c:pt>
                <c:pt idx="9079">
                  <c:v>#N/A</c:v>
                </c:pt>
                <c:pt idx="9080">
                  <c:v>#N/A</c:v>
                </c:pt>
                <c:pt idx="9081">
                  <c:v>#N/A</c:v>
                </c:pt>
                <c:pt idx="9082">
                  <c:v>#N/A</c:v>
                </c:pt>
                <c:pt idx="9083">
                  <c:v>#N/A</c:v>
                </c:pt>
                <c:pt idx="9084">
                  <c:v>#N/A</c:v>
                </c:pt>
                <c:pt idx="9085">
                  <c:v>#N/A</c:v>
                </c:pt>
                <c:pt idx="9086">
                  <c:v>#N/A</c:v>
                </c:pt>
                <c:pt idx="9087">
                  <c:v>#N/A</c:v>
                </c:pt>
                <c:pt idx="9088">
                  <c:v>#N/A</c:v>
                </c:pt>
                <c:pt idx="9089">
                  <c:v>#N/A</c:v>
                </c:pt>
                <c:pt idx="9090">
                  <c:v>#N/A</c:v>
                </c:pt>
                <c:pt idx="9091">
                  <c:v>#N/A</c:v>
                </c:pt>
                <c:pt idx="9092">
                  <c:v>#N/A</c:v>
                </c:pt>
                <c:pt idx="9093">
                  <c:v>#N/A</c:v>
                </c:pt>
                <c:pt idx="9094">
                  <c:v>#N/A</c:v>
                </c:pt>
                <c:pt idx="9095">
                  <c:v>#N/A</c:v>
                </c:pt>
                <c:pt idx="9096">
                  <c:v>#N/A</c:v>
                </c:pt>
                <c:pt idx="9097">
                  <c:v>#N/A</c:v>
                </c:pt>
                <c:pt idx="9098">
                  <c:v>#N/A</c:v>
                </c:pt>
                <c:pt idx="9099">
                  <c:v>#N/A</c:v>
                </c:pt>
                <c:pt idx="9100">
                  <c:v>#N/A</c:v>
                </c:pt>
                <c:pt idx="9101">
                  <c:v>#N/A</c:v>
                </c:pt>
                <c:pt idx="9102">
                  <c:v>#N/A</c:v>
                </c:pt>
                <c:pt idx="9103">
                  <c:v>#N/A</c:v>
                </c:pt>
                <c:pt idx="9104">
                  <c:v>#N/A</c:v>
                </c:pt>
                <c:pt idx="9105">
                  <c:v>#N/A</c:v>
                </c:pt>
                <c:pt idx="9106">
                  <c:v>#N/A</c:v>
                </c:pt>
                <c:pt idx="9107">
                  <c:v>#N/A</c:v>
                </c:pt>
                <c:pt idx="9108">
                  <c:v>#N/A</c:v>
                </c:pt>
                <c:pt idx="9109">
                  <c:v>#N/A</c:v>
                </c:pt>
                <c:pt idx="9110">
                  <c:v>#N/A</c:v>
                </c:pt>
                <c:pt idx="9111">
                  <c:v>#N/A</c:v>
                </c:pt>
                <c:pt idx="9112">
                  <c:v>#N/A</c:v>
                </c:pt>
                <c:pt idx="9113">
                  <c:v>#N/A</c:v>
                </c:pt>
                <c:pt idx="9114">
                  <c:v>#N/A</c:v>
                </c:pt>
                <c:pt idx="9115">
                  <c:v>#N/A</c:v>
                </c:pt>
                <c:pt idx="9116">
                  <c:v>#N/A</c:v>
                </c:pt>
                <c:pt idx="9117">
                  <c:v>#N/A</c:v>
                </c:pt>
                <c:pt idx="9118">
                  <c:v>#N/A</c:v>
                </c:pt>
                <c:pt idx="9119">
                  <c:v>#N/A</c:v>
                </c:pt>
                <c:pt idx="9120">
                  <c:v>#N/A</c:v>
                </c:pt>
                <c:pt idx="9121">
                  <c:v>#N/A</c:v>
                </c:pt>
                <c:pt idx="9122">
                  <c:v>#N/A</c:v>
                </c:pt>
                <c:pt idx="9123">
                  <c:v>#N/A</c:v>
                </c:pt>
                <c:pt idx="9124">
                  <c:v>#N/A</c:v>
                </c:pt>
                <c:pt idx="9125">
                  <c:v>#N/A</c:v>
                </c:pt>
                <c:pt idx="9126">
                  <c:v>#N/A</c:v>
                </c:pt>
                <c:pt idx="9127">
                  <c:v>#N/A</c:v>
                </c:pt>
                <c:pt idx="9128">
                  <c:v>#N/A</c:v>
                </c:pt>
                <c:pt idx="9129">
                  <c:v>#N/A</c:v>
                </c:pt>
                <c:pt idx="9130">
                  <c:v>#N/A</c:v>
                </c:pt>
                <c:pt idx="9131">
                  <c:v>#N/A</c:v>
                </c:pt>
                <c:pt idx="9132">
                  <c:v>#N/A</c:v>
                </c:pt>
                <c:pt idx="9133">
                  <c:v>#N/A</c:v>
                </c:pt>
                <c:pt idx="9134">
                  <c:v>#N/A</c:v>
                </c:pt>
                <c:pt idx="9135">
                  <c:v>#N/A</c:v>
                </c:pt>
                <c:pt idx="9136">
                  <c:v>#N/A</c:v>
                </c:pt>
                <c:pt idx="9137">
                  <c:v>#N/A</c:v>
                </c:pt>
                <c:pt idx="9138">
                  <c:v>#N/A</c:v>
                </c:pt>
                <c:pt idx="9139">
                  <c:v>#N/A</c:v>
                </c:pt>
                <c:pt idx="9140">
                  <c:v>#N/A</c:v>
                </c:pt>
                <c:pt idx="9141">
                  <c:v>#N/A</c:v>
                </c:pt>
                <c:pt idx="9142">
                  <c:v>#N/A</c:v>
                </c:pt>
                <c:pt idx="9143">
                  <c:v>#N/A</c:v>
                </c:pt>
                <c:pt idx="9144">
                  <c:v>#N/A</c:v>
                </c:pt>
                <c:pt idx="9145">
                  <c:v>#N/A</c:v>
                </c:pt>
                <c:pt idx="9146">
                  <c:v>#N/A</c:v>
                </c:pt>
                <c:pt idx="9147">
                  <c:v>#N/A</c:v>
                </c:pt>
                <c:pt idx="9148">
                  <c:v>#N/A</c:v>
                </c:pt>
                <c:pt idx="9149">
                  <c:v>#N/A</c:v>
                </c:pt>
                <c:pt idx="9150">
                  <c:v>#N/A</c:v>
                </c:pt>
                <c:pt idx="9151">
                  <c:v>#N/A</c:v>
                </c:pt>
                <c:pt idx="9152">
                  <c:v>#N/A</c:v>
                </c:pt>
                <c:pt idx="9153">
                  <c:v>#N/A</c:v>
                </c:pt>
                <c:pt idx="9154">
                  <c:v>#N/A</c:v>
                </c:pt>
                <c:pt idx="9155">
                  <c:v>#N/A</c:v>
                </c:pt>
                <c:pt idx="9156">
                  <c:v>#N/A</c:v>
                </c:pt>
                <c:pt idx="9157">
                  <c:v>#N/A</c:v>
                </c:pt>
                <c:pt idx="9158">
                  <c:v>#N/A</c:v>
                </c:pt>
                <c:pt idx="9159">
                  <c:v>#N/A</c:v>
                </c:pt>
                <c:pt idx="9160">
                  <c:v>#N/A</c:v>
                </c:pt>
                <c:pt idx="9161">
                  <c:v>#N/A</c:v>
                </c:pt>
                <c:pt idx="9162">
                  <c:v>#N/A</c:v>
                </c:pt>
                <c:pt idx="9163">
                  <c:v>#N/A</c:v>
                </c:pt>
                <c:pt idx="9164">
                  <c:v>#N/A</c:v>
                </c:pt>
                <c:pt idx="9165">
                  <c:v>#N/A</c:v>
                </c:pt>
                <c:pt idx="9166">
                  <c:v>#N/A</c:v>
                </c:pt>
                <c:pt idx="9167">
                  <c:v>#N/A</c:v>
                </c:pt>
                <c:pt idx="9168">
                  <c:v>#N/A</c:v>
                </c:pt>
                <c:pt idx="9169">
                  <c:v>#N/A</c:v>
                </c:pt>
                <c:pt idx="9170">
                  <c:v>#N/A</c:v>
                </c:pt>
                <c:pt idx="9171">
                  <c:v>#N/A</c:v>
                </c:pt>
                <c:pt idx="9172">
                  <c:v>#N/A</c:v>
                </c:pt>
                <c:pt idx="9173">
                  <c:v>#N/A</c:v>
                </c:pt>
                <c:pt idx="9174">
                  <c:v>#N/A</c:v>
                </c:pt>
                <c:pt idx="9175">
                  <c:v>#N/A</c:v>
                </c:pt>
                <c:pt idx="9176">
                  <c:v>#N/A</c:v>
                </c:pt>
                <c:pt idx="9177">
                  <c:v>#N/A</c:v>
                </c:pt>
                <c:pt idx="9178">
                  <c:v>#N/A</c:v>
                </c:pt>
                <c:pt idx="9179">
                  <c:v>#N/A</c:v>
                </c:pt>
                <c:pt idx="9180">
                  <c:v>#N/A</c:v>
                </c:pt>
                <c:pt idx="9181">
                  <c:v>#N/A</c:v>
                </c:pt>
                <c:pt idx="9182">
                  <c:v>#N/A</c:v>
                </c:pt>
                <c:pt idx="9183">
                  <c:v>#N/A</c:v>
                </c:pt>
                <c:pt idx="9184">
                  <c:v>#N/A</c:v>
                </c:pt>
                <c:pt idx="9185">
                  <c:v>#N/A</c:v>
                </c:pt>
                <c:pt idx="9186">
                  <c:v>#N/A</c:v>
                </c:pt>
                <c:pt idx="9187">
                  <c:v>#N/A</c:v>
                </c:pt>
                <c:pt idx="9188">
                  <c:v>#N/A</c:v>
                </c:pt>
                <c:pt idx="9189">
                  <c:v>#N/A</c:v>
                </c:pt>
                <c:pt idx="9190">
                  <c:v>#N/A</c:v>
                </c:pt>
                <c:pt idx="9191">
                  <c:v>#N/A</c:v>
                </c:pt>
                <c:pt idx="9192">
                  <c:v>#N/A</c:v>
                </c:pt>
                <c:pt idx="9193">
                  <c:v>#N/A</c:v>
                </c:pt>
                <c:pt idx="9194">
                  <c:v>#N/A</c:v>
                </c:pt>
                <c:pt idx="9195">
                  <c:v>#N/A</c:v>
                </c:pt>
                <c:pt idx="9196">
                  <c:v>#N/A</c:v>
                </c:pt>
                <c:pt idx="9197">
                  <c:v>#N/A</c:v>
                </c:pt>
                <c:pt idx="9198">
                  <c:v>#N/A</c:v>
                </c:pt>
                <c:pt idx="9199">
                  <c:v>#N/A</c:v>
                </c:pt>
                <c:pt idx="9200">
                  <c:v>#N/A</c:v>
                </c:pt>
                <c:pt idx="9201">
                  <c:v>#N/A</c:v>
                </c:pt>
                <c:pt idx="9202">
                  <c:v>#N/A</c:v>
                </c:pt>
                <c:pt idx="9203">
                  <c:v>#N/A</c:v>
                </c:pt>
                <c:pt idx="9204">
                  <c:v>#N/A</c:v>
                </c:pt>
                <c:pt idx="9205">
                  <c:v>#N/A</c:v>
                </c:pt>
                <c:pt idx="9206">
                  <c:v>#N/A</c:v>
                </c:pt>
                <c:pt idx="9207">
                  <c:v>#N/A</c:v>
                </c:pt>
                <c:pt idx="9208">
                  <c:v>#N/A</c:v>
                </c:pt>
                <c:pt idx="9209">
                  <c:v>#N/A</c:v>
                </c:pt>
                <c:pt idx="9210">
                  <c:v>#N/A</c:v>
                </c:pt>
                <c:pt idx="9211">
                  <c:v>#N/A</c:v>
                </c:pt>
                <c:pt idx="9212">
                  <c:v>#N/A</c:v>
                </c:pt>
                <c:pt idx="9213">
                  <c:v>#N/A</c:v>
                </c:pt>
                <c:pt idx="9214">
                  <c:v>#N/A</c:v>
                </c:pt>
                <c:pt idx="9215">
                  <c:v>#N/A</c:v>
                </c:pt>
                <c:pt idx="9216">
                  <c:v>#N/A</c:v>
                </c:pt>
                <c:pt idx="9217">
                  <c:v>#N/A</c:v>
                </c:pt>
                <c:pt idx="9218">
                  <c:v>#N/A</c:v>
                </c:pt>
                <c:pt idx="9219">
                  <c:v>#N/A</c:v>
                </c:pt>
                <c:pt idx="9220">
                  <c:v>#N/A</c:v>
                </c:pt>
                <c:pt idx="9221">
                  <c:v>#N/A</c:v>
                </c:pt>
                <c:pt idx="9222">
                  <c:v>#N/A</c:v>
                </c:pt>
                <c:pt idx="9223">
                  <c:v>#N/A</c:v>
                </c:pt>
                <c:pt idx="9224">
                  <c:v>#N/A</c:v>
                </c:pt>
                <c:pt idx="9225">
                  <c:v>#N/A</c:v>
                </c:pt>
                <c:pt idx="9226">
                  <c:v>#N/A</c:v>
                </c:pt>
                <c:pt idx="9227">
                  <c:v>#N/A</c:v>
                </c:pt>
                <c:pt idx="9228">
                  <c:v>#N/A</c:v>
                </c:pt>
                <c:pt idx="9229">
                  <c:v>#N/A</c:v>
                </c:pt>
                <c:pt idx="9230">
                  <c:v>#N/A</c:v>
                </c:pt>
                <c:pt idx="9231">
                  <c:v>#N/A</c:v>
                </c:pt>
                <c:pt idx="9232">
                  <c:v>#N/A</c:v>
                </c:pt>
                <c:pt idx="9233">
                  <c:v>#N/A</c:v>
                </c:pt>
                <c:pt idx="9234">
                  <c:v>#N/A</c:v>
                </c:pt>
                <c:pt idx="9235">
                  <c:v>#N/A</c:v>
                </c:pt>
                <c:pt idx="9236">
                  <c:v>#N/A</c:v>
                </c:pt>
                <c:pt idx="9237">
                  <c:v>#N/A</c:v>
                </c:pt>
                <c:pt idx="9238">
                  <c:v>#N/A</c:v>
                </c:pt>
                <c:pt idx="9239">
                  <c:v>#N/A</c:v>
                </c:pt>
                <c:pt idx="9240">
                  <c:v>#N/A</c:v>
                </c:pt>
                <c:pt idx="9241">
                  <c:v>#N/A</c:v>
                </c:pt>
                <c:pt idx="9242">
                  <c:v>#N/A</c:v>
                </c:pt>
                <c:pt idx="9243">
                  <c:v>#N/A</c:v>
                </c:pt>
                <c:pt idx="9244">
                  <c:v>#N/A</c:v>
                </c:pt>
                <c:pt idx="9245">
                  <c:v>#N/A</c:v>
                </c:pt>
                <c:pt idx="9246">
                  <c:v>#N/A</c:v>
                </c:pt>
                <c:pt idx="9247">
                  <c:v>#N/A</c:v>
                </c:pt>
                <c:pt idx="9248">
                  <c:v>#N/A</c:v>
                </c:pt>
                <c:pt idx="9249">
                  <c:v>#N/A</c:v>
                </c:pt>
                <c:pt idx="9250">
                  <c:v>#N/A</c:v>
                </c:pt>
                <c:pt idx="9251">
                  <c:v>#N/A</c:v>
                </c:pt>
                <c:pt idx="9252">
                  <c:v>#N/A</c:v>
                </c:pt>
                <c:pt idx="9253">
                  <c:v>#N/A</c:v>
                </c:pt>
                <c:pt idx="9254">
                  <c:v>#N/A</c:v>
                </c:pt>
                <c:pt idx="9255">
                  <c:v>#N/A</c:v>
                </c:pt>
                <c:pt idx="9256">
                  <c:v>#N/A</c:v>
                </c:pt>
                <c:pt idx="9257">
                  <c:v>#N/A</c:v>
                </c:pt>
                <c:pt idx="9258">
                  <c:v>#N/A</c:v>
                </c:pt>
                <c:pt idx="9259">
                  <c:v>#N/A</c:v>
                </c:pt>
                <c:pt idx="9260">
                  <c:v>#N/A</c:v>
                </c:pt>
                <c:pt idx="9261">
                  <c:v>#N/A</c:v>
                </c:pt>
                <c:pt idx="9262">
                  <c:v>#N/A</c:v>
                </c:pt>
                <c:pt idx="9263">
                  <c:v>#N/A</c:v>
                </c:pt>
                <c:pt idx="9264">
                  <c:v>#N/A</c:v>
                </c:pt>
                <c:pt idx="9265">
                  <c:v>#N/A</c:v>
                </c:pt>
                <c:pt idx="9266">
                  <c:v>#N/A</c:v>
                </c:pt>
                <c:pt idx="9267">
                  <c:v>#N/A</c:v>
                </c:pt>
                <c:pt idx="9268">
                  <c:v>#N/A</c:v>
                </c:pt>
                <c:pt idx="9269">
                  <c:v>#N/A</c:v>
                </c:pt>
                <c:pt idx="9270">
                  <c:v>#N/A</c:v>
                </c:pt>
                <c:pt idx="9271">
                  <c:v>#N/A</c:v>
                </c:pt>
                <c:pt idx="9272">
                  <c:v>#N/A</c:v>
                </c:pt>
                <c:pt idx="9273">
                  <c:v>#N/A</c:v>
                </c:pt>
                <c:pt idx="9274">
                  <c:v>#N/A</c:v>
                </c:pt>
                <c:pt idx="9275">
                  <c:v>#N/A</c:v>
                </c:pt>
                <c:pt idx="9276">
                  <c:v>#N/A</c:v>
                </c:pt>
                <c:pt idx="9277">
                  <c:v>#N/A</c:v>
                </c:pt>
                <c:pt idx="9278">
                  <c:v>#N/A</c:v>
                </c:pt>
                <c:pt idx="9279">
                  <c:v>#N/A</c:v>
                </c:pt>
                <c:pt idx="9280">
                  <c:v>#N/A</c:v>
                </c:pt>
                <c:pt idx="9281">
                  <c:v>#N/A</c:v>
                </c:pt>
                <c:pt idx="9282">
                  <c:v>#N/A</c:v>
                </c:pt>
                <c:pt idx="9283">
                  <c:v>#N/A</c:v>
                </c:pt>
                <c:pt idx="9284">
                  <c:v>#N/A</c:v>
                </c:pt>
                <c:pt idx="9285">
                  <c:v>#N/A</c:v>
                </c:pt>
                <c:pt idx="9286">
                  <c:v>#N/A</c:v>
                </c:pt>
                <c:pt idx="9287">
                  <c:v>#N/A</c:v>
                </c:pt>
                <c:pt idx="9288">
                  <c:v>#N/A</c:v>
                </c:pt>
                <c:pt idx="9289">
                  <c:v>#N/A</c:v>
                </c:pt>
                <c:pt idx="9290">
                  <c:v>#N/A</c:v>
                </c:pt>
                <c:pt idx="9291">
                  <c:v>#N/A</c:v>
                </c:pt>
                <c:pt idx="9292">
                  <c:v>#N/A</c:v>
                </c:pt>
                <c:pt idx="9293">
                  <c:v>#N/A</c:v>
                </c:pt>
                <c:pt idx="9294">
                  <c:v>#N/A</c:v>
                </c:pt>
                <c:pt idx="9295">
                  <c:v>#N/A</c:v>
                </c:pt>
                <c:pt idx="9296">
                  <c:v>#N/A</c:v>
                </c:pt>
                <c:pt idx="9297">
                  <c:v>#N/A</c:v>
                </c:pt>
                <c:pt idx="9298">
                  <c:v>#N/A</c:v>
                </c:pt>
                <c:pt idx="9299">
                  <c:v>#N/A</c:v>
                </c:pt>
                <c:pt idx="9300">
                  <c:v>#N/A</c:v>
                </c:pt>
                <c:pt idx="9301">
                  <c:v>#N/A</c:v>
                </c:pt>
                <c:pt idx="9302">
                  <c:v>#N/A</c:v>
                </c:pt>
                <c:pt idx="9303">
                  <c:v>#N/A</c:v>
                </c:pt>
                <c:pt idx="9304">
                  <c:v>#N/A</c:v>
                </c:pt>
                <c:pt idx="9305">
                  <c:v>#N/A</c:v>
                </c:pt>
                <c:pt idx="9306">
                  <c:v>#N/A</c:v>
                </c:pt>
                <c:pt idx="9307">
                  <c:v>#N/A</c:v>
                </c:pt>
                <c:pt idx="9308">
                  <c:v>#N/A</c:v>
                </c:pt>
                <c:pt idx="9309">
                  <c:v>#N/A</c:v>
                </c:pt>
                <c:pt idx="9310">
                  <c:v>#N/A</c:v>
                </c:pt>
                <c:pt idx="9311">
                  <c:v>#N/A</c:v>
                </c:pt>
                <c:pt idx="9312">
                  <c:v>#N/A</c:v>
                </c:pt>
                <c:pt idx="9313">
                  <c:v>#N/A</c:v>
                </c:pt>
                <c:pt idx="9314">
                  <c:v>#N/A</c:v>
                </c:pt>
                <c:pt idx="9315">
                  <c:v>#N/A</c:v>
                </c:pt>
                <c:pt idx="9316">
                  <c:v>#N/A</c:v>
                </c:pt>
                <c:pt idx="9317">
                  <c:v>#N/A</c:v>
                </c:pt>
                <c:pt idx="9318">
                  <c:v>#N/A</c:v>
                </c:pt>
                <c:pt idx="9319">
                  <c:v>#N/A</c:v>
                </c:pt>
                <c:pt idx="9320">
                  <c:v>#N/A</c:v>
                </c:pt>
                <c:pt idx="9321">
                  <c:v>#N/A</c:v>
                </c:pt>
                <c:pt idx="9322">
                  <c:v>#N/A</c:v>
                </c:pt>
                <c:pt idx="9323">
                  <c:v>#N/A</c:v>
                </c:pt>
                <c:pt idx="9324">
                  <c:v>#N/A</c:v>
                </c:pt>
                <c:pt idx="9325">
                  <c:v>#N/A</c:v>
                </c:pt>
                <c:pt idx="9326">
                  <c:v>#N/A</c:v>
                </c:pt>
                <c:pt idx="9327">
                  <c:v>#N/A</c:v>
                </c:pt>
                <c:pt idx="9328">
                  <c:v>#N/A</c:v>
                </c:pt>
                <c:pt idx="9329">
                  <c:v>#N/A</c:v>
                </c:pt>
                <c:pt idx="9330">
                  <c:v>#N/A</c:v>
                </c:pt>
                <c:pt idx="9331">
                  <c:v>#N/A</c:v>
                </c:pt>
                <c:pt idx="9332">
                  <c:v>#N/A</c:v>
                </c:pt>
                <c:pt idx="9333">
                  <c:v>#N/A</c:v>
                </c:pt>
                <c:pt idx="9334">
                  <c:v>#N/A</c:v>
                </c:pt>
                <c:pt idx="9335">
                  <c:v>#N/A</c:v>
                </c:pt>
                <c:pt idx="9336">
                  <c:v>#N/A</c:v>
                </c:pt>
                <c:pt idx="9337">
                  <c:v>#N/A</c:v>
                </c:pt>
                <c:pt idx="9338">
                  <c:v>#N/A</c:v>
                </c:pt>
                <c:pt idx="9339">
                  <c:v>#N/A</c:v>
                </c:pt>
                <c:pt idx="9340">
                  <c:v>#N/A</c:v>
                </c:pt>
                <c:pt idx="9341">
                  <c:v>#N/A</c:v>
                </c:pt>
                <c:pt idx="9342">
                  <c:v>#N/A</c:v>
                </c:pt>
                <c:pt idx="9343">
                  <c:v>#N/A</c:v>
                </c:pt>
                <c:pt idx="9344">
                  <c:v>#N/A</c:v>
                </c:pt>
                <c:pt idx="9345">
                  <c:v>#N/A</c:v>
                </c:pt>
                <c:pt idx="9346">
                  <c:v>#N/A</c:v>
                </c:pt>
                <c:pt idx="9347">
                  <c:v>#N/A</c:v>
                </c:pt>
                <c:pt idx="9348">
                  <c:v>#N/A</c:v>
                </c:pt>
                <c:pt idx="9349">
                  <c:v>#N/A</c:v>
                </c:pt>
                <c:pt idx="9350">
                  <c:v>#N/A</c:v>
                </c:pt>
                <c:pt idx="9351">
                  <c:v>#N/A</c:v>
                </c:pt>
                <c:pt idx="9352">
                  <c:v>#N/A</c:v>
                </c:pt>
                <c:pt idx="9353">
                  <c:v>#N/A</c:v>
                </c:pt>
                <c:pt idx="9354">
                  <c:v>#N/A</c:v>
                </c:pt>
                <c:pt idx="9355">
                  <c:v>#N/A</c:v>
                </c:pt>
                <c:pt idx="9356">
                  <c:v>#N/A</c:v>
                </c:pt>
                <c:pt idx="9357">
                  <c:v>#N/A</c:v>
                </c:pt>
                <c:pt idx="9358">
                  <c:v>#N/A</c:v>
                </c:pt>
                <c:pt idx="9359">
                  <c:v>#N/A</c:v>
                </c:pt>
                <c:pt idx="9360">
                  <c:v>#N/A</c:v>
                </c:pt>
                <c:pt idx="9361">
                  <c:v>#N/A</c:v>
                </c:pt>
                <c:pt idx="9362">
                  <c:v>#N/A</c:v>
                </c:pt>
                <c:pt idx="9363">
                  <c:v>#N/A</c:v>
                </c:pt>
                <c:pt idx="9364">
                  <c:v>#N/A</c:v>
                </c:pt>
                <c:pt idx="9365">
                  <c:v>#N/A</c:v>
                </c:pt>
                <c:pt idx="9366">
                  <c:v>#N/A</c:v>
                </c:pt>
                <c:pt idx="9367">
                  <c:v>#N/A</c:v>
                </c:pt>
                <c:pt idx="9368">
                  <c:v>#N/A</c:v>
                </c:pt>
                <c:pt idx="9369">
                  <c:v>#N/A</c:v>
                </c:pt>
                <c:pt idx="9370">
                  <c:v>#N/A</c:v>
                </c:pt>
                <c:pt idx="9371">
                  <c:v>#N/A</c:v>
                </c:pt>
                <c:pt idx="9372">
                  <c:v>#N/A</c:v>
                </c:pt>
                <c:pt idx="9373">
                  <c:v>#N/A</c:v>
                </c:pt>
                <c:pt idx="9374">
                  <c:v>#N/A</c:v>
                </c:pt>
                <c:pt idx="9375">
                  <c:v>#N/A</c:v>
                </c:pt>
                <c:pt idx="9376">
                  <c:v>#N/A</c:v>
                </c:pt>
                <c:pt idx="9377">
                  <c:v>#N/A</c:v>
                </c:pt>
                <c:pt idx="9378">
                  <c:v>#N/A</c:v>
                </c:pt>
                <c:pt idx="9379">
                  <c:v>#N/A</c:v>
                </c:pt>
                <c:pt idx="9380">
                  <c:v>#N/A</c:v>
                </c:pt>
                <c:pt idx="9381">
                  <c:v>#N/A</c:v>
                </c:pt>
                <c:pt idx="9382">
                  <c:v>#N/A</c:v>
                </c:pt>
                <c:pt idx="9383">
                  <c:v>#N/A</c:v>
                </c:pt>
                <c:pt idx="9384">
                  <c:v>#N/A</c:v>
                </c:pt>
                <c:pt idx="9385">
                  <c:v>#N/A</c:v>
                </c:pt>
                <c:pt idx="9386">
                  <c:v>#N/A</c:v>
                </c:pt>
                <c:pt idx="9387">
                  <c:v>#N/A</c:v>
                </c:pt>
                <c:pt idx="9388">
                  <c:v>#N/A</c:v>
                </c:pt>
                <c:pt idx="9389">
                  <c:v>#N/A</c:v>
                </c:pt>
                <c:pt idx="9390">
                  <c:v>#N/A</c:v>
                </c:pt>
                <c:pt idx="9391">
                  <c:v>#N/A</c:v>
                </c:pt>
                <c:pt idx="9392">
                  <c:v>#N/A</c:v>
                </c:pt>
                <c:pt idx="9393">
                  <c:v>#N/A</c:v>
                </c:pt>
                <c:pt idx="9394">
                  <c:v>#N/A</c:v>
                </c:pt>
                <c:pt idx="9395">
                  <c:v>#N/A</c:v>
                </c:pt>
                <c:pt idx="9396">
                  <c:v>#N/A</c:v>
                </c:pt>
                <c:pt idx="9397">
                  <c:v>#N/A</c:v>
                </c:pt>
                <c:pt idx="9398">
                  <c:v>#N/A</c:v>
                </c:pt>
                <c:pt idx="9399">
                  <c:v>#N/A</c:v>
                </c:pt>
                <c:pt idx="9400">
                  <c:v>#N/A</c:v>
                </c:pt>
                <c:pt idx="9401">
                  <c:v>#N/A</c:v>
                </c:pt>
                <c:pt idx="9402">
                  <c:v>#N/A</c:v>
                </c:pt>
                <c:pt idx="9403">
                  <c:v>#N/A</c:v>
                </c:pt>
                <c:pt idx="9404">
                  <c:v>#N/A</c:v>
                </c:pt>
                <c:pt idx="9405">
                  <c:v>#N/A</c:v>
                </c:pt>
                <c:pt idx="9406">
                  <c:v>#N/A</c:v>
                </c:pt>
                <c:pt idx="9407">
                  <c:v>#N/A</c:v>
                </c:pt>
                <c:pt idx="9408">
                  <c:v>#N/A</c:v>
                </c:pt>
                <c:pt idx="9409">
                  <c:v>#N/A</c:v>
                </c:pt>
                <c:pt idx="9410">
                  <c:v>#N/A</c:v>
                </c:pt>
                <c:pt idx="9411">
                  <c:v>#N/A</c:v>
                </c:pt>
                <c:pt idx="9412">
                  <c:v>#N/A</c:v>
                </c:pt>
                <c:pt idx="9413">
                  <c:v>#N/A</c:v>
                </c:pt>
                <c:pt idx="9414">
                  <c:v>#N/A</c:v>
                </c:pt>
                <c:pt idx="9415">
                  <c:v>#N/A</c:v>
                </c:pt>
                <c:pt idx="9416">
                  <c:v>#N/A</c:v>
                </c:pt>
                <c:pt idx="9417">
                  <c:v>#N/A</c:v>
                </c:pt>
                <c:pt idx="9418">
                  <c:v>#N/A</c:v>
                </c:pt>
                <c:pt idx="9419">
                  <c:v>#N/A</c:v>
                </c:pt>
                <c:pt idx="9420">
                  <c:v>#N/A</c:v>
                </c:pt>
                <c:pt idx="9421">
                  <c:v>#N/A</c:v>
                </c:pt>
                <c:pt idx="9422">
                  <c:v>#N/A</c:v>
                </c:pt>
                <c:pt idx="9423">
                  <c:v>#N/A</c:v>
                </c:pt>
                <c:pt idx="9424">
                  <c:v>#N/A</c:v>
                </c:pt>
                <c:pt idx="9425">
                  <c:v>#N/A</c:v>
                </c:pt>
                <c:pt idx="9426">
                  <c:v>#N/A</c:v>
                </c:pt>
                <c:pt idx="9427">
                  <c:v>#N/A</c:v>
                </c:pt>
                <c:pt idx="9428">
                  <c:v>#N/A</c:v>
                </c:pt>
                <c:pt idx="9429">
                  <c:v>#N/A</c:v>
                </c:pt>
                <c:pt idx="9430">
                  <c:v>#N/A</c:v>
                </c:pt>
                <c:pt idx="9431">
                  <c:v>#N/A</c:v>
                </c:pt>
                <c:pt idx="9432">
                  <c:v>#N/A</c:v>
                </c:pt>
                <c:pt idx="9433">
                  <c:v>#N/A</c:v>
                </c:pt>
                <c:pt idx="9434">
                  <c:v>#N/A</c:v>
                </c:pt>
                <c:pt idx="9435">
                  <c:v>#N/A</c:v>
                </c:pt>
                <c:pt idx="9436">
                  <c:v>#N/A</c:v>
                </c:pt>
                <c:pt idx="9437">
                  <c:v>#N/A</c:v>
                </c:pt>
                <c:pt idx="9438">
                  <c:v>#N/A</c:v>
                </c:pt>
                <c:pt idx="9439">
                  <c:v>#N/A</c:v>
                </c:pt>
                <c:pt idx="9440">
                  <c:v>#N/A</c:v>
                </c:pt>
                <c:pt idx="9441">
                  <c:v>#N/A</c:v>
                </c:pt>
                <c:pt idx="9442">
                  <c:v>#N/A</c:v>
                </c:pt>
                <c:pt idx="9443">
                  <c:v>#N/A</c:v>
                </c:pt>
                <c:pt idx="9444">
                  <c:v>#N/A</c:v>
                </c:pt>
                <c:pt idx="9445">
                  <c:v>#N/A</c:v>
                </c:pt>
                <c:pt idx="9446">
                  <c:v>#N/A</c:v>
                </c:pt>
                <c:pt idx="9447">
                  <c:v>#N/A</c:v>
                </c:pt>
                <c:pt idx="9448">
                  <c:v>#N/A</c:v>
                </c:pt>
                <c:pt idx="9449">
                  <c:v>#N/A</c:v>
                </c:pt>
                <c:pt idx="9450">
                  <c:v>#N/A</c:v>
                </c:pt>
                <c:pt idx="9451">
                  <c:v>#N/A</c:v>
                </c:pt>
                <c:pt idx="9452">
                  <c:v>#N/A</c:v>
                </c:pt>
                <c:pt idx="9453">
                  <c:v>#N/A</c:v>
                </c:pt>
                <c:pt idx="9454">
                  <c:v>#N/A</c:v>
                </c:pt>
                <c:pt idx="9455">
                  <c:v>#N/A</c:v>
                </c:pt>
                <c:pt idx="9456">
                  <c:v>#N/A</c:v>
                </c:pt>
                <c:pt idx="9457">
                  <c:v>#N/A</c:v>
                </c:pt>
                <c:pt idx="9458">
                  <c:v>#N/A</c:v>
                </c:pt>
                <c:pt idx="9459">
                  <c:v>#N/A</c:v>
                </c:pt>
                <c:pt idx="9460">
                  <c:v>#N/A</c:v>
                </c:pt>
                <c:pt idx="9461">
                  <c:v>#N/A</c:v>
                </c:pt>
                <c:pt idx="9462">
                  <c:v>#N/A</c:v>
                </c:pt>
                <c:pt idx="9463">
                  <c:v>#N/A</c:v>
                </c:pt>
                <c:pt idx="9464">
                  <c:v>#N/A</c:v>
                </c:pt>
                <c:pt idx="9465">
                  <c:v>#N/A</c:v>
                </c:pt>
                <c:pt idx="9466">
                  <c:v>#N/A</c:v>
                </c:pt>
                <c:pt idx="9467">
                  <c:v>#N/A</c:v>
                </c:pt>
                <c:pt idx="9468">
                  <c:v>#N/A</c:v>
                </c:pt>
                <c:pt idx="9469">
                  <c:v>#N/A</c:v>
                </c:pt>
                <c:pt idx="9470">
                  <c:v>#N/A</c:v>
                </c:pt>
                <c:pt idx="9471">
                  <c:v>#N/A</c:v>
                </c:pt>
                <c:pt idx="9472">
                  <c:v>#N/A</c:v>
                </c:pt>
                <c:pt idx="9473">
                  <c:v>#N/A</c:v>
                </c:pt>
                <c:pt idx="9474">
                  <c:v>#N/A</c:v>
                </c:pt>
                <c:pt idx="9475">
                  <c:v>#N/A</c:v>
                </c:pt>
                <c:pt idx="9476">
                  <c:v>#N/A</c:v>
                </c:pt>
                <c:pt idx="9477">
                  <c:v>#N/A</c:v>
                </c:pt>
                <c:pt idx="9478">
                  <c:v>#N/A</c:v>
                </c:pt>
                <c:pt idx="9479">
                  <c:v>#N/A</c:v>
                </c:pt>
                <c:pt idx="9480">
                  <c:v>#N/A</c:v>
                </c:pt>
                <c:pt idx="9481">
                  <c:v>#N/A</c:v>
                </c:pt>
                <c:pt idx="9482">
                  <c:v>#N/A</c:v>
                </c:pt>
                <c:pt idx="9483">
                  <c:v>#N/A</c:v>
                </c:pt>
                <c:pt idx="9484">
                  <c:v>#N/A</c:v>
                </c:pt>
                <c:pt idx="9485">
                  <c:v>#N/A</c:v>
                </c:pt>
                <c:pt idx="9486">
                  <c:v>#N/A</c:v>
                </c:pt>
                <c:pt idx="9487">
                  <c:v>#N/A</c:v>
                </c:pt>
                <c:pt idx="9488">
                  <c:v>#N/A</c:v>
                </c:pt>
                <c:pt idx="9489">
                  <c:v>#N/A</c:v>
                </c:pt>
                <c:pt idx="9490">
                  <c:v>#N/A</c:v>
                </c:pt>
                <c:pt idx="9491">
                  <c:v>#N/A</c:v>
                </c:pt>
                <c:pt idx="9492">
                  <c:v>#N/A</c:v>
                </c:pt>
                <c:pt idx="9493">
                  <c:v>#N/A</c:v>
                </c:pt>
                <c:pt idx="9494">
                  <c:v>#N/A</c:v>
                </c:pt>
                <c:pt idx="9495">
                  <c:v>#N/A</c:v>
                </c:pt>
                <c:pt idx="9496">
                  <c:v>#N/A</c:v>
                </c:pt>
                <c:pt idx="9497">
                  <c:v>#N/A</c:v>
                </c:pt>
                <c:pt idx="9498">
                  <c:v>#N/A</c:v>
                </c:pt>
                <c:pt idx="9499">
                  <c:v>#N/A</c:v>
                </c:pt>
                <c:pt idx="9500">
                  <c:v>#N/A</c:v>
                </c:pt>
                <c:pt idx="9501">
                  <c:v>#N/A</c:v>
                </c:pt>
                <c:pt idx="9502">
                  <c:v>#N/A</c:v>
                </c:pt>
                <c:pt idx="9503">
                  <c:v>#N/A</c:v>
                </c:pt>
                <c:pt idx="9504">
                  <c:v>#N/A</c:v>
                </c:pt>
                <c:pt idx="9505">
                  <c:v>#N/A</c:v>
                </c:pt>
                <c:pt idx="9506">
                  <c:v>#N/A</c:v>
                </c:pt>
                <c:pt idx="9507">
                  <c:v>#N/A</c:v>
                </c:pt>
                <c:pt idx="9508">
                  <c:v>#N/A</c:v>
                </c:pt>
                <c:pt idx="9509">
                  <c:v>#N/A</c:v>
                </c:pt>
                <c:pt idx="9510">
                  <c:v>#N/A</c:v>
                </c:pt>
                <c:pt idx="9511">
                  <c:v>#N/A</c:v>
                </c:pt>
                <c:pt idx="9512">
                  <c:v>#N/A</c:v>
                </c:pt>
                <c:pt idx="9513">
                  <c:v>#N/A</c:v>
                </c:pt>
                <c:pt idx="9514">
                  <c:v>#N/A</c:v>
                </c:pt>
                <c:pt idx="9515">
                  <c:v>#N/A</c:v>
                </c:pt>
                <c:pt idx="9516">
                  <c:v>#N/A</c:v>
                </c:pt>
                <c:pt idx="9517">
                  <c:v>#N/A</c:v>
                </c:pt>
                <c:pt idx="9518">
                  <c:v>#N/A</c:v>
                </c:pt>
                <c:pt idx="9519">
                  <c:v>#N/A</c:v>
                </c:pt>
                <c:pt idx="9520">
                  <c:v>#N/A</c:v>
                </c:pt>
                <c:pt idx="9521">
                  <c:v>#N/A</c:v>
                </c:pt>
                <c:pt idx="9522">
                  <c:v>#N/A</c:v>
                </c:pt>
                <c:pt idx="9523">
                  <c:v>#N/A</c:v>
                </c:pt>
                <c:pt idx="9524">
                  <c:v>#N/A</c:v>
                </c:pt>
                <c:pt idx="9525">
                  <c:v>#N/A</c:v>
                </c:pt>
                <c:pt idx="9526">
                  <c:v>#N/A</c:v>
                </c:pt>
                <c:pt idx="9527">
                  <c:v>#N/A</c:v>
                </c:pt>
                <c:pt idx="9528">
                  <c:v>#N/A</c:v>
                </c:pt>
                <c:pt idx="9529">
                  <c:v>#N/A</c:v>
                </c:pt>
                <c:pt idx="9530">
                  <c:v>#N/A</c:v>
                </c:pt>
                <c:pt idx="9531">
                  <c:v>#N/A</c:v>
                </c:pt>
                <c:pt idx="9532">
                  <c:v>#N/A</c:v>
                </c:pt>
                <c:pt idx="9533">
                  <c:v>#N/A</c:v>
                </c:pt>
                <c:pt idx="9534">
                  <c:v>#N/A</c:v>
                </c:pt>
                <c:pt idx="9535">
                  <c:v>#N/A</c:v>
                </c:pt>
                <c:pt idx="9536">
                  <c:v>#N/A</c:v>
                </c:pt>
                <c:pt idx="9537">
                  <c:v>#N/A</c:v>
                </c:pt>
                <c:pt idx="9538">
                  <c:v>#N/A</c:v>
                </c:pt>
                <c:pt idx="9539">
                  <c:v>#N/A</c:v>
                </c:pt>
                <c:pt idx="9540">
                  <c:v>#N/A</c:v>
                </c:pt>
                <c:pt idx="9541">
                  <c:v>#N/A</c:v>
                </c:pt>
                <c:pt idx="9542">
                  <c:v>#N/A</c:v>
                </c:pt>
                <c:pt idx="9543">
                  <c:v>#N/A</c:v>
                </c:pt>
                <c:pt idx="9544">
                  <c:v>#N/A</c:v>
                </c:pt>
                <c:pt idx="9545">
                  <c:v>#N/A</c:v>
                </c:pt>
                <c:pt idx="9546">
                  <c:v>#N/A</c:v>
                </c:pt>
                <c:pt idx="9547">
                  <c:v>#N/A</c:v>
                </c:pt>
                <c:pt idx="9548">
                  <c:v>#N/A</c:v>
                </c:pt>
                <c:pt idx="9549">
                  <c:v>#N/A</c:v>
                </c:pt>
                <c:pt idx="9550">
                  <c:v>#N/A</c:v>
                </c:pt>
                <c:pt idx="9551">
                  <c:v>#N/A</c:v>
                </c:pt>
                <c:pt idx="9552">
                  <c:v>#N/A</c:v>
                </c:pt>
                <c:pt idx="9553">
                  <c:v>#N/A</c:v>
                </c:pt>
                <c:pt idx="9554">
                  <c:v>#N/A</c:v>
                </c:pt>
                <c:pt idx="9555">
                  <c:v>#N/A</c:v>
                </c:pt>
                <c:pt idx="9556">
                  <c:v>#N/A</c:v>
                </c:pt>
                <c:pt idx="9557">
                  <c:v>#N/A</c:v>
                </c:pt>
                <c:pt idx="9558">
                  <c:v>#N/A</c:v>
                </c:pt>
                <c:pt idx="9559">
                  <c:v>#N/A</c:v>
                </c:pt>
                <c:pt idx="9560">
                  <c:v>#N/A</c:v>
                </c:pt>
                <c:pt idx="9561">
                  <c:v>#N/A</c:v>
                </c:pt>
                <c:pt idx="9562">
                  <c:v>#N/A</c:v>
                </c:pt>
                <c:pt idx="9563">
                  <c:v>#N/A</c:v>
                </c:pt>
                <c:pt idx="9564">
                  <c:v>#N/A</c:v>
                </c:pt>
                <c:pt idx="9565">
                  <c:v>#N/A</c:v>
                </c:pt>
                <c:pt idx="9566">
                  <c:v>#N/A</c:v>
                </c:pt>
                <c:pt idx="9567">
                  <c:v>#N/A</c:v>
                </c:pt>
                <c:pt idx="9568">
                  <c:v>#N/A</c:v>
                </c:pt>
                <c:pt idx="9569">
                  <c:v>#N/A</c:v>
                </c:pt>
                <c:pt idx="9570">
                  <c:v>#N/A</c:v>
                </c:pt>
                <c:pt idx="9571">
                  <c:v>#N/A</c:v>
                </c:pt>
                <c:pt idx="9572">
                  <c:v>#N/A</c:v>
                </c:pt>
                <c:pt idx="9573">
                  <c:v>#N/A</c:v>
                </c:pt>
                <c:pt idx="9574">
                  <c:v>#N/A</c:v>
                </c:pt>
                <c:pt idx="9575">
                  <c:v>#N/A</c:v>
                </c:pt>
                <c:pt idx="9576">
                  <c:v>#N/A</c:v>
                </c:pt>
                <c:pt idx="9577">
                  <c:v>#N/A</c:v>
                </c:pt>
                <c:pt idx="9578">
                  <c:v>#N/A</c:v>
                </c:pt>
                <c:pt idx="9579">
                  <c:v>#N/A</c:v>
                </c:pt>
                <c:pt idx="9580">
                  <c:v>#N/A</c:v>
                </c:pt>
                <c:pt idx="9581">
                  <c:v>#N/A</c:v>
                </c:pt>
                <c:pt idx="9582">
                  <c:v>#N/A</c:v>
                </c:pt>
                <c:pt idx="9583">
                  <c:v>#N/A</c:v>
                </c:pt>
                <c:pt idx="9584">
                  <c:v>#N/A</c:v>
                </c:pt>
                <c:pt idx="9585">
                  <c:v>#N/A</c:v>
                </c:pt>
                <c:pt idx="9586">
                  <c:v>#N/A</c:v>
                </c:pt>
                <c:pt idx="9587">
                  <c:v>#N/A</c:v>
                </c:pt>
                <c:pt idx="9588">
                  <c:v>#N/A</c:v>
                </c:pt>
                <c:pt idx="9589">
                  <c:v>#N/A</c:v>
                </c:pt>
                <c:pt idx="9590">
                  <c:v>#N/A</c:v>
                </c:pt>
                <c:pt idx="9591">
                  <c:v>#N/A</c:v>
                </c:pt>
                <c:pt idx="9592">
                  <c:v>#N/A</c:v>
                </c:pt>
                <c:pt idx="9593">
                  <c:v>#N/A</c:v>
                </c:pt>
                <c:pt idx="9594">
                  <c:v>#N/A</c:v>
                </c:pt>
                <c:pt idx="9595">
                  <c:v>#N/A</c:v>
                </c:pt>
                <c:pt idx="9596">
                  <c:v>#N/A</c:v>
                </c:pt>
                <c:pt idx="9597">
                  <c:v>#N/A</c:v>
                </c:pt>
                <c:pt idx="9598">
                  <c:v>#N/A</c:v>
                </c:pt>
                <c:pt idx="9599">
                  <c:v>#N/A</c:v>
                </c:pt>
                <c:pt idx="9600">
                  <c:v>#N/A</c:v>
                </c:pt>
                <c:pt idx="9601">
                  <c:v>#N/A</c:v>
                </c:pt>
                <c:pt idx="9602">
                  <c:v>#N/A</c:v>
                </c:pt>
                <c:pt idx="9603">
                  <c:v>#N/A</c:v>
                </c:pt>
                <c:pt idx="9604">
                  <c:v>#N/A</c:v>
                </c:pt>
                <c:pt idx="9605">
                  <c:v>#N/A</c:v>
                </c:pt>
                <c:pt idx="9606">
                  <c:v>#N/A</c:v>
                </c:pt>
                <c:pt idx="9607">
                  <c:v>#N/A</c:v>
                </c:pt>
                <c:pt idx="9608">
                  <c:v>#N/A</c:v>
                </c:pt>
                <c:pt idx="9609">
                  <c:v>#N/A</c:v>
                </c:pt>
                <c:pt idx="9610">
                  <c:v>#N/A</c:v>
                </c:pt>
                <c:pt idx="9611">
                  <c:v>#N/A</c:v>
                </c:pt>
                <c:pt idx="9612">
                  <c:v>#N/A</c:v>
                </c:pt>
                <c:pt idx="9613">
                  <c:v>#N/A</c:v>
                </c:pt>
                <c:pt idx="9614">
                  <c:v>#N/A</c:v>
                </c:pt>
                <c:pt idx="9615">
                  <c:v>#N/A</c:v>
                </c:pt>
                <c:pt idx="9616">
                  <c:v>#N/A</c:v>
                </c:pt>
                <c:pt idx="9617">
                  <c:v>#N/A</c:v>
                </c:pt>
                <c:pt idx="9618">
                  <c:v>#N/A</c:v>
                </c:pt>
                <c:pt idx="9619">
                  <c:v>#N/A</c:v>
                </c:pt>
                <c:pt idx="9620">
                  <c:v>#N/A</c:v>
                </c:pt>
                <c:pt idx="9621">
                  <c:v>#N/A</c:v>
                </c:pt>
                <c:pt idx="9622">
                  <c:v>#N/A</c:v>
                </c:pt>
                <c:pt idx="9623">
                  <c:v>#N/A</c:v>
                </c:pt>
                <c:pt idx="9624">
                  <c:v>#N/A</c:v>
                </c:pt>
                <c:pt idx="9625">
                  <c:v>#N/A</c:v>
                </c:pt>
                <c:pt idx="9626">
                  <c:v>#N/A</c:v>
                </c:pt>
                <c:pt idx="9627">
                  <c:v>#N/A</c:v>
                </c:pt>
                <c:pt idx="9628">
                  <c:v>#N/A</c:v>
                </c:pt>
                <c:pt idx="9629">
                  <c:v>#N/A</c:v>
                </c:pt>
                <c:pt idx="9630">
                  <c:v>#N/A</c:v>
                </c:pt>
                <c:pt idx="9631">
                  <c:v>#N/A</c:v>
                </c:pt>
                <c:pt idx="9632">
                  <c:v>#N/A</c:v>
                </c:pt>
                <c:pt idx="9633">
                  <c:v>#N/A</c:v>
                </c:pt>
                <c:pt idx="9634">
                  <c:v>#N/A</c:v>
                </c:pt>
                <c:pt idx="9635">
                  <c:v>#N/A</c:v>
                </c:pt>
                <c:pt idx="9636">
                  <c:v>#N/A</c:v>
                </c:pt>
                <c:pt idx="9637">
                  <c:v>#N/A</c:v>
                </c:pt>
                <c:pt idx="9638">
                  <c:v>#N/A</c:v>
                </c:pt>
                <c:pt idx="9639">
                  <c:v>#N/A</c:v>
                </c:pt>
                <c:pt idx="9640">
                  <c:v>#N/A</c:v>
                </c:pt>
                <c:pt idx="9641">
                  <c:v>#N/A</c:v>
                </c:pt>
                <c:pt idx="9642">
                  <c:v>#N/A</c:v>
                </c:pt>
                <c:pt idx="9643">
                  <c:v>#N/A</c:v>
                </c:pt>
                <c:pt idx="9644">
                  <c:v>#N/A</c:v>
                </c:pt>
                <c:pt idx="9645">
                  <c:v>#N/A</c:v>
                </c:pt>
                <c:pt idx="9646">
                  <c:v>#N/A</c:v>
                </c:pt>
                <c:pt idx="9647">
                  <c:v>#N/A</c:v>
                </c:pt>
                <c:pt idx="9648">
                  <c:v>#N/A</c:v>
                </c:pt>
                <c:pt idx="9649">
                  <c:v>#N/A</c:v>
                </c:pt>
                <c:pt idx="9650">
                  <c:v>#N/A</c:v>
                </c:pt>
                <c:pt idx="9651">
                  <c:v>#N/A</c:v>
                </c:pt>
                <c:pt idx="9652">
                  <c:v>#N/A</c:v>
                </c:pt>
                <c:pt idx="9653">
                  <c:v>#N/A</c:v>
                </c:pt>
                <c:pt idx="9654">
                  <c:v>#N/A</c:v>
                </c:pt>
                <c:pt idx="9655">
                  <c:v>#N/A</c:v>
                </c:pt>
                <c:pt idx="9656">
                  <c:v>#N/A</c:v>
                </c:pt>
                <c:pt idx="9657">
                  <c:v>#N/A</c:v>
                </c:pt>
                <c:pt idx="9658">
                  <c:v>#N/A</c:v>
                </c:pt>
                <c:pt idx="9659">
                  <c:v>#N/A</c:v>
                </c:pt>
                <c:pt idx="9660">
                  <c:v>#N/A</c:v>
                </c:pt>
                <c:pt idx="9661">
                  <c:v>#N/A</c:v>
                </c:pt>
                <c:pt idx="9662">
                  <c:v>#N/A</c:v>
                </c:pt>
                <c:pt idx="9663">
                  <c:v>#N/A</c:v>
                </c:pt>
                <c:pt idx="9664">
                  <c:v>#N/A</c:v>
                </c:pt>
                <c:pt idx="9665">
                  <c:v>#N/A</c:v>
                </c:pt>
                <c:pt idx="9666">
                  <c:v>#N/A</c:v>
                </c:pt>
                <c:pt idx="9667">
                  <c:v>#N/A</c:v>
                </c:pt>
                <c:pt idx="9668">
                  <c:v>#N/A</c:v>
                </c:pt>
                <c:pt idx="9669">
                  <c:v>#N/A</c:v>
                </c:pt>
                <c:pt idx="9670">
                  <c:v>#N/A</c:v>
                </c:pt>
                <c:pt idx="9671">
                  <c:v>#N/A</c:v>
                </c:pt>
                <c:pt idx="9672">
                  <c:v>#N/A</c:v>
                </c:pt>
                <c:pt idx="9673">
                  <c:v>#N/A</c:v>
                </c:pt>
                <c:pt idx="9674">
                  <c:v>#N/A</c:v>
                </c:pt>
                <c:pt idx="9675">
                  <c:v>#N/A</c:v>
                </c:pt>
                <c:pt idx="9676">
                  <c:v>#N/A</c:v>
                </c:pt>
                <c:pt idx="9677">
                  <c:v>#N/A</c:v>
                </c:pt>
                <c:pt idx="9678">
                  <c:v>#N/A</c:v>
                </c:pt>
                <c:pt idx="9679">
                  <c:v>#N/A</c:v>
                </c:pt>
                <c:pt idx="9680">
                  <c:v>#N/A</c:v>
                </c:pt>
                <c:pt idx="9681">
                  <c:v>#N/A</c:v>
                </c:pt>
                <c:pt idx="9682">
                  <c:v>#N/A</c:v>
                </c:pt>
                <c:pt idx="9683">
                  <c:v>#N/A</c:v>
                </c:pt>
                <c:pt idx="9684">
                  <c:v>#N/A</c:v>
                </c:pt>
                <c:pt idx="9685">
                  <c:v>#N/A</c:v>
                </c:pt>
                <c:pt idx="9686">
                  <c:v>#N/A</c:v>
                </c:pt>
                <c:pt idx="9687">
                  <c:v>#N/A</c:v>
                </c:pt>
                <c:pt idx="9688">
                  <c:v>#N/A</c:v>
                </c:pt>
                <c:pt idx="9689">
                  <c:v>#N/A</c:v>
                </c:pt>
                <c:pt idx="9690">
                  <c:v>#N/A</c:v>
                </c:pt>
                <c:pt idx="9691">
                  <c:v>#N/A</c:v>
                </c:pt>
                <c:pt idx="9692">
                  <c:v>#N/A</c:v>
                </c:pt>
                <c:pt idx="9693">
                  <c:v>#N/A</c:v>
                </c:pt>
                <c:pt idx="9694">
                  <c:v>#N/A</c:v>
                </c:pt>
                <c:pt idx="9695">
                  <c:v>#N/A</c:v>
                </c:pt>
                <c:pt idx="9696">
                  <c:v>#N/A</c:v>
                </c:pt>
                <c:pt idx="9697">
                  <c:v>#N/A</c:v>
                </c:pt>
                <c:pt idx="9698">
                  <c:v>#N/A</c:v>
                </c:pt>
                <c:pt idx="9699">
                  <c:v>#N/A</c:v>
                </c:pt>
                <c:pt idx="9700">
                  <c:v>#N/A</c:v>
                </c:pt>
                <c:pt idx="9701">
                  <c:v>#N/A</c:v>
                </c:pt>
                <c:pt idx="9702">
                  <c:v>#N/A</c:v>
                </c:pt>
                <c:pt idx="9703">
                  <c:v>#N/A</c:v>
                </c:pt>
                <c:pt idx="9704">
                  <c:v>#N/A</c:v>
                </c:pt>
                <c:pt idx="9705">
                  <c:v>#N/A</c:v>
                </c:pt>
                <c:pt idx="9706">
                  <c:v>#N/A</c:v>
                </c:pt>
                <c:pt idx="9707">
                  <c:v>#N/A</c:v>
                </c:pt>
                <c:pt idx="9708">
                  <c:v>#N/A</c:v>
                </c:pt>
                <c:pt idx="9709">
                  <c:v>#N/A</c:v>
                </c:pt>
                <c:pt idx="9710">
                  <c:v>#N/A</c:v>
                </c:pt>
                <c:pt idx="9711">
                  <c:v>#N/A</c:v>
                </c:pt>
                <c:pt idx="9712">
                  <c:v>#N/A</c:v>
                </c:pt>
                <c:pt idx="9713">
                  <c:v>#N/A</c:v>
                </c:pt>
                <c:pt idx="9714">
                  <c:v>#N/A</c:v>
                </c:pt>
                <c:pt idx="9715">
                  <c:v>#N/A</c:v>
                </c:pt>
                <c:pt idx="9716">
                  <c:v>#N/A</c:v>
                </c:pt>
                <c:pt idx="9717">
                  <c:v>#N/A</c:v>
                </c:pt>
                <c:pt idx="9718">
                  <c:v>#N/A</c:v>
                </c:pt>
                <c:pt idx="9719">
                  <c:v>#N/A</c:v>
                </c:pt>
                <c:pt idx="9720">
                  <c:v>#N/A</c:v>
                </c:pt>
                <c:pt idx="9721">
                  <c:v>#N/A</c:v>
                </c:pt>
                <c:pt idx="9722">
                  <c:v>#N/A</c:v>
                </c:pt>
                <c:pt idx="9723">
                  <c:v>#N/A</c:v>
                </c:pt>
                <c:pt idx="9724">
                  <c:v>#N/A</c:v>
                </c:pt>
                <c:pt idx="9725">
                  <c:v>#N/A</c:v>
                </c:pt>
                <c:pt idx="9726">
                  <c:v>#N/A</c:v>
                </c:pt>
                <c:pt idx="9727">
                  <c:v>#N/A</c:v>
                </c:pt>
                <c:pt idx="9728">
                  <c:v>#N/A</c:v>
                </c:pt>
                <c:pt idx="9729">
                  <c:v>#N/A</c:v>
                </c:pt>
                <c:pt idx="9730">
                  <c:v>#N/A</c:v>
                </c:pt>
                <c:pt idx="9731">
                  <c:v>#N/A</c:v>
                </c:pt>
                <c:pt idx="9732">
                  <c:v>#N/A</c:v>
                </c:pt>
                <c:pt idx="9733">
                  <c:v>#N/A</c:v>
                </c:pt>
                <c:pt idx="9734">
                  <c:v>#N/A</c:v>
                </c:pt>
                <c:pt idx="9735">
                  <c:v>#N/A</c:v>
                </c:pt>
                <c:pt idx="9736">
                  <c:v>#N/A</c:v>
                </c:pt>
                <c:pt idx="9737">
                  <c:v>#N/A</c:v>
                </c:pt>
                <c:pt idx="9738">
                  <c:v>#N/A</c:v>
                </c:pt>
                <c:pt idx="9739">
                  <c:v>#N/A</c:v>
                </c:pt>
                <c:pt idx="9740">
                  <c:v>#N/A</c:v>
                </c:pt>
                <c:pt idx="9741">
                  <c:v>#N/A</c:v>
                </c:pt>
                <c:pt idx="9742">
                  <c:v>#N/A</c:v>
                </c:pt>
                <c:pt idx="9743">
                  <c:v>#N/A</c:v>
                </c:pt>
                <c:pt idx="9744">
                  <c:v>#N/A</c:v>
                </c:pt>
                <c:pt idx="9745">
                  <c:v>#N/A</c:v>
                </c:pt>
                <c:pt idx="9746">
                  <c:v>#N/A</c:v>
                </c:pt>
                <c:pt idx="9747">
                  <c:v>#N/A</c:v>
                </c:pt>
                <c:pt idx="9748">
                  <c:v>#N/A</c:v>
                </c:pt>
                <c:pt idx="9749">
                  <c:v>#N/A</c:v>
                </c:pt>
                <c:pt idx="9750">
                  <c:v>#N/A</c:v>
                </c:pt>
                <c:pt idx="9751">
                  <c:v>#N/A</c:v>
                </c:pt>
                <c:pt idx="9752">
                  <c:v>#N/A</c:v>
                </c:pt>
                <c:pt idx="9753">
                  <c:v>#N/A</c:v>
                </c:pt>
                <c:pt idx="9754">
                  <c:v>#N/A</c:v>
                </c:pt>
                <c:pt idx="9755">
                  <c:v>#N/A</c:v>
                </c:pt>
                <c:pt idx="9756">
                  <c:v>#N/A</c:v>
                </c:pt>
                <c:pt idx="9757">
                  <c:v>#N/A</c:v>
                </c:pt>
                <c:pt idx="9758">
                  <c:v>#N/A</c:v>
                </c:pt>
                <c:pt idx="9759">
                  <c:v>#N/A</c:v>
                </c:pt>
                <c:pt idx="9760">
                  <c:v>#N/A</c:v>
                </c:pt>
                <c:pt idx="9761">
                  <c:v>#N/A</c:v>
                </c:pt>
                <c:pt idx="9762">
                  <c:v>#N/A</c:v>
                </c:pt>
                <c:pt idx="9763">
                  <c:v>#N/A</c:v>
                </c:pt>
                <c:pt idx="9764">
                  <c:v>#N/A</c:v>
                </c:pt>
                <c:pt idx="9765">
                  <c:v>#N/A</c:v>
                </c:pt>
                <c:pt idx="9766">
                  <c:v>#N/A</c:v>
                </c:pt>
                <c:pt idx="9767">
                  <c:v>#N/A</c:v>
                </c:pt>
                <c:pt idx="9768">
                  <c:v>#N/A</c:v>
                </c:pt>
                <c:pt idx="9769">
                  <c:v>#N/A</c:v>
                </c:pt>
                <c:pt idx="9770">
                  <c:v>#N/A</c:v>
                </c:pt>
                <c:pt idx="9771">
                  <c:v>#N/A</c:v>
                </c:pt>
                <c:pt idx="9772">
                  <c:v>#N/A</c:v>
                </c:pt>
                <c:pt idx="9773">
                  <c:v>#N/A</c:v>
                </c:pt>
                <c:pt idx="9774">
                  <c:v>#N/A</c:v>
                </c:pt>
                <c:pt idx="9775">
                  <c:v>#N/A</c:v>
                </c:pt>
                <c:pt idx="9776">
                  <c:v>#N/A</c:v>
                </c:pt>
                <c:pt idx="9777">
                  <c:v>#N/A</c:v>
                </c:pt>
                <c:pt idx="9778">
                  <c:v>#N/A</c:v>
                </c:pt>
                <c:pt idx="9779">
                  <c:v>#N/A</c:v>
                </c:pt>
                <c:pt idx="9780">
                  <c:v>#N/A</c:v>
                </c:pt>
                <c:pt idx="9781">
                  <c:v>#N/A</c:v>
                </c:pt>
                <c:pt idx="9782">
                  <c:v>#N/A</c:v>
                </c:pt>
                <c:pt idx="9783">
                  <c:v>#N/A</c:v>
                </c:pt>
                <c:pt idx="9784">
                  <c:v>#N/A</c:v>
                </c:pt>
                <c:pt idx="9785">
                  <c:v>#N/A</c:v>
                </c:pt>
                <c:pt idx="9786">
                  <c:v>#N/A</c:v>
                </c:pt>
                <c:pt idx="9787">
                  <c:v>#N/A</c:v>
                </c:pt>
                <c:pt idx="9788">
                  <c:v>#N/A</c:v>
                </c:pt>
                <c:pt idx="9789">
                  <c:v>#N/A</c:v>
                </c:pt>
                <c:pt idx="9790">
                  <c:v>#N/A</c:v>
                </c:pt>
                <c:pt idx="9791">
                  <c:v>#N/A</c:v>
                </c:pt>
                <c:pt idx="9792">
                  <c:v>#N/A</c:v>
                </c:pt>
                <c:pt idx="9793">
                  <c:v>#N/A</c:v>
                </c:pt>
                <c:pt idx="9794">
                  <c:v>#N/A</c:v>
                </c:pt>
                <c:pt idx="9795">
                  <c:v>#N/A</c:v>
                </c:pt>
                <c:pt idx="9796">
                  <c:v>#N/A</c:v>
                </c:pt>
                <c:pt idx="9797">
                  <c:v>#N/A</c:v>
                </c:pt>
                <c:pt idx="9798">
                  <c:v>#N/A</c:v>
                </c:pt>
                <c:pt idx="9799">
                  <c:v>#N/A</c:v>
                </c:pt>
                <c:pt idx="9800">
                  <c:v>#N/A</c:v>
                </c:pt>
                <c:pt idx="9801">
                  <c:v>#N/A</c:v>
                </c:pt>
                <c:pt idx="9802">
                  <c:v>#N/A</c:v>
                </c:pt>
                <c:pt idx="9803">
                  <c:v>#N/A</c:v>
                </c:pt>
                <c:pt idx="9804">
                  <c:v>#N/A</c:v>
                </c:pt>
                <c:pt idx="9805">
                  <c:v>#N/A</c:v>
                </c:pt>
                <c:pt idx="9806">
                  <c:v>#N/A</c:v>
                </c:pt>
                <c:pt idx="9807">
                  <c:v>#N/A</c:v>
                </c:pt>
                <c:pt idx="9808">
                  <c:v>#N/A</c:v>
                </c:pt>
                <c:pt idx="9809">
                  <c:v>#N/A</c:v>
                </c:pt>
                <c:pt idx="9810">
                  <c:v>#N/A</c:v>
                </c:pt>
                <c:pt idx="9811">
                  <c:v>#N/A</c:v>
                </c:pt>
                <c:pt idx="9812">
                  <c:v>#N/A</c:v>
                </c:pt>
                <c:pt idx="9813">
                  <c:v>#N/A</c:v>
                </c:pt>
                <c:pt idx="9814">
                  <c:v>#N/A</c:v>
                </c:pt>
                <c:pt idx="9815">
                  <c:v>#N/A</c:v>
                </c:pt>
                <c:pt idx="9816">
                  <c:v>#N/A</c:v>
                </c:pt>
                <c:pt idx="9817">
                  <c:v>#N/A</c:v>
                </c:pt>
                <c:pt idx="9818">
                  <c:v>#N/A</c:v>
                </c:pt>
                <c:pt idx="9819">
                  <c:v>#N/A</c:v>
                </c:pt>
                <c:pt idx="9820">
                  <c:v>#N/A</c:v>
                </c:pt>
                <c:pt idx="9821">
                  <c:v>#N/A</c:v>
                </c:pt>
                <c:pt idx="9822">
                  <c:v>#N/A</c:v>
                </c:pt>
                <c:pt idx="9823">
                  <c:v>#N/A</c:v>
                </c:pt>
                <c:pt idx="9824">
                  <c:v>#N/A</c:v>
                </c:pt>
                <c:pt idx="9825">
                  <c:v>#N/A</c:v>
                </c:pt>
                <c:pt idx="9826">
                  <c:v>#N/A</c:v>
                </c:pt>
                <c:pt idx="9827">
                  <c:v>#N/A</c:v>
                </c:pt>
                <c:pt idx="9828">
                  <c:v>#N/A</c:v>
                </c:pt>
                <c:pt idx="9829">
                  <c:v>#N/A</c:v>
                </c:pt>
                <c:pt idx="9830">
                  <c:v>#N/A</c:v>
                </c:pt>
                <c:pt idx="9831">
                  <c:v>#N/A</c:v>
                </c:pt>
                <c:pt idx="9832">
                  <c:v>#N/A</c:v>
                </c:pt>
                <c:pt idx="9833">
                  <c:v>#N/A</c:v>
                </c:pt>
                <c:pt idx="9834">
                  <c:v>#N/A</c:v>
                </c:pt>
                <c:pt idx="9835">
                  <c:v>#N/A</c:v>
                </c:pt>
                <c:pt idx="9836">
                  <c:v>#N/A</c:v>
                </c:pt>
                <c:pt idx="9837">
                  <c:v>#N/A</c:v>
                </c:pt>
                <c:pt idx="9838">
                  <c:v>#N/A</c:v>
                </c:pt>
                <c:pt idx="9839">
                  <c:v>#N/A</c:v>
                </c:pt>
                <c:pt idx="9840">
                  <c:v>#N/A</c:v>
                </c:pt>
                <c:pt idx="9841">
                  <c:v>#N/A</c:v>
                </c:pt>
                <c:pt idx="9842">
                  <c:v>#N/A</c:v>
                </c:pt>
                <c:pt idx="9843">
                  <c:v>#N/A</c:v>
                </c:pt>
                <c:pt idx="9844">
                  <c:v>#N/A</c:v>
                </c:pt>
                <c:pt idx="9845">
                  <c:v>#N/A</c:v>
                </c:pt>
                <c:pt idx="9846">
                  <c:v>#N/A</c:v>
                </c:pt>
                <c:pt idx="9847">
                  <c:v>#N/A</c:v>
                </c:pt>
                <c:pt idx="9848">
                  <c:v>#N/A</c:v>
                </c:pt>
                <c:pt idx="9849">
                  <c:v>#N/A</c:v>
                </c:pt>
                <c:pt idx="9850">
                  <c:v>#N/A</c:v>
                </c:pt>
                <c:pt idx="9851">
                  <c:v>#N/A</c:v>
                </c:pt>
                <c:pt idx="9852">
                  <c:v>#N/A</c:v>
                </c:pt>
                <c:pt idx="9853">
                  <c:v>#N/A</c:v>
                </c:pt>
                <c:pt idx="9854">
                  <c:v>#N/A</c:v>
                </c:pt>
                <c:pt idx="9855">
                  <c:v>#N/A</c:v>
                </c:pt>
                <c:pt idx="9856">
                  <c:v>#N/A</c:v>
                </c:pt>
                <c:pt idx="9857">
                  <c:v>#N/A</c:v>
                </c:pt>
                <c:pt idx="9858">
                  <c:v>#N/A</c:v>
                </c:pt>
                <c:pt idx="9859">
                  <c:v>#N/A</c:v>
                </c:pt>
                <c:pt idx="9860">
                  <c:v>#N/A</c:v>
                </c:pt>
                <c:pt idx="9861">
                  <c:v>#N/A</c:v>
                </c:pt>
                <c:pt idx="9862">
                  <c:v>#N/A</c:v>
                </c:pt>
                <c:pt idx="9863">
                  <c:v>#N/A</c:v>
                </c:pt>
                <c:pt idx="9864">
                  <c:v>#N/A</c:v>
                </c:pt>
                <c:pt idx="9865">
                  <c:v>#N/A</c:v>
                </c:pt>
                <c:pt idx="9866">
                  <c:v>#N/A</c:v>
                </c:pt>
                <c:pt idx="9867">
                  <c:v>#N/A</c:v>
                </c:pt>
                <c:pt idx="9868">
                  <c:v>#N/A</c:v>
                </c:pt>
                <c:pt idx="9869">
                  <c:v>#N/A</c:v>
                </c:pt>
                <c:pt idx="9870">
                  <c:v>#N/A</c:v>
                </c:pt>
                <c:pt idx="9871">
                  <c:v>#N/A</c:v>
                </c:pt>
                <c:pt idx="9872">
                  <c:v>#N/A</c:v>
                </c:pt>
                <c:pt idx="9873">
                  <c:v>#N/A</c:v>
                </c:pt>
                <c:pt idx="9874">
                  <c:v>#N/A</c:v>
                </c:pt>
                <c:pt idx="9875">
                  <c:v>#N/A</c:v>
                </c:pt>
                <c:pt idx="9876">
                  <c:v>#N/A</c:v>
                </c:pt>
                <c:pt idx="9877">
                  <c:v>#N/A</c:v>
                </c:pt>
                <c:pt idx="9878">
                  <c:v>#N/A</c:v>
                </c:pt>
                <c:pt idx="9879">
                  <c:v>#N/A</c:v>
                </c:pt>
                <c:pt idx="9880">
                  <c:v>#N/A</c:v>
                </c:pt>
                <c:pt idx="9881">
                  <c:v>#N/A</c:v>
                </c:pt>
                <c:pt idx="9882">
                  <c:v>#N/A</c:v>
                </c:pt>
                <c:pt idx="9883">
                  <c:v>#N/A</c:v>
                </c:pt>
                <c:pt idx="9884">
                  <c:v>#N/A</c:v>
                </c:pt>
                <c:pt idx="9885">
                  <c:v>#N/A</c:v>
                </c:pt>
                <c:pt idx="9886">
                  <c:v>#N/A</c:v>
                </c:pt>
                <c:pt idx="9887">
                  <c:v>#N/A</c:v>
                </c:pt>
                <c:pt idx="9888">
                  <c:v>#N/A</c:v>
                </c:pt>
                <c:pt idx="9889">
                  <c:v>#N/A</c:v>
                </c:pt>
                <c:pt idx="9890">
                  <c:v>#N/A</c:v>
                </c:pt>
                <c:pt idx="9891">
                  <c:v>#N/A</c:v>
                </c:pt>
                <c:pt idx="9892">
                  <c:v>#N/A</c:v>
                </c:pt>
                <c:pt idx="9893">
                  <c:v>#N/A</c:v>
                </c:pt>
                <c:pt idx="9894">
                  <c:v>#N/A</c:v>
                </c:pt>
                <c:pt idx="9895">
                  <c:v>#N/A</c:v>
                </c:pt>
                <c:pt idx="9896">
                  <c:v>#N/A</c:v>
                </c:pt>
                <c:pt idx="9897">
                  <c:v>#N/A</c:v>
                </c:pt>
                <c:pt idx="9898">
                  <c:v>#N/A</c:v>
                </c:pt>
                <c:pt idx="9899">
                  <c:v>#N/A</c:v>
                </c:pt>
                <c:pt idx="9900">
                  <c:v>#N/A</c:v>
                </c:pt>
                <c:pt idx="9901">
                  <c:v>#N/A</c:v>
                </c:pt>
                <c:pt idx="9902">
                  <c:v>#N/A</c:v>
                </c:pt>
                <c:pt idx="9903">
                  <c:v>#N/A</c:v>
                </c:pt>
                <c:pt idx="9904">
                  <c:v>#N/A</c:v>
                </c:pt>
                <c:pt idx="9905">
                  <c:v>#N/A</c:v>
                </c:pt>
                <c:pt idx="9906">
                  <c:v>#N/A</c:v>
                </c:pt>
                <c:pt idx="9907">
                  <c:v>#N/A</c:v>
                </c:pt>
                <c:pt idx="9908">
                  <c:v>#N/A</c:v>
                </c:pt>
                <c:pt idx="9909">
                  <c:v>#N/A</c:v>
                </c:pt>
                <c:pt idx="9910">
                  <c:v>#N/A</c:v>
                </c:pt>
                <c:pt idx="9911">
                  <c:v>#N/A</c:v>
                </c:pt>
                <c:pt idx="9912">
                  <c:v>#N/A</c:v>
                </c:pt>
                <c:pt idx="9913">
                  <c:v>#N/A</c:v>
                </c:pt>
                <c:pt idx="9914">
                  <c:v>#N/A</c:v>
                </c:pt>
                <c:pt idx="9915">
                  <c:v>#N/A</c:v>
                </c:pt>
                <c:pt idx="9916">
                  <c:v>#N/A</c:v>
                </c:pt>
                <c:pt idx="9917">
                  <c:v>#N/A</c:v>
                </c:pt>
                <c:pt idx="9918">
                  <c:v>#N/A</c:v>
                </c:pt>
                <c:pt idx="9919">
                  <c:v>#N/A</c:v>
                </c:pt>
                <c:pt idx="9920">
                  <c:v>#N/A</c:v>
                </c:pt>
                <c:pt idx="9921">
                  <c:v>#N/A</c:v>
                </c:pt>
                <c:pt idx="9922">
                  <c:v>#N/A</c:v>
                </c:pt>
                <c:pt idx="9923">
                  <c:v>#N/A</c:v>
                </c:pt>
                <c:pt idx="9924">
                  <c:v>#N/A</c:v>
                </c:pt>
                <c:pt idx="9925">
                  <c:v>#N/A</c:v>
                </c:pt>
                <c:pt idx="9926">
                  <c:v>#N/A</c:v>
                </c:pt>
                <c:pt idx="9927">
                  <c:v>#N/A</c:v>
                </c:pt>
                <c:pt idx="9928">
                  <c:v>#N/A</c:v>
                </c:pt>
                <c:pt idx="9929">
                  <c:v>#N/A</c:v>
                </c:pt>
                <c:pt idx="9930">
                  <c:v>#N/A</c:v>
                </c:pt>
                <c:pt idx="9931">
                  <c:v>#N/A</c:v>
                </c:pt>
                <c:pt idx="9932">
                  <c:v>#N/A</c:v>
                </c:pt>
                <c:pt idx="9933">
                  <c:v>#N/A</c:v>
                </c:pt>
                <c:pt idx="9934">
                  <c:v>#N/A</c:v>
                </c:pt>
                <c:pt idx="9935">
                  <c:v>#N/A</c:v>
                </c:pt>
                <c:pt idx="9936">
                  <c:v>#N/A</c:v>
                </c:pt>
                <c:pt idx="9937">
                  <c:v>#N/A</c:v>
                </c:pt>
                <c:pt idx="9938">
                  <c:v>#N/A</c:v>
                </c:pt>
                <c:pt idx="9939">
                  <c:v>#N/A</c:v>
                </c:pt>
                <c:pt idx="9940">
                  <c:v>#N/A</c:v>
                </c:pt>
                <c:pt idx="9941">
                  <c:v>#N/A</c:v>
                </c:pt>
                <c:pt idx="9942">
                  <c:v>#N/A</c:v>
                </c:pt>
                <c:pt idx="9943">
                  <c:v>#N/A</c:v>
                </c:pt>
                <c:pt idx="9944">
                  <c:v>#N/A</c:v>
                </c:pt>
                <c:pt idx="9945">
                  <c:v>#N/A</c:v>
                </c:pt>
                <c:pt idx="9946">
                  <c:v>#N/A</c:v>
                </c:pt>
                <c:pt idx="9947">
                  <c:v>#N/A</c:v>
                </c:pt>
                <c:pt idx="9948">
                  <c:v>#N/A</c:v>
                </c:pt>
                <c:pt idx="9949">
                  <c:v>#N/A</c:v>
                </c:pt>
                <c:pt idx="9950">
                  <c:v>#N/A</c:v>
                </c:pt>
                <c:pt idx="9951">
                  <c:v>#N/A</c:v>
                </c:pt>
                <c:pt idx="9952">
                  <c:v>#N/A</c:v>
                </c:pt>
                <c:pt idx="9953">
                  <c:v>#N/A</c:v>
                </c:pt>
                <c:pt idx="9954">
                  <c:v>#N/A</c:v>
                </c:pt>
                <c:pt idx="9955">
                  <c:v>#N/A</c:v>
                </c:pt>
                <c:pt idx="9956">
                  <c:v>#N/A</c:v>
                </c:pt>
                <c:pt idx="9957">
                  <c:v>#N/A</c:v>
                </c:pt>
                <c:pt idx="9958">
                  <c:v>#N/A</c:v>
                </c:pt>
                <c:pt idx="9959">
                  <c:v>#N/A</c:v>
                </c:pt>
                <c:pt idx="9960">
                  <c:v>#N/A</c:v>
                </c:pt>
                <c:pt idx="9961">
                  <c:v>#N/A</c:v>
                </c:pt>
                <c:pt idx="9962">
                  <c:v>#N/A</c:v>
                </c:pt>
                <c:pt idx="9963">
                  <c:v>#N/A</c:v>
                </c:pt>
                <c:pt idx="9964">
                  <c:v>#N/A</c:v>
                </c:pt>
                <c:pt idx="9965">
                  <c:v>#N/A</c:v>
                </c:pt>
                <c:pt idx="9966">
                  <c:v>#N/A</c:v>
                </c:pt>
                <c:pt idx="9967">
                  <c:v>#N/A</c:v>
                </c:pt>
                <c:pt idx="9968">
                  <c:v>#N/A</c:v>
                </c:pt>
                <c:pt idx="9969">
                  <c:v>#N/A</c:v>
                </c:pt>
                <c:pt idx="9970">
                  <c:v>#N/A</c:v>
                </c:pt>
                <c:pt idx="9971">
                  <c:v>#N/A</c:v>
                </c:pt>
                <c:pt idx="9972">
                  <c:v>#N/A</c:v>
                </c:pt>
                <c:pt idx="9973">
                  <c:v>#N/A</c:v>
                </c:pt>
                <c:pt idx="9974">
                  <c:v>#N/A</c:v>
                </c:pt>
                <c:pt idx="9975">
                  <c:v>#N/A</c:v>
                </c:pt>
                <c:pt idx="9976">
                  <c:v>#N/A</c:v>
                </c:pt>
                <c:pt idx="9977">
                  <c:v>#N/A</c:v>
                </c:pt>
                <c:pt idx="9978">
                  <c:v>#N/A</c:v>
                </c:pt>
                <c:pt idx="9979">
                  <c:v>#N/A</c:v>
                </c:pt>
                <c:pt idx="9980">
                  <c:v>#N/A</c:v>
                </c:pt>
                <c:pt idx="9981">
                  <c:v>#N/A</c:v>
                </c:pt>
                <c:pt idx="9982">
                  <c:v>#N/A</c:v>
                </c:pt>
                <c:pt idx="9983">
                  <c:v>#N/A</c:v>
                </c:pt>
                <c:pt idx="9984">
                  <c:v>#N/A</c:v>
                </c:pt>
                <c:pt idx="9985">
                  <c:v>#N/A</c:v>
                </c:pt>
                <c:pt idx="9986">
                  <c:v>#N/A</c:v>
                </c:pt>
                <c:pt idx="9987">
                  <c:v>#N/A</c:v>
                </c:pt>
                <c:pt idx="9988">
                  <c:v>#N/A</c:v>
                </c:pt>
                <c:pt idx="9989">
                  <c:v>#N/A</c:v>
                </c:pt>
                <c:pt idx="9990">
                  <c:v>#N/A</c:v>
                </c:pt>
                <c:pt idx="9991">
                  <c:v>#N/A</c:v>
                </c:pt>
                <c:pt idx="9992">
                  <c:v>#N/A</c:v>
                </c:pt>
                <c:pt idx="9993">
                  <c:v>#N/A</c:v>
                </c:pt>
                <c:pt idx="9994">
                  <c:v>#N/A</c:v>
                </c:pt>
                <c:pt idx="9995">
                  <c:v>#N/A</c:v>
                </c:pt>
                <c:pt idx="9996">
                  <c:v>#N/A</c:v>
                </c:pt>
                <c:pt idx="9997">
                  <c:v>#N/A</c:v>
                </c:pt>
                <c:pt idx="9998">
                  <c:v>#N/A</c:v>
                </c:pt>
                <c:pt idx="9999">
                  <c:v>#N/A</c:v>
                </c:pt>
                <c:pt idx="10000">
                  <c:v>#N/A</c:v>
                </c:pt>
                <c:pt idx="10001">
                  <c:v>#N/A</c:v>
                </c:pt>
                <c:pt idx="10002">
                  <c:v>#N/A</c:v>
                </c:pt>
                <c:pt idx="10003">
                  <c:v>#N/A</c:v>
                </c:pt>
                <c:pt idx="10004">
                  <c:v>#N/A</c:v>
                </c:pt>
                <c:pt idx="10005">
                  <c:v>#N/A</c:v>
                </c:pt>
                <c:pt idx="10006">
                  <c:v>#N/A</c:v>
                </c:pt>
                <c:pt idx="10007">
                  <c:v>#N/A</c:v>
                </c:pt>
                <c:pt idx="10008">
                  <c:v>#N/A</c:v>
                </c:pt>
                <c:pt idx="10009">
                  <c:v>#N/A</c:v>
                </c:pt>
                <c:pt idx="10010">
                  <c:v>#N/A</c:v>
                </c:pt>
                <c:pt idx="10011">
                  <c:v>#N/A</c:v>
                </c:pt>
                <c:pt idx="10012">
                  <c:v>#N/A</c:v>
                </c:pt>
                <c:pt idx="10013">
                  <c:v>#N/A</c:v>
                </c:pt>
                <c:pt idx="10014">
                  <c:v>#N/A</c:v>
                </c:pt>
                <c:pt idx="10015">
                  <c:v>#N/A</c:v>
                </c:pt>
                <c:pt idx="10016">
                  <c:v>#N/A</c:v>
                </c:pt>
                <c:pt idx="10017">
                  <c:v>#N/A</c:v>
                </c:pt>
                <c:pt idx="10018">
                  <c:v>#N/A</c:v>
                </c:pt>
                <c:pt idx="10019">
                  <c:v>#N/A</c:v>
                </c:pt>
                <c:pt idx="10020">
                  <c:v>#N/A</c:v>
                </c:pt>
                <c:pt idx="10021">
                  <c:v>#N/A</c:v>
                </c:pt>
                <c:pt idx="10022">
                  <c:v>#N/A</c:v>
                </c:pt>
                <c:pt idx="10023">
                  <c:v>#N/A</c:v>
                </c:pt>
                <c:pt idx="10024">
                  <c:v>#N/A</c:v>
                </c:pt>
                <c:pt idx="10025">
                  <c:v>#N/A</c:v>
                </c:pt>
                <c:pt idx="10026">
                  <c:v>#N/A</c:v>
                </c:pt>
                <c:pt idx="10027">
                  <c:v>#N/A</c:v>
                </c:pt>
                <c:pt idx="10028">
                  <c:v>#N/A</c:v>
                </c:pt>
                <c:pt idx="10029">
                  <c:v>#N/A</c:v>
                </c:pt>
                <c:pt idx="10030">
                  <c:v>#N/A</c:v>
                </c:pt>
                <c:pt idx="10031">
                  <c:v>#N/A</c:v>
                </c:pt>
                <c:pt idx="10032">
                  <c:v>#N/A</c:v>
                </c:pt>
                <c:pt idx="10033">
                  <c:v>#N/A</c:v>
                </c:pt>
                <c:pt idx="10034">
                  <c:v>#N/A</c:v>
                </c:pt>
                <c:pt idx="10035">
                  <c:v>#N/A</c:v>
                </c:pt>
                <c:pt idx="10036">
                  <c:v>#N/A</c:v>
                </c:pt>
                <c:pt idx="10037">
                  <c:v>#N/A</c:v>
                </c:pt>
                <c:pt idx="10038">
                  <c:v>#N/A</c:v>
                </c:pt>
                <c:pt idx="10039">
                  <c:v>#N/A</c:v>
                </c:pt>
                <c:pt idx="10040">
                  <c:v>#N/A</c:v>
                </c:pt>
                <c:pt idx="10041">
                  <c:v>#N/A</c:v>
                </c:pt>
                <c:pt idx="10042">
                  <c:v>#N/A</c:v>
                </c:pt>
                <c:pt idx="10043">
                  <c:v>#N/A</c:v>
                </c:pt>
                <c:pt idx="10044">
                  <c:v>#N/A</c:v>
                </c:pt>
                <c:pt idx="10045">
                  <c:v>#N/A</c:v>
                </c:pt>
                <c:pt idx="10046">
                  <c:v>#N/A</c:v>
                </c:pt>
                <c:pt idx="10047">
                  <c:v>#N/A</c:v>
                </c:pt>
                <c:pt idx="10048">
                  <c:v>#N/A</c:v>
                </c:pt>
                <c:pt idx="10049">
                  <c:v>#N/A</c:v>
                </c:pt>
                <c:pt idx="10050">
                  <c:v>#N/A</c:v>
                </c:pt>
                <c:pt idx="10051">
                  <c:v>#N/A</c:v>
                </c:pt>
                <c:pt idx="10052">
                  <c:v>#N/A</c:v>
                </c:pt>
                <c:pt idx="10053">
                  <c:v>#N/A</c:v>
                </c:pt>
                <c:pt idx="10054">
                  <c:v>#N/A</c:v>
                </c:pt>
                <c:pt idx="10055">
                  <c:v>#N/A</c:v>
                </c:pt>
                <c:pt idx="10056">
                  <c:v>#N/A</c:v>
                </c:pt>
                <c:pt idx="10057">
                  <c:v>#N/A</c:v>
                </c:pt>
                <c:pt idx="10058">
                  <c:v>#N/A</c:v>
                </c:pt>
                <c:pt idx="10059">
                  <c:v>#N/A</c:v>
                </c:pt>
                <c:pt idx="10060">
                  <c:v>#N/A</c:v>
                </c:pt>
                <c:pt idx="10061">
                  <c:v>#N/A</c:v>
                </c:pt>
                <c:pt idx="10062">
                  <c:v>#N/A</c:v>
                </c:pt>
                <c:pt idx="10063">
                  <c:v>#N/A</c:v>
                </c:pt>
                <c:pt idx="10064">
                  <c:v>#N/A</c:v>
                </c:pt>
                <c:pt idx="10065">
                  <c:v>#N/A</c:v>
                </c:pt>
                <c:pt idx="10066">
                  <c:v>#N/A</c:v>
                </c:pt>
                <c:pt idx="10067">
                  <c:v>#N/A</c:v>
                </c:pt>
                <c:pt idx="10068">
                  <c:v>#N/A</c:v>
                </c:pt>
                <c:pt idx="10069">
                  <c:v>#N/A</c:v>
                </c:pt>
                <c:pt idx="10070">
                  <c:v>#N/A</c:v>
                </c:pt>
                <c:pt idx="10071">
                  <c:v>#N/A</c:v>
                </c:pt>
                <c:pt idx="10072">
                  <c:v>#N/A</c:v>
                </c:pt>
                <c:pt idx="10073">
                  <c:v>#N/A</c:v>
                </c:pt>
                <c:pt idx="10074">
                  <c:v>#N/A</c:v>
                </c:pt>
                <c:pt idx="10075">
                  <c:v>#N/A</c:v>
                </c:pt>
                <c:pt idx="10076">
                  <c:v>#N/A</c:v>
                </c:pt>
                <c:pt idx="10077">
                  <c:v>#N/A</c:v>
                </c:pt>
                <c:pt idx="10078">
                  <c:v>#N/A</c:v>
                </c:pt>
                <c:pt idx="10079">
                  <c:v>#N/A</c:v>
                </c:pt>
                <c:pt idx="10080">
                  <c:v>#N/A</c:v>
                </c:pt>
                <c:pt idx="10081">
                  <c:v>#N/A</c:v>
                </c:pt>
                <c:pt idx="10082">
                  <c:v>#N/A</c:v>
                </c:pt>
                <c:pt idx="10083">
                  <c:v>#N/A</c:v>
                </c:pt>
                <c:pt idx="10084">
                  <c:v>#N/A</c:v>
                </c:pt>
                <c:pt idx="10085">
                  <c:v>#N/A</c:v>
                </c:pt>
                <c:pt idx="10086">
                  <c:v>#N/A</c:v>
                </c:pt>
                <c:pt idx="10087">
                  <c:v>#N/A</c:v>
                </c:pt>
                <c:pt idx="10088">
                  <c:v>#N/A</c:v>
                </c:pt>
                <c:pt idx="10089">
                  <c:v>#N/A</c:v>
                </c:pt>
                <c:pt idx="10090">
                  <c:v>#N/A</c:v>
                </c:pt>
                <c:pt idx="10091">
                  <c:v>#N/A</c:v>
                </c:pt>
                <c:pt idx="10092">
                  <c:v>#N/A</c:v>
                </c:pt>
                <c:pt idx="10093">
                  <c:v>#N/A</c:v>
                </c:pt>
                <c:pt idx="10094">
                  <c:v>#N/A</c:v>
                </c:pt>
                <c:pt idx="10095">
                  <c:v>#N/A</c:v>
                </c:pt>
                <c:pt idx="10096">
                  <c:v>#N/A</c:v>
                </c:pt>
                <c:pt idx="10097">
                  <c:v>#N/A</c:v>
                </c:pt>
                <c:pt idx="10098">
                  <c:v>#N/A</c:v>
                </c:pt>
                <c:pt idx="10099">
                  <c:v>#N/A</c:v>
                </c:pt>
                <c:pt idx="10100">
                  <c:v>#N/A</c:v>
                </c:pt>
                <c:pt idx="10101">
                  <c:v>#N/A</c:v>
                </c:pt>
                <c:pt idx="10102">
                  <c:v>#N/A</c:v>
                </c:pt>
                <c:pt idx="10103">
                  <c:v>#N/A</c:v>
                </c:pt>
                <c:pt idx="10104">
                  <c:v>#N/A</c:v>
                </c:pt>
                <c:pt idx="10105">
                  <c:v>#N/A</c:v>
                </c:pt>
                <c:pt idx="10106">
                  <c:v>#N/A</c:v>
                </c:pt>
                <c:pt idx="10107">
                  <c:v>#N/A</c:v>
                </c:pt>
                <c:pt idx="10108">
                  <c:v>#N/A</c:v>
                </c:pt>
                <c:pt idx="10109">
                  <c:v>#N/A</c:v>
                </c:pt>
                <c:pt idx="10110">
                  <c:v>#N/A</c:v>
                </c:pt>
                <c:pt idx="10111">
                  <c:v>#N/A</c:v>
                </c:pt>
                <c:pt idx="10112">
                  <c:v>#N/A</c:v>
                </c:pt>
                <c:pt idx="10113">
                  <c:v>#N/A</c:v>
                </c:pt>
                <c:pt idx="10114">
                  <c:v>#N/A</c:v>
                </c:pt>
                <c:pt idx="10115">
                  <c:v>#N/A</c:v>
                </c:pt>
                <c:pt idx="10116">
                  <c:v>#N/A</c:v>
                </c:pt>
                <c:pt idx="10117">
                  <c:v>#N/A</c:v>
                </c:pt>
                <c:pt idx="10118">
                  <c:v>#N/A</c:v>
                </c:pt>
                <c:pt idx="10119">
                  <c:v>#N/A</c:v>
                </c:pt>
                <c:pt idx="10120">
                  <c:v>#N/A</c:v>
                </c:pt>
                <c:pt idx="10121">
                  <c:v>#N/A</c:v>
                </c:pt>
                <c:pt idx="10122">
                  <c:v>#N/A</c:v>
                </c:pt>
                <c:pt idx="10123">
                  <c:v>#N/A</c:v>
                </c:pt>
                <c:pt idx="10124">
                  <c:v>#N/A</c:v>
                </c:pt>
                <c:pt idx="10125">
                  <c:v>#N/A</c:v>
                </c:pt>
                <c:pt idx="10126">
                  <c:v>#N/A</c:v>
                </c:pt>
                <c:pt idx="10127">
                  <c:v>#N/A</c:v>
                </c:pt>
                <c:pt idx="10128">
                  <c:v>#N/A</c:v>
                </c:pt>
                <c:pt idx="10129">
                  <c:v>#N/A</c:v>
                </c:pt>
                <c:pt idx="10130">
                  <c:v>#N/A</c:v>
                </c:pt>
                <c:pt idx="10131">
                  <c:v>#N/A</c:v>
                </c:pt>
                <c:pt idx="10132">
                  <c:v>#N/A</c:v>
                </c:pt>
                <c:pt idx="10133">
                  <c:v>#N/A</c:v>
                </c:pt>
                <c:pt idx="10134">
                  <c:v>#N/A</c:v>
                </c:pt>
                <c:pt idx="10135">
                  <c:v>#N/A</c:v>
                </c:pt>
                <c:pt idx="10136">
                  <c:v>#N/A</c:v>
                </c:pt>
                <c:pt idx="10137">
                  <c:v>#N/A</c:v>
                </c:pt>
                <c:pt idx="10138">
                  <c:v>#N/A</c:v>
                </c:pt>
                <c:pt idx="10139">
                  <c:v>#N/A</c:v>
                </c:pt>
                <c:pt idx="10140">
                  <c:v>#N/A</c:v>
                </c:pt>
                <c:pt idx="10141">
                  <c:v>#N/A</c:v>
                </c:pt>
                <c:pt idx="10142">
                  <c:v>#N/A</c:v>
                </c:pt>
                <c:pt idx="10143">
                  <c:v>#N/A</c:v>
                </c:pt>
                <c:pt idx="10144">
                  <c:v>#N/A</c:v>
                </c:pt>
                <c:pt idx="10145">
                  <c:v>#N/A</c:v>
                </c:pt>
                <c:pt idx="10146">
                  <c:v>#N/A</c:v>
                </c:pt>
                <c:pt idx="10147">
                  <c:v>#N/A</c:v>
                </c:pt>
                <c:pt idx="10148">
                  <c:v>#N/A</c:v>
                </c:pt>
                <c:pt idx="10149">
                  <c:v>#N/A</c:v>
                </c:pt>
                <c:pt idx="10150">
                  <c:v>#N/A</c:v>
                </c:pt>
                <c:pt idx="10151">
                  <c:v>#N/A</c:v>
                </c:pt>
                <c:pt idx="10152">
                  <c:v>#N/A</c:v>
                </c:pt>
                <c:pt idx="10153">
                  <c:v>#N/A</c:v>
                </c:pt>
                <c:pt idx="10154">
                  <c:v>#N/A</c:v>
                </c:pt>
                <c:pt idx="10155">
                  <c:v>#N/A</c:v>
                </c:pt>
                <c:pt idx="10156">
                  <c:v>#N/A</c:v>
                </c:pt>
                <c:pt idx="10157">
                  <c:v>#N/A</c:v>
                </c:pt>
                <c:pt idx="10158">
                  <c:v>#N/A</c:v>
                </c:pt>
                <c:pt idx="10159">
                  <c:v>#N/A</c:v>
                </c:pt>
                <c:pt idx="10160">
                  <c:v>#N/A</c:v>
                </c:pt>
                <c:pt idx="10161">
                  <c:v>#N/A</c:v>
                </c:pt>
                <c:pt idx="10162">
                  <c:v>#N/A</c:v>
                </c:pt>
                <c:pt idx="10163">
                  <c:v>#N/A</c:v>
                </c:pt>
                <c:pt idx="10164">
                  <c:v>#N/A</c:v>
                </c:pt>
                <c:pt idx="10165">
                  <c:v>#N/A</c:v>
                </c:pt>
                <c:pt idx="10166">
                  <c:v>#N/A</c:v>
                </c:pt>
                <c:pt idx="10167">
                  <c:v>#N/A</c:v>
                </c:pt>
                <c:pt idx="10168">
                  <c:v>#N/A</c:v>
                </c:pt>
                <c:pt idx="10169">
                  <c:v>#N/A</c:v>
                </c:pt>
                <c:pt idx="10170">
                  <c:v>#N/A</c:v>
                </c:pt>
                <c:pt idx="10171">
                  <c:v>#N/A</c:v>
                </c:pt>
                <c:pt idx="10172">
                  <c:v>#N/A</c:v>
                </c:pt>
                <c:pt idx="10173">
                  <c:v>#N/A</c:v>
                </c:pt>
                <c:pt idx="10174">
                  <c:v>#N/A</c:v>
                </c:pt>
                <c:pt idx="10175">
                  <c:v>#N/A</c:v>
                </c:pt>
                <c:pt idx="10176">
                  <c:v>#N/A</c:v>
                </c:pt>
                <c:pt idx="10177">
                  <c:v>#N/A</c:v>
                </c:pt>
                <c:pt idx="10178">
                  <c:v>#N/A</c:v>
                </c:pt>
                <c:pt idx="10179">
                  <c:v>#N/A</c:v>
                </c:pt>
                <c:pt idx="10180">
                  <c:v>#N/A</c:v>
                </c:pt>
                <c:pt idx="10181">
                  <c:v>#N/A</c:v>
                </c:pt>
                <c:pt idx="10182">
                  <c:v>#N/A</c:v>
                </c:pt>
                <c:pt idx="10183">
                  <c:v>#N/A</c:v>
                </c:pt>
                <c:pt idx="10184">
                  <c:v>#N/A</c:v>
                </c:pt>
                <c:pt idx="10185">
                  <c:v>#N/A</c:v>
                </c:pt>
                <c:pt idx="10186">
                  <c:v>#N/A</c:v>
                </c:pt>
                <c:pt idx="10187">
                  <c:v>#N/A</c:v>
                </c:pt>
                <c:pt idx="10188">
                  <c:v>#N/A</c:v>
                </c:pt>
                <c:pt idx="10189">
                  <c:v>#N/A</c:v>
                </c:pt>
                <c:pt idx="10190">
                  <c:v>#N/A</c:v>
                </c:pt>
                <c:pt idx="10191">
                  <c:v>#N/A</c:v>
                </c:pt>
                <c:pt idx="10192">
                  <c:v>#N/A</c:v>
                </c:pt>
                <c:pt idx="10193">
                  <c:v>#N/A</c:v>
                </c:pt>
                <c:pt idx="10194">
                  <c:v>#N/A</c:v>
                </c:pt>
                <c:pt idx="10195">
                  <c:v>#N/A</c:v>
                </c:pt>
                <c:pt idx="10196">
                  <c:v>#N/A</c:v>
                </c:pt>
                <c:pt idx="10197">
                  <c:v>#N/A</c:v>
                </c:pt>
                <c:pt idx="10198">
                  <c:v>#N/A</c:v>
                </c:pt>
                <c:pt idx="10199">
                  <c:v>#N/A</c:v>
                </c:pt>
                <c:pt idx="10200">
                  <c:v>#N/A</c:v>
                </c:pt>
                <c:pt idx="10201">
                  <c:v>#N/A</c:v>
                </c:pt>
                <c:pt idx="10202">
                  <c:v>#N/A</c:v>
                </c:pt>
                <c:pt idx="10203">
                  <c:v>#N/A</c:v>
                </c:pt>
                <c:pt idx="10204">
                  <c:v>#N/A</c:v>
                </c:pt>
                <c:pt idx="10205">
                  <c:v>#N/A</c:v>
                </c:pt>
                <c:pt idx="10206">
                  <c:v>#N/A</c:v>
                </c:pt>
                <c:pt idx="10207">
                  <c:v>#N/A</c:v>
                </c:pt>
                <c:pt idx="10208">
                  <c:v>#N/A</c:v>
                </c:pt>
                <c:pt idx="10209">
                  <c:v>#N/A</c:v>
                </c:pt>
                <c:pt idx="10210">
                  <c:v>#N/A</c:v>
                </c:pt>
                <c:pt idx="10211">
                  <c:v>#N/A</c:v>
                </c:pt>
                <c:pt idx="10212">
                  <c:v>#N/A</c:v>
                </c:pt>
                <c:pt idx="10213">
                  <c:v>#N/A</c:v>
                </c:pt>
                <c:pt idx="10214">
                  <c:v>#N/A</c:v>
                </c:pt>
                <c:pt idx="10215">
                  <c:v>#N/A</c:v>
                </c:pt>
                <c:pt idx="10216">
                  <c:v>#N/A</c:v>
                </c:pt>
                <c:pt idx="10217">
                  <c:v>#N/A</c:v>
                </c:pt>
                <c:pt idx="10218">
                  <c:v>#N/A</c:v>
                </c:pt>
                <c:pt idx="10219">
                  <c:v>#N/A</c:v>
                </c:pt>
                <c:pt idx="10220">
                  <c:v>#N/A</c:v>
                </c:pt>
                <c:pt idx="10221">
                  <c:v>#N/A</c:v>
                </c:pt>
                <c:pt idx="10222">
                  <c:v>#N/A</c:v>
                </c:pt>
                <c:pt idx="10223">
                  <c:v>#N/A</c:v>
                </c:pt>
                <c:pt idx="10224">
                  <c:v>#N/A</c:v>
                </c:pt>
                <c:pt idx="10225">
                  <c:v>#N/A</c:v>
                </c:pt>
                <c:pt idx="10226">
                  <c:v>#N/A</c:v>
                </c:pt>
                <c:pt idx="10227">
                  <c:v>#N/A</c:v>
                </c:pt>
                <c:pt idx="10228">
                  <c:v>#N/A</c:v>
                </c:pt>
                <c:pt idx="10229">
                  <c:v>#N/A</c:v>
                </c:pt>
                <c:pt idx="10230">
                  <c:v>#N/A</c:v>
                </c:pt>
                <c:pt idx="10231">
                  <c:v>#N/A</c:v>
                </c:pt>
                <c:pt idx="10232">
                  <c:v>#N/A</c:v>
                </c:pt>
                <c:pt idx="10233">
                  <c:v>#N/A</c:v>
                </c:pt>
                <c:pt idx="10234">
                  <c:v>#N/A</c:v>
                </c:pt>
                <c:pt idx="10235">
                  <c:v>#N/A</c:v>
                </c:pt>
                <c:pt idx="10236">
                  <c:v>#N/A</c:v>
                </c:pt>
                <c:pt idx="10237">
                  <c:v>#N/A</c:v>
                </c:pt>
                <c:pt idx="10238">
                  <c:v>#N/A</c:v>
                </c:pt>
                <c:pt idx="10239">
                  <c:v>#N/A</c:v>
                </c:pt>
                <c:pt idx="10240">
                  <c:v>#N/A</c:v>
                </c:pt>
                <c:pt idx="10241">
                  <c:v>#N/A</c:v>
                </c:pt>
                <c:pt idx="10242">
                  <c:v>#N/A</c:v>
                </c:pt>
                <c:pt idx="10243">
                  <c:v>#N/A</c:v>
                </c:pt>
                <c:pt idx="10244">
                  <c:v>#N/A</c:v>
                </c:pt>
                <c:pt idx="10245">
                  <c:v>#N/A</c:v>
                </c:pt>
                <c:pt idx="10246">
                  <c:v>#N/A</c:v>
                </c:pt>
                <c:pt idx="10247">
                  <c:v>#N/A</c:v>
                </c:pt>
                <c:pt idx="10248">
                  <c:v>#N/A</c:v>
                </c:pt>
                <c:pt idx="10249">
                  <c:v>#N/A</c:v>
                </c:pt>
                <c:pt idx="10250">
                  <c:v>#N/A</c:v>
                </c:pt>
                <c:pt idx="10251">
                  <c:v>#N/A</c:v>
                </c:pt>
                <c:pt idx="10252">
                  <c:v>#N/A</c:v>
                </c:pt>
                <c:pt idx="10253">
                  <c:v>#N/A</c:v>
                </c:pt>
                <c:pt idx="10254">
                  <c:v>#N/A</c:v>
                </c:pt>
                <c:pt idx="10255">
                  <c:v>#N/A</c:v>
                </c:pt>
                <c:pt idx="10256">
                  <c:v>#N/A</c:v>
                </c:pt>
                <c:pt idx="10257">
                  <c:v>#N/A</c:v>
                </c:pt>
                <c:pt idx="10258">
                  <c:v>#N/A</c:v>
                </c:pt>
                <c:pt idx="10259">
                  <c:v>#N/A</c:v>
                </c:pt>
                <c:pt idx="10260">
                  <c:v>#N/A</c:v>
                </c:pt>
                <c:pt idx="10261">
                  <c:v>#N/A</c:v>
                </c:pt>
                <c:pt idx="10262">
                  <c:v>#N/A</c:v>
                </c:pt>
                <c:pt idx="10263">
                  <c:v>#N/A</c:v>
                </c:pt>
                <c:pt idx="10264">
                  <c:v>#N/A</c:v>
                </c:pt>
                <c:pt idx="10265">
                  <c:v>#N/A</c:v>
                </c:pt>
                <c:pt idx="10266">
                  <c:v>#N/A</c:v>
                </c:pt>
                <c:pt idx="10267">
                  <c:v>#N/A</c:v>
                </c:pt>
                <c:pt idx="10268">
                  <c:v>#N/A</c:v>
                </c:pt>
                <c:pt idx="10269">
                  <c:v>#N/A</c:v>
                </c:pt>
                <c:pt idx="10270">
                  <c:v>#N/A</c:v>
                </c:pt>
                <c:pt idx="10271">
                  <c:v>#N/A</c:v>
                </c:pt>
                <c:pt idx="10272">
                  <c:v>#N/A</c:v>
                </c:pt>
                <c:pt idx="10273">
                  <c:v>#N/A</c:v>
                </c:pt>
                <c:pt idx="10274">
                  <c:v>#N/A</c:v>
                </c:pt>
                <c:pt idx="10275">
                  <c:v>#N/A</c:v>
                </c:pt>
                <c:pt idx="10276">
                  <c:v>#N/A</c:v>
                </c:pt>
                <c:pt idx="10277">
                  <c:v>#N/A</c:v>
                </c:pt>
                <c:pt idx="10278">
                  <c:v>#N/A</c:v>
                </c:pt>
                <c:pt idx="10279">
                  <c:v>#N/A</c:v>
                </c:pt>
                <c:pt idx="10280">
                  <c:v>#N/A</c:v>
                </c:pt>
                <c:pt idx="10281">
                  <c:v>#N/A</c:v>
                </c:pt>
                <c:pt idx="10282">
                  <c:v>#N/A</c:v>
                </c:pt>
                <c:pt idx="10283">
                  <c:v>#N/A</c:v>
                </c:pt>
                <c:pt idx="10284">
                  <c:v>#N/A</c:v>
                </c:pt>
                <c:pt idx="10285">
                  <c:v>#N/A</c:v>
                </c:pt>
                <c:pt idx="10286">
                  <c:v>#N/A</c:v>
                </c:pt>
                <c:pt idx="10287">
                  <c:v>#N/A</c:v>
                </c:pt>
                <c:pt idx="10288">
                  <c:v>#N/A</c:v>
                </c:pt>
                <c:pt idx="10289">
                  <c:v>#N/A</c:v>
                </c:pt>
                <c:pt idx="10290">
                  <c:v>#N/A</c:v>
                </c:pt>
                <c:pt idx="10291">
                  <c:v>#N/A</c:v>
                </c:pt>
                <c:pt idx="10292">
                  <c:v>#N/A</c:v>
                </c:pt>
                <c:pt idx="10293">
                  <c:v>#N/A</c:v>
                </c:pt>
                <c:pt idx="10294">
                  <c:v>#N/A</c:v>
                </c:pt>
                <c:pt idx="10295">
                  <c:v>#N/A</c:v>
                </c:pt>
                <c:pt idx="10296">
                  <c:v>#N/A</c:v>
                </c:pt>
                <c:pt idx="10297">
                  <c:v>#N/A</c:v>
                </c:pt>
                <c:pt idx="10298">
                  <c:v>#N/A</c:v>
                </c:pt>
                <c:pt idx="10299">
                  <c:v>#N/A</c:v>
                </c:pt>
                <c:pt idx="10300">
                  <c:v>#N/A</c:v>
                </c:pt>
                <c:pt idx="10301">
                  <c:v>#N/A</c:v>
                </c:pt>
                <c:pt idx="10302">
                  <c:v>#N/A</c:v>
                </c:pt>
                <c:pt idx="10303">
                  <c:v>#N/A</c:v>
                </c:pt>
                <c:pt idx="10304">
                  <c:v>#N/A</c:v>
                </c:pt>
                <c:pt idx="10305">
                  <c:v>#N/A</c:v>
                </c:pt>
                <c:pt idx="10306">
                  <c:v>#N/A</c:v>
                </c:pt>
                <c:pt idx="10307">
                  <c:v>#N/A</c:v>
                </c:pt>
                <c:pt idx="10308">
                  <c:v>#N/A</c:v>
                </c:pt>
                <c:pt idx="10309">
                  <c:v>#N/A</c:v>
                </c:pt>
                <c:pt idx="10310">
                  <c:v>#N/A</c:v>
                </c:pt>
                <c:pt idx="10311">
                  <c:v>#N/A</c:v>
                </c:pt>
                <c:pt idx="10312">
                  <c:v>#N/A</c:v>
                </c:pt>
                <c:pt idx="10313">
                  <c:v>#N/A</c:v>
                </c:pt>
                <c:pt idx="10314">
                  <c:v>#N/A</c:v>
                </c:pt>
                <c:pt idx="10315">
                  <c:v>#N/A</c:v>
                </c:pt>
                <c:pt idx="10316">
                  <c:v>#N/A</c:v>
                </c:pt>
                <c:pt idx="10317">
                  <c:v>#N/A</c:v>
                </c:pt>
                <c:pt idx="10318">
                  <c:v>#N/A</c:v>
                </c:pt>
                <c:pt idx="10319">
                  <c:v>#N/A</c:v>
                </c:pt>
                <c:pt idx="10320">
                  <c:v>#N/A</c:v>
                </c:pt>
                <c:pt idx="10321">
                  <c:v>#N/A</c:v>
                </c:pt>
                <c:pt idx="10322">
                  <c:v>#N/A</c:v>
                </c:pt>
                <c:pt idx="10323">
                  <c:v>#N/A</c:v>
                </c:pt>
                <c:pt idx="10324">
                  <c:v>#N/A</c:v>
                </c:pt>
                <c:pt idx="10325">
                  <c:v>#N/A</c:v>
                </c:pt>
                <c:pt idx="10326">
                  <c:v>#N/A</c:v>
                </c:pt>
                <c:pt idx="10327">
                  <c:v>#N/A</c:v>
                </c:pt>
                <c:pt idx="10328">
                  <c:v>#N/A</c:v>
                </c:pt>
                <c:pt idx="10329">
                  <c:v>#N/A</c:v>
                </c:pt>
                <c:pt idx="10330">
                  <c:v>#N/A</c:v>
                </c:pt>
                <c:pt idx="10331">
                  <c:v>#N/A</c:v>
                </c:pt>
                <c:pt idx="10332">
                  <c:v>#N/A</c:v>
                </c:pt>
                <c:pt idx="10333">
                  <c:v>#N/A</c:v>
                </c:pt>
                <c:pt idx="10334">
                  <c:v>#N/A</c:v>
                </c:pt>
                <c:pt idx="10335">
                  <c:v>#N/A</c:v>
                </c:pt>
                <c:pt idx="10336">
                  <c:v>#N/A</c:v>
                </c:pt>
                <c:pt idx="10337">
                  <c:v>#N/A</c:v>
                </c:pt>
                <c:pt idx="10338">
                  <c:v>#N/A</c:v>
                </c:pt>
                <c:pt idx="10339">
                  <c:v>#N/A</c:v>
                </c:pt>
                <c:pt idx="10340">
                  <c:v>#N/A</c:v>
                </c:pt>
                <c:pt idx="10341">
                  <c:v>#N/A</c:v>
                </c:pt>
                <c:pt idx="10342">
                  <c:v>#N/A</c:v>
                </c:pt>
                <c:pt idx="10343">
                  <c:v>#N/A</c:v>
                </c:pt>
                <c:pt idx="10344">
                  <c:v>#N/A</c:v>
                </c:pt>
                <c:pt idx="10345">
                  <c:v>#N/A</c:v>
                </c:pt>
                <c:pt idx="10346">
                  <c:v>#N/A</c:v>
                </c:pt>
                <c:pt idx="10347">
                  <c:v>#N/A</c:v>
                </c:pt>
                <c:pt idx="10348">
                  <c:v>#N/A</c:v>
                </c:pt>
                <c:pt idx="10349">
                  <c:v>#N/A</c:v>
                </c:pt>
                <c:pt idx="10350">
                  <c:v>#N/A</c:v>
                </c:pt>
                <c:pt idx="10351">
                  <c:v>#N/A</c:v>
                </c:pt>
                <c:pt idx="10352">
                  <c:v>#N/A</c:v>
                </c:pt>
                <c:pt idx="10353">
                  <c:v>#N/A</c:v>
                </c:pt>
                <c:pt idx="10354">
                  <c:v>#N/A</c:v>
                </c:pt>
                <c:pt idx="10355">
                  <c:v>#N/A</c:v>
                </c:pt>
                <c:pt idx="10356">
                  <c:v>#N/A</c:v>
                </c:pt>
                <c:pt idx="10357">
                  <c:v>#N/A</c:v>
                </c:pt>
                <c:pt idx="10358">
                  <c:v>#N/A</c:v>
                </c:pt>
                <c:pt idx="10359">
                  <c:v>#N/A</c:v>
                </c:pt>
                <c:pt idx="10360">
                  <c:v>#N/A</c:v>
                </c:pt>
                <c:pt idx="10361">
                  <c:v>#N/A</c:v>
                </c:pt>
                <c:pt idx="10362">
                  <c:v>#N/A</c:v>
                </c:pt>
                <c:pt idx="10363">
                  <c:v>#N/A</c:v>
                </c:pt>
                <c:pt idx="10364">
                  <c:v>#N/A</c:v>
                </c:pt>
                <c:pt idx="10365">
                  <c:v>#N/A</c:v>
                </c:pt>
                <c:pt idx="10366">
                  <c:v>#N/A</c:v>
                </c:pt>
                <c:pt idx="10367">
                  <c:v>#N/A</c:v>
                </c:pt>
                <c:pt idx="10368">
                  <c:v>#N/A</c:v>
                </c:pt>
                <c:pt idx="10369">
                  <c:v>#N/A</c:v>
                </c:pt>
                <c:pt idx="10370">
                  <c:v>#N/A</c:v>
                </c:pt>
                <c:pt idx="10371">
                  <c:v>#N/A</c:v>
                </c:pt>
                <c:pt idx="10372">
                  <c:v>#N/A</c:v>
                </c:pt>
                <c:pt idx="10373">
                  <c:v>#N/A</c:v>
                </c:pt>
                <c:pt idx="10374">
                  <c:v>#N/A</c:v>
                </c:pt>
                <c:pt idx="10375">
                  <c:v>#N/A</c:v>
                </c:pt>
                <c:pt idx="10376">
                  <c:v>#N/A</c:v>
                </c:pt>
                <c:pt idx="10377">
                  <c:v>#N/A</c:v>
                </c:pt>
                <c:pt idx="10378">
                  <c:v>#N/A</c:v>
                </c:pt>
                <c:pt idx="10379">
                  <c:v>#N/A</c:v>
                </c:pt>
                <c:pt idx="10380">
                  <c:v>#N/A</c:v>
                </c:pt>
                <c:pt idx="10381">
                  <c:v>#N/A</c:v>
                </c:pt>
                <c:pt idx="10382">
                  <c:v>#N/A</c:v>
                </c:pt>
                <c:pt idx="10383">
                  <c:v>#N/A</c:v>
                </c:pt>
                <c:pt idx="10384">
                  <c:v>#N/A</c:v>
                </c:pt>
                <c:pt idx="10385">
                  <c:v>#N/A</c:v>
                </c:pt>
                <c:pt idx="10386">
                  <c:v>#N/A</c:v>
                </c:pt>
                <c:pt idx="10387">
                  <c:v>#N/A</c:v>
                </c:pt>
                <c:pt idx="10388">
                  <c:v>#N/A</c:v>
                </c:pt>
                <c:pt idx="10389">
                  <c:v>#N/A</c:v>
                </c:pt>
                <c:pt idx="10390">
                  <c:v>#N/A</c:v>
                </c:pt>
                <c:pt idx="10391">
                  <c:v>#N/A</c:v>
                </c:pt>
                <c:pt idx="10392">
                  <c:v>#N/A</c:v>
                </c:pt>
                <c:pt idx="10393">
                  <c:v>#N/A</c:v>
                </c:pt>
                <c:pt idx="10394">
                  <c:v>#N/A</c:v>
                </c:pt>
                <c:pt idx="10395">
                  <c:v>#N/A</c:v>
                </c:pt>
                <c:pt idx="10396">
                  <c:v>#N/A</c:v>
                </c:pt>
                <c:pt idx="10397">
                  <c:v>#N/A</c:v>
                </c:pt>
                <c:pt idx="10398">
                  <c:v>#N/A</c:v>
                </c:pt>
                <c:pt idx="10399">
                  <c:v>#N/A</c:v>
                </c:pt>
                <c:pt idx="10400">
                  <c:v>#N/A</c:v>
                </c:pt>
                <c:pt idx="10401">
                  <c:v>#N/A</c:v>
                </c:pt>
                <c:pt idx="10402">
                  <c:v>#N/A</c:v>
                </c:pt>
                <c:pt idx="10403">
                  <c:v>#N/A</c:v>
                </c:pt>
                <c:pt idx="10404">
                  <c:v>#N/A</c:v>
                </c:pt>
                <c:pt idx="10405">
                  <c:v>#N/A</c:v>
                </c:pt>
                <c:pt idx="10406">
                  <c:v>#N/A</c:v>
                </c:pt>
                <c:pt idx="10407">
                  <c:v>#N/A</c:v>
                </c:pt>
                <c:pt idx="10408">
                  <c:v>#N/A</c:v>
                </c:pt>
                <c:pt idx="10409">
                  <c:v>#N/A</c:v>
                </c:pt>
                <c:pt idx="10410">
                  <c:v>#N/A</c:v>
                </c:pt>
                <c:pt idx="10411">
                  <c:v>#N/A</c:v>
                </c:pt>
                <c:pt idx="10412">
                  <c:v>#N/A</c:v>
                </c:pt>
                <c:pt idx="10413">
                  <c:v>#N/A</c:v>
                </c:pt>
                <c:pt idx="10414">
                  <c:v>#N/A</c:v>
                </c:pt>
                <c:pt idx="10415">
                  <c:v>#N/A</c:v>
                </c:pt>
                <c:pt idx="10416">
                  <c:v>#N/A</c:v>
                </c:pt>
                <c:pt idx="10417">
                  <c:v>#N/A</c:v>
                </c:pt>
                <c:pt idx="10418">
                  <c:v>#N/A</c:v>
                </c:pt>
                <c:pt idx="10419">
                  <c:v>#N/A</c:v>
                </c:pt>
                <c:pt idx="10420">
                  <c:v>#N/A</c:v>
                </c:pt>
                <c:pt idx="10421">
                  <c:v>#N/A</c:v>
                </c:pt>
                <c:pt idx="10422">
                  <c:v>#N/A</c:v>
                </c:pt>
                <c:pt idx="10423">
                  <c:v>#N/A</c:v>
                </c:pt>
                <c:pt idx="10424">
                  <c:v>#N/A</c:v>
                </c:pt>
                <c:pt idx="10425">
                  <c:v>#N/A</c:v>
                </c:pt>
                <c:pt idx="10426">
                  <c:v>#N/A</c:v>
                </c:pt>
                <c:pt idx="10427">
                  <c:v>#N/A</c:v>
                </c:pt>
                <c:pt idx="10428">
                  <c:v>#N/A</c:v>
                </c:pt>
                <c:pt idx="10429">
                  <c:v>#N/A</c:v>
                </c:pt>
                <c:pt idx="10430">
                  <c:v>#N/A</c:v>
                </c:pt>
                <c:pt idx="10431">
                  <c:v>#N/A</c:v>
                </c:pt>
                <c:pt idx="10432">
                  <c:v>#N/A</c:v>
                </c:pt>
                <c:pt idx="10433">
                  <c:v>#N/A</c:v>
                </c:pt>
                <c:pt idx="10434">
                  <c:v>#N/A</c:v>
                </c:pt>
                <c:pt idx="10435">
                  <c:v>#N/A</c:v>
                </c:pt>
                <c:pt idx="10436">
                  <c:v>#N/A</c:v>
                </c:pt>
                <c:pt idx="10437">
                  <c:v>#N/A</c:v>
                </c:pt>
                <c:pt idx="10438">
                  <c:v>#N/A</c:v>
                </c:pt>
                <c:pt idx="10439">
                  <c:v>#N/A</c:v>
                </c:pt>
                <c:pt idx="10440">
                  <c:v>#N/A</c:v>
                </c:pt>
                <c:pt idx="10441">
                  <c:v>#N/A</c:v>
                </c:pt>
                <c:pt idx="10442">
                  <c:v>#N/A</c:v>
                </c:pt>
                <c:pt idx="10443">
                  <c:v>#N/A</c:v>
                </c:pt>
                <c:pt idx="10444">
                  <c:v>#N/A</c:v>
                </c:pt>
                <c:pt idx="10445">
                  <c:v>#N/A</c:v>
                </c:pt>
                <c:pt idx="10446">
                  <c:v>#N/A</c:v>
                </c:pt>
                <c:pt idx="10447">
                  <c:v>#N/A</c:v>
                </c:pt>
                <c:pt idx="10448">
                  <c:v>#N/A</c:v>
                </c:pt>
                <c:pt idx="10449">
                  <c:v>#N/A</c:v>
                </c:pt>
                <c:pt idx="10450">
                  <c:v>#N/A</c:v>
                </c:pt>
                <c:pt idx="10451">
                  <c:v>#N/A</c:v>
                </c:pt>
                <c:pt idx="10452">
                  <c:v>#N/A</c:v>
                </c:pt>
                <c:pt idx="10453">
                  <c:v>#N/A</c:v>
                </c:pt>
                <c:pt idx="10454">
                  <c:v>#N/A</c:v>
                </c:pt>
                <c:pt idx="10455">
                  <c:v>#N/A</c:v>
                </c:pt>
                <c:pt idx="10456">
                  <c:v>#N/A</c:v>
                </c:pt>
                <c:pt idx="10457">
                  <c:v>#N/A</c:v>
                </c:pt>
                <c:pt idx="10458">
                  <c:v>#N/A</c:v>
                </c:pt>
                <c:pt idx="10459">
                  <c:v>#N/A</c:v>
                </c:pt>
                <c:pt idx="10460">
                  <c:v>#N/A</c:v>
                </c:pt>
                <c:pt idx="10461">
                  <c:v>#N/A</c:v>
                </c:pt>
                <c:pt idx="10462">
                  <c:v>#N/A</c:v>
                </c:pt>
                <c:pt idx="10463">
                  <c:v>#N/A</c:v>
                </c:pt>
                <c:pt idx="10464">
                  <c:v>#N/A</c:v>
                </c:pt>
                <c:pt idx="10465">
                  <c:v>#N/A</c:v>
                </c:pt>
                <c:pt idx="10466">
                  <c:v>#N/A</c:v>
                </c:pt>
                <c:pt idx="10467">
                  <c:v>#N/A</c:v>
                </c:pt>
                <c:pt idx="10468">
                  <c:v>#N/A</c:v>
                </c:pt>
                <c:pt idx="10469">
                  <c:v>#N/A</c:v>
                </c:pt>
                <c:pt idx="10470">
                  <c:v>#N/A</c:v>
                </c:pt>
                <c:pt idx="10471">
                  <c:v>#N/A</c:v>
                </c:pt>
                <c:pt idx="10472">
                  <c:v>#N/A</c:v>
                </c:pt>
                <c:pt idx="10473">
                  <c:v>#N/A</c:v>
                </c:pt>
                <c:pt idx="10474">
                  <c:v>#N/A</c:v>
                </c:pt>
                <c:pt idx="10475">
                  <c:v>#N/A</c:v>
                </c:pt>
                <c:pt idx="10476">
                  <c:v>#N/A</c:v>
                </c:pt>
                <c:pt idx="10477">
                  <c:v>#N/A</c:v>
                </c:pt>
                <c:pt idx="10478">
                  <c:v>#N/A</c:v>
                </c:pt>
                <c:pt idx="10479">
                  <c:v>#N/A</c:v>
                </c:pt>
                <c:pt idx="10480">
                  <c:v>#N/A</c:v>
                </c:pt>
                <c:pt idx="10481">
                  <c:v>#N/A</c:v>
                </c:pt>
                <c:pt idx="10482">
                  <c:v>#N/A</c:v>
                </c:pt>
                <c:pt idx="10483">
                  <c:v>#N/A</c:v>
                </c:pt>
                <c:pt idx="10484">
                  <c:v>#N/A</c:v>
                </c:pt>
                <c:pt idx="10485">
                  <c:v>#N/A</c:v>
                </c:pt>
                <c:pt idx="10486">
                  <c:v>#N/A</c:v>
                </c:pt>
                <c:pt idx="10487">
                  <c:v>#N/A</c:v>
                </c:pt>
                <c:pt idx="10488">
                  <c:v>#N/A</c:v>
                </c:pt>
                <c:pt idx="10489">
                  <c:v>#N/A</c:v>
                </c:pt>
                <c:pt idx="10490">
                  <c:v>#N/A</c:v>
                </c:pt>
                <c:pt idx="10491">
                  <c:v>#N/A</c:v>
                </c:pt>
                <c:pt idx="10492">
                  <c:v>#N/A</c:v>
                </c:pt>
                <c:pt idx="10493">
                  <c:v>#N/A</c:v>
                </c:pt>
                <c:pt idx="10494">
                  <c:v>#N/A</c:v>
                </c:pt>
                <c:pt idx="10495">
                  <c:v>#N/A</c:v>
                </c:pt>
                <c:pt idx="10496">
                  <c:v>#N/A</c:v>
                </c:pt>
                <c:pt idx="10497">
                  <c:v>#N/A</c:v>
                </c:pt>
                <c:pt idx="10498">
                  <c:v>#N/A</c:v>
                </c:pt>
                <c:pt idx="10499">
                  <c:v>#N/A</c:v>
                </c:pt>
                <c:pt idx="10500">
                  <c:v>#N/A</c:v>
                </c:pt>
                <c:pt idx="10501">
                  <c:v>#N/A</c:v>
                </c:pt>
                <c:pt idx="10502">
                  <c:v>#N/A</c:v>
                </c:pt>
                <c:pt idx="10503">
                  <c:v>#N/A</c:v>
                </c:pt>
                <c:pt idx="10504">
                  <c:v>#N/A</c:v>
                </c:pt>
                <c:pt idx="10505">
                  <c:v>#N/A</c:v>
                </c:pt>
                <c:pt idx="10506">
                  <c:v>#N/A</c:v>
                </c:pt>
                <c:pt idx="10507">
                  <c:v>#N/A</c:v>
                </c:pt>
                <c:pt idx="10508">
                  <c:v>#N/A</c:v>
                </c:pt>
                <c:pt idx="10509">
                  <c:v>#N/A</c:v>
                </c:pt>
                <c:pt idx="10510">
                  <c:v>#N/A</c:v>
                </c:pt>
                <c:pt idx="10511">
                  <c:v>#N/A</c:v>
                </c:pt>
                <c:pt idx="10512">
                  <c:v>#N/A</c:v>
                </c:pt>
                <c:pt idx="10513">
                  <c:v>#N/A</c:v>
                </c:pt>
                <c:pt idx="10514">
                  <c:v>#N/A</c:v>
                </c:pt>
                <c:pt idx="10515">
                  <c:v>#N/A</c:v>
                </c:pt>
                <c:pt idx="10516">
                  <c:v>#N/A</c:v>
                </c:pt>
                <c:pt idx="10517">
                  <c:v>#N/A</c:v>
                </c:pt>
                <c:pt idx="10518">
                  <c:v>#N/A</c:v>
                </c:pt>
                <c:pt idx="10519">
                  <c:v>#N/A</c:v>
                </c:pt>
                <c:pt idx="10520">
                  <c:v>#N/A</c:v>
                </c:pt>
                <c:pt idx="10521">
                  <c:v>#N/A</c:v>
                </c:pt>
                <c:pt idx="10522">
                  <c:v>#N/A</c:v>
                </c:pt>
                <c:pt idx="10523">
                  <c:v>#N/A</c:v>
                </c:pt>
                <c:pt idx="10524">
                  <c:v>#N/A</c:v>
                </c:pt>
                <c:pt idx="10525">
                  <c:v>#N/A</c:v>
                </c:pt>
                <c:pt idx="10526">
                  <c:v>#N/A</c:v>
                </c:pt>
                <c:pt idx="10527">
                  <c:v>#N/A</c:v>
                </c:pt>
                <c:pt idx="10528">
                  <c:v>#N/A</c:v>
                </c:pt>
                <c:pt idx="10529">
                  <c:v>#N/A</c:v>
                </c:pt>
                <c:pt idx="10530">
                  <c:v>#N/A</c:v>
                </c:pt>
                <c:pt idx="10531">
                  <c:v>#N/A</c:v>
                </c:pt>
                <c:pt idx="10532">
                  <c:v>#N/A</c:v>
                </c:pt>
                <c:pt idx="10533">
                  <c:v>#N/A</c:v>
                </c:pt>
                <c:pt idx="10534">
                  <c:v>#N/A</c:v>
                </c:pt>
                <c:pt idx="10535">
                  <c:v>#N/A</c:v>
                </c:pt>
                <c:pt idx="10536">
                  <c:v>#N/A</c:v>
                </c:pt>
                <c:pt idx="10537">
                  <c:v>#N/A</c:v>
                </c:pt>
                <c:pt idx="10538">
                  <c:v>#N/A</c:v>
                </c:pt>
                <c:pt idx="10539">
                  <c:v>#N/A</c:v>
                </c:pt>
                <c:pt idx="10540">
                  <c:v>#N/A</c:v>
                </c:pt>
                <c:pt idx="10541">
                  <c:v>#N/A</c:v>
                </c:pt>
                <c:pt idx="10542">
                  <c:v>#N/A</c:v>
                </c:pt>
                <c:pt idx="10543">
                  <c:v>#N/A</c:v>
                </c:pt>
                <c:pt idx="10544">
                  <c:v>#N/A</c:v>
                </c:pt>
                <c:pt idx="10545">
                  <c:v>#N/A</c:v>
                </c:pt>
                <c:pt idx="10546">
                  <c:v>#N/A</c:v>
                </c:pt>
                <c:pt idx="10547">
                  <c:v>#N/A</c:v>
                </c:pt>
                <c:pt idx="10548">
                  <c:v>#N/A</c:v>
                </c:pt>
                <c:pt idx="10549">
                  <c:v>#N/A</c:v>
                </c:pt>
                <c:pt idx="10550">
                  <c:v>#N/A</c:v>
                </c:pt>
                <c:pt idx="10551">
                  <c:v>#N/A</c:v>
                </c:pt>
                <c:pt idx="10552">
                  <c:v>#N/A</c:v>
                </c:pt>
                <c:pt idx="10553">
                  <c:v>#N/A</c:v>
                </c:pt>
                <c:pt idx="10554">
                  <c:v>#N/A</c:v>
                </c:pt>
                <c:pt idx="10555">
                  <c:v>#N/A</c:v>
                </c:pt>
                <c:pt idx="10556">
                  <c:v>#N/A</c:v>
                </c:pt>
                <c:pt idx="10557">
                  <c:v>#N/A</c:v>
                </c:pt>
                <c:pt idx="10558">
                  <c:v>#N/A</c:v>
                </c:pt>
                <c:pt idx="10559">
                  <c:v>#N/A</c:v>
                </c:pt>
                <c:pt idx="10560">
                  <c:v>#N/A</c:v>
                </c:pt>
                <c:pt idx="10561">
                  <c:v>#N/A</c:v>
                </c:pt>
                <c:pt idx="10562">
                  <c:v>#N/A</c:v>
                </c:pt>
                <c:pt idx="10563">
                  <c:v>#N/A</c:v>
                </c:pt>
                <c:pt idx="10564">
                  <c:v>#N/A</c:v>
                </c:pt>
                <c:pt idx="10565">
                  <c:v>#N/A</c:v>
                </c:pt>
                <c:pt idx="10566">
                  <c:v>#N/A</c:v>
                </c:pt>
                <c:pt idx="10567">
                  <c:v>#N/A</c:v>
                </c:pt>
                <c:pt idx="10568">
                  <c:v>#N/A</c:v>
                </c:pt>
                <c:pt idx="10569">
                  <c:v>#N/A</c:v>
                </c:pt>
                <c:pt idx="10570">
                  <c:v>#N/A</c:v>
                </c:pt>
                <c:pt idx="10571">
                  <c:v>#N/A</c:v>
                </c:pt>
                <c:pt idx="10572">
                  <c:v>#N/A</c:v>
                </c:pt>
                <c:pt idx="10573">
                  <c:v>#N/A</c:v>
                </c:pt>
                <c:pt idx="10574">
                  <c:v>#N/A</c:v>
                </c:pt>
                <c:pt idx="10575">
                  <c:v>#N/A</c:v>
                </c:pt>
                <c:pt idx="10576">
                  <c:v>#N/A</c:v>
                </c:pt>
                <c:pt idx="10577">
                  <c:v>#N/A</c:v>
                </c:pt>
                <c:pt idx="10578">
                  <c:v>#N/A</c:v>
                </c:pt>
                <c:pt idx="10579">
                  <c:v>#N/A</c:v>
                </c:pt>
                <c:pt idx="10580">
                  <c:v>#N/A</c:v>
                </c:pt>
                <c:pt idx="10581">
                  <c:v>#N/A</c:v>
                </c:pt>
                <c:pt idx="10582">
                  <c:v>#N/A</c:v>
                </c:pt>
                <c:pt idx="10583">
                  <c:v>#N/A</c:v>
                </c:pt>
                <c:pt idx="10584">
                  <c:v>#N/A</c:v>
                </c:pt>
                <c:pt idx="10585">
                  <c:v>#N/A</c:v>
                </c:pt>
                <c:pt idx="10586">
                  <c:v>#N/A</c:v>
                </c:pt>
                <c:pt idx="10587">
                  <c:v>#N/A</c:v>
                </c:pt>
                <c:pt idx="10588">
                  <c:v>#N/A</c:v>
                </c:pt>
                <c:pt idx="10589">
                  <c:v>#N/A</c:v>
                </c:pt>
                <c:pt idx="10590">
                  <c:v>#N/A</c:v>
                </c:pt>
                <c:pt idx="10591">
                  <c:v>#N/A</c:v>
                </c:pt>
                <c:pt idx="10592">
                  <c:v>#N/A</c:v>
                </c:pt>
                <c:pt idx="10593">
                  <c:v>#N/A</c:v>
                </c:pt>
                <c:pt idx="10594">
                  <c:v>#N/A</c:v>
                </c:pt>
                <c:pt idx="10595">
                  <c:v>#N/A</c:v>
                </c:pt>
                <c:pt idx="10596">
                  <c:v>#N/A</c:v>
                </c:pt>
                <c:pt idx="10597">
                  <c:v>#N/A</c:v>
                </c:pt>
                <c:pt idx="10598">
                  <c:v>#N/A</c:v>
                </c:pt>
                <c:pt idx="10599">
                  <c:v>#N/A</c:v>
                </c:pt>
                <c:pt idx="10600">
                  <c:v>#N/A</c:v>
                </c:pt>
                <c:pt idx="10601">
                  <c:v>#N/A</c:v>
                </c:pt>
                <c:pt idx="10602">
                  <c:v>#N/A</c:v>
                </c:pt>
                <c:pt idx="10603">
                  <c:v>#N/A</c:v>
                </c:pt>
                <c:pt idx="10604">
                  <c:v>#N/A</c:v>
                </c:pt>
                <c:pt idx="10605">
                  <c:v>#N/A</c:v>
                </c:pt>
                <c:pt idx="10606">
                  <c:v>#N/A</c:v>
                </c:pt>
                <c:pt idx="10607">
                  <c:v>#N/A</c:v>
                </c:pt>
                <c:pt idx="10608">
                  <c:v>#N/A</c:v>
                </c:pt>
                <c:pt idx="10609">
                  <c:v>#N/A</c:v>
                </c:pt>
                <c:pt idx="10610">
                  <c:v>#N/A</c:v>
                </c:pt>
                <c:pt idx="10611">
                  <c:v>#N/A</c:v>
                </c:pt>
                <c:pt idx="10612">
                  <c:v>#N/A</c:v>
                </c:pt>
                <c:pt idx="10613">
                  <c:v>#N/A</c:v>
                </c:pt>
                <c:pt idx="10614">
                  <c:v>#N/A</c:v>
                </c:pt>
                <c:pt idx="10615">
                  <c:v>#N/A</c:v>
                </c:pt>
                <c:pt idx="10616">
                  <c:v>#N/A</c:v>
                </c:pt>
                <c:pt idx="10617">
                  <c:v>#N/A</c:v>
                </c:pt>
                <c:pt idx="10618">
                  <c:v>#N/A</c:v>
                </c:pt>
                <c:pt idx="10619">
                  <c:v>#N/A</c:v>
                </c:pt>
                <c:pt idx="10620">
                  <c:v>#N/A</c:v>
                </c:pt>
                <c:pt idx="10621">
                  <c:v>#N/A</c:v>
                </c:pt>
                <c:pt idx="10622">
                  <c:v>#N/A</c:v>
                </c:pt>
                <c:pt idx="10623">
                  <c:v>#N/A</c:v>
                </c:pt>
                <c:pt idx="10624">
                  <c:v>#N/A</c:v>
                </c:pt>
                <c:pt idx="10625">
                  <c:v>#N/A</c:v>
                </c:pt>
                <c:pt idx="10626">
                  <c:v>#N/A</c:v>
                </c:pt>
                <c:pt idx="10627">
                  <c:v>#N/A</c:v>
                </c:pt>
                <c:pt idx="10628">
                  <c:v>#N/A</c:v>
                </c:pt>
                <c:pt idx="10629">
                  <c:v>#N/A</c:v>
                </c:pt>
                <c:pt idx="10630">
                  <c:v>#N/A</c:v>
                </c:pt>
                <c:pt idx="10631">
                  <c:v>#N/A</c:v>
                </c:pt>
                <c:pt idx="10632">
                  <c:v>#N/A</c:v>
                </c:pt>
                <c:pt idx="10633">
                  <c:v>#N/A</c:v>
                </c:pt>
                <c:pt idx="10634">
                  <c:v>#N/A</c:v>
                </c:pt>
                <c:pt idx="10635">
                  <c:v>#N/A</c:v>
                </c:pt>
                <c:pt idx="10636">
                  <c:v>#N/A</c:v>
                </c:pt>
                <c:pt idx="10637">
                  <c:v>#N/A</c:v>
                </c:pt>
                <c:pt idx="10638">
                  <c:v>#N/A</c:v>
                </c:pt>
                <c:pt idx="10639">
                  <c:v>#N/A</c:v>
                </c:pt>
                <c:pt idx="10640">
                  <c:v>#N/A</c:v>
                </c:pt>
                <c:pt idx="10641">
                  <c:v>#N/A</c:v>
                </c:pt>
                <c:pt idx="10642">
                  <c:v>#N/A</c:v>
                </c:pt>
                <c:pt idx="10643">
                  <c:v>#N/A</c:v>
                </c:pt>
                <c:pt idx="10644">
                  <c:v>#N/A</c:v>
                </c:pt>
                <c:pt idx="10645">
                  <c:v>#N/A</c:v>
                </c:pt>
                <c:pt idx="10646">
                  <c:v>#N/A</c:v>
                </c:pt>
                <c:pt idx="10647">
                  <c:v>#N/A</c:v>
                </c:pt>
                <c:pt idx="10648">
                  <c:v>#N/A</c:v>
                </c:pt>
                <c:pt idx="10649">
                  <c:v>#N/A</c:v>
                </c:pt>
                <c:pt idx="10650">
                  <c:v>#N/A</c:v>
                </c:pt>
                <c:pt idx="10651">
                  <c:v>#N/A</c:v>
                </c:pt>
                <c:pt idx="10652">
                  <c:v>#N/A</c:v>
                </c:pt>
                <c:pt idx="10653">
                  <c:v>#N/A</c:v>
                </c:pt>
                <c:pt idx="10654">
                  <c:v>#N/A</c:v>
                </c:pt>
                <c:pt idx="10655">
                  <c:v>#N/A</c:v>
                </c:pt>
                <c:pt idx="10656">
                  <c:v>#N/A</c:v>
                </c:pt>
                <c:pt idx="10657">
                  <c:v>#N/A</c:v>
                </c:pt>
                <c:pt idx="10658">
                  <c:v>#N/A</c:v>
                </c:pt>
                <c:pt idx="10659">
                  <c:v>#N/A</c:v>
                </c:pt>
                <c:pt idx="10660">
                  <c:v>#N/A</c:v>
                </c:pt>
                <c:pt idx="10661">
                  <c:v>#N/A</c:v>
                </c:pt>
                <c:pt idx="10662">
                  <c:v>#N/A</c:v>
                </c:pt>
                <c:pt idx="10663">
                  <c:v>#N/A</c:v>
                </c:pt>
                <c:pt idx="10664">
                  <c:v>#N/A</c:v>
                </c:pt>
                <c:pt idx="10665">
                  <c:v>#N/A</c:v>
                </c:pt>
                <c:pt idx="10666">
                  <c:v>#N/A</c:v>
                </c:pt>
                <c:pt idx="10667">
                  <c:v>#N/A</c:v>
                </c:pt>
                <c:pt idx="10668">
                  <c:v>#N/A</c:v>
                </c:pt>
                <c:pt idx="10669">
                  <c:v>#N/A</c:v>
                </c:pt>
                <c:pt idx="10670">
                  <c:v>#N/A</c:v>
                </c:pt>
                <c:pt idx="10671">
                  <c:v>#N/A</c:v>
                </c:pt>
                <c:pt idx="10672">
                  <c:v>#N/A</c:v>
                </c:pt>
                <c:pt idx="10673">
                  <c:v>#N/A</c:v>
                </c:pt>
                <c:pt idx="10674">
                  <c:v>#N/A</c:v>
                </c:pt>
                <c:pt idx="10675">
                  <c:v>#N/A</c:v>
                </c:pt>
                <c:pt idx="10676">
                  <c:v>#N/A</c:v>
                </c:pt>
                <c:pt idx="10677">
                  <c:v>#N/A</c:v>
                </c:pt>
                <c:pt idx="10678">
                  <c:v>#N/A</c:v>
                </c:pt>
                <c:pt idx="10679">
                  <c:v>#N/A</c:v>
                </c:pt>
                <c:pt idx="10680">
                  <c:v>#N/A</c:v>
                </c:pt>
                <c:pt idx="10681">
                  <c:v>#N/A</c:v>
                </c:pt>
                <c:pt idx="10682">
                  <c:v>#N/A</c:v>
                </c:pt>
                <c:pt idx="10683">
                  <c:v>#N/A</c:v>
                </c:pt>
                <c:pt idx="10684">
                  <c:v>#N/A</c:v>
                </c:pt>
                <c:pt idx="10685">
                  <c:v>#N/A</c:v>
                </c:pt>
                <c:pt idx="10686">
                  <c:v>#N/A</c:v>
                </c:pt>
                <c:pt idx="10687">
                  <c:v>#N/A</c:v>
                </c:pt>
                <c:pt idx="10688">
                  <c:v>#N/A</c:v>
                </c:pt>
                <c:pt idx="10689">
                  <c:v>#N/A</c:v>
                </c:pt>
                <c:pt idx="10690">
                  <c:v>#N/A</c:v>
                </c:pt>
                <c:pt idx="10691">
                  <c:v>#N/A</c:v>
                </c:pt>
                <c:pt idx="10692">
                  <c:v>#N/A</c:v>
                </c:pt>
                <c:pt idx="10693">
                  <c:v>#N/A</c:v>
                </c:pt>
                <c:pt idx="10694">
                  <c:v>#N/A</c:v>
                </c:pt>
                <c:pt idx="10695">
                  <c:v>#N/A</c:v>
                </c:pt>
                <c:pt idx="10696">
                  <c:v>#N/A</c:v>
                </c:pt>
                <c:pt idx="10697">
                  <c:v>#N/A</c:v>
                </c:pt>
                <c:pt idx="10698">
                  <c:v>#N/A</c:v>
                </c:pt>
                <c:pt idx="10699">
                  <c:v>#N/A</c:v>
                </c:pt>
                <c:pt idx="10700">
                  <c:v>#N/A</c:v>
                </c:pt>
                <c:pt idx="10701">
                  <c:v>#N/A</c:v>
                </c:pt>
                <c:pt idx="10702">
                  <c:v>#N/A</c:v>
                </c:pt>
                <c:pt idx="10703">
                  <c:v>#N/A</c:v>
                </c:pt>
                <c:pt idx="10704">
                  <c:v>#N/A</c:v>
                </c:pt>
                <c:pt idx="10705">
                  <c:v>#N/A</c:v>
                </c:pt>
                <c:pt idx="10706">
                  <c:v>#N/A</c:v>
                </c:pt>
                <c:pt idx="10707">
                  <c:v>#N/A</c:v>
                </c:pt>
                <c:pt idx="10708">
                  <c:v>#N/A</c:v>
                </c:pt>
                <c:pt idx="10709">
                  <c:v>#N/A</c:v>
                </c:pt>
                <c:pt idx="10710">
                  <c:v>#N/A</c:v>
                </c:pt>
                <c:pt idx="10711">
                  <c:v>#N/A</c:v>
                </c:pt>
                <c:pt idx="10712">
                  <c:v>#N/A</c:v>
                </c:pt>
                <c:pt idx="10713">
                  <c:v>#N/A</c:v>
                </c:pt>
                <c:pt idx="10714">
                  <c:v>#N/A</c:v>
                </c:pt>
                <c:pt idx="10715">
                  <c:v>#N/A</c:v>
                </c:pt>
                <c:pt idx="10716">
                  <c:v>#N/A</c:v>
                </c:pt>
                <c:pt idx="10717">
                  <c:v>#N/A</c:v>
                </c:pt>
                <c:pt idx="10718">
                  <c:v>#N/A</c:v>
                </c:pt>
                <c:pt idx="10719">
                  <c:v>#N/A</c:v>
                </c:pt>
                <c:pt idx="10720">
                  <c:v>#N/A</c:v>
                </c:pt>
                <c:pt idx="10721">
                  <c:v>#N/A</c:v>
                </c:pt>
                <c:pt idx="10722">
                  <c:v>#N/A</c:v>
                </c:pt>
                <c:pt idx="10723">
                  <c:v>#N/A</c:v>
                </c:pt>
                <c:pt idx="10724">
                  <c:v>#N/A</c:v>
                </c:pt>
                <c:pt idx="10725">
                  <c:v>#N/A</c:v>
                </c:pt>
                <c:pt idx="10726">
                  <c:v>#N/A</c:v>
                </c:pt>
                <c:pt idx="10727">
                  <c:v>#N/A</c:v>
                </c:pt>
                <c:pt idx="10728">
                  <c:v>#N/A</c:v>
                </c:pt>
                <c:pt idx="10729">
                  <c:v>#N/A</c:v>
                </c:pt>
                <c:pt idx="10730">
                  <c:v>#N/A</c:v>
                </c:pt>
                <c:pt idx="10731">
                  <c:v>#N/A</c:v>
                </c:pt>
                <c:pt idx="10732">
                  <c:v>#N/A</c:v>
                </c:pt>
                <c:pt idx="10733">
                  <c:v>#N/A</c:v>
                </c:pt>
                <c:pt idx="10734">
                  <c:v>#N/A</c:v>
                </c:pt>
                <c:pt idx="10735">
                  <c:v>#N/A</c:v>
                </c:pt>
                <c:pt idx="10736">
                  <c:v>#N/A</c:v>
                </c:pt>
                <c:pt idx="10737">
                  <c:v>#N/A</c:v>
                </c:pt>
                <c:pt idx="10738">
                  <c:v>#N/A</c:v>
                </c:pt>
                <c:pt idx="10739">
                  <c:v>#N/A</c:v>
                </c:pt>
                <c:pt idx="10740">
                  <c:v>#N/A</c:v>
                </c:pt>
                <c:pt idx="10741">
                  <c:v>#N/A</c:v>
                </c:pt>
                <c:pt idx="10742">
                  <c:v>#N/A</c:v>
                </c:pt>
                <c:pt idx="10743">
                  <c:v>#N/A</c:v>
                </c:pt>
                <c:pt idx="10744">
                  <c:v>#N/A</c:v>
                </c:pt>
                <c:pt idx="10745">
                  <c:v>#N/A</c:v>
                </c:pt>
                <c:pt idx="10746">
                  <c:v>#N/A</c:v>
                </c:pt>
                <c:pt idx="10747">
                  <c:v>#N/A</c:v>
                </c:pt>
                <c:pt idx="10748">
                  <c:v>#N/A</c:v>
                </c:pt>
                <c:pt idx="10749">
                  <c:v>#N/A</c:v>
                </c:pt>
                <c:pt idx="10750">
                  <c:v>#N/A</c:v>
                </c:pt>
                <c:pt idx="10751">
                  <c:v>#N/A</c:v>
                </c:pt>
                <c:pt idx="10752">
                  <c:v>#N/A</c:v>
                </c:pt>
                <c:pt idx="10753">
                  <c:v>#N/A</c:v>
                </c:pt>
                <c:pt idx="10754">
                  <c:v>#N/A</c:v>
                </c:pt>
                <c:pt idx="10755">
                  <c:v>#N/A</c:v>
                </c:pt>
                <c:pt idx="10756">
                  <c:v>#N/A</c:v>
                </c:pt>
                <c:pt idx="10757">
                  <c:v>#N/A</c:v>
                </c:pt>
                <c:pt idx="10758">
                  <c:v>#N/A</c:v>
                </c:pt>
                <c:pt idx="10759">
                  <c:v>#N/A</c:v>
                </c:pt>
                <c:pt idx="10760">
                  <c:v>#N/A</c:v>
                </c:pt>
                <c:pt idx="10761">
                  <c:v>#N/A</c:v>
                </c:pt>
                <c:pt idx="10762">
                  <c:v>#N/A</c:v>
                </c:pt>
                <c:pt idx="10763">
                  <c:v>#N/A</c:v>
                </c:pt>
                <c:pt idx="10764">
                  <c:v>#N/A</c:v>
                </c:pt>
                <c:pt idx="10765">
                  <c:v>#N/A</c:v>
                </c:pt>
                <c:pt idx="10766">
                  <c:v>#N/A</c:v>
                </c:pt>
                <c:pt idx="10767">
                  <c:v>#N/A</c:v>
                </c:pt>
                <c:pt idx="10768">
                  <c:v>#N/A</c:v>
                </c:pt>
                <c:pt idx="10769">
                  <c:v>#N/A</c:v>
                </c:pt>
                <c:pt idx="10770">
                  <c:v>#N/A</c:v>
                </c:pt>
                <c:pt idx="10771">
                  <c:v>#N/A</c:v>
                </c:pt>
                <c:pt idx="10772">
                  <c:v>#N/A</c:v>
                </c:pt>
                <c:pt idx="10773">
                  <c:v>#N/A</c:v>
                </c:pt>
                <c:pt idx="10774">
                  <c:v>#N/A</c:v>
                </c:pt>
                <c:pt idx="10775">
                  <c:v>#N/A</c:v>
                </c:pt>
                <c:pt idx="10776">
                  <c:v>#N/A</c:v>
                </c:pt>
                <c:pt idx="10777">
                  <c:v>#N/A</c:v>
                </c:pt>
                <c:pt idx="10778">
                  <c:v>#N/A</c:v>
                </c:pt>
                <c:pt idx="10779">
                  <c:v>#N/A</c:v>
                </c:pt>
                <c:pt idx="10780">
                  <c:v>#N/A</c:v>
                </c:pt>
                <c:pt idx="10781">
                  <c:v>#N/A</c:v>
                </c:pt>
                <c:pt idx="10782">
                  <c:v>#N/A</c:v>
                </c:pt>
                <c:pt idx="10783">
                  <c:v>#N/A</c:v>
                </c:pt>
                <c:pt idx="10784">
                  <c:v>#N/A</c:v>
                </c:pt>
                <c:pt idx="10785">
                  <c:v>#N/A</c:v>
                </c:pt>
                <c:pt idx="10786">
                  <c:v>#N/A</c:v>
                </c:pt>
                <c:pt idx="10787">
                  <c:v>#N/A</c:v>
                </c:pt>
                <c:pt idx="10788">
                  <c:v>#N/A</c:v>
                </c:pt>
                <c:pt idx="10789">
                  <c:v>#N/A</c:v>
                </c:pt>
                <c:pt idx="10790">
                  <c:v>#N/A</c:v>
                </c:pt>
                <c:pt idx="10791">
                  <c:v>#N/A</c:v>
                </c:pt>
                <c:pt idx="10792">
                  <c:v>#N/A</c:v>
                </c:pt>
                <c:pt idx="10793">
                  <c:v>#N/A</c:v>
                </c:pt>
                <c:pt idx="10794">
                  <c:v>#N/A</c:v>
                </c:pt>
                <c:pt idx="10795">
                  <c:v>#N/A</c:v>
                </c:pt>
                <c:pt idx="10796">
                  <c:v>#N/A</c:v>
                </c:pt>
                <c:pt idx="10797">
                  <c:v>#N/A</c:v>
                </c:pt>
                <c:pt idx="10798">
                  <c:v>#N/A</c:v>
                </c:pt>
                <c:pt idx="10799">
                  <c:v>#N/A</c:v>
                </c:pt>
                <c:pt idx="10800">
                  <c:v>#N/A</c:v>
                </c:pt>
                <c:pt idx="10801">
                  <c:v>#N/A</c:v>
                </c:pt>
                <c:pt idx="10802">
                  <c:v>#N/A</c:v>
                </c:pt>
                <c:pt idx="10803">
                  <c:v>#N/A</c:v>
                </c:pt>
                <c:pt idx="10804">
                  <c:v>#N/A</c:v>
                </c:pt>
                <c:pt idx="10805">
                  <c:v>#N/A</c:v>
                </c:pt>
                <c:pt idx="10806">
                  <c:v>#N/A</c:v>
                </c:pt>
                <c:pt idx="10807">
                  <c:v>#N/A</c:v>
                </c:pt>
                <c:pt idx="10808">
                  <c:v>#N/A</c:v>
                </c:pt>
                <c:pt idx="10809">
                  <c:v>#N/A</c:v>
                </c:pt>
                <c:pt idx="10810">
                  <c:v>#N/A</c:v>
                </c:pt>
                <c:pt idx="10811">
                  <c:v>#N/A</c:v>
                </c:pt>
                <c:pt idx="10812">
                  <c:v>#N/A</c:v>
                </c:pt>
                <c:pt idx="10813">
                  <c:v>#N/A</c:v>
                </c:pt>
                <c:pt idx="10814">
                  <c:v>#N/A</c:v>
                </c:pt>
                <c:pt idx="10815">
                  <c:v>#N/A</c:v>
                </c:pt>
                <c:pt idx="10816">
                  <c:v>#N/A</c:v>
                </c:pt>
                <c:pt idx="10817">
                  <c:v>#N/A</c:v>
                </c:pt>
                <c:pt idx="10818">
                  <c:v>#N/A</c:v>
                </c:pt>
                <c:pt idx="10819">
                  <c:v>#N/A</c:v>
                </c:pt>
                <c:pt idx="10820">
                  <c:v>#N/A</c:v>
                </c:pt>
                <c:pt idx="10821">
                  <c:v>#N/A</c:v>
                </c:pt>
                <c:pt idx="10822">
                  <c:v>#N/A</c:v>
                </c:pt>
                <c:pt idx="10823">
                  <c:v>#N/A</c:v>
                </c:pt>
                <c:pt idx="10824">
                  <c:v>#N/A</c:v>
                </c:pt>
                <c:pt idx="10825">
                  <c:v>#N/A</c:v>
                </c:pt>
                <c:pt idx="10826">
                  <c:v>#N/A</c:v>
                </c:pt>
                <c:pt idx="10827">
                  <c:v>#N/A</c:v>
                </c:pt>
                <c:pt idx="10828">
                  <c:v>#N/A</c:v>
                </c:pt>
                <c:pt idx="10829">
                  <c:v>#N/A</c:v>
                </c:pt>
                <c:pt idx="10830">
                  <c:v>#N/A</c:v>
                </c:pt>
                <c:pt idx="10831">
                  <c:v>#N/A</c:v>
                </c:pt>
                <c:pt idx="10832">
                  <c:v>#N/A</c:v>
                </c:pt>
                <c:pt idx="10833">
                  <c:v>#N/A</c:v>
                </c:pt>
                <c:pt idx="10834">
                  <c:v>#N/A</c:v>
                </c:pt>
                <c:pt idx="10835">
                  <c:v>#N/A</c:v>
                </c:pt>
                <c:pt idx="10836">
                  <c:v>#N/A</c:v>
                </c:pt>
                <c:pt idx="10837">
                  <c:v>#N/A</c:v>
                </c:pt>
                <c:pt idx="10838">
                  <c:v>#N/A</c:v>
                </c:pt>
                <c:pt idx="10839">
                  <c:v>#N/A</c:v>
                </c:pt>
                <c:pt idx="10840">
                  <c:v>#N/A</c:v>
                </c:pt>
                <c:pt idx="10841">
                  <c:v>#N/A</c:v>
                </c:pt>
                <c:pt idx="10842">
                  <c:v>#N/A</c:v>
                </c:pt>
                <c:pt idx="10843">
                  <c:v>#N/A</c:v>
                </c:pt>
                <c:pt idx="10844">
                  <c:v>#N/A</c:v>
                </c:pt>
                <c:pt idx="10845">
                  <c:v>#N/A</c:v>
                </c:pt>
                <c:pt idx="10846">
                  <c:v>#N/A</c:v>
                </c:pt>
                <c:pt idx="10847">
                  <c:v>#N/A</c:v>
                </c:pt>
                <c:pt idx="10848">
                  <c:v>#N/A</c:v>
                </c:pt>
                <c:pt idx="10849">
                  <c:v>#N/A</c:v>
                </c:pt>
                <c:pt idx="10850">
                  <c:v>#N/A</c:v>
                </c:pt>
                <c:pt idx="10851">
                  <c:v>#N/A</c:v>
                </c:pt>
                <c:pt idx="10852">
                  <c:v>#N/A</c:v>
                </c:pt>
                <c:pt idx="10853">
                  <c:v>#N/A</c:v>
                </c:pt>
                <c:pt idx="10854">
                  <c:v>#N/A</c:v>
                </c:pt>
                <c:pt idx="10855">
                  <c:v>#N/A</c:v>
                </c:pt>
                <c:pt idx="10856">
                  <c:v>#N/A</c:v>
                </c:pt>
                <c:pt idx="10857">
                  <c:v>#N/A</c:v>
                </c:pt>
                <c:pt idx="10858">
                  <c:v>#N/A</c:v>
                </c:pt>
                <c:pt idx="10859">
                  <c:v>#N/A</c:v>
                </c:pt>
                <c:pt idx="10860">
                  <c:v>#N/A</c:v>
                </c:pt>
                <c:pt idx="10861">
                  <c:v>#N/A</c:v>
                </c:pt>
                <c:pt idx="10862">
                  <c:v>#N/A</c:v>
                </c:pt>
                <c:pt idx="10863">
                  <c:v>#N/A</c:v>
                </c:pt>
                <c:pt idx="10864">
                  <c:v>#N/A</c:v>
                </c:pt>
                <c:pt idx="10865">
                  <c:v>#N/A</c:v>
                </c:pt>
                <c:pt idx="10866">
                  <c:v>#N/A</c:v>
                </c:pt>
                <c:pt idx="10867">
                  <c:v>#N/A</c:v>
                </c:pt>
                <c:pt idx="10868">
                  <c:v>#N/A</c:v>
                </c:pt>
                <c:pt idx="10869">
                  <c:v>#N/A</c:v>
                </c:pt>
                <c:pt idx="10870">
                  <c:v>#N/A</c:v>
                </c:pt>
                <c:pt idx="10871">
                  <c:v>#N/A</c:v>
                </c:pt>
                <c:pt idx="10872">
                  <c:v>#N/A</c:v>
                </c:pt>
                <c:pt idx="10873">
                  <c:v>#N/A</c:v>
                </c:pt>
                <c:pt idx="10874">
                  <c:v>#N/A</c:v>
                </c:pt>
                <c:pt idx="10875">
                  <c:v>#N/A</c:v>
                </c:pt>
                <c:pt idx="10876">
                  <c:v>#N/A</c:v>
                </c:pt>
                <c:pt idx="10877">
                  <c:v>#N/A</c:v>
                </c:pt>
                <c:pt idx="10878">
                  <c:v>#N/A</c:v>
                </c:pt>
                <c:pt idx="10879">
                  <c:v>#N/A</c:v>
                </c:pt>
                <c:pt idx="10880">
                  <c:v>#N/A</c:v>
                </c:pt>
                <c:pt idx="10881">
                  <c:v>#N/A</c:v>
                </c:pt>
                <c:pt idx="10882">
                  <c:v>#N/A</c:v>
                </c:pt>
                <c:pt idx="10883">
                  <c:v>#N/A</c:v>
                </c:pt>
                <c:pt idx="10884">
                  <c:v>#N/A</c:v>
                </c:pt>
                <c:pt idx="10885">
                  <c:v>#N/A</c:v>
                </c:pt>
                <c:pt idx="10886">
                  <c:v>#N/A</c:v>
                </c:pt>
                <c:pt idx="10887">
                  <c:v>#N/A</c:v>
                </c:pt>
                <c:pt idx="10888">
                  <c:v>#N/A</c:v>
                </c:pt>
                <c:pt idx="10889">
                  <c:v>#N/A</c:v>
                </c:pt>
                <c:pt idx="10890">
                  <c:v>#N/A</c:v>
                </c:pt>
                <c:pt idx="10891">
                  <c:v>#N/A</c:v>
                </c:pt>
                <c:pt idx="10892">
                  <c:v>#N/A</c:v>
                </c:pt>
                <c:pt idx="10893">
                  <c:v>#N/A</c:v>
                </c:pt>
                <c:pt idx="10894">
                  <c:v>#N/A</c:v>
                </c:pt>
                <c:pt idx="10895">
                  <c:v>#N/A</c:v>
                </c:pt>
                <c:pt idx="10896">
                  <c:v>#N/A</c:v>
                </c:pt>
                <c:pt idx="10897">
                  <c:v>#N/A</c:v>
                </c:pt>
                <c:pt idx="10898">
                  <c:v>#N/A</c:v>
                </c:pt>
                <c:pt idx="10899">
                  <c:v>#N/A</c:v>
                </c:pt>
                <c:pt idx="10900">
                  <c:v>#N/A</c:v>
                </c:pt>
                <c:pt idx="10901">
                  <c:v>#N/A</c:v>
                </c:pt>
                <c:pt idx="10902">
                  <c:v>#N/A</c:v>
                </c:pt>
                <c:pt idx="10903">
                  <c:v>#N/A</c:v>
                </c:pt>
                <c:pt idx="10904">
                  <c:v>#N/A</c:v>
                </c:pt>
                <c:pt idx="10905">
                  <c:v>#N/A</c:v>
                </c:pt>
                <c:pt idx="10906">
                  <c:v>#N/A</c:v>
                </c:pt>
                <c:pt idx="10907">
                  <c:v>#N/A</c:v>
                </c:pt>
                <c:pt idx="10908">
                  <c:v>#N/A</c:v>
                </c:pt>
                <c:pt idx="10909">
                  <c:v>#N/A</c:v>
                </c:pt>
                <c:pt idx="10910">
                  <c:v>#N/A</c:v>
                </c:pt>
                <c:pt idx="10911">
                  <c:v>#N/A</c:v>
                </c:pt>
                <c:pt idx="10912">
                  <c:v>#N/A</c:v>
                </c:pt>
                <c:pt idx="10913">
                  <c:v>#N/A</c:v>
                </c:pt>
                <c:pt idx="10914">
                  <c:v>#N/A</c:v>
                </c:pt>
                <c:pt idx="10915">
                  <c:v>#N/A</c:v>
                </c:pt>
                <c:pt idx="10916">
                  <c:v>#N/A</c:v>
                </c:pt>
                <c:pt idx="10917">
                  <c:v>#N/A</c:v>
                </c:pt>
                <c:pt idx="10918">
                  <c:v>#N/A</c:v>
                </c:pt>
                <c:pt idx="10919">
                  <c:v>#N/A</c:v>
                </c:pt>
                <c:pt idx="10920">
                  <c:v>#N/A</c:v>
                </c:pt>
                <c:pt idx="10921">
                  <c:v>#N/A</c:v>
                </c:pt>
                <c:pt idx="10922">
                  <c:v>#N/A</c:v>
                </c:pt>
                <c:pt idx="10923">
                  <c:v>#N/A</c:v>
                </c:pt>
                <c:pt idx="10924">
                  <c:v>#N/A</c:v>
                </c:pt>
                <c:pt idx="10925">
                  <c:v>#N/A</c:v>
                </c:pt>
                <c:pt idx="10926">
                  <c:v>#N/A</c:v>
                </c:pt>
                <c:pt idx="10927">
                  <c:v>#N/A</c:v>
                </c:pt>
                <c:pt idx="10928">
                  <c:v>#N/A</c:v>
                </c:pt>
                <c:pt idx="10929">
                  <c:v>#N/A</c:v>
                </c:pt>
                <c:pt idx="10930">
                  <c:v>#N/A</c:v>
                </c:pt>
                <c:pt idx="10931">
                  <c:v>#N/A</c:v>
                </c:pt>
                <c:pt idx="10932">
                  <c:v>#N/A</c:v>
                </c:pt>
                <c:pt idx="10933">
                  <c:v>#N/A</c:v>
                </c:pt>
                <c:pt idx="10934">
                  <c:v>#N/A</c:v>
                </c:pt>
                <c:pt idx="10935">
                  <c:v>#N/A</c:v>
                </c:pt>
                <c:pt idx="10936">
                  <c:v>#N/A</c:v>
                </c:pt>
                <c:pt idx="10937">
                  <c:v>#N/A</c:v>
                </c:pt>
                <c:pt idx="10938">
                  <c:v>#N/A</c:v>
                </c:pt>
                <c:pt idx="10939">
                  <c:v>#N/A</c:v>
                </c:pt>
                <c:pt idx="10940">
                  <c:v>#N/A</c:v>
                </c:pt>
                <c:pt idx="10941">
                  <c:v>#N/A</c:v>
                </c:pt>
                <c:pt idx="10942">
                  <c:v>#N/A</c:v>
                </c:pt>
                <c:pt idx="10943">
                  <c:v>#N/A</c:v>
                </c:pt>
                <c:pt idx="10944">
                  <c:v>#N/A</c:v>
                </c:pt>
                <c:pt idx="10945">
                  <c:v>#N/A</c:v>
                </c:pt>
                <c:pt idx="10946">
                  <c:v>#N/A</c:v>
                </c:pt>
                <c:pt idx="10947">
                  <c:v>#N/A</c:v>
                </c:pt>
                <c:pt idx="10948">
                  <c:v>#N/A</c:v>
                </c:pt>
                <c:pt idx="10949">
                  <c:v>#N/A</c:v>
                </c:pt>
                <c:pt idx="10950">
                  <c:v>#N/A</c:v>
                </c:pt>
                <c:pt idx="10951">
                  <c:v>#N/A</c:v>
                </c:pt>
                <c:pt idx="10952">
                  <c:v>#N/A</c:v>
                </c:pt>
                <c:pt idx="10953">
                  <c:v>#N/A</c:v>
                </c:pt>
                <c:pt idx="10954">
                  <c:v>#N/A</c:v>
                </c:pt>
                <c:pt idx="10955">
                  <c:v>#N/A</c:v>
                </c:pt>
                <c:pt idx="10956">
                  <c:v>#N/A</c:v>
                </c:pt>
                <c:pt idx="10957">
                  <c:v>#N/A</c:v>
                </c:pt>
                <c:pt idx="10958">
                  <c:v>#N/A</c:v>
                </c:pt>
                <c:pt idx="10959">
                  <c:v>#N/A</c:v>
                </c:pt>
                <c:pt idx="10960">
                  <c:v>#N/A</c:v>
                </c:pt>
                <c:pt idx="10961">
                  <c:v>#N/A</c:v>
                </c:pt>
                <c:pt idx="10962">
                  <c:v>#N/A</c:v>
                </c:pt>
                <c:pt idx="10963">
                  <c:v>#N/A</c:v>
                </c:pt>
                <c:pt idx="10964">
                  <c:v>#N/A</c:v>
                </c:pt>
                <c:pt idx="10965">
                  <c:v>#N/A</c:v>
                </c:pt>
                <c:pt idx="10966">
                  <c:v>#N/A</c:v>
                </c:pt>
                <c:pt idx="10967">
                  <c:v>#N/A</c:v>
                </c:pt>
                <c:pt idx="10968">
                  <c:v>#N/A</c:v>
                </c:pt>
                <c:pt idx="10969">
                  <c:v>#N/A</c:v>
                </c:pt>
                <c:pt idx="10970">
                  <c:v>#N/A</c:v>
                </c:pt>
                <c:pt idx="10971">
                  <c:v>#N/A</c:v>
                </c:pt>
                <c:pt idx="10972">
                  <c:v>#N/A</c:v>
                </c:pt>
                <c:pt idx="10973">
                  <c:v>#N/A</c:v>
                </c:pt>
                <c:pt idx="10974">
                  <c:v>#N/A</c:v>
                </c:pt>
                <c:pt idx="10975">
                  <c:v>#N/A</c:v>
                </c:pt>
                <c:pt idx="10976">
                  <c:v>#N/A</c:v>
                </c:pt>
                <c:pt idx="10977">
                  <c:v>#N/A</c:v>
                </c:pt>
                <c:pt idx="10978">
                  <c:v>#N/A</c:v>
                </c:pt>
                <c:pt idx="10979">
                  <c:v>#N/A</c:v>
                </c:pt>
                <c:pt idx="10980">
                  <c:v>#N/A</c:v>
                </c:pt>
                <c:pt idx="10981">
                  <c:v>#N/A</c:v>
                </c:pt>
                <c:pt idx="10982">
                  <c:v>#N/A</c:v>
                </c:pt>
                <c:pt idx="10983">
                  <c:v>#N/A</c:v>
                </c:pt>
                <c:pt idx="10984">
                  <c:v>#N/A</c:v>
                </c:pt>
                <c:pt idx="10985">
                  <c:v>#N/A</c:v>
                </c:pt>
                <c:pt idx="10986">
                  <c:v>#N/A</c:v>
                </c:pt>
                <c:pt idx="10987">
                  <c:v>#N/A</c:v>
                </c:pt>
                <c:pt idx="10988">
                  <c:v>#N/A</c:v>
                </c:pt>
                <c:pt idx="10989">
                  <c:v>#N/A</c:v>
                </c:pt>
                <c:pt idx="10990">
                  <c:v>#N/A</c:v>
                </c:pt>
                <c:pt idx="10991">
                  <c:v>#N/A</c:v>
                </c:pt>
                <c:pt idx="10992">
                  <c:v>#N/A</c:v>
                </c:pt>
                <c:pt idx="10993">
                  <c:v>#N/A</c:v>
                </c:pt>
                <c:pt idx="10994">
                  <c:v>#N/A</c:v>
                </c:pt>
                <c:pt idx="10995">
                  <c:v>#N/A</c:v>
                </c:pt>
                <c:pt idx="10996">
                  <c:v>#N/A</c:v>
                </c:pt>
                <c:pt idx="10997">
                  <c:v>#N/A</c:v>
                </c:pt>
                <c:pt idx="10998">
                  <c:v>#N/A</c:v>
                </c:pt>
                <c:pt idx="10999">
                  <c:v>#N/A</c:v>
                </c:pt>
                <c:pt idx="11000">
                  <c:v>#N/A</c:v>
                </c:pt>
                <c:pt idx="11001">
                  <c:v>#N/A</c:v>
                </c:pt>
                <c:pt idx="11002">
                  <c:v>#N/A</c:v>
                </c:pt>
                <c:pt idx="11003">
                  <c:v>#N/A</c:v>
                </c:pt>
                <c:pt idx="11004">
                  <c:v>#N/A</c:v>
                </c:pt>
                <c:pt idx="11005">
                  <c:v>#N/A</c:v>
                </c:pt>
                <c:pt idx="11006">
                  <c:v>#N/A</c:v>
                </c:pt>
                <c:pt idx="11007">
                  <c:v>#N/A</c:v>
                </c:pt>
                <c:pt idx="11008">
                  <c:v>#N/A</c:v>
                </c:pt>
                <c:pt idx="11009">
                  <c:v>#N/A</c:v>
                </c:pt>
                <c:pt idx="11010">
                  <c:v>#N/A</c:v>
                </c:pt>
                <c:pt idx="11011">
                  <c:v>#N/A</c:v>
                </c:pt>
                <c:pt idx="11012">
                  <c:v>#N/A</c:v>
                </c:pt>
                <c:pt idx="11013">
                  <c:v>#N/A</c:v>
                </c:pt>
                <c:pt idx="11014">
                  <c:v>#N/A</c:v>
                </c:pt>
                <c:pt idx="11015">
                  <c:v>#N/A</c:v>
                </c:pt>
                <c:pt idx="11016">
                  <c:v>#N/A</c:v>
                </c:pt>
                <c:pt idx="11017">
                  <c:v>#N/A</c:v>
                </c:pt>
                <c:pt idx="11018">
                  <c:v>#N/A</c:v>
                </c:pt>
                <c:pt idx="11019">
                  <c:v>#N/A</c:v>
                </c:pt>
                <c:pt idx="11020">
                  <c:v>#N/A</c:v>
                </c:pt>
                <c:pt idx="11021">
                  <c:v>#N/A</c:v>
                </c:pt>
                <c:pt idx="11022">
                  <c:v>#N/A</c:v>
                </c:pt>
                <c:pt idx="11023">
                  <c:v>#N/A</c:v>
                </c:pt>
                <c:pt idx="11024">
                  <c:v>#N/A</c:v>
                </c:pt>
                <c:pt idx="11025">
                  <c:v>#N/A</c:v>
                </c:pt>
                <c:pt idx="11026">
                  <c:v>#N/A</c:v>
                </c:pt>
                <c:pt idx="11027">
                  <c:v>#N/A</c:v>
                </c:pt>
                <c:pt idx="11028">
                  <c:v>#N/A</c:v>
                </c:pt>
                <c:pt idx="11029">
                  <c:v>#N/A</c:v>
                </c:pt>
                <c:pt idx="11030">
                  <c:v>#N/A</c:v>
                </c:pt>
                <c:pt idx="11031">
                  <c:v>#N/A</c:v>
                </c:pt>
                <c:pt idx="11032">
                  <c:v>#N/A</c:v>
                </c:pt>
                <c:pt idx="11033">
                  <c:v>#N/A</c:v>
                </c:pt>
                <c:pt idx="11034">
                  <c:v>#N/A</c:v>
                </c:pt>
                <c:pt idx="11035">
                  <c:v>#N/A</c:v>
                </c:pt>
                <c:pt idx="11036">
                  <c:v>#N/A</c:v>
                </c:pt>
                <c:pt idx="11037">
                  <c:v>#N/A</c:v>
                </c:pt>
                <c:pt idx="11038">
                  <c:v>#N/A</c:v>
                </c:pt>
                <c:pt idx="11039">
                  <c:v>#N/A</c:v>
                </c:pt>
                <c:pt idx="11040">
                  <c:v>#N/A</c:v>
                </c:pt>
                <c:pt idx="11041">
                  <c:v>#N/A</c:v>
                </c:pt>
                <c:pt idx="11042">
                  <c:v>#N/A</c:v>
                </c:pt>
                <c:pt idx="11043">
                  <c:v>#N/A</c:v>
                </c:pt>
                <c:pt idx="11044">
                  <c:v>#N/A</c:v>
                </c:pt>
                <c:pt idx="11045">
                  <c:v>#N/A</c:v>
                </c:pt>
                <c:pt idx="11046">
                  <c:v>#N/A</c:v>
                </c:pt>
                <c:pt idx="11047">
                  <c:v>#N/A</c:v>
                </c:pt>
                <c:pt idx="11048">
                  <c:v>#N/A</c:v>
                </c:pt>
                <c:pt idx="11049">
                  <c:v>#N/A</c:v>
                </c:pt>
                <c:pt idx="11050">
                  <c:v>#N/A</c:v>
                </c:pt>
                <c:pt idx="11051">
                  <c:v>#N/A</c:v>
                </c:pt>
                <c:pt idx="11052">
                  <c:v>#N/A</c:v>
                </c:pt>
                <c:pt idx="11053">
                  <c:v>#N/A</c:v>
                </c:pt>
                <c:pt idx="11054">
                  <c:v>#N/A</c:v>
                </c:pt>
                <c:pt idx="11055">
                  <c:v>#N/A</c:v>
                </c:pt>
                <c:pt idx="11056">
                  <c:v>#N/A</c:v>
                </c:pt>
                <c:pt idx="11057">
                  <c:v>#N/A</c:v>
                </c:pt>
                <c:pt idx="11058">
                  <c:v>#N/A</c:v>
                </c:pt>
                <c:pt idx="11059">
                  <c:v>#N/A</c:v>
                </c:pt>
                <c:pt idx="11060">
                  <c:v>#N/A</c:v>
                </c:pt>
                <c:pt idx="11061">
                  <c:v>#N/A</c:v>
                </c:pt>
                <c:pt idx="11062">
                  <c:v>#N/A</c:v>
                </c:pt>
                <c:pt idx="11063">
                  <c:v>#N/A</c:v>
                </c:pt>
                <c:pt idx="11064">
                  <c:v>#N/A</c:v>
                </c:pt>
                <c:pt idx="11065">
                  <c:v>#N/A</c:v>
                </c:pt>
                <c:pt idx="11066">
                  <c:v>#N/A</c:v>
                </c:pt>
                <c:pt idx="11067">
                  <c:v>#N/A</c:v>
                </c:pt>
                <c:pt idx="11068">
                  <c:v>#N/A</c:v>
                </c:pt>
                <c:pt idx="11069">
                  <c:v>#N/A</c:v>
                </c:pt>
                <c:pt idx="11070">
                  <c:v>#N/A</c:v>
                </c:pt>
                <c:pt idx="11071">
                  <c:v>#N/A</c:v>
                </c:pt>
                <c:pt idx="11072">
                  <c:v>#N/A</c:v>
                </c:pt>
                <c:pt idx="11073">
                  <c:v>#N/A</c:v>
                </c:pt>
                <c:pt idx="11074">
                  <c:v>#N/A</c:v>
                </c:pt>
                <c:pt idx="11075">
                  <c:v>#N/A</c:v>
                </c:pt>
                <c:pt idx="11076">
                  <c:v>#N/A</c:v>
                </c:pt>
                <c:pt idx="11077">
                  <c:v>#N/A</c:v>
                </c:pt>
                <c:pt idx="11078">
                  <c:v>#N/A</c:v>
                </c:pt>
                <c:pt idx="11079">
                  <c:v>#N/A</c:v>
                </c:pt>
                <c:pt idx="11080">
                  <c:v>#N/A</c:v>
                </c:pt>
                <c:pt idx="11081">
                  <c:v>#N/A</c:v>
                </c:pt>
                <c:pt idx="11082">
                  <c:v>#N/A</c:v>
                </c:pt>
                <c:pt idx="11083">
                  <c:v>#N/A</c:v>
                </c:pt>
                <c:pt idx="11084">
                  <c:v>#N/A</c:v>
                </c:pt>
                <c:pt idx="11085">
                  <c:v>#N/A</c:v>
                </c:pt>
                <c:pt idx="11086">
                  <c:v>#N/A</c:v>
                </c:pt>
                <c:pt idx="11087">
                  <c:v>#N/A</c:v>
                </c:pt>
                <c:pt idx="11088">
                  <c:v>#N/A</c:v>
                </c:pt>
                <c:pt idx="11089">
                  <c:v>#N/A</c:v>
                </c:pt>
                <c:pt idx="11090">
                  <c:v>#N/A</c:v>
                </c:pt>
                <c:pt idx="11091">
                  <c:v>#N/A</c:v>
                </c:pt>
                <c:pt idx="11092">
                  <c:v>#N/A</c:v>
                </c:pt>
                <c:pt idx="11093">
                  <c:v>#N/A</c:v>
                </c:pt>
                <c:pt idx="11094">
                  <c:v>#N/A</c:v>
                </c:pt>
                <c:pt idx="11095">
                  <c:v>#N/A</c:v>
                </c:pt>
                <c:pt idx="11096">
                  <c:v>#N/A</c:v>
                </c:pt>
                <c:pt idx="11097">
                  <c:v>#N/A</c:v>
                </c:pt>
                <c:pt idx="11098">
                  <c:v>#N/A</c:v>
                </c:pt>
                <c:pt idx="11099">
                  <c:v>#N/A</c:v>
                </c:pt>
                <c:pt idx="11100">
                  <c:v>#N/A</c:v>
                </c:pt>
                <c:pt idx="11101">
                  <c:v>#N/A</c:v>
                </c:pt>
                <c:pt idx="11102">
                  <c:v>#N/A</c:v>
                </c:pt>
                <c:pt idx="11103">
                  <c:v>#N/A</c:v>
                </c:pt>
                <c:pt idx="11104">
                  <c:v>#N/A</c:v>
                </c:pt>
                <c:pt idx="11105">
                  <c:v>#N/A</c:v>
                </c:pt>
                <c:pt idx="11106">
                  <c:v>#N/A</c:v>
                </c:pt>
                <c:pt idx="11107">
                  <c:v>#N/A</c:v>
                </c:pt>
                <c:pt idx="11108">
                  <c:v>#N/A</c:v>
                </c:pt>
                <c:pt idx="11109">
                  <c:v>#N/A</c:v>
                </c:pt>
                <c:pt idx="11110">
                  <c:v>#N/A</c:v>
                </c:pt>
                <c:pt idx="11111">
                  <c:v>#N/A</c:v>
                </c:pt>
                <c:pt idx="11112">
                  <c:v>#N/A</c:v>
                </c:pt>
                <c:pt idx="11113">
                  <c:v>#N/A</c:v>
                </c:pt>
                <c:pt idx="11114">
                  <c:v>#N/A</c:v>
                </c:pt>
                <c:pt idx="11115">
                  <c:v>#N/A</c:v>
                </c:pt>
                <c:pt idx="11116">
                  <c:v>#N/A</c:v>
                </c:pt>
                <c:pt idx="11117">
                  <c:v>#N/A</c:v>
                </c:pt>
                <c:pt idx="11118">
                  <c:v>#N/A</c:v>
                </c:pt>
                <c:pt idx="11119">
                  <c:v>#N/A</c:v>
                </c:pt>
                <c:pt idx="11120">
                  <c:v>#N/A</c:v>
                </c:pt>
                <c:pt idx="11121">
                  <c:v>#N/A</c:v>
                </c:pt>
                <c:pt idx="11122">
                  <c:v>#N/A</c:v>
                </c:pt>
                <c:pt idx="11123">
                  <c:v>#N/A</c:v>
                </c:pt>
                <c:pt idx="11124">
                  <c:v>#N/A</c:v>
                </c:pt>
                <c:pt idx="11125">
                  <c:v>#N/A</c:v>
                </c:pt>
                <c:pt idx="11126">
                  <c:v>#N/A</c:v>
                </c:pt>
                <c:pt idx="11127">
                  <c:v>#N/A</c:v>
                </c:pt>
                <c:pt idx="11128">
                  <c:v>#N/A</c:v>
                </c:pt>
                <c:pt idx="11129">
                  <c:v>#N/A</c:v>
                </c:pt>
                <c:pt idx="11130">
                  <c:v>#N/A</c:v>
                </c:pt>
                <c:pt idx="11131">
                  <c:v>#N/A</c:v>
                </c:pt>
                <c:pt idx="11132">
                  <c:v>#N/A</c:v>
                </c:pt>
                <c:pt idx="11133">
                  <c:v>#N/A</c:v>
                </c:pt>
                <c:pt idx="11134">
                  <c:v>#N/A</c:v>
                </c:pt>
                <c:pt idx="11135">
                  <c:v>#N/A</c:v>
                </c:pt>
                <c:pt idx="11136">
                  <c:v>#N/A</c:v>
                </c:pt>
                <c:pt idx="11137">
                  <c:v>#N/A</c:v>
                </c:pt>
                <c:pt idx="11138">
                  <c:v>#N/A</c:v>
                </c:pt>
                <c:pt idx="11139">
                  <c:v>#N/A</c:v>
                </c:pt>
                <c:pt idx="11140">
                  <c:v>#N/A</c:v>
                </c:pt>
                <c:pt idx="11141">
                  <c:v>#N/A</c:v>
                </c:pt>
                <c:pt idx="11142">
                  <c:v>#N/A</c:v>
                </c:pt>
                <c:pt idx="11143">
                  <c:v>#N/A</c:v>
                </c:pt>
                <c:pt idx="11144">
                  <c:v>#N/A</c:v>
                </c:pt>
                <c:pt idx="11145">
                  <c:v>#N/A</c:v>
                </c:pt>
                <c:pt idx="11146">
                  <c:v>#N/A</c:v>
                </c:pt>
                <c:pt idx="11147">
                  <c:v>#N/A</c:v>
                </c:pt>
                <c:pt idx="11148">
                  <c:v>#N/A</c:v>
                </c:pt>
                <c:pt idx="11149">
                  <c:v>#N/A</c:v>
                </c:pt>
                <c:pt idx="11150">
                  <c:v>#N/A</c:v>
                </c:pt>
                <c:pt idx="11151">
                  <c:v>#N/A</c:v>
                </c:pt>
                <c:pt idx="11152">
                  <c:v>#N/A</c:v>
                </c:pt>
                <c:pt idx="11153">
                  <c:v>#N/A</c:v>
                </c:pt>
                <c:pt idx="11154">
                  <c:v>#N/A</c:v>
                </c:pt>
                <c:pt idx="11155">
                  <c:v>#N/A</c:v>
                </c:pt>
                <c:pt idx="11156">
                  <c:v>#N/A</c:v>
                </c:pt>
                <c:pt idx="11157">
                  <c:v>#N/A</c:v>
                </c:pt>
                <c:pt idx="11158">
                  <c:v>#N/A</c:v>
                </c:pt>
                <c:pt idx="11159">
                  <c:v>#N/A</c:v>
                </c:pt>
                <c:pt idx="11160">
                  <c:v>#N/A</c:v>
                </c:pt>
                <c:pt idx="11161">
                  <c:v>#N/A</c:v>
                </c:pt>
                <c:pt idx="11162">
                  <c:v>#N/A</c:v>
                </c:pt>
                <c:pt idx="11163">
                  <c:v>#N/A</c:v>
                </c:pt>
                <c:pt idx="11164">
                  <c:v>#N/A</c:v>
                </c:pt>
                <c:pt idx="11165">
                  <c:v>#N/A</c:v>
                </c:pt>
                <c:pt idx="11166">
                  <c:v>#N/A</c:v>
                </c:pt>
                <c:pt idx="11167">
                  <c:v>#N/A</c:v>
                </c:pt>
                <c:pt idx="11168">
                  <c:v>#N/A</c:v>
                </c:pt>
                <c:pt idx="11169">
                  <c:v>#N/A</c:v>
                </c:pt>
                <c:pt idx="11170">
                  <c:v>#N/A</c:v>
                </c:pt>
                <c:pt idx="11171">
                  <c:v>#N/A</c:v>
                </c:pt>
                <c:pt idx="11172">
                  <c:v>#N/A</c:v>
                </c:pt>
                <c:pt idx="11173">
                  <c:v>#N/A</c:v>
                </c:pt>
                <c:pt idx="11174">
                  <c:v>#N/A</c:v>
                </c:pt>
                <c:pt idx="11175">
                  <c:v>#N/A</c:v>
                </c:pt>
                <c:pt idx="11176">
                  <c:v>#N/A</c:v>
                </c:pt>
                <c:pt idx="11177">
                  <c:v>#N/A</c:v>
                </c:pt>
                <c:pt idx="11178">
                  <c:v>#N/A</c:v>
                </c:pt>
                <c:pt idx="11179">
                  <c:v>#N/A</c:v>
                </c:pt>
                <c:pt idx="11180">
                  <c:v>#N/A</c:v>
                </c:pt>
                <c:pt idx="11181">
                  <c:v>#N/A</c:v>
                </c:pt>
                <c:pt idx="11182">
                  <c:v>#N/A</c:v>
                </c:pt>
                <c:pt idx="11183">
                  <c:v>#N/A</c:v>
                </c:pt>
                <c:pt idx="11184">
                  <c:v>#N/A</c:v>
                </c:pt>
                <c:pt idx="11185">
                  <c:v>#N/A</c:v>
                </c:pt>
                <c:pt idx="11186">
                  <c:v>#N/A</c:v>
                </c:pt>
                <c:pt idx="11187">
                  <c:v>#N/A</c:v>
                </c:pt>
                <c:pt idx="11188">
                  <c:v>#N/A</c:v>
                </c:pt>
                <c:pt idx="11189">
                  <c:v>#N/A</c:v>
                </c:pt>
                <c:pt idx="11190">
                  <c:v>#N/A</c:v>
                </c:pt>
                <c:pt idx="11191">
                  <c:v>#N/A</c:v>
                </c:pt>
                <c:pt idx="11192">
                  <c:v>#N/A</c:v>
                </c:pt>
                <c:pt idx="11193">
                  <c:v>#N/A</c:v>
                </c:pt>
                <c:pt idx="11194">
                  <c:v>#N/A</c:v>
                </c:pt>
                <c:pt idx="11195">
                  <c:v>#N/A</c:v>
                </c:pt>
                <c:pt idx="11196">
                  <c:v>#N/A</c:v>
                </c:pt>
                <c:pt idx="11197">
                  <c:v>#N/A</c:v>
                </c:pt>
                <c:pt idx="11198">
                  <c:v>#N/A</c:v>
                </c:pt>
                <c:pt idx="11199">
                  <c:v>#N/A</c:v>
                </c:pt>
                <c:pt idx="11200">
                  <c:v>#N/A</c:v>
                </c:pt>
                <c:pt idx="11201">
                  <c:v>#N/A</c:v>
                </c:pt>
                <c:pt idx="11202">
                  <c:v>#N/A</c:v>
                </c:pt>
                <c:pt idx="11203">
                  <c:v>#N/A</c:v>
                </c:pt>
                <c:pt idx="11204">
                  <c:v>#N/A</c:v>
                </c:pt>
                <c:pt idx="11205">
                  <c:v>#N/A</c:v>
                </c:pt>
                <c:pt idx="11206">
                  <c:v>#N/A</c:v>
                </c:pt>
                <c:pt idx="11207">
                  <c:v>#N/A</c:v>
                </c:pt>
                <c:pt idx="11208">
                  <c:v>#N/A</c:v>
                </c:pt>
                <c:pt idx="11209">
                  <c:v>#N/A</c:v>
                </c:pt>
                <c:pt idx="11210">
                  <c:v>#N/A</c:v>
                </c:pt>
                <c:pt idx="11211">
                  <c:v>#N/A</c:v>
                </c:pt>
                <c:pt idx="11212">
                  <c:v>#N/A</c:v>
                </c:pt>
                <c:pt idx="11213">
                  <c:v>#N/A</c:v>
                </c:pt>
                <c:pt idx="11214">
                  <c:v>#N/A</c:v>
                </c:pt>
                <c:pt idx="11215">
                  <c:v>#N/A</c:v>
                </c:pt>
                <c:pt idx="11216">
                  <c:v>#N/A</c:v>
                </c:pt>
                <c:pt idx="11217">
                  <c:v>#N/A</c:v>
                </c:pt>
                <c:pt idx="11218">
                  <c:v>#N/A</c:v>
                </c:pt>
                <c:pt idx="11219">
                  <c:v>#N/A</c:v>
                </c:pt>
                <c:pt idx="11220">
                  <c:v>#N/A</c:v>
                </c:pt>
                <c:pt idx="11221">
                  <c:v>#N/A</c:v>
                </c:pt>
                <c:pt idx="11222">
                  <c:v>#N/A</c:v>
                </c:pt>
                <c:pt idx="11223">
                  <c:v>#N/A</c:v>
                </c:pt>
                <c:pt idx="11224">
                  <c:v>#N/A</c:v>
                </c:pt>
                <c:pt idx="11225">
                  <c:v>#N/A</c:v>
                </c:pt>
                <c:pt idx="11226">
                  <c:v>#N/A</c:v>
                </c:pt>
                <c:pt idx="11227">
                  <c:v>#N/A</c:v>
                </c:pt>
                <c:pt idx="11228">
                  <c:v>#N/A</c:v>
                </c:pt>
                <c:pt idx="11229">
                  <c:v>#N/A</c:v>
                </c:pt>
                <c:pt idx="11230">
                  <c:v>#N/A</c:v>
                </c:pt>
                <c:pt idx="11231">
                  <c:v>#N/A</c:v>
                </c:pt>
                <c:pt idx="11232">
                  <c:v>#N/A</c:v>
                </c:pt>
                <c:pt idx="11233">
                  <c:v>#N/A</c:v>
                </c:pt>
                <c:pt idx="11234">
                  <c:v>#N/A</c:v>
                </c:pt>
                <c:pt idx="11235">
                  <c:v>#N/A</c:v>
                </c:pt>
                <c:pt idx="11236">
                  <c:v>#N/A</c:v>
                </c:pt>
                <c:pt idx="11237">
                  <c:v>#N/A</c:v>
                </c:pt>
                <c:pt idx="11238">
                  <c:v>#N/A</c:v>
                </c:pt>
                <c:pt idx="11239">
                  <c:v>#N/A</c:v>
                </c:pt>
                <c:pt idx="11240">
                  <c:v>#N/A</c:v>
                </c:pt>
                <c:pt idx="11241">
                  <c:v>#N/A</c:v>
                </c:pt>
                <c:pt idx="11242">
                  <c:v>#N/A</c:v>
                </c:pt>
                <c:pt idx="11243">
                  <c:v>#N/A</c:v>
                </c:pt>
                <c:pt idx="11244">
                  <c:v>#N/A</c:v>
                </c:pt>
                <c:pt idx="11245">
                  <c:v>#N/A</c:v>
                </c:pt>
                <c:pt idx="11246">
                  <c:v>#N/A</c:v>
                </c:pt>
                <c:pt idx="11247">
                  <c:v>#N/A</c:v>
                </c:pt>
                <c:pt idx="11248">
                  <c:v>#N/A</c:v>
                </c:pt>
                <c:pt idx="11249">
                  <c:v>#N/A</c:v>
                </c:pt>
                <c:pt idx="11250">
                  <c:v>#N/A</c:v>
                </c:pt>
                <c:pt idx="11251">
                  <c:v>#N/A</c:v>
                </c:pt>
                <c:pt idx="11252">
                  <c:v>#N/A</c:v>
                </c:pt>
                <c:pt idx="11253">
                  <c:v>#N/A</c:v>
                </c:pt>
                <c:pt idx="11254">
                  <c:v>#N/A</c:v>
                </c:pt>
                <c:pt idx="11255">
                  <c:v>#N/A</c:v>
                </c:pt>
                <c:pt idx="11256">
                  <c:v>#N/A</c:v>
                </c:pt>
                <c:pt idx="11257">
                  <c:v>#N/A</c:v>
                </c:pt>
                <c:pt idx="11258">
                  <c:v>#N/A</c:v>
                </c:pt>
                <c:pt idx="11259">
                  <c:v>#N/A</c:v>
                </c:pt>
                <c:pt idx="11260">
                  <c:v>#N/A</c:v>
                </c:pt>
                <c:pt idx="11261">
                  <c:v>#N/A</c:v>
                </c:pt>
                <c:pt idx="11262">
                  <c:v>#N/A</c:v>
                </c:pt>
                <c:pt idx="11263">
                  <c:v>#N/A</c:v>
                </c:pt>
                <c:pt idx="11264">
                  <c:v>#N/A</c:v>
                </c:pt>
                <c:pt idx="11265">
                  <c:v>#N/A</c:v>
                </c:pt>
                <c:pt idx="11266">
                  <c:v>#N/A</c:v>
                </c:pt>
                <c:pt idx="11267">
                  <c:v>#N/A</c:v>
                </c:pt>
                <c:pt idx="11268">
                  <c:v>#N/A</c:v>
                </c:pt>
                <c:pt idx="11269">
                  <c:v>#N/A</c:v>
                </c:pt>
                <c:pt idx="11270">
                  <c:v>#N/A</c:v>
                </c:pt>
                <c:pt idx="11271">
                  <c:v>#N/A</c:v>
                </c:pt>
                <c:pt idx="11272">
                  <c:v>#N/A</c:v>
                </c:pt>
                <c:pt idx="11273">
                  <c:v>#N/A</c:v>
                </c:pt>
                <c:pt idx="11274">
                  <c:v>#N/A</c:v>
                </c:pt>
                <c:pt idx="11275">
                  <c:v>#N/A</c:v>
                </c:pt>
                <c:pt idx="11276">
                  <c:v>#N/A</c:v>
                </c:pt>
                <c:pt idx="11277">
                  <c:v>#N/A</c:v>
                </c:pt>
                <c:pt idx="11278">
                  <c:v>#N/A</c:v>
                </c:pt>
                <c:pt idx="11279">
                  <c:v>#N/A</c:v>
                </c:pt>
                <c:pt idx="11280">
                  <c:v>#N/A</c:v>
                </c:pt>
                <c:pt idx="11281">
                  <c:v>#N/A</c:v>
                </c:pt>
                <c:pt idx="11282">
                  <c:v>#N/A</c:v>
                </c:pt>
                <c:pt idx="11283">
                  <c:v>#N/A</c:v>
                </c:pt>
                <c:pt idx="11284">
                  <c:v>#N/A</c:v>
                </c:pt>
                <c:pt idx="11285">
                  <c:v>#N/A</c:v>
                </c:pt>
                <c:pt idx="11286">
                  <c:v>#N/A</c:v>
                </c:pt>
                <c:pt idx="11287">
                  <c:v>#N/A</c:v>
                </c:pt>
                <c:pt idx="11288">
                  <c:v>#N/A</c:v>
                </c:pt>
                <c:pt idx="11289">
                  <c:v>#N/A</c:v>
                </c:pt>
                <c:pt idx="11290">
                  <c:v>#N/A</c:v>
                </c:pt>
                <c:pt idx="11291">
                  <c:v>#N/A</c:v>
                </c:pt>
                <c:pt idx="11292">
                  <c:v>#N/A</c:v>
                </c:pt>
                <c:pt idx="11293">
                  <c:v>#N/A</c:v>
                </c:pt>
                <c:pt idx="11294">
                  <c:v>#N/A</c:v>
                </c:pt>
                <c:pt idx="11295">
                  <c:v>#N/A</c:v>
                </c:pt>
                <c:pt idx="11296">
                  <c:v>#N/A</c:v>
                </c:pt>
                <c:pt idx="11297">
                  <c:v>#N/A</c:v>
                </c:pt>
                <c:pt idx="11298">
                  <c:v>#N/A</c:v>
                </c:pt>
                <c:pt idx="11299">
                  <c:v>#N/A</c:v>
                </c:pt>
                <c:pt idx="11300">
                  <c:v>#N/A</c:v>
                </c:pt>
                <c:pt idx="11301">
                  <c:v>#N/A</c:v>
                </c:pt>
                <c:pt idx="11302">
                  <c:v>#N/A</c:v>
                </c:pt>
                <c:pt idx="11303">
                  <c:v>#N/A</c:v>
                </c:pt>
                <c:pt idx="11304">
                  <c:v>#N/A</c:v>
                </c:pt>
                <c:pt idx="11305">
                  <c:v>#N/A</c:v>
                </c:pt>
                <c:pt idx="11306">
                  <c:v>#N/A</c:v>
                </c:pt>
                <c:pt idx="11307">
                  <c:v>#N/A</c:v>
                </c:pt>
                <c:pt idx="11308">
                  <c:v>#N/A</c:v>
                </c:pt>
                <c:pt idx="11309">
                  <c:v>#N/A</c:v>
                </c:pt>
                <c:pt idx="11310">
                  <c:v>#N/A</c:v>
                </c:pt>
                <c:pt idx="11311">
                  <c:v>#N/A</c:v>
                </c:pt>
                <c:pt idx="11312">
                  <c:v>#N/A</c:v>
                </c:pt>
                <c:pt idx="11313">
                  <c:v>#N/A</c:v>
                </c:pt>
                <c:pt idx="11314">
                  <c:v>#N/A</c:v>
                </c:pt>
                <c:pt idx="11315">
                  <c:v>#N/A</c:v>
                </c:pt>
                <c:pt idx="11316">
                  <c:v>#N/A</c:v>
                </c:pt>
                <c:pt idx="11317">
                  <c:v>#N/A</c:v>
                </c:pt>
                <c:pt idx="11318">
                  <c:v>#N/A</c:v>
                </c:pt>
                <c:pt idx="11319">
                  <c:v>#N/A</c:v>
                </c:pt>
                <c:pt idx="11320">
                  <c:v>#N/A</c:v>
                </c:pt>
                <c:pt idx="11321">
                  <c:v>#N/A</c:v>
                </c:pt>
                <c:pt idx="11322">
                  <c:v>#N/A</c:v>
                </c:pt>
                <c:pt idx="11323">
                  <c:v>#N/A</c:v>
                </c:pt>
                <c:pt idx="11324">
                  <c:v>#N/A</c:v>
                </c:pt>
                <c:pt idx="11325">
                  <c:v>#N/A</c:v>
                </c:pt>
                <c:pt idx="11326">
                  <c:v>#N/A</c:v>
                </c:pt>
                <c:pt idx="11327">
                  <c:v>#N/A</c:v>
                </c:pt>
                <c:pt idx="11328">
                  <c:v>#N/A</c:v>
                </c:pt>
                <c:pt idx="11329">
                  <c:v>#N/A</c:v>
                </c:pt>
                <c:pt idx="11330">
                  <c:v>#N/A</c:v>
                </c:pt>
                <c:pt idx="11331">
                  <c:v>#N/A</c:v>
                </c:pt>
                <c:pt idx="11332">
                  <c:v>#N/A</c:v>
                </c:pt>
                <c:pt idx="11333">
                  <c:v>#N/A</c:v>
                </c:pt>
                <c:pt idx="11334">
                  <c:v>#N/A</c:v>
                </c:pt>
                <c:pt idx="11335">
                  <c:v>#N/A</c:v>
                </c:pt>
                <c:pt idx="11336">
                  <c:v>#N/A</c:v>
                </c:pt>
                <c:pt idx="11337">
                  <c:v>#N/A</c:v>
                </c:pt>
                <c:pt idx="11338">
                  <c:v>#N/A</c:v>
                </c:pt>
                <c:pt idx="11339">
                  <c:v>#N/A</c:v>
                </c:pt>
                <c:pt idx="11340">
                  <c:v>#N/A</c:v>
                </c:pt>
                <c:pt idx="11341">
                  <c:v>#N/A</c:v>
                </c:pt>
                <c:pt idx="11342">
                  <c:v>#N/A</c:v>
                </c:pt>
                <c:pt idx="11343">
                  <c:v>#N/A</c:v>
                </c:pt>
                <c:pt idx="11344">
                  <c:v>#N/A</c:v>
                </c:pt>
                <c:pt idx="11345">
                  <c:v>#N/A</c:v>
                </c:pt>
                <c:pt idx="11346">
                  <c:v>#N/A</c:v>
                </c:pt>
                <c:pt idx="11347">
                  <c:v>#N/A</c:v>
                </c:pt>
                <c:pt idx="11348">
                  <c:v>#N/A</c:v>
                </c:pt>
                <c:pt idx="11349">
                  <c:v>#N/A</c:v>
                </c:pt>
                <c:pt idx="11350">
                  <c:v>#N/A</c:v>
                </c:pt>
                <c:pt idx="11351">
                  <c:v>#N/A</c:v>
                </c:pt>
                <c:pt idx="11352">
                  <c:v>#N/A</c:v>
                </c:pt>
                <c:pt idx="11353">
                  <c:v>#N/A</c:v>
                </c:pt>
                <c:pt idx="11354">
                  <c:v>#N/A</c:v>
                </c:pt>
                <c:pt idx="11355">
                  <c:v>#N/A</c:v>
                </c:pt>
                <c:pt idx="11356">
                  <c:v>#N/A</c:v>
                </c:pt>
                <c:pt idx="11357">
                  <c:v>#N/A</c:v>
                </c:pt>
                <c:pt idx="11358">
                  <c:v>#N/A</c:v>
                </c:pt>
                <c:pt idx="11359">
                  <c:v>#N/A</c:v>
                </c:pt>
                <c:pt idx="11360">
                  <c:v>#N/A</c:v>
                </c:pt>
                <c:pt idx="11361">
                  <c:v>#N/A</c:v>
                </c:pt>
                <c:pt idx="11362">
                  <c:v>#N/A</c:v>
                </c:pt>
                <c:pt idx="11363">
                  <c:v>#N/A</c:v>
                </c:pt>
                <c:pt idx="11364">
                  <c:v>#N/A</c:v>
                </c:pt>
                <c:pt idx="11365">
                  <c:v>#N/A</c:v>
                </c:pt>
                <c:pt idx="11366">
                  <c:v>#N/A</c:v>
                </c:pt>
                <c:pt idx="11367">
                  <c:v>#N/A</c:v>
                </c:pt>
                <c:pt idx="11368">
                  <c:v>#N/A</c:v>
                </c:pt>
                <c:pt idx="11369">
                  <c:v>#N/A</c:v>
                </c:pt>
                <c:pt idx="11370">
                  <c:v>#N/A</c:v>
                </c:pt>
                <c:pt idx="11371">
                  <c:v>#N/A</c:v>
                </c:pt>
                <c:pt idx="11372">
                  <c:v>#N/A</c:v>
                </c:pt>
                <c:pt idx="11373">
                  <c:v>#N/A</c:v>
                </c:pt>
                <c:pt idx="11374">
                  <c:v>#N/A</c:v>
                </c:pt>
                <c:pt idx="11375">
                  <c:v>#N/A</c:v>
                </c:pt>
                <c:pt idx="11376">
                  <c:v>#N/A</c:v>
                </c:pt>
                <c:pt idx="11377">
                  <c:v>#N/A</c:v>
                </c:pt>
                <c:pt idx="11378">
                  <c:v>#N/A</c:v>
                </c:pt>
                <c:pt idx="11379">
                  <c:v>#N/A</c:v>
                </c:pt>
                <c:pt idx="11380">
                  <c:v>#N/A</c:v>
                </c:pt>
                <c:pt idx="11381">
                  <c:v>#N/A</c:v>
                </c:pt>
                <c:pt idx="11382">
                  <c:v>#N/A</c:v>
                </c:pt>
                <c:pt idx="11383">
                  <c:v>#N/A</c:v>
                </c:pt>
                <c:pt idx="11384">
                  <c:v>#N/A</c:v>
                </c:pt>
                <c:pt idx="11385">
                  <c:v>#N/A</c:v>
                </c:pt>
                <c:pt idx="11386">
                  <c:v>#N/A</c:v>
                </c:pt>
                <c:pt idx="11387">
                  <c:v>#N/A</c:v>
                </c:pt>
                <c:pt idx="11388">
                  <c:v>#N/A</c:v>
                </c:pt>
                <c:pt idx="11389">
                  <c:v>#N/A</c:v>
                </c:pt>
                <c:pt idx="11390">
                  <c:v>#N/A</c:v>
                </c:pt>
                <c:pt idx="11391">
                  <c:v>#N/A</c:v>
                </c:pt>
                <c:pt idx="11392">
                  <c:v>#N/A</c:v>
                </c:pt>
                <c:pt idx="11393">
                  <c:v>#N/A</c:v>
                </c:pt>
                <c:pt idx="11394">
                  <c:v>#N/A</c:v>
                </c:pt>
                <c:pt idx="11395">
                  <c:v>#N/A</c:v>
                </c:pt>
                <c:pt idx="11396">
                  <c:v>#N/A</c:v>
                </c:pt>
                <c:pt idx="11397">
                  <c:v>#N/A</c:v>
                </c:pt>
                <c:pt idx="11398">
                  <c:v>#N/A</c:v>
                </c:pt>
                <c:pt idx="11399">
                  <c:v>#N/A</c:v>
                </c:pt>
                <c:pt idx="11400">
                  <c:v>#N/A</c:v>
                </c:pt>
                <c:pt idx="11401">
                  <c:v>#N/A</c:v>
                </c:pt>
                <c:pt idx="11402">
                  <c:v>#N/A</c:v>
                </c:pt>
                <c:pt idx="11403">
                  <c:v>#N/A</c:v>
                </c:pt>
                <c:pt idx="11404">
                  <c:v>#N/A</c:v>
                </c:pt>
                <c:pt idx="11405">
                  <c:v>#N/A</c:v>
                </c:pt>
                <c:pt idx="11406">
                  <c:v>#N/A</c:v>
                </c:pt>
                <c:pt idx="11407">
                  <c:v>#N/A</c:v>
                </c:pt>
                <c:pt idx="11408">
                  <c:v>#N/A</c:v>
                </c:pt>
                <c:pt idx="11409">
                  <c:v>#N/A</c:v>
                </c:pt>
                <c:pt idx="11410">
                  <c:v>#N/A</c:v>
                </c:pt>
                <c:pt idx="11411">
                  <c:v>#N/A</c:v>
                </c:pt>
                <c:pt idx="11412">
                  <c:v>#N/A</c:v>
                </c:pt>
                <c:pt idx="11413">
                  <c:v>#N/A</c:v>
                </c:pt>
                <c:pt idx="11414">
                  <c:v>#N/A</c:v>
                </c:pt>
                <c:pt idx="11415">
                  <c:v>#N/A</c:v>
                </c:pt>
                <c:pt idx="11416">
                  <c:v>#N/A</c:v>
                </c:pt>
                <c:pt idx="11417">
                  <c:v>#N/A</c:v>
                </c:pt>
                <c:pt idx="11418">
                  <c:v>#N/A</c:v>
                </c:pt>
                <c:pt idx="11419">
                  <c:v>#N/A</c:v>
                </c:pt>
                <c:pt idx="11420">
                  <c:v>#N/A</c:v>
                </c:pt>
                <c:pt idx="11421">
                  <c:v>#N/A</c:v>
                </c:pt>
                <c:pt idx="11422">
                  <c:v>#N/A</c:v>
                </c:pt>
                <c:pt idx="11423">
                  <c:v>#N/A</c:v>
                </c:pt>
                <c:pt idx="11424">
                  <c:v>#N/A</c:v>
                </c:pt>
                <c:pt idx="11425">
                  <c:v>#N/A</c:v>
                </c:pt>
                <c:pt idx="11426">
                  <c:v>#N/A</c:v>
                </c:pt>
                <c:pt idx="11427">
                  <c:v>#N/A</c:v>
                </c:pt>
                <c:pt idx="11428">
                  <c:v>#N/A</c:v>
                </c:pt>
                <c:pt idx="11429">
                  <c:v>#N/A</c:v>
                </c:pt>
                <c:pt idx="11430">
                  <c:v>#N/A</c:v>
                </c:pt>
                <c:pt idx="11431">
                  <c:v>#N/A</c:v>
                </c:pt>
                <c:pt idx="11432">
                  <c:v>#N/A</c:v>
                </c:pt>
                <c:pt idx="11433">
                  <c:v>#N/A</c:v>
                </c:pt>
                <c:pt idx="11434">
                  <c:v>#N/A</c:v>
                </c:pt>
                <c:pt idx="11435">
                  <c:v>#N/A</c:v>
                </c:pt>
                <c:pt idx="11436">
                  <c:v>#N/A</c:v>
                </c:pt>
                <c:pt idx="11437">
                  <c:v>#N/A</c:v>
                </c:pt>
                <c:pt idx="11438">
                  <c:v>#N/A</c:v>
                </c:pt>
                <c:pt idx="11439">
                  <c:v>#N/A</c:v>
                </c:pt>
                <c:pt idx="11440">
                  <c:v>#N/A</c:v>
                </c:pt>
                <c:pt idx="11441">
                  <c:v>#N/A</c:v>
                </c:pt>
                <c:pt idx="11442">
                  <c:v>#N/A</c:v>
                </c:pt>
                <c:pt idx="11443">
                  <c:v>#N/A</c:v>
                </c:pt>
                <c:pt idx="11444">
                  <c:v>#N/A</c:v>
                </c:pt>
                <c:pt idx="11445">
                  <c:v>#N/A</c:v>
                </c:pt>
                <c:pt idx="11446">
                  <c:v>#N/A</c:v>
                </c:pt>
                <c:pt idx="11447">
                  <c:v>#N/A</c:v>
                </c:pt>
                <c:pt idx="11448">
                  <c:v>#N/A</c:v>
                </c:pt>
                <c:pt idx="11449">
                  <c:v>#N/A</c:v>
                </c:pt>
                <c:pt idx="11450">
                  <c:v>#N/A</c:v>
                </c:pt>
                <c:pt idx="11451">
                  <c:v>#N/A</c:v>
                </c:pt>
                <c:pt idx="11452">
                  <c:v>#N/A</c:v>
                </c:pt>
                <c:pt idx="11453">
                  <c:v>#N/A</c:v>
                </c:pt>
                <c:pt idx="11454">
                  <c:v>#N/A</c:v>
                </c:pt>
                <c:pt idx="11455">
                  <c:v>#N/A</c:v>
                </c:pt>
                <c:pt idx="11456">
                  <c:v>#N/A</c:v>
                </c:pt>
                <c:pt idx="11457">
                  <c:v>#N/A</c:v>
                </c:pt>
                <c:pt idx="11458">
                  <c:v>#N/A</c:v>
                </c:pt>
                <c:pt idx="11459">
                  <c:v>#N/A</c:v>
                </c:pt>
                <c:pt idx="11460">
                  <c:v>#N/A</c:v>
                </c:pt>
                <c:pt idx="11461">
                  <c:v>#N/A</c:v>
                </c:pt>
                <c:pt idx="11462">
                  <c:v>#N/A</c:v>
                </c:pt>
                <c:pt idx="11463">
                  <c:v>#N/A</c:v>
                </c:pt>
                <c:pt idx="11464">
                  <c:v>#N/A</c:v>
                </c:pt>
                <c:pt idx="11465">
                  <c:v>#N/A</c:v>
                </c:pt>
                <c:pt idx="11466">
                  <c:v>#N/A</c:v>
                </c:pt>
                <c:pt idx="11467">
                  <c:v>#N/A</c:v>
                </c:pt>
                <c:pt idx="11468">
                  <c:v>#N/A</c:v>
                </c:pt>
                <c:pt idx="11469">
                  <c:v>#N/A</c:v>
                </c:pt>
                <c:pt idx="11470">
                  <c:v>#N/A</c:v>
                </c:pt>
                <c:pt idx="11471">
                  <c:v>#N/A</c:v>
                </c:pt>
                <c:pt idx="11472">
                  <c:v>#N/A</c:v>
                </c:pt>
                <c:pt idx="11473">
                  <c:v>#N/A</c:v>
                </c:pt>
                <c:pt idx="11474">
                  <c:v>#N/A</c:v>
                </c:pt>
                <c:pt idx="11475">
                  <c:v>#N/A</c:v>
                </c:pt>
                <c:pt idx="11476">
                  <c:v>#N/A</c:v>
                </c:pt>
                <c:pt idx="11477">
                  <c:v>#N/A</c:v>
                </c:pt>
                <c:pt idx="11478">
                  <c:v>#N/A</c:v>
                </c:pt>
                <c:pt idx="11479">
                  <c:v>#N/A</c:v>
                </c:pt>
                <c:pt idx="11480">
                  <c:v>#N/A</c:v>
                </c:pt>
                <c:pt idx="11481">
                  <c:v>#N/A</c:v>
                </c:pt>
                <c:pt idx="11482">
                  <c:v>#N/A</c:v>
                </c:pt>
                <c:pt idx="11483">
                  <c:v>#N/A</c:v>
                </c:pt>
                <c:pt idx="11484">
                  <c:v>#N/A</c:v>
                </c:pt>
                <c:pt idx="11485">
                  <c:v>#N/A</c:v>
                </c:pt>
                <c:pt idx="11486">
                  <c:v>#N/A</c:v>
                </c:pt>
                <c:pt idx="11487">
                  <c:v>#N/A</c:v>
                </c:pt>
                <c:pt idx="11488">
                  <c:v>#N/A</c:v>
                </c:pt>
                <c:pt idx="11489">
                  <c:v>#N/A</c:v>
                </c:pt>
                <c:pt idx="11490">
                  <c:v>#N/A</c:v>
                </c:pt>
                <c:pt idx="11491">
                  <c:v>#N/A</c:v>
                </c:pt>
                <c:pt idx="11492">
                  <c:v>#N/A</c:v>
                </c:pt>
                <c:pt idx="11493">
                  <c:v>#N/A</c:v>
                </c:pt>
                <c:pt idx="11494">
                  <c:v>#N/A</c:v>
                </c:pt>
                <c:pt idx="11495">
                  <c:v>#N/A</c:v>
                </c:pt>
                <c:pt idx="11496">
                  <c:v>#N/A</c:v>
                </c:pt>
                <c:pt idx="11497">
                  <c:v>#N/A</c:v>
                </c:pt>
                <c:pt idx="11498">
                  <c:v>#N/A</c:v>
                </c:pt>
                <c:pt idx="11499">
                  <c:v>#N/A</c:v>
                </c:pt>
                <c:pt idx="11500">
                  <c:v>#N/A</c:v>
                </c:pt>
                <c:pt idx="11501">
                  <c:v>#N/A</c:v>
                </c:pt>
                <c:pt idx="11502">
                  <c:v>#N/A</c:v>
                </c:pt>
                <c:pt idx="11503">
                  <c:v>#N/A</c:v>
                </c:pt>
                <c:pt idx="11504">
                  <c:v>#N/A</c:v>
                </c:pt>
                <c:pt idx="11505">
                  <c:v>#N/A</c:v>
                </c:pt>
                <c:pt idx="11506">
                  <c:v>#N/A</c:v>
                </c:pt>
                <c:pt idx="11507">
                  <c:v>#N/A</c:v>
                </c:pt>
                <c:pt idx="11508">
                  <c:v>#N/A</c:v>
                </c:pt>
                <c:pt idx="11509">
                  <c:v>#N/A</c:v>
                </c:pt>
                <c:pt idx="11510">
                  <c:v>#N/A</c:v>
                </c:pt>
                <c:pt idx="11511">
                  <c:v>#N/A</c:v>
                </c:pt>
                <c:pt idx="11512">
                  <c:v>#N/A</c:v>
                </c:pt>
                <c:pt idx="11513">
                  <c:v>#N/A</c:v>
                </c:pt>
                <c:pt idx="11514">
                  <c:v>#N/A</c:v>
                </c:pt>
                <c:pt idx="11515">
                  <c:v>#N/A</c:v>
                </c:pt>
                <c:pt idx="11516">
                  <c:v>#N/A</c:v>
                </c:pt>
                <c:pt idx="11517">
                  <c:v>#N/A</c:v>
                </c:pt>
                <c:pt idx="11518">
                  <c:v>#N/A</c:v>
                </c:pt>
                <c:pt idx="11519">
                  <c:v>#N/A</c:v>
                </c:pt>
                <c:pt idx="11520">
                  <c:v>#N/A</c:v>
                </c:pt>
                <c:pt idx="11521">
                  <c:v>#N/A</c:v>
                </c:pt>
                <c:pt idx="11522">
                  <c:v>#N/A</c:v>
                </c:pt>
                <c:pt idx="11523">
                  <c:v>#N/A</c:v>
                </c:pt>
                <c:pt idx="11524">
                  <c:v>#N/A</c:v>
                </c:pt>
                <c:pt idx="11525">
                  <c:v>#N/A</c:v>
                </c:pt>
                <c:pt idx="11526">
                  <c:v>#N/A</c:v>
                </c:pt>
                <c:pt idx="11527">
                  <c:v>#N/A</c:v>
                </c:pt>
                <c:pt idx="11528">
                  <c:v>#N/A</c:v>
                </c:pt>
                <c:pt idx="11529">
                  <c:v>#N/A</c:v>
                </c:pt>
                <c:pt idx="11530">
                  <c:v>#N/A</c:v>
                </c:pt>
                <c:pt idx="11531">
                  <c:v>#N/A</c:v>
                </c:pt>
                <c:pt idx="11532">
                  <c:v>#N/A</c:v>
                </c:pt>
                <c:pt idx="11533">
                  <c:v>#N/A</c:v>
                </c:pt>
                <c:pt idx="11534">
                  <c:v>#N/A</c:v>
                </c:pt>
                <c:pt idx="11535">
                  <c:v>#N/A</c:v>
                </c:pt>
                <c:pt idx="11536">
                  <c:v>#N/A</c:v>
                </c:pt>
                <c:pt idx="11537">
                  <c:v>#N/A</c:v>
                </c:pt>
                <c:pt idx="11538">
                  <c:v>#N/A</c:v>
                </c:pt>
                <c:pt idx="11539">
                  <c:v>#N/A</c:v>
                </c:pt>
                <c:pt idx="11540">
                  <c:v>#N/A</c:v>
                </c:pt>
                <c:pt idx="11541">
                  <c:v>#N/A</c:v>
                </c:pt>
                <c:pt idx="11542">
                  <c:v>#N/A</c:v>
                </c:pt>
                <c:pt idx="11543">
                  <c:v>#N/A</c:v>
                </c:pt>
                <c:pt idx="11544">
                  <c:v>#N/A</c:v>
                </c:pt>
                <c:pt idx="11545">
                  <c:v>#N/A</c:v>
                </c:pt>
                <c:pt idx="11546">
                  <c:v>#N/A</c:v>
                </c:pt>
                <c:pt idx="11547">
                  <c:v>#N/A</c:v>
                </c:pt>
                <c:pt idx="11548">
                  <c:v>#N/A</c:v>
                </c:pt>
                <c:pt idx="11549">
                  <c:v>#N/A</c:v>
                </c:pt>
                <c:pt idx="11550">
                  <c:v>#N/A</c:v>
                </c:pt>
                <c:pt idx="11551">
                  <c:v>#N/A</c:v>
                </c:pt>
                <c:pt idx="11552">
                  <c:v>#N/A</c:v>
                </c:pt>
                <c:pt idx="11553">
                  <c:v>#N/A</c:v>
                </c:pt>
                <c:pt idx="11554">
                  <c:v>#N/A</c:v>
                </c:pt>
                <c:pt idx="11555">
                  <c:v>#N/A</c:v>
                </c:pt>
                <c:pt idx="11556">
                  <c:v>#N/A</c:v>
                </c:pt>
                <c:pt idx="11557">
                  <c:v>#N/A</c:v>
                </c:pt>
                <c:pt idx="11558">
                  <c:v>#N/A</c:v>
                </c:pt>
                <c:pt idx="11559">
                  <c:v>#N/A</c:v>
                </c:pt>
                <c:pt idx="11560">
                  <c:v>#N/A</c:v>
                </c:pt>
                <c:pt idx="11561">
                  <c:v>#N/A</c:v>
                </c:pt>
                <c:pt idx="11562">
                  <c:v>#N/A</c:v>
                </c:pt>
                <c:pt idx="11563">
                  <c:v>#N/A</c:v>
                </c:pt>
                <c:pt idx="11564">
                  <c:v>#N/A</c:v>
                </c:pt>
                <c:pt idx="11565">
                  <c:v>#N/A</c:v>
                </c:pt>
                <c:pt idx="11566">
                  <c:v>#N/A</c:v>
                </c:pt>
                <c:pt idx="11567">
                  <c:v>#N/A</c:v>
                </c:pt>
                <c:pt idx="11568">
                  <c:v>#N/A</c:v>
                </c:pt>
                <c:pt idx="11569">
                  <c:v>#N/A</c:v>
                </c:pt>
                <c:pt idx="11570">
                  <c:v>#N/A</c:v>
                </c:pt>
                <c:pt idx="11571">
                  <c:v>#N/A</c:v>
                </c:pt>
                <c:pt idx="11572">
                  <c:v>#N/A</c:v>
                </c:pt>
                <c:pt idx="11573">
                  <c:v>#N/A</c:v>
                </c:pt>
                <c:pt idx="11574">
                  <c:v>#N/A</c:v>
                </c:pt>
                <c:pt idx="11575">
                  <c:v>#N/A</c:v>
                </c:pt>
                <c:pt idx="11576">
                  <c:v>#N/A</c:v>
                </c:pt>
                <c:pt idx="11577">
                  <c:v>#N/A</c:v>
                </c:pt>
                <c:pt idx="11578">
                  <c:v>#N/A</c:v>
                </c:pt>
                <c:pt idx="11579">
                  <c:v>#N/A</c:v>
                </c:pt>
                <c:pt idx="11580">
                  <c:v>#N/A</c:v>
                </c:pt>
                <c:pt idx="11581">
                  <c:v>#N/A</c:v>
                </c:pt>
                <c:pt idx="11582">
                  <c:v>#N/A</c:v>
                </c:pt>
                <c:pt idx="11583">
                  <c:v>#N/A</c:v>
                </c:pt>
                <c:pt idx="11584">
                  <c:v>#N/A</c:v>
                </c:pt>
                <c:pt idx="11585">
                  <c:v>#N/A</c:v>
                </c:pt>
                <c:pt idx="11586">
                  <c:v>#N/A</c:v>
                </c:pt>
                <c:pt idx="11587">
                  <c:v>#N/A</c:v>
                </c:pt>
                <c:pt idx="11588">
                  <c:v>#N/A</c:v>
                </c:pt>
                <c:pt idx="11589">
                  <c:v>#N/A</c:v>
                </c:pt>
                <c:pt idx="11590">
                  <c:v>#N/A</c:v>
                </c:pt>
                <c:pt idx="11591">
                  <c:v>#N/A</c:v>
                </c:pt>
                <c:pt idx="11592">
                  <c:v>#N/A</c:v>
                </c:pt>
                <c:pt idx="11593">
                  <c:v>#N/A</c:v>
                </c:pt>
                <c:pt idx="11594">
                  <c:v>#N/A</c:v>
                </c:pt>
                <c:pt idx="11595">
                  <c:v>#N/A</c:v>
                </c:pt>
                <c:pt idx="11596">
                  <c:v>#N/A</c:v>
                </c:pt>
                <c:pt idx="11597">
                  <c:v>#N/A</c:v>
                </c:pt>
                <c:pt idx="11598">
                  <c:v>#N/A</c:v>
                </c:pt>
                <c:pt idx="11599">
                  <c:v>#N/A</c:v>
                </c:pt>
                <c:pt idx="11600">
                  <c:v>#N/A</c:v>
                </c:pt>
                <c:pt idx="11601">
                  <c:v>#N/A</c:v>
                </c:pt>
                <c:pt idx="11602">
                  <c:v>#N/A</c:v>
                </c:pt>
                <c:pt idx="11603">
                  <c:v>#N/A</c:v>
                </c:pt>
                <c:pt idx="11604">
                  <c:v>#N/A</c:v>
                </c:pt>
                <c:pt idx="11605">
                  <c:v>#N/A</c:v>
                </c:pt>
                <c:pt idx="11606">
                  <c:v>#N/A</c:v>
                </c:pt>
                <c:pt idx="11607">
                  <c:v>#N/A</c:v>
                </c:pt>
                <c:pt idx="11608">
                  <c:v>#N/A</c:v>
                </c:pt>
                <c:pt idx="11609">
                  <c:v>#N/A</c:v>
                </c:pt>
                <c:pt idx="11610">
                  <c:v>#N/A</c:v>
                </c:pt>
                <c:pt idx="11611">
                  <c:v>#N/A</c:v>
                </c:pt>
                <c:pt idx="11612">
                  <c:v>#N/A</c:v>
                </c:pt>
                <c:pt idx="11613">
                  <c:v>#N/A</c:v>
                </c:pt>
                <c:pt idx="11614">
                  <c:v>#N/A</c:v>
                </c:pt>
                <c:pt idx="11615">
                  <c:v>#N/A</c:v>
                </c:pt>
                <c:pt idx="11616">
                  <c:v>#N/A</c:v>
                </c:pt>
                <c:pt idx="11617">
                  <c:v>#N/A</c:v>
                </c:pt>
                <c:pt idx="11618">
                  <c:v>#N/A</c:v>
                </c:pt>
                <c:pt idx="11619">
                  <c:v>#N/A</c:v>
                </c:pt>
                <c:pt idx="11620">
                  <c:v>#N/A</c:v>
                </c:pt>
                <c:pt idx="11621">
                  <c:v>#N/A</c:v>
                </c:pt>
                <c:pt idx="11622">
                  <c:v>#N/A</c:v>
                </c:pt>
                <c:pt idx="11623">
                  <c:v>#N/A</c:v>
                </c:pt>
                <c:pt idx="11624">
                  <c:v>#N/A</c:v>
                </c:pt>
                <c:pt idx="11625">
                  <c:v>#N/A</c:v>
                </c:pt>
                <c:pt idx="11626">
                  <c:v>#N/A</c:v>
                </c:pt>
                <c:pt idx="11627">
                  <c:v>#N/A</c:v>
                </c:pt>
                <c:pt idx="11628">
                  <c:v>#N/A</c:v>
                </c:pt>
                <c:pt idx="11629">
                  <c:v>#N/A</c:v>
                </c:pt>
                <c:pt idx="11630">
                  <c:v>#N/A</c:v>
                </c:pt>
                <c:pt idx="11631">
                  <c:v>#N/A</c:v>
                </c:pt>
                <c:pt idx="11632">
                  <c:v>#N/A</c:v>
                </c:pt>
                <c:pt idx="11633">
                  <c:v>#N/A</c:v>
                </c:pt>
                <c:pt idx="11634">
                  <c:v>#N/A</c:v>
                </c:pt>
                <c:pt idx="11635">
                  <c:v>#N/A</c:v>
                </c:pt>
                <c:pt idx="11636">
                  <c:v>#N/A</c:v>
                </c:pt>
                <c:pt idx="11637">
                  <c:v>#N/A</c:v>
                </c:pt>
                <c:pt idx="11638">
                  <c:v>#N/A</c:v>
                </c:pt>
                <c:pt idx="11639">
                  <c:v>#N/A</c:v>
                </c:pt>
                <c:pt idx="11640">
                  <c:v>#N/A</c:v>
                </c:pt>
                <c:pt idx="11641">
                  <c:v>#N/A</c:v>
                </c:pt>
                <c:pt idx="11642">
                  <c:v>#N/A</c:v>
                </c:pt>
                <c:pt idx="11643">
                  <c:v>#N/A</c:v>
                </c:pt>
                <c:pt idx="11644">
                  <c:v>#N/A</c:v>
                </c:pt>
                <c:pt idx="11645">
                  <c:v>#N/A</c:v>
                </c:pt>
                <c:pt idx="11646">
                  <c:v>#N/A</c:v>
                </c:pt>
                <c:pt idx="11647">
                  <c:v>#N/A</c:v>
                </c:pt>
                <c:pt idx="11648">
                  <c:v>#N/A</c:v>
                </c:pt>
                <c:pt idx="11649">
                  <c:v>#N/A</c:v>
                </c:pt>
                <c:pt idx="11650">
                  <c:v>#N/A</c:v>
                </c:pt>
                <c:pt idx="11651">
                  <c:v>#N/A</c:v>
                </c:pt>
                <c:pt idx="11652">
                  <c:v>#N/A</c:v>
                </c:pt>
                <c:pt idx="11653">
                  <c:v>#N/A</c:v>
                </c:pt>
                <c:pt idx="11654">
                  <c:v>#N/A</c:v>
                </c:pt>
                <c:pt idx="11655">
                  <c:v>#N/A</c:v>
                </c:pt>
                <c:pt idx="11656">
                  <c:v>#N/A</c:v>
                </c:pt>
                <c:pt idx="11657">
                  <c:v>#N/A</c:v>
                </c:pt>
                <c:pt idx="11658">
                  <c:v>#N/A</c:v>
                </c:pt>
                <c:pt idx="11659">
                  <c:v>#N/A</c:v>
                </c:pt>
                <c:pt idx="11660">
                  <c:v>#N/A</c:v>
                </c:pt>
                <c:pt idx="11661">
                  <c:v>#N/A</c:v>
                </c:pt>
                <c:pt idx="11662">
                  <c:v>#N/A</c:v>
                </c:pt>
                <c:pt idx="11663">
                  <c:v>#N/A</c:v>
                </c:pt>
                <c:pt idx="11664">
                  <c:v>#N/A</c:v>
                </c:pt>
                <c:pt idx="11665">
                  <c:v>#N/A</c:v>
                </c:pt>
                <c:pt idx="11666">
                  <c:v>#N/A</c:v>
                </c:pt>
                <c:pt idx="11667">
                  <c:v>#N/A</c:v>
                </c:pt>
                <c:pt idx="11668">
                  <c:v>#N/A</c:v>
                </c:pt>
                <c:pt idx="11669">
                  <c:v>#N/A</c:v>
                </c:pt>
                <c:pt idx="11670">
                  <c:v>#N/A</c:v>
                </c:pt>
                <c:pt idx="11671">
                  <c:v>#N/A</c:v>
                </c:pt>
                <c:pt idx="11672">
                  <c:v>#N/A</c:v>
                </c:pt>
                <c:pt idx="11673">
                  <c:v>#N/A</c:v>
                </c:pt>
                <c:pt idx="11674">
                  <c:v>#N/A</c:v>
                </c:pt>
                <c:pt idx="11675">
                  <c:v>#N/A</c:v>
                </c:pt>
                <c:pt idx="11676">
                  <c:v>#N/A</c:v>
                </c:pt>
                <c:pt idx="11677">
                  <c:v>#N/A</c:v>
                </c:pt>
                <c:pt idx="11678">
                  <c:v>#N/A</c:v>
                </c:pt>
                <c:pt idx="11679">
                  <c:v>#N/A</c:v>
                </c:pt>
                <c:pt idx="11680">
                  <c:v>#N/A</c:v>
                </c:pt>
                <c:pt idx="11681">
                  <c:v>#N/A</c:v>
                </c:pt>
                <c:pt idx="11682">
                  <c:v>#N/A</c:v>
                </c:pt>
                <c:pt idx="11683">
                  <c:v>#N/A</c:v>
                </c:pt>
                <c:pt idx="11684">
                  <c:v>#N/A</c:v>
                </c:pt>
                <c:pt idx="11685">
                  <c:v>#N/A</c:v>
                </c:pt>
                <c:pt idx="11686">
                  <c:v>#N/A</c:v>
                </c:pt>
                <c:pt idx="11687">
                  <c:v>#N/A</c:v>
                </c:pt>
              </c:numCache>
            </c:numRef>
          </c:val>
          <c:smooth val="0"/>
        </c:ser>
        <c:dLbls>
          <c:showLegendKey val="0"/>
          <c:showVal val="0"/>
          <c:showCatName val="0"/>
          <c:showSerName val="0"/>
          <c:showPercent val="0"/>
          <c:showBubbleSize val="0"/>
        </c:dLbls>
        <c:marker val="1"/>
        <c:smooth val="0"/>
        <c:axId val="253778576"/>
        <c:axId val="253778016"/>
      </c:lineChart>
      <c:dateAx>
        <c:axId val="253776896"/>
        <c:scaling>
          <c:orientation val="minMax"/>
        </c:scaling>
        <c:delete val="0"/>
        <c:axPos val="b"/>
        <c:majorGridlines>
          <c:spPr>
            <a:ln w="6350">
              <a:solidFill>
                <a:sysClr val="window" lastClr="FFFFFF">
                  <a:lumMod val="85000"/>
                </a:sysClr>
              </a:solidFill>
            </a:ln>
          </c:spPr>
        </c:majorGridlines>
        <c:numFmt formatCode="yyyy" sourceLinked="0"/>
        <c:majorTickMark val="out"/>
        <c:minorTickMark val="none"/>
        <c:tickLblPos val="low"/>
        <c:spPr>
          <a:ln w="6350">
            <a:solidFill>
              <a:srgbClr val="080808"/>
            </a:solidFill>
          </a:ln>
        </c:spPr>
        <c:txPr>
          <a:bodyPr rot="0" vert="horz"/>
          <a:lstStyle/>
          <a:p>
            <a:pPr>
              <a:defRPr>
                <a:solidFill>
                  <a:srgbClr val="FFCC3B"/>
                </a:solidFill>
              </a:defRPr>
            </a:pPr>
            <a:endParaRPr lang="en-US"/>
          </a:p>
        </c:txPr>
        <c:crossAx val="253777456"/>
        <c:crosses val="autoZero"/>
        <c:auto val="0"/>
        <c:lblOffset val="1"/>
        <c:baseTimeUnit val="days"/>
        <c:majorUnit val="10"/>
        <c:majorTimeUnit val="years"/>
        <c:minorUnit val="1000"/>
      </c:dateAx>
      <c:valAx>
        <c:axId val="253777456"/>
        <c:scaling>
          <c:orientation val="minMax"/>
          <c:max val="2250"/>
        </c:scaling>
        <c:delete val="0"/>
        <c:axPos val="l"/>
        <c:numFmt formatCode="#,##0_);[Red]\(#,##0\)" sourceLinked="0"/>
        <c:majorTickMark val="out"/>
        <c:minorTickMark val="none"/>
        <c:tickLblPos val="nextTo"/>
        <c:spPr>
          <a:ln w="6350">
            <a:noFill/>
          </a:ln>
        </c:spPr>
        <c:crossAx val="253776896"/>
        <c:crosses val="autoZero"/>
        <c:crossBetween val="between"/>
        <c:majorUnit val="250"/>
      </c:valAx>
      <c:valAx>
        <c:axId val="253778016"/>
        <c:scaling>
          <c:orientation val="minMax"/>
          <c:max val="2250"/>
        </c:scaling>
        <c:delete val="1"/>
        <c:axPos val="r"/>
        <c:numFmt formatCode="0" sourceLinked="0"/>
        <c:majorTickMark val="out"/>
        <c:minorTickMark val="none"/>
        <c:tickLblPos val="nextTo"/>
        <c:crossAx val="253778576"/>
        <c:crosses val="max"/>
        <c:crossBetween val="between"/>
        <c:majorUnit val="250"/>
      </c:valAx>
      <c:dateAx>
        <c:axId val="253778576"/>
        <c:scaling>
          <c:orientation val="minMax"/>
          <c:min val="37257"/>
        </c:scaling>
        <c:delete val="0"/>
        <c:axPos val="t"/>
        <c:numFmt formatCode="yyyy" sourceLinked="0"/>
        <c:majorTickMark val="out"/>
        <c:minorTickMark val="none"/>
        <c:tickLblPos val="low"/>
        <c:spPr>
          <a:ln>
            <a:noFill/>
          </a:ln>
        </c:spPr>
        <c:txPr>
          <a:bodyPr/>
          <a:lstStyle/>
          <a:p>
            <a:pPr>
              <a:defRPr b="1">
                <a:solidFill>
                  <a:schemeClr val="accent2"/>
                </a:solidFill>
              </a:defRPr>
            </a:pPr>
            <a:endParaRPr lang="en-US"/>
          </a:p>
        </c:txPr>
        <c:crossAx val="253778016"/>
        <c:crosses val="max"/>
        <c:auto val="1"/>
        <c:lblOffset val="100"/>
        <c:baseTimeUnit val="days"/>
        <c:majorUnit val="10"/>
        <c:majorTimeUnit val="years"/>
      </c:dateAx>
    </c:plotArea>
    <c:legend>
      <c:legendPos val="r"/>
      <c:layout>
        <c:manualLayout>
          <c:xMode val="edge"/>
          <c:yMode val="edge"/>
          <c:x val="0.22037743653284209"/>
          <c:y val="0.74871828996686407"/>
          <c:w val="0.56149537329731591"/>
          <c:h val="0.10887582160899562"/>
        </c:manualLayout>
      </c:layout>
      <c:overlay val="0"/>
      <c:spPr>
        <a:solidFill>
          <a:srgbClr val="FFC000">
            <a:lumMod val="20000"/>
            <a:lumOff val="80000"/>
          </a:srgbClr>
        </a:solidFill>
      </c:spPr>
    </c:legend>
    <c:plotVisOnly val="1"/>
    <c:dispBlanksAs val="gap"/>
    <c:showDLblsOverMax val="0"/>
  </c:chart>
  <c:spPr>
    <a:noFill/>
    <a:ln>
      <a:noFill/>
    </a:ln>
  </c:spPr>
  <c:txPr>
    <a:bodyPr/>
    <a:lstStyle/>
    <a:p>
      <a:pPr>
        <a:defRPr sz="900">
          <a:solidFill>
            <a:sysClr val="windowText" lastClr="000000"/>
          </a:solidFill>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a:t>The two</a:t>
            </a:r>
            <a:r>
              <a:rPr lang="en-GB" sz="1400" baseline="0" dirty="0"/>
              <a:t> super cycles of silver since 1970</a:t>
            </a:r>
          </a:p>
          <a:p>
            <a:pPr algn="l">
              <a:defRPr sz="1400"/>
            </a:pPr>
            <a:r>
              <a:rPr lang="en-GB" sz="1200" b="0" dirty="0"/>
              <a:t>Silver price (USD/</a:t>
            </a:r>
            <a:r>
              <a:rPr lang="en-GB" sz="1200" b="0" dirty="0" err="1"/>
              <a:t>oz</a:t>
            </a:r>
            <a:r>
              <a:rPr lang="en-GB" sz="1200" b="0" dirty="0"/>
              <a:t>) adjusted</a:t>
            </a:r>
            <a:r>
              <a:rPr lang="en-GB" sz="1200" b="0" baseline="0" dirty="0"/>
              <a:t> by US CPI in today's dollars</a:t>
            </a:r>
            <a:endParaRPr lang="en-GB" sz="1200" b="0" dirty="0"/>
          </a:p>
        </c:rich>
      </c:tx>
      <c:layout>
        <c:manualLayout>
          <c:xMode val="edge"/>
          <c:yMode val="edge"/>
          <c:x val="7.7061210414391637E-2"/>
          <c:y val="5.4669707794716537E-3"/>
        </c:manualLayout>
      </c:layout>
      <c:overlay val="1"/>
    </c:title>
    <c:autoTitleDeleted val="0"/>
    <c:plotArea>
      <c:layout>
        <c:manualLayout>
          <c:layoutTarget val="inner"/>
          <c:xMode val="edge"/>
          <c:yMode val="edge"/>
          <c:x val="7.8459566641761014E-2"/>
          <c:y val="0.13273472758791999"/>
          <c:w val="0.85694599333881549"/>
          <c:h val="0.74138329493787902"/>
        </c:manualLayout>
      </c:layout>
      <c:lineChart>
        <c:grouping val="standard"/>
        <c:varyColors val="0"/>
        <c:ser>
          <c:idx val="0"/>
          <c:order val="0"/>
          <c:tx>
            <c:strRef>
              <c:f>'SILVER 2'!$H$12</c:f>
              <c:strCache>
                <c:ptCount val="1"/>
                <c:pt idx="0">
                  <c:v>1st Super Cycle - rally from 1 Jan 1970 to 18 Jan 1980 (peak); decline from peak to 31 Dec 2001</c:v>
                </c:pt>
              </c:strCache>
            </c:strRef>
          </c:tx>
          <c:spPr>
            <a:ln w="19050">
              <a:solidFill>
                <a:srgbClr val="E7E6E6">
                  <a:lumMod val="75000"/>
                </a:srgbClr>
              </a:solidFill>
            </a:ln>
          </c:spPr>
          <c:marker>
            <c:symbol val="none"/>
          </c:marker>
          <c:cat>
            <c:numRef>
              <c:f>'SILVER 2'!$E$17:$E$11704</c:f>
              <c:numCache>
                <c:formatCode>m/d/yyyy</c:formatCode>
                <c:ptCount val="11688"/>
                <c:pt idx="0">
                  <c:v>25569</c:v>
                </c:pt>
                <c:pt idx="1">
                  <c:v>25570</c:v>
                </c:pt>
                <c:pt idx="2">
                  <c:v>25571</c:v>
                </c:pt>
                <c:pt idx="3">
                  <c:v>25572</c:v>
                </c:pt>
                <c:pt idx="4">
                  <c:v>25573</c:v>
                </c:pt>
                <c:pt idx="5">
                  <c:v>25574</c:v>
                </c:pt>
                <c:pt idx="6">
                  <c:v>25575</c:v>
                </c:pt>
                <c:pt idx="7">
                  <c:v>25576</c:v>
                </c:pt>
                <c:pt idx="8">
                  <c:v>25577</c:v>
                </c:pt>
                <c:pt idx="9">
                  <c:v>25578</c:v>
                </c:pt>
                <c:pt idx="10">
                  <c:v>25579</c:v>
                </c:pt>
                <c:pt idx="11">
                  <c:v>25580</c:v>
                </c:pt>
                <c:pt idx="12">
                  <c:v>25581</c:v>
                </c:pt>
                <c:pt idx="13">
                  <c:v>25582</c:v>
                </c:pt>
                <c:pt idx="14">
                  <c:v>25583</c:v>
                </c:pt>
                <c:pt idx="15">
                  <c:v>25584</c:v>
                </c:pt>
                <c:pt idx="16">
                  <c:v>25585</c:v>
                </c:pt>
                <c:pt idx="17">
                  <c:v>25586</c:v>
                </c:pt>
                <c:pt idx="18">
                  <c:v>25587</c:v>
                </c:pt>
                <c:pt idx="19">
                  <c:v>25588</c:v>
                </c:pt>
                <c:pt idx="20">
                  <c:v>25589</c:v>
                </c:pt>
                <c:pt idx="21">
                  <c:v>25590</c:v>
                </c:pt>
                <c:pt idx="22">
                  <c:v>25591</c:v>
                </c:pt>
                <c:pt idx="23">
                  <c:v>25592</c:v>
                </c:pt>
                <c:pt idx="24">
                  <c:v>25593</c:v>
                </c:pt>
                <c:pt idx="25">
                  <c:v>25594</c:v>
                </c:pt>
                <c:pt idx="26">
                  <c:v>25595</c:v>
                </c:pt>
                <c:pt idx="27">
                  <c:v>25596</c:v>
                </c:pt>
                <c:pt idx="28">
                  <c:v>25597</c:v>
                </c:pt>
                <c:pt idx="29">
                  <c:v>25598</c:v>
                </c:pt>
                <c:pt idx="30">
                  <c:v>25599</c:v>
                </c:pt>
                <c:pt idx="31">
                  <c:v>25600</c:v>
                </c:pt>
                <c:pt idx="32">
                  <c:v>25601</c:v>
                </c:pt>
                <c:pt idx="33">
                  <c:v>25602</c:v>
                </c:pt>
                <c:pt idx="34">
                  <c:v>25603</c:v>
                </c:pt>
                <c:pt idx="35">
                  <c:v>25604</c:v>
                </c:pt>
                <c:pt idx="36">
                  <c:v>25605</c:v>
                </c:pt>
                <c:pt idx="37">
                  <c:v>25606</c:v>
                </c:pt>
                <c:pt idx="38">
                  <c:v>25607</c:v>
                </c:pt>
                <c:pt idx="39">
                  <c:v>25608</c:v>
                </c:pt>
                <c:pt idx="40">
                  <c:v>25609</c:v>
                </c:pt>
                <c:pt idx="41">
                  <c:v>25610</c:v>
                </c:pt>
                <c:pt idx="42">
                  <c:v>25611</c:v>
                </c:pt>
                <c:pt idx="43">
                  <c:v>25612</c:v>
                </c:pt>
                <c:pt idx="44">
                  <c:v>25613</c:v>
                </c:pt>
                <c:pt idx="45">
                  <c:v>25614</c:v>
                </c:pt>
                <c:pt idx="46">
                  <c:v>25615</c:v>
                </c:pt>
                <c:pt idx="47">
                  <c:v>25616</c:v>
                </c:pt>
                <c:pt idx="48">
                  <c:v>25617</c:v>
                </c:pt>
                <c:pt idx="49">
                  <c:v>25618</c:v>
                </c:pt>
                <c:pt idx="50">
                  <c:v>25619</c:v>
                </c:pt>
                <c:pt idx="51">
                  <c:v>25620</c:v>
                </c:pt>
                <c:pt idx="52">
                  <c:v>25621</c:v>
                </c:pt>
                <c:pt idx="53">
                  <c:v>25622</c:v>
                </c:pt>
                <c:pt idx="54">
                  <c:v>25623</c:v>
                </c:pt>
                <c:pt idx="55">
                  <c:v>25624</c:v>
                </c:pt>
                <c:pt idx="56">
                  <c:v>25625</c:v>
                </c:pt>
                <c:pt idx="57">
                  <c:v>25626</c:v>
                </c:pt>
                <c:pt idx="58">
                  <c:v>25627</c:v>
                </c:pt>
                <c:pt idx="59">
                  <c:v>25628</c:v>
                </c:pt>
                <c:pt idx="60">
                  <c:v>25629</c:v>
                </c:pt>
                <c:pt idx="61">
                  <c:v>25630</c:v>
                </c:pt>
                <c:pt idx="62">
                  <c:v>25631</c:v>
                </c:pt>
                <c:pt idx="63">
                  <c:v>25632</c:v>
                </c:pt>
                <c:pt idx="64">
                  <c:v>25633</c:v>
                </c:pt>
                <c:pt idx="65">
                  <c:v>25634</c:v>
                </c:pt>
                <c:pt idx="66">
                  <c:v>25635</c:v>
                </c:pt>
                <c:pt idx="67">
                  <c:v>25636</c:v>
                </c:pt>
                <c:pt idx="68">
                  <c:v>25637</c:v>
                </c:pt>
                <c:pt idx="69">
                  <c:v>25638</c:v>
                </c:pt>
                <c:pt idx="70">
                  <c:v>25639</c:v>
                </c:pt>
                <c:pt idx="71">
                  <c:v>25640</c:v>
                </c:pt>
                <c:pt idx="72">
                  <c:v>25641</c:v>
                </c:pt>
                <c:pt idx="73">
                  <c:v>25642</c:v>
                </c:pt>
                <c:pt idx="74">
                  <c:v>25643</c:v>
                </c:pt>
                <c:pt idx="75">
                  <c:v>25644</c:v>
                </c:pt>
                <c:pt idx="76">
                  <c:v>25645</c:v>
                </c:pt>
                <c:pt idx="77">
                  <c:v>25646</c:v>
                </c:pt>
                <c:pt idx="78">
                  <c:v>25647</c:v>
                </c:pt>
                <c:pt idx="79">
                  <c:v>25648</c:v>
                </c:pt>
                <c:pt idx="80">
                  <c:v>25649</c:v>
                </c:pt>
                <c:pt idx="81">
                  <c:v>25650</c:v>
                </c:pt>
                <c:pt idx="82">
                  <c:v>25651</c:v>
                </c:pt>
                <c:pt idx="83">
                  <c:v>25652</c:v>
                </c:pt>
                <c:pt idx="84">
                  <c:v>25653</c:v>
                </c:pt>
                <c:pt idx="85">
                  <c:v>25654</c:v>
                </c:pt>
                <c:pt idx="86">
                  <c:v>25655</c:v>
                </c:pt>
                <c:pt idx="87">
                  <c:v>25656</c:v>
                </c:pt>
                <c:pt idx="88">
                  <c:v>25657</c:v>
                </c:pt>
                <c:pt idx="89">
                  <c:v>25658</c:v>
                </c:pt>
                <c:pt idx="90">
                  <c:v>25659</c:v>
                </c:pt>
                <c:pt idx="91">
                  <c:v>25660</c:v>
                </c:pt>
                <c:pt idx="92">
                  <c:v>25661</c:v>
                </c:pt>
                <c:pt idx="93">
                  <c:v>25662</c:v>
                </c:pt>
                <c:pt idx="94">
                  <c:v>25663</c:v>
                </c:pt>
                <c:pt idx="95">
                  <c:v>25664</c:v>
                </c:pt>
                <c:pt idx="96">
                  <c:v>25665</c:v>
                </c:pt>
                <c:pt idx="97">
                  <c:v>25666</c:v>
                </c:pt>
                <c:pt idx="98">
                  <c:v>25667</c:v>
                </c:pt>
                <c:pt idx="99">
                  <c:v>25668</c:v>
                </c:pt>
                <c:pt idx="100">
                  <c:v>25669</c:v>
                </c:pt>
                <c:pt idx="101">
                  <c:v>25670</c:v>
                </c:pt>
                <c:pt idx="102">
                  <c:v>25671</c:v>
                </c:pt>
                <c:pt idx="103">
                  <c:v>25672</c:v>
                </c:pt>
                <c:pt idx="104">
                  <c:v>25673</c:v>
                </c:pt>
                <c:pt idx="105">
                  <c:v>25674</c:v>
                </c:pt>
                <c:pt idx="106">
                  <c:v>25675</c:v>
                </c:pt>
                <c:pt idx="107">
                  <c:v>25676</c:v>
                </c:pt>
                <c:pt idx="108">
                  <c:v>25677</c:v>
                </c:pt>
                <c:pt idx="109">
                  <c:v>25678</c:v>
                </c:pt>
                <c:pt idx="110">
                  <c:v>25679</c:v>
                </c:pt>
                <c:pt idx="111">
                  <c:v>25680</c:v>
                </c:pt>
                <c:pt idx="112">
                  <c:v>25681</c:v>
                </c:pt>
                <c:pt idx="113">
                  <c:v>25682</c:v>
                </c:pt>
                <c:pt idx="114">
                  <c:v>25683</c:v>
                </c:pt>
                <c:pt idx="115">
                  <c:v>25684</c:v>
                </c:pt>
                <c:pt idx="116">
                  <c:v>25685</c:v>
                </c:pt>
                <c:pt idx="117">
                  <c:v>25686</c:v>
                </c:pt>
                <c:pt idx="118">
                  <c:v>25687</c:v>
                </c:pt>
                <c:pt idx="119">
                  <c:v>25688</c:v>
                </c:pt>
                <c:pt idx="120">
                  <c:v>25689</c:v>
                </c:pt>
                <c:pt idx="121">
                  <c:v>25690</c:v>
                </c:pt>
                <c:pt idx="122">
                  <c:v>25691</c:v>
                </c:pt>
                <c:pt idx="123">
                  <c:v>25692</c:v>
                </c:pt>
                <c:pt idx="124">
                  <c:v>25693</c:v>
                </c:pt>
                <c:pt idx="125">
                  <c:v>25694</c:v>
                </c:pt>
                <c:pt idx="126">
                  <c:v>25695</c:v>
                </c:pt>
                <c:pt idx="127">
                  <c:v>25696</c:v>
                </c:pt>
                <c:pt idx="128">
                  <c:v>25697</c:v>
                </c:pt>
                <c:pt idx="129">
                  <c:v>25698</c:v>
                </c:pt>
                <c:pt idx="130">
                  <c:v>25699</c:v>
                </c:pt>
                <c:pt idx="131">
                  <c:v>25700</c:v>
                </c:pt>
                <c:pt idx="132">
                  <c:v>25701</c:v>
                </c:pt>
                <c:pt idx="133">
                  <c:v>25702</c:v>
                </c:pt>
                <c:pt idx="134">
                  <c:v>25703</c:v>
                </c:pt>
                <c:pt idx="135">
                  <c:v>25704</c:v>
                </c:pt>
                <c:pt idx="136">
                  <c:v>25705</c:v>
                </c:pt>
                <c:pt idx="137">
                  <c:v>25706</c:v>
                </c:pt>
                <c:pt idx="138">
                  <c:v>25707</c:v>
                </c:pt>
                <c:pt idx="139">
                  <c:v>25708</c:v>
                </c:pt>
                <c:pt idx="140">
                  <c:v>25709</c:v>
                </c:pt>
                <c:pt idx="141">
                  <c:v>25710</c:v>
                </c:pt>
                <c:pt idx="142">
                  <c:v>25711</c:v>
                </c:pt>
                <c:pt idx="143">
                  <c:v>25712</c:v>
                </c:pt>
                <c:pt idx="144">
                  <c:v>25713</c:v>
                </c:pt>
                <c:pt idx="145">
                  <c:v>25714</c:v>
                </c:pt>
                <c:pt idx="146">
                  <c:v>25715</c:v>
                </c:pt>
                <c:pt idx="147">
                  <c:v>25716</c:v>
                </c:pt>
                <c:pt idx="148">
                  <c:v>25717</c:v>
                </c:pt>
                <c:pt idx="149">
                  <c:v>25718</c:v>
                </c:pt>
                <c:pt idx="150">
                  <c:v>25719</c:v>
                </c:pt>
                <c:pt idx="151">
                  <c:v>25720</c:v>
                </c:pt>
                <c:pt idx="152">
                  <c:v>25721</c:v>
                </c:pt>
                <c:pt idx="153">
                  <c:v>25722</c:v>
                </c:pt>
                <c:pt idx="154">
                  <c:v>25723</c:v>
                </c:pt>
                <c:pt idx="155">
                  <c:v>25724</c:v>
                </c:pt>
                <c:pt idx="156">
                  <c:v>25725</c:v>
                </c:pt>
                <c:pt idx="157">
                  <c:v>25726</c:v>
                </c:pt>
                <c:pt idx="158">
                  <c:v>25727</c:v>
                </c:pt>
                <c:pt idx="159">
                  <c:v>25728</c:v>
                </c:pt>
                <c:pt idx="160">
                  <c:v>25729</c:v>
                </c:pt>
                <c:pt idx="161">
                  <c:v>25730</c:v>
                </c:pt>
                <c:pt idx="162">
                  <c:v>25731</c:v>
                </c:pt>
                <c:pt idx="163">
                  <c:v>25732</c:v>
                </c:pt>
                <c:pt idx="164">
                  <c:v>25733</c:v>
                </c:pt>
                <c:pt idx="165">
                  <c:v>25734</c:v>
                </c:pt>
                <c:pt idx="166">
                  <c:v>25735</c:v>
                </c:pt>
                <c:pt idx="167">
                  <c:v>25736</c:v>
                </c:pt>
                <c:pt idx="168">
                  <c:v>25737</c:v>
                </c:pt>
                <c:pt idx="169">
                  <c:v>25738</c:v>
                </c:pt>
                <c:pt idx="170">
                  <c:v>25739</c:v>
                </c:pt>
                <c:pt idx="171">
                  <c:v>25740</c:v>
                </c:pt>
                <c:pt idx="172">
                  <c:v>25741</c:v>
                </c:pt>
                <c:pt idx="173">
                  <c:v>25742</c:v>
                </c:pt>
                <c:pt idx="174">
                  <c:v>25743</c:v>
                </c:pt>
                <c:pt idx="175">
                  <c:v>25744</c:v>
                </c:pt>
                <c:pt idx="176">
                  <c:v>25745</c:v>
                </c:pt>
                <c:pt idx="177">
                  <c:v>25746</c:v>
                </c:pt>
                <c:pt idx="178">
                  <c:v>25747</c:v>
                </c:pt>
                <c:pt idx="179">
                  <c:v>25748</c:v>
                </c:pt>
                <c:pt idx="180">
                  <c:v>25749</c:v>
                </c:pt>
                <c:pt idx="181">
                  <c:v>25750</c:v>
                </c:pt>
                <c:pt idx="182">
                  <c:v>25751</c:v>
                </c:pt>
                <c:pt idx="183">
                  <c:v>25752</c:v>
                </c:pt>
                <c:pt idx="184">
                  <c:v>25753</c:v>
                </c:pt>
                <c:pt idx="185">
                  <c:v>25754</c:v>
                </c:pt>
                <c:pt idx="186">
                  <c:v>25755</c:v>
                </c:pt>
                <c:pt idx="187">
                  <c:v>25756</c:v>
                </c:pt>
                <c:pt idx="188">
                  <c:v>25757</c:v>
                </c:pt>
                <c:pt idx="189">
                  <c:v>25758</c:v>
                </c:pt>
                <c:pt idx="190">
                  <c:v>25759</c:v>
                </c:pt>
                <c:pt idx="191">
                  <c:v>25760</c:v>
                </c:pt>
                <c:pt idx="192">
                  <c:v>25761</c:v>
                </c:pt>
                <c:pt idx="193">
                  <c:v>25762</c:v>
                </c:pt>
                <c:pt idx="194">
                  <c:v>25763</c:v>
                </c:pt>
                <c:pt idx="195">
                  <c:v>25764</c:v>
                </c:pt>
                <c:pt idx="196">
                  <c:v>25765</c:v>
                </c:pt>
                <c:pt idx="197">
                  <c:v>25766</c:v>
                </c:pt>
                <c:pt idx="198">
                  <c:v>25767</c:v>
                </c:pt>
                <c:pt idx="199">
                  <c:v>25768</c:v>
                </c:pt>
                <c:pt idx="200">
                  <c:v>25769</c:v>
                </c:pt>
                <c:pt idx="201">
                  <c:v>25770</c:v>
                </c:pt>
                <c:pt idx="202">
                  <c:v>25771</c:v>
                </c:pt>
                <c:pt idx="203">
                  <c:v>25772</c:v>
                </c:pt>
                <c:pt idx="204">
                  <c:v>25773</c:v>
                </c:pt>
                <c:pt idx="205">
                  <c:v>25774</c:v>
                </c:pt>
                <c:pt idx="206">
                  <c:v>25775</c:v>
                </c:pt>
                <c:pt idx="207">
                  <c:v>25776</c:v>
                </c:pt>
                <c:pt idx="208">
                  <c:v>25777</c:v>
                </c:pt>
                <c:pt idx="209">
                  <c:v>25778</c:v>
                </c:pt>
                <c:pt idx="210">
                  <c:v>25779</c:v>
                </c:pt>
                <c:pt idx="211">
                  <c:v>25780</c:v>
                </c:pt>
                <c:pt idx="212">
                  <c:v>25781</c:v>
                </c:pt>
                <c:pt idx="213">
                  <c:v>25782</c:v>
                </c:pt>
                <c:pt idx="214">
                  <c:v>25783</c:v>
                </c:pt>
                <c:pt idx="215">
                  <c:v>25784</c:v>
                </c:pt>
                <c:pt idx="216">
                  <c:v>25785</c:v>
                </c:pt>
                <c:pt idx="217">
                  <c:v>25786</c:v>
                </c:pt>
                <c:pt idx="218">
                  <c:v>25787</c:v>
                </c:pt>
                <c:pt idx="219">
                  <c:v>25788</c:v>
                </c:pt>
                <c:pt idx="220">
                  <c:v>25789</c:v>
                </c:pt>
                <c:pt idx="221">
                  <c:v>25790</c:v>
                </c:pt>
                <c:pt idx="222">
                  <c:v>25791</c:v>
                </c:pt>
                <c:pt idx="223">
                  <c:v>25792</c:v>
                </c:pt>
                <c:pt idx="224">
                  <c:v>25793</c:v>
                </c:pt>
                <c:pt idx="225">
                  <c:v>25794</c:v>
                </c:pt>
                <c:pt idx="226">
                  <c:v>25795</c:v>
                </c:pt>
                <c:pt idx="227">
                  <c:v>25796</c:v>
                </c:pt>
                <c:pt idx="228">
                  <c:v>25797</c:v>
                </c:pt>
                <c:pt idx="229">
                  <c:v>25798</c:v>
                </c:pt>
                <c:pt idx="230">
                  <c:v>25799</c:v>
                </c:pt>
                <c:pt idx="231">
                  <c:v>25800</c:v>
                </c:pt>
                <c:pt idx="232">
                  <c:v>25801</c:v>
                </c:pt>
                <c:pt idx="233">
                  <c:v>25802</c:v>
                </c:pt>
                <c:pt idx="234">
                  <c:v>25803</c:v>
                </c:pt>
                <c:pt idx="235">
                  <c:v>25804</c:v>
                </c:pt>
                <c:pt idx="236">
                  <c:v>25805</c:v>
                </c:pt>
                <c:pt idx="237">
                  <c:v>25806</c:v>
                </c:pt>
                <c:pt idx="238">
                  <c:v>25807</c:v>
                </c:pt>
                <c:pt idx="239">
                  <c:v>25808</c:v>
                </c:pt>
                <c:pt idx="240">
                  <c:v>25809</c:v>
                </c:pt>
                <c:pt idx="241">
                  <c:v>25810</c:v>
                </c:pt>
                <c:pt idx="242">
                  <c:v>25811</c:v>
                </c:pt>
                <c:pt idx="243">
                  <c:v>25812</c:v>
                </c:pt>
                <c:pt idx="244">
                  <c:v>25813</c:v>
                </c:pt>
                <c:pt idx="245">
                  <c:v>25814</c:v>
                </c:pt>
                <c:pt idx="246">
                  <c:v>25815</c:v>
                </c:pt>
                <c:pt idx="247">
                  <c:v>25816</c:v>
                </c:pt>
                <c:pt idx="248">
                  <c:v>25817</c:v>
                </c:pt>
                <c:pt idx="249">
                  <c:v>25818</c:v>
                </c:pt>
                <c:pt idx="250">
                  <c:v>25819</c:v>
                </c:pt>
                <c:pt idx="251">
                  <c:v>25820</c:v>
                </c:pt>
                <c:pt idx="252">
                  <c:v>25821</c:v>
                </c:pt>
                <c:pt idx="253">
                  <c:v>25822</c:v>
                </c:pt>
                <c:pt idx="254">
                  <c:v>25823</c:v>
                </c:pt>
                <c:pt idx="255">
                  <c:v>25824</c:v>
                </c:pt>
                <c:pt idx="256">
                  <c:v>25825</c:v>
                </c:pt>
                <c:pt idx="257">
                  <c:v>25826</c:v>
                </c:pt>
                <c:pt idx="258">
                  <c:v>25827</c:v>
                </c:pt>
                <c:pt idx="259">
                  <c:v>25828</c:v>
                </c:pt>
                <c:pt idx="260">
                  <c:v>25829</c:v>
                </c:pt>
                <c:pt idx="261">
                  <c:v>25830</c:v>
                </c:pt>
                <c:pt idx="262">
                  <c:v>25831</c:v>
                </c:pt>
                <c:pt idx="263">
                  <c:v>25832</c:v>
                </c:pt>
                <c:pt idx="264">
                  <c:v>25833</c:v>
                </c:pt>
                <c:pt idx="265">
                  <c:v>25834</c:v>
                </c:pt>
                <c:pt idx="266">
                  <c:v>25835</c:v>
                </c:pt>
                <c:pt idx="267">
                  <c:v>25836</c:v>
                </c:pt>
                <c:pt idx="268">
                  <c:v>25837</c:v>
                </c:pt>
                <c:pt idx="269">
                  <c:v>25838</c:v>
                </c:pt>
                <c:pt idx="270">
                  <c:v>25839</c:v>
                </c:pt>
                <c:pt idx="271">
                  <c:v>25840</c:v>
                </c:pt>
                <c:pt idx="272">
                  <c:v>25841</c:v>
                </c:pt>
                <c:pt idx="273">
                  <c:v>25842</c:v>
                </c:pt>
                <c:pt idx="274">
                  <c:v>25843</c:v>
                </c:pt>
                <c:pt idx="275">
                  <c:v>25844</c:v>
                </c:pt>
                <c:pt idx="276">
                  <c:v>25845</c:v>
                </c:pt>
                <c:pt idx="277">
                  <c:v>25846</c:v>
                </c:pt>
                <c:pt idx="278">
                  <c:v>25847</c:v>
                </c:pt>
                <c:pt idx="279">
                  <c:v>25848</c:v>
                </c:pt>
                <c:pt idx="280">
                  <c:v>25849</c:v>
                </c:pt>
                <c:pt idx="281">
                  <c:v>25850</c:v>
                </c:pt>
                <c:pt idx="282">
                  <c:v>25851</c:v>
                </c:pt>
                <c:pt idx="283">
                  <c:v>25852</c:v>
                </c:pt>
                <c:pt idx="284">
                  <c:v>25853</c:v>
                </c:pt>
                <c:pt idx="285">
                  <c:v>25854</c:v>
                </c:pt>
                <c:pt idx="286">
                  <c:v>25855</c:v>
                </c:pt>
                <c:pt idx="287">
                  <c:v>25856</c:v>
                </c:pt>
                <c:pt idx="288">
                  <c:v>25857</c:v>
                </c:pt>
                <c:pt idx="289">
                  <c:v>25858</c:v>
                </c:pt>
                <c:pt idx="290">
                  <c:v>25859</c:v>
                </c:pt>
                <c:pt idx="291">
                  <c:v>25860</c:v>
                </c:pt>
                <c:pt idx="292">
                  <c:v>25861</c:v>
                </c:pt>
                <c:pt idx="293">
                  <c:v>25862</c:v>
                </c:pt>
                <c:pt idx="294">
                  <c:v>25863</c:v>
                </c:pt>
                <c:pt idx="295">
                  <c:v>25864</c:v>
                </c:pt>
                <c:pt idx="296">
                  <c:v>25865</c:v>
                </c:pt>
                <c:pt idx="297">
                  <c:v>25866</c:v>
                </c:pt>
                <c:pt idx="298">
                  <c:v>25867</c:v>
                </c:pt>
                <c:pt idx="299">
                  <c:v>25868</c:v>
                </c:pt>
                <c:pt idx="300">
                  <c:v>25869</c:v>
                </c:pt>
                <c:pt idx="301">
                  <c:v>25870</c:v>
                </c:pt>
                <c:pt idx="302">
                  <c:v>25871</c:v>
                </c:pt>
                <c:pt idx="303">
                  <c:v>25872</c:v>
                </c:pt>
                <c:pt idx="304">
                  <c:v>25873</c:v>
                </c:pt>
                <c:pt idx="305">
                  <c:v>25874</c:v>
                </c:pt>
                <c:pt idx="306">
                  <c:v>25875</c:v>
                </c:pt>
                <c:pt idx="307">
                  <c:v>25876</c:v>
                </c:pt>
                <c:pt idx="308">
                  <c:v>25877</c:v>
                </c:pt>
                <c:pt idx="309">
                  <c:v>25878</c:v>
                </c:pt>
                <c:pt idx="310">
                  <c:v>25879</c:v>
                </c:pt>
                <c:pt idx="311">
                  <c:v>25880</c:v>
                </c:pt>
                <c:pt idx="312">
                  <c:v>25881</c:v>
                </c:pt>
                <c:pt idx="313">
                  <c:v>25882</c:v>
                </c:pt>
                <c:pt idx="314">
                  <c:v>25883</c:v>
                </c:pt>
                <c:pt idx="315">
                  <c:v>25884</c:v>
                </c:pt>
                <c:pt idx="316">
                  <c:v>25885</c:v>
                </c:pt>
                <c:pt idx="317">
                  <c:v>25886</c:v>
                </c:pt>
                <c:pt idx="318">
                  <c:v>25887</c:v>
                </c:pt>
                <c:pt idx="319">
                  <c:v>25888</c:v>
                </c:pt>
                <c:pt idx="320">
                  <c:v>25889</c:v>
                </c:pt>
                <c:pt idx="321">
                  <c:v>25890</c:v>
                </c:pt>
                <c:pt idx="322">
                  <c:v>25891</c:v>
                </c:pt>
                <c:pt idx="323">
                  <c:v>25892</c:v>
                </c:pt>
                <c:pt idx="324">
                  <c:v>25893</c:v>
                </c:pt>
                <c:pt idx="325">
                  <c:v>25894</c:v>
                </c:pt>
                <c:pt idx="326">
                  <c:v>25895</c:v>
                </c:pt>
                <c:pt idx="327">
                  <c:v>25896</c:v>
                </c:pt>
                <c:pt idx="328">
                  <c:v>25897</c:v>
                </c:pt>
                <c:pt idx="329">
                  <c:v>25898</c:v>
                </c:pt>
                <c:pt idx="330">
                  <c:v>25899</c:v>
                </c:pt>
                <c:pt idx="331">
                  <c:v>25900</c:v>
                </c:pt>
                <c:pt idx="332">
                  <c:v>25901</c:v>
                </c:pt>
                <c:pt idx="333">
                  <c:v>25902</c:v>
                </c:pt>
                <c:pt idx="334">
                  <c:v>25903</c:v>
                </c:pt>
                <c:pt idx="335">
                  <c:v>25904</c:v>
                </c:pt>
                <c:pt idx="336">
                  <c:v>25905</c:v>
                </c:pt>
                <c:pt idx="337">
                  <c:v>25906</c:v>
                </c:pt>
                <c:pt idx="338">
                  <c:v>25907</c:v>
                </c:pt>
                <c:pt idx="339">
                  <c:v>25908</c:v>
                </c:pt>
                <c:pt idx="340">
                  <c:v>25909</c:v>
                </c:pt>
                <c:pt idx="341">
                  <c:v>25910</c:v>
                </c:pt>
                <c:pt idx="342">
                  <c:v>25911</c:v>
                </c:pt>
                <c:pt idx="343">
                  <c:v>25912</c:v>
                </c:pt>
                <c:pt idx="344">
                  <c:v>25913</c:v>
                </c:pt>
                <c:pt idx="345">
                  <c:v>25914</c:v>
                </c:pt>
                <c:pt idx="346">
                  <c:v>25915</c:v>
                </c:pt>
                <c:pt idx="347">
                  <c:v>25916</c:v>
                </c:pt>
                <c:pt idx="348">
                  <c:v>25917</c:v>
                </c:pt>
                <c:pt idx="349">
                  <c:v>25918</c:v>
                </c:pt>
                <c:pt idx="350">
                  <c:v>25919</c:v>
                </c:pt>
                <c:pt idx="351">
                  <c:v>25920</c:v>
                </c:pt>
                <c:pt idx="352">
                  <c:v>25921</c:v>
                </c:pt>
                <c:pt idx="353">
                  <c:v>25922</c:v>
                </c:pt>
                <c:pt idx="354">
                  <c:v>25923</c:v>
                </c:pt>
                <c:pt idx="355">
                  <c:v>25924</c:v>
                </c:pt>
                <c:pt idx="356">
                  <c:v>25925</c:v>
                </c:pt>
                <c:pt idx="357">
                  <c:v>25926</c:v>
                </c:pt>
                <c:pt idx="358">
                  <c:v>25927</c:v>
                </c:pt>
                <c:pt idx="359">
                  <c:v>25928</c:v>
                </c:pt>
                <c:pt idx="360">
                  <c:v>25929</c:v>
                </c:pt>
                <c:pt idx="361">
                  <c:v>25930</c:v>
                </c:pt>
                <c:pt idx="362">
                  <c:v>25931</c:v>
                </c:pt>
                <c:pt idx="363">
                  <c:v>25932</c:v>
                </c:pt>
                <c:pt idx="364">
                  <c:v>25933</c:v>
                </c:pt>
                <c:pt idx="365">
                  <c:v>25934</c:v>
                </c:pt>
                <c:pt idx="366">
                  <c:v>25935</c:v>
                </c:pt>
                <c:pt idx="367">
                  <c:v>25936</c:v>
                </c:pt>
                <c:pt idx="368">
                  <c:v>25937</c:v>
                </c:pt>
                <c:pt idx="369">
                  <c:v>25938</c:v>
                </c:pt>
                <c:pt idx="370">
                  <c:v>25939</c:v>
                </c:pt>
                <c:pt idx="371">
                  <c:v>25940</c:v>
                </c:pt>
                <c:pt idx="372">
                  <c:v>25941</c:v>
                </c:pt>
                <c:pt idx="373">
                  <c:v>25942</c:v>
                </c:pt>
                <c:pt idx="374">
                  <c:v>25943</c:v>
                </c:pt>
                <c:pt idx="375">
                  <c:v>25944</c:v>
                </c:pt>
                <c:pt idx="376">
                  <c:v>25945</c:v>
                </c:pt>
                <c:pt idx="377">
                  <c:v>25946</c:v>
                </c:pt>
                <c:pt idx="378">
                  <c:v>25947</c:v>
                </c:pt>
                <c:pt idx="379">
                  <c:v>25948</c:v>
                </c:pt>
                <c:pt idx="380">
                  <c:v>25949</c:v>
                </c:pt>
                <c:pt idx="381">
                  <c:v>25950</c:v>
                </c:pt>
                <c:pt idx="382">
                  <c:v>25951</c:v>
                </c:pt>
                <c:pt idx="383">
                  <c:v>25952</c:v>
                </c:pt>
                <c:pt idx="384">
                  <c:v>25953</c:v>
                </c:pt>
                <c:pt idx="385">
                  <c:v>25954</c:v>
                </c:pt>
                <c:pt idx="386">
                  <c:v>25955</c:v>
                </c:pt>
                <c:pt idx="387">
                  <c:v>25956</c:v>
                </c:pt>
                <c:pt idx="388">
                  <c:v>25957</c:v>
                </c:pt>
                <c:pt idx="389">
                  <c:v>25958</c:v>
                </c:pt>
                <c:pt idx="390">
                  <c:v>25959</c:v>
                </c:pt>
                <c:pt idx="391">
                  <c:v>25960</c:v>
                </c:pt>
                <c:pt idx="392">
                  <c:v>25961</c:v>
                </c:pt>
                <c:pt idx="393">
                  <c:v>25962</c:v>
                </c:pt>
                <c:pt idx="394">
                  <c:v>25963</c:v>
                </c:pt>
                <c:pt idx="395">
                  <c:v>25964</c:v>
                </c:pt>
                <c:pt idx="396">
                  <c:v>25965</c:v>
                </c:pt>
                <c:pt idx="397">
                  <c:v>25966</c:v>
                </c:pt>
                <c:pt idx="398">
                  <c:v>25967</c:v>
                </c:pt>
                <c:pt idx="399">
                  <c:v>25968</c:v>
                </c:pt>
                <c:pt idx="400">
                  <c:v>25969</c:v>
                </c:pt>
                <c:pt idx="401">
                  <c:v>25970</c:v>
                </c:pt>
                <c:pt idx="402">
                  <c:v>25971</c:v>
                </c:pt>
                <c:pt idx="403">
                  <c:v>25972</c:v>
                </c:pt>
                <c:pt idx="404">
                  <c:v>25973</c:v>
                </c:pt>
                <c:pt idx="405">
                  <c:v>25974</c:v>
                </c:pt>
                <c:pt idx="406">
                  <c:v>25975</c:v>
                </c:pt>
                <c:pt idx="407">
                  <c:v>25976</c:v>
                </c:pt>
                <c:pt idx="408">
                  <c:v>25977</c:v>
                </c:pt>
                <c:pt idx="409">
                  <c:v>25978</c:v>
                </c:pt>
                <c:pt idx="410">
                  <c:v>25979</c:v>
                </c:pt>
                <c:pt idx="411">
                  <c:v>25980</c:v>
                </c:pt>
                <c:pt idx="412">
                  <c:v>25981</c:v>
                </c:pt>
                <c:pt idx="413">
                  <c:v>25982</c:v>
                </c:pt>
                <c:pt idx="414">
                  <c:v>25983</c:v>
                </c:pt>
                <c:pt idx="415">
                  <c:v>25984</c:v>
                </c:pt>
                <c:pt idx="416">
                  <c:v>25985</c:v>
                </c:pt>
                <c:pt idx="417">
                  <c:v>25986</c:v>
                </c:pt>
                <c:pt idx="418">
                  <c:v>25987</c:v>
                </c:pt>
                <c:pt idx="419">
                  <c:v>25988</c:v>
                </c:pt>
                <c:pt idx="420">
                  <c:v>25989</c:v>
                </c:pt>
                <c:pt idx="421">
                  <c:v>25990</c:v>
                </c:pt>
                <c:pt idx="422">
                  <c:v>25991</c:v>
                </c:pt>
                <c:pt idx="423">
                  <c:v>25992</c:v>
                </c:pt>
                <c:pt idx="424">
                  <c:v>25993</c:v>
                </c:pt>
                <c:pt idx="425">
                  <c:v>25994</c:v>
                </c:pt>
                <c:pt idx="426">
                  <c:v>25995</c:v>
                </c:pt>
                <c:pt idx="427">
                  <c:v>25996</c:v>
                </c:pt>
                <c:pt idx="428">
                  <c:v>25997</c:v>
                </c:pt>
                <c:pt idx="429">
                  <c:v>25998</c:v>
                </c:pt>
                <c:pt idx="430">
                  <c:v>25999</c:v>
                </c:pt>
                <c:pt idx="431">
                  <c:v>26000</c:v>
                </c:pt>
                <c:pt idx="432">
                  <c:v>26001</c:v>
                </c:pt>
                <c:pt idx="433">
                  <c:v>26002</c:v>
                </c:pt>
                <c:pt idx="434">
                  <c:v>26003</c:v>
                </c:pt>
                <c:pt idx="435">
                  <c:v>26004</c:v>
                </c:pt>
                <c:pt idx="436">
                  <c:v>26005</c:v>
                </c:pt>
                <c:pt idx="437">
                  <c:v>26006</c:v>
                </c:pt>
                <c:pt idx="438">
                  <c:v>26007</c:v>
                </c:pt>
                <c:pt idx="439">
                  <c:v>26008</c:v>
                </c:pt>
                <c:pt idx="440">
                  <c:v>26009</c:v>
                </c:pt>
                <c:pt idx="441">
                  <c:v>26010</c:v>
                </c:pt>
                <c:pt idx="442">
                  <c:v>26011</c:v>
                </c:pt>
                <c:pt idx="443">
                  <c:v>26012</c:v>
                </c:pt>
                <c:pt idx="444">
                  <c:v>26013</c:v>
                </c:pt>
                <c:pt idx="445">
                  <c:v>26014</c:v>
                </c:pt>
                <c:pt idx="446">
                  <c:v>26015</c:v>
                </c:pt>
                <c:pt idx="447">
                  <c:v>26016</c:v>
                </c:pt>
                <c:pt idx="448">
                  <c:v>26017</c:v>
                </c:pt>
                <c:pt idx="449">
                  <c:v>26018</c:v>
                </c:pt>
                <c:pt idx="450">
                  <c:v>26019</c:v>
                </c:pt>
                <c:pt idx="451">
                  <c:v>26020</c:v>
                </c:pt>
                <c:pt idx="452">
                  <c:v>26021</c:v>
                </c:pt>
                <c:pt idx="453">
                  <c:v>26022</c:v>
                </c:pt>
                <c:pt idx="454">
                  <c:v>26023</c:v>
                </c:pt>
                <c:pt idx="455">
                  <c:v>26024</c:v>
                </c:pt>
                <c:pt idx="456">
                  <c:v>26025</c:v>
                </c:pt>
                <c:pt idx="457">
                  <c:v>26026</c:v>
                </c:pt>
                <c:pt idx="458">
                  <c:v>26027</c:v>
                </c:pt>
                <c:pt idx="459">
                  <c:v>26028</c:v>
                </c:pt>
                <c:pt idx="460">
                  <c:v>26029</c:v>
                </c:pt>
                <c:pt idx="461">
                  <c:v>26030</c:v>
                </c:pt>
                <c:pt idx="462">
                  <c:v>26031</c:v>
                </c:pt>
                <c:pt idx="463">
                  <c:v>26032</c:v>
                </c:pt>
                <c:pt idx="464">
                  <c:v>26033</c:v>
                </c:pt>
                <c:pt idx="465">
                  <c:v>26034</c:v>
                </c:pt>
                <c:pt idx="466">
                  <c:v>26035</c:v>
                </c:pt>
                <c:pt idx="467">
                  <c:v>26036</c:v>
                </c:pt>
                <c:pt idx="468">
                  <c:v>26037</c:v>
                </c:pt>
                <c:pt idx="469">
                  <c:v>26038</c:v>
                </c:pt>
                <c:pt idx="470">
                  <c:v>26039</c:v>
                </c:pt>
                <c:pt idx="471">
                  <c:v>26040</c:v>
                </c:pt>
                <c:pt idx="472">
                  <c:v>26041</c:v>
                </c:pt>
                <c:pt idx="473">
                  <c:v>26042</c:v>
                </c:pt>
                <c:pt idx="474">
                  <c:v>26043</c:v>
                </c:pt>
                <c:pt idx="475">
                  <c:v>26044</c:v>
                </c:pt>
                <c:pt idx="476">
                  <c:v>26045</c:v>
                </c:pt>
                <c:pt idx="477">
                  <c:v>26046</c:v>
                </c:pt>
                <c:pt idx="478">
                  <c:v>26047</c:v>
                </c:pt>
                <c:pt idx="479">
                  <c:v>26048</c:v>
                </c:pt>
                <c:pt idx="480">
                  <c:v>26049</c:v>
                </c:pt>
                <c:pt idx="481">
                  <c:v>26050</c:v>
                </c:pt>
                <c:pt idx="482">
                  <c:v>26051</c:v>
                </c:pt>
                <c:pt idx="483">
                  <c:v>26052</c:v>
                </c:pt>
                <c:pt idx="484">
                  <c:v>26053</c:v>
                </c:pt>
                <c:pt idx="485">
                  <c:v>26054</c:v>
                </c:pt>
                <c:pt idx="486">
                  <c:v>26055</c:v>
                </c:pt>
                <c:pt idx="487">
                  <c:v>26056</c:v>
                </c:pt>
                <c:pt idx="488">
                  <c:v>26057</c:v>
                </c:pt>
                <c:pt idx="489">
                  <c:v>26058</c:v>
                </c:pt>
                <c:pt idx="490">
                  <c:v>26059</c:v>
                </c:pt>
                <c:pt idx="491">
                  <c:v>26060</c:v>
                </c:pt>
                <c:pt idx="492">
                  <c:v>26061</c:v>
                </c:pt>
                <c:pt idx="493">
                  <c:v>26062</c:v>
                </c:pt>
                <c:pt idx="494">
                  <c:v>26063</c:v>
                </c:pt>
                <c:pt idx="495">
                  <c:v>26064</c:v>
                </c:pt>
                <c:pt idx="496">
                  <c:v>26065</c:v>
                </c:pt>
                <c:pt idx="497">
                  <c:v>26066</c:v>
                </c:pt>
                <c:pt idx="498">
                  <c:v>26067</c:v>
                </c:pt>
                <c:pt idx="499">
                  <c:v>26068</c:v>
                </c:pt>
                <c:pt idx="500">
                  <c:v>26069</c:v>
                </c:pt>
                <c:pt idx="501">
                  <c:v>26070</c:v>
                </c:pt>
                <c:pt idx="502">
                  <c:v>26071</c:v>
                </c:pt>
                <c:pt idx="503">
                  <c:v>26072</c:v>
                </c:pt>
                <c:pt idx="504">
                  <c:v>26073</c:v>
                </c:pt>
                <c:pt idx="505">
                  <c:v>26074</c:v>
                </c:pt>
                <c:pt idx="506">
                  <c:v>26075</c:v>
                </c:pt>
                <c:pt idx="507">
                  <c:v>26076</c:v>
                </c:pt>
                <c:pt idx="508">
                  <c:v>26077</c:v>
                </c:pt>
                <c:pt idx="509">
                  <c:v>26078</c:v>
                </c:pt>
                <c:pt idx="510">
                  <c:v>26079</c:v>
                </c:pt>
                <c:pt idx="511">
                  <c:v>26080</c:v>
                </c:pt>
                <c:pt idx="512">
                  <c:v>26081</c:v>
                </c:pt>
                <c:pt idx="513">
                  <c:v>26082</c:v>
                </c:pt>
                <c:pt idx="514">
                  <c:v>26083</c:v>
                </c:pt>
                <c:pt idx="515">
                  <c:v>26084</c:v>
                </c:pt>
                <c:pt idx="516">
                  <c:v>26085</c:v>
                </c:pt>
                <c:pt idx="517">
                  <c:v>26086</c:v>
                </c:pt>
                <c:pt idx="518">
                  <c:v>26087</c:v>
                </c:pt>
                <c:pt idx="519">
                  <c:v>26088</c:v>
                </c:pt>
                <c:pt idx="520">
                  <c:v>26089</c:v>
                </c:pt>
                <c:pt idx="521">
                  <c:v>26090</c:v>
                </c:pt>
                <c:pt idx="522">
                  <c:v>26091</c:v>
                </c:pt>
                <c:pt idx="523">
                  <c:v>26092</c:v>
                </c:pt>
                <c:pt idx="524">
                  <c:v>26093</c:v>
                </c:pt>
                <c:pt idx="525">
                  <c:v>26094</c:v>
                </c:pt>
                <c:pt idx="526">
                  <c:v>26095</c:v>
                </c:pt>
                <c:pt idx="527">
                  <c:v>26096</c:v>
                </c:pt>
                <c:pt idx="528">
                  <c:v>26097</c:v>
                </c:pt>
                <c:pt idx="529">
                  <c:v>26098</c:v>
                </c:pt>
                <c:pt idx="530">
                  <c:v>26099</c:v>
                </c:pt>
                <c:pt idx="531">
                  <c:v>26100</c:v>
                </c:pt>
                <c:pt idx="532">
                  <c:v>26101</c:v>
                </c:pt>
                <c:pt idx="533">
                  <c:v>26102</c:v>
                </c:pt>
                <c:pt idx="534">
                  <c:v>26103</c:v>
                </c:pt>
                <c:pt idx="535">
                  <c:v>26104</c:v>
                </c:pt>
                <c:pt idx="536">
                  <c:v>26105</c:v>
                </c:pt>
                <c:pt idx="537">
                  <c:v>26106</c:v>
                </c:pt>
                <c:pt idx="538">
                  <c:v>26107</c:v>
                </c:pt>
                <c:pt idx="539">
                  <c:v>26108</c:v>
                </c:pt>
                <c:pt idx="540">
                  <c:v>26109</c:v>
                </c:pt>
                <c:pt idx="541">
                  <c:v>26110</c:v>
                </c:pt>
                <c:pt idx="542">
                  <c:v>26111</c:v>
                </c:pt>
                <c:pt idx="543">
                  <c:v>26112</c:v>
                </c:pt>
                <c:pt idx="544">
                  <c:v>26113</c:v>
                </c:pt>
                <c:pt idx="545">
                  <c:v>26114</c:v>
                </c:pt>
                <c:pt idx="546">
                  <c:v>26115</c:v>
                </c:pt>
                <c:pt idx="547">
                  <c:v>26116</c:v>
                </c:pt>
                <c:pt idx="548">
                  <c:v>26117</c:v>
                </c:pt>
                <c:pt idx="549">
                  <c:v>26118</c:v>
                </c:pt>
                <c:pt idx="550">
                  <c:v>26119</c:v>
                </c:pt>
                <c:pt idx="551">
                  <c:v>26120</c:v>
                </c:pt>
                <c:pt idx="552">
                  <c:v>26121</c:v>
                </c:pt>
                <c:pt idx="553">
                  <c:v>26122</c:v>
                </c:pt>
                <c:pt idx="554">
                  <c:v>26123</c:v>
                </c:pt>
                <c:pt idx="555">
                  <c:v>26124</c:v>
                </c:pt>
                <c:pt idx="556">
                  <c:v>26125</c:v>
                </c:pt>
                <c:pt idx="557">
                  <c:v>26126</c:v>
                </c:pt>
                <c:pt idx="558">
                  <c:v>26127</c:v>
                </c:pt>
                <c:pt idx="559">
                  <c:v>26128</c:v>
                </c:pt>
                <c:pt idx="560">
                  <c:v>26129</c:v>
                </c:pt>
                <c:pt idx="561">
                  <c:v>26130</c:v>
                </c:pt>
                <c:pt idx="562">
                  <c:v>26131</c:v>
                </c:pt>
                <c:pt idx="563">
                  <c:v>26132</c:v>
                </c:pt>
                <c:pt idx="564">
                  <c:v>26133</c:v>
                </c:pt>
                <c:pt idx="565">
                  <c:v>26134</c:v>
                </c:pt>
                <c:pt idx="566">
                  <c:v>26135</c:v>
                </c:pt>
                <c:pt idx="567">
                  <c:v>26136</c:v>
                </c:pt>
                <c:pt idx="568">
                  <c:v>26137</c:v>
                </c:pt>
                <c:pt idx="569">
                  <c:v>26138</c:v>
                </c:pt>
                <c:pt idx="570">
                  <c:v>26139</c:v>
                </c:pt>
                <c:pt idx="571">
                  <c:v>26140</c:v>
                </c:pt>
                <c:pt idx="572">
                  <c:v>26141</c:v>
                </c:pt>
                <c:pt idx="573">
                  <c:v>26142</c:v>
                </c:pt>
                <c:pt idx="574">
                  <c:v>26143</c:v>
                </c:pt>
                <c:pt idx="575">
                  <c:v>26144</c:v>
                </c:pt>
                <c:pt idx="576">
                  <c:v>26145</c:v>
                </c:pt>
                <c:pt idx="577">
                  <c:v>26146</c:v>
                </c:pt>
                <c:pt idx="578">
                  <c:v>26147</c:v>
                </c:pt>
                <c:pt idx="579">
                  <c:v>26148</c:v>
                </c:pt>
                <c:pt idx="580">
                  <c:v>26149</c:v>
                </c:pt>
                <c:pt idx="581">
                  <c:v>26150</c:v>
                </c:pt>
                <c:pt idx="582">
                  <c:v>26151</c:v>
                </c:pt>
                <c:pt idx="583">
                  <c:v>26152</c:v>
                </c:pt>
                <c:pt idx="584">
                  <c:v>26153</c:v>
                </c:pt>
                <c:pt idx="585">
                  <c:v>26154</c:v>
                </c:pt>
                <c:pt idx="586">
                  <c:v>26155</c:v>
                </c:pt>
                <c:pt idx="587">
                  <c:v>26156</c:v>
                </c:pt>
                <c:pt idx="588">
                  <c:v>26157</c:v>
                </c:pt>
                <c:pt idx="589">
                  <c:v>26158</c:v>
                </c:pt>
                <c:pt idx="590">
                  <c:v>26159</c:v>
                </c:pt>
                <c:pt idx="591">
                  <c:v>26160</c:v>
                </c:pt>
                <c:pt idx="592">
                  <c:v>26161</c:v>
                </c:pt>
                <c:pt idx="593">
                  <c:v>26162</c:v>
                </c:pt>
                <c:pt idx="594">
                  <c:v>26163</c:v>
                </c:pt>
                <c:pt idx="595">
                  <c:v>26164</c:v>
                </c:pt>
                <c:pt idx="596">
                  <c:v>26165</c:v>
                </c:pt>
                <c:pt idx="597">
                  <c:v>26166</c:v>
                </c:pt>
                <c:pt idx="598">
                  <c:v>26167</c:v>
                </c:pt>
                <c:pt idx="599">
                  <c:v>26168</c:v>
                </c:pt>
                <c:pt idx="600">
                  <c:v>26169</c:v>
                </c:pt>
                <c:pt idx="601">
                  <c:v>26170</c:v>
                </c:pt>
                <c:pt idx="602">
                  <c:v>26171</c:v>
                </c:pt>
                <c:pt idx="603">
                  <c:v>26172</c:v>
                </c:pt>
                <c:pt idx="604">
                  <c:v>26173</c:v>
                </c:pt>
                <c:pt idx="605">
                  <c:v>26174</c:v>
                </c:pt>
                <c:pt idx="606">
                  <c:v>26175</c:v>
                </c:pt>
                <c:pt idx="607">
                  <c:v>26176</c:v>
                </c:pt>
                <c:pt idx="608">
                  <c:v>26177</c:v>
                </c:pt>
                <c:pt idx="609">
                  <c:v>26178</c:v>
                </c:pt>
                <c:pt idx="610">
                  <c:v>26179</c:v>
                </c:pt>
                <c:pt idx="611">
                  <c:v>26180</c:v>
                </c:pt>
                <c:pt idx="612">
                  <c:v>26181</c:v>
                </c:pt>
                <c:pt idx="613">
                  <c:v>26182</c:v>
                </c:pt>
                <c:pt idx="614">
                  <c:v>26183</c:v>
                </c:pt>
                <c:pt idx="615">
                  <c:v>26184</c:v>
                </c:pt>
                <c:pt idx="616">
                  <c:v>26185</c:v>
                </c:pt>
                <c:pt idx="617">
                  <c:v>26186</c:v>
                </c:pt>
                <c:pt idx="618">
                  <c:v>26187</c:v>
                </c:pt>
                <c:pt idx="619">
                  <c:v>26188</c:v>
                </c:pt>
                <c:pt idx="620">
                  <c:v>26189</c:v>
                </c:pt>
                <c:pt idx="621">
                  <c:v>26190</c:v>
                </c:pt>
                <c:pt idx="622">
                  <c:v>26191</c:v>
                </c:pt>
                <c:pt idx="623">
                  <c:v>26192</c:v>
                </c:pt>
                <c:pt idx="624">
                  <c:v>26193</c:v>
                </c:pt>
                <c:pt idx="625">
                  <c:v>26194</c:v>
                </c:pt>
                <c:pt idx="626">
                  <c:v>26195</c:v>
                </c:pt>
                <c:pt idx="627">
                  <c:v>26196</c:v>
                </c:pt>
                <c:pt idx="628">
                  <c:v>26197</c:v>
                </c:pt>
                <c:pt idx="629">
                  <c:v>26198</c:v>
                </c:pt>
                <c:pt idx="630">
                  <c:v>26199</c:v>
                </c:pt>
                <c:pt idx="631">
                  <c:v>26200</c:v>
                </c:pt>
                <c:pt idx="632">
                  <c:v>26201</c:v>
                </c:pt>
                <c:pt idx="633">
                  <c:v>26202</c:v>
                </c:pt>
                <c:pt idx="634">
                  <c:v>26203</c:v>
                </c:pt>
                <c:pt idx="635">
                  <c:v>26204</c:v>
                </c:pt>
                <c:pt idx="636">
                  <c:v>26205</c:v>
                </c:pt>
                <c:pt idx="637">
                  <c:v>26206</c:v>
                </c:pt>
                <c:pt idx="638">
                  <c:v>26207</c:v>
                </c:pt>
                <c:pt idx="639">
                  <c:v>26208</c:v>
                </c:pt>
                <c:pt idx="640">
                  <c:v>26209</c:v>
                </c:pt>
                <c:pt idx="641">
                  <c:v>26210</c:v>
                </c:pt>
                <c:pt idx="642">
                  <c:v>26211</c:v>
                </c:pt>
                <c:pt idx="643">
                  <c:v>26212</c:v>
                </c:pt>
                <c:pt idx="644">
                  <c:v>26213</c:v>
                </c:pt>
                <c:pt idx="645">
                  <c:v>26214</c:v>
                </c:pt>
                <c:pt idx="646">
                  <c:v>26215</c:v>
                </c:pt>
                <c:pt idx="647">
                  <c:v>26216</c:v>
                </c:pt>
                <c:pt idx="648">
                  <c:v>26217</c:v>
                </c:pt>
                <c:pt idx="649">
                  <c:v>26218</c:v>
                </c:pt>
                <c:pt idx="650">
                  <c:v>26219</c:v>
                </c:pt>
                <c:pt idx="651">
                  <c:v>26220</c:v>
                </c:pt>
                <c:pt idx="652">
                  <c:v>26221</c:v>
                </c:pt>
                <c:pt idx="653">
                  <c:v>26222</c:v>
                </c:pt>
                <c:pt idx="654">
                  <c:v>26223</c:v>
                </c:pt>
                <c:pt idx="655">
                  <c:v>26224</c:v>
                </c:pt>
                <c:pt idx="656">
                  <c:v>26225</c:v>
                </c:pt>
                <c:pt idx="657">
                  <c:v>26226</c:v>
                </c:pt>
                <c:pt idx="658">
                  <c:v>26227</c:v>
                </c:pt>
                <c:pt idx="659">
                  <c:v>26228</c:v>
                </c:pt>
                <c:pt idx="660">
                  <c:v>26229</c:v>
                </c:pt>
                <c:pt idx="661">
                  <c:v>26230</c:v>
                </c:pt>
                <c:pt idx="662">
                  <c:v>26231</c:v>
                </c:pt>
                <c:pt idx="663">
                  <c:v>26232</c:v>
                </c:pt>
                <c:pt idx="664">
                  <c:v>26233</c:v>
                </c:pt>
                <c:pt idx="665">
                  <c:v>26234</c:v>
                </c:pt>
                <c:pt idx="666">
                  <c:v>26235</c:v>
                </c:pt>
                <c:pt idx="667">
                  <c:v>26236</c:v>
                </c:pt>
                <c:pt idx="668">
                  <c:v>26237</c:v>
                </c:pt>
                <c:pt idx="669">
                  <c:v>26238</c:v>
                </c:pt>
                <c:pt idx="670">
                  <c:v>26239</c:v>
                </c:pt>
                <c:pt idx="671">
                  <c:v>26240</c:v>
                </c:pt>
                <c:pt idx="672">
                  <c:v>26241</c:v>
                </c:pt>
                <c:pt idx="673">
                  <c:v>26242</c:v>
                </c:pt>
                <c:pt idx="674">
                  <c:v>26243</c:v>
                </c:pt>
                <c:pt idx="675">
                  <c:v>26244</c:v>
                </c:pt>
                <c:pt idx="676">
                  <c:v>26245</c:v>
                </c:pt>
                <c:pt idx="677">
                  <c:v>26246</c:v>
                </c:pt>
                <c:pt idx="678">
                  <c:v>26247</c:v>
                </c:pt>
                <c:pt idx="679">
                  <c:v>26248</c:v>
                </c:pt>
                <c:pt idx="680">
                  <c:v>26249</c:v>
                </c:pt>
                <c:pt idx="681">
                  <c:v>26250</c:v>
                </c:pt>
                <c:pt idx="682">
                  <c:v>26251</c:v>
                </c:pt>
                <c:pt idx="683">
                  <c:v>26252</c:v>
                </c:pt>
                <c:pt idx="684">
                  <c:v>26253</c:v>
                </c:pt>
                <c:pt idx="685">
                  <c:v>26254</c:v>
                </c:pt>
                <c:pt idx="686">
                  <c:v>26255</c:v>
                </c:pt>
                <c:pt idx="687">
                  <c:v>26256</c:v>
                </c:pt>
                <c:pt idx="688">
                  <c:v>26257</c:v>
                </c:pt>
                <c:pt idx="689">
                  <c:v>26258</c:v>
                </c:pt>
                <c:pt idx="690">
                  <c:v>26259</c:v>
                </c:pt>
                <c:pt idx="691">
                  <c:v>26260</c:v>
                </c:pt>
                <c:pt idx="692">
                  <c:v>26261</c:v>
                </c:pt>
                <c:pt idx="693">
                  <c:v>26262</c:v>
                </c:pt>
                <c:pt idx="694">
                  <c:v>26263</c:v>
                </c:pt>
                <c:pt idx="695">
                  <c:v>26264</c:v>
                </c:pt>
                <c:pt idx="696">
                  <c:v>26265</c:v>
                </c:pt>
                <c:pt idx="697">
                  <c:v>26266</c:v>
                </c:pt>
                <c:pt idx="698">
                  <c:v>26267</c:v>
                </c:pt>
                <c:pt idx="699">
                  <c:v>26268</c:v>
                </c:pt>
                <c:pt idx="700">
                  <c:v>26269</c:v>
                </c:pt>
                <c:pt idx="701">
                  <c:v>26270</c:v>
                </c:pt>
                <c:pt idx="702">
                  <c:v>26271</c:v>
                </c:pt>
                <c:pt idx="703">
                  <c:v>26272</c:v>
                </c:pt>
                <c:pt idx="704">
                  <c:v>26273</c:v>
                </c:pt>
                <c:pt idx="705">
                  <c:v>26274</c:v>
                </c:pt>
                <c:pt idx="706">
                  <c:v>26275</c:v>
                </c:pt>
                <c:pt idx="707">
                  <c:v>26276</c:v>
                </c:pt>
                <c:pt idx="708">
                  <c:v>26277</c:v>
                </c:pt>
                <c:pt idx="709">
                  <c:v>26278</c:v>
                </c:pt>
                <c:pt idx="710">
                  <c:v>26279</c:v>
                </c:pt>
                <c:pt idx="711">
                  <c:v>26280</c:v>
                </c:pt>
                <c:pt idx="712">
                  <c:v>26281</c:v>
                </c:pt>
                <c:pt idx="713">
                  <c:v>26282</c:v>
                </c:pt>
                <c:pt idx="714">
                  <c:v>26283</c:v>
                </c:pt>
                <c:pt idx="715">
                  <c:v>26284</c:v>
                </c:pt>
                <c:pt idx="716">
                  <c:v>26285</c:v>
                </c:pt>
                <c:pt idx="717">
                  <c:v>26286</c:v>
                </c:pt>
                <c:pt idx="718">
                  <c:v>26287</c:v>
                </c:pt>
                <c:pt idx="719">
                  <c:v>26288</c:v>
                </c:pt>
                <c:pt idx="720">
                  <c:v>26289</c:v>
                </c:pt>
                <c:pt idx="721">
                  <c:v>26290</c:v>
                </c:pt>
                <c:pt idx="722">
                  <c:v>26291</c:v>
                </c:pt>
                <c:pt idx="723">
                  <c:v>26292</c:v>
                </c:pt>
                <c:pt idx="724">
                  <c:v>26293</c:v>
                </c:pt>
                <c:pt idx="725">
                  <c:v>26294</c:v>
                </c:pt>
                <c:pt idx="726">
                  <c:v>26295</c:v>
                </c:pt>
                <c:pt idx="727">
                  <c:v>26296</c:v>
                </c:pt>
                <c:pt idx="728">
                  <c:v>26297</c:v>
                </c:pt>
                <c:pt idx="729">
                  <c:v>26298</c:v>
                </c:pt>
                <c:pt idx="730">
                  <c:v>26299</c:v>
                </c:pt>
                <c:pt idx="731">
                  <c:v>26300</c:v>
                </c:pt>
                <c:pt idx="732">
                  <c:v>26301</c:v>
                </c:pt>
                <c:pt idx="733">
                  <c:v>26302</c:v>
                </c:pt>
                <c:pt idx="734">
                  <c:v>26303</c:v>
                </c:pt>
                <c:pt idx="735">
                  <c:v>26304</c:v>
                </c:pt>
                <c:pt idx="736">
                  <c:v>26305</c:v>
                </c:pt>
                <c:pt idx="737">
                  <c:v>26306</c:v>
                </c:pt>
                <c:pt idx="738">
                  <c:v>26307</c:v>
                </c:pt>
                <c:pt idx="739">
                  <c:v>26308</c:v>
                </c:pt>
                <c:pt idx="740">
                  <c:v>26309</c:v>
                </c:pt>
                <c:pt idx="741">
                  <c:v>26310</c:v>
                </c:pt>
                <c:pt idx="742">
                  <c:v>26311</c:v>
                </c:pt>
                <c:pt idx="743">
                  <c:v>26312</c:v>
                </c:pt>
                <c:pt idx="744">
                  <c:v>26313</c:v>
                </c:pt>
                <c:pt idx="745">
                  <c:v>26314</c:v>
                </c:pt>
                <c:pt idx="746">
                  <c:v>26315</c:v>
                </c:pt>
                <c:pt idx="747">
                  <c:v>26316</c:v>
                </c:pt>
                <c:pt idx="748">
                  <c:v>26317</c:v>
                </c:pt>
                <c:pt idx="749">
                  <c:v>26318</c:v>
                </c:pt>
                <c:pt idx="750">
                  <c:v>26319</c:v>
                </c:pt>
                <c:pt idx="751">
                  <c:v>26320</c:v>
                </c:pt>
                <c:pt idx="752">
                  <c:v>26321</c:v>
                </c:pt>
                <c:pt idx="753">
                  <c:v>26322</c:v>
                </c:pt>
                <c:pt idx="754">
                  <c:v>26323</c:v>
                </c:pt>
                <c:pt idx="755">
                  <c:v>26324</c:v>
                </c:pt>
                <c:pt idx="756">
                  <c:v>26325</c:v>
                </c:pt>
                <c:pt idx="757">
                  <c:v>26326</c:v>
                </c:pt>
                <c:pt idx="758">
                  <c:v>26327</c:v>
                </c:pt>
                <c:pt idx="759">
                  <c:v>26328</c:v>
                </c:pt>
                <c:pt idx="760">
                  <c:v>26329</c:v>
                </c:pt>
                <c:pt idx="761">
                  <c:v>26330</c:v>
                </c:pt>
                <c:pt idx="762">
                  <c:v>26331</c:v>
                </c:pt>
                <c:pt idx="763">
                  <c:v>26332</c:v>
                </c:pt>
                <c:pt idx="764">
                  <c:v>26333</c:v>
                </c:pt>
                <c:pt idx="765">
                  <c:v>26334</c:v>
                </c:pt>
                <c:pt idx="766">
                  <c:v>26335</c:v>
                </c:pt>
                <c:pt idx="767">
                  <c:v>26336</c:v>
                </c:pt>
                <c:pt idx="768">
                  <c:v>26337</c:v>
                </c:pt>
                <c:pt idx="769">
                  <c:v>26338</c:v>
                </c:pt>
                <c:pt idx="770">
                  <c:v>26339</c:v>
                </c:pt>
                <c:pt idx="771">
                  <c:v>26340</c:v>
                </c:pt>
                <c:pt idx="772">
                  <c:v>26341</c:v>
                </c:pt>
                <c:pt idx="773">
                  <c:v>26342</c:v>
                </c:pt>
                <c:pt idx="774">
                  <c:v>26343</c:v>
                </c:pt>
                <c:pt idx="775">
                  <c:v>26344</c:v>
                </c:pt>
                <c:pt idx="776">
                  <c:v>26345</c:v>
                </c:pt>
                <c:pt idx="777">
                  <c:v>26346</c:v>
                </c:pt>
                <c:pt idx="778">
                  <c:v>26347</c:v>
                </c:pt>
                <c:pt idx="779">
                  <c:v>26348</c:v>
                </c:pt>
                <c:pt idx="780">
                  <c:v>26349</c:v>
                </c:pt>
                <c:pt idx="781">
                  <c:v>26350</c:v>
                </c:pt>
                <c:pt idx="782">
                  <c:v>26351</c:v>
                </c:pt>
                <c:pt idx="783">
                  <c:v>26352</c:v>
                </c:pt>
                <c:pt idx="784">
                  <c:v>26353</c:v>
                </c:pt>
                <c:pt idx="785">
                  <c:v>26354</c:v>
                </c:pt>
                <c:pt idx="786">
                  <c:v>26355</c:v>
                </c:pt>
                <c:pt idx="787">
                  <c:v>26356</c:v>
                </c:pt>
                <c:pt idx="788">
                  <c:v>26357</c:v>
                </c:pt>
                <c:pt idx="789">
                  <c:v>26358</c:v>
                </c:pt>
                <c:pt idx="790">
                  <c:v>26359</c:v>
                </c:pt>
                <c:pt idx="791">
                  <c:v>26360</c:v>
                </c:pt>
                <c:pt idx="792">
                  <c:v>26361</c:v>
                </c:pt>
                <c:pt idx="793">
                  <c:v>26362</c:v>
                </c:pt>
                <c:pt idx="794">
                  <c:v>26363</c:v>
                </c:pt>
                <c:pt idx="795">
                  <c:v>26364</c:v>
                </c:pt>
                <c:pt idx="796">
                  <c:v>26365</c:v>
                </c:pt>
                <c:pt idx="797">
                  <c:v>26366</c:v>
                </c:pt>
                <c:pt idx="798">
                  <c:v>26367</c:v>
                </c:pt>
                <c:pt idx="799">
                  <c:v>26368</c:v>
                </c:pt>
                <c:pt idx="800">
                  <c:v>26369</c:v>
                </c:pt>
                <c:pt idx="801">
                  <c:v>26370</c:v>
                </c:pt>
                <c:pt idx="802">
                  <c:v>26371</c:v>
                </c:pt>
                <c:pt idx="803">
                  <c:v>26372</c:v>
                </c:pt>
                <c:pt idx="804">
                  <c:v>26373</c:v>
                </c:pt>
                <c:pt idx="805">
                  <c:v>26374</c:v>
                </c:pt>
                <c:pt idx="806">
                  <c:v>26375</c:v>
                </c:pt>
                <c:pt idx="807">
                  <c:v>26376</c:v>
                </c:pt>
                <c:pt idx="808">
                  <c:v>26377</c:v>
                </c:pt>
                <c:pt idx="809">
                  <c:v>26378</c:v>
                </c:pt>
                <c:pt idx="810">
                  <c:v>26379</c:v>
                </c:pt>
                <c:pt idx="811">
                  <c:v>26380</c:v>
                </c:pt>
                <c:pt idx="812">
                  <c:v>26381</c:v>
                </c:pt>
                <c:pt idx="813">
                  <c:v>26382</c:v>
                </c:pt>
                <c:pt idx="814">
                  <c:v>26383</c:v>
                </c:pt>
                <c:pt idx="815">
                  <c:v>26384</c:v>
                </c:pt>
                <c:pt idx="816">
                  <c:v>26385</c:v>
                </c:pt>
                <c:pt idx="817">
                  <c:v>26386</c:v>
                </c:pt>
                <c:pt idx="818">
                  <c:v>26387</c:v>
                </c:pt>
                <c:pt idx="819">
                  <c:v>26388</c:v>
                </c:pt>
                <c:pt idx="820">
                  <c:v>26389</c:v>
                </c:pt>
                <c:pt idx="821">
                  <c:v>26390</c:v>
                </c:pt>
                <c:pt idx="822">
                  <c:v>26391</c:v>
                </c:pt>
                <c:pt idx="823">
                  <c:v>26392</c:v>
                </c:pt>
                <c:pt idx="824">
                  <c:v>26393</c:v>
                </c:pt>
                <c:pt idx="825">
                  <c:v>26394</c:v>
                </c:pt>
                <c:pt idx="826">
                  <c:v>26395</c:v>
                </c:pt>
                <c:pt idx="827">
                  <c:v>26396</c:v>
                </c:pt>
                <c:pt idx="828">
                  <c:v>26397</c:v>
                </c:pt>
                <c:pt idx="829">
                  <c:v>26398</c:v>
                </c:pt>
                <c:pt idx="830">
                  <c:v>26399</c:v>
                </c:pt>
                <c:pt idx="831">
                  <c:v>26400</c:v>
                </c:pt>
                <c:pt idx="832">
                  <c:v>26401</c:v>
                </c:pt>
                <c:pt idx="833">
                  <c:v>26402</c:v>
                </c:pt>
                <c:pt idx="834">
                  <c:v>26403</c:v>
                </c:pt>
                <c:pt idx="835">
                  <c:v>26404</c:v>
                </c:pt>
                <c:pt idx="836">
                  <c:v>26405</c:v>
                </c:pt>
                <c:pt idx="837">
                  <c:v>26406</c:v>
                </c:pt>
                <c:pt idx="838">
                  <c:v>26407</c:v>
                </c:pt>
                <c:pt idx="839">
                  <c:v>26408</c:v>
                </c:pt>
                <c:pt idx="840">
                  <c:v>26409</c:v>
                </c:pt>
                <c:pt idx="841">
                  <c:v>26410</c:v>
                </c:pt>
                <c:pt idx="842">
                  <c:v>26411</c:v>
                </c:pt>
                <c:pt idx="843">
                  <c:v>26412</c:v>
                </c:pt>
                <c:pt idx="844">
                  <c:v>26413</c:v>
                </c:pt>
                <c:pt idx="845">
                  <c:v>26414</c:v>
                </c:pt>
                <c:pt idx="846">
                  <c:v>26415</c:v>
                </c:pt>
                <c:pt idx="847">
                  <c:v>26416</c:v>
                </c:pt>
                <c:pt idx="848">
                  <c:v>26417</c:v>
                </c:pt>
                <c:pt idx="849">
                  <c:v>26418</c:v>
                </c:pt>
                <c:pt idx="850">
                  <c:v>26419</c:v>
                </c:pt>
                <c:pt idx="851">
                  <c:v>26420</c:v>
                </c:pt>
                <c:pt idx="852">
                  <c:v>26421</c:v>
                </c:pt>
                <c:pt idx="853">
                  <c:v>26422</c:v>
                </c:pt>
                <c:pt idx="854">
                  <c:v>26423</c:v>
                </c:pt>
                <c:pt idx="855">
                  <c:v>26424</c:v>
                </c:pt>
                <c:pt idx="856">
                  <c:v>26425</c:v>
                </c:pt>
                <c:pt idx="857">
                  <c:v>26426</c:v>
                </c:pt>
                <c:pt idx="858">
                  <c:v>26427</c:v>
                </c:pt>
                <c:pt idx="859">
                  <c:v>26428</c:v>
                </c:pt>
                <c:pt idx="860">
                  <c:v>26429</c:v>
                </c:pt>
                <c:pt idx="861">
                  <c:v>26430</c:v>
                </c:pt>
                <c:pt idx="862">
                  <c:v>26431</c:v>
                </c:pt>
                <c:pt idx="863">
                  <c:v>26432</c:v>
                </c:pt>
                <c:pt idx="864">
                  <c:v>26433</c:v>
                </c:pt>
                <c:pt idx="865">
                  <c:v>26434</c:v>
                </c:pt>
                <c:pt idx="866">
                  <c:v>26435</c:v>
                </c:pt>
                <c:pt idx="867">
                  <c:v>26436</c:v>
                </c:pt>
                <c:pt idx="868">
                  <c:v>26437</c:v>
                </c:pt>
                <c:pt idx="869">
                  <c:v>26438</c:v>
                </c:pt>
                <c:pt idx="870">
                  <c:v>26439</c:v>
                </c:pt>
                <c:pt idx="871">
                  <c:v>26440</c:v>
                </c:pt>
                <c:pt idx="872">
                  <c:v>26441</c:v>
                </c:pt>
                <c:pt idx="873">
                  <c:v>26442</c:v>
                </c:pt>
                <c:pt idx="874">
                  <c:v>26443</c:v>
                </c:pt>
                <c:pt idx="875">
                  <c:v>26444</c:v>
                </c:pt>
                <c:pt idx="876">
                  <c:v>26445</c:v>
                </c:pt>
                <c:pt idx="877">
                  <c:v>26446</c:v>
                </c:pt>
                <c:pt idx="878">
                  <c:v>26447</c:v>
                </c:pt>
                <c:pt idx="879">
                  <c:v>26448</c:v>
                </c:pt>
                <c:pt idx="880">
                  <c:v>26449</c:v>
                </c:pt>
                <c:pt idx="881">
                  <c:v>26450</c:v>
                </c:pt>
                <c:pt idx="882">
                  <c:v>26451</c:v>
                </c:pt>
                <c:pt idx="883">
                  <c:v>26452</c:v>
                </c:pt>
                <c:pt idx="884">
                  <c:v>26453</c:v>
                </c:pt>
                <c:pt idx="885">
                  <c:v>26454</c:v>
                </c:pt>
                <c:pt idx="886">
                  <c:v>26455</c:v>
                </c:pt>
                <c:pt idx="887">
                  <c:v>26456</c:v>
                </c:pt>
                <c:pt idx="888">
                  <c:v>26457</c:v>
                </c:pt>
                <c:pt idx="889">
                  <c:v>26458</c:v>
                </c:pt>
                <c:pt idx="890">
                  <c:v>26459</c:v>
                </c:pt>
                <c:pt idx="891">
                  <c:v>26460</c:v>
                </c:pt>
                <c:pt idx="892">
                  <c:v>26461</c:v>
                </c:pt>
                <c:pt idx="893">
                  <c:v>26462</c:v>
                </c:pt>
                <c:pt idx="894">
                  <c:v>26463</c:v>
                </c:pt>
                <c:pt idx="895">
                  <c:v>26464</c:v>
                </c:pt>
                <c:pt idx="896">
                  <c:v>26465</c:v>
                </c:pt>
                <c:pt idx="897">
                  <c:v>26466</c:v>
                </c:pt>
                <c:pt idx="898">
                  <c:v>26467</c:v>
                </c:pt>
                <c:pt idx="899">
                  <c:v>26468</c:v>
                </c:pt>
                <c:pt idx="900">
                  <c:v>26469</c:v>
                </c:pt>
                <c:pt idx="901">
                  <c:v>26470</c:v>
                </c:pt>
                <c:pt idx="902">
                  <c:v>26471</c:v>
                </c:pt>
                <c:pt idx="903">
                  <c:v>26472</c:v>
                </c:pt>
                <c:pt idx="904">
                  <c:v>26473</c:v>
                </c:pt>
                <c:pt idx="905">
                  <c:v>26474</c:v>
                </c:pt>
                <c:pt idx="906">
                  <c:v>26475</c:v>
                </c:pt>
                <c:pt idx="907">
                  <c:v>26476</c:v>
                </c:pt>
                <c:pt idx="908">
                  <c:v>26477</c:v>
                </c:pt>
                <c:pt idx="909">
                  <c:v>26478</c:v>
                </c:pt>
                <c:pt idx="910">
                  <c:v>26479</c:v>
                </c:pt>
                <c:pt idx="911">
                  <c:v>26480</c:v>
                </c:pt>
                <c:pt idx="912">
                  <c:v>26481</c:v>
                </c:pt>
                <c:pt idx="913">
                  <c:v>26482</c:v>
                </c:pt>
                <c:pt idx="914">
                  <c:v>26483</c:v>
                </c:pt>
                <c:pt idx="915">
                  <c:v>26484</c:v>
                </c:pt>
                <c:pt idx="916">
                  <c:v>26485</c:v>
                </c:pt>
                <c:pt idx="917">
                  <c:v>26486</c:v>
                </c:pt>
                <c:pt idx="918">
                  <c:v>26487</c:v>
                </c:pt>
                <c:pt idx="919">
                  <c:v>26488</c:v>
                </c:pt>
                <c:pt idx="920">
                  <c:v>26489</c:v>
                </c:pt>
                <c:pt idx="921">
                  <c:v>26490</c:v>
                </c:pt>
                <c:pt idx="922">
                  <c:v>26491</c:v>
                </c:pt>
                <c:pt idx="923">
                  <c:v>26492</c:v>
                </c:pt>
                <c:pt idx="924">
                  <c:v>26493</c:v>
                </c:pt>
                <c:pt idx="925">
                  <c:v>26494</c:v>
                </c:pt>
                <c:pt idx="926">
                  <c:v>26495</c:v>
                </c:pt>
                <c:pt idx="927">
                  <c:v>26496</c:v>
                </c:pt>
                <c:pt idx="928">
                  <c:v>26497</c:v>
                </c:pt>
                <c:pt idx="929">
                  <c:v>26498</c:v>
                </c:pt>
                <c:pt idx="930">
                  <c:v>26499</c:v>
                </c:pt>
                <c:pt idx="931">
                  <c:v>26500</c:v>
                </c:pt>
                <c:pt idx="932">
                  <c:v>26501</c:v>
                </c:pt>
                <c:pt idx="933">
                  <c:v>26502</c:v>
                </c:pt>
                <c:pt idx="934">
                  <c:v>26503</c:v>
                </c:pt>
                <c:pt idx="935">
                  <c:v>26504</c:v>
                </c:pt>
                <c:pt idx="936">
                  <c:v>26505</c:v>
                </c:pt>
                <c:pt idx="937">
                  <c:v>26506</c:v>
                </c:pt>
                <c:pt idx="938">
                  <c:v>26507</c:v>
                </c:pt>
                <c:pt idx="939">
                  <c:v>26508</c:v>
                </c:pt>
                <c:pt idx="940">
                  <c:v>26509</c:v>
                </c:pt>
                <c:pt idx="941">
                  <c:v>26510</c:v>
                </c:pt>
                <c:pt idx="942">
                  <c:v>26511</c:v>
                </c:pt>
                <c:pt idx="943">
                  <c:v>26512</c:v>
                </c:pt>
                <c:pt idx="944">
                  <c:v>26513</c:v>
                </c:pt>
                <c:pt idx="945">
                  <c:v>26514</c:v>
                </c:pt>
                <c:pt idx="946">
                  <c:v>26515</c:v>
                </c:pt>
                <c:pt idx="947">
                  <c:v>26516</c:v>
                </c:pt>
                <c:pt idx="948">
                  <c:v>26517</c:v>
                </c:pt>
                <c:pt idx="949">
                  <c:v>26518</c:v>
                </c:pt>
                <c:pt idx="950">
                  <c:v>26519</c:v>
                </c:pt>
                <c:pt idx="951">
                  <c:v>26520</c:v>
                </c:pt>
                <c:pt idx="952">
                  <c:v>26521</c:v>
                </c:pt>
                <c:pt idx="953">
                  <c:v>26522</c:v>
                </c:pt>
                <c:pt idx="954">
                  <c:v>26523</c:v>
                </c:pt>
                <c:pt idx="955">
                  <c:v>26524</c:v>
                </c:pt>
                <c:pt idx="956">
                  <c:v>26525</c:v>
                </c:pt>
                <c:pt idx="957">
                  <c:v>26526</c:v>
                </c:pt>
                <c:pt idx="958">
                  <c:v>26527</c:v>
                </c:pt>
                <c:pt idx="959">
                  <c:v>26528</c:v>
                </c:pt>
                <c:pt idx="960">
                  <c:v>26529</c:v>
                </c:pt>
                <c:pt idx="961">
                  <c:v>26530</c:v>
                </c:pt>
                <c:pt idx="962">
                  <c:v>26531</c:v>
                </c:pt>
                <c:pt idx="963">
                  <c:v>26532</c:v>
                </c:pt>
                <c:pt idx="964">
                  <c:v>26533</c:v>
                </c:pt>
                <c:pt idx="965">
                  <c:v>26534</c:v>
                </c:pt>
                <c:pt idx="966">
                  <c:v>26535</c:v>
                </c:pt>
                <c:pt idx="967">
                  <c:v>26536</c:v>
                </c:pt>
                <c:pt idx="968">
                  <c:v>26537</c:v>
                </c:pt>
                <c:pt idx="969">
                  <c:v>26538</c:v>
                </c:pt>
                <c:pt idx="970">
                  <c:v>26539</c:v>
                </c:pt>
                <c:pt idx="971">
                  <c:v>26540</c:v>
                </c:pt>
                <c:pt idx="972">
                  <c:v>26541</c:v>
                </c:pt>
                <c:pt idx="973">
                  <c:v>26542</c:v>
                </c:pt>
                <c:pt idx="974">
                  <c:v>26543</c:v>
                </c:pt>
                <c:pt idx="975">
                  <c:v>26544</c:v>
                </c:pt>
                <c:pt idx="976">
                  <c:v>26545</c:v>
                </c:pt>
                <c:pt idx="977">
                  <c:v>26546</c:v>
                </c:pt>
                <c:pt idx="978">
                  <c:v>26547</c:v>
                </c:pt>
                <c:pt idx="979">
                  <c:v>26548</c:v>
                </c:pt>
                <c:pt idx="980">
                  <c:v>26549</c:v>
                </c:pt>
                <c:pt idx="981">
                  <c:v>26550</c:v>
                </c:pt>
                <c:pt idx="982">
                  <c:v>26551</c:v>
                </c:pt>
                <c:pt idx="983">
                  <c:v>26552</c:v>
                </c:pt>
                <c:pt idx="984">
                  <c:v>26553</c:v>
                </c:pt>
                <c:pt idx="985">
                  <c:v>26554</c:v>
                </c:pt>
                <c:pt idx="986">
                  <c:v>26555</c:v>
                </c:pt>
                <c:pt idx="987">
                  <c:v>26556</c:v>
                </c:pt>
                <c:pt idx="988">
                  <c:v>26557</c:v>
                </c:pt>
                <c:pt idx="989">
                  <c:v>26558</c:v>
                </c:pt>
                <c:pt idx="990">
                  <c:v>26559</c:v>
                </c:pt>
                <c:pt idx="991">
                  <c:v>26560</c:v>
                </c:pt>
                <c:pt idx="992">
                  <c:v>26561</c:v>
                </c:pt>
                <c:pt idx="993">
                  <c:v>26562</c:v>
                </c:pt>
                <c:pt idx="994">
                  <c:v>26563</c:v>
                </c:pt>
                <c:pt idx="995">
                  <c:v>26564</c:v>
                </c:pt>
                <c:pt idx="996">
                  <c:v>26565</c:v>
                </c:pt>
                <c:pt idx="997">
                  <c:v>26566</c:v>
                </c:pt>
                <c:pt idx="998">
                  <c:v>26567</c:v>
                </c:pt>
                <c:pt idx="999">
                  <c:v>26568</c:v>
                </c:pt>
                <c:pt idx="1000">
                  <c:v>26569</c:v>
                </c:pt>
                <c:pt idx="1001">
                  <c:v>26570</c:v>
                </c:pt>
                <c:pt idx="1002">
                  <c:v>26571</c:v>
                </c:pt>
                <c:pt idx="1003">
                  <c:v>26572</c:v>
                </c:pt>
                <c:pt idx="1004">
                  <c:v>26573</c:v>
                </c:pt>
                <c:pt idx="1005">
                  <c:v>26574</c:v>
                </c:pt>
                <c:pt idx="1006">
                  <c:v>26575</c:v>
                </c:pt>
                <c:pt idx="1007">
                  <c:v>26576</c:v>
                </c:pt>
                <c:pt idx="1008">
                  <c:v>26577</c:v>
                </c:pt>
                <c:pt idx="1009">
                  <c:v>26578</c:v>
                </c:pt>
                <c:pt idx="1010">
                  <c:v>26579</c:v>
                </c:pt>
                <c:pt idx="1011">
                  <c:v>26580</c:v>
                </c:pt>
                <c:pt idx="1012">
                  <c:v>26581</c:v>
                </c:pt>
                <c:pt idx="1013">
                  <c:v>26582</c:v>
                </c:pt>
                <c:pt idx="1014">
                  <c:v>26583</c:v>
                </c:pt>
                <c:pt idx="1015">
                  <c:v>26584</c:v>
                </c:pt>
                <c:pt idx="1016">
                  <c:v>26585</c:v>
                </c:pt>
                <c:pt idx="1017">
                  <c:v>26586</c:v>
                </c:pt>
                <c:pt idx="1018">
                  <c:v>26587</c:v>
                </c:pt>
                <c:pt idx="1019">
                  <c:v>26588</c:v>
                </c:pt>
                <c:pt idx="1020">
                  <c:v>26589</c:v>
                </c:pt>
                <c:pt idx="1021">
                  <c:v>26590</c:v>
                </c:pt>
                <c:pt idx="1022">
                  <c:v>26591</c:v>
                </c:pt>
                <c:pt idx="1023">
                  <c:v>26592</c:v>
                </c:pt>
                <c:pt idx="1024">
                  <c:v>26593</c:v>
                </c:pt>
                <c:pt idx="1025">
                  <c:v>26594</c:v>
                </c:pt>
                <c:pt idx="1026">
                  <c:v>26595</c:v>
                </c:pt>
                <c:pt idx="1027">
                  <c:v>26596</c:v>
                </c:pt>
                <c:pt idx="1028">
                  <c:v>26597</c:v>
                </c:pt>
                <c:pt idx="1029">
                  <c:v>26598</c:v>
                </c:pt>
                <c:pt idx="1030">
                  <c:v>26599</c:v>
                </c:pt>
                <c:pt idx="1031">
                  <c:v>26600</c:v>
                </c:pt>
                <c:pt idx="1032">
                  <c:v>26601</c:v>
                </c:pt>
                <c:pt idx="1033">
                  <c:v>26602</c:v>
                </c:pt>
                <c:pt idx="1034">
                  <c:v>26603</c:v>
                </c:pt>
                <c:pt idx="1035">
                  <c:v>26604</c:v>
                </c:pt>
                <c:pt idx="1036">
                  <c:v>26605</c:v>
                </c:pt>
                <c:pt idx="1037">
                  <c:v>26606</c:v>
                </c:pt>
                <c:pt idx="1038">
                  <c:v>26607</c:v>
                </c:pt>
                <c:pt idx="1039">
                  <c:v>26608</c:v>
                </c:pt>
                <c:pt idx="1040">
                  <c:v>26609</c:v>
                </c:pt>
                <c:pt idx="1041">
                  <c:v>26610</c:v>
                </c:pt>
                <c:pt idx="1042">
                  <c:v>26611</c:v>
                </c:pt>
                <c:pt idx="1043">
                  <c:v>26612</c:v>
                </c:pt>
                <c:pt idx="1044">
                  <c:v>26613</c:v>
                </c:pt>
                <c:pt idx="1045">
                  <c:v>26614</c:v>
                </c:pt>
                <c:pt idx="1046">
                  <c:v>26615</c:v>
                </c:pt>
                <c:pt idx="1047">
                  <c:v>26616</c:v>
                </c:pt>
                <c:pt idx="1048">
                  <c:v>26617</c:v>
                </c:pt>
                <c:pt idx="1049">
                  <c:v>26618</c:v>
                </c:pt>
                <c:pt idx="1050">
                  <c:v>26619</c:v>
                </c:pt>
                <c:pt idx="1051">
                  <c:v>26620</c:v>
                </c:pt>
                <c:pt idx="1052">
                  <c:v>26621</c:v>
                </c:pt>
                <c:pt idx="1053">
                  <c:v>26622</c:v>
                </c:pt>
                <c:pt idx="1054">
                  <c:v>26623</c:v>
                </c:pt>
                <c:pt idx="1055">
                  <c:v>26624</c:v>
                </c:pt>
                <c:pt idx="1056">
                  <c:v>26625</c:v>
                </c:pt>
                <c:pt idx="1057">
                  <c:v>26626</c:v>
                </c:pt>
                <c:pt idx="1058">
                  <c:v>26627</c:v>
                </c:pt>
                <c:pt idx="1059">
                  <c:v>26628</c:v>
                </c:pt>
                <c:pt idx="1060">
                  <c:v>26629</c:v>
                </c:pt>
                <c:pt idx="1061">
                  <c:v>26630</c:v>
                </c:pt>
                <c:pt idx="1062">
                  <c:v>26631</c:v>
                </c:pt>
                <c:pt idx="1063">
                  <c:v>26632</c:v>
                </c:pt>
                <c:pt idx="1064">
                  <c:v>26633</c:v>
                </c:pt>
                <c:pt idx="1065">
                  <c:v>26634</c:v>
                </c:pt>
                <c:pt idx="1066">
                  <c:v>26635</c:v>
                </c:pt>
                <c:pt idx="1067">
                  <c:v>26636</c:v>
                </c:pt>
                <c:pt idx="1068">
                  <c:v>26637</c:v>
                </c:pt>
                <c:pt idx="1069">
                  <c:v>26638</c:v>
                </c:pt>
                <c:pt idx="1070">
                  <c:v>26639</c:v>
                </c:pt>
                <c:pt idx="1071">
                  <c:v>26640</c:v>
                </c:pt>
                <c:pt idx="1072">
                  <c:v>26641</c:v>
                </c:pt>
                <c:pt idx="1073">
                  <c:v>26642</c:v>
                </c:pt>
                <c:pt idx="1074">
                  <c:v>26643</c:v>
                </c:pt>
                <c:pt idx="1075">
                  <c:v>26644</c:v>
                </c:pt>
                <c:pt idx="1076">
                  <c:v>26645</c:v>
                </c:pt>
                <c:pt idx="1077">
                  <c:v>26646</c:v>
                </c:pt>
                <c:pt idx="1078">
                  <c:v>26647</c:v>
                </c:pt>
                <c:pt idx="1079">
                  <c:v>26648</c:v>
                </c:pt>
                <c:pt idx="1080">
                  <c:v>26649</c:v>
                </c:pt>
                <c:pt idx="1081">
                  <c:v>26650</c:v>
                </c:pt>
                <c:pt idx="1082">
                  <c:v>26651</c:v>
                </c:pt>
                <c:pt idx="1083">
                  <c:v>26652</c:v>
                </c:pt>
                <c:pt idx="1084">
                  <c:v>26653</c:v>
                </c:pt>
                <c:pt idx="1085">
                  <c:v>26654</c:v>
                </c:pt>
                <c:pt idx="1086">
                  <c:v>26655</c:v>
                </c:pt>
                <c:pt idx="1087">
                  <c:v>26656</c:v>
                </c:pt>
                <c:pt idx="1088">
                  <c:v>26657</c:v>
                </c:pt>
                <c:pt idx="1089">
                  <c:v>26658</c:v>
                </c:pt>
                <c:pt idx="1090">
                  <c:v>26659</c:v>
                </c:pt>
                <c:pt idx="1091">
                  <c:v>26660</c:v>
                </c:pt>
                <c:pt idx="1092">
                  <c:v>26661</c:v>
                </c:pt>
                <c:pt idx="1093">
                  <c:v>26662</c:v>
                </c:pt>
                <c:pt idx="1094">
                  <c:v>26663</c:v>
                </c:pt>
                <c:pt idx="1095">
                  <c:v>26664</c:v>
                </c:pt>
                <c:pt idx="1096">
                  <c:v>26665</c:v>
                </c:pt>
                <c:pt idx="1097">
                  <c:v>26666</c:v>
                </c:pt>
                <c:pt idx="1098">
                  <c:v>26667</c:v>
                </c:pt>
                <c:pt idx="1099">
                  <c:v>26668</c:v>
                </c:pt>
                <c:pt idx="1100">
                  <c:v>26669</c:v>
                </c:pt>
                <c:pt idx="1101">
                  <c:v>26670</c:v>
                </c:pt>
                <c:pt idx="1102">
                  <c:v>26671</c:v>
                </c:pt>
                <c:pt idx="1103">
                  <c:v>26672</c:v>
                </c:pt>
                <c:pt idx="1104">
                  <c:v>26673</c:v>
                </c:pt>
                <c:pt idx="1105">
                  <c:v>26674</c:v>
                </c:pt>
                <c:pt idx="1106">
                  <c:v>26675</c:v>
                </c:pt>
                <c:pt idx="1107">
                  <c:v>26676</c:v>
                </c:pt>
                <c:pt idx="1108">
                  <c:v>26677</c:v>
                </c:pt>
                <c:pt idx="1109">
                  <c:v>26678</c:v>
                </c:pt>
                <c:pt idx="1110">
                  <c:v>26679</c:v>
                </c:pt>
                <c:pt idx="1111">
                  <c:v>26680</c:v>
                </c:pt>
                <c:pt idx="1112">
                  <c:v>26681</c:v>
                </c:pt>
                <c:pt idx="1113">
                  <c:v>26682</c:v>
                </c:pt>
                <c:pt idx="1114">
                  <c:v>26683</c:v>
                </c:pt>
                <c:pt idx="1115">
                  <c:v>26684</c:v>
                </c:pt>
                <c:pt idx="1116">
                  <c:v>26685</c:v>
                </c:pt>
                <c:pt idx="1117">
                  <c:v>26686</c:v>
                </c:pt>
                <c:pt idx="1118">
                  <c:v>26687</c:v>
                </c:pt>
                <c:pt idx="1119">
                  <c:v>26688</c:v>
                </c:pt>
                <c:pt idx="1120">
                  <c:v>26689</c:v>
                </c:pt>
                <c:pt idx="1121">
                  <c:v>26690</c:v>
                </c:pt>
                <c:pt idx="1122">
                  <c:v>26691</c:v>
                </c:pt>
                <c:pt idx="1123">
                  <c:v>26692</c:v>
                </c:pt>
                <c:pt idx="1124">
                  <c:v>26693</c:v>
                </c:pt>
                <c:pt idx="1125">
                  <c:v>26694</c:v>
                </c:pt>
                <c:pt idx="1126">
                  <c:v>26695</c:v>
                </c:pt>
                <c:pt idx="1127">
                  <c:v>26696</c:v>
                </c:pt>
                <c:pt idx="1128">
                  <c:v>26697</c:v>
                </c:pt>
                <c:pt idx="1129">
                  <c:v>26698</c:v>
                </c:pt>
                <c:pt idx="1130">
                  <c:v>26699</c:v>
                </c:pt>
                <c:pt idx="1131">
                  <c:v>26700</c:v>
                </c:pt>
                <c:pt idx="1132">
                  <c:v>26701</c:v>
                </c:pt>
                <c:pt idx="1133">
                  <c:v>26702</c:v>
                </c:pt>
                <c:pt idx="1134">
                  <c:v>26703</c:v>
                </c:pt>
                <c:pt idx="1135">
                  <c:v>26704</c:v>
                </c:pt>
                <c:pt idx="1136">
                  <c:v>26705</c:v>
                </c:pt>
                <c:pt idx="1137">
                  <c:v>26706</c:v>
                </c:pt>
                <c:pt idx="1138">
                  <c:v>26707</c:v>
                </c:pt>
                <c:pt idx="1139">
                  <c:v>26708</c:v>
                </c:pt>
                <c:pt idx="1140">
                  <c:v>26709</c:v>
                </c:pt>
                <c:pt idx="1141">
                  <c:v>26710</c:v>
                </c:pt>
                <c:pt idx="1142">
                  <c:v>26711</c:v>
                </c:pt>
                <c:pt idx="1143">
                  <c:v>26712</c:v>
                </c:pt>
                <c:pt idx="1144">
                  <c:v>26713</c:v>
                </c:pt>
                <c:pt idx="1145">
                  <c:v>26714</c:v>
                </c:pt>
                <c:pt idx="1146">
                  <c:v>26715</c:v>
                </c:pt>
                <c:pt idx="1147">
                  <c:v>26716</c:v>
                </c:pt>
                <c:pt idx="1148">
                  <c:v>26717</c:v>
                </c:pt>
                <c:pt idx="1149">
                  <c:v>26718</c:v>
                </c:pt>
                <c:pt idx="1150">
                  <c:v>26719</c:v>
                </c:pt>
                <c:pt idx="1151">
                  <c:v>26720</c:v>
                </c:pt>
                <c:pt idx="1152">
                  <c:v>26721</c:v>
                </c:pt>
                <c:pt idx="1153">
                  <c:v>26722</c:v>
                </c:pt>
                <c:pt idx="1154">
                  <c:v>26723</c:v>
                </c:pt>
                <c:pt idx="1155">
                  <c:v>26724</c:v>
                </c:pt>
                <c:pt idx="1156">
                  <c:v>26725</c:v>
                </c:pt>
                <c:pt idx="1157">
                  <c:v>26726</c:v>
                </c:pt>
                <c:pt idx="1158">
                  <c:v>26727</c:v>
                </c:pt>
                <c:pt idx="1159">
                  <c:v>26728</c:v>
                </c:pt>
                <c:pt idx="1160">
                  <c:v>26729</c:v>
                </c:pt>
                <c:pt idx="1161">
                  <c:v>26730</c:v>
                </c:pt>
                <c:pt idx="1162">
                  <c:v>26731</c:v>
                </c:pt>
                <c:pt idx="1163">
                  <c:v>26732</c:v>
                </c:pt>
                <c:pt idx="1164">
                  <c:v>26733</c:v>
                </c:pt>
                <c:pt idx="1165">
                  <c:v>26734</c:v>
                </c:pt>
                <c:pt idx="1166">
                  <c:v>26735</c:v>
                </c:pt>
                <c:pt idx="1167">
                  <c:v>26736</c:v>
                </c:pt>
                <c:pt idx="1168">
                  <c:v>26737</c:v>
                </c:pt>
                <c:pt idx="1169">
                  <c:v>26738</c:v>
                </c:pt>
                <c:pt idx="1170">
                  <c:v>26739</c:v>
                </c:pt>
                <c:pt idx="1171">
                  <c:v>26740</c:v>
                </c:pt>
                <c:pt idx="1172">
                  <c:v>26741</c:v>
                </c:pt>
                <c:pt idx="1173">
                  <c:v>26742</c:v>
                </c:pt>
                <c:pt idx="1174">
                  <c:v>26743</c:v>
                </c:pt>
                <c:pt idx="1175">
                  <c:v>26744</c:v>
                </c:pt>
                <c:pt idx="1176">
                  <c:v>26745</c:v>
                </c:pt>
                <c:pt idx="1177">
                  <c:v>26746</c:v>
                </c:pt>
                <c:pt idx="1178">
                  <c:v>26747</c:v>
                </c:pt>
                <c:pt idx="1179">
                  <c:v>26748</c:v>
                </c:pt>
                <c:pt idx="1180">
                  <c:v>26749</c:v>
                </c:pt>
                <c:pt idx="1181">
                  <c:v>26750</c:v>
                </c:pt>
                <c:pt idx="1182">
                  <c:v>26751</c:v>
                </c:pt>
                <c:pt idx="1183">
                  <c:v>26752</c:v>
                </c:pt>
                <c:pt idx="1184">
                  <c:v>26753</c:v>
                </c:pt>
                <c:pt idx="1185">
                  <c:v>26754</c:v>
                </c:pt>
                <c:pt idx="1186">
                  <c:v>26755</c:v>
                </c:pt>
                <c:pt idx="1187">
                  <c:v>26756</c:v>
                </c:pt>
                <c:pt idx="1188">
                  <c:v>26757</c:v>
                </c:pt>
                <c:pt idx="1189">
                  <c:v>26758</c:v>
                </c:pt>
                <c:pt idx="1190">
                  <c:v>26759</c:v>
                </c:pt>
                <c:pt idx="1191">
                  <c:v>26760</c:v>
                </c:pt>
                <c:pt idx="1192">
                  <c:v>26761</c:v>
                </c:pt>
                <c:pt idx="1193">
                  <c:v>26762</c:v>
                </c:pt>
                <c:pt idx="1194">
                  <c:v>26763</c:v>
                </c:pt>
                <c:pt idx="1195">
                  <c:v>26764</c:v>
                </c:pt>
                <c:pt idx="1196">
                  <c:v>26765</c:v>
                </c:pt>
                <c:pt idx="1197">
                  <c:v>26766</c:v>
                </c:pt>
                <c:pt idx="1198">
                  <c:v>26767</c:v>
                </c:pt>
                <c:pt idx="1199">
                  <c:v>26768</c:v>
                </c:pt>
                <c:pt idx="1200">
                  <c:v>26769</c:v>
                </c:pt>
                <c:pt idx="1201">
                  <c:v>26770</c:v>
                </c:pt>
                <c:pt idx="1202">
                  <c:v>26771</c:v>
                </c:pt>
                <c:pt idx="1203">
                  <c:v>26772</c:v>
                </c:pt>
                <c:pt idx="1204">
                  <c:v>26773</c:v>
                </c:pt>
                <c:pt idx="1205">
                  <c:v>26774</c:v>
                </c:pt>
                <c:pt idx="1206">
                  <c:v>26775</c:v>
                </c:pt>
                <c:pt idx="1207">
                  <c:v>26776</c:v>
                </c:pt>
                <c:pt idx="1208">
                  <c:v>26777</c:v>
                </c:pt>
                <c:pt idx="1209">
                  <c:v>26778</c:v>
                </c:pt>
                <c:pt idx="1210">
                  <c:v>26779</c:v>
                </c:pt>
                <c:pt idx="1211">
                  <c:v>26780</c:v>
                </c:pt>
                <c:pt idx="1212">
                  <c:v>26781</c:v>
                </c:pt>
                <c:pt idx="1213">
                  <c:v>26782</c:v>
                </c:pt>
                <c:pt idx="1214">
                  <c:v>26783</c:v>
                </c:pt>
                <c:pt idx="1215">
                  <c:v>26784</c:v>
                </c:pt>
                <c:pt idx="1216">
                  <c:v>26785</c:v>
                </c:pt>
                <c:pt idx="1217">
                  <c:v>26786</c:v>
                </c:pt>
                <c:pt idx="1218">
                  <c:v>26787</c:v>
                </c:pt>
                <c:pt idx="1219">
                  <c:v>26788</c:v>
                </c:pt>
                <c:pt idx="1220">
                  <c:v>26789</c:v>
                </c:pt>
                <c:pt idx="1221">
                  <c:v>26790</c:v>
                </c:pt>
                <c:pt idx="1222">
                  <c:v>26791</c:v>
                </c:pt>
                <c:pt idx="1223">
                  <c:v>26792</c:v>
                </c:pt>
                <c:pt idx="1224">
                  <c:v>26793</c:v>
                </c:pt>
                <c:pt idx="1225">
                  <c:v>26794</c:v>
                </c:pt>
                <c:pt idx="1226">
                  <c:v>26795</c:v>
                </c:pt>
                <c:pt idx="1227">
                  <c:v>26796</c:v>
                </c:pt>
                <c:pt idx="1228">
                  <c:v>26797</c:v>
                </c:pt>
                <c:pt idx="1229">
                  <c:v>26798</c:v>
                </c:pt>
                <c:pt idx="1230">
                  <c:v>26799</c:v>
                </c:pt>
                <c:pt idx="1231">
                  <c:v>26800</c:v>
                </c:pt>
                <c:pt idx="1232">
                  <c:v>26801</c:v>
                </c:pt>
                <c:pt idx="1233">
                  <c:v>26802</c:v>
                </c:pt>
                <c:pt idx="1234">
                  <c:v>26803</c:v>
                </c:pt>
                <c:pt idx="1235">
                  <c:v>26804</c:v>
                </c:pt>
                <c:pt idx="1236">
                  <c:v>26805</c:v>
                </c:pt>
                <c:pt idx="1237">
                  <c:v>26806</c:v>
                </c:pt>
                <c:pt idx="1238">
                  <c:v>26807</c:v>
                </c:pt>
                <c:pt idx="1239">
                  <c:v>26808</c:v>
                </c:pt>
                <c:pt idx="1240">
                  <c:v>26809</c:v>
                </c:pt>
                <c:pt idx="1241">
                  <c:v>26810</c:v>
                </c:pt>
                <c:pt idx="1242">
                  <c:v>26811</c:v>
                </c:pt>
                <c:pt idx="1243">
                  <c:v>26812</c:v>
                </c:pt>
                <c:pt idx="1244">
                  <c:v>26813</c:v>
                </c:pt>
                <c:pt idx="1245">
                  <c:v>26814</c:v>
                </c:pt>
                <c:pt idx="1246">
                  <c:v>26815</c:v>
                </c:pt>
                <c:pt idx="1247">
                  <c:v>26816</c:v>
                </c:pt>
                <c:pt idx="1248">
                  <c:v>26817</c:v>
                </c:pt>
                <c:pt idx="1249">
                  <c:v>26818</c:v>
                </c:pt>
                <c:pt idx="1250">
                  <c:v>26819</c:v>
                </c:pt>
                <c:pt idx="1251">
                  <c:v>26820</c:v>
                </c:pt>
                <c:pt idx="1252">
                  <c:v>26821</c:v>
                </c:pt>
                <c:pt idx="1253">
                  <c:v>26822</c:v>
                </c:pt>
                <c:pt idx="1254">
                  <c:v>26823</c:v>
                </c:pt>
                <c:pt idx="1255">
                  <c:v>26824</c:v>
                </c:pt>
                <c:pt idx="1256">
                  <c:v>26825</c:v>
                </c:pt>
                <c:pt idx="1257">
                  <c:v>26826</c:v>
                </c:pt>
                <c:pt idx="1258">
                  <c:v>26827</c:v>
                </c:pt>
                <c:pt idx="1259">
                  <c:v>26828</c:v>
                </c:pt>
                <c:pt idx="1260">
                  <c:v>26829</c:v>
                </c:pt>
                <c:pt idx="1261">
                  <c:v>26830</c:v>
                </c:pt>
                <c:pt idx="1262">
                  <c:v>26831</c:v>
                </c:pt>
                <c:pt idx="1263">
                  <c:v>26832</c:v>
                </c:pt>
                <c:pt idx="1264">
                  <c:v>26833</c:v>
                </c:pt>
                <c:pt idx="1265">
                  <c:v>26834</c:v>
                </c:pt>
                <c:pt idx="1266">
                  <c:v>26835</c:v>
                </c:pt>
                <c:pt idx="1267">
                  <c:v>26836</c:v>
                </c:pt>
                <c:pt idx="1268">
                  <c:v>26837</c:v>
                </c:pt>
                <c:pt idx="1269">
                  <c:v>26838</c:v>
                </c:pt>
                <c:pt idx="1270">
                  <c:v>26839</c:v>
                </c:pt>
                <c:pt idx="1271">
                  <c:v>26840</c:v>
                </c:pt>
                <c:pt idx="1272">
                  <c:v>26841</c:v>
                </c:pt>
                <c:pt idx="1273">
                  <c:v>26842</c:v>
                </c:pt>
                <c:pt idx="1274">
                  <c:v>26843</c:v>
                </c:pt>
                <c:pt idx="1275">
                  <c:v>26844</c:v>
                </c:pt>
                <c:pt idx="1276">
                  <c:v>26845</c:v>
                </c:pt>
                <c:pt idx="1277">
                  <c:v>26846</c:v>
                </c:pt>
                <c:pt idx="1278">
                  <c:v>26847</c:v>
                </c:pt>
                <c:pt idx="1279">
                  <c:v>26848</c:v>
                </c:pt>
                <c:pt idx="1280">
                  <c:v>26849</c:v>
                </c:pt>
                <c:pt idx="1281">
                  <c:v>26850</c:v>
                </c:pt>
                <c:pt idx="1282">
                  <c:v>26851</c:v>
                </c:pt>
                <c:pt idx="1283">
                  <c:v>26852</c:v>
                </c:pt>
                <c:pt idx="1284">
                  <c:v>26853</c:v>
                </c:pt>
                <c:pt idx="1285">
                  <c:v>26854</c:v>
                </c:pt>
                <c:pt idx="1286">
                  <c:v>26855</c:v>
                </c:pt>
                <c:pt idx="1287">
                  <c:v>26856</c:v>
                </c:pt>
                <c:pt idx="1288">
                  <c:v>26857</c:v>
                </c:pt>
                <c:pt idx="1289">
                  <c:v>26858</c:v>
                </c:pt>
                <c:pt idx="1290">
                  <c:v>26859</c:v>
                </c:pt>
                <c:pt idx="1291">
                  <c:v>26860</c:v>
                </c:pt>
                <c:pt idx="1292">
                  <c:v>26861</c:v>
                </c:pt>
                <c:pt idx="1293">
                  <c:v>26862</c:v>
                </c:pt>
                <c:pt idx="1294">
                  <c:v>26863</c:v>
                </c:pt>
                <c:pt idx="1295">
                  <c:v>26864</c:v>
                </c:pt>
                <c:pt idx="1296">
                  <c:v>26865</c:v>
                </c:pt>
                <c:pt idx="1297">
                  <c:v>26866</c:v>
                </c:pt>
                <c:pt idx="1298">
                  <c:v>26867</c:v>
                </c:pt>
                <c:pt idx="1299">
                  <c:v>26868</c:v>
                </c:pt>
                <c:pt idx="1300">
                  <c:v>26869</c:v>
                </c:pt>
                <c:pt idx="1301">
                  <c:v>26870</c:v>
                </c:pt>
                <c:pt idx="1302">
                  <c:v>26871</c:v>
                </c:pt>
                <c:pt idx="1303">
                  <c:v>26872</c:v>
                </c:pt>
                <c:pt idx="1304">
                  <c:v>26873</c:v>
                </c:pt>
                <c:pt idx="1305">
                  <c:v>26874</c:v>
                </c:pt>
                <c:pt idx="1306">
                  <c:v>26875</c:v>
                </c:pt>
                <c:pt idx="1307">
                  <c:v>26876</c:v>
                </c:pt>
                <c:pt idx="1308">
                  <c:v>26877</c:v>
                </c:pt>
                <c:pt idx="1309">
                  <c:v>26878</c:v>
                </c:pt>
                <c:pt idx="1310">
                  <c:v>26879</c:v>
                </c:pt>
                <c:pt idx="1311">
                  <c:v>26880</c:v>
                </c:pt>
                <c:pt idx="1312">
                  <c:v>26881</c:v>
                </c:pt>
                <c:pt idx="1313">
                  <c:v>26882</c:v>
                </c:pt>
                <c:pt idx="1314">
                  <c:v>26883</c:v>
                </c:pt>
                <c:pt idx="1315">
                  <c:v>26884</c:v>
                </c:pt>
                <c:pt idx="1316">
                  <c:v>26885</c:v>
                </c:pt>
                <c:pt idx="1317">
                  <c:v>26886</c:v>
                </c:pt>
                <c:pt idx="1318">
                  <c:v>26887</c:v>
                </c:pt>
                <c:pt idx="1319">
                  <c:v>26888</c:v>
                </c:pt>
                <c:pt idx="1320">
                  <c:v>26889</c:v>
                </c:pt>
                <c:pt idx="1321">
                  <c:v>26890</c:v>
                </c:pt>
                <c:pt idx="1322">
                  <c:v>26891</c:v>
                </c:pt>
                <c:pt idx="1323">
                  <c:v>26892</c:v>
                </c:pt>
                <c:pt idx="1324">
                  <c:v>26893</c:v>
                </c:pt>
                <c:pt idx="1325">
                  <c:v>26894</c:v>
                </c:pt>
                <c:pt idx="1326">
                  <c:v>26895</c:v>
                </c:pt>
                <c:pt idx="1327">
                  <c:v>26896</c:v>
                </c:pt>
                <c:pt idx="1328">
                  <c:v>26897</c:v>
                </c:pt>
                <c:pt idx="1329">
                  <c:v>26898</c:v>
                </c:pt>
                <c:pt idx="1330">
                  <c:v>26899</c:v>
                </c:pt>
                <c:pt idx="1331">
                  <c:v>26900</c:v>
                </c:pt>
                <c:pt idx="1332">
                  <c:v>26901</c:v>
                </c:pt>
                <c:pt idx="1333">
                  <c:v>26902</c:v>
                </c:pt>
                <c:pt idx="1334">
                  <c:v>26903</c:v>
                </c:pt>
                <c:pt idx="1335">
                  <c:v>26904</c:v>
                </c:pt>
                <c:pt idx="1336">
                  <c:v>26905</c:v>
                </c:pt>
                <c:pt idx="1337">
                  <c:v>26906</c:v>
                </c:pt>
                <c:pt idx="1338">
                  <c:v>26907</c:v>
                </c:pt>
                <c:pt idx="1339">
                  <c:v>26908</c:v>
                </c:pt>
                <c:pt idx="1340">
                  <c:v>26909</c:v>
                </c:pt>
                <c:pt idx="1341">
                  <c:v>26910</c:v>
                </c:pt>
                <c:pt idx="1342">
                  <c:v>26911</c:v>
                </c:pt>
                <c:pt idx="1343">
                  <c:v>26912</c:v>
                </c:pt>
                <c:pt idx="1344">
                  <c:v>26913</c:v>
                </c:pt>
                <c:pt idx="1345">
                  <c:v>26914</c:v>
                </c:pt>
                <c:pt idx="1346">
                  <c:v>26915</c:v>
                </c:pt>
                <c:pt idx="1347">
                  <c:v>26916</c:v>
                </c:pt>
                <c:pt idx="1348">
                  <c:v>26917</c:v>
                </c:pt>
                <c:pt idx="1349">
                  <c:v>26918</c:v>
                </c:pt>
                <c:pt idx="1350">
                  <c:v>26919</c:v>
                </c:pt>
                <c:pt idx="1351">
                  <c:v>26920</c:v>
                </c:pt>
                <c:pt idx="1352">
                  <c:v>26921</c:v>
                </c:pt>
                <c:pt idx="1353">
                  <c:v>26922</c:v>
                </c:pt>
                <c:pt idx="1354">
                  <c:v>26923</c:v>
                </c:pt>
                <c:pt idx="1355">
                  <c:v>26924</c:v>
                </c:pt>
                <c:pt idx="1356">
                  <c:v>26925</c:v>
                </c:pt>
                <c:pt idx="1357">
                  <c:v>26926</c:v>
                </c:pt>
                <c:pt idx="1358">
                  <c:v>26927</c:v>
                </c:pt>
                <c:pt idx="1359">
                  <c:v>26928</c:v>
                </c:pt>
                <c:pt idx="1360">
                  <c:v>26929</c:v>
                </c:pt>
                <c:pt idx="1361">
                  <c:v>26930</c:v>
                </c:pt>
                <c:pt idx="1362">
                  <c:v>26931</c:v>
                </c:pt>
                <c:pt idx="1363">
                  <c:v>26932</c:v>
                </c:pt>
                <c:pt idx="1364">
                  <c:v>26933</c:v>
                </c:pt>
                <c:pt idx="1365">
                  <c:v>26934</c:v>
                </c:pt>
                <c:pt idx="1366">
                  <c:v>26935</c:v>
                </c:pt>
                <c:pt idx="1367">
                  <c:v>26936</c:v>
                </c:pt>
                <c:pt idx="1368">
                  <c:v>26937</c:v>
                </c:pt>
                <c:pt idx="1369">
                  <c:v>26938</c:v>
                </c:pt>
                <c:pt idx="1370">
                  <c:v>26939</c:v>
                </c:pt>
                <c:pt idx="1371">
                  <c:v>26940</c:v>
                </c:pt>
                <c:pt idx="1372">
                  <c:v>26941</c:v>
                </c:pt>
                <c:pt idx="1373">
                  <c:v>26942</c:v>
                </c:pt>
                <c:pt idx="1374">
                  <c:v>26943</c:v>
                </c:pt>
                <c:pt idx="1375">
                  <c:v>26944</c:v>
                </c:pt>
                <c:pt idx="1376">
                  <c:v>26945</c:v>
                </c:pt>
                <c:pt idx="1377">
                  <c:v>26946</c:v>
                </c:pt>
                <c:pt idx="1378">
                  <c:v>26947</c:v>
                </c:pt>
                <c:pt idx="1379">
                  <c:v>26948</c:v>
                </c:pt>
                <c:pt idx="1380">
                  <c:v>26949</c:v>
                </c:pt>
                <c:pt idx="1381">
                  <c:v>26950</c:v>
                </c:pt>
                <c:pt idx="1382">
                  <c:v>26951</c:v>
                </c:pt>
                <c:pt idx="1383">
                  <c:v>26952</c:v>
                </c:pt>
                <c:pt idx="1384">
                  <c:v>26953</c:v>
                </c:pt>
                <c:pt idx="1385">
                  <c:v>26954</c:v>
                </c:pt>
                <c:pt idx="1386">
                  <c:v>26955</c:v>
                </c:pt>
                <c:pt idx="1387">
                  <c:v>26956</c:v>
                </c:pt>
                <c:pt idx="1388">
                  <c:v>26957</c:v>
                </c:pt>
                <c:pt idx="1389">
                  <c:v>26958</c:v>
                </c:pt>
                <c:pt idx="1390">
                  <c:v>26959</c:v>
                </c:pt>
                <c:pt idx="1391">
                  <c:v>26960</c:v>
                </c:pt>
                <c:pt idx="1392">
                  <c:v>26961</c:v>
                </c:pt>
                <c:pt idx="1393">
                  <c:v>26962</c:v>
                </c:pt>
                <c:pt idx="1394">
                  <c:v>26963</c:v>
                </c:pt>
                <c:pt idx="1395">
                  <c:v>26964</c:v>
                </c:pt>
                <c:pt idx="1396">
                  <c:v>26965</c:v>
                </c:pt>
                <c:pt idx="1397">
                  <c:v>26966</c:v>
                </c:pt>
                <c:pt idx="1398">
                  <c:v>26967</c:v>
                </c:pt>
                <c:pt idx="1399">
                  <c:v>26968</c:v>
                </c:pt>
                <c:pt idx="1400">
                  <c:v>26969</c:v>
                </c:pt>
                <c:pt idx="1401">
                  <c:v>26970</c:v>
                </c:pt>
                <c:pt idx="1402">
                  <c:v>26971</c:v>
                </c:pt>
                <c:pt idx="1403">
                  <c:v>26972</c:v>
                </c:pt>
                <c:pt idx="1404">
                  <c:v>26973</c:v>
                </c:pt>
                <c:pt idx="1405">
                  <c:v>26974</c:v>
                </c:pt>
                <c:pt idx="1406">
                  <c:v>26975</c:v>
                </c:pt>
                <c:pt idx="1407">
                  <c:v>26976</c:v>
                </c:pt>
                <c:pt idx="1408">
                  <c:v>26977</c:v>
                </c:pt>
                <c:pt idx="1409">
                  <c:v>26978</c:v>
                </c:pt>
                <c:pt idx="1410">
                  <c:v>26979</c:v>
                </c:pt>
                <c:pt idx="1411">
                  <c:v>26980</c:v>
                </c:pt>
                <c:pt idx="1412">
                  <c:v>26981</c:v>
                </c:pt>
                <c:pt idx="1413">
                  <c:v>26982</c:v>
                </c:pt>
                <c:pt idx="1414">
                  <c:v>26983</c:v>
                </c:pt>
                <c:pt idx="1415">
                  <c:v>26984</c:v>
                </c:pt>
                <c:pt idx="1416">
                  <c:v>26985</c:v>
                </c:pt>
                <c:pt idx="1417">
                  <c:v>26986</c:v>
                </c:pt>
                <c:pt idx="1418">
                  <c:v>26987</c:v>
                </c:pt>
                <c:pt idx="1419">
                  <c:v>26988</c:v>
                </c:pt>
                <c:pt idx="1420">
                  <c:v>26989</c:v>
                </c:pt>
                <c:pt idx="1421">
                  <c:v>26990</c:v>
                </c:pt>
                <c:pt idx="1422">
                  <c:v>26991</c:v>
                </c:pt>
                <c:pt idx="1423">
                  <c:v>26992</c:v>
                </c:pt>
                <c:pt idx="1424">
                  <c:v>26993</c:v>
                </c:pt>
                <c:pt idx="1425">
                  <c:v>26994</c:v>
                </c:pt>
                <c:pt idx="1426">
                  <c:v>26995</c:v>
                </c:pt>
                <c:pt idx="1427">
                  <c:v>26996</c:v>
                </c:pt>
                <c:pt idx="1428">
                  <c:v>26997</c:v>
                </c:pt>
                <c:pt idx="1429">
                  <c:v>26998</c:v>
                </c:pt>
                <c:pt idx="1430">
                  <c:v>26999</c:v>
                </c:pt>
                <c:pt idx="1431">
                  <c:v>27000</c:v>
                </c:pt>
                <c:pt idx="1432">
                  <c:v>27001</c:v>
                </c:pt>
                <c:pt idx="1433">
                  <c:v>27002</c:v>
                </c:pt>
                <c:pt idx="1434">
                  <c:v>27003</c:v>
                </c:pt>
                <c:pt idx="1435">
                  <c:v>27004</c:v>
                </c:pt>
                <c:pt idx="1436">
                  <c:v>27005</c:v>
                </c:pt>
                <c:pt idx="1437">
                  <c:v>27006</c:v>
                </c:pt>
                <c:pt idx="1438">
                  <c:v>27007</c:v>
                </c:pt>
                <c:pt idx="1439">
                  <c:v>27008</c:v>
                </c:pt>
                <c:pt idx="1440">
                  <c:v>27009</c:v>
                </c:pt>
                <c:pt idx="1441">
                  <c:v>27010</c:v>
                </c:pt>
                <c:pt idx="1442">
                  <c:v>27011</c:v>
                </c:pt>
                <c:pt idx="1443">
                  <c:v>27012</c:v>
                </c:pt>
                <c:pt idx="1444">
                  <c:v>27013</c:v>
                </c:pt>
                <c:pt idx="1445">
                  <c:v>27014</c:v>
                </c:pt>
                <c:pt idx="1446">
                  <c:v>27015</c:v>
                </c:pt>
                <c:pt idx="1447">
                  <c:v>27016</c:v>
                </c:pt>
                <c:pt idx="1448">
                  <c:v>27017</c:v>
                </c:pt>
                <c:pt idx="1449">
                  <c:v>27018</c:v>
                </c:pt>
                <c:pt idx="1450">
                  <c:v>27019</c:v>
                </c:pt>
                <c:pt idx="1451">
                  <c:v>27020</c:v>
                </c:pt>
                <c:pt idx="1452">
                  <c:v>27021</c:v>
                </c:pt>
                <c:pt idx="1453">
                  <c:v>27022</c:v>
                </c:pt>
                <c:pt idx="1454">
                  <c:v>27023</c:v>
                </c:pt>
                <c:pt idx="1455">
                  <c:v>27024</c:v>
                </c:pt>
                <c:pt idx="1456">
                  <c:v>27025</c:v>
                </c:pt>
                <c:pt idx="1457">
                  <c:v>27026</c:v>
                </c:pt>
                <c:pt idx="1458">
                  <c:v>27027</c:v>
                </c:pt>
                <c:pt idx="1459">
                  <c:v>27028</c:v>
                </c:pt>
                <c:pt idx="1460">
                  <c:v>27029</c:v>
                </c:pt>
                <c:pt idx="1461">
                  <c:v>27030</c:v>
                </c:pt>
                <c:pt idx="1462">
                  <c:v>27031</c:v>
                </c:pt>
                <c:pt idx="1463">
                  <c:v>27032</c:v>
                </c:pt>
                <c:pt idx="1464">
                  <c:v>27033</c:v>
                </c:pt>
                <c:pt idx="1465">
                  <c:v>27034</c:v>
                </c:pt>
                <c:pt idx="1466">
                  <c:v>27035</c:v>
                </c:pt>
                <c:pt idx="1467">
                  <c:v>27036</c:v>
                </c:pt>
                <c:pt idx="1468">
                  <c:v>27037</c:v>
                </c:pt>
                <c:pt idx="1469">
                  <c:v>27038</c:v>
                </c:pt>
                <c:pt idx="1470">
                  <c:v>27039</c:v>
                </c:pt>
                <c:pt idx="1471">
                  <c:v>27040</c:v>
                </c:pt>
                <c:pt idx="1472">
                  <c:v>27041</c:v>
                </c:pt>
                <c:pt idx="1473">
                  <c:v>27042</c:v>
                </c:pt>
                <c:pt idx="1474">
                  <c:v>27043</c:v>
                </c:pt>
                <c:pt idx="1475">
                  <c:v>27044</c:v>
                </c:pt>
                <c:pt idx="1476">
                  <c:v>27045</c:v>
                </c:pt>
                <c:pt idx="1477">
                  <c:v>27046</c:v>
                </c:pt>
                <c:pt idx="1478">
                  <c:v>27047</c:v>
                </c:pt>
                <c:pt idx="1479">
                  <c:v>27048</c:v>
                </c:pt>
                <c:pt idx="1480">
                  <c:v>27049</c:v>
                </c:pt>
                <c:pt idx="1481">
                  <c:v>27050</c:v>
                </c:pt>
                <c:pt idx="1482">
                  <c:v>27051</c:v>
                </c:pt>
                <c:pt idx="1483">
                  <c:v>27052</c:v>
                </c:pt>
                <c:pt idx="1484">
                  <c:v>27053</c:v>
                </c:pt>
                <c:pt idx="1485">
                  <c:v>27054</c:v>
                </c:pt>
                <c:pt idx="1486">
                  <c:v>27055</c:v>
                </c:pt>
                <c:pt idx="1487">
                  <c:v>27056</c:v>
                </c:pt>
                <c:pt idx="1488">
                  <c:v>27057</c:v>
                </c:pt>
                <c:pt idx="1489">
                  <c:v>27058</c:v>
                </c:pt>
                <c:pt idx="1490">
                  <c:v>27059</c:v>
                </c:pt>
                <c:pt idx="1491">
                  <c:v>27060</c:v>
                </c:pt>
                <c:pt idx="1492">
                  <c:v>27061</c:v>
                </c:pt>
                <c:pt idx="1493">
                  <c:v>27062</c:v>
                </c:pt>
                <c:pt idx="1494">
                  <c:v>27063</c:v>
                </c:pt>
                <c:pt idx="1495">
                  <c:v>27064</c:v>
                </c:pt>
                <c:pt idx="1496">
                  <c:v>27065</c:v>
                </c:pt>
                <c:pt idx="1497">
                  <c:v>27066</c:v>
                </c:pt>
                <c:pt idx="1498">
                  <c:v>27067</c:v>
                </c:pt>
                <c:pt idx="1499">
                  <c:v>27068</c:v>
                </c:pt>
                <c:pt idx="1500">
                  <c:v>27069</c:v>
                </c:pt>
                <c:pt idx="1501">
                  <c:v>27070</c:v>
                </c:pt>
                <c:pt idx="1502">
                  <c:v>27071</c:v>
                </c:pt>
                <c:pt idx="1503">
                  <c:v>27072</c:v>
                </c:pt>
                <c:pt idx="1504">
                  <c:v>27073</c:v>
                </c:pt>
                <c:pt idx="1505">
                  <c:v>27074</c:v>
                </c:pt>
                <c:pt idx="1506">
                  <c:v>27075</c:v>
                </c:pt>
                <c:pt idx="1507">
                  <c:v>27076</c:v>
                </c:pt>
                <c:pt idx="1508">
                  <c:v>27077</c:v>
                </c:pt>
                <c:pt idx="1509">
                  <c:v>27078</c:v>
                </c:pt>
                <c:pt idx="1510">
                  <c:v>27079</c:v>
                </c:pt>
                <c:pt idx="1511">
                  <c:v>27080</c:v>
                </c:pt>
                <c:pt idx="1512">
                  <c:v>27081</c:v>
                </c:pt>
                <c:pt idx="1513">
                  <c:v>27082</c:v>
                </c:pt>
                <c:pt idx="1514">
                  <c:v>27083</c:v>
                </c:pt>
                <c:pt idx="1515">
                  <c:v>27084</c:v>
                </c:pt>
                <c:pt idx="1516">
                  <c:v>27085</c:v>
                </c:pt>
                <c:pt idx="1517">
                  <c:v>27086</c:v>
                </c:pt>
                <c:pt idx="1518">
                  <c:v>27087</c:v>
                </c:pt>
                <c:pt idx="1519">
                  <c:v>27088</c:v>
                </c:pt>
                <c:pt idx="1520">
                  <c:v>27089</c:v>
                </c:pt>
                <c:pt idx="1521">
                  <c:v>27090</c:v>
                </c:pt>
                <c:pt idx="1522">
                  <c:v>27091</c:v>
                </c:pt>
                <c:pt idx="1523">
                  <c:v>27092</c:v>
                </c:pt>
                <c:pt idx="1524">
                  <c:v>27093</c:v>
                </c:pt>
                <c:pt idx="1525">
                  <c:v>27094</c:v>
                </c:pt>
                <c:pt idx="1526">
                  <c:v>27095</c:v>
                </c:pt>
                <c:pt idx="1527">
                  <c:v>27096</c:v>
                </c:pt>
                <c:pt idx="1528">
                  <c:v>27097</c:v>
                </c:pt>
                <c:pt idx="1529">
                  <c:v>27098</c:v>
                </c:pt>
                <c:pt idx="1530">
                  <c:v>27099</c:v>
                </c:pt>
                <c:pt idx="1531">
                  <c:v>27100</c:v>
                </c:pt>
                <c:pt idx="1532">
                  <c:v>27101</c:v>
                </c:pt>
                <c:pt idx="1533">
                  <c:v>27102</c:v>
                </c:pt>
                <c:pt idx="1534">
                  <c:v>27103</c:v>
                </c:pt>
                <c:pt idx="1535">
                  <c:v>27104</c:v>
                </c:pt>
                <c:pt idx="1536">
                  <c:v>27105</c:v>
                </c:pt>
                <c:pt idx="1537">
                  <c:v>27106</c:v>
                </c:pt>
                <c:pt idx="1538">
                  <c:v>27107</c:v>
                </c:pt>
                <c:pt idx="1539">
                  <c:v>27108</c:v>
                </c:pt>
                <c:pt idx="1540">
                  <c:v>27109</c:v>
                </c:pt>
                <c:pt idx="1541">
                  <c:v>27110</c:v>
                </c:pt>
                <c:pt idx="1542">
                  <c:v>27111</c:v>
                </c:pt>
                <c:pt idx="1543">
                  <c:v>27112</c:v>
                </c:pt>
                <c:pt idx="1544">
                  <c:v>27113</c:v>
                </c:pt>
                <c:pt idx="1545">
                  <c:v>27114</c:v>
                </c:pt>
                <c:pt idx="1546">
                  <c:v>27115</c:v>
                </c:pt>
                <c:pt idx="1547">
                  <c:v>27116</c:v>
                </c:pt>
                <c:pt idx="1548">
                  <c:v>27117</c:v>
                </c:pt>
                <c:pt idx="1549">
                  <c:v>27118</c:v>
                </c:pt>
                <c:pt idx="1550">
                  <c:v>27119</c:v>
                </c:pt>
                <c:pt idx="1551">
                  <c:v>27120</c:v>
                </c:pt>
                <c:pt idx="1552">
                  <c:v>27121</c:v>
                </c:pt>
                <c:pt idx="1553">
                  <c:v>27122</c:v>
                </c:pt>
                <c:pt idx="1554">
                  <c:v>27123</c:v>
                </c:pt>
                <c:pt idx="1555">
                  <c:v>27124</c:v>
                </c:pt>
                <c:pt idx="1556">
                  <c:v>27125</c:v>
                </c:pt>
                <c:pt idx="1557">
                  <c:v>27126</c:v>
                </c:pt>
                <c:pt idx="1558">
                  <c:v>27127</c:v>
                </c:pt>
                <c:pt idx="1559">
                  <c:v>27128</c:v>
                </c:pt>
                <c:pt idx="1560">
                  <c:v>27129</c:v>
                </c:pt>
                <c:pt idx="1561">
                  <c:v>27130</c:v>
                </c:pt>
                <c:pt idx="1562">
                  <c:v>27131</c:v>
                </c:pt>
                <c:pt idx="1563">
                  <c:v>27132</c:v>
                </c:pt>
                <c:pt idx="1564">
                  <c:v>27133</c:v>
                </c:pt>
                <c:pt idx="1565">
                  <c:v>27134</c:v>
                </c:pt>
                <c:pt idx="1566">
                  <c:v>27135</c:v>
                </c:pt>
                <c:pt idx="1567">
                  <c:v>27136</c:v>
                </c:pt>
                <c:pt idx="1568">
                  <c:v>27137</c:v>
                </c:pt>
                <c:pt idx="1569">
                  <c:v>27138</c:v>
                </c:pt>
                <c:pt idx="1570">
                  <c:v>27139</c:v>
                </c:pt>
                <c:pt idx="1571">
                  <c:v>27140</c:v>
                </c:pt>
                <c:pt idx="1572">
                  <c:v>27141</c:v>
                </c:pt>
                <c:pt idx="1573">
                  <c:v>27142</c:v>
                </c:pt>
                <c:pt idx="1574">
                  <c:v>27143</c:v>
                </c:pt>
                <c:pt idx="1575">
                  <c:v>27144</c:v>
                </c:pt>
                <c:pt idx="1576">
                  <c:v>27145</c:v>
                </c:pt>
                <c:pt idx="1577">
                  <c:v>27146</c:v>
                </c:pt>
                <c:pt idx="1578">
                  <c:v>27147</c:v>
                </c:pt>
                <c:pt idx="1579">
                  <c:v>27148</c:v>
                </c:pt>
                <c:pt idx="1580">
                  <c:v>27149</c:v>
                </c:pt>
                <c:pt idx="1581">
                  <c:v>27150</c:v>
                </c:pt>
                <c:pt idx="1582">
                  <c:v>27151</c:v>
                </c:pt>
                <c:pt idx="1583">
                  <c:v>27152</c:v>
                </c:pt>
                <c:pt idx="1584">
                  <c:v>27153</c:v>
                </c:pt>
                <c:pt idx="1585">
                  <c:v>27154</c:v>
                </c:pt>
                <c:pt idx="1586">
                  <c:v>27155</c:v>
                </c:pt>
                <c:pt idx="1587">
                  <c:v>27156</c:v>
                </c:pt>
                <c:pt idx="1588">
                  <c:v>27157</c:v>
                </c:pt>
                <c:pt idx="1589">
                  <c:v>27158</c:v>
                </c:pt>
                <c:pt idx="1590">
                  <c:v>27159</c:v>
                </c:pt>
                <c:pt idx="1591">
                  <c:v>27160</c:v>
                </c:pt>
                <c:pt idx="1592">
                  <c:v>27161</c:v>
                </c:pt>
                <c:pt idx="1593">
                  <c:v>27162</c:v>
                </c:pt>
                <c:pt idx="1594">
                  <c:v>27163</c:v>
                </c:pt>
                <c:pt idx="1595">
                  <c:v>27164</c:v>
                </c:pt>
                <c:pt idx="1596">
                  <c:v>27165</c:v>
                </c:pt>
                <c:pt idx="1597">
                  <c:v>27166</c:v>
                </c:pt>
                <c:pt idx="1598">
                  <c:v>27167</c:v>
                </c:pt>
                <c:pt idx="1599">
                  <c:v>27168</c:v>
                </c:pt>
                <c:pt idx="1600">
                  <c:v>27169</c:v>
                </c:pt>
                <c:pt idx="1601">
                  <c:v>27170</c:v>
                </c:pt>
                <c:pt idx="1602">
                  <c:v>27171</c:v>
                </c:pt>
                <c:pt idx="1603">
                  <c:v>27172</c:v>
                </c:pt>
                <c:pt idx="1604">
                  <c:v>27173</c:v>
                </c:pt>
                <c:pt idx="1605">
                  <c:v>27174</c:v>
                </c:pt>
                <c:pt idx="1606">
                  <c:v>27175</c:v>
                </c:pt>
                <c:pt idx="1607">
                  <c:v>27176</c:v>
                </c:pt>
                <c:pt idx="1608">
                  <c:v>27177</c:v>
                </c:pt>
                <c:pt idx="1609">
                  <c:v>27178</c:v>
                </c:pt>
                <c:pt idx="1610">
                  <c:v>27179</c:v>
                </c:pt>
                <c:pt idx="1611">
                  <c:v>27180</c:v>
                </c:pt>
                <c:pt idx="1612">
                  <c:v>27181</c:v>
                </c:pt>
                <c:pt idx="1613">
                  <c:v>27182</c:v>
                </c:pt>
                <c:pt idx="1614">
                  <c:v>27183</c:v>
                </c:pt>
                <c:pt idx="1615">
                  <c:v>27184</c:v>
                </c:pt>
                <c:pt idx="1616">
                  <c:v>27185</c:v>
                </c:pt>
                <c:pt idx="1617">
                  <c:v>27186</c:v>
                </c:pt>
                <c:pt idx="1618">
                  <c:v>27187</c:v>
                </c:pt>
                <c:pt idx="1619">
                  <c:v>27188</c:v>
                </c:pt>
                <c:pt idx="1620">
                  <c:v>27189</c:v>
                </c:pt>
                <c:pt idx="1621">
                  <c:v>27190</c:v>
                </c:pt>
                <c:pt idx="1622">
                  <c:v>27191</c:v>
                </c:pt>
                <c:pt idx="1623">
                  <c:v>27192</c:v>
                </c:pt>
                <c:pt idx="1624">
                  <c:v>27193</c:v>
                </c:pt>
                <c:pt idx="1625">
                  <c:v>27194</c:v>
                </c:pt>
                <c:pt idx="1626">
                  <c:v>27195</c:v>
                </c:pt>
                <c:pt idx="1627">
                  <c:v>27196</c:v>
                </c:pt>
                <c:pt idx="1628">
                  <c:v>27197</c:v>
                </c:pt>
                <c:pt idx="1629">
                  <c:v>27198</c:v>
                </c:pt>
                <c:pt idx="1630">
                  <c:v>27199</c:v>
                </c:pt>
                <c:pt idx="1631">
                  <c:v>27200</c:v>
                </c:pt>
                <c:pt idx="1632">
                  <c:v>27201</c:v>
                </c:pt>
                <c:pt idx="1633">
                  <c:v>27202</c:v>
                </c:pt>
                <c:pt idx="1634">
                  <c:v>27203</c:v>
                </c:pt>
                <c:pt idx="1635">
                  <c:v>27204</c:v>
                </c:pt>
                <c:pt idx="1636">
                  <c:v>27205</c:v>
                </c:pt>
                <c:pt idx="1637">
                  <c:v>27206</c:v>
                </c:pt>
                <c:pt idx="1638">
                  <c:v>27207</c:v>
                </c:pt>
                <c:pt idx="1639">
                  <c:v>27208</c:v>
                </c:pt>
                <c:pt idx="1640">
                  <c:v>27209</c:v>
                </c:pt>
                <c:pt idx="1641">
                  <c:v>27210</c:v>
                </c:pt>
                <c:pt idx="1642">
                  <c:v>27211</c:v>
                </c:pt>
                <c:pt idx="1643">
                  <c:v>27212</c:v>
                </c:pt>
                <c:pt idx="1644">
                  <c:v>27213</c:v>
                </c:pt>
                <c:pt idx="1645">
                  <c:v>27214</c:v>
                </c:pt>
                <c:pt idx="1646">
                  <c:v>27215</c:v>
                </c:pt>
                <c:pt idx="1647">
                  <c:v>27216</c:v>
                </c:pt>
                <c:pt idx="1648">
                  <c:v>27217</c:v>
                </c:pt>
                <c:pt idx="1649">
                  <c:v>27218</c:v>
                </c:pt>
                <c:pt idx="1650">
                  <c:v>27219</c:v>
                </c:pt>
                <c:pt idx="1651">
                  <c:v>27220</c:v>
                </c:pt>
                <c:pt idx="1652">
                  <c:v>27221</c:v>
                </c:pt>
                <c:pt idx="1653">
                  <c:v>27222</c:v>
                </c:pt>
                <c:pt idx="1654">
                  <c:v>27223</c:v>
                </c:pt>
                <c:pt idx="1655">
                  <c:v>27224</c:v>
                </c:pt>
                <c:pt idx="1656">
                  <c:v>27225</c:v>
                </c:pt>
                <c:pt idx="1657">
                  <c:v>27226</c:v>
                </c:pt>
                <c:pt idx="1658">
                  <c:v>27227</c:v>
                </c:pt>
                <c:pt idx="1659">
                  <c:v>27228</c:v>
                </c:pt>
                <c:pt idx="1660">
                  <c:v>27229</c:v>
                </c:pt>
                <c:pt idx="1661">
                  <c:v>27230</c:v>
                </c:pt>
                <c:pt idx="1662">
                  <c:v>27231</c:v>
                </c:pt>
                <c:pt idx="1663">
                  <c:v>27232</c:v>
                </c:pt>
                <c:pt idx="1664">
                  <c:v>27233</c:v>
                </c:pt>
                <c:pt idx="1665">
                  <c:v>27234</c:v>
                </c:pt>
                <c:pt idx="1666">
                  <c:v>27235</c:v>
                </c:pt>
                <c:pt idx="1667">
                  <c:v>27236</c:v>
                </c:pt>
                <c:pt idx="1668">
                  <c:v>27237</c:v>
                </c:pt>
                <c:pt idx="1669">
                  <c:v>27238</c:v>
                </c:pt>
                <c:pt idx="1670">
                  <c:v>27239</c:v>
                </c:pt>
                <c:pt idx="1671">
                  <c:v>27240</c:v>
                </c:pt>
                <c:pt idx="1672">
                  <c:v>27241</c:v>
                </c:pt>
                <c:pt idx="1673">
                  <c:v>27242</c:v>
                </c:pt>
                <c:pt idx="1674">
                  <c:v>27243</c:v>
                </c:pt>
                <c:pt idx="1675">
                  <c:v>27244</c:v>
                </c:pt>
                <c:pt idx="1676">
                  <c:v>27245</c:v>
                </c:pt>
                <c:pt idx="1677">
                  <c:v>27246</c:v>
                </c:pt>
                <c:pt idx="1678">
                  <c:v>27247</c:v>
                </c:pt>
                <c:pt idx="1679">
                  <c:v>27248</c:v>
                </c:pt>
                <c:pt idx="1680">
                  <c:v>27249</c:v>
                </c:pt>
                <c:pt idx="1681">
                  <c:v>27250</c:v>
                </c:pt>
                <c:pt idx="1682">
                  <c:v>27251</c:v>
                </c:pt>
                <c:pt idx="1683">
                  <c:v>27252</c:v>
                </c:pt>
                <c:pt idx="1684">
                  <c:v>27253</c:v>
                </c:pt>
                <c:pt idx="1685">
                  <c:v>27254</c:v>
                </c:pt>
                <c:pt idx="1686">
                  <c:v>27255</c:v>
                </c:pt>
                <c:pt idx="1687">
                  <c:v>27256</c:v>
                </c:pt>
                <c:pt idx="1688">
                  <c:v>27257</c:v>
                </c:pt>
                <c:pt idx="1689">
                  <c:v>27258</c:v>
                </c:pt>
                <c:pt idx="1690">
                  <c:v>27259</c:v>
                </c:pt>
                <c:pt idx="1691">
                  <c:v>27260</c:v>
                </c:pt>
                <c:pt idx="1692">
                  <c:v>27261</c:v>
                </c:pt>
                <c:pt idx="1693">
                  <c:v>27262</c:v>
                </c:pt>
                <c:pt idx="1694">
                  <c:v>27263</c:v>
                </c:pt>
                <c:pt idx="1695">
                  <c:v>27264</c:v>
                </c:pt>
                <c:pt idx="1696">
                  <c:v>27265</c:v>
                </c:pt>
                <c:pt idx="1697">
                  <c:v>27266</c:v>
                </c:pt>
                <c:pt idx="1698">
                  <c:v>27267</c:v>
                </c:pt>
                <c:pt idx="1699">
                  <c:v>27268</c:v>
                </c:pt>
                <c:pt idx="1700">
                  <c:v>27269</c:v>
                </c:pt>
                <c:pt idx="1701">
                  <c:v>27270</c:v>
                </c:pt>
                <c:pt idx="1702">
                  <c:v>27271</c:v>
                </c:pt>
                <c:pt idx="1703">
                  <c:v>27272</c:v>
                </c:pt>
                <c:pt idx="1704">
                  <c:v>27273</c:v>
                </c:pt>
                <c:pt idx="1705">
                  <c:v>27274</c:v>
                </c:pt>
                <c:pt idx="1706">
                  <c:v>27275</c:v>
                </c:pt>
                <c:pt idx="1707">
                  <c:v>27276</c:v>
                </c:pt>
                <c:pt idx="1708">
                  <c:v>27277</c:v>
                </c:pt>
                <c:pt idx="1709">
                  <c:v>27278</c:v>
                </c:pt>
                <c:pt idx="1710">
                  <c:v>27279</c:v>
                </c:pt>
                <c:pt idx="1711">
                  <c:v>27280</c:v>
                </c:pt>
                <c:pt idx="1712">
                  <c:v>27281</c:v>
                </c:pt>
                <c:pt idx="1713">
                  <c:v>27282</c:v>
                </c:pt>
                <c:pt idx="1714">
                  <c:v>27283</c:v>
                </c:pt>
                <c:pt idx="1715">
                  <c:v>27284</c:v>
                </c:pt>
                <c:pt idx="1716">
                  <c:v>27285</c:v>
                </c:pt>
                <c:pt idx="1717">
                  <c:v>27286</c:v>
                </c:pt>
                <c:pt idx="1718">
                  <c:v>27287</c:v>
                </c:pt>
                <c:pt idx="1719">
                  <c:v>27288</c:v>
                </c:pt>
                <c:pt idx="1720">
                  <c:v>27289</c:v>
                </c:pt>
                <c:pt idx="1721">
                  <c:v>27290</c:v>
                </c:pt>
                <c:pt idx="1722">
                  <c:v>27291</c:v>
                </c:pt>
                <c:pt idx="1723">
                  <c:v>27292</c:v>
                </c:pt>
                <c:pt idx="1724">
                  <c:v>27293</c:v>
                </c:pt>
                <c:pt idx="1725">
                  <c:v>27294</c:v>
                </c:pt>
                <c:pt idx="1726">
                  <c:v>27295</c:v>
                </c:pt>
                <c:pt idx="1727">
                  <c:v>27296</c:v>
                </c:pt>
                <c:pt idx="1728">
                  <c:v>27297</c:v>
                </c:pt>
                <c:pt idx="1729">
                  <c:v>27298</c:v>
                </c:pt>
                <c:pt idx="1730">
                  <c:v>27299</c:v>
                </c:pt>
                <c:pt idx="1731">
                  <c:v>27300</c:v>
                </c:pt>
                <c:pt idx="1732">
                  <c:v>27301</c:v>
                </c:pt>
                <c:pt idx="1733">
                  <c:v>27302</c:v>
                </c:pt>
                <c:pt idx="1734">
                  <c:v>27303</c:v>
                </c:pt>
                <c:pt idx="1735">
                  <c:v>27304</c:v>
                </c:pt>
                <c:pt idx="1736">
                  <c:v>27305</c:v>
                </c:pt>
                <c:pt idx="1737">
                  <c:v>27306</c:v>
                </c:pt>
                <c:pt idx="1738">
                  <c:v>27307</c:v>
                </c:pt>
                <c:pt idx="1739">
                  <c:v>27308</c:v>
                </c:pt>
                <c:pt idx="1740">
                  <c:v>27309</c:v>
                </c:pt>
                <c:pt idx="1741">
                  <c:v>27310</c:v>
                </c:pt>
                <c:pt idx="1742">
                  <c:v>27311</c:v>
                </c:pt>
                <c:pt idx="1743">
                  <c:v>27312</c:v>
                </c:pt>
                <c:pt idx="1744">
                  <c:v>27313</c:v>
                </c:pt>
                <c:pt idx="1745">
                  <c:v>27314</c:v>
                </c:pt>
                <c:pt idx="1746">
                  <c:v>27315</c:v>
                </c:pt>
                <c:pt idx="1747">
                  <c:v>27316</c:v>
                </c:pt>
                <c:pt idx="1748">
                  <c:v>27317</c:v>
                </c:pt>
                <c:pt idx="1749">
                  <c:v>27318</c:v>
                </c:pt>
                <c:pt idx="1750">
                  <c:v>27319</c:v>
                </c:pt>
                <c:pt idx="1751">
                  <c:v>27320</c:v>
                </c:pt>
                <c:pt idx="1752">
                  <c:v>27321</c:v>
                </c:pt>
                <c:pt idx="1753">
                  <c:v>27322</c:v>
                </c:pt>
                <c:pt idx="1754">
                  <c:v>27323</c:v>
                </c:pt>
                <c:pt idx="1755">
                  <c:v>27324</c:v>
                </c:pt>
                <c:pt idx="1756">
                  <c:v>27325</c:v>
                </c:pt>
                <c:pt idx="1757">
                  <c:v>27326</c:v>
                </c:pt>
                <c:pt idx="1758">
                  <c:v>27327</c:v>
                </c:pt>
                <c:pt idx="1759">
                  <c:v>27328</c:v>
                </c:pt>
                <c:pt idx="1760">
                  <c:v>27329</c:v>
                </c:pt>
                <c:pt idx="1761">
                  <c:v>27330</c:v>
                </c:pt>
                <c:pt idx="1762">
                  <c:v>27331</c:v>
                </c:pt>
                <c:pt idx="1763">
                  <c:v>27332</c:v>
                </c:pt>
                <c:pt idx="1764">
                  <c:v>27333</c:v>
                </c:pt>
                <c:pt idx="1765">
                  <c:v>27334</c:v>
                </c:pt>
                <c:pt idx="1766">
                  <c:v>27335</c:v>
                </c:pt>
                <c:pt idx="1767">
                  <c:v>27336</c:v>
                </c:pt>
                <c:pt idx="1768">
                  <c:v>27337</c:v>
                </c:pt>
                <c:pt idx="1769">
                  <c:v>27338</c:v>
                </c:pt>
                <c:pt idx="1770">
                  <c:v>27339</c:v>
                </c:pt>
                <c:pt idx="1771">
                  <c:v>27340</c:v>
                </c:pt>
                <c:pt idx="1772">
                  <c:v>27341</c:v>
                </c:pt>
                <c:pt idx="1773">
                  <c:v>27342</c:v>
                </c:pt>
                <c:pt idx="1774">
                  <c:v>27343</c:v>
                </c:pt>
                <c:pt idx="1775">
                  <c:v>27344</c:v>
                </c:pt>
                <c:pt idx="1776">
                  <c:v>27345</c:v>
                </c:pt>
                <c:pt idx="1777">
                  <c:v>27346</c:v>
                </c:pt>
                <c:pt idx="1778">
                  <c:v>27347</c:v>
                </c:pt>
                <c:pt idx="1779">
                  <c:v>27348</c:v>
                </c:pt>
                <c:pt idx="1780">
                  <c:v>27349</c:v>
                </c:pt>
                <c:pt idx="1781">
                  <c:v>27350</c:v>
                </c:pt>
                <c:pt idx="1782">
                  <c:v>27351</c:v>
                </c:pt>
                <c:pt idx="1783">
                  <c:v>27352</c:v>
                </c:pt>
                <c:pt idx="1784">
                  <c:v>27353</c:v>
                </c:pt>
                <c:pt idx="1785">
                  <c:v>27354</c:v>
                </c:pt>
                <c:pt idx="1786">
                  <c:v>27355</c:v>
                </c:pt>
                <c:pt idx="1787">
                  <c:v>27356</c:v>
                </c:pt>
                <c:pt idx="1788">
                  <c:v>27357</c:v>
                </c:pt>
                <c:pt idx="1789">
                  <c:v>27358</c:v>
                </c:pt>
                <c:pt idx="1790">
                  <c:v>27359</c:v>
                </c:pt>
                <c:pt idx="1791">
                  <c:v>27360</c:v>
                </c:pt>
                <c:pt idx="1792">
                  <c:v>27361</c:v>
                </c:pt>
                <c:pt idx="1793">
                  <c:v>27362</c:v>
                </c:pt>
                <c:pt idx="1794">
                  <c:v>27363</c:v>
                </c:pt>
                <c:pt idx="1795">
                  <c:v>27364</c:v>
                </c:pt>
                <c:pt idx="1796">
                  <c:v>27365</c:v>
                </c:pt>
                <c:pt idx="1797">
                  <c:v>27366</c:v>
                </c:pt>
                <c:pt idx="1798">
                  <c:v>27367</c:v>
                </c:pt>
                <c:pt idx="1799">
                  <c:v>27368</c:v>
                </c:pt>
                <c:pt idx="1800">
                  <c:v>27369</c:v>
                </c:pt>
                <c:pt idx="1801">
                  <c:v>27370</c:v>
                </c:pt>
                <c:pt idx="1802">
                  <c:v>27371</c:v>
                </c:pt>
                <c:pt idx="1803">
                  <c:v>27372</c:v>
                </c:pt>
                <c:pt idx="1804">
                  <c:v>27373</c:v>
                </c:pt>
                <c:pt idx="1805">
                  <c:v>27374</c:v>
                </c:pt>
                <c:pt idx="1806">
                  <c:v>27375</c:v>
                </c:pt>
                <c:pt idx="1807">
                  <c:v>27376</c:v>
                </c:pt>
                <c:pt idx="1808">
                  <c:v>27377</c:v>
                </c:pt>
                <c:pt idx="1809">
                  <c:v>27378</c:v>
                </c:pt>
                <c:pt idx="1810">
                  <c:v>27379</c:v>
                </c:pt>
                <c:pt idx="1811">
                  <c:v>27380</c:v>
                </c:pt>
                <c:pt idx="1812">
                  <c:v>27381</c:v>
                </c:pt>
                <c:pt idx="1813">
                  <c:v>27382</c:v>
                </c:pt>
                <c:pt idx="1814">
                  <c:v>27383</c:v>
                </c:pt>
                <c:pt idx="1815">
                  <c:v>27384</c:v>
                </c:pt>
                <c:pt idx="1816">
                  <c:v>27385</c:v>
                </c:pt>
                <c:pt idx="1817">
                  <c:v>27386</c:v>
                </c:pt>
                <c:pt idx="1818">
                  <c:v>27387</c:v>
                </c:pt>
                <c:pt idx="1819">
                  <c:v>27388</c:v>
                </c:pt>
                <c:pt idx="1820">
                  <c:v>27389</c:v>
                </c:pt>
                <c:pt idx="1821">
                  <c:v>27390</c:v>
                </c:pt>
                <c:pt idx="1822">
                  <c:v>27391</c:v>
                </c:pt>
                <c:pt idx="1823">
                  <c:v>27392</c:v>
                </c:pt>
                <c:pt idx="1824">
                  <c:v>27393</c:v>
                </c:pt>
                <c:pt idx="1825">
                  <c:v>27394</c:v>
                </c:pt>
                <c:pt idx="1826">
                  <c:v>27395</c:v>
                </c:pt>
                <c:pt idx="1827">
                  <c:v>27396</c:v>
                </c:pt>
                <c:pt idx="1828">
                  <c:v>27397</c:v>
                </c:pt>
                <c:pt idx="1829">
                  <c:v>27398</c:v>
                </c:pt>
                <c:pt idx="1830">
                  <c:v>27399</c:v>
                </c:pt>
                <c:pt idx="1831">
                  <c:v>27400</c:v>
                </c:pt>
                <c:pt idx="1832">
                  <c:v>27401</c:v>
                </c:pt>
                <c:pt idx="1833">
                  <c:v>27402</c:v>
                </c:pt>
                <c:pt idx="1834">
                  <c:v>27403</c:v>
                </c:pt>
                <c:pt idx="1835">
                  <c:v>27404</c:v>
                </c:pt>
                <c:pt idx="1836">
                  <c:v>27405</c:v>
                </c:pt>
                <c:pt idx="1837">
                  <c:v>27406</c:v>
                </c:pt>
                <c:pt idx="1838">
                  <c:v>27407</c:v>
                </c:pt>
                <c:pt idx="1839">
                  <c:v>27408</c:v>
                </c:pt>
                <c:pt idx="1840">
                  <c:v>27409</c:v>
                </c:pt>
                <c:pt idx="1841">
                  <c:v>27410</c:v>
                </c:pt>
                <c:pt idx="1842">
                  <c:v>27411</c:v>
                </c:pt>
                <c:pt idx="1843">
                  <c:v>27412</c:v>
                </c:pt>
                <c:pt idx="1844">
                  <c:v>27413</c:v>
                </c:pt>
                <c:pt idx="1845">
                  <c:v>27414</c:v>
                </c:pt>
                <c:pt idx="1846">
                  <c:v>27415</c:v>
                </c:pt>
                <c:pt idx="1847">
                  <c:v>27416</c:v>
                </c:pt>
                <c:pt idx="1848">
                  <c:v>27417</c:v>
                </c:pt>
                <c:pt idx="1849">
                  <c:v>27418</c:v>
                </c:pt>
                <c:pt idx="1850">
                  <c:v>27419</c:v>
                </c:pt>
                <c:pt idx="1851">
                  <c:v>27420</c:v>
                </c:pt>
                <c:pt idx="1852">
                  <c:v>27421</c:v>
                </c:pt>
                <c:pt idx="1853">
                  <c:v>27422</c:v>
                </c:pt>
                <c:pt idx="1854">
                  <c:v>27423</c:v>
                </c:pt>
                <c:pt idx="1855">
                  <c:v>27424</c:v>
                </c:pt>
                <c:pt idx="1856">
                  <c:v>27425</c:v>
                </c:pt>
                <c:pt idx="1857">
                  <c:v>27426</c:v>
                </c:pt>
                <c:pt idx="1858">
                  <c:v>27427</c:v>
                </c:pt>
                <c:pt idx="1859">
                  <c:v>27428</c:v>
                </c:pt>
                <c:pt idx="1860">
                  <c:v>27429</c:v>
                </c:pt>
                <c:pt idx="1861">
                  <c:v>27430</c:v>
                </c:pt>
                <c:pt idx="1862">
                  <c:v>27431</c:v>
                </c:pt>
                <c:pt idx="1863">
                  <c:v>27432</c:v>
                </c:pt>
                <c:pt idx="1864">
                  <c:v>27433</c:v>
                </c:pt>
                <c:pt idx="1865">
                  <c:v>27434</c:v>
                </c:pt>
                <c:pt idx="1866">
                  <c:v>27435</c:v>
                </c:pt>
                <c:pt idx="1867">
                  <c:v>27436</c:v>
                </c:pt>
                <c:pt idx="1868">
                  <c:v>27437</c:v>
                </c:pt>
                <c:pt idx="1869">
                  <c:v>27438</c:v>
                </c:pt>
                <c:pt idx="1870">
                  <c:v>27439</c:v>
                </c:pt>
                <c:pt idx="1871">
                  <c:v>27440</c:v>
                </c:pt>
                <c:pt idx="1872">
                  <c:v>27441</c:v>
                </c:pt>
                <c:pt idx="1873">
                  <c:v>27442</c:v>
                </c:pt>
                <c:pt idx="1874">
                  <c:v>27443</c:v>
                </c:pt>
                <c:pt idx="1875">
                  <c:v>27444</c:v>
                </c:pt>
                <c:pt idx="1876">
                  <c:v>27445</c:v>
                </c:pt>
                <c:pt idx="1877">
                  <c:v>27446</c:v>
                </c:pt>
                <c:pt idx="1878">
                  <c:v>27447</c:v>
                </c:pt>
                <c:pt idx="1879">
                  <c:v>27448</c:v>
                </c:pt>
                <c:pt idx="1880">
                  <c:v>27449</c:v>
                </c:pt>
                <c:pt idx="1881">
                  <c:v>27450</c:v>
                </c:pt>
                <c:pt idx="1882">
                  <c:v>27451</c:v>
                </c:pt>
                <c:pt idx="1883">
                  <c:v>27452</c:v>
                </c:pt>
                <c:pt idx="1884">
                  <c:v>27453</c:v>
                </c:pt>
                <c:pt idx="1885">
                  <c:v>27454</c:v>
                </c:pt>
                <c:pt idx="1886">
                  <c:v>27455</c:v>
                </c:pt>
                <c:pt idx="1887">
                  <c:v>27456</c:v>
                </c:pt>
                <c:pt idx="1888">
                  <c:v>27457</c:v>
                </c:pt>
                <c:pt idx="1889">
                  <c:v>27458</c:v>
                </c:pt>
                <c:pt idx="1890">
                  <c:v>27459</c:v>
                </c:pt>
                <c:pt idx="1891">
                  <c:v>27460</c:v>
                </c:pt>
                <c:pt idx="1892">
                  <c:v>27461</c:v>
                </c:pt>
                <c:pt idx="1893">
                  <c:v>27462</c:v>
                </c:pt>
                <c:pt idx="1894">
                  <c:v>27463</c:v>
                </c:pt>
                <c:pt idx="1895">
                  <c:v>27464</c:v>
                </c:pt>
                <c:pt idx="1896">
                  <c:v>27465</c:v>
                </c:pt>
                <c:pt idx="1897">
                  <c:v>27466</c:v>
                </c:pt>
                <c:pt idx="1898">
                  <c:v>27467</c:v>
                </c:pt>
                <c:pt idx="1899">
                  <c:v>27468</c:v>
                </c:pt>
                <c:pt idx="1900">
                  <c:v>27469</c:v>
                </c:pt>
                <c:pt idx="1901">
                  <c:v>27470</c:v>
                </c:pt>
                <c:pt idx="1902">
                  <c:v>27471</c:v>
                </c:pt>
                <c:pt idx="1903">
                  <c:v>27472</c:v>
                </c:pt>
                <c:pt idx="1904">
                  <c:v>27473</c:v>
                </c:pt>
                <c:pt idx="1905">
                  <c:v>27474</c:v>
                </c:pt>
                <c:pt idx="1906">
                  <c:v>27475</c:v>
                </c:pt>
                <c:pt idx="1907">
                  <c:v>27476</c:v>
                </c:pt>
                <c:pt idx="1908">
                  <c:v>27477</c:v>
                </c:pt>
                <c:pt idx="1909">
                  <c:v>27478</c:v>
                </c:pt>
                <c:pt idx="1910">
                  <c:v>27479</c:v>
                </c:pt>
                <c:pt idx="1911">
                  <c:v>27480</c:v>
                </c:pt>
                <c:pt idx="1912">
                  <c:v>27481</c:v>
                </c:pt>
                <c:pt idx="1913">
                  <c:v>27482</c:v>
                </c:pt>
                <c:pt idx="1914">
                  <c:v>27483</c:v>
                </c:pt>
                <c:pt idx="1915">
                  <c:v>27484</c:v>
                </c:pt>
                <c:pt idx="1916">
                  <c:v>27485</c:v>
                </c:pt>
                <c:pt idx="1917">
                  <c:v>27486</c:v>
                </c:pt>
                <c:pt idx="1918">
                  <c:v>27487</c:v>
                </c:pt>
                <c:pt idx="1919">
                  <c:v>27488</c:v>
                </c:pt>
                <c:pt idx="1920">
                  <c:v>27489</c:v>
                </c:pt>
                <c:pt idx="1921">
                  <c:v>27490</c:v>
                </c:pt>
                <c:pt idx="1922">
                  <c:v>27491</c:v>
                </c:pt>
                <c:pt idx="1923">
                  <c:v>27492</c:v>
                </c:pt>
                <c:pt idx="1924">
                  <c:v>27493</c:v>
                </c:pt>
                <c:pt idx="1925">
                  <c:v>27494</c:v>
                </c:pt>
                <c:pt idx="1926">
                  <c:v>27495</c:v>
                </c:pt>
                <c:pt idx="1927">
                  <c:v>27496</c:v>
                </c:pt>
                <c:pt idx="1928">
                  <c:v>27497</c:v>
                </c:pt>
                <c:pt idx="1929">
                  <c:v>27498</c:v>
                </c:pt>
                <c:pt idx="1930">
                  <c:v>27499</c:v>
                </c:pt>
                <c:pt idx="1931">
                  <c:v>27500</c:v>
                </c:pt>
                <c:pt idx="1932">
                  <c:v>27501</c:v>
                </c:pt>
                <c:pt idx="1933">
                  <c:v>27502</c:v>
                </c:pt>
                <c:pt idx="1934">
                  <c:v>27503</c:v>
                </c:pt>
                <c:pt idx="1935">
                  <c:v>27504</c:v>
                </c:pt>
                <c:pt idx="1936">
                  <c:v>27505</c:v>
                </c:pt>
                <c:pt idx="1937">
                  <c:v>27506</c:v>
                </c:pt>
                <c:pt idx="1938">
                  <c:v>27507</c:v>
                </c:pt>
                <c:pt idx="1939">
                  <c:v>27508</c:v>
                </c:pt>
                <c:pt idx="1940">
                  <c:v>27509</c:v>
                </c:pt>
                <c:pt idx="1941">
                  <c:v>27510</c:v>
                </c:pt>
                <c:pt idx="1942">
                  <c:v>27511</c:v>
                </c:pt>
                <c:pt idx="1943">
                  <c:v>27512</c:v>
                </c:pt>
                <c:pt idx="1944">
                  <c:v>27513</c:v>
                </c:pt>
                <c:pt idx="1945">
                  <c:v>27514</c:v>
                </c:pt>
                <c:pt idx="1946">
                  <c:v>27515</c:v>
                </c:pt>
                <c:pt idx="1947">
                  <c:v>27516</c:v>
                </c:pt>
                <c:pt idx="1948">
                  <c:v>27517</c:v>
                </c:pt>
                <c:pt idx="1949">
                  <c:v>27518</c:v>
                </c:pt>
                <c:pt idx="1950">
                  <c:v>27519</c:v>
                </c:pt>
                <c:pt idx="1951">
                  <c:v>27520</c:v>
                </c:pt>
                <c:pt idx="1952">
                  <c:v>27521</c:v>
                </c:pt>
                <c:pt idx="1953">
                  <c:v>27522</c:v>
                </c:pt>
                <c:pt idx="1954">
                  <c:v>27523</c:v>
                </c:pt>
                <c:pt idx="1955">
                  <c:v>27524</c:v>
                </c:pt>
                <c:pt idx="1956">
                  <c:v>27525</c:v>
                </c:pt>
                <c:pt idx="1957">
                  <c:v>27526</c:v>
                </c:pt>
                <c:pt idx="1958">
                  <c:v>27527</c:v>
                </c:pt>
                <c:pt idx="1959">
                  <c:v>27528</c:v>
                </c:pt>
                <c:pt idx="1960">
                  <c:v>27529</c:v>
                </c:pt>
                <c:pt idx="1961">
                  <c:v>27530</c:v>
                </c:pt>
                <c:pt idx="1962">
                  <c:v>27531</c:v>
                </c:pt>
                <c:pt idx="1963">
                  <c:v>27532</c:v>
                </c:pt>
                <c:pt idx="1964">
                  <c:v>27533</c:v>
                </c:pt>
                <c:pt idx="1965">
                  <c:v>27534</c:v>
                </c:pt>
                <c:pt idx="1966">
                  <c:v>27535</c:v>
                </c:pt>
                <c:pt idx="1967">
                  <c:v>27536</c:v>
                </c:pt>
                <c:pt idx="1968">
                  <c:v>27537</c:v>
                </c:pt>
                <c:pt idx="1969">
                  <c:v>27538</c:v>
                </c:pt>
                <c:pt idx="1970">
                  <c:v>27539</c:v>
                </c:pt>
                <c:pt idx="1971">
                  <c:v>27540</c:v>
                </c:pt>
                <c:pt idx="1972">
                  <c:v>27541</c:v>
                </c:pt>
                <c:pt idx="1973">
                  <c:v>27542</c:v>
                </c:pt>
                <c:pt idx="1974">
                  <c:v>27543</c:v>
                </c:pt>
                <c:pt idx="1975">
                  <c:v>27544</c:v>
                </c:pt>
                <c:pt idx="1976">
                  <c:v>27545</c:v>
                </c:pt>
                <c:pt idx="1977">
                  <c:v>27546</c:v>
                </c:pt>
                <c:pt idx="1978">
                  <c:v>27547</c:v>
                </c:pt>
                <c:pt idx="1979">
                  <c:v>27548</c:v>
                </c:pt>
                <c:pt idx="1980">
                  <c:v>27549</c:v>
                </c:pt>
                <c:pt idx="1981">
                  <c:v>27550</c:v>
                </c:pt>
                <c:pt idx="1982">
                  <c:v>27551</c:v>
                </c:pt>
                <c:pt idx="1983">
                  <c:v>27552</c:v>
                </c:pt>
                <c:pt idx="1984">
                  <c:v>27553</c:v>
                </c:pt>
                <c:pt idx="1985">
                  <c:v>27554</c:v>
                </c:pt>
                <c:pt idx="1986">
                  <c:v>27555</c:v>
                </c:pt>
                <c:pt idx="1987">
                  <c:v>27556</c:v>
                </c:pt>
                <c:pt idx="1988">
                  <c:v>27557</c:v>
                </c:pt>
                <c:pt idx="1989">
                  <c:v>27558</c:v>
                </c:pt>
                <c:pt idx="1990">
                  <c:v>27559</c:v>
                </c:pt>
                <c:pt idx="1991">
                  <c:v>27560</c:v>
                </c:pt>
                <c:pt idx="1992">
                  <c:v>27561</c:v>
                </c:pt>
                <c:pt idx="1993">
                  <c:v>27562</c:v>
                </c:pt>
                <c:pt idx="1994">
                  <c:v>27563</c:v>
                </c:pt>
                <c:pt idx="1995">
                  <c:v>27564</c:v>
                </c:pt>
                <c:pt idx="1996">
                  <c:v>27565</c:v>
                </c:pt>
                <c:pt idx="1997">
                  <c:v>27566</c:v>
                </c:pt>
                <c:pt idx="1998">
                  <c:v>27567</c:v>
                </c:pt>
                <c:pt idx="1999">
                  <c:v>27568</c:v>
                </c:pt>
                <c:pt idx="2000">
                  <c:v>27569</c:v>
                </c:pt>
                <c:pt idx="2001">
                  <c:v>27570</c:v>
                </c:pt>
                <c:pt idx="2002">
                  <c:v>27571</c:v>
                </c:pt>
                <c:pt idx="2003">
                  <c:v>27572</c:v>
                </c:pt>
                <c:pt idx="2004">
                  <c:v>27573</c:v>
                </c:pt>
                <c:pt idx="2005">
                  <c:v>27574</c:v>
                </c:pt>
                <c:pt idx="2006">
                  <c:v>27575</c:v>
                </c:pt>
                <c:pt idx="2007">
                  <c:v>27576</c:v>
                </c:pt>
                <c:pt idx="2008">
                  <c:v>27577</c:v>
                </c:pt>
                <c:pt idx="2009">
                  <c:v>27578</c:v>
                </c:pt>
                <c:pt idx="2010">
                  <c:v>27579</c:v>
                </c:pt>
                <c:pt idx="2011">
                  <c:v>27580</c:v>
                </c:pt>
                <c:pt idx="2012">
                  <c:v>27581</c:v>
                </c:pt>
                <c:pt idx="2013">
                  <c:v>27582</c:v>
                </c:pt>
                <c:pt idx="2014">
                  <c:v>27583</c:v>
                </c:pt>
                <c:pt idx="2015">
                  <c:v>27584</c:v>
                </c:pt>
                <c:pt idx="2016">
                  <c:v>27585</c:v>
                </c:pt>
                <c:pt idx="2017">
                  <c:v>27586</c:v>
                </c:pt>
                <c:pt idx="2018">
                  <c:v>27587</c:v>
                </c:pt>
                <c:pt idx="2019">
                  <c:v>27588</c:v>
                </c:pt>
                <c:pt idx="2020">
                  <c:v>27589</c:v>
                </c:pt>
                <c:pt idx="2021">
                  <c:v>27590</c:v>
                </c:pt>
                <c:pt idx="2022">
                  <c:v>27591</c:v>
                </c:pt>
                <c:pt idx="2023">
                  <c:v>27592</c:v>
                </c:pt>
                <c:pt idx="2024">
                  <c:v>27593</c:v>
                </c:pt>
                <c:pt idx="2025">
                  <c:v>27594</c:v>
                </c:pt>
                <c:pt idx="2026">
                  <c:v>27595</c:v>
                </c:pt>
                <c:pt idx="2027">
                  <c:v>27596</c:v>
                </c:pt>
                <c:pt idx="2028">
                  <c:v>27597</c:v>
                </c:pt>
                <c:pt idx="2029">
                  <c:v>27598</c:v>
                </c:pt>
                <c:pt idx="2030">
                  <c:v>27599</c:v>
                </c:pt>
                <c:pt idx="2031">
                  <c:v>27600</c:v>
                </c:pt>
                <c:pt idx="2032">
                  <c:v>27601</c:v>
                </c:pt>
                <c:pt idx="2033">
                  <c:v>27602</c:v>
                </c:pt>
                <c:pt idx="2034">
                  <c:v>27603</c:v>
                </c:pt>
                <c:pt idx="2035">
                  <c:v>27604</c:v>
                </c:pt>
                <c:pt idx="2036">
                  <c:v>27605</c:v>
                </c:pt>
                <c:pt idx="2037">
                  <c:v>27606</c:v>
                </c:pt>
                <c:pt idx="2038">
                  <c:v>27607</c:v>
                </c:pt>
                <c:pt idx="2039">
                  <c:v>27608</c:v>
                </c:pt>
                <c:pt idx="2040">
                  <c:v>27609</c:v>
                </c:pt>
                <c:pt idx="2041">
                  <c:v>27610</c:v>
                </c:pt>
                <c:pt idx="2042">
                  <c:v>27611</c:v>
                </c:pt>
                <c:pt idx="2043">
                  <c:v>27612</c:v>
                </c:pt>
                <c:pt idx="2044">
                  <c:v>27613</c:v>
                </c:pt>
                <c:pt idx="2045">
                  <c:v>27614</c:v>
                </c:pt>
                <c:pt idx="2046">
                  <c:v>27615</c:v>
                </c:pt>
                <c:pt idx="2047">
                  <c:v>27616</c:v>
                </c:pt>
                <c:pt idx="2048">
                  <c:v>27617</c:v>
                </c:pt>
                <c:pt idx="2049">
                  <c:v>27618</c:v>
                </c:pt>
                <c:pt idx="2050">
                  <c:v>27619</c:v>
                </c:pt>
                <c:pt idx="2051">
                  <c:v>27620</c:v>
                </c:pt>
                <c:pt idx="2052">
                  <c:v>27621</c:v>
                </c:pt>
                <c:pt idx="2053">
                  <c:v>27622</c:v>
                </c:pt>
                <c:pt idx="2054">
                  <c:v>27623</c:v>
                </c:pt>
                <c:pt idx="2055">
                  <c:v>27624</c:v>
                </c:pt>
                <c:pt idx="2056">
                  <c:v>27625</c:v>
                </c:pt>
                <c:pt idx="2057">
                  <c:v>27626</c:v>
                </c:pt>
                <c:pt idx="2058">
                  <c:v>27627</c:v>
                </c:pt>
                <c:pt idx="2059">
                  <c:v>27628</c:v>
                </c:pt>
                <c:pt idx="2060">
                  <c:v>27629</c:v>
                </c:pt>
                <c:pt idx="2061">
                  <c:v>27630</c:v>
                </c:pt>
                <c:pt idx="2062">
                  <c:v>27631</c:v>
                </c:pt>
                <c:pt idx="2063">
                  <c:v>27632</c:v>
                </c:pt>
                <c:pt idx="2064">
                  <c:v>27633</c:v>
                </c:pt>
                <c:pt idx="2065">
                  <c:v>27634</c:v>
                </c:pt>
                <c:pt idx="2066">
                  <c:v>27635</c:v>
                </c:pt>
                <c:pt idx="2067">
                  <c:v>27636</c:v>
                </c:pt>
                <c:pt idx="2068">
                  <c:v>27637</c:v>
                </c:pt>
                <c:pt idx="2069">
                  <c:v>27638</c:v>
                </c:pt>
                <c:pt idx="2070">
                  <c:v>27639</c:v>
                </c:pt>
                <c:pt idx="2071">
                  <c:v>27640</c:v>
                </c:pt>
                <c:pt idx="2072">
                  <c:v>27641</c:v>
                </c:pt>
                <c:pt idx="2073">
                  <c:v>27642</c:v>
                </c:pt>
                <c:pt idx="2074">
                  <c:v>27643</c:v>
                </c:pt>
                <c:pt idx="2075">
                  <c:v>27644</c:v>
                </c:pt>
                <c:pt idx="2076">
                  <c:v>27645</c:v>
                </c:pt>
                <c:pt idx="2077">
                  <c:v>27646</c:v>
                </c:pt>
                <c:pt idx="2078">
                  <c:v>27647</c:v>
                </c:pt>
                <c:pt idx="2079">
                  <c:v>27648</c:v>
                </c:pt>
                <c:pt idx="2080">
                  <c:v>27649</c:v>
                </c:pt>
                <c:pt idx="2081">
                  <c:v>27650</c:v>
                </c:pt>
                <c:pt idx="2082">
                  <c:v>27651</c:v>
                </c:pt>
                <c:pt idx="2083">
                  <c:v>27652</c:v>
                </c:pt>
                <c:pt idx="2084">
                  <c:v>27653</c:v>
                </c:pt>
                <c:pt idx="2085">
                  <c:v>27654</c:v>
                </c:pt>
                <c:pt idx="2086">
                  <c:v>27655</c:v>
                </c:pt>
                <c:pt idx="2087">
                  <c:v>27656</c:v>
                </c:pt>
                <c:pt idx="2088">
                  <c:v>27657</c:v>
                </c:pt>
                <c:pt idx="2089">
                  <c:v>27658</c:v>
                </c:pt>
                <c:pt idx="2090">
                  <c:v>27659</c:v>
                </c:pt>
                <c:pt idx="2091">
                  <c:v>27660</c:v>
                </c:pt>
                <c:pt idx="2092">
                  <c:v>27661</c:v>
                </c:pt>
                <c:pt idx="2093">
                  <c:v>27662</c:v>
                </c:pt>
                <c:pt idx="2094">
                  <c:v>27663</c:v>
                </c:pt>
                <c:pt idx="2095">
                  <c:v>27664</c:v>
                </c:pt>
                <c:pt idx="2096">
                  <c:v>27665</c:v>
                </c:pt>
                <c:pt idx="2097">
                  <c:v>27666</c:v>
                </c:pt>
                <c:pt idx="2098">
                  <c:v>27667</c:v>
                </c:pt>
                <c:pt idx="2099">
                  <c:v>27668</c:v>
                </c:pt>
                <c:pt idx="2100">
                  <c:v>27669</c:v>
                </c:pt>
                <c:pt idx="2101">
                  <c:v>27670</c:v>
                </c:pt>
                <c:pt idx="2102">
                  <c:v>27671</c:v>
                </c:pt>
                <c:pt idx="2103">
                  <c:v>27672</c:v>
                </c:pt>
                <c:pt idx="2104">
                  <c:v>27673</c:v>
                </c:pt>
                <c:pt idx="2105">
                  <c:v>27674</c:v>
                </c:pt>
                <c:pt idx="2106">
                  <c:v>27675</c:v>
                </c:pt>
                <c:pt idx="2107">
                  <c:v>27676</c:v>
                </c:pt>
                <c:pt idx="2108">
                  <c:v>27677</c:v>
                </c:pt>
                <c:pt idx="2109">
                  <c:v>27678</c:v>
                </c:pt>
                <c:pt idx="2110">
                  <c:v>27679</c:v>
                </c:pt>
                <c:pt idx="2111">
                  <c:v>27680</c:v>
                </c:pt>
                <c:pt idx="2112">
                  <c:v>27681</c:v>
                </c:pt>
                <c:pt idx="2113">
                  <c:v>27682</c:v>
                </c:pt>
                <c:pt idx="2114">
                  <c:v>27683</c:v>
                </c:pt>
                <c:pt idx="2115">
                  <c:v>27684</c:v>
                </c:pt>
                <c:pt idx="2116">
                  <c:v>27685</c:v>
                </c:pt>
                <c:pt idx="2117">
                  <c:v>27686</c:v>
                </c:pt>
                <c:pt idx="2118">
                  <c:v>27687</c:v>
                </c:pt>
                <c:pt idx="2119">
                  <c:v>27688</c:v>
                </c:pt>
                <c:pt idx="2120">
                  <c:v>27689</c:v>
                </c:pt>
                <c:pt idx="2121">
                  <c:v>27690</c:v>
                </c:pt>
                <c:pt idx="2122">
                  <c:v>27691</c:v>
                </c:pt>
                <c:pt idx="2123">
                  <c:v>27692</c:v>
                </c:pt>
                <c:pt idx="2124">
                  <c:v>27693</c:v>
                </c:pt>
                <c:pt idx="2125">
                  <c:v>27694</c:v>
                </c:pt>
                <c:pt idx="2126">
                  <c:v>27695</c:v>
                </c:pt>
                <c:pt idx="2127">
                  <c:v>27696</c:v>
                </c:pt>
                <c:pt idx="2128">
                  <c:v>27697</c:v>
                </c:pt>
                <c:pt idx="2129">
                  <c:v>27698</c:v>
                </c:pt>
                <c:pt idx="2130">
                  <c:v>27699</c:v>
                </c:pt>
                <c:pt idx="2131">
                  <c:v>27700</c:v>
                </c:pt>
                <c:pt idx="2132">
                  <c:v>27701</c:v>
                </c:pt>
                <c:pt idx="2133">
                  <c:v>27702</c:v>
                </c:pt>
                <c:pt idx="2134">
                  <c:v>27703</c:v>
                </c:pt>
                <c:pt idx="2135">
                  <c:v>27704</c:v>
                </c:pt>
                <c:pt idx="2136">
                  <c:v>27705</c:v>
                </c:pt>
                <c:pt idx="2137">
                  <c:v>27706</c:v>
                </c:pt>
                <c:pt idx="2138">
                  <c:v>27707</c:v>
                </c:pt>
                <c:pt idx="2139">
                  <c:v>27708</c:v>
                </c:pt>
                <c:pt idx="2140">
                  <c:v>27709</c:v>
                </c:pt>
                <c:pt idx="2141">
                  <c:v>27710</c:v>
                </c:pt>
                <c:pt idx="2142">
                  <c:v>27711</c:v>
                </c:pt>
                <c:pt idx="2143">
                  <c:v>27712</c:v>
                </c:pt>
                <c:pt idx="2144">
                  <c:v>27713</c:v>
                </c:pt>
                <c:pt idx="2145">
                  <c:v>27714</c:v>
                </c:pt>
                <c:pt idx="2146">
                  <c:v>27715</c:v>
                </c:pt>
                <c:pt idx="2147">
                  <c:v>27716</c:v>
                </c:pt>
                <c:pt idx="2148">
                  <c:v>27717</c:v>
                </c:pt>
                <c:pt idx="2149">
                  <c:v>27718</c:v>
                </c:pt>
                <c:pt idx="2150">
                  <c:v>27719</c:v>
                </c:pt>
                <c:pt idx="2151">
                  <c:v>27720</c:v>
                </c:pt>
                <c:pt idx="2152">
                  <c:v>27721</c:v>
                </c:pt>
                <c:pt idx="2153">
                  <c:v>27722</c:v>
                </c:pt>
                <c:pt idx="2154">
                  <c:v>27723</c:v>
                </c:pt>
                <c:pt idx="2155">
                  <c:v>27724</c:v>
                </c:pt>
                <c:pt idx="2156">
                  <c:v>27725</c:v>
                </c:pt>
                <c:pt idx="2157">
                  <c:v>27726</c:v>
                </c:pt>
                <c:pt idx="2158">
                  <c:v>27727</c:v>
                </c:pt>
                <c:pt idx="2159">
                  <c:v>27728</c:v>
                </c:pt>
                <c:pt idx="2160">
                  <c:v>27729</c:v>
                </c:pt>
                <c:pt idx="2161">
                  <c:v>27730</c:v>
                </c:pt>
                <c:pt idx="2162">
                  <c:v>27731</c:v>
                </c:pt>
                <c:pt idx="2163">
                  <c:v>27732</c:v>
                </c:pt>
                <c:pt idx="2164">
                  <c:v>27733</c:v>
                </c:pt>
                <c:pt idx="2165">
                  <c:v>27734</c:v>
                </c:pt>
                <c:pt idx="2166">
                  <c:v>27735</c:v>
                </c:pt>
                <c:pt idx="2167">
                  <c:v>27736</c:v>
                </c:pt>
                <c:pt idx="2168">
                  <c:v>27737</c:v>
                </c:pt>
                <c:pt idx="2169">
                  <c:v>27738</c:v>
                </c:pt>
                <c:pt idx="2170">
                  <c:v>27739</c:v>
                </c:pt>
                <c:pt idx="2171">
                  <c:v>27740</c:v>
                </c:pt>
                <c:pt idx="2172">
                  <c:v>27741</c:v>
                </c:pt>
                <c:pt idx="2173">
                  <c:v>27742</c:v>
                </c:pt>
                <c:pt idx="2174">
                  <c:v>27743</c:v>
                </c:pt>
                <c:pt idx="2175">
                  <c:v>27744</c:v>
                </c:pt>
                <c:pt idx="2176">
                  <c:v>27745</c:v>
                </c:pt>
                <c:pt idx="2177">
                  <c:v>27746</c:v>
                </c:pt>
                <c:pt idx="2178">
                  <c:v>27747</c:v>
                </c:pt>
                <c:pt idx="2179">
                  <c:v>27748</c:v>
                </c:pt>
                <c:pt idx="2180">
                  <c:v>27749</c:v>
                </c:pt>
                <c:pt idx="2181">
                  <c:v>27750</c:v>
                </c:pt>
                <c:pt idx="2182">
                  <c:v>27751</c:v>
                </c:pt>
                <c:pt idx="2183">
                  <c:v>27752</c:v>
                </c:pt>
                <c:pt idx="2184">
                  <c:v>27753</c:v>
                </c:pt>
                <c:pt idx="2185">
                  <c:v>27754</c:v>
                </c:pt>
                <c:pt idx="2186">
                  <c:v>27755</c:v>
                </c:pt>
                <c:pt idx="2187">
                  <c:v>27756</c:v>
                </c:pt>
                <c:pt idx="2188">
                  <c:v>27757</c:v>
                </c:pt>
                <c:pt idx="2189">
                  <c:v>27758</c:v>
                </c:pt>
                <c:pt idx="2190">
                  <c:v>27759</c:v>
                </c:pt>
                <c:pt idx="2191">
                  <c:v>27760</c:v>
                </c:pt>
                <c:pt idx="2192">
                  <c:v>27761</c:v>
                </c:pt>
                <c:pt idx="2193">
                  <c:v>27762</c:v>
                </c:pt>
                <c:pt idx="2194">
                  <c:v>27763</c:v>
                </c:pt>
                <c:pt idx="2195">
                  <c:v>27764</c:v>
                </c:pt>
                <c:pt idx="2196">
                  <c:v>27765</c:v>
                </c:pt>
                <c:pt idx="2197">
                  <c:v>27766</c:v>
                </c:pt>
                <c:pt idx="2198">
                  <c:v>27767</c:v>
                </c:pt>
                <c:pt idx="2199">
                  <c:v>27768</c:v>
                </c:pt>
                <c:pt idx="2200">
                  <c:v>27769</c:v>
                </c:pt>
                <c:pt idx="2201">
                  <c:v>27770</c:v>
                </c:pt>
                <c:pt idx="2202">
                  <c:v>27771</c:v>
                </c:pt>
                <c:pt idx="2203">
                  <c:v>27772</c:v>
                </c:pt>
                <c:pt idx="2204">
                  <c:v>27773</c:v>
                </c:pt>
                <c:pt idx="2205">
                  <c:v>27774</c:v>
                </c:pt>
                <c:pt idx="2206">
                  <c:v>27775</c:v>
                </c:pt>
                <c:pt idx="2207">
                  <c:v>27776</c:v>
                </c:pt>
                <c:pt idx="2208">
                  <c:v>27777</c:v>
                </c:pt>
                <c:pt idx="2209">
                  <c:v>27778</c:v>
                </c:pt>
                <c:pt idx="2210">
                  <c:v>27779</c:v>
                </c:pt>
                <c:pt idx="2211">
                  <c:v>27780</c:v>
                </c:pt>
                <c:pt idx="2212">
                  <c:v>27781</c:v>
                </c:pt>
                <c:pt idx="2213">
                  <c:v>27782</c:v>
                </c:pt>
                <c:pt idx="2214">
                  <c:v>27783</c:v>
                </c:pt>
                <c:pt idx="2215">
                  <c:v>27784</c:v>
                </c:pt>
                <c:pt idx="2216">
                  <c:v>27785</c:v>
                </c:pt>
                <c:pt idx="2217">
                  <c:v>27786</c:v>
                </c:pt>
                <c:pt idx="2218">
                  <c:v>27787</c:v>
                </c:pt>
                <c:pt idx="2219">
                  <c:v>27788</c:v>
                </c:pt>
                <c:pt idx="2220">
                  <c:v>27789</c:v>
                </c:pt>
                <c:pt idx="2221">
                  <c:v>27790</c:v>
                </c:pt>
                <c:pt idx="2222">
                  <c:v>27791</c:v>
                </c:pt>
                <c:pt idx="2223">
                  <c:v>27792</c:v>
                </c:pt>
                <c:pt idx="2224">
                  <c:v>27793</c:v>
                </c:pt>
                <c:pt idx="2225">
                  <c:v>27794</c:v>
                </c:pt>
                <c:pt idx="2226">
                  <c:v>27795</c:v>
                </c:pt>
                <c:pt idx="2227">
                  <c:v>27796</c:v>
                </c:pt>
                <c:pt idx="2228">
                  <c:v>27797</c:v>
                </c:pt>
                <c:pt idx="2229">
                  <c:v>27798</c:v>
                </c:pt>
                <c:pt idx="2230">
                  <c:v>27799</c:v>
                </c:pt>
                <c:pt idx="2231">
                  <c:v>27800</c:v>
                </c:pt>
                <c:pt idx="2232">
                  <c:v>27801</c:v>
                </c:pt>
                <c:pt idx="2233">
                  <c:v>27802</c:v>
                </c:pt>
                <c:pt idx="2234">
                  <c:v>27803</c:v>
                </c:pt>
                <c:pt idx="2235">
                  <c:v>27804</c:v>
                </c:pt>
                <c:pt idx="2236">
                  <c:v>27805</c:v>
                </c:pt>
                <c:pt idx="2237">
                  <c:v>27806</c:v>
                </c:pt>
                <c:pt idx="2238">
                  <c:v>27807</c:v>
                </c:pt>
                <c:pt idx="2239">
                  <c:v>27808</c:v>
                </c:pt>
                <c:pt idx="2240">
                  <c:v>27809</c:v>
                </c:pt>
                <c:pt idx="2241">
                  <c:v>27810</c:v>
                </c:pt>
                <c:pt idx="2242">
                  <c:v>27811</c:v>
                </c:pt>
                <c:pt idx="2243">
                  <c:v>27812</c:v>
                </c:pt>
                <c:pt idx="2244">
                  <c:v>27813</c:v>
                </c:pt>
                <c:pt idx="2245">
                  <c:v>27814</c:v>
                </c:pt>
                <c:pt idx="2246">
                  <c:v>27815</c:v>
                </c:pt>
                <c:pt idx="2247">
                  <c:v>27816</c:v>
                </c:pt>
                <c:pt idx="2248">
                  <c:v>27817</c:v>
                </c:pt>
                <c:pt idx="2249">
                  <c:v>27818</c:v>
                </c:pt>
                <c:pt idx="2250">
                  <c:v>27819</c:v>
                </c:pt>
                <c:pt idx="2251">
                  <c:v>27820</c:v>
                </c:pt>
                <c:pt idx="2252">
                  <c:v>27821</c:v>
                </c:pt>
                <c:pt idx="2253">
                  <c:v>27822</c:v>
                </c:pt>
                <c:pt idx="2254">
                  <c:v>27823</c:v>
                </c:pt>
                <c:pt idx="2255">
                  <c:v>27824</c:v>
                </c:pt>
                <c:pt idx="2256">
                  <c:v>27825</c:v>
                </c:pt>
                <c:pt idx="2257">
                  <c:v>27826</c:v>
                </c:pt>
                <c:pt idx="2258">
                  <c:v>27827</c:v>
                </c:pt>
                <c:pt idx="2259">
                  <c:v>27828</c:v>
                </c:pt>
                <c:pt idx="2260">
                  <c:v>27829</c:v>
                </c:pt>
                <c:pt idx="2261">
                  <c:v>27830</c:v>
                </c:pt>
                <c:pt idx="2262">
                  <c:v>27831</c:v>
                </c:pt>
                <c:pt idx="2263">
                  <c:v>27832</c:v>
                </c:pt>
                <c:pt idx="2264">
                  <c:v>27833</c:v>
                </c:pt>
                <c:pt idx="2265">
                  <c:v>27834</c:v>
                </c:pt>
                <c:pt idx="2266">
                  <c:v>27835</c:v>
                </c:pt>
                <c:pt idx="2267">
                  <c:v>27836</c:v>
                </c:pt>
                <c:pt idx="2268">
                  <c:v>27837</c:v>
                </c:pt>
                <c:pt idx="2269">
                  <c:v>27838</c:v>
                </c:pt>
                <c:pt idx="2270">
                  <c:v>27839</c:v>
                </c:pt>
                <c:pt idx="2271">
                  <c:v>27840</c:v>
                </c:pt>
                <c:pt idx="2272">
                  <c:v>27841</c:v>
                </c:pt>
                <c:pt idx="2273">
                  <c:v>27842</c:v>
                </c:pt>
                <c:pt idx="2274">
                  <c:v>27843</c:v>
                </c:pt>
                <c:pt idx="2275">
                  <c:v>27844</c:v>
                </c:pt>
                <c:pt idx="2276">
                  <c:v>27845</c:v>
                </c:pt>
                <c:pt idx="2277">
                  <c:v>27846</c:v>
                </c:pt>
                <c:pt idx="2278">
                  <c:v>27847</c:v>
                </c:pt>
                <c:pt idx="2279">
                  <c:v>27848</c:v>
                </c:pt>
                <c:pt idx="2280">
                  <c:v>27849</c:v>
                </c:pt>
                <c:pt idx="2281">
                  <c:v>27850</c:v>
                </c:pt>
                <c:pt idx="2282">
                  <c:v>27851</c:v>
                </c:pt>
                <c:pt idx="2283">
                  <c:v>27852</c:v>
                </c:pt>
                <c:pt idx="2284">
                  <c:v>27853</c:v>
                </c:pt>
                <c:pt idx="2285">
                  <c:v>27854</c:v>
                </c:pt>
                <c:pt idx="2286">
                  <c:v>27855</c:v>
                </c:pt>
                <c:pt idx="2287">
                  <c:v>27856</c:v>
                </c:pt>
                <c:pt idx="2288">
                  <c:v>27857</c:v>
                </c:pt>
                <c:pt idx="2289">
                  <c:v>27858</c:v>
                </c:pt>
                <c:pt idx="2290">
                  <c:v>27859</c:v>
                </c:pt>
                <c:pt idx="2291">
                  <c:v>27860</c:v>
                </c:pt>
                <c:pt idx="2292">
                  <c:v>27861</c:v>
                </c:pt>
                <c:pt idx="2293">
                  <c:v>27862</c:v>
                </c:pt>
                <c:pt idx="2294">
                  <c:v>27863</c:v>
                </c:pt>
                <c:pt idx="2295">
                  <c:v>27864</c:v>
                </c:pt>
                <c:pt idx="2296">
                  <c:v>27865</c:v>
                </c:pt>
                <c:pt idx="2297">
                  <c:v>27866</c:v>
                </c:pt>
                <c:pt idx="2298">
                  <c:v>27867</c:v>
                </c:pt>
                <c:pt idx="2299">
                  <c:v>27868</c:v>
                </c:pt>
                <c:pt idx="2300">
                  <c:v>27869</c:v>
                </c:pt>
                <c:pt idx="2301">
                  <c:v>27870</c:v>
                </c:pt>
                <c:pt idx="2302">
                  <c:v>27871</c:v>
                </c:pt>
                <c:pt idx="2303">
                  <c:v>27872</c:v>
                </c:pt>
                <c:pt idx="2304">
                  <c:v>27873</c:v>
                </c:pt>
                <c:pt idx="2305">
                  <c:v>27874</c:v>
                </c:pt>
                <c:pt idx="2306">
                  <c:v>27875</c:v>
                </c:pt>
                <c:pt idx="2307">
                  <c:v>27876</c:v>
                </c:pt>
                <c:pt idx="2308">
                  <c:v>27877</c:v>
                </c:pt>
                <c:pt idx="2309">
                  <c:v>27878</c:v>
                </c:pt>
                <c:pt idx="2310">
                  <c:v>27879</c:v>
                </c:pt>
                <c:pt idx="2311">
                  <c:v>27880</c:v>
                </c:pt>
                <c:pt idx="2312">
                  <c:v>27881</c:v>
                </c:pt>
                <c:pt idx="2313">
                  <c:v>27882</c:v>
                </c:pt>
                <c:pt idx="2314">
                  <c:v>27883</c:v>
                </c:pt>
                <c:pt idx="2315">
                  <c:v>27884</c:v>
                </c:pt>
                <c:pt idx="2316">
                  <c:v>27885</c:v>
                </c:pt>
                <c:pt idx="2317">
                  <c:v>27886</c:v>
                </c:pt>
                <c:pt idx="2318">
                  <c:v>27887</c:v>
                </c:pt>
                <c:pt idx="2319">
                  <c:v>27888</c:v>
                </c:pt>
                <c:pt idx="2320">
                  <c:v>27889</c:v>
                </c:pt>
                <c:pt idx="2321">
                  <c:v>27890</c:v>
                </c:pt>
                <c:pt idx="2322">
                  <c:v>27891</c:v>
                </c:pt>
                <c:pt idx="2323">
                  <c:v>27892</c:v>
                </c:pt>
                <c:pt idx="2324">
                  <c:v>27893</c:v>
                </c:pt>
                <c:pt idx="2325">
                  <c:v>27894</c:v>
                </c:pt>
                <c:pt idx="2326">
                  <c:v>27895</c:v>
                </c:pt>
                <c:pt idx="2327">
                  <c:v>27896</c:v>
                </c:pt>
                <c:pt idx="2328">
                  <c:v>27897</c:v>
                </c:pt>
                <c:pt idx="2329">
                  <c:v>27898</c:v>
                </c:pt>
                <c:pt idx="2330">
                  <c:v>27899</c:v>
                </c:pt>
                <c:pt idx="2331">
                  <c:v>27900</c:v>
                </c:pt>
                <c:pt idx="2332">
                  <c:v>27901</c:v>
                </c:pt>
                <c:pt idx="2333">
                  <c:v>27902</c:v>
                </c:pt>
                <c:pt idx="2334">
                  <c:v>27903</c:v>
                </c:pt>
                <c:pt idx="2335">
                  <c:v>27904</c:v>
                </c:pt>
                <c:pt idx="2336">
                  <c:v>27905</c:v>
                </c:pt>
                <c:pt idx="2337">
                  <c:v>27906</c:v>
                </c:pt>
                <c:pt idx="2338">
                  <c:v>27907</c:v>
                </c:pt>
                <c:pt idx="2339">
                  <c:v>27908</c:v>
                </c:pt>
                <c:pt idx="2340">
                  <c:v>27909</c:v>
                </c:pt>
                <c:pt idx="2341">
                  <c:v>27910</c:v>
                </c:pt>
                <c:pt idx="2342">
                  <c:v>27911</c:v>
                </c:pt>
                <c:pt idx="2343">
                  <c:v>27912</c:v>
                </c:pt>
                <c:pt idx="2344">
                  <c:v>27913</c:v>
                </c:pt>
                <c:pt idx="2345">
                  <c:v>27914</c:v>
                </c:pt>
                <c:pt idx="2346">
                  <c:v>27915</c:v>
                </c:pt>
                <c:pt idx="2347">
                  <c:v>27916</c:v>
                </c:pt>
                <c:pt idx="2348">
                  <c:v>27917</c:v>
                </c:pt>
                <c:pt idx="2349">
                  <c:v>27918</c:v>
                </c:pt>
                <c:pt idx="2350">
                  <c:v>27919</c:v>
                </c:pt>
                <c:pt idx="2351">
                  <c:v>27920</c:v>
                </c:pt>
                <c:pt idx="2352">
                  <c:v>27921</c:v>
                </c:pt>
                <c:pt idx="2353">
                  <c:v>27922</c:v>
                </c:pt>
                <c:pt idx="2354">
                  <c:v>27923</c:v>
                </c:pt>
                <c:pt idx="2355">
                  <c:v>27924</c:v>
                </c:pt>
                <c:pt idx="2356">
                  <c:v>27925</c:v>
                </c:pt>
                <c:pt idx="2357">
                  <c:v>27926</c:v>
                </c:pt>
                <c:pt idx="2358">
                  <c:v>27927</c:v>
                </c:pt>
                <c:pt idx="2359">
                  <c:v>27928</c:v>
                </c:pt>
                <c:pt idx="2360">
                  <c:v>27929</c:v>
                </c:pt>
                <c:pt idx="2361">
                  <c:v>27930</c:v>
                </c:pt>
                <c:pt idx="2362">
                  <c:v>27931</c:v>
                </c:pt>
                <c:pt idx="2363">
                  <c:v>27932</c:v>
                </c:pt>
                <c:pt idx="2364">
                  <c:v>27933</c:v>
                </c:pt>
                <c:pt idx="2365">
                  <c:v>27934</c:v>
                </c:pt>
                <c:pt idx="2366">
                  <c:v>27935</c:v>
                </c:pt>
                <c:pt idx="2367">
                  <c:v>27936</c:v>
                </c:pt>
                <c:pt idx="2368">
                  <c:v>27937</c:v>
                </c:pt>
                <c:pt idx="2369">
                  <c:v>27938</c:v>
                </c:pt>
                <c:pt idx="2370">
                  <c:v>27939</c:v>
                </c:pt>
                <c:pt idx="2371">
                  <c:v>27940</c:v>
                </c:pt>
                <c:pt idx="2372">
                  <c:v>27941</c:v>
                </c:pt>
                <c:pt idx="2373">
                  <c:v>27942</c:v>
                </c:pt>
                <c:pt idx="2374">
                  <c:v>27943</c:v>
                </c:pt>
                <c:pt idx="2375">
                  <c:v>27944</c:v>
                </c:pt>
                <c:pt idx="2376">
                  <c:v>27945</c:v>
                </c:pt>
                <c:pt idx="2377">
                  <c:v>27946</c:v>
                </c:pt>
                <c:pt idx="2378">
                  <c:v>27947</c:v>
                </c:pt>
                <c:pt idx="2379">
                  <c:v>27948</c:v>
                </c:pt>
                <c:pt idx="2380">
                  <c:v>27949</c:v>
                </c:pt>
                <c:pt idx="2381">
                  <c:v>27950</c:v>
                </c:pt>
                <c:pt idx="2382">
                  <c:v>27951</c:v>
                </c:pt>
                <c:pt idx="2383">
                  <c:v>27952</c:v>
                </c:pt>
                <c:pt idx="2384">
                  <c:v>27953</c:v>
                </c:pt>
                <c:pt idx="2385">
                  <c:v>27954</c:v>
                </c:pt>
                <c:pt idx="2386">
                  <c:v>27955</c:v>
                </c:pt>
                <c:pt idx="2387">
                  <c:v>27956</c:v>
                </c:pt>
                <c:pt idx="2388">
                  <c:v>27957</c:v>
                </c:pt>
                <c:pt idx="2389">
                  <c:v>27958</c:v>
                </c:pt>
                <c:pt idx="2390">
                  <c:v>27959</c:v>
                </c:pt>
                <c:pt idx="2391">
                  <c:v>27960</c:v>
                </c:pt>
                <c:pt idx="2392">
                  <c:v>27961</c:v>
                </c:pt>
                <c:pt idx="2393">
                  <c:v>27962</c:v>
                </c:pt>
                <c:pt idx="2394">
                  <c:v>27963</c:v>
                </c:pt>
                <c:pt idx="2395">
                  <c:v>27964</c:v>
                </c:pt>
                <c:pt idx="2396">
                  <c:v>27965</c:v>
                </c:pt>
                <c:pt idx="2397">
                  <c:v>27966</c:v>
                </c:pt>
                <c:pt idx="2398">
                  <c:v>27967</c:v>
                </c:pt>
                <c:pt idx="2399">
                  <c:v>27968</c:v>
                </c:pt>
                <c:pt idx="2400">
                  <c:v>27969</c:v>
                </c:pt>
                <c:pt idx="2401">
                  <c:v>27970</c:v>
                </c:pt>
                <c:pt idx="2402">
                  <c:v>27971</c:v>
                </c:pt>
                <c:pt idx="2403">
                  <c:v>27972</c:v>
                </c:pt>
                <c:pt idx="2404">
                  <c:v>27973</c:v>
                </c:pt>
                <c:pt idx="2405">
                  <c:v>27974</c:v>
                </c:pt>
                <c:pt idx="2406">
                  <c:v>27975</c:v>
                </c:pt>
                <c:pt idx="2407">
                  <c:v>27976</c:v>
                </c:pt>
                <c:pt idx="2408">
                  <c:v>27977</c:v>
                </c:pt>
                <c:pt idx="2409">
                  <c:v>27978</c:v>
                </c:pt>
                <c:pt idx="2410">
                  <c:v>27979</c:v>
                </c:pt>
                <c:pt idx="2411">
                  <c:v>27980</c:v>
                </c:pt>
                <c:pt idx="2412">
                  <c:v>27981</c:v>
                </c:pt>
                <c:pt idx="2413">
                  <c:v>27982</c:v>
                </c:pt>
                <c:pt idx="2414">
                  <c:v>27983</c:v>
                </c:pt>
                <c:pt idx="2415">
                  <c:v>27984</c:v>
                </c:pt>
                <c:pt idx="2416">
                  <c:v>27985</c:v>
                </c:pt>
                <c:pt idx="2417">
                  <c:v>27986</c:v>
                </c:pt>
                <c:pt idx="2418">
                  <c:v>27987</c:v>
                </c:pt>
                <c:pt idx="2419">
                  <c:v>27988</c:v>
                </c:pt>
                <c:pt idx="2420">
                  <c:v>27989</c:v>
                </c:pt>
                <c:pt idx="2421">
                  <c:v>27990</c:v>
                </c:pt>
                <c:pt idx="2422">
                  <c:v>27991</c:v>
                </c:pt>
                <c:pt idx="2423">
                  <c:v>27992</c:v>
                </c:pt>
                <c:pt idx="2424">
                  <c:v>27993</c:v>
                </c:pt>
                <c:pt idx="2425">
                  <c:v>27994</c:v>
                </c:pt>
                <c:pt idx="2426">
                  <c:v>27995</c:v>
                </c:pt>
                <c:pt idx="2427">
                  <c:v>27996</c:v>
                </c:pt>
                <c:pt idx="2428">
                  <c:v>27997</c:v>
                </c:pt>
                <c:pt idx="2429">
                  <c:v>27998</c:v>
                </c:pt>
                <c:pt idx="2430">
                  <c:v>27999</c:v>
                </c:pt>
                <c:pt idx="2431">
                  <c:v>28000</c:v>
                </c:pt>
                <c:pt idx="2432">
                  <c:v>28001</c:v>
                </c:pt>
                <c:pt idx="2433">
                  <c:v>28002</c:v>
                </c:pt>
                <c:pt idx="2434">
                  <c:v>28003</c:v>
                </c:pt>
                <c:pt idx="2435">
                  <c:v>28004</c:v>
                </c:pt>
                <c:pt idx="2436">
                  <c:v>28005</c:v>
                </c:pt>
                <c:pt idx="2437">
                  <c:v>28006</c:v>
                </c:pt>
                <c:pt idx="2438">
                  <c:v>28007</c:v>
                </c:pt>
                <c:pt idx="2439">
                  <c:v>28008</c:v>
                </c:pt>
                <c:pt idx="2440">
                  <c:v>28009</c:v>
                </c:pt>
                <c:pt idx="2441">
                  <c:v>28010</c:v>
                </c:pt>
                <c:pt idx="2442">
                  <c:v>28011</c:v>
                </c:pt>
                <c:pt idx="2443">
                  <c:v>28012</c:v>
                </c:pt>
                <c:pt idx="2444">
                  <c:v>28013</c:v>
                </c:pt>
                <c:pt idx="2445">
                  <c:v>28014</c:v>
                </c:pt>
                <c:pt idx="2446">
                  <c:v>28015</c:v>
                </c:pt>
                <c:pt idx="2447">
                  <c:v>28016</c:v>
                </c:pt>
                <c:pt idx="2448">
                  <c:v>28017</c:v>
                </c:pt>
                <c:pt idx="2449">
                  <c:v>28018</c:v>
                </c:pt>
                <c:pt idx="2450">
                  <c:v>28019</c:v>
                </c:pt>
                <c:pt idx="2451">
                  <c:v>28020</c:v>
                </c:pt>
                <c:pt idx="2452">
                  <c:v>28021</c:v>
                </c:pt>
                <c:pt idx="2453">
                  <c:v>28022</c:v>
                </c:pt>
                <c:pt idx="2454">
                  <c:v>28023</c:v>
                </c:pt>
                <c:pt idx="2455">
                  <c:v>28024</c:v>
                </c:pt>
                <c:pt idx="2456">
                  <c:v>28025</c:v>
                </c:pt>
                <c:pt idx="2457">
                  <c:v>28026</c:v>
                </c:pt>
                <c:pt idx="2458">
                  <c:v>28027</c:v>
                </c:pt>
                <c:pt idx="2459">
                  <c:v>28028</c:v>
                </c:pt>
                <c:pt idx="2460">
                  <c:v>28029</c:v>
                </c:pt>
                <c:pt idx="2461">
                  <c:v>28030</c:v>
                </c:pt>
                <c:pt idx="2462">
                  <c:v>28031</c:v>
                </c:pt>
                <c:pt idx="2463">
                  <c:v>28032</c:v>
                </c:pt>
                <c:pt idx="2464">
                  <c:v>28033</c:v>
                </c:pt>
                <c:pt idx="2465">
                  <c:v>28034</c:v>
                </c:pt>
                <c:pt idx="2466">
                  <c:v>28035</c:v>
                </c:pt>
                <c:pt idx="2467">
                  <c:v>28036</c:v>
                </c:pt>
                <c:pt idx="2468">
                  <c:v>28037</c:v>
                </c:pt>
                <c:pt idx="2469">
                  <c:v>28038</c:v>
                </c:pt>
                <c:pt idx="2470">
                  <c:v>28039</c:v>
                </c:pt>
                <c:pt idx="2471">
                  <c:v>28040</c:v>
                </c:pt>
                <c:pt idx="2472">
                  <c:v>28041</c:v>
                </c:pt>
                <c:pt idx="2473">
                  <c:v>28042</c:v>
                </c:pt>
                <c:pt idx="2474">
                  <c:v>28043</c:v>
                </c:pt>
                <c:pt idx="2475">
                  <c:v>28044</c:v>
                </c:pt>
                <c:pt idx="2476">
                  <c:v>28045</c:v>
                </c:pt>
                <c:pt idx="2477">
                  <c:v>28046</c:v>
                </c:pt>
                <c:pt idx="2478">
                  <c:v>28047</c:v>
                </c:pt>
                <c:pt idx="2479">
                  <c:v>28048</c:v>
                </c:pt>
                <c:pt idx="2480">
                  <c:v>28049</c:v>
                </c:pt>
                <c:pt idx="2481">
                  <c:v>28050</c:v>
                </c:pt>
                <c:pt idx="2482">
                  <c:v>28051</c:v>
                </c:pt>
                <c:pt idx="2483">
                  <c:v>28052</c:v>
                </c:pt>
                <c:pt idx="2484">
                  <c:v>28053</c:v>
                </c:pt>
                <c:pt idx="2485">
                  <c:v>28054</c:v>
                </c:pt>
                <c:pt idx="2486">
                  <c:v>28055</c:v>
                </c:pt>
                <c:pt idx="2487">
                  <c:v>28056</c:v>
                </c:pt>
                <c:pt idx="2488">
                  <c:v>28057</c:v>
                </c:pt>
                <c:pt idx="2489">
                  <c:v>28058</c:v>
                </c:pt>
                <c:pt idx="2490">
                  <c:v>28059</c:v>
                </c:pt>
                <c:pt idx="2491">
                  <c:v>28060</c:v>
                </c:pt>
                <c:pt idx="2492">
                  <c:v>28061</c:v>
                </c:pt>
                <c:pt idx="2493">
                  <c:v>28062</c:v>
                </c:pt>
                <c:pt idx="2494">
                  <c:v>28063</c:v>
                </c:pt>
                <c:pt idx="2495">
                  <c:v>28064</c:v>
                </c:pt>
                <c:pt idx="2496">
                  <c:v>28065</c:v>
                </c:pt>
                <c:pt idx="2497">
                  <c:v>28066</c:v>
                </c:pt>
                <c:pt idx="2498">
                  <c:v>28067</c:v>
                </c:pt>
                <c:pt idx="2499">
                  <c:v>28068</c:v>
                </c:pt>
                <c:pt idx="2500">
                  <c:v>28069</c:v>
                </c:pt>
                <c:pt idx="2501">
                  <c:v>28070</c:v>
                </c:pt>
                <c:pt idx="2502">
                  <c:v>28071</c:v>
                </c:pt>
                <c:pt idx="2503">
                  <c:v>28072</c:v>
                </c:pt>
                <c:pt idx="2504">
                  <c:v>28073</c:v>
                </c:pt>
                <c:pt idx="2505">
                  <c:v>28074</c:v>
                </c:pt>
                <c:pt idx="2506">
                  <c:v>28075</c:v>
                </c:pt>
                <c:pt idx="2507">
                  <c:v>28076</c:v>
                </c:pt>
                <c:pt idx="2508">
                  <c:v>28077</c:v>
                </c:pt>
                <c:pt idx="2509">
                  <c:v>28078</c:v>
                </c:pt>
                <c:pt idx="2510">
                  <c:v>28079</c:v>
                </c:pt>
                <c:pt idx="2511">
                  <c:v>28080</c:v>
                </c:pt>
                <c:pt idx="2512">
                  <c:v>28081</c:v>
                </c:pt>
                <c:pt idx="2513">
                  <c:v>28082</c:v>
                </c:pt>
                <c:pt idx="2514">
                  <c:v>28083</c:v>
                </c:pt>
                <c:pt idx="2515">
                  <c:v>28084</c:v>
                </c:pt>
                <c:pt idx="2516">
                  <c:v>28085</c:v>
                </c:pt>
                <c:pt idx="2517">
                  <c:v>28086</c:v>
                </c:pt>
                <c:pt idx="2518">
                  <c:v>28087</c:v>
                </c:pt>
                <c:pt idx="2519">
                  <c:v>28088</c:v>
                </c:pt>
                <c:pt idx="2520">
                  <c:v>28089</c:v>
                </c:pt>
                <c:pt idx="2521">
                  <c:v>28090</c:v>
                </c:pt>
                <c:pt idx="2522">
                  <c:v>28091</c:v>
                </c:pt>
                <c:pt idx="2523">
                  <c:v>28092</c:v>
                </c:pt>
                <c:pt idx="2524">
                  <c:v>28093</c:v>
                </c:pt>
                <c:pt idx="2525">
                  <c:v>28094</c:v>
                </c:pt>
                <c:pt idx="2526">
                  <c:v>28095</c:v>
                </c:pt>
                <c:pt idx="2527">
                  <c:v>28096</c:v>
                </c:pt>
                <c:pt idx="2528">
                  <c:v>28097</c:v>
                </c:pt>
                <c:pt idx="2529">
                  <c:v>28098</c:v>
                </c:pt>
                <c:pt idx="2530">
                  <c:v>28099</c:v>
                </c:pt>
                <c:pt idx="2531">
                  <c:v>28100</c:v>
                </c:pt>
                <c:pt idx="2532">
                  <c:v>28101</c:v>
                </c:pt>
                <c:pt idx="2533">
                  <c:v>28102</c:v>
                </c:pt>
                <c:pt idx="2534">
                  <c:v>28103</c:v>
                </c:pt>
                <c:pt idx="2535">
                  <c:v>28104</c:v>
                </c:pt>
                <c:pt idx="2536">
                  <c:v>28105</c:v>
                </c:pt>
                <c:pt idx="2537">
                  <c:v>28106</c:v>
                </c:pt>
                <c:pt idx="2538">
                  <c:v>28107</c:v>
                </c:pt>
                <c:pt idx="2539">
                  <c:v>28108</c:v>
                </c:pt>
                <c:pt idx="2540">
                  <c:v>28109</c:v>
                </c:pt>
                <c:pt idx="2541">
                  <c:v>28110</c:v>
                </c:pt>
                <c:pt idx="2542">
                  <c:v>28111</c:v>
                </c:pt>
                <c:pt idx="2543">
                  <c:v>28112</c:v>
                </c:pt>
                <c:pt idx="2544">
                  <c:v>28113</c:v>
                </c:pt>
                <c:pt idx="2545">
                  <c:v>28114</c:v>
                </c:pt>
                <c:pt idx="2546">
                  <c:v>28115</c:v>
                </c:pt>
                <c:pt idx="2547">
                  <c:v>28116</c:v>
                </c:pt>
                <c:pt idx="2548">
                  <c:v>28117</c:v>
                </c:pt>
                <c:pt idx="2549">
                  <c:v>28118</c:v>
                </c:pt>
                <c:pt idx="2550">
                  <c:v>28119</c:v>
                </c:pt>
                <c:pt idx="2551">
                  <c:v>28120</c:v>
                </c:pt>
                <c:pt idx="2552">
                  <c:v>28121</c:v>
                </c:pt>
                <c:pt idx="2553">
                  <c:v>28122</c:v>
                </c:pt>
                <c:pt idx="2554">
                  <c:v>28123</c:v>
                </c:pt>
                <c:pt idx="2555">
                  <c:v>28124</c:v>
                </c:pt>
                <c:pt idx="2556">
                  <c:v>28125</c:v>
                </c:pt>
                <c:pt idx="2557">
                  <c:v>28126</c:v>
                </c:pt>
                <c:pt idx="2558">
                  <c:v>28127</c:v>
                </c:pt>
                <c:pt idx="2559">
                  <c:v>28128</c:v>
                </c:pt>
                <c:pt idx="2560">
                  <c:v>28129</c:v>
                </c:pt>
                <c:pt idx="2561">
                  <c:v>28130</c:v>
                </c:pt>
                <c:pt idx="2562">
                  <c:v>28131</c:v>
                </c:pt>
                <c:pt idx="2563">
                  <c:v>28132</c:v>
                </c:pt>
                <c:pt idx="2564">
                  <c:v>28133</c:v>
                </c:pt>
                <c:pt idx="2565">
                  <c:v>28134</c:v>
                </c:pt>
                <c:pt idx="2566">
                  <c:v>28135</c:v>
                </c:pt>
                <c:pt idx="2567">
                  <c:v>28136</c:v>
                </c:pt>
                <c:pt idx="2568">
                  <c:v>28137</c:v>
                </c:pt>
                <c:pt idx="2569">
                  <c:v>28138</c:v>
                </c:pt>
                <c:pt idx="2570">
                  <c:v>28139</c:v>
                </c:pt>
                <c:pt idx="2571">
                  <c:v>28140</c:v>
                </c:pt>
                <c:pt idx="2572">
                  <c:v>28141</c:v>
                </c:pt>
                <c:pt idx="2573">
                  <c:v>28142</c:v>
                </c:pt>
                <c:pt idx="2574">
                  <c:v>28143</c:v>
                </c:pt>
                <c:pt idx="2575">
                  <c:v>28144</c:v>
                </c:pt>
                <c:pt idx="2576">
                  <c:v>28145</c:v>
                </c:pt>
                <c:pt idx="2577">
                  <c:v>28146</c:v>
                </c:pt>
                <c:pt idx="2578">
                  <c:v>28147</c:v>
                </c:pt>
                <c:pt idx="2579">
                  <c:v>28148</c:v>
                </c:pt>
                <c:pt idx="2580">
                  <c:v>28149</c:v>
                </c:pt>
                <c:pt idx="2581">
                  <c:v>28150</c:v>
                </c:pt>
                <c:pt idx="2582">
                  <c:v>28151</c:v>
                </c:pt>
                <c:pt idx="2583">
                  <c:v>28152</c:v>
                </c:pt>
                <c:pt idx="2584">
                  <c:v>28153</c:v>
                </c:pt>
                <c:pt idx="2585">
                  <c:v>28154</c:v>
                </c:pt>
                <c:pt idx="2586">
                  <c:v>28155</c:v>
                </c:pt>
                <c:pt idx="2587">
                  <c:v>28156</c:v>
                </c:pt>
                <c:pt idx="2588">
                  <c:v>28157</c:v>
                </c:pt>
                <c:pt idx="2589">
                  <c:v>28158</c:v>
                </c:pt>
                <c:pt idx="2590">
                  <c:v>28159</c:v>
                </c:pt>
                <c:pt idx="2591">
                  <c:v>28160</c:v>
                </c:pt>
                <c:pt idx="2592">
                  <c:v>28161</c:v>
                </c:pt>
                <c:pt idx="2593">
                  <c:v>28162</c:v>
                </c:pt>
                <c:pt idx="2594">
                  <c:v>28163</c:v>
                </c:pt>
                <c:pt idx="2595">
                  <c:v>28164</c:v>
                </c:pt>
                <c:pt idx="2596">
                  <c:v>28165</c:v>
                </c:pt>
                <c:pt idx="2597">
                  <c:v>28166</c:v>
                </c:pt>
                <c:pt idx="2598">
                  <c:v>28167</c:v>
                </c:pt>
                <c:pt idx="2599">
                  <c:v>28168</c:v>
                </c:pt>
                <c:pt idx="2600">
                  <c:v>28169</c:v>
                </c:pt>
                <c:pt idx="2601">
                  <c:v>28170</c:v>
                </c:pt>
                <c:pt idx="2602">
                  <c:v>28171</c:v>
                </c:pt>
                <c:pt idx="2603">
                  <c:v>28172</c:v>
                </c:pt>
                <c:pt idx="2604">
                  <c:v>28173</c:v>
                </c:pt>
                <c:pt idx="2605">
                  <c:v>28174</c:v>
                </c:pt>
                <c:pt idx="2606">
                  <c:v>28175</c:v>
                </c:pt>
                <c:pt idx="2607">
                  <c:v>28176</c:v>
                </c:pt>
                <c:pt idx="2608">
                  <c:v>28177</c:v>
                </c:pt>
                <c:pt idx="2609">
                  <c:v>28178</c:v>
                </c:pt>
                <c:pt idx="2610">
                  <c:v>28179</c:v>
                </c:pt>
                <c:pt idx="2611">
                  <c:v>28180</c:v>
                </c:pt>
                <c:pt idx="2612">
                  <c:v>28181</c:v>
                </c:pt>
                <c:pt idx="2613">
                  <c:v>28182</c:v>
                </c:pt>
                <c:pt idx="2614">
                  <c:v>28183</c:v>
                </c:pt>
                <c:pt idx="2615">
                  <c:v>28184</c:v>
                </c:pt>
                <c:pt idx="2616">
                  <c:v>28185</c:v>
                </c:pt>
                <c:pt idx="2617">
                  <c:v>28186</c:v>
                </c:pt>
                <c:pt idx="2618">
                  <c:v>28187</c:v>
                </c:pt>
                <c:pt idx="2619">
                  <c:v>28188</c:v>
                </c:pt>
                <c:pt idx="2620">
                  <c:v>28189</c:v>
                </c:pt>
                <c:pt idx="2621">
                  <c:v>28190</c:v>
                </c:pt>
                <c:pt idx="2622">
                  <c:v>28191</c:v>
                </c:pt>
                <c:pt idx="2623">
                  <c:v>28192</c:v>
                </c:pt>
                <c:pt idx="2624">
                  <c:v>28193</c:v>
                </c:pt>
                <c:pt idx="2625">
                  <c:v>28194</c:v>
                </c:pt>
                <c:pt idx="2626">
                  <c:v>28195</c:v>
                </c:pt>
                <c:pt idx="2627">
                  <c:v>28196</c:v>
                </c:pt>
                <c:pt idx="2628">
                  <c:v>28197</c:v>
                </c:pt>
                <c:pt idx="2629">
                  <c:v>28198</c:v>
                </c:pt>
                <c:pt idx="2630">
                  <c:v>28199</c:v>
                </c:pt>
                <c:pt idx="2631">
                  <c:v>28200</c:v>
                </c:pt>
                <c:pt idx="2632">
                  <c:v>28201</c:v>
                </c:pt>
                <c:pt idx="2633">
                  <c:v>28202</c:v>
                </c:pt>
                <c:pt idx="2634">
                  <c:v>28203</c:v>
                </c:pt>
                <c:pt idx="2635">
                  <c:v>28204</c:v>
                </c:pt>
                <c:pt idx="2636">
                  <c:v>28205</c:v>
                </c:pt>
                <c:pt idx="2637">
                  <c:v>28206</c:v>
                </c:pt>
                <c:pt idx="2638">
                  <c:v>28207</c:v>
                </c:pt>
                <c:pt idx="2639">
                  <c:v>28208</c:v>
                </c:pt>
                <c:pt idx="2640">
                  <c:v>28209</c:v>
                </c:pt>
                <c:pt idx="2641">
                  <c:v>28210</c:v>
                </c:pt>
                <c:pt idx="2642">
                  <c:v>28211</c:v>
                </c:pt>
                <c:pt idx="2643">
                  <c:v>28212</c:v>
                </c:pt>
                <c:pt idx="2644">
                  <c:v>28213</c:v>
                </c:pt>
                <c:pt idx="2645">
                  <c:v>28214</c:v>
                </c:pt>
                <c:pt idx="2646">
                  <c:v>28215</c:v>
                </c:pt>
                <c:pt idx="2647">
                  <c:v>28216</c:v>
                </c:pt>
                <c:pt idx="2648">
                  <c:v>28217</c:v>
                </c:pt>
                <c:pt idx="2649">
                  <c:v>28218</c:v>
                </c:pt>
                <c:pt idx="2650">
                  <c:v>28219</c:v>
                </c:pt>
                <c:pt idx="2651">
                  <c:v>28220</c:v>
                </c:pt>
                <c:pt idx="2652">
                  <c:v>28221</c:v>
                </c:pt>
                <c:pt idx="2653">
                  <c:v>28222</c:v>
                </c:pt>
                <c:pt idx="2654">
                  <c:v>28223</c:v>
                </c:pt>
                <c:pt idx="2655">
                  <c:v>28224</c:v>
                </c:pt>
                <c:pt idx="2656">
                  <c:v>28225</c:v>
                </c:pt>
                <c:pt idx="2657">
                  <c:v>28226</c:v>
                </c:pt>
                <c:pt idx="2658">
                  <c:v>28227</c:v>
                </c:pt>
                <c:pt idx="2659">
                  <c:v>28228</c:v>
                </c:pt>
                <c:pt idx="2660">
                  <c:v>28229</c:v>
                </c:pt>
                <c:pt idx="2661">
                  <c:v>28230</c:v>
                </c:pt>
                <c:pt idx="2662">
                  <c:v>28231</c:v>
                </c:pt>
                <c:pt idx="2663">
                  <c:v>28232</c:v>
                </c:pt>
                <c:pt idx="2664">
                  <c:v>28233</c:v>
                </c:pt>
                <c:pt idx="2665">
                  <c:v>28234</c:v>
                </c:pt>
                <c:pt idx="2666">
                  <c:v>28235</c:v>
                </c:pt>
                <c:pt idx="2667">
                  <c:v>28236</c:v>
                </c:pt>
                <c:pt idx="2668">
                  <c:v>28237</c:v>
                </c:pt>
                <c:pt idx="2669">
                  <c:v>28238</c:v>
                </c:pt>
                <c:pt idx="2670">
                  <c:v>28239</c:v>
                </c:pt>
                <c:pt idx="2671">
                  <c:v>28240</c:v>
                </c:pt>
                <c:pt idx="2672">
                  <c:v>28241</c:v>
                </c:pt>
                <c:pt idx="2673">
                  <c:v>28242</c:v>
                </c:pt>
                <c:pt idx="2674">
                  <c:v>28243</c:v>
                </c:pt>
                <c:pt idx="2675">
                  <c:v>28244</c:v>
                </c:pt>
                <c:pt idx="2676">
                  <c:v>28245</c:v>
                </c:pt>
                <c:pt idx="2677">
                  <c:v>28246</c:v>
                </c:pt>
                <c:pt idx="2678">
                  <c:v>28247</c:v>
                </c:pt>
                <c:pt idx="2679">
                  <c:v>28248</c:v>
                </c:pt>
                <c:pt idx="2680">
                  <c:v>28249</c:v>
                </c:pt>
                <c:pt idx="2681">
                  <c:v>28250</c:v>
                </c:pt>
                <c:pt idx="2682">
                  <c:v>28251</c:v>
                </c:pt>
                <c:pt idx="2683">
                  <c:v>28252</c:v>
                </c:pt>
                <c:pt idx="2684">
                  <c:v>28253</c:v>
                </c:pt>
                <c:pt idx="2685">
                  <c:v>28254</c:v>
                </c:pt>
                <c:pt idx="2686">
                  <c:v>28255</c:v>
                </c:pt>
                <c:pt idx="2687">
                  <c:v>28256</c:v>
                </c:pt>
                <c:pt idx="2688">
                  <c:v>28257</c:v>
                </c:pt>
                <c:pt idx="2689">
                  <c:v>28258</c:v>
                </c:pt>
                <c:pt idx="2690">
                  <c:v>28259</c:v>
                </c:pt>
                <c:pt idx="2691">
                  <c:v>28260</c:v>
                </c:pt>
                <c:pt idx="2692">
                  <c:v>28261</c:v>
                </c:pt>
                <c:pt idx="2693">
                  <c:v>28262</c:v>
                </c:pt>
                <c:pt idx="2694">
                  <c:v>28263</c:v>
                </c:pt>
                <c:pt idx="2695">
                  <c:v>28264</c:v>
                </c:pt>
                <c:pt idx="2696">
                  <c:v>28265</c:v>
                </c:pt>
                <c:pt idx="2697">
                  <c:v>28266</c:v>
                </c:pt>
                <c:pt idx="2698">
                  <c:v>28267</c:v>
                </c:pt>
                <c:pt idx="2699">
                  <c:v>28268</c:v>
                </c:pt>
                <c:pt idx="2700">
                  <c:v>28269</c:v>
                </c:pt>
                <c:pt idx="2701">
                  <c:v>28270</c:v>
                </c:pt>
                <c:pt idx="2702">
                  <c:v>28271</c:v>
                </c:pt>
                <c:pt idx="2703">
                  <c:v>28272</c:v>
                </c:pt>
                <c:pt idx="2704">
                  <c:v>28273</c:v>
                </c:pt>
                <c:pt idx="2705">
                  <c:v>28274</c:v>
                </c:pt>
                <c:pt idx="2706">
                  <c:v>28275</c:v>
                </c:pt>
                <c:pt idx="2707">
                  <c:v>28276</c:v>
                </c:pt>
                <c:pt idx="2708">
                  <c:v>28277</c:v>
                </c:pt>
                <c:pt idx="2709">
                  <c:v>28278</c:v>
                </c:pt>
                <c:pt idx="2710">
                  <c:v>28279</c:v>
                </c:pt>
                <c:pt idx="2711">
                  <c:v>28280</c:v>
                </c:pt>
                <c:pt idx="2712">
                  <c:v>28281</c:v>
                </c:pt>
                <c:pt idx="2713">
                  <c:v>28282</c:v>
                </c:pt>
                <c:pt idx="2714">
                  <c:v>28283</c:v>
                </c:pt>
                <c:pt idx="2715">
                  <c:v>28284</c:v>
                </c:pt>
                <c:pt idx="2716">
                  <c:v>28285</c:v>
                </c:pt>
                <c:pt idx="2717">
                  <c:v>28286</c:v>
                </c:pt>
                <c:pt idx="2718">
                  <c:v>28287</c:v>
                </c:pt>
                <c:pt idx="2719">
                  <c:v>28288</c:v>
                </c:pt>
                <c:pt idx="2720">
                  <c:v>28289</c:v>
                </c:pt>
                <c:pt idx="2721">
                  <c:v>28290</c:v>
                </c:pt>
                <c:pt idx="2722">
                  <c:v>28291</c:v>
                </c:pt>
                <c:pt idx="2723">
                  <c:v>28292</c:v>
                </c:pt>
                <c:pt idx="2724">
                  <c:v>28293</c:v>
                </c:pt>
                <c:pt idx="2725">
                  <c:v>28294</c:v>
                </c:pt>
                <c:pt idx="2726">
                  <c:v>28295</c:v>
                </c:pt>
                <c:pt idx="2727">
                  <c:v>28296</c:v>
                </c:pt>
                <c:pt idx="2728">
                  <c:v>28297</c:v>
                </c:pt>
                <c:pt idx="2729">
                  <c:v>28298</c:v>
                </c:pt>
                <c:pt idx="2730">
                  <c:v>28299</c:v>
                </c:pt>
                <c:pt idx="2731">
                  <c:v>28300</c:v>
                </c:pt>
                <c:pt idx="2732">
                  <c:v>28301</c:v>
                </c:pt>
                <c:pt idx="2733">
                  <c:v>28302</c:v>
                </c:pt>
                <c:pt idx="2734">
                  <c:v>28303</c:v>
                </c:pt>
                <c:pt idx="2735">
                  <c:v>28304</c:v>
                </c:pt>
                <c:pt idx="2736">
                  <c:v>28305</c:v>
                </c:pt>
                <c:pt idx="2737">
                  <c:v>28306</c:v>
                </c:pt>
                <c:pt idx="2738">
                  <c:v>28307</c:v>
                </c:pt>
                <c:pt idx="2739">
                  <c:v>28308</c:v>
                </c:pt>
                <c:pt idx="2740">
                  <c:v>28309</c:v>
                </c:pt>
                <c:pt idx="2741">
                  <c:v>28310</c:v>
                </c:pt>
                <c:pt idx="2742">
                  <c:v>28311</c:v>
                </c:pt>
                <c:pt idx="2743">
                  <c:v>28312</c:v>
                </c:pt>
                <c:pt idx="2744">
                  <c:v>28313</c:v>
                </c:pt>
                <c:pt idx="2745">
                  <c:v>28314</c:v>
                </c:pt>
                <c:pt idx="2746">
                  <c:v>28315</c:v>
                </c:pt>
                <c:pt idx="2747">
                  <c:v>28316</c:v>
                </c:pt>
                <c:pt idx="2748">
                  <c:v>28317</c:v>
                </c:pt>
                <c:pt idx="2749">
                  <c:v>28318</c:v>
                </c:pt>
                <c:pt idx="2750">
                  <c:v>28319</c:v>
                </c:pt>
                <c:pt idx="2751">
                  <c:v>28320</c:v>
                </c:pt>
                <c:pt idx="2752">
                  <c:v>28321</c:v>
                </c:pt>
                <c:pt idx="2753">
                  <c:v>28322</c:v>
                </c:pt>
                <c:pt idx="2754">
                  <c:v>28323</c:v>
                </c:pt>
                <c:pt idx="2755">
                  <c:v>28324</c:v>
                </c:pt>
                <c:pt idx="2756">
                  <c:v>28325</c:v>
                </c:pt>
                <c:pt idx="2757">
                  <c:v>28326</c:v>
                </c:pt>
                <c:pt idx="2758">
                  <c:v>28327</c:v>
                </c:pt>
                <c:pt idx="2759">
                  <c:v>28328</c:v>
                </c:pt>
                <c:pt idx="2760">
                  <c:v>28329</c:v>
                </c:pt>
                <c:pt idx="2761">
                  <c:v>28330</c:v>
                </c:pt>
                <c:pt idx="2762">
                  <c:v>28331</c:v>
                </c:pt>
                <c:pt idx="2763">
                  <c:v>28332</c:v>
                </c:pt>
                <c:pt idx="2764">
                  <c:v>28333</c:v>
                </c:pt>
                <c:pt idx="2765">
                  <c:v>28334</c:v>
                </c:pt>
                <c:pt idx="2766">
                  <c:v>28335</c:v>
                </c:pt>
                <c:pt idx="2767">
                  <c:v>28336</c:v>
                </c:pt>
                <c:pt idx="2768">
                  <c:v>28337</c:v>
                </c:pt>
                <c:pt idx="2769">
                  <c:v>28338</c:v>
                </c:pt>
                <c:pt idx="2770">
                  <c:v>28339</c:v>
                </c:pt>
                <c:pt idx="2771">
                  <c:v>28340</c:v>
                </c:pt>
                <c:pt idx="2772">
                  <c:v>28341</c:v>
                </c:pt>
                <c:pt idx="2773">
                  <c:v>28342</c:v>
                </c:pt>
                <c:pt idx="2774">
                  <c:v>28343</c:v>
                </c:pt>
                <c:pt idx="2775">
                  <c:v>28344</c:v>
                </c:pt>
                <c:pt idx="2776">
                  <c:v>28345</c:v>
                </c:pt>
                <c:pt idx="2777">
                  <c:v>28346</c:v>
                </c:pt>
                <c:pt idx="2778">
                  <c:v>28347</c:v>
                </c:pt>
                <c:pt idx="2779">
                  <c:v>28348</c:v>
                </c:pt>
                <c:pt idx="2780">
                  <c:v>28349</c:v>
                </c:pt>
                <c:pt idx="2781">
                  <c:v>28350</c:v>
                </c:pt>
                <c:pt idx="2782">
                  <c:v>28351</c:v>
                </c:pt>
                <c:pt idx="2783">
                  <c:v>28352</c:v>
                </c:pt>
                <c:pt idx="2784">
                  <c:v>28353</c:v>
                </c:pt>
                <c:pt idx="2785">
                  <c:v>28354</c:v>
                </c:pt>
                <c:pt idx="2786">
                  <c:v>28355</c:v>
                </c:pt>
                <c:pt idx="2787">
                  <c:v>28356</c:v>
                </c:pt>
                <c:pt idx="2788">
                  <c:v>28357</c:v>
                </c:pt>
                <c:pt idx="2789">
                  <c:v>28358</c:v>
                </c:pt>
                <c:pt idx="2790">
                  <c:v>28359</c:v>
                </c:pt>
                <c:pt idx="2791">
                  <c:v>28360</c:v>
                </c:pt>
                <c:pt idx="2792">
                  <c:v>28361</c:v>
                </c:pt>
                <c:pt idx="2793">
                  <c:v>28362</c:v>
                </c:pt>
                <c:pt idx="2794">
                  <c:v>28363</c:v>
                </c:pt>
                <c:pt idx="2795">
                  <c:v>28364</c:v>
                </c:pt>
                <c:pt idx="2796">
                  <c:v>28365</c:v>
                </c:pt>
                <c:pt idx="2797">
                  <c:v>28366</c:v>
                </c:pt>
                <c:pt idx="2798">
                  <c:v>28367</c:v>
                </c:pt>
                <c:pt idx="2799">
                  <c:v>28368</c:v>
                </c:pt>
                <c:pt idx="2800">
                  <c:v>28369</c:v>
                </c:pt>
                <c:pt idx="2801">
                  <c:v>28370</c:v>
                </c:pt>
                <c:pt idx="2802">
                  <c:v>28371</c:v>
                </c:pt>
                <c:pt idx="2803">
                  <c:v>28372</c:v>
                </c:pt>
                <c:pt idx="2804">
                  <c:v>28373</c:v>
                </c:pt>
                <c:pt idx="2805">
                  <c:v>28374</c:v>
                </c:pt>
                <c:pt idx="2806">
                  <c:v>28375</c:v>
                </c:pt>
                <c:pt idx="2807">
                  <c:v>28376</c:v>
                </c:pt>
                <c:pt idx="2808">
                  <c:v>28377</c:v>
                </c:pt>
                <c:pt idx="2809">
                  <c:v>28378</c:v>
                </c:pt>
                <c:pt idx="2810">
                  <c:v>28379</c:v>
                </c:pt>
                <c:pt idx="2811">
                  <c:v>28380</c:v>
                </c:pt>
                <c:pt idx="2812">
                  <c:v>28381</c:v>
                </c:pt>
                <c:pt idx="2813">
                  <c:v>28382</c:v>
                </c:pt>
                <c:pt idx="2814">
                  <c:v>28383</c:v>
                </c:pt>
                <c:pt idx="2815">
                  <c:v>28384</c:v>
                </c:pt>
                <c:pt idx="2816">
                  <c:v>28385</c:v>
                </c:pt>
                <c:pt idx="2817">
                  <c:v>28386</c:v>
                </c:pt>
                <c:pt idx="2818">
                  <c:v>28387</c:v>
                </c:pt>
                <c:pt idx="2819">
                  <c:v>28388</c:v>
                </c:pt>
                <c:pt idx="2820">
                  <c:v>28389</c:v>
                </c:pt>
                <c:pt idx="2821">
                  <c:v>28390</c:v>
                </c:pt>
                <c:pt idx="2822">
                  <c:v>28391</c:v>
                </c:pt>
                <c:pt idx="2823">
                  <c:v>28392</c:v>
                </c:pt>
                <c:pt idx="2824">
                  <c:v>28393</c:v>
                </c:pt>
                <c:pt idx="2825">
                  <c:v>28394</c:v>
                </c:pt>
                <c:pt idx="2826">
                  <c:v>28395</c:v>
                </c:pt>
                <c:pt idx="2827">
                  <c:v>28396</c:v>
                </c:pt>
                <c:pt idx="2828">
                  <c:v>28397</c:v>
                </c:pt>
                <c:pt idx="2829">
                  <c:v>28398</c:v>
                </c:pt>
                <c:pt idx="2830">
                  <c:v>28399</c:v>
                </c:pt>
                <c:pt idx="2831">
                  <c:v>28400</c:v>
                </c:pt>
                <c:pt idx="2832">
                  <c:v>28401</c:v>
                </c:pt>
                <c:pt idx="2833">
                  <c:v>28402</c:v>
                </c:pt>
                <c:pt idx="2834">
                  <c:v>28403</c:v>
                </c:pt>
                <c:pt idx="2835">
                  <c:v>28404</c:v>
                </c:pt>
                <c:pt idx="2836">
                  <c:v>28405</c:v>
                </c:pt>
                <c:pt idx="2837">
                  <c:v>28406</c:v>
                </c:pt>
                <c:pt idx="2838">
                  <c:v>28407</c:v>
                </c:pt>
                <c:pt idx="2839">
                  <c:v>28408</c:v>
                </c:pt>
                <c:pt idx="2840">
                  <c:v>28409</c:v>
                </c:pt>
                <c:pt idx="2841">
                  <c:v>28410</c:v>
                </c:pt>
                <c:pt idx="2842">
                  <c:v>28411</c:v>
                </c:pt>
                <c:pt idx="2843">
                  <c:v>28412</c:v>
                </c:pt>
                <c:pt idx="2844">
                  <c:v>28413</c:v>
                </c:pt>
                <c:pt idx="2845">
                  <c:v>28414</c:v>
                </c:pt>
                <c:pt idx="2846">
                  <c:v>28415</c:v>
                </c:pt>
                <c:pt idx="2847">
                  <c:v>28416</c:v>
                </c:pt>
                <c:pt idx="2848">
                  <c:v>28417</c:v>
                </c:pt>
                <c:pt idx="2849">
                  <c:v>28418</c:v>
                </c:pt>
                <c:pt idx="2850">
                  <c:v>28419</c:v>
                </c:pt>
                <c:pt idx="2851">
                  <c:v>28420</c:v>
                </c:pt>
                <c:pt idx="2852">
                  <c:v>28421</c:v>
                </c:pt>
                <c:pt idx="2853">
                  <c:v>28422</c:v>
                </c:pt>
                <c:pt idx="2854">
                  <c:v>28423</c:v>
                </c:pt>
                <c:pt idx="2855">
                  <c:v>28424</c:v>
                </c:pt>
                <c:pt idx="2856">
                  <c:v>28425</c:v>
                </c:pt>
                <c:pt idx="2857">
                  <c:v>28426</c:v>
                </c:pt>
                <c:pt idx="2858">
                  <c:v>28427</c:v>
                </c:pt>
                <c:pt idx="2859">
                  <c:v>28428</c:v>
                </c:pt>
                <c:pt idx="2860">
                  <c:v>28429</c:v>
                </c:pt>
                <c:pt idx="2861">
                  <c:v>28430</c:v>
                </c:pt>
                <c:pt idx="2862">
                  <c:v>28431</c:v>
                </c:pt>
                <c:pt idx="2863">
                  <c:v>28432</c:v>
                </c:pt>
                <c:pt idx="2864">
                  <c:v>28433</c:v>
                </c:pt>
                <c:pt idx="2865">
                  <c:v>28434</c:v>
                </c:pt>
                <c:pt idx="2866">
                  <c:v>28435</c:v>
                </c:pt>
                <c:pt idx="2867">
                  <c:v>28436</c:v>
                </c:pt>
                <c:pt idx="2868">
                  <c:v>28437</c:v>
                </c:pt>
                <c:pt idx="2869">
                  <c:v>28438</c:v>
                </c:pt>
                <c:pt idx="2870">
                  <c:v>28439</c:v>
                </c:pt>
                <c:pt idx="2871">
                  <c:v>28440</c:v>
                </c:pt>
                <c:pt idx="2872">
                  <c:v>28441</c:v>
                </c:pt>
                <c:pt idx="2873">
                  <c:v>28442</c:v>
                </c:pt>
                <c:pt idx="2874">
                  <c:v>28443</c:v>
                </c:pt>
                <c:pt idx="2875">
                  <c:v>28444</c:v>
                </c:pt>
                <c:pt idx="2876">
                  <c:v>28445</c:v>
                </c:pt>
                <c:pt idx="2877">
                  <c:v>28446</c:v>
                </c:pt>
                <c:pt idx="2878">
                  <c:v>28447</c:v>
                </c:pt>
                <c:pt idx="2879">
                  <c:v>28448</c:v>
                </c:pt>
                <c:pt idx="2880">
                  <c:v>28449</c:v>
                </c:pt>
                <c:pt idx="2881">
                  <c:v>28450</c:v>
                </c:pt>
                <c:pt idx="2882">
                  <c:v>28451</c:v>
                </c:pt>
                <c:pt idx="2883">
                  <c:v>28452</c:v>
                </c:pt>
                <c:pt idx="2884">
                  <c:v>28453</c:v>
                </c:pt>
                <c:pt idx="2885">
                  <c:v>28454</c:v>
                </c:pt>
                <c:pt idx="2886">
                  <c:v>28455</c:v>
                </c:pt>
                <c:pt idx="2887">
                  <c:v>28456</c:v>
                </c:pt>
                <c:pt idx="2888">
                  <c:v>28457</c:v>
                </c:pt>
                <c:pt idx="2889">
                  <c:v>28458</c:v>
                </c:pt>
                <c:pt idx="2890">
                  <c:v>28459</c:v>
                </c:pt>
                <c:pt idx="2891">
                  <c:v>28460</c:v>
                </c:pt>
                <c:pt idx="2892">
                  <c:v>28461</c:v>
                </c:pt>
                <c:pt idx="2893">
                  <c:v>28462</c:v>
                </c:pt>
                <c:pt idx="2894">
                  <c:v>28463</c:v>
                </c:pt>
                <c:pt idx="2895">
                  <c:v>28464</c:v>
                </c:pt>
                <c:pt idx="2896">
                  <c:v>28465</c:v>
                </c:pt>
                <c:pt idx="2897">
                  <c:v>28466</c:v>
                </c:pt>
                <c:pt idx="2898">
                  <c:v>28467</c:v>
                </c:pt>
                <c:pt idx="2899">
                  <c:v>28468</c:v>
                </c:pt>
                <c:pt idx="2900">
                  <c:v>28469</c:v>
                </c:pt>
                <c:pt idx="2901">
                  <c:v>28470</c:v>
                </c:pt>
                <c:pt idx="2902">
                  <c:v>28471</c:v>
                </c:pt>
                <c:pt idx="2903">
                  <c:v>28472</c:v>
                </c:pt>
                <c:pt idx="2904">
                  <c:v>28473</c:v>
                </c:pt>
                <c:pt idx="2905">
                  <c:v>28474</c:v>
                </c:pt>
                <c:pt idx="2906">
                  <c:v>28475</c:v>
                </c:pt>
                <c:pt idx="2907">
                  <c:v>28476</c:v>
                </c:pt>
                <c:pt idx="2908">
                  <c:v>28477</c:v>
                </c:pt>
                <c:pt idx="2909">
                  <c:v>28478</c:v>
                </c:pt>
                <c:pt idx="2910">
                  <c:v>28479</c:v>
                </c:pt>
                <c:pt idx="2911">
                  <c:v>28480</c:v>
                </c:pt>
                <c:pt idx="2912">
                  <c:v>28481</c:v>
                </c:pt>
                <c:pt idx="2913">
                  <c:v>28482</c:v>
                </c:pt>
                <c:pt idx="2914">
                  <c:v>28483</c:v>
                </c:pt>
                <c:pt idx="2915">
                  <c:v>28484</c:v>
                </c:pt>
                <c:pt idx="2916">
                  <c:v>28485</c:v>
                </c:pt>
                <c:pt idx="2917">
                  <c:v>28486</c:v>
                </c:pt>
                <c:pt idx="2918">
                  <c:v>28487</c:v>
                </c:pt>
                <c:pt idx="2919">
                  <c:v>28488</c:v>
                </c:pt>
                <c:pt idx="2920">
                  <c:v>28489</c:v>
                </c:pt>
                <c:pt idx="2921">
                  <c:v>28490</c:v>
                </c:pt>
                <c:pt idx="2922">
                  <c:v>28491</c:v>
                </c:pt>
                <c:pt idx="2923">
                  <c:v>28492</c:v>
                </c:pt>
                <c:pt idx="2924">
                  <c:v>28493</c:v>
                </c:pt>
                <c:pt idx="2925">
                  <c:v>28494</c:v>
                </c:pt>
                <c:pt idx="2926">
                  <c:v>28495</c:v>
                </c:pt>
                <c:pt idx="2927">
                  <c:v>28496</c:v>
                </c:pt>
                <c:pt idx="2928">
                  <c:v>28497</c:v>
                </c:pt>
                <c:pt idx="2929">
                  <c:v>28498</c:v>
                </c:pt>
                <c:pt idx="2930">
                  <c:v>28499</c:v>
                </c:pt>
                <c:pt idx="2931">
                  <c:v>28500</c:v>
                </c:pt>
                <c:pt idx="2932">
                  <c:v>28501</c:v>
                </c:pt>
                <c:pt idx="2933">
                  <c:v>28502</c:v>
                </c:pt>
                <c:pt idx="2934">
                  <c:v>28503</c:v>
                </c:pt>
                <c:pt idx="2935">
                  <c:v>28504</c:v>
                </c:pt>
                <c:pt idx="2936">
                  <c:v>28505</c:v>
                </c:pt>
                <c:pt idx="2937">
                  <c:v>28506</c:v>
                </c:pt>
                <c:pt idx="2938">
                  <c:v>28507</c:v>
                </c:pt>
                <c:pt idx="2939">
                  <c:v>28508</c:v>
                </c:pt>
                <c:pt idx="2940">
                  <c:v>28509</c:v>
                </c:pt>
                <c:pt idx="2941">
                  <c:v>28510</c:v>
                </c:pt>
                <c:pt idx="2942">
                  <c:v>28511</c:v>
                </c:pt>
                <c:pt idx="2943">
                  <c:v>28512</c:v>
                </c:pt>
                <c:pt idx="2944">
                  <c:v>28513</c:v>
                </c:pt>
                <c:pt idx="2945">
                  <c:v>28514</c:v>
                </c:pt>
                <c:pt idx="2946">
                  <c:v>28515</c:v>
                </c:pt>
                <c:pt idx="2947">
                  <c:v>28516</c:v>
                </c:pt>
                <c:pt idx="2948">
                  <c:v>28517</c:v>
                </c:pt>
                <c:pt idx="2949">
                  <c:v>28518</c:v>
                </c:pt>
                <c:pt idx="2950">
                  <c:v>28519</c:v>
                </c:pt>
                <c:pt idx="2951">
                  <c:v>28520</c:v>
                </c:pt>
                <c:pt idx="2952">
                  <c:v>28521</c:v>
                </c:pt>
                <c:pt idx="2953">
                  <c:v>28522</c:v>
                </c:pt>
                <c:pt idx="2954">
                  <c:v>28523</c:v>
                </c:pt>
                <c:pt idx="2955">
                  <c:v>28524</c:v>
                </c:pt>
                <c:pt idx="2956">
                  <c:v>28525</c:v>
                </c:pt>
                <c:pt idx="2957">
                  <c:v>28526</c:v>
                </c:pt>
                <c:pt idx="2958">
                  <c:v>28527</c:v>
                </c:pt>
                <c:pt idx="2959">
                  <c:v>28528</c:v>
                </c:pt>
                <c:pt idx="2960">
                  <c:v>28529</c:v>
                </c:pt>
                <c:pt idx="2961">
                  <c:v>28530</c:v>
                </c:pt>
                <c:pt idx="2962">
                  <c:v>28531</c:v>
                </c:pt>
                <c:pt idx="2963">
                  <c:v>28532</c:v>
                </c:pt>
                <c:pt idx="2964">
                  <c:v>28533</c:v>
                </c:pt>
                <c:pt idx="2965">
                  <c:v>28534</c:v>
                </c:pt>
                <c:pt idx="2966">
                  <c:v>28535</c:v>
                </c:pt>
                <c:pt idx="2967">
                  <c:v>28536</c:v>
                </c:pt>
                <c:pt idx="2968">
                  <c:v>28537</c:v>
                </c:pt>
                <c:pt idx="2969">
                  <c:v>28538</c:v>
                </c:pt>
                <c:pt idx="2970">
                  <c:v>28539</c:v>
                </c:pt>
                <c:pt idx="2971">
                  <c:v>28540</c:v>
                </c:pt>
                <c:pt idx="2972">
                  <c:v>28541</c:v>
                </c:pt>
                <c:pt idx="2973">
                  <c:v>28542</c:v>
                </c:pt>
                <c:pt idx="2974">
                  <c:v>28543</c:v>
                </c:pt>
                <c:pt idx="2975">
                  <c:v>28544</c:v>
                </c:pt>
                <c:pt idx="2976">
                  <c:v>28545</c:v>
                </c:pt>
                <c:pt idx="2977">
                  <c:v>28546</c:v>
                </c:pt>
                <c:pt idx="2978">
                  <c:v>28547</c:v>
                </c:pt>
                <c:pt idx="2979">
                  <c:v>28548</c:v>
                </c:pt>
                <c:pt idx="2980">
                  <c:v>28549</c:v>
                </c:pt>
                <c:pt idx="2981">
                  <c:v>28550</c:v>
                </c:pt>
                <c:pt idx="2982">
                  <c:v>28551</c:v>
                </c:pt>
                <c:pt idx="2983">
                  <c:v>28552</c:v>
                </c:pt>
                <c:pt idx="2984">
                  <c:v>28553</c:v>
                </c:pt>
                <c:pt idx="2985">
                  <c:v>28554</c:v>
                </c:pt>
                <c:pt idx="2986">
                  <c:v>28555</c:v>
                </c:pt>
                <c:pt idx="2987">
                  <c:v>28556</c:v>
                </c:pt>
                <c:pt idx="2988">
                  <c:v>28557</c:v>
                </c:pt>
                <c:pt idx="2989">
                  <c:v>28558</c:v>
                </c:pt>
                <c:pt idx="2990">
                  <c:v>28559</c:v>
                </c:pt>
                <c:pt idx="2991">
                  <c:v>28560</c:v>
                </c:pt>
                <c:pt idx="2992">
                  <c:v>28561</c:v>
                </c:pt>
                <c:pt idx="2993">
                  <c:v>28562</c:v>
                </c:pt>
                <c:pt idx="2994">
                  <c:v>28563</c:v>
                </c:pt>
                <c:pt idx="2995">
                  <c:v>28564</c:v>
                </c:pt>
                <c:pt idx="2996">
                  <c:v>28565</c:v>
                </c:pt>
                <c:pt idx="2997">
                  <c:v>28566</c:v>
                </c:pt>
                <c:pt idx="2998">
                  <c:v>28567</c:v>
                </c:pt>
                <c:pt idx="2999">
                  <c:v>28568</c:v>
                </c:pt>
                <c:pt idx="3000">
                  <c:v>28569</c:v>
                </c:pt>
                <c:pt idx="3001">
                  <c:v>28570</c:v>
                </c:pt>
                <c:pt idx="3002">
                  <c:v>28571</c:v>
                </c:pt>
                <c:pt idx="3003">
                  <c:v>28572</c:v>
                </c:pt>
                <c:pt idx="3004">
                  <c:v>28573</c:v>
                </c:pt>
                <c:pt idx="3005">
                  <c:v>28574</c:v>
                </c:pt>
                <c:pt idx="3006">
                  <c:v>28575</c:v>
                </c:pt>
                <c:pt idx="3007">
                  <c:v>28576</c:v>
                </c:pt>
                <c:pt idx="3008">
                  <c:v>28577</c:v>
                </c:pt>
                <c:pt idx="3009">
                  <c:v>28578</c:v>
                </c:pt>
                <c:pt idx="3010">
                  <c:v>28579</c:v>
                </c:pt>
                <c:pt idx="3011">
                  <c:v>28580</c:v>
                </c:pt>
                <c:pt idx="3012">
                  <c:v>28581</c:v>
                </c:pt>
                <c:pt idx="3013">
                  <c:v>28582</c:v>
                </c:pt>
                <c:pt idx="3014">
                  <c:v>28583</c:v>
                </c:pt>
                <c:pt idx="3015">
                  <c:v>28584</c:v>
                </c:pt>
                <c:pt idx="3016">
                  <c:v>28585</c:v>
                </c:pt>
                <c:pt idx="3017">
                  <c:v>28586</c:v>
                </c:pt>
                <c:pt idx="3018">
                  <c:v>28587</c:v>
                </c:pt>
                <c:pt idx="3019">
                  <c:v>28588</c:v>
                </c:pt>
                <c:pt idx="3020">
                  <c:v>28589</c:v>
                </c:pt>
                <c:pt idx="3021">
                  <c:v>28590</c:v>
                </c:pt>
                <c:pt idx="3022">
                  <c:v>28591</c:v>
                </c:pt>
                <c:pt idx="3023">
                  <c:v>28592</c:v>
                </c:pt>
                <c:pt idx="3024">
                  <c:v>28593</c:v>
                </c:pt>
                <c:pt idx="3025">
                  <c:v>28594</c:v>
                </c:pt>
                <c:pt idx="3026">
                  <c:v>28595</c:v>
                </c:pt>
                <c:pt idx="3027">
                  <c:v>28596</c:v>
                </c:pt>
                <c:pt idx="3028">
                  <c:v>28597</c:v>
                </c:pt>
                <c:pt idx="3029">
                  <c:v>28598</c:v>
                </c:pt>
                <c:pt idx="3030">
                  <c:v>28599</c:v>
                </c:pt>
                <c:pt idx="3031">
                  <c:v>28600</c:v>
                </c:pt>
                <c:pt idx="3032">
                  <c:v>28601</c:v>
                </c:pt>
                <c:pt idx="3033">
                  <c:v>28602</c:v>
                </c:pt>
                <c:pt idx="3034">
                  <c:v>28603</c:v>
                </c:pt>
                <c:pt idx="3035">
                  <c:v>28604</c:v>
                </c:pt>
                <c:pt idx="3036">
                  <c:v>28605</c:v>
                </c:pt>
                <c:pt idx="3037">
                  <c:v>28606</c:v>
                </c:pt>
                <c:pt idx="3038">
                  <c:v>28607</c:v>
                </c:pt>
                <c:pt idx="3039">
                  <c:v>28608</c:v>
                </c:pt>
                <c:pt idx="3040">
                  <c:v>28609</c:v>
                </c:pt>
                <c:pt idx="3041">
                  <c:v>28610</c:v>
                </c:pt>
                <c:pt idx="3042">
                  <c:v>28611</c:v>
                </c:pt>
                <c:pt idx="3043">
                  <c:v>28612</c:v>
                </c:pt>
                <c:pt idx="3044">
                  <c:v>28613</c:v>
                </c:pt>
                <c:pt idx="3045">
                  <c:v>28614</c:v>
                </c:pt>
                <c:pt idx="3046">
                  <c:v>28615</c:v>
                </c:pt>
                <c:pt idx="3047">
                  <c:v>28616</c:v>
                </c:pt>
                <c:pt idx="3048">
                  <c:v>28617</c:v>
                </c:pt>
                <c:pt idx="3049">
                  <c:v>28618</c:v>
                </c:pt>
                <c:pt idx="3050">
                  <c:v>28619</c:v>
                </c:pt>
                <c:pt idx="3051">
                  <c:v>28620</c:v>
                </c:pt>
                <c:pt idx="3052">
                  <c:v>28621</c:v>
                </c:pt>
                <c:pt idx="3053">
                  <c:v>28622</c:v>
                </c:pt>
                <c:pt idx="3054">
                  <c:v>28623</c:v>
                </c:pt>
                <c:pt idx="3055">
                  <c:v>28624</c:v>
                </c:pt>
                <c:pt idx="3056">
                  <c:v>28625</c:v>
                </c:pt>
                <c:pt idx="3057">
                  <c:v>28626</c:v>
                </c:pt>
                <c:pt idx="3058">
                  <c:v>28627</c:v>
                </c:pt>
                <c:pt idx="3059">
                  <c:v>28628</c:v>
                </c:pt>
                <c:pt idx="3060">
                  <c:v>28629</c:v>
                </c:pt>
                <c:pt idx="3061">
                  <c:v>28630</c:v>
                </c:pt>
                <c:pt idx="3062">
                  <c:v>28631</c:v>
                </c:pt>
                <c:pt idx="3063">
                  <c:v>28632</c:v>
                </c:pt>
                <c:pt idx="3064">
                  <c:v>28633</c:v>
                </c:pt>
                <c:pt idx="3065">
                  <c:v>28634</c:v>
                </c:pt>
                <c:pt idx="3066">
                  <c:v>28635</c:v>
                </c:pt>
                <c:pt idx="3067">
                  <c:v>28636</c:v>
                </c:pt>
                <c:pt idx="3068">
                  <c:v>28637</c:v>
                </c:pt>
                <c:pt idx="3069">
                  <c:v>28638</c:v>
                </c:pt>
                <c:pt idx="3070">
                  <c:v>28639</c:v>
                </c:pt>
                <c:pt idx="3071">
                  <c:v>28640</c:v>
                </c:pt>
                <c:pt idx="3072">
                  <c:v>28641</c:v>
                </c:pt>
                <c:pt idx="3073">
                  <c:v>28642</c:v>
                </c:pt>
                <c:pt idx="3074">
                  <c:v>28643</c:v>
                </c:pt>
                <c:pt idx="3075">
                  <c:v>28644</c:v>
                </c:pt>
                <c:pt idx="3076">
                  <c:v>28645</c:v>
                </c:pt>
                <c:pt idx="3077">
                  <c:v>28646</c:v>
                </c:pt>
                <c:pt idx="3078">
                  <c:v>28647</c:v>
                </c:pt>
                <c:pt idx="3079">
                  <c:v>28648</c:v>
                </c:pt>
                <c:pt idx="3080">
                  <c:v>28649</c:v>
                </c:pt>
                <c:pt idx="3081">
                  <c:v>28650</c:v>
                </c:pt>
                <c:pt idx="3082">
                  <c:v>28651</c:v>
                </c:pt>
                <c:pt idx="3083">
                  <c:v>28652</c:v>
                </c:pt>
                <c:pt idx="3084">
                  <c:v>28653</c:v>
                </c:pt>
                <c:pt idx="3085">
                  <c:v>28654</c:v>
                </c:pt>
                <c:pt idx="3086">
                  <c:v>28655</c:v>
                </c:pt>
                <c:pt idx="3087">
                  <c:v>28656</c:v>
                </c:pt>
                <c:pt idx="3088">
                  <c:v>28657</c:v>
                </c:pt>
                <c:pt idx="3089">
                  <c:v>28658</c:v>
                </c:pt>
                <c:pt idx="3090">
                  <c:v>28659</c:v>
                </c:pt>
                <c:pt idx="3091">
                  <c:v>28660</c:v>
                </c:pt>
                <c:pt idx="3092">
                  <c:v>28661</c:v>
                </c:pt>
                <c:pt idx="3093">
                  <c:v>28662</c:v>
                </c:pt>
                <c:pt idx="3094">
                  <c:v>28663</c:v>
                </c:pt>
                <c:pt idx="3095">
                  <c:v>28664</c:v>
                </c:pt>
                <c:pt idx="3096">
                  <c:v>28665</c:v>
                </c:pt>
                <c:pt idx="3097">
                  <c:v>28666</c:v>
                </c:pt>
                <c:pt idx="3098">
                  <c:v>28667</c:v>
                </c:pt>
                <c:pt idx="3099">
                  <c:v>28668</c:v>
                </c:pt>
                <c:pt idx="3100">
                  <c:v>28669</c:v>
                </c:pt>
                <c:pt idx="3101">
                  <c:v>28670</c:v>
                </c:pt>
                <c:pt idx="3102">
                  <c:v>28671</c:v>
                </c:pt>
                <c:pt idx="3103">
                  <c:v>28672</c:v>
                </c:pt>
                <c:pt idx="3104">
                  <c:v>28673</c:v>
                </c:pt>
                <c:pt idx="3105">
                  <c:v>28674</c:v>
                </c:pt>
                <c:pt idx="3106">
                  <c:v>28675</c:v>
                </c:pt>
                <c:pt idx="3107">
                  <c:v>28676</c:v>
                </c:pt>
                <c:pt idx="3108">
                  <c:v>28677</c:v>
                </c:pt>
                <c:pt idx="3109">
                  <c:v>28678</c:v>
                </c:pt>
                <c:pt idx="3110">
                  <c:v>28679</c:v>
                </c:pt>
                <c:pt idx="3111">
                  <c:v>28680</c:v>
                </c:pt>
                <c:pt idx="3112">
                  <c:v>28681</c:v>
                </c:pt>
                <c:pt idx="3113">
                  <c:v>28682</c:v>
                </c:pt>
                <c:pt idx="3114">
                  <c:v>28683</c:v>
                </c:pt>
                <c:pt idx="3115">
                  <c:v>28684</c:v>
                </c:pt>
                <c:pt idx="3116">
                  <c:v>28685</c:v>
                </c:pt>
                <c:pt idx="3117">
                  <c:v>28686</c:v>
                </c:pt>
                <c:pt idx="3118">
                  <c:v>28687</c:v>
                </c:pt>
                <c:pt idx="3119">
                  <c:v>28688</c:v>
                </c:pt>
                <c:pt idx="3120">
                  <c:v>28689</c:v>
                </c:pt>
                <c:pt idx="3121">
                  <c:v>28690</c:v>
                </c:pt>
                <c:pt idx="3122">
                  <c:v>28691</c:v>
                </c:pt>
                <c:pt idx="3123">
                  <c:v>28692</c:v>
                </c:pt>
                <c:pt idx="3124">
                  <c:v>28693</c:v>
                </c:pt>
                <c:pt idx="3125">
                  <c:v>28694</c:v>
                </c:pt>
                <c:pt idx="3126">
                  <c:v>28695</c:v>
                </c:pt>
                <c:pt idx="3127">
                  <c:v>28696</c:v>
                </c:pt>
                <c:pt idx="3128">
                  <c:v>28697</c:v>
                </c:pt>
                <c:pt idx="3129">
                  <c:v>28698</c:v>
                </c:pt>
                <c:pt idx="3130">
                  <c:v>28699</c:v>
                </c:pt>
                <c:pt idx="3131">
                  <c:v>28700</c:v>
                </c:pt>
                <c:pt idx="3132">
                  <c:v>28701</c:v>
                </c:pt>
                <c:pt idx="3133">
                  <c:v>28702</c:v>
                </c:pt>
                <c:pt idx="3134">
                  <c:v>28703</c:v>
                </c:pt>
                <c:pt idx="3135">
                  <c:v>28704</c:v>
                </c:pt>
                <c:pt idx="3136">
                  <c:v>28705</c:v>
                </c:pt>
                <c:pt idx="3137">
                  <c:v>28706</c:v>
                </c:pt>
                <c:pt idx="3138">
                  <c:v>28707</c:v>
                </c:pt>
                <c:pt idx="3139">
                  <c:v>28708</c:v>
                </c:pt>
                <c:pt idx="3140">
                  <c:v>28709</c:v>
                </c:pt>
                <c:pt idx="3141">
                  <c:v>28710</c:v>
                </c:pt>
                <c:pt idx="3142">
                  <c:v>28711</c:v>
                </c:pt>
                <c:pt idx="3143">
                  <c:v>28712</c:v>
                </c:pt>
                <c:pt idx="3144">
                  <c:v>28713</c:v>
                </c:pt>
                <c:pt idx="3145">
                  <c:v>28714</c:v>
                </c:pt>
                <c:pt idx="3146">
                  <c:v>28715</c:v>
                </c:pt>
                <c:pt idx="3147">
                  <c:v>28716</c:v>
                </c:pt>
                <c:pt idx="3148">
                  <c:v>28717</c:v>
                </c:pt>
                <c:pt idx="3149">
                  <c:v>28718</c:v>
                </c:pt>
                <c:pt idx="3150">
                  <c:v>28719</c:v>
                </c:pt>
                <c:pt idx="3151">
                  <c:v>28720</c:v>
                </c:pt>
                <c:pt idx="3152">
                  <c:v>28721</c:v>
                </c:pt>
                <c:pt idx="3153">
                  <c:v>28722</c:v>
                </c:pt>
                <c:pt idx="3154">
                  <c:v>28723</c:v>
                </c:pt>
                <c:pt idx="3155">
                  <c:v>28724</c:v>
                </c:pt>
                <c:pt idx="3156">
                  <c:v>28725</c:v>
                </c:pt>
                <c:pt idx="3157">
                  <c:v>28726</c:v>
                </c:pt>
                <c:pt idx="3158">
                  <c:v>28727</c:v>
                </c:pt>
                <c:pt idx="3159">
                  <c:v>28728</c:v>
                </c:pt>
                <c:pt idx="3160">
                  <c:v>28729</c:v>
                </c:pt>
                <c:pt idx="3161">
                  <c:v>28730</c:v>
                </c:pt>
                <c:pt idx="3162">
                  <c:v>28731</c:v>
                </c:pt>
                <c:pt idx="3163">
                  <c:v>28732</c:v>
                </c:pt>
                <c:pt idx="3164">
                  <c:v>28733</c:v>
                </c:pt>
                <c:pt idx="3165">
                  <c:v>28734</c:v>
                </c:pt>
                <c:pt idx="3166">
                  <c:v>28735</c:v>
                </c:pt>
                <c:pt idx="3167">
                  <c:v>28736</c:v>
                </c:pt>
                <c:pt idx="3168">
                  <c:v>28737</c:v>
                </c:pt>
                <c:pt idx="3169">
                  <c:v>28738</c:v>
                </c:pt>
                <c:pt idx="3170">
                  <c:v>28739</c:v>
                </c:pt>
                <c:pt idx="3171">
                  <c:v>28740</c:v>
                </c:pt>
                <c:pt idx="3172">
                  <c:v>28741</c:v>
                </c:pt>
                <c:pt idx="3173">
                  <c:v>28742</c:v>
                </c:pt>
                <c:pt idx="3174">
                  <c:v>28743</c:v>
                </c:pt>
                <c:pt idx="3175">
                  <c:v>28744</c:v>
                </c:pt>
                <c:pt idx="3176">
                  <c:v>28745</c:v>
                </c:pt>
                <c:pt idx="3177">
                  <c:v>28746</c:v>
                </c:pt>
                <c:pt idx="3178">
                  <c:v>28747</c:v>
                </c:pt>
                <c:pt idx="3179">
                  <c:v>28748</c:v>
                </c:pt>
                <c:pt idx="3180">
                  <c:v>28749</c:v>
                </c:pt>
                <c:pt idx="3181">
                  <c:v>28750</c:v>
                </c:pt>
                <c:pt idx="3182">
                  <c:v>28751</c:v>
                </c:pt>
                <c:pt idx="3183">
                  <c:v>28752</c:v>
                </c:pt>
                <c:pt idx="3184">
                  <c:v>28753</c:v>
                </c:pt>
                <c:pt idx="3185">
                  <c:v>28754</c:v>
                </c:pt>
                <c:pt idx="3186">
                  <c:v>28755</c:v>
                </c:pt>
                <c:pt idx="3187">
                  <c:v>28756</c:v>
                </c:pt>
                <c:pt idx="3188">
                  <c:v>28757</c:v>
                </c:pt>
                <c:pt idx="3189">
                  <c:v>28758</c:v>
                </c:pt>
                <c:pt idx="3190">
                  <c:v>28759</c:v>
                </c:pt>
                <c:pt idx="3191">
                  <c:v>28760</c:v>
                </c:pt>
                <c:pt idx="3192">
                  <c:v>28761</c:v>
                </c:pt>
                <c:pt idx="3193">
                  <c:v>28762</c:v>
                </c:pt>
                <c:pt idx="3194">
                  <c:v>28763</c:v>
                </c:pt>
                <c:pt idx="3195">
                  <c:v>28764</c:v>
                </c:pt>
                <c:pt idx="3196">
                  <c:v>28765</c:v>
                </c:pt>
                <c:pt idx="3197">
                  <c:v>28766</c:v>
                </c:pt>
                <c:pt idx="3198">
                  <c:v>28767</c:v>
                </c:pt>
                <c:pt idx="3199">
                  <c:v>28768</c:v>
                </c:pt>
                <c:pt idx="3200">
                  <c:v>28769</c:v>
                </c:pt>
                <c:pt idx="3201">
                  <c:v>28770</c:v>
                </c:pt>
                <c:pt idx="3202">
                  <c:v>28771</c:v>
                </c:pt>
                <c:pt idx="3203">
                  <c:v>28772</c:v>
                </c:pt>
                <c:pt idx="3204">
                  <c:v>28773</c:v>
                </c:pt>
                <c:pt idx="3205">
                  <c:v>28774</c:v>
                </c:pt>
                <c:pt idx="3206">
                  <c:v>28775</c:v>
                </c:pt>
                <c:pt idx="3207">
                  <c:v>28776</c:v>
                </c:pt>
                <c:pt idx="3208">
                  <c:v>28777</c:v>
                </c:pt>
                <c:pt idx="3209">
                  <c:v>28778</c:v>
                </c:pt>
                <c:pt idx="3210">
                  <c:v>28779</c:v>
                </c:pt>
                <c:pt idx="3211">
                  <c:v>28780</c:v>
                </c:pt>
                <c:pt idx="3212">
                  <c:v>28781</c:v>
                </c:pt>
                <c:pt idx="3213">
                  <c:v>28782</c:v>
                </c:pt>
                <c:pt idx="3214">
                  <c:v>28783</c:v>
                </c:pt>
                <c:pt idx="3215">
                  <c:v>28784</c:v>
                </c:pt>
                <c:pt idx="3216">
                  <c:v>28785</c:v>
                </c:pt>
                <c:pt idx="3217">
                  <c:v>28786</c:v>
                </c:pt>
                <c:pt idx="3218">
                  <c:v>28787</c:v>
                </c:pt>
                <c:pt idx="3219">
                  <c:v>28788</c:v>
                </c:pt>
                <c:pt idx="3220">
                  <c:v>28789</c:v>
                </c:pt>
                <c:pt idx="3221">
                  <c:v>28790</c:v>
                </c:pt>
                <c:pt idx="3222">
                  <c:v>28791</c:v>
                </c:pt>
                <c:pt idx="3223">
                  <c:v>28792</c:v>
                </c:pt>
                <c:pt idx="3224">
                  <c:v>28793</c:v>
                </c:pt>
                <c:pt idx="3225">
                  <c:v>28794</c:v>
                </c:pt>
                <c:pt idx="3226">
                  <c:v>28795</c:v>
                </c:pt>
                <c:pt idx="3227">
                  <c:v>28796</c:v>
                </c:pt>
                <c:pt idx="3228">
                  <c:v>28797</c:v>
                </c:pt>
                <c:pt idx="3229">
                  <c:v>28798</c:v>
                </c:pt>
                <c:pt idx="3230">
                  <c:v>28799</c:v>
                </c:pt>
                <c:pt idx="3231">
                  <c:v>28800</c:v>
                </c:pt>
                <c:pt idx="3232">
                  <c:v>28801</c:v>
                </c:pt>
                <c:pt idx="3233">
                  <c:v>28802</c:v>
                </c:pt>
                <c:pt idx="3234">
                  <c:v>28803</c:v>
                </c:pt>
                <c:pt idx="3235">
                  <c:v>28804</c:v>
                </c:pt>
                <c:pt idx="3236">
                  <c:v>28805</c:v>
                </c:pt>
                <c:pt idx="3237">
                  <c:v>28806</c:v>
                </c:pt>
                <c:pt idx="3238">
                  <c:v>28807</c:v>
                </c:pt>
                <c:pt idx="3239">
                  <c:v>28808</c:v>
                </c:pt>
                <c:pt idx="3240">
                  <c:v>28809</c:v>
                </c:pt>
                <c:pt idx="3241">
                  <c:v>28810</c:v>
                </c:pt>
                <c:pt idx="3242">
                  <c:v>28811</c:v>
                </c:pt>
                <c:pt idx="3243">
                  <c:v>28812</c:v>
                </c:pt>
                <c:pt idx="3244">
                  <c:v>28813</c:v>
                </c:pt>
                <c:pt idx="3245">
                  <c:v>28814</c:v>
                </c:pt>
                <c:pt idx="3246">
                  <c:v>28815</c:v>
                </c:pt>
                <c:pt idx="3247">
                  <c:v>28816</c:v>
                </c:pt>
                <c:pt idx="3248">
                  <c:v>28817</c:v>
                </c:pt>
                <c:pt idx="3249">
                  <c:v>28818</c:v>
                </c:pt>
                <c:pt idx="3250">
                  <c:v>28819</c:v>
                </c:pt>
                <c:pt idx="3251">
                  <c:v>28820</c:v>
                </c:pt>
                <c:pt idx="3252">
                  <c:v>28821</c:v>
                </c:pt>
                <c:pt idx="3253">
                  <c:v>28822</c:v>
                </c:pt>
                <c:pt idx="3254">
                  <c:v>28823</c:v>
                </c:pt>
                <c:pt idx="3255">
                  <c:v>28824</c:v>
                </c:pt>
                <c:pt idx="3256">
                  <c:v>28825</c:v>
                </c:pt>
                <c:pt idx="3257">
                  <c:v>28826</c:v>
                </c:pt>
                <c:pt idx="3258">
                  <c:v>28827</c:v>
                </c:pt>
                <c:pt idx="3259">
                  <c:v>28828</c:v>
                </c:pt>
                <c:pt idx="3260">
                  <c:v>28829</c:v>
                </c:pt>
                <c:pt idx="3261">
                  <c:v>28830</c:v>
                </c:pt>
                <c:pt idx="3262">
                  <c:v>28831</c:v>
                </c:pt>
                <c:pt idx="3263">
                  <c:v>28832</c:v>
                </c:pt>
                <c:pt idx="3264">
                  <c:v>28833</c:v>
                </c:pt>
                <c:pt idx="3265">
                  <c:v>28834</c:v>
                </c:pt>
                <c:pt idx="3266">
                  <c:v>28835</c:v>
                </c:pt>
                <c:pt idx="3267">
                  <c:v>28836</c:v>
                </c:pt>
                <c:pt idx="3268">
                  <c:v>28837</c:v>
                </c:pt>
                <c:pt idx="3269">
                  <c:v>28838</c:v>
                </c:pt>
                <c:pt idx="3270">
                  <c:v>28839</c:v>
                </c:pt>
                <c:pt idx="3271">
                  <c:v>28840</c:v>
                </c:pt>
                <c:pt idx="3272">
                  <c:v>28841</c:v>
                </c:pt>
                <c:pt idx="3273">
                  <c:v>28842</c:v>
                </c:pt>
                <c:pt idx="3274">
                  <c:v>28843</c:v>
                </c:pt>
                <c:pt idx="3275">
                  <c:v>28844</c:v>
                </c:pt>
                <c:pt idx="3276">
                  <c:v>28845</c:v>
                </c:pt>
                <c:pt idx="3277">
                  <c:v>28846</c:v>
                </c:pt>
                <c:pt idx="3278">
                  <c:v>28847</c:v>
                </c:pt>
                <c:pt idx="3279">
                  <c:v>28848</c:v>
                </c:pt>
                <c:pt idx="3280">
                  <c:v>28849</c:v>
                </c:pt>
                <c:pt idx="3281">
                  <c:v>28850</c:v>
                </c:pt>
                <c:pt idx="3282">
                  <c:v>28851</c:v>
                </c:pt>
                <c:pt idx="3283">
                  <c:v>28852</c:v>
                </c:pt>
                <c:pt idx="3284">
                  <c:v>28853</c:v>
                </c:pt>
                <c:pt idx="3285">
                  <c:v>28854</c:v>
                </c:pt>
                <c:pt idx="3286">
                  <c:v>28855</c:v>
                </c:pt>
                <c:pt idx="3287">
                  <c:v>28856</c:v>
                </c:pt>
                <c:pt idx="3288">
                  <c:v>28857</c:v>
                </c:pt>
                <c:pt idx="3289">
                  <c:v>28858</c:v>
                </c:pt>
                <c:pt idx="3290">
                  <c:v>28859</c:v>
                </c:pt>
                <c:pt idx="3291">
                  <c:v>28860</c:v>
                </c:pt>
                <c:pt idx="3292">
                  <c:v>28861</c:v>
                </c:pt>
                <c:pt idx="3293">
                  <c:v>28862</c:v>
                </c:pt>
                <c:pt idx="3294">
                  <c:v>28863</c:v>
                </c:pt>
                <c:pt idx="3295">
                  <c:v>28864</c:v>
                </c:pt>
                <c:pt idx="3296">
                  <c:v>28865</c:v>
                </c:pt>
                <c:pt idx="3297">
                  <c:v>28866</c:v>
                </c:pt>
                <c:pt idx="3298">
                  <c:v>28867</c:v>
                </c:pt>
                <c:pt idx="3299">
                  <c:v>28868</c:v>
                </c:pt>
                <c:pt idx="3300">
                  <c:v>28869</c:v>
                </c:pt>
                <c:pt idx="3301">
                  <c:v>28870</c:v>
                </c:pt>
                <c:pt idx="3302">
                  <c:v>28871</c:v>
                </c:pt>
                <c:pt idx="3303">
                  <c:v>28872</c:v>
                </c:pt>
                <c:pt idx="3304">
                  <c:v>28873</c:v>
                </c:pt>
                <c:pt idx="3305">
                  <c:v>28874</c:v>
                </c:pt>
                <c:pt idx="3306">
                  <c:v>28875</c:v>
                </c:pt>
                <c:pt idx="3307">
                  <c:v>28876</c:v>
                </c:pt>
                <c:pt idx="3308">
                  <c:v>28877</c:v>
                </c:pt>
                <c:pt idx="3309">
                  <c:v>28878</c:v>
                </c:pt>
                <c:pt idx="3310">
                  <c:v>28879</c:v>
                </c:pt>
                <c:pt idx="3311">
                  <c:v>28880</c:v>
                </c:pt>
                <c:pt idx="3312">
                  <c:v>28881</c:v>
                </c:pt>
                <c:pt idx="3313">
                  <c:v>28882</c:v>
                </c:pt>
                <c:pt idx="3314">
                  <c:v>28883</c:v>
                </c:pt>
                <c:pt idx="3315">
                  <c:v>28884</c:v>
                </c:pt>
                <c:pt idx="3316">
                  <c:v>28885</c:v>
                </c:pt>
                <c:pt idx="3317">
                  <c:v>28886</c:v>
                </c:pt>
                <c:pt idx="3318">
                  <c:v>28887</c:v>
                </c:pt>
                <c:pt idx="3319">
                  <c:v>28888</c:v>
                </c:pt>
                <c:pt idx="3320">
                  <c:v>28889</c:v>
                </c:pt>
                <c:pt idx="3321">
                  <c:v>28890</c:v>
                </c:pt>
                <c:pt idx="3322">
                  <c:v>28891</c:v>
                </c:pt>
                <c:pt idx="3323">
                  <c:v>28892</c:v>
                </c:pt>
                <c:pt idx="3324">
                  <c:v>28893</c:v>
                </c:pt>
                <c:pt idx="3325">
                  <c:v>28894</c:v>
                </c:pt>
                <c:pt idx="3326">
                  <c:v>28895</c:v>
                </c:pt>
                <c:pt idx="3327">
                  <c:v>28896</c:v>
                </c:pt>
                <c:pt idx="3328">
                  <c:v>28897</c:v>
                </c:pt>
                <c:pt idx="3329">
                  <c:v>28898</c:v>
                </c:pt>
                <c:pt idx="3330">
                  <c:v>28899</c:v>
                </c:pt>
                <c:pt idx="3331">
                  <c:v>28900</c:v>
                </c:pt>
                <c:pt idx="3332">
                  <c:v>28901</c:v>
                </c:pt>
                <c:pt idx="3333">
                  <c:v>28902</c:v>
                </c:pt>
                <c:pt idx="3334">
                  <c:v>28903</c:v>
                </c:pt>
                <c:pt idx="3335">
                  <c:v>28904</c:v>
                </c:pt>
                <c:pt idx="3336">
                  <c:v>28905</c:v>
                </c:pt>
                <c:pt idx="3337">
                  <c:v>28906</c:v>
                </c:pt>
                <c:pt idx="3338">
                  <c:v>28907</c:v>
                </c:pt>
                <c:pt idx="3339">
                  <c:v>28908</c:v>
                </c:pt>
                <c:pt idx="3340">
                  <c:v>28909</c:v>
                </c:pt>
                <c:pt idx="3341">
                  <c:v>28910</c:v>
                </c:pt>
                <c:pt idx="3342">
                  <c:v>28911</c:v>
                </c:pt>
                <c:pt idx="3343">
                  <c:v>28912</c:v>
                </c:pt>
                <c:pt idx="3344">
                  <c:v>28913</c:v>
                </c:pt>
                <c:pt idx="3345">
                  <c:v>28914</c:v>
                </c:pt>
                <c:pt idx="3346">
                  <c:v>28915</c:v>
                </c:pt>
                <c:pt idx="3347">
                  <c:v>28916</c:v>
                </c:pt>
                <c:pt idx="3348">
                  <c:v>28917</c:v>
                </c:pt>
                <c:pt idx="3349">
                  <c:v>28918</c:v>
                </c:pt>
                <c:pt idx="3350">
                  <c:v>28919</c:v>
                </c:pt>
                <c:pt idx="3351">
                  <c:v>28920</c:v>
                </c:pt>
                <c:pt idx="3352">
                  <c:v>28921</c:v>
                </c:pt>
                <c:pt idx="3353">
                  <c:v>28922</c:v>
                </c:pt>
                <c:pt idx="3354">
                  <c:v>28923</c:v>
                </c:pt>
                <c:pt idx="3355">
                  <c:v>28924</c:v>
                </c:pt>
                <c:pt idx="3356">
                  <c:v>28925</c:v>
                </c:pt>
                <c:pt idx="3357">
                  <c:v>28926</c:v>
                </c:pt>
                <c:pt idx="3358">
                  <c:v>28927</c:v>
                </c:pt>
                <c:pt idx="3359">
                  <c:v>28928</c:v>
                </c:pt>
                <c:pt idx="3360">
                  <c:v>28929</c:v>
                </c:pt>
                <c:pt idx="3361">
                  <c:v>28930</c:v>
                </c:pt>
                <c:pt idx="3362">
                  <c:v>28931</c:v>
                </c:pt>
                <c:pt idx="3363">
                  <c:v>28932</c:v>
                </c:pt>
                <c:pt idx="3364">
                  <c:v>28933</c:v>
                </c:pt>
                <c:pt idx="3365">
                  <c:v>28934</c:v>
                </c:pt>
                <c:pt idx="3366">
                  <c:v>28935</c:v>
                </c:pt>
                <c:pt idx="3367">
                  <c:v>28936</c:v>
                </c:pt>
                <c:pt idx="3368">
                  <c:v>28937</c:v>
                </c:pt>
                <c:pt idx="3369">
                  <c:v>28938</c:v>
                </c:pt>
                <c:pt idx="3370">
                  <c:v>28939</c:v>
                </c:pt>
                <c:pt idx="3371">
                  <c:v>28940</c:v>
                </c:pt>
                <c:pt idx="3372">
                  <c:v>28941</c:v>
                </c:pt>
                <c:pt idx="3373">
                  <c:v>28942</c:v>
                </c:pt>
                <c:pt idx="3374">
                  <c:v>28943</c:v>
                </c:pt>
                <c:pt idx="3375">
                  <c:v>28944</c:v>
                </c:pt>
                <c:pt idx="3376">
                  <c:v>28945</c:v>
                </c:pt>
                <c:pt idx="3377">
                  <c:v>28946</c:v>
                </c:pt>
                <c:pt idx="3378">
                  <c:v>28947</c:v>
                </c:pt>
                <c:pt idx="3379">
                  <c:v>28948</c:v>
                </c:pt>
                <c:pt idx="3380">
                  <c:v>28949</c:v>
                </c:pt>
                <c:pt idx="3381">
                  <c:v>28950</c:v>
                </c:pt>
                <c:pt idx="3382">
                  <c:v>28951</c:v>
                </c:pt>
                <c:pt idx="3383">
                  <c:v>28952</c:v>
                </c:pt>
                <c:pt idx="3384">
                  <c:v>28953</c:v>
                </c:pt>
                <c:pt idx="3385">
                  <c:v>28954</c:v>
                </c:pt>
                <c:pt idx="3386">
                  <c:v>28955</c:v>
                </c:pt>
                <c:pt idx="3387">
                  <c:v>28956</c:v>
                </c:pt>
                <c:pt idx="3388">
                  <c:v>28957</c:v>
                </c:pt>
                <c:pt idx="3389">
                  <c:v>28958</c:v>
                </c:pt>
                <c:pt idx="3390">
                  <c:v>28959</c:v>
                </c:pt>
                <c:pt idx="3391">
                  <c:v>28960</c:v>
                </c:pt>
                <c:pt idx="3392">
                  <c:v>28961</c:v>
                </c:pt>
                <c:pt idx="3393">
                  <c:v>28962</c:v>
                </c:pt>
                <c:pt idx="3394">
                  <c:v>28963</c:v>
                </c:pt>
                <c:pt idx="3395">
                  <c:v>28964</c:v>
                </c:pt>
                <c:pt idx="3396">
                  <c:v>28965</c:v>
                </c:pt>
                <c:pt idx="3397">
                  <c:v>28966</c:v>
                </c:pt>
                <c:pt idx="3398">
                  <c:v>28967</c:v>
                </c:pt>
                <c:pt idx="3399">
                  <c:v>28968</c:v>
                </c:pt>
                <c:pt idx="3400">
                  <c:v>28969</c:v>
                </c:pt>
                <c:pt idx="3401">
                  <c:v>28970</c:v>
                </c:pt>
                <c:pt idx="3402">
                  <c:v>28971</c:v>
                </c:pt>
                <c:pt idx="3403">
                  <c:v>28972</c:v>
                </c:pt>
                <c:pt idx="3404">
                  <c:v>28973</c:v>
                </c:pt>
                <c:pt idx="3405">
                  <c:v>28974</c:v>
                </c:pt>
                <c:pt idx="3406">
                  <c:v>28975</c:v>
                </c:pt>
                <c:pt idx="3407">
                  <c:v>28976</c:v>
                </c:pt>
                <c:pt idx="3408">
                  <c:v>28977</c:v>
                </c:pt>
                <c:pt idx="3409">
                  <c:v>28978</c:v>
                </c:pt>
                <c:pt idx="3410">
                  <c:v>28979</c:v>
                </c:pt>
                <c:pt idx="3411">
                  <c:v>28980</c:v>
                </c:pt>
                <c:pt idx="3412">
                  <c:v>28981</c:v>
                </c:pt>
                <c:pt idx="3413">
                  <c:v>28982</c:v>
                </c:pt>
                <c:pt idx="3414">
                  <c:v>28983</c:v>
                </c:pt>
                <c:pt idx="3415">
                  <c:v>28984</c:v>
                </c:pt>
                <c:pt idx="3416">
                  <c:v>28985</c:v>
                </c:pt>
                <c:pt idx="3417">
                  <c:v>28986</c:v>
                </c:pt>
                <c:pt idx="3418">
                  <c:v>28987</c:v>
                </c:pt>
                <c:pt idx="3419">
                  <c:v>28988</c:v>
                </c:pt>
                <c:pt idx="3420">
                  <c:v>28989</c:v>
                </c:pt>
                <c:pt idx="3421">
                  <c:v>28990</c:v>
                </c:pt>
                <c:pt idx="3422">
                  <c:v>28991</c:v>
                </c:pt>
                <c:pt idx="3423">
                  <c:v>28992</c:v>
                </c:pt>
                <c:pt idx="3424">
                  <c:v>28993</c:v>
                </c:pt>
                <c:pt idx="3425">
                  <c:v>28994</c:v>
                </c:pt>
                <c:pt idx="3426">
                  <c:v>28995</c:v>
                </c:pt>
                <c:pt idx="3427">
                  <c:v>28996</c:v>
                </c:pt>
                <c:pt idx="3428">
                  <c:v>28997</c:v>
                </c:pt>
                <c:pt idx="3429">
                  <c:v>28998</c:v>
                </c:pt>
                <c:pt idx="3430">
                  <c:v>28999</c:v>
                </c:pt>
                <c:pt idx="3431">
                  <c:v>29000</c:v>
                </c:pt>
                <c:pt idx="3432">
                  <c:v>29001</c:v>
                </c:pt>
                <c:pt idx="3433">
                  <c:v>29002</c:v>
                </c:pt>
                <c:pt idx="3434">
                  <c:v>29003</c:v>
                </c:pt>
                <c:pt idx="3435">
                  <c:v>29004</c:v>
                </c:pt>
                <c:pt idx="3436">
                  <c:v>29005</c:v>
                </c:pt>
                <c:pt idx="3437">
                  <c:v>29006</c:v>
                </c:pt>
                <c:pt idx="3438">
                  <c:v>29007</c:v>
                </c:pt>
                <c:pt idx="3439">
                  <c:v>29008</c:v>
                </c:pt>
                <c:pt idx="3440">
                  <c:v>29009</c:v>
                </c:pt>
                <c:pt idx="3441">
                  <c:v>29010</c:v>
                </c:pt>
                <c:pt idx="3442">
                  <c:v>29011</c:v>
                </c:pt>
                <c:pt idx="3443">
                  <c:v>29012</c:v>
                </c:pt>
                <c:pt idx="3444">
                  <c:v>29013</c:v>
                </c:pt>
                <c:pt idx="3445">
                  <c:v>29014</c:v>
                </c:pt>
                <c:pt idx="3446">
                  <c:v>29015</c:v>
                </c:pt>
                <c:pt idx="3447">
                  <c:v>29016</c:v>
                </c:pt>
                <c:pt idx="3448">
                  <c:v>29017</c:v>
                </c:pt>
                <c:pt idx="3449">
                  <c:v>29018</c:v>
                </c:pt>
                <c:pt idx="3450">
                  <c:v>29019</c:v>
                </c:pt>
                <c:pt idx="3451">
                  <c:v>29020</c:v>
                </c:pt>
                <c:pt idx="3452">
                  <c:v>29021</c:v>
                </c:pt>
                <c:pt idx="3453">
                  <c:v>29022</c:v>
                </c:pt>
                <c:pt idx="3454">
                  <c:v>29023</c:v>
                </c:pt>
                <c:pt idx="3455">
                  <c:v>29024</c:v>
                </c:pt>
                <c:pt idx="3456">
                  <c:v>29025</c:v>
                </c:pt>
                <c:pt idx="3457">
                  <c:v>29026</c:v>
                </c:pt>
                <c:pt idx="3458">
                  <c:v>29027</c:v>
                </c:pt>
                <c:pt idx="3459">
                  <c:v>29028</c:v>
                </c:pt>
                <c:pt idx="3460">
                  <c:v>29029</c:v>
                </c:pt>
                <c:pt idx="3461">
                  <c:v>29030</c:v>
                </c:pt>
                <c:pt idx="3462">
                  <c:v>29031</c:v>
                </c:pt>
                <c:pt idx="3463">
                  <c:v>29032</c:v>
                </c:pt>
                <c:pt idx="3464">
                  <c:v>29033</c:v>
                </c:pt>
                <c:pt idx="3465">
                  <c:v>29034</c:v>
                </c:pt>
                <c:pt idx="3466">
                  <c:v>29035</c:v>
                </c:pt>
                <c:pt idx="3467">
                  <c:v>29036</c:v>
                </c:pt>
                <c:pt idx="3468">
                  <c:v>29037</c:v>
                </c:pt>
                <c:pt idx="3469">
                  <c:v>29038</c:v>
                </c:pt>
                <c:pt idx="3470">
                  <c:v>29039</c:v>
                </c:pt>
                <c:pt idx="3471">
                  <c:v>29040</c:v>
                </c:pt>
                <c:pt idx="3472">
                  <c:v>29041</c:v>
                </c:pt>
                <c:pt idx="3473">
                  <c:v>29042</c:v>
                </c:pt>
                <c:pt idx="3474">
                  <c:v>29043</c:v>
                </c:pt>
                <c:pt idx="3475">
                  <c:v>29044</c:v>
                </c:pt>
                <c:pt idx="3476">
                  <c:v>29045</c:v>
                </c:pt>
                <c:pt idx="3477">
                  <c:v>29046</c:v>
                </c:pt>
                <c:pt idx="3478">
                  <c:v>29047</c:v>
                </c:pt>
                <c:pt idx="3479">
                  <c:v>29048</c:v>
                </c:pt>
                <c:pt idx="3480">
                  <c:v>29049</c:v>
                </c:pt>
                <c:pt idx="3481">
                  <c:v>29050</c:v>
                </c:pt>
                <c:pt idx="3482">
                  <c:v>29051</c:v>
                </c:pt>
                <c:pt idx="3483">
                  <c:v>29052</c:v>
                </c:pt>
                <c:pt idx="3484">
                  <c:v>29053</c:v>
                </c:pt>
                <c:pt idx="3485">
                  <c:v>29054</c:v>
                </c:pt>
                <c:pt idx="3486">
                  <c:v>29055</c:v>
                </c:pt>
                <c:pt idx="3487">
                  <c:v>29056</c:v>
                </c:pt>
                <c:pt idx="3488">
                  <c:v>29057</c:v>
                </c:pt>
                <c:pt idx="3489">
                  <c:v>29058</c:v>
                </c:pt>
                <c:pt idx="3490">
                  <c:v>29059</c:v>
                </c:pt>
                <c:pt idx="3491">
                  <c:v>29060</c:v>
                </c:pt>
                <c:pt idx="3492">
                  <c:v>29061</c:v>
                </c:pt>
                <c:pt idx="3493">
                  <c:v>29062</c:v>
                </c:pt>
                <c:pt idx="3494">
                  <c:v>29063</c:v>
                </c:pt>
                <c:pt idx="3495">
                  <c:v>29064</c:v>
                </c:pt>
                <c:pt idx="3496">
                  <c:v>29065</c:v>
                </c:pt>
                <c:pt idx="3497">
                  <c:v>29066</c:v>
                </c:pt>
                <c:pt idx="3498">
                  <c:v>29067</c:v>
                </c:pt>
                <c:pt idx="3499">
                  <c:v>29068</c:v>
                </c:pt>
                <c:pt idx="3500">
                  <c:v>29069</c:v>
                </c:pt>
                <c:pt idx="3501">
                  <c:v>29070</c:v>
                </c:pt>
                <c:pt idx="3502">
                  <c:v>29071</c:v>
                </c:pt>
                <c:pt idx="3503">
                  <c:v>29072</c:v>
                </c:pt>
                <c:pt idx="3504">
                  <c:v>29073</c:v>
                </c:pt>
                <c:pt idx="3505">
                  <c:v>29074</c:v>
                </c:pt>
                <c:pt idx="3506">
                  <c:v>29075</c:v>
                </c:pt>
                <c:pt idx="3507">
                  <c:v>29076</c:v>
                </c:pt>
                <c:pt idx="3508">
                  <c:v>29077</c:v>
                </c:pt>
                <c:pt idx="3509">
                  <c:v>29078</c:v>
                </c:pt>
                <c:pt idx="3510">
                  <c:v>29079</c:v>
                </c:pt>
                <c:pt idx="3511">
                  <c:v>29080</c:v>
                </c:pt>
                <c:pt idx="3512">
                  <c:v>29081</c:v>
                </c:pt>
                <c:pt idx="3513">
                  <c:v>29082</c:v>
                </c:pt>
                <c:pt idx="3514">
                  <c:v>29083</c:v>
                </c:pt>
                <c:pt idx="3515">
                  <c:v>29084</c:v>
                </c:pt>
                <c:pt idx="3516">
                  <c:v>29085</c:v>
                </c:pt>
                <c:pt idx="3517">
                  <c:v>29086</c:v>
                </c:pt>
                <c:pt idx="3518">
                  <c:v>29087</c:v>
                </c:pt>
                <c:pt idx="3519">
                  <c:v>29088</c:v>
                </c:pt>
                <c:pt idx="3520">
                  <c:v>29089</c:v>
                </c:pt>
                <c:pt idx="3521">
                  <c:v>29090</c:v>
                </c:pt>
                <c:pt idx="3522">
                  <c:v>29091</c:v>
                </c:pt>
                <c:pt idx="3523">
                  <c:v>29092</c:v>
                </c:pt>
                <c:pt idx="3524">
                  <c:v>29093</c:v>
                </c:pt>
                <c:pt idx="3525">
                  <c:v>29094</c:v>
                </c:pt>
                <c:pt idx="3526">
                  <c:v>29095</c:v>
                </c:pt>
                <c:pt idx="3527">
                  <c:v>29096</c:v>
                </c:pt>
                <c:pt idx="3528">
                  <c:v>29097</c:v>
                </c:pt>
                <c:pt idx="3529">
                  <c:v>29098</c:v>
                </c:pt>
                <c:pt idx="3530">
                  <c:v>29099</c:v>
                </c:pt>
                <c:pt idx="3531">
                  <c:v>29100</c:v>
                </c:pt>
                <c:pt idx="3532">
                  <c:v>29101</c:v>
                </c:pt>
                <c:pt idx="3533">
                  <c:v>29102</c:v>
                </c:pt>
                <c:pt idx="3534">
                  <c:v>29103</c:v>
                </c:pt>
                <c:pt idx="3535">
                  <c:v>29104</c:v>
                </c:pt>
                <c:pt idx="3536">
                  <c:v>29105</c:v>
                </c:pt>
                <c:pt idx="3537">
                  <c:v>29106</c:v>
                </c:pt>
                <c:pt idx="3538">
                  <c:v>29107</c:v>
                </c:pt>
                <c:pt idx="3539">
                  <c:v>29108</c:v>
                </c:pt>
                <c:pt idx="3540">
                  <c:v>29109</c:v>
                </c:pt>
                <c:pt idx="3541">
                  <c:v>29110</c:v>
                </c:pt>
                <c:pt idx="3542">
                  <c:v>29111</c:v>
                </c:pt>
                <c:pt idx="3543">
                  <c:v>29112</c:v>
                </c:pt>
                <c:pt idx="3544">
                  <c:v>29113</c:v>
                </c:pt>
                <c:pt idx="3545">
                  <c:v>29114</c:v>
                </c:pt>
                <c:pt idx="3546">
                  <c:v>29115</c:v>
                </c:pt>
                <c:pt idx="3547">
                  <c:v>29116</c:v>
                </c:pt>
                <c:pt idx="3548">
                  <c:v>29117</c:v>
                </c:pt>
                <c:pt idx="3549">
                  <c:v>29118</c:v>
                </c:pt>
                <c:pt idx="3550">
                  <c:v>29119</c:v>
                </c:pt>
                <c:pt idx="3551">
                  <c:v>29120</c:v>
                </c:pt>
                <c:pt idx="3552">
                  <c:v>29121</c:v>
                </c:pt>
                <c:pt idx="3553">
                  <c:v>29122</c:v>
                </c:pt>
                <c:pt idx="3554">
                  <c:v>29123</c:v>
                </c:pt>
                <c:pt idx="3555">
                  <c:v>29124</c:v>
                </c:pt>
                <c:pt idx="3556">
                  <c:v>29125</c:v>
                </c:pt>
                <c:pt idx="3557">
                  <c:v>29126</c:v>
                </c:pt>
                <c:pt idx="3558">
                  <c:v>29127</c:v>
                </c:pt>
                <c:pt idx="3559">
                  <c:v>29128</c:v>
                </c:pt>
                <c:pt idx="3560">
                  <c:v>29129</c:v>
                </c:pt>
                <c:pt idx="3561">
                  <c:v>29130</c:v>
                </c:pt>
                <c:pt idx="3562">
                  <c:v>29131</c:v>
                </c:pt>
                <c:pt idx="3563">
                  <c:v>29132</c:v>
                </c:pt>
                <c:pt idx="3564">
                  <c:v>29133</c:v>
                </c:pt>
                <c:pt idx="3565">
                  <c:v>29134</c:v>
                </c:pt>
                <c:pt idx="3566">
                  <c:v>29135</c:v>
                </c:pt>
                <c:pt idx="3567">
                  <c:v>29136</c:v>
                </c:pt>
                <c:pt idx="3568">
                  <c:v>29137</c:v>
                </c:pt>
                <c:pt idx="3569">
                  <c:v>29138</c:v>
                </c:pt>
                <c:pt idx="3570">
                  <c:v>29139</c:v>
                </c:pt>
                <c:pt idx="3571">
                  <c:v>29140</c:v>
                </c:pt>
                <c:pt idx="3572">
                  <c:v>29141</c:v>
                </c:pt>
                <c:pt idx="3573">
                  <c:v>29142</c:v>
                </c:pt>
                <c:pt idx="3574">
                  <c:v>29143</c:v>
                </c:pt>
                <c:pt idx="3575">
                  <c:v>29144</c:v>
                </c:pt>
                <c:pt idx="3576">
                  <c:v>29145</c:v>
                </c:pt>
                <c:pt idx="3577">
                  <c:v>29146</c:v>
                </c:pt>
                <c:pt idx="3578">
                  <c:v>29147</c:v>
                </c:pt>
                <c:pt idx="3579">
                  <c:v>29148</c:v>
                </c:pt>
                <c:pt idx="3580">
                  <c:v>29149</c:v>
                </c:pt>
                <c:pt idx="3581">
                  <c:v>29150</c:v>
                </c:pt>
                <c:pt idx="3582">
                  <c:v>29151</c:v>
                </c:pt>
                <c:pt idx="3583">
                  <c:v>29152</c:v>
                </c:pt>
                <c:pt idx="3584">
                  <c:v>29153</c:v>
                </c:pt>
                <c:pt idx="3585">
                  <c:v>29154</c:v>
                </c:pt>
                <c:pt idx="3586">
                  <c:v>29155</c:v>
                </c:pt>
                <c:pt idx="3587">
                  <c:v>29156</c:v>
                </c:pt>
                <c:pt idx="3588">
                  <c:v>29157</c:v>
                </c:pt>
                <c:pt idx="3589">
                  <c:v>29158</c:v>
                </c:pt>
                <c:pt idx="3590">
                  <c:v>29159</c:v>
                </c:pt>
                <c:pt idx="3591">
                  <c:v>29160</c:v>
                </c:pt>
                <c:pt idx="3592">
                  <c:v>29161</c:v>
                </c:pt>
                <c:pt idx="3593">
                  <c:v>29162</c:v>
                </c:pt>
                <c:pt idx="3594">
                  <c:v>29163</c:v>
                </c:pt>
                <c:pt idx="3595">
                  <c:v>29164</c:v>
                </c:pt>
                <c:pt idx="3596">
                  <c:v>29165</c:v>
                </c:pt>
                <c:pt idx="3597">
                  <c:v>29166</c:v>
                </c:pt>
                <c:pt idx="3598">
                  <c:v>29167</c:v>
                </c:pt>
                <c:pt idx="3599">
                  <c:v>29168</c:v>
                </c:pt>
                <c:pt idx="3600">
                  <c:v>29169</c:v>
                </c:pt>
                <c:pt idx="3601">
                  <c:v>29170</c:v>
                </c:pt>
                <c:pt idx="3602">
                  <c:v>29171</c:v>
                </c:pt>
                <c:pt idx="3603">
                  <c:v>29172</c:v>
                </c:pt>
                <c:pt idx="3604">
                  <c:v>29173</c:v>
                </c:pt>
                <c:pt idx="3605">
                  <c:v>29174</c:v>
                </c:pt>
                <c:pt idx="3606">
                  <c:v>29175</c:v>
                </c:pt>
                <c:pt idx="3607">
                  <c:v>29176</c:v>
                </c:pt>
                <c:pt idx="3608">
                  <c:v>29177</c:v>
                </c:pt>
                <c:pt idx="3609">
                  <c:v>29178</c:v>
                </c:pt>
                <c:pt idx="3610">
                  <c:v>29179</c:v>
                </c:pt>
                <c:pt idx="3611">
                  <c:v>29180</c:v>
                </c:pt>
                <c:pt idx="3612">
                  <c:v>29181</c:v>
                </c:pt>
                <c:pt idx="3613">
                  <c:v>29182</c:v>
                </c:pt>
                <c:pt idx="3614">
                  <c:v>29183</c:v>
                </c:pt>
                <c:pt idx="3615">
                  <c:v>29184</c:v>
                </c:pt>
                <c:pt idx="3616">
                  <c:v>29185</c:v>
                </c:pt>
                <c:pt idx="3617">
                  <c:v>29186</c:v>
                </c:pt>
                <c:pt idx="3618">
                  <c:v>29187</c:v>
                </c:pt>
                <c:pt idx="3619">
                  <c:v>29188</c:v>
                </c:pt>
                <c:pt idx="3620">
                  <c:v>29189</c:v>
                </c:pt>
                <c:pt idx="3621">
                  <c:v>29190</c:v>
                </c:pt>
                <c:pt idx="3622">
                  <c:v>29191</c:v>
                </c:pt>
                <c:pt idx="3623">
                  <c:v>29192</c:v>
                </c:pt>
                <c:pt idx="3624">
                  <c:v>29193</c:v>
                </c:pt>
                <c:pt idx="3625">
                  <c:v>29194</c:v>
                </c:pt>
                <c:pt idx="3626">
                  <c:v>29195</c:v>
                </c:pt>
                <c:pt idx="3627">
                  <c:v>29196</c:v>
                </c:pt>
                <c:pt idx="3628">
                  <c:v>29197</c:v>
                </c:pt>
                <c:pt idx="3629">
                  <c:v>29198</c:v>
                </c:pt>
                <c:pt idx="3630">
                  <c:v>29199</c:v>
                </c:pt>
                <c:pt idx="3631">
                  <c:v>29200</c:v>
                </c:pt>
                <c:pt idx="3632">
                  <c:v>29201</c:v>
                </c:pt>
                <c:pt idx="3633">
                  <c:v>29202</c:v>
                </c:pt>
                <c:pt idx="3634">
                  <c:v>29203</c:v>
                </c:pt>
                <c:pt idx="3635">
                  <c:v>29204</c:v>
                </c:pt>
                <c:pt idx="3636">
                  <c:v>29205</c:v>
                </c:pt>
                <c:pt idx="3637">
                  <c:v>29206</c:v>
                </c:pt>
                <c:pt idx="3638">
                  <c:v>29207</c:v>
                </c:pt>
                <c:pt idx="3639">
                  <c:v>29208</c:v>
                </c:pt>
                <c:pt idx="3640">
                  <c:v>29209</c:v>
                </c:pt>
                <c:pt idx="3641">
                  <c:v>29210</c:v>
                </c:pt>
                <c:pt idx="3642">
                  <c:v>29211</c:v>
                </c:pt>
                <c:pt idx="3643">
                  <c:v>29212</c:v>
                </c:pt>
                <c:pt idx="3644">
                  <c:v>29213</c:v>
                </c:pt>
                <c:pt idx="3645">
                  <c:v>29214</c:v>
                </c:pt>
                <c:pt idx="3646">
                  <c:v>29215</c:v>
                </c:pt>
                <c:pt idx="3647">
                  <c:v>29216</c:v>
                </c:pt>
                <c:pt idx="3648">
                  <c:v>29217</c:v>
                </c:pt>
                <c:pt idx="3649">
                  <c:v>29218</c:v>
                </c:pt>
                <c:pt idx="3650">
                  <c:v>29219</c:v>
                </c:pt>
                <c:pt idx="3651">
                  <c:v>29220</c:v>
                </c:pt>
                <c:pt idx="3652">
                  <c:v>29221</c:v>
                </c:pt>
                <c:pt idx="3653">
                  <c:v>29222</c:v>
                </c:pt>
                <c:pt idx="3654">
                  <c:v>29223</c:v>
                </c:pt>
                <c:pt idx="3655">
                  <c:v>29224</c:v>
                </c:pt>
                <c:pt idx="3656">
                  <c:v>29225</c:v>
                </c:pt>
                <c:pt idx="3657">
                  <c:v>29226</c:v>
                </c:pt>
                <c:pt idx="3658">
                  <c:v>29227</c:v>
                </c:pt>
                <c:pt idx="3659">
                  <c:v>29228</c:v>
                </c:pt>
                <c:pt idx="3660">
                  <c:v>29229</c:v>
                </c:pt>
                <c:pt idx="3661">
                  <c:v>29230</c:v>
                </c:pt>
                <c:pt idx="3662">
                  <c:v>29231</c:v>
                </c:pt>
                <c:pt idx="3663">
                  <c:v>29232</c:v>
                </c:pt>
                <c:pt idx="3664">
                  <c:v>29233</c:v>
                </c:pt>
                <c:pt idx="3665">
                  <c:v>29234</c:v>
                </c:pt>
                <c:pt idx="3666">
                  <c:v>29235</c:v>
                </c:pt>
                <c:pt idx="3667">
                  <c:v>29236</c:v>
                </c:pt>
                <c:pt idx="3668">
                  <c:v>29237</c:v>
                </c:pt>
                <c:pt idx="3669">
                  <c:v>29238</c:v>
                </c:pt>
                <c:pt idx="3670">
                  <c:v>29239</c:v>
                </c:pt>
                <c:pt idx="3671">
                  <c:v>29240</c:v>
                </c:pt>
                <c:pt idx="3672">
                  <c:v>29241</c:v>
                </c:pt>
                <c:pt idx="3673">
                  <c:v>29242</c:v>
                </c:pt>
                <c:pt idx="3674">
                  <c:v>29243</c:v>
                </c:pt>
                <c:pt idx="3675">
                  <c:v>29244</c:v>
                </c:pt>
                <c:pt idx="3676">
                  <c:v>29245</c:v>
                </c:pt>
                <c:pt idx="3677">
                  <c:v>29246</c:v>
                </c:pt>
                <c:pt idx="3678">
                  <c:v>29247</c:v>
                </c:pt>
                <c:pt idx="3679">
                  <c:v>29248</c:v>
                </c:pt>
                <c:pt idx="3680">
                  <c:v>29249</c:v>
                </c:pt>
                <c:pt idx="3681">
                  <c:v>29250</c:v>
                </c:pt>
                <c:pt idx="3682">
                  <c:v>29251</c:v>
                </c:pt>
                <c:pt idx="3683">
                  <c:v>29252</c:v>
                </c:pt>
                <c:pt idx="3684">
                  <c:v>29253</c:v>
                </c:pt>
                <c:pt idx="3685">
                  <c:v>29254</c:v>
                </c:pt>
                <c:pt idx="3686">
                  <c:v>29255</c:v>
                </c:pt>
                <c:pt idx="3687">
                  <c:v>29256</c:v>
                </c:pt>
                <c:pt idx="3688">
                  <c:v>29257</c:v>
                </c:pt>
                <c:pt idx="3689">
                  <c:v>29258</c:v>
                </c:pt>
                <c:pt idx="3690">
                  <c:v>29259</c:v>
                </c:pt>
                <c:pt idx="3691">
                  <c:v>29260</c:v>
                </c:pt>
                <c:pt idx="3692">
                  <c:v>29261</c:v>
                </c:pt>
                <c:pt idx="3693">
                  <c:v>29262</c:v>
                </c:pt>
                <c:pt idx="3694">
                  <c:v>29263</c:v>
                </c:pt>
                <c:pt idx="3695">
                  <c:v>29264</c:v>
                </c:pt>
                <c:pt idx="3696">
                  <c:v>29265</c:v>
                </c:pt>
                <c:pt idx="3697">
                  <c:v>29266</c:v>
                </c:pt>
                <c:pt idx="3698">
                  <c:v>29267</c:v>
                </c:pt>
                <c:pt idx="3699">
                  <c:v>29268</c:v>
                </c:pt>
                <c:pt idx="3700">
                  <c:v>29269</c:v>
                </c:pt>
                <c:pt idx="3701">
                  <c:v>29270</c:v>
                </c:pt>
                <c:pt idx="3702">
                  <c:v>29271</c:v>
                </c:pt>
                <c:pt idx="3703">
                  <c:v>29272</c:v>
                </c:pt>
                <c:pt idx="3704">
                  <c:v>29273</c:v>
                </c:pt>
                <c:pt idx="3705">
                  <c:v>29274</c:v>
                </c:pt>
                <c:pt idx="3706">
                  <c:v>29275</c:v>
                </c:pt>
                <c:pt idx="3707">
                  <c:v>29276</c:v>
                </c:pt>
                <c:pt idx="3708">
                  <c:v>29277</c:v>
                </c:pt>
                <c:pt idx="3709">
                  <c:v>29278</c:v>
                </c:pt>
                <c:pt idx="3710">
                  <c:v>29279</c:v>
                </c:pt>
                <c:pt idx="3711">
                  <c:v>29280</c:v>
                </c:pt>
                <c:pt idx="3712">
                  <c:v>29281</c:v>
                </c:pt>
                <c:pt idx="3713">
                  <c:v>29282</c:v>
                </c:pt>
                <c:pt idx="3714">
                  <c:v>29283</c:v>
                </c:pt>
                <c:pt idx="3715">
                  <c:v>29284</c:v>
                </c:pt>
                <c:pt idx="3716">
                  <c:v>29285</c:v>
                </c:pt>
                <c:pt idx="3717">
                  <c:v>29286</c:v>
                </c:pt>
                <c:pt idx="3718">
                  <c:v>29287</c:v>
                </c:pt>
                <c:pt idx="3719">
                  <c:v>29288</c:v>
                </c:pt>
                <c:pt idx="3720">
                  <c:v>29289</c:v>
                </c:pt>
                <c:pt idx="3721">
                  <c:v>29290</c:v>
                </c:pt>
                <c:pt idx="3722">
                  <c:v>29291</c:v>
                </c:pt>
                <c:pt idx="3723">
                  <c:v>29292</c:v>
                </c:pt>
                <c:pt idx="3724">
                  <c:v>29293</c:v>
                </c:pt>
                <c:pt idx="3725">
                  <c:v>29294</c:v>
                </c:pt>
                <c:pt idx="3726">
                  <c:v>29295</c:v>
                </c:pt>
                <c:pt idx="3727">
                  <c:v>29296</c:v>
                </c:pt>
                <c:pt idx="3728">
                  <c:v>29297</c:v>
                </c:pt>
                <c:pt idx="3729">
                  <c:v>29298</c:v>
                </c:pt>
                <c:pt idx="3730">
                  <c:v>29299</c:v>
                </c:pt>
                <c:pt idx="3731">
                  <c:v>29300</c:v>
                </c:pt>
                <c:pt idx="3732">
                  <c:v>29301</c:v>
                </c:pt>
                <c:pt idx="3733">
                  <c:v>29302</c:v>
                </c:pt>
                <c:pt idx="3734">
                  <c:v>29303</c:v>
                </c:pt>
                <c:pt idx="3735">
                  <c:v>29304</c:v>
                </c:pt>
                <c:pt idx="3736">
                  <c:v>29305</c:v>
                </c:pt>
                <c:pt idx="3737">
                  <c:v>29306</c:v>
                </c:pt>
                <c:pt idx="3738">
                  <c:v>29307</c:v>
                </c:pt>
                <c:pt idx="3739">
                  <c:v>29308</c:v>
                </c:pt>
                <c:pt idx="3740">
                  <c:v>29309</c:v>
                </c:pt>
                <c:pt idx="3741">
                  <c:v>29310</c:v>
                </c:pt>
                <c:pt idx="3742">
                  <c:v>29311</c:v>
                </c:pt>
                <c:pt idx="3743">
                  <c:v>29312</c:v>
                </c:pt>
                <c:pt idx="3744">
                  <c:v>29313</c:v>
                </c:pt>
                <c:pt idx="3745">
                  <c:v>29314</c:v>
                </c:pt>
                <c:pt idx="3746">
                  <c:v>29315</c:v>
                </c:pt>
                <c:pt idx="3747">
                  <c:v>29316</c:v>
                </c:pt>
                <c:pt idx="3748">
                  <c:v>29317</c:v>
                </c:pt>
                <c:pt idx="3749">
                  <c:v>29318</c:v>
                </c:pt>
                <c:pt idx="3750">
                  <c:v>29319</c:v>
                </c:pt>
                <c:pt idx="3751">
                  <c:v>29320</c:v>
                </c:pt>
                <c:pt idx="3752">
                  <c:v>29321</c:v>
                </c:pt>
                <c:pt idx="3753">
                  <c:v>29322</c:v>
                </c:pt>
                <c:pt idx="3754">
                  <c:v>29323</c:v>
                </c:pt>
                <c:pt idx="3755">
                  <c:v>29324</c:v>
                </c:pt>
                <c:pt idx="3756">
                  <c:v>29325</c:v>
                </c:pt>
                <c:pt idx="3757">
                  <c:v>29326</c:v>
                </c:pt>
                <c:pt idx="3758">
                  <c:v>29327</c:v>
                </c:pt>
                <c:pt idx="3759">
                  <c:v>29328</c:v>
                </c:pt>
                <c:pt idx="3760">
                  <c:v>29329</c:v>
                </c:pt>
                <c:pt idx="3761">
                  <c:v>29330</c:v>
                </c:pt>
                <c:pt idx="3762">
                  <c:v>29331</c:v>
                </c:pt>
                <c:pt idx="3763">
                  <c:v>29332</c:v>
                </c:pt>
                <c:pt idx="3764">
                  <c:v>29333</c:v>
                </c:pt>
                <c:pt idx="3765">
                  <c:v>29334</c:v>
                </c:pt>
                <c:pt idx="3766">
                  <c:v>29335</c:v>
                </c:pt>
                <c:pt idx="3767">
                  <c:v>29336</c:v>
                </c:pt>
                <c:pt idx="3768">
                  <c:v>29337</c:v>
                </c:pt>
                <c:pt idx="3769">
                  <c:v>29338</c:v>
                </c:pt>
                <c:pt idx="3770">
                  <c:v>29339</c:v>
                </c:pt>
                <c:pt idx="3771">
                  <c:v>29340</c:v>
                </c:pt>
                <c:pt idx="3772">
                  <c:v>29341</c:v>
                </c:pt>
                <c:pt idx="3773">
                  <c:v>29342</c:v>
                </c:pt>
                <c:pt idx="3774">
                  <c:v>29343</c:v>
                </c:pt>
                <c:pt idx="3775">
                  <c:v>29344</c:v>
                </c:pt>
                <c:pt idx="3776">
                  <c:v>29345</c:v>
                </c:pt>
                <c:pt idx="3777">
                  <c:v>29346</c:v>
                </c:pt>
                <c:pt idx="3778">
                  <c:v>29347</c:v>
                </c:pt>
                <c:pt idx="3779">
                  <c:v>29348</c:v>
                </c:pt>
                <c:pt idx="3780">
                  <c:v>29349</c:v>
                </c:pt>
                <c:pt idx="3781">
                  <c:v>29350</c:v>
                </c:pt>
                <c:pt idx="3782">
                  <c:v>29351</c:v>
                </c:pt>
                <c:pt idx="3783">
                  <c:v>29352</c:v>
                </c:pt>
                <c:pt idx="3784">
                  <c:v>29353</c:v>
                </c:pt>
                <c:pt idx="3785">
                  <c:v>29354</c:v>
                </c:pt>
                <c:pt idx="3786">
                  <c:v>29355</c:v>
                </c:pt>
                <c:pt idx="3787">
                  <c:v>29356</c:v>
                </c:pt>
                <c:pt idx="3788">
                  <c:v>29357</c:v>
                </c:pt>
                <c:pt idx="3789">
                  <c:v>29358</c:v>
                </c:pt>
                <c:pt idx="3790">
                  <c:v>29359</c:v>
                </c:pt>
                <c:pt idx="3791">
                  <c:v>29360</c:v>
                </c:pt>
                <c:pt idx="3792">
                  <c:v>29361</c:v>
                </c:pt>
                <c:pt idx="3793">
                  <c:v>29362</c:v>
                </c:pt>
                <c:pt idx="3794">
                  <c:v>29363</c:v>
                </c:pt>
                <c:pt idx="3795">
                  <c:v>29364</c:v>
                </c:pt>
                <c:pt idx="3796">
                  <c:v>29365</c:v>
                </c:pt>
                <c:pt idx="3797">
                  <c:v>29366</c:v>
                </c:pt>
                <c:pt idx="3798">
                  <c:v>29367</c:v>
                </c:pt>
                <c:pt idx="3799">
                  <c:v>29368</c:v>
                </c:pt>
                <c:pt idx="3800">
                  <c:v>29369</c:v>
                </c:pt>
                <c:pt idx="3801">
                  <c:v>29370</c:v>
                </c:pt>
                <c:pt idx="3802">
                  <c:v>29371</c:v>
                </c:pt>
                <c:pt idx="3803">
                  <c:v>29372</c:v>
                </c:pt>
                <c:pt idx="3804">
                  <c:v>29373</c:v>
                </c:pt>
                <c:pt idx="3805">
                  <c:v>29374</c:v>
                </c:pt>
                <c:pt idx="3806">
                  <c:v>29375</c:v>
                </c:pt>
                <c:pt idx="3807">
                  <c:v>29376</c:v>
                </c:pt>
                <c:pt idx="3808">
                  <c:v>29377</c:v>
                </c:pt>
                <c:pt idx="3809">
                  <c:v>29378</c:v>
                </c:pt>
                <c:pt idx="3810">
                  <c:v>29379</c:v>
                </c:pt>
                <c:pt idx="3811">
                  <c:v>29380</c:v>
                </c:pt>
                <c:pt idx="3812">
                  <c:v>29381</c:v>
                </c:pt>
                <c:pt idx="3813">
                  <c:v>29382</c:v>
                </c:pt>
                <c:pt idx="3814">
                  <c:v>29383</c:v>
                </c:pt>
                <c:pt idx="3815">
                  <c:v>29384</c:v>
                </c:pt>
                <c:pt idx="3816">
                  <c:v>29385</c:v>
                </c:pt>
                <c:pt idx="3817">
                  <c:v>29386</c:v>
                </c:pt>
                <c:pt idx="3818">
                  <c:v>29387</c:v>
                </c:pt>
                <c:pt idx="3819">
                  <c:v>29388</c:v>
                </c:pt>
                <c:pt idx="3820">
                  <c:v>29389</c:v>
                </c:pt>
                <c:pt idx="3821">
                  <c:v>29390</c:v>
                </c:pt>
                <c:pt idx="3822">
                  <c:v>29391</c:v>
                </c:pt>
                <c:pt idx="3823">
                  <c:v>29392</c:v>
                </c:pt>
                <c:pt idx="3824">
                  <c:v>29393</c:v>
                </c:pt>
                <c:pt idx="3825">
                  <c:v>29394</c:v>
                </c:pt>
                <c:pt idx="3826">
                  <c:v>29395</c:v>
                </c:pt>
                <c:pt idx="3827">
                  <c:v>29396</c:v>
                </c:pt>
                <c:pt idx="3828">
                  <c:v>29397</c:v>
                </c:pt>
                <c:pt idx="3829">
                  <c:v>29398</c:v>
                </c:pt>
                <c:pt idx="3830">
                  <c:v>29399</c:v>
                </c:pt>
                <c:pt idx="3831">
                  <c:v>29400</c:v>
                </c:pt>
                <c:pt idx="3832">
                  <c:v>29401</c:v>
                </c:pt>
                <c:pt idx="3833">
                  <c:v>29402</c:v>
                </c:pt>
                <c:pt idx="3834">
                  <c:v>29403</c:v>
                </c:pt>
                <c:pt idx="3835">
                  <c:v>29404</c:v>
                </c:pt>
                <c:pt idx="3836">
                  <c:v>29405</c:v>
                </c:pt>
                <c:pt idx="3837">
                  <c:v>29406</c:v>
                </c:pt>
                <c:pt idx="3838">
                  <c:v>29407</c:v>
                </c:pt>
                <c:pt idx="3839">
                  <c:v>29408</c:v>
                </c:pt>
                <c:pt idx="3840">
                  <c:v>29409</c:v>
                </c:pt>
                <c:pt idx="3841">
                  <c:v>29410</c:v>
                </c:pt>
                <c:pt idx="3842">
                  <c:v>29411</c:v>
                </c:pt>
                <c:pt idx="3843">
                  <c:v>29412</c:v>
                </c:pt>
                <c:pt idx="3844">
                  <c:v>29413</c:v>
                </c:pt>
                <c:pt idx="3845">
                  <c:v>29414</c:v>
                </c:pt>
                <c:pt idx="3846">
                  <c:v>29415</c:v>
                </c:pt>
                <c:pt idx="3847">
                  <c:v>29416</c:v>
                </c:pt>
                <c:pt idx="3848">
                  <c:v>29417</c:v>
                </c:pt>
                <c:pt idx="3849">
                  <c:v>29418</c:v>
                </c:pt>
                <c:pt idx="3850">
                  <c:v>29419</c:v>
                </c:pt>
                <c:pt idx="3851">
                  <c:v>29420</c:v>
                </c:pt>
                <c:pt idx="3852">
                  <c:v>29421</c:v>
                </c:pt>
                <c:pt idx="3853">
                  <c:v>29422</c:v>
                </c:pt>
                <c:pt idx="3854">
                  <c:v>29423</c:v>
                </c:pt>
                <c:pt idx="3855">
                  <c:v>29424</c:v>
                </c:pt>
                <c:pt idx="3856">
                  <c:v>29425</c:v>
                </c:pt>
                <c:pt idx="3857">
                  <c:v>29426</c:v>
                </c:pt>
                <c:pt idx="3858">
                  <c:v>29427</c:v>
                </c:pt>
                <c:pt idx="3859">
                  <c:v>29428</c:v>
                </c:pt>
                <c:pt idx="3860">
                  <c:v>29429</c:v>
                </c:pt>
                <c:pt idx="3861">
                  <c:v>29430</c:v>
                </c:pt>
                <c:pt idx="3862">
                  <c:v>29431</c:v>
                </c:pt>
                <c:pt idx="3863">
                  <c:v>29432</c:v>
                </c:pt>
                <c:pt idx="3864">
                  <c:v>29433</c:v>
                </c:pt>
                <c:pt idx="3865">
                  <c:v>29434</c:v>
                </c:pt>
                <c:pt idx="3866">
                  <c:v>29435</c:v>
                </c:pt>
                <c:pt idx="3867">
                  <c:v>29436</c:v>
                </c:pt>
                <c:pt idx="3868">
                  <c:v>29437</c:v>
                </c:pt>
                <c:pt idx="3869">
                  <c:v>29438</c:v>
                </c:pt>
                <c:pt idx="3870">
                  <c:v>29439</c:v>
                </c:pt>
                <c:pt idx="3871">
                  <c:v>29440</c:v>
                </c:pt>
                <c:pt idx="3872">
                  <c:v>29441</c:v>
                </c:pt>
                <c:pt idx="3873">
                  <c:v>29442</c:v>
                </c:pt>
                <c:pt idx="3874">
                  <c:v>29443</c:v>
                </c:pt>
                <c:pt idx="3875">
                  <c:v>29444</c:v>
                </c:pt>
                <c:pt idx="3876">
                  <c:v>29445</c:v>
                </c:pt>
                <c:pt idx="3877">
                  <c:v>29446</c:v>
                </c:pt>
                <c:pt idx="3878">
                  <c:v>29447</c:v>
                </c:pt>
                <c:pt idx="3879">
                  <c:v>29448</c:v>
                </c:pt>
                <c:pt idx="3880">
                  <c:v>29449</c:v>
                </c:pt>
                <c:pt idx="3881">
                  <c:v>29450</c:v>
                </c:pt>
                <c:pt idx="3882">
                  <c:v>29451</c:v>
                </c:pt>
                <c:pt idx="3883">
                  <c:v>29452</c:v>
                </c:pt>
                <c:pt idx="3884">
                  <c:v>29453</c:v>
                </c:pt>
                <c:pt idx="3885">
                  <c:v>29454</c:v>
                </c:pt>
                <c:pt idx="3886">
                  <c:v>29455</c:v>
                </c:pt>
                <c:pt idx="3887">
                  <c:v>29456</c:v>
                </c:pt>
                <c:pt idx="3888">
                  <c:v>29457</c:v>
                </c:pt>
                <c:pt idx="3889">
                  <c:v>29458</c:v>
                </c:pt>
                <c:pt idx="3890">
                  <c:v>29459</c:v>
                </c:pt>
                <c:pt idx="3891">
                  <c:v>29460</c:v>
                </c:pt>
                <c:pt idx="3892">
                  <c:v>29461</c:v>
                </c:pt>
                <c:pt idx="3893">
                  <c:v>29462</c:v>
                </c:pt>
                <c:pt idx="3894">
                  <c:v>29463</c:v>
                </c:pt>
                <c:pt idx="3895">
                  <c:v>29464</c:v>
                </c:pt>
                <c:pt idx="3896">
                  <c:v>29465</c:v>
                </c:pt>
                <c:pt idx="3897">
                  <c:v>29466</c:v>
                </c:pt>
                <c:pt idx="3898">
                  <c:v>29467</c:v>
                </c:pt>
                <c:pt idx="3899">
                  <c:v>29468</c:v>
                </c:pt>
                <c:pt idx="3900">
                  <c:v>29469</c:v>
                </c:pt>
                <c:pt idx="3901">
                  <c:v>29470</c:v>
                </c:pt>
                <c:pt idx="3902">
                  <c:v>29471</c:v>
                </c:pt>
                <c:pt idx="3903">
                  <c:v>29472</c:v>
                </c:pt>
                <c:pt idx="3904">
                  <c:v>29473</c:v>
                </c:pt>
                <c:pt idx="3905">
                  <c:v>29474</c:v>
                </c:pt>
                <c:pt idx="3906">
                  <c:v>29475</c:v>
                </c:pt>
                <c:pt idx="3907">
                  <c:v>29476</c:v>
                </c:pt>
                <c:pt idx="3908">
                  <c:v>29477</c:v>
                </c:pt>
                <c:pt idx="3909">
                  <c:v>29478</c:v>
                </c:pt>
                <c:pt idx="3910">
                  <c:v>29479</c:v>
                </c:pt>
                <c:pt idx="3911">
                  <c:v>29480</c:v>
                </c:pt>
                <c:pt idx="3912">
                  <c:v>29481</c:v>
                </c:pt>
                <c:pt idx="3913">
                  <c:v>29482</c:v>
                </c:pt>
                <c:pt idx="3914">
                  <c:v>29483</c:v>
                </c:pt>
                <c:pt idx="3915">
                  <c:v>29484</c:v>
                </c:pt>
                <c:pt idx="3916">
                  <c:v>29485</c:v>
                </c:pt>
                <c:pt idx="3917">
                  <c:v>29486</c:v>
                </c:pt>
                <c:pt idx="3918">
                  <c:v>29487</c:v>
                </c:pt>
                <c:pt idx="3919">
                  <c:v>29488</c:v>
                </c:pt>
                <c:pt idx="3920">
                  <c:v>29489</c:v>
                </c:pt>
                <c:pt idx="3921">
                  <c:v>29490</c:v>
                </c:pt>
                <c:pt idx="3922">
                  <c:v>29491</c:v>
                </c:pt>
                <c:pt idx="3923">
                  <c:v>29492</c:v>
                </c:pt>
                <c:pt idx="3924">
                  <c:v>29493</c:v>
                </c:pt>
                <c:pt idx="3925">
                  <c:v>29494</c:v>
                </c:pt>
                <c:pt idx="3926">
                  <c:v>29495</c:v>
                </c:pt>
                <c:pt idx="3927">
                  <c:v>29496</c:v>
                </c:pt>
                <c:pt idx="3928">
                  <c:v>29497</c:v>
                </c:pt>
                <c:pt idx="3929">
                  <c:v>29498</c:v>
                </c:pt>
                <c:pt idx="3930">
                  <c:v>29499</c:v>
                </c:pt>
                <c:pt idx="3931">
                  <c:v>29500</c:v>
                </c:pt>
                <c:pt idx="3932">
                  <c:v>29501</c:v>
                </c:pt>
                <c:pt idx="3933">
                  <c:v>29502</c:v>
                </c:pt>
                <c:pt idx="3934">
                  <c:v>29503</c:v>
                </c:pt>
                <c:pt idx="3935">
                  <c:v>29504</c:v>
                </c:pt>
                <c:pt idx="3936">
                  <c:v>29505</c:v>
                </c:pt>
                <c:pt idx="3937">
                  <c:v>29506</c:v>
                </c:pt>
                <c:pt idx="3938">
                  <c:v>29507</c:v>
                </c:pt>
                <c:pt idx="3939">
                  <c:v>29508</c:v>
                </c:pt>
                <c:pt idx="3940">
                  <c:v>29509</c:v>
                </c:pt>
                <c:pt idx="3941">
                  <c:v>29510</c:v>
                </c:pt>
                <c:pt idx="3942">
                  <c:v>29511</c:v>
                </c:pt>
                <c:pt idx="3943">
                  <c:v>29512</c:v>
                </c:pt>
                <c:pt idx="3944">
                  <c:v>29513</c:v>
                </c:pt>
                <c:pt idx="3945">
                  <c:v>29514</c:v>
                </c:pt>
                <c:pt idx="3946">
                  <c:v>29515</c:v>
                </c:pt>
                <c:pt idx="3947">
                  <c:v>29516</c:v>
                </c:pt>
                <c:pt idx="3948">
                  <c:v>29517</c:v>
                </c:pt>
                <c:pt idx="3949">
                  <c:v>29518</c:v>
                </c:pt>
                <c:pt idx="3950">
                  <c:v>29519</c:v>
                </c:pt>
                <c:pt idx="3951">
                  <c:v>29520</c:v>
                </c:pt>
                <c:pt idx="3952">
                  <c:v>29521</c:v>
                </c:pt>
                <c:pt idx="3953">
                  <c:v>29522</c:v>
                </c:pt>
                <c:pt idx="3954">
                  <c:v>29523</c:v>
                </c:pt>
                <c:pt idx="3955">
                  <c:v>29524</c:v>
                </c:pt>
                <c:pt idx="3956">
                  <c:v>29525</c:v>
                </c:pt>
                <c:pt idx="3957">
                  <c:v>29526</c:v>
                </c:pt>
                <c:pt idx="3958">
                  <c:v>29527</c:v>
                </c:pt>
                <c:pt idx="3959">
                  <c:v>29528</c:v>
                </c:pt>
                <c:pt idx="3960">
                  <c:v>29529</c:v>
                </c:pt>
                <c:pt idx="3961">
                  <c:v>29530</c:v>
                </c:pt>
                <c:pt idx="3962">
                  <c:v>29531</c:v>
                </c:pt>
                <c:pt idx="3963">
                  <c:v>29532</c:v>
                </c:pt>
                <c:pt idx="3964">
                  <c:v>29533</c:v>
                </c:pt>
                <c:pt idx="3965">
                  <c:v>29534</c:v>
                </c:pt>
                <c:pt idx="3966">
                  <c:v>29535</c:v>
                </c:pt>
                <c:pt idx="3967">
                  <c:v>29536</c:v>
                </c:pt>
                <c:pt idx="3968">
                  <c:v>29537</c:v>
                </c:pt>
                <c:pt idx="3969">
                  <c:v>29538</c:v>
                </c:pt>
                <c:pt idx="3970">
                  <c:v>29539</c:v>
                </c:pt>
                <c:pt idx="3971">
                  <c:v>29540</c:v>
                </c:pt>
                <c:pt idx="3972">
                  <c:v>29541</c:v>
                </c:pt>
                <c:pt idx="3973">
                  <c:v>29542</c:v>
                </c:pt>
                <c:pt idx="3974">
                  <c:v>29543</c:v>
                </c:pt>
                <c:pt idx="3975">
                  <c:v>29544</c:v>
                </c:pt>
                <c:pt idx="3976">
                  <c:v>29545</c:v>
                </c:pt>
                <c:pt idx="3977">
                  <c:v>29546</c:v>
                </c:pt>
                <c:pt idx="3978">
                  <c:v>29547</c:v>
                </c:pt>
                <c:pt idx="3979">
                  <c:v>29548</c:v>
                </c:pt>
                <c:pt idx="3980">
                  <c:v>29549</c:v>
                </c:pt>
                <c:pt idx="3981">
                  <c:v>29550</c:v>
                </c:pt>
                <c:pt idx="3982">
                  <c:v>29551</c:v>
                </c:pt>
                <c:pt idx="3983">
                  <c:v>29552</c:v>
                </c:pt>
                <c:pt idx="3984">
                  <c:v>29553</c:v>
                </c:pt>
                <c:pt idx="3985">
                  <c:v>29554</c:v>
                </c:pt>
                <c:pt idx="3986">
                  <c:v>29555</c:v>
                </c:pt>
                <c:pt idx="3987">
                  <c:v>29556</c:v>
                </c:pt>
                <c:pt idx="3988">
                  <c:v>29557</c:v>
                </c:pt>
                <c:pt idx="3989">
                  <c:v>29558</c:v>
                </c:pt>
                <c:pt idx="3990">
                  <c:v>29559</c:v>
                </c:pt>
                <c:pt idx="3991">
                  <c:v>29560</c:v>
                </c:pt>
                <c:pt idx="3992">
                  <c:v>29561</c:v>
                </c:pt>
                <c:pt idx="3993">
                  <c:v>29562</c:v>
                </c:pt>
                <c:pt idx="3994">
                  <c:v>29563</c:v>
                </c:pt>
                <c:pt idx="3995">
                  <c:v>29564</c:v>
                </c:pt>
                <c:pt idx="3996">
                  <c:v>29565</c:v>
                </c:pt>
                <c:pt idx="3997">
                  <c:v>29566</c:v>
                </c:pt>
                <c:pt idx="3998">
                  <c:v>29567</c:v>
                </c:pt>
                <c:pt idx="3999">
                  <c:v>29568</c:v>
                </c:pt>
                <c:pt idx="4000">
                  <c:v>29569</c:v>
                </c:pt>
                <c:pt idx="4001">
                  <c:v>29570</c:v>
                </c:pt>
                <c:pt idx="4002">
                  <c:v>29571</c:v>
                </c:pt>
                <c:pt idx="4003">
                  <c:v>29572</c:v>
                </c:pt>
                <c:pt idx="4004">
                  <c:v>29573</c:v>
                </c:pt>
                <c:pt idx="4005">
                  <c:v>29574</c:v>
                </c:pt>
                <c:pt idx="4006">
                  <c:v>29575</c:v>
                </c:pt>
                <c:pt idx="4007">
                  <c:v>29576</c:v>
                </c:pt>
                <c:pt idx="4008">
                  <c:v>29577</c:v>
                </c:pt>
                <c:pt idx="4009">
                  <c:v>29578</c:v>
                </c:pt>
                <c:pt idx="4010">
                  <c:v>29579</c:v>
                </c:pt>
                <c:pt idx="4011">
                  <c:v>29580</c:v>
                </c:pt>
                <c:pt idx="4012">
                  <c:v>29581</c:v>
                </c:pt>
                <c:pt idx="4013">
                  <c:v>29582</c:v>
                </c:pt>
                <c:pt idx="4014">
                  <c:v>29583</c:v>
                </c:pt>
                <c:pt idx="4015">
                  <c:v>29584</c:v>
                </c:pt>
                <c:pt idx="4016">
                  <c:v>29585</c:v>
                </c:pt>
                <c:pt idx="4017">
                  <c:v>29586</c:v>
                </c:pt>
                <c:pt idx="4018">
                  <c:v>29587</c:v>
                </c:pt>
                <c:pt idx="4019">
                  <c:v>29588</c:v>
                </c:pt>
                <c:pt idx="4020">
                  <c:v>29589</c:v>
                </c:pt>
                <c:pt idx="4021">
                  <c:v>29590</c:v>
                </c:pt>
                <c:pt idx="4022">
                  <c:v>29591</c:v>
                </c:pt>
                <c:pt idx="4023">
                  <c:v>29592</c:v>
                </c:pt>
                <c:pt idx="4024">
                  <c:v>29593</c:v>
                </c:pt>
                <c:pt idx="4025">
                  <c:v>29594</c:v>
                </c:pt>
                <c:pt idx="4026">
                  <c:v>29595</c:v>
                </c:pt>
                <c:pt idx="4027">
                  <c:v>29596</c:v>
                </c:pt>
                <c:pt idx="4028">
                  <c:v>29597</c:v>
                </c:pt>
                <c:pt idx="4029">
                  <c:v>29598</c:v>
                </c:pt>
                <c:pt idx="4030">
                  <c:v>29599</c:v>
                </c:pt>
                <c:pt idx="4031">
                  <c:v>29600</c:v>
                </c:pt>
                <c:pt idx="4032">
                  <c:v>29601</c:v>
                </c:pt>
                <c:pt idx="4033">
                  <c:v>29602</c:v>
                </c:pt>
                <c:pt idx="4034">
                  <c:v>29603</c:v>
                </c:pt>
                <c:pt idx="4035">
                  <c:v>29604</c:v>
                </c:pt>
                <c:pt idx="4036">
                  <c:v>29605</c:v>
                </c:pt>
                <c:pt idx="4037">
                  <c:v>29606</c:v>
                </c:pt>
                <c:pt idx="4038">
                  <c:v>29607</c:v>
                </c:pt>
                <c:pt idx="4039">
                  <c:v>29608</c:v>
                </c:pt>
                <c:pt idx="4040">
                  <c:v>29609</c:v>
                </c:pt>
                <c:pt idx="4041">
                  <c:v>29610</c:v>
                </c:pt>
                <c:pt idx="4042">
                  <c:v>29611</c:v>
                </c:pt>
                <c:pt idx="4043">
                  <c:v>29612</c:v>
                </c:pt>
                <c:pt idx="4044">
                  <c:v>29613</c:v>
                </c:pt>
                <c:pt idx="4045">
                  <c:v>29614</c:v>
                </c:pt>
                <c:pt idx="4046">
                  <c:v>29615</c:v>
                </c:pt>
                <c:pt idx="4047">
                  <c:v>29616</c:v>
                </c:pt>
                <c:pt idx="4048">
                  <c:v>29617</c:v>
                </c:pt>
                <c:pt idx="4049">
                  <c:v>29618</c:v>
                </c:pt>
                <c:pt idx="4050">
                  <c:v>29619</c:v>
                </c:pt>
                <c:pt idx="4051">
                  <c:v>29620</c:v>
                </c:pt>
                <c:pt idx="4052">
                  <c:v>29621</c:v>
                </c:pt>
                <c:pt idx="4053">
                  <c:v>29622</c:v>
                </c:pt>
                <c:pt idx="4054">
                  <c:v>29623</c:v>
                </c:pt>
                <c:pt idx="4055">
                  <c:v>29624</c:v>
                </c:pt>
                <c:pt idx="4056">
                  <c:v>29625</c:v>
                </c:pt>
                <c:pt idx="4057">
                  <c:v>29626</c:v>
                </c:pt>
                <c:pt idx="4058">
                  <c:v>29627</c:v>
                </c:pt>
                <c:pt idx="4059">
                  <c:v>29628</c:v>
                </c:pt>
                <c:pt idx="4060">
                  <c:v>29629</c:v>
                </c:pt>
                <c:pt idx="4061">
                  <c:v>29630</c:v>
                </c:pt>
                <c:pt idx="4062">
                  <c:v>29631</c:v>
                </c:pt>
                <c:pt idx="4063">
                  <c:v>29632</c:v>
                </c:pt>
                <c:pt idx="4064">
                  <c:v>29633</c:v>
                </c:pt>
                <c:pt idx="4065">
                  <c:v>29634</c:v>
                </c:pt>
                <c:pt idx="4066">
                  <c:v>29635</c:v>
                </c:pt>
                <c:pt idx="4067">
                  <c:v>29636</c:v>
                </c:pt>
                <c:pt idx="4068">
                  <c:v>29637</c:v>
                </c:pt>
                <c:pt idx="4069">
                  <c:v>29638</c:v>
                </c:pt>
                <c:pt idx="4070">
                  <c:v>29639</c:v>
                </c:pt>
                <c:pt idx="4071">
                  <c:v>29640</c:v>
                </c:pt>
                <c:pt idx="4072">
                  <c:v>29641</c:v>
                </c:pt>
                <c:pt idx="4073">
                  <c:v>29642</c:v>
                </c:pt>
                <c:pt idx="4074">
                  <c:v>29643</c:v>
                </c:pt>
                <c:pt idx="4075">
                  <c:v>29644</c:v>
                </c:pt>
                <c:pt idx="4076">
                  <c:v>29645</c:v>
                </c:pt>
                <c:pt idx="4077">
                  <c:v>29646</c:v>
                </c:pt>
                <c:pt idx="4078">
                  <c:v>29647</c:v>
                </c:pt>
                <c:pt idx="4079">
                  <c:v>29648</c:v>
                </c:pt>
                <c:pt idx="4080">
                  <c:v>29649</c:v>
                </c:pt>
                <c:pt idx="4081">
                  <c:v>29650</c:v>
                </c:pt>
                <c:pt idx="4082">
                  <c:v>29651</c:v>
                </c:pt>
                <c:pt idx="4083">
                  <c:v>29652</c:v>
                </c:pt>
                <c:pt idx="4084">
                  <c:v>29653</c:v>
                </c:pt>
                <c:pt idx="4085">
                  <c:v>29654</c:v>
                </c:pt>
                <c:pt idx="4086">
                  <c:v>29655</c:v>
                </c:pt>
                <c:pt idx="4087">
                  <c:v>29656</c:v>
                </c:pt>
                <c:pt idx="4088">
                  <c:v>29657</c:v>
                </c:pt>
                <c:pt idx="4089">
                  <c:v>29658</c:v>
                </c:pt>
                <c:pt idx="4090">
                  <c:v>29659</c:v>
                </c:pt>
                <c:pt idx="4091">
                  <c:v>29660</c:v>
                </c:pt>
                <c:pt idx="4092">
                  <c:v>29661</c:v>
                </c:pt>
                <c:pt idx="4093">
                  <c:v>29662</c:v>
                </c:pt>
                <c:pt idx="4094">
                  <c:v>29663</c:v>
                </c:pt>
                <c:pt idx="4095">
                  <c:v>29664</c:v>
                </c:pt>
                <c:pt idx="4096">
                  <c:v>29665</c:v>
                </c:pt>
                <c:pt idx="4097">
                  <c:v>29666</c:v>
                </c:pt>
                <c:pt idx="4098">
                  <c:v>29667</c:v>
                </c:pt>
                <c:pt idx="4099">
                  <c:v>29668</c:v>
                </c:pt>
                <c:pt idx="4100">
                  <c:v>29669</c:v>
                </c:pt>
                <c:pt idx="4101">
                  <c:v>29670</c:v>
                </c:pt>
                <c:pt idx="4102">
                  <c:v>29671</c:v>
                </c:pt>
                <c:pt idx="4103">
                  <c:v>29672</c:v>
                </c:pt>
                <c:pt idx="4104">
                  <c:v>29673</c:v>
                </c:pt>
                <c:pt idx="4105">
                  <c:v>29674</c:v>
                </c:pt>
                <c:pt idx="4106">
                  <c:v>29675</c:v>
                </c:pt>
                <c:pt idx="4107">
                  <c:v>29676</c:v>
                </c:pt>
                <c:pt idx="4108">
                  <c:v>29677</c:v>
                </c:pt>
                <c:pt idx="4109">
                  <c:v>29678</c:v>
                </c:pt>
                <c:pt idx="4110">
                  <c:v>29679</c:v>
                </c:pt>
                <c:pt idx="4111">
                  <c:v>29680</c:v>
                </c:pt>
                <c:pt idx="4112">
                  <c:v>29681</c:v>
                </c:pt>
                <c:pt idx="4113">
                  <c:v>29682</c:v>
                </c:pt>
                <c:pt idx="4114">
                  <c:v>29683</c:v>
                </c:pt>
                <c:pt idx="4115">
                  <c:v>29684</c:v>
                </c:pt>
                <c:pt idx="4116">
                  <c:v>29685</c:v>
                </c:pt>
                <c:pt idx="4117">
                  <c:v>29686</c:v>
                </c:pt>
                <c:pt idx="4118">
                  <c:v>29687</c:v>
                </c:pt>
                <c:pt idx="4119">
                  <c:v>29688</c:v>
                </c:pt>
                <c:pt idx="4120">
                  <c:v>29689</c:v>
                </c:pt>
                <c:pt idx="4121">
                  <c:v>29690</c:v>
                </c:pt>
                <c:pt idx="4122">
                  <c:v>29691</c:v>
                </c:pt>
                <c:pt idx="4123">
                  <c:v>29692</c:v>
                </c:pt>
                <c:pt idx="4124">
                  <c:v>29693</c:v>
                </c:pt>
                <c:pt idx="4125">
                  <c:v>29694</c:v>
                </c:pt>
                <c:pt idx="4126">
                  <c:v>29695</c:v>
                </c:pt>
                <c:pt idx="4127">
                  <c:v>29696</c:v>
                </c:pt>
                <c:pt idx="4128">
                  <c:v>29697</c:v>
                </c:pt>
                <c:pt idx="4129">
                  <c:v>29698</c:v>
                </c:pt>
                <c:pt idx="4130">
                  <c:v>29699</c:v>
                </c:pt>
                <c:pt idx="4131">
                  <c:v>29700</c:v>
                </c:pt>
                <c:pt idx="4132">
                  <c:v>29701</c:v>
                </c:pt>
                <c:pt idx="4133">
                  <c:v>29702</c:v>
                </c:pt>
                <c:pt idx="4134">
                  <c:v>29703</c:v>
                </c:pt>
                <c:pt idx="4135">
                  <c:v>29704</c:v>
                </c:pt>
                <c:pt idx="4136">
                  <c:v>29705</c:v>
                </c:pt>
                <c:pt idx="4137">
                  <c:v>29706</c:v>
                </c:pt>
                <c:pt idx="4138">
                  <c:v>29707</c:v>
                </c:pt>
                <c:pt idx="4139">
                  <c:v>29708</c:v>
                </c:pt>
                <c:pt idx="4140">
                  <c:v>29709</c:v>
                </c:pt>
                <c:pt idx="4141">
                  <c:v>29710</c:v>
                </c:pt>
                <c:pt idx="4142">
                  <c:v>29711</c:v>
                </c:pt>
                <c:pt idx="4143">
                  <c:v>29712</c:v>
                </c:pt>
                <c:pt idx="4144">
                  <c:v>29713</c:v>
                </c:pt>
                <c:pt idx="4145">
                  <c:v>29714</c:v>
                </c:pt>
                <c:pt idx="4146">
                  <c:v>29715</c:v>
                </c:pt>
                <c:pt idx="4147">
                  <c:v>29716</c:v>
                </c:pt>
                <c:pt idx="4148">
                  <c:v>29717</c:v>
                </c:pt>
                <c:pt idx="4149">
                  <c:v>29718</c:v>
                </c:pt>
                <c:pt idx="4150">
                  <c:v>29719</c:v>
                </c:pt>
                <c:pt idx="4151">
                  <c:v>29720</c:v>
                </c:pt>
                <c:pt idx="4152">
                  <c:v>29721</c:v>
                </c:pt>
                <c:pt idx="4153">
                  <c:v>29722</c:v>
                </c:pt>
                <c:pt idx="4154">
                  <c:v>29723</c:v>
                </c:pt>
                <c:pt idx="4155">
                  <c:v>29724</c:v>
                </c:pt>
                <c:pt idx="4156">
                  <c:v>29725</c:v>
                </c:pt>
                <c:pt idx="4157">
                  <c:v>29726</c:v>
                </c:pt>
                <c:pt idx="4158">
                  <c:v>29727</c:v>
                </c:pt>
                <c:pt idx="4159">
                  <c:v>29728</c:v>
                </c:pt>
                <c:pt idx="4160">
                  <c:v>29729</c:v>
                </c:pt>
                <c:pt idx="4161">
                  <c:v>29730</c:v>
                </c:pt>
                <c:pt idx="4162">
                  <c:v>29731</c:v>
                </c:pt>
                <c:pt idx="4163">
                  <c:v>29732</c:v>
                </c:pt>
                <c:pt idx="4164">
                  <c:v>29733</c:v>
                </c:pt>
                <c:pt idx="4165">
                  <c:v>29734</c:v>
                </c:pt>
                <c:pt idx="4166">
                  <c:v>29735</c:v>
                </c:pt>
                <c:pt idx="4167">
                  <c:v>29736</c:v>
                </c:pt>
                <c:pt idx="4168">
                  <c:v>29737</c:v>
                </c:pt>
                <c:pt idx="4169">
                  <c:v>29738</c:v>
                </c:pt>
                <c:pt idx="4170">
                  <c:v>29739</c:v>
                </c:pt>
                <c:pt idx="4171">
                  <c:v>29740</c:v>
                </c:pt>
                <c:pt idx="4172">
                  <c:v>29741</c:v>
                </c:pt>
                <c:pt idx="4173">
                  <c:v>29742</c:v>
                </c:pt>
                <c:pt idx="4174">
                  <c:v>29743</c:v>
                </c:pt>
                <c:pt idx="4175">
                  <c:v>29744</c:v>
                </c:pt>
                <c:pt idx="4176">
                  <c:v>29745</c:v>
                </c:pt>
                <c:pt idx="4177">
                  <c:v>29746</c:v>
                </c:pt>
                <c:pt idx="4178">
                  <c:v>29747</c:v>
                </c:pt>
                <c:pt idx="4179">
                  <c:v>29748</c:v>
                </c:pt>
                <c:pt idx="4180">
                  <c:v>29749</c:v>
                </c:pt>
                <c:pt idx="4181">
                  <c:v>29750</c:v>
                </c:pt>
                <c:pt idx="4182">
                  <c:v>29751</c:v>
                </c:pt>
                <c:pt idx="4183">
                  <c:v>29752</c:v>
                </c:pt>
                <c:pt idx="4184">
                  <c:v>29753</c:v>
                </c:pt>
                <c:pt idx="4185">
                  <c:v>29754</c:v>
                </c:pt>
                <c:pt idx="4186">
                  <c:v>29755</c:v>
                </c:pt>
                <c:pt idx="4187">
                  <c:v>29756</c:v>
                </c:pt>
                <c:pt idx="4188">
                  <c:v>29757</c:v>
                </c:pt>
                <c:pt idx="4189">
                  <c:v>29758</c:v>
                </c:pt>
                <c:pt idx="4190">
                  <c:v>29759</c:v>
                </c:pt>
                <c:pt idx="4191">
                  <c:v>29760</c:v>
                </c:pt>
                <c:pt idx="4192">
                  <c:v>29761</c:v>
                </c:pt>
                <c:pt idx="4193">
                  <c:v>29762</c:v>
                </c:pt>
                <c:pt idx="4194">
                  <c:v>29763</c:v>
                </c:pt>
                <c:pt idx="4195">
                  <c:v>29764</c:v>
                </c:pt>
                <c:pt idx="4196">
                  <c:v>29765</c:v>
                </c:pt>
                <c:pt idx="4197">
                  <c:v>29766</c:v>
                </c:pt>
                <c:pt idx="4198">
                  <c:v>29767</c:v>
                </c:pt>
                <c:pt idx="4199">
                  <c:v>29768</c:v>
                </c:pt>
                <c:pt idx="4200">
                  <c:v>29769</c:v>
                </c:pt>
                <c:pt idx="4201">
                  <c:v>29770</c:v>
                </c:pt>
                <c:pt idx="4202">
                  <c:v>29771</c:v>
                </c:pt>
                <c:pt idx="4203">
                  <c:v>29772</c:v>
                </c:pt>
                <c:pt idx="4204">
                  <c:v>29773</c:v>
                </c:pt>
                <c:pt idx="4205">
                  <c:v>29774</c:v>
                </c:pt>
                <c:pt idx="4206">
                  <c:v>29775</c:v>
                </c:pt>
                <c:pt idx="4207">
                  <c:v>29776</c:v>
                </c:pt>
                <c:pt idx="4208">
                  <c:v>29777</c:v>
                </c:pt>
                <c:pt idx="4209">
                  <c:v>29778</c:v>
                </c:pt>
                <c:pt idx="4210">
                  <c:v>29779</c:v>
                </c:pt>
                <c:pt idx="4211">
                  <c:v>29780</c:v>
                </c:pt>
                <c:pt idx="4212">
                  <c:v>29781</c:v>
                </c:pt>
                <c:pt idx="4213">
                  <c:v>29782</c:v>
                </c:pt>
                <c:pt idx="4214">
                  <c:v>29783</c:v>
                </c:pt>
                <c:pt idx="4215">
                  <c:v>29784</c:v>
                </c:pt>
                <c:pt idx="4216">
                  <c:v>29785</c:v>
                </c:pt>
                <c:pt idx="4217">
                  <c:v>29786</c:v>
                </c:pt>
                <c:pt idx="4218">
                  <c:v>29787</c:v>
                </c:pt>
                <c:pt idx="4219">
                  <c:v>29788</c:v>
                </c:pt>
                <c:pt idx="4220">
                  <c:v>29789</c:v>
                </c:pt>
                <c:pt idx="4221">
                  <c:v>29790</c:v>
                </c:pt>
                <c:pt idx="4222">
                  <c:v>29791</c:v>
                </c:pt>
                <c:pt idx="4223">
                  <c:v>29792</c:v>
                </c:pt>
                <c:pt idx="4224">
                  <c:v>29793</c:v>
                </c:pt>
                <c:pt idx="4225">
                  <c:v>29794</c:v>
                </c:pt>
                <c:pt idx="4226">
                  <c:v>29795</c:v>
                </c:pt>
                <c:pt idx="4227">
                  <c:v>29796</c:v>
                </c:pt>
                <c:pt idx="4228">
                  <c:v>29797</c:v>
                </c:pt>
                <c:pt idx="4229">
                  <c:v>29798</c:v>
                </c:pt>
                <c:pt idx="4230">
                  <c:v>29799</c:v>
                </c:pt>
                <c:pt idx="4231">
                  <c:v>29800</c:v>
                </c:pt>
                <c:pt idx="4232">
                  <c:v>29801</c:v>
                </c:pt>
                <c:pt idx="4233">
                  <c:v>29802</c:v>
                </c:pt>
                <c:pt idx="4234">
                  <c:v>29803</c:v>
                </c:pt>
                <c:pt idx="4235">
                  <c:v>29804</c:v>
                </c:pt>
                <c:pt idx="4236">
                  <c:v>29805</c:v>
                </c:pt>
                <c:pt idx="4237">
                  <c:v>29806</c:v>
                </c:pt>
                <c:pt idx="4238">
                  <c:v>29807</c:v>
                </c:pt>
                <c:pt idx="4239">
                  <c:v>29808</c:v>
                </c:pt>
                <c:pt idx="4240">
                  <c:v>29809</c:v>
                </c:pt>
                <c:pt idx="4241">
                  <c:v>29810</c:v>
                </c:pt>
                <c:pt idx="4242">
                  <c:v>29811</c:v>
                </c:pt>
                <c:pt idx="4243">
                  <c:v>29812</c:v>
                </c:pt>
                <c:pt idx="4244">
                  <c:v>29813</c:v>
                </c:pt>
                <c:pt idx="4245">
                  <c:v>29814</c:v>
                </c:pt>
                <c:pt idx="4246">
                  <c:v>29815</c:v>
                </c:pt>
                <c:pt idx="4247">
                  <c:v>29816</c:v>
                </c:pt>
                <c:pt idx="4248">
                  <c:v>29817</c:v>
                </c:pt>
                <c:pt idx="4249">
                  <c:v>29818</c:v>
                </c:pt>
                <c:pt idx="4250">
                  <c:v>29819</c:v>
                </c:pt>
                <c:pt idx="4251">
                  <c:v>29820</c:v>
                </c:pt>
                <c:pt idx="4252">
                  <c:v>29821</c:v>
                </c:pt>
                <c:pt idx="4253">
                  <c:v>29822</c:v>
                </c:pt>
                <c:pt idx="4254">
                  <c:v>29823</c:v>
                </c:pt>
                <c:pt idx="4255">
                  <c:v>29824</c:v>
                </c:pt>
                <c:pt idx="4256">
                  <c:v>29825</c:v>
                </c:pt>
                <c:pt idx="4257">
                  <c:v>29826</c:v>
                </c:pt>
                <c:pt idx="4258">
                  <c:v>29827</c:v>
                </c:pt>
                <c:pt idx="4259">
                  <c:v>29828</c:v>
                </c:pt>
                <c:pt idx="4260">
                  <c:v>29829</c:v>
                </c:pt>
                <c:pt idx="4261">
                  <c:v>29830</c:v>
                </c:pt>
                <c:pt idx="4262">
                  <c:v>29831</c:v>
                </c:pt>
                <c:pt idx="4263">
                  <c:v>29832</c:v>
                </c:pt>
                <c:pt idx="4264">
                  <c:v>29833</c:v>
                </c:pt>
                <c:pt idx="4265">
                  <c:v>29834</c:v>
                </c:pt>
                <c:pt idx="4266">
                  <c:v>29835</c:v>
                </c:pt>
                <c:pt idx="4267">
                  <c:v>29836</c:v>
                </c:pt>
                <c:pt idx="4268">
                  <c:v>29837</c:v>
                </c:pt>
                <c:pt idx="4269">
                  <c:v>29838</c:v>
                </c:pt>
                <c:pt idx="4270">
                  <c:v>29839</c:v>
                </c:pt>
                <c:pt idx="4271">
                  <c:v>29840</c:v>
                </c:pt>
                <c:pt idx="4272">
                  <c:v>29841</c:v>
                </c:pt>
                <c:pt idx="4273">
                  <c:v>29842</c:v>
                </c:pt>
                <c:pt idx="4274">
                  <c:v>29843</c:v>
                </c:pt>
                <c:pt idx="4275">
                  <c:v>29844</c:v>
                </c:pt>
                <c:pt idx="4276">
                  <c:v>29845</c:v>
                </c:pt>
                <c:pt idx="4277">
                  <c:v>29846</c:v>
                </c:pt>
                <c:pt idx="4278">
                  <c:v>29847</c:v>
                </c:pt>
                <c:pt idx="4279">
                  <c:v>29848</c:v>
                </c:pt>
                <c:pt idx="4280">
                  <c:v>29849</c:v>
                </c:pt>
                <c:pt idx="4281">
                  <c:v>29850</c:v>
                </c:pt>
                <c:pt idx="4282">
                  <c:v>29851</c:v>
                </c:pt>
                <c:pt idx="4283">
                  <c:v>29852</c:v>
                </c:pt>
                <c:pt idx="4284">
                  <c:v>29853</c:v>
                </c:pt>
                <c:pt idx="4285">
                  <c:v>29854</c:v>
                </c:pt>
                <c:pt idx="4286">
                  <c:v>29855</c:v>
                </c:pt>
                <c:pt idx="4287">
                  <c:v>29856</c:v>
                </c:pt>
                <c:pt idx="4288">
                  <c:v>29857</c:v>
                </c:pt>
                <c:pt idx="4289">
                  <c:v>29858</c:v>
                </c:pt>
                <c:pt idx="4290">
                  <c:v>29859</c:v>
                </c:pt>
                <c:pt idx="4291">
                  <c:v>29860</c:v>
                </c:pt>
                <c:pt idx="4292">
                  <c:v>29861</c:v>
                </c:pt>
                <c:pt idx="4293">
                  <c:v>29862</c:v>
                </c:pt>
                <c:pt idx="4294">
                  <c:v>29863</c:v>
                </c:pt>
                <c:pt idx="4295">
                  <c:v>29864</c:v>
                </c:pt>
                <c:pt idx="4296">
                  <c:v>29865</c:v>
                </c:pt>
                <c:pt idx="4297">
                  <c:v>29866</c:v>
                </c:pt>
                <c:pt idx="4298">
                  <c:v>29867</c:v>
                </c:pt>
                <c:pt idx="4299">
                  <c:v>29868</c:v>
                </c:pt>
                <c:pt idx="4300">
                  <c:v>29869</c:v>
                </c:pt>
                <c:pt idx="4301">
                  <c:v>29870</c:v>
                </c:pt>
                <c:pt idx="4302">
                  <c:v>29871</c:v>
                </c:pt>
                <c:pt idx="4303">
                  <c:v>29872</c:v>
                </c:pt>
                <c:pt idx="4304">
                  <c:v>29873</c:v>
                </c:pt>
                <c:pt idx="4305">
                  <c:v>29874</c:v>
                </c:pt>
                <c:pt idx="4306">
                  <c:v>29875</c:v>
                </c:pt>
                <c:pt idx="4307">
                  <c:v>29876</c:v>
                </c:pt>
                <c:pt idx="4308">
                  <c:v>29877</c:v>
                </c:pt>
                <c:pt idx="4309">
                  <c:v>29878</c:v>
                </c:pt>
                <c:pt idx="4310">
                  <c:v>29879</c:v>
                </c:pt>
                <c:pt idx="4311">
                  <c:v>29880</c:v>
                </c:pt>
                <c:pt idx="4312">
                  <c:v>29881</c:v>
                </c:pt>
                <c:pt idx="4313">
                  <c:v>29882</c:v>
                </c:pt>
                <c:pt idx="4314">
                  <c:v>29883</c:v>
                </c:pt>
                <c:pt idx="4315">
                  <c:v>29884</c:v>
                </c:pt>
                <c:pt idx="4316">
                  <c:v>29885</c:v>
                </c:pt>
                <c:pt idx="4317">
                  <c:v>29886</c:v>
                </c:pt>
                <c:pt idx="4318">
                  <c:v>29887</c:v>
                </c:pt>
                <c:pt idx="4319">
                  <c:v>29888</c:v>
                </c:pt>
                <c:pt idx="4320">
                  <c:v>29889</c:v>
                </c:pt>
                <c:pt idx="4321">
                  <c:v>29890</c:v>
                </c:pt>
                <c:pt idx="4322">
                  <c:v>29891</c:v>
                </c:pt>
                <c:pt idx="4323">
                  <c:v>29892</c:v>
                </c:pt>
                <c:pt idx="4324">
                  <c:v>29893</c:v>
                </c:pt>
                <c:pt idx="4325">
                  <c:v>29894</c:v>
                </c:pt>
                <c:pt idx="4326">
                  <c:v>29895</c:v>
                </c:pt>
                <c:pt idx="4327">
                  <c:v>29896</c:v>
                </c:pt>
                <c:pt idx="4328">
                  <c:v>29897</c:v>
                </c:pt>
                <c:pt idx="4329">
                  <c:v>29898</c:v>
                </c:pt>
                <c:pt idx="4330">
                  <c:v>29899</c:v>
                </c:pt>
                <c:pt idx="4331">
                  <c:v>29900</c:v>
                </c:pt>
                <c:pt idx="4332">
                  <c:v>29901</c:v>
                </c:pt>
                <c:pt idx="4333">
                  <c:v>29902</c:v>
                </c:pt>
                <c:pt idx="4334">
                  <c:v>29903</c:v>
                </c:pt>
                <c:pt idx="4335">
                  <c:v>29904</c:v>
                </c:pt>
                <c:pt idx="4336">
                  <c:v>29905</c:v>
                </c:pt>
                <c:pt idx="4337">
                  <c:v>29906</c:v>
                </c:pt>
                <c:pt idx="4338">
                  <c:v>29907</c:v>
                </c:pt>
                <c:pt idx="4339">
                  <c:v>29908</c:v>
                </c:pt>
                <c:pt idx="4340">
                  <c:v>29909</c:v>
                </c:pt>
                <c:pt idx="4341">
                  <c:v>29910</c:v>
                </c:pt>
                <c:pt idx="4342">
                  <c:v>29911</c:v>
                </c:pt>
                <c:pt idx="4343">
                  <c:v>29912</c:v>
                </c:pt>
                <c:pt idx="4344">
                  <c:v>29913</c:v>
                </c:pt>
                <c:pt idx="4345">
                  <c:v>29914</c:v>
                </c:pt>
                <c:pt idx="4346">
                  <c:v>29915</c:v>
                </c:pt>
                <c:pt idx="4347">
                  <c:v>29916</c:v>
                </c:pt>
                <c:pt idx="4348">
                  <c:v>29917</c:v>
                </c:pt>
                <c:pt idx="4349">
                  <c:v>29918</c:v>
                </c:pt>
                <c:pt idx="4350">
                  <c:v>29919</c:v>
                </c:pt>
                <c:pt idx="4351">
                  <c:v>29920</c:v>
                </c:pt>
                <c:pt idx="4352">
                  <c:v>29921</c:v>
                </c:pt>
                <c:pt idx="4353">
                  <c:v>29922</c:v>
                </c:pt>
                <c:pt idx="4354">
                  <c:v>29923</c:v>
                </c:pt>
                <c:pt idx="4355">
                  <c:v>29924</c:v>
                </c:pt>
                <c:pt idx="4356">
                  <c:v>29925</c:v>
                </c:pt>
                <c:pt idx="4357">
                  <c:v>29926</c:v>
                </c:pt>
                <c:pt idx="4358">
                  <c:v>29927</c:v>
                </c:pt>
                <c:pt idx="4359">
                  <c:v>29928</c:v>
                </c:pt>
                <c:pt idx="4360">
                  <c:v>29929</c:v>
                </c:pt>
                <c:pt idx="4361">
                  <c:v>29930</c:v>
                </c:pt>
                <c:pt idx="4362">
                  <c:v>29931</c:v>
                </c:pt>
                <c:pt idx="4363">
                  <c:v>29932</c:v>
                </c:pt>
                <c:pt idx="4364">
                  <c:v>29933</c:v>
                </c:pt>
                <c:pt idx="4365">
                  <c:v>29934</c:v>
                </c:pt>
                <c:pt idx="4366">
                  <c:v>29935</c:v>
                </c:pt>
                <c:pt idx="4367">
                  <c:v>29936</c:v>
                </c:pt>
                <c:pt idx="4368">
                  <c:v>29937</c:v>
                </c:pt>
                <c:pt idx="4369">
                  <c:v>29938</c:v>
                </c:pt>
                <c:pt idx="4370">
                  <c:v>29939</c:v>
                </c:pt>
                <c:pt idx="4371">
                  <c:v>29940</c:v>
                </c:pt>
                <c:pt idx="4372">
                  <c:v>29941</c:v>
                </c:pt>
                <c:pt idx="4373">
                  <c:v>29942</c:v>
                </c:pt>
                <c:pt idx="4374">
                  <c:v>29943</c:v>
                </c:pt>
                <c:pt idx="4375">
                  <c:v>29944</c:v>
                </c:pt>
                <c:pt idx="4376">
                  <c:v>29945</c:v>
                </c:pt>
                <c:pt idx="4377">
                  <c:v>29946</c:v>
                </c:pt>
                <c:pt idx="4378">
                  <c:v>29947</c:v>
                </c:pt>
                <c:pt idx="4379">
                  <c:v>29948</c:v>
                </c:pt>
                <c:pt idx="4380">
                  <c:v>29949</c:v>
                </c:pt>
                <c:pt idx="4381">
                  <c:v>29950</c:v>
                </c:pt>
                <c:pt idx="4382">
                  <c:v>29951</c:v>
                </c:pt>
                <c:pt idx="4383">
                  <c:v>29952</c:v>
                </c:pt>
                <c:pt idx="4384">
                  <c:v>29953</c:v>
                </c:pt>
                <c:pt idx="4385">
                  <c:v>29954</c:v>
                </c:pt>
                <c:pt idx="4386">
                  <c:v>29955</c:v>
                </c:pt>
                <c:pt idx="4387">
                  <c:v>29956</c:v>
                </c:pt>
                <c:pt idx="4388">
                  <c:v>29957</c:v>
                </c:pt>
                <c:pt idx="4389">
                  <c:v>29958</c:v>
                </c:pt>
                <c:pt idx="4390">
                  <c:v>29959</c:v>
                </c:pt>
                <c:pt idx="4391">
                  <c:v>29960</c:v>
                </c:pt>
                <c:pt idx="4392">
                  <c:v>29961</c:v>
                </c:pt>
                <c:pt idx="4393">
                  <c:v>29962</c:v>
                </c:pt>
                <c:pt idx="4394">
                  <c:v>29963</c:v>
                </c:pt>
                <c:pt idx="4395">
                  <c:v>29964</c:v>
                </c:pt>
                <c:pt idx="4396">
                  <c:v>29965</c:v>
                </c:pt>
                <c:pt idx="4397">
                  <c:v>29966</c:v>
                </c:pt>
                <c:pt idx="4398">
                  <c:v>29967</c:v>
                </c:pt>
                <c:pt idx="4399">
                  <c:v>29968</c:v>
                </c:pt>
                <c:pt idx="4400">
                  <c:v>29969</c:v>
                </c:pt>
                <c:pt idx="4401">
                  <c:v>29970</c:v>
                </c:pt>
                <c:pt idx="4402">
                  <c:v>29971</c:v>
                </c:pt>
                <c:pt idx="4403">
                  <c:v>29972</c:v>
                </c:pt>
                <c:pt idx="4404">
                  <c:v>29973</c:v>
                </c:pt>
                <c:pt idx="4405">
                  <c:v>29974</c:v>
                </c:pt>
                <c:pt idx="4406">
                  <c:v>29975</c:v>
                </c:pt>
                <c:pt idx="4407">
                  <c:v>29976</c:v>
                </c:pt>
                <c:pt idx="4408">
                  <c:v>29977</c:v>
                </c:pt>
                <c:pt idx="4409">
                  <c:v>29978</c:v>
                </c:pt>
                <c:pt idx="4410">
                  <c:v>29979</c:v>
                </c:pt>
                <c:pt idx="4411">
                  <c:v>29980</c:v>
                </c:pt>
                <c:pt idx="4412">
                  <c:v>29981</c:v>
                </c:pt>
                <c:pt idx="4413">
                  <c:v>29982</c:v>
                </c:pt>
                <c:pt idx="4414">
                  <c:v>29983</c:v>
                </c:pt>
                <c:pt idx="4415">
                  <c:v>29984</c:v>
                </c:pt>
                <c:pt idx="4416">
                  <c:v>29985</c:v>
                </c:pt>
                <c:pt idx="4417">
                  <c:v>29986</c:v>
                </c:pt>
                <c:pt idx="4418">
                  <c:v>29987</c:v>
                </c:pt>
                <c:pt idx="4419">
                  <c:v>29988</c:v>
                </c:pt>
                <c:pt idx="4420">
                  <c:v>29989</c:v>
                </c:pt>
                <c:pt idx="4421">
                  <c:v>29990</c:v>
                </c:pt>
                <c:pt idx="4422">
                  <c:v>29991</c:v>
                </c:pt>
                <c:pt idx="4423">
                  <c:v>29992</c:v>
                </c:pt>
                <c:pt idx="4424">
                  <c:v>29993</c:v>
                </c:pt>
                <c:pt idx="4425">
                  <c:v>29994</c:v>
                </c:pt>
                <c:pt idx="4426">
                  <c:v>29995</c:v>
                </c:pt>
                <c:pt idx="4427">
                  <c:v>29996</c:v>
                </c:pt>
                <c:pt idx="4428">
                  <c:v>29997</c:v>
                </c:pt>
                <c:pt idx="4429">
                  <c:v>29998</c:v>
                </c:pt>
                <c:pt idx="4430">
                  <c:v>29999</c:v>
                </c:pt>
                <c:pt idx="4431">
                  <c:v>30000</c:v>
                </c:pt>
                <c:pt idx="4432">
                  <c:v>30001</c:v>
                </c:pt>
                <c:pt idx="4433">
                  <c:v>30002</c:v>
                </c:pt>
                <c:pt idx="4434">
                  <c:v>30003</c:v>
                </c:pt>
                <c:pt idx="4435">
                  <c:v>30004</c:v>
                </c:pt>
                <c:pt idx="4436">
                  <c:v>30005</c:v>
                </c:pt>
                <c:pt idx="4437">
                  <c:v>30006</c:v>
                </c:pt>
                <c:pt idx="4438">
                  <c:v>30007</c:v>
                </c:pt>
                <c:pt idx="4439">
                  <c:v>30008</c:v>
                </c:pt>
                <c:pt idx="4440">
                  <c:v>30009</c:v>
                </c:pt>
                <c:pt idx="4441">
                  <c:v>30010</c:v>
                </c:pt>
                <c:pt idx="4442">
                  <c:v>30011</c:v>
                </c:pt>
                <c:pt idx="4443">
                  <c:v>30012</c:v>
                </c:pt>
                <c:pt idx="4444">
                  <c:v>30013</c:v>
                </c:pt>
                <c:pt idx="4445">
                  <c:v>30014</c:v>
                </c:pt>
                <c:pt idx="4446">
                  <c:v>30015</c:v>
                </c:pt>
                <c:pt idx="4447">
                  <c:v>30016</c:v>
                </c:pt>
                <c:pt idx="4448">
                  <c:v>30017</c:v>
                </c:pt>
                <c:pt idx="4449">
                  <c:v>30018</c:v>
                </c:pt>
                <c:pt idx="4450">
                  <c:v>30019</c:v>
                </c:pt>
                <c:pt idx="4451">
                  <c:v>30020</c:v>
                </c:pt>
                <c:pt idx="4452">
                  <c:v>30021</c:v>
                </c:pt>
                <c:pt idx="4453">
                  <c:v>30022</c:v>
                </c:pt>
                <c:pt idx="4454">
                  <c:v>30023</c:v>
                </c:pt>
                <c:pt idx="4455">
                  <c:v>30024</c:v>
                </c:pt>
                <c:pt idx="4456">
                  <c:v>30025</c:v>
                </c:pt>
                <c:pt idx="4457">
                  <c:v>30026</c:v>
                </c:pt>
                <c:pt idx="4458">
                  <c:v>30027</c:v>
                </c:pt>
                <c:pt idx="4459">
                  <c:v>30028</c:v>
                </c:pt>
                <c:pt idx="4460">
                  <c:v>30029</c:v>
                </c:pt>
                <c:pt idx="4461">
                  <c:v>30030</c:v>
                </c:pt>
                <c:pt idx="4462">
                  <c:v>30031</c:v>
                </c:pt>
                <c:pt idx="4463">
                  <c:v>30032</c:v>
                </c:pt>
                <c:pt idx="4464">
                  <c:v>30033</c:v>
                </c:pt>
                <c:pt idx="4465">
                  <c:v>30034</c:v>
                </c:pt>
                <c:pt idx="4466">
                  <c:v>30035</c:v>
                </c:pt>
                <c:pt idx="4467">
                  <c:v>30036</c:v>
                </c:pt>
                <c:pt idx="4468">
                  <c:v>30037</c:v>
                </c:pt>
                <c:pt idx="4469">
                  <c:v>30038</c:v>
                </c:pt>
                <c:pt idx="4470">
                  <c:v>30039</c:v>
                </c:pt>
                <c:pt idx="4471">
                  <c:v>30040</c:v>
                </c:pt>
                <c:pt idx="4472">
                  <c:v>30041</c:v>
                </c:pt>
                <c:pt idx="4473">
                  <c:v>30042</c:v>
                </c:pt>
                <c:pt idx="4474">
                  <c:v>30043</c:v>
                </c:pt>
                <c:pt idx="4475">
                  <c:v>30044</c:v>
                </c:pt>
                <c:pt idx="4476">
                  <c:v>30045</c:v>
                </c:pt>
                <c:pt idx="4477">
                  <c:v>30046</c:v>
                </c:pt>
                <c:pt idx="4478">
                  <c:v>30047</c:v>
                </c:pt>
                <c:pt idx="4479">
                  <c:v>30048</c:v>
                </c:pt>
                <c:pt idx="4480">
                  <c:v>30049</c:v>
                </c:pt>
                <c:pt idx="4481">
                  <c:v>30050</c:v>
                </c:pt>
                <c:pt idx="4482">
                  <c:v>30051</c:v>
                </c:pt>
                <c:pt idx="4483">
                  <c:v>30052</c:v>
                </c:pt>
                <c:pt idx="4484">
                  <c:v>30053</c:v>
                </c:pt>
                <c:pt idx="4485">
                  <c:v>30054</c:v>
                </c:pt>
                <c:pt idx="4486">
                  <c:v>30055</c:v>
                </c:pt>
                <c:pt idx="4487">
                  <c:v>30056</c:v>
                </c:pt>
                <c:pt idx="4488">
                  <c:v>30057</c:v>
                </c:pt>
                <c:pt idx="4489">
                  <c:v>30058</c:v>
                </c:pt>
                <c:pt idx="4490">
                  <c:v>30059</c:v>
                </c:pt>
                <c:pt idx="4491">
                  <c:v>30060</c:v>
                </c:pt>
                <c:pt idx="4492">
                  <c:v>30061</c:v>
                </c:pt>
                <c:pt idx="4493">
                  <c:v>30062</c:v>
                </c:pt>
                <c:pt idx="4494">
                  <c:v>30063</c:v>
                </c:pt>
                <c:pt idx="4495">
                  <c:v>30064</c:v>
                </c:pt>
                <c:pt idx="4496">
                  <c:v>30065</c:v>
                </c:pt>
                <c:pt idx="4497">
                  <c:v>30066</c:v>
                </c:pt>
                <c:pt idx="4498">
                  <c:v>30067</c:v>
                </c:pt>
                <c:pt idx="4499">
                  <c:v>30068</c:v>
                </c:pt>
                <c:pt idx="4500">
                  <c:v>30069</c:v>
                </c:pt>
                <c:pt idx="4501">
                  <c:v>30070</c:v>
                </c:pt>
                <c:pt idx="4502">
                  <c:v>30071</c:v>
                </c:pt>
                <c:pt idx="4503">
                  <c:v>30072</c:v>
                </c:pt>
                <c:pt idx="4504">
                  <c:v>30073</c:v>
                </c:pt>
                <c:pt idx="4505">
                  <c:v>30074</c:v>
                </c:pt>
                <c:pt idx="4506">
                  <c:v>30075</c:v>
                </c:pt>
                <c:pt idx="4507">
                  <c:v>30076</c:v>
                </c:pt>
                <c:pt idx="4508">
                  <c:v>30077</c:v>
                </c:pt>
                <c:pt idx="4509">
                  <c:v>30078</c:v>
                </c:pt>
                <c:pt idx="4510">
                  <c:v>30079</c:v>
                </c:pt>
                <c:pt idx="4511">
                  <c:v>30080</c:v>
                </c:pt>
                <c:pt idx="4512">
                  <c:v>30081</c:v>
                </c:pt>
                <c:pt idx="4513">
                  <c:v>30082</c:v>
                </c:pt>
                <c:pt idx="4514">
                  <c:v>30083</c:v>
                </c:pt>
                <c:pt idx="4515">
                  <c:v>30084</c:v>
                </c:pt>
                <c:pt idx="4516">
                  <c:v>30085</c:v>
                </c:pt>
                <c:pt idx="4517">
                  <c:v>30086</c:v>
                </c:pt>
                <c:pt idx="4518">
                  <c:v>30087</c:v>
                </c:pt>
                <c:pt idx="4519">
                  <c:v>30088</c:v>
                </c:pt>
                <c:pt idx="4520">
                  <c:v>30089</c:v>
                </c:pt>
                <c:pt idx="4521">
                  <c:v>30090</c:v>
                </c:pt>
                <c:pt idx="4522">
                  <c:v>30091</c:v>
                </c:pt>
                <c:pt idx="4523">
                  <c:v>30092</c:v>
                </c:pt>
                <c:pt idx="4524">
                  <c:v>30093</c:v>
                </c:pt>
                <c:pt idx="4525">
                  <c:v>30094</c:v>
                </c:pt>
                <c:pt idx="4526">
                  <c:v>30095</c:v>
                </c:pt>
                <c:pt idx="4527">
                  <c:v>30096</c:v>
                </c:pt>
                <c:pt idx="4528">
                  <c:v>30097</c:v>
                </c:pt>
                <c:pt idx="4529">
                  <c:v>30098</c:v>
                </c:pt>
                <c:pt idx="4530">
                  <c:v>30099</c:v>
                </c:pt>
                <c:pt idx="4531">
                  <c:v>30100</c:v>
                </c:pt>
                <c:pt idx="4532">
                  <c:v>30101</c:v>
                </c:pt>
                <c:pt idx="4533">
                  <c:v>30102</c:v>
                </c:pt>
                <c:pt idx="4534">
                  <c:v>30103</c:v>
                </c:pt>
                <c:pt idx="4535">
                  <c:v>30104</c:v>
                </c:pt>
                <c:pt idx="4536">
                  <c:v>30105</c:v>
                </c:pt>
                <c:pt idx="4537">
                  <c:v>30106</c:v>
                </c:pt>
                <c:pt idx="4538">
                  <c:v>30107</c:v>
                </c:pt>
                <c:pt idx="4539">
                  <c:v>30108</c:v>
                </c:pt>
                <c:pt idx="4540">
                  <c:v>30109</c:v>
                </c:pt>
                <c:pt idx="4541">
                  <c:v>30110</c:v>
                </c:pt>
                <c:pt idx="4542">
                  <c:v>30111</c:v>
                </c:pt>
                <c:pt idx="4543">
                  <c:v>30112</c:v>
                </c:pt>
                <c:pt idx="4544">
                  <c:v>30113</c:v>
                </c:pt>
                <c:pt idx="4545">
                  <c:v>30114</c:v>
                </c:pt>
                <c:pt idx="4546">
                  <c:v>30115</c:v>
                </c:pt>
                <c:pt idx="4547">
                  <c:v>30116</c:v>
                </c:pt>
                <c:pt idx="4548">
                  <c:v>30117</c:v>
                </c:pt>
                <c:pt idx="4549">
                  <c:v>30118</c:v>
                </c:pt>
                <c:pt idx="4550">
                  <c:v>30119</c:v>
                </c:pt>
                <c:pt idx="4551">
                  <c:v>30120</c:v>
                </c:pt>
                <c:pt idx="4552">
                  <c:v>30121</c:v>
                </c:pt>
                <c:pt idx="4553">
                  <c:v>30122</c:v>
                </c:pt>
                <c:pt idx="4554">
                  <c:v>30123</c:v>
                </c:pt>
                <c:pt idx="4555">
                  <c:v>30124</c:v>
                </c:pt>
                <c:pt idx="4556">
                  <c:v>30125</c:v>
                </c:pt>
                <c:pt idx="4557">
                  <c:v>30126</c:v>
                </c:pt>
                <c:pt idx="4558">
                  <c:v>30127</c:v>
                </c:pt>
                <c:pt idx="4559">
                  <c:v>30128</c:v>
                </c:pt>
                <c:pt idx="4560">
                  <c:v>30129</c:v>
                </c:pt>
                <c:pt idx="4561">
                  <c:v>30130</c:v>
                </c:pt>
                <c:pt idx="4562">
                  <c:v>30131</c:v>
                </c:pt>
                <c:pt idx="4563">
                  <c:v>30132</c:v>
                </c:pt>
                <c:pt idx="4564">
                  <c:v>30133</c:v>
                </c:pt>
                <c:pt idx="4565">
                  <c:v>30134</c:v>
                </c:pt>
                <c:pt idx="4566">
                  <c:v>30135</c:v>
                </c:pt>
                <c:pt idx="4567">
                  <c:v>30136</c:v>
                </c:pt>
                <c:pt idx="4568">
                  <c:v>30137</c:v>
                </c:pt>
                <c:pt idx="4569">
                  <c:v>30138</c:v>
                </c:pt>
                <c:pt idx="4570">
                  <c:v>30139</c:v>
                </c:pt>
                <c:pt idx="4571">
                  <c:v>30140</c:v>
                </c:pt>
                <c:pt idx="4572">
                  <c:v>30141</c:v>
                </c:pt>
                <c:pt idx="4573">
                  <c:v>30142</c:v>
                </c:pt>
                <c:pt idx="4574">
                  <c:v>30143</c:v>
                </c:pt>
                <c:pt idx="4575">
                  <c:v>30144</c:v>
                </c:pt>
                <c:pt idx="4576">
                  <c:v>30145</c:v>
                </c:pt>
                <c:pt idx="4577">
                  <c:v>30146</c:v>
                </c:pt>
                <c:pt idx="4578">
                  <c:v>30147</c:v>
                </c:pt>
                <c:pt idx="4579">
                  <c:v>30148</c:v>
                </c:pt>
                <c:pt idx="4580">
                  <c:v>30149</c:v>
                </c:pt>
                <c:pt idx="4581">
                  <c:v>30150</c:v>
                </c:pt>
                <c:pt idx="4582">
                  <c:v>30151</c:v>
                </c:pt>
                <c:pt idx="4583">
                  <c:v>30152</c:v>
                </c:pt>
                <c:pt idx="4584">
                  <c:v>30153</c:v>
                </c:pt>
                <c:pt idx="4585">
                  <c:v>30154</c:v>
                </c:pt>
                <c:pt idx="4586">
                  <c:v>30155</c:v>
                </c:pt>
                <c:pt idx="4587">
                  <c:v>30156</c:v>
                </c:pt>
                <c:pt idx="4588">
                  <c:v>30157</c:v>
                </c:pt>
                <c:pt idx="4589">
                  <c:v>30158</c:v>
                </c:pt>
                <c:pt idx="4590">
                  <c:v>30159</c:v>
                </c:pt>
                <c:pt idx="4591">
                  <c:v>30160</c:v>
                </c:pt>
                <c:pt idx="4592">
                  <c:v>30161</c:v>
                </c:pt>
                <c:pt idx="4593">
                  <c:v>30162</c:v>
                </c:pt>
                <c:pt idx="4594">
                  <c:v>30163</c:v>
                </c:pt>
                <c:pt idx="4595">
                  <c:v>30164</c:v>
                </c:pt>
                <c:pt idx="4596">
                  <c:v>30165</c:v>
                </c:pt>
                <c:pt idx="4597">
                  <c:v>30166</c:v>
                </c:pt>
                <c:pt idx="4598">
                  <c:v>30167</c:v>
                </c:pt>
                <c:pt idx="4599">
                  <c:v>30168</c:v>
                </c:pt>
                <c:pt idx="4600">
                  <c:v>30169</c:v>
                </c:pt>
                <c:pt idx="4601">
                  <c:v>30170</c:v>
                </c:pt>
                <c:pt idx="4602">
                  <c:v>30171</c:v>
                </c:pt>
                <c:pt idx="4603">
                  <c:v>30172</c:v>
                </c:pt>
                <c:pt idx="4604">
                  <c:v>30173</c:v>
                </c:pt>
                <c:pt idx="4605">
                  <c:v>30174</c:v>
                </c:pt>
                <c:pt idx="4606">
                  <c:v>30175</c:v>
                </c:pt>
                <c:pt idx="4607">
                  <c:v>30176</c:v>
                </c:pt>
                <c:pt idx="4608">
                  <c:v>30177</c:v>
                </c:pt>
                <c:pt idx="4609">
                  <c:v>30178</c:v>
                </c:pt>
                <c:pt idx="4610">
                  <c:v>30179</c:v>
                </c:pt>
                <c:pt idx="4611">
                  <c:v>30180</c:v>
                </c:pt>
                <c:pt idx="4612">
                  <c:v>30181</c:v>
                </c:pt>
                <c:pt idx="4613">
                  <c:v>30182</c:v>
                </c:pt>
                <c:pt idx="4614">
                  <c:v>30183</c:v>
                </c:pt>
                <c:pt idx="4615">
                  <c:v>30184</c:v>
                </c:pt>
                <c:pt idx="4616">
                  <c:v>30185</c:v>
                </c:pt>
                <c:pt idx="4617">
                  <c:v>30186</c:v>
                </c:pt>
                <c:pt idx="4618">
                  <c:v>30187</c:v>
                </c:pt>
                <c:pt idx="4619">
                  <c:v>30188</c:v>
                </c:pt>
                <c:pt idx="4620">
                  <c:v>30189</c:v>
                </c:pt>
                <c:pt idx="4621">
                  <c:v>30190</c:v>
                </c:pt>
                <c:pt idx="4622">
                  <c:v>30191</c:v>
                </c:pt>
                <c:pt idx="4623">
                  <c:v>30192</c:v>
                </c:pt>
                <c:pt idx="4624">
                  <c:v>30193</c:v>
                </c:pt>
                <c:pt idx="4625">
                  <c:v>30194</c:v>
                </c:pt>
                <c:pt idx="4626">
                  <c:v>30195</c:v>
                </c:pt>
                <c:pt idx="4627">
                  <c:v>30196</c:v>
                </c:pt>
                <c:pt idx="4628">
                  <c:v>30197</c:v>
                </c:pt>
                <c:pt idx="4629">
                  <c:v>30198</c:v>
                </c:pt>
                <c:pt idx="4630">
                  <c:v>30199</c:v>
                </c:pt>
                <c:pt idx="4631">
                  <c:v>30200</c:v>
                </c:pt>
                <c:pt idx="4632">
                  <c:v>30201</c:v>
                </c:pt>
                <c:pt idx="4633">
                  <c:v>30202</c:v>
                </c:pt>
                <c:pt idx="4634">
                  <c:v>30203</c:v>
                </c:pt>
                <c:pt idx="4635">
                  <c:v>30204</c:v>
                </c:pt>
                <c:pt idx="4636">
                  <c:v>30205</c:v>
                </c:pt>
                <c:pt idx="4637">
                  <c:v>30206</c:v>
                </c:pt>
                <c:pt idx="4638">
                  <c:v>30207</c:v>
                </c:pt>
                <c:pt idx="4639">
                  <c:v>30208</c:v>
                </c:pt>
                <c:pt idx="4640">
                  <c:v>30209</c:v>
                </c:pt>
                <c:pt idx="4641">
                  <c:v>30210</c:v>
                </c:pt>
                <c:pt idx="4642">
                  <c:v>30211</c:v>
                </c:pt>
                <c:pt idx="4643">
                  <c:v>30212</c:v>
                </c:pt>
                <c:pt idx="4644">
                  <c:v>30213</c:v>
                </c:pt>
                <c:pt idx="4645">
                  <c:v>30214</c:v>
                </c:pt>
                <c:pt idx="4646">
                  <c:v>30215</c:v>
                </c:pt>
                <c:pt idx="4647">
                  <c:v>30216</c:v>
                </c:pt>
                <c:pt idx="4648">
                  <c:v>30217</c:v>
                </c:pt>
                <c:pt idx="4649">
                  <c:v>30218</c:v>
                </c:pt>
                <c:pt idx="4650">
                  <c:v>30219</c:v>
                </c:pt>
                <c:pt idx="4651">
                  <c:v>30220</c:v>
                </c:pt>
                <c:pt idx="4652">
                  <c:v>30221</c:v>
                </c:pt>
                <c:pt idx="4653">
                  <c:v>30222</c:v>
                </c:pt>
                <c:pt idx="4654">
                  <c:v>30223</c:v>
                </c:pt>
                <c:pt idx="4655">
                  <c:v>30224</c:v>
                </c:pt>
                <c:pt idx="4656">
                  <c:v>30225</c:v>
                </c:pt>
                <c:pt idx="4657">
                  <c:v>30226</c:v>
                </c:pt>
                <c:pt idx="4658">
                  <c:v>30227</c:v>
                </c:pt>
                <c:pt idx="4659">
                  <c:v>30228</c:v>
                </c:pt>
                <c:pt idx="4660">
                  <c:v>30229</c:v>
                </c:pt>
                <c:pt idx="4661">
                  <c:v>30230</c:v>
                </c:pt>
                <c:pt idx="4662">
                  <c:v>30231</c:v>
                </c:pt>
                <c:pt idx="4663">
                  <c:v>30232</c:v>
                </c:pt>
                <c:pt idx="4664">
                  <c:v>30233</c:v>
                </c:pt>
                <c:pt idx="4665">
                  <c:v>30234</c:v>
                </c:pt>
                <c:pt idx="4666">
                  <c:v>30235</c:v>
                </c:pt>
                <c:pt idx="4667">
                  <c:v>30236</c:v>
                </c:pt>
                <c:pt idx="4668">
                  <c:v>30237</c:v>
                </c:pt>
                <c:pt idx="4669">
                  <c:v>30238</c:v>
                </c:pt>
                <c:pt idx="4670">
                  <c:v>30239</c:v>
                </c:pt>
                <c:pt idx="4671">
                  <c:v>30240</c:v>
                </c:pt>
                <c:pt idx="4672">
                  <c:v>30241</c:v>
                </c:pt>
                <c:pt idx="4673">
                  <c:v>30242</c:v>
                </c:pt>
                <c:pt idx="4674">
                  <c:v>30243</c:v>
                </c:pt>
                <c:pt idx="4675">
                  <c:v>30244</c:v>
                </c:pt>
                <c:pt idx="4676">
                  <c:v>30245</c:v>
                </c:pt>
                <c:pt idx="4677">
                  <c:v>30246</c:v>
                </c:pt>
                <c:pt idx="4678">
                  <c:v>30247</c:v>
                </c:pt>
                <c:pt idx="4679">
                  <c:v>30248</c:v>
                </c:pt>
                <c:pt idx="4680">
                  <c:v>30249</c:v>
                </c:pt>
                <c:pt idx="4681">
                  <c:v>30250</c:v>
                </c:pt>
                <c:pt idx="4682">
                  <c:v>30251</c:v>
                </c:pt>
                <c:pt idx="4683">
                  <c:v>30252</c:v>
                </c:pt>
                <c:pt idx="4684">
                  <c:v>30253</c:v>
                </c:pt>
                <c:pt idx="4685">
                  <c:v>30254</c:v>
                </c:pt>
                <c:pt idx="4686">
                  <c:v>30255</c:v>
                </c:pt>
                <c:pt idx="4687">
                  <c:v>30256</c:v>
                </c:pt>
                <c:pt idx="4688">
                  <c:v>30257</c:v>
                </c:pt>
                <c:pt idx="4689">
                  <c:v>30258</c:v>
                </c:pt>
                <c:pt idx="4690">
                  <c:v>30259</c:v>
                </c:pt>
                <c:pt idx="4691">
                  <c:v>30260</c:v>
                </c:pt>
                <c:pt idx="4692">
                  <c:v>30261</c:v>
                </c:pt>
                <c:pt idx="4693">
                  <c:v>30262</c:v>
                </c:pt>
                <c:pt idx="4694">
                  <c:v>30263</c:v>
                </c:pt>
                <c:pt idx="4695">
                  <c:v>30264</c:v>
                </c:pt>
                <c:pt idx="4696">
                  <c:v>30265</c:v>
                </c:pt>
                <c:pt idx="4697">
                  <c:v>30266</c:v>
                </c:pt>
                <c:pt idx="4698">
                  <c:v>30267</c:v>
                </c:pt>
                <c:pt idx="4699">
                  <c:v>30268</c:v>
                </c:pt>
                <c:pt idx="4700">
                  <c:v>30269</c:v>
                </c:pt>
                <c:pt idx="4701">
                  <c:v>30270</c:v>
                </c:pt>
                <c:pt idx="4702">
                  <c:v>30271</c:v>
                </c:pt>
                <c:pt idx="4703">
                  <c:v>30272</c:v>
                </c:pt>
                <c:pt idx="4704">
                  <c:v>30273</c:v>
                </c:pt>
                <c:pt idx="4705">
                  <c:v>30274</c:v>
                </c:pt>
                <c:pt idx="4706">
                  <c:v>30275</c:v>
                </c:pt>
                <c:pt idx="4707">
                  <c:v>30276</c:v>
                </c:pt>
                <c:pt idx="4708">
                  <c:v>30277</c:v>
                </c:pt>
                <c:pt idx="4709">
                  <c:v>30278</c:v>
                </c:pt>
                <c:pt idx="4710">
                  <c:v>30279</c:v>
                </c:pt>
                <c:pt idx="4711">
                  <c:v>30280</c:v>
                </c:pt>
                <c:pt idx="4712">
                  <c:v>30281</c:v>
                </c:pt>
                <c:pt idx="4713">
                  <c:v>30282</c:v>
                </c:pt>
                <c:pt idx="4714">
                  <c:v>30283</c:v>
                </c:pt>
                <c:pt idx="4715">
                  <c:v>30284</c:v>
                </c:pt>
                <c:pt idx="4716">
                  <c:v>30285</c:v>
                </c:pt>
                <c:pt idx="4717">
                  <c:v>30286</c:v>
                </c:pt>
                <c:pt idx="4718">
                  <c:v>30287</c:v>
                </c:pt>
                <c:pt idx="4719">
                  <c:v>30288</c:v>
                </c:pt>
                <c:pt idx="4720">
                  <c:v>30289</c:v>
                </c:pt>
                <c:pt idx="4721">
                  <c:v>30290</c:v>
                </c:pt>
                <c:pt idx="4722">
                  <c:v>30291</c:v>
                </c:pt>
                <c:pt idx="4723">
                  <c:v>30292</c:v>
                </c:pt>
                <c:pt idx="4724">
                  <c:v>30293</c:v>
                </c:pt>
                <c:pt idx="4725">
                  <c:v>30294</c:v>
                </c:pt>
                <c:pt idx="4726">
                  <c:v>30295</c:v>
                </c:pt>
                <c:pt idx="4727">
                  <c:v>30296</c:v>
                </c:pt>
                <c:pt idx="4728">
                  <c:v>30297</c:v>
                </c:pt>
                <c:pt idx="4729">
                  <c:v>30298</c:v>
                </c:pt>
                <c:pt idx="4730">
                  <c:v>30299</c:v>
                </c:pt>
                <c:pt idx="4731">
                  <c:v>30300</c:v>
                </c:pt>
                <c:pt idx="4732">
                  <c:v>30301</c:v>
                </c:pt>
                <c:pt idx="4733">
                  <c:v>30302</c:v>
                </c:pt>
                <c:pt idx="4734">
                  <c:v>30303</c:v>
                </c:pt>
                <c:pt idx="4735">
                  <c:v>30304</c:v>
                </c:pt>
                <c:pt idx="4736">
                  <c:v>30305</c:v>
                </c:pt>
                <c:pt idx="4737">
                  <c:v>30306</c:v>
                </c:pt>
                <c:pt idx="4738">
                  <c:v>30307</c:v>
                </c:pt>
                <c:pt idx="4739">
                  <c:v>30308</c:v>
                </c:pt>
                <c:pt idx="4740">
                  <c:v>30309</c:v>
                </c:pt>
                <c:pt idx="4741">
                  <c:v>30310</c:v>
                </c:pt>
                <c:pt idx="4742">
                  <c:v>30311</c:v>
                </c:pt>
                <c:pt idx="4743">
                  <c:v>30312</c:v>
                </c:pt>
                <c:pt idx="4744">
                  <c:v>30313</c:v>
                </c:pt>
                <c:pt idx="4745">
                  <c:v>30314</c:v>
                </c:pt>
                <c:pt idx="4746">
                  <c:v>30315</c:v>
                </c:pt>
                <c:pt idx="4747">
                  <c:v>30316</c:v>
                </c:pt>
                <c:pt idx="4748">
                  <c:v>30317</c:v>
                </c:pt>
                <c:pt idx="4749">
                  <c:v>30318</c:v>
                </c:pt>
                <c:pt idx="4750">
                  <c:v>30319</c:v>
                </c:pt>
                <c:pt idx="4751">
                  <c:v>30320</c:v>
                </c:pt>
                <c:pt idx="4752">
                  <c:v>30321</c:v>
                </c:pt>
                <c:pt idx="4753">
                  <c:v>30322</c:v>
                </c:pt>
                <c:pt idx="4754">
                  <c:v>30323</c:v>
                </c:pt>
                <c:pt idx="4755">
                  <c:v>30324</c:v>
                </c:pt>
                <c:pt idx="4756">
                  <c:v>30325</c:v>
                </c:pt>
                <c:pt idx="4757">
                  <c:v>30326</c:v>
                </c:pt>
                <c:pt idx="4758">
                  <c:v>30327</c:v>
                </c:pt>
                <c:pt idx="4759">
                  <c:v>30328</c:v>
                </c:pt>
                <c:pt idx="4760">
                  <c:v>30329</c:v>
                </c:pt>
                <c:pt idx="4761">
                  <c:v>30330</c:v>
                </c:pt>
                <c:pt idx="4762">
                  <c:v>30331</c:v>
                </c:pt>
                <c:pt idx="4763">
                  <c:v>30332</c:v>
                </c:pt>
                <c:pt idx="4764">
                  <c:v>30333</c:v>
                </c:pt>
                <c:pt idx="4765">
                  <c:v>30334</c:v>
                </c:pt>
                <c:pt idx="4766">
                  <c:v>30335</c:v>
                </c:pt>
                <c:pt idx="4767">
                  <c:v>30336</c:v>
                </c:pt>
                <c:pt idx="4768">
                  <c:v>30337</c:v>
                </c:pt>
                <c:pt idx="4769">
                  <c:v>30338</c:v>
                </c:pt>
                <c:pt idx="4770">
                  <c:v>30339</c:v>
                </c:pt>
                <c:pt idx="4771">
                  <c:v>30340</c:v>
                </c:pt>
                <c:pt idx="4772">
                  <c:v>30341</c:v>
                </c:pt>
                <c:pt idx="4773">
                  <c:v>30342</c:v>
                </c:pt>
                <c:pt idx="4774">
                  <c:v>30343</c:v>
                </c:pt>
                <c:pt idx="4775">
                  <c:v>30344</c:v>
                </c:pt>
                <c:pt idx="4776">
                  <c:v>30345</c:v>
                </c:pt>
                <c:pt idx="4777">
                  <c:v>30346</c:v>
                </c:pt>
                <c:pt idx="4778">
                  <c:v>30347</c:v>
                </c:pt>
                <c:pt idx="4779">
                  <c:v>30348</c:v>
                </c:pt>
                <c:pt idx="4780">
                  <c:v>30349</c:v>
                </c:pt>
                <c:pt idx="4781">
                  <c:v>30350</c:v>
                </c:pt>
                <c:pt idx="4782">
                  <c:v>30351</c:v>
                </c:pt>
                <c:pt idx="4783">
                  <c:v>30352</c:v>
                </c:pt>
                <c:pt idx="4784">
                  <c:v>30353</c:v>
                </c:pt>
                <c:pt idx="4785">
                  <c:v>30354</c:v>
                </c:pt>
                <c:pt idx="4786">
                  <c:v>30355</c:v>
                </c:pt>
                <c:pt idx="4787">
                  <c:v>30356</c:v>
                </c:pt>
                <c:pt idx="4788">
                  <c:v>30357</c:v>
                </c:pt>
                <c:pt idx="4789">
                  <c:v>30358</c:v>
                </c:pt>
                <c:pt idx="4790">
                  <c:v>30359</c:v>
                </c:pt>
                <c:pt idx="4791">
                  <c:v>30360</c:v>
                </c:pt>
                <c:pt idx="4792">
                  <c:v>30361</c:v>
                </c:pt>
                <c:pt idx="4793">
                  <c:v>30362</c:v>
                </c:pt>
                <c:pt idx="4794">
                  <c:v>30363</c:v>
                </c:pt>
                <c:pt idx="4795">
                  <c:v>30364</c:v>
                </c:pt>
                <c:pt idx="4796">
                  <c:v>30365</c:v>
                </c:pt>
                <c:pt idx="4797">
                  <c:v>30366</c:v>
                </c:pt>
                <c:pt idx="4798">
                  <c:v>30367</c:v>
                </c:pt>
                <c:pt idx="4799">
                  <c:v>30368</c:v>
                </c:pt>
                <c:pt idx="4800">
                  <c:v>30369</c:v>
                </c:pt>
                <c:pt idx="4801">
                  <c:v>30370</c:v>
                </c:pt>
                <c:pt idx="4802">
                  <c:v>30371</c:v>
                </c:pt>
                <c:pt idx="4803">
                  <c:v>30372</c:v>
                </c:pt>
                <c:pt idx="4804">
                  <c:v>30373</c:v>
                </c:pt>
                <c:pt idx="4805">
                  <c:v>30374</c:v>
                </c:pt>
                <c:pt idx="4806">
                  <c:v>30375</c:v>
                </c:pt>
                <c:pt idx="4807">
                  <c:v>30376</c:v>
                </c:pt>
                <c:pt idx="4808">
                  <c:v>30377</c:v>
                </c:pt>
                <c:pt idx="4809">
                  <c:v>30378</c:v>
                </c:pt>
                <c:pt idx="4810">
                  <c:v>30379</c:v>
                </c:pt>
                <c:pt idx="4811">
                  <c:v>30380</c:v>
                </c:pt>
                <c:pt idx="4812">
                  <c:v>30381</c:v>
                </c:pt>
                <c:pt idx="4813">
                  <c:v>30382</c:v>
                </c:pt>
                <c:pt idx="4814">
                  <c:v>30383</c:v>
                </c:pt>
                <c:pt idx="4815">
                  <c:v>30384</c:v>
                </c:pt>
                <c:pt idx="4816">
                  <c:v>30385</c:v>
                </c:pt>
                <c:pt idx="4817">
                  <c:v>30386</c:v>
                </c:pt>
                <c:pt idx="4818">
                  <c:v>30387</c:v>
                </c:pt>
                <c:pt idx="4819">
                  <c:v>30388</c:v>
                </c:pt>
                <c:pt idx="4820">
                  <c:v>30389</c:v>
                </c:pt>
                <c:pt idx="4821">
                  <c:v>30390</c:v>
                </c:pt>
                <c:pt idx="4822">
                  <c:v>30391</c:v>
                </c:pt>
                <c:pt idx="4823">
                  <c:v>30392</c:v>
                </c:pt>
                <c:pt idx="4824">
                  <c:v>30393</c:v>
                </c:pt>
                <c:pt idx="4825">
                  <c:v>30394</c:v>
                </c:pt>
                <c:pt idx="4826">
                  <c:v>30395</c:v>
                </c:pt>
                <c:pt idx="4827">
                  <c:v>30396</c:v>
                </c:pt>
                <c:pt idx="4828">
                  <c:v>30397</c:v>
                </c:pt>
                <c:pt idx="4829">
                  <c:v>30398</c:v>
                </c:pt>
                <c:pt idx="4830">
                  <c:v>30399</c:v>
                </c:pt>
                <c:pt idx="4831">
                  <c:v>30400</c:v>
                </c:pt>
                <c:pt idx="4832">
                  <c:v>30401</c:v>
                </c:pt>
                <c:pt idx="4833">
                  <c:v>30402</c:v>
                </c:pt>
                <c:pt idx="4834">
                  <c:v>30403</c:v>
                </c:pt>
                <c:pt idx="4835">
                  <c:v>30404</c:v>
                </c:pt>
                <c:pt idx="4836">
                  <c:v>30405</c:v>
                </c:pt>
                <c:pt idx="4837">
                  <c:v>30406</c:v>
                </c:pt>
                <c:pt idx="4838">
                  <c:v>30407</c:v>
                </c:pt>
                <c:pt idx="4839">
                  <c:v>30408</c:v>
                </c:pt>
                <c:pt idx="4840">
                  <c:v>30409</c:v>
                </c:pt>
                <c:pt idx="4841">
                  <c:v>30410</c:v>
                </c:pt>
                <c:pt idx="4842">
                  <c:v>30411</c:v>
                </c:pt>
                <c:pt idx="4843">
                  <c:v>30412</c:v>
                </c:pt>
                <c:pt idx="4844">
                  <c:v>30413</c:v>
                </c:pt>
                <c:pt idx="4845">
                  <c:v>30414</c:v>
                </c:pt>
                <c:pt idx="4846">
                  <c:v>30415</c:v>
                </c:pt>
                <c:pt idx="4847">
                  <c:v>30416</c:v>
                </c:pt>
                <c:pt idx="4848">
                  <c:v>30417</c:v>
                </c:pt>
                <c:pt idx="4849">
                  <c:v>30418</c:v>
                </c:pt>
                <c:pt idx="4850">
                  <c:v>30419</c:v>
                </c:pt>
                <c:pt idx="4851">
                  <c:v>30420</c:v>
                </c:pt>
                <c:pt idx="4852">
                  <c:v>30421</c:v>
                </c:pt>
                <c:pt idx="4853">
                  <c:v>30422</c:v>
                </c:pt>
                <c:pt idx="4854">
                  <c:v>30423</c:v>
                </c:pt>
                <c:pt idx="4855">
                  <c:v>30424</c:v>
                </c:pt>
                <c:pt idx="4856">
                  <c:v>30425</c:v>
                </c:pt>
                <c:pt idx="4857">
                  <c:v>30426</c:v>
                </c:pt>
                <c:pt idx="4858">
                  <c:v>30427</c:v>
                </c:pt>
                <c:pt idx="4859">
                  <c:v>30428</c:v>
                </c:pt>
                <c:pt idx="4860">
                  <c:v>30429</c:v>
                </c:pt>
                <c:pt idx="4861">
                  <c:v>30430</c:v>
                </c:pt>
                <c:pt idx="4862">
                  <c:v>30431</c:v>
                </c:pt>
                <c:pt idx="4863">
                  <c:v>30432</c:v>
                </c:pt>
                <c:pt idx="4864">
                  <c:v>30433</c:v>
                </c:pt>
                <c:pt idx="4865">
                  <c:v>30434</c:v>
                </c:pt>
                <c:pt idx="4866">
                  <c:v>30435</c:v>
                </c:pt>
                <c:pt idx="4867">
                  <c:v>30436</c:v>
                </c:pt>
                <c:pt idx="4868">
                  <c:v>30437</c:v>
                </c:pt>
                <c:pt idx="4869">
                  <c:v>30438</c:v>
                </c:pt>
                <c:pt idx="4870">
                  <c:v>30439</c:v>
                </c:pt>
                <c:pt idx="4871">
                  <c:v>30440</c:v>
                </c:pt>
                <c:pt idx="4872">
                  <c:v>30441</c:v>
                </c:pt>
                <c:pt idx="4873">
                  <c:v>30442</c:v>
                </c:pt>
                <c:pt idx="4874">
                  <c:v>30443</c:v>
                </c:pt>
                <c:pt idx="4875">
                  <c:v>30444</c:v>
                </c:pt>
                <c:pt idx="4876">
                  <c:v>30445</c:v>
                </c:pt>
                <c:pt idx="4877">
                  <c:v>30446</c:v>
                </c:pt>
                <c:pt idx="4878">
                  <c:v>30447</c:v>
                </c:pt>
                <c:pt idx="4879">
                  <c:v>30448</c:v>
                </c:pt>
                <c:pt idx="4880">
                  <c:v>30449</c:v>
                </c:pt>
                <c:pt idx="4881">
                  <c:v>30450</c:v>
                </c:pt>
                <c:pt idx="4882">
                  <c:v>30451</c:v>
                </c:pt>
                <c:pt idx="4883">
                  <c:v>30452</c:v>
                </c:pt>
                <c:pt idx="4884">
                  <c:v>30453</c:v>
                </c:pt>
                <c:pt idx="4885">
                  <c:v>30454</c:v>
                </c:pt>
                <c:pt idx="4886">
                  <c:v>30455</c:v>
                </c:pt>
                <c:pt idx="4887">
                  <c:v>30456</c:v>
                </c:pt>
                <c:pt idx="4888">
                  <c:v>30457</c:v>
                </c:pt>
                <c:pt idx="4889">
                  <c:v>30458</c:v>
                </c:pt>
                <c:pt idx="4890">
                  <c:v>30459</c:v>
                </c:pt>
                <c:pt idx="4891">
                  <c:v>30460</c:v>
                </c:pt>
                <c:pt idx="4892">
                  <c:v>30461</c:v>
                </c:pt>
                <c:pt idx="4893">
                  <c:v>30462</c:v>
                </c:pt>
                <c:pt idx="4894">
                  <c:v>30463</c:v>
                </c:pt>
                <c:pt idx="4895">
                  <c:v>30464</c:v>
                </c:pt>
                <c:pt idx="4896">
                  <c:v>30465</c:v>
                </c:pt>
                <c:pt idx="4897">
                  <c:v>30466</c:v>
                </c:pt>
                <c:pt idx="4898">
                  <c:v>30467</c:v>
                </c:pt>
                <c:pt idx="4899">
                  <c:v>30468</c:v>
                </c:pt>
                <c:pt idx="4900">
                  <c:v>30469</c:v>
                </c:pt>
                <c:pt idx="4901">
                  <c:v>30470</c:v>
                </c:pt>
                <c:pt idx="4902">
                  <c:v>30471</c:v>
                </c:pt>
                <c:pt idx="4903">
                  <c:v>30472</c:v>
                </c:pt>
                <c:pt idx="4904">
                  <c:v>30473</c:v>
                </c:pt>
                <c:pt idx="4905">
                  <c:v>30474</c:v>
                </c:pt>
                <c:pt idx="4906">
                  <c:v>30475</c:v>
                </c:pt>
                <c:pt idx="4907">
                  <c:v>30476</c:v>
                </c:pt>
                <c:pt idx="4908">
                  <c:v>30477</c:v>
                </c:pt>
                <c:pt idx="4909">
                  <c:v>30478</c:v>
                </c:pt>
                <c:pt idx="4910">
                  <c:v>30479</c:v>
                </c:pt>
                <c:pt idx="4911">
                  <c:v>30480</c:v>
                </c:pt>
                <c:pt idx="4912">
                  <c:v>30481</c:v>
                </c:pt>
                <c:pt idx="4913">
                  <c:v>30482</c:v>
                </c:pt>
                <c:pt idx="4914">
                  <c:v>30483</c:v>
                </c:pt>
                <c:pt idx="4915">
                  <c:v>30484</c:v>
                </c:pt>
                <c:pt idx="4916">
                  <c:v>30485</c:v>
                </c:pt>
                <c:pt idx="4917">
                  <c:v>30486</c:v>
                </c:pt>
                <c:pt idx="4918">
                  <c:v>30487</c:v>
                </c:pt>
                <c:pt idx="4919">
                  <c:v>30488</c:v>
                </c:pt>
                <c:pt idx="4920">
                  <c:v>30489</c:v>
                </c:pt>
                <c:pt idx="4921">
                  <c:v>30490</c:v>
                </c:pt>
                <c:pt idx="4922">
                  <c:v>30491</c:v>
                </c:pt>
                <c:pt idx="4923">
                  <c:v>30492</c:v>
                </c:pt>
                <c:pt idx="4924">
                  <c:v>30493</c:v>
                </c:pt>
                <c:pt idx="4925">
                  <c:v>30494</c:v>
                </c:pt>
                <c:pt idx="4926">
                  <c:v>30495</c:v>
                </c:pt>
                <c:pt idx="4927">
                  <c:v>30496</c:v>
                </c:pt>
                <c:pt idx="4928">
                  <c:v>30497</c:v>
                </c:pt>
                <c:pt idx="4929">
                  <c:v>30498</c:v>
                </c:pt>
                <c:pt idx="4930">
                  <c:v>30499</c:v>
                </c:pt>
                <c:pt idx="4931">
                  <c:v>30500</c:v>
                </c:pt>
                <c:pt idx="4932">
                  <c:v>30501</c:v>
                </c:pt>
                <c:pt idx="4933">
                  <c:v>30502</c:v>
                </c:pt>
                <c:pt idx="4934">
                  <c:v>30503</c:v>
                </c:pt>
                <c:pt idx="4935">
                  <c:v>30504</c:v>
                </c:pt>
                <c:pt idx="4936">
                  <c:v>30505</c:v>
                </c:pt>
                <c:pt idx="4937">
                  <c:v>30506</c:v>
                </c:pt>
                <c:pt idx="4938">
                  <c:v>30507</c:v>
                </c:pt>
                <c:pt idx="4939">
                  <c:v>30508</c:v>
                </c:pt>
                <c:pt idx="4940">
                  <c:v>30509</c:v>
                </c:pt>
                <c:pt idx="4941">
                  <c:v>30510</c:v>
                </c:pt>
                <c:pt idx="4942">
                  <c:v>30511</c:v>
                </c:pt>
                <c:pt idx="4943">
                  <c:v>30512</c:v>
                </c:pt>
                <c:pt idx="4944">
                  <c:v>30513</c:v>
                </c:pt>
                <c:pt idx="4945">
                  <c:v>30514</c:v>
                </c:pt>
                <c:pt idx="4946">
                  <c:v>30515</c:v>
                </c:pt>
                <c:pt idx="4947">
                  <c:v>30516</c:v>
                </c:pt>
                <c:pt idx="4948">
                  <c:v>30517</c:v>
                </c:pt>
                <c:pt idx="4949">
                  <c:v>30518</c:v>
                </c:pt>
                <c:pt idx="4950">
                  <c:v>30519</c:v>
                </c:pt>
                <c:pt idx="4951">
                  <c:v>30520</c:v>
                </c:pt>
                <c:pt idx="4952">
                  <c:v>30521</c:v>
                </c:pt>
                <c:pt idx="4953">
                  <c:v>30522</c:v>
                </c:pt>
                <c:pt idx="4954">
                  <c:v>30523</c:v>
                </c:pt>
                <c:pt idx="4955">
                  <c:v>30524</c:v>
                </c:pt>
                <c:pt idx="4956">
                  <c:v>30525</c:v>
                </c:pt>
                <c:pt idx="4957">
                  <c:v>30526</c:v>
                </c:pt>
                <c:pt idx="4958">
                  <c:v>30527</c:v>
                </c:pt>
                <c:pt idx="4959">
                  <c:v>30528</c:v>
                </c:pt>
                <c:pt idx="4960">
                  <c:v>30529</c:v>
                </c:pt>
                <c:pt idx="4961">
                  <c:v>30530</c:v>
                </c:pt>
                <c:pt idx="4962">
                  <c:v>30531</c:v>
                </c:pt>
                <c:pt idx="4963">
                  <c:v>30532</c:v>
                </c:pt>
                <c:pt idx="4964">
                  <c:v>30533</c:v>
                </c:pt>
                <c:pt idx="4965">
                  <c:v>30534</c:v>
                </c:pt>
                <c:pt idx="4966">
                  <c:v>30535</c:v>
                </c:pt>
                <c:pt idx="4967">
                  <c:v>30536</c:v>
                </c:pt>
                <c:pt idx="4968">
                  <c:v>30537</c:v>
                </c:pt>
                <c:pt idx="4969">
                  <c:v>30538</c:v>
                </c:pt>
                <c:pt idx="4970">
                  <c:v>30539</c:v>
                </c:pt>
                <c:pt idx="4971">
                  <c:v>30540</c:v>
                </c:pt>
                <c:pt idx="4972">
                  <c:v>30541</c:v>
                </c:pt>
                <c:pt idx="4973">
                  <c:v>30542</c:v>
                </c:pt>
                <c:pt idx="4974">
                  <c:v>30543</c:v>
                </c:pt>
                <c:pt idx="4975">
                  <c:v>30544</c:v>
                </c:pt>
                <c:pt idx="4976">
                  <c:v>30545</c:v>
                </c:pt>
                <c:pt idx="4977">
                  <c:v>30546</c:v>
                </c:pt>
                <c:pt idx="4978">
                  <c:v>30547</c:v>
                </c:pt>
                <c:pt idx="4979">
                  <c:v>30548</c:v>
                </c:pt>
                <c:pt idx="4980">
                  <c:v>30549</c:v>
                </c:pt>
                <c:pt idx="4981">
                  <c:v>30550</c:v>
                </c:pt>
                <c:pt idx="4982">
                  <c:v>30551</c:v>
                </c:pt>
                <c:pt idx="4983">
                  <c:v>30552</c:v>
                </c:pt>
                <c:pt idx="4984">
                  <c:v>30553</c:v>
                </c:pt>
                <c:pt idx="4985">
                  <c:v>30554</c:v>
                </c:pt>
                <c:pt idx="4986">
                  <c:v>30555</c:v>
                </c:pt>
                <c:pt idx="4987">
                  <c:v>30556</c:v>
                </c:pt>
                <c:pt idx="4988">
                  <c:v>30557</c:v>
                </c:pt>
                <c:pt idx="4989">
                  <c:v>30558</c:v>
                </c:pt>
                <c:pt idx="4990">
                  <c:v>30559</c:v>
                </c:pt>
                <c:pt idx="4991">
                  <c:v>30560</c:v>
                </c:pt>
                <c:pt idx="4992">
                  <c:v>30561</c:v>
                </c:pt>
                <c:pt idx="4993">
                  <c:v>30562</c:v>
                </c:pt>
                <c:pt idx="4994">
                  <c:v>30563</c:v>
                </c:pt>
                <c:pt idx="4995">
                  <c:v>30564</c:v>
                </c:pt>
                <c:pt idx="4996">
                  <c:v>30565</c:v>
                </c:pt>
                <c:pt idx="4997">
                  <c:v>30566</c:v>
                </c:pt>
                <c:pt idx="4998">
                  <c:v>30567</c:v>
                </c:pt>
                <c:pt idx="4999">
                  <c:v>30568</c:v>
                </c:pt>
                <c:pt idx="5000">
                  <c:v>30569</c:v>
                </c:pt>
                <c:pt idx="5001">
                  <c:v>30570</c:v>
                </c:pt>
                <c:pt idx="5002">
                  <c:v>30571</c:v>
                </c:pt>
                <c:pt idx="5003">
                  <c:v>30572</c:v>
                </c:pt>
                <c:pt idx="5004">
                  <c:v>30573</c:v>
                </c:pt>
                <c:pt idx="5005">
                  <c:v>30574</c:v>
                </c:pt>
                <c:pt idx="5006">
                  <c:v>30575</c:v>
                </c:pt>
                <c:pt idx="5007">
                  <c:v>30576</c:v>
                </c:pt>
                <c:pt idx="5008">
                  <c:v>30577</c:v>
                </c:pt>
                <c:pt idx="5009">
                  <c:v>30578</c:v>
                </c:pt>
                <c:pt idx="5010">
                  <c:v>30579</c:v>
                </c:pt>
                <c:pt idx="5011">
                  <c:v>30580</c:v>
                </c:pt>
                <c:pt idx="5012">
                  <c:v>30581</c:v>
                </c:pt>
                <c:pt idx="5013">
                  <c:v>30582</c:v>
                </c:pt>
                <c:pt idx="5014">
                  <c:v>30583</c:v>
                </c:pt>
                <c:pt idx="5015">
                  <c:v>30584</c:v>
                </c:pt>
                <c:pt idx="5016">
                  <c:v>30585</c:v>
                </c:pt>
                <c:pt idx="5017">
                  <c:v>30586</c:v>
                </c:pt>
                <c:pt idx="5018">
                  <c:v>30587</c:v>
                </c:pt>
                <c:pt idx="5019">
                  <c:v>30588</c:v>
                </c:pt>
                <c:pt idx="5020">
                  <c:v>30589</c:v>
                </c:pt>
                <c:pt idx="5021">
                  <c:v>30590</c:v>
                </c:pt>
                <c:pt idx="5022">
                  <c:v>30591</c:v>
                </c:pt>
                <c:pt idx="5023">
                  <c:v>30592</c:v>
                </c:pt>
                <c:pt idx="5024">
                  <c:v>30593</c:v>
                </c:pt>
                <c:pt idx="5025">
                  <c:v>30594</c:v>
                </c:pt>
                <c:pt idx="5026">
                  <c:v>30595</c:v>
                </c:pt>
                <c:pt idx="5027">
                  <c:v>30596</c:v>
                </c:pt>
                <c:pt idx="5028">
                  <c:v>30597</c:v>
                </c:pt>
                <c:pt idx="5029">
                  <c:v>30598</c:v>
                </c:pt>
                <c:pt idx="5030">
                  <c:v>30599</c:v>
                </c:pt>
                <c:pt idx="5031">
                  <c:v>30600</c:v>
                </c:pt>
                <c:pt idx="5032">
                  <c:v>30601</c:v>
                </c:pt>
                <c:pt idx="5033">
                  <c:v>30602</c:v>
                </c:pt>
                <c:pt idx="5034">
                  <c:v>30603</c:v>
                </c:pt>
                <c:pt idx="5035">
                  <c:v>30604</c:v>
                </c:pt>
                <c:pt idx="5036">
                  <c:v>30605</c:v>
                </c:pt>
                <c:pt idx="5037">
                  <c:v>30606</c:v>
                </c:pt>
                <c:pt idx="5038">
                  <c:v>30607</c:v>
                </c:pt>
                <c:pt idx="5039">
                  <c:v>30608</c:v>
                </c:pt>
                <c:pt idx="5040">
                  <c:v>30609</c:v>
                </c:pt>
                <c:pt idx="5041">
                  <c:v>30610</c:v>
                </c:pt>
                <c:pt idx="5042">
                  <c:v>30611</c:v>
                </c:pt>
                <c:pt idx="5043">
                  <c:v>30612</c:v>
                </c:pt>
                <c:pt idx="5044">
                  <c:v>30613</c:v>
                </c:pt>
                <c:pt idx="5045">
                  <c:v>30614</c:v>
                </c:pt>
                <c:pt idx="5046">
                  <c:v>30615</c:v>
                </c:pt>
                <c:pt idx="5047">
                  <c:v>30616</c:v>
                </c:pt>
                <c:pt idx="5048">
                  <c:v>30617</c:v>
                </c:pt>
                <c:pt idx="5049">
                  <c:v>30618</c:v>
                </c:pt>
                <c:pt idx="5050">
                  <c:v>30619</c:v>
                </c:pt>
                <c:pt idx="5051">
                  <c:v>30620</c:v>
                </c:pt>
                <c:pt idx="5052">
                  <c:v>30621</c:v>
                </c:pt>
                <c:pt idx="5053">
                  <c:v>30622</c:v>
                </c:pt>
                <c:pt idx="5054">
                  <c:v>30623</c:v>
                </c:pt>
                <c:pt idx="5055">
                  <c:v>30624</c:v>
                </c:pt>
                <c:pt idx="5056">
                  <c:v>30625</c:v>
                </c:pt>
                <c:pt idx="5057">
                  <c:v>30626</c:v>
                </c:pt>
                <c:pt idx="5058">
                  <c:v>30627</c:v>
                </c:pt>
                <c:pt idx="5059">
                  <c:v>30628</c:v>
                </c:pt>
                <c:pt idx="5060">
                  <c:v>30629</c:v>
                </c:pt>
                <c:pt idx="5061">
                  <c:v>30630</c:v>
                </c:pt>
                <c:pt idx="5062">
                  <c:v>30631</c:v>
                </c:pt>
                <c:pt idx="5063">
                  <c:v>30632</c:v>
                </c:pt>
                <c:pt idx="5064">
                  <c:v>30633</c:v>
                </c:pt>
                <c:pt idx="5065">
                  <c:v>30634</c:v>
                </c:pt>
                <c:pt idx="5066">
                  <c:v>30635</c:v>
                </c:pt>
                <c:pt idx="5067">
                  <c:v>30636</c:v>
                </c:pt>
                <c:pt idx="5068">
                  <c:v>30637</c:v>
                </c:pt>
                <c:pt idx="5069">
                  <c:v>30638</c:v>
                </c:pt>
                <c:pt idx="5070">
                  <c:v>30639</c:v>
                </c:pt>
                <c:pt idx="5071">
                  <c:v>30640</c:v>
                </c:pt>
                <c:pt idx="5072">
                  <c:v>30641</c:v>
                </c:pt>
                <c:pt idx="5073">
                  <c:v>30642</c:v>
                </c:pt>
                <c:pt idx="5074">
                  <c:v>30643</c:v>
                </c:pt>
                <c:pt idx="5075">
                  <c:v>30644</c:v>
                </c:pt>
                <c:pt idx="5076">
                  <c:v>30645</c:v>
                </c:pt>
                <c:pt idx="5077">
                  <c:v>30646</c:v>
                </c:pt>
                <c:pt idx="5078">
                  <c:v>30647</c:v>
                </c:pt>
                <c:pt idx="5079">
                  <c:v>30648</c:v>
                </c:pt>
                <c:pt idx="5080">
                  <c:v>30649</c:v>
                </c:pt>
                <c:pt idx="5081">
                  <c:v>30650</c:v>
                </c:pt>
                <c:pt idx="5082">
                  <c:v>30651</c:v>
                </c:pt>
                <c:pt idx="5083">
                  <c:v>30652</c:v>
                </c:pt>
                <c:pt idx="5084">
                  <c:v>30653</c:v>
                </c:pt>
                <c:pt idx="5085">
                  <c:v>30654</c:v>
                </c:pt>
                <c:pt idx="5086">
                  <c:v>30655</c:v>
                </c:pt>
                <c:pt idx="5087">
                  <c:v>30656</c:v>
                </c:pt>
                <c:pt idx="5088">
                  <c:v>30657</c:v>
                </c:pt>
                <c:pt idx="5089">
                  <c:v>30658</c:v>
                </c:pt>
                <c:pt idx="5090">
                  <c:v>30659</c:v>
                </c:pt>
                <c:pt idx="5091">
                  <c:v>30660</c:v>
                </c:pt>
                <c:pt idx="5092">
                  <c:v>30661</c:v>
                </c:pt>
                <c:pt idx="5093">
                  <c:v>30662</c:v>
                </c:pt>
                <c:pt idx="5094">
                  <c:v>30663</c:v>
                </c:pt>
                <c:pt idx="5095">
                  <c:v>30664</c:v>
                </c:pt>
                <c:pt idx="5096">
                  <c:v>30665</c:v>
                </c:pt>
                <c:pt idx="5097">
                  <c:v>30666</c:v>
                </c:pt>
                <c:pt idx="5098">
                  <c:v>30667</c:v>
                </c:pt>
                <c:pt idx="5099">
                  <c:v>30668</c:v>
                </c:pt>
                <c:pt idx="5100">
                  <c:v>30669</c:v>
                </c:pt>
                <c:pt idx="5101">
                  <c:v>30670</c:v>
                </c:pt>
                <c:pt idx="5102">
                  <c:v>30671</c:v>
                </c:pt>
                <c:pt idx="5103">
                  <c:v>30672</c:v>
                </c:pt>
                <c:pt idx="5104">
                  <c:v>30673</c:v>
                </c:pt>
                <c:pt idx="5105">
                  <c:v>30674</c:v>
                </c:pt>
                <c:pt idx="5106">
                  <c:v>30675</c:v>
                </c:pt>
                <c:pt idx="5107">
                  <c:v>30676</c:v>
                </c:pt>
                <c:pt idx="5108">
                  <c:v>30677</c:v>
                </c:pt>
                <c:pt idx="5109">
                  <c:v>30678</c:v>
                </c:pt>
                <c:pt idx="5110">
                  <c:v>30679</c:v>
                </c:pt>
                <c:pt idx="5111">
                  <c:v>30680</c:v>
                </c:pt>
                <c:pt idx="5112">
                  <c:v>30681</c:v>
                </c:pt>
                <c:pt idx="5113">
                  <c:v>30682</c:v>
                </c:pt>
                <c:pt idx="5114">
                  <c:v>30683</c:v>
                </c:pt>
                <c:pt idx="5115">
                  <c:v>30684</c:v>
                </c:pt>
                <c:pt idx="5116">
                  <c:v>30685</c:v>
                </c:pt>
                <c:pt idx="5117">
                  <c:v>30686</c:v>
                </c:pt>
                <c:pt idx="5118">
                  <c:v>30687</c:v>
                </c:pt>
                <c:pt idx="5119">
                  <c:v>30688</c:v>
                </c:pt>
                <c:pt idx="5120">
                  <c:v>30689</c:v>
                </c:pt>
                <c:pt idx="5121">
                  <c:v>30690</c:v>
                </c:pt>
                <c:pt idx="5122">
                  <c:v>30691</c:v>
                </c:pt>
                <c:pt idx="5123">
                  <c:v>30692</c:v>
                </c:pt>
                <c:pt idx="5124">
                  <c:v>30693</c:v>
                </c:pt>
                <c:pt idx="5125">
                  <c:v>30694</c:v>
                </c:pt>
                <c:pt idx="5126">
                  <c:v>30695</c:v>
                </c:pt>
                <c:pt idx="5127">
                  <c:v>30696</c:v>
                </c:pt>
                <c:pt idx="5128">
                  <c:v>30697</c:v>
                </c:pt>
                <c:pt idx="5129">
                  <c:v>30698</c:v>
                </c:pt>
                <c:pt idx="5130">
                  <c:v>30699</c:v>
                </c:pt>
                <c:pt idx="5131">
                  <c:v>30700</c:v>
                </c:pt>
                <c:pt idx="5132">
                  <c:v>30701</c:v>
                </c:pt>
                <c:pt idx="5133">
                  <c:v>30702</c:v>
                </c:pt>
                <c:pt idx="5134">
                  <c:v>30703</c:v>
                </c:pt>
                <c:pt idx="5135">
                  <c:v>30704</c:v>
                </c:pt>
                <c:pt idx="5136">
                  <c:v>30705</c:v>
                </c:pt>
                <c:pt idx="5137">
                  <c:v>30706</c:v>
                </c:pt>
                <c:pt idx="5138">
                  <c:v>30707</c:v>
                </c:pt>
                <c:pt idx="5139">
                  <c:v>30708</c:v>
                </c:pt>
                <c:pt idx="5140">
                  <c:v>30709</c:v>
                </c:pt>
                <c:pt idx="5141">
                  <c:v>30710</c:v>
                </c:pt>
                <c:pt idx="5142">
                  <c:v>30711</c:v>
                </c:pt>
                <c:pt idx="5143">
                  <c:v>30712</c:v>
                </c:pt>
                <c:pt idx="5144">
                  <c:v>30713</c:v>
                </c:pt>
                <c:pt idx="5145">
                  <c:v>30714</c:v>
                </c:pt>
                <c:pt idx="5146">
                  <c:v>30715</c:v>
                </c:pt>
                <c:pt idx="5147">
                  <c:v>30716</c:v>
                </c:pt>
                <c:pt idx="5148">
                  <c:v>30717</c:v>
                </c:pt>
                <c:pt idx="5149">
                  <c:v>30718</c:v>
                </c:pt>
                <c:pt idx="5150">
                  <c:v>30719</c:v>
                </c:pt>
                <c:pt idx="5151">
                  <c:v>30720</c:v>
                </c:pt>
                <c:pt idx="5152">
                  <c:v>30721</c:v>
                </c:pt>
                <c:pt idx="5153">
                  <c:v>30722</c:v>
                </c:pt>
                <c:pt idx="5154">
                  <c:v>30723</c:v>
                </c:pt>
                <c:pt idx="5155">
                  <c:v>30724</c:v>
                </c:pt>
                <c:pt idx="5156">
                  <c:v>30725</c:v>
                </c:pt>
                <c:pt idx="5157">
                  <c:v>30726</c:v>
                </c:pt>
                <c:pt idx="5158">
                  <c:v>30727</c:v>
                </c:pt>
                <c:pt idx="5159">
                  <c:v>30728</c:v>
                </c:pt>
                <c:pt idx="5160">
                  <c:v>30729</c:v>
                </c:pt>
                <c:pt idx="5161">
                  <c:v>30730</c:v>
                </c:pt>
                <c:pt idx="5162">
                  <c:v>30731</c:v>
                </c:pt>
                <c:pt idx="5163">
                  <c:v>30732</c:v>
                </c:pt>
                <c:pt idx="5164">
                  <c:v>30733</c:v>
                </c:pt>
                <c:pt idx="5165">
                  <c:v>30734</c:v>
                </c:pt>
                <c:pt idx="5166">
                  <c:v>30735</c:v>
                </c:pt>
                <c:pt idx="5167">
                  <c:v>30736</c:v>
                </c:pt>
                <c:pt idx="5168">
                  <c:v>30737</c:v>
                </c:pt>
                <c:pt idx="5169">
                  <c:v>30738</c:v>
                </c:pt>
                <c:pt idx="5170">
                  <c:v>30739</c:v>
                </c:pt>
                <c:pt idx="5171">
                  <c:v>30740</c:v>
                </c:pt>
                <c:pt idx="5172">
                  <c:v>30741</c:v>
                </c:pt>
                <c:pt idx="5173">
                  <c:v>30742</c:v>
                </c:pt>
                <c:pt idx="5174">
                  <c:v>30743</c:v>
                </c:pt>
                <c:pt idx="5175">
                  <c:v>30744</c:v>
                </c:pt>
                <c:pt idx="5176">
                  <c:v>30745</c:v>
                </c:pt>
                <c:pt idx="5177">
                  <c:v>30746</c:v>
                </c:pt>
                <c:pt idx="5178">
                  <c:v>30747</c:v>
                </c:pt>
                <c:pt idx="5179">
                  <c:v>30748</c:v>
                </c:pt>
                <c:pt idx="5180">
                  <c:v>30749</c:v>
                </c:pt>
                <c:pt idx="5181">
                  <c:v>30750</c:v>
                </c:pt>
                <c:pt idx="5182">
                  <c:v>30751</c:v>
                </c:pt>
                <c:pt idx="5183">
                  <c:v>30752</c:v>
                </c:pt>
                <c:pt idx="5184">
                  <c:v>30753</c:v>
                </c:pt>
                <c:pt idx="5185">
                  <c:v>30754</c:v>
                </c:pt>
                <c:pt idx="5186">
                  <c:v>30755</c:v>
                </c:pt>
                <c:pt idx="5187">
                  <c:v>30756</c:v>
                </c:pt>
                <c:pt idx="5188">
                  <c:v>30757</c:v>
                </c:pt>
                <c:pt idx="5189">
                  <c:v>30758</c:v>
                </c:pt>
                <c:pt idx="5190">
                  <c:v>30759</c:v>
                </c:pt>
                <c:pt idx="5191">
                  <c:v>30760</c:v>
                </c:pt>
                <c:pt idx="5192">
                  <c:v>30761</c:v>
                </c:pt>
                <c:pt idx="5193">
                  <c:v>30762</c:v>
                </c:pt>
                <c:pt idx="5194">
                  <c:v>30763</c:v>
                </c:pt>
                <c:pt idx="5195">
                  <c:v>30764</c:v>
                </c:pt>
                <c:pt idx="5196">
                  <c:v>30765</c:v>
                </c:pt>
                <c:pt idx="5197">
                  <c:v>30766</c:v>
                </c:pt>
                <c:pt idx="5198">
                  <c:v>30767</c:v>
                </c:pt>
                <c:pt idx="5199">
                  <c:v>30768</c:v>
                </c:pt>
                <c:pt idx="5200">
                  <c:v>30769</c:v>
                </c:pt>
                <c:pt idx="5201">
                  <c:v>30770</c:v>
                </c:pt>
                <c:pt idx="5202">
                  <c:v>30771</c:v>
                </c:pt>
                <c:pt idx="5203">
                  <c:v>30772</c:v>
                </c:pt>
                <c:pt idx="5204">
                  <c:v>30773</c:v>
                </c:pt>
                <c:pt idx="5205">
                  <c:v>30774</c:v>
                </c:pt>
                <c:pt idx="5206">
                  <c:v>30775</c:v>
                </c:pt>
                <c:pt idx="5207">
                  <c:v>30776</c:v>
                </c:pt>
                <c:pt idx="5208">
                  <c:v>30777</c:v>
                </c:pt>
                <c:pt idx="5209">
                  <c:v>30778</c:v>
                </c:pt>
                <c:pt idx="5210">
                  <c:v>30779</c:v>
                </c:pt>
                <c:pt idx="5211">
                  <c:v>30780</c:v>
                </c:pt>
                <c:pt idx="5212">
                  <c:v>30781</c:v>
                </c:pt>
                <c:pt idx="5213">
                  <c:v>30782</c:v>
                </c:pt>
                <c:pt idx="5214">
                  <c:v>30783</c:v>
                </c:pt>
                <c:pt idx="5215">
                  <c:v>30784</c:v>
                </c:pt>
                <c:pt idx="5216">
                  <c:v>30785</c:v>
                </c:pt>
                <c:pt idx="5217">
                  <c:v>30786</c:v>
                </c:pt>
                <c:pt idx="5218">
                  <c:v>30787</c:v>
                </c:pt>
                <c:pt idx="5219">
                  <c:v>30788</c:v>
                </c:pt>
                <c:pt idx="5220">
                  <c:v>30789</c:v>
                </c:pt>
                <c:pt idx="5221">
                  <c:v>30790</c:v>
                </c:pt>
                <c:pt idx="5222">
                  <c:v>30791</c:v>
                </c:pt>
                <c:pt idx="5223">
                  <c:v>30792</c:v>
                </c:pt>
                <c:pt idx="5224">
                  <c:v>30793</c:v>
                </c:pt>
                <c:pt idx="5225">
                  <c:v>30794</c:v>
                </c:pt>
                <c:pt idx="5226">
                  <c:v>30795</c:v>
                </c:pt>
                <c:pt idx="5227">
                  <c:v>30796</c:v>
                </c:pt>
                <c:pt idx="5228">
                  <c:v>30797</c:v>
                </c:pt>
                <c:pt idx="5229">
                  <c:v>30798</c:v>
                </c:pt>
                <c:pt idx="5230">
                  <c:v>30799</c:v>
                </c:pt>
                <c:pt idx="5231">
                  <c:v>30800</c:v>
                </c:pt>
                <c:pt idx="5232">
                  <c:v>30801</c:v>
                </c:pt>
                <c:pt idx="5233">
                  <c:v>30802</c:v>
                </c:pt>
                <c:pt idx="5234">
                  <c:v>30803</c:v>
                </c:pt>
                <c:pt idx="5235">
                  <c:v>30804</c:v>
                </c:pt>
                <c:pt idx="5236">
                  <c:v>30805</c:v>
                </c:pt>
                <c:pt idx="5237">
                  <c:v>30806</c:v>
                </c:pt>
                <c:pt idx="5238">
                  <c:v>30807</c:v>
                </c:pt>
                <c:pt idx="5239">
                  <c:v>30808</c:v>
                </c:pt>
                <c:pt idx="5240">
                  <c:v>30809</c:v>
                </c:pt>
                <c:pt idx="5241">
                  <c:v>30810</c:v>
                </c:pt>
                <c:pt idx="5242">
                  <c:v>30811</c:v>
                </c:pt>
                <c:pt idx="5243">
                  <c:v>30812</c:v>
                </c:pt>
                <c:pt idx="5244">
                  <c:v>30813</c:v>
                </c:pt>
                <c:pt idx="5245">
                  <c:v>30814</c:v>
                </c:pt>
                <c:pt idx="5246">
                  <c:v>30815</c:v>
                </c:pt>
                <c:pt idx="5247">
                  <c:v>30816</c:v>
                </c:pt>
                <c:pt idx="5248">
                  <c:v>30817</c:v>
                </c:pt>
                <c:pt idx="5249">
                  <c:v>30818</c:v>
                </c:pt>
                <c:pt idx="5250">
                  <c:v>30819</c:v>
                </c:pt>
                <c:pt idx="5251">
                  <c:v>30820</c:v>
                </c:pt>
                <c:pt idx="5252">
                  <c:v>30821</c:v>
                </c:pt>
                <c:pt idx="5253">
                  <c:v>30822</c:v>
                </c:pt>
                <c:pt idx="5254">
                  <c:v>30823</c:v>
                </c:pt>
                <c:pt idx="5255">
                  <c:v>30824</c:v>
                </c:pt>
                <c:pt idx="5256">
                  <c:v>30825</c:v>
                </c:pt>
                <c:pt idx="5257">
                  <c:v>30826</c:v>
                </c:pt>
                <c:pt idx="5258">
                  <c:v>30827</c:v>
                </c:pt>
                <c:pt idx="5259">
                  <c:v>30828</c:v>
                </c:pt>
                <c:pt idx="5260">
                  <c:v>30829</c:v>
                </c:pt>
                <c:pt idx="5261">
                  <c:v>30830</c:v>
                </c:pt>
                <c:pt idx="5262">
                  <c:v>30831</c:v>
                </c:pt>
                <c:pt idx="5263">
                  <c:v>30832</c:v>
                </c:pt>
                <c:pt idx="5264">
                  <c:v>30833</c:v>
                </c:pt>
                <c:pt idx="5265">
                  <c:v>30834</c:v>
                </c:pt>
                <c:pt idx="5266">
                  <c:v>30835</c:v>
                </c:pt>
                <c:pt idx="5267">
                  <c:v>30836</c:v>
                </c:pt>
                <c:pt idx="5268">
                  <c:v>30837</c:v>
                </c:pt>
                <c:pt idx="5269">
                  <c:v>30838</c:v>
                </c:pt>
                <c:pt idx="5270">
                  <c:v>30839</c:v>
                </c:pt>
                <c:pt idx="5271">
                  <c:v>30840</c:v>
                </c:pt>
                <c:pt idx="5272">
                  <c:v>30841</c:v>
                </c:pt>
                <c:pt idx="5273">
                  <c:v>30842</c:v>
                </c:pt>
                <c:pt idx="5274">
                  <c:v>30843</c:v>
                </c:pt>
                <c:pt idx="5275">
                  <c:v>30844</c:v>
                </c:pt>
                <c:pt idx="5276">
                  <c:v>30845</c:v>
                </c:pt>
                <c:pt idx="5277">
                  <c:v>30846</c:v>
                </c:pt>
                <c:pt idx="5278">
                  <c:v>30847</c:v>
                </c:pt>
                <c:pt idx="5279">
                  <c:v>30848</c:v>
                </c:pt>
                <c:pt idx="5280">
                  <c:v>30849</c:v>
                </c:pt>
                <c:pt idx="5281">
                  <c:v>30850</c:v>
                </c:pt>
                <c:pt idx="5282">
                  <c:v>30851</c:v>
                </c:pt>
                <c:pt idx="5283">
                  <c:v>30852</c:v>
                </c:pt>
                <c:pt idx="5284">
                  <c:v>30853</c:v>
                </c:pt>
                <c:pt idx="5285">
                  <c:v>30854</c:v>
                </c:pt>
                <c:pt idx="5286">
                  <c:v>30855</c:v>
                </c:pt>
                <c:pt idx="5287">
                  <c:v>30856</c:v>
                </c:pt>
                <c:pt idx="5288">
                  <c:v>30857</c:v>
                </c:pt>
                <c:pt idx="5289">
                  <c:v>30858</c:v>
                </c:pt>
                <c:pt idx="5290">
                  <c:v>30859</c:v>
                </c:pt>
                <c:pt idx="5291">
                  <c:v>30860</c:v>
                </c:pt>
                <c:pt idx="5292">
                  <c:v>30861</c:v>
                </c:pt>
                <c:pt idx="5293">
                  <c:v>30862</c:v>
                </c:pt>
                <c:pt idx="5294">
                  <c:v>30863</c:v>
                </c:pt>
                <c:pt idx="5295">
                  <c:v>30864</c:v>
                </c:pt>
                <c:pt idx="5296">
                  <c:v>30865</c:v>
                </c:pt>
                <c:pt idx="5297">
                  <c:v>30866</c:v>
                </c:pt>
                <c:pt idx="5298">
                  <c:v>30867</c:v>
                </c:pt>
                <c:pt idx="5299">
                  <c:v>30868</c:v>
                </c:pt>
                <c:pt idx="5300">
                  <c:v>30869</c:v>
                </c:pt>
                <c:pt idx="5301">
                  <c:v>30870</c:v>
                </c:pt>
                <c:pt idx="5302">
                  <c:v>30871</c:v>
                </c:pt>
                <c:pt idx="5303">
                  <c:v>30872</c:v>
                </c:pt>
                <c:pt idx="5304">
                  <c:v>30873</c:v>
                </c:pt>
                <c:pt idx="5305">
                  <c:v>30874</c:v>
                </c:pt>
                <c:pt idx="5306">
                  <c:v>30875</c:v>
                </c:pt>
                <c:pt idx="5307">
                  <c:v>30876</c:v>
                </c:pt>
                <c:pt idx="5308">
                  <c:v>30877</c:v>
                </c:pt>
                <c:pt idx="5309">
                  <c:v>30878</c:v>
                </c:pt>
                <c:pt idx="5310">
                  <c:v>30879</c:v>
                </c:pt>
                <c:pt idx="5311">
                  <c:v>30880</c:v>
                </c:pt>
                <c:pt idx="5312">
                  <c:v>30881</c:v>
                </c:pt>
                <c:pt idx="5313">
                  <c:v>30882</c:v>
                </c:pt>
                <c:pt idx="5314">
                  <c:v>30883</c:v>
                </c:pt>
                <c:pt idx="5315">
                  <c:v>30884</c:v>
                </c:pt>
                <c:pt idx="5316">
                  <c:v>30885</c:v>
                </c:pt>
                <c:pt idx="5317">
                  <c:v>30886</c:v>
                </c:pt>
                <c:pt idx="5318">
                  <c:v>30887</c:v>
                </c:pt>
                <c:pt idx="5319">
                  <c:v>30888</c:v>
                </c:pt>
                <c:pt idx="5320">
                  <c:v>30889</c:v>
                </c:pt>
                <c:pt idx="5321">
                  <c:v>30890</c:v>
                </c:pt>
                <c:pt idx="5322">
                  <c:v>30891</c:v>
                </c:pt>
                <c:pt idx="5323">
                  <c:v>30892</c:v>
                </c:pt>
                <c:pt idx="5324">
                  <c:v>30893</c:v>
                </c:pt>
                <c:pt idx="5325">
                  <c:v>30894</c:v>
                </c:pt>
                <c:pt idx="5326">
                  <c:v>30895</c:v>
                </c:pt>
                <c:pt idx="5327">
                  <c:v>30896</c:v>
                </c:pt>
                <c:pt idx="5328">
                  <c:v>30897</c:v>
                </c:pt>
                <c:pt idx="5329">
                  <c:v>30898</c:v>
                </c:pt>
                <c:pt idx="5330">
                  <c:v>30899</c:v>
                </c:pt>
                <c:pt idx="5331">
                  <c:v>30900</c:v>
                </c:pt>
                <c:pt idx="5332">
                  <c:v>30901</c:v>
                </c:pt>
                <c:pt idx="5333">
                  <c:v>30902</c:v>
                </c:pt>
                <c:pt idx="5334">
                  <c:v>30903</c:v>
                </c:pt>
                <c:pt idx="5335">
                  <c:v>30904</c:v>
                </c:pt>
                <c:pt idx="5336">
                  <c:v>30905</c:v>
                </c:pt>
                <c:pt idx="5337">
                  <c:v>30906</c:v>
                </c:pt>
                <c:pt idx="5338">
                  <c:v>30907</c:v>
                </c:pt>
                <c:pt idx="5339">
                  <c:v>30908</c:v>
                </c:pt>
                <c:pt idx="5340">
                  <c:v>30909</c:v>
                </c:pt>
                <c:pt idx="5341">
                  <c:v>30910</c:v>
                </c:pt>
                <c:pt idx="5342">
                  <c:v>30911</c:v>
                </c:pt>
                <c:pt idx="5343">
                  <c:v>30912</c:v>
                </c:pt>
                <c:pt idx="5344">
                  <c:v>30913</c:v>
                </c:pt>
                <c:pt idx="5345">
                  <c:v>30914</c:v>
                </c:pt>
                <c:pt idx="5346">
                  <c:v>30915</c:v>
                </c:pt>
                <c:pt idx="5347">
                  <c:v>30916</c:v>
                </c:pt>
                <c:pt idx="5348">
                  <c:v>30917</c:v>
                </c:pt>
                <c:pt idx="5349">
                  <c:v>30918</c:v>
                </c:pt>
                <c:pt idx="5350">
                  <c:v>30919</c:v>
                </c:pt>
                <c:pt idx="5351">
                  <c:v>30920</c:v>
                </c:pt>
                <c:pt idx="5352">
                  <c:v>30921</c:v>
                </c:pt>
                <c:pt idx="5353">
                  <c:v>30922</c:v>
                </c:pt>
                <c:pt idx="5354">
                  <c:v>30923</c:v>
                </c:pt>
                <c:pt idx="5355">
                  <c:v>30924</c:v>
                </c:pt>
                <c:pt idx="5356">
                  <c:v>30925</c:v>
                </c:pt>
                <c:pt idx="5357">
                  <c:v>30926</c:v>
                </c:pt>
                <c:pt idx="5358">
                  <c:v>30927</c:v>
                </c:pt>
                <c:pt idx="5359">
                  <c:v>30928</c:v>
                </c:pt>
                <c:pt idx="5360">
                  <c:v>30929</c:v>
                </c:pt>
                <c:pt idx="5361">
                  <c:v>30930</c:v>
                </c:pt>
                <c:pt idx="5362">
                  <c:v>30931</c:v>
                </c:pt>
                <c:pt idx="5363">
                  <c:v>30932</c:v>
                </c:pt>
                <c:pt idx="5364">
                  <c:v>30933</c:v>
                </c:pt>
                <c:pt idx="5365">
                  <c:v>30934</c:v>
                </c:pt>
                <c:pt idx="5366">
                  <c:v>30935</c:v>
                </c:pt>
                <c:pt idx="5367">
                  <c:v>30936</c:v>
                </c:pt>
                <c:pt idx="5368">
                  <c:v>30937</c:v>
                </c:pt>
                <c:pt idx="5369">
                  <c:v>30938</c:v>
                </c:pt>
                <c:pt idx="5370">
                  <c:v>30939</c:v>
                </c:pt>
                <c:pt idx="5371">
                  <c:v>30940</c:v>
                </c:pt>
                <c:pt idx="5372">
                  <c:v>30941</c:v>
                </c:pt>
                <c:pt idx="5373">
                  <c:v>30942</c:v>
                </c:pt>
                <c:pt idx="5374">
                  <c:v>30943</c:v>
                </c:pt>
                <c:pt idx="5375">
                  <c:v>30944</c:v>
                </c:pt>
                <c:pt idx="5376">
                  <c:v>30945</c:v>
                </c:pt>
                <c:pt idx="5377">
                  <c:v>30946</c:v>
                </c:pt>
                <c:pt idx="5378">
                  <c:v>30947</c:v>
                </c:pt>
                <c:pt idx="5379">
                  <c:v>30948</c:v>
                </c:pt>
                <c:pt idx="5380">
                  <c:v>30949</c:v>
                </c:pt>
                <c:pt idx="5381">
                  <c:v>30950</c:v>
                </c:pt>
                <c:pt idx="5382">
                  <c:v>30951</c:v>
                </c:pt>
                <c:pt idx="5383">
                  <c:v>30952</c:v>
                </c:pt>
                <c:pt idx="5384">
                  <c:v>30953</c:v>
                </c:pt>
                <c:pt idx="5385">
                  <c:v>30954</c:v>
                </c:pt>
                <c:pt idx="5386">
                  <c:v>30955</c:v>
                </c:pt>
                <c:pt idx="5387">
                  <c:v>30956</c:v>
                </c:pt>
                <c:pt idx="5388">
                  <c:v>30957</c:v>
                </c:pt>
                <c:pt idx="5389">
                  <c:v>30958</c:v>
                </c:pt>
                <c:pt idx="5390">
                  <c:v>30959</c:v>
                </c:pt>
                <c:pt idx="5391">
                  <c:v>30960</c:v>
                </c:pt>
                <c:pt idx="5392">
                  <c:v>30961</c:v>
                </c:pt>
                <c:pt idx="5393">
                  <c:v>30962</c:v>
                </c:pt>
                <c:pt idx="5394">
                  <c:v>30963</c:v>
                </c:pt>
                <c:pt idx="5395">
                  <c:v>30964</c:v>
                </c:pt>
                <c:pt idx="5396">
                  <c:v>30965</c:v>
                </c:pt>
                <c:pt idx="5397">
                  <c:v>30966</c:v>
                </c:pt>
                <c:pt idx="5398">
                  <c:v>30967</c:v>
                </c:pt>
                <c:pt idx="5399">
                  <c:v>30968</c:v>
                </c:pt>
                <c:pt idx="5400">
                  <c:v>30969</c:v>
                </c:pt>
                <c:pt idx="5401">
                  <c:v>30970</c:v>
                </c:pt>
                <c:pt idx="5402">
                  <c:v>30971</c:v>
                </c:pt>
                <c:pt idx="5403">
                  <c:v>30972</c:v>
                </c:pt>
                <c:pt idx="5404">
                  <c:v>30973</c:v>
                </c:pt>
                <c:pt idx="5405">
                  <c:v>30974</c:v>
                </c:pt>
                <c:pt idx="5406">
                  <c:v>30975</c:v>
                </c:pt>
                <c:pt idx="5407">
                  <c:v>30976</c:v>
                </c:pt>
                <c:pt idx="5408">
                  <c:v>30977</c:v>
                </c:pt>
                <c:pt idx="5409">
                  <c:v>30978</c:v>
                </c:pt>
                <c:pt idx="5410">
                  <c:v>30979</c:v>
                </c:pt>
                <c:pt idx="5411">
                  <c:v>30980</c:v>
                </c:pt>
                <c:pt idx="5412">
                  <c:v>30981</c:v>
                </c:pt>
                <c:pt idx="5413">
                  <c:v>30982</c:v>
                </c:pt>
                <c:pt idx="5414">
                  <c:v>30983</c:v>
                </c:pt>
                <c:pt idx="5415">
                  <c:v>30984</c:v>
                </c:pt>
                <c:pt idx="5416">
                  <c:v>30985</c:v>
                </c:pt>
                <c:pt idx="5417">
                  <c:v>30986</c:v>
                </c:pt>
                <c:pt idx="5418">
                  <c:v>30987</c:v>
                </c:pt>
                <c:pt idx="5419">
                  <c:v>30988</c:v>
                </c:pt>
                <c:pt idx="5420">
                  <c:v>30989</c:v>
                </c:pt>
                <c:pt idx="5421">
                  <c:v>30990</c:v>
                </c:pt>
                <c:pt idx="5422">
                  <c:v>30991</c:v>
                </c:pt>
                <c:pt idx="5423">
                  <c:v>30992</c:v>
                </c:pt>
                <c:pt idx="5424">
                  <c:v>30993</c:v>
                </c:pt>
                <c:pt idx="5425">
                  <c:v>30994</c:v>
                </c:pt>
                <c:pt idx="5426">
                  <c:v>30995</c:v>
                </c:pt>
                <c:pt idx="5427">
                  <c:v>30996</c:v>
                </c:pt>
                <c:pt idx="5428">
                  <c:v>30997</c:v>
                </c:pt>
                <c:pt idx="5429">
                  <c:v>30998</c:v>
                </c:pt>
                <c:pt idx="5430">
                  <c:v>30999</c:v>
                </c:pt>
                <c:pt idx="5431">
                  <c:v>31000</c:v>
                </c:pt>
                <c:pt idx="5432">
                  <c:v>31001</c:v>
                </c:pt>
                <c:pt idx="5433">
                  <c:v>31002</c:v>
                </c:pt>
                <c:pt idx="5434">
                  <c:v>31003</c:v>
                </c:pt>
                <c:pt idx="5435">
                  <c:v>31004</c:v>
                </c:pt>
                <c:pt idx="5436">
                  <c:v>31005</c:v>
                </c:pt>
                <c:pt idx="5437">
                  <c:v>31006</c:v>
                </c:pt>
                <c:pt idx="5438">
                  <c:v>31007</c:v>
                </c:pt>
                <c:pt idx="5439">
                  <c:v>31008</c:v>
                </c:pt>
                <c:pt idx="5440">
                  <c:v>31009</c:v>
                </c:pt>
                <c:pt idx="5441">
                  <c:v>31010</c:v>
                </c:pt>
                <c:pt idx="5442">
                  <c:v>31011</c:v>
                </c:pt>
                <c:pt idx="5443">
                  <c:v>31012</c:v>
                </c:pt>
                <c:pt idx="5444">
                  <c:v>31013</c:v>
                </c:pt>
                <c:pt idx="5445">
                  <c:v>31014</c:v>
                </c:pt>
                <c:pt idx="5446">
                  <c:v>31015</c:v>
                </c:pt>
                <c:pt idx="5447">
                  <c:v>31016</c:v>
                </c:pt>
                <c:pt idx="5448">
                  <c:v>31017</c:v>
                </c:pt>
                <c:pt idx="5449">
                  <c:v>31018</c:v>
                </c:pt>
                <c:pt idx="5450">
                  <c:v>31019</c:v>
                </c:pt>
                <c:pt idx="5451">
                  <c:v>31020</c:v>
                </c:pt>
                <c:pt idx="5452">
                  <c:v>31021</c:v>
                </c:pt>
                <c:pt idx="5453">
                  <c:v>31022</c:v>
                </c:pt>
                <c:pt idx="5454">
                  <c:v>31023</c:v>
                </c:pt>
                <c:pt idx="5455">
                  <c:v>31024</c:v>
                </c:pt>
                <c:pt idx="5456">
                  <c:v>31025</c:v>
                </c:pt>
                <c:pt idx="5457">
                  <c:v>31026</c:v>
                </c:pt>
                <c:pt idx="5458">
                  <c:v>31027</c:v>
                </c:pt>
                <c:pt idx="5459">
                  <c:v>31028</c:v>
                </c:pt>
                <c:pt idx="5460">
                  <c:v>31029</c:v>
                </c:pt>
                <c:pt idx="5461">
                  <c:v>31030</c:v>
                </c:pt>
                <c:pt idx="5462">
                  <c:v>31031</c:v>
                </c:pt>
                <c:pt idx="5463">
                  <c:v>31032</c:v>
                </c:pt>
                <c:pt idx="5464">
                  <c:v>31033</c:v>
                </c:pt>
                <c:pt idx="5465">
                  <c:v>31034</c:v>
                </c:pt>
                <c:pt idx="5466">
                  <c:v>31035</c:v>
                </c:pt>
                <c:pt idx="5467">
                  <c:v>31036</c:v>
                </c:pt>
                <c:pt idx="5468">
                  <c:v>31037</c:v>
                </c:pt>
                <c:pt idx="5469">
                  <c:v>31038</c:v>
                </c:pt>
                <c:pt idx="5470">
                  <c:v>31039</c:v>
                </c:pt>
                <c:pt idx="5471">
                  <c:v>31040</c:v>
                </c:pt>
                <c:pt idx="5472">
                  <c:v>31041</c:v>
                </c:pt>
                <c:pt idx="5473">
                  <c:v>31042</c:v>
                </c:pt>
                <c:pt idx="5474">
                  <c:v>31043</c:v>
                </c:pt>
                <c:pt idx="5475">
                  <c:v>31044</c:v>
                </c:pt>
                <c:pt idx="5476">
                  <c:v>31045</c:v>
                </c:pt>
                <c:pt idx="5477">
                  <c:v>31046</c:v>
                </c:pt>
                <c:pt idx="5478">
                  <c:v>31047</c:v>
                </c:pt>
                <c:pt idx="5479">
                  <c:v>31048</c:v>
                </c:pt>
                <c:pt idx="5480">
                  <c:v>31049</c:v>
                </c:pt>
                <c:pt idx="5481">
                  <c:v>31050</c:v>
                </c:pt>
                <c:pt idx="5482">
                  <c:v>31051</c:v>
                </c:pt>
                <c:pt idx="5483">
                  <c:v>31052</c:v>
                </c:pt>
                <c:pt idx="5484">
                  <c:v>31053</c:v>
                </c:pt>
                <c:pt idx="5485">
                  <c:v>31054</c:v>
                </c:pt>
                <c:pt idx="5486">
                  <c:v>31055</c:v>
                </c:pt>
                <c:pt idx="5487">
                  <c:v>31056</c:v>
                </c:pt>
                <c:pt idx="5488">
                  <c:v>31057</c:v>
                </c:pt>
                <c:pt idx="5489">
                  <c:v>31058</c:v>
                </c:pt>
                <c:pt idx="5490">
                  <c:v>31059</c:v>
                </c:pt>
                <c:pt idx="5491">
                  <c:v>31060</c:v>
                </c:pt>
                <c:pt idx="5492">
                  <c:v>31061</c:v>
                </c:pt>
                <c:pt idx="5493">
                  <c:v>31062</c:v>
                </c:pt>
                <c:pt idx="5494">
                  <c:v>31063</c:v>
                </c:pt>
                <c:pt idx="5495">
                  <c:v>31064</c:v>
                </c:pt>
                <c:pt idx="5496">
                  <c:v>31065</c:v>
                </c:pt>
                <c:pt idx="5497">
                  <c:v>31066</c:v>
                </c:pt>
                <c:pt idx="5498">
                  <c:v>31067</c:v>
                </c:pt>
                <c:pt idx="5499">
                  <c:v>31068</c:v>
                </c:pt>
                <c:pt idx="5500">
                  <c:v>31069</c:v>
                </c:pt>
                <c:pt idx="5501">
                  <c:v>31070</c:v>
                </c:pt>
                <c:pt idx="5502">
                  <c:v>31071</c:v>
                </c:pt>
                <c:pt idx="5503">
                  <c:v>31072</c:v>
                </c:pt>
                <c:pt idx="5504">
                  <c:v>31073</c:v>
                </c:pt>
                <c:pt idx="5505">
                  <c:v>31074</c:v>
                </c:pt>
                <c:pt idx="5506">
                  <c:v>31075</c:v>
                </c:pt>
                <c:pt idx="5507">
                  <c:v>31076</c:v>
                </c:pt>
                <c:pt idx="5508">
                  <c:v>31077</c:v>
                </c:pt>
                <c:pt idx="5509">
                  <c:v>31078</c:v>
                </c:pt>
                <c:pt idx="5510">
                  <c:v>31079</c:v>
                </c:pt>
                <c:pt idx="5511">
                  <c:v>31080</c:v>
                </c:pt>
                <c:pt idx="5512">
                  <c:v>31081</c:v>
                </c:pt>
                <c:pt idx="5513">
                  <c:v>31082</c:v>
                </c:pt>
                <c:pt idx="5514">
                  <c:v>31083</c:v>
                </c:pt>
                <c:pt idx="5515">
                  <c:v>31084</c:v>
                </c:pt>
                <c:pt idx="5516">
                  <c:v>31085</c:v>
                </c:pt>
                <c:pt idx="5517">
                  <c:v>31086</c:v>
                </c:pt>
                <c:pt idx="5518">
                  <c:v>31087</c:v>
                </c:pt>
                <c:pt idx="5519">
                  <c:v>31088</c:v>
                </c:pt>
                <c:pt idx="5520">
                  <c:v>31089</c:v>
                </c:pt>
                <c:pt idx="5521">
                  <c:v>31090</c:v>
                </c:pt>
                <c:pt idx="5522">
                  <c:v>31091</c:v>
                </c:pt>
                <c:pt idx="5523">
                  <c:v>31092</c:v>
                </c:pt>
                <c:pt idx="5524">
                  <c:v>31093</c:v>
                </c:pt>
                <c:pt idx="5525">
                  <c:v>31094</c:v>
                </c:pt>
                <c:pt idx="5526">
                  <c:v>31095</c:v>
                </c:pt>
                <c:pt idx="5527">
                  <c:v>31096</c:v>
                </c:pt>
                <c:pt idx="5528">
                  <c:v>31097</c:v>
                </c:pt>
                <c:pt idx="5529">
                  <c:v>31098</c:v>
                </c:pt>
                <c:pt idx="5530">
                  <c:v>31099</c:v>
                </c:pt>
                <c:pt idx="5531">
                  <c:v>31100</c:v>
                </c:pt>
                <c:pt idx="5532">
                  <c:v>31101</c:v>
                </c:pt>
                <c:pt idx="5533">
                  <c:v>31102</c:v>
                </c:pt>
                <c:pt idx="5534">
                  <c:v>31103</c:v>
                </c:pt>
                <c:pt idx="5535">
                  <c:v>31104</c:v>
                </c:pt>
                <c:pt idx="5536">
                  <c:v>31105</c:v>
                </c:pt>
                <c:pt idx="5537">
                  <c:v>31106</c:v>
                </c:pt>
                <c:pt idx="5538">
                  <c:v>31107</c:v>
                </c:pt>
                <c:pt idx="5539">
                  <c:v>31108</c:v>
                </c:pt>
                <c:pt idx="5540">
                  <c:v>31109</c:v>
                </c:pt>
                <c:pt idx="5541">
                  <c:v>31110</c:v>
                </c:pt>
                <c:pt idx="5542">
                  <c:v>31111</c:v>
                </c:pt>
                <c:pt idx="5543">
                  <c:v>31112</c:v>
                </c:pt>
                <c:pt idx="5544">
                  <c:v>31113</c:v>
                </c:pt>
                <c:pt idx="5545">
                  <c:v>31114</c:v>
                </c:pt>
                <c:pt idx="5546">
                  <c:v>31115</c:v>
                </c:pt>
                <c:pt idx="5547">
                  <c:v>31116</c:v>
                </c:pt>
                <c:pt idx="5548">
                  <c:v>31117</c:v>
                </c:pt>
                <c:pt idx="5549">
                  <c:v>31118</c:v>
                </c:pt>
                <c:pt idx="5550">
                  <c:v>31119</c:v>
                </c:pt>
                <c:pt idx="5551">
                  <c:v>31120</c:v>
                </c:pt>
                <c:pt idx="5552">
                  <c:v>31121</c:v>
                </c:pt>
                <c:pt idx="5553">
                  <c:v>31122</c:v>
                </c:pt>
                <c:pt idx="5554">
                  <c:v>31123</c:v>
                </c:pt>
                <c:pt idx="5555">
                  <c:v>31124</c:v>
                </c:pt>
                <c:pt idx="5556">
                  <c:v>31125</c:v>
                </c:pt>
                <c:pt idx="5557">
                  <c:v>31126</c:v>
                </c:pt>
                <c:pt idx="5558">
                  <c:v>31127</c:v>
                </c:pt>
                <c:pt idx="5559">
                  <c:v>31128</c:v>
                </c:pt>
                <c:pt idx="5560">
                  <c:v>31129</c:v>
                </c:pt>
                <c:pt idx="5561">
                  <c:v>31130</c:v>
                </c:pt>
                <c:pt idx="5562">
                  <c:v>31131</c:v>
                </c:pt>
                <c:pt idx="5563">
                  <c:v>31132</c:v>
                </c:pt>
                <c:pt idx="5564">
                  <c:v>31133</c:v>
                </c:pt>
                <c:pt idx="5565">
                  <c:v>31134</c:v>
                </c:pt>
                <c:pt idx="5566">
                  <c:v>31135</c:v>
                </c:pt>
                <c:pt idx="5567">
                  <c:v>31136</c:v>
                </c:pt>
                <c:pt idx="5568">
                  <c:v>31137</c:v>
                </c:pt>
                <c:pt idx="5569">
                  <c:v>31138</c:v>
                </c:pt>
                <c:pt idx="5570">
                  <c:v>31139</c:v>
                </c:pt>
                <c:pt idx="5571">
                  <c:v>31140</c:v>
                </c:pt>
                <c:pt idx="5572">
                  <c:v>31141</c:v>
                </c:pt>
                <c:pt idx="5573">
                  <c:v>31142</c:v>
                </c:pt>
                <c:pt idx="5574">
                  <c:v>31143</c:v>
                </c:pt>
                <c:pt idx="5575">
                  <c:v>31144</c:v>
                </c:pt>
                <c:pt idx="5576">
                  <c:v>31145</c:v>
                </c:pt>
                <c:pt idx="5577">
                  <c:v>31146</c:v>
                </c:pt>
                <c:pt idx="5578">
                  <c:v>31147</c:v>
                </c:pt>
                <c:pt idx="5579">
                  <c:v>31148</c:v>
                </c:pt>
                <c:pt idx="5580">
                  <c:v>31149</c:v>
                </c:pt>
                <c:pt idx="5581">
                  <c:v>31150</c:v>
                </c:pt>
                <c:pt idx="5582">
                  <c:v>31151</c:v>
                </c:pt>
                <c:pt idx="5583">
                  <c:v>31152</c:v>
                </c:pt>
                <c:pt idx="5584">
                  <c:v>31153</c:v>
                </c:pt>
                <c:pt idx="5585">
                  <c:v>31154</c:v>
                </c:pt>
                <c:pt idx="5586">
                  <c:v>31155</c:v>
                </c:pt>
                <c:pt idx="5587">
                  <c:v>31156</c:v>
                </c:pt>
                <c:pt idx="5588">
                  <c:v>31157</c:v>
                </c:pt>
                <c:pt idx="5589">
                  <c:v>31158</c:v>
                </c:pt>
                <c:pt idx="5590">
                  <c:v>31159</c:v>
                </c:pt>
                <c:pt idx="5591">
                  <c:v>31160</c:v>
                </c:pt>
                <c:pt idx="5592">
                  <c:v>31161</c:v>
                </c:pt>
                <c:pt idx="5593">
                  <c:v>31162</c:v>
                </c:pt>
                <c:pt idx="5594">
                  <c:v>31163</c:v>
                </c:pt>
                <c:pt idx="5595">
                  <c:v>31164</c:v>
                </c:pt>
                <c:pt idx="5596">
                  <c:v>31165</c:v>
                </c:pt>
                <c:pt idx="5597">
                  <c:v>31166</c:v>
                </c:pt>
                <c:pt idx="5598">
                  <c:v>31167</c:v>
                </c:pt>
                <c:pt idx="5599">
                  <c:v>31168</c:v>
                </c:pt>
                <c:pt idx="5600">
                  <c:v>31169</c:v>
                </c:pt>
                <c:pt idx="5601">
                  <c:v>31170</c:v>
                </c:pt>
                <c:pt idx="5602">
                  <c:v>31171</c:v>
                </c:pt>
                <c:pt idx="5603">
                  <c:v>31172</c:v>
                </c:pt>
                <c:pt idx="5604">
                  <c:v>31173</c:v>
                </c:pt>
                <c:pt idx="5605">
                  <c:v>31174</c:v>
                </c:pt>
                <c:pt idx="5606">
                  <c:v>31175</c:v>
                </c:pt>
                <c:pt idx="5607">
                  <c:v>31176</c:v>
                </c:pt>
                <c:pt idx="5608">
                  <c:v>31177</c:v>
                </c:pt>
                <c:pt idx="5609">
                  <c:v>31178</c:v>
                </c:pt>
                <c:pt idx="5610">
                  <c:v>31179</c:v>
                </c:pt>
                <c:pt idx="5611">
                  <c:v>31180</c:v>
                </c:pt>
                <c:pt idx="5612">
                  <c:v>31181</c:v>
                </c:pt>
                <c:pt idx="5613">
                  <c:v>31182</c:v>
                </c:pt>
                <c:pt idx="5614">
                  <c:v>31183</c:v>
                </c:pt>
                <c:pt idx="5615">
                  <c:v>31184</c:v>
                </c:pt>
                <c:pt idx="5616">
                  <c:v>31185</c:v>
                </c:pt>
                <c:pt idx="5617">
                  <c:v>31186</c:v>
                </c:pt>
                <c:pt idx="5618">
                  <c:v>31187</c:v>
                </c:pt>
                <c:pt idx="5619">
                  <c:v>31188</c:v>
                </c:pt>
                <c:pt idx="5620">
                  <c:v>31189</c:v>
                </c:pt>
                <c:pt idx="5621">
                  <c:v>31190</c:v>
                </c:pt>
                <c:pt idx="5622">
                  <c:v>31191</c:v>
                </c:pt>
                <c:pt idx="5623">
                  <c:v>31192</c:v>
                </c:pt>
                <c:pt idx="5624">
                  <c:v>31193</c:v>
                </c:pt>
                <c:pt idx="5625">
                  <c:v>31194</c:v>
                </c:pt>
                <c:pt idx="5626">
                  <c:v>31195</c:v>
                </c:pt>
                <c:pt idx="5627">
                  <c:v>31196</c:v>
                </c:pt>
                <c:pt idx="5628">
                  <c:v>31197</c:v>
                </c:pt>
                <c:pt idx="5629">
                  <c:v>31198</c:v>
                </c:pt>
                <c:pt idx="5630">
                  <c:v>31199</c:v>
                </c:pt>
                <c:pt idx="5631">
                  <c:v>31200</c:v>
                </c:pt>
                <c:pt idx="5632">
                  <c:v>31201</c:v>
                </c:pt>
                <c:pt idx="5633">
                  <c:v>31202</c:v>
                </c:pt>
                <c:pt idx="5634">
                  <c:v>31203</c:v>
                </c:pt>
                <c:pt idx="5635">
                  <c:v>31204</c:v>
                </c:pt>
                <c:pt idx="5636">
                  <c:v>31205</c:v>
                </c:pt>
                <c:pt idx="5637">
                  <c:v>31206</c:v>
                </c:pt>
                <c:pt idx="5638">
                  <c:v>31207</c:v>
                </c:pt>
                <c:pt idx="5639">
                  <c:v>31208</c:v>
                </c:pt>
                <c:pt idx="5640">
                  <c:v>31209</c:v>
                </c:pt>
                <c:pt idx="5641">
                  <c:v>31210</c:v>
                </c:pt>
                <c:pt idx="5642">
                  <c:v>31211</c:v>
                </c:pt>
                <c:pt idx="5643">
                  <c:v>31212</c:v>
                </c:pt>
                <c:pt idx="5644">
                  <c:v>31213</c:v>
                </c:pt>
                <c:pt idx="5645">
                  <c:v>31214</c:v>
                </c:pt>
                <c:pt idx="5646">
                  <c:v>31215</c:v>
                </c:pt>
                <c:pt idx="5647">
                  <c:v>31216</c:v>
                </c:pt>
                <c:pt idx="5648">
                  <c:v>31217</c:v>
                </c:pt>
                <c:pt idx="5649">
                  <c:v>31218</c:v>
                </c:pt>
                <c:pt idx="5650">
                  <c:v>31219</c:v>
                </c:pt>
                <c:pt idx="5651">
                  <c:v>31220</c:v>
                </c:pt>
                <c:pt idx="5652">
                  <c:v>31221</c:v>
                </c:pt>
                <c:pt idx="5653">
                  <c:v>31222</c:v>
                </c:pt>
                <c:pt idx="5654">
                  <c:v>31223</c:v>
                </c:pt>
                <c:pt idx="5655">
                  <c:v>31224</c:v>
                </c:pt>
                <c:pt idx="5656">
                  <c:v>31225</c:v>
                </c:pt>
                <c:pt idx="5657">
                  <c:v>31226</c:v>
                </c:pt>
                <c:pt idx="5658">
                  <c:v>31227</c:v>
                </c:pt>
                <c:pt idx="5659">
                  <c:v>31228</c:v>
                </c:pt>
                <c:pt idx="5660">
                  <c:v>31229</c:v>
                </c:pt>
                <c:pt idx="5661">
                  <c:v>31230</c:v>
                </c:pt>
                <c:pt idx="5662">
                  <c:v>31231</c:v>
                </c:pt>
                <c:pt idx="5663">
                  <c:v>31232</c:v>
                </c:pt>
                <c:pt idx="5664">
                  <c:v>31233</c:v>
                </c:pt>
                <c:pt idx="5665">
                  <c:v>31234</c:v>
                </c:pt>
                <c:pt idx="5666">
                  <c:v>31235</c:v>
                </c:pt>
                <c:pt idx="5667">
                  <c:v>31236</c:v>
                </c:pt>
                <c:pt idx="5668">
                  <c:v>31237</c:v>
                </c:pt>
                <c:pt idx="5669">
                  <c:v>31238</c:v>
                </c:pt>
                <c:pt idx="5670">
                  <c:v>31239</c:v>
                </c:pt>
                <c:pt idx="5671">
                  <c:v>31240</c:v>
                </c:pt>
                <c:pt idx="5672">
                  <c:v>31241</c:v>
                </c:pt>
                <c:pt idx="5673">
                  <c:v>31242</c:v>
                </c:pt>
                <c:pt idx="5674">
                  <c:v>31243</c:v>
                </c:pt>
                <c:pt idx="5675">
                  <c:v>31244</c:v>
                </c:pt>
                <c:pt idx="5676">
                  <c:v>31245</c:v>
                </c:pt>
                <c:pt idx="5677">
                  <c:v>31246</c:v>
                </c:pt>
                <c:pt idx="5678">
                  <c:v>31247</c:v>
                </c:pt>
                <c:pt idx="5679">
                  <c:v>31248</c:v>
                </c:pt>
                <c:pt idx="5680">
                  <c:v>31249</c:v>
                </c:pt>
                <c:pt idx="5681">
                  <c:v>31250</c:v>
                </c:pt>
                <c:pt idx="5682">
                  <c:v>31251</c:v>
                </c:pt>
                <c:pt idx="5683">
                  <c:v>31252</c:v>
                </c:pt>
                <c:pt idx="5684">
                  <c:v>31253</c:v>
                </c:pt>
                <c:pt idx="5685">
                  <c:v>31254</c:v>
                </c:pt>
                <c:pt idx="5686">
                  <c:v>31255</c:v>
                </c:pt>
                <c:pt idx="5687">
                  <c:v>31256</c:v>
                </c:pt>
                <c:pt idx="5688">
                  <c:v>31257</c:v>
                </c:pt>
                <c:pt idx="5689">
                  <c:v>31258</c:v>
                </c:pt>
                <c:pt idx="5690">
                  <c:v>31259</c:v>
                </c:pt>
                <c:pt idx="5691">
                  <c:v>31260</c:v>
                </c:pt>
                <c:pt idx="5692">
                  <c:v>31261</c:v>
                </c:pt>
                <c:pt idx="5693">
                  <c:v>31262</c:v>
                </c:pt>
                <c:pt idx="5694">
                  <c:v>31263</c:v>
                </c:pt>
                <c:pt idx="5695">
                  <c:v>31264</c:v>
                </c:pt>
                <c:pt idx="5696">
                  <c:v>31265</c:v>
                </c:pt>
                <c:pt idx="5697">
                  <c:v>31266</c:v>
                </c:pt>
                <c:pt idx="5698">
                  <c:v>31267</c:v>
                </c:pt>
                <c:pt idx="5699">
                  <c:v>31268</c:v>
                </c:pt>
                <c:pt idx="5700">
                  <c:v>31269</c:v>
                </c:pt>
                <c:pt idx="5701">
                  <c:v>31270</c:v>
                </c:pt>
                <c:pt idx="5702">
                  <c:v>31271</c:v>
                </c:pt>
                <c:pt idx="5703">
                  <c:v>31272</c:v>
                </c:pt>
                <c:pt idx="5704">
                  <c:v>31273</c:v>
                </c:pt>
                <c:pt idx="5705">
                  <c:v>31274</c:v>
                </c:pt>
                <c:pt idx="5706">
                  <c:v>31275</c:v>
                </c:pt>
                <c:pt idx="5707">
                  <c:v>31276</c:v>
                </c:pt>
                <c:pt idx="5708">
                  <c:v>31277</c:v>
                </c:pt>
                <c:pt idx="5709">
                  <c:v>31278</c:v>
                </c:pt>
                <c:pt idx="5710">
                  <c:v>31279</c:v>
                </c:pt>
                <c:pt idx="5711">
                  <c:v>31280</c:v>
                </c:pt>
                <c:pt idx="5712">
                  <c:v>31281</c:v>
                </c:pt>
                <c:pt idx="5713">
                  <c:v>31282</c:v>
                </c:pt>
                <c:pt idx="5714">
                  <c:v>31283</c:v>
                </c:pt>
                <c:pt idx="5715">
                  <c:v>31284</c:v>
                </c:pt>
                <c:pt idx="5716">
                  <c:v>31285</c:v>
                </c:pt>
                <c:pt idx="5717">
                  <c:v>31286</c:v>
                </c:pt>
                <c:pt idx="5718">
                  <c:v>31287</c:v>
                </c:pt>
                <c:pt idx="5719">
                  <c:v>31288</c:v>
                </c:pt>
                <c:pt idx="5720">
                  <c:v>31289</c:v>
                </c:pt>
                <c:pt idx="5721">
                  <c:v>31290</c:v>
                </c:pt>
                <c:pt idx="5722">
                  <c:v>31291</c:v>
                </c:pt>
                <c:pt idx="5723">
                  <c:v>31292</c:v>
                </c:pt>
                <c:pt idx="5724">
                  <c:v>31293</c:v>
                </c:pt>
                <c:pt idx="5725">
                  <c:v>31294</c:v>
                </c:pt>
                <c:pt idx="5726">
                  <c:v>31295</c:v>
                </c:pt>
                <c:pt idx="5727">
                  <c:v>31296</c:v>
                </c:pt>
                <c:pt idx="5728">
                  <c:v>31297</c:v>
                </c:pt>
                <c:pt idx="5729">
                  <c:v>31298</c:v>
                </c:pt>
                <c:pt idx="5730">
                  <c:v>31299</c:v>
                </c:pt>
                <c:pt idx="5731">
                  <c:v>31300</c:v>
                </c:pt>
                <c:pt idx="5732">
                  <c:v>31301</c:v>
                </c:pt>
                <c:pt idx="5733">
                  <c:v>31302</c:v>
                </c:pt>
                <c:pt idx="5734">
                  <c:v>31303</c:v>
                </c:pt>
                <c:pt idx="5735">
                  <c:v>31304</c:v>
                </c:pt>
                <c:pt idx="5736">
                  <c:v>31305</c:v>
                </c:pt>
                <c:pt idx="5737">
                  <c:v>31306</c:v>
                </c:pt>
                <c:pt idx="5738">
                  <c:v>31307</c:v>
                </c:pt>
                <c:pt idx="5739">
                  <c:v>31308</c:v>
                </c:pt>
                <c:pt idx="5740">
                  <c:v>31309</c:v>
                </c:pt>
                <c:pt idx="5741">
                  <c:v>31310</c:v>
                </c:pt>
                <c:pt idx="5742">
                  <c:v>31311</c:v>
                </c:pt>
                <c:pt idx="5743">
                  <c:v>31312</c:v>
                </c:pt>
                <c:pt idx="5744">
                  <c:v>31313</c:v>
                </c:pt>
                <c:pt idx="5745">
                  <c:v>31314</c:v>
                </c:pt>
                <c:pt idx="5746">
                  <c:v>31315</c:v>
                </c:pt>
                <c:pt idx="5747">
                  <c:v>31316</c:v>
                </c:pt>
                <c:pt idx="5748">
                  <c:v>31317</c:v>
                </c:pt>
                <c:pt idx="5749">
                  <c:v>31318</c:v>
                </c:pt>
                <c:pt idx="5750">
                  <c:v>31319</c:v>
                </c:pt>
                <c:pt idx="5751">
                  <c:v>31320</c:v>
                </c:pt>
                <c:pt idx="5752">
                  <c:v>31321</c:v>
                </c:pt>
                <c:pt idx="5753">
                  <c:v>31322</c:v>
                </c:pt>
                <c:pt idx="5754">
                  <c:v>31323</c:v>
                </c:pt>
                <c:pt idx="5755">
                  <c:v>31324</c:v>
                </c:pt>
                <c:pt idx="5756">
                  <c:v>31325</c:v>
                </c:pt>
                <c:pt idx="5757">
                  <c:v>31326</c:v>
                </c:pt>
                <c:pt idx="5758">
                  <c:v>31327</c:v>
                </c:pt>
                <c:pt idx="5759">
                  <c:v>31328</c:v>
                </c:pt>
                <c:pt idx="5760">
                  <c:v>31329</c:v>
                </c:pt>
                <c:pt idx="5761">
                  <c:v>31330</c:v>
                </c:pt>
                <c:pt idx="5762">
                  <c:v>31331</c:v>
                </c:pt>
                <c:pt idx="5763">
                  <c:v>31332</c:v>
                </c:pt>
                <c:pt idx="5764">
                  <c:v>31333</c:v>
                </c:pt>
                <c:pt idx="5765">
                  <c:v>31334</c:v>
                </c:pt>
                <c:pt idx="5766">
                  <c:v>31335</c:v>
                </c:pt>
                <c:pt idx="5767">
                  <c:v>31336</c:v>
                </c:pt>
                <c:pt idx="5768">
                  <c:v>31337</c:v>
                </c:pt>
                <c:pt idx="5769">
                  <c:v>31338</c:v>
                </c:pt>
                <c:pt idx="5770">
                  <c:v>31339</c:v>
                </c:pt>
                <c:pt idx="5771">
                  <c:v>31340</c:v>
                </c:pt>
                <c:pt idx="5772">
                  <c:v>31341</c:v>
                </c:pt>
                <c:pt idx="5773">
                  <c:v>31342</c:v>
                </c:pt>
                <c:pt idx="5774">
                  <c:v>31343</c:v>
                </c:pt>
                <c:pt idx="5775">
                  <c:v>31344</c:v>
                </c:pt>
                <c:pt idx="5776">
                  <c:v>31345</c:v>
                </c:pt>
                <c:pt idx="5777">
                  <c:v>31346</c:v>
                </c:pt>
                <c:pt idx="5778">
                  <c:v>31347</c:v>
                </c:pt>
                <c:pt idx="5779">
                  <c:v>31348</c:v>
                </c:pt>
                <c:pt idx="5780">
                  <c:v>31349</c:v>
                </c:pt>
                <c:pt idx="5781">
                  <c:v>31350</c:v>
                </c:pt>
                <c:pt idx="5782">
                  <c:v>31351</c:v>
                </c:pt>
                <c:pt idx="5783">
                  <c:v>31352</c:v>
                </c:pt>
                <c:pt idx="5784">
                  <c:v>31353</c:v>
                </c:pt>
                <c:pt idx="5785">
                  <c:v>31354</c:v>
                </c:pt>
                <c:pt idx="5786">
                  <c:v>31355</c:v>
                </c:pt>
                <c:pt idx="5787">
                  <c:v>31356</c:v>
                </c:pt>
                <c:pt idx="5788">
                  <c:v>31357</c:v>
                </c:pt>
                <c:pt idx="5789">
                  <c:v>31358</c:v>
                </c:pt>
                <c:pt idx="5790">
                  <c:v>31359</c:v>
                </c:pt>
                <c:pt idx="5791">
                  <c:v>31360</c:v>
                </c:pt>
                <c:pt idx="5792">
                  <c:v>31361</c:v>
                </c:pt>
                <c:pt idx="5793">
                  <c:v>31362</c:v>
                </c:pt>
                <c:pt idx="5794">
                  <c:v>31363</c:v>
                </c:pt>
                <c:pt idx="5795">
                  <c:v>31364</c:v>
                </c:pt>
                <c:pt idx="5796">
                  <c:v>31365</c:v>
                </c:pt>
                <c:pt idx="5797">
                  <c:v>31366</c:v>
                </c:pt>
                <c:pt idx="5798">
                  <c:v>31367</c:v>
                </c:pt>
                <c:pt idx="5799">
                  <c:v>31368</c:v>
                </c:pt>
                <c:pt idx="5800">
                  <c:v>31369</c:v>
                </c:pt>
                <c:pt idx="5801">
                  <c:v>31370</c:v>
                </c:pt>
                <c:pt idx="5802">
                  <c:v>31371</c:v>
                </c:pt>
                <c:pt idx="5803">
                  <c:v>31372</c:v>
                </c:pt>
                <c:pt idx="5804">
                  <c:v>31373</c:v>
                </c:pt>
                <c:pt idx="5805">
                  <c:v>31374</c:v>
                </c:pt>
                <c:pt idx="5806">
                  <c:v>31375</c:v>
                </c:pt>
                <c:pt idx="5807">
                  <c:v>31376</c:v>
                </c:pt>
                <c:pt idx="5808">
                  <c:v>31377</c:v>
                </c:pt>
                <c:pt idx="5809">
                  <c:v>31378</c:v>
                </c:pt>
                <c:pt idx="5810">
                  <c:v>31379</c:v>
                </c:pt>
                <c:pt idx="5811">
                  <c:v>31380</c:v>
                </c:pt>
                <c:pt idx="5812">
                  <c:v>31381</c:v>
                </c:pt>
                <c:pt idx="5813">
                  <c:v>31382</c:v>
                </c:pt>
                <c:pt idx="5814">
                  <c:v>31383</c:v>
                </c:pt>
                <c:pt idx="5815">
                  <c:v>31384</c:v>
                </c:pt>
                <c:pt idx="5816">
                  <c:v>31385</c:v>
                </c:pt>
                <c:pt idx="5817">
                  <c:v>31386</c:v>
                </c:pt>
                <c:pt idx="5818">
                  <c:v>31387</c:v>
                </c:pt>
                <c:pt idx="5819">
                  <c:v>31388</c:v>
                </c:pt>
                <c:pt idx="5820">
                  <c:v>31389</c:v>
                </c:pt>
                <c:pt idx="5821">
                  <c:v>31390</c:v>
                </c:pt>
                <c:pt idx="5822">
                  <c:v>31391</c:v>
                </c:pt>
                <c:pt idx="5823">
                  <c:v>31392</c:v>
                </c:pt>
                <c:pt idx="5824">
                  <c:v>31393</c:v>
                </c:pt>
                <c:pt idx="5825">
                  <c:v>31394</c:v>
                </c:pt>
                <c:pt idx="5826">
                  <c:v>31395</c:v>
                </c:pt>
                <c:pt idx="5827">
                  <c:v>31396</c:v>
                </c:pt>
                <c:pt idx="5828">
                  <c:v>31397</c:v>
                </c:pt>
                <c:pt idx="5829">
                  <c:v>31398</c:v>
                </c:pt>
                <c:pt idx="5830">
                  <c:v>31399</c:v>
                </c:pt>
                <c:pt idx="5831">
                  <c:v>31400</c:v>
                </c:pt>
                <c:pt idx="5832">
                  <c:v>31401</c:v>
                </c:pt>
                <c:pt idx="5833">
                  <c:v>31402</c:v>
                </c:pt>
                <c:pt idx="5834">
                  <c:v>31403</c:v>
                </c:pt>
                <c:pt idx="5835">
                  <c:v>31404</c:v>
                </c:pt>
                <c:pt idx="5836">
                  <c:v>31405</c:v>
                </c:pt>
                <c:pt idx="5837">
                  <c:v>31406</c:v>
                </c:pt>
                <c:pt idx="5838">
                  <c:v>31407</c:v>
                </c:pt>
                <c:pt idx="5839">
                  <c:v>31408</c:v>
                </c:pt>
                <c:pt idx="5840">
                  <c:v>31409</c:v>
                </c:pt>
                <c:pt idx="5841">
                  <c:v>31410</c:v>
                </c:pt>
                <c:pt idx="5842">
                  <c:v>31411</c:v>
                </c:pt>
                <c:pt idx="5843">
                  <c:v>31412</c:v>
                </c:pt>
                <c:pt idx="5844">
                  <c:v>31413</c:v>
                </c:pt>
                <c:pt idx="5845">
                  <c:v>31414</c:v>
                </c:pt>
                <c:pt idx="5846">
                  <c:v>31415</c:v>
                </c:pt>
                <c:pt idx="5847">
                  <c:v>31416</c:v>
                </c:pt>
                <c:pt idx="5848">
                  <c:v>31417</c:v>
                </c:pt>
                <c:pt idx="5849">
                  <c:v>31418</c:v>
                </c:pt>
                <c:pt idx="5850">
                  <c:v>31419</c:v>
                </c:pt>
                <c:pt idx="5851">
                  <c:v>31420</c:v>
                </c:pt>
                <c:pt idx="5852">
                  <c:v>31421</c:v>
                </c:pt>
                <c:pt idx="5853">
                  <c:v>31422</c:v>
                </c:pt>
                <c:pt idx="5854">
                  <c:v>31423</c:v>
                </c:pt>
                <c:pt idx="5855">
                  <c:v>31424</c:v>
                </c:pt>
                <c:pt idx="5856">
                  <c:v>31425</c:v>
                </c:pt>
                <c:pt idx="5857">
                  <c:v>31426</c:v>
                </c:pt>
                <c:pt idx="5858">
                  <c:v>31427</c:v>
                </c:pt>
                <c:pt idx="5859">
                  <c:v>31428</c:v>
                </c:pt>
                <c:pt idx="5860">
                  <c:v>31429</c:v>
                </c:pt>
                <c:pt idx="5861">
                  <c:v>31430</c:v>
                </c:pt>
                <c:pt idx="5862">
                  <c:v>31431</c:v>
                </c:pt>
                <c:pt idx="5863">
                  <c:v>31432</c:v>
                </c:pt>
                <c:pt idx="5864">
                  <c:v>31433</c:v>
                </c:pt>
                <c:pt idx="5865">
                  <c:v>31434</c:v>
                </c:pt>
                <c:pt idx="5866">
                  <c:v>31435</c:v>
                </c:pt>
                <c:pt idx="5867">
                  <c:v>31436</c:v>
                </c:pt>
                <c:pt idx="5868">
                  <c:v>31437</c:v>
                </c:pt>
                <c:pt idx="5869">
                  <c:v>31438</c:v>
                </c:pt>
                <c:pt idx="5870">
                  <c:v>31439</c:v>
                </c:pt>
                <c:pt idx="5871">
                  <c:v>31440</c:v>
                </c:pt>
                <c:pt idx="5872">
                  <c:v>31441</c:v>
                </c:pt>
                <c:pt idx="5873">
                  <c:v>31442</c:v>
                </c:pt>
                <c:pt idx="5874">
                  <c:v>31443</c:v>
                </c:pt>
                <c:pt idx="5875">
                  <c:v>31444</c:v>
                </c:pt>
                <c:pt idx="5876">
                  <c:v>31445</c:v>
                </c:pt>
                <c:pt idx="5877">
                  <c:v>31446</c:v>
                </c:pt>
                <c:pt idx="5878">
                  <c:v>31447</c:v>
                </c:pt>
                <c:pt idx="5879">
                  <c:v>31448</c:v>
                </c:pt>
                <c:pt idx="5880">
                  <c:v>31449</c:v>
                </c:pt>
                <c:pt idx="5881">
                  <c:v>31450</c:v>
                </c:pt>
                <c:pt idx="5882">
                  <c:v>31451</c:v>
                </c:pt>
                <c:pt idx="5883">
                  <c:v>31452</c:v>
                </c:pt>
                <c:pt idx="5884">
                  <c:v>31453</c:v>
                </c:pt>
                <c:pt idx="5885">
                  <c:v>31454</c:v>
                </c:pt>
                <c:pt idx="5886">
                  <c:v>31455</c:v>
                </c:pt>
                <c:pt idx="5887">
                  <c:v>31456</c:v>
                </c:pt>
                <c:pt idx="5888">
                  <c:v>31457</c:v>
                </c:pt>
                <c:pt idx="5889">
                  <c:v>31458</c:v>
                </c:pt>
                <c:pt idx="5890">
                  <c:v>31459</c:v>
                </c:pt>
                <c:pt idx="5891">
                  <c:v>31460</c:v>
                </c:pt>
                <c:pt idx="5892">
                  <c:v>31461</c:v>
                </c:pt>
                <c:pt idx="5893">
                  <c:v>31462</c:v>
                </c:pt>
                <c:pt idx="5894">
                  <c:v>31463</c:v>
                </c:pt>
                <c:pt idx="5895">
                  <c:v>31464</c:v>
                </c:pt>
                <c:pt idx="5896">
                  <c:v>31465</c:v>
                </c:pt>
                <c:pt idx="5897">
                  <c:v>31466</c:v>
                </c:pt>
                <c:pt idx="5898">
                  <c:v>31467</c:v>
                </c:pt>
                <c:pt idx="5899">
                  <c:v>31468</c:v>
                </c:pt>
                <c:pt idx="5900">
                  <c:v>31469</c:v>
                </c:pt>
                <c:pt idx="5901">
                  <c:v>31470</c:v>
                </c:pt>
                <c:pt idx="5902">
                  <c:v>31471</c:v>
                </c:pt>
                <c:pt idx="5903">
                  <c:v>31472</c:v>
                </c:pt>
                <c:pt idx="5904">
                  <c:v>31473</c:v>
                </c:pt>
                <c:pt idx="5905">
                  <c:v>31474</c:v>
                </c:pt>
                <c:pt idx="5906">
                  <c:v>31475</c:v>
                </c:pt>
                <c:pt idx="5907">
                  <c:v>31476</c:v>
                </c:pt>
                <c:pt idx="5908">
                  <c:v>31477</c:v>
                </c:pt>
                <c:pt idx="5909">
                  <c:v>31478</c:v>
                </c:pt>
                <c:pt idx="5910">
                  <c:v>31479</c:v>
                </c:pt>
                <c:pt idx="5911">
                  <c:v>31480</c:v>
                </c:pt>
                <c:pt idx="5912">
                  <c:v>31481</c:v>
                </c:pt>
                <c:pt idx="5913">
                  <c:v>31482</c:v>
                </c:pt>
                <c:pt idx="5914">
                  <c:v>31483</c:v>
                </c:pt>
                <c:pt idx="5915">
                  <c:v>31484</c:v>
                </c:pt>
                <c:pt idx="5916">
                  <c:v>31485</c:v>
                </c:pt>
                <c:pt idx="5917">
                  <c:v>31486</c:v>
                </c:pt>
                <c:pt idx="5918">
                  <c:v>31487</c:v>
                </c:pt>
                <c:pt idx="5919">
                  <c:v>31488</c:v>
                </c:pt>
                <c:pt idx="5920">
                  <c:v>31489</c:v>
                </c:pt>
                <c:pt idx="5921">
                  <c:v>31490</c:v>
                </c:pt>
                <c:pt idx="5922">
                  <c:v>31491</c:v>
                </c:pt>
                <c:pt idx="5923">
                  <c:v>31492</c:v>
                </c:pt>
                <c:pt idx="5924">
                  <c:v>31493</c:v>
                </c:pt>
                <c:pt idx="5925">
                  <c:v>31494</c:v>
                </c:pt>
                <c:pt idx="5926">
                  <c:v>31495</c:v>
                </c:pt>
                <c:pt idx="5927">
                  <c:v>31496</c:v>
                </c:pt>
                <c:pt idx="5928">
                  <c:v>31497</c:v>
                </c:pt>
                <c:pt idx="5929">
                  <c:v>31498</c:v>
                </c:pt>
                <c:pt idx="5930">
                  <c:v>31499</c:v>
                </c:pt>
                <c:pt idx="5931">
                  <c:v>31500</c:v>
                </c:pt>
                <c:pt idx="5932">
                  <c:v>31501</c:v>
                </c:pt>
                <c:pt idx="5933">
                  <c:v>31502</c:v>
                </c:pt>
                <c:pt idx="5934">
                  <c:v>31503</c:v>
                </c:pt>
                <c:pt idx="5935">
                  <c:v>31504</c:v>
                </c:pt>
                <c:pt idx="5936">
                  <c:v>31505</c:v>
                </c:pt>
                <c:pt idx="5937">
                  <c:v>31506</c:v>
                </c:pt>
                <c:pt idx="5938">
                  <c:v>31507</c:v>
                </c:pt>
                <c:pt idx="5939">
                  <c:v>31508</c:v>
                </c:pt>
                <c:pt idx="5940">
                  <c:v>31509</c:v>
                </c:pt>
                <c:pt idx="5941">
                  <c:v>31510</c:v>
                </c:pt>
                <c:pt idx="5942">
                  <c:v>31511</c:v>
                </c:pt>
                <c:pt idx="5943">
                  <c:v>31512</c:v>
                </c:pt>
                <c:pt idx="5944">
                  <c:v>31513</c:v>
                </c:pt>
                <c:pt idx="5945">
                  <c:v>31514</c:v>
                </c:pt>
                <c:pt idx="5946">
                  <c:v>31515</c:v>
                </c:pt>
                <c:pt idx="5947">
                  <c:v>31516</c:v>
                </c:pt>
                <c:pt idx="5948">
                  <c:v>31517</c:v>
                </c:pt>
                <c:pt idx="5949">
                  <c:v>31518</c:v>
                </c:pt>
                <c:pt idx="5950">
                  <c:v>31519</c:v>
                </c:pt>
                <c:pt idx="5951">
                  <c:v>31520</c:v>
                </c:pt>
                <c:pt idx="5952">
                  <c:v>31521</c:v>
                </c:pt>
                <c:pt idx="5953">
                  <c:v>31522</c:v>
                </c:pt>
                <c:pt idx="5954">
                  <c:v>31523</c:v>
                </c:pt>
                <c:pt idx="5955">
                  <c:v>31524</c:v>
                </c:pt>
                <c:pt idx="5956">
                  <c:v>31525</c:v>
                </c:pt>
                <c:pt idx="5957">
                  <c:v>31526</c:v>
                </c:pt>
                <c:pt idx="5958">
                  <c:v>31527</c:v>
                </c:pt>
                <c:pt idx="5959">
                  <c:v>31528</c:v>
                </c:pt>
                <c:pt idx="5960">
                  <c:v>31529</c:v>
                </c:pt>
                <c:pt idx="5961">
                  <c:v>31530</c:v>
                </c:pt>
                <c:pt idx="5962">
                  <c:v>31531</c:v>
                </c:pt>
                <c:pt idx="5963">
                  <c:v>31532</c:v>
                </c:pt>
                <c:pt idx="5964">
                  <c:v>31533</c:v>
                </c:pt>
                <c:pt idx="5965">
                  <c:v>31534</c:v>
                </c:pt>
                <c:pt idx="5966">
                  <c:v>31535</c:v>
                </c:pt>
                <c:pt idx="5967">
                  <c:v>31536</c:v>
                </c:pt>
                <c:pt idx="5968">
                  <c:v>31537</c:v>
                </c:pt>
                <c:pt idx="5969">
                  <c:v>31538</c:v>
                </c:pt>
                <c:pt idx="5970">
                  <c:v>31539</c:v>
                </c:pt>
                <c:pt idx="5971">
                  <c:v>31540</c:v>
                </c:pt>
                <c:pt idx="5972">
                  <c:v>31541</c:v>
                </c:pt>
                <c:pt idx="5973">
                  <c:v>31542</c:v>
                </c:pt>
                <c:pt idx="5974">
                  <c:v>31543</c:v>
                </c:pt>
                <c:pt idx="5975">
                  <c:v>31544</c:v>
                </c:pt>
                <c:pt idx="5976">
                  <c:v>31545</c:v>
                </c:pt>
                <c:pt idx="5977">
                  <c:v>31546</c:v>
                </c:pt>
                <c:pt idx="5978">
                  <c:v>31547</c:v>
                </c:pt>
                <c:pt idx="5979">
                  <c:v>31548</c:v>
                </c:pt>
                <c:pt idx="5980">
                  <c:v>31549</c:v>
                </c:pt>
                <c:pt idx="5981">
                  <c:v>31550</c:v>
                </c:pt>
                <c:pt idx="5982">
                  <c:v>31551</c:v>
                </c:pt>
                <c:pt idx="5983">
                  <c:v>31552</c:v>
                </c:pt>
                <c:pt idx="5984">
                  <c:v>31553</c:v>
                </c:pt>
                <c:pt idx="5985">
                  <c:v>31554</c:v>
                </c:pt>
                <c:pt idx="5986">
                  <c:v>31555</c:v>
                </c:pt>
                <c:pt idx="5987">
                  <c:v>31556</c:v>
                </c:pt>
                <c:pt idx="5988">
                  <c:v>31557</c:v>
                </c:pt>
                <c:pt idx="5989">
                  <c:v>31558</c:v>
                </c:pt>
                <c:pt idx="5990">
                  <c:v>31559</c:v>
                </c:pt>
                <c:pt idx="5991">
                  <c:v>31560</c:v>
                </c:pt>
                <c:pt idx="5992">
                  <c:v>31561</c:v>
                </c:pt>
                <c:pt idx="5993">
                  <c:v>31562</c:v>
                </c:pt>
                <c:pt idx="5994">
                  <c:v>31563</c:v>
                </c:pt>
                <c:pt idx="5995">
                  <c:v>31564</c:v>
                </c:pt>
                <c:pt idx="5996">
                  <c:v>31565</c:v>
                </c:pt>
                <c:pt idx="5997">
                  <c:v>31566</c:v>
                </c:pt>
                <c:pt idx="5998">
                  <c:v>31567</c:v>
                </c:pt>
                <c:pt idx="5999">
                  <c:v>31568</c:v>
                </c:pt>
                <c:pt idx="6000">
                  <c:v>31569</c:v>
                </c:pt>
                <c:pt idx="6001">
                  <c:v>31570</c:v>
                </c:pt>
                <c:pt idx="6002">
                  <c:v>31571</c:v>
                </c:pt>
                <c:pt idx="6003">
                  <c:v>31572</c:v>
                </c:pt>
                <c:pt idx="6004">
                  <c:v>31573</c:v>
                </c:pt>
                <c:pt idx="6005">
                  <c:v>31574</c:v>
                </c:pt>
                <c:pt idx="6006">
                  <c:v>31575</c:v>
                </c:pt>
                <c:pt idx="6007">
                  <c:v>31576</c:v>
                </c:pt>
                <c:pt idx="6008">
                  <c:v>31577</c:v>
                </c:pt>
                <c:pt idx="6009">
                  <c:v>31578</c:v>
                </c:pt>
                <c:pt idx="6010">
                  <c:v>31579</c:v>
                </c:pt>
                <c:pt idx="6011">
                  <c:v>31580</c:v>
                </c:pt>
                <c:pt idx="6012">
                  <c:v>31581</c:v>
                </c:pt>
                <c:pt idx="6013">
                  <c:v>31582</c:v>
                </c:pt>
                <c:pt idx="6014">
                  <c:v>31583</c:v>
                </c:pt>
                <c:pt idx="6015">
                  <c:v>31584</c:v>
                </c:pt>
                <c:pt idx="6016">
                  <c:v>31585</c:v>
                </c:pt>
                <c:pt idx="6017">
                  <c:v>31586</c:v>
                </c:pt>
                <c:pt idx="6018">
                  <c:v>31587</c:v>
                </c:pt>
                <c:pt idx="6019">
                  <c:v>31588</c:v>
                </c:pt>
                <c:pt idx="6020">
                  <c:v>31589</c:v>
                </c:pt>
                <c:pt idx="6021">
                  <c:v>31590</c:v>
                </c:pt>
                <c:pt idx="6022">
                  <c:v>31591</c:v>
                </c:pt>
                <c:pt idx="6023">
                  <c:v>31592</c:v>
                </c:pt>
                <c:pt idx="6024">
                  <c:v>31593</c:v>
                </c:pt>
                <c:pt idx="6025">
                  <c:v>31594</c:v>
                </c:pt>
                <c:pt idx="6026">
                  <c:v>31595</c:v>
                </c:pt>
                <c:pt idx="6027">
                  <c:v>31596</c:v>
                </c:pt>
                <c:pt idx="6028">
                  <c:v>31597</c:v>
                </c:pt>
                <c:pt idx="6029">
                  <c:v>31598</c:v>
                </c:pt>
                <c:pt idx="6030">
                  <c:v>31599</c:v>
                </c:pt>
                <c:pt idx="6031">
                  <c:v>31600</c:v>
                </c:pt>
                <c:pt idx="6032">
                  <c:v>31601</c:v>
                </c:pt>
                <c:pt idx="6033">
                  <c:v>31602</c:v>
                </c:pt>
                <c:pt idx="6034">
                  <c:v>31603</c:v>
                </c:pt>
                <c:pt idx="6035">
                  <c:v>31604</c:v>
                </c:pt>
                <c:pt idx="6036">
                  <c:v>31605</c:v>
                </c:pt>
                <c:pt idx="6037">
                  <c:v>31606</c:v>
                </c:pt>
                <c:pt idx="6038">
                  <c:v>31607</c:v>
                </c:pt>
                <c:pt idx="6039">
                  <c:v>31608</c:v>
                </c:pt>
                <c:pt idx="6040">
                  <c:v>31609</c:v>
                </c:pt>
                <c:pt idx="6041">
                  <c:v>31610</c:v>
                </c:pt>
                <c:pt idx="6042">
                  <c:v>31611</c:v>
                </c:pt>
                <c:pt idx="6043">
                  <c:v>31612</c:v>
                </c:pt>
                <c:pt idx="6044">
                  <c:v>31613</c:v>
                </c:pt>
                <c:pt idx="6045">
                  <c:v>31614</c:v>
                </c:pt>
                <c:pt idx="6046">
                  <c:v>31615</c:v>
                </c:pt>
                <c:pt idx="6047">
                  <c:v>31616</c:v>
                </c:pt>
                <c:pt idx="6048">
                  <c:v>31617</c:v>
                </c:pt>
                <c:pt idx="6049">
                  <c:v>31618</c:v>
                </c:pt>
                <c:pt idx="6050">
                  <c:v>31619</c:v>
                </c:pt>
                <c:pt idx="6051">
                  <c:v>31620</c:v>
                </c:pt>
                <c:pt idx="6052">
                  <c:v>31621</c:v>
                </c:pt>
                <c:pt idx="6053">
                  <c:v>31622</c:v>
                </c:pt>
                <c:pt idx="6054">
                  <c:v>31623</c:v>
                </c:pt>
                <c:pt idx="6055">
                  <c:v>31624</c:v>
                </c:pt>
                <c:pt idx="6056">
                  <c:v>31625</c:v>
                </c:pt>
                <c:pt idx="6057">
                  <c:v>31626</c:v>
                </c:pt>
                <c:pt idx="6058">
                  <c:v>31627</c:v>
                </c:pt>
                <c:pt idx="6059">
                  <c:v>31628</c:v>
                </c:pt>
                <c:pt idx="6060">
                  <c:v>31629</c:v>
                </c:pt>
                <c:pt idx="6061">
                  <c:v>31630</c:v>
                </c:pt>
                <c:pt idx="6062">
                  <c:v>31631</c:v>
                </c:pt>
                <c:pt idx="6063">
                  <c:v>31632</c:v>
                </c:pt>
                <c:pt idx="6064">
                  <c:v>31633</c:v>
                </c:pt>
                <c:pt idx="6065">
                  <c:v>31634</c:v>
                </c:pt>
                <c:pt idx="6066">
                  <c:v>31635</c:v>
                </c:pt>
                <c:pt idx="6067">
                  <c:v>31636</c:v>
                </c:pt>
                <c:pt idx="6068">
                  <c:v>31637</c:v>
                </c:pt>
                <c:pt idx="6069">
                  <c:v>31638</c:v>
                </c:pt>
                <c:pt idx="6070">
                  <c:v>31639</c:v>
                </c:pt>
                <c:pt idx="6071">
                  <c:v>31640</c:v>
                </c:pt>
                <c:pt idx="6072">
                  <c:v>31641</c:v>
                </c:pt>
                <c:pt idx="6073">
                  <c:v>31642</c:v>
                </c:pt>
                <c:pt idx="6074">
                  <c:v>31643</c:v>
                </c:pt>
                <c:pt idx="6075">
                  <c:v>31644</c:v>
                </c:pt>
                <c:pt idx="6076">
                  <c:v>31645</c:v>
                </c:pt>
                <c:pt idx="6077">
                  <c:v>31646</c:v>
                </c:pt>
                <c:pt idx="6078">
                  <c:v>31647</c:v>
                </c:pt>
                <c:pt idx="6079">
                  <c:v>31648</c:v>
                </c:pt>
                <c:pt idx="6080">
                  <c:v>31649</c:v>
                </c:pt>
                <c:pt idx="6081">
                  <c:v>31650</c:v>
                </c:pt>
                <c:pt idx="6082">
                  <c:v>31651</c:v>
                </c:pt>
                <c:pt idx="6083">
                  <c:v>31652</c:v>
                </c:pt>
                <c:pt idx="6084">
                  <c:v>31653</c:v>
                </c:pt>
                <c:pt idx="6085">
                  <c:v>31654</c:v>
                </c:pt>
                <c:pt idx="6086">
                  <c:v>31655</c:v>
                </c:pt>
                <c:pt idx="6087">
                  <c:v>31656</c:v>
                </c:pt>
                <c:pt idx="6088">
                  <c:v>31657</c:v>
                </c:pt>
                <c:pt idx="6089">
                  <c:v>31658</c:v>
                </c:pt>
                <c:pt idx="6090">
                  <c:v>31659</c:v>
                </c:pt>
                <c:pt idx="6091">
                  <c:v>31660</c:v>
                </c:pt>
                <c:pt idx="6092">
                  <c:v>31661</c:v>
                </c:pt>
                <c:pt idx="6093">
                  <c:v>31662</c:v>
                </c:pt>
                <c:pt idx="6094">
                  <c:v>31663</c:v>
                </c:pt>
                <c:pt idx="6095">
                  <c:v>31664</c:v>
                </c:pt>
                <c:pt idx="6096">
                  <c:v>31665</c:v>
                </c:pt>
                <c:pt idx="6097">
                  <c:v>31666</c:v>
                </c:pt>
                <c:pt idx="6098">
                  <c:v>31667</c:v>
                </c:pt>
                <c:pt idx="6099">
                  <c:v>31668</c:v>
                </c:pt>
                <c:pt idx="6100">
                  <c:v>31669</c:v>
                </c:pt>
                <c:pt idx="6101">
                  <c:v>31670</c:v>
                </c:pt>
                <c:pt idx="6102">
                  <c:v>31671</c:v>
                </c:pt>
                <c:pt idx="6103">
                  <c:v>31672</c:v>
                </c:pt>
                <c:pt idx="6104">
                  <c:v>31673</c:v>
                </c:pt>
                <c:pt idx="6105">
                  <c:v>31674</c:v>
                </c:pt>
                <c:pt idx="6106">
                  <c:v>31675</c:v>
                </c:pt>
                <c:pt idx="6107">
                  <c:v>31676</c:v>
                </c:pt>
                <c:pt idx="6108">
                  <c:v>31677</c:v>
                </c:pt>
                <c:pt idx="6109">
                  <c:v>31678</c:v>
                </c:pt>
                <c:pt idx="6110">
                  <c:v>31679</c:v>
                </c:pt>
                <c:pt idx="6111">
                  <c:v>31680</c:v>
                </c:pt>
                <c:pt idx="6112">
                  <c:v>31681</c:v>
                </c:pt>
                <c:pt idx="6113">
                  <c:v>31682</c:v>
                </c:pt>
                <c:pt idx="6114">
                  <c:v>31683</c:v>
                </c:pt>
                <c:pt idx="6115">
                  <c:v>31684</c:v>
                </c:pt>
                <c:pt idx="6116">
                  <c:v>31685</c:v>
                </c:pt>
                <c:pt idx="6117">
                  <c:v>31686</c:v>
                </c:pt>
                <c:pt idx="6118">
                  <c:v>31687</c:v>
                </c:pt>
                <c:pt idx="6119">
                  <c:v>31688</c:v>
                </c:pt>
                <c:pt idx="6120">
                  <c:v>31689</c:v>
                </c:pt>
                <c:pt idx="6121">
                  <c:v>31690</c:v>
                </c:pt>
                <c:pt idx="6122">
                  <c:v>31691</c:v>
                </c:pt>
                <c:pt idx="6123">
                  <c:v>31692</c:v>
                </c:pt>
                <c:pt idx="6124">
                  <c:v>31693</c:v>
                </c:pt>
                <c:pt idx="6125">
                  <c:v>31694</c:v>
                </c:pt>
                <c:pt idx="6126">
                  <c:v>31695</c:v>
                </c:pt>
                <c:pt idx="6127">
                  <c:v>31696</c:v>
                </c:pt>
                <c:pt idx="6128">
                  <c:v>31697</c:v>
                </c:pt>
                <c:pt idx="6129">
                  <c:v>31698</c:v>
                </c:pt>
                <c:pt idx="6130">
                  <c:v>31699</c:v>
                </c:pt>
                <c:pt idx="6131">
                  <c:v>31700</c:v>
                </c:pt>
                <c:pt idx="6132">
                  <c:v>31701</c:v>
                </c:pt>
                <c:pt idx="6133">
                  <c:v>31702</c:v>
                </c:pt>
                <c:pt idx="6134">
                  <c:v>31703</c:v>
                </c:pt>
                <c:pt idx="6135">
                  <c:v>31704</c:v>
                </c:pt>
                <c:pt idx="6136">
                  <c:v>31705</c:v>
                </c:pt>
                <c:pt idx="6137">
                  <c:v>31706</c:v>
                </c:pt>
                <c:pt idx="6138">
                  <c:v>31707</c:v>
                </c:pt>
                <c:pt idx="6139">
                  <c:v>31708</c:v>
                </c:pt>
                <c:pt idx="6140">
                  <c:v>31709</c:v>
                </c:pt>
                <c:pt idx="6141">
                  <c:v>31710</c:v>
                </c:pt>
                <c:pt idx="6142">
                  <c:v>31711</c:v>
                </c:pt>
                <c:pt idx="6143">
                  <c:v>31712</c:v>
                </c:pt>
                <c:pt idx="6144">
                  <c:v>31713</c:v>
                </c:pt>
                <c:pt idx="6145">
                  <c:v>31714</c:v>
                </c:pt>
                <c:pt idx="6146">
                  <c:v>31715</c:v>
                </c:pt>
                <c:pt idx="6147">
                  <c:v>31716</c:v>
                </c:pt>
                <c:pt idx="6148">
                  <c:v>31717</c:v>
                </c:pt>
                <c:pt idx="6149">
                  <c:v>31718</c:v>
                </c:pt>
                <c:pt idx="6150">
                  <c:v>31719</c:v>
                </c:pt>
                <c:pt idx="6151">
                  <c:v>31720</c:v>
                </c:pt>
                <c:pt idx="6152">
                  <c:v>31721</c:v>
                </c:pt>
                <c:pt idx="6153">
                  <c:v>31722</c:v>
                </c:pt>
                <c:pt idx="6154">
                  <c:v>31723</c:v>
                </c:pt>
                <c:pt idx="6155">
                  <c:v>31724</c:v>
                </c:pt>
                <c:pt idx="6156">
                  <c:v>31725</c:v>
                </c:pt>
                <c:pt idx="6157">
                  <c:v>31726</c:v>
                </c:pt>
                <c:pt idx="6158">
                  <c:v>31727</c:v>
                </c:pt>
                <c:pt idx="6159">
                  <c:v>31728</c:v>
                </c:pt>
                <c:pt idx="6160">
                  <c:v>31729</c:v>
                </c:pt>
                <c:pt idx="6161">
                  <c:v>31730</c:v>
                </c:pt>
                <c:pt idx="6162">
                  <c:v>31731</c:v>
                </c:pt>
                <c:pt idx="6163">
                  <c:v>31732</c:v>
                </c:pt>
                <c:pt idx="6164">
                  <c:v>31733</c:v>
                </c:pt>
                <c:pt idx="6165">
                  <c:v>31734</c:v>
                </c:pt>
                <c:pt idx="6166">
                  <c:v>31735</c:v>
                </c:pt>
                <c:pt idx="6167">
                  <c:v>31736</c:v>
                </c:pt>
                <c:pt idx="6168">
                  <c:v>31737</c:v>
                </c:pt>
                <c:pt idx="6169">
                  <c:v>31738</c:v>
                </c:pt>
                <c:pt idx="6170">
                  <c:v>31739</c:v>
                </c:pt>
                <c:pt idx="6171">
                  <c:v>31740</c:v>
                </c:pt>
                <c:pt idx="6172">
                  <c:v>31741</c:v>
                </c:pt>
                <c:pt idx="6173">
                  <c:v>31742</c:v>
                </c:pt>
                <c:pt idx="6174">
                  <c:v>31743</c:v>
                </c:pt>
                <c:pt idx="6175">
                  <c:v>31744</c:v>
                </c:pt>
                <c:pt idx="6176">
                  <c:v>31745</c:v>
                </c:pt>
                <c:pt idx="6177">
                  <c:v>31746</c:v>
                </c:pt>
                <c:pt idx="6178">
                  <c:v>31747</c:v>
                </c:pt>
                <c:pt idx="6179">
                  <c:v>31748</c:v>
                </c:pt>
                <c:pt idx="6180">
                  <c:v>31749</c:v>
                </c:pt>
                <c:pt idx="6181">
                  <c:v>31750</c:v>
                </c:pt>
                <c:pt idx="6182">
                  <c:v>31751</c:v>
                </c:pt>
                <c:pt idx="6183">
                  <c:v>31752</c:v>
                </c:pt>
                <c:pt idx="6184">
                  <c:v>31753</c:v>
                </c:pt>
                <c:pt idx="6185">
                  <c:v>31754</c:v>
                </c:pt>
                <c:pt idx="6186">
                  <c:v>31755</c:v>
                </c:pt>
                <c:pt idx="6187">
                  <c:v>31756</c:v>
                </c:pt>
                <c:pt idx="6188">
                  <c:v>31757</c:v>
                </c:pt>
                <c:pt idx="6189">
                  <c:v>31758</c:v>
                </c:pt>
                <c:pt idx="6190">
                  <c:v>31759</c:v>
                </c:pt>
                <c:pt idx="6191">
                  <c:v>31760</c:v>
                </c:pt>
                <c:pt idx="6192">
                  <c:v>31761</c:v>
                </c:pt>
                <c:pt idx="6193">
                  <c:v>31762</c:v>
                </c:pt>
                <c:pt idx="6194">
                  <c:v>31763</c:v>
                </c:pt>
                <c:pt idx="6195">
                  <c:v>31764</c:v>
                </c:pt>
                <c:pt idx="6196">
                  <c:v>31765</c:v>
                </c:pt>
                <c:pt idx="6197">
                  <c:v>31766</c:v>
                </c:pt>
                <c:pt idx="6198">
                  <c:v>31767</c:v>
                </c:pt>
                <c:pt idx="6199">
                  <c:v>31768</c:v>
                </c:pt>
                <c:pt idx="6200">
                  <c:v>31769</c:v>
                </c:pt>
                <c:pt idx="6201">
                  <c:v>31770</c:v>
                </c:pt>
                <c:pt idx="6202">
                  <c:v>31771</c:v>
                </c:pt>
                <c:pt idx="6203">
                  <c:v>31772</c:v>
                </c:pt>
                <c:pt idx="6204">
                  <c:v>31773</c:v>
                </c:pt>
                <c:pt idx="6205">
                  <c:v>31774</c:v>
                </c:pt>
                <c:pt idx="6206">
                  <c:v>31775</c:v>
                </c:pt>
                <c:pt idx="6207">
                  <c:v>31776</c:v>
                </c:pt>
                <c:pt idx="6208">
                  <c:v>31777</c:v>
                </c:pt>
                <c:pt idx="6209">
                  <c:v>31778</c:v>
                </c:pt>
                <c:pt idx="6210">
                  <c:v>31779</c:v>
                </c:pt>
                <c:pt idx="6211">
                  <c:v>31780</c:v>
                </c:pt>
                <c:pt idx="6212">
                  <c:v>31781</c:v>
                </c:pt>
                <c:pt idx="6213">
                  <c:v>31782</c:v>
                </c:pt>
                <c:pt idx="6214">
                  <c:v>31783</c:v>
                </c:pt>
                <c:pt idx="6215">
                  <c:v>31784</c:v>
                </c:pt>
                <c:pt idx="6216">
                  <c:v>31785</c:v>
                </c:pt>
                <c:pt idx="6217">
                  <c:v>31786</c:v>
                </c:pt>
                <c:pt idx="6218">
                  <c:v>31787</c:v>
                </c:pt>
                <c:pt idx="6219">
                  <c:v>31788</c:v>
                </c:pt>
                <c:pt idx="6220">
                  <c:v>31789</c:v>
                </c:pt>
                <c:pt idx="6221">
                  <c:v>31790</c:v>
                </c:pt>
                <c:pt idx="6222">
                  <c:v>31791</c:v>
                </c:pt>
                <c:pt idx="6223">
                  <c:v>31792</c:v>
                </c:pt>
                <c:pt idx="6224">
                  <c:v>31793</c:v>
                </c:pt>
                <c:pt idx="6225">
                  <c:v>31794</c:v>
                </c:pt>
                <c:pt idx="6226">
                  <c:v>31795</c:v>
                </c:pt>
                <c:pt idx="6227">
                  <c:v>31796</c:v>
                </c:pt>
                <c:pt idx="6228">
                  <c:v>31797</c:v>
                </c:pt>
                <c:pt idx="6229">
                  <c:v>31798</c:v>
                </c:pt>
                <c:pt idx="6230">
                  <c:v>31799</c:v>
                </c:pt>
                <c:pt idx="6231">
                  <c:v>31800</c:v>
                </c:pt>
                <c:pt idx="6232">
                  <c:v>31801</c:v>
                </c:pt>
                <c:pt idx="6233">
                  <c:v>31802</c:v>
                </c:pt>
                <c:pt idx="6234">
                  <c:v>31803</c:v>
                </c:pt>
                <c:pt idx="6235">
                  <c:v>31804</c:v>
                </c:pt>
                <c:pt idx="6236">
                  <c:v>31805</c:v>
                </c:pt>
                <c:pt idx="6237">
                  <c:v>31806</c:v>
                </c:pt>
                <c:pt idx="6238">
                  <c:v>31807</c:v>
                </c:pt>
                <c:pt idx="6239">
                  <c:v>31808</c:v>
                </c:pt>
                <c:pt idx="6240">
                  <c:v>31809</c:v>
                </c:pt>
                <c:pt idx="6241">
                  <c:v>31810</c:v>
                </c:pt>
                <c:pt idx="6242">
                  <c:v>31811</c:v>
                </c:pt>
                <c:pt idx="6243">
                  <c:v>31812</c:v>
                </c:pt>
                <c:pt idx="6244">
                  <c:v>31813</c:v>
                </c:pt>
                <c:pt idx="6245">
                  <c:v>31814</c:v>
                </c:pt>
                <c:pt idx="6246">
                  <c:v>31815</c:v>
                </c:pt>
                <c:pt idx="6247">
                  <c:v>31816</c:v>
                </c:pt>
                <c:pt idx="6248">
                  <c:v>31817</c:v>
                </c:pt>
                <c:pt idx="6249">
                  <c:v>31818</c:v>
                </c:pt>
                <c:pt idx="6250">
                  <c:v>31819</c:v>
                </c:pt>
                <c:pt idx="6251">
                  <c:v>31820</c:v>
                </c:pt>
                <c:pt idx="6252">
                  <c:v>31821</c:v>
                </c:pt>
                <c:pt idx="6253">
                  <c:v>31822</c:v>
                </c:pt>
                <c:pt idx="6254">
                  <c:v>31823</c:v>
                </c:pt>
                <c:pt idx="6255">
                  <c:v>31824</c:v>
                </c:pt>
                <c:pt idx="6256">
                  <c:v>31825</c:v>
                </c:pt>
                <c:pt idx="6257">
                  <c:v>31826</c:v>
                </c:pt>
                <c:pt idx="6258">
                  <c:v>31827</c:v>
                </c:pt>
                <c:pt idx="6259">
                  <c:v>31828</c:v>
                </c:pt>
                <c:pt idx="6260">
                  <c:v>31829</c:v>
                </c:pt>
                <c:pt idx="6261">
                  <c:v>31830</c:v>
                </c:pt>
                <c:pt idx="6262">
                  <c:v>31831</c:v>
                </c:pt>
                <c:pt idx="6263">
                  <c:v>31832</c:v>
                </c:pt>
                <c:pt idx="6264">
                  <c:v>31833</c:v>
                </c:pt>
                <c:pt idx="6265">
                  <c:v>31834</c:v>
                </c:pt>
                <c:pt idx="6266">
                  <c:v>31835</c:v>
                </c:pt>
                <c:pt idx="6267">
                  <c:v>31836</c:v>
                </c:pt>
                <c:pt idx="6268">
                  <c:v>31837</c:v>
                </c:pt>
                <c:pt idx="6269">
                  <c:v>31838</c:v>
                </c:pt>
                <c:pt idx="6270">
                  <c:v>31839</c:v>
                </c:pt>
                <c:pt idx="6271">
                  <c:v>31840</c:v>
                </c:pt>
                <c:pt idx="6272">
                  <c:v>31841</c:v>
                </c:pt>
                <c:pt idx="6273">
                  <c:v>31842</c:v>
                </c:pt>
                <c:pt idx="6274">
                  <c:v>31843</c:v>
                </c:pt>
                <c:pt idx="6275">
                  <c:v>31844</c:v>
                </c:pt>
                <c:pt idx="6276">
                  <c:v>31845</c:v>
                </c:pt>
                <c:pt idx="6277">
                  <c:v>31846</c:v>
                </c:pt>
                <c:pt idx="6278">
                  <c:v>31847</c:v>
                </c:pt>
                <c:pt idx="6279">
                  <c:v>31848</c:v>
                </c:pt>
                <c:pt idx="6280">
                  <c:v>31849</c:v>
                </c:pt>
                <c:pt idx="6281">
                  <c:v>31850</c:v>
                </c:pt>
                <c:pt idx="6282">
                  <c:v>31851</c:v>
                </c:pt>
                <c:pt idx="6283">
                  <c:v>31852</c:v>
                </c:pt>
                <c:pt idx="6284">
                  <c:v>31853</c:v>
                </c:pt>
                <c:pt idx="6285">
                  <c:v>31854</c:v>
                </c:pt>
                <c:pt idx="6286">
                  <c:v>31855</c:v>
                </c:pt>
                <c:pt idx="6287">
                  <c:v>31856</c:v>
                </c:pt>
                <c:pt idx="6288">
                  <c:v>31857</c:v>
                </c:pt>
                <c:pt idx="6289">
                  <c:v>31858</c:v>
                </c:pt>
                <c:pt idx="6290">
                  <c:v>31859</c:v>
                </c:pt>
                <c:pt idx="6291">
                  <c:v>31860</c:v>
                </c:pt>
                <c:pt idx="6292">
                  <c:v>31861</c:v>
                </c:pt>
                <c:pt idx="6293">
                  <c:v>31862</c:v>
                </c:pt>
                <c:pt idx="6294">
                  <c:v>31863</c:v>
                </c:pt>
                <c:pt idx="6295">
                  <c:v>31864</c:v>
                </c:pt>
                <c:pt idx="6296">
                  <c:v>31865</c:v>
                </c:pt>
                <c:pt idx="6297">
                  <c:v>31866</c:v>
                </c:pt>
                <c:pt idx="6298">
                  <c:v>31867</c:v>
                </c:pt>
                <c:pt idx="6299">
                  <c:v>31868</c:v>
                </c:pt>
                <c:pt idx="6300">
                  <c:v>31869</c:v>
                </c:pt>
                <c:pt idx="6301">
                  <c:v>31870</c:v>
                </c:pt>
                <c:pt idx="6302">
                  <c:v>31871</c:v>
                </c:pt>
                <c:pt idx="6303">
                  <c:v>31872</c:v>
                </c:pt>
                <c:pt idx="6304">
                  <c:v>31873</c:v>
                </c:pt>
                <c:pt idx="6305">
                  <c:v>31874</c:v>
                </c:pt>
                <c:pt idx="6306">
                  <c:v>31875</c:v>
                </c:pt>
                <c:pt idx="6307">
                  <c:v>31876</c:v>
                </c:pt>
                <c:pt idx="6308">
                  <c:v>31877</c:v>
                </c:pt>
                <c:pt idx="6309">
                  <c:v>31878</c:v>
                </c:pt>
                <c:pt idx="6310">
                  <c:v>31879</c:v>
                </c:pt>
                <c:pt idx="6311">
                  <c:v>31880</c:v>
                </c:pt>
                <c:pt idx="6312">
                  <c:v>31881</c:v>
                </c:pt>
                <c:pt idx="6313">
                  <c:v>31882</c:v>
                </c:pt>
                <c:pt idx="6314">
                  <c:v>31883</c:v>
                </c:pt>
                <c:pt idx="6315">
                  <c:v>31884</c:v>
                </c:pt>
                <c:pt idx="6316">
                  <c:v>31885</c:v>
                </c:pt>
                <c:pt idx="6317">
                  <c:v>31886</c:v>
                </c:pt>
                <c:pt idx="6318">
                  <c:v>31887</c:v>
                </c:pt>
                <c:pt idx="6319">
                  <c:v>31888</c:v>
                </c:pt>
                <c:pt idx="6320">
                  <c:v>31889</c:v>
                </c:pt>
                <c:pt idx="6321">
                  <c:v>31890</c:v>
                </c:pt>
                <c:pt idx="6322">
                  <c:v>31891</c:v>
                </c:pt>
                <c:pt idx="6323">
                  <c:v>31892</c:v>
                </c:pt>
                <c:pt idx="6324">
                  <c:v>31893</c:v>
                </c:pt>
                <c:pt idx="6325">
                  <c:v>31894</c:v>
                </c:pt>
                <c:pt idx="6326">
                  <c:v>31895</c:v>
                </c:pt>
                <c:pt idx="6327">
                  <c:v>31896</c:v>
                </c:pt>
                <c:pt idx="6328">
                  <c:v>31897</c:v>
                </c:pt>
                <c:pt idx="6329">
                  <c:v>31898</c:v>
                </c:pt>
                <c:pt idx="6330">
                  <c:v>31899</c:v>
                </c:pt>
                <c:pt idx="6331">
                  <c:v>31900</c:v>
                </c:pt>
                <c:pt idx="6332">
                  <c:v>31901</c:v>
                </c:pt>
                <c:pt idx="6333">
                  <c:v>31902</c:v>
                </c:pt>
                <c:pt idx="6334">
                  <c:v>31903</c:v>
                </c:pt>
                <c:pt idx="6335">
                  <c:v>31904</c:v>
                </c:pt>
                <c:pt idx="6336">
                  <c:v>31905</c:v>
                </c:pt>
                <c:pt idx="6337">
                  <c:v>31906</c:v>
                </c:pt>
                <c:pt idx="6338">
                  <c:v>31907</c:v>
                </c:pt>
                <c:pt idx="6339">
                  <c:v>31908</c:v>
                </c:pt>
                <c:pt idx="6340">
                  <c:v>31909</c:v>
                </c:pt>
                <c:pt idx="6341">
                  <c:v>31910</c:v>
                </c:pt>
                <c:pt idx="6342">
                  <c:v>31911</c:v>
                </c:pt>
                <c:pt idx="6343">
                  <c:v>31912</c:v>
                </c:pt>
                <c:pt idx="6344">
                  <c:v>31913</c:v>
                </c:pt>
                <c:pt idx="6345">
                  <c:v>31914</c:v>
                </c:pt>
                <c:pt idx="6346">
                  <c:v>31915</c:v>
                </c:pt>
                <c:pt idx="6347">
                  <c:v>31916</c:v>
                </c:pt>
                <c:pt idx="6348">
                  <c:v>31917</c:v>
                </c:pt>
                <c:pt idx="6349">
                  <c:v>31918</c:v>
                </c:pt>
                <c:pt idx="6350">
                  <c:v>31919</c:v>
                </c:pt>
                <c:pt idx="6351">
                  <c:v>31920</c:v>
                </c:pt>
                <c:pt idx="6352">
                  <c:v>31921</c:v>
                </c:pt>
                <c:pt idx="6353">
                  <c:v>31922</c:v>
                </c:pt>
                <c:pt idx="6354">
                  <c:v>31923</c:v>
                </c:pt>
                <c:pt idx="6355">
                  <c:v>31924</c:v>
                </c:pt>
                <c:pt idx="6356">
                  <c:v>31925</c:v>
                </c:pt>
                <c:pt idx="6357">
                  <c:v>31926</c:v>
                </c:pt>
                <c:pt idx="6358">
                  <c:v>31927</c:v>
                </c:pt>
                <c:pt idx="6359">
                  <c:v>31928</c:v>
                </c:pt>
                <c:pt idx="6360">
                  <c:v>31929</c:v>
                </c:pt>
                <c:pt idx="6361">
                  <c:v>31930</c:v>
                </c:pt>
                <c:pt idx="6362">
                  <c:v>31931</c:v>
                </c:pt>
                <c:pt idx="6363">
                  <c:v>31932</c:v>
                </c:pt>
                <c:pt idx="6364">
                  <c:v>31933</c:v>
                </c:pt>
                <c:pt idx="6365">
                  <c:v>31934</c:v>
                </c:pt>
                <c:pt idx="6366">
                  <c:v>31935</c:v>
                </c:pt>
                <c:pt idx="6367">
                  <c:v>31936</c:v>
                </c:pt>
                <c:pt idx="6368">
                  <c:v>31937</c:v>
                </c:pt>
                <c:pt idx="6369">
                  <c:v>31938</c:v>
                </c:pt>
                <c:pt idx="6370">
                  <c:v>31939</c:v>
                </c:pt>
                <c:pt idx="6371">
                  <c:v>31940</c:v>
                </c:pt>
                <c:pt idx="6372">
                  <c:v>31941</c:v>
                </c:pt>
                <c:pt idx="6373">
                  <c:v>31942</c:v>
                </c:pt>
                <c:pt idx="6374">
                  <c:v>31943</c:v>
                </c:pt>
                <c:pt idx="6375">
                  <c:v>31944</c:v>
                </c:pt>
                <c:pt idx="6376">
                  <c:v>31945</c:v>
                </c:pt>
                <c:pt idx="6377">
                  <c:v>31946</c:v>
                </c:pt>
                <c:pt idx="6378">
                  <c:v>31947</c:v>
                </c:pt>
                <c:pt idx="6379">
                  <c:v>31948</c:v>
                </c:pt>
                <c:pt idx="6380">
                  <c:v>31949</c:v>
                </c:pt>
                <c:pt idx="6381">
                  <c:v>31950</c:v>
                </c:pt>
                <c:pt idx="6382">
                  <c:v>31951</c:v>
                </c:pt>
                <c:pt idx="6383">
                  <c:v>31952</c:v>
                </c:pt>
                <c:pt idx="6384">
                  <c:v>31953</c:v>
                </c:pt>
                <c:pt idx="6385">
                  <c:v>31954</c:v>
                </c:pt>
                <c:pt idx="6386">
                  <c:v>31955</c:v>
                </c:pt>
                <c:pt idx="6387">
                  <c:v>31956</c:v>
                </c:pt>
                <c:pt idx="6388">
                  <c:v>31957</c:v>
                </c:pt>
                <c:pt idx="6389">
                  <c:v>31958</c:v>
                </c:pt>
                <c:pt idx="6390">
                  <c:v>31959</c:v>
                </c:pt>
                <c:pt idx="6391">
                  <c:v>31960</c:v>
                </c:pt>
                <c:pt idx="6392">
                  <c:v>31961</c:v>
                </c:pt>
                <c:pt idx="6393">
                  <c:v>31962</c:v>
                </c:pt>
                <c:pt idx="6394">
                  <c:v>31963</c:v>
                </c:pt>
                <c:pt idx="6395">
                  <c:v>31964</c:v>
                </c:pt>
                <c:pt idx="6396">
                  <c:v>31965</c:v>
                </c:pt>
                <c:pt idx="6397">
                  <c:v>31966</c:v>
                </c:pt>
                <c:pt idx="6398">
                  <c:v>31967</c:v>
                </c:pt>
                <c:pt idx="6399">
                  <c:v>31968</c:v>
                </c:pt>
                <c:pt idx="6400">
                  <c:v>31969</c:v>
                </c:pt>
                <c:pt idx="6401">
                  <c:v>31970</c:v>
                </c:pt>
                <c:pt idx="6402">
                  <c:v>31971</c:v>
                </c:pt>
                <c:pt idx="6403">
                  <c:v>31972</c:v>
                </c:pt>
                <c:pt idx="6404">
                  <c:v>31973</c:v>
                </c:pt>
                <c:pt idx="6405">
                  <c:v>31974</c:v>
                </c:pt>
                <c:pt idx="6406">
                  <c:v>31975</c:v>
                </c:pt>
                <c:pt idx="6407">
                  <c:v>31976</c:v>
                </c:pt>
                <c:pt idx="6408">
                  <c:v>31977</c:v>
                </c:pt>
                <c:pt idx="6409">
                  <c:v>31978</c:v>
                </c:pt>
                <c:pt idx="6410">
                  <c:v>31979</c:v>
                </c:pt>
                <c:pt idx="6411">
                  <c:v>31980</c:v>
                </c:pt>
                <c:pt idx="6412">
                  <c:v>31981</c:v>
                </c:pt>
                <c:pt idx="6413">
                  <c:v>31982</c:v>
                </c:pt>
                <c:pt idx="6414">
                  <c:v>31983</c:v>
                </c:pt>
                <c:pt idx="6415">
                  <c:v>31984</c:v>
                </c:pt>
                <c:pt idx="6416">
                  <c:v>31985</c:v>
                </c:pt>
                <c:pt idx="6417">
                  <c:v>31986</c:v>
                </c:pt>
                <c:pt idx="6418">
                  <c:v>31987</c:v>
                </c:pt>
                <c:pt idx="6419">
                  <c:v>31988</c:v>
                </c:pt>
                <c:pt idx="6420">
                  <c:v>31989</c:v>
                </c:pt>
                <c:pt idx="6421">
                  <c:v>31990</c:v>
                </c:pt>
                <c:pt idx="6422">
                  <c:v>31991</c:v>
                </c:pt>
                <c:pt idx="6423">
                  <c:v>31992</c:v>
                </c:pt>
                <c:pt idx="6424">
                  <c:v>31993</c:v>
                </c:pt>
                <c:pt idx="6425">
                  <c:v>31994</c:v>
                </c:pt>
                <c:pt idx="6426">
                  <c:v>31995</c:v>
                </c:pt>
                <c:pt idx="6427">
                  <c:v>31996</c:v>
                </c:pt>
                <c:pt idx="6428">
                  <c:v>31997</c:v>
                </c:pt>
                <c:pt idx="6429">
                  <c:v>31998</c:v>
                </c:pt>
                <c:pt idx="6430">
                  <c:v>31999</c:v>
                </c:pt>
                <c:pt idx="6431">
                  <c:v>32000</c:v>
                </c:pt>
                <c:pt idx="6432">
                  <c:v>32001</c:v>
                </c:pt>
                <c:pt idx="6433">
                  <c:v>32002</c:v>
                </c:pt>
                <c:pt idx="6434">
                  <c:v>32003</c:v>
                </c:pt>
                <c:pt idx="6435">
                  <c:v>32004</c:v>
                </c:pt>
                <c:pt idx="6436">
                  <c:v>32005</c:v>
                </c:pt>
                <c:pt idx="6437">
                  <c:v>32006</c:v>
                </c:pt>
                <c:pt idx="6438">
                  <c:v>32007</c:v>
                </c:pt>
                <c:pt idx="6439">
                  <c:v>32008</c:v>
                </c:pt>
                <c:pt idx="6440">
                  <c:v>32009</c:v>
                </c:pt>
                <c:pt idx="6441">
                  <c:v>32010</c:v>
                </c:pt>
                <c:pt idx="6442">
                  <c:v>32011</c:v>
                </c:pt>
                <c:pt idx="6443">
                  <c:v>32012</c:v>
                </c:pt>
                <c:pt idx="6444">
                  <c:v>32013</c:v>
                </c:pt>
                <c:pt idx="6445">
                  <c:v>32014</c:v>
                </c:pt>
                <c:pt idx="6446">
                  <c:v>32015</c:v>
                </c:pt>
                <c:pt idx="6447">
                  <c:v>32016</c:v>
                </c:pt>
                <c:pt idx="6448">
                  <c:v>32017</c:v>
                </c:pt>
                <c:pt idx="6449">
                  <c:v>32018</c:v>
                </c:pt>
                <c:pt idx="6450">
                  <c:v>32019</c:v>
                </c:pt>
                <c:pt idx="6451">
                  <c:v>32020</c:v>
                </c:pt>
                <c:pt idx="6452">
                  <c:v>32021</c:v>
                </c:pt>
                <c:pt idx="6453">
                  <c:v>32022</c:v>
                </c:pt>
                <c:pt idx="6454">
                  <c:v>32023</c:v>
                </c:pt>
                <c:pt idx="6455">
                  <c:v>32024</c:v>
                </c:pt>
                <c:pt idx="6456">
                  <c:v>32025</c:v>
                </c:pt>
                <c:pt idx="6457">
                  <c:v>32026</c:v>
                </c:pt>
                <c:pt idx="6458">
                  <c:v>32027</c:v>
                </c:pt>
                <c:pt idx="6459">
                  <c:v>32028</c:v>
                </c:pt>
                <c:pt idx="6460">
                  <c:v>32029</c:v>
                </c:pt>
                <c:pt idx="6461">
                  <c:v>32030</c:v>
                </c:pt>
                <c:pt idx="6462">
                  <c:v>32031</c:v>
                </c:pt>
                <c:pt idx="6463">
                  <c:v>32032</c:v>
                </c:pt>
                <c:pt idx="6464">
                  <c:v>32033</c:v>
                </c:pt>
                <c:pt idx="6465">
                  <c:v>32034</c:v>
                </c:pt>
                <c:pt idx="6466">
                  <c:v>32035</c:v>
                </c:pt>
                <c:pt idx="6467">
                  <c:v>32036</c:v>
                </c:pt>
                <c:pt idx="6468">
                  <c:v>32037</c:v>
                </c:pt>
                <c:pt idx="6469">
                  <c:v>32038</c:v>
                </c:pt>
                <c:pt idx="6470">
                  <c:v>32039</c:v>
                </c:pt>
                <c:pt idx="6471">
                  <c:v>32040</c:v>
                </c:pt>
                <c:pt idx="6472">
                  <c:v>32041</c:v>
                </c:pt>
                <c:pt idx="6473">
                  <c:v>32042</c:v>
                </c:pt>
                <c:pt idx="6474">
                  <c:v>32043</c:v>
                </c:pt>
                <c:pt idx="6475">
                  <c:v>32044</c:v>
                </c:pt>
                <c:pt idx="6476">
                  <c:v>32045</c:v>
                </c:pt>
                <c:pt idx="6477">
                  <c:v>32046</c:v>
                </c:pt>
                <c:pt idx="6478">
                  <c:v>32047</c:v>
                </c:pt>
                <c:pt idx="6479">
                  <c:v>32048</c:v>
                </c:pt>
                <c:pt idx="6480">
                  <c:v>32049</c:v>
                </c:pt>
                <c:pt idx="6481">
                  <c:v>32050</c:v>
                </c:pt>
                <c:pt idx="6482">
                  <c:v>32051</c:v>
                </c:pt>
                <c:pt idx="6483">
                  <c:v>32052</c:v>
                </c:pt>
                <c:pt idx="6484">
                  <c:v>32053</c:v>
                </c:pt>
                <c:pt idx="6485">
                  <c:v>32054</c:v>
                </c:pt>
                <c:pt idx="6486">
                  <c:v>32055</c:v>
                </c:pt>
                <c:pt idx="6487">
                  <c:v>32056</c:v>
                </c:pt>
                <c:pt idx="6488">
                  <c:v>32057</c:v>
                </c:pt>
                <c:pt idx="6489">
                  <c:v>32058</c:v>
                </c:pt>
                <c:pt idx="6490">
                  <c:v>32059</c:v>
                </c:pt>
                <c:pt idx="6491">
                  <c:v>32060</c:v>
                </c:pt>
                <c:pt idx="6492">
                  <c:v>32061</c:v>
                </c:pt>
                <c:pt idx="6493">
                  <c:v>32062</c:v>
                </c:pt>
                <c:pt idx="6494">
                  <c:v>32063</c:v>
                </c:pt>
                <c:pt idx="6495">
                  <c:v>32064</c:v>
                </c:pt>
                <c:pt idx="6496">
                  <c:v>32065</c:v>
                </c:pt>
                <c:pt idx="6497">
                  <c:v>32066</c:v>
                </c:pt>
                <c:pt idx="6498">
                  <c:v>32067</c:v>
                </c:pt>
                <c:pt idx="6499">
                  <c:v>32068</c:v>
                </c:pt>
                <c:pt idx="6500">
                  <c:v>32069</c:v>
                </c:pt>
                <c:pt idx="6501">
                  <c:v>32070</c:v>
                </c:pt>
                <c:pt idx="6502">
                  <c:v>32071</c:v>
                </c:pt>
                <c:pt idx="6503">
                  <c:v>32072</c:v>
                </c:pt>
                <c:pt idx="6504">
                  <c:v>32073</c:v>
                </c:pt>
                <c:pt idx="6505">
                  <c:v>32074</c:v>
                </c:pt>
                <c:pt idx="6506">
                  <c:v>32075</c:v>
                </c:pt>
                <c:pt idx="6507">
                  <c:v>32076</c:v>
                </c:pt>
                <c:pt idx="6508">
                  <c:v>32077</c:v>
                </c:pt>
                <c:pt idx="6509">
                  <c:v>32078</c:v>
                </c:pt>
                <c:pt idx="6510">
                  <c:v>32079</c:v>
                </c:pt>
                <c:pt idx="6511">
                  <c:v>32080</c:v>
                </c:pt>
                <c:pt idx="6512">
                  <c:v>32081</c:v>
                </c:pt>
                <c:pt idx="6513">
                  <c:v>32082</c:v>
                </c:pt>
                <c:pt idx="6514">
                  <c:v>32083</c:v>
                </c:pt>
                <c:pt idx="6515">
                  <c:v>32084</c:v>
                </c:pt>
                <c:pt idx="6516">
                  <c:v>32085</c:v>
                </c:pt>
                <c:pt idx="6517">
                  <c:v>32086</c:v>
                </c:pt>
                <c:pt idx="6518">
                  <c:v>32087</c:v>
                </c:pt>
                <c:pt idx="6519">
                  <c:v>32088</c:v>
                </c:pt>
                <c:pt idx="6520">
                  <c:v>32089</c:v>
                </c:pt>
                <c:pt idx="6521">
                  <c:v>32090</c:v>
                </c:pt>
                <c:pt idx="6522">
                  <c:v>32091</c:v>
                </c:pt>
                <c:pt idx="6523">
                  <c:v>32092</c:v>
                </c:pt>
                <c:pt idx="6524">
                  <c:v>32093</c:v>
                </c:pt>
                <c:pt idx="6525">
                  <c:v>32094</c:v>
                </c:pt>
                <c:pt idx="6526">
                  <c:v>32095</c:v>
                </c:pt>
                <c:pt idx="6527">
                  <c:v>32096</c:v>
                </c:pt>
                <c:pt idx="6528">
                  <c:v>32097</c:v>
                </c:pt>
                <c:pt idx="6529">
                  <c:v>32098</c:v>
                </c:pt>
                <c:pt idx="6530">
                  <c:v>32099</c:v>
                </c:pt>
                <c:pt idx="6531">
                  <c:v>32100</c:v>
                </c:pt>
                <c:pt idx="6532">
                  <c:v>32101</c:v>
                </c:pt>
                <c:pt idx="6533">
                  <c:v>32102</c:v>
                </c:pt>
                <c:pt idx="6534">
                  <c:v>32103</c:v>
                </c:pt>
                <c:pt idx="6535">
                  <c:v>32104</c:v>
                </c:pt>
                <c:pt idx="6536">
                  <c:v>32105</c:v>
                </c:pt>
                <c:pt idx="6537">
                  <c:v>32106</c:v>
                </c:pt>
                <c:pt idx="6538">
                  <c:v>32107</c:v>
                </c:pt>
                <c:pt idx="6539">
                  <c:v>32108</c:v>
                </c:pt>
                <c:pt idx="6540">
                  <c:v>32109</c:v>
                </c:pt>
                <c:pt idx="6541">
                  <c:v>32110</c:v>
                </c:pt>
                <c:pt idx="6542">
                  <c:v>32111</c:v>
                </c:pt>
                <c:pt idx="6543">
                  <c:v>32112</c:v>
                </c:pt>
                <c:pt idx="6544">
                  <c:v>32113</c:v>
                </c:pt>
                <c:pt idx="6545">
                  <c:v>32114</c:v>
                </c:pt>
                <c:pt idx="6546">
                  <c:v>32115</c:v>
                </c:pt>
                <c:pt idx="6547">
                  <c:v>32116</c:v>
                </c:pt>
                <c:pt idx="6548">
                  <c:v>32117</c:v>
                </c:pt>
                <c:pt idx="6549">
                  <c:v>32118</c:v>
                </c:pt>
                <c:pt idx="6550">
                  <c:v>32119</c:v>
                </c:pt>
                <c:pt idx="6551">
                  <c:v>32120</c:v>
                </c:pt>
                <c:pt idx="6552">
                  <c:v>32121</c:v>
                </c:pt>
                <c:pt idx="6553">
                  <c:v>32122</c:v>
                </c:pt>
                <c:pt idx="6554">
                  <c:v>32123</c:v>
                </c:pt>
                <c:pt idx="6555">
                  <c:v>32124</c:v>
                </c:pt>
                <c:pt idx="6556">
                  <c:v>32125</c:v>
                </c:pt>
                <c:pt idx="6557">
                  <c:v>32126</c:v>
                </c:pt>
                <c:pt idx="6558">
                  <c:v>32127</c:v>
                </c:pt>
                <c:pt idx="6559">
                  <c:v>32128</c:v>
                </c:pt>
                <c:pt idx="6560">
                  <c:v>32129</c:v>
                </c:pt>
                <c:pt idx="6561">
                  <c:v>32130</c:v>
                </c:pt>
                <c:pt idx="6562">
                  <c:v>32131</c:v>
                </c:pt>
                <c:pt idx="6563">
                  <c:v>32132</c:v>
                </c:pt>
                <c:pt idx="6564">
                  <c:v>32133</c:v>
                </c:pt>
                <c:pt idx="6565">
                  <c:v>32134</c:v>
                </c:pt>
                <c:pt idx="6566">
                  <c:v>32135</c:v>
                </c:pt>
                <c:pt idx="6567">
                  <c:v>32136</c:v>
                </c:pt>
                <c:pt idx="6568">
                  <c:v>32137</c:v>
                </c:pt>
                <c:pt idx="6569">
                  <c:v>32138</c:v>
                </c:pt>
                <c:pt idx="6570">
                  <c:v>32139</c:v>
                </c:pt>
                <c:pt idx="6571">
                  <c:v>32140</c:v>
                </c:pt>
                <c:pt idx="6572">
                  <c:v>32141</c:v>
                </c:pt>
                <c:pt idx="6573">
                  <c:v>32142</c:v>
                </c:pt>
                <c:pt idx="6574">
                  <c:v>32143</c:v>
                </c:pt>
                <c:pt idx="6575">
                  <c:v>32144</c:v>
                </c:pt>
                <c:pt idx="6576">
                  <c:v>32145</c:v>
                </c:pt>
                <c:pt idx="6577">
                  <c:v>32146</c:v>
                </c:pt>
                <c:pt idx="6578">
                  <c:v>32147</c:v>
                </c:pt>
                <c:pt idx="6579">
                  <c:v>32148</c:v>
                </c:pt>
                <c:pt idx="6580">
                  <c:v>32149</c:v>
                </c:pt>
                <c:pt idx="6581">
                  <c:v>32150</c:v>
                </c:pt>
                <c:pt idx="6582">
                  <c:v>32151</c:v>
                </c:pt>
                <c:pt idx="6583">
                  <c:v>32152</c:v>
                </c:pt>
                <c:pt idx="6584">
                  <c:v>32153</c:v>
                </c:pt>
                <c:pt idx="6585">
                  <c:v>32154</c:v>
                </c:pt>
                <c:pt idx="6586">
                  <c:v>32155</c:v>
                </c:pt>
                <c:pt idx="6587">
                  <c:v>32156</c:v>
                </c:pt>
                <c:pt idx="6588">
                  <c:v>32157</c:v>
                </c:pt>
                <c:pt idx="6589">
                  <c:v>32158</c:v>
                </c:pt>
                <c:pt idx="6590">
                  <c:v>32159</c:v>
                </c:pt>
                <c:pt idx="6591">
                  <c:v>32160</c:v>
                </c:pt>
                <c:pt idx="6592">
                  <c:v>32161</c:v>
                </c:pt>
                <c:pt idx="6593">
                  <c:v>32162</c:v>
                </c:pt>
                <c:pt idx="6594">
                  <c:v>32163</c:v>
                </c:pt>
                <c:pt idx="6595">
                  <c:v>32164</c:v>
                </c:pt>
                <c:pt idx="6596">
                  <c:v>32165</c:v>
                </c:pt>
                <c:pt idx="6597">
                  <c:v>32166</c:v>
                </c:pt>
                <c:pt idx="6598">
                  <c:v>32167</c:v>
                </c:pt>
                <c:pt idx="6599">
                  <c:v>32168</c:v>
                </c:pt>
                <c:pt idx="6600">
                  <c:v>32169</c:v>
                </c:pt>
                <c:pt idx="6601">
                  <c:v>32170</c:v>
                </c:pt>
                <c:pt idx="6602">
                  <c:v>32171</c:v>
                </c:pt>
                <c:pt idx="6603">
                  <c:v>32172</c:v>
                </c:pt>
                <c:pt idx="6604">
                  <c:v>32173</c:v>
                </c:pt>
                <c:pt idx="6605">
                  <c:v>32174</c:v>
                </c:pt>
                <c:pt idx="6606">
                  <c:v>32175</c:v>
                </c:pt>
                <c:pt idx="6607">
                  <c:v>32176</c:v>
                </c:pt>
                <c:pt idx="6608">
                  <c:v>32177</c:v>
                </c:pt>
                <c:pt idx="6609">
                  <c:v>32178</c:v>
                </c:pt>
                <c:pt idx="6610">
                  <c:v>32179</c:v>
                </c:pt>
                <c:pt idx="6611">
                  <c:v>32180</c:v>
                </c:pt>
                <c:pt idx="6612">
                  <c:v>32181</c:v>
                </c:pt>
                <c:pt idx="6613">
                  <c:v>32182</c:v>
                </c:pt>
                <c:pt idx="6614">
                  <c:v>32183</c:v>
                </c:pt>
                <c:pt idx="6615">
                  <c:v>32184</c:v>
                </c:pt>
                <c:pt idx="6616">
                  <c:v>32185</c:v>
                </c:pt>
                <c:pt idx="6617">
                  <c:v>32186</c:v>
                </c:pt>
                <c:pt idx="6618">
                  <c:v>32187</c:v>
                </c:pt>
                <c:pt idx="6619">
                  <c:v>32188</c:v>
                </c:pt>
                <c:pt idx="6620">
                  <c:v>32189</c:v>
                </c:pt>
                <c:pt idx="6621">
                  <c:v>32190</c:v>
                </c:pt>
                <c:pt idx="6622">
                  <c:v>32191</c:v>
                </c:pt>
                <c:pt idx="6623">
                  <c:v>32192</c:v>
                </c:pt>
                <c:pt idx="6624">
                  <c:v>32193</c:v>
                </c:pt>
                <c:pt idx="6625">
                  <c:v>32194</c:v>
                </c:pt>
                <c:pt idx="6626">
                  <c:v>32195</c:v>
                </c:pt>
                <c:pt idx="6627">
                  <c:v>32196</c:v>
                </c:pt>
                <c:pt idx="6628">
                  <c:v>32197</c:v>
                </c:pt>
                <c:pt idx="6629">
                  <c:v>32198</c:v>
                </c:pt>
                <c:pt idx="6630">
                  <c:v>32199</c:v>
                </c:pt>
                <c:pt idx="6631">
                  <c:v>32200</c:v>
                </c:pt>
                <c:pt idx="6632">
                  <c:v>32201</c:v>
                </c:pt>
                <c:pt idx="6633">
                  <c:v>32202</c:v>
                </c:pt>
                <c:pt idx="6634">
                  <c:v>32203</c:v>
                </c:pt>
                <c:pt idx="6635">
                  <c:v>32204</c:v>
                </c:pt>
                <c:pt idx="6636">
                  <c:v>32205</c:v>
                </c:pt>
                <c:pt idx="6637">
                  <c:v>32206</c:v>
                </c:pt>
                <c:pt idx="6638">
                  <c:v>32207</c:v>
                </c:pt>
                <c:pt idx="6639">
                  <c:v>32208</c:v>
                </c:pt>
                <c:pt idx="6640">
                  <c:v>32209</c:v>
                </c:pt>
                <c:pt idx="6641">
                  <c:v>32210</c:v>
                </c:pt>
                <c:pt idx="6642">
                  <c:v>32211</c:v>
                </c:pt>
                <c:pt idx="6643">
                  <c:v>32212</c:v>
                </c:pt>
                <c:pt idx="6644">
                  <c:v>32213</c:v>
                </c:pt>
                <c:pt idx="6645">
                  <c:v>32214</c:v>
                </c:pt>
                <c:pt idx="6646">
                  <c:v>32215</c:v>
                </c:pt>
                <c:pt idx="6647">
                  <c:v>32216</c:v>
                </c:pt>
                <c:pt idx="6648">
                  <c:v>32217</c:v>
                </c:pt>
                <c:pt idx="6649">
                  <c:v>32218</c:v>
                </c:pt>
                <c:pt idx="6650">
                  <c:v>32219</c:v>
                </c:pt>
                <c:pt idx="6651">
                  <c:v>32220</c:v>
                </c:pt>
                <c:pt idx="6652">
                  <c:v>32221</c:v>
                </c:pt>
                <c:pt idx="6653">
                  <c:v>32222</c:v>
                </c:pt>
                <c:pt idx="6654">
                  <c:v>32223</c:v>
                </c:pt>
                <c:pt idx="6655">
                  <c:v>32224</c:v>
                </c:pt>
                <c:pt idx="6656">
                  <c:v>32225</c:v>
                </c:pt>
                <c:pt idx="6657">
                  <c:v>32226</c:v>
                </c:pt>
                <c:pt idx="6658">
                  <c:v>32227</c:v>
                </c:pt>
                <c:pt idx="6659">
                  <c:v>32228</c:v>
                </c:pt>
                <c:pt idx="6660">
                  <c:v>32229</c:v>
                </c:pt>
                <c:pt idx="6661">
                  <c:v>32230</c:v>
                </c:pt>
                <c:pt idx="6662">
                  <c:v>32231</c:v>
                </c:pt>
                <c:pt idx="6663">
                  <c:v>32232</c:v>
                </c:pt>
                <c:pt idx="6664">
                  <c:v>32233</c:v>
                </c:pt>
                <c:pt idx="6665">
                  <c:v>32234</c:v>
                </c:pt>
                <c:pt idx="6666">
                  <c:v>32235</c:v>
                </c:pt>
                <c:pt idx="6667">
                  <c:v>32236</c:v>
                </c:pt>
                <c:pt idx="6668">
                  <c:v>32237</c:v>
                </c:pt>
                <c:pt idx="6669">
                  <c:v>32238</c:v>
                </c:pt>
                <c:pt idx="6670">
                  <c:v>32239</c:v>
                </c:pt>
                <c:pt idx="6671">
                  <c:v>32240</c:v>
                </c:pt>
                <c:pt idx="6672">
                  <c:v>32241</c:v>
                </c:pt>
                <c:pt idx="6673">
                  <c:v>32242</c:v>
                </c:pt>
                <c:pt idx="6674">
                  <c:v>32243</c:v>
                </c:pt>
                <c:pt idx="6675">
                  <c:v>32244</c:v>
                </c:pt>
                <c:pt idx="6676">
                  <c:v>32245</c:v>
                </c:pt>
                <c:pt idx="6677">
                  <c:v>32246</c:v>
                </c:pt>
                <c:pt idx="6678">
                  <c:v>32247</c:v>
                </c:pt>
                <c:pt idx="6679">
                  <c:v>32248</c:v>
                </c:pt>
                <c:pt idx="6680">
                  <c:v>32249</c:v>
                </c:pt>
                <c:pt idx="6681">
                  <c:v>32250</c:v>
                </c:pt>
                <c:pt idx="6682">
                  <c:v>32251</c:v>
                </c:pt>
                <c:pt idx="6683">
                  <c:v>32252</c:v>
                </c:pt>
                <c:pt idx="6684">
                  <c:v>32253</c:v>
                </c:pt>
                <c:pt idx="6685">
                  <c:v>32254</c:v>
                </c:pt>
                <c:pt idx="6686">
                  <c:v>32255</c:v>
                </c:pt>
                <c:pt idx="6687">
                  <c:v>32256</c:v>
                </c:pt>
                <c:pt idx="6688">
                  <c:v>32257</c:v>
                </c:pt>
                <c:pt idx="6689">
                  <c:v>32258</c:v>
                </c:pt>
                <c:pt idx="6690">
                  <c:v>32259</c:v>
                </c:pt>
                <c:pt idx="6691">
                  <c:v>32260</c:v>
                </c:pt>
                <c:pt idx="6692">
                  <c:v>32261</c:v>
                </c:pt>
                <c:pt idx="6693">
                  <c:v>32262</c:v>
                </c:pt>
                <c:pt idx="6694">
                  <c:v>32263</c:v>
                </c:pt>
                <c:pt idx="6695">
                  <c:v>32264</c:v>
                </c:pt>
                <c:pt idx="6696">
                  <c:v>32265</c:v>
                </c:pt>
                <c:pt idx="6697">
                  <c:v>32266</c:v>
                </c:pt>
                <c:pt idx="6698">
                  <c:v>32267</c:v>
                </c:pt>
                <c:pt idx="6699">
                  <c:v>32268</c:v>
                </c:pt>
                <c:pt idx="6700">
                  <c:v>32269</c:v>
                </c:pt>
                <c:pt idx="6701">
                  <c:v>32270</c:v>
                </c:pt>
                <c:pt idx="6702">
                  <c:v>32271</c:v>
                </c:pt>
                <c:pt idx="6703">
                  <c:v>32272</c:v>
                </c:pt>
                <c:pt idx="6704">
                  <c:v>32273</c:v>
                </c:pt>
                <c:pt idx="6705">
                  <c:v>32274</c:v>
                </c:pt>
                <c:pt idx="6706">
                  <c:v>32275</c:v>
                </c:pt>
                <c:pt idx="6707">
                  <c:v>32276</c:v>
                </c:pt>
                <c:pt idx="6708">
                  <c:v>32277</c:v>
                </c:pt>
                <c:pt idx="6709">
                  <c:v>32278</c:v>
                </c:pt>
                <c:pt idx="6710">
                  <c:v>32279</c:v>
                </c:pt>
                <c:pt idx="6711">
                  <c:v>32280</c:v>
                </c:pt>
                <c:pt idx="6712">
                  <c:v>32281</c:v>
                </c:pt>
                <c:pt idx="6713">
                  <c:v>32282</c:v>
                </c:pt>
                <c:pt idx="6714">
                  <c:v>32283</c:v>
                </c:pt>
                <c:pt idx="6715">
                  <c:v>32284</c:v>
                </c:pt>
                <c:pt idx="6716">
                  <c:v>32285</c:v>
                </c:pt>
                <c:pt idx="6717">
                  <c:v>32286</c:v>
                </c:pt>
                <c:pt idx="6718">
                  <c:v>32287</c:v>
                </c:pt>
                <c:pt idx="6719">
                  <c:v>32288</c:v>
                </c:pt>
                <c:pt idx="6720">
                  <c:v>32289</c:v>
                </c:pt>
                <c:pt idx="6721">
                  <c:v>32290</c:v>
                </c:pt>
                <c:pt idx="6722">
                  <c:v>32291</c:v>
                </c:pt>
                <c:pt idx="6723">
                  <c:v>32292</c:v>
                </c:pt>
                <c:pt idx="6724">
                  <c:v>32293</c:v>
                </c:pt>
                <c:pt idx="6725">
                  <c:v>32294</c:v>
                </c:pt>
                <c:pt idx="6726">
                  <c:v>32295</c:v>
                </c:pt>
                <c:pt idx="6727">
                  <c:v>32296</c:v>
                </c:pt>
                <c:pt idx="6728">
                  <c:v>32297</c:v>
                </c:pt>
                <c:pt idx="6729">
                  <c:v>32298</c:v>
                </c:pt>
                <c:pt idx="6730">
                  <c:v>32299</c:v>
                </c:pt>
                <c:pt idx="6731">
                  <c:v>32300</c:v>
                </c:pt>
                <c:pt idx="6732">
                  <c:v>32301</c:v>
                </c:pt>
                <c:pt idx="6733">
                  <c:v>32302</c:v>
                </c:pt>
                <c:pt idx="6734">
                  <c:v>32303</c:v>
                </c:pt>
                <c:pt idx="6735">
                  <c:v>32304</c:v>
                </c:pt>
                <c:pt idx="6736">
                  <c:v>32305</c:v>
                </c:pt>
                <c:pt idx="6737">
                  <c:v>32306</c:v>
                </c:pt>
                <c:pt idx="6738">
                  <c:v>32307</c:v>
                </c:pt>
                <c:pt idx="6739">
                  <c:v>32308</c:v>
                </c:pt>
                <c:pt idx="6740">
                  <c:v>32309</c:v>
                </c:pt>
                <c:pt idx="6741">
                  <c:v>32310</c:v>
                </c:pt>
                <c:pt idx="6742">
                  <c:v>32311</c:v>
                </c:pt>
                <c:pt idx="6743">
                  <c:v>32312</c:v>
                </c:pt>
                <c:pt idx="6744">
                  <c:v>32313</c:v>
                </c:pt>
                <c:pt idx="6745">
                  <c:v>32314</c:v>
                </c:pt>
                <c:pt idx="6746">
                  <c:v>32315</c:v>
                </c:pt>
                <c:pt idx="6747">
                  <c:v>32316</c:v>
                </c:pt>
                <c:pt idx="6748">
                  <c:v>32317</c:v>
                </c:pt>
                <c:pt idx="6749">
                  <c:v>32318</c:v>
                </c:pt>
                <c:pt idx="6750">
                  <c:v>32319</c:v>
                </c:pt>
                <c:pt idx="6751">
                  <c:v>32320</c:v>
                </c:pt>
                <c:pt idx="6752">
                  <c:v>32321</c:v>
                </c:pt>
                <c:pt idx="6753">
                  <c:v>32322</c:v>
                </c:pt>
                <c:pt idx="6754">
                  <c:v>32323</c:v>
                </c:pt>
                <c:pt idx="6755">
                  <c:v>32324</c:v>
                </c:pt>
                <c:pt idx="6756">
                  <c:v>32325</c:v>
                </c:pt>
                <c:pt idx="6757">
                  <c:v>32326</c:v>
                </c:pt>
                <c:pt idx="6758">
                  <c:v>32327</c:v>
                </c:pt>
                <c:pt idx="6759">
                  <c:v>32328</c:v>
                </c:pt>
                <c:pt idx="6760">
                  <c:v>32329</c:v>
                </c:pt>
                <c:pt idx="6761">
                  <c:v>32330</c:v>
                </c:pt>
                <c:pt idx="6762">
                  <c:v>32331</c:v>
                </c:pt>
                <c:pt idx="6763">
                  <c:v>32332</c:v>
                </c:pt>
                <c:pt idx="6764">
                  <c:v>32333</c:v>
                </c:pt>
                <c:pt idx="6765">
                  <c:v>32334</c:v>
                </c:pt>
                <c:pt idx="6766">
                  <c:v>32335</c:v>
                </c:pt>
                <c:pt idx="6767">
                  <c:v>32336</c:v>
                </c:pt>
                <c:pt idx="6768">
                  <c:v>32337</c:v>
                </c:pt>
                <c:pt idx="6769">
                  <c:v>32338</c:v>
                </c:pt>
                <c:pt idx="6770">
                  <c:v>32339</c:v>
                </c:pt>
                <c:pt idx="6771">
                  <c:v>32340</c:v>
                </c:pt>
                <c:pt idx="6772">
                  <c:v>32341</c:v>
                </c:pt>
                <c:pt idx="6773">
                  <c:v>32342</c:v>
                </c:pt>
                <c:pt idx="6774">
                  <c:v>32343</c:v>
                </c:pt>
                <c:pt idx="6775">
                  <c:v>32344</c:v>
                </c:pt>
                <c:pt idx="6776">
                  <c:v>32345</c:v>
                </c:pt>
                <c:pt idx="6777">
                  <c:v>32346</c:v>
                </c:pt>
                <c:pt idx="6778">
                  <c:v>32347</c:v>
                </c:pt>
                <c:pt idx="6779">
                  <c:v>32348</c:v>
                </c:pt>
                <c:pt idx="6780">
                  <c:v>32349</c:v>
                </c:pt>
                <c:pt idx="6781">
                  <c:v>32350</c:v>
                </c:pt>
                <c:pt idx="6782">
                  <c:v>32351</c:v>
                </c:pt>
                <c:pt idx="6783">
                  <c:v>32352</c:v>
                </c:pt>
                <c:pt idx="6784">
                  <c:v>32353</c:v>
                </c:pt>
                <c:pt idx="6785">
                  <c:v>32354</c:v>
                </c:pt>
                <c:pt idx="6786">
                  <c:v>32355</c:v>
                </c:pt>
                <c:pt idx="6787">
                  <c:v>32356</c:v>
                </c:pt>
                <c:pt idx="6788">
                  <c:v>32357</c:v>
                </c:pt>
                <c:pt idx="6789">
                  <c:v>32358</c:v>
                </c:pt>
                <c:pt idx="6790">
                  <c:v>32359</c:v>
                </c:pt>
                <c:pt idx="6791">
                  <c:v>32360</c:v>
                </c:pt>
                <c:pt idx="6792">
                  <c:v>32361</c:v>
                </c:pt>
                <c:pt idx="6793">
                  <c:v>32362</c:v>
                </c:pt>
                <c:pt idx="6794">
                  <c:v>32363</c:v>
                </c:pt>
                <c:pt idx="6795">
                  <c:v>32364</c:v>
                </c:pt>
                <c:pt idx="6796">
                  <c:v>32365</c:v>
                </c:pt>
                <c:pt idx="6797">
                  <c:v>32366</c:v>
                </c:pt>
                <c:pt idx="6798">
                  <c:v>32367</c:v>
                </c:pt>
                <c:pt idx="6799">
                  <c:v>32368</c:v>
                </c:pt>
                <c:pt idx="6800">
                  <c:v>32369</c:v>
                </c:pt>
                <c:pt idx="6801">
                  <c:v>32370</c:v>
                </c:pt>
                <c:pt idx="6802">
                  <c:v>32371</c:v>
                </c:pt>
                <c:pt idx="6803">
                  <c:v>32372</c:v>
                </c:pt>
                <c:pt idx="6804">
                  <c:v>32373</c:v>
                </c:pt>
                <c:pt idx="6805">
                  <c:v>32374</c:v>
                </c:pt>
                <c:pt idx="6806">
                  <c:v>32375</c:v>
                </c:pt>
                <c:pt idx="6807">
                  <c:v>32376</c:v>
                </c:pt>
                <c:pt idx="6808">
                  <c:v>32377</c:v>
                </c:pt>
                <c:pt idx="6809">
                  <c:v>32378</c:v>
                </c:pt>
                <c:pt idx="6810">
                  <c:v>32379</c:v>
                </c:pt>
                <c:pt idx="6811">
                  <c:v>32380</c:v>
                </c:pt>
                <c:pt idx="6812">
                  <c:v>32381</c:v>
                </c:pt>
                <c:pt idx="6813">
                  <c:v>32382</c:v>
                </c:pt>
                <c:pt idx="6814">
                  <c:v>32383</c:v>
                </c:pt>
                <c:pt idx="6815">
                  <c:v>32384</c:v>
                </c:pt>
                <c:pt idx="6816">
                  <c:v>32385</c:v>
                </c:pt>
                <c:pt idx="6817">
                  <c:v>32386</c:v>
                </c:pt>
                <c:pt idx="6818">
                  <c:v>32387</c:v>
                </c:pt>
                <c:pt idx="6819">
                  <c:v>32388</c:v>
                </c:pt>
                <c:pt idx="6820">
                  <c:v>32389</c:v>
                </c:pt>
                <c:pt idx="6821">
                  <c:v>32390</c:v>
                </c:pt>
                <c:pt idx="6822">
                  <c:v>32391</c:v>
                </c:pt>
                <c:pt idx="6823">
                  <c:v>32392</c:v>
                </c:pt>
                <c:pt idx="6824">
                  <c:v>32393</c:v>
                </c:pt>
                <c:pt idx="6825">
                  <c:v>32394</c:v>
                </c:pt>
                <c:pt idx="6826">
                  <c:v>32395</c:v>
                </c:pt>
                <c:pt idx="6827">
                  <c:v>32396</c:v>
                </c:pt>
                <c:pt idx="6828">
                  <c:v>32397</c:v>
                </c:pt>
                <c:pt idx="6829">
                  <c:v>32398</c:v>
                </c:pt>
                <c:pt idx="6830">
                  <c:v>32399</c:v>
                </c:pt>
                <c:pt idx="6831">
                  <c:v>32400</c:v>
                </c:pt>
                <c:pt idx="6832">
                  <c:v>32401</c:v>
                </c:pt>
                <c:pt idx="6833">
                  <c:v>32402</c:v>
                </c:pt>
                <c:pt idx="6834">
                  <c:v>32403</c:v>
                </c:pt>
                <c:pt idx="6835">
                  <c:v>32404</c:v>
                </c:pt>
                <c:pt idx="6836">
                  <c:v>32405</c:v>
                </c:pt>
                <c:pt idx="6837">
                  <c:v>32406</c:v>
                </c:pt>
                <c:pt idx="6838">
                  <c:v>32407</c:v>
                </c:pt>
                <c:pt idx="6839">
                  <c:v>32408</c:v>
                </c:pt>
                <c:pt idx="6840">
                  <c:v>32409</c:v>
                </c:pt>
                <c:pt idx="6841">
                  <c:v>32410</c:v>
                </c:pt>
                <c:pt idx="6842">
                  <c:v>32411</c:v>
                </c:pt>
                <c:pt idx="6843">
                  <c:v>32412</c:v>
                </c:pt>
                <c:pt idx="6844">
                  <c:v>32413</c:v>
                </c:pt>
                <c:pt idx="6845">
                  <c:v>32414</c:v>
                </c:pt>
                <c:pt idx="6846">
                  <c:v>32415</c:v>
                </c:pt>
                <c:pt idx="6847">
                  <c:v>32416</c:v>
                </c:pt>
                <c:pt idx="6848">
                  <c:v>32417</c:v>
                </c:pt>
                <c:pt idx="6849">
                  <c:v>32418</c:v>
                </c:pt>
                <c:pt idx="6850">
                  <c:v>32419</c:v>
                </c:pt>
                <c:pt idx="6851">
                  <c:v>32420</c:v>
                </c:pt>
                <c:pt idx="6852">
                  <c:v>32421</c:v>
                </c:pt>
                <c:pt idx="6853">
                  <c:v>32422</c:v>
                </c:pt>
                <c:pt idx="6854">
                  <c:v>32423</c:v>
                </c:pt>
                <c:pt idx="6855">
                  <c:v>32424</c:v>
                </c:pt>
                <c:pt idx="6856">
                  <c:v>32425</c:v>
                </c:pt>
                <c:pt idx="6857">
                  <c:v>32426</c:v>
                </c:pt>
                <c:pt idx="6858">
                  <c:v>32427</c:v>
                </c:pt>
                <c:pt idx="6859">
                  <c:v>32428</c:v>
                </c:pt>
                <c:pt idx="6860">
                  <c:v>32429</c:v>
                </c:pt>
                <c:pt idx="6861">
                  <c:v>32430</c:v>
                </c:pt>
                <c:pt idx="6862">
                  <c:v>32431</c:v>
                </c:pt>
                <c:pt idx="6863">
                  <c:v>32432</c:v>
                </c:pt>
                <c:pt idx="6864">
                  <c:v>32433</c:v>
                </c:pt>
                <c:pt idx="6865">
                  <c:v>32434</c:v>
                </c:pt>
                <c:pt idx="6866">
                  <c:v>32435</c:v>
                </c:pt>
                <c:pt idx="6867">
                  <c:v>32436</c:v>
                </c:pt>
                <c:pt idx="6868">
                  <c:v>32437</c:v>
                </c:pt>
                <c:pt idx="6869">
                  <c:v>32438</c:v>
                </c:pt>
                <c:pt idx="6870">
                  <c:v>32439</c:v>
                </c:pt>
                <c:pt idx="6871">
                  <c:v>32440</c:v>
                </c:pt>
                <c:pt idx="6872">
                  <c:v>32441</c:v>
                </c:pt>
                <c:pt idx="6873">
                  <c:v>32442</c:v>
                </c:pt>
                <c:pt idx="6874">
                  <c:v>32443</c:v>
                </c:pt>
                <c:pt idx="6875">
                  <c:v>32444</c:v>
                </c:pt>
                <c:pt idx="6876">
                  <c:v>32445</c:v>
                </c:pt>
                <c:pt idx="6877">
                  <c:v>32446</c:v>
                </c:pt>
                <c:pt idx="6878">
                  <c:v>32447</c:v>
                </c:pt>
                <c:pt idx="6879">
                  <c:v>32448</c:v>
                </c:pt>
                <c:pt idx="6880">
                  <c:v>32449</c:v>
                </c:pt>
                <c:pt idx="6881">
                  <c:v>32450</c:v>
                </c:pt>
                <c:pt idx="6882">
                  <c:v>32451</c:v>
                </c:pt>
                <c:pt idx="6883">
                  <c:v>32452</c:v>
                </c:pt>
                <c:pt idx="6884">
                  <c:v>32453</c:v>
                </c:pt>
                <c:pt idx="6885">
                  <c:v>32454</c:v>
                </c:pt>
                <c:pt idx="6886">
                  <c:v>32455</c:v>
                </c:pt>
                <c:pt idx="6887">
                  <c:v>32456</c:v>
                </c:pt>
                <c:pt idx="6888">
                  <c:v>32457</c:v>
                </c:pt>
                <c:pt idx="6889">
                  <c:v>32458</c:v>
                </c:pt>
                <c:pt idx="6890">
                  <c:v>32459</c:v>
                </c:pt>
                <c:pt idx="6891">
                  <c:v>32460</c:v>
                </c:pt>
                <c:pt idx="6892">
                  <c:v>32461</c:v>
                </c:pt>
                <c:pt idx="6893">
                  <c:v>32462</c:v>
                </c:pt>
                <c:pt idx="6894">
                  <c:v>32463</c:v>
                </c:pt>
                <c:pt idx="6895">
                  <c:v>32464</c:v>
                </c:pt>
                <c:pt idx="6896">
                  <c:v>32465</c:v>
                </c:pt>
                <c:pt idx="6897">
                  <c:v>32466</c:v>
                </c:pt>
                <c:pt idx="6898">
                  <c:v>32467</c:v>
                </c:pt>
                <c:pt idx="6899">
                  <c:v>32468</c:v>
                </c:pt>
                <c:pt idx="6900">
                  <c:v>32469</c:v>
                </c:pt>
                <c:pt idx="6901">
                  <c:v>32470</c:v>
                </c:pt>
                <c:pt idx="6902">
                  <c:v>32471</c:v>
                </c:pt>
                <c:pt idx="6903">
                  <c:v>32472</c:v>
                </c:pt>
                <c:pt idx="6904">
                  <c:v>32473</c:v>
                </c:pt>
                <c:pt idx="6905">
                  <c:v>32474</c:v>
                </c:pt>
                <c:pt idx="6906">
                  <c:v>32475</c:v>
                </c:pt>
                <c:pt idx="6907">
                  <c:v>32476</c:v>
                </c:pt>
                <c:pt idx="6908">
                  <c:v>32477</c:v>
                </c:pt>
                <c:pt idx="6909">
                  <c:v>32478</c:v>
                </c:pt>
                <c:pt idx="6910">
                  <c:v>32479</c:v>
                </c:pt>
                <c:pt idx="6911">
                  <c:v>32480</c:v>
                </c:pt>
                <c:pt idx="6912">
                  <c:v>32481</c:v>
                </c:pt>
                <c:pt idx="6913">
                  <c:v>32482</c:v>
                </c:pt>
                <c:pt idx="6914">
                  <c:v>32483</c:v>
                </c:pt>
                <c:pt idx="6915">
                  <c:v>32484</c:v>
                </c:pt>
                <c:pt idx="6916">
                  <c:v>32485</c:v>
                </c:pt>
                <c:pt idx="6917">
                  <c:v>32486</c:v>
                </c:pt>
                <c:pt idx="6918">
                  <c:v>32487</c:v>
                </c:pt>
                <c:pt idx="6919">
                  <c:v>32488</c:v>
                </c:pt>
                <c:pt idx="6920">
                  <c:v>32489</c:v>
                </c:pt>
                <c:pt idx="6921">
                  <c:v>32490</c:v>
                </c:pt>
                <c:pt idx="6922">
                  <c:v>32491</c:v>
                </c:pt>
                <c:pt idx="6923">
                  <c:v>32492</c:v>
                </c:pt>
                <c:pt idx="6924">
                  <c:v>32493</c:v>
                </c:pt>
                <c:pt idx="6925">
                  <c:v>32494</c:v>
                </c:pt>
                <c:pt idx="6926">
                  <c:v>32495</c:v>
                </c:pt>
                <c:pt idx="6927">
                  <c:v>32496</c:v>
                </c:pt>
                <c:pt idx="6928">
                  <c:v>32497</c:v>
                </c:pt>
                <c:pt idx="6929">
                  <c:v>32498</c:v>
                </c:pt>
                <c:pt idx="6930">
                  <c:v>32499</c:v>
                </c:pt>
                <c:pt idx="6931">
                  <c:v>32500</c:v>
                </c:pt>
                <c:pt idx="6932">
                  <c:v>32501</c:v>
                </c:pt>
                <c:pt idx="6933">
                  <c:v>32502</c:v>
                </c:pt>
                <c:pt idx="6934">
                  <c:v>32503</c:v>
                </c:pt>
                <c:pt idx="6935">
                  <c:v>32504</c:v>
                </c:pt>
                <c:pt idx="6936">
                  <c:v>32505</c:v>
                </c:pt>
                <c:pt idx="6937">
                  <c:v>32506</c:v>
                </c:pt>
                <c:pt idx="6938">
                  <c:v>32507</c:v>
                </c:pt>
                <c:pt idx="6939">
                  <c:v>32508</c:v>
                </c:pt>
                <c:pt idx="6940">
                  <c:v>32509</c:v>
                </c:pt>
                <c:pt idx="6941">
                  <c:v>32510</c:v>
                </c:pt>
                <c:pt idx="6942">
                  <c:v>32511</c:v>
                </c:pt>
                <c:pt idx="6943">
                  <c:v>32512</c:v>
                </c:pt>
                <c:pt idx="6944">
                  <c:v>32513</c:v>
                </c:pt>
                <c:pt idx="6945">
                  <c:v>32514</c:v>
                </c:pt>
                <c:pt idx="6946">
                  <c:v>32515</c:v>
                </c:pt>
                <c:pt idx="6947">
                  <c:v>32516</c:v>
                </c:pt>
                <c:pt idx="6948">
                  <c:v>32517</c:v>
                </c:pt>
                <c:pt idx="6949">
                  <c:v>32518</c:v>
                </c:pt>
                <c:pt idx="6950">
                  <c:v>32519</c:v>
                </c:pt>
                <c:pt idx="6951">
                  <c:v>32520</c:v>
                </c:pt>
                <c:pt idx="6952">
                  <c:v>32521</c:v>
                </c:pt>
                <c:pt idx="6953">
                  <c:v>32522</c:v>
                </c:pt>
                <c:pt idx="6954">
                  <c:v>32523</c:v>
                </c:pt>
                <c:pt idx="6955">
                  <c:v>32524</c:v>
                </c:pt>
                <c:pt idx="6956">
                  <c:v>32525</c:v>
                </c:pt>
                <c:pt idx="6957">
                  <c:v>32526</c:v>
                </c:pt>
                <c:pt idx="6958">
                  <c:v>32527</c:v>
                </c:pt>
                <c:pt idx="6959">
                  <c:v>32528</c:v>
                </c:pt>
                <c:pt idx="6960">
                  <c:v>32529</c:v>
                </c:pt>
                <c:pt idx="6961">
                  <c:v>32530</c:v>
                </c:pt>
                <c:pt idx="6962">
                  <c:v>32531</c:v>
                </c:pt>
                <c:pt idx="6963">
                  <c:v>32532</c:v>
                </c:pt>
                <c:pt idx="6964">
                  <c:v>32533</c:v>
                </c:pt>
                <c:pt idx="6965">
                  <c:v>32534</c:v>
                </c:pt>
                <c:pt idx="6966">
                  <c:v>32535</c:v>
                </c:pt>
                <c:pt idx="6967">
                  <c:v>32536</c:v>
                </c:pt>
                <c:pt idx="6968">
                  <c:v>32537</c:v>
                </c:pt>
                <c:pt idx="6969">
                  <c:v>32538</c:v>
                </c:pt>
                <c:pt idx="6970">
                  <c:v>32539</c:v>
                </c:pt>
                <c:pt idx="6971">
                  <c:v>32540</c:v>
                </c:pt>
                <c:pt idx="6972">
                  <c:v>32541</c:v>
                </c:pt>
                <c:pt idx="6973">
                  <c:v>32542</c:v>
                </c:pt>
                <c:pt idx="6974">
                  <c:v>32543</c:v>
                </c:pt>
                <c:pt idx="6975">
                  <c:v>32544</c:v>
                </c:pt>
                <c:pt idx="6976">
                  <c:v>32545</c:v>
                </c:pt>
                <c:pt idx="6977">
                  <c:v>32546</c:v>
                </c:pt>
                <c:pt idx="6978">
                  <c:v>32547</c:v>
                </c:pt>
                <c:pt idx="6979">
                  <c:v>32548</c:v>
                </c:pt>
                <c:pt idx="6980">
                  <c:v>32549</c:v>
                </c:pt>
                <c:pt idx="6981">
                  <c:v>32550</c:v>
                </c:pt>
                <c:pt idx="6982">
                  <c:v>32551</c:v>
                </c:pt>
                <c:pt idx="6983">
                  <c:v>32552</c:v>
                </c:pt>
                <c:pt idx="6984">
                  <c:v>32553</c:v>
                </c:pt>
                <c:pt idx="6985">
                  <c:v>32554</c:v>
                </c:pt>
                <c:pt idx="6986">
                  <c:v>32555</c:v>
                </c:pt>
                <c:pt idx="6987">
                  <c:v>32556</c:v>
                </c:pt>
                <c:pt idx="6988">
                  <c:v>32557</c:v>
                </c:pt>
                <c:pt idx="6989">
                  <c:v>32558</c:v>
                </c:pt>
                <c:pt idx="6990">
                  <c:v>32559</c:v>
                </c:pt>
                <c:pt idx="6991">
                  <c:v>32560</c:v>
                </c:pt>
                <c:pt idx="6992">
                  <c:v>32561</c:v>
                </c:pt>
                <c:pt idx="6993">
                  <c:v>32562</c:v>
                </c:pt>
                <c:pt idx="6994">
                  <c:v>32563</c:v>
                </c:pt>
                <c:pt idx="6995">
                  <c:v>32564</c:v>
                </c:pt>
                <c:pt idx="6996">
                  <c:v>32565</c:v>
                </c:pt>
                <c:pt idx="6997">
                  <c:v>32566</c:v>
                </c:pt>
                <c:pt idx="6998">
                  <c:v>32567</c:v>
                </c:pt>
                <c:pt idx="6999">
                  <c:v>32568</c:v>
                </c:pt>
                <c:pt idx="7000">
                  <c:v>32569</c:v>
                </c:pt>
                <c:pt idx="7001">
                  <c:v>32570</c:v>
                </c:pt>
                <c:pt idx="7002">
                  <c:v>32571</c:v>
                </c:pt>
                <c:pt idx="7003">
                  <c:v>32572</c:v>
                </c:pt>
                <c:pt idx="7004">
                  <c:v>32573</c:v>
                </c:pt>
                <c:pt idx="7005">
                  <c:v>32574</c:v>
                </c:pt>
                <c:pt idx="7006">
                  <c:v>32575</c:v>
                </c:pt>
                <c:pt idx="7007">
                  <c:v>32576</c:v>
                </c:pt>
                <c:pt idx="7008">
                  <c:v>32577</c:v>
                </c:pt>
                <c:pt idx="7009">
                  <c:v>32578</c:v>
                </c:pt>
                <c:pt idx="7010">
                  <c:v>32579</c:v>
                </c:pt>
                <c:pt idx="7011">
                  <c:v>32580</c:v>
                </c:pt>
                <c:pt idx="7012">
                  <c:v>32581</c:v>
                </c:pt>
                <c:pt idx="7013">
                  <c:v>32582</c:v>
                </c:pt>
                <c:pt idx="7014">
                  <c:v>32583</c:v>
                </c:pt>
                <c:pt idx="7015">
                  <c:v>32584</c:v>
                </c:pt>
                <c:pt idx="7016">
                  <c:v>32585</c:v>
                </c:pt>
                <c:pt idx="7017">
                  <c:v>32586</c:v>
                </c:pt>
                <c:pt idx="7018">
                  <c:v>32587</c:v>
                </c:pt>
                <c:pt idx="7019">
                  <c:v>32588</c:v>
                </c:pt>
                <c:pt idx="7020">
                  <c:v>32589</c:v>
                </c:pt>
                <c:pt idx="7021">
                  <c:v>32590</c:v>
                </c:pt>
                <c:pt idx="7022">
                  <c:v>32591</c:v>
                </c:pt>
                <c:pt idx="7023">
                  <c:v>32592</c:v>
                </c:pt>
                <c:pt idx="7024">
                  <c:v>32593</c:v>
                </c:pt>
                <c:pt idx="7025">
                  <c:v>32594</c:v>
                </c:pt>
                <c:pt idx="7026">
                  <c:v>32595</c:v>
                </c:pt>
                <c:pt idx="7027">
                  <c:v>32596</c:v>
                </c:pt>
                <c:pt idx="7028">
                  <c:v>32597</c:v>
                </c:pt>
                <c:pt idx="7029">
                  <c:v>32598</c:v>
                </c:pt>
                <c:pt idx="7030">
                  <c:v>32599</c:v>
                </c:pt>
                <c:pt idx="7031">
                  <c:v>32600</c:v>
                </c:pt>
                <c:pt idx="7032">
                  <c:v>32601</c:v>
                </c:pt>
                <c:pt idx="7033">
                  <c:v>32602</c:v>
                </c:pt>
                <c:pt idx="7034">
                  <c:v>32603</c:v>
                </c:pt>
                <c:pt idx="7035">
                  <c:v>32604</c:v>
                </c:pt>
                <c:pt idx="7036">
                  <c:v>32605</c:v>
                </c:pt>
                <c:pt idx="7037">
                  <c:v>32606</c:v>
                </c:pt>
                <c:pt idx="7038">
                  <c:v>32607</c:v>
                </c:pt>
                <c:pt idx="7039">
                  <c:v>32608</c:v>
                </c:pt>
                <c:pt idx="7040">
                  <c:v>32609</c:v>
                </c:pt>
                <c:pt idx="7041">
                  <c:v>32610</c:v>
                </c:pt>
                <c:pt idx="7042">
                  <c:v>32611</c:v>
                </c:pt>
                <c:pt idx="7043">
                  <c:v>32612</c:v>
                </c:pt>
                <c:pt idx="7044">
                  <c:v>32613</c:v>
                </c:pt>
                <c:pt idx="7045">
                  <c:v>32614</c:v>
                </c:pt>
                <c:pt idx="7046">
                  <c:v>32615</c:v>
                </c:pt>
                <c:pt idx="7047">
                  <c:v>32616</c:v>
                </c:pt>
                <c:pt idx="7048">
                  <c:v>32617</c:v>
                </c:pt>
                <c:pt idx="7049">
                  <c:v>32618</c:v>
                </c:pt>
                <c:pt idx="7050">
                  <c:v>32619</c:v>
                </c:pt>
                <c:pt idx="7051">
                  <c:v>32620</c:v>
                </c:pt>
                <c:pt idx="7052">
                  <c:v>32621</c:v>
                </c:pt>
                <c:pt idx="7053">
                  <c:v>32622</c:v>
                </c:pt>
                <c:pt idx="7054">
                  <c:v>32623</c:v>
                </c:pt>
                <c:pt idx="7055">
                  <c:v>32624</c:v>
                </c:pt>
                <c:pt idx="7056">
                  <c:v>32625</c:v>
                </c:pt>
                <c:pt idx="7057">
                  <c:v>32626</c:v>
                </c:pt>
                <c:pt idx="7058">
                  <c:v>32627</c:v>
                </c:pt>
                <c:pt idx="7059">
                  <c:v>32628</c:v>
                </c:pt>
                <c:pt idx="7060">
                  <c:v>32629</c:v>
                </c:pt>
                <c:pt idx="7061">
                  <c:v>32630</c:v>
                </c:pt>
                <c:pt idx="7062">
                  <c:v>32631</c:v>
                </c:pt>
                <c:pt idx="7063">
                  <c:v>32632</c:v>
                </c:pt>
                <c:pt idx="7064">
                  <c:v>32633</c:v>
                </c:pt>
                <c:pt idx="7065">
                  <c:v>32634</c:v>
                </c:pt>
                <c:pt idx="7066">
                  <c:v>32635</c:v>
                </c:pt>
                <c:pt idx="7067">
                  <c:v>32636</c:v>
                </c:pt>
                <c:pt idx="7068">
                  <c:v>32637</c:v>
                </c:pt>
                <c:pt idx="7069">
                  <c:v>32638</c:v>
                </c:pt>
                <c:pt idx="7070">
                  <c:v>32639</c:v>
                </c:pt>
                <c:pt idx="7071">
                  <c:v>32640</c:v>
                </c:pt>
                <c:pt idx="7072">
                  <c:v>32641</c:v>
                </c:pt>
                <c:pt idx="7073">
                  <c:v>32642</c:v>
                </c:pt>
                <c:pt idx="7074">
                  <c:v>32643</c:v>
                </c:pt>
                <c:pt idx="7075">
                  <c:v>32644</c:v>
                </c:pt>
                <c:pt idx="7076">
                  <c:v>32645</c:v>
                </c:pt>
                <c:pt idx="7077">
                  <c:v>32646</c:v>
                </c:pt>
                <c:pt idx="7078">
                  <c:v>32647</c:v>
                </c:pt>
                <c:pt idx="7079">
                  <c:v>32648</c:v>
                </c:pt>
                <c:pt idx="7080">
                  <c:v>32649</c:v>
                </c:pt>
                <c:pt idx="7081">
                  <c:v>32650</c:v>
                </c:pt>
                <c:pt idx="7082">
                  <c:v>32651</c:v>
                </c:pt>
                <c:pt idx="7083">
                  <c:v>32652</c:v>
                </c:pt>
                <c:pt idx="7084">
                  <c:v>32653</c:v>
                </c:pt>
                <c:pt idx="7085">
                  <c:v>32654</c:v>
                </c:pt>
                <c:pt idx="7086">
                  <c:v>32655</c:v>
                </c:pt>
                <c:pt idx="7087">
                  <c:v>32656</c:v>
                </c:pt>
                <c:pt idx="7088">
                  <c:v>32657</c:v>
                </c:pt>
                <c:pt idx="7089">
                  <c:v>32658</c:v>
                </c:pt>
                <c:pt idx="7090">
                  <c:v>32659</c:v>
                </c:pt>
                <c:pt idx="7091">
                  <c:v>32660</c:v>
                </c:pt>
                <c:pt idx="7092">
                  <c:v>32661</c:v>
                </c:pt>
                <c:pt idx="7093">
                  <c:v>32662</c:v>
                </c:pt>
                <c:pt idx="7094">
                  <c:v>32663</c:v>
                </c:pt>
                <c:pt idx="7095">
                  <c:v>32664</c:v>
                </c:pt>
                <c:pt idx="7096">
                  <c:v>32665</c:v>
                </c:pt>
                <c:pt idx="7097">
                  <c:v>32666</c:v>
                </c:pt>
                <c:pt idx="7098">
                  <c:v>32667</c:v>
                </c:pt>
                <c:pt idx="7099">
                  <c:v>32668</c:v>
                </c:pt>
                <c:pt idx="7100">
                  <c:v>32669</c:v>
                </c:pt>
                <c:pt idx="7101">
                  <c:v>32670</c:v>
                </c:pt>
                <c:pt idx="7102">
                  <c:v>32671</c:v>
                </c:pt>
                <c:pt idx="7103">
                  <c:v>32672</c:v>
                </c:pt>
                <c:pt idx="7104">
                  <c:v>32673</c:v>
                </c:pt>
                <c:pt idx="7105">
                  <c:v>32674</c:v>
                </c:pt>
                <c:pt idx="7106">
                  <c:v>32675</c:v>
                </c:pt>
                <c:pt idx="7107">
                  <c:v>32676</c:v>
                </c:pt>
                <c:pt idx="7108">
                  <c:v>32677</c:v>
                </c:pt>
                <c:pt idx="7109">
                  <c:v>32678</c:v>
                </c:pt>
                <c:pt idx="7110">
                  <c:v>32679</c:v>
                </c:pt>
                <c:pt idx="7111">
                  <c:v>32680</c:v>
                </c:pt>
                <c:pt idx="7112">
                  <c:v>32681</c:v>
                </c:pt>
                <c:pt idx="7113">
                  <c:v>32682</c:v>
                </c:pt>
                <c:pt idx="7114">
                  <c:v>32683</c:v>
                </c:pt>
                <c:pt idx="7115">
                  <c:v>32684</c:v>
                </c:pt>
                <c:pt idx="7116">
                  <c:v>32685</c:v>
                </c:pt>
                <c:pt idx="7117">
                  <c:v>32686</c:v>
                </c:pt>
                <c:pt idx="7118">
                  <c:v>32687</c:v>
                </c:pt>
                <c:pt idx="7119">
                  <c:v>32688</c:v>
                </c:pt>
                <c:pt idx="7120">
                  <c:v>32689</c:v>
                </c:pt>
                <c:pt idx="7121">
                  <c:v>32690</c:v>
                </c:pt>
                <c:pt idx="7122">
                  <c:v>32691</c:v>
                </c:pt>
                <c:pt idx="7123">
                  <c:v>32692</c:v>
                </c:pt>
                <c:pt idx="7124">
                  <c:v>32693</c:v>
                </c:pt>
                <c:pt idx="7125">
                  <c:v>32694</c:v>
                </c:pt>
                <c:pt idx="7126">
                  <c:v>32695</c:v>
                </c:pt>
                <c:pt idx="7127">
                  <c:v>32696</c:v>
                </c:pt>
                <c:pt idx="7128">
                  <c:v>32697</c:v>
                </c:pt>
                <c:pt idx="7129">
                  <c:v>32698</c:v>
                </c:pt>
                <c:pt idx="7130">
                  <c:v>32699</c:v>
                </c:pt>
                <c:pt idx="7131">
                  <c:v>32700</c:v>
                </c:pt>
                <c:pt idx="7132">
                  <c:v>32701</c:v>
                </c:pt>
                <c:pt idx="7133">
                  <c:v>32702</c:v>
                </c:pt>
                <c:pt idx="7134">
                  <c:v>32703</c:v>
                </c:pt>
                <c:pt idx="7135">
                  <c:v>32704</c:v>
                </c:pt>
                <c:pt idx="7136">
                  <c:v>32705</c:v>
                </c:pt>
                <c:pt idx="7137">
                  <c:v>32706</c:v>
                </c:pt>
                <c:pt idx="7138">
                  <c:v>32707</c:v>
                </c:pt>
                <c:pt idx="7139">
                  <c:v>32708</c:v>
                </c:pt>
                <c:pt idx="7140">
                  <c:v>32709</c:v>
                </c:pt>
                <c:pt idx="7141">
                  <c:v>32710</c:v>
                </c:pt>
                <c:pt idx="7142">
                  <c:v>32711</c:v>
                </c:pt>
                <c:pt idx="7143">
                  <c:v>32712</c:v>
                </c:pt>
                <c:pt idx="7144">
                  <c:v>32713</c:v>
                </c:pt>
                <c:pt idx="7145">
                  <c:v>32714</c:v>
                </c:pt>
                <c:pt idx="7146">
                  <c:v>32715</c:v>
                </c:pt>
                <c:pt idx="7147">
                  <c:v>32716</c:v>
                </c:pt>
                <c:pt idx="7148">
                  <c:v>32717</c:v>
                </c:pt>
                <c:pt idx="7149">
                  <c:v>32718</c:v>
                </c:pt>
                <c:pt idx="7150">
                  <c:v>32719</c:v>
                </c:pt>
                <c:pt idx="7151">
                  <c:v>32720</c:v>
                </c:pt>
                <c:pt idx="7152">
                  <c:v>32721</c:v>
                </c:pt>
                <c:pt idx="7153">
                  <c:v>32722</c:v>
                </c:pt>
                <c:pt idx="7154">
                  <c:v>32723</c:v>
                </c:pt>
                <c:pt idx="7155">
                  <c:v>32724</c:v>
                </c:pt>
                <c:pt idx="7156">
                  <c:v>32725</c:v>
                </c:pt>
                <c:pt idx="7157">
                  <c:v>32726</c:v>
                </c:pt>
                <c:pt idx="7158">
                  <c:v>32727</c:v>
                </c:pt>
                <c:pt idx="7159">
                  <c:v>32728</c:v>
                </c:pt>
                <c:pt idx="7160">
                  <c:v>32729</c:v>
                </c:pt>
                <c:pt idx="7161">
                  <c:v>32730</c:v>
                </c:pt>
                <c:pt idx="7162">
                  <c:v>32731</c:v>
                </c:pt>
                <c:pt idx="7163">
                  <c:v>32732</c:v>
                </c:pt>
                <c:pt idx="7164">
                  <c:v>32733</c:v>
                </c:pt>
                <c:pt idx="7165">
                  <c:v>32734</c:v>
                </c:pt>
                <c:pt idx="7166">
                  <c:v>32735</c:v>
                </c:pt>
                <c:pt idx="7167">
                  <c:v>32736</c:v>
                </c:pt>
                <c:pt idx="7168">
                  <c:v>32737</c:v>
                </c:pt>
                <c:pt idx="7169">
                  <c:v>32738</c:v>
                </c:pt>
                <c:pt idx="7170">
                  <c:v>32739</c:v>
                </c:pt>
                <c:pt idx="7171">
                  <c:v>32740</c:v>
                </c:pt>
                <c:pt idx="7172">
                  <c:v>32741</c:v>
                </c:pt>
                <c:pt idx="7173">
                  <c:v>32742</c:v>
                </c:pt>
                <c:pt idx="7174">
                  <c:v>32743</c:v>
                </c:pt>
                <c:pt idx="7175">
                  <c:v>32744</c:v>
                </c:pt>
                <c:pt idx="7176">
                  <c:v>32745</c:v>
                </c:pt>
                <c:pt idx="7177">
                  <c:v>32746</c:v>
                </c:pt>
                <c:pt idx="7178">
                  <c:v>32747</c:v>
                </c:pt>
                <c:pt idx="7179">
                  <c:v>32748</c:v>
                </c:pt>
                <c:pt idx="7180">
                  <c:v>32749</c:v>
                </c:pt>
                <c:pt idx="7181">
                  <c:v>32750</c:v>
                </c:pt>
                <c:pt idx="7182">
                  <c:v>32751</c:v>
                </c:pt>
                <c:pt idx="7183">
                  <c:v>32752</c:v>
                </c:pt>
                <c:pt idx="7184">
                  <c:v>32753</c:v>
                </c:pt>
                <c:pt idx="7185">
                  <c:v>32754</c:v>
                </c:pt>
                <c:pt idx="7186">
                  <c:v>32755</c:v>
                </c:pt>
                <c:pt idx="7187">
                  <c:v>32756</c:v>
                </c:pt>
                <c:pt idx="7188">
                  <c:v>32757</c:v>
                </c:pt>
                <c:pt idx="7189">
                  <c:v>32758</c:v>
                </c:pt>
                <c:pt idx="7190">
                  <c:v>32759</c:v>
                </c:pt>
                <c:pt idx="7191">
                  <c:v>32760</c:v>
                </c:pt>
                <c:pt idx="7192">
                  <c:v>32761</c:v>
                </c:pt>
                <c:pt idx="7193">
                  <c:v>32762</c:v>
                </c:pt>
                <c:pt idx="7194">
                  <c:v>32763</c:v>
                </c:pt>
                <c:pt idx="7195">
                  <c:v>32764</c:v>
                </c:pt>
                <c:pt idx="7196">
                  <c:v>32765</c:v>
                </c:pt>
                <c:pt idx="7197">
                  <c:v>32766</c:v>
                </c:pt>
                <c:pt idx="7198">
                  <c:v>32767</c:v>
                </c:pt>
                <c:pt idx="7199">
                  <c:v>32768</c:v>
                </c:pt>
                <c:pt idx="7200">
                  <c:v>32769</c:v>
                </c:pt>
                <c:pt idx="7201">
                  <c:v>32770</c:v>
                </c:pt>
                <c:pt idx="7202">
                  <c:v>32771</c:v>
                </c:pt>
                <c:pt idx="7203">
                  <c:v>32772</c:v>
                </c:pt>
                <c:pt idx="7204">
                  <c:v>32773</c:v>
                </c:pt>
                <c:pt idx="7205">
                  <c:v>32774</c:v>
                </c:pt>
                <c:pt idx="7206">
                  <c:v>32775</c:v>
                </c:pt>
                <c:pt idx="7207">
                  <c:v>32776</c:v>
                </c:pt>
                <c:pt idx="7208">
                  <c:v>32777</c:v>
                </c:pt>
                <c:pt idx="7209">
                  <c:v>32778</c:v>
                </c:pt>
                <c:pt idx="7210">
                  <c:v>32779</c:v>
                </c:pt>
                <c:pt idx="7211">
                  <c:v>32780</c:v>
                </c:pt>
                <c:pt idx="7212">
                  <c:v>32781</c:v>
                </c:pt>
                <c:pt idx="7213">
                  <c:v>32782</c:v>
                </c:pt>
                <c:pt idx="7214">
                  <c:v>32783</c:v>
                </c:pt>
                <c:pt idx="7215">
                  <c:v>32784</c:v>
                </c:pt>
                <c:pt idx="7216">
                  <c:v>32785</c:v>
                </c:pt>
                <c:pt idx="7217">
                  <c:v>32786</c:v>
                </c:pt>
                <c:pt idx="7218">
                  <c:v>32787</c:v>
                </c:pt>
                <c:pt idx="7219">
                  <c:v>32788</c:v>
                </c:pt>
                <c:pt idx="7220">
                  <c:v>32789</c:v>
                </c:pt>
                <c:pt idx="7221">
                  <c:v>32790</c:v>
                </c:pt>
                <c:pt idx="7222">
                  <c:v>32791</c:v>
                </c:pt>
                <c:pt idx="7223">
                  <c:v>32792</c:v>
                </c:pt>
                <c:pt idx="7224">
                  <c:v>32793</c:v>
                </c:pt>
                <c:pt idx="7225">
                  <c:v>32794</c:v>
                </c:pt>
                <c:pt idx="7226">
                  <c:v>32795</c:v>
                </c:pt>
                <c:pt idx="7227">
                  <c:v>32796</c:v>
                </c:pt>
                <c:pt idx="7228">
                  <c:v>32797</c:v>
                </c:pt>
                <c:pt idx="7229">
                  <c:v>32798</c:v>
                </c:pt>
                <c:pt idx="7230">
                  <c:v>32799</c:v>
                </c:pt>
                <c:pt idx="7231">
                  <c:v>32800</c:v>
                </c:pt>
                <c:pt idx="7232">
                  <c:v>32801</c:v>
                </c:pt>
                <c:pt idx="7233">
                  <c:v>32802</c:v>
                </c:pt>
                <c:pt idx="7234">
                  <c:v>32803</c:v>
                </c:pt>
                <c:pt idx="7235">
                  <c:v>32804</c:v>
                </c:pt>
                <c:pt idx="7236">
                  <c:v>32805</c:v>
                </c:pt>
                <c:pt idx="7237">
                  <c:v>32806</c:v>
                </c:pt>
                <c:pt idx="7238">
                  <c:v>32807</c:v>
                </c:pt>
                <c:pt idx="7239">
                  <c:v>32808</c:v>
                </c:pt>
                <c:pt idx="7240">
                  <c:v>32809</c:v>
                </c:pt>
                <c:pt idx="7241">
                  <c:v>32810</c:v>
                </c:pt>
                <c:pt idx="7242">
                  <c:v>32811</c:v>
                </c:pt>
                <c:pt idx="7243">
                  <c:v>32812</c:v>
                </c:pt>
                <c:pt idx="7244">
                  <c:v>32813</c:v>
                </c:pt>
                <c:pt idx="7245">
                  <c:v>32814</c:v>
                </c:pt>
                <c:pt idx="7246">
                  <c:v>32815</c:v>
                </c:pt>
                <c:pt idx="7247">
                  <c:v>32816</c:v>
                </c:pt>
                <c:pt idx="7248">
                  <c:v>32817</c:v>
                </c:pt>
                <c:pt idx="7249">
                  <c:v>32818</c:v>
                </c:pt>
                <c:pt idx="7250">
                  <c:v>32819</c:v>
                </c:pt>
                <c:pt idx="7251">
                  <c:v>32820</c:v>
                </c:pt>
                <c:pt idx="7252">
                  <c:v>32821</c:v>
                </c:pt>
                <c:pt idx="7253">
                  <c:v>32822</c:v>
                </c:pt>
                <c:pt idx="7254">
                  <c:v>32823</c:v>
                </c:pt>
                <c:pt idx="7255">
                  <c:v>32824</c:v>
                </c:pt>
                <c:pt idx="7256">
                  <c:v>32825</c:v>
                </c:pt>
                <c:pt idx="7257">
                  <c:v>32826</c:v>
                </c:pt>
                <c:pt idx="7258">
                  <c:v>32827</c:v>
                </c:pt>
                <c:pt idx="7259">
                  <c:v>32828</c:v>
                </c:pt>
                <c:pt idx="7260">
                  <c:v>32829</c:v>
                </c:pt>
                <c:pt idx="7261">
                  <c:v>32830</c:v>
                </c:pt>
                <c:pt idx="7262">
                  <c:v>32831</c:v>
                </c:pt>
                <c:pt idx="7263">
                  <c:v>32832</c:v>
                </c:pt>
                <c:pt idx="7264">
                  <c:v>32833</c:v>
                </c:pt>
                <c:pt idx="7265">
                  <c:v>32834</c:v>
                </c:pt>
                <c:pt idx="7266">
                  <c:v>32835</c:v>
                </c:pt>
                <c:pt idx="7267">
                  <c:v>32836</c:v>
                </c:pt>
                <c:pt idx="7268">
                  <c:v>32837</c:v>
                </c:pt>
                <c:pt idx="7269">
                  <c:v>32838</c:v>
                </c:pt>
                <c:pt idx="7270">
                  <c:v>32839</c:v>
                </c:pt>
                <c:pt idx="7271">
                  <c:v>32840</c:v>
                </c:pt>
                <c:pt idx="7272">
                  <c:v>32841</c:v>
                </c:pt>
                <c:pt idx="7273">
                  <c:v>32842</c:v>
                </c:pt>
                <c:pt idx="7274">
                  <c:v>32843</c:v>
                </c:pt>
                <c:pt idx="7275">
                  <c:v>32844</c:v>
                </c:pt>
                <c:pt idx="7276">
                  <c:v>32845</c:v>
                </c:pt>
                <c:pt idx="7277">
                  <c:v>32846</c:v>
                </c:pt>
                <c:pt idx="7278">
                  <c:v>32847</c:v>
                </c:pt>
                <c:pt idx="7279">
                  <c:v>32848</c:v>
                </c:pt>
                <c:pt idx="7280">
                  <c:v>32849</c:v>
                </c:pt>
                <c:pt idx="7281">
                  <c:v>32850</c:v>
                </c:pt>
                <c:pt idx="7282">
                  <c:v>32851</c:v>
                </c:pt>
                <c:pt idx="7283">
                  <c:v>32852</c:v>
                </c:pt>
                <c:pt idx="7284">
                  <c:v>32853</c:v>
                </c:pt>
                <c:pt idx="7285">
                  <c:v>32854</c:v>
                </c:pt>
                <c:pt idx="7286">
                  <c:v>32855</c:v>
                </c:pt>
                <c:pt idx="7287">
                  <c:v>32856</c:v>
                </c:pt>
                <c:pt idx="7288">
                  <c:v>32857</c:v>
                </c:pt>
                <c:pt idx="7289">
                  <c:v>32858</c:v>
                </c:pt>
                <c:pt idx="7290">
                  <c:v>32859</c:v>
                </c:pt>
                <c:pt idx="7291">
                  <c:v>32860</c:v>
                </c:pt>
                <c:pt idx="7292">
                  <c:v>32861</c:v>
                </c:pt>
                <c:pt idx="7293">
                  <c:v>32862</c:v>
                </c:pt>
                <c:pt idx="7294">
                  <c:v>32863</c:v>
                </c:pt>
                <c:pt idx="7295">
                  <c:v>32864</c:v>
                </c:pt>
                <c:pt idx="7296">
                  <c:v>32865</c:v>
                </c:pt>
                <c:pt idx="7297">
                  <c:v>32866</c:v>
                </c:pt>
                <c:pt idx="7298">
                  <c:v>32867</c:v>
                </c:pt>
                <c:pt idx="7299">
                  <c:v>32868</c:v>
                </c:pt>
                <c:pt idx="7300">
                  <c:v>32869</c:v>
                </c:pt>
                <c:pt idx="7301">
                  <c:v>32870</c:v>
                </c:pt>
                <c:pt idx="7302">
                  <c:v>32871</c:v>
                </c:pt>
                <c:pt idx="7303">
                  <c:v>32872</c:v>
                </c:pt>
                <c:pt idx="7304">
                  <c:v>32873</c:v>
                </c:pt>
                <c:pt idx="7305">
                  <c:v>32874</c:v>
                </c:pt>
                <c:pt idx="7306">
                  <c:v>32875</c:v>
                </c:pt>
                <c:pt idx="7307">
                  <c:v>32876</c:v>
                </c:pt>
                <c:pt idx="7308">
                  <c:v>32877</c:v>
                </c:pt>
                <c:pt idx="7309">
                  <c:v>32878</c:v>
                </c:pt>
                <c:pt idx="7310">
                  <c:v>32879</c:v>
                </c:pt>
                <c:pt idx="7311">
                  <c:v>32880</c:v>
                </c:pt>
                <c:pt idx="7312">
                  <c:v>32881</c:v>
                </c:pt>
                <c:pt idx="7313">
                  <c:v>32882</c:v>
                </c:pt>
                <c:pt idx="7314">
                  <c:v>32883</c:v>
                </c:pt>
                <c:pt idx="7315">
                  <c:v>32884</c:v>
                </c:pt>
                <c:pt idx="7316">
                  <c:v>32885</c:v>
                </c:pt>
                <c:pt idx="7317">
                  <c:v>32886</c:v>
                </c:pt>
                <c:pt idx="7318">
                  <c:v>32887</c:v>
                </c:pt>
                <c:pt idx="7319">
                  <c:v>32888</c:v>
                </c:pt>
                <c:pt idx="7320">
                  <c:v>32889</c:v>
                </c:pt>
                <c:pt idx="7321">
                  <c:v>32890</c:v>
                </c:pt>
                <c:pt idx="7322">
                  <c:v>32891</c:v>
                </c:pt>
                <c:pt idx="7323">
                  <c:v>32892</c:v>
                </c:pt>
                <c:pt idx="7324">
                  <c:v>32893</c:v>
                </c:pt>
                <c:pt idx="7325">
                  <c:v>32894</c:v>
                </c:pt>
                <c:pt idx="7326">
                  <c:v>32895</c:v>
                </c:pt>
                <c:pt idx="7327">
                  <c:v>32896</c:v>
                </c:pt>
                <c:pt idx="7328">
                  <c:v>32897</c:v>
                </c:pt>
                <c:pt idx="7329">
                  <c:v>32898</c:v>
                </c:pt>
                <c:pt idx="7330">
                  <c:v>32899</c:v>
                </c:pt>
                <c:pt idx="7331">
                  <c:v>32900</c:v>
                </c:pt>
                <c:pt idx="7332">
                  <c:v>32901</c:v>
                </c:pt>
                <c:pt idx="7333">
                  <c:v>32902</c:v>
                </c:pt>
                <c:pt idx="7334">
                  <c:v>32903</c:v>
                </c:pt>
                <c:pt idx="7335">
                  <c:v>32904</c:v>
                </c:pt>
                <c:pt idx="7336">
                  <c:v>32905</c:v>
                </c:pt>
                <c:pt idx="7337">
                  <c:v>32906</c:v>
                </c:pt>
                <c:pt idx="7338">
                  <c:v>32907</c:v>
                </c:pt>
                <c:pt idx="7339">
                  <c:v>32908</c:v>
                </c:pt>
                <c:pt idx="7340">
                  <c:v>32909</c:v>
                </c:pt>
                <c:pt idx="7341">
                  <c:v>32910</c:v>
                </c:pt>
                <c:pt idx="7342">
                  <c:v>32911</c:v>
                </c:pt>
                <c:pt idx="7343">
                  <c:v>32912</c:v>
                </c:pt>
                <c:pt idx="7344">
                  <c:v>32913</c:v>
                </c:pt>
                <c:pt idx="7345">
                  <c:v>32914</c:v>
                </c:pt>
                <c:pt idx="7346">
                  <c:v>32915</c:v>
                </c:pt>
                <c:pt idx="7347">
                  <c:v>32916</c:v>
                </c:pt>
                <c:pt idx="7348">
                  <c:v>32917</c:v>
                </c:pt>
                <c:pt idx="7349">
                  <c:v>32918</c:v>
                </c:pt>
                <c:pt idx="7350">
                  <c:v>32919</c:v>
                </c:pt>
                <c:pt idx="7351">
                  <c:v>32920</c:v>
                </c:pt>
                <c:pt idx="7352">
                  <c:v>32921</c:v>
                </c:pt>
                <c:pt idx="7353">
                  <c:v>32922</c:v>
                </c:pt>
                <c:pt idx="7354">
                  <c:v>32923</c:v>
                </c:pt>
                <c:pt idx="7355">
                  <c:v>32924</c:v>
                </c:pt>
                <c:pt idx="7356">
                  <c:v>32925</c:v>
                </c:pt>
                <c:pt idx="7357">
                  <c:v>32926</c:v>
                </c:pt>
                <c:pt idx="7358">
                  <c:v>32927</c:v>
                </c:pt>
                <c:pt idx="7359">
                  <c:v>32928</c:v>
                </c:pt>
                <c:pt idx="7360">
                  <c:v>32929</c:v>
                </c:pt>
                <c:pt idx="7361">
                  <c:v>32930</c:v>
                </c:pt>
                <c:pt idx="7362">
                  <c:v>32931</c:v>
                </c:pt>
                <c:pt idx="7363">
                  <c:v>32932</c:v>
                </c:pt>
                <c:pt idx="7364">
                  <c:v>32933</c:v>
                </c:pt>
                <c:pt idx="7365">
                  <c:v>32934</c:v>
                </c:pt>
                <c:pt idx="7366">
                  <c:v>32935</c:v>
                </c:pt>
                <c:pt idx="7367">
                  <c:v>32936</c:v>
                </c:pt>
                <c:pt idx="7368">
                  <c:v>32937</c:v>
                </c:pt>
                <c:pt idx="7369">
                  <c:v>32938</c:v>
                </c:pt>
                <c:pt idx="7370">
                  <c:v>32939</c:v>
                </c:pt>
                <c:pt idx="7371">
                  <c:v>32940</c:v>
                </c:pt>
                <c:pt idx="7372">
                  <c:v>32941</c:v>
                </c:pt>
                <c:pt idx="7373">
                  <c:v>32942</c:v>
                </c:pt>
                <c:pt idx="7374">
                  <c:v>32943</c:v>
                </c:pt>
                <c:pt idx="7375">
                  <c:v>32944</c:v>
                </c:pt>
                <c:pt idx="7376">
                  <c:v>32945</c:v>
                </c:pt>
                <c:pt idx="7377">
                  <c:v>32946</c:v>
                </c:pt>
                <c:pt idx="7378">
                  <c:v>32947</c:v>
                </c:pt>
                <c:pt idx="7379">
                  <c:v>32948</c:v>
                </c:pt>
                <c:pt idx="7380">
                  <c:v>32949</c:v>
                </c:pt>
                <c:pt idx="7381">
                  <c:v>32950</c:v>
                </c:pt>
                <c:pt idx="7382">
                  <c:v>32951</c:v>
                </c:pt>
                <c:pt idx="7383">
                  <c:v>32952</c:v>
                </c:pt>
                <c:pt idx="7384">
                  <c:v>32953</c:v>
                </c:pt>
                <c:pt idx="7385">
                  <c:v>32954</c:v>
                </c:pt>
                <c:pt idx="7386">
                  <c:v>32955</c:v>
                </c:pt>
                <c:pt idx="7387">
                  <c:v>32956</c:v>
                </c:pt>
                <c:pt idx="7388">
                  <c:v>32957</c:v>
                </c:pt>
                <c:pt idx="7389">
                  <c:v>32958</c:v>
                </c:pt>
                <c:pt idx="7390">
                  <c:v>32959</c:v>
                </c:pt>
                <c:pt idx="7391">
                  <c:v>32960</c:v>
                </c:pt>
                <c:pt idx="7392">
                  <c:v>32961</c:v>
                </c:pt>
                <c:pt idx="7393">
                  <c:v>32962</c:v>
                </c:pt>
                <c:pt idx="7394">
                  <c:v>32963</c:v>
                </c:pt>
                <c:pt idx="7395">
                  <c:v>32964</c:v>
                </c:pt>
                <c:pt idx="7396">
                  <c:v>32965</c:v>
                </c:pt>
                <c:pt idx="7397">
                  <c:v>32966</c:v>
                </c:pt>
                <c:pt idx="7398">
                  <c:v>32967</c:v>
                </c:pt>
                <c:pt idx="7399">
                  <c:v>32968</c:v>
                </c:pt>
                <c:pt idx="7400">
                  <c:v>32969</c:v>
                </c:pt>
                <c:pt idx="7401">
                  <c:v>32970</c:v>
                </c:pt>
                <c:pt idx="7402">
                  <c:v>32971</c:v>
                </c:pt>
                <c:pt idx="7403">
                  <c:v>32972</c:v>
                </c:pt>
                <c:pt idx="7404">
                  <c:v>32973</c:v>
                </c:pt>
                <c:pt idx="7405">
                  <c:v>32974</c:v>
                </c:pt>
                <c:pt idx="7406">
                  <c:v>32975</c:v>
                </c:pt>
                <c:pt idx="7407">
                  <c:v>32976</c:v>
                </c:pt>
                <c:pt idx="7408">
                  <c:v>32977</c:v>
                </c:pt>
                <c:pt idx="7409">
                  <c:v>32978</c:v>
                </c:pt>
                <c:pt idx="7410">
                  <c:v>32979</c:v>
                </c:pt>
                <c:pt idx="7411">
                  <c:v>32980</c:v>
                </c:pt>
                <c:pt idx="7412">
                  <c:v>32981</c:v>
                </c:pt>
                <c:pt idx="7413">
                  <c:v>32982</c:v>
                </c:pt>
                <c:pt idx="7414">
                  <c:v>32983</c:v>
                </c:pt>
                <c:pt idx="7415">
                  <c:v>32984</c:v>
                </c:pt>
                <c:pt idx="7416">
                  <c:v>32985</c:v>
                </c:pt>
                <c:pt idx="7417">
                  <c:v>32986</c:v>
                </c:pt>
                <c:pt idx="7418">
                  <c:v>32987</c:v>
                </c:pt>
                <c:pt idx="7419">
                  <c:v>32988</c:v>
                </c:pt>
                <c:pt idx="7420">
                  <c:v>32989</c:v>
                </c:pt>
                <c:pt idx="7421">
                  <c:v>32990</c:v>
                </c:pt>
                <c:pt idx="7422">
                  <c:v>32991</c:v>
                </c:pt>
                <c:pt idx="7423">
                  <c:v>32992</c:v>
                </c:pt>
                <c:pt idx="7424">
                  <c:v>32993</c:v>
                </c:pt>
                <c:pt idx="7425">
                  <c:v>32994</c:v>
                </c:pt>
                <c:pt idx="7426">
                  <c:v>32995</c:v>
                </c:pt>
                <c:pt idx="7427">
                  <c:v>32996</c:v>
                </c:pt>
                <c:pt idx="7428">
                  <c:v>32997</c:v>
                </c:pt>
                <c:pt idx="7429">
                  <c:v>32998</c:v>
                </c:pt>
                <c:pt idx="7430">
                  <c:v>32999</c:v>
                </c:pt>
                <c:pt idx="7431">
                  <c:v>33000</c:v>
                </c:pt>
                <c:pt idx="7432">
                  <c:v>33001</c:v>
                </c:pt>
                <c:pt idx="7433">
                  <c:v>33002</c:v>
                </c:pt>
                <c:pt idx="7434">
                  <c:v>33003</c:v>
                </c:pt>
                <c:pt idx="7435">
                  <c:v>33004</c:v>
                </c:pt>
                <c:pt idx="7436">
                  <c:v>33005</c:v>
                </c:pt>
                <c:pt idx="7437">
                  <c:v>33006</c:v>
                </c:pt>
                <c:pt idx="7438">
                  <c:v>33007</c:v>
                </c:pt>
                <c:pt idx="7439">
                  <c:v>33008</c:v>
                </c:pt>
                <c:pt idx="7440">
                  <c:v>33009</c:v>
                </c:pt>
                <c:pt idx="7441">
                  <c:v>33010</c:v>
                </c:pt>
                <c:pt idx="7442">
                  <c:v>33011</c:v>
                </c:pt>
                <c:pt idx="7443">
                  <c:v>33012</c:v>
                </c:pt>
                <c:pt idx="7444">
                  <c:v>33013</c:v>
                </c:pt>
                <c:pt idx="7445">
                  <c:v>33014</c:v>
                </c:pt>
                <c:pt idx="7446">
                  <c:v>33015</c:v>
                </c:pt>
                <c:pt idx="7447">
                  <c:v>33016</c:v>
                </c:pt>
                <c:pt idx="7448">
                  <c:v>33017</c:v>
                </c:pt>
                <c:pt idx="7449">
                  <c:v>33018</c:v>
                </c:pt>
                <c:pt idx="7450">
                  <c:v>33019</c:v>
                </c:pt>
                <c:pt idx="7451">
                  <c:v>33020</c:v>
                </c:pt>
                <c:pt idx="7452">
                  <c:v>33021</c:v>
                </c:pt>
                <c:pt idx="7453">
                  <c:v>33022</c:v>
                </c:pt>
                <c:pt idx="7454">
                  <c:v>33023</c:v>
                </c:pt>
                <c:pt idx="7455">
                  <c:v>33024</c:v>
                </c:pt>
                <c:pt idx="7456">
                  <c:v>33025</c:v>
                </c:pt>
                <c:pt idx="7457">
                  <c:v>33026</c:v>
                </c:pt>
                <c:pt idx="7458">
                  <c:v>33027</c:v>
                </c:pt>
                <c:pt idx="7459">
                  <c:v>33028</c:v>
                </c:pt>
                <c:pt idx="7460">
                  <c:v>33029</c:v>
                </c:pt>
                <c:pt idx="7461">
                  <c:v>33030</c:v>
                </c:pt>
                <c:pt idx="7462">
                  <c:v>33031</c:v>
                </c:pt>
                <c:pt idx="7463">
                  <c:v>33032</c:v>
                </c:pt>
                <c:pt idx="7464">
                  <c:v>33033</c:v>
                </c:pt>
                <c:pt idx="7465">
                  <c:v>33034</c:v>
                </c:pt>
                <c:pt idx="7466">
                  <c:v>33035</c:v>
                </c:pt>
                <c:pt idx="7467">
                  <c:v>33036</c:v>
                </c:pt>
                <c:pt idx="7468">
                  <c:v>33037</c:v>
                </c:pt>
                <c:pt idx="7469">
                  <c:v>33038</c:v>
                </c:pt>
                <c:pt idx="7470">
                  <c:v>33039</c:v>
                </c:pt>
                <c:pt idx="7471">
                  <c:v>33040</c:v>
                </c:pt>
                <c:pt idx="7472">
                  <c:v>33041</c:v>
                </c:pt>
                <c:pt idx="7473">
                  <c:v>33042</c:v>
                </c:pt>
                <c:pt idx="7474">
                  <c:v>33043</c:v>
                </c:pt>
                <c:pt idx="7475">
                  <c:v>33044</c:v>
                </c:pt>
                <c:pt idx="7476">
                  <c:v>33045</c:v>
                </c:pt>
                <c:pt idx="7477">
                  <c:v>33046</c:v>
                </c:pt>
                <c:pt idx="7478">
                  <c:v>33047</c:v>
                </c:pt>
                <c:pt idx="7479">
                  <c:v>33048</c:v>
                </c:pt>
                <c:pt idx="7480">
                  <c:v>33049</c:v>
                </c:pt>
                <c:pt idx="7481">
                  <c:v>33050</c:v>
                </c:pt>
                <c:pt idx="7482">
                  <c:v>33051</c:v>
                </c:pt>
                <c:pt idx="7483">
                  <c:v>33052</c:v>
                </c:pt>
                <c:pt idx="7484">
                  <c:v>33053</c:v>
                </c:pt>
                <c:pt idx="7485">
                  <c:v>33054</c:v>
                </c:pt>
                <c:pt idx="7486">
                  <c:v>33055</c:v>
                </c:pt>
                <c:pt idx="7487">
                  <c:v>33056</c:v>
                </c:pt>
                <c:pt idx="7488">
                  <c:v>33057</c:v>
                </c:pt>
                <c:pt idx="7489">
                  <c:v>33058</c:v>
                </c:pt>
                <c:pt idx="7490">
                  <c:v>33059</c:v>
                </c:pt>
                <c:pt idx="7491">
                  <c:v>33060</c:v>
                </c:pt>
                <c:pt idx="7492">
                  <c:v>33061</c:v>
                </c:pt>
                <c:pt idx="7493">
                  <c:v>33062</c:v>
                </c:pt>
                <c:pt idx="7494">
                  <c:v>33063</c:v>
                </c:pt>
                <c:pt idx="7495">
                  <c:v>33064</c:v>
                </c:pt>
                <c:pt idx="7496">
                  <c:v>33065</c:v>
                </c:pt>
                <c:pt idx="7497">
                  <c:v>33066</c:v>
                </c:pt>
                <c:pt idx="7498">
                  <c:v>33067</c:v>
                </c:pt>
                <c:pt idx="7499">
                  <c:v>33068</c:v>
                </c:pt>
                <c:pt idx="7500">
                  <c:v>33069</c:v>
                </c:pt>
                <c:pt idx="7501">
                  <c:v>33070</c:v>
                </c:pt>
                <c:pt idx="7502">
                  <c:v>33071</c:v>
                </c:pt>
                <c:pt idx="7503">
                  <c:v>33072</c:v>
                </c:pt>
                <c:pt idx="7504">
                  <c:v>33073</c:v>
                </c:pt>
                <c:pt idx="7505">
                  <c:v>33074</c:v>
                </c:pt>
                <c:pt idx="7506">
                  <c:v>33075</c:v>
                </c:pt>
                <c:pt idx="7507">
                  <c:v>33076</c:v>
                </c:pt>
                <c:pt idx="7508">
                  <c:v>33077</c:v>
                </c:pt>
                <c:pt idx="7509">
                  <c:v>33078</c:v>
                </c:pt>
                <c:pt idx="7510">
                  <c:v>33079</c:v>
                </c:pt>
                <c:pt idx="7511">
                  <c:v>33080</c:v>
                </c:pt>
                <c:pt idx="7512">
                  <c:v>33081</c:v>
                </c:pt>
                <c:pt idx="7513">
                  <c:v>33082</c:v>
                </c:pt>
                <c:pt idx="7514">
                  <c:v>33083</c:v>
                </c:pt>
                <c:pt idx="7515">
                  <c:v>33084</c:v>
                </c:pt>
                <c:pt idx="7516">
                  <c:v>33085</c:v>
                </c:pt>
                <c:pt idx="7517">
                  <c:v>33086</c:v>
                </c:pt>
                <c:pt idx="7518">
                  <c:v>33087</c:v>
                </c:pt>
                <c:pt idx="7519">
                  <c:v>33088</c:v>
                </c:pt>
                <c:pt idx="7520">
                  <c:v>33089</c:v>
                </c:pt>
                <c:pt idx="7521">
                  <c:v>33090</c:v>
                </c:pt>
                <c:pt idx="7522">
                  <c:v>33091</c:v>
                </c:pt>
                <c:pt idx="7523">
                  <c:v>33092</c:v>
                </c:pt>
                <c:pt idx="7524">
                  <c:v>33093</c:v>
                </c:pt>
                <c:pt idx="7525">
                  <c:v>33094</c:v>
                </c:pt>
                <c:pt idx="7526">
                  <c:v>33095</c:v>
                </c:pt>
                <c:pt idx="7527">
                  <c:v>33096</c:v>
                </c:pt>
                <c:pt idx="7528">
                  <c:v>33097</c:v>
                </c:pt>
                <c:pt idx="7529">
                  <c:v>33098</c:v>
                </c:pt>
                <c:pt idx="7530">
                  <c:v>33099</c:v>
                </c:pt>
                <c:pt idx="7531">
                  <c:v>33100</c:v>
                </c:pt>
                <c:pt idx="7532">
                  <c:v>33101</c:v>
                </c:pt>
                <c:pt idx="7533">
                  <c:v>33102</c:v>
                </c:pt>
                <c:pt idx="7534">
                  <c:v>33103</c:v>
                </c:pt>
                <c:pt idx="7535">
                  <c:v>33104</c:v>
                </c:pt>
                <c:pt idx="7536">
                  <c:v>33105</c:v>
                </c:pt>
                <c:pt idx="7537">
                  <c:v>33106</c:v>
                </c:pt>
                <c:pt idx="7538">
                  <c:v>33107</c:v>
                </c:pt>
                <c:pt idx="7539">
                  <c:v>33108</c:v>
                </c:pt>
                <c:pt idx="7540">
                  <c:v>33109</c:v>
                </c:pt>
                <c:pt idx="7541">
                  <c:v>33110</c:v>
                </c:pt>
                <c:pt idx="7542">
                  <c:v>33111</c:v>
                </c:pt>
                <c:pt idx="7543">
                  <c:v>33112</c:v>
                </c:pt>
                <c:pt idx="7544">
                  <c:v>33113</c:v>
                </c:pt>
                <c:pt idx="7545">
                  <c:v>33114</c:v>
                </c:pt>
                <c:pt idx="7546">
                  <c:v>33115</c:v>
                </c:pt>
                <c:pt idx="7547">
                  <c:v>33116</c:v>
                </c:pt>
                <c:pt idx="7548">
                  <c:v>33117</c:v>
                </c:pt>
                <c:pt idx="7549">
                  <c:v>33118</c:v>
                </c:pt>
                <c:pt idx="7550">
                  <c:v>33119</c:v>
                </c:pt>
                <c:pt idx="7551">
                  <c:v>33120</c:v>
                </c:pt>
                <c:pt idx="7552">
                  <c:v>33121</c:v>
                </c:pt>
                <c:pt idx="7553">
                  <c:v>33122</c:v>
                </c:pt>
                <c:pt idx="7554">
                  <c:v>33123</c:v>
                </c:pt>
                <c:pt idx="7555">
                  <c:v>33124</c:v>
                </c:pt>
                <c:pt idx="7556">
                  <c:v>33125</c:v>
                </c:pt>
                <c:pt idx="7557">
                  <c:v>33126</c:v>
                </c:pt>
                <c:pt idx="7558">
                  <c:v>33127</c:v>
                </c:pt>
                <c:pt idx="7559">
                  <c:v>33128</c:v>
                </c:pt>
                <c:pt idx="7560">
                  <c:v>33129</c:v>
                </c:pt>
                <c:pt idx="7561">
                  <c:v>33130</c:v>
                </c:pt>
                <c:pt idx="7562">
                  <c:v>33131</c:v>
                </c:pt>
                <c:pt idx="7563">
                  <c:v>33132</c:v>
                </c:pt>
                <c:pt idx="7564">
                  <c:v>33133</c:v>
                </c:pt>
                <c:pt idx="7565">
                  <c:v>33134</c:v>
                </c:pt>
                <c:pt idx="7566">
                  <c:v>33135</c:v>
                </c:pt>
                <c:pt idx="7567">
                  <c:v>33136</c:v>
                </c:pt>
                <c:pt idx="7568">
                  <c:v>33137</c:v>
                </c:pt>
                <c:pt idx="7569">
                  <c:v>33138</c:v>
                </c:pt>
                <c:pt idx="7570">
                  <c:v>33139</c:v>
                </c:pt>
                <c:pt idx="7571">
                  <c:v>33140</c:v>
                </c:pt>
                <c:pt idx="7572">
                  <c:v>33141</c:v>
                </c:pt>
                <c:pt idx="7573">
                  <c:v>33142</c:v>
                </c:pt>
                <c:pt idx="7574">
                  <c:v>33143</c:v>
                </c:pt>
                <c:pt idx="7575">
                  <c:v>33144</c:v>
                </c:pt>
                <c:pt idx="7576">
                  <c:v>33145</c:v>
                </c:pt>
                <c:pt idx="7577">
                  <c:v>33146</c:v>
                </c:pt>
                <c:pt idx="7578">
                  <c:v>33147</c:v>
                </c:pt>
                <c:pt idx="7579">
                  <c:v>33148</c:v>
                </c:pt>
                <c:pt idx="7580">
                  <c:v>33149</c:v>
                </c:pt>
                <c:pt idx="7581">
                  <c:v>33150</c:v>
                </c:pt>
                <c:pt idx="7582">
                  <c:v>33151</c:v>
                </c:pt>
                <c:pt idx="7583">
                  <c:v>33152</c:v>
                </c:pt>
                <c:pt idx="7584">
                  <c:v>33153</c:v>
                </c:pt>
                <c:pt idx="7585">
                  <c:v>33154</c:v>
                </c:pt>
                <c:pt idx="7586">
                  <c:v>33155</c:v>
                </c:pt>
                <c:pt idx="7587">
                  <c:v>33156</c:v>
                </c:pt>
                <c:pt idx="7588">
                  <c:v>33157</c:v>
                </c:pt>
                <c:pt idx="7589">
                  <c:v>33158</c:v>
                </c:pt>
                <c:pt idx="7590">
                  <c:v>33159</c:v>
                </c:pt>
                <c:pt idx="7591">
                  <c:v>33160</c:v>
                </c:pt>
                <c:pt idx="7592">
                  <c:v>33161</c:v>
                </c:pt>
                <c:pt idx="7593">
                  <c:v>33162</c:v>
                </c:pt>
                <c:pt idx="7594">
                  <c:v>33163</c:v>
                </c:pt>
                <c:pt idx="7595">
                  <c:v>33164</c:v>
                </c:pt>
                <c:pt idx="7596">
                  <c:v>33165</c:v>
                </c:pt>
                <c:pt idx="7597">
                  <c:v>33166</c:v>
                </c:pt>
                <c:pt idx="7598">
                  <c:v>33167</c:v>
                </c:pt>
                <c:pt idx="7599">
                  <c:v>33168</c:v>
                </c:pt>
                <c:pt idx="7600">
                  <c:v>33169</c:v>
                </c:pt>
                <c:pt idx="7601">
                  <c:v>33170</c:v>
                </c:pt>
                <c:pt idx="7602">
                  <c:v>33171</c:v>
                </c:pt>
                <c:pt idx="7603">
                  <c:v>33172</c:v>
                </c:pt>
                <c:pt idx="7604">
                  <c:v>33173</c:v>
                </c:pt>
                <c:pt idx="7605">
                  <c:v>33174</c:v>
                </c:pt>
                <c:pt idx="7606">
                  <c:v>33175</c:v>
                </c:pt>
                <c:pt idx="7607">
                  <c:v>33176</c:v>
                </c:pt>
                <c:pt idx="7608">
                  <c:v>33177</c:v>
                </c:pt>
                <c:pt idx="7609">
                  <c:v>33178</c:v>
                </c:pt>
                <c:pt idx="7610">
                  <c:v>33179</c:v>
                </c:pt>
                <c:pt idx="7611">
                  <c:v>33180</c:v>
                </c:pt>
                <c:pt idx="7612">
                  <c:v>33181</c:v>
                </c:pt>
                <c:pt idx="7613">
                  <c:v>33182</c:v>
                </c:pt>
                <c:pt idx="7614">
                  <c:v>33183</c:v>
                </c:pt>
                <c:pt idx="7615">
                  <c:v>33184</c:v>
                </c:pt>
                <c:pt idx="7616">
                  <c:v>33185</c:v>
                </c:pt>
                <c:pt idx="7617">
                  <c:v>33186</c:v>
                </c:pt>
                <c:pt idx="7618">
                  <c:v>33187</c:v>
                </c:pt>
                <c:pt idx="7619">
                  <c:v>33188</c:v>
                </c:pt>
                <c:pt idx="7620">
                  <c:v>33189</c:v>
                </c:pt>
                <c:pt idx="7621">
                  <c:v>33190</c:v>
                </c:pt>
                <c:pt idx="7622">
                  <c:v>33191</c:v>
                </c:pt>
                <c:pt idx="7623">
                  <c:v>33192</c:v>
                </c:pt>
                <c:pt idx="7624">
                  <c:v>33193</c:v>
                </c:pt>
                <c:pt idx="7625">
                  <c:v>33194</c:v>
                </c:pt>
                <c:pt idx="7626">
                  <c:v>33195</c:v>
                </c:pt>
                <c:pt idx="7627">
                  <c:v>33196</c:v>
                </c:pt>
                <c:pt idx="7628">
                  <c:v>33197</c:v>
                </c:pt>
                <c:pt idx="7629">
                  <c:v>33198</c:v>
                </c:pt>
                <c:pt idx="7630">
                  <c:v>33199</c:v>
                </c:pt>
                <c:pt idx="7631">
                  <c:v>33200</c:v>
                </c:pt>
                <c:pt idx="7632">
                  <c:v>33201</c:v>
                </c:pt>
                <c:pt idx="7633">
                  <c:v>33202</c:v>
                </c:pt>
                <c:pt idx="7634">
                  <c:v>33203</c:v>
                </c:pt>
                <c:pt idx="7635">
                  <c:v>33204</c:v>
                </c:pt>
                <c:pt idx="7636">
                  <c:v>33205</c:v>
                </c:pt>
                <c:pt idx="7637">
                  <c:v>33206</c:v>
                </c:pt>
                <c:pt idx="7638">
                  <c:v>33207</c:v>
                </c:pt>
                <c:pt idx="7639">
                  <c:v>33208</c:v>
                </c:pt>
                <c:pt idx="7640">
                  <c:v>33209</c:v>
                </c:pt>
                <c:pt idx="7641">
                  <c:v>33210</c:v>
                </c:pt>
                <c:pt idx="7642">
                  <c:v>33211</c:v>
                </c:pt>
                <c:pt idx="7643">
                  <c:v>33212</c:v>
                </c:pt>
                <c:pt idx="7644">
                  <c:v>33213</c:v>
                </c:pt>
                <c:pt idx="7645">
                  <c:v>33214</c:v>
                </c:pt>
                <c:pt idx="7646">
                  <c:v>33215</c:v>
                </c:pt>
                <c:pt idx="7647">
                  <c:v>33216</c:v>
                </c:pt>
                <c:pt idx="7648">
                  <c:v>33217</c:v>
                </c:pt>
                <c:pt idx="7649">
                  <c:v>33218</c:v>
                </c:pt>
                <c:pt idx="7650">
                  <c:v>33219</c:v>
                </c:pt>
                <c:pt idx="7651">
                  <c:v>33220</c:v>
                </c:pt>
                <c:pt idx="7652">
                  <c:v>33221</c:v>
                </c:pt>
                <c:pt idx="7653">
                  <c:v>33222</c:v>
                </c:pt>
                <c:pt idx="7654">
                  <c:v>33223</c:v>
                </c:pt>
                <c:pt idx="7655">
                  <c:v>33224</c:v>
                </c:pt>
                <c:pt idx="7656">
                  <c:v>33225</c:v>
                </c:pt>
                <c:pt idx="7657">
                  <c:v>33226</c:v>
                </c:pt>
                <c:pt idx="7658">
                  <c:v>33227</c:v>
                </c:pt>
                <c:pt idx="7659">
                  <c:v>33228</c:v>
                </c:pt>
                <c:pt idx="7660">
                  <c:v>33229</c:v>
                </c:pt>
                <c:pt idx="7661">
                  <c:v>33230</c:v>
                </c:pt>
                <c:pt idx="7662">
                  <c:v>33231</c:v>
                </c:pt>
                <c:pt idx="7663">
                  <c:v>33232</c:v>
                </c:pt>
                <c:pt idx="7664">
                  <c:v>33233</c:v>
                </c:pt>
                <c:pt idx="7665">
                  <c:v>33234</c:v>
                </c:pt>
                <c:pt idx="7666">
                  <c:v>33235</c:v>
                </c:pt>
                <c:pt idx="7667">
                  <c:v>33236</c:v>
                </c:pt>
                <c:pt idx="7668">
                  <c:v>33237</c:v>
                </c:pt>
                <c:pt idx="7669">
                  <c:v>33238</c:v>
                </c:pt>
                <c:pt idx="7670">
                  <c:v>33239</c:v>
                </c:pt>
                <c:pt idx="7671">
                  <c:v>33240</c:v>
                </c:pt>
                <c:pt idx="7672">
                  <c:v>33241</c:v>
                </c:pt>
                <c:pt idx="7673">
                  <c:v>33242</c:v>
                </c:pt>
                <c:pt idx="7674">
                  <c:v>33243</c:v>
                </c:pt>
                <c:pt idx="7675">
                  <c:v>33244</c:v>
                </c:pt>
                <c:pt idx="7676">
                  <c:v>33245</c:v>
                </c:pt>
                <c:pt idx="7677">
                  <c:v>33246</c:v>
                </c:pt>
                <c:pt idx="7678">
                  <c:v>33247</c:v>
                </c:pt>
                <c:pt idx="7679">
                  <c:v>33248</c:v>
                </c:pt>
                <c:pt idx="7680">
                  <c:v>33249</c:v>
                </c:pt>
                <c:pt idx="7681">
                  <c:v>33250</c:v>
                </c:pt>
                <c:pt idx="7682">
                  <c:v>33251</c:v>
                </c:pt>
                <c:pt idx="7683">
                  <c:v>33252</c:v>
                </c:pt>
                <c:pt idx="7684">
                  <c:v>33253</c:v>
                </c:pt>
                <c:pt idx="7685">
                  <c:v>33254</c:v>
                </c:pt>
                <c:pt idx="7686">
                  <c:v>33255</c:v>
                </c:pt>
                <c:pt idx="7687">
                  <c:v>33256</c:v>
                </c:pt>
                <c:pt idx="7688">
                  <c:v>33257</c:v>
                </c:pt>
                <c:pt idx="7689">
                  <c:v>33258</c:v>
                </c:pt>
                <c:pt idx="7690">
                  <c:v>33259</c:v>
                </c:pt>
                <c:pt idx="7691">
                  <c:v>33260</c:v>
                </c:pt>
                <c:pt idx="7692">
                  <c:v>33261</c:v>
                </c:pt>
                <c:pt idx="7693">
                  <c:v>33262</c:v>
                </c:pt>
                <c:pt idx="7694">
                  <c:v>33263</c:v>
                </c:pt>
                <c:pt idx="7695">
                  <c:v>33264</c:v>
                </c:pt>
                <c:pt idx="7696">
                  <c:v>33265</c:v>
                </c:pt>
                <c:pt idx="7697">
                  <c:v>33266</c:v>
                </c:pt>
                <c:pt idx="7698">
                  <c:v>33267</c:v>
                </c:pt>
                <c:pt idx="7699">
                  <c:v>33268</c:v>
                </c:pt>
                <c:pt idx="7700">
                  <c:v>33269</c:v>
                </c:pt>
                <c:pt idx="7701">
                  <c:v>33270</c:v>
                </c:pt>
                <c:pt idx="7702">
                  <c:v>33271</c:v>
                </c:pt>
                <c:pt idx="7703">
                  <c:v>33272</c:v>
                </c:pt>
                <c:pt idx="7704">
                  <c:v>33273</c:v>
                </c:pt>
                <c:pt idx="7705">
                  <c:v>33274</c:v>
                </c:pt>
                <c:pt idx="7706">
                  <c:v>33275</c:v>
                </c:pt>
                <c:pt idx="7707">
                  <c:v>33276</c:v>
                </c:pt>
                <c:pt idx="7708">
                  <c:v>33277</c:v>
                </c:pt>
                <c:pt idx="7709">
                  <c:v>33278</c:v>
                </c:pt>
                <c:pt idx="7710">
                  <c:v>33279</c:v>
                </c:pt>
                <c:pt idx="7711">
                  <c:v>33280</c:v>
                </c:pt>
                <c:pt idx="7712">
                  <c:v>33281</c:v>
                </c:pt>
                <c:pt idx="7713">
                  <c:v>33282</c:v>
                </c:pt>
                <c:pt idx="7714">
                  <c:v>33283</c:v>
                </c:pt>
                <c:pt idx="7715">
                  <c:v>33284</c:v>
                </c:pt>
                <c:pt idx="7716">
                  <c:v>33285</c:v>
                </c:pt>
                <c:pt idx="7717">
                  <c:v>33286</c:v>
                </c:pt>
                <c:pt idx="7718">
                  <c:v>33287</c:v>
                </c:pt>
                <c:pt idx="7719">
                  <c:v>33288</c:v>
                </c:pt>
                <c:pt idx="7720">
                  <c:v>33289</c:v>
                </c:pt>
                <c:pt idx="7721">
                  <c:v>33290</c:v>
                </c:pt>
                <c:pt idx="7722">
                  <c:v>33291</c:v>
                </c:pt>
                <c:pt idx="7723">
                  <c:v>33292</c:v>
                </c:pt>
                <c:pt idx="7724">
                  <c:v>33293</c:v>
                </c:pt>
                <c:pt idx="7725">
                  <c:v>33294</c:v>
                </c:pt>
                <c:pt idx="7726">
                  <c:v>33295</c:v>
                </c:pt>
                <c:pt idx="7727">
                  <c:v>33296</c:v>
                </c:pt>
                <c:pt idx="7728">
                  <c:v>33297</c:v>
                </c:pt>
                <c:pt idx="7729">
                  <c:v>33298</c:v>
                </c:pt>
                <c:pt idx="7730">
                  <c:v>33299</c:v>
                </c:pt>
                <c:pt idx="7731">
                  <c:v>33300</c:v>
                </c:pt>
                <c:pt idx="7732">
                  <c:v>33301</c:v>
                </c:pt>
                <c:pt idx="7733">
                  <c:v>33302</c:v>
                </c:pt>
                <c:pt idx="7734">
                  <c:v>33303</c:v>
                </c:pt>
                <c:pt idx="7735">
                  <c:v>33304</c:v>
                </c:pt>
                <c:pt idx="7736">
                  <c:v>33305</c:v>
                </c:pt>
                <c:pt idx="7737">
                  <c:v>33306</c:v>
                </c:pt>
                <c:pt idx="7738">
                  <c:v>33307</c:v>
                </c:pt>
                <c:pt idx="7739">
                  <c:v>33308</c:v>
                </c:pt>
                <c:pt idx="7740">
                  <c:v>33309</c:v>
                </c:pt>
                <c:pt idx="7741">
                  <c:v>33310</c:v>
                </c:pt>
                <c:pt idx="7742">
                  <c:v>33311</c:v>
                </c:pt>
                <c:pt idx="7743">
                  <c:v>33312</c:v>
                </c:pt>
                <c:pt idx="7744">
                  <c:v>33313</c:v>
                </c:pt>
                <c:pt idx="7745">
                  <c:v>33314</c:v>
                </c:pt>
                <c:pt idx="7746">
                  <c:v>33315</c:v>
                </c:pt>
                <c:pt idx="7747">
                  <c:v>33316</c:v>
                </c:pt>
                <c:pt idx="7748">
                  <c:v>33317</c:v>
                </c:pt>
                <c:pt idx="7749">
                  <c:v>33318</c:v>
                </c:pt>
                <c:pt idx="7750">
                  <c:v>33319</c:v>
                </c:pt>
                <c:pt idx="7751">
                  <c:v>33320</c:v>
                </c:pt>
                <c:pt idx="7752">
                  <c:v>33321</c:v>
                </c:pt>
                <c:pt idx="7753">
                  <c:v>33322</c:v>
                </c:pt>
                <c:pt idx="7754">
                  <c:v>33323</c:v>
                </c:pt>
                <c:pt idx="7755">
                  <c:v>33324</c:v>
                </c:pt>
                <c:pt idx="7756">
                  <c:v>33325</c:v>
                </c:pt>
                <c:pt idx="7757">
                  <c:v>33326</c:v>
                </c:pt>
                <c:pt idx="7758">
                  <c:v>33327</c:v>
                </c:pt>
                <c:pt idx="7759">
                  <c:v>33328</c:v>
                </c:pt>
                <c:pt idx="7760">
                  <c:v>33329</c:v>
                </c:pt>
                <c:pt idx="7761">
                  <c:v>33330</c:v>
                </c:pt>
                <c:pt idx="7762">
                  <c:v>33331</c:v>
                </c:pt>
                <c:pt idx="7763">
                  <c:v>33332</c:v>
                </c:pt>
                <c:pt idx="7764">
                  <c:v>33333</c:v>
                </c:pt>
                <c:pt idx="7765">
                  <c:v>33334</c:v>
                </c:pt>
                <c:pt idx="7766">
                  <c:v>33335</c:v>
                </c:pt>
                <c:pt idx="7767">
                  <c:v>33336</c:v>
                </c:pt>
                <c:pt idx="7768">
                  <c:v>33337</c:v>
                </c:pt>
                <c:pt idx="7769">
                  <c:v>33338</c:v>
                </c:pt>
                <c:pt idx="7770">
                  <c:v>33339</c:v>
                </c:pt>
                <c:pt idx="7771">
                  <c:v>33340</c:v>
                </c:pt>
                <c:pt idx="7772">
                  <c:v>33341</c:v>
                </c:pt>
                <c:pt idx="7773">
                  <c:v>33342</c:v>
                </c:pt>
                <c:pt idx="7774">
                  <c:v>33343</c:v>
                </c:pt>
                <c:pt idx="7775">
                  <c:v>33344</c:v>
                </c:pt>
                <c:pt idx="7776">
                  <c:v>33345</c:v>
                </c:pt>
                <c:pt idx="7777">
                  <c:v>33346</c:v>
                </c:pt>
                <c:pt idx="7778">
                  <c:v>33347</c:v>
                </c:pt>
                <c:pt idx="7779">
                  <c:v>33348</c:v>
                </c:pt>
                <c:pt idx="7780">
                  <c:v>33349</c:v>
                </c:pt>
                <c:pt idx="7781">
                  <c:v>33350</c:v>
                </c:pt>
                <c:pt idx="7782">
                  <c:v>33351</c:v>
                </c:pt>
                <c:pt idx="7783">
                  <c:v>33352</c:v>
                </c:pt>
                <c:pt idx="7784">
                  <c:v>33353</c:v>
                </c:pt>
                <c:pt idx="7785">
                  <c:v>33354</c:v>
                </c:pt>
                <c:pt idx="7786">
                  <c:v>33355</c:v>
                </c:pt>
                <c:pt idx="7787">
                  <c:v>33356</c:v>
                </c:pt>
                <c:pt idx="7788">
                  <c:v>33357</c:v>
                </c:pt>
                <c:pt idx="7789">
                  <c:v>33358</c:v>
                </c:pt>
                <c:pt idx="7790">
                  <c:v>33359</c:v>
                </c:pt>
                <c:pt idx="7791">
                  <c:v>33360</c:v>
                </c:pt>
                <c:pt idx="7792">
                  <c:v>33361</c:v>
                </c:pt>
                <c:pt idx="7793">
                  <c:v>33362</c:v>
                </c:pt>
                <c:pt idx="7794">
                  <c:v>33363</c:v>
                </c:pt>
                <c:pt idx="7795">
                  <c:v>33364</c:v>
                </c:pt>
                <c:pt idx="7796">
                  <c:v>33365</c:v>
                </c:pt>
                <c:pt idx="7797">
                  <c:v>33366</c:v>
                </c:pt>
                <c:pt idx="7798">
                  <c:v>33367</c:v>
                </c:pt>
                <c:pt idx="7799">
                  <c:v>33368</c:v>
                </c:pt>
                <c:pt idx="7800">
                  <c:v>33369</c:v>
                </c:pt>
                <c:pt idx="7801">
                  <c:v>33370</c:v>
                </c:pt>
                <c:pt idx="7802">
                  <c:v>33371</c:v>
                </c:pt>
                <c:pt idx="7803">
                  <c:v>33372</c:v>
                </c:pt>
                <c:pt idx="7804">
                  <c:v>33373</c:v>
                </c:pt>
                <c:pt idx="7805">
                  <c:v>33374</c:v>
                </c:pt>
                <c:pt idx="7806">
                  <c:v>33375</c:v>
                </c:pt>
                <c:pt idx="7807">
                  <c:v>33376</c:v>
                </c:pt>
                <c:pt idx="7808">
                  <c:v>33377</c:v>
                </c:pt>
                <c:pt idx="7809">
                  <c:v>33378</c:v>
                </c:pt>
                <c:pt idx="7810">
                  <c:v>33379</c:v>
                </c:pt>
                <c:pt idx="7811">
                  <c:v>33380</c:v>
                </c:pt>
                <c:pt idx="7812">
                  <c:v>33381</c:v>
                </c:pt>
                <c:pt idx="7813">
                  <c:v>33382</c:v>
                </c:pt>
                <c:pt idx="7814">
                  <c:v>33383</c:v>
                </c:pt>
                <c:pt idx="7815">
                  <c:v>33384</c:v>
                </c:pt>
                <c:pt idx="7816">
                  <c:v>33385</c:v>
                </c:pt>
                <c:pt idx="7817">
                  <c:v>33386</c:v>
                </c:pt>
                <c:pt idx="7818">
                  <c:v>33387</c:v>
                </c:pt>
                <c:pt idx="7819">
                  <c:v>33388</c:v>
                </c:pt>
                <c:pt idx="7820">
                  <c:v>33389</c:v>
                </c:pt>
                <c:pt idx="7821">
                  <c:v>33390</c:v>
                </c:pt>
                <c:pt idx="7822">
                  <c:v>33391</c:v>
                </c:pt>
                <c:pt idx="7823">
                  <c:v>33392</c:v>
                </c:pt>
                <c:pt idx="7824">
                  <c:v>33393</c:v>
                </c:pt>
                <c:pt idx="7825">
                  <c:v>33394</c:v>
                </c:pt>
                <c:pt idx="7826">
                  <c:v>33395</c:v>
                </c:pt>
                <c:pt idx="7827">
                  <c:v>33396</c:v>
                </c:pt>
                <c:pt idx="7828">
                  <c:v>33397</c:v>
                </c:pt>
                <c:pt idx="7829">
                  <c:v>33398</c:v>
                </c:pt>
                <c:pt idx="7830">
                  <c:v>33399</c:v>
                </c:pt>
                <c:pt idx="7831">
                  <c:v>33400</c:v>
                </c:pt>
                <c:pt idx="7832">
                  <c:v>33401</c:v>
                </c:pt>
                <c:pt idx="7833">
                  <c:v>33402</c:v>
                </c:pt>
                <c:pt idx="7834">
                  <c:v>33403</c:v>
                </c:pt>
                <c:pt idx="7835">
                  <c:v>33404</c:v>
                </c:pt>
                <c:pt idx="7836">
                  <c:v>33405</c:v>
                </c:pt>
                <c:pt idx="7837">
                  <c:v>33406</c:v>
                </c:pt>
                <c:pt idx="7838">
                  <c:v>33407</c:v>
                </c:pt>
                <c:pt idx="7839">
                  <c:v>33408</c:v>
                </c:pt>
                <c:pt idx="7840">
                  <c:v>33409</c:v>
                </c:pt>
                <c:pt idx="7841">
                  <c:v>33410</c:v>
                </c:pt>
                <c:pt idx="7842">
                  <c:v>33411</c:v>
                </c:pt>
                <c:pt idx="7843">
                  <c:v>33412</c:v>
                </c:pt>
                <c:pt idx="7844">
                  <c:v>33413</c:v>
                </c:pt>
                <c:pt idx="7845">
                  <c:v>33414</c:v>
                </c:pt>
                <c:pt idx="7846">
                  <c:v>33415</c:v>
                </c:pt>
                <c:pt idx="7847">
                  <c:v>33416</c:v>
                </c:pt>
                <c:pt idx="7848">
                  <c:v>33417</c:v>
                </c:pt>
                <c:pt idx="7849">
                  <c:v>33418</c:v>
                </c:pt>
                <c:pt idx="7850">
                  <c:v>33419</c:v>
                </c:pt>
                <c:pt idx="7851">
                  <c:v>33420</c:v>
                </c:pt>
                <c:pt idx="7852">
                  <c:v>33421</c:v>
                </c:pt>
                <c:pt idx="7853">
                  <c:v>33422</c:v>
                </c:pt>
                <c:pt idx="7854">
                  <c:v>33423</c:v>
                </c:pt>
                <c:pt idx="7855">
                  <c:v>33424</c:v>
                </c:pt>
                <c:pt idx="7856">
                  <c:v>33425</c:v>
                </c:pt>
                <c:pt idx="7857">
                  <c:v>33426</c:v>
                </c:pt>
                <c:pt idx="7858">
                  <c:v>33427</c:v>
                </c:pt>
                <c:pt idx="7859">
                  <c:v>33428</c:v>
                </c:pt>
                <c:pt idx="7860">
                  <c:v>33429</c:v>
                </c:pt>
                <c:pt idx="7861">
                  <c:v>33430</c:v>
                </c:pt>
                <c:pt idx="7862">
                  <c:v>33431</c:v>
                </c:pt>
                <c:pt idx="7863">
                  <c:v>33432</c:v>
                </c:pt>
                <c:pt idx="7864">
                  <c:v>33433</c:v>
                </c:pt>
                <c:pt idx="7865">
                  <c:v>33434</c:v>
                </c:pt>
                <c:pt idx="7866">
                  <c:v>33435</c:v>
                </c:pt>
                <c:pt idx="7867">
                  <c:v>33436</c:v>
                </c:pt>
                <c:pt idx="7868">
                  <c:v>33437</c:v>
                </c:pt>
                <c:pt idx="7869">
                  <c:v>33438</c:v>
                </c:pt>
                <c:pt idx="7870">
                  <c:v>33439</c:v>
                </c:pt>
                <c:pt idx="7871">
                  <c:v>33440</c:v>
                </c:pt>
                <c:pt idx="7872">
                  <c:v>33441</c:v>
                </c:pt>
                <c:pt idx="7873">
                  <c:v>33442</c:v>
                </c:pt>
                <c:pt idx="7874">
                  <c:v>33443</c:v>
                </c:pt>
                <c:pt idx="7875">
                  <c:v>33444</c:v>
                </c:pt>
                <c:pt idx="7876">
                  <c:v>33445</c:v>
                </c:pt>
                <c:pt idx="7877">
                  <c:v>33446</c:v>
                </c:pt>
                <c:pt idx="7878">
                  <c:v>33447</c:v>
                </c:pt>
                <c:pt idx="7879">
                  <c:v>33448</c:v>
                </c:pt>
                <c:pt idx="7880">
                  <c:v>33449</c:v>
                </c:pt>
                <c:pt idx="7881">
                  <c:v>33450</c:v>
                </c:pt>
                <c:pt idx="7882">
                  <c:v>33451</c:v>
                </c:pt>
                <c:pt idx="7883">
                  <c:v>33452</c:v>
                </c:pt>
                <c:pt idx="7884">
                  <c:v>33453</c:v>
                </c:pt>
                <c:pt idx="7885">
                  <c:v>33454</c:v>
                </c:pt>
                <c:pt idx="7886">
                  <c:v>33455</c:v>
                </c:pt>
                <c:pt idx="7887">
                  <c:v>33456</c:v>
                </c:pt>
                <c:pt idx="7888">
                  <c:v>33457</c:v>
                </c:pt>
                <c:pt idx="7889">
                  <c:v>33458</c:v>
                </c:pt>
                <c:pt idx="7890">
                  <c:v>33459</c:v>
                </c:pt>
                <c:pt idx="7891">
                  <c:v>33460</c:v>
                </c:pt>
                <c:pt idx="7892">
                  <c:v>33461</c:v>
                </c:pt>
                <c:pt idx="7893">
                  <c:v>33462</c:v>
                </c:pt>
                <c:pt idx="7894">
                  <c:v>33463</c:v>
                </c:pt>
                <c:pt idx="7895">
                  <c:v>33464</c:v>
                </c:pt>
                <c:pt idx="7896">
                  <c:v>33465</c:v>
                </c:pt>
                <c:pt idx="7897">
                  <c:v>33466</c:v>
                </c:pt>
                <c:pt idx="7898">
                  <c:v>33467</c:v>
                </c:pt>
                <c:pt idx="7899">
                  <c:v>33468</c:v>
                </c:pt>
                <c:pt idx="7900">
                  <c:v>33469</c:v>
                </c:pt>
                <c:pt idx="7901">
                  <c:v>33470</c:v>
                </c:pt>
                <c:pt idx="7902">
                  <c:v>33471</c:v>
                </c:pt>
                <c:pt idx="7903">
                  <c:v>33472</c:v>
                </c:pt>
                <c:pt idx="7904">
                  <c:v>33473</c:v>
                </c:pt>
                <c:pt idx="7905">
                  <c:v>33474</c:v>
                </c:pt>
                <c:pt idx="7906">
                  <c:v>33475</c:v>
                </c:pt>
                <c:pt idx="7907">
                  <c:v>33476</c:v>
                </c:pt>
                <c:pt idx="7908">
                  <c:v>33477</c:v>
                </c:pt>
                <c:pt idx="7909">
                  <c:v>33478</c:v>
                </c:pt>
                <c:pt idx="7910">
                  <c:v>33479</c:v>
                </c:pt>
                <c:pt idx="7911">
                  <c:v>33480</c:v>
                </c:pt>
                <c:pt idx="7912">
                  <c:v>33481</c:v>
                </c:pt>
                <c:pt idx="7913">
                  <c:v>33482</c:v>
                </c:pt>
                <c:pt idx="7914">
                  <c:v>33483</c:v>
                </c:pt>
                <c:pt idx="7915">
                  <c:v>33484</c:v>
                </c:pt>
                <c:pt idx="7916">
                  <c:v>33485</c:v>
                </c:pt>
                <c:pt idx="7917">
                  <c:v>33486</c:v>
                </c:pt>
                <c:pt idx="7918">
                  <c:v>33487</c:v>
                </c:pt>
                <c:pt idx="7919">
                  <c:v>33488</c:v>
                </c:pt>
                <c:pt idx="7920">
                  <c:v>33489</c:v>
                </c:pt>
                <c:pt idx="7921">
                  <c:v>33490</c:v>
                </c:pt>
                <c:pt idx="7922">
                  <c:v>33491</c:v>
                </c:pt>
                <c:pt idx="7923">
                  <c:v>33492</c:v>
                </c:pt>
                <c:pt idx="7924">
                  <c:v>33493</c:v>
                </c:pt>
                <c:pt idx="7925">
                  <c:v>33494</c:v>
                </c:pt>
                <c:pt idx="7926">
                  <c:v>33495</c:v>
                </c:pt>
                <c:pt idx="7927">
                  <c:v>33496</c:v>
                </c:pt>
                <c:pt idx="7928">
                  <c:v>33497</c:v>
                </c:pt>
                <c:pt idx="7929">
                  <c:v>33498</c:v>
                </c:pt>
                <c:pt idx="7930">
                  <c:v>33499</c:v>
                </c:pt>
                <c:pt idx="7931">
                  <c:v>33500</c:v>
                </c:pt>
                <c:pt idx="7932">
                  <c:v>33501</c:v>
                </c:pt>
                <c:pt idx="7933">
                  <c:v>33502</c:v>
                </c:pt>
                <c:pt idx="7934">
                  <c:v>33503</c:v>
                </c:pt>
                <c:pt idx="7935">
                  <c:v>33504</c:v>
                </c:pt>
                <c:pt idx="7936">
                  <c:v>33505</c:v>
                </c:pt>
                <c:pt idx="7937">
                  <c:v>33506</c:v>
                </c:pt>
                <c:pt idx="7938">
                  <c:v>33507</c:v>
                </c:pt>
                <c:pt idx="7939">
                  <c:v>33508</c:v>
                </c:pt>
                <c:pt idx="7940">
                  <c:v>33509</c:v>
                </c:pt>
                <c:pt idx="7941">
                  <c:v>33510</c:v>
                </c:pt>
                <c:pt idx="7942">
                  <c:v>33511</c:v>
                </c:pt>
                <c:pt idx="7943">
                  <c:v>33512</c:v>
                </c:pt>
                <c:pt idx="7944">
                  <c:v>33513</c:v>
                </c:pt>
                <c:pt idx="7945">
                  <c:v>33514</c:v>
                </c:pt>
                <c:pt idx="7946">
                  <c:v>33515</c:v>
                </c:pt>
                <c:pt idx="7947">
                  <c:v>33516</c:v>
                </c:pt>
                <c:pt idx="7948">
                  <c:v>33517</c:v>
                </c:pt>
                <c:pt idx="7949">
                  <c:v>33518</c:v>
                </c:pt>
                <c:pt idx="7950">
                  <c:v>33519</c:v>
                </c:pt>
                <c:pt idx="7951">
                  <c:v>33520</c:v>
                </c:pt>
                <c:pt idx="7952">
                  <c:v>33521</c:v>
                </c:pt>
                <c:pt idx="7953">
                  <c:v>33522</c:v>
                </c:pt>
                <c:pt idx="7954">
                  <c:v>33523</c:v>
                </c:pt>
                <c:pt idx="7955">
                  <c:v>33524</c:v>
                </c:pt>
                <c:pt idx="7956">
                  <c:v>33525</c:v>
                </c:pt>
                <c:pt idx="7957">
                  <c:v>33526</c:v>
                </c:pt>
                <c:pt idx="7958">
                  <c:v>33527</c:v>
                </c:pt>
                <c:pt idx="7959">
                  <c:v>33528</c:v>
                </c:pt>
                <c:pt idx="7960">
                  <c:v>33529</c:v>
                </c:pt>
                <c:pt idx="7961">
                  <c:v>33530</c:v>
                </c:pt>
                <c:pt idx="7962">
                  <c:v>33531</c:v>
                </c:pt>
                <c:pt idx="7963">
                  <c:v>33532</c:v>
                </c:pt>
                <c:pt idx="7964">
                  <c:v>33533</c:v>
                </c:pt>
                <c:pt idx="7965">
                  <c:v>33534</c:v>
                </c:pt>
                <c:pt idx="7966">
                  <c:v>33535</c:v>
                </c:pt>
                <c:pt idx="7967">
                  <c:v>33536</c:v>
                </c:pt>
                <c:pt idx="7968">
                  <c:v>33537</c:v>
                </c:pt>
                <c:pt idx="7969">
                  <c:v>33538</c:v>
                </c:pt>
                <c:pt idx="7970">
                  <c:v>33539</c:v>
                </c:pt>
                <c:pt idx="7971">
                  <c:v>33540</c:v>
                </c:pt>
                <c:pt idx="7972">
                  <c:v>33541</c:v>
                </c:pt>
                <c:pt idx="7973">
                  <c:v>33542</c:v>
                </c:pt>
                <c:pt idx="7974">
                  <c:v>33543</c:v>
                </c:pt>
                <c:pt idx="7975">
                  <c:v>33544</c:v>
                </c:pt>
                <c:pt idx="7976">
                  <c:v>33545</c:v>
                </c:pt>
                <c:pt idx="7977">
                  <c:v>33546</c:v>
                </c:pt>
                <c:pt idx="7978">
                  <c:v>33547</c:v>
                </c:pt>
                <c:pt idx="7979">
                  <c:v>33548</c:v>
                </c:pt>
                <c:pt idx="7980">
                  <c:v>33549</c:v>
                </c:pt>
                <c:pt idx="7981">
                  <c:v>33550</c:v>
                </c:pt>
                <c:pt idx="7982">
                  <c:v>33551</c:v>
                </c:pt>
                <c:pt idx="7983">
                  <c:v>33552</c:v>
                </c:pt>
                <c:pt idx="7984">
                  <c:v>33553</c:v>
                </c:pt>
                <c:pt idx="7985">
                  <c:v>33554</c:v>
                </c:pt>
                <c:pt idx="7986">
                  <c:v>33555</c:v>
                </c:pt>
                <c:pt idx="7987">
                  <c:v>33556</c:v>
                </c:pt>
                <c:pt idx="7988">
                  <c:v>33557</c:v>
                </c:pt>
                <c:pt idx="7989">
                  <c:v>33558</c:v>
                </c:pt>
                <c:pt idx="7990">
                  <c:v>33559</c:v>
                </c:pt>
                <c:pt idx="7991">
                  <c:v>33560</c:v>
                </c:pt>
                <c:pt idx="7992">
                  <c:v>33561</c:v>
                </c:pt>
                <c:pt idx="7993">
                  <c:v>33562</c:v>
                </c:pt>
                <c:pt idx="7994">
                  <c:v>33563</c:v>
                </c:pt>
                <c:pt idx="7995">
                  <c:v>33564</c:v>
                </c:pt>
                <c:pt idx="7996">
                  <c:v>33565</c:v>
                </c:pt>
                <c:pt idx="7997">
                  <c:v>33566</c:v>
                </c:pt>
                <c:pt idx="7998">
                  <c:v>33567</c:v>
                </c:pt>
                <c:pt idx="7999">
                  <c:v>33568</c:v>
                </c:pt>
                <c:pt idx="8000">
                  <c:v>33569</c:v>
                </c:pt>
                <c:pt idx="8001">
                  <c:v>33570</c:v>
                </c:pt>
                <c:pt idx="8002">
                  <c:v>33571</c:v>
                </c:pt>
                <c:pt idx="8003">
                  <c:v>33572</c:v>
                </c:pt>
                <c:pt idx="8004">
                  <c:v>33573</c:v>
                </c:pt>
                <c:pt idx="8005">
                  <c:v>33574</c:v>
                </c:pt>
                <c:pt idx="8006">
                  <c:v>33575</c:v>
                </c:pt>
                <c:pt idx="8007">
                  <c:v>33576</c:v>
                </c:pt>
                <c:pt idx="8008">
                  <c:v>33577</c:v>
                </c:pt>
                <c:pt idx="8009">
                  <c:v>33578</c:v>
                </c:pt>
                <c:pt idx="8010">
                  <c:v>33579</c:v>
                </c:pt>
                <c:pt idx="8011">
                  <c:v>33580</c:v>
                </c:pt>
                <c:pt idx="8012">
                  <c:v>33581</c:v>
                </c:pt>
                <c:pt idx="8013">
                  <c:v>33582</c:v>
                </c:pt>
                <c:pt idx="8014">
                  <c:v>33583</c:v>
                </c:pt>
                <c:pt idx="8015">
                  <c:v>33584</c:v>
                </c:pt>
                <c:pt idx="8016">
                  <c:v>33585</c:v>
                </c:pt>
                <c:pt idx="8017">
                  <c:v>33586</c:v>
                </c:pt>
                <c:pt idx="8018">
                  <c:v>33587</c:v>
                </c:pt>
                <c:pt idx="8019">
                  <c:v>33588</c:v>
                </c:pt>
                <c:pt idx="8020">
                  <c:v>33589</c:v>
                </c:pt>
                <c:pt idx="8021">
                  <c:v>33590</c:v>
                </c:pt>
                <c:pt idx="8022">
                  <c:v>33591</c:v>
                </c:pt>
                <c:pt idx="8023">
                  <c:v>33592</c:v>
                </c:pt>
                <c:pt idx="8024">
                  <c:v>33593</c:v>
                </c:pt>
                <c:pt idx="8025">
                  <c:v>33594</c:v>
                </c:pt>
                <c:pt idx="8026">
                  <c:v>33595</c:v>
                </c:pt>
                <c:pt idx="8027">
                  <c:v>33596</c:v>
                </c:pt>
                <c:pt idx="8028">
                  <c:v>33597</c:v>
                </c:pt>
                <c:pt idx="8029">
                  <c:v>33598</c:v>
                </c:pt>
                <c:pt idx="8030">
                  <c:v>33599</c:v>
                </c:pt>
                <c:pt idx="8031">
                  <c:v>33600</c:v>
                </c:pt>
                <c:pt idx="8032">
                  <c:v>33601</c:v>
                </c:pt>
                <c:pt idx="8033">
                  <c:v>33602</c:v>
                </c:pt>
                <c:pt idx="8034">
                  <c:v>33603</c:v>
                </c:pt>
                <c:pt idx="8035">
                  <c:v>33604</c:v>
                </c:pt>
                <c:pt idx="8036">
                  <c:v>33605</c:v>
                </c:pt>
                <c:pt idx="8037">
                  <c:v>33606</c:v>
                </c:pt>
                <c:pt idx="8038">
                  <c:v>33607</c:v>
                </c:pt>
                <c:pt idx="8039">
                  <c:v>33608</c:v>
                </c:pt>
                <c:pt idx="8040">
                  <c:v>33609</c:v>
                </c:pt>
                <c:pt idx="8041">
                  <c:v>33610</c:v>
                </c:pt>
                <c:pt idx="8042">
                  <c:v>33611</c:v>
                </c:pt>
                <c:pt idx="8043">
                  <c:v>33612</c:v>
                </c:pt>
                <c:pt idx="8044">
                  <c:v>33613</c:v>
                </c:pt>
                <c:pt idx="8045">
                  <c:v>33614</c:v>
                </c:pt>
                <c:pt idx="8046">
                  <c:v>33615</c:v>
                </c:pt>
                <c:pt idx="8047">
                  <c:v>33616</c:v>
                </c:pt>
                <c:pt idx="8048">
                  <c:v>33617</c:v>
                </c:pt>
                <c:pt idx="8049">
                  <c:v>33618</c:v>
                </c:pt>
                <c:pt idx="8050">
                  <c:v>33619</c:v>
                </c:pt>
                <c:pt idx="8051">
                  <c:v>33620</c:v>
                </c:pt>
                <c:pt idx="8052">
                  <c:v>33621</c:v>
                </c:pt>
                <c:pt idx="8053">
                  <c:v>33622</c:v>
                </c:pt>
                <c:pt idx="8054">
                  <c:v>33623</c:v>
                </c:pt>
                <c:pt idx="8055">
                  <c:v>33624</c:v>
                </c:pt>
                <c:pt idx="8056">
                  <c:v>33625</c:v>
                </c:pt>
                <c:pt idx="8057">
                  <c:v>33626</c:v>
                </c:pt>
                <c:pt idx="8058">
                  <c:v>33627</c:v>
                </c:pt>
                <c:pt idx="8059">
                  <c:v>33628</c:v>
                </c:pt>
                <c:pt idx="8060">
                  <c:v>33629</c:v>
                </c:pt>
                <c:pt idx="8061">
                  <c:v>33630</c:v>
                </c:pt>
                <c:pt idx="8062">
                  <c:v>33631</c:v>
                </c:pt>
                <c:pt idx="8063">
                  <c:v>33632</c:v>
                </c:pt>
                <c:pt idx="8064">
                  <c:v>33633</c:v>
                </c:pt>
                <c:pt idx="8065">
                  <c:v>33634</c:v>
                </c:pt>
                <c:pt idx="8066">
                  <c:v>33635</c:v>
                </c:pt>
                <c:pt idx="8067">
                  <c:v>33636</c:v>
                </c:pt>
                <c:pt idx="8068">
                  <c:v>33637</c:v>
                </c:pt>
                <c:pt idx="8069">
                  <c:v>33638</c:v>
                </c:pt>
                <c:pt idx="8070">
                  <c:v>33639</c:v>
                </c:pt>
                <c:pt idx="8071">
                  <c:v>33640</c:v>
                </c:pt>
                <c:pt idx="8072">
                  <c:v>33641</c:v>
                </c:pt>
                <c:pt idx="8073">
                  <c:v>33642</c:v>
                </c:pt>
                <c:pt idx="8074">
                  <c:v>33643</c:v>
                </c:pt>
                <c:pt idx="8075">
                  <c:v>33644</c:v>
                </c:pt>
                <c:pt idx="8076">
                  <c:v>33645</c:v>
                </c:pt>
                <c:pt idx="8077">
                  <c:v>33646</c:v>
                </c:pt>
                <c:pt idx="8078">
                  <c:v>33647</c:v>
                </c:pt>
                <c:pt idx="8079">
                  <c:v>33648</c:v>
                </c:pt>
                <c:pt idx="8080">
                  <c:v>33649</c:v>
                </c:pt>
                <c:pt idx="8081">
                  <c:v>33650</c:v>
                </c:pt>
                <c:pt idx="8082">
                  <c:v>33651</c:v>
                </c:pt>
                <c:pt idx="8083">
                  <c:v>33652</c:v>
                </c:pt>
                <c:pt idx="8084">
                  <c:v>33653</c:v>
                </c:pt>
                <c:pt idx="8085">
                  <c:v>33654</c:v>
                </c:pt>
                <c:pt idx="8086">
                  <c:v>33655</c:v>
                </c:pt>
                <c:pt idx="8087">
                  <c:v>33656</c:v>
                </c:pt>
                <c:pt idx="8088">
                  <c:v>33657</c:v>
                </c:pt>
                <c:pt idx="8089">
                  <c:v>33658</c:v>
                </c:pt>
                <c:pt idx="8090">
                  <c:v>33659</c:v>
                </c:pt>
                <c:pt idx="8091">
                  <c:v>33660</c:v>
                </c:pt>
                <c:pt idx="8092">
                  <c:v>33661</c:v>
                </c:pt>
                <c:pt idx="8093">
                  <c:v>33662</c:v>
                </c:pt>
                <c:pt idx="8094">
                  <c:v>33663</c:v>
                </c:pt>
                <c:pt idx="8095">
                  <c:v>33664</c:v>
                </c:pt>
                <c:pt idx="8096">
                  <c:v>33665</c:v>
                </c:pt>
                <c:pt idx="8097">
                  <c:v>33666</c:v>
                </c:pt>
                <c:pt idx="8098">
                  <c:v>33667</c:v>
                </c:pt>
                <c:pt idx="8099">
                  <c:v>33668</c:v>
                </c:pt>
                <c:pt idx="8100">
                  <c:v>33669</c:v>
                </c:pt>
                <c:pt idx="8101">
                  <c:v>33670</c:v>
                </c:pt>
                <c:pt idx="8102">
                  <c:v>33671</c:v>
                </c:pt>
                <c:pt idx="8103">
                  <c:v>33672</c:v>
                </c:pt>
                <c:pt idx="8104">
                  <c:v>33673</c:v>
                </c:pt>
                <c:pt idx="8105">
                  <c:v>33674</c:v>
                </c:pt>
                <c:pt idx="8106">
                  <c:v>33675</c:v>
                </c:pt>
                <c:pt idx="8107">
                  <c:v>33676</c:v>
                </c:pt>
                <c:pt idx="8108">
                  <c:v>33677</c:v>
                </c:pt>
                <c:pt idx="8109">
                  <c:v>33678</c:v>
                </c:pt>
                <c:pt idx="8110">
                  <c:v>33679</c:v>
                </c:pt>
                <c:pt idx="8111">
                  <c:v>33680</c:v>
                </c:pt>
                <c:pt idx="8112">
                  <c:v>33681</c:v>
                </c:pt>
                <c:pt idx="8113">
                  <c:v>33682</c:v>
                </c:pt>
                <c:pt idx="8114">
                  <c:v>33683</c:v>
                </c:pt>
                <c:pt idx="8115">
                  <c:v>33684</c:v>
                </c:pt>
                <c:pt idx="8116">
                  <c:v>33685</c:v>
                </c:pt>
                <c:pt idx="8117">
                  <c:v>33686</c:v>
                </c:pt>
                <c:pt idx="8118">
                  <c:v>33687</c:v>
                </c:pt>
                <c:pt idx="8119">
                  <c:v>33688</c:v>
                </c:pt>
                <c:pt idx="8120">
                  <c:v>33689</c:v>
                </c:pt>
                <c:pt idx="8121">
                  <c:v>33690</c:v>
                </c:pt>
                <c:pt idx="8122">
                  <c:v>33691</c:v>
                </c:pt>
                <c:pt idx="8123">
                  <c:v>33692</c:v>
                </c:pt>
                <c:pt idx="8124">
                  <c:v>33693</c:v>
                </c:pt>
                <c:pt idx="8125">
                  <c:v>33694</c:v>
                </c:pt>
                <c:pt idx="8126">
                  <c:v>33695</c:v>
                </c:pt>
                <c:pt idx="8127">
                  <c:v>33696</c:v>
                </c:pt>
                <c:pt idx="8128">
                  <c:v>33697</c:v>
                </c:pt>
                <c:pt idx="8129">
                  <c:v>33698</c:v>
                </c:pt>
                <c:pt idx="8130">
                  <c:v>33699</c:v>
                </c:pt>
                <c:pt idx="8131">
                  <c:v>33700</c:v>
                </c:pt>
                <c:pt idx="8132">
                  <c:v>33701</c:v>
                </c:pt>
                <c:pt idx="8133">
                  <c:v>33702</c:v>
                </c:pt>
                <c:pt idx="8134">
                  <c:v>33703</c:v>
                </c:pt>
                <c:pt idx="8135">
                  <c:v>33704</c:v>
                </c:pt>
                <c:pt idx="8136">
                  <c:v>33705</c:v>
                </c:pt>
                <c:pt idx="8137">
                  <c:v>33706</c:v>
                </c:pt>
                <c:pt idx="8138">
                  <c:v>33707</c:v>
                </c:pt>
                <c:pt idx="8139">
                  <c:v>33708</c:v>
                </c:pt>
                <c:pt idx="8140">
                  <c:v>33709</c:v>
                </c:pt>
                <c:pt idx="8141">
                  <c:v>33710</c:v>
                </c:pt>
                <c:pt idx="8142">
                  <c:v>33711</c:v>
                </c:pt>
                <c:pt idx="8143">
                  <c:v>33712</c:v>
                </c:pt>
                <c:pt idx="8144">
                  <c:v>33713</c:v>
                </c:pt>
                <c:pt idx="8145">
                  <c:v>33714</c:v>
                </c:pt>
                <c:pt idx="8146">
                  <c:v>33715</c:v>
                </c:pt>
                <c:pt idx="8147">
                  <c:v>33716</c:v>
                </c:pt>
                <c:pt idx="8148">
                  <c:v>33717</c:v>
                </c:pt>
                <c:pt idx="8149">
                  <c:v>33718</c:v>
                </c:pt>
                <c:pt idx="8150">
                  <c:v>33719</c:v>
                </c:pt>
                <c:pt idx="8151">
                  <c:v>33720</c:v>
                </c:pt>
                <c:pt idx="8152">
                  <c:v>33721</c:v>
                </c:pt>
                <c:pt idx="8153">
                  <c:v>33722</c:v>
                </c:pt>
                <c:pt idx="8154">
                  <c:v>33723</c:v>
                </c:pt>
                <c:pt idx="8155">
                  <c:v>33724</c:v>
                </c:pt>
                <c:pt idx="8156">
                  <c:v>33725</c:v>
                </c:pt>
                <c:pt idx="8157">
                  <c:v>33726</c:v>
                </c:pt>
                <c:pt idx="8158">
                  <c:v>33727</c:v>
                </c:pt>
                <c:pt idx="8159">
                  <c:v>33728</c:v>
                </c:pt>
                <c:pt idx="8160">
                  <c:v>33729</c:v>
                </c:pt>
                <c:pt idx="8161">
                  <c:v>33730</c:v>
                </c:pt>
                <c:pt idx="8162">
                  <c:v>33731</c:v>
                </c:pt>
                <c:pt idx="8163">
                  <c:v>33732</c:v>
                </c:pt>
                <c:pt idx="8164">
                  <c:v>33733</c:v>
                </c:pt>
                <c:pt idx="8165">
                  <c:v>33734</c:v>
                </c:pt>
                <c:pt idx="8166">
                  <c:v>33735</c:v>
                </c:pt>
                <c:pt idx="8167">
                  <c:v>33736</c:v>
                </c:pt>
                <c:pt idx="8168">
                  <c:v>33737</c:v>
                </c:pt>
                <c:pt idx="8169">
                  <c:v>33738</c:v>
                </c:pt>
                <c:pt idx="8170">
                  <c:v>33739</c:v>
                </c:pt>
                <c:pt idx="8171">
                  <c:v>33740</c:v>
                </c:pt>
                <c:pt idx="8172">
                  <c:v>33741</c:v>
                </c:pt>
                <c:pt idx="8173">
                  <c:v>33742</c:v>
                </c:pt>
                <c:pt idx="8174">
                  <c:v>33743</c:v>
                </c:pt>
                <c:pt idx="8175">
                  <c:v>33744</c:v>
                </c:pt>
                <c:pt idx="8176">
                  <c:v>33745</c:v>
                </c:pt>
                <c:pt idx="8177">
                  <c:v>33746</c:v>
                </c:pt>
                <c:pt idx="8178">
                  <c:v>33747</c:v>
                </c:pt>
                <c:pt idx="8179">
                  <c:v>33748</c:v>
                </c:pt>
                <c:pt idx="8180">
                  <c:v>33749</c:v>
                </c:pt>
                <c:pt idx="8181">
                  <c:v>33750</c:v>
                </c:pt>
                <c:pt idx="8182">
                  <c:v>33751</c:v>
                </c:pt>
                <c:pt idx="8183">
                  <c:v>33752</c:v>
                </c:pt>
                <c:pt idx="8184">
                  <c:v>33753</c:v>
                </c:pt>
                <c:pt idx="8185">
                  <c:v>33754</c:v>
                </c:pt>
                <c:pt idx="8186">
                  <c:v>33755</c:v>
                </c:pt>
                <c:pt idx="8187">
                  <c:v>33756</c:v>
                </c:pt>
                <c:pt idx="8188">
                  <c:v>33757</c:v>
                </c:pt>
                <c:pt idx="8189">
                  <c:v>33758</c:v>
                </c:pt>
                <c:pt idx="8190">
                  <c:v>33759</c:v>
                </c:pt>
                <c:pt idx="8191">
                  <c:v>33760</c:v>
                </c:pt>
                <c:pt idx="8192">
                  <c:v>33761</c:v>
                </c:pt>
                <c:pt idx="8193">
                  <c:v>33762</c:v>
                </c:pt>
                <c:pt idx="8194">
                  <c:v>33763</c:v>
                </c:pt>
                <c:pt idx="8195">
                  <c:v>33764</c:v>
                </c:pt>
                <c:pt idx="8196">
                  <c:v>33765</c:v>
                </c:pt>
                <c:pt idx="8197">
                  <c:v>33766</c:v>
                </c:pt>
                <c:pt idx="8198">
                  <c:v>33767</c:v>
                </c:pt>
                <c:pt idx="8199">
                  <c:v>33768</c:v>
                </c:pt>
                <c:pt idx="8200">
                  <c:v>33769</c:v>
                </c:pt>
                <c:pt idx="8201">
                  <c:v>33770</c:v>
                </c:pt>
                <c:pt idx="8202">
                  <c:v>33771</c:v>
                </c:pt>
                <c:pt idx="8203">
                  <c:v>33772</c:v>
                </c:pt>
                <c:pt idx="8204">
                  <c:v>33773</c:v>
                </c:pt>
                <c:pt idx="8205">
                  <c:v>33774</c:v>
                </c:pt>
                <c:pt idx="8206">
                  <c:v>33775</c:v>
                </c:pt>
                <c:pt idx="8207">
                  <c:v>33776</c:v>
                </c:pt>
                <c:pt idx="8208">
                  <c:v>33777</c:v>
                </c:pt>
                <c:pt idx="8209">
                  <c:v>33778</c:v>
                </c:pt>
                <c:pt idx="8210">
                  <c:v>33779</c:v>
                </c:pt>
                <c:pt idx="8211">
                  <c:v>33780</c:v>
                </c:pt>
                <c:pt idx="8212">
                  <c:v>33781</c:v>
                </c:pt>
                <c:pt idx="8213">
                  <c:v>33782</c:v>
                </c:pt>
                <c:pt idx="8214">
                  <c:v>33783</c:v>
                </c:pt>
                <c:pt idx="8215">
                  <c:v>33784</c:v>
                </c:pt>
                <c:pt idx="8216">
                  <c:v>33785</c:v>
                </c:pt>
                <c:pt idx="8217">
                  <c:v>33786</c:v>
                </c:pt>
                <c:pt idx="8218">
                  <c:v>33787</c:v>
                </c:pt>
                <c:pt idx="8219">
                  <c:v>33788</c:v>
                </c:pt>
                <c:pt idx="8220">
                  <c:v>33789</c:v>
                </c:pt>
                <c:pt idx="8221">
                  <c:v>33790</c:v>
                </c:pt>
                <c:pt idx="8222">
                  <c:v>33791</c:v>
                </c:pt>
                <c:pt idx="8223">
                  <c:v>33792</c:v>
                </c:pt>
                <c:pt idx="8224">
                  <c:v>33793</c:v>
                </c:pt>
                <c:pt idx="8225">
                  <c:v>33794</c:v>
                </c:pt>
                <c:pt idx="8226">
                  <c:v>33795</c:v>
                </c:pt>
                <c:pt idx="8227">
                  <c:v>33796</c:v>
                </c:pt>
                <c:pt idx="8228">
                  <c:v>33797</c:v>
                </c:pt>
                <c:pt idx="8229">
                  <c:v>33798</c:v>
                </c:pt>
                <c:pt idx="8230">
                  <c:v>33799</c:v>
                </c:pt>
                <c:pt idx="8231">
                  <c:v>33800</c:v>
                </c:pt>
                <c:pt idx="8232">
                  <c:v>33801</c:v>
                </c:pt>
                <c:pt idx="8233">
                  <c:v>33802</c:v>
                </c:pt>
                <c:pt idx="8234">
                  <c:v>33803</c:v>
                </c:pt>
                <c:pt idx="8235">
                  <c:v>33804</c:v>
                </c:pt>
                <c:pt idx="8236">
                  <c:v>33805</c:v>
                </c:pt>
                <c:pt idx="8237">
                  <c:v>33806</c:v>
                </c:pt>
                <c:pt idx="8238">
                  <c:v>33807</c:v>
                </c:pt>
                <c:pt idx="8239">
                  <c:v>33808</c:v>
                </c:pt>
                <c:pt idx="8240">
                  <c:v>33809</c:v>
                </c:pt>
                <c:pt idx="8241">
                  <c:v>33810</c:v>
                </c:pt>
                <c:pt idx="8242">
                  <c:v>33811</c:v>
                </c:pt>
                <c:pt idx="8243">
                  <c:v>33812</c:v>
                </c:pt>
                <c:pt idx="8244">
                  <c:v>33813</c:v>
                </c:pt>
                <c:pt idx="8245">
                  <c:v>33814</c:v>
                </c:pt>
                <c:pt idx="8246">
                  <c:v>33815</c:v>
                </c:pt>
                <c:pt idx="8247">
                  <c:v>33816</c:v>
                </c:pt>
                <c:pt idx="8248">
                  <c:v>33817</c:v>
                </c:pt>
                <c:pt idx="8249">
                  <c:v>33818</c:v>
                </c:pt>
                <c:pt idx="8250">
                  <c:v>33819</c:v>
                </c:pt>
                <c:pt idx="8251">
                  <c:v>33820</c:v>
                </c:pt>
                <c:pt idx="8252">
                  <c:v>33821</c:v>
                </c:pt>
                <c:pt idx="8253">
                  <c:v>33822</c:v>
                </c:pt>
                <c:pt idx="8254">
                  <c:v>33823</c:v>
                </c:pt>
                <c:pt idx="8255">
                  <c:v>33824</c:v>
                </c:pt>
                <c:pt idx="8256">
                  <c:v>33825</c:v>
                </c:pt>
                <c:pt idx="8257">
                  <c:v>33826</c:v>
                </c:pt>
                <c:pt idx="8258">
                  <c:v>33827</c:v>
                </c:pt>
                <c:pt idx="8259">
                  <c:v>33828</c:v>
                </c:pt>
                <c:pt idx="8260">
                  <c:v>33829</c:v>
                </c:pt>
                <c:pt idx="8261">
                  <c:v>33830</c:v>
                </c:pt>
                <c:pt idx="8262">
                  <c:v>33831</c:v>
                </c:pt>
                <c:pt idx="8263">
                  <c:v>33832</c:v>
                </c:pt>
                <c:pt idx="8264">
                  <c:v>33833</c:v>
                </c:pt>
                <c:pt idx="8265">
                  <c:v>33834</c:v>
                </c:pt>
                <c:pt idx="8266">
                  <c:v>33835</c:v>
                </c:pt>
                <c:pt idx="8267">
                  <c:v>33836</c:v>
                </c:pt>
                <c:pt idx="8268">
                  <c:v>33837</c:v>
                </c:pt>
                <c:pt idx="8269">
                  <c:v>33838</c:v>
                </c:pt>
                <c:pt idx="8270">
                  <c:v>33839</c:v>
                </c:pt>
                <c:pt idx="8271">
                  <c:v>33840</c:v>
                </c:pt>
                <c:pt idx="8272">
                  <c:v>33841</c:v>
                </c:pt>
                <c:pt idx="8273">
                  <c:v>33842</c:v>
                </c:pt>
                <c:pt idx="8274">
                  <c:v>33843</c:v>
                </c:pt>
                <c:pt idx="8275">
                  <c:v>33844</c:v>
                </c:pt>
                <c:pt idx="8276">
                  <c:v>33845</c:v>
                </c:pt>
                <c:pt idx="8277">
                  <c:v>33846</c:v>
                </c:pt>
                <c:pt idx="8278">
                  <c:v>33847</c:v>
                </c:pt>
                <c:pt idx="8279">
                  <c:v>33848</c:v>
                </c:pt>
                <c:pt idx="8280">
                  <c:v>33849</c:v>
                </c:pt>
                <c:pt idx="8281">
                  <c:v>33850</c:v>
                </c:pt>
                <c:pt idx="8282">
                  <c:v>33851</c:v>
                </c:pt>
                <c:pt idx="8283">
                  <c:v>33852</c:v>
                </c:pt>
                <c:pt idx="8284">
                  <c:v>33853</c:v>
                </c:pt>
                <c:pt idx="8285">
                  <c:v>33854</c:v>
                </c:pt>
                <c:pt idx="8286">
                  <c:v>33855</c:v>
                </c:pt>
                <c:pt idx="8287">
                  <c:v>33856</c:v>
                </c:pt>
                <c:pt idx="8288">
                  <c:v>33857</c:v>
                </c:pt>
                <c:pt idx="8289">
                  <c:v>33858</c:v>
                </c:pt>
                <c:pt idx="8290">
                  <c:v>33859</c:v>
                </c:pt>
                <c:pt idx="8291">
                  <c:v>33860</c:v>
                </c:pt>
                <c:pt idx="8292">
                  <c:v>33861</c:v>
                </c:pt>
                <c:pt idx="8293">
                  <c:v>33862</c:v>
                </c:pt>
                <c:pt idx="8294">
                  <c:v>33863</c:v>
                </c:pt>
                <c:pt idx="8295">
                  <c:v>33864</c:v>
                </c:pt>
                <c:pt idx="8296">
                  <c:v>33865</c:v>
                </c:pt>
                <c:pt idx="8297">
                  <c:v>33866</c:v>
                </c:pt>
                <c:pt idx="8298">
                  <c:v>33867</c:v>
                </c:pt>
                <c:pt idx="8299">
                  <c:v>33868</c:v>
                </c:pt>
                <c:pt idx="8300">
                  <c:v>33869</c:v>
                </c:pt>
                <c:pt idx="8301">
                  <c:v>33870</c:v>
                </c:pt>
                <c:pt idx="8302">
                  <c:v>33871</c:v>
                </c:pt>
                <c:pt idx="8303">
                  <c:v>33872</c:v>
                </c:pt>
                <c:pt idx="8304">
                  <c:v>33873</c:v>
                </c:pt>
                <c:pt idx="8305">
                  <c:v>33874</c:v>
                </c:pt>
                <c:pt idx="8306">
                  <c:v>33875</c:v>
                </c:pt>
                <c:pt idx="8307">
                  <c:v>33876</c:v>
                </c:pt>
                <c:pt idx="8308">
                  <c:v>33877</c:v>
                </c:pt>
                <c:pt idx="8309">
                  <c:v>33878</c:v>
                </c:pt>
                <c:pt idx="8310">
                  <c:v>33879</c:v>
                </c:pt>
                <c:pt idx="8311">
                  <c:v>33880</c:v>
                </c:pt>
                <c:pt idx="8312">
                  <c:v>33881</c:v>
                </c:pt>
                <c:pt idx="8313">
                  <c:v>33882</c:v>
                </c:pt>
                <c:pt idx="8314">
                  <c:v>33883</c:v>
                </c:pt>
                <c:pt idx="8315">
                  <c:v>33884</c:v>
                </c:pt>
                <c:pt idx="8316">
                  <c:v>33885</c:v>
                </c:pt>
                <c:pt idx="8317">
                  <c:v>33886</c:v>
                </c:pt>
                <c:pt idx="8318">
                  <c:v>33887</c:v>
                </c:pt>
                <c:pt idx="8319">
                  <c:v>33888</c:v>
                </c:pt>
                <c:pt idx="8320">
                  <c:v>33889</c:v>
                </c:pt>
                <c:pt idx="8321">
                  <c:v>33890</c:v>
                </c:pt>
                <c:pt idx="8322">
                  <c:v>33891</c:v>
                </c:pt>
                <c:pt idx="8323">
                  <c:v>33892</c:v>
                </c:pt>
                <c:pt idx="8324">
                  <c:v>33893</c:v>
                </c:pt>
                <c:pt idx="8325">
                  <c:v>33894</c:v>
                </c:pt>
                <c:pt idx="8326">
                  <c:v>33895</c:v>
                </c:pt>
                <c:pt idx="8327">
                  <c:v>33896</c:v>
                </c:pt>
                <c:pt idx="8328">
                  <c:v>33897</c:v>
                </c:pt>
                <c:pt idx="8329">
                  <c:v>33898</c:v>
                </c:pt>
                <c:pt idx="8330">
                  <c:v>33899</c:v>
                </c:pt>
                <c:pt idx="8331">
                  <c:v>33900</c:v>
                </c:pt>
                <c:pt idx="8332">
                  <c:v>33901</c:v>
                </c:pt>
                <c:pt idx="8333">
                  <c:v>33902</c:v>
                </c:pt>
                <c:pt idx="8334">
                  <c:v>33903</c:v>
                </c:pt>
                <c:pt idx="8335">
                  <c:v>33904</c:v>
                </c:pt>
                <c:pt idx="8336">
                  <c:v>33905</c:v>
                </c:pt>
                <c:pt idx="8337">
                  <c:v>33906</c:v>
                </c:pt>
                <c:pt idx="8338">
                  <c:v>33907</c:v>
                </c:pt>
                <c:pt idx="8339">
                  <c:v>33908</c:v>
                </c:pt>
                <c:pt idx="8340">
                  <c:v>33909</c:v>
                </c:pt>
                <c:pt idx="8341">
                  <c:v>33910</c:v>
                </c:pt>
                <c:pt idx="8342">
                  <c:v>33911</c:v>
                </c:pt>
                <c:pt idx="8343">
                  <c:v>33912</c:v>
                </c:pt>
                <c:pt idx="8344">
                  <c:v>33913</c:v>
                </c:pt>
                <c:pt idx="8345">
                  <c:v>33914</c:v>
                </c:pt>
                <c:pt idx="8346">
                  <c:v>33915</c:v>
                </c:pt>
                <c:pt idx="8347">
                  <c:v>33916</c:v>
                </c:pt>
                <c:pt idx="8348">
                  <c:v>33917</c:v>
                </c:pt>
                <c:pt idx="8349">
                  <c:v>33918</c:v>
                </c:pt>
                <c:pt idx="8350">
                  <c:v>33919</c:v>
                </c:pt>
                <c:pt idx="8351">
                  <c:v>33920</c:v>
                </c:pt>
                <c:pt idx="8352">
                  <c:v>33921</c:v>
                </c:pt>
                <c:pt idx="8353">
                  <c:v>33922</c:v>
                </c:pt>
                <c:pt idx="8354">
                  <c:v>33923</c:v>
                </c:pt>
                <c:pt idx="8355">
                  <c:v>33924</c:v>
                </c:pt>
                <c:pt idx="8356">
                  <c:v>33925</c:v>
                </c:pt>
                <c:pt idx="8357">
                  <c:v>33926</c:v>
                </c:pt>
                <c:pt idx="8358">
                  <c:v>33927</c:v>
                </c:pt>
                <c:pt idx="8359">
                  <c:v>33928</c:v>
                </c:pt>
                <c:pt idx="8360">
                  <c:v>33929</c:v>
                </c:pt>
                <c:pt idx="8361">
                  <c:v>33930</c:v>
                </c:pt>
                <c:pt idx="8362">
                  <c:v>33931</c:v>
                </c:pt>
                <c:pt idx="8363">
                  <c:v>33932</c:v>
                </c:pt>
                <c:pt idx="8364">
                  <c:v>33933</c:v>
                </c:pt>
                <c:pt idx="8365">
                  <c:v>33934</c:v>
                </c:pt>
                <c:pt idx="8366">
                  <c:v>33935</c:v>
                </c:pt>
                <c:pt idx="8367">
                  <c:v>33936</c:v>
                </c:pt>
                <c:pt idx="8368">
                  <c:v>33937</c:v>
                </c:pt>
                <c:pt idx="8369">
                  <c:v>33938</c:v>
                </c:pt>
                <c:pt idx="8370">
                  <c:v>33939</c:v>
                </c:pt>
                <c:pt idx="8371">
                  <c:v>33940</c:v>
                </c:pt>
                <c:pt idx="8372">
                  <c:v>33941</c:v>
                </c:pt>
                <c:pt idx="8373">
                  <c:v>33942</c:v>
                </c:pt>
                <c:pt idx="8374">
                  <c:v>33943</c:v>
                </c:pt>
                <c:pt idx="8375">
                  <c:v>33944</c:v>
                </c:pt>
                <c:pt idx="8376">
                  <c:v>33945</c:v>
                </c:pt>
                <c:pt idx="8377">
                  <c:v>33946</c:v>
                </c:pt>
                <c:pt idx="8378">
                  <c:v>33947</c:v>
                </c:pt>
                <c:pt idx="8379">
                  <c:v>33948</c:v>
                </c:pt>
                <c:pt idx="8380">
                  <c:v>33949</c:v>
                </c:pt>
                <c:pt idx="8381">
                  <c:v>33950</c:v>
                </c:pt>
                <c:pt idx="8382">
                  <c:v>33951</c:v>
                </c:pt>
                <c:pt idx="8383">
                  <c:v>33952</c:v>
                </c:pt>
                <c:pt idx="8384">
                  <c:v>33953</c:v>
                </c:pt>
                <c:pt idx="8385">
                  <c:v>33954</c:v>
                </c:pt>
                <c:pt idx="8386">
                  <c:v>33955</c:v>
                </c:pt>
                <c:pt idx="8387">
                  <c:v>33956</c:v>
                </c:pt>
                <c:pt idx="8388">
                  <c:v>33957</c:v>
                </c:pt>
                <c:pt idx="8389">
                  <c:v>33958</c:v>
                </c:pt>
                <c:pt idx="8390">
                  <c:v>33959</c:v>
                </c:pt>
                <c:pt idx="8391">
                  <c:v>33960</c:v>
                </c:pt>
                <c:pt idx="8392">
                  <c:v>33961</c:v>
                </c:pt>
                <c:pt idx="8393">
                  <c:v>33962</c:v>
                </c:pt>
                <c:pt idx="8394">
                  <c:v>33963</c:v>
                </c:pt>
                <c:pt idx="8395">
                  <c:v>33964</c:v>
                </c:pt>
                <c:pt idx="8396">
                  <c:v>33965</c:v>
                </c:pt>
                <c:pt idx="8397">
                  <c:v>33966</c:v>
                </c:pt>
                <c:pt idx="8398">
                  <c:v>33967</c:v>
                </c:pt>
                <c:pt idx="8399">
                  <c:v>33968</c:v>
                </c:pt>
                <c:pt idx="8400">
                  <c:v>33969</c:v>
                </c:pt>
                <c:pt idx="8401">
                  <c:v>33970</c:v>
                </c:pt>
                <c:pt idx="8402">
                  <c:v>33971</c:v>
                </c:pt>
                <c:pt idx="8403">
                  <c:v>33972</c:v>
                </c:pt>
                <c:pt idx="8404">
                  <c:v>33973</c:v>
                </c:pt>
                <c:pt idx="8405">
                  <c:v>33974</c:v>
                </c:pt>
                <c:pt idx="8406">
                  <c:v>33975</c:v>
                </c:pt>
                <c:pt idx="8407">
                  <c:v>33976</c:v>
                </c:pt>
                <c:pt idx="8408">
                  <c:v>33977</c:v>
                </c:pt>
                <c:pt idx="8409">
                  <c:v>33978</c:v>
                </c:pt>
                <c:pt idx="8410">
                  <c:v>33979</c:v>
                </c:pt>
                <c:pt idx="8411">
                  <c:v>33980</c:v>
                </c:pt>
                <c:pt idx="8412">
                  <c:v>33981</c:v>
                </c:pt>
                <c:pt idx="8413">
                  <c:v>33982</c:v>
                </c:pt>
                <c:pt idx="8414">
                  <c:v>33983</c:v>
                </c:pt>
                <c:pt idx="8415">
                  <c:v>33984</c:v>
                </c:pt>
                <c:pt idx="8416">
                  <c:v>33985</c:v>
                </c:pt>
                <c:pt idx="8417">
                  <c:v>33986</c:v>
                </c:pt>
                <c:pt idx="8418">
                  <c:v>33987</c:v>
                </c:pt>
                <c:pt idx="8419">
                  <c:v>33988</c:v>
                </c:pt>
                <c:pt idx="8420">
                  <c:v>33989</c:v>
                </c:pt>
                <c:pt idx="8421">
                  <c:v>33990</c:v>
                </c:pt>
                <c:pt idx="8422">
                  <c:v>33991</c:v>
                </c:pt>
                <c:pt idx="8423">
                  <c:v>33992</c:v>
                </c:pt>
                <c:pt idx="8424">
                  <c:v>33993</c:v>
                </c:pt>
                <c:pt idx="8425">
                  <c:v>33994</c:v>
                </c:pt>
                <c:pt idx="8426">
                  <c:v>33995</c:v>
                </c:pt>
                <c:pt idx="8427">
                  <c:v>33996</c:v>
                </c:pt>
                <c:pt idx="8428">
                  <c:v>33997</c:v>
                </c:pt>
                <c:pt idx="8429">
                  <c:v>33998</c:v>
                </c:pt>
                <c:pt idx="8430">
                  <c:v>33999</c:v>
                </c:pt>
                <c:pt idx="8431">
                  <c:v>34000</c:v>
                </c:pt>
                <c:pt idx="8432">
                  <c:v>34001</c:v>
                </c:pt>
                <c:pt idx="8433">
                  <c:v>34002</c:v>
                </c:pt>
                <c:pt idx="8434">
                  <c:v>34003</c:v>
                </c:pt>
                <c:pt idx="8435">
                  <c:v>34004</c:v>
                </c:pt>
                <c:pt idx="8436">
                  <c:v>34005</c:v>
                </c:pt>
                <c:pt idx="8437">
                  <c:v>34006</c:v>
                </c:pt>
                <c:pt idx="8438">
                  <c:v>34007</c:v>
                </c:pt>
                <c:pt idx="8439">
                  <c:v>34008</c:v>
                </c:pt>
                <c:pt idx="8440">
                  <c:v>34009</c:v>
                </c:pt>
                <c:pt idx="8441">
                  <c:v>34010</c:v>
                </c:pt>
                <c:pt idx="8442">
                  <c:v>34011</c:v>
                </c:pt>
                <c:pt idx="8443">
                  <c:v>34012</c:v>
                </c:pt>
                <c:pt idx="8444">
                  <c:v>34013</c:v>
                </c:pt>
                <c:pt idx="8445">
                  <c:v>34014</c:v>
                </c:pt>
                <c:pt idx="8446">
                  <c:v>34015</c:v>
                </c:pt>
                <c:pt idx="8447">
                  <c:v>34016</c:v>
                </c:pt>
                <c:pt idx="8448">
                  <c:v>34017</c:v>
                </c:pt>
                <c:pt idx="8449">
                  <c:v>34018</c:v>
                </c:pt>
                <c:pt idx="8450">
                  <c:v>34019</c:v>
                </c:pt>
                <c:pt idx="8451">
                  <c:v>34020</c:v>
                </c:pt>
                <c:pt idx="8452">
                  <c:v>34021</c:v>
                </c:pt>
                <c:pt idx="8453">
                  <c:v>34022</c:v>
                </c:pt>
                <c:pt idx="8454">
                  <c:v>34023</c:v>
                </c:pt>
                <c:pt idx="8455">
                  <c:v>34024</c:v>
                </c:pt>
                <c:pt idx="8456">
                  <c:v>34025</c:v>
                </c:pt>
                <c:pt idx="8457">
                  <c:v>34026</c:v>
                </c:pt>
                <c:pt idx="8458">
                  <c:v>34027</c:v>
                </c:pt>
                <c:pt idx="8459">
                  <c:v>34028</c:v>
                </c:pt>
                <c:pt idx="8460">
                  <c:v>34029</c:v>
                </c:pt>
                <c:pt idx="8461">
                  <c:v>34030</c:v>
                </c:pt>
                <c:pt idx="8462">
                  <c:v>34031</c:v>
                </c:pt>
                <c:pt idx="8463">
                  <c:v>34032</c:v>
                </c:pt>
                <c:pt idx="8464">
                  <c:v>34033</c:v>
                </c:pt>
                <c:pt idx="8465">
                  <c:v>34034</c:v>
                </c:pt>
                <c:pt idx="8466">
                  <c:v>34035</c:v>
                </c:pt>
                <c:pt idx="8467">
                  <c:v>34036</c:v>
                </c:pt>
                <c:pt idx="8468">
                  <c:v>34037</c:v>
                </c:pt>
                <c:pt idx="8469">
                  <c:v>34038</c:v>
                </c:pt>
                <c:pt idx="8470">
                  <c:v>34039</c:v>
                </c:pt>
                <c:pt idx="8471">
                  <c:v>34040</c:v>
                </c:pt>
                <c:pt idx="8472">
                  <c:v>34041</c:v>
                </c:pt>
                <c:pt idx="8473">
                  <c:v>34042</c:v>
                </c:pt>
                <c:pt idx="8474">
                  <c:v>34043</c:v>
                </c:pt>
                <c:pt idx="8475">
                  <c:v>34044</c:v>
                </c:pt>
                <c:pt idx="8476">
                  <c:v>34045</c:v>
                </c:pt>
                <c:pt idx="8477">
                  <c:v>34046</c:v>
                </c:pt>
                <c:pt idx="8478">
                  <c:v>34047</c:v>
                </c:pt>
                <c:pt idx="8479">
                  <c:v>34048</c:v>
                </c:pt>
                <c:pt idx="8480">
                  <c:v>34049</c:v>
                </c:pt>
                <c:pt idx="8481">
                  <c:v>34050</c:v>
                </c:pt>
                <c:pt idx="8482">
                  <c:v>34051</c:v>
                </c:pt>
                <c:pt idx="8483">
                  <c:v>34052</c:v>
                </c:pt>
                <c:pt idx="8484">
                  <c:v>34053</c:v>
                </c:pt>
                <c:pt idx="8485">
                  <c:v>34054</c:v>
                </c:pt>
                <c:pt idx="8486">
                  <c:v>34055</c:v>
                </c:pt>
                <c:pt idx="8487">
                  <c:v>34056</c:v>
                </c:pt>
                <c:pt idx="8488">
                  <c:v>34057</c:v>
                </c:pt>
                <c:pt idx="8489">
                  <c:v>34058</c:v>
                </c:pt>
                <c:pt idx="8490">
                  <c:v>34059</c:v>
                </c:pt>
                <c:pt idx="8491">
                  <c:v>34060</c:v>
                </c:pt>
                <c:pt idx="8492">
                  <c:v>34061</c:v>
                </c:pt>
                <c:pt idx="8493">
                  <c:v>34062</c:v>
                </c:pt>
                <c:pt idx="8494">
                  <c:v>34063</c:v>
                </c:pt>
                <c:pt idx="8495">
                  <c:v>34064</c:v>
                </c:pt>
                <c:pt idx="8496">
                  <c:v>34065</c:v>
                </c:pt>
                <c:pt idx="8497">
                  <c:v>34066</c:v>
                </c:pt>
                <c:pt idx="8498">
                  <c:v>34067</c:v>
                </c:pt>
                <c:pt idx="8499">
                  <c:v>34068</c:v>
                </c:pt>
                <c:pt idx="8500">
                  <c:v>34069</c:v>
                </c:pt>
                <c:pt idx="8501">
                  <c:v>34070</c:v>
                </c:pt>
                <c:pt idx="8502">
                  <c:v>34071</c:v>
                </c:pt>
                <c:pt idx="8503">
                  <c:v>34072</c:v>
                </c:pt>
                <c:pt idx="8504">
                  <c:v>34073</c:v>
                </c:pt>
                <c:pt idx="8505">
                  <c:v>34074</c:v>
                </c:pt>
                <c:pt idx="8506">
                  <c:v>34075</c:v>
                </c:pt>
                <c:pt idx="8507">
                  <c:v>34076</c:v>
                </c:pt>
                <c:pt idx="8508">
                  <c:v>34077</c:v>
                </c:pt>
                <c:pt idx="8509">
                  <c:v>34078</c:v>
                </c:pt>
                <c:pt idx="8510">
                  <c:v>34079</c:v>
                </c:pt>
                <c:pt idx="8511">
                  <c:v>34080</c:v>
                </c:pt>
                <c:pt idx="8512">
                  <c:v>34081</c:v>
                </c:pt>
                <c:pt idx="8513">
                  <c:v>34082</c:v>
                </c:pt>
                <c:pt idx="8514">
                  <c:v>34083</c:v>
                </c:pt>
                <c:pt idx="8515">
                  <c:v>34084</c:v>
                </c:pt>
                <c:pt idx="8516">
                  <c:v>34085</c:v>
                </c:pt>
                <c:pt idx="8517">
                  <c:v>34086</c:v>
                </c:pt>
                <c:pt idx="8518">
                  <c:v>34087</c:v>
                </c:pt>
                <c:pt idx="8519">
                  <c:v>34088</c:v>
                </c:pt>
                <c:pt idx="8520">
                  <c:v>34089</c:v>
                </c:pt>
                <c:pt idx="8521">
                  <c:v>34090</c:v>
                </c:pt>
                <c:pt idx="8522">
                  <c:v>34091</c:v>
                </c:pt>
                <c:pt idx="8523">
                  <c:v>34092</c:v>
                </c:pt>
                <c:pt idx="8524">
                  <c:v>34093</c:v>
                </c:pt>
                <c:pt idx="8525">
                  <c:v>34094</c:v>
                </c:pt>
                <c:pt idx="8526">
                  <c:v>34095</c:v>
                </c:pt>
                <c:pt idx="8527">
                  <c:v>34096</c:v>
                </c:pt>
                <c:pt idx="8528">
                  <c:v>34097</c:v>
                </c:pt>
                <c:pt idx="8529">
                  <c:v>34098</c:v>
                </c:pt>
                <c:pt idx="8530">
                  <c:v>34099</c:v>
                </c:pt>
                <c:pt idx="8531">
                  <c:v>34100</c:v>
                </c:pt>
                <c:pt idx="8532">
                  <c:v>34101</c:v>
                </c:pt>
                <c:pt idx="8533">
                  <c:v>34102</c:v>
                </c:pt>
                <c:pt idx="8534">
                  <c:v>34103</c:v>
                </c:pt>
                <c:pt idx="8535">
                  <c:v>34104</c:v>
                </c:pt>
                <c:pt idx="8536">
                  <c:v>34105</c:v>
                </c:pt>
                <c:pt idx="8537">
                  <c:v>34106</c:v>
                </c:pt>
                <c:pt idx="8538">
                  <c:v>34107</c:v>
                </c:pt>
                <c:pt idx="8539">
                  <c:v>34108</c:v>
                </c:pt>
                <c:pt idx="8540">
                  <c:v>34109</c:v>
                </c:pt>
                <c:pt idx="8541">
                  <c:v>34110</c:v>
                </c:pt>
                <c:pt idx="8542">
                  <c:v>34111</c:v>
                </c:pt>
                <c:pt idx="8543">
                  <c:v>34112</c:v>
                </c:pt>
                <c:pt idx="8544">
                  <c:v>34113</c:v>
                </c:pt>
                <c:pt idx="8545">
                  <c:v>34114</c:v>
                </c:pt>
                <c:pt idx="8546">
                  <c:v>34115</c:v>
                </c:pt>
                <c:pt idx="8547">
                  <c:v>34116</c:v>
                </c:pt>
                <c:pt idx="8548">
                  <c:v>34117</c:v>
                </c:pt>
                <c:pt idx="8549">
                  <c:v>34118</c:v>
                </c:pt>
                <c:pt idx="8550">
                  <c:v>34119</c:v>
                </c:pt>
                <c:pt idx="8551">
                  <c:v>34120</c:v>
                </c:pt>
                <c:pt idx="8552">
                  <c:v>34121</c:v>
                </c:pt>
                <c:pt idx="8553">
                  <c:v>34122</c:v>
                </c:pt>
                <c:pt idx="8554">
                  <c:v>34123</c:v>
                </c:pt>
                <c:pt idx="8555">
                  <c:v>34124</c:v>
                </c:pt>
                <c:pt idx="8556">
                  <c:v>34125</c:v>
                </c:pt>
                <c:pt idx="8557">
                  <c:v>34126</c:v>
                </c:pt>
                <c:pt idx="8558">
                  <c:v>34127</c:v>
                </c:pt>
                <c:pt idx="8559">
                  <c:v>34128</c:v>
                </c:pt>
                <c:pt idx="8560">
                  <c:v>34129</c:v>
                </c:pt>
                <c:pt idx="8561">
                  <c:v>34130</c:v>
                </c:pt>
                <c:pt idx="8562">
                  <c:v>34131</c:v>
                </c:pt>
                <c:pt idx="8563">
                  <c:v>34132</c:v>
                </c:pt>
                <c:pt idx="8564">
                  <c:v>34133</c:v>
                </c:pt>
                <c:pt idx="8565">
                  <c:v>34134</c:v>
                </c:pt>
                <c:pt idx="8566">
                  <c:v>34135</c:v>
                </c:pt>
                <c:pt idx="8567">
                  <c:v>34136</c:v>
                </c:pt>
                <c:pt idx="8568">
                  <c:v>34137</c:v>
                </c:pt>
                <c:pt idx="8569">
                  <c:v>34138</c:v>
                </c:pt>
                <c:pt idx="8570">
                  <c:v>34139</c:v>
                </c:pt>
                <c:pt idx="8571">
                  <c:v>34140</c:v>
                </c:pt>
                <c:pt idx="8572">
                  <c:v>34141</c:v>
                </c:pt>
                <c:pt idx="8573">
                  <c:v>34142</c:v>
                </c:pt>
                <c:pt idx="8574">
                  <c:v>34143</c:v>
                </c:pt>
                <c:pt idx="8575">
                  <c:v>34144</c:v>
                </c:pt>
                <c:pt idx="8576">
                  <c:v>34145</c:v>
                </c:pt>
                <c:pt idx="8577">
                  <c:v>34146</c:v>
                </c:pt>
                <c:pt idx="8578">
                  <c:v>34147</c:v>
                </c:pt>
                <c:pt idx="8579">
                  <c:v>34148</c:v>
                </c:pt>
                <c:pt idx="8580">
                  <c:v>34149</c:v>
                </c:pt>
                <c:pt idx="8581">
                  <c:v>34150</c:v>
                </c:pt>
                <c:pt idx="8582">
                  <c:v>34151</c:v>
                </c:pt>
                <c:pt idx="8583">
                  <c:v>34152</c:v>
                </c:pt>
                <c:pt idx="8584">
                  <c:v>34153</c:v>
                </c:pt>
                <c:pt idx="8585">
                  <c:v>34154</c:v>
                </c:pt>
                <c:pt idx="8586">
                  <c:v>34155</c:v>
                </c:pt>
                <c:pt idx="8587">
                  <c:v>34156</c:v>
                </c:pt>
                <c:pt idx="8588">
                  <c:v>34157</c:v>
                </c:pt>
                <c:pt idx="8589">
                  <c:v>34158</c:v>
                </c:pt>
                <c:pt idx="8590">
                  <c:v>34159</c:v>
                </c:pt>
                <c:pt idx="8591">
                  <c:v>34160</c:v>
                </c:pt>
                <c:pt idx="8592">
                  <c:v>34161</c:v>
                </c:pt>
                <c:pt idx="8593">
                  <c:v>34162</c:v>
                </c:pt>
                <c:pt idx="8594">
                  <c:v>34163</c:v>
                </c:pt>
                <c:pt idx="8595">
                  <c:v>34164</c:v>
                </c:pt>
                <c:pt idx="8596">
                  <c:v>34165</c:v>
                </c:pt>
                <c:pt idx="8597">
                  <c:v>34166</c:v>
                </c:pt>
                <c:pt idx="8598">
                  <c:v>34167</c:v>
                </c:pt>
                <c:pt idx="8599">
                  <c:v>34168</c:v>
                </c:pt>
                <c:pt idx="8600">
                  <c:v>34169</c:v>
                </c:pt>
                <c:pt idx="8601">
                  <c:v>34170</c:v>
                </c:pt>
                <c:pt idx="8602">
                  <c:v>34171</c:v>
                </c:pt>
                <c:pt idx="8603">
                  <c:v>34172</c:v>
                </c:pt>
                <c:pt idx="8604">
                  <c:v>34173</c:v>
                </c:pt>
                <c:pt idx="8605">
                  <c:v>34174</c:v>
                </c:pt>
                <c:pt idx="8606">
                  <c:v>34175</c:v>
                </c:pt>
                <c:pt idx="8607">
                  <c:v>34176</c:v>
                </c:pt>
                <c:pt idx="8608">
                  <c:v>34177</c:v>
                </c:pt>
                <c:pt idx="8609">
                  <c:v>34178</c:v>
                </c:pt>
                <c:pt idx="8610">
                  <c:v>34179</c:v>
                </c:pt>
                <c:pt idx="8611">
                  <c:v>34180</c:v>
                </c:pt>
                <c:pt idx="8612">
                  <c:v>34181</c:v>
                </c:pt>
                <c:pt idx="8613">
                  <c:v>34182</c:v>
                </c:pt>
                <c:pt idx="8614">
                  <c:v>34183</c:v>
                </c:pt>
                <c:pt idx="8615">
                  <c:v>34184</c:v>
                </c:pt>
                <c:pt idx="8616">
                  <c:v>34185</c:v>
                </c:pt>
                <c:pt idx="8617">
                  <c:v>34186</c:v>
                </c:pt>
                <c:pt idx="8618">
                  <c:v>34187</c:v>
                </c:pt>
                <c:pt idx="8619">
                  <c:v>34188</c:v>
                </c:pt>
                <c:pt idx="8620">
                  <c:v>34189</c:v>
                </c:pt>
                <c:pt idx="8621">
                  <c:v>34190</c:v>
                </c:pt>
                <c:pt idx="8622">
                  <c:v>34191</c:v>
                </c:pt>
                <c:pt idx="8623">
                  <c:v>34192</c:v>
                </c:pt>
                <c:pt idx="8624">
                  <c:v>34193</c:v>
                </c:pt>
                <c:pt idx="8625">
                  <c:v>34194</c:v>
                </c:pt>
                <c:pt idx="8626">
                  <c:v>34195</c:v>
                </c:pt>
                <c:pt idx="8627">
                  <c:v>34196</c:v>
                </c:pt>
                <c:pt idx="8628">
                  <c:v>34197</c:v>
                </c:pt>
                <c:pt idx="8629">
                  <c:v>34198</c:v>
                </c:pt>
                <c:pt idx="8630">
                  <c:v>34199</c:v>
                </c:pt>
                <c:pt idx="8631">
                  <c:v>34200</c:v>
                </c:pt>
                <c:pt idx="8632">
                  <c:v>34201</c:v>
                </c:pt>
                <c:pt idx="8633">
                  <c:v>34202</c:v>
                </c:pt>
                <c:pt idx="8634">
                  <c:v>34203</c:v>
                </c:pt>
                <c:pt idx="8635">
                  <c:v>34204</c:v>
                </c:pt>
                <c:pt idx="8636">
                  <c:v>34205</c:v>
                </c:pt>
                <c:pt idx="8637">
                  <c:v>34206</c:v>
                </c:pt>
                <c:pt idx="8638">
                  <c:v>34207</c:v>
                </c:pt>
                <c:pt idx="8639">
                  <c:v>34208</c:v>
                </c:pt>
                <c:pt idx="8640">
                  <c:v>34209</c:v>
                </c:pt>
                <c:pt idx="8641">
                  <c:v>34210</c:v>
                </c:pt>
                <c:pt idx="8642">
                  <c:v>34211</c:v>
                </c:pt>
                <c:pt idx="8643">
                  <c:v>34212</c:v>
                </c:pt>
                <c:pt idx="8644">
                  <c:v>34213</c:v>
                </c:pt>
                <c:pt idx="8645">
                  <c:v>34214</c:v>
                </c:pt>
                <c:pt idx="8646">
                  <c:v>34215</c:v>
                </c:pt>
                <c:pt idx="8647">
                  <c:v>34216</c:v>
                </c:pt>
                <c:pt idx="8648">
                  <c:v>34217</c:v>
                </c:pt>
                <c:pt idx="8649">
                  <c:v>34218</c:v>
                </c:pt>
                <c:pt idx="8650">
                  <c:v>34219</c:v>
                </c:pt>
                <c:pt idx="8651">
                  <c:v>34220</c:v>
                </c:pt>
                <c:pt idx="8652">
                  <c:v>34221</c:v>
                </c:pt>
                <c:pt idx="8653">
                  <c:v>34222</c:v>
                </c:pt>
                <c:pt idx="8654">
                  <c:v>34223</c:v>
                </c:pt>
                <c:pt idx="8655">
                  <c:v>34224</c:v>
                </c:pt>
                <c:pt idx="8656">
                  <c:v>34225</c:v>
                </c:pt>
                <c:pt idx="8657">
                  <c:v>34226</c:v>
                </c:pt>
                <c:pt idx="8658">
                  <c:v>34227</c:v>
                </c:pt>
                <c:pt idx="8659">
                  <c:v>34228</c:v>
                </c:pt>
                <c:pt idx="8660">
                  <c:v>34229</c:v>
                </c:pt>
                <c:pt idx="8661">
                  <c:v>34230</c:v>
                </c:pt>
                <c:pt idx="8662">
                  <c:v>34231</c:v>
                </c:pt>
                <c:pt idx="8663">
                  <c:v>34232</c:v>
                </c:pt>
                <c:pt idx="8664">
                  <c:v>34233</c:v>
                </c:pt>
                <c:pt idx="8665">
                  <c:v>34234</c:v>
                </c:pt>
                <c:pt idx="8666">
                  <c:v>34235</c:v>
                </c:pt>
                <c:pt idx="8667">
                  <c:v>34236</c:v>
                </c:pt>
                <c:pt idx="8668">
                  <c:v>34237</c:v>
                </c:pt>
                <c:pt idx="8669">
                  <c:v>34238</c:v>
                </c:pt>
                <c:pt idx="8670">
                  <c:v>34239</c:v>
                </c:pt>
                <c:pt idx="8671">
                  <c:v>34240</c:v>
                </c:pt>
                <c:pt idx="8672">
                  <c:v>34241</c:v>
                </c:pt>
                <c:pt idx="8673">
                  <c:v>34242</c:v>
                </c:pt>
                <c:pt idx="8674">
                  <c:v>34243</c:v>
                </c:pt>
                <c:pt idx="8675">
                  <c:v>34244</c:v>
                </c:pt>
                <c:pt idx="8676">
                  <c:v>34245</c:v>
                </c:pt>
                <c:pt idx="8677">
                  <c:v>34246</c:v>
                </c:pt>
                <c:pt idx="8678">
                  <c:v>34247</c:v>
                </c:pt>
                <c:pt idx="8679">
                  <c:v>34248</c:v>
                </c:pt>
                <c:pt idx="8680">
                  <c:v>34249</c:v>
                </c:pt>
                <c:pt idx="8681">
                  <c:v>34250</c:v>
                </c:pt>
                <c:pt idx="8682">
                  <c:v>34251</c:v>
                </c:pt>
                <c:pt idx="8683">
                  <c:v>34252</c:v>
                </c:pt>
                <c:pt idx="8684">
                  <c:v>34253</c:v>
                </c:pt>
                <c:pt idx="8685">
                  <c:v>34254</c:v>
                </c:pt>
                <c:pt idx="8686">
                  <c:v>34255</c:v>
                </c:pt>
                <c:pt idx="8687">
                  <c:v>34256</c:v>
                </c:pt>
                <c:pt idx="8688">
                  <c:v>34257</c:v>
                </c:pt>
                <c:pt idx="8689">
                  <c:v>34258</c:v>
                </c:pt>
                <c:pt idx="8690">
                  <c:v>34259</c:v>
                </c:pt>
                <c:pt idx="8691">
                  <c:v>34260</c:v>
                </c:pt>
                <c:pt idx="8692">
                  <c:v>34261</c:v>
                </c:pt>
                <c:pt idx="8693">
                  <c:v>34262</c:v>
                </c:pt>
                <c:pt idx="8694">
                  <c:v>34263</c:v>
                </c:pt>
                <c:pt idx="8695">
                  <c:v>34264</c:v>
                </c:pt>
                <c:pt idx="8696">
                  <c:v>34265</c:v>
                </c:pt>
                <c:pt idx="8697">
                  <c:v>34266</c:v>
                </c:pt>
                <c:pt idx="8698">
                  <c:v>34267</c:v>
                </c:pt>
                <c:pt idx="8699">
                  <c:v>34268</c:v>
                </c:pt>
                <c:pt idx="8700">
                  <c:v>34269</c:v>
                </c:pt>
                <c:pt idx="8701">
                  <c:v>34270</c:v>
                </c:pt>
                <c:pt idx="8702">
                  <c:v>34271</c:v>
                </c:pt>
                <c:pt idx="8703">
                  <c:v>34272</c:v>
                </c:pt>
                <c:pt idx="8704">
                  <c:v>34273</c:v>
                </c:pt>
                <c:pt idx="8705">
                  <c:v>34274</c:v>
                </c:pt>
                <c:pt idx="8706">
                  <c:v>34275</c:v>
                </c:pt>
                <c:pt idx="8707">
                  <c:v>34276</c:v>
                </c:pt>
                <c:pt idx="8708">
                  <c:v>34277</c:v>
                </c:pt>
                <c:pt idx="8709">
                  <c:v>34278</c:v>
                </c:pt>
                <c:pt idx="8710">
                  <c:v>34279</c:v>
                </c:pt>
                <c:pt idx="8711">
                  <c:v>34280</c:v>
                </c:pt>
                <c:pt idx="8712">
                  <c:v>34281</c:v>
                </c:pt>
                <c:pt idx="8713">
                  <c:v>34282</c:v>
                </c:pt>
                <c:pt idx="8714">
                  <c:v>34283</c:v>
                </c:pt>
                <c:pt idx="8715">
                  <c:v>34284</c:v>
                </c:pt>
                <c:pt idx="8716">
                  <c:v>34285</c:v>
                </c:pt>
                <c:pt idx="8717">
                  <c:v>34286</c:v>
                </c:pt>
                <c:pt idx="8718">
                  <c:v>34287</c:v>
                </c:pt>
                <c:pt idx="8719">
                  <c:v>34288</c:v>
                </c:pt>
                <c:pt idx="8720">
                  <c:v>34289</c:v>
                </c:pt>
                <c:pt idx="8721">
                  <c:v>34290</c:v>
                </c:pt>
                <c:pt idx="8722">
                  <c:v>34291</c:v>
                </c:pt>
                <c:pt idx="8723">
                  <c:v>34292</c:v>
                </c:pt>
                <c:pt idx="8724">
                  <c:v>34293</c:v>
                </c:pt>
                <c:pt idx="8725">
                  <c:v>34294</c:v>
                </c:pt>
                <c:pt idx="8726">
                  <c:v>34295</c:v>
                </c:pt>
                <c:pt idx="8727">
                  <c:v>34296</c:v>
                </c:pt>
                <c:pt idx="8728">
                  <c:v>34297</c:v>
                </c:pt>
                <c:pt idx="8729">
                  <c:v>34298</c:v>
                </c:pt>
                <c:pt idx="8730">
                  <c:v>34299</c:v>
                </c:pt>
                <c:pt idx="8731">
                  <c:v>34300</c:v>
                </c:pt>
                <c:pt idx="8732">
                  <c:v>34301</c:v>
                </c:pt>
                <c:pt idx="8733">
                  <c:v>34302</c:v>
                </c:pt>
                <c:pt idx="8734">
                  <c:v>34303</c:v>
                </c:pt>
                <c:pt idx="8735">
                  <c:v>34304</c:v>
                </c:pt>
                <c:pt idx="8736">
                  <c:v>34305</c:v>
                </c:pt>
                <c:pt idx="8737">
                  <c:v>34306</c:v>
                </c:pt>
                <c:pt idx="8738">
                  <c:v>34307</c:v>
                </c:pt>
                <c:pt idx="8739">
                  <c:v>34308</c:v>
                </c:pt>
                <c:pt idx="8740">
                  <c:v>34309</c:v>
                </c:pt>
                <c:pt idx="8741">
                  <c:v>34310</c:v>
                </c:pt>
                <c:pt idx="8742">
                  <c:v>34311</c:v>
                </c:pt>
                <c:pt idx="8743">
                  <c:v>34312</c:v>
                </c:pt>
                <c:pt idx="8744">
                  <c:v>34313</c:v>
                </c:pt>
                <c:pt idx="8745">
                  <c:v>34314</c:v>
                </c:pt>
                <c:pt idx="8746">
                  <c:v>34315</c:v>
                </c:pt>
                <c:pt idx="8747">
                  <c:v>34316</c:v>
                </c:pt>
                <c:pt idx="8748">
                  <c:v>34317</c:v>
                </c:pt>
                <c:pt idx="8749">
                  <c:v>34318</c:v>
                </c:pt>
                <c:pt idx="8750">
                  <c:v>34319</c:v>
                </c:pt>
                <c:pt idx="8751">
                  <c:v>34320</c:v>
                </c:pt>
                <c:pt idx="8752">
                  <c:v>34321</c:v>
                </c:pt>
                <c:pt idx="8753">
                  <c:v>34322</c:v>
                </c:pt>
                <c:pt idx="8754">
                  <c:v>34323</c:v>
                </c:pt>
                <c:pt idx="8755">
                  <c:v>34324</c:v>
                </c:pt>
                <c:pt idx="8756">
                  <c:v>34325</c:v>
                </c:pt>
                <c:pt idx="8757">
                  <c:v>34326</c:v>
                </c:pt>
                <c:pt idx="8758">
                  <c:v>34327</c:v>
                </c:pt>
                <c:pt idx="8759">
                  <c:v>34328</c:v>
                </c:pt>
                <c:pt idx="8760">
                  <c:v>34329</c:v>
                </c:pt>
                <c:pt idx="8761">
                  <c:v>34330</c:v>
                </c:pt>
                <c:pt idx="8762">
                  <c:v>34331</c:v>
                </c:pt>
                <c:pt idx="8763">
                  <c:v>34332</c:v>
                </c:pt>
                <c:pt idx="8764">
                  <c:v>34333</c:v>
                </c:pt>
                <c:pt idx="8765">
                  <c:v>34334</c:v>
                </c:pt>
                <c:pt idx="8766">
                  <c:v>34335</c:v>
                </c:pt>
                <c:pt idx="8767">
                  <c:v>34336</c:v>
                </c:pt>
                <c:pt idx="8768">
                  <c:v>34337</c:v>
                </c:pt>
                <c:pt idx="8769">
                  <c:v>34338</c:v>
                </c:pt>
                <c:pt idx="8770">
                  <c:v>34339</c:v>
                </c:pt>
                <c:pt idx="8771">
                  <c:v>34340</c:v>
                </c:pt>
                <c:pt idx="8772">
                  <c:v>34341</c:v>
                </c:pt>
                <c:pt idx="8773">
                  <c:v>34342</c:v>
                </c:pt>
                <c:pt idx="8774">
                  <c:v>34343</c:v>
                </c:pt>
                <c:pt idx="8775">
                  <c:v>34344</c:v>
                </c:pt>
                <c:pt idx="8776">
                  <c:v>34345</c:v>
                </c:pt>
                <c:pt idx="8777">
                  <c:v>34346</c:v>
                </c:pt>
                <c:pt idx="8778">
                  <c:v>34347</c:v>
                </c:pt>
                <c:pt idx="8779">
                  <c:v>34348</c:v>
                </c:pt>
                <c:pt idx="8780">
                  <c:v>34349</c:v>
                </c:pt>
                <c:pt idx="8781">
                  <c:v>34350</c:v>
                </c:pt>
                <c:pt idx="8782">
                  <c:v>34351</c:v>
                </c:pt>
                <c:pt idx="8783">
                  <c:v>34352</c:v>
                </c:pt>
                <c:pt idx="8784">
                  <c:v>34353</c:v>
                </c:pt>
                <c:pt idx="8785">
                  <c:v>34354</c:v>
                </c:pt>
                <c:pt idx="8786">
                  <c:v>34355</c:v>
                </c:pt>
                <c:pt idx="8787">
                  <c:v>34356</c:v>
                </c:pt>
                <c:pt idx="8788">
                  <c:v>34357</c:v>
                </c:pt>
                <c:pt idx="8789">
                  <c:v>34358</c:v>
                </c:pt>
                <c:pt idx="8790">
                  <c:v>34359</c:v>
                </c:pt>
                <c:pt idx="8791">
                  <c:v>34360</c:v>
                </c:pt>
                <c:pt idx="8792">
                  <c:v>34361</c:v>
                </c:pt>
                <c:pt idx="8793">
                  <c:v>34362</c:v>
                </c:pt>
                <c:pt idx="8794">
                  <c:v>34363</c:v>
                </c:pt>
                <c:pt idx="8795">
                  <c:v>34364</c:v>
                </c:pt>
                <c:pt idx="8796">
                  <c:v>34365</c:v>
                </c:pt>
                <c:pt idx="8797">
                  <c:v>34366</c:v>
                </c:pt>
                <c:pt idx="8798">
                  <c:v>34367</c:v>
                </c:pt>
                <c:pt idx="8799">
                  <c:v>34368</c:v>
                </c:pt>
                <c:pt idx="8800">
                  <c:v>34369</c:v>
                </c:pt>
                <c:pt idx="8801">
                  <c:v>34370</c:v>
                </c:pt>
                <c:pt idx="8802">
                  <c:v>34371</c:v>
                </c:pt>
                <c:pt idx="8803">
                  <c:v>34372</c:v>
                </c:pt>
                <c:pt idx="8804">
                  <c:v>34373</c:v>
                </c:pt>
                <c:pt idx="8805">
                  <c:v>34374</c:v>
                </c:pt>
                <c:pt idx="8806">
                  <c:v>34375</c:v>
                </c:pt>
                <c:pt idx="8807">
                  <c:v>34376</c:v>
                </c:pt>
                <c:pt idx="8808">
                  <c:v>34377</c:v>
                </c:pt>
                <c:pt idx="8809">
                  <c:v>34378</c:v>
                </c:pt>
                <c:pt idx="8810">
                  <c:v>34379</c:v>
                </c:pt>
                <c:pt idx="8811">
                  <c:v>34380</c:v>
                </c:pt>
                <c:pt idx="8812">
                  <c:v>34381</c:v>
                </c:pt>
                <c:pt idx="8813">
                  <c:v>34382</c:v>
                </c:pt>
                <c:pt idx="8814">
                  <c:v>34383</c:v>
                </c:pt>
                <c:pt idx="8815">
                  <c:v>34384</c:v>
                </c:pt>
                <c:pt idx="8816">
                  <c:v>34385</c:v>
                </c:pt>
                <c:pt idx="8817">
                  <c:v>34386</c:v>
                </c:pt>
                <c:pt idx="8818">
                  <c:v>34387</c:v>
                </c:pt>
                <c:pt idx="8819">
                  <c:v>34388</c:v>
                </c:pt>
                <c:pt idx="8820">
                  <c:v>34389</c:v>
                </c:pt>
                <c:pt idx="8821">
                  <c:v>34390</c:v>
                </c:pt>
                <c:pt idx="8822">
                  <c:v>34391</c:v>
                </c:pt>
                <c:pt idx="8823">
                  <c:v>34392</c:v>
                </c:pt>
                <c:pt idx="8824">
                  <c:v>34393</c:v>
                </c:pt>
                <c:pt idx="8825">
                  <c:v>34394</c:v>
                </c:pt>
                <c:pt idx="8826">
                  <c:v>34395</c:v>
                </c:pt>
                <c:pt idx="8827">
                  <c:v>34396</c:v>
                </c:pt>
                <c:pt idx="8828">
                  <c:v>34397</c:v>
                </c:pt>
                <c:pt idx="8829">
                  <c:v>34398</c:v>
                </c:pt>
                <c:pt idx="8830">
                  <c:v>34399</c:v>
                </c:pt>
                <c:pt idx="8831">
                  <c:v>34400</c:v>
                </c:pt>
                <c:pt idx="8832">
                  <c:v>34401</c:v>
                </c:pt>
                <c:pt idx="8833">
                  <c:v>34402</c:v>
                </c:pt>
                <c:pt idx="8834">
                  <c:v>34403</c:v>
                </c:pt>
                <c:pt idx="8835">
                  <c:v>34404</c:v>
                </c:pt>
                <c:pt idx="8836">
                  <c:v>34405</c:v>
                </c:pt>
                <c:pt idx="8837">
                  <c:v>34406</c:v>
                </c:pt>
                <c:pt idx="8838">
                  <c:v>34407</c:v>
                </c:pt>
                <c:pt idx="8839">
                  <c:v>34408</c:v>
                </c:pt>
                <c:pt idx="8840">
                  <c:v>34409</c:v>
                </c:pt>
                <c:pt idx="8841">
                  <c:v>34410</c:v>
                </c:pt>
                <c:pt idx="8842">
                  <c:v>34411</c:v>
                </c:pt>
                <c:pt idx="8843">
                  <c:v>34412</c:v>
                </c:pt>
                <c:pt idx="8844">
                  <c:v>34413</c:v>
                </c:pt>
                <c:pt idx="8845">
                  <c:v>34414</c:v>
                </c:pt>
                <c:pt idx="8846">
                  <c:v>34415</c:v>
                </c:pt>
                <c:pt idx="8847">
                  <c:v>34416</c:v>
                </c:pt>
                <c:pt idx="8848">
                  <c:v>34417</c:v>
                </c:pt>
                <c:pt idx="8849">
                  <c:v>34418</c:v>
                </c:pt>
                <c:pt idx="8850">
                  <c:v>34419</c:v>
                </c:pt>
                <c:pt idx="8851">
                  <c:v>34420</c:v>
                </c:pt>
                <c:pt idx="8852">
                  <c:v>34421</c:v>
                </c:pt>
                <c:pt idx="8853">
                  <c:v>34422</c:v>
                </c:pt>
                <c:pt idx="8854">
                  <c:v>34423</c:v>
                </c:pt>
                <c:pt idx="8855">
                  <c:v>34424</c:v>
                </c:pt>
                <c:pt idx="8856">
                  <c:v>34425</c:v>
                </c:pt>
                <c:pt idx="8857">
                  <c:v>34426</c:v>
                </c:pt>
                <c:pt idx="8858">
                  <c:v>34427</c:v>
                </c:pt>
                <c:pt idx="8859">
                  <c:v>34428</c:v>
                </c:pt>
                <c:pt idx="8860">
                  <c:v>34429</c:v>
                </c:pt>
                <c:pt idx="8861">
                  <c:v>34430</c:v>
                </c:pt>
                <c:pt idx="8862">
                  <c:v>34431</c:v>
                </c:pt>
                <c:pt idx="8863">
                  <c:v>34432</c:v>
                </c:pt>
                <c:pt idx="8864">
                  <c:v>34433</c:v>
                </c:pt>
                <c:pt idx="8865">
                  <c:v>34434</c:v>
                </c:pt>
                <c:pt idx="8866">
                  <c:v>34435</c:v>
                </c:pt>
                <c:pt idx="8867">
                  <c:v>34436</c:v>
                </c:pt>
                <c:pt idx="8868">
                  <c:v>34437</c:v>
                </c:pt>
                <c:pt idx="8869">
                  <c:v>34438</c:v>
                </c:pt>
                <c:pt idx="8870">
                  <c:v>34439</c:v>
                </c:pt>
                <c:pt idx="8871">
                  <c:v>34440</c:v>
                </c:pt>
                <c:pt idx="8872">
                  <c:v>34441</c:v>
                </c:pt>
                <c:pt idx="8873">
                  <c:v>34442</c:v>
                </c:pt>
                <c:pt idx="8874">
                  <c:v>34443</c:v>
                </c:pt>
                <c:pt idx="8875">
                  <c:v>34444</c:v>
                </c:pt>
                <c:pt idx="8876">
                  <c:v>34445</c:v>
                </c:pt>
                <c:pt idx="8877">
                  <c:v>34446</c:v>
                </c:pt>
                <c:pt idx="8878">
                  <c:v>34447</c:v>
                </c:pt>
                <c:pt idx="8879">
                  <c:v>34448</c:v>
                </c:pt>
                <c:pt idx="8880">
                  <c:v>34449</c:v>
                </c:pt>
                <c:pt idx="8881">
                  <c:v>34450</c:v>
                </c:pt>
                <c:pt idx="8882">
                  <c:v>34451</c:v>
                </c:pt>
                <c:pt idx="8883">
                  <c:v>34452</c:v>
                </c:pt>
                <c:pt idx="8884">
                  <c:v>34453</c:v>
                </c:pt>
                <c:pt idx="8885">
                  <c:v>34454</c:v>
                </c:pt>
                <c:pt idx="8886">
                  <c:v>34455</c:v>
                </c:pt>
                <c:pt idx="8887">
                  <c:v>34456</c:v>
                </c:pt>
                <c:pt idx="8888">
                  <c:v>34457</c:v>
                </c:pt>
                <c:pt idx="8889">
                  <c:v>34458</c:v>
                </c:pt>
                <c:pt idx="8890">
                  <c:v>34459</c:v>
                </c:pt>
                <c:pt idx="8891">
                  <c:v>34460</c:v>
                </c:pt>
                <c:pt idx="8892">
                  <c:v>34461</c:v>
                </c:pt>
                <c:pt idx="8893">
                  <c:v>34462</c:v>
                </c:pt>
                <c:pt idx="8894">
                  <c:v>34463</c:v>
                </c:pt>
                <c:pt idx="8895">
                  <c:v>34464</c:v>
                </c:pt>
                <c:pt idx="8896">
                  <c:v>34465</c:v>
                </c:pt>
                <c:pt idx="8897">
                  <c:v>34466</c:v>
                </c:pt>
                <c:pt idx="8898">
                  <c:v>34467</c:v>
                </c:pt>
                <c:pt idx="8899">
                  <c:v>34468</c:v>
                </c:pt>
                <c:pt idx="8900">
                  <c:v>34469</c:v>
                </c:pt>
                <c:pt idx="8901">
                  <c:v>34470</c:v>
                </c:pt>
                <c:pt idx="8902">
                  <c:v>34471</c:v>
                </c:pt>
                <c:pt idx="8903">
                  <c:v>34472</c:v>
                </c:pt>
                <c:pt idx="8904">
                  <c:v>34473</c:v>
                </c:pt>
                <c:pt idx="8905">
                  <c:v>34474</c:v>
                </c:pt>
                <c:pt idx="8906">
                  <c:v>34475</c:v>
                </c:pt>
                <c:pt idx="8907">
                  <c:v>34476</c:v>
                </c:pt>
                <c:pt idx="8908">
                  <c:v>34477</c:v>
                </c:pt>
                <c:pt idx="8909">
                  <c:v>34478</c:v>
                </c:pt>
                <c:pt idx="8910">
                  <c:v>34479</c:v>
                </c:pt>
                <c:pt idx="8911">
                  <c:v>34480</c:v>
                </c:pt>
                <c:pt idx="8912">
                  <c:v>34481</c:v>
                </c:pt>
                <c:pt idx="8913">
                  <c:v>34482</c:v>
                </c:pt>
                <c:pt idx="8914">
                  <c:v>34483</c:v>
                </c:pt>
                <c:pt idx="8915">
                  <c:v>34484</c:v>
                </c:pt>
                <c:pt idx="8916">
                  <c:v>34485</c:v>
                </c:pt>
                <c:pt idx="8917">
                  <c:v>34486</c:v>
                </c:pt>
                <c:pt idx="8918">
                  <c:v>34487</c:v>
                </c:pt>
                <c:pt idx="8919">
                  <c:v>34488</c:v>
                </c:pt>
                <c:pt idx="8920">
                  <c:v>34489</c:v>
                </c:pt>
                <c:pt idx="8921">
                  <c:v>34490</c:v>
                </c:pt>
                <c:pt idx="8922">
                  <c:v>34491</c:v>
                </c:pt>
                <c:pt idx="8923">
                  <c:v>34492</c:v>
                </c:pt>
                <c:pt idx="8924">
                  <c:v>34493</c:v>
                </c:pt>
                <c:pt idx="8925">
                  <c:v>34494</c:v>
                </c:pt>
                <c:pt idx="8926">
                  <c:v>34495</c:v>
                </c:pt>
                <c:pt idx="8927">
                  <c:v>34496</c:v>
                </c:pt>
                <c:pt idx="8928">
                  <c:v>34497</c:v>
                </c:pt>
                <c:pt idx="8929">
                  <c:v>34498</c:v>
                </c:pt>
                <c:pt idx="8930">
                  <c:v>34499</c:v>
                </c:pt>
                <c:pt idx="8931">
                  <c:v>34500</c:v>
                </c:pt>
                <c:pt idx="8932">
                  <c:v>34501</c:v>
                </c:pt>
                <c:pt idx="8933">
                  <c:v>34502</c:v>
                </c:pt>
                <c:pt idx="8934">
                  <c:v>34503</c:v>
                </c:pt>
                <c:pt idx="8935">
                  <c:v>34504</c:v>
                </c:pt>
                <c:pt idx="8936">
                  <c:v>34505</c:v>
                </c:pt>
                <c:pt idx="8937">
                  <c:v>34506</c:v>
                </c:pt>
                <c:pt idx="8938">
                  <c:v>34507</c:v>
                </c:pt>
                <c:pt idx="8939">
                  <c:v>34508</c:v>
                </c:pt>
                <c:pt idx="8940">
                  <c:v>34509</c:v>
                </c:pt>
                <c:pt idx="8941">
                  <c:v>34510</c:v>
                </c:pt>
                <c:pt idx="8942">
                  <c:v>34511</c:v>
                </c:pt>
                <c:pt idx="8943">
                  <c:v>34512</c:v>
                </c:pt>
                <c:pt idx="8944">
                  <c:v>34513</c:v>
                </c:pt>
                <c:pt idx="8945">
                  <c:v>34514</c:v>
                </c:pt>
                <c:pt idx="8946">
                  <c:v>34515</c:v>
                </c:pt>
                <c:pt idx="8947">
                  <c:v>34516</c:v>
                </c:pt>
                <c:pt idx="8948">
                  <c:v>34517</c:v>
                </c:pt>
                <c:pt idx="8949">
                  <c:v>34518</c:v>
                </c:pt>
                <c:pt idx="8950">
                  <c:v>34519</c:v>
                </c:pt>
                <c:pt idx="8951">
                  <c:v>34520</c:v>
                </c:pt>
                <c:pt idx="8952">
                  <c:v>34521</c:v>
                </c:pt>
                <c:pt idx="8953">
                  <c:v>34522</c:v>
                </c:pt>
                <c:pt idx="8954">
                  <c:v>34523</c:v>
                </c:pt>
                <c:pt idx="8955">
                  <c:v>34524</c:v>
                </c:pt>
                <c:pt idx="8956">
                  <c:v>34525</c:v>
                </c:pt>
                <c:pt idx="8957">
                  <c:v>34526</c:v>
                </c:pt>
                <c:pt idx="8958">
                  <c:v>34527</c:v>
                </c:pt>
                <c:pt idx="8959">
                  <c:v>34528</c:v>
                </c:pt>
                <c:pt idx="8960">
                  <c:v>34529</c:v>
                </c:pt>
                <c:pt idx="8961">
                  <c:v>34530</c:v>
                </c:pt>
                <c:pt idx="8962">
                  <c:v>34531</c:v>
                </c:pt>
                <c:pt idx="8963">
                  <c:v>34532</c:v>
                </c:pt>
                <c:pt idx="8964">
                  <c:v>34533</c:v>
                </c:pt>
                <c:pt idx="8965">
                  <c:v>34534</c:v>
                </c:pt>
                <c:pt idx="8966">
                  <c:v>34535</c:v>
                </c:pt>
                <c:pt idx="8967">
                  <c:v>34536</c:v>
                </c:pt>
                <c:pt idx="8968">
                  <c:v>34537</c:v>
                </c:pt>
                <c:pt idx="8969">
                  <c:v>34538</c:v>
                </c:pt>
                <c:pt idx="8970">
                  <c:v>34539</c:v>
                </c:pt>
                <c:pt idx="8971">
                  <c:v>34540</c:v>
                </c:pt>
                <c:pt idx="8972">
                  <c:v>34541</c:v>
                </c:pt>
                <c:pt idx="8973">
                  <c:v>34542</c:v>
                </c:pt>
                <c:pt idx="8974">
                  <c:v>34543</c:v>
                </c:pt>
                <c:pt idx="8975">
                  <c:v>34544</c:v>
                </c:pt>
                <c:pt idx="8976">
                  <c:v>34545</c:v>
                </c:pt>
                <c:pt idx="8977">
                  <c:v>34546</c:v>
                </c:pt>
                <c:pt idx="8978">
                  <c:v>34547</c:v>
                </c:pt>
                <c:pt idx="8979">
                  <c:v>34548</c:v>
                </c:pt>
                <c:pt idx="8980">
                  <c:v>34549</c:v>
                </c:pt>
                <c:pt idx="8981">
                  <c:v>34550</c:v>
                </c:pt>
                <c:pt idx="8982">
                  <c:v>34551</c:v>
                </c:pt>
                <c:pt idx="8983">
                  <c:v>34552</c:v>
                </c:pt>
                <c:pt idx="8984">
                  <c:v>34553</c:v>
                </c:pt>
                <c:pt idx="8985">
                  <c:v>34554</c:v>
                </c:pt>
                <c:pt idx="8986">
                  <c:v>34555</c:v>
                </c:pt>
                <c:pt idx="8987">
                  <c:v>34556</c:v>
                </c:pt>
                <c:pt idx="8988">
                  <c:v>34557</c:v>
                </c:pt>
                <c:pt idx="8989">
                  <c:v>34558</c:v>
                </c:pt>
                <c:pt idx="8990">
                  <c:v>34559</c:v>
                </c:pt>
                <c:pt idx="8991">
                  <c:v>34560</c:v>
                </c:pt>
                <c:pt idx="8992">
                  <c:v>34561</c:v>
                </c:pt>
                <c:pt idx="8993">
                  <c:v>34562</c:v>
                </c:pt>
                <c:pt idx="8994">
                  <c:v>34563</c:v>
                </c:pt>
                <c:pt idx="8995">
                  <c:v>34564</c:v>
                </c:pt>
                <c:pt idx="8996">
                  <c:v>34565</c:v>
                </c:pt>
                <c:pt idx="8997">
                  <c:v>34566</c:v>
                </c:pt>
                <c:pt idx="8998">
                  <c:v>34567</c:v>
                </c:pt>
                <c:pt idx="8999">
                  <c:v>34568</c:v>
                </c:pt>
                <c:pt idx="9000">
                  <c:v>34569</c:v>
                </c:pt>
                <c:pt idx="9001">
                  <c:v>34570</c:v>
                </c:pt>
                <c:pt idx="9002">
                  <c:v>34571</c:v>
                </c:pt>
                <c:pt idx="9003">
                  <c:v>34572</c:v>
                </c:pt>
                <c:pt idx="9004">
                  <c:v>34573</c:v>
                </c:pt>
                <c:pt idx="9005">
                  <c:v>34574</c:v>
                </c:pt>
                <c:pt idx="9006">
                  <c:v>34575</c:v>
                </c:pt>
                <c:pt idx="9007">
                  <c:v>34576</c:v>
                </c:pt>
                <c:pt idx="9008">
                  <c:v>34577</c:v>
                </c:pt>
                <c:pt idx="9009">
                  <c:v>34578</c:v>
                </c:pt>
                <c:pt idx="9010">
                  <c:v>34579</c:v>
                </c:pt>
                <c:pt idx="9011">
                  <c:v>34580</c:v>
                </c:pt>
                <c:pt idx="9012">
                  <c:v>34581</c:v>
                </c:pt>
                <c:pt idx="9013">
                  <c:v>34582</c:v>
                </c:pt>
                <c:pt idx="9014">
                  <c:v>34583</c:v>
                </c:pt>
                <c:pt idx="9015">
                  <c:v>34584</c:v>
                </c:pt>
                <c:pt idx="9016">
                  <c:v>34585</c:v>
                </c:pt>
                <c:pt idx="9017">
                  <c:v>34586</c:v>
                </c:pt>
                <c:pt idx="9018">
                  <c:v>34587</c:v>
                </c:pt>
                <c:pt idx="9019">
                  <c:v>34588</c:v>
                </c:pt>
                <c:pt idx="9020">
                  <c:v>34589</c:v>
                </c:pt>
                <c:pt idx="9021">
                  <c:v>34590</c:v>
                </c:pt>
                <c:pt idx="9022">
                  <c:v>34591</c:v>
                </c:pt>
                <c:pt idx="9023">
                  <c:v>34592</c:v>
                </c:pt>
                <c:pt idx="9024">
                  <c:v>34593</c:v>
                </c:pt>
                <c:pt idx="9025">
                  <c:v>34594</c:v>
                </c:pt>
                <c:pt idx="9026">
                  <c:v>34595</c:v>
                </c:pt>
                <c:pt idx="9027">
                  <c:v>34596</c:v>
                </c:pt>
                <c:pt idx="9028">
                  <c:v>34597</c:v>
                </c:pt>
                <c:pt idx="9029">
                  <c:v>34598</c:v>
                </c:pt>
                <c:pt idx="9030">
                  <c:v>34599</c:v>
                </c:pt>
                <c:pt idx="9031">
                  <c:v>34600</c:v>
                </c:pt>
                <c:pt idx="9032">
                  <c:v>34601</c:v>
                </c:pt>
                <c:pt idx="9033">
                  <c:v>34602</c:v>
                </c:pt>
                <c:pt idx="9034">
                  <c:v>34603</c:v>
                </c:pt>
                <c:pt idx="9035">
                  <c:v>34604</c:v>
                </c:pt>
                <c:pt idx="9036">
                  <c:v>34605</c:v>
                </c:pt>
                <c:pt idx="9037">
                  <c:v>34606</c:v>
                </c:pt>
                <c:pt idx="9038">
                  <c:v>34607</c:v>
                </c:pt>
                <c:pt idx="9039">
                  <c:v>34608</c:v>
                </c:pt>
                <c:pt idx="9040">
                  <c:v>34609</c:v>
                </c:pt>
                <c:pt idx="9041">
                  <c:v>34610</c:v>
                </c:pt>
                <c:pt idx="9042">
                  <c:v>34611</c:v>
                </c:pt>
                <c:pt idx="9043">
                  <c:v>34612</c:v>
                </c:pt>
                <c:pt idx="9044">
                  <c:v>34613</c:v>
                </c:pt>
                <c:pt idx="9045">
                  <c:v>34614</c:v>
                </c:pt>
                <c:pt idx="9046">
                  <c:v>34615</c:v>
                </c:pt>
                <c:pt idx="9047">
                  <c:v>34616</c:v>
                </c:pt>
                <c:pt idx="9048">
                  <c:v>34617</c:v>
                </c:pt>
                <c:pt idx="9049">
                  <c:v>34618</c:v>
                </c:pt>
                <c:pt idx="9050">
                  <c:v>34619</c:v>
                </c:pt>
                <c:pt idx="9051">
                  <c:v>34620</c:v>
                </c:pt>
                <c:pt idx="9052">
                  <c:v>34621</c:v>
                </c:pt>
                <c:pt idx="9053">
                  <c:v>34622</c:v>
                </c:pt>
                <c:pt idx="9054">
                  <c:v>34623</c:v>
                </c:pt>
                <c:pt idx="9055">
                  <c:v>34624</c:v>
                </c:pt>
                <c:pt idx="9056">
                  <c:v>34625</c:v>
                </c:pt>
                <c:pt idx="9057">
                  <c:v>34626</c:v>
                </c:pt>
                <c:pt idx="9058">
                  <c:v>34627</c:v>
                </c:pt>
                <c:pt idx="9059">
                  <c:v>34628</c:v>
                </c:pt>
                <c:pt idx="9060">
                  <c:v>34629</c:v>
                </c:pt>
                <c:pt idx="9061">
                  <c:v>34630</c:v>
                </c:pt>
                <c:pt idx="9062">
                  <c:v>34631</c:v>
                </c:pt>
                <c:pt idx="9063">
                  <c:v>34632</c:v>
                </c:pt>
                <c:pt idx="9064">
                  <c:v>34633</c:v>
                </c:pt>
                <c:pt idx="9065">
                  <c:v>34634</c:v>
                </c:pt>
                <c:pt idx="9066">
                  <c:v>34635</c:v>
                </c:pt>
                <c:pt idx="9067">
                  <c:v>34636</c:v>
                </c:pt>
                <c:pt idx="9068">
                  <c:v>34637</c:v>
                </c:pt>
                <c:pt idx="9069">
                  <c:v>34638</c:v>
                </c:pt>
                <c:pt idx="9070">
                  <c:v>34639</c:v>
                </c:pt>
                <c:pt idx="9071">
                  <c:v>34640</c:v>
                </c:pt>
                <c:pt idx="9072">
                  <c:v>34641</c:v>
                </c:pt>
                <c:pt idx="9073">
                  <c:v>34642</c:v>
                </c:pt>
                <c:pt idx="9074">
                  <c:v>34643</c:v>
                </c:pt>
                <c:pt idx="9075">
                  <c:v>34644</c:v>
                </c:pt>
                <c:pt idx="9076">
                  <c:v>34645</c:v>
                </c:pt>
                <c:pt idx="9077">
                  <c:v>34646</c:v>
                </c:pt>
                <c:pt idx="9078">
                  <c:v>34647</c:v>
                </c:pt>
                <c:pt idx="9079">
                  <c:v>34648</c:v>
                </c:pt>
                <c:pt idx="9080">
                  <c:v>34649</c:v>
                </c:pt>
                <c:pt idx="9081">
                  <c:v>34650</c:v>
                </c:pt>
                <c:pt idx="9082">
                  <c:v>34651</c:v>
                </c:pt>
                <c:pt idx="9083">
                  <c:v>34652</c:v>
                </c:pt>
                <c:pt idx="9084">
                  <c:v>34653</c:v>
                </c:pt>
                <c:pt idx="9085">
                  <c:v>34654</c:v>
                </c:pt>
                <c:pt idx="9086">
                  <c:v>34655</c:v>
                </c:pt>
                <c:pt idx="9087">
                  <c:v>34656</c:v>
                </c:pt>
                <c:pt idx="9088">
                  <c:v>34657</c:v>
                </c:pt>
                <c:pt idx="9089">
                  <c:v>34658</c:v>
                </c:pt>
                <c:pt idx="9090">
                  <c:v>34659</c:v>
                </c:pt>
                <c:pt idx="9091">
                  <c:v>34660</c:v>
                </c:pt>
                <c:pt idx="9092">
                  <c:v>34661</c:v>
                </c:pt>
                <c:pt idx="9093">
                  <c:v>34662</c:v>
                </c:pt>
                <c:pt idx="9094">
                  <c:v>34663</c:v>
                </c:pt>
                <c:pt idx="9095">
                  <c:v>34664</c:v>
                </c:pt>
                <c:pt idx="9096">
                  <c:v>34665</c:v>
                </c:pt>
                <c:pt idx="9097">
                  <c:v>34666</c:v>
                </c:pt>
                <c:pt idx="9098">
                  <c:v>34667</c:v>
                </c:pt>
                <c:pt idx="9099">
                  <c:v>34668</c:v>
                </c:pt>
                <c:pt idx="9100">
                  <c:v>34669</c:v>
                </c:pt>
                <c:pt idx="9101">
                  <c:v>34670</c:v>
                </c:pt>
                <c:pt idx="9102">
                  <c:v>34671</c:v>
                </c:pt>
                <c:pt idx="9103">
                  <c:v>34672</c:v>
                </c:pt>
                <c:pt idx="9104">
                  <c:v>34673</c:v>
                </c:pt>
                <c:pt idx="9105">
                  <c:v>34674</c:v>
                </c:pt>
                <c:pt idx="9106">
                  <c:v>34675</c:v>
                </c:pt>
                <c:pt idx="9107">
                  <c:v>34676</c:v>
                </c:pt>
                <c:pt idx="9108">
                  <c:v>34677</c:v>
                </c:pt>
                <c:pt idx="9109">
                  <c:v>34678</c:v>
                </c:pt>
                <c:pt idx="9110">
                  <c:v>34679</c:v>
                </c:pt>
                <c:pt idx="9111">
                  <c:v>34680</c:v>
                </c:pt>
                <c:pt idx="9112">
                  <c:v>34681</c:v>
                </c:pt>
                <c:pt idx="9113">
                  <c:v>34682</c:v>
                </c:pt>
                <c:pt idx="9114">
                  <c:v>34683</c:v>
                </c:pt>
                <c:pt idx="9115">
                  <c:v>34684</c:v>
                </c:pt>
                <c:pt idx="9116">
                  <c:v>34685</c:v>
                </c:pt>
                <c:pt idx="9117">
                  <c:v>34686</c:v>
                </c:pt>
                <c:pt idx="9118">
                  <c:v>34687</c:v>
                </c:pt>
                <c:pt idx="9119">
                  <c:v>34688</c:v>
                </c:pt>
                <c:pt idx="9120">
                  <c:v>34689</c:v>
                </c:pt>
                <c:pt idx="9121">
                  <c:v>34690</c:v>
                </c:pt>
                <c:pt idx="9122">
                  <c:v>34691</c:v>
                </c:pt>
                <c:pt idx="9123">
                  <c:v>34692</c:v>
                </c:pt>
                <c:pt idx="9124">
                  <c:v>34693</c:v>
                </c:pt>
                <c:pt idx="9125">
                  <c:v>34694</c:v>
                </c:pt>
                <c:pt idx="9126">
                  <c:v>34695</c:v>
                </c:pt>
                <c:pt idx="9127">
                  <c:v>34696</c:v>
                </c:pt>
                <c:pt idx="9128">
                  <c:v>34697</c:v>
                </c:pt>
                <c:pt idx="9129">
                  <c:v>34698</c:v>
                </c:pt>
                <c:pt idx="9130">
                  <c:v>34699</c:v>
                </c:pt>
                <c:pt idx="9131">
                  <c:v>34700</c:v>
                </c:pt>
                <c:pt idx="9132">
                  <c:v>34701</c:v>
                </c:pt>
                <c:pt idx="9133">
                  <c:v>34702</c:v>
                </c:pt>
                <c:pt idx="9134">
                  <c:v>34703</c:v>
                </c:pt>
                <c:pt idx="9135">
                  <c:v>34704</c:v>
                </c:pt>
                <c:pt idx="9136">
                  <c:v>34705</c:v>
                </c:pt>
                <c:pt idx="9137">
                  <c:v>34706</c:v>
                </c:pt>
                <c:pt idx="9138">
                  <c:v>34707</c:v>
                </c:pt>
                <c:pt idx="9139">
                  <c:v>34708</c:v>
                </c:pt>
                <c:pt idx="9140">
                  <c:v>34709</c:v>
                </c:pt>
                <c:pt idx="9141">
                  <c:v>34710</c:v>
                </c:pt>
                <c:pt idx="9142">
                  <c:v>34711</c:v>
                </c:pt>
                <c:pt idx="9143">
                  <c:v>34712</c:v>
                </c:pt>
                <c:pt idx="9144">
                  <c:v>34713</c:v>
                </c:pt>
                <c:pt idx="9145">
                  <c:v>34714</c:v>
                </c:pt>
                <c:pt idx="9146">
                  <c:v>34715</c:v>
                </c:pt>
                <c:pt idx="9147">
                  <c:v>34716</c:v>
                </c:pt>
                <c:pt idx="9148">
                  <c:v>34717</c:v>
                </c:pt>
                <c:pt idx="9149">
                  <c:v>34718</c:v>
                </c:pt>
                <c:pt idx="9150">
                  <c:v>34719</c:v>
                </c:pt>
                <c:pt idx="9151">
                  <c:v>34720</c:v>
                </c:pt>
                <c:pt idx="9152">
                  <c:v>34721</c:v>
                </c:pt>
                <c:pt idx="9153">
                  <c:v>34722</c:v>
                </c:pt>
                <c:pt idx="9154">
                  <c:v>34723</c:v>
                </c:pt>
                <c:pt idx="9155">
                  <c:v>34724</c:v>
                </c:pt>
                <c:pt idx="9156">
                  <c:v>34725</c:v>
                </c:pt>
                <c:pt idx="9157">
                  <c:v>34726</c:v>
                </c:pt>
                <c:pt idx="9158">
                  <c:v>34727</c:v>
                </c:pt>
                <c:pt idx="9159">
                  <c:v>34728</c:v>
                </c:pt>
                <c:pt idx="9160">
                  <c:v>34729</c:v>
                </c:pt>
                <c:pt idx="9161">
                  <c:v>34730</c:v>
                </c:pt>
                <c:pt idx="9162">
                  <c:v>34731</c:v>
                </c:pt>
                <c:pt idx="9163">
                  <c:v>34732</c:v>
                </c:pt>
                <c:pt idx="9164">
                  <c:v>34733</c:v>
                </c:pt>
                <c:pt idx="9165">
                  <c:v>34734</c:v>
                </c:pt>
                <c:pt idx="9166">
                  <c:v>34735</c:v>
                </c:pt>
                <c:pt idx="9167">
                  <c:v>34736</c:v>
                </c:pt>
                <c:pt idx="9168">
                  <c:v>34737</c:v>
                </c:pt>
                <c:pt idx="9169">
                  <c:v>34738</c:v>
                </c:pt>
                <c:pt idx="9170">
                  <c:v>34739</c:v>
                </c:pt>
                <c:pt idx="9171">
                  <c:v>34740</c:v>
                </c:pt>
                <c:pt idx="9172">
                  <c:v>34741</c:v>
                </c:pt>
                <c:pt idx="9173">
                  <c:v>34742</c:v>
                </c:pt>
                <c:pt idx="9174">
                  <c:v>34743</c:v>
                </c:pt>
                <c:pt idx="9175">
                  <c:v>34744</c:v>
                </c:pt>
                <c:pt idx="9176">
                  <c:v>34745</c:v>
                </c:pt>
                <c:pt idx="9177">
                  <c:v>34746</c:v>
                </c:pt>
                <c:pt idx="9178">
                  <c:v>34747</c:v>
                </c:pt>
                <c:pt idx="9179">
                  <c:v>34748</c:v>
                </c:pt>
                <c:pt idx="9180">
                  <c:v>34749</c:v>
                </c:pt>
                <c:pt idx="9181">
                  <c:v>34750</c:v>
                </c:pt>
                <c:pt idx="9182">
                  <c:v>34751</c:v>
                </c:pt>
                <c:pt idx="9183">
                  <c:v>34752</c:v>
                </c:pt>
                <c:pt idx="9184">
                  <c:v>34753</c:v>
                </c:pt>
                <c:pt idx="9185">
                  <c:v>34754</c:v>
                </c:pt>
                <c:pt idx="9186">
                  <c:v>34755</c:v>
                </c:pt>
                <c:pt idx="9187">
                  <c:v>34756</c:v>
                </c:pt>
                <c:pt idx="9188">
                  <c:v>34757</c:v>
                </c:pt>
                <c:pt idx="9189">
                  <c:v>34758</c:v>
                </c:pt>
                <c:pt idx="9190">
                  <c:v>34759</c:v>
                </c:pt>
                <c:pt idx="9191">
                  <c:v>34760</c:v>
                </c:pt>
                <c:pt idx="9192">
                  <c:v>34761</c:v>
                </c:pt>
                <c:pt idx="9193">
                  <c:v>34762</c:v>
                </c:pt>
                <c:pt idx="9194">
                  <c:v>34763</c:v>
                </c:pt>
                <c:pt idx="9195">
                  <c:v>34764</c:v>
                </c:pt>
                <c:pt idx="9196">
                  <c:v>34765</c:v>
                </c:pt>
                <c:pt idx="9197">
                  <c:v>34766</c:v>
                </c:pt>
                <c:pt idx="9198">
                  <c:v>34767</c:v>
                </c:pt>
                <c:pt idx="9199">
                  <c:v>34768</c:v>
                </c:pt>
                <c:pt idx="9200">
                  <c:v>34769</c:v>
                </c:pt>
                <c:pt idx="9201">
                  <c:v>34770</c:v>
                </c:pt>
                <c:pt idx="9202">
                  <c:v>34771</c:v>
                </c:pt>
                <c:pt idx="9203">
                  <c:v>34772</c:v>
                </c:pt>
                <c:pt idx="9204">
                  <c:v>34773</c:v>
                </c:pt>
                <c:pt idx="9205">
                  <c:v>34774</c:v>
                </c:pt>
                <c:pt idx="9206">
                  <c:v>34775</c:v>
                </c:pt>
                <c:pt idx="9207">
                  <c:v>34776</c:v>
                </c:pt>
                <c:pt idx="9208">
                  <c:v>34777</c:v>
                </c:pt>
                <c:pt idx="9209">
                  <c:v>34778</c:v>
                </c:pt>
                <c:pt idx="9210">
                  <c:v>34779</c:v>
                </c:pt>
                <c:pt idx="9211">
                  <c:v>34780</c:v>
                </c:pt>
                <c:pt idx="9212">
                  <c:v>34781</c:v>
                </c:pt>
                <c:pt idx="9213">
                  <c:v>34782</c:v>
                </c:pt>
                <c:pt idx="9214">
                  <c:v>34783</c:v>
                </c:pt>
                <c:pt idx="9215">
                  <c:v>34784</c:v>
                </c:pt>
                <c:pt idx="9216">
                  <c:v>34785</c:v>
                </c:pt>
                <c:pt idx="9217">
                  <c:v>34786</c:v>
                </c:pt>
                <c:pt idx="9218">
                  <c:v>34787</c:v>
                </c:pt>
                <c:pt idx="9219">
                  <c:v>34788</c:v>
                </c:pt>
                <c:pt idx="9220">
                  <c:v>34789</c:v>
                </c:pt>
                <c:pt idx="9221">
                  <c:v>34790</c:v>
                </c:pt>
                <c:pt idx="9222">
                  <c:v>34791</c:v>
                </c:pt>
                <c:pt idx="9223">
                  <c:v>34792</c:v>
                </c:pt>
                <c:pt idx="9224">
                  <c:v>34793</c:v>
                </c:pt>
                <c:pt idx="9225">
                  <c:v>34794</c:v>
                </c:pt>
                <c:pt idx="9226">
                  <c:v>34795</c:v>
                </c:pt>
                <c:pt idx="9227">
                  <c:v>34796</c:v>
                </c:pt>
                <c:pt idx="9228">
                  <c:v>34797</c:v>
                </c:pt>
                <c:pt idx="9229">
                  <c:v>34798</c:v>
                </c:pt>
                <c:pt idx="9230">
                  <c:v>34799</c:v>
                </c:pt>
                <c:pt idx="9231">
                  <c:v>34800</c:v>
                </c:pt>
                <c:pt idx="9232">
                  <c:v>34801</c:v>
                </c:pt>
                <c:pt idx="9233">
                  <c:v>34802</c:v>
                </c:pt>
                <c:pt idx="9234">
                  <c:v>34803</c:v>
                </c:pt>
                <c:pt idx="9235">
                  <c:v>34804</c:v>
                </c:pt>
                <c:pt idx="9236">
                  <c:v>34805</c:v>
                </c:pt>
                <c:pt idx="9237">
                  <c:v>34806</c:v>
                </c:pt>
                <c:pt idx="9238">
                  <c:v>34807</c:v>
                </c:pt>
                <c:pt idx="9239">
                  <c:v>34808</c:v>
                </c:pt>
                <c:pt idx="9240">
                  <c:v>34809</c:v>
                </c:pt>
                <c:pt idx="9241">
                  <c:v>34810</c:v>
                </c:pt>
                <c:pt idx="9242">
                  <c:v>34811</c:v>
                </c:pt>
                <c:pt idx="9243">
                  <c:v>34812</c:v>
                </c:pt>
                <c:pt idx="9244">
                  <c:v>34813</c:v>
                </c:pt>
                <c:pt idx="9245">
                  <c:v>34814</c:v>
                </c:pt>
                <c:pt idx="9246">
                  <c:v>34815</c:v>
                </c:pt>
                <c:pt idx="9247">
                  <c:v>34816</c:v>
                </c:pt>
                <c:pt idx="9248">
                  <c:v>34817</c:v>
                </c:pt>
                <c:pt idx="9249">
                  <c:v>34818</c:v>
                </c:pt>
                <c:pt idx="9250">
                  <c:v>34819</c:v>
                </c:pt>
                <c:pt idx="9251">
                  <c:v>34820</c:v>
                </c:pt>
                <c:pt idx="9252">
                  <c:v>34821</c:v>
                </c:pt>
                <c:pt idx="9253">
                  <c:v>34822</c:v>
                </c:pt>
                <c:pt idx="9254">
                  <c:v>34823</c:v>
                </c:pt>
                <c:pt idx="9255">
                  <c:v>34824</c:v>
                </c:pt>
                <c:pt idx="9256">
                  <c:v>34825</c:v>
                </c:pt>
                <c:pt idx="9257">
                  <c:v>34826</c:v>
                </c:pt>
                <c:pt idx="9258">
                  <c:v>34827</c:v>
                </c:pt>
                <c:pt idx="9259">
                  <c:v>34828</c:v>
                </c:pt>
                <c:pt idx="9260">
                  <c:v>34829</c:v>
                </c:pt>
                <c:pt idx="9261">
                  <c:v>34830</c:v>
                </c:pt>
                <c:pt idx="9262">
                  <c:v>34831</c:v>
                </c:pt>
                <c:pt idx="9263">
                  <c:v>34832</c:v>
                </c:pt>
                <c:pt idx="9264">
                  <c:v>34833</c:v>
                </c:pt>
                <c:pt idx="9265">
                  <c:v>34834</c:v>
                </c:pt>
                <c:pt idx="9266">
                  <c:v>34835</c:v>
                </c:pt>
                <c:pt idx="9267">
                  <c:v>34836</c:v>
                </c:pt>
                <c:pt idx="9268">
                  <c:v>34837</c:v>
                </c:pt>
                <c:pt idx="9269">
                  <c:v>34838</c:v>
                </c:pt>
                <c:pt idx="9270">
                  <c:v>34839</c:v>
                </c:pt>
                <c:pt idx="9271">
                  <c:v>34840</c:v>
                </c:pt>
                <c:pt idx="9272">
                  <c:v>34841</c:v>
                </c:pt>
                <c:pt idx="9273">
                  <c:v>34842</c:v>
                </c:pt>
                <c:pt idx="9274">
                  <c:v>34843</c:v>
                </c:pt>
                <c:pt idx="9275">
                  <c:v>34844</c:v>
                </c:pt>
                <c:pt idx="9276">
                  <c:v>34845</c:v>
                </c:pt>
                <c:pt idx="9277">
                  <c:v>34846</c:v>
                </c:pt>
                <c:pt idx="9278">
                  <c:v>34847</c:v>
                </c:pt>
                <c:pt idx="9279">
                  <c:v>34848</c:v>
                </c:pt>
                <c:pt idx="9280">
                  <c:v>34849</c:v>
                </c:pt>
                <c:pt idx="9281">
                  <c:v>34850</c:v>
                </c:pt>
                <c:pt idx="9282">
                  <c:v>34851</c:v>
                </c:pt>
                <c:pt idx="9283">
                  <c:v>34852</c:v>
                </c:pt>
                <c:pt idx="9284">
                  <c:v>34853</c:v>
                </c:pt>
                <c:pt idx="9285">
                  <c:v>34854</c:v>
                </c:pt>
                <c:pt idx="9286">
                  <c:v>34855</c:v>
                </c:pt>
                <c:pt idx="9287">
                  <c:v>34856</c:v>
                </c:pt>
                <c:pt idx="9288">
                  <c:v>34857</c:v>
                </c:pt>
                <c:pt idx="9289">
                  <c:v>34858</c:v>
                </c:pt>
                <c:pt idx="9290">
                  <c:v>34859</c:v>
                </c:pt>
                <c:pt idx="9291">
                  <c:v>34860</c:v>
                </c:pt>
                <c:pt idx="9292">
                  <c:v>34861</c:v>
                </c:pt>
                <c:pt idx="9293">
                  <c:v>34862</c:v>
                </c:pt>
                <c:pt idx="9294">
                  <c:v>34863</c:v>
                </c:pt>
                <c:pt idx="9295">
                  <c:v>34864</c:v>
                </c:pt>
                <c:pt idx="9296">
                  <c:v>34865</c:v>
                </c:pt>
                <c:pt idx="9297">
                  <c:v>34866</c:v>
                </c:pt>
                <c:pt idx="9298">
                  <c:v>34867</c:v>
                </c:pt>
                <c:pt idx="9299">
                  <c:v>34868</c:v>
                </c:pt>
                <c:pt idx="9300">
                  <c:v>34869</c:v>
                </c:pt>
                <c:pt idx="9301">
                  <c:v>34870</c:v>
                </c:pt>
                <c:pt idx="9302">
                  <c:v>34871</c:v>
                </c:pt>
                <c:pt idx="9303">
                  <c:v>34872</c:v>
                </c:pt>
                <c:pt idx="9304">
                  <c:v>34873</c:v>
                </c:pt>
                <c:pt idx="9305">
                  <c:v>34874</c:v>
                </c:pt>
                <c:pt idx="9306">
                  <c:v>34875</c:v>
                </c:pt>
                <c:pt idx="9307">
                  <c:v>34876</c:v>
                </c:pt>
                <c:pt idx="9308">
                  <c:v>34877</c:v>
                </c:pt>
                <c:pt idx="9309">
                  <c:v>34878</c:v>
                </c:pt>
                <c:pt idx="9310">
                  <c:v>34879</c:v>
                </c:pt>
                <c:pt idx="9311">
                  <c:v>34880</c:v>
                </c:pt>
                <c:pt idx="9312">
                  <c:v>34881</c:v>
                </c:pt>
                <c:pt idx="9313">
                  <c:v>34882</c:v>
                </c:pt>
                <c:pt idx="9314">
                  <c:v>34883</c:v>
                </c:pt>
                <c:pt idx="9315">
                  <c:v>34884</c:v>
                </c:pt>
                <c:pt idx="9316">
                  <c:v>34885</c:v>
                </c:pt>
                <c:pt idx="9317">
                  <c:v>34886</c:v>
                </c:pt>
                <c:pt idx="9318">
                  <c:v>34887</c:v>
                </c:pt>
                <c:pt idx="9319">
                  <c:v>34888</c:v>
                </c:pt>
                <c:pt idx="9320">
                  <c:v>34889</c:v>
                </c:pt>
                <c:pt idx="9321">
                  <c:v>34890</c:v>
                </c:pt>
                <c:pt idx="9322">
                  <c:v>34891</c:v>
                </c:pt>
                <c:pt idx="9323">
                  <c:v>34892</c:v>
                </c:pt>
                <c:pt idx="9324">
                  <c:v>34893</c:v>
                </c:pt>
                <c:pt idx="9325">
                  <c:v>34894</c:v>
                </c:pt>
                <c:pt idx="9326">
                  <c:v>34895</c:v>
                </c:pt>
                <c:pt idx="9327">
                  <c:v>34896</c:v>
                </c:pt>
                <c:pt idx="9328">
                  <c:v>34897</c:v>
                </c:pt>
                <c:pt idx="9329">
                  <c:v>34898</c:v>
                </c:pt>
                <c:pt idx="9330">
                  <c:v>34899</c:v>
                </c:pt>
                <c:pt idx="9331">
                  <c:v>34900</c:v>
                </c:pt>
                <c:pt idx="9332">
                  <c:v>34901</c:v>
                </c:pt>
                <c:pt idx="9333">
                  <c:v>34902</c:v>
                </c:pt>
                <c:pt idx="9334">
                  <c:v>34903</c:v>
                </c:pt>
                <c:pt idx="9335">
                  <c:v>34904</c:v>
                </c:pt>
                <c:pt idx="9336">
                  <c:v>34905</c:v>
                </c:pt>
                <c:pt idx="9337">
                  <c:v>34906</c:v>
                </c:pt>
                <c:pt idx="9338">
                  <c:v>34907</c:v>
                </c:pt>
                <c:pt idx="9339">
                  <c:v>34908</c:v>
                </c:pt>
                <c:pt idx="9340">
                  <c:v>34909</c:v>
                </c:pt>
                <c:pt idx="9341">
                  <c:v>34910</c:v>
                </c:pt>
                <c:pt idx="9342">
                  <c:v>34911</c:v>
                </c:pt>
                <c:pt idx="9343">
                  <c:v>34912</c:v>
                </c:pt>
                <c:pt idx="9344">
                  <c:v>34913</c:v>
                </c:pt>
                <c:pt idx="9345">
                  <c:v>34914</c:v>
                </c:pt>
                <c:pt idx="9346">
                  <c:v>34915</c:v>
                </c:pt>
                <c:pt idx="9347">
                  <c:v>34916</c:v>
                </c:pt>
                <c:pt idx="9348">
                  <c:v>34917</c:v>
                </c:pt>
                <c:pt idx="9349">
                  <c:v>34918</c:v>
                </c:pt>
                <c:pt idx="9350">
                  <c:v>34919</c:v>
                </c:pt>
                <c:pt idx="9351">
                  <c:v>34920</c:v>
                </c:pt>
                <c:pt idx="9352">
                  <c:v>34921</c:v>
                </c:pt>
                <c:pt idx="9353">
                  <c:v>34922</c:v>
                </c:pt>
                <c:pt idx="9354">
                  <c:v>34923</c:v>
                </c:pt>
                <c:pt idx="9355">
                  <c:v>34924</c:v>
                </c:pt>
                <c:pt idx="9356">
                  <c:v>34925</c:v>
                </c:pt>
                <c:pt idx="9357">
                  <c:v>34926</c:v>
                </c:pt>
                <c:pt idx="9358">
                  <c:v>34927</c:v>
                </c:pt>
                <c:pt idx="9359">
                  <c:v>34928</c:v>
                </c:pt>
                <c:pt idx="9360">
                  <c:v>34929</c:v>
                </c:pt>
                <c:pt idx="9361">
                  <c:v>34930</c:v>
                </c:pt>
                <c:pt idx="9362">
                  <c:v>34931</c:v>
                </c:pt>
                <c:pt idx="9363">
                  <c:v>34932</c:v>
                </c:pt>
                <c:pt idx="9364">
                  <c:v>34933</c:v>
                </c:pt>
                <c:pt idx="9365">
                  <c:v>34934</c:v>
                </c:pt>
                <c:pt idx="9366">
                  <c:v>34935</c:v>
                </c:pt>
                <c:pt idx="9367">
                  <c:v>34936</c:v>
                </c:pt>
                <c:pt idx="9368">
                  <c:v>34937</c:v>
                </c:pt>
                <c:pt idx="9369">
                  <c:v>34938</c:v>
                </c:pt>
                <c:pt idx="9370">
                  <c:v>34939</c:v>
                </c:pt>
                <c:pt idx="9371">
                  <c:v>34940</c:v>
                </c:pt>
                <c:pt idx="9372">
                  <c:v>34941</c:v>
                </c:pt>
                <c:pt idx="9373">
                  <c:v>34942</c:v>
                </c:pt>
                <c:pt idx="9374">
                  <c:v>34943</c:v>
                </c:pt>
                <c:pt idx="9375">
                  <c:v>34944</c:v>
                </c:pt>
                <c:pt idx="9376">
                  <c:v>34945</c:v>
                </c:pt>
                <c:pt idx="9377">
                  <c:v>34946</c:v>
                </c:pt>
                <c:pt idx="9378">
                  <c:v>34947</c:v>
                </c:pt>
                <c:pt idx="9379">
                  <c:v>34948</c:v>
                </c:pt>
                <c:pt idx="9380">
                  <c:v>34949</c:v>
                </c:pt>
                <c:pt idx="9381">
                  <c:v>34950</c:v>
                </c:pt>
                <c:pt idx="9382">
                  <c:v>34951</c:v>
                </c:pt>
                <c:pt idx="9383">
                  <c:v>34952</c:v>
                </c:pt>
                <c:pt idx="9384">
                  <c:v>34953</c:v>
                </c:pt>
                <c:pt idx="9385">
                  <c:v>34954</c:v>
                </c:pt>
                <c:pt idx="9386">
                  <c:v>34955</c:v>
                </c:pt>
                <c:pt idx="9387">
                  <c:v>34956</c:v>
                </c:pt>
                <c:pt idx="9388">
                  <c:v>34957</c:v>
                </c:pt>
                <c:pt idx="9389">
                  <c:v>34958</c:v>
                </c:pt>
                <c:pt idx="9390">
                  <c:v>34959</c:v>
                </c:pt>
                <c:pt idx="9391">
                  <c:v>34960</c:v>
                </c:pt>
                <c:pt idx="9392">
                  <c:v>34961</c:v>
                </c:pt>
                <c:pt idx="9393">
                  <c:v>34962</c:v>
                </c:pt>
                <c:pt idx="9394">
                  <c:v>34963</c:v>
                </c:pt>
                <c:pt idx="9395">
                  <c:v>34964</c:v>
                </c:pt>
                <c:pt idx="9396">
                  <c:v>34965</c:v>
                </c:pt>
                <c:pt idx="9397">
                  <c:v>34966</c:v>
                </c:pt>
                <c:pt idx="9398">
                  <c:v>34967</c:v>
                </c:pt>
                <c:pt idx="9399">
                  <c:v>34968</c:v>
                </c:pt>
                <c:pt idx="9400">
                  <c:v>34969</c:v>
                </c:pt>
                <c:pt idx="9401">
                  <c:v>34970</c:v>
                </c:pt>
                <c:pt idx="9402">
                  <c:v>34971</c:v>
                </c:pt>
                <c:pt idx="9403">
                  <c:v>34972</c:v>
                </c:pt>
                <c:pt idx="9404">
                  <c:v>34973</c:v>
                </c:pt>
                <c:pt idx="9405">
                  <c:v>34974</c:v>
                </c:pt>
                <c:pt idx="9406">
                  <c:v>34975</c:v>
                </c:pt>
                <c:pt idx="9407">
                  <c:v>34976</c:v>
                </c:pt>
                <c:pt idx="9408">
                  <c:v>34977</c:v>
                </c:pt>
                <c:pt idx="9409">
                  <c:v>34978</c:v>
                </c:pt>
                <c:pt idx="9410">
                  <c:v>34979</c:v>
                </c:pt>
                <c:pt idx="9411">
                  <c:v>34980</c:v>
                </c:pt>
                <c:pt idx="9412">
                  <c:v>34981</c:v>
                </c:pt>
                <c:pt idx="9413">
                  <c:v>34982</c:v>
                </c:pt>
                <c:pt idx="9414">
                  <c:v>34983</c:v>
                </c:pt>
                <c:pt idx="9415">
                  <c:v>34984</c:v>
                </c:pt>
                <c:pt idx="9416">
                  <c:v>34985</c:v>
                </c:pt>
                <c:pt idx="9417">
                  <c:v>34986</c:v>
                </c:pt>
                <c:pt idx="9418">
                  <c:v>34987</c:v>
                </c:pt>
                <c:pt idx="9419">
                  <c:v>34988</c:v>
                </c:pt>
                <c:pt idx="9420">
                  <c:v>34989</c:v>
                </c:pt>
                <c:pt idx="9421">
                  <c:v>34990</c:v>
                </c:pt>
                <c:pt idx="9422">
                  <c:v>34991</c:v>
                </c:pt>
                <c:pt idx="9423">
                  <c:v>34992</c:v>
                </c:pt>
                <c:pt idx="9424">
                  <c:v>34993</c:v>
                </c:pt>
                <c:pt idx="9425">
                  <c:v>34994</c:v>
                </c:pt>
                <c:pt idx="9426">
                  <c:v>34995</c:v>
                </c:pt>
                <c:pt idx="9427">
                  <c:v>34996</c:v>
                </c:pt>
                <c:pt idx="9428">
                  <c:v>34997</c:v>
                </c:pt>
                <c:pt idx="9429">
                  <c:v>34998</c:v>
                </c:pt>
                <c:pt idx="9430">
                  <c:v>34999</c:v>
                </c:pt>
                <c:pt idx="9431">
                  <c:v>35000</c:v>
                </c:pt>
                <c:pt idx="9432">
                  <c:v>35001</c:v>
                </c:pt>
                <c:pt idx="9433">
                  <c:v>35002</c:v>
                </c:pt>
                <c:pt idx="9434">
                  <c:v>35003</c:v>
                </c:pt>
                <c:pt idx="9435">
                  <c:v>35004</c:v>
                </c:pt>
                <c:pt idx="9436">
                  <c:v>35005</c:v>
                </c:pt>
                <c:pt idx="9437">
                  <c:v>35006</c:v>
                </c:pt>
                <c:pt idx="9438">
                  <c:v>35007</c:v>
                </c:pt>
                <c:pt idx="9439">
                  <c:v>35008</c:v>
                </c:pt>
                <c:pt idx="9440">
                  <c:v>35009</c:v>
                </c:pt>
                <c:pt idx="9441">
                  <c:v>35010</c:v>
                </c:pt>
                <c:pt idx="9442">
                  <c:v>35011</c:v>
                </c:pt>
                <c:pt idx="9443">
                  <c:v>35012</c:v>
                </c:pt>
                <c:pt idx="9444">
                  <c:v>35013</c:v>
                </c:pt>
                <c:pt idx="9445">
                  <c:v>35014</c:v>
                </c:pt>
                <c:pt idx="9446">
                  <c:v>35015</c:v>
                </c:pt>
                <c:pt idx="9447">
                  <c:v>35016</c:v>
                </c:pt>
                <c:pt idx="9448">
                  <c:v>35017</c:v>
                </c:pt>
                <c:pt idx="9449">
                  <c:v>35018</c:v>
                </c:pt>
                <c:pt idx="9450">
                  <c:v>35019</c:v>
                </c:pt>
                <c:pt idx="9451">
                  <c:v>35020</c:v>
                </c:pt>
                <c:pt idx="9452">
                  <c:v>35021</c:v>
                </c:pt>
                <c:pt idx="9453">
                  <c:v>35022</c:v>
                </c:pt>
                <c:pt idx="9454">
                  <c:v>35023</c:v>
                </c:pt>
                <c:pt idx="9455">
                  <c:v>35024</c:v>
                </c:pt>
                <c:pt idx="9456">
                  <c:v>35025</c:v>
                </c:pt>
                <c:pt idx="9457">
                  <c:v>35026</c:v>
                </c:pt>
                <c:pt idx="9458">
                  <c:v>35027</c:v>
                </c:pt>
                <c:pt idx="9459">
                  <c:v>35028</c:v>
                </c:pt>
                <c:pt idx="9460">
                  <c:v>35029</c:v>
                </c:pt>
                <c:pt idx="9461">
                  <c:v>35030</c:v>
                </c:pt>
                <c:pt idx="9462">
                  <c:v>35031</c:v>
                </c:pt>
                <c:pt idx="9463">
                  <c:v>35032</c:v>
                </c:pt>
                <c:pt idx="9464">
                  <c:v>35033</c:v>
                </c:pt>
                <c:pt idx="9465">
                  <c:v>35034</c:v>
                </c:pt>
                <c:pt idx="9466">
                  <c:v>35035</c:v>
                </c:pt>
                <c:pt idx="9467">
                  <c:v>35036</c:v>
                </c:pt>
                <c:pt idx="9468">
                  <c:v>35037</c:v>
                </c:pt>
                <c:pt idx="9469">
                  <c:v>35038</c:v>
                </c:pt>
                <c:pt idx="9470">
                  <c:v>35039</c:v>
                </c:pt>
                <c:pt idx="9471">
                  <c:v>35040</c:v>
                </c:pt>
                <c:pt idx="9472">
                  <c:v>35041</c:v>
                </c:pt>
                <c:pt idx="9473">
                  <c:v>35042</c:v>
                </c:pt>
                <c:pt idx="9474">
                  <c:v>35043</c:v>
                </c:pt>
                <c:pt idx="9475">
                  <c:v>35044</c:v>
                </c:pt>
                <c:pt idx="9476">
                  <c:v>35045</c:v>
                </c:pt>
                <c:pt idx="9477">
                  <c:v>35046</c:v>
                </c:pt>
                <c:pt idx="9478">
                  <c:v>35047</c:v>
                </c:pt>
                <c:pt idx="9479">
                  <c:v>35048</c:v>
                </c:pt>
                <c:pt idx="9480">
                  <c:v>35049</c:v>
                </c:pt>
                <c:pt idx="9481">
                  <c:v>35050</c:v>
                </c:pt>
                <c:pt idx="9482">
                  <c:v>35051</c:v>
                </c:pt>
                <c:pt idx="9483">
                  <c:v>35052</c:v>
                </c:pt>
                <c:pt idx="9484">
                  <c:v>35053</c:v>
                </c:pt>
                <c:pt idx="9485">
                  <c:v>35054</c:v>
                </c:pt>
                <c:pt idx="9486">
                  <c:v>35055</c:v>
                </c:pt>
                <c:pt idx="9487">
                  <c:v>35056</c:v>
                </c:pt>
                <c:pt idx="9488">
                  <c:v>35057</c:v>
                </c:pt>
                <c:pt idx="9489">
                  <c:v>35058</c:v>
                </c:pt>
                <c:pt idx="9490">
                  <c:v>35059</c:v>
                </c:pt>
                <c:pt idx="9491">
                  <c:v>35060</c:v>
                </c:pt>
                <c:pt idx="9492">
                  <c:v>35061</c:v>
                </c:pt>
                <c:pt idx="9493">
                  <c:v>35062</c:v>
                </c:pt>
                <c:pt idx="9494">
                  <c:v>35063</c:v>
                </c:pt>
                <c:pt idx="9495">
                  <c:v>35064</c:v>
                </c:pt>
                <c:pt idx="9496">
                  <c:v>35065</c:v>
                </c:pt>
                <c:pt idx="9497">
                  <c:v>35066</c:v>
                </c:pt>
                <c:pt idx="9498">
                  <c:v>35067</c:v>
                </c:pt>
                <c:pt idx="9499">
                  <c:v>35068</c:v>
                </c:pt>
                <c:pt idx="9500">
                  <c:v>35069</c:v>
                </c:pt>
                <c:pt idx="9501">
                  <c:v>35070</c:v>
                </c:pt>
                <c:pt idx="9502">
                  <c:v>35071</c:v>
                </c:pt>
                <c:pt idx="9503">
                  <c:v>35072</c:v>
                </c:pt>
                <c:pt idx="9504">
                  <c:v>35073</c:v>
                </c:pt>
                <c:pt idx="9505">
                  <c:v>35074</c:v>
                </c:pt>
                <c:pt idx="9506">
                  <c:v>35075</c:v>
                </c:pt>
                <c:pt idx="9507">
                  <c:v>35076</c:v>
                </c:pt>
                <c:pt idx="9508">
                  <c:v>35077</c:v>
                </c:pt>
                <c:pt idx="9509">
                  <c:v>35078</c:v>
                </c:pt>
                <c:pt idx="9510">
                  <c:v>35079</c:v>
                </c:pt>
                <c:pt idx="9511">
                  <c:v>35080</c:v>
                </c:pt>
                <c:pt idx="9512">
                  <c:v>35081</c:v>
                </c:pt>
                <c:pt idx="9513">
                  <c:v>35082</c:v>
                </c:pt>
                <c:pt idx="9514">
                  <c:v>35083</c:v>
                </c:pt>
                <c:pt idx="9515">
                  <c:v>35084</c:v>
                </c:pt>
                <c:pt idx="9516">
                  <c:v>35085</c:v>
                </c:pt>
                <c:pt idx="9517">
                  <c:v>35086</c:v>
                </c:pt>
                <c:pt idx="9518">
                  <c:v>35087</c:v>
                </c:pt>
                <c:pt idx="9519">
                  <c:v>35088</c:v>
                </c:pt>
                <c:pt idx="9520">
                  <c:v>35089</c:v>
                </c:pt>
                <c:pt idx="9521">
                  <c:v>35090</c:v>
                </c:pt>
                <c:pt idx="9522">
                  <c:v>35091</c:v>
                </c:pt>
                <c:pt idx="9523">
                  <c:v>35092</c:v>
                </c:pt>
                <c:pt idx="9524">
                  <c:v>35093</c:v>
                </c:pt>
                <c:pt idx="9525">
                  <c:v>35094</c:v>
                </c:pt>
                <c:pt idx="9526">
                  <c:v>35095</c:v>
                </c:pt>
                <c:pt idx="9527">
                  <c:v>35096</c:v>
                </c:pt>
                <c:pt idx="9528">
                  <c:v>35097</c:v>
                </c:pt>
                <c:pt idx="9529">
                  <c:v>35098</c:v>
                </c:pt>
                <c:pt idx="9530">
                  <c:v>35099</c:v>
                </c:pt>
                <c:pt idx="9531">
                  <c:v>35100</c:v>
                </c:pt>
                <c:pt idx="9532">
                  <c:v>35101</c:v>
                </c:pt>
                <c:pt idx="9533">
                  <c:v>35102</c:v>
                </c:pt>
                <c:pt idx="9534">
                  <c:v>35103</c:v>
                </c:pt>
                <c:pt idx="9535">
                  <c:v>35104</c:v>
                </c:pt>
                <c:pt idx="9536">
                  <c:v>35105</c:v>
                </c:pt>
                <c:pt idx="9537">
                  <c:v>35106</c:v>
                </c:pt>
                <c:pt idx="9538">
                  <c:v>35107</c:v>
                </c:pt>
                <c:pt idx="9539">
                  <c:v>35108</c:v>
                </c:pt>
                <c:pt idx="9540">
                  <c:v>35109</c:v>
                </c:pt>
                <c:pt idx="9541">
                  <c:v>35110</c:v>
                </c:pt>
                <c:pt idx="9542">
                  <c:v>35111</c:v>
                </c:pt>
                <c:pt idx="9543">
                  <c:v>35112</c:v>
                </c:pt>
                <c:pt idx="9544">
                  <c:v>35113</c:v>
                </c:pt>
                <c:pt idx="9545">
                  <c:v>35114</c:v>
                </c:pt>
                <c:pt idx="9546">
                  <c:v>35115</c:v>
                </c:pt>
                <c:pt idx="9547">
                  <c:v>35116</c:v>
                </c:pt>
                <c:pt idx="9548">
                  <c:v>35117</c:v>
                </c:pt>
                <c:pt idx="9549">
                  <c:v>35118</c:v>
                </c:pt>
                <c:pt idx="9550">
                  <c:v>35119</c:v>
                </c:pt>
                <c:pt idx="9551">
                  <c:v>35120</c:v>
                </c:pt>
                <c:pt idx="9552">
                  <c:v>35121</c:v>
                </c:pt>
                <c:pt idx="9553">
                  <c:v>35122</c:v>
                </c:pt>
                <c:pt idx="9554">
                  <c:v>35123</c:v>
                </c:pt>
                <c:pt idx="9555">
                  <c:v>35124</c:v>
                </c:pt>
                <c:pt idx="9556">
                  <c:v>35125</c:v>
                </c:pt>
                <c:pt idx="9557">
                  <c:v>35126</c:v>
                </c:pt>
                <c:pt idx="9558">
                  <c:v>35127</c:v>
                </c:pt>
                <c:pt idx="9559">
                  <c:v>35128</c:v>
                </c:pt>
                <c:pt idx="9560">
                  <c:v>35129</c:v>
                </c:pt>
                <c:pt idx="9561">
                  <c:v>35130</c:v>
                </c:pt>
                <c:pt idx="9562">
                  <c:v>35131</c:v>
                </c:pt>
                <c:pt idx="9563">
                  <c:v>35132</c:v>
                </c:pt>
                <c:pt idx="9564">
                  <c:v>35133</c:v>
                </c:pt>
                <c:pt idx="9565">
                  <c:v>35134</c:v>
                </c:pt>
                <c:pt idx="9566">
                  <c:v>35135</c:v>
                </c:pt>
                <c:pt idx="9567">
                  <c:v>35136</c:v>
                </c:pt>
                <c:pt idx="9568">
                  <c:v>35137</c:v>
                </c:pt>
                <c:pt idx="9569">
                  <c:v>35138</c:v>
                </c:pt>
                <c:pt idx="9570">
                  <c:v>35139</c:v>
                </c:pt>
                <c:pt idx="9571">
                  <c:v>35140</c:v>
                </c:pt>
                <c:pt idx="9572">
                  <c:v>35141</c:v>
                </c:pt>
                <c:pt idx="9573">
                  <c:v>35142</c:v>
                </c:pt>
                <c:pt idx="9574">
                  <c:v>35143</c:v>
                </c:pt>
                <c:pt idx="9575">
                  <c:v>35144</c:v>
                </c:pt>
                <c:pt idx="9576">
                  <c:v>35145</c:v>
                </c:pt>
                <c:pt idx="9577">
                  <c:v>35146</c:v>
                </c:pt>
                <c:pt idx="9578">
                  <c:v>35147</c:v>
                </c:pt>
                <c:pt idx="9579">
                  <c:v>35148</c:v>
                </c:pt>
                <c:pt idx="9580">
                  <c:v>35149</c:v>
                </c:pt>
                <c:pt idx="9581">
                  <c:v>35150</c:v>
                </c:pt>
                <c:pt idx="9582">
                  <c:v>35151</c:v>
                </c:pt>
                <c:pt idx="9583">
                  <c:v>35152</c:v>
                </c:pt>
                <c:pt idx="9584">
                  <c:v>35153</c:v>
                </c:pt>
                <c:pt idx="9585">
                  <c:v>35154</c:v>
                </c:pt>
                <c:pt idx="9586">
                  <c:v>35155</c:v>
                </c:pt>
                <c:pt idx="9587">
                  <c:v>35156</c:v>
                </c:pt>
                <c:pt idx="9588">
                  <c:v>35157</c:v>
                </c:pt>
                <c:pt idx="9589">
                  <c:v>35158</c:v>
                </c:pt>
                <c:pt idx="9590">
                  <c:v>35159</c:v>
                </c:pt>
                <c:pt idx="9591">
                  <c:v>35160</c:v>
                </c:pt>
                <c:pt idx="9592">
                  <c:v>35161</c:v>
                </c:pt>
                <c:pt idx="9593">
                  <c:v>35162</c:v>
                </c:pt>
                <c:pt idx="9594">
                  <c:v>35163</c:v>
                </c:pt>
                <c:pt idx="9595">
                  <c:v>35164</c:v>
                </c:pt>
                <c:pt idx="9596">
                  <c:v>35165</c:v>
                </c:pt>
                <c:pt idx="9597">
                  <c:v>35166</c:v>
                </c:pt>
                <c:pt idx="9598">
                  <c:v>35167</c:v>
                </c:pt>
                <c:pt idx="9599">
                  <c:v>35168</c:v>
                </c:pt>
                <c:pt idx="9600">
                  <c:v>35169</c:v>
                </c:pt>
                <c:pt idx="9601">
                  <c:v>35170</c:v>
                </c:pt>
                <c:pt idx="9602">
                  <c:v>35171</c:v>
                </c:pt>
                <c:pt idx="9603">
                  <c:v>35172</c:v>
                </c:pt>
                <c:pt idx="9604">
                  <c:v>35173</c:v>
                </c:pt>
                <c:pt idx="9605">
                  <c:v>35174</c:v>
                </c:pt>
                <c:pt idx="9606">
                  <c:v>35175</c:v>
                </c:pt>
                <c:pt idx="9607">
                  <c:v>35176</c:v>
                </c:pt>
                <c:pt idx="9608">
                  <c:v>35177</c:v>
                </c:pt>
                <c:pt idx="9609">
                  <c:v>35178</c:v>
                </c:pt>
                <c:pt idx="9610">
                  <c:v>35179</c:v>
                </c:pt>
                <c:pt idx="9611">
                  <c:v>35180</c:v>
                </c:pt>
                <c:pt idx="9612">
                  <c:v>35181</c:v>
                </c:pt>
                <c:pt idx="9613">
                  <c:v>35182</c:v>
                </c:pt>
                <c:pt idx="9614">
                  <c:v>35183</c:v>
                </c:pt>
                <c:pt idx="9615">
                  <c:v>35184</c:v>
                </c:pt>
                <c:pt idx="9616">
                  <c:v>35185</c:v>
                </c:pt>
                <c:pt idx="9617">
                  <c:v>35186</c:v>
                </c:pt>
                <c:pt idx="9618">
                  <c:v>35187</c:v>
                </c:pt>
                <c:pt idx="9619">
                  <c:v>35188</c:v>
                </c:pt>
                <c:pt idx="9620">
                  <c:v>35189</c:v>
                </c:pt>
                <c:pt idx="9621">
                  <c:v>35190</c:v>
                </c:pt>
                <c:pt idx="9622">
                  <c:v>35191</c:v>
                </c:pt>
                <c:pt idx="9623">
                  <c:v>35192</c:v>
                </c:pt>
                <c:pt idx="9624">
                  <c:v>35193</c:v>
                </c:pt>
                <c:pt idx="9625">
                  <c:v>35194</c:v>
                </c:pt>
                <c:pt idx="9626">
                  <c:v>35195</c:v>
                </c:pt>
                <c:pt idx="9627">
                  <c:v>35196</c:v>
                </c:pt>
                <c:pt idx="9628">
                  <c:v>35197</c:v>
                </c:pt>
                <c:pt idx="9629">
                  <c:v>35198</c:v>
                </c:pt>
                <c:pt idx="9630">
                  <c:v>35199</c:v>
                </c:pt>
                <c:pt idx="9631">
                  <c:v>35200</c:v>
                </c:pt>
                <c:pt idx="9632">
                  <c:v>35201</c:v>
                </c:pt>
                <c:pt idx="9633">
                  <c:v>35202</c:v>
                </c:pt>
                <c:pt idx="9634">
                  <c:v>35203</c:v>
                </c:pt>
                <c:pt idx="9635">
                  <c:v>35204</c:v>
                </c:pt>
                <c:pt idx="9636">
                  <c:v>35205</c:v>
                </c:pt>
                <c:pt idx="9637">
                  <c:v>35206</c:v>
                </c:pt>
                <c:pt idx="9638">
                  <c:v>35207</c:v>
                </c:pt>
                <c:pt idx="9639">
                  <c:v>35208</c:v>
                </c:pt>
                <c:pt idx="9640">
                  <c:v>35209</c:v>
                </c:pt>
                <c:pt idx="9641">
                  <c:v>35210</c:v>
                </c:pt>
                <c:pt idx="9642">
                  <c:v>35211</c:v>
                </c:pt>
                <c:pt idx="9643">
                  <c:v>35212</c:v>
                </c:pt>
                <c:pt idx="9644">
                  <c:v>35213</c:v>
                </c:pt>
                <c:pt idx="9645">
                  <c:v>35214</c:v>
                </c:pt>
                <c:pt idx="9646">
                  <c:v>35215</c:v>
                </c:pt>
                <c:pt idx="9647">
                  <c:v>35216</c:v>
                </c:pt>
                <c:pt idx="9648">
                  <c:v>35217</c:v>
                </c:pt>
                <c:pt idx="9649">
                  <c:v>35218</c:v>
                </c:pt>
                <c:pt idx="9650">
                  <c:v>35219</c:v>
                </c:pt>
                <c:pt idx="9651">
                  <c:v>35220</c:v>
                </c:pt>
                <c:pt idx="9652">
                  <c:v>35221</c:v>
                </c:pt>
                <c:pt idx="9653">
                  <c:v>35222</c:v>
                </c:pt>
                <c:pt idx="9654">
                  <c:v>35223</c:v>
                </c:pt>
                <c:pt idx="9655">
                  <c:v>35224</c:v>
                </c:pt>
                <c:pt idx="9656">
                  <c:v>35225</c:v>
                </c:pt>
                <c:pt idx="9657">
                  <c:v>35226</c:v>
                </c:pt>
                <c:pt idx="9658">
                  <c:v>35227</c:v>
                </c:pt>
                <c:pt idx="9659">
                  <c:v>35228</c:v>
                </c:pt>
                <c:pt idx="9660">
                  <c:v>35229</c:v>
                </c:pt>
                <c:pt idx="9661">
                  <c:v>35230</c:v>
                </c:pt>
                <c:pt idx="9662">
                  <c:v>35231</c:v>
                </c:pt>
                <c:pt idx="9663">
                  <c:v>35232</c:v>
                </c:pt>
                <c:pt idx="9664">
                  <c:v>35233</c:v>
                </c:pt>
                <c:pt idx="9665">
                  <c:v>35234</c:v>
                </c:pt>
                <c:pt idx="9666">
                  <c:v>35235</c:v>
                </c:pt>
                <c:pt idx="9667">
                  <c:v>35236</c:v>
                </c:pt>
                <c:pt idx="9668">
                  <c:v>35237</c:v>
                </c:pt>
                <c:pt idx="9669">
                  <c:v>35238</c:v>
                </c:pt>
                <c:pt idx="9670">
                  <c:v>35239</c:v>
                </c:pt>
                <c:pt idx="9671">
                  <c:v>35240</c:v>
                </c:pt>
                <c:pt idx="9672">
                  <c:v>35241</c:v>
                </c:pt>
                <c:pt idx="9673">
                  <c:v>35242</c:v>
                </c:pt>
                <c:pt idx="9674">
                  <c:v>35243</c:v>
                </c:pt>
                <c:pt idx="9675">
                  <c:v>35244</c:v>
                </c:pt>
                <c:pt idx="9676">
                  <c:v>35245</c:v>
                </c:pt>
                <c:pt idx="9677">
                  <c:v>35246</c:v>
                </c:pt>
                <c:pt idx="9678">
                  <c:v>35247</c:v>
                </c:pt>
                <c:pt idx="9679">
                  <c:v>35248</c:v>
                </c:pt>
                <c:pt idx="9680">
                  <c:v>35249</c:v>
                </c:pt>
                <c:pt idx="9681">
                  <c:v>35250</c:v>
                </c:pt>
                <c:pt idx="9682">
                  <c:v>35251</c:v>
                </c:pt>
                <c:pt idx="9683">
                  <c:v>35252</c:v>
                </c:pt>
                <c:pt idx="9684">
                  <c:v>35253</c:v>
                </c:pt>
                <c:pt idx="9685">
                  <c:v>35254</c:v>
                </c:pt>
                <c:pt idx="9686">
                  <c:v>35255</c:v>
                </c:pt>
                <c:pt idx="9687">
                  <c:v>35256</c:v>
                </c:pt>
                <c:pt idx="9688">
                  <c:v>35257</c:v>
                </c:pt>
                <c:pt idx="9689">
                  <c:v>35258</c:v>
                </c:pt>
                <c:pt idx="9690">
                  <c:v>35259</c:v>
                </c:pt>
                <c:pt idx="9691">
                  <c:v>35260</c:v>
                </c:pt>
                <c:pt idx="9692">
                  <c:v>35261</c:v>
                </c:pt>
                <c:pt idx="9693">
                  <c:v>35262</c:v>
                </c:pt>
                <c:pt idx="9694">
                  <c:v>35263</c:v>
                </c:pt>
                <c:pt idx="9695">
                  <c:v>35264</c:v>
                </c:pt>
                <c:pt idx="9696">
                  <c:v>35265</c:v>
                </c:pt>
                <c:pt idx="9697">
                  <c:v>35266</c:v>
                </c:pt>
                <c:pt idx="9698">
                  <c:v>35267</c:v>
                </c:pt>
                <c:pt idx="9699">
                  <c:v>35268</c:v>
                </c:pt>
                <c:pt idx="9700">
                  <c:v>35269</c:v>
                </c:pt>
                <c:pt idx="9701">
                  <c:v>35270</c:v>
                </c:pt>
                <c:pt idx="9702">
                  <c:v>35271</c:v>
                </c:pt>
                <c:pt idx="9703">
                  <c:v>35272</c:v>
                </c:pt>
                <c:pt idx="9704">
                  <c:v>35273</c:v>
                </c:pt>
                <c:pt idx="9705">
                  <c:v>35274</c:v>
                </c:pt>
                <c:pt idx="9706">
                  <c:v>35275</c:v>
                </c:pt>
                <c:pt idx="9707">
                  <c:v>35276</c:v>
                </c:pt>
                <c:pt idx="9708">
                  <c:v>35277</c:v>
                </c:pt>
                <c:pt idx="9709">
                  <c:v>35278</c:v>
                </c:pt>
                <c:pt idx="9710">
                  <c:v>35279</c:v>
                </c:pt>
                <c:pt idx="9711">
                  <c:v>35280</c:v>
                </c:pt>
                <c:pt idx="9712">
                  <c:v>35281</c:v>
                </c:pt>
                <c:pt idx="9713">
                  <c:v>35282</c:v>
                </c:pt>
                <c:pt idx="9714">
                  <c:v>35283</c:v>
                </c:pt>
                <c:pt idx="9715">
                  <c:v>35284</c:v>
                </c:pt>
                <c:pt idx="9716">
                  <c:v>35285</c:v>
                </c:pt>
                <c:pt idx="9717">
                  <c:v>35286</c:v>
                </c:pt>
                <c:pt idx="9718">
                  <c:v>35287</c:v>
                </c:pt>
                <c:pt idx="9719">
                  <c:v>35288</c:v>
                </c:pt>
                <c:pt idx="9720">
                  <c:v>35289</c:v>
                </c:pt>
                <c:pt idx="9721">
                  <c:v>35290</c:v>
                </c:pt>
                <c:pt idx="9722">
                  <c:v>35291</c:v>
                </c:pt>
                <c:pt idx="9723">
                  <c:v>35292</c:v>
                </c:pt>
                <c:pt idx="9724">
                  <c:v>35293</c:v>
                </c:pt>
                <c:pt idx="9725">
                  <c:v>35294</c:v>
                </c:pt>
                <c:pt idx="9726">
                  <c:v>35295</c:v>
                </c:pt>
                <c:pt idx="9727">
                  <c:v>35296</c:v>
                </c:pt>
                <c:pt idx="9728">
                  <c:v>35297</c:v>
                </c:pt>
                <c:pt idx="9729">
                  <c:v>35298</c:v>
                </c:pt>
                <c:pt idx="9730">
                  <c:v>35299</c:v>
                </c:pt>
                <c:pt idx="9731">
                  <c:v>35300</c:v>
                </c:pt>
                <c:pt idx="9732">
                  <c:v>35301</c:v>
                </c:pt>
                <c:pt idx="9733">
                  <c:v>35302</c:v>
                </c:pt>
                <c:pt idx="9734">
                  <c:v>35303</c:v>
                </c:pt>
                <c:pt idx="9735">
                  <c:v>35304</c:v>
                </c:pt>
                <c:pt idx="9736">
                  <c:v>35305</c:v>
                </c:pt>
                <c:pt idx="9737">
                  <c:v>35306</c:v>
                </c:pt>
                <c:pt idx="9738">
                  <c:v>35307</c:v>
                </c:pt>
                <c:pt idx="9739">
                  <c:v>35308</c:v>
                </c:pt>
                <c:pt idx="9740">
                  <c:v>35309</c:v>
                </c:pt>
                <c:pt idx="9741">
                  <c:v>35310</c:v>
                </c:pt>
                <c:pt idx="9742">
                  <c:v>35311</c:v>
                </c:pt>
                <c:pt idx="9743">
                  <c:v>35312</c:v>
                </c:pt>
                <c:pt idx="9744">
                  <c:v>35313</c:v>
                </c:pt>
                <c:pt idx="9745">
                  <c:v>35314</c:v>
                </c:pt>
                <c:pt idx="9746">
                  <c:v>35315</c:v>
                </c:pt>
                <c:pt idx="9747">
                  <c:v>35316</c:v>
                </c:pt>
                <c:pt idx="9748">
                  <c:v>35317</c:v>
                </c:pt>
                <c:pt idx="9749">
                  <c:v>35318</c:v>
                </c:pt>
                <c:pt idx="9750">
                  <c:v>35319</c:v>
                </c:pt>
                <c:pt idx="9751">
                  <c:v>35320</c:v>
                </c:pt>
                <c:pt idx="9752">
                  <c:v>35321</c:v>
                </c:pt>
                <c:pt idx="9753">
                  <c:v>35322</c:v>
                </c:pt>
                <c:pt idx="9754">
                  <c:v>35323</c:v>
                </c:pt>
                <c:pt idx="9755">
                  <c:v>35324</c:v>
                </c:pt>
                <c:pt idx="9756">
                  <c:v>35325</c:v>
                </c:pt>
                <c:pt idx="9757">
                  <c:v>35326</c:v>
                </c:pt>
                <c:pt idx="9758">
                  <c:v>35327</c:v>
                </c:pt>
                <c:pt idx="9759">
                  <c:v>35328</c:v>
                </c:pt>
                <c:pt idx="9760">
                  <c:v>35329</c:v>
                </c:pt>
                <c:pt idx="9761">
                  <c:v>35330</c:v>
                </c:pt>
                <c:pt idx="9762">
                  <c:v>35331</c:v>
                </c:pt>
                <c:pt idx="9763">
                  <c:v>35332</c:v>
                </c:pt>
                <c:pt idx="9764">
                  <c:v>35333</c:v>
                </c:pt>
                <c:pt idx="9765">
                  <c:v>35334</c:v>
                </c:pt>
                <c:pt idx="9766">
                  <c:v>35335</c:v>
                </c:pt>
                <c:pt idx="9767">
                  <c:v>35336</c:v>
                </c:pt>
                <c:pt idx="9768">
                  <c:v>35337</c:v>
                </c:pt>
                <c:pt idx="9769">
                  <c:v>35338</c:v>
                </c:pt>
                <c:pt idx="9770">
                  <c:v>35339</c:v>
                </c:pt>
                <c:pt idx="9771">
                  <c:v>35340</c:v>
                </c:pt>
                <c:pt idx="9772">
                  <c:v>35341</c:v>
                </c:pt>
                <c:pt idx="9773">
                  <c:v>35342</c:v>
                </c:pt>
                <c:pt idx="9774">
                  <c:v>35343</c:v>
                </c:pt>
                <c:pt idx="9775">
                  <c:v>35344</c:v>
                </c:pt>
                <c:pt idx="9776">
                  <c:v>35345</c:v>
                </c:pt>
                <c:pt idx="9777">
                  <c:v>35346</c:v>
                </c:pt>
                <c:pt idx="9778">
                  <c:v>35347</c:v>
                </c:pt>
                <c:pt idx="9779">
                  <c:v>35348</c:v>
                </c:pt>
                <c:pt idx="9780">
                  <c:v>35349</c:v>
                </c:pt>
                <c:pt idx="9781">
                  <c:v>35350</c:v>
                </c:pt>
                <c:pt idx="9782">
                  <c:v>35351</c:v>
                </c:pt>
                <c:pt idx="9783">
                  <c:v>35352</c:v>
                </c:pt>
                <c:pt idx="9784">
                  <c:v>35353</c:v>
                </c:pt>
                <c:pt idx="9785">
                  <c:v>35354</c:v>
                </c:pt>
                <c:pt idx="9786">
                  <c:v>35355</c:v>
                </c:pt>
                <c:pt idx="9787">
                  <c:v>35356</c:v>
                </c:pt>
                <c:pt idx="9788">
                  <c:v>35357</c:v>
                </c:pt>
                <c:pt idx="9789">
                  <c:v>35358</c:v>
                </c:pt>
                <c:pt idx="9790">
                  <c:v>35359</c:v>
                </c:pt>
                <c:pt idx="9791">
                  <c:v>35360</c:v>
                </c:pt>
                <c:pt idx="9792">
                  <c:v>35361</c:v>
                </c:pt>
                <c:pt idx="9793">
                  <c:v>35362</c:v>
                </c:pt>
                <c:pt idx="9794">
                  <c:v>35363</c:v>
                </c:pt>
                <c:pt idx="9795">
                  <c:v>35364</c:v>
                </c:pt>
                <c:pt idx="9796">
                  <c:v>35365</c:v>
                </c:pt>
                <c:pt idx="9797">
                  <c:v>35366</c:v>
                </c:pt>
                <c:pt idx="9798">
                  <c:v>35367</c:v>
                </c:pt>
                <c:pt idx="9799">
                  <c:v>35368</c:v>
                </c:pt>
                <c:pt idx="9800">
                  <c:v>35369</c:v>
                </c:pt>
                <c:pt idx="9801">
                  <c:v>35370</c:v>
                </c:pt>
                <c:pt idx="9802">
                  <c:v>35371</c:v>
                </c:pt>
                <c:pt idx="9803">
                  <c:v>35372</c:v>
                </c:pt>
                <c:pt idx="9804">
                  <c:v>35373</c:v>
                </c:pt>
                <c:pt idx="9805">
                  <c:v>35374</c:v>
                </c:pt>
                <c:pt idx="9806">
                  <c:v>35375</c:v>
                </c:pt>
                <c:pt idx="9807">
                  <c:v>35376</c:v>
                </c:pt>
                <c:pt idx="9808">
                  <c:v>35377</c:v>
                </c:pt>
                <c:pt idx="9809">
                  <c:v>35378</c:v>
                </c:pt>
                <c:pt idx="9810">
                  <c:v>35379</c:v>
                </c:pt>
                <c:pt idx="9811">
                  <c:v>35380</c:v>
                </c:pt>
                <c:pt idx="9812">
                  <c:v>35381</c:v>
                </c:pt>
                <c:pt idx="9813">
                  <c:v>35382</c:v>
                </c:pt>
                <c:pt idx="9814">
                  <c:v>35383</c:v>
                </c:pt>
                <c:pt idx="9815">
                  <c:v>35384</c:v>
                </c:pt>
                <c:pt idx="9816">
                  <c:v>35385</c:v>
                </c:pt>
                <c:pt idx="9817">
                  <c:v>35386</c:v>
                </c:pt>
                <c:pt idx="9818">
                  <c:v>35387</c:v>
                </c:pt>
                <c:pt idx="9819">
                  <c:v>35388</c:v>
                </c:pt>
                <c:pt idx="9820">
                  <c:v>35389</c:v>
                </c:pt>
                <c:pt idx="9821">
                  <c:v>35390</c:v>
                </c:pt>
                <c:pt idx="9822">
                  <c:v>35391</c:v>
                </c:pt>
                <c:pt idx="9823">
                  <c:v>35392</c:v>
                </c:pt>
                <c:pt idx="9824">
                  <c:v>35393</c:v>
                </c:pt>
                <c:pt idx="9825">
                  <c:v>35394</c:v>
                </c:pt>
                <c:pt idx="9826">
                  <c:v>35395</c:v>
                </c:pt>
                <c:pt idx="9827">
                  <c:v>35396</c:v>
                </c:pt>
                <c:pt idx="9828">
                  <c:v>35397</c:v>
                </c:pt>
                <c:pt idx="9829">
                  <c:v>35398</c:v>
                </c:pt>
                <c:pt idx="9830">
                  <c:v>35399</c:v>
                </c:pt>
                <c:pt idx="9831">
                  <c:v>35400</c:v>
                </c:pt>
                <c:pt idx="9832">
                  <c:v>35401</c:v>
                </c:pt>
                <c:pt idx="9833">
                  <c:v>35402</c:v>
                </c:pt>
                <c:pt idx="9834">
                  <c:v>35403</c:v>
                </c:pt>
                <c:pt idx="9835">
                  <c:v>35404</c:v>
                </c:pt>
                <c:pt idx="9836">
                  <c:v>35405</c:v>
                </c:pt>
                <c:pt idx="9837">
                  <c:v>35406</c:v>
                </c:pt>
                <c:pt idx="9838">
                  <c:v>35407</c:v>
                </c:pt>
                <c:pt idx="9839">
                  <c:v>35408</c:v>
                </c:pt>
                <c:pt idx="9840">
                  <c:v>35409</c:v>
                </c:pt>
                <c:pt idx="9841">
                  <c:v>35410</c:v>
                </c:pt>
                <c:pt idx="9842">
                  <c:v>35411</c:v>
                </c:pt>
                <c:pt idx="9843">
                  <c:v>35412</c:v>
                </c:pt>
                <c:pt idx="9844">
                  <c:v>35413</c:v>
                </c:pt>
                <c:pt idx="9845">
                  <c:v>35414</c:v>
                </c:pt>
                <c:pt idx="9846">
                  <c:v>35415</c:v>
                </c:pt>
                <c:pt idx="9847">
                  <c:v>35416</c:v>
                </c:pt>
                <c:pt idx="9848">
                  <c:v>35417</c:v>
                </c:pt>
                <c:pt idx="9849">
                  <c:v>35418</c:v>
                </c:pt>
                <c:pt idx="9850">
                  <c:v>35419</c:v>
                </c:pt>
                <c:pt idx="9851">
                  <c:v>35420</c:v>
                </c:pt>
                <c:pt idx="9852">
                  <c:v>35421</c:v>
                </c:pt>
                <c:pt idx="9853">
                  <c:v>35422</c:v>
                </c:pt>
                <c:pt idx="9854">
                  <c:v>35423</c:v>
                </c:pt>
                <c:pt idx="9855">
                  <c:v>35424</c:v>
                </c:pt>
                <c:pt idx="9856">
                  <c:v>35425</c:v>
                </c:pt>
                <c:pt idx="9857">
                  <c:v>35426</c:v>
                </c:pt>
                <c:pt idx="9858">
                  <c:v>35427</c:v>
                </c:pt>
                <c:pt idx="9859">
                  <c:v>35428</c:v>
                </c:pt>
                <c:pt idx="9860">
                  <c:v>35429</c:v>
                </c:pt>
                <c:pt idx="9861">
                  <c:v>35430</c:v>
                </c:pt>
                <c:pt idx="9862">
                  <c:v>35431</c:v>
                </c:pt>
                <c:pt idx="9863">
                  <c:v>35432</c:v>
                </c:pt>
                <c:pt idx="9864">
                  <c:v>35433</c:v>
                </c:pt>
                <c:pt idx="9865">
                  <c:v>35434</c:v>
                </c:pt>
                <c:pt idx="9866">
                  <c:v>35435</c:v>
                </c:pt>
                <c:pt idx="9867">
                  <c:v>35436</c:v>
                </c:pt>
                <c:pt idx="9868">
                  <c:v>35437</c:v>
                </c:pt>
                <c:pt idx="9869">
                  <c:v>35438</c:v>
                </c:pt>
                <c:pt idx="9870">
                  <c:v>35439</c:v>
                </c:pt>
                <c:pt idx="9871">
                  <c:v>35440</c:v>
                </c:pt>
                <c:pt idx="9872">
                  <c:v>35441</c:v>
                </c:pt>
                <c:pt idx="9873">
                  <c:v>35442</c:v>
                </c:pt>
                <c:pt idx="9874">
                  <c:v>35443</c:v>
                </c:pt>
                <c:pt idx="9875">
                  <c:v>35444</c:v>
                </c:pt>
                <c:pt idx="9876">
                  <c:v>35445</c:v>
                </c:pt>
                <c:pt idx="9877">
                  <c:v>35446</c:v>
                </c:pt>
                <c:pt idx="9878">
                  <c:v>35447</c:v>
                </c:pt>
                <c:pt idx="9879">
                  <c:v>35448</c:v>
                </c:pt>
                <c:pt idx="9880">
                  <c:v>35449</c:v>
                </c:pt>
                <c:pt idx="9881">
                  <c:v>35450</c:v>
                </c:pt>
                <c:pt idx="9882">
                  <c:v>35451</c:v>
                </c:pt>
                <c:pt idx="9883">
                  <c:v>35452</c:v>
                </c:pt>
                <c:pt idx="9884">
                  <c:v>35453</c:v>
                </c:pt>
                <c:pt idx="9885">
                  <c:v>35454</c:v>
                </c:pt>
                <c:pt idx="9886">
                  <c:v>35455</c:v>
                </c:pt>
                <c:pt idx="9887">
                  <c:v>35456</c:v>
                </c:pt>
                <c:pt idx="9888">
                  <c:v>35457</c:v>
                </c:pt>
                <c:pt idx="9889">
                  <c:v>35458</c:v>
                </c:pt>
                <c:pt idx="9890">
                  <c:v>35459</c:v>
                </c:pt>
                <c:pt idx="9891">
                  <c:v>35460</c:v>
                </c:pt>
                <c:pt idx="9892">
                  <c:v>35461</c:v>
                </c:pt>
                <c:pt idx="9893">
                  <c:v>35462</c:v>
                </c:pt>
                <c:pt idx="9894">
                  <c:v>35463</c:v>
                </c:pt>
                <c:pt idx="9895">
                  <c:v>35464</c:v>
                </c:pt>
                <c:pt idx="9896">
                  <c:v>35465</c:v>
                </c:pt>
                <c:pt idx="9897">
                  <c:v>35466</c:v>
                </c:pt>
                <c:pt idx="9898">
                  <c:v>35467</c:v>
                </c:pt>
                <c:pt idx="9899">
                  <c:v>35468</c:v>
                </c:pt>
                <c:pt idx="9900">
                  <c:v>35469</c:v>
                </c:pt>
                <c:pt idx="9901">
                  <c:v>35470</c:v>
                </c:pt>
                <c:pt idx="9902">
                  <c:v>35471</c:v>
                </c:pt>
                <c:pt idx="9903">
                  <c:v>35472</c:v>
                </c:pt>
                <c:pt idx="9904">
                  <c:v>35473</c:v>
                </c:pt>
                <c:pt idx="9905">
                  <c:v>35474</c:v>
                </c:pt>
                <c:pt idx="9906">
                  <c:v>35475</c:v>
                </c:pt>
                <c:pt idx="9907">
                  <c:v>35476</c:v>
                </c:pt>
                <c:pt idx="9908">
                  <c:v>35477</c:v>
                </c:pt>
                <c:pt idx="9909">
                  <c:v>35478</c:v>
                </c:pt>
                <c:pt idx="9910">
                  <c:v>35479</c:v>
                </c:pt>
                <c:pt idx="9911">
                  <c:v>35480</c:v>
                </c:pt>
                <c:pt idx="9912">
                  <c:v>35481</c:v>
                </c:pt>
                <c:pt idx="9913">
                  <c:v>35482</c:v>
                </c:pt>
                <c:pt idx="9914">
                  <c:v>35483</c:v>
                </c:pt>
                <c:pt idx="9915">
                  <c:v>35484</c:v>
                </c:pt>
                <c:pt idx="9916">
                  <c:v>35485</c:v>
                </c:pt>
                <c:pt idx="9917">
                  <c:v>35486</c:v>
                </c:pt>
                <c:pt idx="9918">
                  <c:v>35487</c:v>
                </c:pt>
                <c:pt idx="9919">
                  <c:v>35488</c:v>
                </c:pt>
                <c:pt idx="9920">
                  <c:v>35489</c:v>
                </c:pt>
                <c:pt idx="9921">
                  <c:v>35490</c:v>
                </c:pt>
                <c:pt idx="9922">
                  <c:v>35491</c:v>
                </c:pt>
                <c:pt idx="9923">
                  <c:v>35492</c:v>
                </c:pt>
                <c:pt idx="9924">
                  <c:v>35493</c:v>
                </c:pt>
                <c:pt idx="9925">
                  <c:v>35494</c:v>
                </c:pt>
                <c:pt idx="9926">
                  <c:v>35495</c:v>
                </c:pt>
                <c:pt idx="9927">
                  <c:v>35496</c:v>
                </c:pt>
                <c:pt idx="9928">
                  <c:v>35497</c:v>
                </c:pt>
                <c:pt idx="9929">
                  <c:v>35498</c:v>
                </c:pt>
                <c:pt idx="9930">
                  <c:v>35499</c:v>
                </c:pt>
                <c:pt idx="9931">
                  <c:v>35500</c:v>
                </c:pt>
                <c:pt idx="9932">
                  <c:v>35501</c:v>
                </c:pt>
                <c:pt idx="9933">
                  <c:v>35502</c:v>
                </c:pt>
                <c:pt idx="9934">
                  <c:v>35503</c:v>
                </c:pt>
                <c:pt idx="9935">
                  <c:v>35504</c:v>
                </c:pt>
                <c:pt idx="9936">
                  <c:v>35505</c:v>
                </c:pt>
                <c:pt idx="9937">
                  <c:v>35506</c:v>
                </c:pt>
                <c:pt idx="9938">
                  <c:v>35507</c:v>
                </c:pt>
                <c:pt idx="9939">
                  <c:v>35508</c:v>
                </c:pt>
                <c:pt idx="9940">
                  <c:v>35509</c:v>
                </c:pt>
                <c:pt idx="9941">
                  <c:v>35510</c:v>
                </c:pt>
                <c:pt idx="9942">
                  <c:v>35511</c:v>
                </c:pt>
                <c:pt idx="9943">
                  <c:v>35512</c:v>
                </c:pt>
                <c:pt idx="9944">
                  <c:v>35513</c:v>
                </c:pt>
                <c:pt idx="9945">
                  <c:v>35514</c:v>
                </c:pt>
                <c:pt idx="9946">
                  <c:v>35515</c:v>
                </c:pt>
                <c:pt idx="9947">
                  <c:v>35516</c:v>
                </c:pt>
                <c:pt idx="9948">
                  <c:v>35517</c:v>
                </c:pt>
                <c:pt idx="9949">
                  <c:v>35518</c:v>
                </c:pt>
                <c:pt idx="9950">
                  <c:v>35519</c:v>
                </c:pt>
                <c:pt idx="9951">
                  <c:v>35520</c:v>
                </c:pt>
                <c:pt idx="9952">
                  <c:v>35521</c:v>
                </c:pt>
                <c:pt idx="9953">
                  <c:v>35522</c:v>
                </c:pt>
                <c:pt idx="9954">
                  <c:v>35523</c:v>
                </c:pt>
                <c:pt idx="9955">
                  <c:v>35524</c:v>
                </c:pt>
                <c:pt idx="9956">
                  <c:v>35525</c:v>
                </c:pt>
                <c:pt idx="9957">
                  <c:v>35526</c:v>
                </c:pt>
                <c:pt idx="9958">
                  <c:v>35527</c:v>
                </c:pt>
                <c:pt idx="9959">
                  <c:v>35528</c:v>
                </c:pt>
                <c:pt idx="9960">
                  <c:v>35529</c:v>
                </c:pt>
                <c:pt idx="9961">
                  <c:v>35530</c:v>
                </c:pt>
                <c:pt idx="9962">
                  <c:v>35531</c:v>
                </c:pt>
                <c:pt idx="9963">
                  <c:v>35532</c:v>
                </c:pt>
                <c:pt idx="9964">
                  <c:v>35533</c:v>
                </c:pt>
                <c:pt idx="9965">
                  <c:v>35534</c:v>
                </c:pt>
                <c:pt idx="9966">
                  <c:v>35535</c:v>
                </c:pt>
                <c:pt idx="9967">
                  <c:v>35536</c:v>
                </c:pt>
                <c:pt idx="9968">
                  <c:v>35537</c:v>
                </c:pt>
                <c:pt idx="9969">
                  <c:v>35538</c:v>
                </c:pt>
                <c:pt idx="9970">
                  <c:v>35539</c:v>
                </c:pt>
                <c:pt idx="9971">
                  <c:v>35540</c:v>
                </c:pt>
                <c:pt idx="9972">
                  <c:v>35541</c:v>
                </c:pt>
                <c:pt idx="9973">
                  <c:v>35542</c:v>
                </c:pt>
                <c:pt idx="9974">
                  <c:v>35543</c:v>
                </c:pt>
                <c:pt idx="9975">
                  <c:v>35544</c:v>
                </c:pt>
                <c:pt idx="9976">
                  <c:v>35545</c:v>
                </c:pt>
                <c:pt idx="9977">
                  <c:v>35546</c:v>
                </c:pt>
                <c:pt idx="9978">
                  <c:v>35547</c:v>
                </c:pt>
                <c:pt idx="9979">
                  <c:v>35548</c:v>
                </c:pt>
                <c:pt idx="9980">
                  <c:v>35549</c:v>
                </c:pt>
                <c:pt idx="9981">
                  <c:v>35550</c:v>
                </c:pt>
                <c:pt idx="9982">
                  <c:v>35551</c:v>
                </c:pt>
                <c:pt idx="9983">
                  <c:v>35552</c:v>
                </c:pt>
                <c:pt idx="9984">
                  <c:v>35553</c:v>
                </c:pt>
                <c:pt idx="9985">
                  <c:v>35554</c:v>
                </c:pt>
                <c:pt idx="9986">
                  <c:v>35555</c:v>
                </c:pt>
                <c:pt idx="9987">
                  <c:v>35556</c:v>
                </c:pt>
                <c:pt idx="9988">
                  <c:v>35557</c:v>
                </c:pt>
                <c:pt idx="9989">
                  <c:v>35558</c:v>
                </c:pt>
                <c:pt idx="9990">
                  <c:v>35559</c:v>
                </c:pt>
                <c:pt idx="9991">
                  <c:v>35560</c:v>
                </c:pt>
                <c:pt idx="9992">
                  <c:v>35561</c:v>
                </c:pt>
                <c:pt idx="9993">
                  <c:v>35562</c:v>
                </c:pt>
                <c:pt idx="9994">
                  <c:v>35563</c:v>
                </c:pt>
                <c:pt idx="9995">
                  <c:v>35564</c:v>
                </c:pt>
                <c:pt idx="9996">
                  <c:v>35565</c:v>
                </c:pt>
                <c:pt idx="9997">
                  <c:v>35566</c:v>
                </c:pt>
                <c:pt idx="9998">
                  <c:v>35567</c:v>
                </c:pt>
                <c:pt idx="9999">
                  <c:v>35568</c:v>
                </c:pt>
                <c:pt idx="10000">
                  <c:v>35569</c:v>
                </c:pt>
                <c:pt idx="10001">
                  <c:v>35570</c:v>
                </c:pt>
                <c:pt idx="10002">
                  <c:v>35571</c:v>
                </c:pt>
                <c:pt idx="10003">
                  <c:v>35572</c:v>
                </c:pt>
                <c:pt idx="10004">
                  <c:v>35573</c:v>
                </c:pt>
                <c:pt idx="10005">
                  <c:v>35574</c:v>
                </c:pt>
                <c:pt idx="10006">
                  <c:v>35575</c:v>
                </c:pt>
                <c:pt idx="10007">
                  <c:v>35576</c:v>
                </c:pt>
                <c:pt idx="10008">
                  <c:v>35577</c:v>
                </c:pt>
                <c:pt idx="10009">
                  <c:v>35578</c:v>
                </c:pt>
                <c:pt idx="10010">
                  <c:v>35579</c:v>
                </c:pt>
                <c:pt idx="10011">
                  <c:v>35580</c:v>
                </c:pt>
                <c:pt idx="10012">
                  <c:v>35581</c:v>
                </c:pt>
                <c:pt idx="10013">
                  <c:v>35582</c:v>
                </c:pt>
                <c:pt idx="10014">
                  <c:v>35583</c:v>
                </c:pt>
                <c:pt idx="10015">
                  <c:v>35584</c:v>
                </c:pt>
                <c:pt idx="10016">
                  <c:v>35585</c:v>
                </c:pt>
                <c:pt idx="10017">
                  <c:v>35586</c:v>
                </c:pt>
                <c:pt idx="10018">
                  <c:v>35587</c:v>
                </c:pt>
                <c:pt idx="10019">
                  <c:v>35588</c:v>
                </c:pt>
                <c:pt idx="10020">
                  <c:v>35589</c:v>
                </c:pt>
                <c:pt idx="10021">
                  <c:v>35590</c:v>
                </c:pt>
                <c:pt idx="10022">
                  <c:v>35591</c:v>
                </c:pt>
                <c:pt idx="10023">
                  <c:v>35592</c:v>
                </c:pt>
                <c:pt idx="10024">
                  <c:v>35593</c:v>
                </c:pt>
                <c:pt idx="10025">
                  <c:v>35594</c:v>
                </c:pt>
                <c:pt idx="10026">
                  <c:v>35595</c:v>
                </c:pt>
                <c:pt idx="10027">
                  <c:v>35596</c:v>
                </c:pt>
                <c:pt idx="10028">
                  <c:v>35597</c:v>
                </c:pt>
                <c:pt idx="10029">
                  <c:v>35598</c:v>
                </c:pt>
                <c:pt idx="10030">
                  <c:v>35599</c:v>
                </c:pt>
                <c:pt idx="10031">
                  <c:v>35600</c:v>
                </c:pt>
                <c:pt idx="10032">
                  <c:v>35601</c:v>
                </c:pt>
                <c:pt idx="10033">
                  <c:v>35602</c:v>
                </c:pt>
                <c:pt idx="10034">
                  <c:v>35603</c:v>
                </c:pt>
                <c:pt idx="10035">
                  <c:v>35604</c:v>
                </c:pt>
                <c:pt idx="10036">
                  <c:v>35605</c:v>
                </c:pt>
                <c:pt idx="10037">
                  <c:v>35606</c:v>
                </c:pt>
                <c:pt idx="10038">
                  <c:v>35607</c:v>
                </c:pt>
                <c:pt idx="10039">
                  <c:v>35608</c:v>
                </c:pt>
                <c:pt idx="10040">
                  <c:v>35609</c:v>
                </c:pt>
                <c:pt idx="10041">
                  <c:v>35610</c:v>
                </c:pt>
                <c:pt idx="10042">
                  <c:v>35611</c:v>
                </c:pt>
                <c:pt idx="10043">
                  <c:v>35612</c:v>
                </c:pt>
                <c:pt idx="10044">
                  <c:v>35613</c:v>
                </c:pt>
                <c:pt idx="10045">
                  <c:v>35614</c:v>
                </c:pt>
                <c:pt idx="10046">
                  <c:v>35615</c:v>
                </c:pt>
                <c:pt idx="10047">
                  <c:v>35616</c:v>
                </c:pt>
                <c:pt idx="10048">
                  <c:v>35617</c:v>
                </c:pt>
                <c:pt idx="10049">
                  <c:v>35618</c:v>
                </c:pt>
                <c:pt idx="10050">
                  <c:v>35619</c:v>
                </c:pt>
                <c:pt idx="10051">
                  <c:v>35620</c:v>
                </c:pt>
                <c:pt idx="10052">
                  <c:v>35621</c:v>
                </c:pt>
                <c:pt idx="10053">
                  <c:v>35622</c:v>
                </c:pt>
                <c:pt idx="10054">
                  <c:v>35623</c:v>
                </c:pt>
                <c:pt idx="10055">
                  <c:v>35624</c:v>
                </c:pt>
                <c:pt idx="10056">
                  <c:v>35625</c:v>
                </c:pt>
                <c:pt idx="10057">
                  <c:v>35626</c:v>
                </c:pt>
                <c:pt idx="10058">
                  <c:v>35627</c:v>
                </c:pt>
                <c:pt idx="10059">
                  <c:v>35628</c:v>
                </c:pt>
                <c:pt idx="10060">
                  <c:v>35629</c:v>
                </c:pt>
                <c:pt idx="10061">
                  <c:v>35630</c:v>
                </c:pt>
                <c:pt idx="10062">
                  <c:v>35631</c:v>
                </c:pt>
                <c:pt idx="10063">
                  <c:v>35632</c:v>
                </c:pt>
                <c:pt idx="10064">
                  <c:v>35633</c:v>
                </c:pt>
                <c:pt idx="10065">
                  <c:v>35634</c:v>
                </c:pt>
                <c:pt idx="10066">
                  <c:v>35635</c:v>
                </c:pt>
                <c:pt idx="10067">
                  <c:v>35636</c:v>
                </c:pt>
                <c:pt idx="10068">
                  <c:v>35637</c:v>
                </c:pt>
                <c:pt idx="10069">
                  <c:v>35638</c:v>
                </c:pt>
                <c:pt idx="10070">
                  <c:v>35639</c:v>
                </c:pt>
                <c:pt idx="10071">
                  <c:v>35640</c:v>
                </c:pt>
                <c:pt idx="10072">
                  <c:v>35641</c:v>
                </c:pt>
                <c:pt idx="10073">
                  <c:v>35642</c:v>
                </c:pt>
                <c:pt idx="10074">
                  <c:v>35643</c:v>
                </c:pt>
                <c:pt idx="10075">
                  <c:v>35644</c:v>
                </c:pt>
                <c:pt idx="10076">
                  <c:v>35645</c:v>
                </c:pt>
                <c:pt idx="10077">
                  <c:v>35646</c:v>
                </c:pt>
                <c:pt idx="10078">
                  <c:v>35647</c:v>
                </c:pt>
                <c:pt idx="10079">
                  <c:v>35648</c:v>
                </c:pt>
                <c:pt idx="10080">
                  <c:v>35649</c:v>
                </c:pt>
                <c:pt idx="10081">
                  <c:v>35650</c:v>
                </c:pt>
                <c:pt idx="10082">
                  <c:v>35651</c:v>
                </c:pt>
                <c:pt idx="10083">
                  <c:v>35652</c:v>
                </c:pt>
                <c:pt idx="10084">
                  <c:v>35653</c:v>
                </c:pt>
                <c:pt idx="10085">
                  <c:v>35654</c:v>
                </c:pt>
                <c:pt idx="10086">
                  <c:v>35655</c:v>
                </c:pt>
                <c:pt idx="10087">
                  <c:v>35656</c:v>
                </c:pt>
                <c:pt idx="10088">
                  <c:v>35657</c:v>
                </c:pt>
                <c:pt idx="10089">
                  <c:v>35658</c:v>
                </c:pt>
                <c:pt idx="10090">
                  <c:v>35659</c:v>
                </c:pt>
                <c:pt idx="10091">
                  <c:v>35660</c:v>
                </c:pt>
                <c:pt idx="10092">
                  <c:v>35661</c:v>
                </c:pt>
                <c:pt idx="10093">
                  <c:v>35662</c:v>
                </c:pt>
                <c:pt idx="10094">
                  <c:v>35663</c:v>
                </c:pt>
                <c:pt idx="10095">
                  <c:v>35664</c:v>
                </c:pt>
                <c:pt idx="10096">
                  <c:v>35665</c:v>
                </c:pt>
                <c:pt idx="10097">
                  <c:v>35666</c:v>
                </c:pt>
                <c:pt idx="10098">
                  <c:v>35667</c:v>
                </c:pt>
                <c:pt idx="10099">
                  <c:v>35668</c:v>
                </c:pt>
                <c:pt idx="10100">
                  <c:v>35669</c:v>
                </c:pt>
                <c:pt idx="10101">
                  <c:v>35670</c:v>
                </c:pt>
                <c:pt idx="10102">
                  <c:v>35671</c:v>
                </c:pt>
                <c:pt idx="10103">
                  <c:v>35672</c:v>
                </c:pt>
                <c:pt idx="10104">
                  <c:v>35673</c:v>
                </c:pt>
                <c:pt idx="10105">
                  <c:v>35674</c:v>
                </c:pt>
                <c:pt idx="10106">
                  <c:v>35675</c:v>
                </c:pt>
                <c:pt idx="10107">
                  <c:v>35676</c:v>
                </c:pt>
                <c:pt idx="10108">
                  <c:v>35677</c:v>
                </c:pt>
                <c:pt idx="10109">
                  <c:v>35678</c:v>
                </c:pt>
                <c:pt idx="10110">
                  <c:v>35679</c:v>
                </c:pt>
                <c:pt idx="10111">
                  <c:v>35680</c:v>
                </c:pt>
                <c:pt idx="10112">
                  <c:v>35681</c:v>
                </c:pt>
                <c:pt idx="10113">
                  <c:v>35682</c:v>
                </c:pt>
                <c:pt idx="10114">
                  <c:v>35683</c:v>
                </c:pt>
                <c:pt idx="10115">
                  <c:v>35684</c:v>
                </c:pt>
                <c:pt idx="10116">
                  <c:v>35685</c:v>
                </c:pt>
                <c:pt idx="10117">
                  <c:v>35686</c:v>
                </c:pt>
                <c:pt idx="10118">
                  <c:v>35687</c:v>
                </c:pt>
                <c:pt idx="10119">
                  <c:v>35688</c:v>
                </c:pt>
                <c:pt idx="10120">
                  <c:v>35689</c:v>
                </c:pt>
                <c:pt idx="10121">
                  <c:v>35690</c:v>
                </c:pt>
                <c:pt idx="10122">
                  <c:v>35691</c:v>
                </c:pt>
                <c:pt idx="10123">
                  <c:v>35692</c:v>
                </c:pt>
                <c:pt idx="10124">
                  <c:v>35693</c:v>
                </c:pt>
                <c:pt idx="10125">
                  <c:v>35694</c:v>
                </c:pt>
                <c:pt idx="10126">
                  <c:v>35695</c:v>
                </c:pt>
                <c:pt idx="10127">
                  <c:v>35696</c:v>
                </c:pt>
                <c:pt idx="10128">
                  <c:v>35697</c:v>
                </c:pt>
                <c:pt idx="10129">
                  <c:v>35698</c:v>
                </c:pt>
                <c:pt idx="10130">
                  <c:v>35699</c:v>
                </c:pt>
                <c:pt idx="10131">
                  <c:v>35700</c:v>
                </c:pt>
                <c:pt idx="10132">
                  <c:v>35701</c:v>
                </c:pt>
                <c:pt idx="10133">
                  <c:v>35702</c:v>
                </c:pt>
                <c:pt idx="10134">
                  <c:v>35703</c:v>
                </c:pt>
                <c:pt idx="10135">
                  <c:v>35704</c:v>
                </c:pt>
                <c:pt idx="10136">
                  <c:v>35705</c:v>
                </c:pt>
                <c:pt idx="10137">
                  <c:v>35706</c:v>
                </c:pt>
                <c:pt idx="10138">
                  <c:v>35707</c:v>
                </c:pt>
                <c:pt idx="10139">
                  <c:v>35708</c:v>
                </c:pt>
                <c:pt idx="10140">
                  <c:v>35709</c:v>
                </c:pt>
                <c:pt idx="10141">
                  <c:v>35710</c:v>
                </c:pt>
                <c:pt idx="10142">
                  <c:v>35711</c:v>
                </c:pt>
                <c:pt idx="10143">
                  <c:v>35712</c:v>
                </c:pt>
                <c:pt idx="10144">
                  <c:v>35713</c:v>
                </c:pt>
                <c:pt idx="10145">
                  <c:v>35714</c:v>
                </c:pt>
                <c:pt idx="10146">
                  <c:v>35715</c:v>
                </c:pt>
                <c:pt idx="10147">
                  <c:v>35716</c:v>
                </c:pt>
                <c:pt idx="10148">
                  <c:v>35717</c:v>
                </c:pt>
                <c:pt idx="10149">
                  <c:v>35718</c:v>
                </c:pt>
                <c:pt idx="10150">
                  <c:v>35719</c:v>
                </c:pt>
                <c:pt idx="10151">
                  <c:v>35720</c:v>
                </c:pt>
                <c:pt idx="10152">
                  <c:v>35721</c:v>
                </c:pt>
                <c:pt idx="10153">
                  <c:v>35722</c:v>
                </c:pt>
                <c:pt idx="10154">
                  <c:v>35723</c:v>
                </c:pt>
                <c:pt idx="10155">
                  <c:v>35724</c:v>
                </c:pt>
                <c:pt idx="10156">
                  <c:v>35725</c:v>
                </c:pt>
                <c:pt idx="10157">
                  <c:v>35726</c:v>
                </c:pt>
                <c:pt idx="10158">
                  <c:v>35727</c:v>
                </c:pt>
                <c:pt idx="10159">
                  <c:v>35728</c:v>
                </c:pt>
                <c:pt idx="10160">
                  <c:v>35729</c:v>
                </c:pt>
                <c:pt idx="10161">
                  <c:v>35730</c:v>
                </c:pt>
                <c:pt idx="10162">
                  <c:v>35731</c:v>
                </c:pt>
                <c:pt idx="10163">
                  <c:v>35732</c:v>
                </c:pt>
                <c:pt idx="10164">
                  <c:v>35733</c:v>
                </c:pt>
                <c:pt idx="10165">
                  <c:v>35734</c:v>
                </c:pt>
                <c:pt idx="10166">
                  <c:v>35735</c:v>
                </c:pt>
                <c:pt idx="10167">
                  <c:v>35736</c:v>
                </c:pt>
                <c:pt idx="10168">
                  <c:v>35737</c:v>
                </c:pt>
                <c:pt idx="10169">
                  <c:v>35738</c:v>
                </c:pt>
                <c:pt idx="10170">
                  <c:v>35739</c:v>
                </c:pt>
                <c:pt idx="10171">
                  <c:v>35740</c:v>
                </c:pt>
                <c:pt idx="10172">
                  <c:v>35741</c:v>
                </c:pt>
                <c:pt idx="10173">
                  <c:v>35742</c:v>
                </c:pt>
                <c:pt idx="10174">
                  <c:v>35743</c:v>
                </c:pt>
                <c:pt idx="10175">
                  <c:v>35744</c:v>
                </c:pt>
                <c:pt idx="10176">
                  <c:v>35745</c:v>
                </c:pt>
                <c:pt idx="10177">
                  <c:v>35746</c:v>
                </c:pt>
                <c:pt idx="10178">
                  <c:v>35747</c:v>
                </c:pt>
                <c:pt idx="10179">
                  <c:v>35748</c:v>
                </c:pt>
                <c:pt idx="10180">
                  <c:v>35749</c:v>
                </c:pt>
                <c:pt idx="10181">
                  <c:v>35750</c:v>
                </c:pt>
                <c:pt idx="10182">
                  <c:v>35751</c:v>
                </c:pt>
                <c:pt idx="10183">
                  <c:v>35752</c:v>
                </c:pt>
                <c:pt idx="10184">
                  <c:v>35753</c:v>
                </c:pt>
                <c:pt idx="10185">
                  <c:v>35754</c:v>
                </c:pt>
                <c:pt idx="10186">
                  <c:v>35755</c:v>
                </c:pt>
                <c:pt idx="10187">
                  <c:v>35756</c:v>
                </c:pt>
                <c:pt idx="10188">
                  <c:v>35757</c:v>
                </c:pt>
                <c:pt idx="10189">
                  <c:v>35758</c:v>
                </c:pt>
                <c:pt idx="10190">
                  <c:v>35759</c:v>
                </c:pt>
                <c:pt idx="10191">
                  <c:v>35760</c:v>
                </c:pt>
                <c:pt idx="10192">
                  <c:v>35761</c:v>
                </c:pt>
                <c:pt idx="10193">
                  <c:v>35762</c:v>
                </c:pt>
                <c:pt idx="10194">
                  <c:v>35763</c:v>
                </c:pt>
                <c:pt idx="10195">
                  <c:v>35764</c:v>
                </c:pt>
                <c:pt idx="10196">
                  <c:v>35765</c:v>
                </c:pt>
                <c:pt idx="10197">
                  <c:v>35766</c:v>
                </c:pt>
                <c:pt idx="10198">
                  <c:v>35767</c:v>
                </c:pt>
                <c:pt idx="10199">
                  <c:v>35768</c:v>
                </c:pt>
                <c:pt idx="10200">
                  <c:v>35769</c:v>
                </c:pt>
                <c:pt idx="10201">
                  <c:v>35770</c:v>
                </c:pt>
                <c:pt idx="10202">
                  <c:v>35771</c:v>
                </c:pt>
                <c:pt idx="10203">
                  <c:v>35772</c:v>
                </c:pt>
                <c:pt idx="10204">
                  <c:v>35773</c:v>
                </c:pt>
                <c:pt idx="10205">
                  <c:v>35774</c:v>
                </c:pt>
                <c:pt idx="10206">
                  <c:v>35775</c:v>
                </c:pt>
                <c:pt idx="10207">
                  <c:v>35776</c:v>
                </c:pt>
                <c:pt idx="10208">
                  <c:v>35777</c:v>
                </c:pt>
                <c:pt idx="10209">
                  <c:v>35778</c:v>
                </c:pt>
                <c:pt idx="10210">
                  <c:v>35779</c:v>
                </c:pt>
                <c:pt idx="10211">
                  <c:v>35780</c:v>
                </c:pt>
                <c:pt idx="10212">
                  <c:v>35781</c:v>
                </c:pt>
                <c:pt idx="10213">
                  <c:v>35782</c:v>
                </c:pt>
                <c:pt idx="10214">
                  <c:v>35783</c:v>
                </c:pt>
                <c:pt idx="10215">
                  <c:v>35784</c:v>
                </c:pt>
                <c:pt idx="10216">
                  <c:v>35785</c:v>
                </c:pt>
                <c:pt idx="10217">
                  <c:v>35786</c:v>
                </c:pt>
                <c:pt idx="10218">
                  <c:v>35787</c:v>
                </c:pt>
                <c:pt idx="10219">
                  <c:v>35788</c:v>
                </c:pt>
                <c:pt idx="10220">
                  <c:v>35789</c:v>
                </c:pt>
                <c:pt idx="10221">
                  <c:v>35790</c:v>
                </c:pt>
                <c:pt idx="10222">
                  <c:v>35791</c:v>
                </c:pt>
                <c:pt idx="10223">
                  <c:v>35792</c:v>
                </c:pt>
                <c:pt idx="10224">
                  <c:v>35793</c:v>
                </c:pt>
                <c:pt idx="10225">
                  <c:v>35794</c:v>
                </c:pt>
                <c:pt idx="10226">
                  <c:v>35795</c:v>
                </c:pt>
                <c:pt idx="10227">
                  <c:v>35796</c:v>
                </c:pt>
                <c:pt idx="10228">
                  <c:v>35797</c:v>
                </c:pt>
                <c:pt idx="10229">
                  <c:v>35798</c:v>
                </c:pt>
                <c:pt idx="10230">
                  <c:v>35799</c:v>
                </c:pt>
                <c:pt idx="10231">
                  <c:v>35800</c:v>
                </c:pt>
                <c:pt idx="10232">
                  <c:v>35801</c:v>
                </c:pt>
                <c:pt idx="10233">
                  <c:v>35802</c:v>
                </c:pt>
                <c:pt idx="10234">
                  <c:v>35803</c:v>
                </c:pt>
                <c:pt idx="10235">
                  <c:v>35804</c:v>
                </c:pt>
                <c:pt idx="10236">
                  <c:v>35805</c:v>
                </c:pt>
                <c:pt idx="10237">
                  <c:v>35806</c:v>
                </c:pt>
                <c:pt idx="10238">
                  <c:v>35807</c:v>
                </c:pt>
                <c:pt idx="10239">
                  <c:v>35808</c:v>
                </c:pt>
                <c:pt idx="10240">
                  <c:v>35809</c:v>
                </c:pt>
                <c:pt idx="10241">
                  <c:v>35810</c:v>
                </c:pt>
                <c:pt idx="10242">
                  <c:v>35811</c:v>
                </c:pt>
                <c:pt idx="10243">
                  <c:v>35812</c:v>
                </c:pt>
                <c:pt idx="10244">
                  <c:v>35813</c:v>
                </c:pt>
                <c:pt idx="10245">
                  <c:v>35814</c:v>
                </c:pt>
                <c:pt idx="10246">
                  <c:v>35815</c:v>
                </c:pt>
                <c:pt idx="10247">
                  <c:v>35816</c:v>
                </c:pt>
                <c:pt idx="10248">
                  <c:v>35817</c:v>
                </c:pt>
                <c:pt idx="10249">
                  <c:v>35818</c:v>
                </c:pt>
                <c:pt idx="10250">
                  <c:v>35819</c:v>
                </c:pt>
                <c:pt idx="10251">
                  <c:v>35820</c:v>
                </c:pt>
                <c:pt idx="10252">
                  <c:v>35821</c:v>
                </c:pt>
                <c:pt idx="10253">
                  <c:v>35822</c:v>
                </c:pt>
                <c:pt idx="10254">
                  <c:v>35823</c:v>
                </c:pt>
                <c:pt idx="10255">
                  <c:v>35824</c:v>
                </c:pt>
                <c:pt idx="10256">
                  <c:v>35825</c:v>
                </c:pt>
                <c:pt idx="10257">
                  <c:v>35826</c:v>
                </c:pt>
                <c:pt idx="10258">
                  <c:v>35827</c:v>
                </c:pt>
                <c:pt idx="10259">
                  <c:v>35828</c:v>
                </c:pt>
                <c:pt idx="10260">
                  <c:v>35829</c:v>
                </c:pt>
                <c:pt idx="10261">
                  <c:v>35830</c:v>
                </c:pt>
                <c:pt idx="10262">
                  <c:v>35831</c:v>
                </c:pt>
                <c:pt idx="10263">
                  <c:v>35832</c:v>
                </c:pt>
                <c:pt idx="10264">
                  <c:v>35833</c:v>
                </c:pt>
                <c:pt idx="10265">
                  <c:v>35834</c:v>
                </c:pt>
                <c:pt idx="10266">
                  <c:v>35835</c:v>
                </c:pt>
                <c:pt idx="10267">
                  <c:v>35836</c:v>
                </c:pt>
                <c:pt idx="10268">
                  <c:v>35837</c:v>
                </c:pt>
                <c:pt idx="10269">
                  <c:v>35838</c:v>
                </c:pt>
                <c:pt idx="10270">
                  <c:v>35839</c:v>
                </c:pt>
                <c:pt idx="10271">
                  <c:v>35840</c:v>
                </c:pt>
                <c:pt idx="10272">
                  <c:v>35841</c:v>
                </c:pt>
                <c:pt idx="10273">
                  <c:v>35842</c:v>
                </c:pt>
                <c:pt idx="10274">
                  <c:v>35843</c:v>
                </c:pt>
                <c:pt idx="10275">
                  <c:v>35844</c:v>
                </c:pt>
                <c:pt idx="10276">
                  <c:v>35845</c:v>
                </c:pt>
                <c:pt idx="10277">
                  <c:v>35846</c:v>
                </c:pt>
                <c:pt idx="10278">
                  <c:v>35847</c:v>
                </c:pt>
                <c:pt idx="10279">
                  <c:v>35848</c:v>
                </c:pt>
                <c:pt idx="10280">
                  <c:v>35849</c:v>
                </c:pt>
                <c:pt idx="10281">
                  <c:v>35850</c:v>
                </c:pt>
                <c:pt idx="10282">
                  <c:v>35851</c:v>
                </c:pt>
                <c:pt idx="10283">
                  <c:v>35852</c:v>
                </c:pt>
                <c:pt idx="10284">
                  <c:v>35853</c:v>
                </c:pt>
                <c:pt idx="10285">
                  <c:v>35854</c:v>
                </c:pt>
                <c:pt idx="10286">
                  <c:v>35855</c:v>
                </c:pt>
                <c:pt idx="10287">
                  <c:v>35856</c:v>
                </c:pt>
                <c:pt idx="10288">
                  <c:v>35857</c:v>
                </c:pt>
                <c:pt idx="10289">
                  <c:v>35858</c:v>
                </c:pt>
                <c:pt idx="10290">
                  <c:v>35859</c:v>
                </c:pt>
                <c:pt idx="10291">
                  <c:v>35860</c:v>
                </c:pt>
                <c:pt idx="10292">
                  <c:v>35861</c:v>
                </c:pt>
                <c:pt idx="10293">
                  <c:v>35862</c:v>
                </c:pt>
                <c:pt idx="10294">
                  <c:v>35863</c:v>
                </c:pt>
                <c:pt idx="10295">
                  <c:v>35864</c:v>
                </c:pt>
                <c:pt idx="10296">
                  <c:v>35865</c:v>
                </c:pt>
                <c:pt idx="10297">
                  <c:v>35866</c:v>
                </c:pt>
                <c:pt idx="10298">
                  <c:v>35867</c:v>
                </c:pt>
                <c:pt idx="10299">
                  <c:v>35868</c:v>
                </c:pt>
                <c:pt idx="10300">
                  <c:v>35869</c:v>
                </c:pt>
                <c:pt idx="10301">
                  <c:v>35870</c:v>
                </c:pt>
                <c:pt idx="10302">
                  <c:v>35871</c:v>
                </c:pt>
                <c:pt idx="10303">
                  <c:v>35872</c:v>
                </c:pt>
                <c:pt idx="10304">
                  <c:v>35873</c:v>
                </c:pt>
                <c:pt idx="10305">
                  <c:v>35874</c:v>
                </c:pt>
                <c:pt idx="10306">
                  <c:v>35875</c:v>
                </c:pt>
                <c:pt idx="10307">
                  <c:v>35876</c:v>
                </c:pt>
                <c:pt idx="10308">
                  <c:v>35877</c:v>
                </c:pt>
                <c:pt idx="10309">
                  <c:v>35878</c:v>
                </c:pt>
                <c:pt idx="10310">
                  <c:v>35879</c:v>
                </c:pt>
                <c:pt idx="10311">
                  <c:v>35880</c:v>
                </c:pt>
                <c:pt idx="10312">
                  <c:v>35881</c:v>
                </c:pt>
                <c:pt idx="10313">
                  <c:v>35882</c:v>
                </c:pt>
                <c:pt idx="10314">
                  <c:v>35883</c:v>
                </c:pt>
                <c:pt idx="10315">
                  <c:v>35884</c:v>
                </c:pt>
                <c:pt idx="10316">
                  <c:v>35885</c:v>
                </c:pt>
                <c:pt idx="10317">
                  <c:v>35886</c:v>
                </c:pt>
                <c:pt idx="10318">
                  <c:v>35887</c:v>
                </c:pt>
                <c:pt idx="10319">
                  <c:v>35888</c:v>
                </c:pt>
                <c:pt idx="10320">
                  <c:v>35889</c:v>
                </c:pt>
                <c:pt idx="10321">
                  <c:v>35890</c:v>
                </c:pt>
                <c:pt idx="10322">
                  <c:v>35891</c:v>
                </c:pt>
                <c:pt idx="10323">
                  <c:v>35892</c:v>
                </c:pt>
                <c:pt idx="10324">
                  <c:v>35893</c:v>
                </c:pt>
                <c:pt idx="10325">
                  <c:v>35894</c:v>
                </c:pt>
                <c:pt idx="10326">
                  <c:v>35895</c:v>
                </c:pt>
                <c:pt idx="10327">
                  <c:v>35896</c:v>
                </c:pt>
                <c:pt idx="10328">
                  <c:v>35897</c:v>
                </c:pt>
                <c:pt idx="10329">
                  <c:v>35898</c:v>
                </c:pt>
                <c:pt idx="10330">
                  <c:v>35899</c:v>
                </c:pt>
                <c:pt idx="10331">
                  <c:v>35900</c:v>
                </c:pt>
                <c:pt idx="10332">
                  <c:v>35901</c:v>
                </c:pt>
                <c:pt idx="10333">
                  <c:v>35902</c:v>
                </c:pt>
                <c:pt idx="10334">
                  <c:v>35903</c:v>
                </c:pt>
                <c:pt idx="10335">
                  <c:v>35904</c:v>
                </c:pt>
                <c:pt idx="10336">
                  <c:v>35905</c:v>
                </c:pt>
                <c:pt idx="10337">
                  <c:v>35906</c:v>
                </c:pt>
                <c:pt idx="10338">
                  <c:v>35907</c:v>
                </c:pt>
                <c:pt idx="10339">
                  <c:v>35908</c:v>
                </c:pt>
                <c:pt idx="10340">
                  <c:v>35909</c:v>
                </c:pt>
                <c:pt idx="10341">
                  <c:v>35910</c:v>
                </c:pt>
                <c:pt idx="10342">
                  <c:v>35911</c:v>
                </c:pt>
                <c:pt idx="10343">
                  <c:v>35912</c:v>
                </c:pt>
                <c:pt idx="10344">
                  <c:v>35913</c:v>
                </c:pt>
                <c:pt idx="10345">
                  <c:v>35914</c:v>
                </c:pt>
                <c:pt idx="10346">
                  <c:v>35915</c:v>
                </c:pt>
                <c:pt idx="10347">
                  <c:v>35916</c:v>
                </c:pt>
                <c:pt idx="10348">
                  <c:v>35917</c:v>
                </c:pt>
                <c:pt idx="10349">
                  <c:v>35918</c:v>
                </c:pt>
                <c:pt idx="10350">
                  <c:v>35919</c:v>
                </c:pt>
                <c:pt idx="10351">
                  <c:v>35920</c:v>
                </c:pt>
                <c:pt idx="10352">
                  <c:v>35921</c:v>
                </c:pt>
                <c:pt idx="10353">
                  <c:v>35922</c:v>
                </c:pt>
                <c:pt idx="10354">
                  <c:v>35923</c:v>
                </c:pt>
                <c:pt idx="10355">
                  <c:v>35924</c:v>
                </c:pt>
                <c:pt idx="10356">
                  <c:v>35925</c:v>
                </c:pt>
                <c:pt idx="10357">
                  <c:v>35926</c:v>
                </c:pt>
                <c:pt idx="10358">
                  <c:v>35927</c:v>
                </c:pt>
                <c:pt idx="10359">
                  <c:v>35928</c:v>
                </c:pt>
                <c:pt idx="10360">
                  <c:v>35929</c:v>
                </c:pt>
                <c:pt idx="10361">
                  <c:v>35930</c:v>
                </c:pt>
                <c:pt idx="10362">
                  <c:v>35931</c:v>
                </c:pt>
                <c:pt idx="10363">
                  <c:v>35932</c:v>
                </c:pt>
                <c:pt idx="10364">
                  <c:v>35933</c:v>
                </c:pt>
                <c:pt idx="10365">
                  <c:v>35934</c:v>
                </c:pt>
                <c:pt idx="10366">
                  <c:v>35935</c:v>
                </c:pt>
                <c:pt idx="10367">
                  <c:v>35936</c:v>
                </c:pt>
                <c:pt idx="10368">
                  <c:v>35937</c:v>
                </c:pt>
                <c:pt idx="10369">
                  <c:v>35938</c:v>
                </c:pt>
                <c:pt idx="10370">
                  <c:v>35939</c:v>
                </c:pt>
                <c:pt idx="10371">
                  <c:v>35940</c:v>
                </c:pt>
                <c:pt idx="10372">
                  <c:v>35941</c:v>
                </c:pt>
                <c:pt idx="10373">
                  <c:v>35942</c:v>
                </c:pt>
                <c:pt idx="10374">
                  <c:v>35943</c:v>
                </c:pt>
                <c:pt idx="10375">
                  <c:v>35944</c:v>
                </c:pt>
                <c:pt idx="10376">
                  <c:v>35945</c:v>
                </c:pt>
                <c:pt idx="10377">
                  <c:v>35946</c:v>
                </c:pt>
                <c:pt idx="10378">
                  <c:v>35947</c:v>
                </c:pt>
                <c:pt idx="10379">
                  <c:v>35948</c:v>
                </c:pt>
                <c:pt idx="10380">
                  <c:v>35949</c:v>
                </c:pt>
                <c:pt idx="10381">
                  <c:v>35950</c:v>
                </c:pt>
                <c:pt idx="10382">
                  <c:v>35951</c:v>
                </c:pt>
                <c:pt idx="10383">
                  <c:v>35952</c:v>
                </c:pt>
                <c:pt idx="10384">
                  <c:v>35953</c:v>
                </c:pt>
                <c:pt idx="10385">
                  <c:v>35954</c:v>
                </c:pt>
                <c:pt idx="10386">
                  <c:v>35955</c:v>
                </c:pt>
                <c:pt idx="10387">
                  <c:v>35956</c:v>
                </c:pt>
                <c:pt idx="10388">
                  <c:v>35957</c:v>
                </c:pt>
                <c:pt idx="10389">
                  <c:v>35958</c:v>
                </c:pt>
                <c:pt idx="10390">
                  <c:v>35959</c:v>
                </c:pt>
                <c:pt idx="10391">
                  <c:v>35960</c:v>
                </c:pt>
                <c:pt idx="10392">
                  <c:v>35961</c:v>
                </c:pt>
                <c:pt idx="10393">
                  <c:v>35962</c:v>
                </c:pt>
                <c:pt idx="10394">
                  <c:v>35963</c:v>
                </c:pt>
                <c:pt idx="10395">
                  <c:v>35964</c:v>
                </c:pt>
                <c:pt idx="10396">
                  <c:v>35965</c:v>
                </c:pt>
                <c:pt idx="10397">
                  <c:v>35966</c:v>
                </c:pt>
                <c:pt idx="10398">
                  <c:v>35967</c:v>
                </c:pt>
                <c:pt idx="10399">
                  <c:v>35968</c:v>
                </c:pt>
                <c:pt idx="10400">
                  <c:v>35969</c:v>
                </c:pt>
                <c:pt idx="10401">
                  <c:v>35970</c:v>
                </c:pt>
                <c:pt idx="10402">
                  <c:v>35971</c:v>
                </c:pt>
                <c:pt idx="10403">
                  <c:v>35972</c:v>
                </c:pt>
                <c:pt idx="10404">
                  <c:v>35973</c:v>
                </c:pt>
                <c:pt idx="10405">
                  <c:v>35974</c:v>
                </c:pt>
                <c:pt idx="10406">
                  <c:v>35975</c:v>
                </c:pt>
                <c:pt idx="10407">
                  <c:v>35976</c:v>
                </c:pt>
                <c:pt idx="10408">
                  <c:v>35977</c:v>
                </c:pt>
                <c:pt idx="10409">
                  <c:v>35978</c:v>
                </c:pt>
                <c:pt idx="10410">
                  <c:v>35979</c:v>
                </c:pt>
                <c:pt idx="10411">
                  <c:v>35980</c:v>
                </c:pt>
                <c:pt idx="10412">
                  <c:v>35981</c:v>
                </c:pt>
                <c:pt idx="10413">
                  <c:v>35982</c:v>
                </c:pt>
                <c:pt idx="10414">
                  <c:v>35983</c:v>
                </c:pt>
                <c:pt idx="10415">
                  <c:v>35984</c:v>
                </c:pt>
                <c:pt idx="10416">
                  <c:v>35985</c:v>
                </c:pt>
                <c:pt idx="10417">
                  <c:v>35986</c:v>
                </c:pt>
                <c:pt idx="10418">
                  <c:v>35987</c:v>
                </c:pt>
                <c:pt idx="10419">
                  <c:v>35988</c:v>
                </c:pt>
                <c:pt idx="10420">
                  <c:v>35989</c:v>
                </c:pt>
                <c:pt idx="10421">
                  <c:v>35990</c:v>
                </c:pt>
                <c:pt idx="10422">
                  <c:v>35991</c:v>
                </c:pt>
                <c:pt idx="10423">
                  <c:v>35992</c:v>
                </c:pt>
                <c:pt idx="10424">
                  <c:v>35993</c:v>
                </c:pt>
                <c:pt idx="10425">
                  <c:v>35994</c:v>
                </c:pt>
                <c:pt idx="10426">
                  <c:v>35995</c:v>
                </c:pt>
                <c:pt idx="10427">
                  <c:v>35996</c:v>
                </c:pt>
                <c:pt idx="10428">
                  <c:v>35997</c:v>
                </c:pt>
                <c:pt idx="10429">
                  <c:v>35998</c:v>
                </c:pt>
                <c:pt idx="10430">
                  <c:v>35999</c:v>
                </c:pt>
                <c:pt idx="10431">
                  <c:v>36000</c:v>
                </c:pt>
                <c:pt idx="10432">
                  <c:v>36001</c:v>
                </c:pt>
                <c:pt idx="10433">
                  <c:v>36002</c:v>
                </c:pt>
                <c:pt idx="10434">
                  <c:v>36003</c:v>
                </c:pt>
                <c:pt idx="10435">
                  <c:v>36004</c:v>
                </c:pt>
                <c:pt idx="10436">
                  <c:v>36005</c:v>
                </c:pt>
                <c:pt idx="10437">
                  <c:v>36006</c:v>
                </c:pt>
                <c:pt idx="10438">
                  <c:v>36007</c:v>
                </c:pt>
                <c:pt idx="10439">
                  <c:v>36008</c:v>
                </c:pt>
                <c:pt idx="10440">
                  <c:v>36009</c:v>
                </c:pt>
                <c:pt idx="10441">
                  <c:v>36010</c:v>
                </c:pt>
                <c:pt idx="10442">
                  <c:v>36011</c:v>
                </c:pt>
                <c:pt idx="10443">
                  <c:v>36012</c:v>
                </c:pt>
                <c:pt idx="10444">
                  <c:v>36013</c:v>
                </c:pt>
                <c:pt idx="10445">
                  <c:v>36014</c:v>
                </c:pt>
                <c:pt idx="10446">
                  <c:v>36015</c:v>
                </c:pt>
                <c:pt idx="10447">
                  <c:v>36016</c:v>
                </c:pt>
                <c:pt idx="10448">
                  <c:v>36017</c:v>
                </c:pt>
                <c:pt idx="10449">
                  <c:v>36018</c:v>
                </c:pt>
                <c:pt idx="10450">
                  <c:v>36019</c:v>
                </c:pt>
                <c:pt idx="10451">
                  <c:v>36020</c:v>
                </c:pt>
                <c:pt idx="10452">
                  <c:v>36021</c:v>
                </c:pt>
                <c:pt idx="10453">
                  <c:v>36022</c:v>
                </c:pt>
                <c:pt idx="10454">
                  <c:v>36023</c:v>
                </c:pt>
                <c:pt idx="10455">
                  <c:v>36024</c:v>
                </c:pt>
                <c:pt idx="10456">
                  <c:v>36025</c:v>
                </c:pt>
                <c:pt idx="10457">
                  <c:v>36026</c:v>
                </c:pt>
                <c:pt idx="10458">
                  <c:v>36027</c:v>
                </c:pt>
                <c:pt idx="10459">
                  <c:v>36028</c:v>
                </c:pt>
                <c:pt idx="10460">
                  <c:v>36029</c:v>
                </c:pt>
                <c:pt idx="10461">
                  <c:v>36030</c:v>
                </c:pt>
                <c:pt idx="10462">
                  <c:v>36031</c:v>
                </c:pt>
                <c:pt idx="10463">
                  <c:v>36032</c:v>
                </c:pt>
                <c:pt idx="10464">
                  <c:v>36033</c:v>
                </c:pt>
                <c:pt idx="10465">
                  <c:v>36034</c:v>
                </c:pt>
                <c:pt idx="10466">
                  <c:v>36035</c:v>
                </c:pt>
                <c:pt idx="10467">
                  <c:v>36036</c:v>
                </c:pt>
                <c:pt idx="10468">
                  <c:v>36037</c:v>
                </c:pt>
                <c:pt idx="10469">
                  <c:v>36038</c:v>
                </c:pt>
                <c:pt idx="10470">
                  <c:v>36039</c:v>
                </c:pt>
                <c:pt idx="10471">
                  <c:v>36040</c:v>
                </c:pt>
                <c:pt idx="10472">
                  <c:v>36041</c:v>
                </c:pt>
                <c:pt idx="10473">
                  <c:v>36042</c:v>
                </c:pt>
                <c:pt idx="10474">
                  <c:v>36043</c:v>
                </c:pt>
                <c:pt idx="10475">
                  <c:v>36044</c:v>
                </c:pt>
                <c:pt idx="10476">
                  <c:v>36045</c:v>
                </c:pt>
                <c:pt idx="10477">
                  <c:v>36046</c:v>
                </c:pt>
                <c:pt idx="10478">
                  <c:v>36047</c:v>
                </c:pt>
                <c:pt idx="10479">
                  <c:v>36048</c:v>
                </c:pt>
                <c:pt idx="10480">
                  <c:v>36049</c:v>
                </c:pt>
                <c:pt idx="10481">
                  <c:v>36050</c:v>
                </c:pt>
                <c:pt idx="10482">
                  <c:v>36051</c:v>
                </c:pt>
                <c:pt idx="10483">
                  <c:v>36052</c:v>
                </c:pt>
                <c:pt idx="10484">
                  <c:v>36053</c:v>
                </c:pt>
                <c:pt idx="10485">
                  <c:v>36054</c:v>
                </c:pt>
                <c:pt idx="10486">
                  <c:v>36055</c:v>
                </c:pt>
                <c:pt idx="10487">
                  <c:v>36056</c:v>
                </c:pt>
                <c:pt idx="10488">
                  <c:v>36057</c:v>
                </c:pt>
                <c:pt idx="10489">
                  <c:v>36058</c:v>
                </c:pt>
                <c:pt idx="10490">
                  <c:v>36059</c:v>
                </c:pt>
                <c:pt idx="10491">
                  <c:v>36060</c:v>
                </c:pt>
                <c:pt idx="10492">
                  <c:v>36061</c:v>
                </c:pt>
                <c:pt idx="10493">
                  <c:v>36062</c:v>
                </c:pt>
                <c:pt idx="10494">
                  <c:v>36063</c:v>
                </c:pt>
                <c:pt idx="10495">
                  <c:v>36064</c:v>
                </c:pt>
                <c:pt idx="10496">
                  <c:v>36065</c:v>
                </c:pt>
                <c:pt idx="10497">
                  <c:v>36066</c:v>
                </c:pt>
                <c:pt idx="10498">
                  <c:v>36067</c:v>
                </c:pt>
                <c:pt idx="10499">
                  <c:v>36068</c:v>
                </c:pt>
                <c:pt idx="10500">
                  <c:v>36069</c:v>
                </c:pt>
                <c:pt idx="10501">
                  <c:v>36070</c:v>
                </c:pt>
                <c:pt idx="10502">
                  <c:v>36071</c:v>
                </c:pt>
                <c:pt idx="10503">
                  <c:v>36072</c:v>
                </c:pt>
                <c:pt idx="10504">
                  <c:v>36073</c:v>
                </c:pt>
                <c:pt idx="10505">
                  <c:v>36074</c:v>
                </c:pt>
                <c:pt idx="10506">
                  <c:v>36075</c:v>
                </c:pt>
                <c:pt idx="10507">
                  <c:v>36076</c:v>
                </c:pt>
                <c:pt idx="10508">
                  <c:v>36077</c:v>
                </c:pt>
                <c:pt idx="10509">
                  <c:v>36078</c:v>
                </c:pt>
                <c:pt idx="10510">
                  <c:v>36079</c:v>
                </c:pt>
                <c:pt idx="10511">
                  <c:v>36080</c:v>
                </c:pt>
                <c:pt idx="10512">
                  <c:v>36081</c:v>
                </c:pt>
                <c:pt idx="10513">
                  <c:v>36082</c:v>
                </c:pt>
                <c:pt idx="10514">
                  <c:v>36083</c:v>
                </c:pt>
                <c:pt idx="10515">
                  <c:v>36084</c:v>
                </c:pt>
                <c:pt idx="10516">
                  <c:v>36085</c:v>
                </c:pt>
                <c:pt idx="10517">
                  <c:v>36086</c:v>
                </c:pt>
                <c:pt idx="10518">
                  <c:v>36087</c:v>
                </c:pt>
                <c:pt idx="10519">
                  <c:v>36088</c:v>
                </c:pt>
                <c:pt idx="10520">
                  <c:v>36089</c:v>
                </c:pt>
                <c:pt idx="10521">
                  <c:v>36090</c:v>
                </c:pt>
                <c:pt idx="10522">
                  <c:v>36091</c:v>
                </c:pt>
                <c:pt idx="10523">
                  <c:v>36092</c:v>
                </c:pt>
                <c:pt idx="10524">
                  <c:v>36093</c:v>
                </c:pt>
                <c:pt idx="10525">
                  <c:v>36094</c:v>
                </c:pt>
                <c:pt idx="10526">
                  <c:v>36095</c:v>
                </c:pt>
                <c:pt idx="10527">
                  <c:v>36096</c:v>
                </c:pt>
                <c:pt idx="10528">
                  <c:v>36097</c:v>
                </c:pt>
                <c:pt idx="10529">
                  <c:v>36098</c:v>
                </c:pt>
                <c:pt idx="10530">
                  <c:v>36099</c:v>
                </c:pt>
                <c:pt idx="10531">
                  <c:v>36100</c:v>
                </c:pt>
                <c:pt idx="10532">
                  <c:v>36101</c:v>
                </c:pt>
                <c:pt idx="10533">
                  <c:v>36102</c:v>
                </c:pt>
                <c:pt idx="10534">
                  <c:v>36103</c:v>
                </c:pt>
                <c:pt idx="10535">
                  <c:v>36104</c:v>
                </c:pt>
                <c:pt idx="10536">
                  <c:v>36105</c:v>
                </c:pt>
                <c:pt idx="10537">
                  <c:v>36106</c:v>
                </c:pt>
                <c:pt idx="10538">
                  <c:v>36107</c:v>
                </c:pt>
                <c:pt idx="10539">
                  <c:v>36108</c:v>
                </c:pt>
                <c:pt idx="10540">
                  <c:v>36109</c:v>
                </c:pt>
                <c:pt idx="10541">
                  <c:v>36110</c:v>
                </c:pt>
                <c:pt idx="10542">
                  <c:v>36111</c:v>
                </c:pt>
                <c:pt idx="10543">
                  <c:v>36112</c:v>
                </c:pt>
                <c:pt idx="10544">
                  <c:v>36113</c:v>
                </c:pt>
                <c:pt idx="10545">
                  <c:v>36114</c:v>
                </c:pt>
                <c:pt idx="10546">
                  <c:v>36115</c:v>
                </c:pt>
                <c:pt idx="10547">
                  <c:v>36116</c:v>
                </c:pt>
                <c:pt idx="10548">
                  <c:v>36117</c:v>
                </c:pt>
                <c:pt idx="10549">
                  <c:v>36118</c:v>
                </c:pt>
                <c:pt idx="10550">
                  <c:v>36119</c:v>
                </c:pt>
                <c:pt idx="10551">
                  <c:v>36120</c:v>
                </c:pt>
                <c:pt idx="10552">
                  <c:v>36121</c:v>
                </c:pt>
                <c:pt idx="10553">
                  <c:v>36122</c:v>
                </c:pt>
                <c:pt idx="10554">
                  <c:v>36123</c:v>
                </c:pt>
                <c:pt idx="10555">
                  <c:v>36124</c:v>
                </c:pt>
                <c:pt idx="10556">
                  <c:v>36125</c:v>
                </c:pt>
                <c:pt idx="10557">
                  <c:v>36126</c:v>
                </c:pt>
                <c:pt idx="10558">
                  <c:v>36127</c:v>
                </c:pt>
                <c:pt idx="10559">
                  <c:v>36128</c:v>
                </c:pt>
                <c:pt idx="10560">
                  <c:v>36129</c:v>
                </c:pt>
                <c:pt idx="10561">
                  <c:v>36130</c:v>
                </c:pt>
                <c:pt idx="10562">
                  <c:v>36131</c:v>
                </c:pt>
                <c:pt idx="10563">
                  <c:v>36132</c:v>
                </c:pt>
                <c:pt idx="10564">
                  <c:v>36133</c:v>
                </c:pt>
                <c:pt idx="10565">
                  <c:v>36134</c:v>
                </c:pt>
                <c:pt idx="10566">
                  <c:v>36135</c:v>
                </c:pt>
                <c:pt idx="10567">
                  <c:v>36136</c:v>
                </c:pt>
                <c:pt idx="10568">
                  <c:v>36137</c:v>
                </c:pt>
                <c:pt idx="10569">
                  <c:v>36138</c:v>
                </c:pt>
                <c:pt idx="10570">
                  <c:v>36139</c:v>
                </c:pt>
                <c:pt idx="10571">
                  <c:v>36140</c:v>
                </c:pt>
                <c:pt idx="10572">
                  <c:v>36141</c:v>
                </c:pt>
                <c:pt idx="10573">
                  <c:v>36142</c:v>
                </c:pt>
                <c:pt idx="10574">
                  <c:v>36143</c:v>
                </c:pt>
                <c:pt idx="10575">
                  <c:v>36144</c:v>
                </c:pt>
                <c:pt idx="10576">
                  <c:v>36145</c:v>
                </c:pt>
                <c:pt idx="10577">
                  <c:v>36146</c:v>
                </c:pt>
                <c:pt idx="10578">
                  <c:v>36147</c:v>
                </c:pt>
                <c:pt idx="10579">
                  <c:v>36148</c:v>
                </c:pt>
                <c:pt idx="10580">
                  <c:v>36149</c:v>
                </c:pt>
                <c:pt idx="10581">
                  <c:v>36150</c:v>
                </c:pt>
                <c:pt idx="10582">
                  <c:v>36151</c:v>
                </c:pt>
                <c:pt idx="10583">
                  <c:v>36152</c:v>
                </c:pt>
                <c:pt idx="10584">
                  <c:v>36153</c:v>
                </c:pt>
                <c:pt idx="10585">
                  <c:v>36154</c:v>
                </c:pt>
                <c:pt idx="10586">
                  <c:v>36155</c:v>
                </c:pt>
                <c:pt idx="10587">
                  <c:v>36156</c:v>
                </c:pt>
                <c:pt idx="10588">
                  <c:v>36157</c:v>
                </c:pt>
                <c:pt idx="10589">
                  <c:v>36158</c:v>
                </c:pt>
                <c:pt idx="10590">
                  <c:v>36159</c:v>
                </c:pt>
                <c:pt idx="10591">
                  <c:v>36160</c:v>
                </c:pt>
                <c:pt idx="10592">
                  <c:v>36161</c:v>
                </c:pt>
                <c:pt idx="10593">
                  <c:v>36162</c:v>
                </c:pt>
                <c:pt idx="10594">
                  <c:v>36163</c:v>
                </c:pt>
                <c:pt idx="10595">
                  <c:v>36164</c:v>
                </c:pt>
                <c:pt idx="10596">
                  <c:v>36165</c:v>
                </c:pt>
                <c:pt idx="10597">
                  <c:v>36166</c:v>
                </c:pt>
                <c:pt idx="10598">
                  <c:v>36167</c:v>
                </c:pt>
                <c:pt idx="10599">
                  <c:v>36168</c:v>
                </c:pt>
                <c:pt idx="10600">
                  <c:v>36169</c:v>
                </c:pt>
                <c:pt idx="10601">
                  <c:v>36170</c:v>
                </c:pt>
                <c:pt idx="10602">
                  <c:v>36171</c:v>
                </c:pt>
                <c:pt idx="10603">
                  <c:v>36172</c:v>
                </c:pt>
                <c:pt idx="10604">
                  <c:v>36173</c:v>
                </c:pt>
                <c:pt idx="10605">
                  <c:v>36174</c:v>
                </c:pt>
                <c:pt idx="10606">
                  <c:v>36175</c:v>
                </c:pt>
                <c:pt idx="10607">
                  <c:v>36176</c:v>
                </c:pt>
                <c:pt idx="10608">
                  <c:v>36177</c:v>
                </c:pt>
                <c:pt idx="10609">
                  <c:v>36178</c:v>
                </c:pt>
                <c:pt idx="10610">
                  <c:v>36179</c:v>
                </c:pt>
                <c:pt idx="10611">
                  <c:v>36180</c:v>
                </c:pt>
                <c:pt idx="10612">
                  <c:v>36181</c:v>
                </c:pt>
                <c:pt idx="10613">
                  <c:v>36182</c:v>
                </c:pt>
                <c:pt idx="10614">
                  <c:v>36183</c:v>
                </c:pt>
                <c:pt idx="10615">
                  <c:v>36184</c:v>
                </c:pt>
                <c:pt idx="10616">
                  <c:v>36185</c:v>
                </c:pt>
                <c:pt idx="10617">
                  <c:v>36186</c:v>
                </c:pt>
                <c:pt idx="10618">
                  <c:v>36187</c:v>
                </c:pt>
                <c:pt idx="10619">
                  <c:v>36188</c:v>
                </c:pt>
                <c:pt idx="10620">
                  <c:v>36189</c:v>
                </c:pt>
                <c:pt idx="10621">
                  <c:v>36190</c:v>
                </c:pt>
                <c:pt idx="10622">
                  <c:v>36191</c:v>
                </c:pt>
                <c:pt idx="10623">
                  <c:v>36192</c:v>
                </c:pt>
                <c:pt idx="10624">
                  <c:v>36193</c:v>
                </c:pt>
                <c:pt idx="10625">
                  <c:v>36194</c:v>
                </c:pt>
                <c:pt idx="10626">
                  <c:v>36195</c:v>
                </c:pt>
                <c:pt idx="10627">
                  <c:v>36196</c:v>
                </c:pt>
                <c:pt idx="10628">
                  <c:v>36197</c:v>
                </c:pt>
                <c:pt idx="10629">
                  <c:v>36198</c:v>
                </c:pt>
                <c:pt idx="10630">
                  <c:v>36199</c:v>
                </c:pt>
                <c:pt idx="10631">
                  <c:v>36200</c:v>
                </c:pt>
                <c:pt idx="10632">
                  <c:v>36201</c:v>
                </c:pt>
                <c:pt idx="10633">
                  <c:v>36202</c:v>
                </c:pt>
                <c:pt idx="10634">
                  <c:v>36203</c:v>
                </c:pt>
                <c:pt idx="10635">
                  <c:v>36204</c:v>
                </c:pt>
                <c:pt idx="10636">
                  <c:v>36205</c:v>
                </c:pt>
                <c:pt idx="10637">
                  <c:v>36206</c:v>
                </c:pt>
                <c:pt idx="10638">
                  <c:v>36207</c:v>
                </c:pt>
                <c:pt idx="10639">
                  <c:v>36208</c:v>
                </c:pt>
                <c:pt idx="10640">
                  <c:v>36209</c:v>
                </c:pt>
                <c:pt idx="10641">
                  <c:v>36210</c:v>
                </c:pt>
                <c:pt idx="10642">
                  <c:v>36211</c:v>
                </c:pt>
                <c:pt idx="10643">
                  <c:v>36212</c:v>
                </c:pt>
                <c:pt idx="10644">
                  <c:v>36213</c:v>
                </c:pt>
                <c:pt idx="10645">
                  <c:v>36214</c:v>
                </c:pt>
                <c:pt idx="10646">
                  <c:v>36215</c:v>
                </c:pt>
                <c:pt idx="10647">
                  <c:v>36216</c:v>
                </c:pt>
                <c:pt idx="10648">
                  <c:v>36217</c:v>
                </c:pt>
                <c:pt idx="10649">
                  <c:v>36218</c:v>
                </c:pt>
                <c:pt idx="10650">
                  <c:v>36219</c:v>
                </c:pt>
                <c:pt idx="10651">
                  <c:v>36220</c:v>
                </c:pt>
                <c:pt idx="10652">
                  <c:v>36221</c:v>
                </c:pt>
                <c:pt idx="10653">
                  <c:v>36222</c:v>
                </c:pt>
                <c:pt idx="10654">
                  <c:v>36223</c:v>
                </c:pt>
                <c:pt idx="10655">
                  <c:v>36224</c:v>
                </c:pt>
                <c:pt idx="10656">
                  <c:v>36225</c:v>
                </c:pt>
                <c:pt idx="10657">
                  <c:v>36226</c:v>
                </c:pt>
                <c:pt idx="10658">
                  <c:v>36227</c:v>
                </c:pt>
                <c:pt idx="10659">
                  <c:v>36228</c:v>
                </c:pt>
                <c:pt idx="10660">
                  <c:v>36229</c:v>
                </c:pt>
                <c:pt idx="10661">
                  <c:v>36230</c:v>
                </c:pt>
                <c:pt idx="10662">
                  <c:v>36231</c:v>
                </c:pt>
                <c:pt idx="10663">
                  <c:v>36232</c:v>
                </c:pt>
                <c:pt idx="10664">
                  <c:v>36233</c:v>
                </c:pt>
                <c:pt idx="10665">
                  <c:v>36234</c:v>
                </c:pt>
                <c:pt idx="10666">
                  <c:v>36235</c:v>
                </c:pt>
                <c:pt idx="10667">
                  <c:v>36236</c:v>
                </c:pt>
                <c:pt idx="10668">
                  <c:v>36237</c:v>
                </c:pt>
                <c:pt idx="10669">
                  <c:v>36238</c:v>
                </c:pt>
                <c:pt idx="10670">
                  <c:v>36239</c:v>
                </c:pt>
                <c:pt idx="10671">
                  <c:v>36240</c:v>
                </c:pt>
                <c:pt idx="10672">
                  <c:v>36241</c:v>
                </c:pt>
                <c:pt idx="10673">
                  <c:v>36242</c:v>
                </c:pt>
                <c:pt idx="10674">
                  <c:v>36243</c:v>
                </c:pt>
                <c:pt idx="10675">
                  <c:v>36244</c:v>
                </c:pt>
                <c:pt idx="10676">
                  <c:v>36245</c:v>
                </c:pt>
                <c:pt idx="10677">
                  <c:v>36246</c:v>
                </c:pt>
                <c:pt idx="10678">
                  <c:v>36247</c:v>
                </c:pt>
                <c:pt idx="10679">
                  <c:v>36248</c:v>
                </c:pt>
                <c:pt idx="10680">
                  <c:v>36249</c:v>
                </c:pt>
                <c:pt idx="10681">
                  <c:v>36250</c:v>
                </c:pt>
                <c:pt idx="10682">
                  <c:v>36251</c:v>
                </c:pt>
                <c:pt idx="10683">
                  <c:v>36252</c:v>
                </c:pt>
                <c:pt idx="10684">
                  <c:v>36253</c:v>
                </c:pt>
                <c:pt idx="10685">
                  <c:v>36254</c:v>
                </c:pt>
                <c:pt idx="10686">
                  <c:v>36255</c:v>
                </c:pt>
                <c:pt idx="10687">
                  <c:v>36256</c:v>
                </c:pt>
                <c:pt idx="10688">
                  <c:v>36257</c:v>
                </c:pt>
                <c:pt idx="10689">
                  <c:v>36258</c:v>
                </c:pt>
                <c:pt idx="10690">
                  <c:v>36259</c:v>
                </c:pt>
                <c:pt idx="10691">
                  <c:v>36260</c:v>
                </c:pt>
                <c:pt idx="10692">
                  <c:v>36261</c:v>
                </c:pt>
                <c:pt idx="10693">
                  <c:v>36262</c:v>
                </c:pt>
                <c:pt idx="10694">
                  <c:v>36263</c:v>
                </c:pt>
                <c:pt idx="10695">
                  <c:v>36264</c:v>
                </c:pt>
                <c:pt idx="10696">
                  <c:v>36265</c:v>
                </c:pt>
                <c:pt idx="10697">
                  <c:v>36266</c:v>
                </c:pt>
                <c:pt idx="10698">
                  <c:v>36267</c:v>
                </c:pt>
                <c:pt idx="10699">
                  <c:v>36268</c:v>
                </c:pt>
                <c:pt idx="10700">
                  <c:v>36269</c:v>
                </c:pt>
                <c:pt idx="10701">
                  <c:v>36270</c:v>
                </c:pt>
                <c:pt idx="10702">
                  <c:v>36271</c:v>
                </c:pt>
                <c:pt idx="10703">
                  <c:v>36272</c:v>
                </c:pt>
                <c:pt idx="10704">
                  <c:v>36273</c:v>
                </c:pt>
                <c:pt idx="10705">
                  <c:v>36274</c:v>
                </c:pt>
                <c:pt idx="10706">
                  <c:v>36275</c:v>
                </c:pt>
                <c:pt idx="10707">
                  <c:v>36276</c:v>
                </c:pt>
                <c:pt idx="10708">
                  <c:v>36277</c:v>
                </c:pt>
                <c:pt idx="10709">
                  <c:v>36278</c:v>
                </c:pt>
                <c:pt idx="10710">
                  <c:v>36279</c:v>
                </c:pt>
                <c:pt idx="10711">
                  <c:v>36280</c:v>
                </c:pt>
                <c:pt idx="10712">
                  <c:v>36281</c:v>
                </c:pt>
                <c:pt idx="10713">
                  <c:v>36282</c:v>
                </c:pt>
                <c:pt idx="10714">
                  <c:v>36283</c:v>
                </c:pt>
                <c:pt idx="10715">
                  <c:v>36284</c:v>
                </c:pt>
                <c:pt idx="10716">
                  <c:v>36285</c:v>
                </c:pt>
                <c:pt idx="10717">
                  <c:v>36286</c:v>
                </c:pt>
                <c:pt idx="10718">
                  <c:v>36287</c:v>
                </c:pt>
                <c:pt idx="10719">
                  <c:v>36288</c:v>
                </c:pt>
                <c:pt idx="10720">
                  <c:v>36289</c:v>
                </c:pt>
                <c:pt idx="10721">
                  <c:v>36290</c:v>
                </c:pt>
                <c:pt idx="10722">
                  <c:v>36291</c:v>
                </c:pt>
                <c:pt idx="10723">
                  <c:v>36292</c:v>
                </c:pt>
                <c:pt idx="10724">
                  <c:v>36293</c:v>
                </c:pt>
                <c:pt idx="10725">
                  <c:v>36294</c:v>
                </c:pt>
                <c:pt idx="10726">
                  <c:v>36295</c:v>
                </c:pt>
                <c:pt idx="10727">
                  <c:v>36296</c:v>
                </c:pt>
                <c:pt idx="10728">
                  <c:v>36297</c:v>
                </c:pt>
                <c:pt idx="10729">
                  <c:v>36298</c:v>
                </c:pt>
                <c:pt idx="10730">
                  <c:v>36299</c:v>
                </c:pt>
                <c:pt idx="10731">
                  <c:v>36300</c:v>
                </c:pt>
                <c:pt idx="10732">
                  <c:v>36301</c:v>
                </c:pt>
                <c:pt idx="10733">
                  <c:v>36302</c:v>
                </c:pt>
                <c:pt idx="10734">
                  <c:v>36303</c:v>
                </c:pt>
                <c:pt idx="10735">
                  <c:v>36304</c:v>
                </c:pt>
                <c:pt idx="10736">
                  <c:v>36305</c:v>
                </c:pt>
                <c:pt idx="10737">
                  <c:v>36306</c:v>
                </c:pt>
                <c:pt idx="10738">
                  <c:v>36307</c:v>
                </c:pt>
                <c:pt idx="10739">
                  <c:v>36308</c:v>
                </c:pt>
                <c:pt idx="10740">
                  <c:v>36309</c:v>
                </c:pt>
                <c:pt idx="10741">
                  <c:v>36310</c:v>
                </c:pt>
                <c:pt idx="10742">
                  <c:v>36311</c:v>
                </c:pt>
                <c:pt idx="10743">
                  <c:v>36312</c:v>
                </c:pt>
                <c:pt idx="10744">
                  <c:v>36313</c:v>
                </c:pt>
                <c:pt idx="10745">
                  <c:v>36314</c:v>
                </c:pt>
                <c:pt idx="10746">
                  <c:v>36315</c:v>
                </c:pt>
                <c:pt idx="10747">
                  <c:v>36316</c:v>
                </c:pt>
                <c:pt idx="10748">
                  <c:v>36317</c:v>
                </c:pt>
                <c:pt idx="10749">
                  <c:v>36318</c:v>
                </c:pt>
                <c:pt idx="10750">
                  <c:v>36319</c:v>
                </c:pt>
                <c:pt idx="10751">
                  <c:v>36320</c:v>
                </c:pt>
                <c:pt idx="10752">
                  <c:v>36321</c:v>
                </c:pt>
                <c:pt idx="10753">
                  <c:v>36322</c:v>
                </c:pt>
                <c:pt idx="10754">
                  <c:v>36323</c:v>
                </c:pt>
                <c:pt idx="10755">
                  <c:v>36324</c:v>
                </c:pt>
                <c:pt idx="10756">
                  <c:v>36325</c:v>
                </c:pt>
                <c:pt idx="10757">
                  <c:v>36326</c:v>
                </c:pt>
                <c:pt idx="10758">
                  <c:v>36327</c:v>
                </c:pt>
                <c:pt idx="10759">
                  <c:v>36328</c:v>
                </c:pt>
                <c:pt idx="10760">
                  <c:v>36329</c:v>
                </c:pt>
                <c:pt idx="10761">
                  <c:v>36330</c:v>
                </c:pt>
                <c:pt idx="10762">
                  <c:v>36331</c:v>
                </c:pt>
                <c:pt idx="10763">
                  <c:v>36332</c:v>
                </c:pt>
                <c:pt idx="10764">
                  <c:v>36333</c:v>
                </c:pt>
                <c:pt idx="10765">
                  <c:v>36334</c:v>
                </c:pt>
                <c:pt idx="10766">
                  <c:v>36335</c:v>
                </c:pt>
                <c:pt idx="10767">
                  <c:v>36336</c:v>
                </c:pt>
                <c:pt idx="10768">
                  <c:v>36337</c:v>
                </c:pt>
                <c:pt idx="10769">
                  <c:v>36338</c:v>
                </c:pt>
                <c:pt idx="10770">
                  <c:v>36339</c:v>
                </c:pt>
                <c:pt idx="10771">
                  <c:v>36340</c:v>
                </c:pt>
                <c:pt idx="10772">
                  <c:v>36341</c:v>
                </c:pt>
                <c:pt idx="10773">
                  <c:v>36342</c:v>
                </c:pt>
                <c:pt idx="10774">
                  <c:v>36343</c:v>
                </c:pt>
                <c:pt idx="10775">
                  <c:v>36344</c:v>
                </c:pt>
                <c:pt idx="10776">
                  <c:v>36345</c:v>
                </c:pt>
                <c:pt idx="10777">
                  <c:v>36346</c:v>
                </c:pt>
                <c:pt idx="10778">
                  <c:v>36347</c:v>
                </c:pt>
                <c:pt idx="10779">
                  <c:v>36348</c:v>
                </c:pt>
                <c:pt idx="10780">
                  <c:v>36349</c:v>
                </c:pt>
                <c:pt idx="10781">
                  <c:v>36350</c:v>
                </c:pt>
                <c:pt idx="10782">
                  <c:v>36351</c:v>
                </c:pt>
                <c:pt idx="10783">
                  <c:v>36352</c:v>
                </c:pt>
                <c:pt idx="10784">
                  <c:v>36353</c:v>
                </c:pt>
                <c:pt idx="10785">
                  <c:v>36354</c:v>
                </c:pt>
                <c:pt idx="10786">
                  <c:v>36355</c:v>
                </c:pt>
                <c:pt idx="10787">
                  <c:v>36356</c:v>
                </c:pt>
                <c:pt idx="10788">
                  <c:v>36357</c:v>
                </c:pt>
                <c:pt idx="10789">
                  <c:v>36358</c:v>
                </c:pt>
                <c:pt idx="10790">
                  <c:v>36359</c:v>
                </c:pt>
                <c:pt idx="10791">
                  <c:v>36360</c:v>
                </c:pt>
                <c:pt idx="10792">
                  <c:v>36361</c:v>
                </c:pt>
                <c:pt idx="10793">
                  <c:v>36362</c:v>
                </c:pt>
                <c:pt idx="10794">
                  <c:v>36363</c:v>
                </c:pt>
                <c:pt idx="10795">
                  <c:v>36364</c:v>
                </c:pt>
                <c:pt idx="10796">
                  <c:v>36365</c:v>
                </c:pt>
                <c:pt idx="10797">
                  <c:v>36366</c:v>
                </c:pt>
                <c:pt idx="10798">
                  <c:v>36367</c:v>
                </c:pt>
                <c:pt idx="10799">
                  <c:v>36368</c:v>
                </c:pt>
                <c:pt idx="10800">
                  <c:v>36369</c:v>
                </c:pt>
                <c:pt idx="10801">
                  <c:v>36370</c:v>
                </c:pt>
                <c:pt idx="10802">
                  <c:v>36371</c:v>
                </c:pt>
                <c:pt idx="10803">
                  <c:v>36372</c:v>
                </c:pt>
                <c:pt idx="10804">
                  <c:v>36373</c:v>
                </c:pt>
                <c:pt idx="10805">
                  <c:v>36374</c:v>
                </c:pt>
                <c:pt idx="10806">
                  <c:v>36375</c:v>
                </c:pt>
                <c:pt idx="10807">
                  <c:v>36376</c:v>
                </c:pt>
                <c:pt idx="10808">
                  <c:v>36377</c:v>
                </c:pt>
                <c:pt idx="10809">
                  <c:v>36378</c:v>
                </c:pt>
                <c:pt idx="10810">
                  <c:v>36379</c:v>
                </c:pt>
                <c:pt idx="10811">
                  <c:v>36380</c:v>
                </c:pt>
                <c:pt idx="10812">
                  <c:v>36381</c:v>
                </c:pt>
                <c:pt idx="10813">
                  <c:v>36382</c:v>
                </c:pt>
                <c:pt idx="10814">
                  <c:v>36383</c:v>
                </c:pt>
                <c:pt idx="10815">
                  <c:v>36384</c:v>
                </c:pt>
                <c:pt idx="10816">
                  <c:v>36385</c:v>
                </c:pt>
                <c:pt idx="10817">
                  <c:v>36386</c:v>
                </c:pt>
                <c:pt idx="10818">
                  <c:v>36387</c:v>
                </c:pt>
                <c:pt idx="10819">
                  <c:v>36388</c:v>
                </c:pt>
                <c:pt idx="10820">
                  <c:v>36389</c:v>
                </c:pt>
                <c:pt idx="10821">
                  <c:v>36390</c:v>
                </c:pt>
                <c:pt idx="10822">
                  <c:v>36391</c:v>
                </c:pt>
                <c:pt idx="10823">
                  <c:v>36392</c:v>
                </c:pt>
                <c:pt idx="10824">
                  <c:v>36393</c:v>
                </c:pt>
                <c:pt idx="10825">
                  <c:v>36394</c:v>
                </c:pt>
                <c:pt idx="10826">
                  <c:v>36395</c:v>
                </c:pt>
                <c:pt idx="10827">
                  <c:v>36396</c:v>
                </c:pt>
                <c:pt idx="10828">
                  <c:v>36397</c:v>
                </c:pt>
                <c:pt idx="10829">
                  <c:v>36398</c:v>
                </c:pt>
                <c:pt idx="10830">
                  <c:v>36399</c:v>
                </c:pt>
                <c:pt idx="10831">
                  <c:v>36400</c:v>
                </c:pt>
                <c:pt idx="10832">
                  <c:v>36401</c:v>
                </c:pt>
                <c:pt idx="10833">
                  <c:v>36402</c:v>
                </c:pt>
                <c:pt idx="10834">
                  <c:v>36403</c:v>
                </c:pt>
                <c:pt idx="10835">
                  <c:v>36404</c:v>
                </c:pt>
                <c:pt idx="10836">
                  <c:v>36405</c:v>
                </c:pt>
                <c:pt idx="10837">
                  <c:v>36406</c:v>
                </c:pt>
                <c:pt idx="10838">
                  <c:v>36407</c:v>
                </c:pt>
                <c:pt idx="10839">
                  <c:v>36408</c:v>
                </c:pt>
                <c:pt idx="10840">
                  <c:v>36409</c:v>
                </c:pt>
                <c:pt idx="10841">
                  <c:v>36410</c:v>
                </c:pt>
                <c:pt idx="10842">
                  <c:v>36411</c:v>
                </c:pt>
                <c:pt idx="10843">
                  <c:v>36412</c:v>
                </c:pt>
                <c:pt idx="10844">
                  <c:v>36413</c:v>
                </c:pt>
                <c:pt idx="10845">
                  <c:v>36414</c:v>
                </c:pt>
                <c:pt idx="10846">
                  <c:v>36415</c:v>
                </c:pt>
                <c:pt idx="10847">
                  <c:v>36416</c:v>
                </c:pt>
                <c:pt idx="10848">
                  <c:v>36417</c:v>
                </c:pt>
                <c:pt idx="10849">
                  <c:v>36418</c:v>
                </c:pt>
                <c:pt idx="10850">
                  <c:v>36419</c:v>
                </c:pt>
                <c:pt idx="10851">
                  <c:v>36420</c:v>
                </c:pt>
                <c:pt idx="10852">
                  <c:v>36421</c:v>
                </c:pt>
                <c:pt idx="10853">
                  <c:v>36422</c:v>
                </c:pt>
                <c:pt idx="10854">
                  <c:v>36423</c:v>
                </c:pt>
                <c:pt idx="10855">
                  <c:v>36424</c:v>
                </c:pt>
                <c:pt idx="10856">
                  <c:v>36425</c:v>
                </c:pt>
                <c:pt idx="10857">
                  <c:v>36426</c:v>
                </c:pt>
                <c:pt idx="10858">
                  <c:v>36427</c:v>
                </c:pt>
                <c:pt idx="10859">
                  <c:v>36428</c:v>
                </c:pt>
                <c:pt idx="10860">
                  <c:v>36429</c:v>
                </c:pt>
                <c:pt idx="10861">
                  <c:v>36430</c:v>
                </c:pt>
                <c:pt idx="10862">
                  <c:v>36431</c:v>
                </c:pt>
                <c:pt idx="10863">
                  <c:v>36432</c:v>
                </c:pt>
                <c:pt idx="10864">
                  <c:v>36433</c:v>
                </c:pt>
                <c:pt idx="10865">
                  <c:v>36434</c:v>
                </c:pt>
                <c:pt idx="10866">
                  <c:v>36435</c:v>
                </c:pt>
                <c:pt idx="10867">
                  <c:v>36436</c:v>
                </c:pt>
                <c:pt idx="10868">
                  <c:v>36437</c:v>
                </c:pt>
                <c:pt idx="10869">
                  <c:v>36438</c:v>
                </c:pt>
                <c:pt idx="10870">
                  <c:v>36439</c:v>
                </c:pt>
                <c:pt idx="10871">
                  <c:v>36440</c:v>
                </c:pt>
                <c:pt idx="10872">
                  <c:v>36441</c:v>
                </c:pt>
                <c:pt idx="10873">
                  <c:v>36442</c:v>
                </c:pt>
                <c:pt idx="10874">
                  <c:v>36443</c:v>
                </c:pt>
                <c:pt idx="10875">
                  <c:v>36444</c:v>
                </c:pt>
                <c:pt idx="10876">
                  <c:v>36445</c:v>
                </c:pt>
                <c:pt idx="10877">
                  <c:v>36446</c:v>
                </c:pt>
                <c:pt idx="10878">
                  <c:v>36447</c:v>
                </c:pt>
                <c:pt idx="10879">
                  <c:v>36448</c:v>
                </c:pt>
                <c:pt idx="10880">
                  <c:v>36449</c:v>
                </c:pt>
                <c:pt idx="10881">
                  <c:v>36450</c:v>
                </c:pt>
                <c:pt idx="10882">
                  <c:v>36451</c:v>
                </c:pt>
                <c:pt idx="10883">
                  <c:v>36452</c:v>
                </c:pt>
                <c:pt idx="10884">
                  <c:v>36453</c:v>
                </c:pt>
                <c:pt idx="10885">
                  <c:v>36454</c:v>
                </c:pt>
                <c:pt idx="10886">
                  <c:v>36455</c:v>
                </c:pt>
                <c:pt idx="10887">
                  <c:v>36456</c:v>
                </c:pt>
                <c:pt idx="10888">
                  <c:v>36457</c:v>
                </c:pt>
                <c:pt idx="10889">
                  <c:v>36458</c:v>
                </c:pt>
                <c:pt idx="10890">
                  <c:v>36459</c:v>
                </c:pt>
                <c:pt idx="10891">
                  <c:v>36460</c:v>
                </c:pt>
                <c:pt idx="10892">
                  <c:v>36461</c:v>
                </c:pt>
                <c:pt idx="10893">
                  <c:v>36462</c:v>
                </c:pt>
                <c:pt idx="10894">
                  <c:v>36463</c:v>
                </c:pt>
                <c:pt idx="10895">
                  <c:v>36464</c:v>
                </c:pt>
                <c:pt idx="10896">
                  <c:v>36465</c:v>
                </c:pt>
                <c:pt idx="10897">
                  <c:v>36466</c:v>
                </c:pt>
                <c:pt idx="10898">
                  <c:v>36467</c:v>
                </c:pt>
                <c:pt idx="10899">
                  <c:v>36468</c:v>
                </c:pt>
                <c:pt idx="10900">
                  <c:v>36469</c:v>
                </c:pt>
                <c:pt idx="10901">
                  <c:v>36470</c:v>
                </c:pt>
                <c:pt idx="10902">
                  <c:v>36471</c:v>
                </c:pt>
                <c:pt idx="10903">
                  <c:v>36472</c:v>
                </c:pt>
                <c:pt idx="10904">
                  <c:v>36473</c:v>
                </c:pt>
                <c:pt idx="10905">
                  <c:v>36474</c:v>
                </c:pt>
                <c:pt idx="10906">
                  <c:v>36475</c:v>
                </c:pt>
                <c:pt idx="10907">
                  <c:v>36476</c:v>
                </c:pt>
                <c:pt idx="10908">
                  <c:v>36477</c:v>
                </c:pt>
                <c:pt idx="10909">
                  <c:v>36478</c:v>
                </c:pt>
                <c:pt idx="10910">
                  <c:v>36479</c:v>
                </c:pt>
                <c:pt idx="10911">
                  <c:v>36480</c:v>
                </c:pt>
                <c:pt idx="10912">
                  <c:v>36481</c:v>
                </c:pt>
                <c:pt idx="10913">
                  <c:v>36482</c:v>
                </c:pt>
                <c:pt idx="10914">
                  <c:v>36483</c:v>
                </c:pt>
                <c:pt idx="10915">
                  <c:v>36484</c:v>
                </c:pt>
                <c:pt idx="10916">
                  <c:v>36485</c:v>
                </c:pt>
                <c:pt idx="10917">
                  <c:v>36486</c:v>
                </c:pt>
                <c:pt idx="10918">
                  <c:v>36487</c:v>
                </c:pt>
                <c:pt idx="10919">
                  <c:v>36488</c:v>
                </c:pt>
                <c:pt idx="10920">
                  <c:v>36489</c:v>
                </c:pt>
                <c:pt idx="10921">
                  <c:v>36490</c:v>
                </c:pt>
                <c:pt idx="10922">
                  <c:v>36491</c:v>
                </c:pt>
                <c:pt idx="10923">
                  <c:v>36492</c:v>
                </c:pt>
                <c:pt idx="10924">
                  <c:v>36493</c:v>
                </c:pt>
                <c:pt idx="10925">
                  <c:v>36494</c:v>
                </c:pt>
                <c:pt idx="10926">
                  <c:v>36495</c:v>
                </c:pt>
                <c:pt idx="10927">
                  <c:v>36496</c:v>
                </c:pt>
                <c:pt idx="10928">
                  <c:v>36497</c:v>
                </c:pt>
                <c:pt idx="10929">
                  <c:v>36498</c:v>
                </c:pt>
                <c:pt idx="10930">
                  <c:v>36499</c:v>
                </c:pt>
                <c:pt idx="10931">
                  <c:v>36500</c:v>
                </c:pt>
                <c:pt idx="10932">
                  <c:v>36501</c:v>
                </c:pt>
                <c:pt idx="10933">
                  <c:v>36502</c:v>
                </c:pt>
                <c:pt idx="10934">
                  <c:v>36503</c:v>
                </c:pt>
                <c:pt idx="10935">
                  <c:v>36504</c:v>
                </c:pt>
                <c:pt idx="10936">
                  <c:v>36505</c:v>
                </c:pt>
                <c:pt idx="10937">
                  <c:v>36506</c:v>
                </c:pt>
                <c:pt idx="10938">
                  <c:v>36507</c:v>
                </c:pt>
                <c:pt idx="10939">
                  <c:v>36508</c:v>
                </c:pt>
                <c:pt idx="10940">
                  <c:v>36509</c:v>
                </c:pt>
                <c:pt idx="10941">
                  <c:v>36510</c:v>
                </c:pt>
                <c:pt idx="10942">
                  <c:v>36511</c:v>
                </c:pt>
                <c:pt idx="10943">
                  <c:v>36512</c:v>
                </c:pt>
                <c:pt idx="10944">
                  <c:v>36513</c:v>
                </c:pt>
                <c:pt idx="10945">
                  <c:v>36514</c:v>
                </c:pt>
                <c:pt idx="10946">
                  <c:v>36515</c:v>
                </c:pt>
                <c:pt idx="10947">
                  <c:v>36516</c:v>
                </c:pt>
                <c:pt idx="10948">
                  <c:v>36517</c:v>
                </c:pt>
                <c:pt idx="10949">
                  <c:v>36518</c:v>
                </c:pt>
                <c:pt idx="10950">
                  <c:v>36519</c:v>
                </c:pt>
                <c:pt idx="10951">
                  <c:v>36520</c:v>
                </c:pt>
                <c:pt idx="10952">
                  <c:v>36521</c:v>
                </c:pt>
                <c:pt idx="10953">
                  <c:v>36522</c:v>
                </c:pt>
                <c:pt idx="10954">
                  <c:v>36523</c:v>
                </c:pt>
                <c:pt idx="10955">
                  <c:v>36524</c:v>
                </c:pt>
                <c:pt idx="10956">
                  <c:v>36525</c:v>
                </c:pt>
                <c:pt idx="10957">
                  <c:v>36526</c:v>
                </c:pt>
                <c:pt idx="10958">
                  <c:v>36527</c:v>
                </c:pt>
                <c:pt idx="10959">
                  <c:v>36528</c:v>
                </c:pt>
                <c:pt idx="10960">
                  <c:v>36529</c:v>
                </c:pt>
                <c:pt idx="10961">
                  <c:v>36530</c:v>
                </c:pt>
                <c:pt idx="10962">
                  <c:v>36531</c:v>
                </c:pt>
                <c:pt idx="10963">
                  <c:v>36532</c:v>
                </c:pt>
                <c:pt idx="10964">
                  <c:v>36533</c:v>
                </c:pt>
                <c:pt idx="10965">
                  <c:v>36534</c:v>
                </c:pt>
                <c:pt idx="10966">
                  <c:v>36535</c:v>
                </c:pt>
                <c:pt idx="10967">
                  <c:v>36536</c:v>
                </c:pt>
                <c:pt idx="10968">
                  <c:v>36537</c:v>
                </c:pt>
                <c:pt idx="10969">
                  <c:v>36538</c:v>
                </c:pt>
                <c:pt idx="10970">
                  <c:v>36539</c:v>
                </c:pt>
                <c:pt idx="10971">
                  <c:v>36540</c:v>
                </c:pt>
                <c:pt idx="10972">
                  <c:v>36541</c:v>
                </c:pt>
                <c:pt idx="10973">
                  <c:v>36542</c:v>
                </c:pt>
                <c:pt idx="10974">
                  <c:v>36543</c:v>
                </c:pt>
                <c:pt idx="10975">
                  <c:v>36544</c:v>
                </c:pt>
                <c:pt idx="10976">
                  <c:v>36545</c:v>
                </c:pt>
                <c:pt idx="10977">
                  <c:v>36546</c:v>
                </c:pt>
                <c:pt idx="10978">
                  <c:v>36547</c:v>
                </c:pt>
                <c:pt idx="10979">
                  <c:v>36548</c:v>
                </c:pt>
                <c:pt idx="10980">
                  <c:v>36549</c:v>
                </c:pt>
                <c:pt idx="10981">
                  <c:v>36550</c:v>
                </c:pt>
                <c:pt idx="10982">
                  <c:v>36551</c:v>
                </c:pt>
                <c:pt idx="10983">
                  <c:v>36552</c:v>
                </c:pt>
                <c:pt idx="10984">
                  <c:v>36553</c:v>
                </c:pt>
                <c:pt idx="10985">
                  <c:v>36554</c:v>
                </c:pt>
                <c:pt idx="10986">
                  <c:v>36555</c:v>
                </c:pt>
                <c:pt idx="10987">
                  <c:v>36556</c:v>
                </c:pt>
                <c:pt idx="10988">
                  <c:v>36557</c:v>
                </c:pt>
                <c:pt idx="10989">
                  <c:v>36558</c:v>
                </c:pt>
                <c:pt idx="10990">
                  <c:v>36559</c:v>
                </c:pt>
                <c:pt idx="10991">
                  <c:v>36560</c:v>
                </c:pt>
                <c:pt idx="10992">
                  <c:v>36561</c:v>
                </c:pt>
                <c:pt idx="10993">
                  <c:v>36562</c:v>
                </c:pt>
                <c:pt idx="10994">
                  <c:v>36563</c:v>
                </c:pt>
                <c:pt idx="10995">
                  <c:v>36564</c:v>
                </c:pt>
                <c:pt idx="10996">
                  <c:v>36565</c:v>
                </c:pt>
                <c:pt idx="10997">
                  <c:v>36566</c:v>
                </c:pt>
                <c:pt idx="10998">
                  <c:v>36567</c:v>
                </c:pt>
                <c:pt idx="10999">
                  <c:v>36568</c:v>
                </c:pt>
                <c:pt idx="11000">
                  <c:v>36569</c:v>
                </c:pt>
                <c:pt idx="11001">
                  <c:v>36570</c:v>
                </c:pt>
                <c:pt idx="11002">
                  <c:v>36571</c:v>
                </c:pt>
                <c:pt idx="11003">
                  <c:v>36572</c:v>
                </c:pt>
                <c:pt idx="11004">
                  <c:v>36573</c:v>
                </c:pt>
                <c:pt idx="11005">
                  <c:v>36574</c:v>
                </c:pt>
                <c:pt idx="11006">
                  <c:v>36575</c:v>
                </c:pt>
                <c:pt idx="11007">
                  <c:v>36576</c:v>
                </c:pt>
                <c:pt idx="11008">
                  <c:v>36577</c:v>
                </c:pt>
                <c:pt idx="11009">
                  <c:v>36578</c:v>
                </c:pt>
                <c:pt idx="11010">
                  <c:v>36579</c:v>
                </c:pt>
                <c:pt idx="11011">
                  <c:v>36580</c:v>
                </c:pt>
                <c:pt idx="11012">
                  <c:v>36581</c:v>
                </c:pt>
                <c:pt idx="11013">
                  <c:v>36582</c:v>
                </c:pt>
                <c:pt idx="11014">
                  <c:v>36583</c:v>
                </c:pt>
                <c:pt idx="11015">
                  <c:v>36584</c:v>
                </c:pt>
                <c:pt idx="11016">
                  <c:v>36585</c:v>
                </c:pt>
                <c:pt idx="11017">
                  <c:v>36586</c:v>
                </c:pt>
                <c:pt idx="11018">
                  <c:v>36587</c:v>
                </c:pt>
                <c:pt idx="11019">
                  <c:v>36588</c:v>
                </c:pt>
                <c:pt idx="11020">
                  <c:v>36589</c:v>
                </c:pt>
                <c:pt idx="11021">
                  <c:v>36590</c:v>
                </c:pt>
                <c:pt idx="11022">
                  <c:v>36591</c:v>
                </c:pt>
                <c:pt idx="11023">
                  <c:v>36592</c:v>
                </c:pt>
                <c:pt idx="11024">
                  <c:v>36593</c:v>
                </c:pt>
                <c:pt idx="11025">
                  <c:v>36594</c:v>
                </c:pt>
                <c:pt idx="11026">
                  <c:v>36595</c:v>
                </c:pt>
                <c:pt idx="11027">
                  <c:v>36596</c:v>
                </c:pt>
                <c:pt idx="11028">
                  <c:v>36597</c:v>
                </c:pt>
                <c:pt idx="11029">
                  <c:v>36598</c:v>
                </c:pt>
                <c:pt idx="11030">
                  <c:v>36599</c:v>
                </c:pt>
                <c:pt idx="11031">
                  <c:v>36600</c:v>
                </c:pt>
                <c:pt idx="11032">
                  <c:v>36601</c:v>
                </c:pt>
                <c:pt idx="11033">
                  <c:v>36602</c:v>
                </c:pt>
                <c:pt idx="11034">
                  <c:v>36603</c:v>
                </c:pt>
                <c:pt idx="11035">
                  <c:v>36604</c:v>
                </c:pt>
                <c:pt idx="11036">
                  <c:v>36605</c:v>
                </c:pt>
                <c:pt idx="11037">
                  <c:v>36606</c:v>
                </c:pt>
                <c:pt idx="11038">
                  <c:v>36607</c:v>
                </c:pt>
                <c:pt idx="11039">
                  <c:v>36608</c:v>
                </c:pt>
                <c:pt idx="11040">
                  <c:v>36609</c:v>
                </c:pt>
                <c:pt idx="11041">
                  <c:v>36610</c:v>
                </c:pt>
                <c:pt idx="11042">
                  <c:v>36611</c:v>
                </c:pt>
                <c:pt idx="11043">
                  <c:v>36612</c:v>
                </c:pt>
                <c:pt idx="11044">
                  <c:v>36613</c:v>
                </c:pt>
                <c:pt idx="11045">
                  <c:v>36614</c:v>
                </c:pt>
                <c:pt idx="11046">
                  <c:v>36615</c:v>
                </c:pt>
                <c:pt idx="11047">
                  <c:v>36616</c:v>
                </c:pt>
                <c:pt idx="11048">
                  <c:v>36617</c:v>
                </c:pt>
                <c:pt idx="11049">
                  <c:v>36618</c:v>
                </c:pt>
                <c:pt idx="11050">
                  <c:v>36619</c:v>
                </c:pt>
                <c:pt idx="11051">
                  <c:v>36620</c:v>
                </c:pt>
                <c:pt idx="11052">
                  <c:v>36621</c:v>
                </c:pt>
                <c:pt idx="11053">
                  <c:v>36622</c:v>
                </c:pt>
                <c:pt idx="11054">
                  <c:v>36623</c:v>
                </c:pt>
                <c:pt idx="11055">
                  <c:v>36624</c:v>
                </c:pt>
                <c:pt idx="11056">
                  <c:v>36625</c:v>
                </c:pt>
                <c:pt idx="11057">
                  <c:v>36626</c:v>
                </c:pt>
                <c:pt idx="11058">
                  <c:v>36627</c:v>
                </c:pt>
                <c:pt idx="11059">
                  <c:v>36628</c:v>
                </c:pt>
                <c:pt idx="11060">
                  <c:v>36629</c:v>
                </c:pt>
                <c:pt idx="11061">
                  <c:v>36630</c:v>
                </c:pt>
                <c:pt idx="11062">
                  <c:v>36631</c:v>
                </c:pt>
                <c:pt idx="11063">
                  <c:v>36632</c:v>
                </c:pt>
                <c:pt idx="11064">
                  <c:v>36633</c:v>
                </c:pt>
                <c:pt idx="11065">
                  <c:v>36634</c:v>
                </c:pt>
                <c:pt idx="11066">
                  <c:v>36635</c:v>
                </c:pt>
                <c:pt idx="11067">
                  <c:v>36636</c:v>
                </c:pt>
                <c:pt idx="11068">
                  <c:v>36637</c:v>
                </c:pt>
                <c:pt idx="11069">
                  <c:v>36638</c:v>
                </c:pt>
                <c:pt idx="11070">
                  <c:v>36639</c:v>
                </c:pt>
                <c:pt idx="11071">
                  <c:v>36640</c:v>
                </c:pt>
                <c:pt idx="11072">
                  <c:v>36641</c:v>
                </c:pt>
                <c:pt idx="11073">
                  <c:v>36642</c:v>
                </c:pt>
                <c:pt idx="11074">
                  <c:v>36643</c:v>
                </c:pt>
                <c:pt idx="11075">
                  <c:v>36644</c:v>
                </c:pt>
                <c:pt idx="11076">
                  <c:v>36645</c:v>
                </c:pt>
                <c:pt idx="11077">
                  <c:v>36646</c:v>
                </c:pt>
                <c:pt idx="11078">
                  <c:v>36647</c:v>
                </c:pt>
                <c:pt idx="11079">
                  <c:v>36648</c:v>
                </c:pt>
                <c:pt idx="11080">
                  <c:v>36649</c:v>
                </c:pt>
                <c:pt idx="11081">
                  <c:v>36650</c:v>
                </c:pt>
                <c:pt idx="11082">
                  <c:v>36651</c:v>
                </c:pt>
                <c:pt idx="11083">
                  <c:v>36652</c:v>
                </c:pt>
                <c:pt idx="11084">
                  <c:v>36653</c:v>
                </c:pt>
                <c:pt idx="11085">
                  <c:v>36654</c:v>
                </c:pt>
                <c:pt idx="11086">
                  <c:v>36655</c:v>
                </c:pt>
                <c:pt idx="11087">
                  <c:v>36656</c:v>
                </c:pt>
                <c:pt idx="11088">
                  <c:v>36657</c:v>
                </c:pt>
                <c:pt idx="11089">
                  <c:v>36658</c:v>
                </c:pt>
                <c:pt idx="11090">
                  <c:v>36659</c:v>
                </c:pt>
                <c:pt idx="11091">
                  <c:v>36660</c:v>
                </c:pt>
                <c:pt idx="11092">
                  <c:v>36661</c:v>
                </c:pt>
                <c:pt idx="11093">
                  <c:v>36662</c:v>
                </c:pt>
                <c:pt idx="11094">
                  <c:v>36663</c:v>
                </c:pt>
                <c:pt idx="11095">
                  <c:v>36664</c:v>
                </c:pt>
                <c:pt idx="11096">
                  <c:v>36665</c:v>
                </c:pt>
                <c:pt idx="11097">
                  <c:v>36666</c:v>
                </c:pt>
                <c:pt idx="11098">
                  <c:v>36667</c:v>
                </c:pt>
                <c:pt idx="11099">
                  <c:v>36668</c:v>
                </c:pt>
                <c:pt idx="11100">
                  <c:v>36669</c:v>
                </c:pt>
                <c:pt idx="11101">
                  <c:v>36670</c:v>
                </c:pt>
                <c:pt idx="11102">
                  <c:v>36671</c:v>
                </c:pt>
                <c:pt idx="11103">
                  <c:v>36672</c:v>
                </c:pt>
                <c:pt idx="11104">
                  <c:v>36673</c:v>
                </c:pt>
                <c:pt idx="11105">
                  <c:v>36674</c:v>
                </c:pt>
                <c:pt idx="11106">
                  <c:v>36675</c:v>
                </c:pt>
                <c:pt idx="11107">
                  <c:v>36676</c:v>
                </c:pt>
                <c:pt idx="11108">
                  <c:v>36677</c:v>
                </c:pt>
                <c:pt idx="11109">
                  <c:v>36678</c:v>
                </c:pt>
                <c:pt idx="11110">
                  <c:v>36679</c:v>
                </c:pt>
                <c:pt idx="11111">
                  <c:v>36680</c:v>
                </c:pt>
                <c:pt idx="11112">
                  <c:v>36681</c:v>
                </c:pt>
                <c:pt idx="11113">
                  <c:v>36682</c:v>
                </c:pt>
                <c:pt idx="11114">
                  <c:v>36683</c:v>
                </c:pt>
                <c:pt idx="11115">
                  <c:v>36684</c:v>
                </c:pt>
                <c:pt idx="11116">
                  <c:v>36685</c:v>
                </c:pt>
                <c:pt idx="11117">
                  <c:v>36686</c:v>
                </c:pt>
                <c:pt idx="11118">
                  <c:v>36687</c:v>
                </c:pt>
                <c:pt idx="11119">
                  <c:v>36688</c:v>
                </c:pt>
                <c:pt idx="11120">
                  <c:v>36689</c:v>
                </c:pt>
                <c:pt idx="11121">
                  <c:v>36690</c:v>
                </c:pt>
                <c:pt idx="11122">
                  <c:v>36691</c:v>
                </c:pt>
                <c:pt idx="11123">
                  <c:v>36692</c:v>
                </c:pt>
                <c:pt idx="11124">
                  <c:v>36693</c:v>
                </c:pt>
                <c:pt idx="11125">
                  <c:v>36694</c:v>
                </c:pt>
                <c:pt idx="11126">
                  <c:v>36695</c:v>
                </c:pt>
                <c:pt idx="11127">
                  <c:v>36696</c:v>
                </c:pt>
                <c:pt idx="11128">
                  <c:v>36697</c:v>
                </c:pt>
                <c:pt idx="11129">
                  <c:v>36698</c:v>
                </c:pt>
                <c:pt idx="11130">
                  <c:v>36699</c:v>
                </c:pt>
                <c:pt idx="11131">
                  <c:v>36700</c:v>
                </c:pt>
                <c:pt idx="11132">
                  <c:v>36701</c:v>
                </c:pt>
                <c:pt idx="11133">
                  <c:v>36702</c:v>
                </c:pt>
                <c:pt idx="11134">
                  <c:v>36703</c:v>
                </c:pt>
                <c:pt idx="11135">
                  <c:v>36704</c:v>
                </c:pt>
                <c:pt idx="11136">
                  <c:v>36705</c:v>
                </c:pt>
                <c:pt idx="11137">
                  <c:v>36706</c:v>
                </c:pt>
                <c:pt idx="11138">
                  <c:v>36707</c:v>
                </c:pt>
                <c:pt idx="11139">
                  <c:v>36708</c:v>
                </c:pt>
                <c:pt idx="11140">
                  <c:v>36709</c:v>
                </c:pt>
                <c:pt idx="11141">
                  <c:v>36710</c:v>
                </c:pt>
                <c:pt idx="11142">
                  <c:v>36711</c:v>
                </c:pt>
                <c:pt idx="11143">
                  <c:v>36712</c:v>
                </c:pt>
                <c:pt idx="11144">
                  <c:v>36713</c:v>
                </c:pt>
                <c:pt idx="11145">
                  <c:v>36714</c:v>
                </c:pt>
                <c:pt idx="11146">
                  <c:v>36715</c:v>
                </c:pt>
                <c:pt idx="11147">
                  <c:v>36716</c:v>
                </c:pt>
                <c:pt idx="11148">
                  <c:v>36717</c:v>
                </c:pt>
                <c:pt idx="11149">
                  <c:v>36718</c:v>
                </c:pt>
                <c:pt idx="11150">
                  <c:v>36719</c:v>
                </c:pt>
                <c:pt idx="11151">
                  <c:v>36720</c:v>
                </c:pt>
                <c:pt idx="11152">
                  <c:v>36721</c:v>
                </c:pt>
                <c:pt idx="11153">
                  <c:v>36722</c:v>
                </c:pt>
                <c:pt idx="11154">
                  <c:v>36723</c:v>
                </c:pt>
                <c:pt idx="11155">
                  <c:v>36724</c:v>
                </c:pt>
                <c:pt idx="11156">
                  <c:v>36725</c:v>
                </c:pt>
                <c:pt idx="11157">
                  <c:v>36726</c:v>
                </c:pt>
                <c:pt idx="11158">
                  <c:v>36727</c:v>
                </c:pt>
                <c:pt idx="11159">
                  <c:v>36728</c:v>
                </c:pt>
                <c:pt idx="11160">
                  <c:v>36729</c:v>
                </c:pt>
                <c:pt idx="11161">
                  <c:v>36730</c:v>
                </c:pt>
                <c:pt idx="11162">
                  <c:v>36731</c:v>
                </c:pt>
                <c:pt idx="11163">
                  <c:v>36732</c:v>
                </c:pt>
                <c:pt idx="11164">
                  <c:v>36733</c:v>
                </c:pt>
                <c:pt idx="11165">
                  <c:v>36734</c:v>
                </c:pt>
                <c:pt idx="11166">
                  <c:v>36735</c:v>
                </c:pt>
                <c:pt idx="11167">
                  <c:v>36736</c:v>
                </c:pt>
                <c:pt idx="11168">
                  <c:v>36737</c:v>
                </c:pt>
                <c:pt idx="11169">
                  <c:v>36738</c:v>
                </c:pt>
                <c:pt idx="11170">
                  <c:v>36739</c:v>
                </c:pt>
                <c:pt idx="11171">
                  <c:v>36740</c:v>
                </c:pt>
                <c:pt idx="11172">
                  <c:v>36741</c:v>
                </c:pt>
                <c:pt idx="11173">
                  <c:v>36742</c:v>
                </c:pt>
                <c:pt idx="11174">
                  <c:v>36743</c:v>
                </c:pt>
                <c:pt idx="11175">
                  <c:v>36744</c:v>
                </c:pt>
                <c:pt idx="11176">
                  <c:v>36745</c:v>
                </c:pt>
                <c:pt idx="11177">
                  <c:v>36746</c:v>
                </c:pt>
                <c:pt idx="11178">
                  <c:v>36747</c:v>
                </c:pt>
                <c:pt idx="11179">
                  <c:v>36748</c:v>
                </c:pt>
                <c:pt idx="11180">
                  <c:v>36749</c:v>
                </c:pt>
                <c:pt idx="11181">
                  <c:v>36750</c:v>
                </c:pt>
                <c:pt idx="11182">
                  <c:v>36751</c:v>
                </c:pt>
                <c:pt idx="11183">
                  <c:v>36752</c:v>
                </c:pt>
                <c:pt idx="11184">
                  <c:v>36753</c:v>
                </c:pt>
                <c:pt idx="11185">
                  <c:v>36754</c:v>
                </c:pt>
                <c:pt idx="11186">
                  <c:v>36755</c:v>
                </c:pt>
                <c:pt idx="11187">
                  <c:v>36756</c:v>
                </c:pt>
                <c:pt idx="11188">
                  <c:v>36757</c:v>
                </c:pt>
                <c:pt idx="11189">
                  <c:v>36758</c:v>
                </c:pt>
                <c:pt idx="11190">
                  <c:v>36759</c:v>
                </c:pt>
                <c:pt idx="11191">
                  <c:v>36760</c:v>
                </c:pt>
                <c:pt idx="11192">
                  <c:v>36761</c:v>
                </c:pt>
                <c:pt idx="11193">
                  <c:v>36762</c:v>
                </c:pt>
                <c:pt idx="11194">
                  <c:v>36763</c:v>
                </c:pt>
                <c:pt idx="11195">
                  <c:v>36764</c:v>
                </c:pt>
                <c:pt idx="11196">
                  <c:v>36765</c:v>
                </c:pt>
                <c:pt idx="11197">
                  <c:v>36766</c:v>
                </c:pt>
                <c:pt idx="11198">
                  <c:v>36767</c:v>
                </c:pt>
                <c:pt idx="11199">
                  <c:v>36768</c:v>
                </c:pt>
                <c:pt idx="11200">
                  <c:v>36769</c:v>
                </c:pt>
                <c:pt idx="11201">
                  <c:v>36770</c:v>
                </c:pt>
                <c:pt idx="11202">
                  <c:v>36771</c:v>
                </c:pt>
                <c:pt idx="11203">
                  <c:v>36772</c:v>
                </c:pt>
                <c:pt idx="11204">
                  <c:v>36773</c:v>
                </c:pt>
                <c:pt idx="11205">
                  <c:v>36774</c:v>
                </c:pt>
                <c:pt idx="11206">
                  <c:v>36775</c:v>
                </c:pt>
                <c:pt idx="11207">
                  <c:v>36776</c:v>
                </c:pt>
                <c:pt idx="11208">
                  <c:v>36777</c:v>
                </c:pt>
                <c:pt idx="11209">
                  <c:v>36778</c:v>
                </c:pt>
                <c:pt idx="11210">
                  <c:v>36779</c:v>
                </c:pt>
                <c:pt idx="11211">
                  <c:v>36780</c:v>
                </c:pt>
                <c:pt idx="11212">
                  <c:v>36781</c:v>
                </c:pt>
                <c:pt idx="11213">
                  <c:v>36782</c:v>
                </c:pt>
                <c:pt idx="11214">
                  <c:v>36783</c:v>
                </c:pt>
                <c:pt idx="11215">
                  <c:v>36784</c:v>
                </c:pt>
                <c:pt idx="11216">
                  <c:v>36785</c:v>
                </c:pt>
                <c:pt idx="11217">
                  <c:v>36786</c:v>
                </c:pt>
                <c:pt idx="11218">
                  <c:v>36787</c:v>
                </c:pt>
                <c:pt idx="11219">
                  <c:v>36788</c:v>
                </c:pt>
                <c:pt idx="11220">
                  <c:v>36789</c:v>
                </c:pt>
                <c:pt idx="11221">
                  <c:v>36790</c:v>
                </c:pt>
                <c:pt idx="11222">
                  <c:v>36791</c:v>
                </c:pt>
                <c:pt idx="11223">
                  <c:v>36792</c:v>
                </c:pt>
                <c:pt idx="11224">
                  <c:v>36793</c:v>
                </c:pt>
                <c:pt idx="11225">
                  <c:v>36794</c:v>
                </c:pt>
                <c:pt idx="11226">
                  <c:v>36795</c:v>
                </c:pt>
                <c:pt idx="11227">
                  <c:v>36796</c:v>
                </c:pt>
                <c:pt idx="11228">
                  <c:v>36797</c:v>
                </c:pt>
                <c:pt idx="11229">
                  <c:v>36798</c:v>
                </c:pt>
                <c:pt idx="11230">
                  <c:v>36799</c:v>
                </c:pt>
                <c:pt idx="11231">
                  <c:v>36800</c:v>
                </c:pt>
                <c:pt idx="11232">
                  <c:v>36801</c:v>
                </c:pt>
                <c:pt idx="11233">
                  <c:v>36802</c:v>
                </c:pt>
                <c:pt idx="11234">
                  <c:v>36803</c:v>
                </c:pt>
                <c:pt idx="11235">
                  <c:v>36804</c:v>
                </c:pt>
                <c:pt idx="11236">
                  <c:v>36805</c:v>
                </c:pt>
                <c:pt idx="11237">
                  <c:v>36806</c:v>
                </c:pt>
                <c:pt idx="11238">
                  <c:v>36807</c:v>
                </c:pt>
                <c:pt idx="11239">
                  <c:v>36808</c:v>
                </c:pt>
                <c:pt idx="11240">
                  <c:v>36809</c:v>
                </c:pt>
                <c:pt idx="11241">
                  <c:v>36810</c:v>
                </c:pt>
                <c:pt idx="11242">
                  <c:v>36811</c:v>
                </c:pt>
                <c:pt idx="11243">
                  <c:v>36812</c:v>
                </c:pt>
                <c:pt idx="11244">
                  <c:v>36813</c:v>
                </c:pt>
                <c:pt idx="11245">
                  <c:v>36814</c:v>
                </c:pt>
                <c:pt idx="11246">
                  <c:v>36815</c:v>
                </c:pt>
                <c:pt idx="11247">
                  <c:v>36816</c:v>
                </c:pt>
                <c:pt idx="11248">
                  <c:v>36817</c:v>
                </c:pt>
                <c:pt idx="11249">
                  <c:v>36818</c:v>
                </c:pt>
                <c:pt idx="11250">
                  <c:v>36819</c:v>
                </c:pt>
                <c:pt idx="11251">
                  <c:v>36820</c:v>
                </c:pt>
                <c:pt idx="11252">
                  <c:v>36821</c:v>
                </c:pt>
                <c:pt idx="11253">
                  <c:v>36822</c:v>
                </c:pt>
                <c:pt idx="11254">
                  <c:v>36823</c:v>
                </c:pt>
                <c:pt idx="11255">
                  <c:v>36824</c:v>
                </c:pt>
                <c:pt idx="11256">
                  <c:v>36825</c:v>
                </c:pt>
                <c:pt idx="11257">
                  <c:v>36826</c:v>
                </c:pt>
                <c:pt idx="11258">
                  <c:v>36827</c:v>
                </c:pt>
                <c:pt idx="11259">
                  <c:v>36828</c:v>
                </c:pt>
                <c:pt idx="11260">
                  <c:v>36829</c:v>
                </c:pt>
                <c:pt idx="11261">
                  <c:v>36830</c:v>
                </c:pt>
                <c:pt idx="11262">
                  <c:v>36831</c:v>
                </c:pt>
                <c:pt idx="11263">
                  <c:v>36832</c:v>
                </c:pt>
                <c:pt idx="11264">
                  <c:v>36833</c:v>
                </c:pt>
                <c:pt idx="11265">
                  <c:v>36834</c:v>
                </c:pt>
                <c:pt idx="11266">
                  <c:v>36835</c:v>
                </c:pt>
                <c:pt idx="11267">
                  <c:v>36836</c:v>
                </c:pt>
                <c:pt idx="11268">
                  <c:v>36837</c:v>
                </c:pt>
                <c:pt idx="11269">
                  <c:v>36838</c:v>
                </c:pt>
                <c:pt idx="11270">
                  <c:v>36839</c:v>
                </c:pt>
                <c:pt idx="11271">
                  <c:v>36840</c:v>
                </c:pt>
                <c:pt idx="11272">
                  <c:v>36841</c:v>
                </c:pt>
                <c:pt idx="11273">
                  <c:v>36842</c:v>
                </c:pt>
                <c:pt idx="11274">
                  <c:v>36843</c:v>
                </c:pt>
                <c:pt idx="11275">
                  <c:v>36844</c:v>
                </c:pt>
                <c:pt idx="11276">
                  <c:v>36845</c:v>
                </c:pt>
                <c:pt idx="11277">
                  <c:v>36846</c:v>
                </c:pt>
                <c:pt idx="11278">
                  <c:v>36847</c:v>
                </c:pt>
                <c:pt idx="11279">
                  <c:v>36848</c:v>
                </c:pt>
                <c:pt idx="11280">
                  <c:v>36849</c:v>
                </c:pt>
                <c:pt idx="11281">
                  <c:v>36850</c:v>
                </c:pt>
                <c:pt idx="11282">
                  <c:v>36851</c:v>
                </c:pt>
                <c:pt idx="11283">
                  <c:v>36852</c:v>
                </c:pt>
                <c:pt idx="11284">
                  <c:v>36853</c:v>
                </c:pt>
                <c:pt idx="11285">
                  <c:v>36854</c:v>
                </c:pt>
                <c:pt idx="11286">
                  <c:v>36855</c:v>
                </c:pt>
                <c:pt idx="11287">
                  <c:v>36856</c:v>
                </c:pt>
                <c:pt idx="11288">
                  <c:v>36857</c:v>
                </c:pt>
                <c:pt idx="11289">
                  <c:v>36858</c:v>
                </c:pt>
                <c:pt idx="11290">
                  <c:v>36859</c:v>
                </c:pt>
                <c:pt idx="11291">
                  <c:v>36860</c:v>
                </c:pt>
                <c:pt idx="11292">
                  <c:v>36861</c:v>
                </c:pt>
                <c:pt idx="11293">
                  <c:v>36862</c:v>
                </c:pt>
                <c:pt idx="11294">
                  <c:v>36863</c:v>
                </c:pt>
                <c:pt idx="11295">
                  <c:v>36864</c:v>
                </c:pt>
                <c:pt idx="11296">
                  <c:v>36865</c:v>
                </c:pt>
                <c:pt idx="11297">
                  <c:v>36866</c:v>
                </c:pt>
                <c:pt idx="11298">
                  <c:v>36867</c:v>
                </c:pt>
                <c:pt idx="11299">
                  <c:v>36868</c:v>
                </c:pt>
                <c:pt idx="11300">
                  <c:v>36869</c:v>
                </c:pt>
                <c:pt idx="11301">
                  <c:v>36870</c:v>
                </c:pt>
                <c:pt idx="11302">
                  <c:v>36871</c:v>
                </c:pt>
                <c:pt idx="11303">
                  <c:v>36872</c:v>
                </c:pt>
                <c:pt idx="11304">
                  <c:v>36873</c:v>
                </c:pt>
                <c:pt idx="11305">
                  <c:v>36874</c:v>
                </c:pt>
                <c:pt idx="11306">
                  <c:v>36875</c:v>
                </c:pt>
                <c:pt idx="11307">
                  <c:v>36876</c:v>
                </c:pt>
                <c:pt idx="11308">
                  <c:v>36877</c:v>
                </c:pt>
                <c:pt idx="11309">
                  <c:v>36878</c:v>
                </c:pt>
                <c:pt idx="11310">
                  <c:v>36879</c:v>
                </c:pt>
                <c:pt idx="11311">
                  <c:v>36880</c:v>
                </c:pt>
                <c:pt idx="11312">
                  <c:v>36881</c:v>
                </c:pt>
                <c:pt idx="11313">
                  <c:v>36882</c:v>
                </c:pt>
                <c:pt idx="11314">
                  <c:v>36883</c:v>
                </c:pt>
                <c:pt idx="11315">
                  <c:v>36884</c:v>
                </c:pt>
                <c:pt idx="11316">
                  <c:v>36885</c:v>
                </c:pt>
                <c:pt idx="11317">
                  <c:v>36886</c:v>
                </c:pt>
                <c:pt idx="11318">
                  <c:v>36887</c:v>
                </c:pt>
                <c:pt idx="11319">
                  <c:v>36888</c:v>
                </c:pt>
                <c:pt idx="11320">
                  <c:v>36889</c:v>
                </c:pt>
                <c:pt idx="11321">
                  <c:v>36890</c:v>
                </c:pt>
                <c:pt idx="11322">
                  <c:v>36891</c:v>
                </c:pt>
                <c:pt idx="11323">
                  <c:v>36892</c:v>
                </c:pt>
                <c:pt idx="11324">
                  <c:v>36893</c:v>
                </c:pt>
                <c:pt idx="11325">
                  <c:v>36894</c:v>
                </c:pt>
                <c:pt idx="11326">
                  <c:v>36895</c:v>
                </c:pt>
                <c:pt idx="11327">
                  <c:v>36896</c:v>
                </c:pt>
                <c:pt idx="11328">
                  <c:v>36897</c:v>
                </c:pt>
                <c:pt idx="11329">
                  <c:v>36898</c:v>
                </c:pt>
                <c:pt idx="11330">
                  <c:v>36899</c:v>
                </c:pt>
                <c:pt idx="11331">
                  <c:v>36900</c:v>
                </c:pt>
                <c:pt idx="11332">
                  <c:v>36901</c:v>
                </c:pt>
                <c:pt idx="11333">
                  <c:v>36902</c:v>
                </c:pt>
                <c:pt idx="11334">
                  <c:v>36903</c:v>
                </c:pt>
                <c:pt idx="11335">
                  <c:v>36904</c:v>
                </c:pt>
                <c:pt idx="11336">
                  <c:v>36905</c:v>
                </c:pt>
                <c:pt idx="11337">
                  <c:v>36906</c:v>
                </c:pt>
                <c:pt idx="11338">
                  <c:v>36907</c:v>
                </c:pt>
                <c:pt idx="11339">
                  <c:v>36908</c:v>
                </c:pt>
                <c:pt idx="11340">
                  <c:v>36909</c:v>
                </c:pt>
                <c:pt idx="11341">
                  <c:v>36910</c:v>
                </c:pt>
                <c:pt idx="11342">
                  <c:v>36911</c:v>
                </c:pt>
                <c:pt idx="11343">
                  <c:v>36912</c:v>
                </c:pt>
                <c:pt idx="11344">
                  <c:v>36913</c:v>
                </c:pt>
                <c:pt idx="11345">
                  <c:v>36914</c:v>
                </c:pt>
                <c:pt idx="11346">
                  <c:v>36915</c:v>
                </c:pt>
                <c:pt idx="11347">
                  <c:v>36916</c:v>
                </c:pt>
                <c:pt idx="11348">
                  <c:v>36917</c:v>
                </c:pt>
                <c:pt idx="11349">
                  <c:v>36918</c:v>
                </c:pt>
                <c:pt idx="11350">
                  <c:v>36919</c:v>
                </c:pt>
                <c:pt idx="11351">
                  <c:v>36920</c:v>
                </c:pt>
                <c:pt idx="11352">
                  <c:v>36921</c:v>
                </c:pt>
                <c:pt idx="11353">
                  <c:v>36922</c:v>
                </c:pt>
                <c:pt idx="11354">
                  <c:v>36923</c:v>
                </c:pt>
                <c:pt idx="11355">
                  <c:v>36924</c:v>
                </c:pt>
                <c:pt idx="11356">
                  <c:v>36925</c:v>
                </c:pt>
                <c:pt idx="11357">
                  <c:v>36926</c:v>
                </c:pt>
                <c:pt idx="11358">
                  <c:v>36927</c:v>
                </c:pt>
                <c:pt idx="11359">
                  <c:v>36928</c:v>
                </c:pt>
                <c:pt idx="11360">
                  <c:v>36929</c:v>
                </c:pt>
                <c:pt idx="11361">
                  <c:v>36930</c:v>
                </c:pt>
                <c:pt idx="11362">
                  <c:v>36931</c:v>
                </c:pt>
                <c:pt idx="11363">
                  <c:v>36932</c:v>
                </c:pt>
                <c:pt idx="11364">
                  <c:v>36933</c:v>
                </c:pt>
                <c:pt idx="11365">
                  <c:v>36934</c:v>
                </c:pt>
                <c:pt idx="11366">
                  <c:v>36935</c:v>
                </c:pt>
                <c:pt idx="11367">
                  <c:v>36936</c:v>
                </c:pt>
                <c:pt idx="11368">
                  <c:v>36937</c:v>
                </c:pt>
                <c:pt idx="11369">
                  <c:v>36938</c:v>
                </c:pt>
                <c:pt idx="11370">
                  <c:v>36939</c:v>
                </c:pt>
                <c:pt idx="11371">
                  <c:v>36940</c:v>
                </c:pt>
                <c:pt idx="11372">
                  <c:v>36941</c:v>
                </c:pt>
                <c:pt idx="11373">
                  <c:v>36942</c:v>
                </c:pt>
                <c:pt idx="11374">
                  <c:v>36943</c:v>
                </c:pt>
                <c:pt idx="11375">
                  <c:v>36944</c:v>
                </c:pt>
                <c:pt idx="11376">
                  <c:v>36945</c:v>
                </c:pt>
                <c:pt idx="11377">
                  <c:v>36946</c:v>
                </c:pt>
                <c:pt idx="11378">
                  <c:v>36947</c:v>
                </c:pt>
                <c:pt idx="11379">
                  <c:v>36948</c:v>
                </c:pt>
                <c:pt idx="11380">
                  <c:v>36949</c:v>
                </c:pt>
                <c:pt idx="11381">
                  <c:v>36950</c:v>
                </c:pt>
                <c:pt idx="11382">
                  <c:v>36951</c:v>
                </c:pt>
                <c:pt idx="11383">
                  <c:v>36952</c:v>
                </c:pt>
                <c:pt idx="11384">
                  <c:v>36953</c:v>
                </c:pt>
                <c:pt idx="11385">
                  <c:v>36954</c:v>
                </c:pt>
                <c:pt idx="11386">
                  <c:v>36955</c:v>
                </c:pt>
                <c:pt idx="11387">
                  <c:v>36956</c:v>
                </c:pt>
                <c:pt idx="11388">
                  <c:v>36957</c:v>
                </c:pt>
                <c:pt idx="11389">
                  <c:v>36958</c:v>
                </c:pt>
                <c:pt idx="11390">
                  <c:v>36959</c:v>
                </c:pt>
                <c:pt idx="11391">
                  <c:v>36960</c:v>
                </c:pt>
                <c:pt idx="11392">
                  <c:v>36961</c:v>
                </c:pt>
                <c:pt idx="11393">
                  <c:v>36962</c:v>
                </c:pt>
                <c:pt idx="11394">
                  <c:v>36963</c:v>
                </c:pt>
                <c:pt idx="11395">
                  <c:v>36964</c:v>
                </c:pt>
                <c:pt idx="11396">
                  <c:v>36965</c:v>
                </c:pt>
                <c:pt idx="11397">
                  <c:v>36966</c:v>
                </c:pt>
                <c:pt idx="11398">
                  <c:v>36967</c:v>
                </c:pt>
                <c:pt idx="11399">
                  <c:v>36968</c:v>
                </c:pt>
                <c:pt idx="11400">
                  <c:v>36969</c:v>
                </c:pt>
                <c:pt idx="11401">
                  <c:v>36970</c:v>
                </c:pt>
                <c:pt idx="11402">
                  <c:v>36971</c:v>
                </c:pt>
                <c:pt idx="11403">
                  <c:v>36972</c:v>
                </c:pt>
                <c:pt idx="11404">
                  <c:v>36973</c:v>
                </c:pt>
                <c:pt idx="11405">
                  <c:v>36974</c:v>
                </c:pt>
                <c:pt idx="11406">
                  <c:v>36975</c:v>
                </c:pt>
                <c:pt idx="11407">
                  <c:v>36976</c:v>
                </c:pt>
                <c:pt idx="11408">
                  <c:v>36977</c:v>
                </c:pt>
                <c:pt idx="11409">
                  <c:v>36978</c:v>
                </c:pt>
                <c:pt idx="11410">
                  <c:v>36979</c:v>
                </c:pt>
                <c:pt idx="11411">
                  <c:v>36980</c:v>
                </c:pt>
                <c:pt idx="11412">
                  <c:v>36981</c:v>
                </c:pt>
                <c:pt idx="11413">
                  <c:v>36982</c:v>
                </c:pt>
                <c:pt idx="11414">
                  <c:v>36983</c:v>
                </c:pt>
                <c:pt idx="11415">
                  <c:v>36984</c:v>
                </c:pt>
                <c:pt idx="11416">
                  <c:v>36985</c:v>
                </c:pt>
                <c:pt idx="11417">
                  <c:v>36986</c:v>
                </c:pt>
                <c:pt idx="11418">
                  <c:v>36987</c:v>
                </c:pt>
                <c:pt idx="11419">
                  <c:v>36988</c:v>
                </c:pt>
                <c:pt idx="11420">
                  <c:v>36989</c:v>
                </c:pt>
                <c:pt idx="11421">
                  <c:v>36990</c:v>
                </c:pt>
                <c:pt idx="11422">
                  <c:v>36991</c:v>
                </c:pt>
                <c:pt idx="11423">
                  <c:v>36992</c:v>
                </c:pt>
                <c:pt idx="11424">
                  <c:v>36993</c:v>
                </c:pt>
                <c:pt idx="11425">
                  <c:v>36994</c:v>
                </c:pt>
                <c:pt idx="11426">
                  <c:v>36995</c:v>
                </c:pt>
                <c:pt idx="11427">
                  <c:v>36996</c:v>
                </c:pt>
                <c:pt idx="11428">
                  <c:v>36997</c:v>
                </c:pt>
                <c:pt idx="11429">
                  <c:v>36998</c:v>
                </c:pt>
                <c:pt idx="11430">
                  <c:v>36999</c:v>
                </c:pt>
                <c:pt idx="11431">
                  <c:v>37000</c:v>
                </c:pt>
                <c:pt idx="11432">
                  <c:v>37001</c:v>
                </c:pt>
                <c:pt idx="11433">
                  <c:v>37002</c:v>
                </c:pt>
                <c:pt idx="11434">
                  <c:v>37003</c:v>
                </c:pt>
                <c:pt idx="11435">
                  <c:v>37004</c:v>
                </c:pt>
                <c:pt idx="11436">
                  <c:v>37005</c:v>
                </c:pt>
                <c:pt idx="11437">
                  <c:v>37006</c:v>
                </c:pt>
                <c:pt idx="11438">
                  <c:v>37007</c:v>
                </c:pt>
                <c:pt idx="11439">
                  <c:v>37008</c:v>
                </c:pt>
                <c:pt idx="11440">
                  <c:v>37009</c:v>
                </c:pt>
                <c:pt idx="11441">
                  <c:v>37010</c:v>
                </c:pt>
                <c:pt idx="11442">
                  <c:v>37011</c:v>
                </c:pt>
                <c:pt idx="11443">
                  <c:v>37012</c:v>
                </c:pt>
                <c:pt idx="11444">
                  <c:v>37013</c:v>
                </c:pt>
                <c:pt idx="11445">
                  <c:v>37014</c:v>
                </c:pt>
                <c:pt idx="11446">
                  <c:v>37015</c:v>
                </c:pt>
                <c:pt idx="11447">
                  <c:v>37016</c:v>
                </c:pt>
                <c:pt idx="11448">
                  <c:v>37017</c:v>
                </c:pt>
                <c:pt idx="11449">
                  <c:v>37018</c:v>
                </c:pt>
                <c:pt idx="11450">
                  <c:v>37019</c:v>
                </c:pt>
                <c:pt idx="11451">
                  <c:v>37020</c:v>
                </c:pt>
                <c:pt idx="11452">
                  <c:v>37021</c:v>
                </c:pt>
                <c:pt idx="11453">
                  <c:v>37022</c:v>
                </c:pt>
                <c:pt idx="11454">
                  <c:v>37023</c:v>
                </c:pt>
                <c:pt idx="11455">
                  <c:v>37024</c:v>
                </c:pt>
                <c:pt idx="11456">
                  <c:v>37025</c:v>
                </c:pt>
                <c:pt idx="11457">
                  <c:v>37026</c:v>
                </c:pt>
                <c:pt idx="11458">
                  <c:v>37027</c:v>
                </c:pt>
                <c:pt idx="11459">
                  <c:v>37028</c:v>
                </c:pt>
                <c:pt idx="11460">
                  <c:v>37029</c:v>
                </c:pt>
                <c:pt idx="11461">
                  <c:v>37030</c:v>
                </c:pt>
                <c:pt idx="11462">
                  <c:v>37031</c:v>
                </c:pt>
                <c:pt idx="11463">
                  <c:v>37032</c:v>
                </c:pt>
                <c:pt idx="11464">
                  <c:v>37033</c:v>
                </c:pt>
                <c:pt idx="11465">
                  <c:v>37034</c:v>
                </c:pt>
                <c:pt idx="11466">
                  <c:v>37035</c:v>
                </c:pt>
                <c:pt idx="11467">
                  <c:v>37036</c:v>
                </c:pt>
                <c:pt idx="11468">
                  <c:v>37037</c:v>
                </c:pt>
                <c:pt idx="11469">
                  <c:v>37038</c:v>
                </c:pt>
                <c:pt idx="11470">
                  <c:v>37039</c:v>
                </c:pt>
                <c:pt idx="11471">
                  <c:v>37040</c:v>
                </c:pt>
                <c:pt idx="11472">
                  <c:v>37041</c:v>
                </c:pt>
                <c:pt idx="11473">
                  <c:v>37042</c:v>
                </c:pt>
                <c:pt idx="11474">
                  <c:v>37043</c:v>
                </c:pt>
                <c:pt idx="11475">
                  <c:v>37044</c:v>
                </c:pt>
                <c:pt idx="11476">
                  <c:v>37045</c:v>
                </c:pt>
                <c:pt idx="11477">
                  <c:v>37046</c:v>
                </c:pt>
                <c:pt idx="11478">
                  <c:v>37047</c:v>
                </c:pt>
                <c:pt idx="11479">
                  <c:v>37048</c:v>
                </c:pt>
                <c:pt idx="11480">
                  <c:v>37049</c:v>
                </c:pt>
                <c:pt idx="11481">
                  <c:v>37050</c:v>
                </c:pt>
                <c:pt idx="11482">
                  <c:v>37051</c:v>
                </c:pt>
                <c:pt idx="11483">
                  <c:v>37052</c:v>
                </c:pt>
                <c:pt idx="11484">
                  <c:v>37053</c:v>
                </c:pt>
                <c:pt idx="11485">
                  <c:v>37054</c:v>
                </c:pt>
                <c:pt idx="11486">
                  <c:v>37055</c:v>
                </c:pt>
                <c:pt idx="11487">
                  <c:v>37056</c:v>
                </c:pt>
                <c:pt idx="11488">
                  <c:v>37057</c:v>
                </c:pt>
                <c:pt idx="11489">
                  <c:v>37058</c:v>
                </c:pt>
                <c:pt idx="11490">
                  <c:v>37059</c:v>
                </c:pt>
                <c:pt idx="11491">
                  <c:v>37060</c:v>
                </c:pt>
                <c:pt idx="11492">
                  <c:v>37061</c:v>
                </c:pt>
                <c:pt idx="11493">
                  <c:v>37062</c:v>
                </c:pt>
                <c:pt idx="11494">
                  <c:v>37063</c:v>
                </c:pt>
                <c:pt idx="11495">
                  <c:v>37064</c:v>
                </c:pt>
                <c:pt idx="11496">
                  <c:v>37065</c:v>
                </c:pt>
                <c:pt idx="11497">
                  <c:v>37066</c:v>
                </c:pt>
                <c:pt idx="11498">
                  <c:v>37067</c:v>
                </c:pt>
                <c:pt idx="11499">
                  <c:v>37068</c:v>
                </c:pt>
                <c:pt idx="11500">
                  <c:v>37069</c:v>
                </c:pt>
                <c:pt idx="11501">
                  <c:v>37070</c:v>
                </c:pt>
                <c:pt idx="11502">
                  <c:v>37071</c:v>
                </c:pt>
                <c:pt idx="11503">
                  <c:v>37072</c:v>
                </c:pt>
                <c:pt idx="11504">
                  <c:v>37073</c:v>
                </c:pt>
                <c:pt idx="11505">
                  <c:v>37074</c:v>
                </c:pt>
                <c:pt idx="11506">
                  <c:v>37075</c:v>
                </c:pt>
                <c:pt idx="11507">
                  <c:v>37076</c:v>
                </c:pt>
                <c:pt idx="11508">
                  <c:v>37077</c:v>
                </c:pt>
                <c:pt idx="11509">
                  <c:v>37078</c:v>
                </c:pt>
                <c:pt idx="11510">
                  <c:v>37079</c:v>
                </c:pt>
                <c:pt idx="11511">
                  <c:v>37080</c:v>
                </c:pt>
                <c:pt idx="11512">
                  <c:v>37081</c:v>
                </c:pt>
                <c:pt idx="11513">
                  <c:v>37082</c:v>
                </c:pt>
                <c:pt idx="11514">
                  <c:v>37083</c:v>
                </c:pt>
                <c:pt idx="11515">
                  <c:v>37084</c:v>
                </c:pt>
                <c:pt idx="11516">
                  <c:v>37085</c:v>
                </c:pt>
                <c:pt idx="11517">
                  <c:v>37086</c:v>
                </c:pt>
                <c:pt idx="11518">
                  <c:v>37087</c:v>
                </c:pt>
                <c:pt idx="11519">
                  <c:v>37088</c:v>
                </c:pt>
                <c:pt idx="11520">
                  <c:v>37089</c:v>
                </c:pt>
                <c:pt idx="11521">
                  <c:v>37090</c:v>
                </c:pt>
                <c:pt idx="11522">
                  <c:v>37091</c:v>
                </c:pt>
                <c:pt idx="11523">
                  <c:v>37092</c:v>
                </c:pt>
                <c:pt idx="11524">
                  <c:v>37093</c:v>
                </c:pt>
                <c:pt idx="11525">
                  <c:v>37094</c:v>
                </c:pt>
                <c:pt idx="11526">
                  <c:v>37095</c:v>
                </c:pt>
                <c:pt idx="11527">
                  <c:v>37096</c:v>
                </c:pt>
                <c:pt idx="11528">
                  <c:v>37097</c:v>
                </c:pt>
                <c:pt idx="11529">
                  <c:v>37098</c:v>
                </c:pt>
                <c:pt idx="11530">
                  <c:v>37099</c:v>
                </c:pt>
                <c:pt idx="11531">
                  <c:v>37100</c:v>
                </c:pt>
                <c:pt idx="11532">
                  <c:v>37101</c:v>
                </c:pt>
                <c:pt idx="11533">
                  <c:v>37102</c:v>
                </c:pt>
                <c:pt idx="11534">
                  <c:v>37103</c:v>
                </c:pt>
                <c:pt idx="11535">
                  <c:v>37104</c:v>
                </c:pt>
                <c:pt idx="11536">
                  <c:v>37105</c:v>
                </c:pt>
                <c:pt idx="11537">
                  <c:v>37106</c:v>
                </c:pt>
                <c:pt idx="11538">
                  <c:v>37107</c:v>
                </c:pt>
                <c:pt idx="11539">
                  <c:v>37108</c:v>
                </c:pt>
                <c:pt idx="11540">
                  <c:v>37109</c:v>
                </c:pt>
                <c:pt idx="11541">
                  <c:v>37110</c:v>
                </c:pt>
                <c:pt idx="11542">
                  <c:v>37111</c:v>
                </c:pt>
                <c:pt idx="11543">
                  <c:v>37112</c:v>
                </c:pt>
                <c:pt idx="11544">
                  <c:v>37113</c:v>
                </c:pt>
                <c:pt idx="11545">
                  <c:v>37114</c:v>
                </c:pt>
                <c:pt idx="11546">
                  <c:v>37115</c:v>
                </c:pt>
                <c:pt idx="11547">
                  <c:v>37116</c:v>
                </c:pt>
                <c:pt idx="11548">
                  <c:v>37117</c:v>
                </c:pt>
                <c:pt idx="11549">
                  <c:v>37118</c:v>
                </c:pt>
                <c:pt idx="11550">
                  <c:v>37119</c:v>
                </c:pt>
                <c:pt idx="11551">
                  <c:v>37120</c:v>
                </c:pt>
                <c:pt idx="11552">
                  <c:v>37121</c:v>
                </c:pt>
                <c:pt idx="11553">
                  <c:v>37122</c:v>
                </c:pt>
                <c:pt idx="11554">
                  <c:v>37123</c:v>
                </c:pt>
                <c:pt idx="11555">
                  <c:v>37124</c:v>
                </c:pt>
                <c:pt idx="11556">
                  <c:v>37125</c:v>
                </c:pt>
                <c:pt idx="11557">
                  <c:v>37126</c:v>
                </c:pt>
                <c:pt idx="11558">
                  <c:v>37127</c:v>
                </c:pt>
                <c:pt idx="11559">
                  <c:v>37128</c:v>
                </c:pt>
                <c:pt idx="11560">
                  <c:v>37129</c:v>
                </c:pt>
                <c:pt idx="11561">
                  <c:v>37130</c:v>
                </c:pt>
                <c:pt idx="11562">
                  <c:v>37131</c:v>
                </c:pt>
                <c:pt idx="11563">
                  <c:v>37132</c:v>
                </c:pt>
                <c:pt idx="11564">
                  <c:v>37133</c:v>
                </c:pt>
                <c:pt idx="11565">
                  <c:v>37134</c:v>
                </c:pt>
                <c:pt idx="11566">
                  <c:v>37135</c:v>
                </c:pt>
                <c:pt idx="11567">
                  <c:v>37136</c:v>
                </c:pt>
                <c:pt idx="11568">
                  <c:v>37137</c:v>
                </c:pt>
                <c:pt idx="11569">
                  <c:v>37138</c:v>
                </c:pt>
                <c:pt idx="11570">
                  <c:v>37139</c:v>
                </c:pt>
                <c:pt idx="11571">
                  <c:v>37140</c:v>
                </c:pt>
                <c:pt idx="11572">
                  <c:v>37141</c:v>
                </c:pt>
                <c:pt idx="11573">
                  <c:v>37142</c:v>
                </c:pt>
                <c:pt idx="11574">
                  <c:v>37143</c:v>
                </c:pt>
                <c:pt idx="11575">
                  <c:v>37144</c:v>
                </c:pt>
                <c:pt idx="11576">
                  <c:v>37145</c:v>
                </c:pt>
                <c:pt idx="11577">
                  <c:v>37146</c:v>
                </c:pt>
                <c:pt idx="11578">
                  <c:v>37147</c:v>
                </c:pt>
                <c:pt idx="11579">
                  <c:v>37148</c:v>
                </c:pt>
                <c:pt idx="11580">
                  <c:v>37149</c:v>
                </c:pt>
                <c:pt idx="11581">
                  <c:v>37150</c:v>
                </c:pt>
                <c:pt idx="11582">
                  <c:v>37151</c:v>
                </c:pt>
                <c:pt idx="11583">
                  <c:v>37152</c:v>
                </c:pt>
                <c:pt idx="11584">
                  <c:v>37153</c:v>
                </c:pt>
                <c:pt idx="11585">
                  <c:v>37154</c:v>
                </c:pt>
                <c:pt idx="11586">
                  <c:v>37155</c:v>
                </c:pt>
                <c:pt idx="11587">
                  <c:v>37156</c:v>
                </c:pt>
                <c:pt idx="11588">
                  <c:v>37157</c:v>
                </c:pt>
                <c:pt idx="11589">
                  <c:v>37158</c:v>
                </c:pt>
                <c:pt idx="11590">
                  <c:v>37159</c:v>
                </c:pt>
                <c:pt idx="11591">
                  <c:v>37160</c:v>
                </c:pt>
                <c:pt idx="11592">
                  <c:v>37161</c:v>
                </c:pt>
                <c:pt idx="11593">
                  <c:v>37162</c:v>
                </c:pt>
                <c:pt idx="11594">
                  <c:v>37163</c:v>
                </c:pt>
                <c:pt idx="11595">
                  <c:v>37164</c:v>
                </c:pt>
                <c:pt idx="11596">
                  <c:v>37165</c:v>
                </c:pt>
                <c:pt idx="11597">
                  <c:v>37166</c:v>
                </c:pt>
                <c:pt idx="11598">
                  <c:v>37167</c:v>
                </c:pt>
                <c:pt idx="11599">
                  <c:v>37168</c:v>
                </c:pt>
                <c:pt idx="11600">
                  <c:v>37169</c:v>
                </c:pt>
                <c:pt idx="11601">
                  <c:v>37170</c:v>
                </c:pt>
                <c:pt idx="11602">
                  <c:v>37171</c:v>
                </c:pt>
                <c:pt idx="11603">
                  <c:v>37172</c:v>
                </c:pt>
                <c:pt idx="11604">
                  <c:v>37173</c:v>
                </c:pt>
                <c:pt idx="11605">
                  <c:v>37174</c:v>
                </c:pt>
                <c:pt idx="11606">
                  <c:v>37175</c:v>
                </c:pt>
                <c:pt idx="11607">
                  <c:v>37176</c:v>
                </c:pt>
                <c:pt idx="11608">
                  <c:v>37177</c:v>
                </c:pt>
                <c:pt idx="11609">
                  <c:v>37178</c:v>
                </c:pt>
                <c:pt idx="11610">
                  <c:v>37179</c:v>
                </c:pt>
                <c:pt idx="11611">
                  <c:v>37180</c:v>
                </c:pt>
                <c:pt idx="11612">
                  <c:v>37181</c:v>
                </c:pt>
                <c:pt idx="11613">
                  <c:v>37182</c:v>
                </c:pt>
                <c:pt idx="11614">
                  <c:v>37183</c:v>
                </c:pt>
                <c:pt idx="11615">
                  <c:v>37184</c:v>
                </c:pt>
                <c:pt idx="11616">
                  <c:v>37185</c:v>
                </c:pt>
                <c:pt idx="11617">
                  <c:v>37186</c:v>
                </c:pt>
                <c:pt idx="11618">
                  <c:v>37187</c:v>
                </c:pt>
                <c:pt idx="11619">
                  <c:v>37188</c:v>
                </c:pt>
                <c:pt idx="11620">
                  <c:v>37189</c:v>
                </c:pt>
                <c:pt idx="11621">
                  <c:v>37190</c:v>
                </c:pt>
                <c:pt idx="11622">
                  <c:v>37191</c:v>
                </c:pt>
                <c:pt idx="11623">
                  <c:v>37192</c:v>
                </c:pt>
                <c:pt idx="11624">
                  <c:v>37193</c:v>
                </c:pt>
                <c:pt idx="11625">
                  <c:v>37194</c:v>
                </c:pt>
                <c:pt idx="11626">
                  <c:v>37195</c:v>
                </c:pt>
                <c:pt idx="11627">
                  <c:v>37196</c:v>
                </c:pt>
                <c:pt idx="11628">
                  <c:v>37197</c:v>
                </c:pt>
                <c:pt idx="11629">
                  <c:v>37198</c:v>
                </c:pt>
                <c:pt idx="11630">
                  <c:v>37199</c:v>
                </c:pt>
                <c:pt idx="11631">
                  <c:v>37200</c:v>
                </c:pt>
                <c:pt idx="11632">
                  <c:v>37201</c:v>
                </c:pt>
                <c:pt idx="11633">
                  <c:v>37202</c:v>
                </c:pt>
                <c:pt idx="11634">
                  <c:v>37203</c:v>
                </c:pt>
                <c:pt idx="11635">
                  <c:v>37204</c:v>
                </c:pt>
                <c:pt idx="11636">
                  <c:v>37205</c:v>
                </c:pt>
                <c:pt idx="11637">
                  <c:v>37206</c:v>
                </c:pt>
                <c:pt idx="11638">
                  <c:v>37207</c:v>
                </c:pt>
                <c:pt idx="11639">
                  <c:v>37208</c:v>
                </c:pt>
                <c:pt idx="11640">
                  <c:v>37209</c:v>
                </c:pt>
                <c:pt idx="11641">
                  <c:v>37210</c:v>
                </c:pt>
                <c:pt idx="11642">
                  <c:v>37211</c:v>
                </c:pt>
                <c:pt idx="11643">
                  <c:v>37212</c:v>
                </c:pt>
                <c:pt idx="11644">
                  <c:v>37213</c:v>
                </c:pt>
                <c:pt idx="11645">
                  <c:v>37214</c:v>
                </c:pt>
                <c:pt idx="11646">
                  <c:v>37215</c:v>
                </c:pt>
                <c:pt idx="11647">
                  <c:v>37216</c:v>
                </c:pt>
                <c:pt idx="11648">
                  <c:v>37217</c:v>
                </c:pt>
                <c:pt idx="11649">
                  <c:v>37218</c:v>
                </c:pt>
                <c:pt idx="11650">
                  <c:v>37219</c:v>
                </c:pt>
                <c:pt idx="11651">
                  <c:v>37220</c:v>
                </c:pt>
                <c:pt idx="11652">
                  <c:v>37221</c:v>
                </c:pt>
                <c:pt idx="11653">
                  <c:v>37222</c:v>
                </c:pt>
                <c:pt idx="11654">
                  <c:v>37223</c:v>
                </c:pt>
                <c:pt idx="11655">
                  <c:v>37224</c:v>
                </c:pt>
                <c:pt idx="11656">
                  <c:v>37225</c:v>
                </c:pt>
                <c:pt idx="11657">
                  <c:v>37226</c:v>
                </c:pt>
                <c:pt idx="11658">
                  <c:v>37227</c:v>
                </c:pt>
                <c:pt idx="11659">
                  <c:v>37228</c:v>
                </c:pt>
                <c:pt idx="11660">
                  <c:v>37229</c:v>
                </c:pt>
                <c:pt idx="11661">
                  <c:v>37230</c:v>
                </c:pt>
                <c:pt idx="11662">
                  <c:v>37231</c:v>
                </c:pt>
                <c:pt idx="11663">
                  <c:v>37232</c:v>
                </c:pt>
                <c:pt idx="11664">
                  <c:v>37233</c:v>
                </c:pt>
                <c:pt idx="11665">
                  <c:v>37234</c:v>
                </c:pt>
                <c:pt idx="11666">
                  <c:v>37235</c:v>
                </c:pt>
                <c:pt idx="11667">
                  <c:v>37236</c:v>
                </c:pt>
                <c:pt idx="11668">
                  <c:v>37237</c:v>
                </c:pt>
                <c:pt idx="11669">
                  <c:v>37238</c:v>
                </c:pt>
                <c:pt idx="11670">
                  <c:v>37239</c:v>
                </c:pt>
                <c:pt idx="11671">
                  <c:v>37240</c:v>
                </c:pt>
                <c:pt idx="11672">
                  <c:v>37241</c:v>
                </c:pt>
                <c:pt idx="11673">
                  <c:v>37242</c:v>
                </c:pt>
                <c:pt idx="11674">
                  <c:v>37243</c:v>
                </c:pt>
                <c:pt idx="11675">
                  <c:v>37244</c:v>
                </c:pt>
                <c:pt idx="11676">
                  <c:v>37245</c:v>
                </c:pt>
                <c:pt idx="11677">
                  <c:v>37246</c:v>
                </c:pt>
                <c:pt idx="11678">
                  <c:v>37247</c:v>
                </c:pt>
                <c:pt idx="11679">
                  <c:v>37248</c:v>
                </c:pt>
                <c:pt idx="11680">
                  <c:v>37249</c:v>
                </c:pt>
                <c:pt idx="11681">
                  <c:v>37250</c:v>
                </c:pt>
                <c:pt idx="11682">
                  <c:v>37251</c:v>
                </c:pt>
                <c:pt idx="11683">
                  <c:v>37252</c:v>
                </c:pt>
                <c:pt idx="11684">
                  <c:v>37253</c:v>
                </c:pt>
                <c:pt idx="11685">
                  <c:v>37254</c:v>
                </c:pt>
                <c:pt idx="11686">
                  <c:v>37255</c:v>
                </c:pt>
                <c:pt idx="11687">
                  <c:v>37256</c:v>
                </c:pt>
              </c:numCache>
            </c:numRef>
          </c:cat>
          <c:val>
            <c:numRef>
              <c:f>'SILVER 2'!$H$17:$H$11704</c:f>
              <c:numCache>
                <c:formatCode>0.00</c:formatCode>
                <c:ptCount val="11688"/>
                <c:pt idx="0">
                  <c:v>11.279404456233422</c:v>
                </c:pt>
                <c:pt idx="1">
                  <c:v>11.336084880636605</c:v>
                </c:pt>
                <c:pt idx="2">
                  <c:v>11.336084880636605</c:v>
                </c:pt>
                <c:pt idx="3">
                  <c:v>11.336084880636605</c:v>
                </c:pt>
                <c:pt idx="4">
                  <c:v>11.531317453580902</c:v>
                </c:pt>
                <c:pt idx="5">
                  <c:v>11.650976127320956</c:v>
                </c:pt>
                <c:pt idx="6">
                  <c:v>11.493530503978779</c:v>
                </c:pt>
                <c:pt idx="7">
                  <c:v>11.575402228116712</c:v>
                </c:pt>
                <c:pt idx="8">
                  <c:v>11.569104403183022</c:v>
                </c:pt>
                <c:pt idx="9">
                  <c:v>11.569104403183022</c:v>
                </c:pt>
                <c:pt idx="10">
                  <c:v>11.569104403183022</c:v>
                </c:pt>
                <c:pt idx="11">
                  <c:v>11.424254429708224</c:v>
                </c:pt>
                <c:pt idx="12">
                  <c:v>11.518721803713527</c:v>
                </c:pt>
                <c:pt idx="13">
                  <c:v>11.587997877984083</c:v>
                </c:pt>
                <c:pt idx="14">
                  <c:v>11.808421750663131</c:v>
                </c:pt>
                <c:pt idx="15">
                  <c:v>11.688763076923076</c:v>
                </c:pt>
                <c:pt idx="16">
                  <c:v>11.688763076923076</c:v>
                </c:pt>
                <c:pt idx="17">
                  <c:v>11.688763076923076</c:v>
                </c:pt>
                <c:pt idx="18">
                  <c:v>11.776932625994696</c:v>
                </c:pt>
                <c:pt idx="19">
                  <c:v>11.883995649867375</c:v>
                </c:pt>
                <c:pt idx="20">
                  <c:v>11.751741326259948</c:v>
                </c:pt>
                <c:pt idx="21">
                  <c:v>11.770634801061009</c:v>
                </c:pt>
                <c:pt idx="22">
                  <c:v>11.82731522546419</c:v>
                </c:pt>
                <c:pt idx="23">
                  <c:v>11.82731522546419</c:v>
                </c:pt>
                <c:pt idx="24">
                  <c:v>11.82731522546419</c:v>
                </c:pt>
                <c:pt idx="25">
                  <c:v>11.940676074270556</c:v>
                </c:pt>
                <c:pt idx="26">
                  <c:v>11.846208700265251</c:v>
                </c:pt>
                <c:pt idx="27">
                  <c:v>11.770634801061009</c:v>
                </c:pt>
                <c:pt idx="28">
                  <c:v>12.098121697612731</c:v>
                </c:pt>
                <c:pt idx="29">
                  <c:v>12.041441273209548</c:v>
                </c:pt>
                <c:pt idx="30">
                  <c:v>11.977898047493404</c:v>
                </c:pt>
                <c:pt idx="31">
                  <c:v>11.977898047493404</c:v>
                </c:pt>
                <c:pt idx="32">
                  <c:v>11.86513540897098</c:v>
                </c:pt>
                <c:pt idx="33">
                  <c:v>11.902722955145119</c:v>
                </c:pt>
                <c:pt idx="34">
                  <c:v>12.046808548812667</c:v>
                </c:pt>
                <c:pt idx="35">
                  <c:v>11.915252137203167</c:v>
                </c:pt>
                <c:pt idx="36">
                  <c:v>11.890193773087072</c:v>
                </c:pt>
                <c:pt idx="37">
                  <c:v>11.890193773087072</c:v>
                </c:pt>
                <c:pt idx="38">
                  <c:v>11.890193773087072</c:v>
                </c:pt>
                <c:pt idx="39">
                  <c:v>11.946575092348287</c:v>
                </c:pt>
                <c:pt idx="40">
                  <c:v>11.952839683377309</c:v>
                </c:pt>
                <c:pt idx="41">
                  <c:v>11.858870817941956</c:v>
                </c:pt>
                <c:pt idx="42">
                  <c:v>11.840077044854883</c:v>
                </c:pt>
                <c:pt idx="43">
                  <c:v>11.883929182058049</c:v>
                </c:pt>
                <c:pt idx="44">
                  <c:v>11.883929182058049</c:v>
                </c:pt>
                <c:pt idx="45">
                  <c:v>11.883929182058049</c:v>
                </c:pt>
                <c:pt idx="46">
                  <c:v>11.908987546174144</c:v>
                </c:pt>
                <c:pt idx="47">
                  <c:v>11.808754089709764</c:v>
                </c:pt>
                <c:pt idx="48">
                  <c:v>11.689726860158313</c:v>
                </c:pt>
                <c:pt idx="49">
                  <c:v>11.808754089709764</c:v>
                </c:pt>
                <c:pt idx="50">
                  <c:v>11.758637361477573</c:v>
                </c:pt>
                <c:pt idx="51">
                  <c:v>11.758637361477573</c:v>
                </c:pt>
                <c:pt idx="52">
                  <c:v>11.758637361477573</c:v>
                </c:pt>
                <c:pt idx="53">
                  <c:v>11.789960316622693</c:v>
                </c:pt>
                <c:pt idx="54">
                  <c:v>11.789960316622693</c:v>
                </c:pt>
                <c:pt idx="55">
                  <c:v>11.71478522427441</c:v>
                </c:pt>
                <c:pt idx="56">
                  <c:v>11.746108179419526</c:v>
                </c:pt>
                <c:pt idx="57">
                  <c:v>11.896458364116096</c:v>
                </c:pt>
                <c:pt idx="58">
                  <c:v>11.834009763779527</c:v>
                </c:pt>
                <c:pt idx="59">
                  <c:v>11.834009763779527</c:v>
                </c:pt>
                <c:pt idx="60">
                  <c:v>11.784156115485565</c:v>
                </c:pt>
                <c:pt idx="61">
                  <c:v>11.846473175853019</c:v>
                </c:pt>
                <c:pt idx="62">
                  <c:v>11.821546351706038</c:v>
                </c:pt>
                <c:pt idx="63">
                  <c:v>12.014729238845144</c:v>
                </c:pt>
                <c:pt idx="64">
                  <c:v>11.852704881889766</c:v>
                </c:pt>
                <c:pt idx="65">
                  <c:v>11.852704881889766</c:v>
                </c:pt>
                <c:pt idx="66">
                  <c:v>11.852704881889766</c:v>
                </c:pt>
                <c:pt idx="67">
                  <c:v>11.765460997375328</c:v>
                </c:pt>
                <c:pt idx="68">
                  <c:v>11.746765879265093</c:v>
                </c:pt>
                <c:pt idx="69">
                  <c:v>11.77792440944882</c:v>
                </c:pt>
                <c:pt idx="70">
                  <c:v>11.715607349081365</c:v>
                </c:pt>
                <c:pt idx="71">
                  <c:v>11.653290288713912</c:v>
                </c:pt>
                <c:pt idx="72">
                  <c:v>11.653290288713912</c:v>
                </c:pt>
                <c:pt idx="73">
                  <c:v>11.653290288713912</c:v>
                </c:pt>
                <c:pt idx="74">
                  <c:v>11.678217112860892</c:v>
                </c:pt>
                <c:pt idx="75">
                  <c:v>11.615900052493437</c:v>
                </c:pt>
                <c:pt idx="76">
                  <c:v>11.572278110236221</c:v>
                </c:pt>
                <c:pt idx="77">
                  <c:v>11.721839055118112</c:v>
                </c:pt>
                <c:pt idx="78">
                  <c:v>11.647058582677165</c:v>
                </c:pt>
                <c:pt idx="79">
                  <c:v>11.647058582677165</c:v>
                </c:pt>
                <c:pt idx="80">
                  <c:v>11.647058582677165</c:v>
                </c:pt>
                <c:pt idx="81">
                  <c:v>11.615900052493437</c:v>
                </c:pt>
                <c:pt idx="82">
                  <c:v>11.566046404199476</c:v>
                </c:pt>
                <c:pt idx="83">
                  <c:v>11.584741522309711</c:v>
                </c:pt>
                <c:pt idx="84">
                  <c:v>11.684448818897636</c:v>
                </c:pt>
                <c:pt idx="85">
                  <c:v>11.684448818897636</c:v>
                </c:pt>
                <c:pt idx="86">
                  <c:v>11.684448818897636</c:v>
                </c:pt>
                <c:pt idx="87">
                  <c:v>11.684448818897636</c:v>
                </c:pt>
                <c:pt idx="88">
                  <c:v>11.684448818897636</c:v>
                </c:pt>
                <c:pt idx="89">
                  <c:v>11.64203091383812</c:v>
                </c:pt>
                <c:pt idx="90">
                  <c:v>11.629632584856397</c:v>
                </c:pt>
                <c:pt idx="91">
                  <c:v>11.716420887728461</c:v>
                </c:pt>
                <c:pt idx="92">
                  <c:v>11.64203091383812</c:v>
                </c:pt>
                <c:pt idx="93">
                  <c:v>11.64203091383812</c:v>
                </c:pt>
                <c:pt idx="94">
                  <c:v>11.64203091383812</c:v>
                </c:pt>
                <c:pt idx="95">
                  <c:v>11.604835926892951</c:v>
                </c:pt>
                <c:pt idx="96">
                  <c:v>11.524246788511752</c:v>
                </c:pt>
                <c:pt idx="97">
                  <c:v>11.518047624020889</c:v>
                </c:pt>
                <c:pt idx="98">
                  <c:v>11.511848459530027</c:v>
                </c:pt>
                <c:pt idx="99">
                  <c:v>11.431259321148826</c:v>
                </c:pt>
                <c:pt idx="100">
                  <c:v>11.431259321148826</c:v>
                </c:pt>
                <c:pt idx="101">
                  <c:v>11.431259321148826</c:v>
                </c:pt>
                <c:pt idx="102">
                  <c:v>11.499450130548304</c:v>
                </c:pt>
                <c:pt idx="103">
                  <c:v>11.56144177545692</c:v>
                </c:pt>
                <c:pt idx="104">
                  <c:v>11.499450130548304</c:v>
                </c:pt>
                <c:pt idx="105">
                  <c:v>11.499450130548304</c:v>
                </c:pt>
                <c:pt idx="106">
                  <c:v>11.56144177545692</c:v>
                </c:pt>
                <c:pt idx="107">
                  <c:v>11.56144177545692</c:v>
                </c:pt>
                <c:pt idx="108">
                  <c:v>11.56144177545692</c:v>
                </c:pt>
                <c:pt idx="109">
                  <c:v>11.56144177545692</c:v>
                </c:pt>
                <c:pt idx="110">
                  <c:v>11.53044595300261</c:v>
                </c:pt>
                <c:pt idx="111">
                  <c:v>11.549043446475197</c:v>
                </c:pt>
                <c:pt idx="112">
                  <c:v>11.499450130548304</c:v>
                </c:pt>
                <c:pt idx="113">
                  <c:v>11.468454308093996</c:v>
                </c:pt>
                <c:pt idx="114">
                  <c:v>11.468454308093996</c:v>
                </c:pt>
                <c:pt idx="115">
                  <c:v>11.468454308093996</c:v>
                </c:pt>
                <c:pt idx="116">
                  <c:v>11.387865169712796</c:v>
                </c:pt>
                <c:pt idx="117">
                  <c:v>11.183292741514363</c:v>
                </c:pt>
                <c:pt idx="118">
                  <c:v>10.842338694516974</c:v>
                </c:pt>
                <c:pt idx="119">
                  <c:v>10.631840831168832</c:v>
                </c:pt>
                <c:pt idx="120">
                  <c:v>10.693510441558443</c:v>
                </c:pt>
                <c:pt idx="121">
                  <c:v>10.693510441558443</c:v>
                </c:pt>
                <c:pt idx="122">
                  <c:v>10.693510441558443</c:v>
                </c:pt>
                <c:pt idx="123">
                  <c:v>10.693510441558443</c:v>
                </c:pt>
                <c:pt idx="124">
                  <c:v>10.193986597402597</c:v>
                </c:pt>
                <c:pt idx="125">
                  <c:v>10.662675636363637</c:v>
                </c:pt>
                <c:pt idx="126">
                  <c:v>10.477666805194804</c:v>
                </c:pt>
                <c:pt idx="127">
                  <c:v>10.662675636363637</c:v>
                </c:pt>
                <c:pt idx="128">
                  <c:v>10.662675636363637</c:v>
                </c:pt>
                <c:pt idx="129">
                  <c:v>10.662675636363637</c:v>
                </c:pt>
                <c:pt idx="130">
                  <c:v>10.786014857142858</c:v>
                </c:pt>
                <c:pt idx="131">
                  <c:v>10.816849662337665</c:v>
                </c:pt>
                <c:pt idx="132">
                  <c:v>10.601006025974025</c:v>
                </c:pt>
                <c:pt idx="133">
                  <c:v>10.354327584415586</c:v>
                </c:pt>
                <c:pt idx="134">
                  <c:v>10.385162389610393</c:v>
                </c:pt>
                <c:pt idx="135">
                  <c:v>10.385162389610393</c:v>
                </c:pt>
                <c:pt idx="136">
                  <c:v>10.385162389610393</c:v>
                </c:pt>
                <c:pt idx="137">
                  <c:v>10.502334649350647</c:v>
                </c:pt>
                <c:pt idx="138">
                  <c:v>10.422164155844156</c:v>
                </c:pt>
                <c:pt idx="139">
                  <c:v>10.348160623376621</c:v>
                </c:pt>
                <c:pt idx="140">
                  <c:v>10.119983064935067</c:v>
                </c:pt>
                <c:pt idx="141">
                  <c:v>10.008977766233768</c:v>
                </c:pt>
                <c:pt idx="142">
                  <c:v>10.008977766233768</c:v>
                </c:pt>
                <c:pt idx="143">
                  <c:v>10.008977766233768</c:v>
                </c:pt>
                <c:pt idx="144">
                  <c:v>10.008977766233768</c:v>
                </c:pt>
                <c:pt idx="145">
                  <c:v>9.6697949090909106</c:v>
                </c:pt>
                <c:pt idx="146">
                  <c:v>9.8424698181818187</c:v>
                </c:pt>
                <c:pt idx="147">
                  <c:v>10.033645610389613</c:v>
                </c:pt>
                <c:pt idx="148">
                  <c:v>10.058313454545456</c:v>
                </c:pt>
                <c:pt idx="149">
                  <c:v>10.058313454545456</c:v>
                </c:pt>
                <c:pt idx="150">
                  <c:v>10.032255647668393</c:v>
                </c:pt>
                <c:pt idx="151">
                  <c:v>10.161426321243523</c:v>
                </c:pt>
                <c:pt idx="152">
                  <c:v>9.8969339896373043</c:v>
                </c:pt>
                <c:pt idx="153">
                  <c:v>9.9768967875647672</c:v>
                </c:pt>
                <c:pt idx="154">
                  <c:v>10.112218445595856</c:v>
                </c:pt>
                <c:pt idx="155">
                  <c:v>10.112218445595856</c:v>
                </c:pt>
                <c:pt idx="156">
                  <c:v>10.112218445595856</c:v>
                </c:pt>
                <c:pt idx="157">
                  <c:v>10.112218445595856</c:v>
                </c:pt>
                <c:pt idx="158">
                  <c:v>10.118369430051814</c:v>
                </c:pt>
                <c:pt idx="159">
                  <c:v>10.272144041450776</c:v>
                </c:pt>
                <c:pt idx="160">
                  <c:v>10.364408808290156</c:v>
                </c:pt>
                <c:pt idx="161">
                  <c:v>10.124520414507773</c:v>
                </c:pt>
                <c:pt idx="162">
                  <c:v>10.019953678756476</c:v>
                </c:pt>
                <c:pt idx="163">
                  <c:v>10.019953678756476</c:v>
                </c:pt>
                <c:pt idx="164">
                  <c:v>10.019953678756476</c:v>
                </c:pt>
                <c:pt idx="165">
                  <c:v>10.026104663212434</c:v>
                </c:pt>
                <c:pt idx="166">
                  <c:v>10.081463523316062</c:v>
                </c:pt>
                <c:pt idx="167">
                  <c:v>10.198332227979275</c:v>
                </c:pt>
                <c:pt idx="168">
                  <c:v>10.044557616580311</c:v>
                </c:pt>
                <c:pt idx="169">
                  <c:v>10.167577305699481</c:v>
                </c:pt>
                <c:pt idx="170">
                  <c:v>10.167577305699481</c:v>
                </c:pt>
                <c:pt idx="171">
                  <c:v>10.167577305699481</c:v>
                </c:pt>
                <c:pt idx="172">
                  <c:v>10.093765492227979</c:v>
                </c:pt>
                <c:pt idx="173">
                  <c:v>10.149124352331608</c:v>
                </c:pt>
                <c:pt idx="174">
                  <c:v>10.063010569948187</c:v>
                </c:pt>
                <c:pt idx="175">
                  <c:v>10.019953678756476</c:v>
                </c:pt>
                <c:pt idx="176">
                  <c:v>10.007651709844561</c:v>
                </c:pt>
                <c:pt idx="177">
                  <c:v>10.007651709844561</c:v>
                </c:pt>
                <c:pt idx="178">
                  <c:v>10.007651709844561</c:v>
                </c:pt>
                <c:pt idx="179">
                  <c:v>9.9953497409326424</c:v>
                </c:pt>
                <c:pt idx="180">
                  <c:v>9.8336803092783516</c:v>
                </c:pt>
                <c:pt idx="181">
                  <c:v>9.9377080412371157</c:v>
                </c:pt>
                <c:pt idx="182">
                  <c:v>10.029497216494846</c:v>
                </c:pt>
                <c:pt idx="183">
                  <c:v>9.9315887628865998</c:v>
                </c:pt>
                <c:pt idx="184">
                  <c:v>9.9315887628865998</c:v>
                </c:pt>
                <c:pt idx="185">
                  <c:v>9.9315887628865998</c:v>
                </c:pt>
                <c:pt idx="186">
                  <c:v>9.9377080412371157</c:v>
                </c:pt>
                <c:pt idx="187">
                  <c:v>9.7663682474226832</c:v>
                </c:pt>
                <c:pt idx="188">
                  <c:v>9.925469484536082</c:v>
                </c:pt>
                <c:pt idx="189">
                  <c:v>9.925469484536082</c:v>
                </c:pt>
                <c:pt idx="190">
                  <c:v>9.9377080412371157</c:v>
                </c:pt>
                <c:pt idx="191">
                  <c:v>9.9377080412371157</c:v>
                </c:pt>
                <c:pt idx="192">
                  <c:v>9.9377080412371157</c:v>
                </c:pt>
                <c:pt idx="193">
                  <c:v>9.9071116494845377</c:v>
                </c:pt>
                <c:pt idx="194">
                  <c:v>10.02337793814433</c:v>
                </c:pt>
                <c:pt idx="195">
                  <c:v>10.13352494845361</c:v>
                </c:pt>
                <c:pt idx="196">
                  <c:v>10.310984020618559</c:v>
                </c:pt>
                <c:pt idx="197">
                  <c:v>10.14576350515464</c:v>
                </c:pt>
                <c:pt idx="198">
                  <c:v>10.14576350515464</c:v>
                </c:pt>
                <c:pt idx="199">
                  <c:v>10.14576350515464</c:v>
                </c:pt>
                <c:pt idx="200">
                  <c:v>10.353818969072167</c:v>
                </c:pt>
                <c:pt idx="201">
                  <c:v>10.549635876288662</c:v>
                </c:pt>
                <c:pt idx="202">
                  <c:v>10.641425051546392</c:v>
                </c:pt>
                <c:pt idx="203">
                  <c:v>10.580232268041238</c:v>
                </c:pt>
                <c:pt idx="204">
                  <c:v>10.53739731958763</c:v>
                </c:pt>
                <c:pt idx="205">
                  <c:v>10.53739731958763</c:v>
                </c:pt>
                <c:pt idx="206">
                  <c:v>10.53739731958763</c:v>
                </c:pt>
                <c:pt idx="207">
                  <c:v>10.610828659793816</c:v>
                </c:pt>
                <c:pt idx="208">
                  <c:v>10.87395762886598</c:v>
                </c:pt>
                <c:pt idx="209">
                  <c:v>10.910673298969073</c:v>
                </c:pt>
                <c:pt idx="210">
                  <c:v>10.818884123711342</c:v>
                </c:pt>
                <c:pt idx="211">
                  <c:v>10.791072082262211</c:v>
                </c:pt>
                <c:pt idx="212">
                  <c:v>10.791072082262211</c:v>
                </c:pt>
                <c:pt idx="213">
                  <c:v>10.791072082262211</c:v>
                </c:pt>
                <c:pt idx="214">
                  <c:v>10.88262529562982</c:v>
                </c:pt>
                <c:pt idx="215">
                  <c:v>10.748347249357328</c:v>
                </c:pt>
                <c:pt idx="216">
                  <c:v>10.839900462724938</c:v>
                </c:pt>
                <c:pt idx="217">
                  <c:v>10.669001131105398</c:v>
                </c:pt>
                <c:pt idx="218">
                  <c:v>10.595758560411312</c:v>
                </c:pt>
                <c:pt idx="219">
                  <c:v>10.595758560411312</c:v>
                </c:pt>
                <c:pt idx="220">
                  <c:v>10.595758560411312</c:v>
                </c:pt>
                <c:pt idx="221">
                  <c:v>10.730036606683806</c:v>
                </c:pt>
                <c:pt idx="222">
                  <c:v>10.540826632390747</c:v>
                </c:pt>
                <c:pt idx="223">
                  <c:v>10.638483393316196</c:v>
                </c:pt>
                <c:pt idx="224">
                  <c:v>10.77276143958869</c:v>
                </c:pt>
                <c:pt idx="225">
                  <c:v>10.723933059125967</c:v>
                </c:pt>
                <c:pt idx="226">
                  <c:v>10.723933059125967</c:v>
                </c:pt>
                <c:pt idx="227">
                  <c:v>10.723933059125967</c:v>
                </c:pt>
                <c:pt idx="228">
                  <c:v>10.900935938303343</c:v>
                </c:pt>
                <c:pt idx="229">
                  <c:v>11.071835269922881</c:v>
                </c:pt>
                <c:pt idx="230">
                  <c:v>11.224423958868895</c:v>
                </c:pt>
                <c:pt idx="231">
                  <c:v>11.096249460154244</c:v>
                </c:pt>
                <c:pt idx="232">
                  <c:v>11.047421079691519</c:v>
                </c:pt>
                <c:pt idx="233">
                  <c:v>11.047421079691519</c:v>
                </c:pt>
                <c:pt idx="234">
                  <c:v>11.047421079691519</c:v>
                </c:pt>
                <c:pt idx="235">
                  <c:v>11.236631053984576</c:v>
                </c:pt>
                <c:pt idx="236">
                  <c:v>11.322080719794345</c:v>
                </c:pt>
                <c:pt idx="237">
                  <c:v>11.383116195372752</c:v>
                </c:pt>
                <c:pt idx="238">
                  <c:v>11.248838149100258</c:v>
                </c:pt>
                <c:pt idx="239">
                  <c:v>11.212216863753214</c:v>
                </c:pt>
                <c:pt idx="240">
                  <c:v>11.212216863753214</c:v>
                </c:pt>
                <c:pt idx="241">
                  <c:v>11.212216863753214</c:v>
                </c:pt>
                <c:pt idx="242">
                  <c:v>11.183467589743591</c:v>
                </c:pt>
                <c:pt idx="243">
                  <c:v>11.244346564102564</c:v>
                </c:pt>
                <c:pt idx="244">
                  <c:v>11.195643384615385</c:v>
                </c:pt>
                <c:pt idx="245">
                  <c:v>11.213907076923078</c:v>
                </c:pt>
                <c:pt idx="246">
                  <c:v>11.256522358974358</c:v>
                </c:pt>
                <c:pt idx="247">
                  <c:v>11.256522358974358</c:v>
                </c:pt>
                <c:pt idx="248">
                  <c:v>11.256522358974358</c:v>
                </c:pt>
                <c:pt idx="249">
                  <c:v>11.238258666666669</c:v>
                </c:pt>
                <c:pt idx="250">
                  <c:v>11.238258666666669</c:v>
                </c:pt>
                <c:pt idx="251">
                  <c:v>11.372192410256408</c:v>
                </c:pt>
                <c:pt idx="252">
                  <c:v>11.274786051282051</c:v>
                </c:pt>
                <c:pt idx="253">
                  <c:v>11.219994974358976</c:v>
                </c:pt>
                <c:pt idx="254">
                  <c:v>11.219994974358976</c:v>
                </c:pt>
                <c:pt idx="255">
                  <c:v>11.219994974358976</c:v>
                </c:pt>
                <c:pt idx="256">
                  <c:v>11.219994974358976</c:v>
                </c:pt>
                <c:pt idx="257">
                  <c:v>11.037358051282052</c:v>
                </c:pt>
                <c:pt idx="258">
                  <c:v>10.897336410256411</c:v>
                </c:pt>
                <c:pt idx="259">
                  <c:v>11.000830666666667</c:v>
                </c:pt>
                <c:pt idx="260">
                  <c:v>10.830369538461539</c:v>
                </c:pt>
                <c:pt idx="261">
                  <c:v>10.830369538461539</c:v>
                </c:pt>
                <c:pt idx="262">
                  <c:v>10.830369538461539</c:v>
                </c:pt>
                <c:pt idx="263">
                  <c:v>10.787754256410258</c:v>
                </c:pt>
                <c:pt idx="264">
                  <c:v>10.836457435897437</c:v>
                </c:pt>
                <c:pt idx="265">
                  <c:v>10.836457435897437</c:v>
                </c:pt>
                <c:pt idx="266">
                  <c:v>10.769490564102565</c:v>
                </c:pt>
                <c:pt idx="267">
                  <c:v>10.532062564102564</c:v>
                </c:pt>
                <c:pt idx="268">
                  <c:v>10.532062564102564</c:v>
                </c:pt>
                <c:pt idx="269">
                  <c:v>10.532062564102564</c:v>
                </c:pt>
                <c:pt idx="270">
                  <c:v>10.702523692307693</c:v>
                </c:pt>
                <c:pt idx="271">
                  <c:v>10.623381025641027</c:v>
                </c:pt>
                <c:pt idx="272">
                  <c:v>10.302679285714287</c:v>
                </c:pt>
                <c:pt idx="273">
                  <c:v>10.41775918367347</c:v>
                </c:pt>
                <c:pt idx="274">
                  <c:v>10.478327551020406</c:v>
                </c:pt>
                <c:pt idx="275">
                  <c:v>10.478327551020406</c:v>
                </c:pt>
                <c:pt idx="276">
                  <c:v>10.478327551020406</c:v>
                </c:pt>
                <c:pt idx="277">
                  <c:v>10.478327551020406</c:v>
                </c:pt>
                <c:pt idx="278">
                  <c:v>10.332963469387755</c:v>
                </c:pt>
                <c:pt idx="279">
                  <c:v>10.587350612244897</c:v>
                </c:pt>
                <c:pt idx="280">
                  <c:v>10.690316836734695</c:v>
                </c:pt>
                <c:pt idx="281">
                  <c:v>10.569180102040816</c:v>
                </c:pt>
                <c:pt idx="282">
                  <c:v>10.569180102040816</c:v>
                </c:pt>
                <c:pt idx="283">
                  <c:v>10.569180102040816</c:v>
                </c:pt>
                <c:pt idx="284">
                  <c:v>10.569180102040816</c:v>
                </c:pt>
                <c:pt idx="285">
                  <c:v>10.569180102040816</c:v>
                </c:pt>
                <c:pt idx="286">
                  <c:v>10.405645510204081</c:v>
                </c:pt>
                <c:pt idx="287">
                  <c:v>10.563123265306123</c:v>
                </c:pt>
                <c:pt idx="288">
                  <c:v>10.581293775510204</c:v>
                </c:pt>
                <c:pt idx="289">
                  <c:v>10.581293775510204</c:v>
                </c:pt>
                <c:pt idx="290">
                  <c:v>10.581293775510204</c:v>
                </c:pt>
                <c:pt idx="291">
                  <c:v>10.526782244897959</c:v>
                </c:pt>
                <c:pt idx="292">
                  <c:v>10.399588673469388</c:v>
                </c:pt>
                <c:pt idx="293">
                  <c:v>10.490441224489796</c:v>
                </c:pt>
                <c:pt idx="294">
                  <c:v>10.46621387755102</c:v>
                </c:pt>
                <c:pt idx="295">
                  <c:v>10.484384387755101</c:v>
                </c:pt>
                <c:pt idx="296">
                  <c:v>10.484384387755101</c:v>
                </c:pt>
                <c:pt idx="297">
                  <c:v>10.484384387755101</c:v>
                </c:pt>
                <c:pt idx="298">
                  <c:v>10.847794591836735</c:v>
                </c:pt>
                <c:pt idx="299">
                  <c:v>10.896249285714285</c:v>
                </c:pt>
                <c:pt idx="300">
                  <c:v>10.85385142857143</c:v>
                </c:pt>
                <c:pt idx="301">
                  <c:v>10.70243051020408</c:v>
                </c:pt>
                <c:pt idx="302">
                  <c:v>10.799339897959184</c:v>
                </c:pt>
                <c:pt idx="303">
                  <c:v>10.744520913705585</c:v>
                </c:pt>
                <c:pt idx="304">
                  <c:v>10.744520913705585</c:v>
                </c:pt>
                <c:pt idx="305">
                  <c:v>10.816834010152283</c:v>
                </c:pt>
                <c:pt idx="306">
                  <c:v>10.732468730964468</c:v>
                </c:pt>
                <c:pt idx="307">
                  <c:v>10.79875573604061</c:v>
                </c:pt>
                <c:pt idx="308">
                  <c:v>10.931329746192894</c:v>
                </c:pt>
                <c:pt idx="309">
                  <c:v>10.780677461928937</c:v>
                </c:pt>
                <c:pt idx="310">
                  <c:v>10.780677461928937</c:v>
                </c:pt>
                <c:pt idx="311">
                  <c:v>10.780677461928937</c:v>
                </c:pt>
                <c:pt idx="312">
                  <c:v>10.76259918781726</c:v>
                </c:pt>
                <c:pt idx="313">
                  <c:v>10.991590659898478</c:v>
                </c:pt>
                <c:pt idx="314">
                  <c:v>10.786703553299493</c:v>
                </c:pt>
                <c:pt idx="315">
                  <c:v>10.889147106598985</c:v>
                </c:pt>
                <c:pt idx="316">
                  <c:v>10.72041654822335</c:v>
                </c:pt>
                <c:pt idx="317">
                  <c:v>10.72041654822335</c:v>
                </c:pt>
                <c:pt idx="318">
                  <c:v>10.72041654822335</c:v>
                </c:pt>
                <c:pt idx="319">
                  <c:v>10.708364365482236</c:v>
                </c:pt>
                <c:pt idx="320">
                  <c:v>10.792729644670052</c:v>
                </c:pt>
                <c:pt idx="321">
                  <c:v>10.672207817258885</c:v>
                </c:pt>
                <c:pt idx="322">
                  <c:v>10.605920812182744</c:v>
                </c:pt>
                <c:pt idx="323">
                  <c:v>10.509503350253807</c:v>
                </c:pt>
                <c:pt idx="324">
                  <c:v>10.509503350253807</c:v>
                </c:pt>
                <c:pt idx="325">
                  <c:v>10.509503350253807</c:v>
                </c:pt>
                <c:pt idx="326">
                  <c:v>10.575790355329948</c:v>
                </c:pt>
                <c:pt idx="327">
                  <c:v>10.382955431472082</c:v>
                </c:pt>
                <c:pt idx="328">
                  <c:v>10.02138994923858</c:v>
                </c:pt>
                <c:pt idx="329">
                  <c:v>10.123833502538073</c:v>
                </c:pt>
                <c:pt idx="330">
                  <c:v>10.009337766497463</c:v>
                </c:pt>
                <c:pt idx="331">
                  <c:v>10.009337766497463</c:v>
                </c:pt>
                <c:pt idx="332">
                  <c:v>10.009337766497463</c:v>
                </c:pt>
                <c:pt idx="333">
                  <c:v>9.9108203030303024</c:v>
                </c:pt>
                <c:pt idx="334">
                  <c:v>9.6350201010101006</c:v>
                </c:pt>
                <c:pt idx="335">
                  <c:v>9.8988289898989894</c:v>
                </c:pt>
                <c:pt idx="336">
                  <c:v>9.8388724242424246</c:v>
                </c:pt>
                <c:pt idx="337">
                  <c:v>9.8988289898989894</c:v>
                </c:pt>
                <c:pt idx="338">
                  <c:v>9.8988289898989894</c:v>
                </c:pt>
                <c:pt idx="339">
                  <c:v>9.8988289898989894</c:v>
                </c:pt>
                <c:pt idx="340">
                  <c:v>9.8328767676767672</c:v>
                </c:pt>
                <c:pt idx="341">
                  <c:v>9.7609288888888894</c:v>
                </c:pt>
                <c:pt idx="342">
                  <c:v>9.5690678787878802</c:v>
                </c:pt>
                <c:pt idx="343">
                  <c:v>9.4671417171717174</c:v>
                </c:pt>
                <c:pt idx="344">
                  <c:v>9.6170331313131339</c:v>
                </c:pt>
                <c:pt idx="345">
                  <c:v>9.6170331313131339</c:v>
                </c:pt>
                <c:pt idx="346">
                  <c:v>9.6170331313131339</c:v>
                </c:pt>
                <c:pt idx="347">
                  <c:v>9.7609288888888894</c:v>
                </c:pt>
                <c:pt idx="348">
                  <c:v>9.8208854545454543</c:v>
                </c:pt>
                <c:pt idx="349">
                  <c:v>9.6709940404040395</c:v>
                </c:pt>
                <c:pt idx="350">
                  <c:v>9.5510809090909099</c:v>
                </c:pt>
                <c:pt idx="351">
                  <c:v>9.8808420202020226</c:v>
                </c:pt>
                <c:pt idx="352">
                  <c:v>9.8808420202020226</c:v>
                </c:pt>
                <c:pt idx="353">
                  <c:v>9.8808420202020226</c:v>
                </c:pt>
                <c:pt idx="354">
                  <c:v>9.8988289898989894</c:v>
                </c:pt>
                <c:pt idx="355">
                  <c:v>9.9947594949494967</c:v>
                </c:pt>
                <c:pt idx="356">
                  <c:v>9.7729202020202006</c:v>
                </c:pt>
                <c:pt idx="357">
                  <c:v>9.8388724242424246</c:v>
                </c:pt>
                <c:pt idx="358">
                  <c:v>9.8388724242424246</c:v>
                </c:pt>
                <c:pt idx="359">
                  <c:v>9.8388724242424246</c:v>
                </c:pt>
                <c:pt idx="360">
                  <c:v>9.8388724242424246</c:v>
                </c:pt>
                <c:pt idx="361">
                  <c:v>9.8328767676767672</c:v>
                </c:pt>
                <c:pt idx="362">
                  <c:v>9.8988289898989894</c:v>
                </c:pt>
                <c:pt idx="363">
                  <c:v>9.8088941414141413</c:v>
                </c:pt>
                <c:pt idx="364">
                  <c:v>9.7417066331658315</c:v>
                </c:pt>
                <c:pt idx="365">
                  <c:v>9.7417066331658315</c:v>
                </c:pt>
                <c:pt idx="366">
                  <c:v>9.7417066331658315</c:v>
                </c:pt>
                <c:pt idx="367">
                  <c:v>9.7417066331658315</c:v>
                </c:pt>
                <c:pt idx="368">
                  <c:v>9.8610171859296489</c:v>
                </c:pt>
                <c:pt idx="369">
                  <c:v>9.85505165829146</c:v>
                </c:pt>
                <c:pt idx="370">
                  <c:v>9.825224020100503</c:v>
                </c:pt>
                <c:pt idx="371">
                  <c:v>10.081741708542715</c:v>
                </c:pt>
                <c:pt idx="372">
                  <c:v>10.087707236180906</c:v>
                </c:pt>
                <c:pt idx="373">
                  <c:v>10.087707236180906</c:v>
                </c:pt>
                <c:pt idx="374">
                  <c:v>10.087707236180906</c:v>
                </c:pt>
                <c:pt idx="375">
                  <c:v>10.195086733668344</c:v>
                </c:pt>
                <c:pt idx="376">
                  <c:v>10.123500402010054</c:v>
                </c:pt>
                <c:pt idx="377">
                  <c:v>10.147362512562816</c:v>
                </c:pt>
                <c:pt idx="378">
                  <c:v>10.045948542713569</c:v>
                </c:pt>
                <c:pt idx="379">
                  <c:v>10.028051959798995</c:v>
                </c:pt>
                <c:pt idx="380">
                  <c:v>10.028051959798995</c:v>
                </c:pt>
                <c:pt idx="381">
                  <c:v>10.028051959798995</c:v>
                </c:pt>
                <c:pt idx="382">
                  <c:v>9.717844522613067</c:v>
                </c:pt>
                <c:pt idx="383">
                  <c:v>9.49115447236181</c:v>
                </c:pt>
                <c:pt idx="384">
                  <c:v>9.4255336683417106</c:v>
                </c:pt>
                <c:pt idx="385">
                  <c:v>9.401671557788946</c:v>
                </c:pt>
                <c:pt idx="386">
                  <c:v>9.3181541708542728</c:v>
                </c:pt>
                <c:pt idx="387">
                  <c:v>9.3181541708542728</c:v>
                </c:pt>
                <c:pt idx="388">
                  <c:v>9.3181541708542728</c:v>
                </c:pt>
                <c:pt idx="389">
                  <c:v>9.4613268341708547</c:v>
                </c:pt>
                <c:pt idx="390">
                  <c:v>9.6283616080402012</c:v>
                </c:pt>
                <c:pt idx="391">
                  <c:v>9.3241196984924635</c:v>
                </c:pt>
                <c:pt idx="392">
                  <c:v>9.4613268341708547</c:v>
                </c:pt>
                <c:pt idx="393">
                  <c:v>9.5030855276381931</c:v>
                </c:pt>
                <c:pt idx="394">
                  <c:v>9.5030855276381931</c:v>
                </c:pt>
                <c:pt idx="395">
                  <c:v>9.4792682706766929</c:v>
                </c:pt>
                <c:pt idx="396">
                  <c:v>9.4852188471177943</c:v>
                </c:pt>
                <c:pt idx="397">
                  <c:v>9.5744774937343369</c:v>
                </c:pt>
                <c:pt idx="398">
                  <c:v>9.6399338345864667</c:v>
                </c:pt>
                <c:pt idx="399">
                  <c:v>9.6220821052631607</c:v>
                </c:pt>
                <c:pt idx="400">
                  <c:v>9.5506751879699259</c:v>
                </c:pt>
                <c:pt idx="401">
                  <c:v>9.5506751879699259</c:v>
                </c:pt>
                <c:pt idx="402">
                  <c:v>9.5506751879699259</c:v>
                </c:pt>
                <c:pt idx="403">
                  <c:v>9.5982797994987479</c:v>
                </c:pt>
                <c:pt idx="404">
                  <c:v>9.4078613533834599</c:v>
                </c:pt>
                <c:pt idx="405">
                  <c:v>9.3900096240601503</c:v>
                </c:pt>
                <c:pt idx="406">
                  <c:v>9.4852188471177943</c:v>
                </c:pt>
                <c:pt idx="407">
                  <c:v>9.4614165413533815</c:v>
                </c:pt>
                <c:pt idx="408">
                  <c:v>9.4614165413533815</c:v>
                </c:pt>
                <c:pt idx="409">
                  <c:v>9.4614165413533815</c:v>
                </c:pt>
                <c:pt idx="410">
                  <c:v>9.4257130827067677</c:v>
                </c:pt>
                <c:pt idx="411">
                  <c:v>9.4257130827067677</c:v>
                </c:pt>
                <c:pt idx="412">
                  <c:v>9.4733176942355897</c:v>
                </c:pt>
                <c:pt idx="413">
                  <c:v>9.4971200000000007</c:v>
                </c:pt>
                <c:pt idx="414">
                  <c:v>9.5268728822055149</c:v>
                </c:pt>
                <c:pt idx="415">
                  <c:v>9.5268728822055149</c:v>
                </c:pt>
                <c:pt idx="416">
                  <c:v>9.5268728822055149</c:v>
                </c:pt>
                <c:pt idx="417">
                  <c:v>9.5447246115288227</c:v>
                </c:pt>
                <c:pt idx="418">
                  <c:v>9.5030705764411021</c:v>
                </c:pt>
                <c:pt idx="419">
                  <c:v>9.4495153884711787</c:v>
                </c:pt>
                <c:pt idx="420">
                  <c:v>9.3721578947368425</c:v>
                </c:pt>
                <c:pt idx="421">
                  <c:v>9.4435648120300772</c:v>
                </c:pt>
                <c:pt idx="422">
                  <c:v>9.4435648120300772</c:v>
                </c:pt>
                <c:pt idx="423">
                  <c:v>9.4435648120300772</c:v>
                </c:pt>
                <c:pt idx="424">
                  <c:v>9.5149717293233103</c:v>
                </c:pt>
                <c:pt idx="425">
                  <c:v>9.6875384461152905</c:v>
                </c:pt>
                <c:pt idx="426">
                  <c:v>9.6042303759398493</c:v>
                </c:pt>
                <c:pt idx="427">
                  <c:v>9.6101809523809525</c:v>
                </c:pt>
                <c:pt idx="428">
                  <c:v>9.7410936340852139</c:v>
                </c:pt>
                <c:pt idx="429">
                  <c:v>9.7410936340852139</c:v>
                </c:pt>
                <c:pt idx="430">
                  <c:v>9.7410936340852139</c:v>
                </c:pt>
                <c:pt idx="431">
                  <c:v>9.8601051629072707</c:v>
                </c:pt>
                <c:pt idx="432">
                  <c:v>9.8898580451127831</c:v>
                </c:pt>
                <c:pt idx="433">
                  <c:v>9.9196109273182973</c:v>
                </c:pt>
                <c:pt idx="434">
                  <c:v>9.8839074686716799</c:v>
                </c:pt>
                <c:pt idx="435">
                  <c:v>9.8601051629072707</c:v>
                </c:pt>
                <c:pt idx="436">
                  <c:v>9.8601051629072707</c:v>
                </c:pt>
                <c:pt idx="437">
                  <c:v>9.8601051629072707</c:v>
                </c:pt>
                <c:pt idx="438">
                  <c:v>9.8601051629072707</c:v>
                </c:pt>
                <c:pt idx="439">
                  <c:v>9.9850672681704253</c:v>
                </c:pt>
                <c:pt idx="440">
                  <c:v>9.9731661152882225</c:v>
                </c:pt>
                <c:pt idx="441">
                  <c:v>9.9493638095238115</c:v>
                </c:pt>
                <c:pt idx="442">
                  <c:v>9.9315120802005019</c:v>
                </c:pt>
                <c:pt idx="443">
                  <c:v>9.9315120802005019</c:v>
                </c:pt>
                <c:pt idx="444">
                  <c:v>9.9315120802005019</c:v>
                </c:pt>
                <c:pt idx="445">
                  <c:v>9.9493638095238115</c:v>
                </c:pt>
                <c:pt idx="446">
                  <c:v>9.9910178446115285</c:v>
                </c:pt>
                <c:pt idx="447">
                  <c:v>9.9017591979949895</c:v>
                </c:pt>
                <c:pt idx="448">
                  <c:v>9.9017591979949895</c:v>
                </c:pt>
                <c:pt idx="449">
                  <c:v>10.044573032581454</c:v>
                </c:pt>
                <c:pt idx="450">
                  <c:v>10.044573032581454</c:v>
                </c:pt>
                <c:pt idx="451">
                  <c:v>10.044573032581454</c:v>
                </c:pt>
                <c:pt idx="452">
                  <c:v>10.062424761904762</c:v>
                </c:pt>
                <c:pt idx="453">
                  <c:v>10.05647418546366</c:v>
                </c:pt>
                <c:pt idx="454">
                  <c:v>10.007590200000001</c:v>
                </c:pt>
                <c:pt idx="455">
                  <c:v>10.1678541</c:v>
                </c:pt>
                <c:pt idx="456">
                  <c:v>10.155982699999999</c:v>
                </c:pt>
                <c:pt idx="457">
                  <c:v>10.155982699999999</c:v>
                </c:pt>
                <c:pt idx="458">
                  <c:v>10.155982699999999</c:v>
                </c:pt>
                <c:pt idx="459">
                  <c:v>10.3221823</c:v>
                </c:pt>
                <c:pt idx="460">
                  <c:v>10.250953900000001</c:v>
                </c:pt>
                <c:pt idx="461">
                  <c:v>10.298439500000001</c:v>
                </c:pt>
                <c:pt idx="462">
                  <c:v>10.411217800000001</c:v>
                </c:pt>
                <c:pt idx="463">
                  <c:v>10.411217800000001</c:v>
                </c:pt>
                <c:pt idx="464">
                  <c:v>10.411217800000001</c:v>
                </c:pt>
                <c:pt idx="465">
                  <c:v>10.411217800000001</c:v>
                </c:pt>
                <c:pt idx="466">
                  <c:v>10.411217800000001</c:v>
                </c:pt>
                <c:pt idx="467">
                  <c:v>10.3696679</c:v>
                </c:pt>
                <c:pt idx="468">
                  <c:v>10.256889600000003</c:v>
                </c:pt>
                <c:pt idx="469">
                  <c:v>10.2925038</c:v>
                </c:pt>
                <c:pt idx="470">
                  <c:v>10.150047000000001</c:v>
                </c:pt>
                <c:pt idx="471">
                  <c:v>10.150047000000001</c:v>
                </c:pt>
                <c:pt idx="472">
                  <c:v>10.150047000000001</c:v>
                </c:pt>
                <c:pt idx="473">
                  <c:v>10.150047000000001</c:v>
                </c:pt>
                <c:pt idx="474">
                  <c:v>10.239082500000002</c:v>
                </c:pt>
                <c:pt idx="475">
                  <c:v>10.328118</c:v>
                </c:pt>
                <c:pt idx="476">
                  <c:v>10.310310900000001</c:v>
                </c:pt>
                <c:pt idx="477">
                  <c:v>10.2212754</c:v>
                </c:pt>
                <c:pt idx="478">
                  <c:v>10.2212754</c:v>
                </c:pt>
                <c:pt idx="479">
                  <c:v>10.2212754</c:v>
                </c:pt>
                <c:pt idx="480">
                  <c:v>10.2212754</c:v>
                </c:pt>
                <c:pt idx="481">
                  <c:v>9.9244904000000016</c:v>
                </c:pt>
                <c:pt idx="482">
                  <c:v>10.025397300000002</c:v>
                </c:pt>
                <c:pt idx="483">
                  <c:v>10.108497099999999</c:v>
                </c:pt>
                <c:pt idx="484">
                  <c:v>10.000396309226932</c:v>
                </c:pt>
                <c:pt idx="485">
                  <c:v>10.000396309226932</c:v>
                </c:pt>
                <c:pt idx="486">
                  <c:v>10.000396309226932</c:v>
                </c:pt>
                <c:pt idx="487">
                  <c:v>9.9411873316708235</c:v>
                </c:pt>
                <c:pt idx="488">
                  <c:v>9.8050066832917722</c:v>
                </c:pt>
                <c:pt idx="489">
                  <c:v>10.030000798004986</c:v>
                </c:pt>
                <c:pt idx="490">
                  <c:v>10.006317206982544</c:v>
                </c:pt>
                <c:pt idx="491">
                  <c:v>9.9826336159601006</c:v>
                </c:pt>
                <c:pt idx="492">
                  <c:v>9.9826336159601006</c:v>
                </c:pt>
                <c:pt idx="493">
                  <c:v>9.9826336159601006</c:v>
                </c:pt>
                <c:pt idx="494">
                  <c:v>9.8938201496259346</c:v>
                </c:pt>
                <c:pt idx="495">
                  <c:v>9.9293455361596017</c:v>
                </c:pt>
                <c:pt idx="496">
                  <c:v>9.8819783541147146</c:v>
                </c:pt>
                <c:pt idx="497">
                  <c:v>9.9530291271820452</c:v>
                </c:pt>
                <c:pt idx="498">
                  <c:v>10.065526184538653</c:v>
                </c:pt>
                <c:pt idx="499">
                  <c:v>10.065526184538653</c:v>
                </c:pt>
                <c:pt idx="500">
                  <c:v>10.065526184538653</c:v>
                </c:pt>
                <c:pt idx="501">
                  <c:v>9.9234246384039899</c:v>
                </c:pt>
                <c:pt idx="502">
                  <c:v>9.9707918204488788</c:v>
                </c:pt>
                <c:pt idx="503">
                  <c:v>9.9293455361596017</c:v>
                </c:pt>
                <c:pt idx="504">
                  <c:v>9.8997410473815481</c:v>
                </c:pt>
                <c:pt idx="505">
                  <c:v>9.8109275810473839</c:v>
                </c:pt>
                <c:pt idx="506">
                  <c:v>9.8109275810473839</c:v>
                </c:pt>
                <c:pt idx="507">
                  <c:v>9.8109275810473839</c:v>
                </c:pt>
                <c:pt idx="508">
                  <c:v>9.5089617955112224</c:v>
                </c:pt>
                <c:pt idx="509">
                  <c:v>9.6806678304239409</c:v>
                </c:pt>
                <c:pt idx="510">
                  <c:v>9.526724488778056</c:v>
                </c:pt>
                <c:pt idx="511">
                  <c:v>9.4971200000000007</c:v>
                </c:pt>
                <c:pt idx="512">
                  <c:v>9.4793573067331671</c:v>
                </c:pt>
                <c:pt idx="513">
                  <c:v>9.4793573067331671</c:v>
                </c:pt>
                <c:pt idx="514">
                  <c:v>9.4793573067331671</c:v>
                </c:pt>
                <c:pt idx="515">
                  <c:v>9.4323133498759333</c:v>
                </c:pt>
                <c:pt idx="516">
                  <c:v>9.5030115136476443</c:v>
                </c:pt>
                <c:pt idx="517">
                  <c:v>9.3675066997518623</c:v>
                </c:pt>
                <c:pt idx="518">
                  <c:v>9.349832158808935</c:v>
                </c:pt>
                <c:pt idx="519">
                  <c:v>9.349832158808935</c:v>
                </c:pt>
                <c:pt idx="520">
                  <c:v>9.349832158808935</c:v>
                </c:pt>
                <c:pt idx="521">
                  <c:v>9.349832158808935</c:v>
                </c:pt>
                <c:pt idx="522">
                  <c:v>9.3380491315136478</c:v>
                </c:pt>
                <c:pt idx="523">
                  <c:v>9.3203745905707205</c:v>
                </c:pt>
                <c:pt idx="524">
                  <c:v>9.6090587593052117</c:v>
                </c:pt>
                <c:pt idx="525">
                  <c:v>9.4794454590570716</c:v>
                </c:pt>
                <c:pt idx="526">
                  <c:v>9.5089030272952861</c:v>
                </c:pt>
                <c:pt idx="527">
                  <c:v>9.5089030272952861</c:v>
                </c:pt>
                <c:pt idx="528">
                  <c:v>9.5089030272952861</c:v>
                </c:pt>
                <c:pt idx="529">
                  <c:v>9.5619266501240698</c:v>
                </c:pt>
                <c:pt idx="530">
                  <c:v>9.514794540942928</c:v>
                </c:pt>
                <c:pt idx="531">
                  <c:v>9.6031672456575681</c:v>
                </c:pt>
                <c:pt idx="532">
                  <c:v>9.6797569230769263</c:v>
                </c:pt>
                <c:pt idx="533">
                  <c:v>9.5913842183622844</c:v>
                </c:pt>
                <c:pt idx="534">
                  <c:v>9.5913842183622844</c:v>
                </c:pt>
                <c:pt idx="535">
                  <c:v>9.5913842183622844</c:v>
                </c:pt>
                <c:pt idx="536">
                  <c:v>9.4794454590570716</c:v>
                </c:pt>
                <c:pt idx="537">
                  <c:v>9.3321576178660059</c:v>
                </c:pt>
                <c:pt idx="538">
                  <c:v>9.4499878908188588</c:v>
                </c:pt>
                <c:pt idx="539">
                  <c:v>9.3616151861042187</c:v>
                </c:pt>
                <c:pt idx="540">
                  <c:v>9.420530322580646</c:v>
                </c:pt>
                <c:pt idx="541">
                  <c:v>9.420530322580646</c:v>
                </c:pt>
                <c:pt idx="542">
                  <c:v>9.420530322580646</c:v>
                </c:pt>
                <c:pt idx="543">
                  <c:v>9.420530322580646</c:v>
                </c:pt>
                <c:pt idx="544">
                  <c:v>9.3203745905707205</c:v>
                </c:pt>
                <c:pt idx="545">
                  <c:v>9.2333111111111119</c:v>
                </c:pt>
                <c:pt idx="546">
                  <c:v>9.3857340246913594</c:v>
                </c:pt>
                <c:pt idx="547">
                  <c:v>9.3915964444444455</c:v>
                </c:pt>
                <c:pt idx="548">
                  <c:v>9.3915964444444455</c:v>
                </c:pt>
                <c:pt idx="549">
                  <c:v>9.3915964444444455</c:v>
                </c:pt>
                <c:pt idx="550">
                  <c:v>9.2743480493827146</c:v>
                </c:pt>
                <c:pt idx="551">
                  <c:v>9.3153849876543209</c:v>
                </c:pt>
                <c:pt idx="552">
                  <c:v>9.2567607901234581</c:v>
                </c:pt>
                <c:pt idx="553">
                  <c:v>9.3153849876543209</c:v>
                </c:pt>
                <c:pt idx="554">
                  <c:v>9.332972246913581</c:v>
                </c:pt>
                <c:pt idx="555">
                  <c:v>9.332972246913581</c:v>
                </c:pt>
                <c:pt idx="556">
                  <c:v>9.332972246913581</c:v>
                </c:pt>
                <c:pt idx="557">
                  <c:v>9.3036601481481487</c:v>
                </c:pt>
                <c:pt idx="558">
                  <c:v>9.1453748148148151</c:v>
                </c:pt>
                <c:pt idx="559">
                  <c:v>9.2450359506172841</c:v>
                </c:pt>
                <c:pt idx="560">
                  <c:v>9.1570996543209873</c:v>
                </c:pt>
                <c:pt idx="561">
                  <c:v>9.1160627160493846</c:v>
                </c:pt>
                <c:pt idx="562">
                  <c:v>9.1160627160493846</c:v>
                </c:pt>
                <c:pt idx="563">
                  <c:v>9.1160627160493846</c:v>
                </c:pt>
                <c:pt idx="564">
                  <c:v>9.1453748148148151</c:v>
                </c:pt>
                <c:pt idx="565">
                  <c:v>9.045713679012346</c:v>
                </c:pt>
                <c:pt idx="566">
                  <c:v>9.045713679012346</c:v>
                </c:pt>
                <c:pt idx="567">
                  <c:v>9.1336499753086411</c:v>
                </c:pt>
                <c:pt idx="568">
                  <c:v>9.1746869135802473</c:v>
                </c:pt>
                <c:pt idx="569">
                  <c:v>9.1746869135802473</c:v>
                </c:pt>
                <c:pt idx="570">
                  <c:v>9.1746869135802473</c:v>
                </c:pt>
                <c:pt idx="571">
                  <c:v>9.1336499753086411</c:v>
                </c:pt>
                <c:pt idx="572">
                  <c:v>9.0867506172839523</c:v>
                </c:pt>
                <c:pt idx="573">
                  <c:v>9.127787555555555</c:v>
                </c:pt>
                <c:pt idx="574">
                  <c:v>9.3564219259259271</c:v>
                </c:pt>
                <c:pt idx="575">
                  <c:v>9.332972246913581</c:v>
                </c:pt>
                <c:pt idx="576">
                  <c:v>9.309984630541873</c:v>
                </c:pt>
                <c:pt idx="577">
                  <c:v>9.309984630541873</c:v>
                </c:pt>
                <c:pt idx="578">
                  <c:v>9.2515048275862064</c:v>
                </c:pt>
                <c:pt idx="579">
                  <c:v>9.4035523152709359</c:v>
                </c:pt>
                <c:pt idx="580">
                  <c:v>9.508815960591134</c:v>
                </c:pt>
                <c:pt idx="581">
                  <c:v>9.4795760591133007</c:v>
                </c:pt>
                <c:pt idx="582">
                  <c:v>9.350920492610836</c:v>
                </c:pt>
                <c:pt idx="583">
                  <c:v>9.350920492610836</c:v>
                </c:pt>
                <c:pt idx="584">
                  <c:v>9.350920492610836</c:v>
                </c:pt>
                <c:pt idx="585">
                  <c:v>9.4094002955665026</c:v>
                </c:pt>
                <c:pt idx="586">
                  <c:v>9.4094002955665026</c:v>
                </c:pt>
                <c:pt idx="587">
                  <c:v>9.2105689655172398</c:v>
                </c:pt>
                <c:pt idx="588">
                  <c:v>9.309984630541873</c:v>
                </c:pt>
                <c:pt idx="589">
                  <c:v>9.309984630541873</c:v>
                </c:pt>
                <c:pt idx="590">
                  <c:v>9.309984630541873</c:v>
                </c:pt>
                <c:pt idx="591">
                  <c:v>9.309984630541873</c:v>
                </c:pt>
                <c:pt idx="592">
                  <c:v>9.309984630541873</c:v>
                </c:pt>
                <c:pt idx="593">
                  <c:v>9.309984630541873</c:v>
                </c:pt>
                <c:pt idx="594">
                  <c:v>9.309984630541873</c:v>
                </c:pt>
                <c:pt idx="595">
                  <c:v>9.309984630541873</c:v>
                </c:pt>
                <c:pt idx="596">
                  <c:v>9.309984630541873</c:v>
                </c:pt>
                <c:pt idx="597">
                  <c:v>9.309984630541873</c:v>
                </c:pt>
                <c:pt idx="598">
                  <c:v>9.309984630541873</c:v>
                </c:pt>
                <c:pt idx="599">
                  <c:v>9.3158326108374379</c:v>
                </c:pt>
                <c:pt idx="600">
                  <c:v>9.1930250246305416</c:v>
                </c:pt>
                <c:pt idx="601">
                  <c:v>9.2281129064039416</c:v>
                </c:pt>
                <c:pt idx="602">
                  <c:v>9.1637851231527083</c:v>
                </c:pt>
                <c:pt idx="603">
                  <c:v>9.1462411822660101</c:v>
                </c:pt>
                <c:pt idx="604">
                  <c:v>9.1462411822660101</c:v>
                </c:pt>
                <c:pt idx="605">
                  <c:v>9.1462411822660101</c:v>
                </c:pt>
                <c:pt idx="606">
                  <c:v>9.1462411822660101</c:v>
                </c:pt>
                <c:pt idx="607">
                  <c:v>8.7620849140049142</c:v>
                </c:pt>
                <c:pt idx="608">
                  <c:v>8.6570799017199018</c:v>
                </c:pt>
                <c:pt idx="609">
                  <c:v>8.7620849140049142</c:v>
                </c:pt>
                <c:pt idx="610">
                  <c:v>8.6979151842751854</c:v>
                </c:pt>
                <c:pt idx="611">
                  <c:v>8.6979151842751854</c:v>
                </c:pt>
                <c:pt idx="612">
                  <c:v>8.6979151842751854</c:v>
                </c:pt>
                <c:pt idx="613">
                  <c:v>8.5870765601965591</c:v>
                </c:pt>
                <c:pt idx="614">
                  <c:v>8.4120682063882057</c:v>
                </c:pt>
                <c:pt idx="615">
                  <c:v>8.0037153808353807</c:v>
                </c:pt>
                <c:pt idx="616">
                  <c:v>8.2778951351351342</c:v>
                </c:pt>
                <c:pt idx="617">
                  <c:v>8.0795523341523339</c:v>
                </c:pt>
                <c:pt idx="618">
                  <c:v>8.0795523341523339</c:v>
                </c:pt>
                <c:pt idx="619">
                  <c:v>8.0795523341523339</c:v>
                </c:pt>
                <c:pt idx="620">
                  <c:v>8.0095489926289929</c:v>
                </c:pt>
                <c:pt idx="621">
                  <c:v>8.1203876167076157</c:v>
                </c:pt>
                <c:pt idx="622">
                  <c:v>8.2312262407862402</c:v>
                </c:pt>
                <c:pt idx="623">
                  <c:v>8.1553892874692888</c:v>
                </c:pt>
                <c:pt idx="624">
                  <c:v>8.272061523341522</c:v>
                </c:pt>
                <c:pt idx="625">
                  <c:v>8.272061523341522</c:v>
                </c:pt>
                <c:pt idx="626">
                  <c:v>8.272061523341522</c:v>
                </c:pt>
                <c:pt idx="627">
                  <c:v>8.2603942997542994</c:v>
                </c:pt>
                <c:pt idx="628">
                  <c:v>8.3012295823095812</c:v>
                </c:pt>
                <c:pt idx="629">
                  <c:v>8.1728901228501218</c:v>
                </c:pt>
                <c:pt idx="630">
                  <c:v>8.1553892874692888</c:v>
                </c:pt>
                <c:pt idx="631">
                  <c:v>8.1962245700245706</c:v>
                </c:pt>
                <c:pt idx="632">
                  <c:v>8.1962245700245706</c:v>
                </c:pt>
                <c:pt idx="633">
                  <c:v>8.1962245700245706</c:v>
                </c:pt>
                <c:pt idx="634">
                  <c:v>8.1670565110565096</c:v>
                </c:pt>
                <c:pt idx="635">
                  <c:v>8.0912195577395565</c:v>
                </c:pt>
                <c:pt idx="636">
                  <c:v>8.1203876167076157</c:v>
                </c:pt>
                <c:pt idx="637">
                  <c:v>8.0073756862745089</c:v>
                </c:pt>
                <c:pt idx="638">
                  <c:v>8.03065294117647</c:v>
                </c:pt>
                <c:pt idx="639">
                  <c:v>8.03065294117647</c:v>
                </c:pt>
                <c:pt idx="640">
                  <c:v>8.03065294117647</c:v>
                </c:pt>
                <c:pt idx="641">
                  <c:v>8.0190143137254921</c:v>
                </c:pt>
                <c:pt idx="642">
                  <c:v>7.7629645098039228</c:v>
                </c:pt>
                <c:pt idx="643">
                  <c:v>7.8153383333333348</c:v>
                </c:pt>
                <c:pt idx="644">
                  <c:v>7.8502542156862756</c:v>
                </c:pt>
                <c:pt idx="645">
                  <c:v>7.8036997058823525</c:v>
                </c:pt>
                <c:pt idx="646">
                  <c:v>7.8036997058823525</c:v>
                </c:pt>
                <c:pt idx="647">
                  <c:v>7.8036997058823525</c:v>
                </c:pt>
                <c:pt idx="648">
                  <c:v>7.5418305882352952</c:v>
                </c:pt>
                <c:pt idx="649">
                  <c:v>7.652397549019609</c:v>
                </c:pt>
                <c:pt idx="650">
                  <c:v>7.5942044117647054</c:v>
                </c:pt>
                <c:pt idx="651">
                  <c:v>7.6756748039215701</c:v>
                </c:pt>
                <c:pt idx="652">
                  <c:v>7.6756748039215701</c:v>
                </c:pt>
                <c:pt idx="653">
                  <c:v>7.6756748039215701</c:v>
                </c:pt>
                <c:pt idx="654">
                  <c:v>7.6756748039215701</c:v>
                </c:pt>
                <c:pt idx="655">
                  <c:v>7.8211576470588238</c:v>
                </c:pt>
                <c:pt idx="656">
                  <c:v>7.7804224509803923</c:v>
                </c:pt>
                <c:pt idx="657">
                  <c:v>7.6116623529411784</c:v>
                </c:pt>
                <c:pt idx="658">
                  <c:v>7.5243726470588239</c:v>
                </c:pt>
                <c:pt idx="659">
                  <c:v>7.600023725490197</c:v>
                </c:pt>
                <c:pt idx="660">
                  <c:v>7.600023725490197</c:v>
                </c:pt>
                <c:pt idx="661">
                  <c:v>7.600023725490197</c:v>
                </c:pt>
                <c:pt idx="662">
                  <c:v>7.6174816666666665</c:v>
                </c:pt>
                <c:pt idx="663">
                  <c:v>7.6756748039215701</c:v>
                </c:pt>
                <c:pt idx="664">
                  <c:v>7.7396872549019617</c:v>
                </c:pt>
                <c:pt idx="665">
                  <c:v>7.5301919607843146</c:v>
                </c:pt>
                <c:pt idx="666">
                  <c:v>7.6058430392156868</c:v>
                </c:pt>
                <c:pt idx="667">
                  <c:v>7.6058430392156868</c:v>
                </c:pt>
                <c:pt idx="668">
                  <c:v>7.5872468459657707</c:v>
                </c:pt>
                <c:pt idx="669">
                  <c:v>7.5059756479217619</c:v>
                </c:pt>
                <c:pt idx="670">
                  <c:v>7.3840688508557459</c:v>
                </c:pt>
                <c:pt idx="671">
                  <c:v>7.3840688508557459</c:v>
                </c:pt>
                <c:pt idx="672">
                  <c:v>7.5117807334963338</c:v>
                </c:pt>
                <c:pt idx="673">
                  <c:v>7.4537298777506127</c:v>
                </c:pt>
                <c:pt idx="674">
                  <c:v>7.4537298777506127</c:v>
                </c:pt>
                <c:pt idx="675">
                  <c:v>7.4537298777506127</c:v>
                </c:pt>
                <c:pt idx="676">
                  <c:v>7.5408061613691935</c:v>
                </c:pt>
                <c:pt idx="677">
                  <c:v>7.6394926161369217</c:v>
                </c:pt>
                <c:pt idx="678">
                  <c:v>7.5814417603911988</c:v>
                </c:pt>
                <c:pt idx="679">
                  <c:v>7.5988570171149146</c:v>
                </c:pt>
                <c:pt idx="680">
                  <c:v>7.7149587286063577</c:v>
                </c:pt>
                <c:pt idx="681">
                  <c:v>7.7149587286063577</c:v>
                </c:pt>
                <c:pt idx="682">
                  <c:v>7.7149587286063577</c:v>
                </c:pt>
                <c:pt idx="683">
                  <c:v>7.6452977017114909</c:v>
                </c:pt>
                <c:pt idx="684">
                  <c:v>7.755594327628363</c:v>
                </c:pt>
                <c:pt idx="685">
                  <c:v>7.6859333007334971</c:v>
                </c:pt>
                <c:pt idx="686">
                  <c:v>7.7033485574572138</c:v>
                </c:pt>
                <c:pt idx="687">
                  <c:v>7.6452977017114909</c:v>
                </c:pt>
                <c:pt idx="688">
                  <c:v>7.6452977017114909</c:v>
                </c:pt>
                <c:pt idx="689">
                  <c:v>7.6452977017114909</c:v>
                </c:pt>
                <c:pt idx="690">
                  <c:v>7.616272273838633</c:v>
                </c:pt>
                <c:pt idx="691">
                  <c:v>7.7033485574572138</c:v>
                </c:pt>
                <c:pt idx="692">
                  <c:v>7.6278824449877769</c:v>
                </c:pt>
                <c:pt idx="693">
                  <c:v>7.6452977017114909</c:v>
                </c:pt>
                <c:pt idx="694">
                  <c:v>7.6278824449877769</c:v>
                </c:pt>
                <c:pt idx="695">
                  <c:v>7.6278824449877769</c:v>
                </c:pt>
                <c:pt idx="696">
                  <c:v>7.6278824449877769</c:v>
                </c:pt>
                <c:pt idx="697">
                  <c:v>7.7033485574572138</c:v>
                </c:pt>
                <c:pt idx="698">
                  <c:v>7.7135145365853663</c:v>
                </c:pt>
                <c:pt idx="699">
                  <c:v>7.66718712195122</c:v>
                </c:pt>
                <c:pt idx="700">
                  <c:v>7.8293330731707309</c:v>
                </c:pt>
                <c:pt idx="701">
                  <c:v>7.8119602926829268</c:v>
                </c:pt>
                <c:pt idx="702">
                  <c:v>7.8119602926829268</c:v>
                </c:pt>
                <c:pt idx="703">
                  <c:v>7.8119602926829268</c:v>
                </c:pt>
                <c:pt idx="704">
                  <c:v>8.1072975609756082</c:v>
                </c:pt>
                <c:pt idx="705">
                  <c:v>7.9393606829268304</c:v>
                </c:pt>
                <c:pt idx="706">
                  <c:v>7.9914790243902427</c:v>
                </c:pt>
                <c:pt idx="707">
                  <c:v>8.0783429268292704</c:v>
                </c:pt>
                <c:pt idx="708">
                  <c:v>8.1941614634146358</c:v>
                </c:pt>
                <c:pt idx="709">
                  <c:v>8.1941614634146358</c:v>
                </c:pt>
                <c:pt idx="710">
                  <c:v>8.1941614634146358</c:v>
                </c:pt>
                <c:pt idx="711">
                  <c:v>8.1072975609756082</c:v>
                </c:pt>
                <c:pt idx="712">
                  <c:v>8.0493882926829272</c:v>
                </c:pt>
                <c:pt idx="713">
                  <c:v>8.0725520000000017</c:v>
                </c:pt>
                <c:pt idx="714">
                  <c:v>8.1709977560975613</c:v>
                </c:pt>
                <c:pt idx="715">
                  <c:v>8.2578616585365836</c:v>
                </c:pt>
                <c:pt idx="716">
                  <c:v>8.2578616585365836</c:v>
                </c:pt>
                <c:pt idx="717">
                  <c:v>8.2578616585365836</c:v>
                </c:pt>
                <c:pt idx="718">
                  <c:v>8.2578616585365836</c:v>
                </c:pt>
                <c:pt idx="719">
                  <c:v>8.0609701463414627</c:v>
                </c:pt>
                <c:pt idx="720">
                  <c:v>8.0667610731707331</c:v>
                </c:pt>
                <c:pt idx="721">
                  <c:v>8.0551792195121958</c:v>
                </c:pt>
                <c:pt idx="722">
                  <c:v>8.0725520000000017</c:v>
                </c:pt>
                <c:pt idx="723">
                  <c:v>8.0725520000000017</c:v>
                </c:pt>
                <c:pt idx="724">
                  <c:v>8.0725520000000017</c:v>
                </c:pt>
                <c:pt idx="725">
                  <c:v>8.0725520000000017</c:v>
                </c:pt>
                <c:pt idx="726">
                  <c:v>7.9046151219512204</c:v>
                </c:pt>
                <c:pt idx="727">
                  <c:v>7.8640786341463427</c:v>
                </c:pt>
                <c:pt idx="728">
                  <c:v>8.0088518048780486</c:v>
                </c:pt>
                <c:pt idx="729">
                  <c:v>7.9200435036496355</c:v>
                </c:pt>
                <c:pt idx="730">
                  <c:v>7.9200435036496355</c:v>
                </c:pt>
                <c:pt idx="731">
                  <c:v>7.9200435036496355</c:v>
                </c:pt>
                <c:pt idx="732">
                  <c:v>7.9373740145985412</c:v>
                </c:pt>
                <c:pt idx="733">
                  <c:v>8.0471339172749392</c:v>
                </c:pt>
                <c:pt idx="734">
                  <c:v>8.1915548418491486</c:v>
                </c:pt>
                <c:pt idx="735">
                  <c:v>8.1222327980535276</c:v>
                </c:pt>
                <c:pt idx="736">
                  <c:v>8.3128684184914849</c:v>
                </c:pt>
                <c:pt idx="737">
                  <c:v>8.3128684184914849</c:v>
                </c:pt>
                <c:pt idx="738">
                  <c:v>8.3128684184914849</c:v>
                </c:pt>
                <c:pt idx="739">
                  <c:v>8.3070915815085158</c:v>
                </c:pt>
                <c:pt idx="740">
                  <c:v>8.5439418978102193</c:v>
                </c:pt>
                <c:pt idx="741">
                  <c:v>8.4110746472019464</c:v>
                </c:pt>
                <c:pt idx="742">
                  <c:v>8.4919503649635022</c:v>
                </c:pt>
                <c:pt idx="743">
                  <c:v>8.3937441362530407</c:v>
                </c:pt>
                <c:pt idx="744">
                  <c:v>8.3937441362530407</c:v>
                </c:pt>
                <c:pt idx="745">
                  <c:v>8.3937441362530407</c:v>
                </c:pt>
                <c:pt idx="746">
                  <c:v>8.6883628223844287</c:v>
                </c:pt>
                <c:pt idx="747">
                  <c:v>8.6594786374695865</c:v>
                </c:pt>
                <c:pt idx="748">
                  <c:v>8.7056933333333344</c:v>
                </c:pt>
                <c:pt idx="749">
                  <c:v>8.5959334306569346</c:v>
                </c:pt>
                <c:pt idx="750">
                  <c:v>8.6074871046228729</c:v>
                </c:pt>
                <c:pt idx="751">
                  <c:v>8.6074871046228729</c:v>
                </c:pt>
                <c:pt idx="752">
                  <c:v>8.6074871046228729</c:v>
                </c:pt>
                <c:pt idx="753">
                  <c:v>8.5901565936739672</c:v>
                </c:pt>
                <c:pt idx="754">
                  <c:v>8.4515125060827252</c:v>
                </c:pt>
                <c:pt idx="755">
                  <c:v>8.4572893430656926</c:v>
                </c:pt>
                <c:pt idx="756">
                  <c:v>8.4977272019464731</c:v>
                </c:pt>
                <c:pt idx="757">
                  <c:v>8.7865690510948902</c:v>
                </c:pt>
                <c:pt idx="758">
                  <c:v>8.7865690510948902</c:v>
                </c:pt>
                <c:pt idx="759">
                  <c:v>8.7865690510948902</c:v>
                </c:pt>
                <c:pt idx="760">
                  <c:v>8.6384604854368945</c:v>
                </c:pt>
                <c:pt idx="761">
                  <c:v>8.8343962135922318</c:v>
                </c:pt>
                <c:pt idx="762">
                  <c:v>8.9208384466019428</c:v>
                </c:pt>
                <c:pt idx="763">
                  <c:v>8.7306655339805825</c:v>
                </c:pt>
                <c:pt idx="764">
                  <c:v>8.7767680582524275</c:v>
                </c:pt>
                <c:pt idx="765">
                  <c:v>8.7767680582524275</c:v>
                </c:pt>
                <c:pt idx="766">
                  <c:v>8.7767680582524275</c:v>
                </c:pt>
                <c:pt idx="767">
                  <c:v>8.8632102912621367</c:v>
                </c:pt>
                <c:pt idx="768">
                  <c:v>8.828633398058253</c:v>
                </c:pt>
                <c:pt idx="769">
                  <c:v>8.7306655339805825</c:v>
                </c:pt>
                <c:pt idx="770">
                  <c:v>8.8343962135922318</c:v>
                </c:pt>
                <c:pt idx="771">
                  <c:v>8.8113449514563094</c:v>
                </c:pt>
                <c:pt idx="772">
                  <c:v>8.8113449514563094</c:v>
                </c:pt>
                <c:pt idx="773">
                  <c:v>8.8113449514563094</c:v>
                </c:pt>
                <c:pt idx="774">
                  <c:v>8.5635438834951447</c:v>
                </c:pt>
                <c:pt idx="775">
                  <c:v>8.603883592233009</c:v>
                </c:pt>
                <c:pt idx="776">
                  <c:v>8.586595145631069</c:v>
                </c:pt>
                <c:pt idx="777">
                  <c:v>8.6211720388349526</c:v>
                </c:pt>
                <c:pt idx="778">
                  <c:v>8.6326976699029121</c:v>
                </c:pt>
                <c:pt idx="779">
                  <c:v>8.6326976699029121</c:v>
                </c:pt>
                <c:pt idx="780">
                  <c:v>8.6326976699029121</c:v>
                </c:pt>
                <c:pt idx="781">
                  <c:v>8.6096464077669914</c:v>
                </c:pt>
                <c:pt idx="782">
                  <c:v>8.6154092233009703</c:v>
                </c:pt>
                <c:pt idx="783">
                  <c:v>8.5462554368932047</c:v>
                </c:pt>
                <c:pt idx="784">
                  <c:v>8.5462554368932047</c:v>
                </c:pt>
                <c:pt idx="785">
                  <c:v>8.5750695145631077</c:v>
                </c:pt>
                <c:pt idx="786">
                  <c:v>8.5750695145631077</c:v>
                </c:pt>
                <c:pt idx="787">
                  <c:v>8.5750695145631077</c:v>
                </c:pt>
                <c:pt idx="788">
                  <c:v>8.4598132038834954</c:v>
                </c:pt>
                <c:pt idx="789">
                  <c:v>8.4304144927536235</c:v>
                </c:pt>
                <c:pt idx="790">
                  <c:v>8.4590893719806779</c:v>
                </c:pt>
                <c:pt idx="791">
                  <c:v>8.6081987439613528</c:v>
                </c:pt>
                <c:pt idx="792">
                  <c:v>8.5967287922705324</c:v>
                </c:pt>
                <c:pt idx="793">
                  <c:v>8.5967287922705324</c:v>
                </c:pt>
                <c:pt idx="794">
                  <c:v>8.5967287922705324</c:v>
                </c:pt>
                <c:pt idx="795">
                  <c:v>8.7228982608695649</c:v>
                </c:pt>
                <c:pt idx="796">
                  <c:v>8.8203928502415483</c:v>
                </c:pt>
                <c:pt idx="797">
                  <c:v>8.7458381642512073</c:v>
                </c:pt>
                <c:pt idx="798">
                  <c:v>8.8261278260869584</c:v>
                </c:pt>
                <c:pt idx="799">
                  <c:v>8.8089228985507244</c:v>
                </c:pt>
                <c:pt idx="800">
                  <c:v>8.8089228985507244</c:v>
                </c:pt>
                <c:pt idx="801">
                  <c:v>8.8089228985507244</c:v>
                </c:pt>
                <c:pt idx="802">
                  <c:v>8.8433327536231907</c:v>
                </c:pt>
                <c:pt idx="803">
                  <c:v>8.8146578743961364</c:v>
                </c:pt>
                <c:pt idx="804">
                  <c:v>8.7286332367149768</c:v>
                </c:pt>
                <c:pt idx="805">
                  <c:v>8.7401031884057989</c:v>
                </c:pt>
                <c:pt idx="806">
                  <c:v>8.67701845410628</c:v>
                </c:pt>
                <c:pt idx="807">
                  <c:v>8.67701845410628</c:v>
                </c:pt>
                <c:pt idx="808">
                  <c:v>8.67701845410628</c:v>
                </c:pt>
                <c:pt idx="809">
                  <c:v>8.7343682125603888</c:v>
                </c:pt>
                <c:pt idx="810">
                  <c:v>8.8146578743961364</c:v>
                </c:pt>
                <c:pt idx="811">
                  <c:v>8.8777426086956517</c:v>
                </c:pt>
                <c:pt idx="812">
                  <c:v>8.7917179710144922</c:v>
                </c:pt>
                <c:pt idx="813">
                  <c:v>8.7630430917874413</c:v>
                </c:pt>
                <c:pt idx="814">
                  <c:v>8.7630430917874413</c:v>
                </c:pt>
                <c:pt idx="815">
                  <c:v>8.7630430917874413</c:v>
                </c:pt>
                <c:pt idx="816">
                  <c:v>8.7171632850241547</c:v>
                </c:pt>
                <c:pt idx="817">
                  <c:v>8.837597777777777</c:v>
                </c:pt>
                <c:pt idx="818">
                  <c:v>8.963767246376813</c:v>
                </c:pt>
                <c:pt idx="819">
                  <c:v>8.9580322705314028</c:v>
                </c:pt>
                <c:pt idx="820">
                  <c:v>8.9580322705314028</c:v>
                </c:pt>
                <c:pt idx="821">
                  <c:v>8.9580322705314028</c:v>
                </c:pt>
                <c:pt idx="822">
                  <c:v>8.9580322705314028</c:v>
                </c:pt>
                <c:pt idx="823">
                  <c:v>8.9580322705314028</c:v>
                </c:pt>
                <c:pt idx="824">
                  <c:v>9.1644914009661829</c:v>
                </c:pt>
                <c:pt idx="825">
                  <c:v>9.1071416425120777</c:v>
                </c:pt>
                <c:pt idx="826">
                  <c:v>9.0211170048309199</c:v>
                </c:pt>
                <c:pt idx="827">
                  <c:v>9.0784667632850233</c:v>
                </c:pt>
                <c:pt idx="828">
                  <c:v>9.0784667632850233</c:v>
                </c:pt>
                <c:pt idx="829">
                  <c:v>9.0784667632850233</c:v>
                </c:pt>
                <c:pt idx="830">
                  <c:v>9.12434657004831</c:v>
                </c:pt>
                <c:pt idx="831">
                  <c:v>9.0440569082125624</c:v>
                </c:pt>
                <c:pt idx="832">
                  <c:v>9.0669968115942048</c:v>
                </c:pt>
                <c:pt idx="833">
                  <c:v>9.0555268599033827</c:v>
                </c:pt>
                <c:pt idx="834">
                  <c:v>8.8834775845410618</c:v>
                </c:pt>
                <c:pt idx="835">
                  <c:v>8.8834775845410618</c:v>
                </c:pt>
                <c:pt idx="836">
                  <c:v>8.8834775845410618</c:v>
                </c:pt>
                <c:pt idx="837">
                  <c:v>8.9293573913043485</c:v>
                </c:pt>
                <c:pt idx="838">
                  <c:v>8.9580322705314028</c:v>
                </c:pt>
                <c:pt idx="839">
                  <c:v>8.8777426086956517</c:v>
                </c:pt>
                <c:pt idx="840">
                  <c:v>8.8433327536231907</c:v>
                </c:pt>
                <c:pt idx="841">
                  <c:v>8.8949475362318857</c:v>
                </c:pt>
                <c:pt idx="842">
                  <c:v>8.8949475362318857</c:v>
                </c:pt>
                <c:pt idx="843">
                  <c:v>8.8949475362318857</c:v>
                </c:pt>
                <c:pt idx="844">
                  <c:v>8.9178874396135281</c:v>
                </c:pt>
                <c:pt idx="845">
                  <c:v>8.8949475362318857</c:v>
                </c:pt>
                <c:pt idx="846">
                  <c:v>8.8777426086956517</c:v>
                </c:pt>
                <c:pt idx="847">
                  <c:v>8.9809721739130435</c:v>
                </c:pt>
                <c:pt idx="848">
                  <c:v>9.0096470531400961</c:v>
                </c:pt>
                <c:pt idx="849">
                  <c:v>9.0096470531400961</c:v>
                </c:pt>
                <c:pt idx="850">
                  <c:v>8.9879370602409647</c:v>
                </c:pt>
                <c:pt idx="851">
                  <c:v>9.1595717590361438</c:v>
                </c:pt>
                <c:pt idx="852">
                  <c:v>9.0966390361445768</c:v>
                </c:pt>
                <c:pt idx="853">
                  <c:v>9.0222639999999998</c:v>
                </c:pt>
                <c:pt idx="854">
                  <c:v>9.0394274698795183</c:v>
                </c:pt>
                <c:pt idx="855">
                  <c:v>9.0794755662650619</c:v>
                </c:pt>
                <c:pt idx="856">
                  <c:v>9.0794755662650619</c:v>
                </c:pt>
                <c:pt idx="857">
                  <c:v>9.0794755662650619</c:v>
                </c:pt>
                <c:pt idx="858">
                  <c:v>9.1023601927710853</c:v>
                </c:pt>
                <c:pt idx="859">
                  <c:v>9.1767352289156641</c:v>
                </c:pt>
                <c:pt idx="860">
                  <c:v>9.113802506024097</c:v>
                </c:pt>
                <c:pt idx="861">
                  <c:v>9.05086978313253</c:v>
                </c:pt>
                <c:pt idx="862">
                  <c:v>9.0279851566265066</c:v>
                </c:pt>
                <c:pt idx="863">
                  <c:v>9.0279851566265066</c:v>
                </c:pt>
                <c:pt idx="864">
                  <c:v>9.0279851566265066</c:v>
                </c:pt>
                <c:pt idx="865">
                  <c:v>9.0565909397590367</c:v>
                </c:pt>
                <c:pt idx="866">
                  <c:v>9.0966390361445768</c:v>
                </c:pt>
                <c:pt idx="867">
                  <c:v>9.1481294457831321</c:v>
                </c:pt>
                <c:pt idx="868">
                  <c:v>9.113802506024097</c:v>
                </c:pt>
                <c:pt idx="869">
                  <c:v>9.045148626506025</c:v>
                </c:pt>
                <c:pt idx="870">
                  <c:v>9.045148626506025</c:v>
                </c:pt>
                <c:pt idx="871">
                  <c:v>9.045148626506025</c:v>
                </c:pt>
                <c:pt idx="872">
                  <c:v>9.119523662650602</c:v>
                </c:pt>
                <c:pt idx="873">
                  <c:v>9.0565909397590367</c:v>
                </c:pt>
                <c:pt idx="874">
                  <c:v>8.9478889638554229</c:v>
                </c:pt>
                <c:pt idx="875">
                  <c:v>8.9307254939759027</c:v>
                </c:pt>
                <c:pt idx="876">
                  <c:v>8.9936582168674697</c:v>
                </c:pt>
                <c:pt idx="877">
                  <c:v>8.9936582168674697</c:v>
                </c:pt>
                <c:pt idx="878">
                  <c:v>8.9936582168674697</c:v>
                </c:pt>
                <c:pt idx="879">
                  <c:v>8.9936582168674697</c:v>
                </c:pt>
                <c:pt idx="880">
                  <c:v>8.9764947469879512</c:v>
                </c:pt>
                <c:pt idx="881">
                  <c:v>8.8464759615384612</c:v>
                </c:pt>
                <c:pt idx="882">
                  <c:v>8.7722797115384612</c:v>
                </c:pt>
                <c:pt idx="883">
                  <c:v>8.880720384615385</c:v>
                </c:pt>
                <c:pt idx="884">
                  <c:v>8.880720384615385</c:v>
                </c:pt>
                <c:pt idx="885">
                  <c:v>8.880720384615385</c:v>
                </c:pt>
                <c:pt idx="886">
                  <c:v>8.8521833653846169</c:v>
                </c:pt>
                <c:pt idx="887">
                  <c:v>8.9206722115384611</c:v>
                </c:pt>
                <c:pt idx="888">
                  <c:v>8.9948684615384629</c:v>
                </c:pt>
                <c:pt idx="889">
                  <c:v>8.9606240384615372</c:v>
                </c:pt>
                <c:pt idx="890">
                  <c:v>8.9720388461538469</c:v>
                </c:pt>
                <c:pt idx="891">
                  <c:v>8.9720388461538469</c:v>
                </c:pt>
                <c:pt idx="892">
                  <c:v>8.9720388461538469</c:v>
                </c:pt>
                <c:pt idx="893">
                  <c:v>8.9377944230769213</c:v>
                </c:pt>
                <c:pt idx="894">
                  <c:v>9.0062832692307691</c:v>
                </c:pt>
                <c:pt idx="895">
                  <c:v>9.0062832692307691</c:v>
                </c:pt>
                <c:pt idx="896">
                  <c:v>9.074772115384615</c:v>
                </c:pt>
                <c:pt idx="897">
                  <c:v>9.0633573076923071</c:v>
                </c:pt>
                <c:pt idx="898">
                  <c:v>9.0633573076923071</c:v>
                </c:pt>
                <c:pt idx="899">
                  <c:v>9.0633573076923071</c:v>
                </c:pt>
                <c:pt idx="900">
                  <c:v>9.023405480769231</c:v>
                </c:pt>
                <c:pt idx="901">
                  <c:v>8.9720388461538469</c:v>
                </c:pt>
                <c:pt idx="902">
                  <c:v>8.892135192307693</c:v>
                </c:pt>
                <c:pt idx="903">
                  <c:v>8.9320870192307691</c:v>
                </c:pt>
                <c:pt idx="904">
                  <c:v>8.9320870192307691</c:v>
                </c:pt>
                <c:pt idx="905">
                  <c:v>8.9320870192307691</c:v>
                </c:pt>
                <c:pt idx="906">
                  <c:v>8.9320870192307691</c:v>
                </c:pt>
                <c:pt idx="907">
                  <c:v>8.9320870192307691</c:v>
                </c:pt>
                <c:pt idx="908">
                  <c:v>8.9891610576923089</c:v>
                </c:pt>
                <c:pt idx="909">
                  <c:v>8.9777462500000009</c:v>
                </c:pt>
                <c:pt idx="910">
                  <c:v>8.8521833653846169</c:v>
                </c:pt>
                <c:pt idx="911">
                  <c:v>8.8935859952038374</c:v>
                </c:pt>
                <c:pt idx="912">
                  <c:v>8.8935859952038374</c:v>
                </c:pt>
                <c:pt idx="913">
                  <c:v>8.8935859952038374</c:v>
                </c:pt>
                <c:pt idx="914">
                  <c:v>8.9049734292565947</c:v>
                </c:pt>
                <c:pt idx="915">
                  <c:v>8.8537299760191868</c:v>
                </c:pt>
                <c:pt idx="916">
                  <c:v>8.8651174100719423</c:v>
                </c:pt>
                <c:pt idx="917">
                  <c:v>9.1441095443645075</c:v>
                </c:pt>
                <c:pt idx="918">
                  <c:v>9.5654446043165482</c:v>
                </c:pt>
                <c:pt idx="919">
                  <c:v>9.5654446043165482</c:v>
                </c:pt>
                <c:pt idx="920">
                  <c:v>9.5654446043165482</c:v>
                </c:pt>
                <c:pt idx="921">
                  <c:v>9.6508503597122282</c:v>
                </c:pt>
                <c:pt idx="922">
                  <c:v>9.5768320383693037</c:v>
                </c:pt>
                <c:pt idx="923">
                  <c:v>9.6565440767386086</c:v>
                </c:pt>
                <c:pt idx="924">
                  <c:v>9.9640047961630689</c:v>
                </c:pt>
                <c:pt idx="925">
                  <c:v>10.020941966426859</c:v>
                </c:pt>
                <c:pt idx="926">
                  <c:v>10.020941966426859</c:v>
                </c:pt>
                <c:pt idx="927">
                  <c:v>10.020941966426859</c:v>
                </c:pt>
                <c:pt idx="928">
                  <c:v>10.055104268585133</c:v>
                </c:pt>
                <c:pt idx="929">
                  <c:v>10.146203741007193</c:v>
                </c:pt>
                <c:pt idx="930">
                  <c:v>9.9640047961630689</c:v>
                </c:pt>
                <c:pt idx="931">
                  <c:v>10.146203741007193</c:v>
                </c:pt>
                <c:pt idx="932">
                  <c:v>9.9127613429256609</c:v>
                </c:pt>
                <c:pt idx="933">
                  <c:v>9.9127613429256609</c:v>
                </c:pt>
                <c:pt idx="934">
                  <c:v>9.9127613429256609</c:v>
                </c:pt>
                <c:pt idx="935">
                  <c:v>10.01524824940048</c:v>
                </c:pt>
                <c:pt idx="936">
                  <c:v>10.129122589928057</c:v>
                </c:pt>
                <c:pt idx="937">
                  <c:v>10.043716834532372</c:v>
                </c:pt>
                <c:pt idx="938">
                  <c:v>9.9355362110311756</c:v>
                </c:pt>
                <c:pt idx="939">
                  <c:v>10.470745611510791</c:v>
                </c:pt>
                <c:pt idx="940">
                  <c:v>10.470745611510791</c:v>
                </c:pt>
                <c:pt idx="941">
                  <c:v>10.470745611510791</c:v>
                </c:pt>
                <c:pt idx="942">
                  <c:v>10.383214928229664</c:v>
                </c:pt>
                <c:pt idx="943">
                  <c:v>10.190091674641149</c:v>
                </c:pt>
                <c:pt idx="944">
                  <c:v>10.417295502392347</c:v>
                </c:pt>
                <c:pt idx="945">
                  <c:v>10.280973205741628</c:v>
                </c:pt>
                <c:pt idx="946">
                  <c:v>10.286653301435408</c:v>
                </c:pt>
                <c:pt idx="947">
                  <c:v>10.286653301435408</c:v>
                </c:pt>
                <c:pt idx="948">
                  <c:v>10.286653301435408</c:v>
                </c:pt>
                <c:pt idx="949">
                  <c:v>10.343454258373209</c:v>
                </c:pt>
                <c:pt idx="950">
                  <c:v>10.303693588516749</c:v>
                </c:pt>
                <c:pt idx="951">
                  <c:v>10.161691196172251</c:v>
                </c:pt>
                <c:pt idx="952">
                  <c:v>10.337774162679427</c:v>
                </c:pt>
                <c:pt idx="953">
                  <c:v>10.320733875598087</c:v>
                </c:pt>
                <c:pt idx="954">
                  <c:v>10.320733875598087</c:v>
                </c:pt>
                <c:pt idx="955">
                  <c:v>10.320733875598087</c:v>
                </c:pt>
                <c:pt idx="956">
                  <c:v>10.184411578947371</c:v>
                </c:pt>
                <c:pt idx="957">
                  <c:v>10.286653301435408</c:v>
                </c:pt>
                <c:pt idx="958">
                  <c:v>10.320733875598087</c:v>
                </c:pt>
                <c:pt idx="959">
                  <c:v>10.320733875598087</c:v>
                </c:pt>
                <c:pt idx="960">
                  <c:v>10.440015885167464</c:v>
                </c:pt>
                <c:pt idx="961">
                  <c:v>10.440015885167464</c:v>
                </c:pt>
                <c:pt idx="962">
                  <c:v>10.440015885167464</c:v>
                </c:pt>
                <c:pt idx="963">
                  <c:v>10.468416363636363</c:v>
                </c:pt>
                <c:pt idx="964">
                  <c:v>10.434335789473685</c:v>
                </c:pt>
                <c:pt idx="965">
                  <c:v>10.689940095693784</c:v>
                </c:pt>
                <c:pt idx="966">
                  <c:v>10.797861913875598</c:v>
                </c:pt>
                <c:pt idx="967">
                  <c:v>10.672899808612442</c:v>
                </c:pt>
                <c:pt idx="968">
                  <c:v>10.672899808612442</c:v>
                </c:pt>
                <c:pt idx="969">
                  <c:v>10.672899808612442</c:v>
                </c:pt>
                <c:pt idx="970">
                  <c:v>10.672899808612442</c:v>
                </c:pt>
                <c:pt idx="971">
                  <c:v>10.678579904306222</c:v>
                </c:pt>
                <c:pt idx="972">
                  <c:v>10.814902200956938</c:v>
                </c:pt>
                <c:pt idx="973">
                  <c:v>10.811757136038185</c:v>
                </c:pt>
                <c:pt idx="974">
                  <c:v>10.749425202863963</c:v>
                </c:pt>
                <c:pt idx="975">
                  <c:v>10.749425202863963</c:v>
                </c:pt>
                <c:pt idx="976">
                  <c:v>10.749425202863963</c:v>
                </c:pt>
                <c:pt idx="977">
                  <c:v>10.738092124105012</c:v>
                </c:pt>
                <c:pt idx="978">
                  <c:v>10.834423293556087</c:v>
                </c:pt>
                <c:pt idx="979">
                  <c:v>10.755091742243437</c:v>
                </c:pt>
                <c:pt idx="980">
                  <c:v>10.534096706443915</c:v>
                </c:pt>
                <c:pt idx="981">
                  <c:v>10.568095942720765</c:v>
                </c:pt>
                <c:pt idx="982">
                  <c:v>10.568095942720765</c:v>
                </c:pt>
                <c:pt idx="983">
                  <c:v>10.568095942720765</c:v>
                </c:pt>
                <c:pt idx="984">
                  <c:v>10.381100143198092</c:v>
                </c:pt>
                <c:pt idx="985">
                  <c:v>10.16010510739857</c:v>
                </c:pt>
                <c:pt idx="986">
                  <c:v>10.103439713603818</c:v>
                </c:pt>
                <c:pt idx="987">
                  <c:v>10.216770501193318</c:v>
                </c:pt>
                <c:pt idx="988">
                  <c:v>10.069440477326969</c:v>
                </c:pt>
                <c:pt idx="989">
                  <c:v>10.069440477326969</c:v>
                </c:pt>
                <c:pt idx="990">
                  <c:v>10.069440477326969</c:v>
                </c:pt>
                <c:pt idx="991">
                  <c:v>9.6501165632458239</c:v>
                </c:pt>
                <c:pt idx="992">
                  <c:v>9.5651184725537011</c:v>
                </c:pt>
                <c:pt idx="993">
                  <c:v>9.6557831026252998</c:v>
                </c:pt>
                <c:pt idx="994">
                  <c:v>9.7067819570405725</c:v>
                </c:pt>
                <c:pt idx="995">
                  <c:v>9.7294481145584726</c:v>
                </c:pt>
                <c:pt idx="996">
                  <c:v>9.7294481145584726</c:v>
                </c:pt>
                <c:pt idx="997">
                  <c:v>9.7294481145584726</c:v>
                </c:pt>
                <c:pt idx="998">
                  <c:v>9.5764515513126494</c:v>
                </c:pt>
                <c:pt idx="999">
                  <c:v>9.5594519331742269</c:v>
                </c:pt>
                <c:pt idx="1000">
                  <c:v>9.5934511694510753</c:v>
                </c:pt>
                <c:pt idx="1001">
                  <c:v>9.9221104534606201</c:v>
                </c:pt>
                <c:pt idx="1002">
                  <c:v>9.8541119809069215</c:v>
                </c:pt>
                <c:pt idx="1003">
                  <c:v>9.8072990973871725</c:v>
                </c:pt>
                <c:pt idx="1004">
                  <c:v>9.8072990973871725</c:v>
                </c:pt>
                <c:pt idx="1005">
                  <c:v>9.8185783372921609</c:v>
                </c:pt>
                <c:pt idx="1006">
                  <c:v>9.9482895961995244</c:v>
                </c:pt>
                <c:pt idx="1007">
                  <c:v>10.061081995249406</c:v>
                </c:pt>
                <c:pt idx="1008">
                  <c:v>9.9934065558194778</c:v>
                </c:pt>
                <c:pt idx="1009">
                  <c:v>9.9031726365795727</c:v>
                </c:pt>
                <c:pt idx="1010">
                  <c:v>9.9031726365795727</c:v>
                </c:pt>
                <c:pt idx="1011">
                  <c:v>9.9031726365795727</c:v>
                </c:pt>
                <c:pt idx="1012">
                  <c:v>10.128757434679336</c:v>
                </c:pt>
                <c:pt idx="1013">
                  <c:v>10.156955534441808</c:v>
                </c:pt>
                <c:pt idx="1014">
                  <c:v>10.123117814726841</c:v>
                </c:pt>
                <c:pt idx="1015">
                  <c:v>10.015965035629455</c:v>
                </c:pt>
                <c:pt idx="1016">
                  <c:v>10.032883895486936</c:v>
                </c:pt>
                <c:pt idx="1017">
                  <c:v>10.032883895486936</c:v>
                </c:pt>
                <c:pt idx="1018">
                  <c:v>10.032883895486936</c:v>
                </c:pt>
                <c:pt idx="1019">
                  <c:v>10.145676294536816</c:v>
                </c:pt>
                <c:pt idx="1020">
                  <c:v>10.061081995249406</c:v>
                </c:pt>
                <c:pt idx="1021">
                  <c:v>10.224630973871733</c:v>
                </c:pt>
                <c:pt idx="1022">
                  <c:v>10.388179952494061</c:v>
                </c:pt>
                <c:pt idx="1023">
                  <c:v>10.34306299287411</c:v>
                </c:pt>
                <c:pt idx="1024">
                  <c:v>10.34306299287411</c:v>
                </c:pt>
                <c:pt idx="1025">
                  <c:v>10.34306299287411</c:v>
                </c:pt>
                <c:pt idx="1026">
                  <c:v>10.450215771971497</c:v>
                </c:pt>
                <c:pt idx="1027">
                  <c:v>10.422017672209027</c:v>
                </c:pt>
                <c:pt idx="1028">
                  <c:v>10.348702612826603</c:v>
                </c:pt>
                <c:pt idx="1029">
                  <c:v>10.213351733966746</c:v>
                </c:pt>
                <c:pt idx="1030">
                  <c:v>10.185153634204276</c:v>
                </c:pt>
                <c:pt idx="1031">
                  <c:v>10.185153634204276</c:v>
                </c:pt>
                <c:pt idx="1032">
                  <c:v>10.185153634204276</c:v>
                </c:pt>
                <c:pt idx="1033">
                  <c:v>10.241549833729215</c:v>
                </c:pt>
                <c:pt idx="1034">
                  <c:v>10.116008151658768</c:v>
                </c:pt>
                <c:pt idx="1035">
                  <c:v>10.273543317535545</c:v>
                </c:pt>
                <c:pt idx="1036">
                  <c:v>10.363563412322275</c:v>
                </c:pt>
                <c:pt idx="1037">
                  <c:v>10.290422085308057</c:v>
                </c:pt>
                <c:pt idx="1038">
                  <c:v>10.290422085308057</c:v>
                </c:pt>
                <c:pt idx="1039">
                  <c:v>10.290422085308057</c:v>
                </c:pt>
                <c:pt idx="1040">
                  <c:v>10.442330995260662</c:v>
                </c:pt>
                <c:pt idx="1041">
                  <c:v>10.32417962085308</c:v>
                </c:pt>
                <c:pt idx="1042">
                  <c:v>10.447957251184834</c:v>
                </c:pt>
                <c:pt idx="1043">
                  <c:v>10.256664549763034</c:v>
                </c:pt>
                <c:pt idx="1044">
                  <c:v>10.155391943127961</c:v>
                </c:pt>
                <c:pt idx="1045">
                  <c:v>10.155391943127961</c:v>
                </c:pt>
                <c:pt idx="1046">
                  <c:v>10.155391943127961</c:v>
                </c:pt>
                <c:pt idx="1047">
                  <c:v>10.262290805687204</c:v>
                </c:pt>
                <c:pt idx="1048">
                  <c:v>10.211654502369667</c:v>
                </c:pt>
                <c:pt idx="1049">
                  <c:v>10.206028246445497</c:v>
                </c:pt>
                <c:pt idx="1050">
                  <c:v>10.189149478672984</c:v>
                </c:pt>
                <c:pt idx="1051">
                  <c:v>10.121634407582938</c:v>
                </c:pt>
                <c:pt idx="1052">
                  <c:v>10.121634407582938</c:v>
                </c:pt>
                <c:pt idx="1053">
                  <c:v>10.121634407582938</c:v>
                </c:pt>
                <c:pt idx="1054">
                  <c:v>10.065371848341233</c:v>
                </c:pt>
                <c:pt idx="1055">
                  <c:v>10.149765687203791</c:v>
                </c:pt>
                <c:pt idx="1056">
                  <c:v>10.194775734597156</c:v>
                </c:pt>
                <c:pt idx="1057">
                  <c:v>10.194775734597156</c:v>
                </c:pt>
                <c:pt idx="1058">
                  <c:v>10.251038293838862</c:v>
                </c:pt>
                <c:pt idx="1059">
                  <c:v>10.251038293838862</c:v>
                </c:pt>
                <c:pt idx="1060">
                  <c:v>10.251038293838862</c:v>
                </c:pt>
                <c:pt idx="1061">
                  <c:v>10.177896966824646</c:v>
                </c:pt>
                <c:pt idx="1062">
                  <c:v>10.189149478672984</c:v>
                </c:pt>
                <c:pt idx="1063">
                  <c:v>10.414199715639811</c:v>
                </c:pt>
                <c:pt idx="1064">
                  <c:v>10.370675849056603</c:v>
                </c:pt>
                <c:pt idx="1065">
                  <c:v>10.460271320754718</c:v>
                </c:pt>
                <c:pt idx="1066">
                  <c:v>10.460271320754718</c:v>
                </c:pt>
                <c:pt idx="1067">
                  <c:v>10.460271320754718</c:v>
                </c:pt>
                <c:pt idx="1068">
                  <c:v>10.594664528301889</c:v>
                </c:pt>
                <c:pt idx="1069">
                  <c:v>10.471470754716982</c:v>
                </c:pt>
                <c:pt idx="1070">
                  <c:v>10.81865320754717</c:v>
                </c:pt>
                <c:pt idx="1071">
                  <c:v>10.695459433962267</c:v>
                </c:pt>
                <c:pt idx="1072">
                  <c:v>10.768255754716984</c:v>
                </c:pt>
                <c:pt idx="1073">
                  <c:v>10.768255754716984</c:v>
                </c:pt>
                <c:pt idx="1074">
                  <c:v>10.768255754716984</c:v>
                </c:pt>
                <c:pt idx="1075">
                  <c:v>10.936247264150945</c:v>
                </c:pt>
                <c:pt idx="1076">
                  <c:v>11.042641886792454</c:v>
                </c:pt>
                <c:pt idx="1077">
                  <c:v>10.908248679245284</c:v>
                </c:pt>
                <c:pt idx="1078">
                  <c:v>10.908248679245284</c:v>
                </c:pt>
                <c:pt idx="1079">
                  <c:v>11.076240188679247</c:v>
                </c:pt>
                <c:pt idx="1080">
                  <c:v>11.076240188679247</c:v>
                </c:pt>
                <c:pt idx="1081">
                  <c:v>11.076240188679247</c:v>
                </c:pt>
                <c:pt idx="1082">
                  <c:v>11.042641886792454</c:v>
                </c:pt>
                <c:pt idx="1083">
                  <c:v>10.936247264150945</c:v>
                </c:pt>
                <c:pt idx="1084">
                  <c:v>10.846651792452832</c:v>
                </c:pt>
                <c:pt idx="1085">
                  <c:v>11.165835660377359</c:v>
                </c:pt>
                <c:pt idx="1086">
                  <c:v>11.205033679245282</c:v>
                </c:pt>
                <c:pt idx="1087">
                  <c:v>11.205033679245282</c:v>
                </c:pt>
                <c:pt idx="1088">
                  <c:v>11.205033679245282</c:v>
                </c:pt>
                <c:pt idx="1089">
                  <c:v>11.205033679245282</c:v>
                </c:pt>
                <c:pt idx="1090">
                  <c:v>11.205033679245282</c:v>
                </c:pt>
                <c:pt idx="1091">
                  <c:v>11.143436792452832</c:v>
                </c:pt>
                <c:pt idx="1092">
                  <c:v>11.177035094339624</c:v>
                </c:pt>
                <c:pt idx="1093">
                  <c:v>11.373025188679247</c:v>
                </c:pt>
                <c:pt idx="1094">
                  <c:v>11.373025188679247</c:v>
                </c:pt>
                <c:pt idx="1095">
                  <c:v>11.346265129411767</c:v>
                </c:pt>
                <c:pt idx="1096">
                  <c:v>11.346265129411767</c:v>
                </c:pt>
                <c:pt idx="1097">
                  <c:v>11.379784376470589</c:v>
                </c:pt>
                <c:pt idx="1098">
                  <c:v>11.217774682352941</c:v>
                </c:pt>
                <c:pt idx="1099">
                  <c:v>11.430063247058822</c:v>
                </c:pt>
                <c:pt idx="1100">
                  <c:v>11.318332423529412</c:v>
                </c:pt>
                <c:pt idx="1101">
                  <c:v>11.318332423529412</c:v>
                </c:pt>
                <c:pt idx="1102">
                  <c:v>11.318332423529412</c:v>
                </c:pt>
                <c:pt idx="1103">
                  <c:v>11.083697694117648</c:v>
                </c:pt>
                <c:pt idx="1104">
                  <c:v>11.240120847058822</c:v>
                </c:pt>
                <c:pt idx="1105">
                  <c:v>11.083697694117648</c:v>
                </c:pt>
                <c:pt idx="1106">
                  <c:v>11.234534305882354</c:v>
                </c:pt>
                <c:pt idx="1107">
                  <c:v>11.228947764705882</c:v>
                </c:pt>
                <c:pt idx="1108">
                  <c:v>11.228947764705882</c:v>
                </c:pt>
                <c:pt idx="1109">
                  <c:v>11.228947764705882</c:v>
                </c:pt>
                <c:pt idx="1110">
                  <c:v>11.374197835294119</c:v>
                </c:pt>
                <c:pt idx="1111">
                  <c:v>11.189841976470589</c:v>
                </c:pt>
                <c:pt idx="1112">
                  <c:v>11.279226635294119</c:v>
                </c:pt>
                <c:pt idx="1113">
                  <c:v>11.206601599999999</c:v>
                </c:pt>
                <c:pt idx="1114">
                  <c:v>11.201015058823529</c:v>
                </c:pt>
                <c:pt idx="1115">
                  <c:v>11.201015058823529</c:v>
                </c:pt>
                <c:pt idx="1116">
                  <c:v>11.201015058823529</c:v>
                </c:pt>
                <c:pt idx="1117">
                  <c:v>11.094870776470588</c:v>
                </c:pt>
                <c:pt idx="1118">
                  <c:v>10.927274541176471</c:v>
                </c:pt>
                <c:pt idx="1119">
                  <c:v>11.050178447058823</c:v>
                </c:pt>
                <c:pt idx="1120">
                  <c:v>10.994313035294118</c:v>
                </c:pt>
                <c:pt idx="1121">
                  <c:v>11.061351529411764</c:v>
                </c:pt>
                <c:pt idx="1122">
                  <c:v>11.061351529411764</c:v>
                </c:pt>
                <c:pt idx="1123">
                  <c:v>11.061351529411764</c:v>
                </c:pt>
                <c:pt idx="1124">
                  <c:v>10.949620705882353</c:v>
                </c:pt>
                <c:pt idx="1125">
                  <c:v>11.072524611764706</c:v>
                </c:pt>
                <c:pt idx="1126">
                  <c:v>11.181913536299767</c:v>
                </c:pt>
                <c:pt idx="1127">
                  <c:v>11.298681405152225</c:v>
                </c:pt>
                <c:pt idx="1128">
                  <c:v>11.287560655737703</c:v>
                </c:pt>
                <c:pt idx="1129">
                  <c:v>11.287560655737703</c:v>
                </c:pt>
                <c:pt idx="1130">
                  <c:v>11.287560655737703</c:v>
                </c:pt>
                <c:pt idx="1131">
                  <c:v>11.315362529274005</c:v>
                </c:pt>
                <c:pt idx="1132">
                  <c:v>11.732390632318502</c:v>
                </c:pt>
                <c:pt idx="1133">
                  <c:v>11.626743512880562</c:v>
                </c:pt>
                <c:pt idx="1134">
                  <c:v>11.821356627634659</c:v>
                </c:pt>
                <c:pt idx="1135">
                  <c:v>11.876960374707261</c:v>
                </c:pt>
                <c:pt idx="1136">
                  <c:v>11.876960374707261</c:v>
                </c:pt>
                <c:pt idx="1137">
                  <c:v>11.876960374707261</c:v>
                </c:pt>
                <c:pt idx="1138">
                  <c:v>11.876960374707261</c:v>
                </c:pt>
                <c:pt idx="1139">
                  <c:v>11.876960374707261</c:v>
                </c:pt>
                <c:pt idx="1140">
                  <c:v>12.488601592505853</c:v>
                </c:pt>
                <c:pt idx="1141">
                  <c:v>12.349592224824356</c:v>
                </c:pt>
                <c:pt idx="1142">
                  <c:v>12.188341358313817</c:v>
                </c:pt>
                <c:pt idx="1143">
                  <c:v>12.188341358313817</c:v>
                </c:pt>
                <c:pt idx="1144">
                  <c:v>12.188341358313817</c:v>
                </c:pt>
                <c:pt idx="1145">
                  <c:v>12.188341358313817</c:v>
                </c:pt>
                <c:pt idx="1146">
                  <c:v>12.210582857142857</c:v>
                </c:pt>
                <c:pt idx="1147">
                  <c:v>12.494161967213113</c:v>
                </c:pt>
                <c:pt idx="1148">
                  <c:v>13.500589789227165</c:v>
                </c:pt>
                <c:pt idx="1149">
                  <c:v>13.672961405152225</c:v>
                </c:pt>
                <c:pt idx="1150">
                  <c:v>13.672961405152225</c:v>
                </c:pt>
                <c:pt idx="1151">
                  <c:v>13.672961405152225</c:v>
                </c:pt>
                <c:pt idx="1152">
                  <c:v>13.089122060889929</c:v>
                </c:pt>
                <c:pt idx="1153">
                  <c:v>13.23925217798595</c:v>
                </c:pt>
                <c:pt idx="1154">
                  <c:v>13.417442790697676</c:v>
                </c:pt>
                <c:pt idx="1155">
                  <c:v>13.759780837209302</c:v>
                </c:pt>
                <c:pt idx="1156">
                  <c:v>13.759780837209302</c:v>
                </c:pt>
                <c:pt idx="1157">
                  <c:v>13.759780837209302</c:v>
                </c:pt>
                <c:pt idx="1158">
                  <c:v>13.759780837209302</c:v>
                </c:pt>
                <c:pt idx="1159">
                  <c:v>13.759780837209302</c:v>
                </c:pt>
                <c:pt idx="1160">
                  <c:v>13.759780837209302</c:v>
                </c:pt>
                <c:pt idx="1161">
                  <c:v>13.759780837209302</c:v>
                </c:pt>
                <c:pt idx="1162">
                  <c:v>13.759780837209302</c:v>
                </c:pt>
                <c:pt idx="1163">
                  <c:v>13.759780837209302</c:v>
                </c:pt>
                <c:pt idx="1164">
                  <c:v>13.759780837209302</c:v>
                </c:pt>
                <c:pt idx="1165">
                  <c:v>13.759780837209302</c:v>
                </c:pt>
                <c:pt idx="1166">
                  <c:v>12.821112000000001</c:v>
                </c:pt>
                <c:pt idx="1167">
                  <c:v>12.346256</c:v>
                </c:pt>
                <c:pt idx="1168">
                  <c:v>12.324169674418608</c:v>
                </c:pt>
                <c:pt idx="1169">
                  <c:v>12.130914325581395</c:v>
                </c:pt>
                <c:pt idx="1170">
                  <c:v>11.893486325581396</c:v>
                </c:pt>
                <c:pt idx="1171">
                  <c:v>11.893486325581396</c:v>
                </c:pt>
                <c:pt idx="1172">
                  <c:v>11.893486325581396</c:v>
                </c:pt>
                <c:pt idx="1173">
                  <c:v>11.959745302325581</c:v>
                </c:pt>
                <c:pt idx="1174">
                  <c:v>11.854835255813954</c:v>
                </c:pt>
                <c:pt idx="1175">
                  <c:v>12.235824372093026</c:v>
                </c:pt>
                <c:pt idx="1176">
                  <c:v>12.274475441860465</c:v>
                </c:pt>
                <c:pt idx="1177">
                  <c:v>12.20269488372093</c:v>
                </c:pt>
                <c:pt idx="1178">
                  <c:v>12.20269488372093</c:v>
                </c:pt>
                <c:pt idx="1179">
                  <c:v>12.20269488372093</c:v>
                </c:pt>
                <c:pt idx="1180">
                  <c:v>12.633378232558137</c:v>
                </c:pt>
                <c:pt idx="1181">
                  <c:v>12.556076093023258</c:v>
                </c:pt>
                <c:pt idx="1182">
                  <c:v>12.125392744186048</c:v>
                </c:pt>
                <c:pt idx="1183">
                  <c:v>11.976310046511628</c:v>
                </c:pt>
                <c:pt idx="1184">
                  <c:v>12.130914325581395</c:v>
                </c:pt>
                <c:pt idx="1185">
                  <c:v>12.019108663594473</c:v>
                </c:pt>
                <c:pt idx="1186">
                  <c:v>12.019108663594473</c:v>
                </c:pt>
                <c:pt idx="1187">
                  <c:v>11.876870691244239</c:v>
                </c:pt>
                <c:pt idx="1188">
                  <c:v>12.183229400921658</c:v>
                </c:pt>
                <c:pt idx="1189">
                  <c:v>12.024579354838711</c:v>
                </c:pt>
                <c:pt idx="1190">
                  <c:v>12.243407004608297</c:v>
                </c:pt>
                <c:pt idx="1191">
                  <c:v>12.073815576036868</c:v>
                </c:pt>
                <c:pt idx="1192">
                  <c:v>12.073815576036868</c:v>
                </c:pt>
                <c:pt idx="1193">
                  <c:v>12.073815576036868</c:v>
                </c:pt>
                <c:pt idx="1194">
                  <c:v>12.079286267281109</c:v>
                </c:pt>
                <c:pt idx="1195">
                  <c:v>12.287172534562215</c:v>
                </c:pt>
                <c:pt idx="1196">
                  <c:v>12.292643225806453</c:v>
                </c:pt>
                <c:pt idx="1197">
                  <c:v>12.194170783410138</c:v>
                </c:pt>
                <c:pt idx="1198">
                  <c:v>12.068344884792628</c:v>
                </c:pt>
                <c:pt idx="1199">
                  <c:v>12.068344884792628</c:v>
                </c:pt>
                <c:pt idx="1200">
                  <c:v>12.068344884792628</c:v>
                </c:pt>
                <c:pt idx="1201">
                  <c:v>12.095698341013826</c:v>
                </c:pt>
                <c:pt idx="1202">
                  <c:v>11.838575852534563</c:v>
                </c:pt>
                <c:pt idx="1203">
                  <c:v>11.543158525345623</c:v>
                </c:pt>
                <c:pt idx="1204">
                  <c:v>11.592394746543778</c:v>
                </c:pt>
                <c:pt idx="1205">
                  <c:v>11.592394746543778</c:v>
                </c:pt>
                <c:pt idx="1206">
                  <c:v>11.592394746543778</c:v>
                </c:pt>
                <c:pt idx="1207">
                  <c:v>11.592394746543778</c:v>
                </c:pt>
                <c:pt idx="1208">
                  <c:v>11.592394746543778</c:v>
                </c:pt>
                <c:pt idx="1209">
                  <c:v>11.461098156682029</c:v>
                </c:pt>
                <c:pt idx="1210">
                  <c:v>11.685396497695853</c:v>
                </c:pt>
                <c:pt idx="1211">
                  <c:v>11.630689585253455</c:v>
                </c:pt>
                <c:pt idx="1212">
                  <c:v>11.641630967741936</c:v>
                </c:pt>
                <c:pt idx="1213">
                  <c:v>11.641630967741936</c:v>
                </c:pt>
                <c:pt idx="1214">
                  <c:v>11.641630967741936</c:v>
                </c:pt>
                <c:pt idx="1215">
                  <c:v>11.664940869565216</c:v>
                </c:pt>
                <c:pt idx="1216">
                  <c:v>11.664940869565216</c:v>
                </c:pt>
                <c:pt idx="1217">
                  <c:v>11.491080549199086</c:v>
                </c:pt>
                <c:pt idx="1218">
                  <c:v>11.512813089244849</c:v>
                </c:pt>
                <c:pt idx="1219">
                  <c:v>11.882266270022882</c:v>
                </c:pt>
                <c:pt idx="1220">
                  <c:v>11.882266270022882</c:v>
                </c:pt>
                <c:pt idx="1221">
                  <c:v>11.882266270022882</c:v>
                </c:pt>
                <c:pt idx="1222">
                  <c:v>11.909431945080092</c:v>
                </c:pt>
                <c:pt idx="1223">
                  <c:v>12.072425995423343</c:v>
                </c:pt>
                <c:pt idx="1224">
                  <c:v>12.365815286041189</c:v>
                </c:pt>
                <c:pt idx="1225">
                  <c:v>12.708102791762014</c:v>
                </c:pt>
                <c:pt idx="1226">
                  <c:v>12.833064897025171</c:v>
                </c:pt>
                <c:pt idx="1227">
                  <c:v>12.833064897025171</c:v>
                </c:pt>
                <c:pt idx="1228">
                  <c:v>12.833064897025171</c:v>
                </c:pt>
                <c:pt idx="1229">
                  <c:v>12.898262517162472</c:v>
                </c:pt>
                <c:pt idx="1230">
                  <c:v>13.398110938215103</c:v>
                </c:pt>
                <c:pt idx="1231">
                  <c:v>12.952593867276887</c:v>
                </c:pt>
                <c:pt idx="1232">
                  <c:v>12.729835331807779</c:v>
                </c:pt>
                <c:pt idx="1233">
                  <c:v>12.919995057208238</c:v>
                </c:pt>
                <c:pt idx="1234">
                  <c:v>12.919995057208238</c:v>
                </c:pt>
                <c:pt idx="1235">
                  <c:v>12.919995057208238</c:v>
                </c:pt>
                <c:pt idx="1236">
                  <c:v>13.523073043478259</c:v>
                </c:pt>
                <c:pt idx="1237">
                  <c:v>13.294881372997711</c:v>
                </c:pt>
                <c:pt idx="1238">
                  <c:v>13.175352402745995</c:v>
                </c:pt>
                <c:pt idx="1239">
                  <c:v>12.974326407322653</c:v>
                </c:pt>
                <c:pt idx="1240">
                  <c:v>12.974326407322653</c:v>
                </c:pt>
                <c:pt idx="1241">
                  <c:v>12.974326407322653</c:v>
                </c:pt>
                <c:pt idx="1242">
                  <c:v>12.974326407322653</c:v>
                </c:pt>
                <c:pt idx="1243">
                  <c:v>12.974326407322653</c:v>
                </c:pt>
                <c:pt idx="1244">
                  <c:v>13.300314508009153</c:v>
                </c:pt>
                <c:pt idx="1245">
                  <c:v>13.783863524027458</c:v>
                </c:pt>
                <c:pt idx="1246">
                  <c:v>13.796784236902052</c:v>
                </c:pt>
                <c:pt idx="1247">
                  <c:v>14.09965366742597</c:v>
                </c:pt>
                <c:pt idx="1248">
                  <c:v>14.09965366742597</c:v>
                </c:pt>
                <c:pt idx="1249">
                  <c:v>14.09965366742597</c:v>
                </c:pt>
                <c:pt idx="1250">
                  <c:v>14.3051722095672</c:v>
                </c:pt>
                <c:pt idx="1251">
                  <c:v>14.786518268792713</c:v>
                </c:pt>
                <c:pt idx="1252">
                  <c:v>13.802192619589979</c:v>
                </c:pt>
                <c:pt idx="1253">
                  <c:v>13.758925558086563</c:v>
                </c:pt>
                <c:pt idx="1254">
                  <c:v>13.520956719817768</c:v>
                </c:pt>
                <c:pt idx="1255">
                  <c:v>13.520956719817768</c:v>
                </c:pt>
                <c:pt idx="1256">
                  <c:v>13.520956719817768</c:v>
                </c:pt>
                <c:pt idx="1257">
                  <c:v>13.542590250569479</c:v>
                </c:pt>
                <c:pt idx="1258">
                  <c:v>13.31543817767654</c:v>
                </c:pt>
                <c:pt idx="1259">
                  <c:v>13.585857312072894</c:v>
                </c:pt>
                <c:pt idx="1260">
                  <c:v>13.564223781321186</c:v>
                </c:pt>
                <c:pt idx="1261">
                  <c:v>13.699433348519362</c:v>
                </c:pt>
                <c:pt idx="1262">
                  <c:v>13.699433348519362</c:v>
                </c:pt>
                <c:pt idx="1263">
                  <c:v>13.699433348519362</c:v>
                </c:pt>
                <c:pt idx="1264">
                  <c:v>14.06179498861048</c:v>
                </c:pt>
                <c:pt idx="1265">
                  <c:v>13.996894396355355</c:v>
                </c:pt>
                <c:pt idx="1266">
                  <c:v>13.845459681093395</c:v>
                </c:pt>
                <c:pt idx="1267">
                  <c:v>14.056386605922553</c:v>
                </c:pt>
                <c:pt idx="1268">
                  <c:v>14.072611753986333</c:v>
                </c:pt>
                <c:pt idx="1269">
                  <c:v>14.072611753986333</c:v>
                </c:pt>
                <c:pt idx="1270">
                  <c:v>14.072611753986333</c:v>
                </c:pt>
                <c:pt idx="1271">
                  <c:v>13.964444100227791</c:v>
                </c:pt>
                <c:pt idx="1272">
                  <c:v>14.24568</c:v>
                </c:pt>
                <c:pt idx="1273">
                  <c:v>14.47283207289294</c:v>
                </c:pt>
                <c:pt idx="1274">
                  <c:v>14.370072801822324</c:v>
                </c:pt>
                <c:pt idx="1275">
                  <c:v>14.418748246013669</c:v>
                </c:pt>
                <c:pt idx="1276">
                  <c:v>14.320883438914027</c:v>
                </c:pt>
                <c:pt idx="1277">
                  <c:v>14.320883438914027</c:v>
                </c:pt>
                <c:pt idx="1278">
                  <c:v>14.482033665158371</c:v>
                </c:pt>
                <c:pt idx="1279">
                  <c:v>14.417573574660633</c:v>
                </c:pt>
                <c:pt idx="1280">
                  <c:v>14.659298914027151</c:v>
                </c:pt>
                <c:pt idx="1281">
                  <c:v>14.498148687782804</c:v>
                </c:pt>
                <c:pt idx="1282">
                  <c:v>15.019201085972853</c:v>
                </c:pt>
                <c:pt idx="1283">
                  <c:v>15.019201085972853</c:v>
                </c:pt>
                <c:pt idx="1284">
                  <c:v>15.019201085972853</c:v>
                </c:pt>
                <c:pt idx="1285">
                  <c:v>15.051431131221721</c:v>
                </c:pt>
                <c:pt idx="1286">
                  <c:v>14.788219095022624</c:v>
                </c:pt>
                <c:pt idx="1287">
                  <c:v>14.331626787330318</c:v>
                </c:pt>
                <c:pt idx="1288">
                  <c:v>14.954740995475111</c:v>
                </c:pt>
                <c:pt idx="1289">
                  <c:v>15.06217447963801</c:v>
                </c:pt>
                <c:pt idx="1290">
                  <c:v>15.06217447963801</c:v>
                </c:pt>
                <c:pt idx="1291">
                  <c:v>15.06217447963801</c:v>
                </c:pt>
                <c:pt idx="1292">
                  <c:v>15.072917828054296</c:v>
                </c:pt>
                <c:pt idx="1293">
                  <c:v>15.63157194570136</c:v>
                </c:pt>
                <c:pt idx="1294">
                  <c:v>15.470421719457011</c:v>
                </c:pt>
                <c:pt idx="1295">
                  <c:v>15.465050045248869</c:v>
                </c:pt>
                <c:pt idx="1296">
                  <c:v>15.234068054298641</c:v>
                </c:pt>
                <c:pt idx="1297">
                  <c:v>15.234068054298641</c:v>
                </c:pt>
                <c:pt idx="1298">
                  <c:v>15.234068054298641</c:v>
                </c:pt>
                <c:pt idx="1299">
                  <c:v>15.593970226244345</c:v>
                </c:pt>
                <c:pt idx="1300">
                  <c:v>15.916270678733031</c:v>
                </c:pt>
                <c:pt idx="1301">
                  <c:v>15.696032036199098</c:v>
                </c:pt>
                <c:pt idx="1302">
                  <c:v>15.583226877828054</c:v>
                </c:pt>
                <c:pt idx="1303">
                  <c:v>15.653058642533935</c:v>
                </c:pt>
                <c:pt idx="1304">
                  <c:v>15.653058642533935</c:v>
                </c:pt>
                <c:pt idx="1305">
                  <c:v>15.653058642533935</c:v>
                </c:pt>
                <c:pt idx="1306">
                  <c:v>14.879537556561086</c:v>
                </c:pt>
                <c:pt idx="1307">
                  <c:v>14.825820814479638</c:v>
                </c:pt>
                <c:pt idx="1308">
                  <c:v>15.663801990950226</c:v>
                </c:pt>
                <c:pt idx="1309">
                  <c:v>15.588598552036201</c:v>
                </c:pt>
                <c:pt idx="1310">
                  <c:v>15.379103257918549</c:v>
                </c:pt>
                <c:pt idx="1311">
                  <c:v>15.379103257918549</c:v>
                </c:pt>
                <c:pt idx="1312">
                  <c:v>15.379103257918549</c:v>
                </c:pt>
                <c:pt idx="1313">
                  <c:v>15.255554751131221</c:v>
                </c:pt>
                <c:pt idx="1314">
                  <c:v>14.976227692307692</c:v>
                </c:pt>
                <c:pt idx="1315">
                  <c:v>14.627068868778281</c:v>
                </c:pt>
                <c:pt idx="1316">
                  <c:v>14.127503167420814</c:v>
                </c:pt>
                <c:pt idx="1317">
                  <c:v>14.331626787330318</c:v>
                </c:pt>
                <c:pt idx="1318">
                  <c:v>14.331626787330318</c:v>
                </c:pt>
                <c:pt idx="1319">
                  <c:v>14.331626787330318</c:v>
                </c:pt>
                <c:pt idx="1320">
                  <c:v>14.234936651583711</c:v>
                </c:pt>
                <c:pt idx="1321">
                  <c:v>13.815946063348417</c:v>
                </c:pt>
                <c:pt idx="1322">
                  <c:v>13.767600995475112</c:v>
                </c:pt>
                <c:pt idx="1323">
                  <c:v>14.025441357466063</c:v>
                </c:pt>
                <c:pt idx="1324">
                  <c:v>14.224193303167421</c:v>
                </c:pt>
                <c:pt idx="1325">
                  <c:v>14.224193303167421</c:v>
                </c:pt>
                <c:pt idx="1326">
                  <c:v>14.224193303167421</c:v>
                </c:pt>
                <c:pt idx="1327">
                  <c:v>14.358485158371041</c:v>
                </c:pt>
                <c:pt idx="1328">
                  <c:v>14.471290316742083</c:v>
                </c:pt>
                <c:pt idx="1329">
                  <c:v>13.91263619909502</c:v>
                </c:pt>
                <c:pt idx="1330">
                  <c:v>13.7299992760181</c:v>
                </c:pt>
                <c:pt idx="1331">
                  <c:v>13.896521176470587</c:v>
                </c:pt>
                <c:pt idx="1332">
                  <c:v>13.896521176470587</c:v>
                </c:pt>
                <c:pt idx="1333">
                  <c:v>13.896521176470587</c:v>
                </c:pt>
                <c:pt idx="1334">
                  <c:v>13.896521176470587</c:v>
                </c:pt>
                <c:pt idx="1335">
                  <c:v>13.810574389140269</c:v>
                </c:pt>
                <c:pt idx="1336">
                  <c:v>13.853547782805428</c:v>
                </c:pt>
                <c:pt idx="1337">
                  <c:v>14.116759819004525</c:v>
                </c:pt>
                <c:pt idx="1338">
                  <c:v>13.696957511111112</c:v>
                </c:pt>
                <c:pt idx="1339">
                  <c:v>13.696957511111112</c:v>
                </c:pt>
                <c:pt idx="1340">
                  <c:v>13.696957511111112</c:v>
                </c:pt>
                <c:pt idx="1341">
                  <c:v>13.760271644444446</c:v>
                </c:pt>
                <c:pt idx="1342">
                  <c:v>13.802481066666669</c:v>
                </c:pt>
                <c:pt idx="1343">
                  <c:v>13.538672177777777</c:v>
                </c:pt>
                <c:pt idx="1344">
                  <c:v>13.702233688888889</c:v>
                </c:pt>
                <c:pt idx="1345">
                  <c:v>13.654748088888889</c:v>
                </c:pt>
                <c:pt idx="1346">
                  <c:v>13.654748088888889</c:v>
                </c:pt>
                <c:pt idx="1347">
                  <c:v>13.654748088888889</c:v>
                </c:pt>
                <c:pt idx="1348">
                  <c:v>13.707509866666667</c:v>
                </c:pt>
                <c:pt idx="1349">
                  <c:v>13.401491555555555</c:v>
                </c:pt>
                <c:pt idx="1350">
                  <c:v>13.44370097777778</c:v>
                </c:pt>
                <c:pt idx="1351">
                  <c:v>13.306520355555557</c:v>
                </c:pt>
                <c:pt idx="1352">
                  <c:v>13.422596266666668</c:v>
                </c:pt>
                <c:pt idx="1353">
                  <c:v>13.422596266666668</c:v>
                </c:pt>
                <c:pt idx="1354">
                  <c:v>13.422596266666668</c:v>
                </c:pt>
                <c:pt idx="1355">
                  <c:v>13.5808816</c:v>
                </c:pt>
                <c:pt idx="1356">
                  <c:v>13.908004622222222</c:v>
                </c:pt>
                <c:pt idx="1357">
                  <c:v>13.665300444444444</c:v>
                </c:pt>
                <c:pt idx="1358">
                  <c:v>14.256232355555555</c:v>
                </c:pt>
                <c:pt idx="1359">
                  <c:v>14.393412977777777</c:v>
                </c:pt>
                <c:pt idx="1360">
                  <c:v>14.393412977777777</c:v>
                </c:pt>
                <c:pt idx="1361">
                  <c:v>14.393412977777777</c:v>
                </c:pt>
                <c:pt idx="1362">
                  <c:v>14.425070044444446</c:v>
                </c:pt>
                <c:pt idx="1363">
                  <c:v>14.456727111111114</c:v>
                </c:pt>
                <c:pt idx="1364">
                  <c:v>14.651945688888889</c:v>
                </c:pt>
                <c:pt idx="1365">
                  <c:v>14.520041244444444</c:v>
                </c:pt>
                <c:pt idx="1366">
                  <c:v>14.229851466666666</c:v>
                </c:pt>
                <c:pt idx="1367">
                  <c:v>14.229851466666666</c:v>
                </c:pt>
                <c:pt idx="1368">
                  <c:v>14.166887522123895</c:v>
                </c:pt>
                <c:pt idx="1369">
                  <c:v>14.22992150442478</c:v>
                </c:pt>
                <c:pt idx="1370">
                  <c:v>14.282449823008848</c:v>
                </c:pt>
                <c:pt idx="1371">
                  <c:v>14.534585752212388</c:v>
                </c:pt>
                <c:pt idx="1372">
                  <c:v>14.440034778761063</c:v>
                </c:pt>
                <c:pt idx="1373">
                  <c:v>14.187898849557522</c:v>
                </c:pt>
                <c:pt idx="1374">
                  <c:v>14.187898849557522</c:v>
                </c:pt>
                <c:pt idx="1375">
                  <c:v>14.187898849557522</c:v>
                </c:pt>
                <c:pt idx="1376">
                  <c:v>14.765710353982302</c:v>
                </c:pt>
                <c:pt idx="1377">
                  <c:v>14.660653716814158</c:v>
                </c:pt>
                <c:pt idx="1378">
                  <c:v>15.09663876106195</c:v>
                </c:pt>
                <c:pt idx="1379">
                  <c:v>14.939053805309733</c:v>
                </c:pt>
                <c:pt idx="1380">
                  <c:v>15.07037460176991</c:v>
                </c:pt>
                <c:pt idx="1381">
                  <c:v>15.07037460176991</c:v>
                </c:pt>
                <c:pt idx="1382">
                  <c:v>15.07037460176991</c:v>
                </c:pt>
                <c:pt idx="1383">
                  <c:v>15.5063596460177</c:v>
                </c:pt>
                <c:pt idx="1384">
                  <c:v>15.254223716814158</c:v>
                </c:pt>
                <c:pt idx="1385">
                  <c:v>15.753242743362831</c:v>
                </c:pt>
                <c:pt idx="1386">
                  <c:v>15.354027522123895</c:v>
                </c:pt>
                <c:pt idx="1387">
                  <c:v>15.354027522123895</c:v>
                </c:pt>
                <c:pt idx="1388">
                  <c:v>15.354027522123895</c:v>
                </c:pt>
                <c:pt idx="1389">
                  <c:v>15.354027522123895</c:v>
                </c:pt>
                <c:pt idx="1390">
                  <c:v>15.196442566371681</c:v>
                </c:pt>
                <c:pt idx="1391">
                  <c:v>15.285740707964601</c:v>
                </c:pt>
                <c:pt idx="1392">
                  <c:v>15.122902920353983</c:v>
                </c:pt>
                <c:pt idx="1393">
                  <c:v>15.480095486725665</c:v>
                </c:pt>
                <c:pt idx="1394">
                  <c:v>15.07037460176991</c:v>
                </c:pt>
                <c:pt idx="1395">
                  <c:v>15.07037460176991</c:v>
                </c:pt>
                <c:pt idx="1396">
                  <c:v>15.07037460176991</c:v>
                </c:pt>
                <c:pt idx="1397">
                  <c:v>14.812985840707963</c:v>
                </c:pt>
                <c:pt idx="1398">
                  <c:v>14.85500849557522</c:v>
                </c:pt>
                <c:pt idx="1399">
                  <c:v>14.761148684210527</c:v>
                </c:pt>
                <c:pt idx="1400">
                  <c:v>14.761148684210527</c:v>
                </c:pt>
                <c:pt idx="1401">
                  <c:v>14.927764824561404</c:v>
                </c:pt>
                <c:pt idx="1402">
                  <c:v>14.927764824561404</c:v>
                </c:pt>
                <c:pt idx="1403">
                  <c:v>14.927764824561404</c:v>
                </c:pt>
                <c:pt idx="1404">
                  <c:v>14.943385087719298</c:v>
                </c:pt>
                <c:pt idx="1405">
                  <c:v>14.953798596491229</c:v>
                </c:pt>
                <c:pt idx="1406">
                  <c:v>14.901731052631579</c:v>
                </c:pt>
                <c:pt idx="1407">
                  <c:v>14.781975701754387</c:v>
                </c:pt>
                <c:pt idx="1408">
                  <c:v>14.886110789473685</c:v>
                </c:pt>
                <c:pt idx="1409">
                  <c:v>14.886110789473685</c:v>
                </c:pt>
                <c:pt idx="1410">
                  <c:v>14.886110789473685</c:v>
                </c:pt>
                <c:pt idx="1411">
                  <c:v>14.672633859649123</c:v>
                </c:pt>
                <c:pt idx="1412">
                  <c:v>14.547671754385966</c:v>
                </c:pt>
                <c:pt idx="1413">
                  <c:v>14.417502894736844</c:v>
                </c:pt>
                <c:pt idx="1414">
                  <c:v>14.485190701754386</c:v>
                </c:pt>
                <c:pt idx="1415">
                  <c:v>14.464363684210525</c:v>
                </c:pt>
                <c:pt idx="1416">
                  <c:v>14.464363684210525</c:v>
                </c:pt>
                <c:pt idx="1417">
                  <c:v>14.464363684210525</c:v>
                </c:pt>
                <c:pt idx="1418">
                  <c:v>14.568498771929825</c:v>
                </c:pt>
                <c:pt idx="1419">
                  <c:v>14.729908157894736</c:v>
                </c:pt>
                <c:pt idx="1420">
                  <c:v>14.589325789473685</c:v>
                </c:pt>
                <c:pt idx="1421">
                  <c:v>14.615359561403508</c:v>
                </c:pt>
                <c:pt idx="1422">
                  <c:v>14.578912280701754</c:v>
                </c:pt>
                <c:pt idx="1423">
                  <c:v>14.578912280701754</c:v>
                </c:pt>
                <c:pt idx="1424">
                  <c:v>14.578912280701754</c:v>
                </c:pt>
                <c:pt idx="1425">
                  <c:v>14.537258245614034</c:v>
                </c:pt>
                <c:pt idx="1426">
                  <c:v>14.355021842105263</c:v>
                </c:pt>
                <c:pt idx="1427">
                  <c:v>15.011072894736845</c:v>
                </c:pt>
                <c:pt idx="1428">
                  <c:v>15.385959210526314</c:v>
                </c:pt>
                <c:pt idx="1429">
                  <c:v>15.125042962962963</c:v>
                </c:pt>
                <c:pt idx="1430">
                  <c:v>15.125042962962963</c:v>
                </c:pt>
                <c:pt idx="1431">
                  <c:v>15.125042962962963</c:v>
                </c:pt>
                <c:pt idx="1432">
                  <c:v>15.088833899782136</c:v>
                </c:pt>
                <c:pt idx="1433">
                  <c:v>15.750942483660131</c:v>
                </c:pt>
                <c:pt idx="1434">
                  <c:v>15.647488017429195</c:v>
                </c:pt>
                <c:pt idx="1435">
                  <c:v>15.399197298474945</c:v>
                </c:pt>
                <c:pt idx="1436">
                  <c:v>15.875087843137257</c:v>
                </c:pt>
                <c:pt idx="1437">
                  <c:v>15.875087843137257</c:v>
                </c:pt>
                <c:pt idx="1438">
                  <c:v>15.875087843137257</c:v>
                </c:pt>
                <c:pt idx="1439">
                  <c:v>15.714733420479302</c:v>
                </c:pt>
                <c:pt idx="1440">
                  <c:v>15.973369586056645</c:v>
                </c:pt>
                <c:pt idx="1441">
                  <c:v>15.771633376906319</c:v>
                </c:pt>
                <c:pt idx="1442">
                  <c:v>15.719906143790853</c:v>
                </c:pt>
                <c:pt idx="1443">
                  <c:v>15.373333681917213</c:v>
                </c:pt>
                <c:pt idx="1444">
                  <c:v>15.373333681917213</c:v>
                </c:pt>
                <c:pt idx="1445">
                  <c:v>15.373333681917213</c:v>
                </c:pt>
                <c:pt idx="1446">
                  <c:v>15.745769760348585</c:v>
                </c:pt>
                <c:pt idx="1447">
                  <c:v>16.45960557734205</c:v>
                </c:pt>
                <c:pt idx="1448">
                  <c:v>16.076824052287584</c:v>
                </c:pt>
                <c:pt idx="1449">
                  <c:v>16.55788732026144</c:v>
                </c:pt>
                <c:pt idx="1450">
                  <c:v>16.382014727668846</c:v>
                </c:pt>
                <c:pt idx="1451">
                  <c:v>16.382014727668846</c:v>
                </c:pt>
                <c:pt idx="1452">
                  <c:v>16.382014727668846</c:v>
                </c:pt>
                <c:pt idx="1453">
                  <c:v>16.382014727668846</c:v>
                </c:pt>
                <c:pt idx="1454">
                  <c:v>16.382014727668846</c:v>
                </c:pt>
                <c:pt idx="1455">
                  <c:v>16.382014727668846</c:v>
                </c:pt>
                <c:pt idx="1456">
                  <c:v>16.754450806100216</c:v>
                </c:pt>
                <c:pt idx="1457">
                  <c:v>16.67168723311547</c:v>
                </c:pt>
                <c:pt idx="1458">
                  <c:v>16.67168723311547</c:v>
                </c:pt>
                <c:pt idx="1459">
                  <c:v>16.67168723311547</c:v>
                </c:pt>
                <c:pt idx="1460">
                  <c:v>16.696880518358533</c:v>
                </c:pt>
                <c:pt idx="1461">
                  <c:v>16.696880518358533</c:v>
                </c:pt>
                <c:pt idx="1462">
                  <c:v>16.825081382289422</c:v>
                </c:pt>
                <c:pt idx="1463">
                  <c:v>17.060970971922249</c:v>
                </c:pt>
                <c:pt idx="1464">
                  <c:v>16.778929071274302</c:v>
                </c:pt>
                <c:pt idx="1465">
                  <c:v>16.778929071274302</c:v>
                </c:pt>
                <c:pt idx="1466">
                  <c:v>16.778929071274302</c:v>
                </c:pt>
                <c:pt idx="1467">
                  <c:v>16.773801036717064</c:v>
                </c:pt>
                <c:pt idx="1468">
                  <c:v>17.12763542116631</c:v>
                </c:pt>
                <c:pt idx="1469">
                  <c:v>17.08148311015119</c:v>
                </c:pt>
                <c:pt idx="1470">
                  <c:v>16.937898142548597</c:v>
                </c:pt>
                <c:pt idx="1471">
                  <c:v>17.137891490280779</c:v>
                </c:pt>
                <c:pt idx="1472">
                  <c:v>17.137891490280779</c:v>
                </c:pt>
                <c:pt idx="1473">
                  <c:v>17.137891490280779</c:v>
                </c:pt>
                <c:pt idx="1474">
                  <c:v>17.143019524838014</c:v>
                </c:pt>
                <c:pt idx="1475">
                  <c:v>17.978889157667389</c:v>
                </c:pt>
                <c:pt idx="1476">
                  <c:v>17.701975291576677</c:v>
                </c:pt>
                <c:pt idx="1477">
                  <c:v>18.6609177537797</c:v>
                </c:pt>
                <c:pt idx="1478">
                  <c:v>18.609637408207348</c:v>
                </c:pt>
                <c:pt idx="1479">
                  <c:v>18.609637408207348</c:v>
                </c:pt>
                <c:pt idx="1480">
                  <c:v>18.609637408207348</c:v>
                </c:pt>
                <c:pt idx="1481">
                  <c:v>20.142919740820737</c:v>
                </c:pt>
                <c:pt idx="1482">
                  <c:v>20.009590842332614</c:v>
                </c:pt>
                <c:pt idx="1483">
                  <c:v>19.055776414686832</c:v>
                </c:pt>
                <c:pt idx="1484">
                  <c:v>19.466019179265661</c:v>
                </c:pt>
                <c:pt idx="1485">
                  <c:v>20.06599922246221</c:v>
                </c:pt>
                <c:pt idx="1486">
                  <c:v>20.06599922246221</c:v>
                </c:pt>
                <c:pt idx="1487">
                  <c:v>20.06599922246221</c:v>
                </c:pt>
                <c:pt idx="1488">
                  <c:v>20.589058747300214</c:v>
                </c:pt>
                <c:pt idx="1489">
                  <c:v>20.36342522678186</c:v>
                </c:pt>
                <c:pt idx="1490">
                  <c:v>20.035231015118793</c:v>
                </c:pt>
                <c:pt idx="1491">
                  <c:v>19.61824948717949</c:v>
                </c:pt>
                <c:pt idx="1492">
                  <c:v>20.506067863247861</c:v>
                </c:pt>
                <c:pt idx="1493">
                  <c:v>20.506067863247861</c:v>
                </c:pt>
                <c:pt idx="1494">
                  <c:v>20.506067863247861</c:v>
                </c:pt>
                <c:pt idx="1495">
                  <c:v>21.36852</c:v>
                </c:pt>
                <c:pt idx="1496">
                  <c:v>22.073701452991454</c:v>
                </c:pt>
                <c:pt idx="1497">
                  <c:v>22.266484871794876</c:v>
                </c:pt>
                <c:pt idx="1498">
                  <c:v>23.189815982905984</c:v>
                </c:pt>
                <c:pt idx="1499">
                  <c:v>24.082707606837609</c:v>
                </c:pt>
                <c:pt idx="1500">
                  <c:v>24.082707606837609</c:v>
                </c:pt>
                <c:pt idx="1501">
                  <c:v>24.082707606837609</c:v>
                </c:pt>
                <c:pt idx="1502">
                  <c:v>26.1272264957265</c:v>
                </c:pt>
                <c:pt idx="1503">
                  <c:v>28.105793162393166</c:v>
                </c:pt>
                <c:pt idx="1504">
                  <c:v>26.320009914529916</c:v>
                </c:pt>
                <c:pt idx="1505">
                  <c:v>26.776602222222227</c:v>
                </c:pt>
                <c:pt idx="1506">
                  <c:v>28.349309059829061</c:v>
                </c:pt>
                <c:pt idx="1507">
                  <c:v>28.349309059829061</c:v>
                </c:pt>
                <c:pt idx="1508">
                  <c:v>28.349309059829061</c:v>
                </c:pt>
                <c:pt idx="1509">
                  <c:v>27.380318717948725</c:v>
                </c:pt>
                <c:pt idx="1510">
                  <c:v>26.046054529914532</c:v>
                </c:pt>
                <c:pt idx="1511">
                  <c:v>26.761382478632484</c:v>
                </c:pt>
                <c:pt idx="1512">
                  <c:v>29.155955470085473</c:v>
                </c:pt>
                <c:pt idx="1513">
                  <c:v>29.531375811965816</c:v>
                </c:pt>
                <c:pt idx="1514">
                  <c:v>29.531375811965816</c:v>
                </c:pt>
                <c:pt idx="1515">
                  <c:v>29.531375811965816</c:v>
                </c:pt>
                <c:pt idx="1516">
                  <c:v>30.241630512820517</c:v>
                </c:pt>
                <c:pt idx="1517">
                  <c:v>34.300228803418811</c:v>
                </c:pt>
                <c:pt idx="1518">
                  <c:v>32.783327692307694</c:v>
                </c:pt>
                <c:pt idx="1519">
                  <c:v>28.53653657505286</c:v>
                </c:pt>
                <c:pt idx="1520">
                  <c:v>28.782497928118399</c:v>
                </c:pt>
                <c:pt idx="1521">
                  <c:v>28.782497928118399</c:v>
                </c:pt>
                <c:pt idx="1522">
                  <c:v>28.782497928118399</c:v>
                </c:pt>
                <c:pt idx="1523">
                  <c:v>28.265477124735735</c:v>
                </c:pt>
                <c:pt idx="1524">
                  <c:v>26.132138858350956</c:v>
                </c:pt>
                <c:pt idx="1525">
                  <c:v>25.163352304439748</c:v>
                </c:pt>
                <c:pt idx="1526">
                  <c:v>26.573865369978858</c:v>
                </c:pt>
                <c:pt idx="1527">
                  <c:v>27.196298181818189</c:v>
                </c:pt>
                <c:pt idx="1528">
                  <c:v>27.196298181818189</c:v>
                </c:pt>
                <c:pt idx="1529">
                  <c:v>27.196298181818189</c:v>
                </c:pt>
                <c:pt idx="1530">
                  <c:v>25.188450401691334</c:v>
                </c:pt>
                <c:pt idx="1531">
                  <c:v>26.217472389006346</c:v>
                </c:pt>
                <c:pt idx="1532">
                  <c:v>26.603983086680767</c:v>
                </c:pt>
                <c:pt idx="1533">
                  <c:v>27.095905792811838</c:v>
                </c:pt>
                <c:pt idx="1534">
                  <c:v>26.493551458773787</c:v>
                </c:pt>
                <c:pt idx="1535">
                  <c:v>26.493551458773787</c:v>
                </c:pt>
                <c:pt idx="1536">
                  <c:v>26.493551458773787</c:v>
                </c:pt>
                <c:pt idx="1537">
                  <c:v>25.946412938689217</c:v>
                </c:pt>
                <c:pt idx="1538">
                  <c:v>28.225320169133195</c:v>
                </c:pt>
                <c:pt idx="1539">
                  <c:v>28.119908160676538</c:v>
                </c:pt>
                <c:pt idx="1540">
                  <c:v>27.848848710359409</c:v>
                </c:pt>
                <c:pt idx="1541">
                  <c:v>27.261553234672306</c:v>
                </c:pt>
                <c:pt idx="1542">
                  <c:v>27.261553234672306</c:v>
                </c:pt>
                <c:pt idx="1543">
                  <c:v>27.261553234672306</c:v>
                </c:pt>
                <c:pt idx="1544">
                  <c:v>28.114888541226218</c:v>
                </c:pt>
                <c:pt idx="1545">
                  <c:v>26.051824947145882</c:v>
                </c:pt>
                <c:pt idx="1546">
                  <c:v>25.936373699788586</c:v>
                </c:pt>
                <c:pt idx="1547">
                  <c:v>26.066883805496829</c:v>
                </c:pt>
                <c:pt idx="1548">
                  <c:v>26.844924820295986</c:v>
                </c:pt>
                <c:pt idx="1549">
                  <c:v>26.844924820295986</c:v>
                </c:pt>
                <c:pt idx="1550">
                  <c:v>26.56412016736402</c:v>
                </c:pt>
                <c:pt idx="1551">
                  <c:v>26.420073891213395</c:v>
                </c:pt>
                <c:pt idx="1552">
                  <c:v>25.580631799163186</c:v>
                </c:pt>
                <c:pt idx="1553">
                  <c:v>25.640237154811718</c:v>
                </c:pt>
                <c:pt idx="1554">
                  <c:v>25.699842510460257</c:v>
                </c:pt>
                <c:pt idx="1555">
                  <c:v>24.954775564853559</c:v>
                </c:pt>
                <c:pt idx="1556">
                  <c:v>24.954775564853559</c:v>
                </c:pt>
                <c:pt idx="1557">
                  <c:v>24.954775564853559</c:v>
                </c:pt>
                <c:pt idx="1558">
                  <c:v>21.890066861924687</c:v>
                </c:pt>
                <c:pt idx="1559">
                  <c:v>23.544115481171552</c:v>
                </c:pt>
                <c:pt idx="1560">
                  <c:v>23.46464167364017</c:v>
                </c:pt>
                <c:pt idx="1561">
                  <c:v>21.572171631799165</c:v>
                </c:pt>
                <c:pt idx="1562">
                  <c:v>21.572171631799165</c:v>
                </c:pt>
                <c:pt idx="1563">
                  <c:v>21.572171631799165</c:v>
                </c:pt>
                <c:pt idx="1564">
                  <c:v>21.572171631799165</c:v>
                </c:pt>
                <c:pt idx="1565">
                  <c:v>21.572171631799165</c:v>
                </c:pt>
                <c:pt idx="1566">
                  <c:v>22.75434451882845</c:v>
                </c:pt>
                <c:pt idx="1567">
                  <c:v>21.810593054393308</c:v>
                </c:pt>
                <c:pt idx="1568">
                  <c:v>23.181516234309626</c:v>
                </c:pt>
                <c:pt idx="1569">
                  <c:v>23.742800000000003</c:v>
                </c:pt>
                <c:pt idx="1570">
                  <c:v>23.742800000000003</c:v>
                </c:pt>
                <c:pt idx="1571">
                  <c:v>23.742800000000003</c:v>
                </c:pt>
                <c:pt idx="1572">
                  <c:v>25.441552635983264</c:v>
                </c:pt>
                <c:pt idx="1573">
                  <c:v>27.100568368200843</c:v>
                </c:pt>
                <c:pt idx="1574">
                  <c:v>26.221389372384937</c:v>
                </c:pt>
                <c:pt idx="1575">
                  <c:v>27.731391715481177</c:v>
                </c:pt>
                <c:pt idx="1576">
                  <c:v>26.961489205020921</c:v>
                </c:pt>
                <c:pt idx="1577">
                  <c:v>26.961489205020921</c:v>
                </c:pt>
                <c:pt idx="1578">
                  <c:v>26.961489205020921</c:v>
                </c:pt>
                <c:pt idx="1579">
                  <c:v>26.504514811715488</c:v>
                </c:pt>
                <c:pt idx="1580">
                  <c:v>27.726259376299375</c:v>
                </c:pt>
                <c:pt idx="1581">
                  <c:v>26.650182370062371</c:v>
                </c:pt>
                <c:pt idx="1582">
                  <c:v>26.793330228690227</c:v>
                </c:pt>
                <c:pt idx="1583">
                  <c:v>27.153667941787944</c:v>
                </c:pt>
                <c:pt idx="1584">
                  <c:v>27.153667941787944</c:v>
                </c:pt>
                <c:pt idx="1585">
                  <c:v>27.153667941787944</c:v>
                </c:pt>
                <c:pt idx="1586">
                  <c:v>26.916733555093558</c:v>
                </c:pt>
                <c:pt idx="1587">
                  <c:v>25.697508690228691</c:v>
                </c:pt>
                <c:pt idx="1588">
                  <c:v>25.875209480249481</c:v>
                </c:pt>
                <c:pt idx="1589">
                  <c:v>26.877244490644497</c:v>
                </c:pt>
                <c:pt idx="1590">
                  <c:v>26.951286486486485</c:v>
                </c:pt>
                <c:pt idx="1591">
                  <c:v>26.951286486486485</c:v>
                </c:pt>
                <c:pt idx="1592">
                  <c:v>26.951286486486485</c:v>
                </c:pt>
                <c:pt idx="1593">
                  <c:v>27.538686320166317</c:v>
                </c:pt>
                <c:pt idx="1594">
                  <c:v>29.710584864864867</c:v>
                </c:pt>
                <c:pt idx="1595">
                  <c:v>27.9533214968815</c:v>
                </c:pt>
                <c:pt idx="1596">
                  <c:v>28.471615467775464</c:v>
                </c:pt>
                <c:pt idx="1597">
                  <c:v>28.461743201663204</c:v>
                </c:pt>
                <c:pt idx="1598">
                  <c:v>28.461743201663204</c:v>
                </c:pt>
                <c:pt idx="1599">
                  <c:v>28.461743201663204</c:v>
                </c:pt>
                <c:pt idx="1600">
                  <c:v>27.681834178794176</c:v>
                </c:pt>
                <c:pt idx="1601">
                  <c:v>26.743968898128902</c:v>
                </c:pt>
                <c:pt idx="1602">
                  <c:v>26.798266361746364</c:v>
                </c:pt>
                <c:pt idx="1603">
                  <c:v>24.596751018711018</c:v>
                </c:pt>
                <c:pt idx="1604">
                  <c:v>25.741933887733886</c:v>
                </c:pt>
                <c:pt idx="1605">
                  <c:v>25.741933887733886</c:v>
                </c:pt>
                <c:pt idx="1606">
                  <c:v>25.741933887733886</c:v>
                </c:pt>
                <c:pt idx="1607">
                  <c:v>25.741933887733886</c:v>
                </c:pt>
                <c:pt idx="1608">
                  <c:v>24.01922345114345</c:v>
                </c:pt>
                <c:pt idx="1609">
                  <c:v>22.795062453222453</c:v>
                </c:pt>
                <c:pt idx="1610">
                  <c:v>25.090364324324327</c:v>
                </c:pt>
                <c:pt idx="1611">
                  <c:v>24.035920987654322</c:v>
                </c:pt>
                <c:pt idx="1612">
                  <c:v>24.035920987654322</c:v>
                </c:pt>
                <c:pt idx="1613">
                  <c:v>24.035920987654322</c:v>
                </c:pt>
                <c:pt idx="1614">
                  <c:v>23.146787325102878</c:v>
                </c:pt>
                <c:pt idx="1615">
                  <c:v>22.936717283950621</c:v>
                </c:pt>
                <c:pt idx="1616">
                  <c:v>24.539112016460905</c:v>
                </c:pt>
                <c:pt idx="1617">
                  <c:v>24.162940082304527</c:v>
                </c:pt>
                <c:pt idx="1618">
                  <c:v>24.500029218106992</c:v>
                </c:pt>
                <c:pt idx="1619">
                  <c:v>24.500029218106992</c:v>
                </c:pt>
                <c:pt idx="1620">
                  <c:v>24.500029218106992</c:v>
                </c:pt>
                <c:pt idx="1621">
                  <c:v>25.41847497942387</c:v>
                </c:pt>
                <c:pt idx="1622">
                  <c:v>24.915283950617287</c:v>
                </c:pt>
                <c:pt idx="1623">
                  <c:v>23.420366913580249</c:v>
                </c:pt>
                <c:pt idx="1624">
                  <c:v>24.66124576131687</c:v>
                </c:pt>
                <c:pt idx="1625">
                  <c:v>24.509799917695478</c:v>
                </c:pt>
                <c:pt idx="1626">
                  <c:v>24.509799917695478</c:v>
                </c:pt>
                <c:pt idx="1627">
                  <c:v>24.509799917695478</c:v>
                </c:pt>
                <c:pt idx="1628">
                  <c:v>23.889360493827162</c:v>
                </c:pt>
                <c:pt idx="1629">
                  <c:v>23.811194897119343</c:v>
                </c:pt>
                <c:pt idx="1630">
                  <c:v>23.361742716049381</c:v>
                </c:pt>
                <c:pt idx="1631">
                  <c:v>22.843895637860086</c:v>
                </c:pt>
                <c:pt idx="1632">
                  <c:v>23.571812757201648</c:v>
                </c:pt>
                <c:pt idx="1633">
                  <c:v>23.571812757201648</c:v>
                </c:pt>
                <c:pt idx="1634">
                  <c:v>23.571812757201648</c:v>
                </c:pt>
                <c:pt idx="1635">
                  <c:v>23.112589876543208</c:v>
                </c:pt>
                <c:pt idx="1636">
                  <c:v>22.086666419753087</c:v>
                </c:pt>
                <c:pt idx="1637">
                  <c:v>22.345589958847736</c:v>
                </c:pt>
                <c:pt idx="1638">
                  <c:v>21.905908477366257</c:v>
                </c:pt>
                <c:pt idx="1639">
                  <c:v>22.536118600823041</c:v>
                </c:pt>
                <c:pt idx="1640">
                  <c:v>22.536118600823041</c:v>
                </c:pt>
                <c:pt idx="1641">
                  <c:v>22.352150285714288</c:v>
                </c:pt>
                <c:pt idx="1642">
                  <c:v>22.715560489795919</c:v>
                </c:pt>
                <c:pt idx="1643">
                  <c:v>20.932427755102044</c:v>
                </c:pt>
                <c:pt idx="1644">
                  <c:v>20.307362204081631</c:v>
                </c:pt>
                <c:pt idx="1645">
                  <c:v>19.963333877551023</c:v>
                </c:pt>
                <c:pt idx="1646">
                  <c:v>19.876115428571431</c:v>
                </c:pt>
                <c:pt idx="1647">
                  <c:v>19.876115428571431</c:v>
                </c:pt>
                <c:pt idx="1648">
                  <c:v>19.876115428571431</c:v>
                </c:pt>
                <c:pt idx="1649">
                  <c:v>20.985727918367349</c:v>
                </c:pt>
                <c:pt idx="1650">
                  <c:v>21.126246530612249</c:v>
                </c:pt>
                <c:pt idx="1651">
                  <c:v>20.443035346938778</c:v>
                </c:pt>
                <c:pt idx="1652">
                  <c:v>19.018467346938777</c:v>
                </c:pt>
                <c:pt idx="1653">
                  <c:v>18.349792571428573</c:v>
                </c:pt>
                <c:pt idx="1654">
                  <c:v>18.349792571428573</c:v>
                </c:pt>
                <c:pt idx="1655">
                  <c:v>18.349792571428573</c:v>
                </c:pt>
                <c:pt idx="1656">
                  <c:v>19.63868742857143</c:v>
                </c:pt>
                <c:pt idx="1657">
                  <c:v>20.089316081632653</c:v>
                </c:pt>
                <c:pt idx="1658">
                  <c:v>19.333422857142857</c:v>
                </c:pt>
                <c:pt idx="1659">
                  <c:v>20.171689061224495</c:v>
                </c:pt>
                <c:pt idx="1660">
                  <c:v>21.179546693877555</c:v>
                </c:pt>
                <c:pt idx="1661">
                  <c:v>21.179546693877555</c:v>
                </c:pt>
                <c:pt idx="1662">
                  <c:v>21.179546693877555</c:v>
                </c:pt>
                <c:pt idx="1663">
                  <c:v>20.273443918367349</c:v>
                </c:pt>
                <c:pt idx="1664">
                  <c:v>21.247383265306123</c:v>
                </c:pt>
                <c:pt idx="1665">
                  <c:v>21.625329877551021</c:v>
                </c:pt>
                <c:pt idx="1666">
                  <c:v>22.875460979591836</c:v>
                </c:pt>
                <c:pt idx="1667">
                  <c:v>22.764015183673472</c:v>
                </c:pt>
                <c:pt idx="1668">
                  <c:v>22.764015183673472</c:v>
                </c:pt>
                <c:pt idx="1669">
                  <c:v>22.764015183673472</c:v>
                </c:pt>
                <c:pt idx="1670">
                  <c:v>24.120746612244897</c:v>
                </c:pt>
                <c:pt idx="1671">
                  <c:v>24.387247428571431</c:v>
                </c:pt>
                <c:pt idx="1672">
                  <c:v>23.063746288032455</c:v>
                </c:pt>
                <c:pt idx="1673">
                  <c:v>23.839119675456391</c:v>
                </c:pt>
                <c:pt idx="1674">
                  <c:v>22.428036430020285</c:v>
                </c:pt>
                <c:pt idx="1675">
                  <c:v>22.428036430020285</c:v>
                </c:pt>
                <c:pt idx="1676">
                  <c:v>22.428036430020285</c:v>
                </c:pt>
                <c:pt idx="1677">
                  <c:v>21.623767139959433</c:v>
                </c:pt>
                <c:pt idx="1678">
                  <c:v>22.230581095334685</c:v>
                </c:pt>
                <c:pt idx="1679">
                  <c:v>22.100549533468566</c:v>
                </c:pt>
                <c:pt idx="1680">
                  <c:v>21.975333955375252</c:v>
                </c:pt>
                <c:pt idx="1681">
                  <c:v>21.537079432048682</c:v>
                </c:pt>
                <c:pt idx="1682">
                  <c:v>21.537079432048682</c:v>
                </c:pt>
                <c:pt idx="1683">
                  <c:v>21.537079432048682</c:v>
                </c:pt>
                <c:pt idx="1684">
                  <c:v>20.877289655172415</c:v>
                </c:pt>
                <c:pt idx="1685">
                  <c:v>21.055481054766737</c:v>
                </c:pt>
                <c:pt idx="1686">
                  <c:v>22.177605273833674</c:v>
                </c:pt>
                <c:pt idx="1687">
                  <c:v>20.93026547667343</c:v>
                </c:pt>
                <c:pt idx="1688">
                  <c:v>21.233672454361056</c:v>
                </c:pt>
                <c:pt idx="1689">
                  <c:v>21.233672454361056</c:v>
                </c:pt>
                <c:pt idx="1690">
                  <c:v>21.233672454361056</c:v>
                </c:pt>
                <c:pt idx="1691">
                  <c:v>21.122904827586211</c:v>
                </c:pt>
                <c:pt idx="1692">
                  <c:v>21.214408519269782</c:v>
                </c:pt>
                <c:pt idx="1693">
                  <c:v>20.766522028397571</c:v>
                </c:pt>
                <c:pt idx="1694">
                  <c:v>21.368520000000004</c:v>
                </c:pt>
                <c:pt idx="1695">
                  <c:v>21.1951445841785</c:v>
                </c:pt>
                <c:pt idx="1696">
                  <c:v>21.1951445841785</c:v>
                </c:pt>
                <c:pt idx="1697">
                  <c:v>21.1951445841785</c:v>
                </c:pt>
                <c:pt idx="1698">
                  <c:v>21.1951445841785</c:v>
                </c:pt>
                <c:pt idx="1699">
                  <c:v>21.084376957403656</c:v>
                </c:pt>
                <c:pt idx="1700">
                  <c:v>20.092284300202838</c:v>
                </c:pt>
                <c:pt idx="1701">
                  <c:v>20.569066693711971</c:v>
                </c:pt>
                <c:pt idx="1702">
                  <c:v>19.822589208924949</c:v>
                </c:pt>
                <c:pt idx="1703">
                  <c:v>19.584241442885769</c:v>
                </c:pt>
                <c:pt idx="1704">
                  <c:v>19.584241442885769</c:v>
                </c:pt>
                <c:pt idx="1705">
                  <c:v>20.117145971943884</c:v>
                </c:pt>
                <c:pt idx="1706">
                  <c:v>20.112387895791588</c:v>
                </c:pt>
                <c:pt idx="1707">
                  <c:v>19.041820761523045</c:v>
                </c:pt>
                <c:pt idx="1708">
                  <c:v>19.313031102204413</c:v>
                </c:pt>
                <c:pt idx="1709">
                  <c:v>19.698435270541083</c:v>
                </c:pt>
                <c:pt idx="1710">
                  <c:v>19.698435270541083</c:v>
                </c:pt>
                <c:pt idx="1711">
                  <c:v>19.698435270541083</c:v>
                </c:pt>
                <c:pt idx="1712">
                  <c:v>19.35585378757515</c:v>
                </c:pt>
                <c:pt idx="1713">
                  <c:v>19.531902605210423</c:v>
                </c:pt>
                <c:pt idx="1714">
                  <c:v>18.742061963927856</c:v>
                </c:pt>
                <c:pt idx="1715">
                  <c:v>19.584241442885769</c:v>
                </c:pt>
                <c:pt idx="1716">
                  <c:v>18.746820040080159</c:v>
                </c:pt>
                <c:pt idx="1717">
                  <c:v>18.746820040080159</c:v>
                </c:pt>
                <c:pt idx="1718">
                  <c:v>18.746820040080159</c:v>
                </c:pt>
                <c:pt idx="1719">
                  <c:v>18.818191182364732</c:v>
                </c:pt>
                <c:pt idx="1720">
                  <c:v>18.204399358717438</c:v>
                </c:pt>
                <c:pt idx="1721">
                  <c:v>18.209157434869738</c:v>
                </c:pt>
                <c:pt idx="1722">
                  <c:v>18.889562324649297</c:v>
                </c:pt>
                <c:pt idx="1723">
                  <c:v>18.389964328657317</c:v>
                </c:pt>
                <c:pt idx="1724">
                  <c:v>18.389964328657317</c:v>
                </c:pt>
                <c:pt idx="1725">
                  <c:v>18.389964328657317</c:v>
                </c:pt>
                <c:pt idx="1726">
                  <c:v>18.932385010020042</c:v>
                </c:pt>
                <c:pt idx="1727">
                  <c:v>19.198837274549099</c:v>
                </c:pt>
                <c:pt idx="1728">
                  <c:v>19.884000240480962</c:v>
                </c:pt>
                <c:pt idx="1729">
                  <c:v>19.313031102204413</c:v>
                </c:pt>
                <c:pt idx="1730">
                  <c:v>19.907790621242487</c:v>
                </c:pt>
                <c:pt idx="1731">
                  <c:v>19.907790621242487</c:v>
                </c:pt>
                <c:pt idx="1732">
                  <c:v>19.907790621242487</c:v>
                </c:pt>
                <c:pt idx="1733">
                  <c:v>19.918613833992097</c:v>
                </c:pt>
                <c:pt idx="1734">
                  <c:v>20.786680632411066</c:v>
                </c:pt>
                <c:pt idx="1735">
                  <c:v>20.767911620553363</c:v>
                </c:pt>
                <c:pt idx="1736">
                  <c:v>21.964436126482212</c:v>
                </c:pt>
                <c:pt idx="1737">
                  <c:v>22.644812806324108</c:v>
                </c:pt>
                <c:pt idx="1738">
                  <c:v>22.644812806324108</c:v>
                </c:pt>
                <c:pt idx="1739">
                  <c:v>22.644812806324108</c:v>
                </c:pt>
                <c:pt idx="1740">
                  <c:v>22.710504347826085</c:v>
                </c:pt>
                <c:pt idx="1741">
                  <c:v>21.804899525691702</c:v>
                </c:pt>
                <c:pt idx="1742">
                  <c:v>21.720438972332012</c:v>
                </c:pt>
                <c:pt idx="1743">
                  <c:v>23.339266245059289</c:v>
                </c:pt>
                <c:pt idx="1744">
                  <c:v>22.283509328063239</c:v>
                </c:pt>
                <c:pt idx="1745">
                  <c:v>22.283509328063239</c:v>
                </c:pt>
                <c:pt idx="1746">
                  <c:v>22.283509328063239</c:v>
                </c:pt>
                <c:pt idx="1747">
                  <c:v>21.673516442687745</c:v>
                </c:pt>
                <c:pt idx="1748">
                  <c:v>21.734515731225297</c:v>
                </c:pt>
                <c:pt idx="1749">
                  <c:v>21.833053043478262</c:v>
                </c:pt>
                <c:pt idx="1750">
                  <c:v>21.016601027667985</c:v>
                </c:pt>
                <c:pt idx="1751">
                  <c:v>21.682900948616606</c:v>
                </c:pt>
                <c:pt idx="1752">
                  <c:v>21.682900948616606</c:v>
                </c:pt>
                <c:pt idx="1753">
                  <c:v>21.682900948616606</c:v>
                </c:pt>
                <c:pt idx="1754">
                  <c:v>22.485276205533594</c:v>
                </c:pt>
                <c:pt idx="1755">
                  <c:v>23.236036679841899</c:v>
                </c:pt>
                <c:pt idx="1756">
                  <c:v>22.719888853754938</c:v>
                </c:pt>
                <c:pt idx="1757">
                  <c:v>23.254805691699602</c:v>
                </c:pt>
                <c:pt idx="1758">
                  <c:v>23.892952094861659</c:v>
                </c:pt>
                <c:pt idx="1759">
                  <c:v>23.892952094861659</c:v>
                </c:pt>
                <c:pt idx="1760">
                  <c:v>23.892952094861659</c:v>
                </c:pt>
                <c:pt idx="1761">
                  <c:v>24.160410513833995</c:v>
                </c:pt>
                <c:pt idx="1762">
                  <c:v>24.108795731225293</c:v>
                </c:pt>
                <c:pt idx="1763">
                  <c:v>23.785030276679841</c:v>
                </c:pt>
                <c:pt idx="1764">
                  <c:v>22.620836313725491</c:v>
                </c:pt>
                <c:pt idx="1765">
                  <c:v>22.769810745098042</c:v>
                </c:pt>
                <c:pt idx="1766">
                  <c:v>22.769810745098042</c:v>
                </c:pt>
                <c:pt idx="1767">
                  <c:v>22.769810745098042</c:v>
                </c:pt>
                <c:pt idx="1768">
                  <c:v>21.922518666666665</c:v>
                </c:pt>
                <c:pt idx="1769">
                  <c:v>22.834987058823529</c:v>
                </c:pt>
                <c:pt idx="1770">
                  <c:v>23.039826901960787</c:v>
                </c:pt>
                <c:pt idx="1771">
                  <c:v>23.230700392156866</c:v>
                </c:pt>
                <c:pt idx="1772">
                  <c:v>22.769810745098042</c:v>
                </c:pt>
                <c:pt idx="1773">
                  <c:v>22.769810745098042</c:v>
                </c:pt>
                <c:pt idx="1774">
                  <c:v>22.769810745098042</c:v>
                </c:pt>
                <c:pt idx="1775">
                  <c:v>23.561237411764708</c:v>
                </c:pt>
                <c:pt idx="1776">
                  <c:v>22.793088000000001</c:v>
                </c:pt>
                <c:pt idx="1777">
                  <c:v>22.900163372549024</c:v>
                </c:pt>
                <c:pt idx="1778">
                  <c:v>23.016549647058827</c:v>
                </c:pt>
                <c:pt idx="1779">
                  <c:v>22.108736705882354</c:v>
                </c:pt>
                <c:pt idx="1780">
                  <c:v>22.108736705882354</c:v>
                </c:pt>
                <c:pt idx="1781">
                  <c:v>22.108736705882354</c:v>
                </c:pt>
                <c:pt idx="1782">
                  <c:v>21.843375999999999</c:v>
                </c:pt>
                <c:pt idx="1783">
                  <c:v>20.395530745098039</c:v>
                </c:pt>
                <c:pt idx="1784">
                  <c:v>20.316388078431373</c:v>
                </c:pt>
                <c:pt idx="1785">
                  <c:v>20.986773019607845</c:v>
                </c:pt>
                <c:pt idx="1786">
                  <c:v>19.599448627450982</c:v>
                </c:pt>
                <c:pt idx="1787">
                  <c:v>19.599448627450982</c:v>
                </c:pt>
                <c:pt idx="1788">
                  <c:v>19.599448627450982</c:v>
                </c:pt>
                <c:pt idx="1789">
                  <c:v>20.386219843137255</c:v>
                </c:pt>
                <c:pt idx="1790">
                  <c:v>20.45605160784314</c:v>
                </c:pt>
                <c:pt idx="1791">
                  <c:v>21.294032784313725</c:v>
                </c:pt>
                <c:pt idx="1792">
                  <c:v>20.68416870588235</c:v>
                </c:pt>
                <c:pt idx="1793">
                  <c:v>20.740034117647063</c:v>
                </c:pt>
                <c:pt idx="1794">
                  <c:v>20.538674563106799</c:v>
                </c:pt>
                <c:pt idx="1795">
                  <c:v>20.538674563106799</c:v>
                </c:pt>
                <c:pt idx="1796">
                  <c:v>21.262484194174757</c:v>
                </c:pt>
                <c:pt idx="1797">
                  <c:v>19.962393009708741</c:v>
                </c:pt>
                <c:pt idx="1798">
                  <c:v>19.298516660194174</c:v>
                </c:pt>
                <c:pt idx="1799">
                  <c:v>19.791813669902915</c:v>
                </c:pt>
                <c:pt idx="1800">
                  <c:v>19.667336854368934</c:v>
                </c:pt>
                <c:pt idx="1801">
                  <c:v>19.667336854368934</c:v>
                </c:pt>
                <c:pt idx="1802">
                  <c:v>19.667336854368934</c:v>
                </c:pt>
                <c:pt idx="1803">
                  <c:v>19.588962563106794</c:v>
                </c:pt>
                <c:pt idx="1804">
                  <c:v>19.215532116504853</c:v>
                </c:pt>
                <c:pt idx="1805">
                  <c:v>19.270855145631067</c:v>
                </c:pt>
                <c:pt idx="1806">
                  <c:v>19.215532116504853</c:v>
                </c:pt>
                <c:pt idx="1807">
                  <c:v>19.422993475728152</c:v>
                </c:pt>
                <c:pt idx="1808">
                  <c:v>19.422993475728152</c:v>
                </c:pt>
                <c:pt idx="1809">
                  <c:v>19.422993475728152</c:v>
                </c:pt>
                <c:pt idx="1810">
                  <c:v>20.289720932038836</c:v>
                </c:pt>
                <c:pt idx="1811">
                  <c:v>20.755356427184466</c:v>
                </c:pt>
                <c:pt idx="1812">
                  <c:v>20.547895067961164</c:v>
                </c:pt>
                <c:pt idx="1813">
                  <c:v>21.225602174757285</c:v>
                </c:pt>
                <c:pt idx="1814">
                  <c:v>20.672371883495146</c:v>
                </c:pt>
                <c:pt idx="1815">
                  <c:v>20.672371883495146</c:v>
                </c:pt>
                <c:pt idx="1816">
                  <c:v>20.672371883495146</c:v>
                </c:pt>
                <c:pt idx="1817">
                  <c:v>20.999699805825241</c:v>
                </c:pt>
                <c:pt idx="1818">
                  <c:v>21.451504543689325</c:v>
                </c:pt>
                <c:pt idx="1819">
                  <c:v>21.451504543689325</c:v>
                </c:pt>
                <c:pt idx="1820">
                  <c:v>21.451504543689325</c:v>
                </c:pt>
                <c:pt idx="1821">
                  <c:v>22.013955339805829</c:v>
                </c:pt>
                <c:pt idx="1822">
                  <c:v>22.013955339805829</c:v>
                </c:pt>
                <c:pt idx="1823">
                  <c:v>22.013955339805829</c:v>
                </c:pt>
                <c:pt idx="1824">
                  <c:v>21.907919533980582</c:v>
                </c:pt>
                <c:pt idx="1825">
                  <c:v>20.462725317919077</c:v>
                </c:pt>
                <c:pt idx="1826">
                  <c:v>20.462725317919077</c:v>
                </c:pt>
                <c:pt idx="1827">
                  <c:v>20.293460655105974</c:v>
                </c:pt>
                <c:pt idx="1828">
                  <c:v>19.895459961464361</c:v>
                </c:pt>
                <c:pt idx="1829">
                  <c:v>19.895459961464361</c:v>
                </c:pt>
                <c:pt idx="1830">
                  <c:v>19.895459961464361</c:v>
                </c:pt>
                <c:pt idx="1831">
                  <c:v>19.323619884393064</c:v>
                </c:pt>
                <c:pt idx="1832">
                  <c:v>19.5340570327553</c:v>
                </c:pt>
                <c:pt idx="1833">
                  <c:v>19.38309125240848</c:v>
                </c:pt>
                <c:pt idx="1834">
                  <c:v>19.296171560693644</c:v>
                </c:pt>
                <c:pt idx="1835">
                  <c:v>19.149780500963395</c:v>
                </c:pt>
                <c:pt idx="1836">
                  <c:v>19.149780500963395</c:v>
                </c:pt>
                <c:pt idx="1837">
                  <c:v>19.149780500963395</c:v>
                </c:pt>
                <c:pt idx="1838">
                  <c:v>20.22026512524085</c:v>
                </c:pt>
                <c:pt idx="1839">
                  <c:v>19.602677842003853</c:v>
                </c:pt>
                <c:pt idx="1840">
                  <c:v>20.37580562620424</c:v>
                </c:pt>
                <c:pt idx="1841">
                  <c:v>19.652999768786135</c:v>
                </c:pt>
                <c:pt idx="1842">
                  <c:v>18.998814720616572</c:v>
                </c:pt>
                <c:pt idx="1843">
                  <c:v>18.998814720616572</c:v>
                </c:pt>
                <c:pt idx="1844">
                  <c:v>18.998814720616572</c:v>
                </c:pt>
                <c:pt idx="1845">
                  <c:v>18.25770998073218</c:v>
                </c:pt>
                <c:pt idx="1846">
                  <c:v>18.609963468208093</c:v>
                </c:pt>
                <c:pt idx="1847">
                  <c:v>18.376652716763008</c:v>
                </c:pt>
                <c:pt idx="1848">
                  <c:v>18.243985818882468</c:v>
                </c:pt>
                <c:pt idx="1849">
                  <c:v>19.524907591522158</c:v>
                </c:pt>
                <c:pt idx="1850">
                  <c:v>19.524907591522158</c:v>
                </c:pt>
                <c:pt idx="1851">
                  <c:v>19.524907591522158</c:v>
                </c:pt>
                <c:pt idx="1852">
                  <c:v>19.730770019267823</c:v>
                </c:pt>
                <c:pt idx="1853">
                  <c:v>19.140631059730254</c:v>
                </c:pt>
                <c:pt idx="1854">
                  <c:v>19.328194605009632</c:v>
                </c:pt>
                <c:pt idx="1855">
                  <c:v>19.753643622350673</c:v>
                </c:pt>
                <c:pt idx="1856">
                  <c:v>18.839889101338439</c:v>
                </c:pt>
                <c:pt idx="1857">
                  <c:v>18.839889101338439</c:v>
                </c:pt>
                <c:pt idx="1858">
                  <c:v>18.839889101338439</c:v>
                </c:pt>
                <c:pt idx="1859">
                  <c:v>18.762713652007651</c:v>
                </c:pt>
                <c:pt idx="1860">
                  <c:v>18.653760076481838</c:v>
                </c:pt>
                <c:pt idx="1861">
                  <c:v>18.753634187380499</c:v>
                </c:pt>
                <c:pt idx="1862">
                  <c:v>18.680998470363292</c:v>
                </c:pt>
                <c:pt idx="1863">
                  <c:v>19.280243135755263</c:v>
                </c:pt>
                <c:pt idx="1864">
                  <c:v>19.280243135755263</c:v>
                </c:pt>
                <c:pt idx="1865">
                  <c:v>19.280243135755263</c:v>
                </c:pt>
                <c:pt idx="1866">
                  <c:v>19.520848948374763</c:v>
                </c:pt>
                <c:pt idx="1867">
                  <c:v>19.139511434034418</c:v>
                </c:pt>
                <c:pt idx="1868">
                  <c:v>19.83863021032505</c:v>
                </c:pt>
                <c:pt idx="1869">
                  <c:v>20.09285521988528</c:v>
                </c:pt>
                <c:pt idx="1870">
                  <c:v>20.67394095602295</c:v>
                </c:pt>
                <c:pt idx="1871">
                  <c:v>20.67394095602295</c:v>
                </c:pt>
                <c:pt idx="1872">
                  <c:v>20.67394095602295</c:v>
                </c:pt>
                <c:pt idx="1873">
                  <c:v>20.328921300191205</c:v>
                </c:pt>
                <c:pt idx="1874">
                  <c:v>19.879487801147224</c:v>
                </c:pt>
                <c:pt idx="1875">
                  <c:v>20.914546768642449</c:v>
                </c:pt>
                <c:pt idx="1876">
                  <c:v>20.578606577437863</c:v>
                </c:pt>
                <c:pt idx="1877">
                  <c:v>21.227788298279158</c:v>
                </c:pt>
                <c:pt idx="1878">
                  <c:v>21.227788298279158</c:v>
                </c:pt>
                <c:pt idx="1879">
                  <c:v>21.227788298279158</c:v>
                </c:pt>
                <c:pt idx="1880">
                  <c:v>20.78743426386233</c:v>
                </c:pt>
                <c:pt idx="1881">
                  <c:v>20.964483824091783</c:v>
                </c:pt>
                <c:pt idx="1882">
                  <c:v>20.383398087954113</c:v>
                </c:pt>
                <c:pt idx="1883">
                  <c:v>20.34708022944551</c:v>
                </c:pt>
                <c:pt idx="1884">
                  <c:v>19.969229505703424</c:v>
                </c:pt>
                <c:pt idx="1885">
                  <c:v>19.969229505703424</c:v>
                </c:pt>
                <c:pt idx="1886">
                  <c:v>19.969229505703424</c:v>
                </c:pt>
                <c:pt idx="1887">
                  <c:v>20.294226007604564</c:v>
                </c:pt>
                <c:pt idx="1888">
                  <c:v>20.231032243346007</c:v>
                </c:pt>
                <c:pt idx="1889">
                  <c:v>19.60360844106464</c:v>
                </c:pt>
                <c:pt idx="1890">
                  <c:v>19.689371406844106</c:v>
                </c:pt>
                <c:pt idx="1891">
                  <c:v>19.522359315589355</c:v>
                </c:pt>
                <c:pt idx="1892">
                  <c:v>19.522359315589355</c:v>
                </c:pt>
                <c:pt idx="1893">
                  <c:v>19.522359315589355</c:v>
                </c:pt>
                <c:pt idx="1894">
                  <c:v>19.409513307984792</c:v>
                </c:pt>
                <c:pt idx="1895">
                  <c:v>20.045964790874525</c:v>
                </c:pt>
                <c:pt idx="1896">
                  <c:v>20.077561673003807</c:v>
                </c:pt>
                <c:pt idx="1897">
                  <c:v>20.203949201520913</c:v>
                </c:pt>
                <c:pt idx="1898">
                  <c:v>20.30325368821293</c:v>
                </c:pt>
                <c:pt idx="1899">
                  <c:v>20.30325368821293</c:v>
                </c:pt>
                <c:pt idx="1900">
                  <c:v>20.30325368821293</c:v>
                </c:pt>
                <c:pt idx="1901">
                  <c:v>19.951174144486689</c:v>
                </c:pt>
                <c:pt idx="1902">
                  <c:v>20.231032243346007</c:v>
                </c:pt>
                <c:pt idx="1903">
                  <c:v>19.716454448669204</c:v>
                </c:pt>
                <c:pt idx="1904">
                  <c:v>19.919577262357414</c:v>
                </c:pt>
                <c:pt idx="1905">
                  <c:v>19.504303954372624</c:v>
                </c:pt>
                <c:pt idx="1906">
                  <c:v>19.504303954372624</c:v>
                </c:pt>
                <c:pt idx="1907">
                  <c:v>19.504303954372624</c:v>
                </c:pt>
                <c:pt idx="1908">
                  <c:v>19.463679391634983</c:v>
                </c:pt>
                <c:pt idx="1909">
                  <c:v>19.13868288973384</c:v>
                </c:pt>
                <c:pt idx="1910">
                  <c:v>19.377916425855517</c:v>
                </c:pt>
                <c:pt idx="1911">
                  <c:v>19.310208821292779</c:v>
                </c:pt>
                <c:pt idx="1912">
                  <c:v>19.310208821292779</c:v>
                </c:pt>
                <c:pt idx="1913">
                  <c:v>19.310208821292779</c:v>
                </c:pt>
                <c:pt idx="1914">
                  <c:v>19.310208821292779</c:v>
                </c:pt>
                <c:pt idx="1915">
                  <c:v>19.237064090909097</c:v>
                </c:pt>
                <c:pt idx="1916">
                  <c:v>19.232567348484849</c:v>
                </c:pt>
                <c:pt idx="1917">
                  <c:v>19.488881666666668</c:v>
                </c:pt>
                <c:pt idx="1918">
                  <c:v>19.043704166666668</c:v>
                </c:pt>
                <c:pt idx="1919">
                  <c:v>18.616513636363635</c:v>
                </c:pt>
                <c:pt idx="1920">
                  <c:v>18.616513636363635</c:v>
                </c:pt>
                <c:pt idx="1921">
                  <c:v>18.616513636363635</c:v>
                </c:pt>
                <c:pt idx="1922">
                  <c:v>18.463624393939394</c:v>
                </c:pt>
                <c:pt idx="1923">
                  <c:v>18.65698431818182</c:v>
                </c:pt>
                <c:pt idx="1924">
                  <c:v>18.459127651515157</c:v>
                </c:pt>
                <c:pt idx="1925">
                  <c:v>18.549062500000002</c:v>
                </c:pt>
                <c:pt idx="1926">
                  <c:v>18.805376818181823</c:v>
                </c:pt>
                <c:pt idx="1927">
                  <c:v>18.805376818181823</c:v>
                </c:pt>
                <c:pt idx="1928">
                  <c:v>18.805376818181823</c:v>
                </c:pt>
                <c:pt idx="1929">
                  <c:v>18.432147196969698</c:v>
                </c:pt>
                <c:pt idx="1930">
                  <c:v>18.369192803030305</c:v>
                </c:pt>
                <c:pt idx="1931">
                  <c:v>18.800880075757576</c:v>
                </c:pt>
                <c:pt idx="1932">
                  <c:v>19.048200909090912</c:v>
                </c:pt>
                <c:pt idx="1933">
                  <c:v>19.461901212121219</c:v>
                </c:pt>
                <c:pt idx="1934">
                  <c:v>19.461901212121219</c:v>
                </c:pt>
                <c:pt idx="1935">
                  <c:v>19.461901212121219</c:v>
                </c:pt>
                <c:pt idx="1936">
                  <c:v>19.277534772727275</c:v>
                </c:pt>
                <c:pt idx="1937">
                  <c:v>19.174109696969701</c:v>
                </c:pt>
                <c:pt idx="1938">
                  <c:v>19.124645530303034</c:v>
                </c:pt>
                <c:pt idx="1939">
                  <c:v>19.430424015151512</c:v>
                </c:pt>
                <c:pt idx="1940">
                  <c:v>19.367469621212127</c:v>
                </c:pt>
                <c:pt idx="1941">
                  <c:v>19.367469621212127</c:v>
                </c:pt>
                <c:pt idx="1942">
                  <c:v>19.367469621212127</c:v>
                </c:pt>
                <c:pt idx="1943">
                  <c:v>19.443914242424242</c:v>
                </c:pt>
                <c:pt idx="1944">
                  <c:v>19.69573181818182</c:v>
                </c:pt>
                <c:pt idx="1945">
                  <c:v>19.827477886792455</c:v>
                </c:pt>
                <c:pt idx="1946">
                  <c:v>19.263026415094341</c:v>
                </c:pt>
                <c:pt idx="1947">
                  <c:v>19.572130792452828</c:v>
                </c:pt>
                <c:pt idx="1948">
                  <c:v>19.572130792452828</c:v>
                </c:pt>
                <c:pt idx="1949">
                  <c:v>19.572130792452828</c:v>
                </c:pt>
                <c:pt idx="1950">
                  <c:v>19.280945509433963</c:v>
                </c:pt>
                <c:pt idx="1951">
                  <c:v>19.549731924528302</c:v>
                </c:pt>
                <c:pt idx="1952">
                  <c:v>19.890194716981135</c:v>
                </c:pt>
                <c:pt idx="1953">
                  <c:v>20.221697962264155</c:v>
                </c:pt>
                <c:pt idx="1954">
                  <c:v>20.181380000000001</c:v>
                </c:pt>
                <c:pt idx="1955">
                  <c:v>20.181380000000001</c:v>
                </c:pt>
                <c:pt idx="1956">
                  <c:v>20.181380000000001</c:v>
                </c:pt>
                <c:pt idx="1957">
                  <c:v>20.47256528301887</c:v>
                </c:pt>
                <c:pt idx="1958">
                  <c:v>20.369530490566039</c:v>
                </c:pt>
                <c:pt idx="1959">
                  <c:v>20.781669660377361</c:v>
                </c:pt>
                <c:pt idx="1960">
                  <c:v>20.315773207547171</c:v>
                </c:pt>
                <c:pt idx="1961">
                  <c:v>19.948431773584911</c:v>
                </c:pt>
                <c:pt idx="1962">
                  <c:v>19.948431773584911</c:v>
                </c:pt>
                <c:pt idx="1963">
                  <c:v>19.948431773584911</c:v>
                </c:pt>
                <c:pt idx="1964">
                  <c:v>20.705513509433963</c:v>
                </c:pt>
                <c:pt idx="1965">
                  <c:v>20.611438264150944</c:v>
                </c:pt>
                <c:pt idx="1966">
                  <c:v>20.423287773584907</c:v>
                </c:pt>
                <c:pt idx="1967">
                  <c:v>21.243086339622639</c:v>
                </c:pt>
                <c:pt idx="1968">
                  <c:v>21.144531320754716</c:v>
                </c:pt>
                <c:pt idx="1969">
                  <c:v>21.144531320754716</c:v>
                </c:pt>
                <c:pt idx="1970">
                  <c:v>21.144531320754716</c:v>
                </c:pt>
                <c:pt idx="1971">
                  <c:v>21.144531320754716</c:v>
                </c:pt>
                <c:pt idx="1972">
                  <c:v>21.104213358490572</c:v>
                </c:pt>
                <c:pt idx="1973">
                  <c:v>20.642796679245283</c:v>
                </c:pt>
                <c:pt idx="1974">
                  <c:v>20.47256528301887</c:v>
                </c:pt>
                <c:pt idx="1975">
                  <c:v>20.293374339622645</c:v>
                </c:pt>
                <c:pt idx="1976">
                  <c:v>20.255157062146893</c:v>
                </c:pt>
                <c:pt idx="1977">
                  <c:v>20.255157062146893</c:v>
                </c:pt>
                <c:pt idx="1978">
                  <c:v>19.808023352165726</c:v>
                </c:pt>
                <c:pt idx="1979">
                  <c:v>19.95557747645951</c:v>
                </c:pt>
                <c:pt idx="1980">
                  <c:v>19.964520150659133</c:v>
                </c:pt>
                <c:pt idx="1981">
                  <c:v>19.794609340866291</c:v>
                </c:pt>
                <c:pt idx="1982">
                  <c:v>19.736481958568739</c:v>
                </c:pt>
                <c:pt idx="1983">
                  <c:v>19.736481958568739</c:v>
                </c:pt>
                <c:pt idx="1984">
                  <c:v>19.736481958568739</c:v>
                </c:pt>
                <c:pt idx="1985">
                  <c:v>19.92874945386064</c:v>
                </c:pt>
                <c:pt idx="1986">
                  <c:v>20.465309905838044</c:v>
                </c:pt>
                <c:pt idx="1987">
                  <c:v>20.290927758945386</c:v>
                </c:pt>
                <c:pt idx="1988">
                  <c:v>20.362469152542374</c:v>
                </c:pt>
                <c:pt idx="1989">
                  <c:v>20.036061544256121</c:v>
                </c:pt>
                <c:pt idx="1990">
                  <c:v>20.036061544256121</c:v>
                </c:pt>
                <c:pt idx="1991">
                  <c:v>20.036061544256121</c:v>
                </c:pt>
                <c:pt idx="1992">
                  <c:v>20.05841822975518</c:v>
                </c:pt>
                <c:pt idx="1993">
                  <c:v>19.968991487758949</c:v>
                </c:pt>
                <c:pt idx="1994">
                  <c:v>20.071832241054612</c:v>
                </c:pt>
                <c:pt idx="1995">
                  <c:v>19.942163465160075</c:v>
                </c:pt>
                <c:pt idx="1996">
                  <c:v>19.910864105461396</c:v>
                </c:pt>
                <c:pt idx="1997">
                  <c:v>19.910864105461396</c:v>
                </c:pt>
                <c:pt idx="1998">
                  <c:v>19.910864105461396</c:v>
                </c:pt>
                <c:pt idx="1999">
                  <c:v>20.036061544256121</c:v>
                </c:pt>
                <c:pt idx="2000">
                  <c:v>19.951106139359698</c:v>
                </c:pt>
                <c:pt idx="2001">
                  <c:v>20.237271713747646</c:v>
                </c:pt>
                <c:pt idx="2002">
                  <c:v>20.264099736346516</c:v>
                </c:pt>
                <c:pt idx="2003">
                  <c:v>20.19702967984934</c:v>
                </c:pt>
                <c:pt idx="2004">
                  <c:v>20.19702967984934</c:v>
                </c:pt>
                <c:pt idx="2005">
                  <c:v>20.19702967984934</c:v>
                </c:pt>
                <c:pt idx="2006">
                  <c:v>20.28567080373832</c:v>
                </c:pt>
                <c:pt idx="2007">
                  <c:v>20.338925682242994</c:v>
                </c:pt>
                <c:pt idx="2008">
                  <c:v>20.139219887850466</c:v>
                </c:pt>
                <c:pt idx="2009">
                  <c:v>20.014958504672897</c:v>
                </c:pt>
                <c:pt idx="2010">
                  <c:v>20.219102205607477</c:v>
                </c:pt>
                <c:pt idx="2011">
                  <c:v>20.219102205607477</c:v>
                </c:pt>
                <c:pt idx="2012">
                  <c:v>20.219102205607477</c:v>
                </c:pt>
                <c:pt idx="2013">
                  <c:v>20.068213383177572</c:v>
                </c:pt>
                <c:pt idx="2014">
                  <c:v>20.037148037383179</c:v>
                </c:pt>
                <c:pt idx="2015">
                  <c:v>20.587448448598135</c:v>
                </c:pt>
                <c:pt idx="2016">
                  <c:v>20.609637981308413</c:v>
                </c:pt>
                <c:pt idx="2017">
                  <c:v>20.290108710280375</c:v>
                </c:pt>
                <c:pt idx="2018">
                  <c:v>20.290108710280375</c:v>
                </c:pt>
                <c:pt idx="2019">
                  <c:v>20.290108710280375</c:v>
                </c:pt>
                <c:pt idx="2020">
                  <c:v>20.818219588785048</c:v>
                </c:pt>
                <c:pt idx="2021">
                  <c:v>20.529755663551406</c:v>
                </c:pt>
                <c:pt idx="2022">
                  <c:v>20.596324261682241</c:v>
                </c:pt>
                <c:pt idx="2023">
                  <c:v>20.538631476635519</c:v>
                </c:pt>
                <c:pt idx="2024">
                  <c:v>20.401056373831775</c:v>
                </c:pt>
                <c:pt idx="2025">
                  <c:v>20.401056373831775</c:v>
                </c:pt>
                <c:pt idx="2026">
                  <c:v>20.401056373831775</c:v>
                </c:pt>
                <c:pt idx="2027">
                  <c:v>20.534193570093457</c:v>
                </c:pt>
                <c:pt idx="2028">
                  <c:v>21.048990728971965</c:v>
                </c:pt>
                <c:pt idx="2029">
                  <c:v>20.667330766355139</c:v>
                </c:pt>
                <c:pt idx="2030">
                  <c:v>20.84040912149533</c:v>
                </c:pt>
                <c:pt idx="2031">
                  <c:v>21.36852</c:v>
                </c:pt>
                <c:pt idx="2032">
                  <c:v>21.36852</c:v>
                </c:pt>
                <c:pt idx="2033">
                  <c:v>21.36852</c:v>
                </c:pt>
                <c:pt idx="2034">
                  <c:v>21.56378788785047</c:v>
                </c:pt>
                <c:pt idx="2035">
                  <c:v>22.784212186915891</c:v>
                </c:pt>
                <c:pt idx="2036">
                  <c:v>22.806401719626169</c:v>
                </c:pt>
                <c:pt idx="2037">
                  <c:v>21.99726451851852</c:v>
                </c:pt>
                <c:pt idx="2038">
                  <c:v>21.99726451851852</c:v>
                </c:pt>
                <c:pt idx="2039">
                  <c:v>21.99726451851852</c:v>
                </c:pt>
                <c:pt idx="2040">
                  <c:v>21.99726451851852</c:v>
                </c:pt>
                <c:pt idx="2041">
                  <c:v>22.617215407407407</c:v>
                </c:pt>
                <c:pt idx="2042">
                  <c:v>22.511691851851854</c:v>
                </c:pt>
                <c:pt idx="2043">
                  <c:v>22.203914814814816</c:v>
                </c:pt>
                <c:pt idx="2044">
                  <c:v>22.696358074074073</c:v>
                </c:pt>
                <c:pt idx="2045">
                  <c:v>22.911802000000002</c:v>
                </c:pt>
                <c:pt idx="2046">
                  <c:v>22.911802000000002</c:v>
                </c:pt>
                <c:pt idx="2047">
                  <c:v>22.911802000000002</c:v>
                </c:pt>
                <c:pt idx="2048">
                  <c:v>21.874153703703705</c:v>
                </c:pt>
                <c:pt idx="2049">
                  <c:v>21.83458237037037</c:v>
                </c:pt>
                <c:pt idx="2050">
                  <c:v>22.247882962962962</c:v>
                </c:pt>
                <c:pt idx="2051">
                  <c:v>21.724661999999999</c:v>
                </c:pt>
                <c:pt idx="2052">
                  <c:v>21.148679259259261</c:v>
                </c:pt>
                <c:pt idx="2053">
                  <c:v>21.148679259259261</c:v>
                </c:pt>
                <c:pt idx="2054">
                  <c:v>21.148679259259261</c:v>
                </c:pt>
                <c:pt idx="2055">
                  <c:v>21.535598962962965</c:v>
                </c:pt>
                <c:pt idx="2056">
                  <c:v>20.964013037037034</c:v>
                </c:pt>
                <c:pt idx="2057">
                  <c:v>21.32015503703704</c:v>
                </c:pt>
                <c:pt idx="2058">
                  <c:v>21.32015503703704</c:v>
                </c:pt>
                <c:pt idx="2059">
                  <c:v>21.32015503703704</c:v>
                </c:pt>
                <c:pt idx="2060">
                  <c:v>21.32015503703704</c:v>
                </c:pt>
                <c:pt idx="2061">
                  <c:v>21.32015503703704</c:v>
                </c:pt>
                <c:pt idx="2062">
                  <c:v>21.32015503703704</c:v>
                </c:pt>
                <c:pt idx="2063">
                  <c:v>21.298170962962967</c:v>
                </c:pt>
                <c:pt idx="2064">
                  <c:v>20.515537925925926</c:v>
                </c:pt>
                <c:pt idx="2065">
                  <c:v>20.849695851851855</c:v>
                </c:pt>
                <c:pt idx="2066">
                  <c:v>20.374839851851853</c:v>
                </c:pt>
                <c:pt idx="2067">
                  <c:v>20.374839851851853</c:v>
                </c:pt>
                <c:pt idx="2068">
                  <c:v>20.299655940959411</c:v>
                </c:pt>
                <c:pt idx="2069">
                  <c:v>19.8572163099631</c:v>
                </c:pt>
                <c:pt idx="2070">
                  <c:v>19.349067822878229</c:v>
                </c:pt>
                <c:pt idx="2071">
                  <c:v>19.695134464944651</c:v>
                </c:pt>
                <c:pt idx="2072">
                  <c:v>19.949208708487085</c:v>
                </c:pt>
                <c:pt idx="2073">
                  <c:v>19.611903247232473</c:v>
                </c:pt>
                <c:pt idx="2074">
                  <c:v>19.611903247232473</c:v>
                </c:pt>
                <c:pt idx="2075">
                  <c:v>19.611903247232473</c:v>
                </c:pt>
                <c:pt idx="2076">
                  <c:v>19.743320959409591</c:v>
                </c:pt>
                <c:pt idx="2077">
                  <c:v>19.248314243542435</c:v>
                </c:pt>
                <c:pt idx="2078">
                  <c:v>20.019298154981549</c:v>
                </c:pt>
                <c:pt idx="2079">
                  <c:v>19.844074538745389</c:v>
                </c:pt>
                <c:pt idx="2080">
                  <c:v>19.752082140221404</c:v>
                </c:pt>
                <c:pt idx="2081">
                  <c:v>19.752082140221404</c:v>
                </c:pt>
                <c:pt idx="2082">
                  <c:v>19.752082140221404</c:v>
                </c:pt>
                <c:pt idx="2083">
                  <c:v>20.0718652398524</c:v>
                </c:pt>
                <c:pt idx="2084">
                  <c:v>19.971111660516605</c:v>
                </c:pt>
                <c:pt idx="2085">
                  <c:v>19.655709151291514</c:v>
                </c:pt>
                <c:pt idx="2086">
                  <c:v>19.971111660516605</c:v>
                </c:pt>
                <c:pt idx="2087">
                  <c:v>19.620664428044282</c:v>
                </c:pt>
                <c:pt idx="2088">
                  <c:v>19.620664428044282</c:v>
                </c:pt>
                <c:pt idx="2089">
                  <c:v>19.620664428044282</c:v>
                </c:pt>
                <c:pt idx="2090">
                  <c:v>19.506769077490777</c:v>
                </c:pt>
                <c:pt idx="2091">
                  <c:v>19.28335896678967</c:v>
                </c:pt>
                <c:pt idx="2092">
                  <c:v>19.541813800738009</c:v>
                </c:pt>
                <c:pt idx="2093">
                  <c:v>19.638186789667895</c:v>
                </c:pt>
                <c:pt idx="2094">
                  <c:v>19.58561970479705</c:v>
                </c:pt>
                <c:pt idx="2095">
                  <c:v>19.58561970479705</c:v>
                </c:pt>
                <c:pt idx="2096">
                  <c:v>19.58561970479705</c:v>
                </c:pt>
                <c:pt idx="2097">
                  <c:v>19.603142066420663</c:v>
                </c:pt>
                <c:pt idx="2098">
                  <c:v>19.311680366300365</c:v>
                </c:pt>
                <c:pt idx="2099">
                  <c:v>19.585635750915753</c:v>
                </c:pt>
                <c:pt idx="2100">
                  <c:v>19.763924175824176</c:v>
                </c:pt>
                <c:pt idx="2101">
                  <c:v>19.402998827838825</c:v>
                </c:pt>
                <c:pt idx="2102">
                  <c:v>19.402998827838825</c:v>
                </c:pt>
                <c:pt idx="2103">
                  <c:v>19.402998827838825</c:v>
                </c:pt>
                <c:pt idx="2104">
                  <c:v>19.41169582417583</c:v>
                </c:pt>
                <c:pt idx="2105">
                  <c:v>19.285589377289373</c:v>
                </c:pt>
                <c:pt idx="2106">
                  <c:v>19.229058901098899</c:v>
                </c:pt>
                <c:pt idx="2107">
                  <c:v>18.681148131868134</c:v>
                </c:pt>
                <c:pt idx="2108">
                  <c:v>18.84639106227106</c:v>
                </c:pt>
                <c:pt idx="2109">
                  <c:v>18.84639106227106</c:v>
                </c:pt>
                <c:pt idx="2110">
                  <c:v>18.84639106227106</c:v>
                </c:pt>
                <c:pt idx="2111">
                  <c:v>18.724633113553114</c:v>
                </c:pt>
                <c:pt idx="2112">
                  <c:v>18.576784175824177</c:v>
                </c:pt>
                <c:pt idx="2113">
                  <c:v>18.772466593406595</c:v>
                </c:pt>
                <c:pt idx="2114">
                  <c:v>18.672451135531134</c:v>
                </c:pt>
                <c:pt idx="2115">
                  <c:v>18.929012527472523</c:v>
                </c:pt>
                <c:pt idx="2116">
                  <c:v>18.929012527472523</c:v>
                </c:pt>
                <c:pt idx="2117">
                  <c:v>18.929012527472523</c:v>
                </c:pt>
                <c:pt idx="2118">
                  <c:v>18.915967032967032</c:v>
                </c:pt>
                <c:pt idx="2119">
                  <c:v>19.142088937728939</c:v>
                </c:pt>
                <c:pt idx="2120">
                  <c:v>18.794209084249086</c:v>
                </c:pt>
                <c:pt idx="2121">
                  <c:v>18.85073956043956</c:v>
                </c:pt>
                <c:pt idx="2122">
                  <c:v>18.555041684981688</c:v>
                </c:pt>
                <c:pt idx="2123">
                  <c:v>18.555041684981688</c:v>
                </c:pt>
                <c:pt idx="2124">
                  <c:v>18.555041684981688</c:v>
                </c:pt>
                <c:pt idx="2125">
                  <c:v>18.294131794871795</c:v>
                </c:pt>
                <c:pt idx="2126">
                  <c:v>18.194116336996341</c:v>
                </c:pt>
                <c:pt idx="2127">
                  <c:v>18.281086300366301</c:v>
                </c:pt>
                <c:pt idx="2128">
                  <c:v>18.433283736263736</c:v>
                </c:pt>
                <c:pt idx="2129">
                  <c:v>18.103344408014575</c:v>
                </c:pt>
                <c:pt idx="2130">
                  <c:v>18.103344408014575</c:v>
                </c:pt>
                <c:pt idx="2131">
                  <c:v>18.103344408014575</c:v>
                </c:pt>
                <c:pt idx="2132">
                  <c:v>18.168215446265936</c:v>
                </c:pt>
                <c:pt idx="2133">
                  <c:v>18.406075919854285</c:v>
                </c:pt>
                <c:pt idx="2134">
                  <c:v>18.617987978142079</c:v>
                </c:pt>
                <c:pt idx="2135">
                  <c:v>19.193177850637525</c:v>
                </c:pt>
                <c:pt idx="2136">
                  <c:v>18.972616320582883</c:v>
                </c:pt>
                <c:pt idx="2137">
                  <c:v>18.972616320582883</c:v>
                </c:pt>
                <c:pt idx="2138">
                  <c:v>18.972616320582883</c:v>
                </c:pt>
                <c:pt idx="2139">
                  <c:v>19.132631548269583</c:v>
                </c:pt>
                <c:pt idx="2140">
                  <c:v>19.262373624772312</c:v>
                </c:pt>
                <c:pt idx="2141">
                  <c:v>18.998564735883424</c:v>
                </c:pt>
                <c:pt idx="2142">
                  <c:v>18.946667905282332</c:v>
                </c:pt>
                <c:pt idx="2143">
                  <c:v>18.86882265938069</c:v>
                </c:pt>
                <c:pt idx="2144">
                  <c:v>18.86882265938069</c:v>
                </c:pt>
                <c:pt idx="2145">
                  <c:v>18.86882265938069</c:v>
                </c:pt>
                <c:pt idx="2146">
                  <c:v>18.739080582877964</c:v>
                </c:pt>
                <c:pt idx="2147">
                  <c:v>18.622312714025501</c:v>
                </c:pt>
                <c:pt idx="2148">
                  <c:v>18.721781639344265</c:v>
                </c:pt>
                <c:pt idx="2149">
                  <c:v>18.674209544626592</c:v>
                </c:pt>
                <c:pt idx="2150">
                  <c:v>18.492570637522771</c:v>
                </c:pt>
                <c:pt idx="2151">
                  <c:v>18.492570637522771</c:v>
                </c:pt>
                <c:pt idx="2152">
                  <c:v>18.492570637522771</c:v>
                </c:pt>
                <c:pt idx="2153">
                  <c:v>18.393101712204007</c:v>
                </c:pt>
                <c:pt idx="2154">
                  <c:v>18.648261129326052</c:v>
                </c:pt>
                <c:pt idx="2155">
                  <c:v>18.349854353369768</c:v>
                </c:pt>
                <c:pt idx="2156">
                  <c:v>18.246060692167578</c:v>
                </c:pt>
                <c:pt idx="2157">
                  <c:v>18.276333843351548</c:v>
                </c:pt>
                <c:pt idx="2158">
                  <c:v>18.276333843351548</c:v>
                </c:pt>
                <c:pt idx="2159">
                  <c:v>18.14413613019892</c:v>
                </c:pt>
                <c:pt idx="2160">
                  <c:v>17.701910379746838</c:v>
                </c:pt>
                <c:pt idx="2161">
                  <c:v>17.689030018083184</c:v>
                </c:pt>
                <c:pt idx="2162">
                  <c:v>17.800659819168171</c:v>
                </c:pt>
                <c:pt idx="2163">
                  <c:v>17.603160940325498</c:v>
                </c:pt>
                <c:pt idx="2164">
                  <c:v>17.311206075949368</c:v>
                </c:pt>
                <c:pt idx="2165">
                  <c:v>17.311206075949368</c:v>
                </c:pt>
                <c:pt idx="2166">
                  <c:v>17.311206075949368</c:v>
                </c:pt>
                <c:pt idx="2167">
                  <c:v>17.302619168173599</c:v>
                </c:pt>
                <c:pt idx="2168">
                  <c:v>16.864686871609404</c:v>
                </c:pt>
                <c:pt idx="2169">
                  <c:v>17.216750090415914</c:v>
                </c:pt>
                <c:pt idx="2170">
                  <c:v>17.18240245931284</c:v>
                </c:pt>
                <c:pt idx="2171">
                  <c:v>17.246804267631106</c:v>
                </c:pt>
                <c:pt idx="2172">
                  <c:v>17.246804267631106</c:v>
                </c:pt>
                <c:pt idx="2173">
                  <c:v>17.246804267631106</c:v>
                </c:pt>
                <c:pt idx="2174">
                  <c:v>17.002077396021701</c:v>
                </c:pt>
                <c:pt idx="2175">
                  <c:v>17.152348282097652</c:v>
                </c:pt>
                <c:pt idx="2176">
                  <c:v>17.302619168173599</c:v>
                </c:pt>
                <c:pt idx="2177">
                  <c:v>17.431422784810128</c:v>
                </c:pt>
                <c:pt idx="2178">
                  <c:v>17.388488245931285</c:v>
                </c:pt>
                <c:pt idx="2179">
                  <c:v>17.388488245931285</c:v>
                </c:pt>
                <c:pt idx="2180">
                  <c:v>17.388488245931285</c:v>
                </c:pt>
                <c:pt idx="2181">
                  <c:v>18.032506329113929</c:v>
                </c:pt>
                <c:pt idx="2182">
                  <c:v>18.21712484629295</c:v>
                </c:pt>
                <c:pt idx="2183">
                  <c:v>18.14413613019892</c:v>
                </c:pt>
                <c:pt idx="2184">
                  <c:v>18.14413613019892</c:v>
                </c:pt>
                <c:pt idx="2185">
                  <c:v>18.14413613019892</c:v>
                </c:pt>
                <c:pt idx="2186">
                  <c:v>18.14413613019892</c:v>
                </c:pt>
                <c:pt idx="2187">
                  <c:v>18.14413613019892</c:v>
                </c:pt>
                <c:pt idx="2188">
                  <c:v>18.230005207956605</c:v>
                </c:pt>
                <c:pt idx="2189">
                  <c:v>17.920876528028934</c:v>
                </c:pt>
                <c:pt idx="2190">
                  <c:v>17.845532589928062</c:v>
                </c:pt>
                <c:pt idx="2191">
                  <c:v>17.845532589928062</c:v>
                </c:pt>
                <c:pt idx="2192">
                  <c:v>17.781478273381296</c:v>
                </c:pt>
                <c:pt idx="2193">
                  <c:v>17.781478273381296</c:v>
                </c:pt>
                <c:pt idx="2194">
                  <c:v>17.781478273381296</c:v>
                </c:pt>
                <c:pt idx="2195">
                  <c:v>17.935208633093527</c:v>
                </c:pt>
                <c:pt idx="2196">
                  <c:v>18.135912158273378</c:v>
                </c:pt>
                <c:pt idx="2197">
                  <c:v>18.238399064748201</c:v>
                </c:pt>
                <c:pt idx="2198">
                  <c:v>18.244804496402878</c:v>
                </c:pt>
                <c:pt idx="2199">
                  <c:v>18.063317266187052</c:v>
                </c:pt>
                <c:pt idx="2200">
                  <c:v>18.063317266187052</c:v>
                </c:pt>
                <c:pt idx="2201">
                  <c:v>18.063317266187052</c:v>
                </c:pt>
                <c:pt idx="2202">
                  <c:v>18.054776690647483</c:v>
                </c:pt>
                <c:pt idx="2203">
                  <c:v>18.097479568345321</c:v>
                </c:pt>
                <c:pt idx="2204">
                  <c:v>17.49963928057554</c:v>
                </c:pt>
                <c:pt idx="2205">
                  <c:v>17.666180503597126</c:v>
                </c:pt>
                <c:pt idx="2206">
                  <c:v>17.004285899280578</c:v>
                </c:pt>
                <c:pt idx="2207">
                  <c:v>17.004285899280578</c:v>
                </c:pt>
                <c:pt idx="2208">
                  <c:v>17.004285899280578</c:v>
                </c:pt>
                <c:pt idx="2209">
                  <c:v>17.204989424460432</c:v>
                </c:pt>
                <c:pt idx="2210">
                  <c:v>16.461959352517983</c:v>
                </c:pt>
                <c:pt idx="2211">
                  <c:v>16.355202158273382</c:v>
                </c:pt>
                <c:pt idx="2212">
                  <c:v>16.632770863309354</c:v>
                </c:pt>
                <c:pt idx="2213">
                  <c:v>16.995745323741005</c:v>
                </c:pt>
                <c:pt idx="2214">
                  <c:v>16.995745323741005</c:v>
                </c:pt>
                <c:pt idx="2215">
                  <c:v>16.995745323741005</c:v>
                </c:pt>
                <c:pt idx="2216">
                  <c:v>16.645581726618705</c:v>
                </c:pt>
                <c:pt idx="2217">
                  <c:v>16.632770863309354</c:v>
                </c:pt>
                <c:pt idx="2218">
                  <c:v>16.820663525179853</c:v>
                </c:pt>
                <c:pt idx="2219">
                  <c:v>17.081151079136692</c:v>
                </c:pt>
                <c:pt idx="2220">
                  <c:v>17.123853956834534</c:v>
                </c:pt>
                <c:pt idx="2221">
                  <c:v>17.062478136200717</c:v>
                </c:pt>
                <c:pt idx="2222">
                  <c:v>17.062478136200717</c:v>
                </c:pt>
                <c:pt idx="2223">
                  <c:v>16.994398422939067</c:v>
                </c:pt>
                <c:pt idx="2224">
                  <c:v>17.160342724014342</c:v>
                </c:pt>
                <c:pt idx="2225">
                  <c:v>16.807179211469535</c:v>
                </c:pt>
                <c:pt idx="2226">
                  <c:v>16.777394336917567</c:v>
                </c:pt>
                <c:pt idx="2227">
                  <c:v>16.973123512544806</c:v>
                </c:pt>
                <c:pt idx="2228">
                  <c:v>16.973123512544806</c:v>
                </c:pt>
                <c:pt idx="2229">
                  <c:v>16.973123512544806</c:v>
                </c:pt>
                <c:pt idx="2230">
                  <c:v>17.007163369175629</c:v>
                </c:pt>
                <c:pt idx="2231">
                  <c:v>16.824199139784948</c:v>
                </c:pt>
                <c:pt idx="2232">
                  <c:v>17.351816917562729</c:v>
                </c:pt>
                <c:pt idx="2233">
                  <c:v>17.394366738351255</c:v>
                </c:pt>
                <c:pt idx="2234">
                  <c:v>17.428406594982079</c:v>
                </c:pt>
                <c:pt idx="2235">
                  <c:v>17.428406594982079</c:v>
                </c:pt>
                <c:pt idx="2236">
                  <c:v>17.428406594982079</c:v>
                </c:pt>
                <c:pt idx="2237">
                  <c:v>17.475211397849463</c:v>
                </c:pt>
                <c:pt idx="2238">
                  <c:v>17.270972258064518</c:v>
                </c:pt>
                <c:pt idx="2239">
                  <c:v>17.539036129032258</c:v>
                </c:pt>
                <c:pt idx="2240">
                  <c:v>17.5262711827957</c:v>
                </c:pt>
                <c:pt idx="2241">
                  <c:v>17.994319211469538</c:v>
                </c:pt>
                <c:pt idx="2242">
                  <c:v>17.994319211469538</c:v>
                </c:pt>
                <c:pt idx="2243">
                  <c:v>17.994319211469538</c:v>
                </c:pt>
                <c:pt idx="2244">
                  <c:v>17.751785232974907</c:v>
                </c:pt>
                <c:pt idx="2245">
                  <c:v>18.041124014336919</c:v>
                </c:pt>
                <c:pt idx="2246">
                  <c:v>18.117713691756276</c:v>
                </c:pt>
                <c:pt idx="2247">
                  <c:v>17.717745376344087</c:v>
                </c:pt>
                <c:pt idx="2248">
                  <c:v>17.709235412186384</c:v>
                </c:pt>
                <c:pt idx="2249">
                  <c:v>17.709235412186384</c:v>
                </c:pt>
                <c:pt idx="2250">
                  <c:v>17.677555205724509</c:v>
                </c:pt>
                <c:pt idx="2251">
                  <c:v>17.809223685152055</c:v>
                </c:pt>
                <c:pt idx="2252">
                  <c:v>17.605349910554562</c:v>
                </c:pt>
                <c:pt idx="2253">
                  <c:v>17.677555205724509</c:v>
                </c:pt>
                <c:pt idx="2254">
                  <c:v>17.66056572450805</c:v>
                </c:pt>
                <c:pt idx="2255">
                  <c:v>17.962129016100182</c:v>
                </c:pt>
                <c:pt idx="2256">
                  <c:v>17.962129016100182</c:v>
                </c:pt>
                <c:pt idx="2257">
                  <c:v>17.962129016100182</c:v>
                </c:pt>
                <c:pt idx="2258">
                  <c:v>18.106539606440073</c:v>
                </c:pt>
                <c:pt idx="2259">
                  <c:v>17.957881645796061</c:v>
                </c:pt>
                <c:pt idx="2260">
                  <c:v>18.259444937388196</c:v>
                </c:pt>
                <c:pt idx="2261">
                  <c:v>18.182992271914134</c:v>
                </c:pt>
                <c:pt idx="2262">
                  <c:v>18.0853027549195</c:v>
                </c:pt>
                <c:pt idx="2263">
                  <c:v>18.0853027549195</c:v>
                </c:pt>
                <c:pt idx="2264">
                  <c:v>18.0853027549195</c:v>
                </c:pt>
                <c:pt idx="2265">
                  <c:v>18.187239642218248</c:v>
                </c:pt>
                <c:pt idx="2266">
                  <c:v>17.913284257602861</c:v>
                </c:pt>
                <c:pt idx="2267">
                  <c:v>17.830460536672632</c:v>
                </c:pt>
                <c:pt idx="2268">
                  <c:v>18.081055384615386</c:v>
                </c:pt>
                <c:pt idx="2269">
                  <c:v>17.940892164579608</c:v>
                </c:pt>
                <c:pt idx="2270">
                  <c:v>17.940892164579608</c:v>
                </c:pt>
                <c:pt idx="2271">
                  <c:v>17.940892164579608</c:v>
                </c:pt>
                <c:pt idx="2272">
                  <c:v>17.953634275491954</c:v>
                </c:pt>
                <c:pt idx="2273">
                  <c:v>17.843202647584974</c:v>
                </c:pt>
                <c:pt idx="2274">
                  <c:v>17.851697388193205</c:v>
                </c:pt>
                <c:pt idx="2275">
                  <c:v>17.70728679785331</c:v>
                </c:pt>
                <c:pt idx="2276">
                  <c:v>17.541639355992846</c:v>
                </c:pt>
                <c:pt idx="2277">
                  <c:v>17.541639355992846</c:v>
                </c:pt>
                <c:pt idx="2278">
                  <c:v>17.541639355992846</c:v>
                </c:pt>
                <c:pt idx="2279">
                  <c:v>17.269807656529519</c:v>
                </c:pt>
                <c:pt idx="2280">
                  <c:v>17.112654955277282</c:v>
                </c:pt>
                <c:pt idx="2281">
                  <c:v>17.408560142857141</c:v>
                </c:pt>
                <c:pt idx="2282">
                  <c:v>17.47215692857143</c:v>
                </c:pt>
                <c:pt idx="2283">
                  <c:v>17.612069857142856</c:v>
                </c:pt>
                <c:pt idx="2284">
                  <c:v>17.612069857142856</c:v>
                </c:pt>
                <c:pt idx="2285">
                  <c:v>17.612069857142856</c:v>
                </c:pt>
                <c:pt idx="2286">
                  <c:v>17.32376442857143</c:v>
                </c:pt>
                <c:pt idx="2287">
                  <c:v>17.539993500000005</c:v>
                </c:pt>
                <c:pt idx="2288">
                  <c:v>17.679906428571432</c:v>
                </c:pt>
                <c:pt idx="2289">
                  <c:v>18.086925857142859</c:v>
                </c:pt>
                <c:pt idx="2290">
                  <c:v>18.146282857142857</c:v>
                </c:pt>
                <c:pt idx="2291">
                  <c:v>18.146282857142857</c:v>
                </c:pt>
                <c:pt idx="2292">
                  <c:v>18.146282857142857</c:v>
                </c:pt>
                <c:pt idx="2293">
                  <c:v>18.095405428571429</c:v>
                </c:pt>
                <c:pt idx="2294">
                  <c:v>18.845847500000001</c:v>
                </c:pt>
                <c:pt idx="2295">
                  <c:v>18.591460357142861</c:v>
                </c:pt>
                <c:pt idx="2296">
                  <c:v>18.655057142857149</c:v>
                </c:pt>
                <c:pt idx="2297">
                  <c:v>18.655057142857149</c:v>
                </c:pt>
                <c:pt idx="2298">
                  <c:v>18.655057142857149</c:v>
                </c:pt>
                <c:pt idx="2299">
                  <c:v>18.655057142857149</c:v>
                </c:pt>
                <c:pt idx="2300">
                  <c:v>18.655057142857149</c:v>
                </c:pt>
                <c:pt idx="2301">
                  <c:v>19.291025000000001</c:v>
                </c:pt>
                <c:pt idx="2302">
                  <c:v>18.909444285714287</c:v>
                </c:pt>
                <c:pt idx="2303">
                  <c:v>18.841607714285718</c:v>
                </c:pt>
                <c:pt idx="2304">
                  <c:v>18.714414142857144</c:v>
                </c:pt>
                <c:pt idx="2305">
                  <c:v>18.714414142857144</c:v>
                </c:pt>
                <c:pt idx="2306">
                  <c:v>18.714414142857144</c:v>
                </c:pt>
                <c:pt idx="2307">
                  <c:v>18.646577571428573</c:v>
                </c:pt>
                <c:pt idx="2308">
                  <c:v>19.354621785714283</c:v>
                </c:pt>
                <c:pt idx="2309">
                  <c:v>19.117193785714289</c:v>
                </c:pt>
                <c:pt idx="2310">
                  <c:v>18.790730285714289</c:v>
                </c:pt>
                <c:pt idx="2311">
                  <c:v>18.748770766488413</c:v>
                </c:pt>
                <c:pt idx="2312">
                  <c:v>18.748770766488413</c:v>
                </c:pt>
                <c:pt idx="2313">
                  <c:v>18.748770766488413</c:v>
                </c:pt>
                <c:pt idx="2314">
                  <c:v>18.681055115864527</c:v>
                </c:pt>
                <c:pt idx="2315">
                  <c:v>18.554088270944742</c:v>
                </c:pt>
                <c:pt idx="2316">
                  <c:v>18.448282566844917</c:v>
                </c:pt>
                <c:pt idx="2317">
                  <c:v>18.532927130124776</c:v>
                </c:pt>
                <c:pt idx="2318">
                  <c:v>18.918059893048127</c:v>
                </c:pt>
                <c:pt idx="2319">
                  <c:v>18.918059893048127</c:v>
                </c:pt>
                <c:pt idx="2320">
                  <c:v>18.918059893048127</c:v>
                </c:pt>
                <c:pt idx="2321">
                  <c:v>19.311657112299464</c:v>
                </c:pt>
                <c:pt idx="2322">
                  <c:v>18.934988805704101</c:v>
                </c:pt>
                <c:pt idx="2323">
                  <c:v>19.176225811051694</c:v>
                </c:pt>
                <c:pt idx="2324">
                  <c:v>19.248173689839572</c:v>
                </c:pt>
                <c:pt idx="2325">
                  <c:v>18.922292121212124</c:v>
                </c:pt>
                <c:pt idx="2326">
                  <c:v>18.922292121212124</c:v>
                </c:pt>
                <c:pt idx="2327">
                  <c:v>18.922292121212124</c:v>
                </c:pt>
                <c:pt idx="2328">
                  <c:v>19.078884563279857</c:v>
                </c:pt>
                <c:pt idx="2329">
                  <c:v>18.702216256684494</c:v>
                </c:pt>
                <c:pt idx="2330">
                  <c:v>18.782628591800357</c:v>
                </c:pt>
                <c:pt idx="2331">
                  <c:v>18.528694901960787</c:v>
                </c:pt>
                <c:pt idx="2332">
                  <c:v>18.858808698752227</c:v>
                </c:pt>
                <c:pt idx="2333">
                  <c:v>18.858808698752227</c:v>
                </c:pt>
                <c:pt idx="2334">
                  <c:v>18.858808698752227</c:v>
                </c:pt>
                <c:pt idx="2335">
                  <c:v>18.545623814616754</c:v>
                </c:pt>
                <c:pt idx="2336">
                  <c:v>19.061955650623887</c:v>
                </c:pt>
                <c:pt idx="2337">
                  <c:v>19.078884563279857</c:v>
                </c:pt>
                <c:pt idx="2338">
                  <c:v>19.760273297682712</c:v>
                </c:pt>
                <c:pt idx="2339">
                  <c:v>19.552894117647057</c:v>
                </c:pt>
                <c:pt idx="2340">
                  <c:v>19.552894117647057</c:v>
                </c:pt>
                <c:pt idx="2341">
                  <c:v>19.552894117647057</c:v>
                </c:pt>
                <c:pt idx="2342">
                  <c:v>19.448889361702133</c:v>
                </c:pt>
                <c:pt idx="2343">
                  <c:v>19.688843191489365</c:v>
                </c:pt>
                <c:pt idx="2344">
                  <c:v>19.570971134751776</c:v>
                </c:pt>
                <c:pt idx="2345">
                  <c:v>19.520454539007098</c:v>
                </c:pt>
                <c:pt idx="2346">
                  <c:v>19.604648865248226</c:v>
                </c:pt>
                <c:pt idx="2347">
                  <c:v>19.604648865248226</c:v>
                </c:pt>
                <c:pt idx="2348">
                  <c:v>19.604648865248226</c:v>
                </c:pt>
                <c:pt idx="2349">
                  <c:v>19.490986524822695</c:v>
                </c:pt>
                <c:pt idx="2350">
                  <c:v>20.236106312056737</c:v>
                </c:pt>
                <c:pt idx="2351">
                  <c:v>20.055088510638299</c:v>
                </c:pt>
                <c:pt idx="2352">
                  <c:v>20.425543546099295</c:v>
                </c:pt>
                <c:pt idx="2353">
                  <c:v>20.72864312056738</c:v>
                </c:pt>
                <c:pt idx="2354">
                  <c:v>20.72864312056738</c:v>
                </c:pt>
                <c:pt idx="2355">
                  <c:v>20.72864312056738</c:v>
                </c:pt>
                <c:pt idx="2356">
                  <c:v>20.800208297872341</c:v>
                </c:pt>
                <c:pt idx="2357">
                  <c:v>20.686545957446807</c:v>
                </c:pt>
                <c:pt idx="2358">
                  <c:v>20.231896595744683</c:v>
                </c:pt>
                <c:pt idx="2359">
                  <c:v>20.345558936170214</c:v>
                </c:pt>
                <c:pt idx="2360">
                  <c:v>20.404494964539008</c:v>
                </c:pt>
                <c:pt idx="2361">
                  <c:v>20.404494964539008</c:v>
                </c:pt>
                <c:pt idx="2362">
                  <c:v>20.404494964539008</c:v>
                </c:pt>
                <c:pt idx="2363">
                  <c:v>20.143492553191489</c:v>
                </c:pt>
                <c:pt idx="2364">
                  <c:v>20.442382411347523</c:v>
                </c:pt>
                <c:pt idx="2365">
                  <c:v>20.568673900709221</c:v>
                </c:pt>
                <c:pt idx="2366">
                  <c:v>20.109814822695036</c:v>
                </c:pt>
                <c:pt idx="2367">
                  <c:v>20.092975957446811</c:v>
                </c:pt>
                <c:pt idx="2368">
                  <c:v>20.092975957446811</c:v>
                </c:pt>
                <c:pt idx="2369">
                  <c:v>20.092975957446811</c:v>
                </c:pt>
                <c:pt idx="2370">
                  <c:v>19.815134680851067</c:v>
                </c:pt>
                <c:pt idx="2371">
                  <c:v>19.785666666666671</c:v>
                </c:pt>
                <c:pt idx="2372">
                  <c:v>20.237910476190478</c:v>
                </c:pt>
                <c:pt idx="2373">
                  <c:v>20.175098835978837</c:v>
                </c:pt>
                <c:pt idx="2374">
                  <c:v>20.778090582010581</c:v>
                </c:pt>
                <c:pt idx="2375">
                  <c:v>20.778090582010581</c:v>
                </c:pt>
                <c:pt idx="2376">
                  <c:v>20.778090582010581</c:v>
                </c:pt>
                <c:pt idx="2377">
                  <c:v>20.878589206349204</c:v>
                </c:pt>
                <c:pt idx="2378">
                  <c:v>21.11727343915344</c:v>
                </c:pt>
                <c:pt idx="2379">
                  <c:v>21.288958589065253</c:v>
                </c:pt>
                <c:pt idx="2380">
                  <c:v>20.945588289241623</c:v>
                </c:pt>
                <c:pt idx="2381">
                  <c:v>21.04189947089947</c:v>
                </c:pt>
                <c:pt idx="2382">
                  <c:v>21.04189947089947</c:v>
                </c:pt>
                <c:pt idx="2383">
                  <c:v>21.04189947089947</c:v>
                </c:pt>
                <c:pt idx="2384">
                  <c:v>20.828339894179894</c:v>
                </c:pt>
                <c:pt idx="2385">
                  <c:v>20.162536507936505</c:v>
                </c:pt>
                <c:pt idx="2386">
                  <c:v>20.430532839506167</c:v>
                </c:pt>
                <c:pt idx="2387">
                  <c:v>20.752965925925924</c:v>
                </c:pt>
                <c:pt idx="2388">
                  <c:v>20.187661164021161</c:v>
                </c:pt>
                <c:pt idx="2389">
                  <c:v>20.187661164021161</c:v>
                </c:pt>
                <c:pt idx="2390">
                  <c:v>20.187661164021161</c:v>
                </c:pt>
                <c:pt idx="2391">
                  <c:v>19.743792239858905</c:v>
                </c:pt>
                <c:pt idx="2392">
                  <c:v>18.583870617283949</c:v>
                </c:pt>
                <c:pt idx="2393">
                  <c:v>19.015177213403881</c:v>
                </c:pt>
                <c:pt idx="2394">
                  <c:v>18.88117904761905</c:v>
                </c:pt>
                <c:pt idx="2395">
                  <c:v>18.839304620811287</c:v>
                </c:pt>
                <c:pt idx="2396">
                  <c:v>18.839304620811287</c:v>
                </c:pt>
                <c:pt idx="2397">
                  <c:v>18.839304620811287</c:v>
                </c:pt>
                <c:pt idx="2398">
                  <c:v>18.994239999999998</c:v>
                </c:pt>
                <c:pt idx="2399">
                  <c:v>18.990052557319224</c:v>
                </c:pt>
                <c:pt idx="2400">
                  <c:v>19.270611216931218</c:v>
                </c:pt>
                <c:pt idx="2401">
                  <c:v>19.094738624338628</c:v>
                </c:pt>
                <c:pt idx="2402">
                  <c:v>19.023552098765432</c:v>
                </c:pt>
                <c:pt idx="2403">
                  <c:v>18.923428140350879</c:v>
                </c:pt>
                <c:pt idx="2404">
                  <c:v>18.923428140350879</c:v>
                </c:pt>
                <c:pt idx="2405">
                  <c:v>18.623519087719298</c:v>
                </c:pt>
                <c:pt idx="2406">
                  <c:v>17.702964912280702</c:v>
                </c:pt>
                <c:pt idx="2407">
                  <c:v>18.273625192982458</c:v>
                </c:pt>
                <c:pt idx="2408">
                  <c:v>18.086182035087717</c:v>
                </c:pt>
                <c:pt idx="2409">
                  <c:v>17.619656842105265</c:v>
                </c:pt>
                <c:pt idx="2410">
                  <c:v>17.619656842105265</c:v>
                </c:pt>
                <c:pt idx="2411">
                  <c:v>17.619656842105265</c:v>
                </c:pt>
                <c:pt idx="2412">
                  <c:v>17.336409403508771</c:v>
                </c:pt>
                <c:pt idx="2413">
                  <c:v>17.494694736842106</c:v>
                </c:pt>
                <c:pt idx="2414">
                  <c:v>17.869581052631581</c:v>
                </c:pt>
                <c:pt idx="2415">
                  <c:v>17.80293459649123</c:v>
                </c:pt>
                <c:pt idx="2416">
                  <c:v>17.990377754385968</c:v>
                </c:pt>
                <c:pt idx="2417">
                  <c:v>17.990377754385968</c:v>
                </c:pt>
                <c:pt idx="2418">
                  <c:v>17.990377754385968</c:v>
                </c:pt>
                <c:pt idx="2419">
                  <c:v>18.032031789473685</c:v>
                </c:pt>
                <c:pt idx="2420">
                  <c:v>17.915400491228073</c:v>
                </c:pt>
                <c:pt idx="2421">
                  <c:v>17.469702315789473</c:v>
                </c:pt>
                <c:pt idx="2422">
                  <c:v>17.794603789473683</c:v>
                </c:pt>
                <c:pt idx="2423">
                  <c:v>18.11950526315789</c:v>
                </c:pt>
                <c:pt idx="2424">
                  <c:v>18.11950526315789</c:v>
                </c:pt>
                <c:pt idx="2425">
                  <c:v>18.11950526315789</c:v>
                </c:pt>
                <c:pt idx="2426">
                  <c:v>17.777942175438596</c:v>
                </c:pt>
                <c:pt idx="2427">
                  <c:v>17.611326035087721</c:v>
                </c:pt>
                <c:pt idx="2428">
                  <c:v>17.098981403508777</c:v>
                </c:pt>
                <c:pt idx="2429">
                  <c:v>17.469702315789473</c:v>
                </c:pt>
                <c:pt idx="2430">
                  <c:v>17.536348771929823</c:v>
                </c:pt>
                <c:pt idx="2431">
                  <c:v>17.536348771929823</c:v>
                </c:pt>
                <c:pt idx="2432">
                  <c:v>17.536348771929823</c:v>
                </c:pt>
                <c:pt idx="2433">
                  <c:v>17.536348771929823</c:v>
                </c:pt>
                <c:pt idx="2434">
                  <c:v>17.009457940663179</c:v>
                </c:pt>
                <c:pt idx="2435">
                  <c:v>16.939016823734729</c:v>
                </c:pt>
                <c:pt idx="2436">
                  <c:v>17.780166631762654</c:v>
                </c:pt>
                <c:pt idx="2437">
                  <c:v>17.755305061082026</c:v>
                </c:pt>
                <c:pt idx="2438">
                  <c:v>17.755305061082026</c:v>
                </c:pt>
                <c:pt idx="2439">
                  <c:v>17.755305061082026</c:v>
                </c:pt>
                <c:pt idx="2440">
                  <c:v>18.028782338568938</c:v>
                </c:pt>
                <c:pt idx="2441">
                  <c:v>18.066074694589883</c:v>
                </c:pt>
                <c:pt idx="2442">
                  <c:v>18.418280279232114</c:v>
                </c:pt>
                <c:pt idx="2443">
                  <c:v>17.709725514834208</c:v>
                </c:pt>
                <c:pt idx="2444">
                  <c:v>17.776023036649217</c:v>
                </c:pt>
                <c:pt idx="2445">
                  <c:v>17.776023036649217</c:v>
                </c:pt>
                <c:pt idx="2446">
                  <c:v>17.776023036649217</c:v>
                </c:pt>
                <c:pt idx="2447">
                  <c:v>17.332658359511342</c:v>
                </c:pt>
                <c:pt idx="2448">
                  <c:v>17.200063315881327</c:v>
                </c:pt>
                <c:pt idx="2449">
                  <c:v>17.295366003490404</c:v>
                </c:pt>
                <c:pt idx="2450">
                  <c:v>17.751161465968586</c:v>
                </c:pt>
                <c:pt idx="2451">
                  <c:v>17.635140802792325</c:v>
                </c:pt>
                <c:pt idx="2452">
                  <c:v>17.635140802792325</c:v>
                </c:pt>
                <c:pt idx="2453">
                  <c:v>17.635140802792325</c:v>
                </c:pt>
                <c:pt idx="2454">
                  <c:v>17.539838115183247</c:v>
                </c:pt>
                <c:pt idx="2455">
                  <c:v>17.979059197207683</c:v>
                </c:pt>
                <c:pt idx="2456">
                  <c:v>17.970772006980802</c:v>
                </c:pt>
                <c:pt idx="2457">
                  <c:v>18.140659406631766</c:v>
                </c:pt>
                <c:pt idx="2458">
                  <c:v>18.136515811518322</c:v>
                </c:pt>
                <c:pt idx="2459">
                  <c:v>18.136515811518322</c:v>
                </c:pt>
                <c:pt idx="2460">
                  <c:v>18.136515811518322</c:v>
                </c:pt>
                <c:pt idx="2461">
                  <c:v>18.351982757417108</c:v>
                </c:pt>
                <c:pt idx="2462">
                  <c:v>18.107510645724261</c:v>
                </c:pt>
                <c:pt idx="2463">
                  <c:v>18.107510645724261</c:v>
                </c:pt>
                <c:pt idx="2464">
                  <c:v>18.09564097222222</c:v>
                </c:pt>
                <c:pt idx="2465">
                  <c:v>17.971980555555561</c:v>
                </c:pt>
                <c:pt idx="2466">
                  <c:v>17.971980555555561</c:v>
                </c:pt>
                <c:pt idx="2467">
                  <c:v>17.971980555555561</c:v>
                </c:pt>
                <c:pt idx="2468">
                  <c:v>17.761757847222224</c:v>
                </c:pt>
                <c:pt idx="2469">
                  <c:v>17.901906319444446</c:v>
                </c:pt>
                <c:pt idx="2470">
                  <c:v>17.753513819444446</c:v>
                </c:pt>
                <c:pt idx="2471">
                  <c:v>17.70404965277778</c:v>
                </c:pt>
                <c:pt idx="2472">
                  <c:v>17.493826944444447</c:v>
                </c:pt>
                <c:pt idx="2473">
                  <c:v>17.493826944444447</c:v>
                </c:pt>
                <c:pt idx="2474">
                  <c:v>17.493826944444447</c:v>
                </c:pt>
                <c:pt idx="2475">
                  <c:v>17.028039374999999</c:v>
                </c:pt>
                <c:pt idx="2476">
                  <c:v>17.217652013888888</c:v>
                </c:pt>
                <c:pt idx="2477">
                  <c:v>17.361922500000002</c:v>
                </c:pt>
                <c:pt idx="2478">
                  <c:v>17.345434444444443</c:v>
                </c:pt>
                <c:pt idx="2479">
                  <c:v>17.155821805555558</c:v>
                </c:pt>
                <c:pt idx="2480">
                  <c:v>17.155821805555558</c:v>
                </c:pt>
                <c:pt idx="2481">
                  <c:v>17.155821805555558</c:v>
                </c:pt>
                <c:pt idx="2482">
                  <c:v>17.32070236111111</c:v>
                </c:pt>
                <c:pt idx="2483">
                  <c:v>17.291848263888891</c:v>
                </c:pt>
                <c:pt idx="2484">
                  <c:v>17.234140069444443</c:v>
                </c:pt>
                <c:pt idx="2485">
                  <c:v>17.312458333333336</c:v>
                </c:pt>
                <c:pt idx="2486">
                  <c:v>17.33306840277778</c:v>
                </c:pt>
                <c:pt idx="2487">
                  <c:v>17.33306840277778</c:v>
                </c:pt>
                <c:pt idx="2488">
                  <c:v>17.33306840277778</c:v>
                </c:pt>
                <c:pt idx="2489">
                  <c:v>17.093991597222224</c:v>
                </c:pt>
                <c:pt idx="2490">
                  <c:v>17.126967708333336</c:v>
                </c:pt>
                <c:pt idx="2491">
                  <c:v>17.110479652777776</c:v>
                </c:pt>
                <c:pt idx="2492">
                  <c:v>17.642219444444446</c:v>
                </c:pt>
                <c:pt idx="2493">
                  <c:v>17.605121319444446</c:v>
                </c:pt>
                <c:pt idx="2494">
                  <c:v>17.605121319444446</c:v>
                </c:pt>
                <c:pt idx="2495">
                  <c:v>17.513903074265979</c:v>
                </c:pt>
                <c:pt idx="2496">
                  <c:v>17.628721450777203</c:v>
                </c:pt>
                <c:pt idx="2497">
                  <c:v>17.612318825561314</c:v>
                </c:pt>
                <c:pt idx="2498">
                  <c:v>17.858358203799657</c:v>
                </c:pt>
                <c:pt idx="2499">
                  <c:v>17.608218169257338</c:v>
                </c:pt>
                <c:pt idx="2500">
                  <c:v>17.887062797927463</c:v>
                </c:pt>
                <c:pt idx="2501">
                  <c:v>17.887062797927463</c:v>
                </c:pt>
                <c:pt idx="2502">
                  <c:v>17.887062797927463</c:v>
                </c:pt>
                <c:pt idx="2503">
                  <c:v>17.989579205526773</c:v>
                </c:pt>
                <c:pt idx="2504">
                  <c:v>17.735338514680489</c:v>
                </c:pt>
                <c:pt idx="2505">
                  <c:v>18.223316614853193</c:v>
                </c:pt>
                <c:pt idx="2506">
                  <c:v>18.297128428324701</c:v>
                </c:pt>
                <c:pt idx="2507">
                  <c:v>18.235618583765113</c:v>
                </c:pt>
                <c:pt idx="2508">
                  <c:v>18.235618583765113</c:v>
                </c:pt>
                <c:pt idx="2509">
                  <c:v>18.235618583765113</c:v>
                </c:pt>
                <c:pt idx="2510">
                  <c:v>18.739999309153717</c:v>
                </c:pt>
                <c:pt idx="2511">
                  <c:v>17.903465423143352</c:v>
                </c:pt>
                <c:pt idx="2512">
                  <c:v>17.805049671848014</c:v>
                </c:pt>
                <c:pt idx="2513">
                  <c:v>17.669728013816925</c:v>
                </c:pt>
                <c:pt idx="2514">
                  <c:v>17.780445734024184</c:v>
                </c:pt>
                <c:pt idx="2515">
                  <c:v>17.780445734024184</c:v>
                </c:pt>
                <c:pt idx="2516">
                  <c:v>17.780445734024184</c:v>
                </c:pt>
                <c:pt idx="2517">
                  <c:v>17.956773955094988</c:v>
                </c:pt>
                <c:pt idx="2518">
                  <c:v>18.001881174438687</c:v>
                </c:pt>
                <c:pt idx="2519">
                  <c:v>17.829653609671848</c:v>
                </c:pt>
                <c:pt idx="2520">
                  <c:v>17.796848359240069</c:v>
                </c:pt>
                <c:pt idx="2521">
                  <c:v>17.706633920552676</c:v>
                </c:pt>
                <c:pt idx="2522">
                  <c:v>17.706633920552676</c:v>
                </c:pt>
                <c:pt idx="2523">
                  <c:v>17.706633920552676</c:v>
                </c:pt>
                <c:pt idx="2524">
                  <c:v>17.435990604490502</c:v>
                </c:pt>
                <c:pt idx="2525">
                  <c:v>17.490393115318419</c:v>
                </c:pt>
                <c:pt idx="2526">
                  <c:v>17.335104578313253</c:v>
                </c:pt>
                <c:pt idx="2527">
                  <c:v>17.698806678141139</c:v>
                </c:pt>
                <c:pt idx="2528">
                  <c:v>17.59664316695353</c:v>
                </c:pt>
                <c:pt idx="2529">
                  <c:v>17.59664316695353</c:v>
                </c:pt>
                <c:pt idx="2530">
                  <c:v>17.59664316695353</c:v>
                </c:pt>
                <c:pt idx="2531">
                  <c:v>17.862268296041307</c:v>
                </c:pt>
                <c:pt idx="2532">
                  <c:v>17.833662512908781</c:v>
                </c:pt>
                <c:pt idx="2533">
                  <c:v>17.751931703958693</c:v>
                </c:pt>
                <c:pt idx="2534">
                  <c:v>17.935826024096389</c:v>
                </c:pt>
                <c:pt idx="2535">
                  <c:v>17.83774905335628</c:v>
                </c:pt>
                <c:pt idx="2536">
                  <c:v>17.83774905335628</c:v>
                </c:pt>
                <c:pt idx="2537">
                  <c:v>17.83774905335628</c:v>
                </c:pt>
                <c:pt idx="2538">
                  <c:v>17.739672082616178</c:v>
                </c:pt>
                <c:pt idx="2539">
                  <c:v>17.702893218588638</c:v>
                </c:pt>
                <c:pt idx="2540">
                  <c:v>17.886787538726331</c:v>
                </c:pt>
                <c:pt idx="2541">
                  <c:v>17.74375862306368</c:v>
                </c:pt>
                <c:pt idx="2542">
                  <c:v>17.711066299483651</c:v>
                </c:pt>
                <c:pt idx="2543">
                  <c:v>17.711066299483651</c:v>
                </c:pt>
                <c:pt idx="2544">
                  <c:v>17.711066299483651</c:v>
                </c:pt>
                <c:pt idx="2545">
                  <c:v>17.63342203098107</c:v>
                </c:pt>
                <c:pt idx="2546">
                  <c:v>17.674287435456115</c:v>
                </c:pt>
                <c:pt idx="2547">
                  <c:v>17.776450946643713</c:v>
                </c:pt>
                <c:pt idx="2548">
                  <c:v>17.625248950086057</c:v>
                </c:pt>
                <c:pt idx="2549">
                  <c:v>17.65794127366609</c:v>
                </c:pt>
                <c:pt idx="2550">
                  <c:v>17.65794127366609</c:v>
                </c:pt>
                <c:pt idx="2551">
                  <c:v>17.65794127366609</c:v>
                </c:pt>
                <c:pt idx="2552">
                  <c:v>17.65794127366609</c:v>
                </c:pt>
                <c:pt idx="2553">
                  <c:v>17.65794127366609</c:v>
                </c:pt>
                <c:pt idx="2554">
                  <c:v>17.78462402753873</c:v>
                </c:pt>
                <c:pt idx="2555">
                  <c:v>17.850008674698795</c:v>
                </c:pt>
                <c:pt idx="2556">
                  <c:v>17.705461301369866</c:v>
                </c:pt>
                <c:pt idx="2557">
                  <c:v>17.705461301369866</c:v>
                </c:pt>
                <c:pt idx="2558">
                  <c:v>17.705461301369866</c:v>
                </c:pt>
                <c:pt idx="2559">
                  <c:v>17.705461301369866</c:v>
                </c:pt>
                <c:pt idx="2560">
                  <c:v>17.994115205479456</c:v>
                </c:pt>
                <c:pt idx="2561">
                  <c:v>17.851821027397261</c:v>
                </c:pt>
                <c:pt idx="2562">
                  <c:v>17.831493287671236</c:v>
                </c:pt>
                <c:pt idx="2563">
                  <c:v>17.880279863013698</c:v>
                </c:pt>
                <c:pt idx="2564">
                  <c:v>17.880279863013698</c:v>
                </c:pt>
                <c:pt idx="2565">
                  <c:v>17.880279863013698</c:v>
                </c:pt>
                <c:pt idx="2566">
                  <c:v>17.815231095890411</c:v>
                </c:pt>
                <c:pt idx="2567">
                  <c:v>17.534708287671233</c:v>
                </c:pt>
                <c:pt idx="2568">
                  <c:v>17.607888150684932</c:v>
                </c:pt>
                <c:pt idx="2569">
                  <c:v>17.656674726027397</c:v>
                </c:pt>
                <c:pt idx="2570">
                  <c:v>17.611953698630138</c:v>
                </c:pt>
                <c:pt idx="2571">
                  <c:v>17.611953698630138</c:v>
                </c:pt>
                <c:pt idx="2572">
                  <c:v>17.611953698630138</c:v>
                </c:pt>
                <c:pt idx="2573">
                  <c:v>17.681068013698631</c:v>
                </c:pt>
                <c:pt idx="2574">
                  <c:v>17.811165547945208</c:v>
                </c:pt>
                <c:pt idx="2575">
                  <c:v>17.729854589041093</c:v>
                </c:pt>
                <c:pt idx="2576">
                  <c:v>17.949394178082194</c:v>
                </c:pt>
                <c:pt idx="2577">
                  <c:v>17.884345410958904</c:v>
                </c:pt>
                <c:pt idx="2578">
                  <c:v>17.884345410958904</c:v>
                </c:pt>
                <c:pt idx="2579">
                  <c:v>17.884345410958904</c:v>
                </c:pt>
                <c:pt idx="2580">
                  <c:v>18.0266395890411</c:v>
                </c:pt>
                <c:pt idx="2581">
                  <c:v>18.213654794520547</c:v>
                </c:pt>
                <c:pt idx="2582">
                  <c:v>18.213654794520547</c:v>
                </c:pt>
                <c:pt idx="2583">
                  <c:v>18.433194383561645</c:v>
                </c:pt>
                <c:pt idx="2584">
                  <c:v>18.148606027397268</c:v>
                </c:pt>
                <c:pt idx="2585">
                  <c:v>18.148606027397268</c:v>
                </c:pt>
                <c:pt idx="2586">
                  <c:v>18.148606027397268</c:v>
                </c:pt>
                <c:pt idx="2587">
                  <c:v>17.983047495741054</c:v>
                </c:pt>
                <c:pt idx="2588">
                  <c:v>18.076077206132883</c:v>
                </c:pt>
                <c:pt idx="2589">
                  <c:v>17.983047495741054</c:v>
                </c:pt>
                <c:pt idx="2590">
                  <c:v>18.201465076660988</c:v>
                </c:pt>
                <c:pt idx="2591">
                  <c:v>18.104390596252131</c:v>
                </c:pt>
                <c:pt idx="2592">
                  <c:v>18.104390596252131</c:v>
                </c:pt>
                <c:pt idx="2593">
                  <c:v>18.104390596252131</c:v>
                </c:pt>
                <c:pt idx="2594">
                  <c:v>18.330897717206135</c:v>
                </c:pt>
                <c:pt idx="2595">
                  <c:v>18.221688926746165</c:v>
                </c:pt>
                <c:pt idx="2596">
                  <c:v>18.379434957410563</c:v>
                </c:pt>
                <c:pt idx="2597">
                  <c:v>18.23786800681431</c:v>
                </c:pt>
                <c:pt idx="2598">
                  <c:v>18.092256286201025</c:v>
                </c:pt>
                <c:pt idx="2599">
                  <c:v>18.092256286201025</c:v>
                </c:pt>
                <c:pt idx="2600">
                  <c:v>18.092256286201025</c:v>
                </c:pt>
                <c:pt idx="2601">
                  <c:v>18.189330766609881</c:v>
                </c:pt>
                <c:pt idx="2602">
                  <c:v>18.181241226575811</c:v>
                </c:pt>
                <c:pt idx="2603">
                  <c:v>18.201465076660988</c:v>
                </c:pt>
                <c:pt idx="2604">
                  <c:v>18.286405247018742</c:v>
                </c:pt>
                <c:pt idx="2605">
                  <c:v>18.338987257240206</c:v>
                </c:pt>
                <c:pt idx="2606">
                  <c:v>18.338987257240206</c:v>
                </c:pt>
                <c:pt idx="2607">
                  <c:v>18.338987257240206</c:v>
                </c:pt>
                <c:pt idx="2608">
                  <c:v>18.403703577512776</c:v>
                </c:pt>
                <c:pt idx="2609">
                  <c:v>18.448196047700169</c:v>
                </c:pt>
                <c:pt idx="2610">
                  <c:v>18.387524497444634</c:v>
                </c:pt>
                <c:pt idx="2611">
                  <c:v>18.820314889267461</c:v>
                </c:pt>
                <c:pt idx="2612">
                  <c:v>18.585718228279383</c:v>
                </c:pt>
                <c:pt idx="2613">
                  <c:v>18.585718228279383</c:v>
                </c:pt>
                <c:pt idx="2614">
                  <c:v>18.585718228279383</c:v>
                </c:pt>
                <c:pt idx="2615">
                  <c:v>18.950197706576727</c:v>
                </c:pt>
                <c:pt idx="2616">
                  <c:v>18.890140033726816</c:v>
                </c:pt>
                <c:pt idx="2617">
                  <c:v>19.218455311973017</c:v>
                </c:pt>
                <c:pt idx="2618">
                  <c:v>19.214451467116362</c:v>
                </c:pt>
                <c:pt idx="2619">
                  <c:v>19.102343811129852</c:v>
                </c:pt>
                <c:pt idx="2620">
                  <c:v>19.102343811129852</c:v>
                </c:pt>
                <c:pt idx="2621">
                  <c:v>19.102343811129852</c:v>
                </c:pt>
                <c:pt idx="2622">
                  <c:v>19.558782124789207</c:v>
                </c:pt>
                <c:pt idx="2623">
                  <c:v>19.498724451939292</c:v>
                </c:pt>
                <c:pt idx="2624">
                  <c:v>19.250486070826309</c:v>
                </c:pt>
                <c:pt idx="2625">
                  <c:v>19.354586037099494</c:v>
                </c:pt>
                <c:pt idx="2626">
                  <c:v>19.250486070826309</c:v>
                </c:pt>
                <c:pt idx="2627">
                  <c:v>19.250486070826309</c:v>
                </c:pt>
                <c:pt idx="2628">
                  <c:v>19.250486070826309</c:v>
                </c:pt>
                <c:pt idx="2629">
                  <c:v>19.302536053962903</c:v>
                </c:pt>
                <c:pt idx="2630">
                  <c:v>19.290524519392918</c:v>
                </c:pt>
                <c:pt idx="2631">
                  <c:v>19.574797504215852</c:v>
                </c:pt>
                <c:pt idx="2632">
                  <c:v>19.558782124789207</c:v>
                </c:pt>
                <c:pt idx="2633">
                  <c:v>19.694912849915685</c:v>
                </c:pt>
                <c:pt idx="2634">
                  <c:v>19.694912849915685</c:v>
                </c:pt>
                <c:pt idx="2635">
                  <c:v>19.694912849915685</c:v>
                </c:pt>
                <c:pt idx="2636">
                  <c:v>19.799012816188874</c:v>
                </c:pt>
                <c:pt idx="2637">
                  <c:v>19.843055109612145</c:v>
                </c:pt>
                <c:pt idx="2638">
                  <c:v>19.91112047217538</c:v>
                </c:pt>
                <c:pt idx="2639">
                  <c:v>19.827039730185501</c:v>
                </c:pt>
                <c:pt idx="2640">
                  <c:v>19.919128161888704</c:v>
                </c:pt>
                <c:pt idx="2641">
                  <c:v>19.919128161888704</c:v>
                </c:pt>
                <c:pt idx="2642">
                  <c:v>19.919128161888704</c:v>
                </c:pt>
                <c:pt idx="2643">
                  <c:v>19.510735986509278</c:v>
                </c:pt>
                <c:pt idx="2644">
                  <c:v>19.07031305227656</c:v>
                </c:pt>
                <c:pt idx="2645">
                  <c:v>19.33857065767285</c:v>
                </c:pt>
                <c:pt idx="2646">
                  <c:v>19.237245167785233</c:v>
                </c:pt>
                <c:pt idx="2647">
                  <c:v>19.26513100671141</c:v>
                </c:pt>
                <c:pt idx="2648">
                  <c:v>19.26513100671141</c:v>
                </c:pt>
                <c:pt idx="2649">
                  <c:v>19.26513100671141</c:v>
                </c:pt>
                <c:pt idx="2650">
                  <c:v>19.472282953020134</c:v>
                </c:pt>
                <c:pt idx="2651">
                  <c:v>19.197408255033558</c:v>
                </c:pt>
                <c:pt idx="2652">
                  <c:v>18.735300067114096</c:v>
                </c:pt>
                <c:pt idx="2653">
                  <c:v>18.922533557046982</c:v>
                </c:pt>
                <c:pt idx="2654">
                  <c:v>18.922533557046982</c:v>
                </c:pt>
                <c:pt idx="2655">
                  <c:v>18.922533557046982</c:v>
                </c:pt>
                <c:pt idx="2656">
                  <c:v>18.922533557046982</c:v>
                </c:pt>
                <c:pt idx="2657">
                  <c:v>18.922533557046982</c:v>
                </c:pt>
                <c:pt idx="2658">
                  <c:v>19.014158456375835</c:v>
                </c:pt>
                <c:pt idx="2659">
                  <c:v>19.125701812080539</c:v>
                </c:pt>
                <c:pt idx="2660">
                  <c:v>19.121718120805369</c:v>
                </c:pt>
                <c:pt idx="2661">
                  <c:v>19.061962751677854</c:v>
                </c:pt>
                <c:pt idx="2662">
                  <c:v>19.061962751677854</c:v>
                </c:pt>
                <c:pt idx="2663">
                  <c:v>19.061962751677854</c:v>
                </c:pt>
                <c:pt idx="2664">
                  <c:v>19.233261476510066</c:v>
                </c:pt>
                <c:pt idx="2665">
                  <c:v>19.324886375838929</c:v>
                </c:pt>
                <c:pt idx="2666">
                  <c:v>19.125701812080539</c:v>
                </c:pt>
                <c:pt idx="2667">
                  <c:v>19.113750738255032</c:v>
                </c:pt>
                <c:pt idx="2668">
                  <c:v>19.344804832214766</c:v>
                </c:pt>
                <c:pt idx="2669">
                  <c:v>19.344804832214766</c:v>
                </c:pt>
                <c:pt idx="2670">
                  <c:v>19.344804832214766</c:v>
                </c:pt>
                <c:pt idx="2671">
                  <c:v>19.209359328859062</c:v>
                </c:pt>
                <c:pt idx="2672">
                  <c:v>18.838876040268456</c:v>
                </c:pt>
                <c:pt idx="2673">
                  <c:v>19.030093221476513</c:v>
                </c:pt>
                <c:pt idx="2674">
                  <c:v>18.826924966442952</c:v>
                </c:pt>
                <c:pt idx="2675">
                  <c:v>18.775136979865774</c:v>
                </c:pt>
                <c:pt idx="2676">
                  <c:v>18.6499694</c:v>
                </c:pt>
                <c:pt idx="2677">
                  <c:v>18.6499694</c:v>
                </c:pt>
                <c:pt idx="2678">
                  <c:v>18.891354533333335</c:v>
                </c:pt>
                <c:pt idx="2679">
                  <c:v>18.926968733333336</c:v>
                </c:pt>
                <c:pt idx="2680">
                  <c:v>18.911140200000002</c:v>
                </c:pt>
                <c:pt idx="2681">
                  <c:v>18.673712200000001</c:v>
                </c:pt>
                <c:pt idx="2682">
                  <c:v>18.756812</c:v>
                </c:pt>
                <c:pt idx="2683">
                  <c:v>18.756812</c:v>
                </c:pt>
                <c:pt idx="2684">
                  <c:v>18.756812</c:v>
                </c:pt>
                <c:pt idx="2685">
                  <c:v>18.772640533333334</c:v>
                </c:pt>
                <c:pt idx="2686">
                  <c:v>18.75285486666667</c:v>
                </c:pt>
                <c:pt idx="2687">
                  <c:v>18.8636546</c:v>
                </c:pt>
                <c:pt idx="2688">
                  <c:v>18.740983466666666</c:v>
                </c:pt>
                <c:pt idx="2689">
                  <c:v>18.95466866666667</c:v>
                </c:pt>
                <c:pt idx="2690">
                  <c:v>18.95466866666667</c:v>
                </c:pt>
                <c:pt idx="2691">
                  <c:v>18.95466866666667</c:v>
                </c:pt>
                <c:pt idx="2692">
                  <c:v>18.867611733333334</c:v>
                </c:pt>
                <c:pt idx="2693">
                  <c:v>18.867611733333334</c:v>
                </c:pt>
                <c:pt idx="2694">
                  <c:v>18.705369266666668</c:v>
                </c:pt>
                <c:pt idx="2695">
                  <c:v>18.57082673333333</c:v>
                </c:pt>
                <c:pt idx="2696">
                  <c:v>18.697455000000001</c:v>
                </c:pt>
                <c:pt idx="2697">
                  <c:v>18.697455000000001</c:v>
                </c:pt>
                <c:pt idx="2698">
                  <c:v>18.697455000000001</c:v>
                </c:pt>
                <c:pt idx="2699">
                  <c:v>18.396712866666668</c:v>
                </c:pt>
                <c:pt idx="2700">
                  <c:v>18.242384666666666</c:v>
                </c:pt>
                <c:pt idx="2701">
                  <c:v>18.281956000000001</c:v>
                </c:pt>
                <c:pt idx="2702">
                  <c:v>17.949556799999996</c:v>
                </c:pt>
                <c:pt idx="2703">
                  <c:v>18.226556133333336</c:v>
                </c:pt>
                <c:pt idx="2704">
                  <c:v>18.226556133333336</c:v>
                </c:pt>
                <c:pt idx="2705">
                  <c:v>18.226556133333336</c:v>
                </c:pt>
                <c:pt idx="2706">
                  <c:v>18.080142200000001</c:v>
                </c:pt>
                <c:pt idx="2707">
                  <c:v>17.988523388704319</c:v>
                </c:pt>
                <c:pt idx="2708">
                  <c:v>18.083179069767443</c:v>
                </c:pt>
                <c:pt idx="2709">
                  <c:v>18.051627176079734</c:v>
                </c:pt>
                <c:pt idx="2710">
                  <c:v>17.941195548172754</c:v>
                </c:pt>
                <c:pt idx="2711">
                  <c:v>17.941195548172754</c:v>
                </c:pt>
                <c:pt idx="2712">
                  <c:v>17.941195548172754</c:v>
                </c:pt>
                <c:pt idx="2713">
                  <c:v>17.941195548172754</c:v>
                </c:pt>
                <c:pt idx="2714">
                  <c:v>17.941195548172754</c:v>
                </c:pt>
                <c:pt idx="2715">
                  <c:v>17.905699667774087</c:v>
                </c:pt>
                <c:pt idx="2716">
                  <c:v>17.483693089700996</c:v>
                </c:pt>
                <c:pt idx="2717">
                  <c:v>17.298325714285713</c:v>
                </c:pt>
                <c:pt idx="2718">
                  <c:v>17.298325714285713</c:v>
                </c:pt>
                <c:pt idx="2719">
                  <c:v>17.298325714285713</c:v>
                </c:pt>
                <c:pt idx="2720">
                  <c:v>17.424533289036546</c:v>
                </c:pt>
                <c:pt idx="2721">
                  <c:v>17.089294418604652</c:v>
                </c:pt>
                <c:pt idx="2722">
                  <c:v>17.231277940199334</c:v>
                </c:pt>
                <c:pt idx="2723">
                  <c:v>17.495525049833887</c:v>
                </c:pt>
                <c:pt idx="2724">
                  <c:v>17.333821594684387</c:v>
                </c:pt>
                <c:pt idx="2725">
                  <c:v>17.333821594684387</c:v>
                </c:pt>
                <c:pt idx="2726">
                  <c:v>17.333821594684387</c:v>
                </c:pt>
                <c:pt idx="2727">
                  <c:v>17.617788637873755</c:v>
                </c:pt>
                <c:pt idx="2728">
                  <c:v>17.747940199335549</c:v>
                </c:pt>
                <c:pt idx="2729">
                  <c:v>17.436365249169434</c:v>
                </c:pt>
                <c:pt idx="2730">
                  <c:v>17.550740863787375</c:v>
                </c:pt>
                <c:pt idx="2731">
                  <c:v>17.594124717607976</c:v>
                </c:pt>
                <c:pt idx="2732">
                  <c:v>17.594124717607976</c:v>
                </c:pt>
                <c:pt idx="2733">
                  <c:v>17.594124717607976</c:v>
                </c:pt>
                <c:pt idx="2734">
                  <c:v>17.747940199335549</c:v>
                </c:pt>
                <c:pt idx="2735">
                  <c:v>17.787380066445181</c:v>
                </c:pt>
                <c:pt idx="2736">
                  <c:v>17.787380066445181</c:v>
                </c:pt>
                <c:pt idx="2737">
                  <c:v>17.687404892561986</c:v>
                </c:pt>
                <c:pt idx="2738">
                  <c:v>17.750195768595042</c:v>
                </c:pt>
                <c:pt idx="2739">
                  <c:v>17.750195768595042</c:v>
                </c:pt>
                <c:pt idx="2740">
                  <c:v>17.750195768595042</c:v>
                </c:pt>
                <c:pt idx="2741">
                  <c:v>17.385223801652895</c:v>
                </c:pt>
                <c:pt idx="2742">
                  <c:v>17.479410115702478</c:v>
                </c:pt>
                <c:pt idx="2743">
                  <c:v>17.40877038016529</c:v>
                </c:pt>
                <c:pt idx="2744">
                  <c:v>17.506881123966945</c:v>
                </c:pt>
                <c:pt idx="2745">
                  <c:v>17.459787966942148</c:v>
                </c:pt>
                <c:pt idx="2746">
                  <c:v>17.459787966942148</c:v>
                </c:pt>
                <c:pt idx="2747">
                  <c:v>17.459787966942148</c:v>
                </c:pt>
                <c:pt idx="2748">
                  <c:v>17.530427702479336</c:v>
                </c:pt>
                <c:pt idx="2749">
                  <c:v>17.597143008264464</c:v>
                </c:pt>
                <c:pt idx="2750">
                  <c:v>17.659933884297519</c:v>
                </c:pt>
                <c:pt idx="2751">
                  <c:v>17.77374234710744</c:v>
                </c:pt>
                <c:pt idx="2752">
                  <c:v>17.903248528925619</c:v>
                </c:pt>
                <c:pt idx="2753">
                  <c:v>17.903248528925619</c:v>
                </c:pt>
                <c:pt idx="2754">
                  <c:v>17.903248528925619</c:v>
                </c:pt>
                <c:pt idx="2755">
                  <c:v>17.836533223140496</c:v>
                </c:pt>
                <c:pt idx="2756">
                  <c:v>17.973888264462811</c:v>
                </c:pt>
                <c:pt idx="2757">
                  <c:v>17.993510413223142</c:v>
                </c:pt>
                <c:pt idx="2758">
                  <c:v>17.934643966942151</c:v>
                </c:pt>
                <c:pt idx="2759">
                  <c:v>17.926795107438014</c:v>
                </c:pt>
                <c:pt idx="2760">
                  <c:v>17.926795107438014</c:v>
                </c:pt>
                <c:pt idx="2761">
                  <c:v>17.926795107438014</c:v>
                </c:pt>
                <c:pt idx="2762">
                  <c:v>18.146563173553719</c:v>
                </c:pt>
                <c:pt idx="2763">
                  <c:v>18.154412033057852</c:v>
                </c:pt>
                <c:pt idx="2764">
                  <c:v>18.052376859504133</c:v>
                </c:pt>
                <c:pt idx="2765">
                  <c:v>17.981737123966941</c:v>
                </c:pt>
                <c:pt idx="2766">
                  <c:v>17.738422479338841</c:v>
                </c:pt>
                <c:pt idx="2767">
                  <c:v>17.738422479338841</c:v>
                </c:pt>
                <c:pt idx="2768">
                  <c:v>17.650897368421052</c:v>
                </c:pt>
                <c:pt idx="2769">
                  <c:v>17.627466973684214</c:v>
                </c:pt>
                <c:pt idx="2770">
                  <c:v>17.678232828947369</c:v>
                </c:pt>
                <c:pt idx="2771">
                  <c:v>17.78366960526316</c:v>
                </c:pt>
                <c:pt idx="2772">
                  <c:v>17.893011447368419</c:v>
                </c:pt>
                <c:pt idx="2773">
                  <c:v>17.768049342105265</c:v>
                </c:pt>
                <c:pt idx="2774">
                  <c:v>17.768049342105265</c:v>
                </c:pt>
                <c:pt idx="2775">
                  <c:v>17.768049342105265</c:v>
                </c:pt>
                <c:pt idx="2776">
                  <c:v>17.826625328947369</c:v>
                </c:pt>
                <c:pt idx="2777">
                  <c:v>17.850055723684214</c:v>
                </c:pt>
                <c:pt idx="2778">
                  <c:v>17.787574671052631</c:v>
                </c:pt>
                <c:pt idx="2779">
                  <c:v>17.79147973684211</c:v>
                </c:pt>
                <c:pt idx="2780">
                  <c:v>17.623561907894736</c:v>
                </c:pt>
                <c:pt idx="2781">
                  <c:v>17.623561907894736</c:v>
                </c:pt>
                <c:pt idx="2782">
                  <c:v>17.623561907894736</c:v>
                </c:pt>
                <c:pt idx="2783">
                  <c:v>17.272105986842107</c:v>
                </c:pt>
                <c:pt idx="2784">
                  <c:v>17.057327368421056</c:v>
                </c:pt>
                <c:pt idx="2785">
                  <c:v>17.22524519736842</c:v>
                </c:pt>
                <c:pt idx="2786">
                  <c:v>17.100283092105265</c:v>
                </c:pt>
                <c:pt idx="2787">
                  <c:v>17.295536381578948</c:v>
                </c:pt>
                <c:pt idx="2788">
                  <c:v>17.295536381578948</c:v>
                </c:pt>
                <c:pt idx="2789">
                  <c:v>17.295536381578948</c:v>
                </c:pt>
                <c:pt idx="2790">
                  <c:v>17.197909736842107</c:v>
                </c:pt>
                <c:pt idx="2791">
                  <c:v>17.041707105263161</c:v>
                </c:pt>
                <c:pt idx="2792">
                  <c:v>17.209624934210527</c:v>
                </c:pt>
                <c:pt idx="2793">
                  <c:v>17.17838440789474</c:v>
                </c:pt>
                <c:pt idx="2794">
                  <c:v>17.170574276315794</c:v>
                </c:pt>
                <c:pt idx="2795">
                  <c:v>17.170574276315794</c:v>
                </c:pt>
                <c:pt idx="2796">
                  <c:v>17.170574276315794</c:v>
                </c:pt>
                <c:pt idx="2797">
                  <c:v>17.170574276315794</c:v>
                </c:pt>
                <c:pt idx="2798">
                  <c:v>17.256485723684211</c:v>
                </c:pt>
                <c:pt idx="2799">
                  <c:v>17.284447528641575</c:v>
                </c:pt>
                <c:pt idx="2800">
                  <c:v>17.369937152209491</c:v>
                </c:pt>
                <c:pt idx="2801">
                  <c:v>17.358279476268411</c:v>
                </c:pt>
                <c:pt idx="2802">
                  <c:v>17.358279476268411</c:v>
                </c:pt>
                <c:pt idx="2803">
                  <c:v>17.358279476268411</c:v>
                </c:pt>
                <c:pt idx="2804">
                  <c:v>17.556459967266775</c:v>
                </c:pt>
                <c:pt idx="2805">
                  <c:v>17.533144615384618</c:v>
                </c:pt>
                <c:pt idx="2806">
                  <c:v>17.401024288052373</c:v>
                </c:pt>
                <c:pt idx="2807">
                  <c:v>17.525372831423894</c:v>
                </c:pt>
                <c:pt idx="2808">
                  <c:v>17.280561636661215</c:v>
                </c:pt>
                <c:pt idx="2809">
                  <c:v>17.280561636661215</c:v>
                </c:pt>
                <c:pt idx="2810">
                  <c:v>17.280561636661215</c:v>
                </c:pt>
                <c:pt idx="2811">
                  <c:v>17.467084451718495</c:v>
                </c:pt>
                <c:pt idx="2812">
                  <c:v>17.331078232405893</c:v>
                </c:pt>
                <c:pt idx="2813">
                  <c:v>17.284447528641575</c:v>
                </c:pt>
                <c:pt idx="2814">
                  <c:v>17.385480720130936</c:v>
                </c:pt>
                <c:pt idx="2815">
                  <c:v>17.451540883797055</c:v>
                </c:pt>
                <c:pt idx="2816">
                  <c:v>17.451540883797055</c:v>
                </c:pt>
                <c:pt idx="2817">
                  <c:v>17.451540883797055</c:v>
                </c:pt>
                <c:pt idx="2818">
                  <c:v>17.731325106382979</c:v>
                </c:pt>
                <c:pt idx="2819">
                  <c:v>17.66526494271686</c:v>
                </c:pt>
                <c:pt idx="2820">
                  <c:v>17.898418461538462</c:v>
                </c:pt>
                <c:pt idx="2821">
                  <c:v>17.956706841243864</c:v>
                </c:pt>
                <c:pt idx="2822">
                  <c:v>17.820700621931262</c:v>
                </c:pt>
                <c:pt idx="2823">
                  <c:v>17.820700621931262</c:v>
                </c:pt>
                <c:pt idx="2824">
                  <c:v>17.820700621931262</c:v>
                </c:pt>
                <c:pt idx="2825">
                  <c:v>17.8556736497545</c:v>
                </c:pt>
                <c:pt idx="2826">
                  <c:v>17.913962029459903</c:v>
                </c:pt>
                <c:pt idx="2827">
                  <c:v>17.952820949263504</c:v>
                </c:pt>
                <c:pt idx="2828">
                  <c:v>17.945049165302784</c:v>
                </c:pt>
                <c:pt idx="2829">
                  <c:v>17.991077650897228</c:v>
                </c:pt>
                <c:pt idx="2830">
                  <c:v>17.991077650897228</c:v>
                </c:pt>
                <c:pt idx="2831">
                  <c:v>17.991077650897228</c:v>
                </c:pt>
                <c:pt idx="2832">
                  <c:v>18.033683001631321</c:v>
                </c:pt>
                <c:pt idx="2833">
                  <c:v>17.979458009787933</c:v>
                </c:pt>
                <c:pt idx="2834">
                  <c:v>18.072415138662322</c:v>
                </c:pt>
                <c:pt idx="2835">
                  <c:v>17.952345513866231</c:v>
                </c:pt>
                <c:pt idx="2836">
                  <c:v>17.967838368678631</c:v>
                </c:pt>
                <c:pt idx="2837">
                  <c:v>17.967838368678631</c:v>
                </c:pt>
                <c:pt idx="2838">
                  <c:v>17.967838368678631</c:v>
                </c:pt>
                <c:pt idx="2839">
                  <c:v>18.064668711256118</c:v>
                </c:pt>
                <c:pt idx="2840">
                  <c:v>18.262202610114191</c:v>
                </c:pt>
                <c:pt idx="2841">
                  <c:v>18.407448123980426</c:v>
                </c:pt>
                <c:pt idx="2842">
                  <c:v>18.424877585644374</c:v>
                </c:pt>
                <c:pt idx="2843">
                  <c:v>18.409384730831977</c:v>
                </c:pt>
                <c:pt idx="2844">
                  <c:v>18.409384730831977</c:v>
                </c:pt>
                <c:pt idx="2845">
                  <c:v>18.409384730831977</c:v>
                </c:pt>
                <c:pt idx="2846">
                  <c:v>18.680509690048943</c:v>
                </c:pt>
                <c:pt idx="2847">
                  <c:v>18.626284698205549</c:v>
                </c:pt>
                <c:pt idx="2848">
                  <c:v>18.746354323001633</c:v>
                </c:pt>
                <c:pt idx="2849">
                  <c:v>18.479102577487765</c:v>
                </c:pt>
                <c:pt idx="2850">
                  <c:v>18.61466505709625</c:v>
                </c:pt>
                <c:pt idx="2851">
                  <c:v>18.61466505709625</c:v>
                </c:pt>
                <c:pt idx="2852">
                  <c:v>18.61466505709625</c:v>
                </c:pt>
                <c:pt idx="2853">
                  <c:v>18.69600254486134</c:v>
                </c:pt>
                <c:pt idx="2854">
                  <c:v>18.839311451876025</c:v>
                </c:pt>
                <c:pt idx="2855">
                  <c:v>18.889663230016314</c:v>
                </c:pt>
                <c:pt idx="2856">
                  <c:v>18.606918629690053</c:v>
                </c:pt>
                <c:pt idx="2857">
                  <c:v>18.637904339314851</c:v>
                </c:pt>
                <c:pt idx="2858">
                  <c:v>18.637904339314851</c:v>
                </c:pt>
                <c:pt idx="2859">
                  <c:v>18.637904339314851</c:v>
                </c:pt>
                <c:pt idx="2860">
                  <c:v>18.701309350649353</c:v>
                </c:pt>
                <c:pt idx="2861">
                  <c:v>18.789959415584416</c:v>
                </c:pt>
                <c:pt idx="2862">
                  <c:v>18.639639740259739</c:v>
                </c:pt>
                <c:pt idx="2863">
                  <c:v>18.639639740259739</c:v>
                </c:pt>
                <c:pt idx="2864">
                  <c:v>18.832357272727272</c:v>
                </c:pt>
                <c:pt idx="2865">
                  <c:v>18.832357272727272</c:v>
                </c:pt>
                <c:pt idx="2866">
                  <c:v>18.832357272727272</c:v>
                </c:pt>
                <c:pt idx="2867">
                  <c:v>18.998094350649353</c:v>
                </c:pt>
                <c:pt idx="2868">
                  <c:v>18.786105064935064</c:v>
                </c:pt>
                <c:pt idx="2869">
                  <c:v>19.136850974025975</c:v>
                </c:pt>
                <c:pt idx="2870">
                  <c:v>19.044346558441557</c:v>
                </c:pt>
                <c:pt idx="2871">
                  <c:v>19.148414025974027</c:v>
                </c:pt>
                <c:pt idx="2872">
                  <c:v>19.148414025974027</c:v>
                </c:pt>
                <c:pt idx="2873">
                  <c:v>19.148414025974027</c:v>
                </c:pt>
                <c:pt idx="2874">
                  <c:v>18.917152987012987</c:v>
                </c:pt>
                <c:pt idx="2875">
                  <c:v>18.489320064935065</c:v>
                </c:pt>
                <c:pt idx="2876">
                  <c:v>18.52400922077922</c:v>
                </c:pt>
                <c:pt idx="2877">
                  <c:v>18.562552727272728</c:v>
                </c:pt>
                <c:pt idx="2878">
                  <c:v>18.666620194805194</c:v>
                </c:pt>
                <c:pt idx="2879">
                  <c:v>18.666620194805194</c:v>
                </c:pt>
                <c:pt idx="2880">
                  <c:v>18.666620194805194</c:v>
                </c:pt>
                <c:pt idx="2881">
                  <c:v>18.473902662337665</c:v>
                </c:pt>
                <c:pt idx="2882">
                  <c:v>18.127011103896102</c:v>
                </c:pt>
                <c:pt idx="2883">
                  <c:v>18.28503948051948</c:v>
                </c:pt>
                <c:pt idx="2884">
                  <c:v>18.22722422077922</c:v>
                </c:pt>
                <c:pt idx="2885">
                  <c:v>18.173263311688309</c:v>
                </c:pt>
                <c:pt idx="2886">
                  <c:v>18.173263311688309</c:v>
                </c:pt>
                <c:pt idx="2887">
                  <c:v>18.173263311688309</c:v>
                </c:pt>
                <c:pt idx="2888">
                  <c:v>18.466193961038964</c:v>
                </c:pt>
                <c:pt idx="2889">
                  <c:v>18.223369870129872</c:v>
                </c:pt>
                <c:pt idx="2890">
                  <c:v>18.159412516129031</c:v>
                </c:pt>
                <c:pt idx="2891">
                  <c:v>18.301103419354838</c:v>
                </c:pt>
                <c:pt idx="2892">
                  <c:v>17.998574193548389</c:v>
                </c:pt>
                <c:pt idx="2893">
                  <c:v>17.998574193548389</c:v>
                </c:pt>
                <c:pt idx="2894">
                  <c:v>17.998574193548389</c:v>
                </c:pt>
                <c:pt idx="2895">
                  <c:v>18.052186967741939</c:v>
                </c:pt>
                <c:pt idx="2896">
                  <c:v>18.304932903225808</c:v>
                </c:pt>
                <c:pt idx="2897">
                  <c:v>18.151753548387102</c:v>
                </c:pt>
                <c:pt idx="2898">
                  <c:v>18.251320129032262</c:v>
                </c:pt>
                <c:pt idx="2899">
                  <c:v>18.228343225806451</c:v>
                </c:pt>
                <c:pt idx="2900">
                  <c:v>18.228343225806451</c:v>
                </c:pt>
                <c:pt idx="2901">
                  <c:v>18.228343225806451</c:v>
                </c:pt>
                <c:pt idx="2902">
                  <c:v>18.151753548387102</c:v>
                </c:pt>
                <c:pt idx="2903">
                  <c:v>17.856883290322585</c:v>
                </c:pt>
                <c:pt idx="2904">
                  <c:v>18.071334387096776</c:v>
                </c:pt>
                <c:pt idx="2905">
                  <c:v>17.912410806451618</c:v>
                </c:pt>
                <c:pt idx="2906">
                  <c:v>17.902837096774192</c:v>
                </c:pt>
                <c:pt idx="2907">
                  <c:v>17.902837096774192</c:v>
                </c:pt>
                <c:pt idx="2908">
                  <c:v>17.902837096774192</c:v>
                </c:pt>
                <c:pt idx="2909">
                  <c:v>17.929643483870972</c:v>
                </c:pt>
                <c:pt idx="2910">
                  <c:v>17.879860193548392</c:v>
                </c:pt>
                <c:pt idx="2911">
                  <c:v>18.078993354838715</c:v>
                </c:pt>
                <c:pt idx="2912">
                  <c:v>17.853053806451612</c:v>
                </c:pt>
                <c:pt idx="2913">
                  <c:v>17.998574193548389</c:v>
                </c:pt>
                <c:pt idx="2914">
                  <c:v>17.998574193548389</c:v>
                </c:pt>
                <c:pt idx="2915">
                  <c:v>17.998574193548389</c:v>
                </c:pt>
                <c:pt idx="2916">
                  <c:v>17.998574193548389</c:v>
                </c:pt>
                <c:pt idx="2917">
                  <c:v>17.998574193548389</c:v>
                </c:pt>
                <c:pt idx="2918">
                  <c:v>18.213025290322584</c:v>
                </c:pt>
                <c:pt idx="2919">
                  <c:v>18.373863612903229</c:v>
                </c:pt>
                <c:pt idx="2920">
                  <c:v>18.213025290322584</c:v>
                </c:pt>
                <c:pt idx="2921">
                  <c:v>18.125322118780097</c:v>
                </c:pt>
                <c:pt idx="2922">
                  <c:v>18.125322118780097</c:v>
                </c:pt>
                <c:pt idx="2923">
                  <c:v>18.125322118780097</c:v>
                </c:pt>
                <c:pt idx="2924">
                  <c:v>18.559781059390048</c:v>
                </c:pt>
                <c:pt idx="2925">
                  <c:v>18.940885393258426</c:v>
                </c:pt>
                <c:pt idx="2926">
                  <c:v>18.361606805778489</c:v>
                </c:pt>
                <c:pt idx="2927">
                  <c:v>18.525481669341897</c:v>
                </c:pt>
                <c:pt idx="2928">
                  <c:v>18.525481669341897</c:v>
                </c:pt>
                <c:pt idx="2929">
                  <c:v>18.525481669341897</c:v>
                </c:pt>
                <c:pt idx="2930">
                  <c:v>18.544536886035317</c:v>
                </c:pt>
                <c:pt idx="2931">
                  <c:v>18.918019133226327</c:v>
                </c:pt>
                <c:pt idx="2932">
                  <c:v>18.834176179775284</c:v>
                </c:pt>
                <c:pt idx="2933">
                  <c:v>18.967562696629216</c:v>
                </c:pt>
                <c:pt idx="2934">
                  <c:v>18.73127800963082</c:v>
                </c:pt>
                <c:pt idx="2935">
                  <c:v>18.73127800963082</c:v>
                </c:pt>
                <c:pt idx="2936">
                  <c:v>18.73127800963082</c:v>
                </c:pt>
                <c:pt idx="2937">
                  <c:v>19.017106260032104</c:v>
                </c:pt>
                <c:pt idx="2938">
                  <c:v>18.933263306581065</c:v>
                </c:pt>
                <c:pt idx="2939">
                  <c:v>18.773199486356344</c:v>
                </c:pt>
                <c:pt idx="2940">
                  <c:v>18.769388443017657</c:v>
                </c:pt>
                <c:pt idx="2941">
                  <c:v>18.757955313001606</c:v>
                </c:pt>
                <c:pt idx="2942">
                  <c:v>18.757955313001606</c:v>
                </c:pt>
                <c:pt idx="2943">
                  <c:v>18.757955313001606</c:v>
                </c:pt>
                <c:pt idx="2944">
                  <c:v>18.815120963081863</c:v>
                </c:pt>
                <c:pt idx="2945">
                  <c:v>19.253390947030496</c:v>
                </c:pt>
                <c:pt idx="2946">
                  <c:v>19.146681733547357</c:v>
                </c:pt>
                <c:pt idx="2947">
                  <c:v>19.039972520064211</c:v>
                </c:pt>
                <c:pt idx="2948">
                  <c:v>19.028539390048159</c:v>
                </c:pt>
                <c:pt idx="2949">
                  <c:v>19.028539390048159</c:v>
                </c:pt>
                <c:pt idx="2950">
                  <c:v>19.028539390048159</c:v>
                </c:pt>
                <c:pt idx="2951">
                  <c:v>18.887530786516852</c:v>
                </c:pt>
                <c:pt idx="2952">
                  <c:v>18.744315789473685</c:v>
                </c:pt>
                <c:pt idx="2953">
                  <c:v>18.93365231259968</c:v>
                </c:pt>
                <c:pt idx="2954">
                  <c:v>18.695088293460927</c:v>
                </c:pt>
                <c:pt idx="2955">
                  <c:v>18.558765996810205</c:v>
                </c:pt>
                <c:pt idx="2956">
                  <c:v>18.558765996810205</c:v>
                </c:pt>
                <c:pt idx="2957">
                  <c:v>18.558765996810205</c:v>
                </c:pt>
                <c:pt idx="2958">
                  <c:v>18.623140414673049</c:v>
                </c:pt>
                <c:pt idx="2959">
                  <c:v>18.573912918660287</c:v>
                </c:pt>
                <c:pt idx="2960">
                  <c:v>18.49060484848485</c:v>
                </c:pt>
                <c:pt idx="2961">
                  <c:v>18.36942947368421</c:v>
                </c:pt>
                <c:pt idx="2962">
                  <c:v>18.539832344497608</c:v>
                </c:pt>
                <c:pt idx="2963">
                  <c:v>18.539832344497608</c:v>
                </c:pt>
                <c:pt idx="2964">
                  <c:v>18.539832344497608</c:v>
                </c:pt>
                <c:pt idx="2965">
                  <c:v>18.672367910685804</c:v>
                </c:pt>
                <c:pt idx="2966">
                  <c:v>18.755675980861245</c:v>
                </c:pt>
                <c:pt idx="2967">
                  <c:v>18.729168867623603</c:v>
                </c:pt>
                <c:pt idx="2968">
                  <c:v>18.918505390749601</c:v>
                </c:pt>
                <c:pt idx="2969">
                  <c:v>19.00938692185008</c:v>
                </c:pt>
                <c:pt idx="2970">
                  <c:v>19.00938692185008</c:v>
                </c:pt>
                <c:pt idx="2971">
                  <c:v>19.00938692185008</c:v>
                </c:pt>
                <c:pt idx="2972">
                  <c:v>19.130562296650716</c:v>
                </c:pt>
                <c:pt idx="2973">
                  <c:v>19.088908261562999</c:v>
                </c:pt>
                <c:pt idx="2974">
                  <c:v>19.062401148325357</c:v>
                </c:pt>
                <c:pt idx="2975">
                  <c:v>19.069974609250398</c:v>
                </c:pt>
                <c:pt idx="2976">
                  <c:v>19.047254226475278</c:v>
                </c:pt>
                <c:pt idx="2977">
                  <c:v>19.047254226475278</c:v>
                </c:pt>
                <c:pt idx="2978">
                  <c:v>19.047254226475278</c:v>
                </c:pt>
                <c:pt idx="2979">
                  <c:v>18.748102519936204</c:v>
                </c:pt>
                <c:pt idx="2980">
                  <c:v>18.726662412698413</c:v>
                </c:pt>
                <c:pt idx="2981">
                  <c:v>18.869872952380948</c:v>
                </c:pt>
                <c:pt idx="2982">
                  <c:v>18.786961587301587</c:v>
                </c:pt>
                <c:pt idx="2983">
                  <c:v>18.858566857142854</c:v>
                </c:pt>
                <c:pt idx="2984">
                  <c:v>18.858566857142854</c:v>
                </c:pt>
                <c:pt idx="2985">
                  <c:v>18.858566857142854</c:v>
                </c:pt>
                <c:pt idx="2986">
                  <c:v>18.847260761904764</c:v>
                </c:pt>
                <c:pt idx="2987">
                  <c:v>19.129913142857141</c:v>
                </c:pt>
                <c:pt idx="2988">
                  <c:v>20.053244253968256</c:v>
                </c:pt>
                <c:pt idx="2989">
                  <c:v>19.943951999999999</c:v>
                </c:pt>
                <c:pt idx="2990">
                  <c:v>19.729136190476193</c:v>
                </c:pt>
                <c:pt idx="2991">
                  <c:v>19.729136190476193</c:v>
                </c:pt>
                <c:pt idx="2992">
                  <c:v>19.729136190476193</c:v>
                </c:pt>
                <c:pt idx="2993">
                  <c:v>20.004251174603173</c:v>
                </c:pt>
                <c:pt idx="2994">
                  <c:v>20.648698603174608</c:v>
                </c:pt>
                <c:pt idx="2995">
                  <c:v>20.460263682539686</c:v>
                </c:pt>
                <c:pt idx="2996">
                  <c:v>20.415039301587303</c:v>
                </c:pt>
                <c:pt idx="2997">
                  <c:v>20.554481142857142</c:v>
                </c:pt>
                <c:pt idx="2998">
                  <c:v>20.554481142857142</c:v>
                </c:pt>
                <c:pt idx="2999">
                  <c:v>20.554481142857142</c:v>
                </c:pt>
                <c:pt idx="3000">
                  <c:v>19.951489396825398</c:v>
                </c:pt>
                <c:pt idx="3001">
                  <c:v>19.484170793650794</c:v>
                </c:pt>
                <c:pt idx="3002">
                  <c:v>19.77436057142857</c:v>
                </c:pt>
                <c:pt idx="3003">
                  <c:v>19.883652825396826</c:v>
                </c:pt>
                <c:pt idx="3004">
                  <c:v>19.883652825396826</c:v>
                </c:pt>
                <c:pt idx="3005">
                  <c:v>19.883652825396826</c:v>
                </c:pt>
                <c:pt idx="3006">
                  <c:v>19.883652825396826</c:v>
                </c:pt>
                <c:pt idx="3007">
                  <c:v>19.883652825396826</c:v>
                </c:pt>
                <c:pt idx="3008">
                  <c:v>20.377352317460318</c:v>
                </c:pt>
                <c:pt idx="3009">
                  <c:v>20.249216571428573</c:v>
                </c:pt>
                <c:pt idx="3010">
                  <c:v>19.943951999999999</c:v>
                </c:pt>
                <c:pt idx="3011">
                  <c:v>20.016603470031548</c:v>
                </c:pt>
                <c:pt idx="3012">
                  <c:v>20.016603470031548</c:v>
                </c:pt>
                <c:pt idx="3013">
                  <c:v>20.016603470031548</c:v>
                </c:pt>
                <c:pt idx="3014">
                  <c:v>20.286237791798108</c:v>
                </c:pt>
                <c:pt idx="3015">
                  <c:v>20.050307760252366</c:v>
                </c:pt>
                <c:pt idx="3016">
                  <c:v>19.743224227129343</c:v>
                </c:pt>
                <c:pt idx="3017">
                  <c:v>19.975409337539432</c:v>
                </c:pt>
                <c:pt idx="3018">
                  <c:v>19.649601198738171</c:v>
                </c:pt>
                <c:pt idx="3019">
                  <c:v>19.649601198738171</c:v>
                </c:pt>
                <c:pt idx="3020">
                  <c:v>19.649601198738171</c:v>
                </c:pt>
                <c:pt idx="3021">
                  <c:v>19.668325804416405</c:v>
                </c:pt>
                <c:pt idx="3022">
                  <c:v>19.754458990536282</c:v>
                </c:pt>
                <c:pt idx="3023">
                  <c:v>19.896765993690853</c:v>
                </c:pt>
                <c:pt idx="3024">
                  <c:v>19.702030094637227</c:v>
                </c:pt>
                <c:pt idx="3025">
                  <c:v>19.544743406940064</c:v>
                </c:pt>
                <c:pt idx="3026">
                  <c:v>19.544743406940064</c:v>
                </c:pt>
                <c:pt idx="3027">
                  <c:v>19.544743406940064</c:v>
                </c:pt>
                <c:pt idx="3028">
                  <c:v>19.252639558359622</c:v>
                </c:pt>
                <c:pt idx="3029">
                  <c:v>19.001729842271295</c:v>
                </c:pt>
                <c:pt idx="3030">
                  <c:v>19.15152668769716</c:v>
                </c:pt>
                <c:pt idx="3031">
                  <c:v>18.672176782334386</c:v>
                </c:pt>
                <c:pt idx="3032">
                  <c:v>18.855677917981073</c:v>
                </c:pt>
                <c:pt idx="3033">
                  <c:v>18.855677917981073</c:v>
                </c:pt>
                <c:pt idx="3034">
                  <c:v>18.855677917981073</c:v>
                </c:pt>
                <c:pt idx="3035">
                  <c:v>18.649707255520507</c:v>
                </c:pt>
                <c:pt idx="3036">
                  <c:v>18.410032302839117</c:v>
                </c:pt>
                <c:pt idx="3037">
                  <c:v>18.61225804416404</c:v>
                </c:pt>
                <c:pt idx="3038">
                  <c:v>18.717115835962147</c:v>
                </c:pt>
                <c:pt idx="3039">
                  <c:v>18.717115835962147</c:v>
                </c:pt>
                <c:pt idx="3040">
                  <c:v>18.717115835962147</c:v>
                </c:pt>
                <c:pt idx="3041">
                  <c:v>18.570659530516433</c:v>
                </c:pt>
                <c:pt idx="3042">
                  <c:v>18.570659530516433</c:v>
                </c:pt>
                <c:pt idx="3043">
                  <c:v>18.492631549295776</c:v>
                </c:pt>
                <c:pt idx="3044">
                  <c:v>18.749009201877939</c:v>
                </c:pt>
                <c:pt idx="3045">
                  <c:v>18.879055837245701</c:v>
                </c:pt>
                <c:pt idx="3046">
                  <c:v>18.901349546165886</c:v>
                </c:pt>
                <c:pt idx="3047">
                  <c:v>18.901349546165886</c:v>
                </c:pt>
                <c:pt idx="3048">
                  <c:v>18.901349546165886</c:v>
                </c:pt>
                <c:pt idx="3049">
                  <c:v>18.767587292644759</c:v>
                </c:pt>
                <c:pt idx="3050">
                  <c:v>18.749009201877939</c:v>
                </c:pt>
                <c:pt idx="3051">
                  <c:v>18.804743474178405</c:v>
                </c:pt>
                <c:pt idx="3052">
                  <c:v>19.031396181533648</c:v>
                </c:pt>
                <c:pt idx="3053">
                  <c:v>18.90506516431925</c:v>
                </c:pt>
                <c:pt idx="3054">
                  <c:v>18.90506516431925</c:v>
                </c:pt>
                <c:pt idx="3055">
                  <c:v>18.90506516431925</c:v>
                </c:pt>
                <c:pt idx="3056">
                  <c:v>18.83818403755869</c:v>
                </c:pt>
                <c:pt idx="3057">
                  <c:v>18.949652582159622</c:v>
                </c:pt>
                <c:pt idx="3058">
                  <c:v>19.005386854460099</c:v>
                </c:pt>
                <c:pt idx="3059">
                  <c:v>19.109424162754305</c:v>
                </c:pt>
                <c:pt idx="3060">
                  <c:v>19.324930015649453</c:v>
                </c:pt>
                <c:pt idx="3061">
                  <c:v>19.324930015649453</c:v>
                </c:pt>
                <c:pt idx="3062">
                  <c:v>19.324930015649453</c:v>
                </c:pt>
                <c:pt idx="3063">
                  <c:v>19.350939342723006</c:v>
                </c:pt>
                <c:pt idx="3064">
                  <c:v>19.287773834115807</c:v>
                </c:pt>
                <c:pt idx="3065">
                  <c:v>19.250617652582161</c:v>
                </c:pt>
                <c:pt idx="3066">
                  <c:v>19.198598998435056</c:v>
                </c:pt>
                <c:pt idx="3067">
                  <c:v>19.362086197183103</c:v>
                </c:pt>
                <c:pt idx="3068">
                  <c:v>19.362086197183103</c:v>
                </c:pt>
                <c:pt idx="3069">
                  <c:v>19.362086197183103</c:v>
                </c:pt>
                <c:pt idx="3070">
                  <c:v>19.362086197183103</c:v>
                </c:pt>
                <c:pt idx="3071">
                  <c:v>19.915713302034433</c:v>
                </c:pt>
                <c:pt idx="3072">
                  <c:v>20.120642604651167</c:v>
                </c:pt>
                <c:pt idx="3073">
                  <c:v>19.881374077519379</c:v>
                </c:pt>
                <c:pt idx="3074">
                  <c:v>20.061745736434112</c:v>
                </c:pt>
                <c:pt idx="3075">
                  <c:v>20.061745736434112</c:v>
                </c:pt>
                <c:pt idx="3076">
                  <c:v>20.061745736434112</c:v>
                </c:pt>
                <c:pt idx="3077">
                  <c:v>19.664191875968996</c:v>
                </c:pt>
                <c:pt idx="3078">
                  <c:v>19.51326865116279</c:v>
                </c:pt>
                <c:pt idx="3079">
                  <c:v>19.704683472868215</c:v>
                </c:pt>
                <c:pt idx="3080">
                  <c:v>19.524311813953489</c:v>
                </c:pt>
                <c:pt idx="3081">
                  <c:v>19.366026480620153</c:v>
                </c:pt>
                <c:pt idx="3082">
                  <c:v>19.366026480620153</c:v>
                </c:pt>
                <c:pt idx="3083">
                  <c:v>19.366026480620153</c:v>
                </c:pt>
                <c:pt idx="3084">
                  <c:v>19.307129612403106</c:v>
                </c:pt>
                <c:pt idx="3085">
                  <c:v>19.380750697674419</c:v>
                </c:pt>
                <c:pt idx="3086">
                  <c:v>19.616338170542637</c:v>
                </c:pt>
                <c:pt idx="3087">
                  <c:v>19.354983317829461</c:v>
                </c:pt>
                <c:pt idx="3088">
                  <c:v>19.623700279069769</c:v>
                </c:pt>
                <c:pt idx="3089">
                  <c:v>19.623700279069769</c:v>
                </c:pt>
                <c:pt idx="3090">
                  <c:v>19.623700279069769</c:v>
                </c:pt>
                <c:pt idx="3091">
                  <c:v>19.57952762790698</c:v>
                </c:pt>
                <c:pt idx="3092">
                  <c:v>19.896098294573648</c:v>
                </c:pt>
                <c:pt idx="3093">
                  <c:v>19.774623503875969</c:v>
                </c:pt>
                <c:pt idx="3094">
                  <c:v>19.586889736434106</c:v>
                </c:pt>
                <c:pt idx="3095">
                  <c:v>19.620019224806203</c:v>
                </c:pt>
                <c:pt idx="3096">
                  <c:v>19.620019224806203</c:v>
                </c:pt>
                <c:pt idx="3097">
                  <c:v>19.620019224806203</c:v>
                </c:pt>
                <c:pt idx="3098">
                  <c:v>19.620019224806203</c:v>
                </c:pt>
                <c:pt idx="3099">
                  <c:v>19.660510821705429</c:v>
                </c:pt>
                <c:pt idx="3100">
                  <c:v>19.778304558139538</c:v>
                </c:pt>
                <c:pt idx="3101">
                  <c:v>19.667872930232555</c:v>
                </c:pt>
                <c:pt idx="3102">
                  <c:v>19.275500861538461</c:v>
                </c:pt>
                <c:pt idx="3103">
                  <c:v>19.275500861538461</c:v>
                </c:pt>
                <c:pt idx="3104">
                  <c:v>19.275500861538461</c:v>
                </c:pt>
                <c:pt idx="3105">
                  <c:v>19.257237169230773</c:v>
                </c:pt>
                <c:pt idx="3106">
                  <c:v>19.374124800000004</c:v>
                </c:pt>
                <c:pt idx="3107">
                  <c:v>19.355861107692309</c:v>
                </c:pt>
                <c:pt idx="3108">
                  <c:v>19.238973476923078</c:v>
                </c:pt>
                <c:pt idx="3109">
                  <c:v>19.125738584615384</c:v>
                </c:pt>
                <c:pt idx="3110">
                  <c:v>19.125738584615384</c:v>
                </c:pt>
                <c:pt idx="3111">
                  <c:v>19.125738584615384</c:v>
                </c:pt>
                <c:pt idx="3112">
                  <c:v>19.293764553846156</c:v>
                </c:pt>
                <c:pt idx="3113">
                  <c:v>19.312028246153847</c:v>
                </c:pt>
                <c:pt idx="3114">
                  <c:v>19.330291938461539</c:v>
                </c:pt>
                <c:pt idx="3115">
                  <c:v>19.447179569230769</c:v>
                </c:pt>
                <c:pt idx="3116">
                  <c:v>19.308375507692308</c:v>
                </c:pt>
                <c:pt idx="3117">
                  <c:v>19.308375507692308</c:v>
                </c:pt>
                <c:pt idx="3118">
                  <c:v>19.308375507692308</c:v>
                </c:pt>
                <c:pt idx="3119">
                  <c:v>19.180529661538465</c:v>
                </c:pt>
                <c:pt idx="3120">
                  <c:v>19.129391323076923</c:v>
                </c:pt>
                <c:pt idx="3121">
                  <c:v>19.147655015384615</c:v>
                </c:pt>
                <c:pt idx="3122">
                  <c:v>19.370472061538461</c:v>
                </c:pt>
                <c:pt idx="3123">
                  <c:v>19.772273292307691</c:v>
                </c:pt>
                <c:pt idx="3124">
                  <c:v>19.772273292307691</c:v>
                </c:pt>
                <c:pt idx="3125">
                  <c:v>19.772273292307691</c:v>
                </c:pt>
                <c:pt idx="3126">
                  <c:v>20.221560123076923</c:v>
                </c:pt>
                <c:pt idx="3127">
                  <c:v>19.929341046153848</c:v>
                </c:pt>
                <c:pt idx="3128">
                  <c:v>20.090061538461544</c:v>
                </c:pt>
                <c:pt idx="3129">
                  <c:v>19.922035569230772</c:v>
                </c:pt>
                <c:pt idx="3130">
                  <c:v>20.448029907692309</c:v>
                </c:pt>
                <c:pt idx="3131">
                  <c:v>20.448029907692309</c:v>
                </c:pt>
                <c:pt idx="3132">
                  <c:v>20.448029907692309</c:v>
                </c:pt>
                <c:pt idx="3133">
                  <c:v>20.201316702290079</c:v>
                </c:pt>
                <c:pt idx="3134">
                  <c:v>20.719670961832065</c:v>
                </c:pt>
                <c:pt idx="3135">
                  <c:v>20.295562931297713</c:v>
                </c:pt>
                <c:pt idx="3136">
                  <c:v>20.125194748091602</c:v>
                </c:pt>
                <c:pt idx="3137">
                  <c:v>20.009199389312975</c:v>
                </c:pt>
                <c:pt idx="3138">
                  <c:v>20.009199389312975</c:v>
                </c:pt>
                <c:pt idx="3139">
                  <c:v>20.009199389312975</c:v>
                </c:pt>
                <c:pt idx="3140">
                  <c:v>20.212191267175573</c:v>
                </c:pt>
                <c:pt idx="3141">
                  <c:v>20.230315541984734</c:v>
                </c:pt>
                <c:pt idx="3142">
                  <c:v>20.230315541984734</c:v>
                </c:pt>
                <c:pt idx="3143">
                  <c:v>19.904078595419843</c:v>
                </c:pt>
                <c:pt idx="3144">
                  <c:v>20.404308580152673</c:v>
                </c:pt>
                <c:pt idx="3145">
                  <c:v>20.404308580152673</c:v>
                </c:pt>
                <c:pt idx="3146">
                  <c:v>20.404308580152673</c:v>
                </c:pt>
                <c:pt idx="3147">
                  <c:v>20.571051908396946</c:v>
                </c:pt>
                <c:pt idx="3148">
                  <c:v>20.817542045801527</c:v>
                </c:pt>
                <c:pt idx="3149">
                  <c:v>20.516679083969468</c:v>
                </c:pt>
                <c:pt idx="3150">
                  <c:v>20.027323664122139</c:v>
                </c:pt>
                <c:pt idx="3151">
                  <c:v>20.08894619847328</c:v>
                </c:pt>
                <c:pt idx="3152">
                  <c:v>20.08894619847328</c:v>
                </c:pt>
                <c:pt idx="3153">
                  <c:v>20.08894619847328</c:v>
                </c:pt>
                <c:pt idx="3154">
                  <c:v>19.599590778625956</c:v>
                </c:pt>
                <c:pt idx="3155">
                  <c:v>19.780833526717561</c:v>
                </c:pt>
                <c:pt idx="3156">
                  <c:v>19.403848610687024</c:v>
                </c:pt>
                <c:pt idx="3157">
                  <c:v>19.759084396946562</c:v>
                </c:pt>
                <c:pt idx="3158">
                  <c:v>19.563342229007635</c:v>
                </c:pt>
                <c:pt idx="3159">
                  <c:v>19.563342229007635</c:v>
                </c:pt>
                <c:pt idx="3160">
                  <c:v>19.563342229007635</c:v>
                </c:pt>
                <c:pt idx="3161">
                  <c:v>19.563342229007635</c:v>
                </c:pt>
                <c:pt idx="3162">
                  <c:v>19.701086717557253</c:v>
                </c:pt>
                <c:pt idx="3163">
                  <c:v>20.0454479389313</c:v>
                </c:pt>
                <c:pt idx="3164">
                  <c:v>19.927378877086493</c:v>
                </c:pt>
                <c:pt idx="3165">
                  <c:v>19.88414464339909</c:v>
                </c:pt>
                <c:pt idx="3166">
                  <c:v>19.88414464339909</c:v>
                </c:pt>
                <c:pt idx="3167">
                  <c:v>19.88414464339909</c:v>
                </c:pt>
                <c:pt idx="3168">
                  <c:v>20.125535781487102</c:v>
                </c:pt>
                <c:pt idx="3169">
                  <c:v>20.039067314112295</c:v>
                </c:pt>
                <c:pt idx="3170">
                  <c:v>20.035464461305004</c:v>
                </c:pt>
                <c:pt idx="3171">
                  <c:v>19.894953201820943</c:v>
                </c:pt>
                <c:pt idx="3172">
                  <c:v>19.801279028831562</c:v>
                </c:pt>
                <c:pt idx="3173">
                  <c:v>19.801279028831562</c:v>
                </c:pt>
                <c:pt idx="3174">
                  <c:v>19.801279028831562</c:v>
                </c:pt>
                <c:pt idx="3175">
                  <c:v>19.711207708649471</c:v>
                </c:pt>
                <c:pt idx="3176">
                  <c:v>19.812087587253412</c:v>
                </c:pt>
                <c:pt idx="3177">
                  <c:v>19.88414464339909</c:v>
                </c:pt>
                <c:pt idx="3178">
                  <c:v>20.179578573596356</c:v>
                </c:pt>
                <c:pt idx="3179">
                  <c:v>20.071492989377845</c:v>
                </c:pt>
                <c:pt idx="3180">
                  <c:v>20.071492989377845</c:v>
                </c:pt>
                <c:pt idx="3181">
                  <c:v>20.071492989377845</c:v>
                </c:pt>
                <c:pt idx="3182">
                  <c:v>19.999435933232171</c:v>
                </c:pt>
                <c:pt idx="3183">
                  <c:v>20.175975720789072</c:v>
                </c:pt>
                <c:pt idx="3184">
                  <c:v>20.348912655538694</c:v>
                </c:pt>
                <c:pt idx="3185">
                  <c:v>20.456998239757208</c:v>
                </c:pt>
                <c:pt idx="3186">
                  <c:v>20.248032776934746</c:v>
                </c:pt>
                <c:pt idx="3187">
                  <c:v>20.248032776934746</c:v>
                </c:pt>
                <c:pt idx="3188">
                  <c:v>20.248032776934746</c:v>
                </c:pt>
                <c:pt idx="3189">
                  <c:v>20.511041031866462</c:v>
                </c:pt>
                <c:pt idx="3190">
                  <c:v>20.644346585735963</c:v>
                </c:pt>
                <c:pt idx="3191">
                  <c:v>20.384941183611534</c:v>
                </c:pt>
                <c:pt idx="3192">
                  <c:v>20.449792534142642</c:v>
                </c:pt>
                <c:pt idx="3193">
                  <c:v>20.420969711684371</c:v>
                </c:pt>
                <c:pt idx="3194">
                  <c:v>20.236720360902257</c:v>
                </c:pt>
                <c:pt idx="3195">
                  <c:v>20.236720360902257</c:v>
                </c:pt>
                <c:pt idx="3196">
                  <c:v>20.254572090225569</c:v>
                </c:pt>
                <c:pt idx="3197">
                  <c:v>20.590184601503761</c:v>
                </c:pt>
                <c:pt idx="3198">
                  <c:v>20.897234345864661</c:v>
                </c:pt>
                <c:pt idx="3199">
                  <c:v>20.865101233082711</c:v>
                </c:pt>
                <c:pt idx="3200">
                  <c:v>20.840108812030074</c:v>
                </c:pt>
                <c:pt idx="3201">
                  <c:v>20.840108812030074</c:v>
                </c:pt>
                <c:pt idx="3202">
                  <c:v>20.840108812030074</c:v>
                </c:pt>
                <c:pt idx="3203">
                  <c:v>20.693724631578952</c:v>
                </c:pt>
                <c:pt idx="3204">
                  <c:v>21.382801383458652</c:v>
                </c:pt>
                <c:pt idx="3205">
                  <c:v>21.332816541353385</c:v>
                </c:pt>
                <c:pt idx="3206">
                  <c:v>21.468489684210525</c:v>
                </c:pt>
                <c:pt idx="3207">
                  <c:v>21.17572132330827</c:v>
                </c:pt>
                <c:pt idx="3208">
                  <c:v>21.17572132330827</c:v>
                </c:pt>
                <c:pt idx="3209">
                  <c:v>21.17572132330827</c:v>
                </c:pt>
                <c:pt idx="3210">
                  <c:v>21.036477834586467</c:v>
                </c:pt>
                <c:pt idx="3211">
                  <c:v>21.307824120300754</c:v>
                </c:pt>
                <c:pt idx="3212">
                  <c:v>21.382801383458652</c:v>
                </c:pt>
                <c:pt idx="3213">
                  <c:v>21.132877172932336</c:v>
                </c:pt>
                <c:pt idx="3214">
                  <c:v>21.154299248120303</c:v>
                </c:pt>
                <c:pt idx="3215">
                  <c:v>21.154299248120303</c:v>
                </c:pt>
                <c:pt idx="3216">
                  <c:v>21.154299248120303</c:v>
                </c:pt>
                <c:pt idx="3217">
                  <c:v>21.115025443609024</c:v>
                </c:pt>
                <c:pt idx="3218">
                  <c:v>20.811546045112781</c:v>
                </c:pt>
                <c:pt idx="3219">
                  <c:v>21.193573052631578</c:v>
                </c:pt>
                <c:pt idx="3220">
                  <c:v>21.818383578947373</c:v>
                </c:pt>
                <c:pt idx="3221">
                  <c:v>21.832664962406017</c:v>
                </c:pt>
                <c:pt idx="3222">
                  <c:v>21.832664962406017</c:v>
                </c:pt>
                <c:pt idx="3223">
                  <c:v>21.832664962406017</c:v>
                </c:pt>
                <c:pt idx="3224">
                  <c:v>22.311091308270676</c:v>
                </c:pt>
                <c:pt idx="3225">
                  <c:v>22.164664560357679</c:v>
                </c:pt>
                <c:pt idx="3226">
                  <c:v>21.704669925484357</c:v>
                </c:pt>
                <c:pt idx="3227">
                  <c:v>20.71391225037258</c:v>
                </c:pt>
                <c:pt idx="3228">
                  <c:v>20.544068077496277</c:v>
                </c:pt>
                <c:pt idx="3229">
                  <c:v>20.544068077496277</c:v>
                </c:pt>
                <c:pt idx="3230">
                  <c:v>20.544068077496277</c:v>
                </c:pt>
                <c:pt idx="3231">
                  <c:v>20.43437704918033</c:v>
                </c:pt>
                <c:pt idx="3232">
                  <c:v>20.720989090909093</c:v>
                </c:pt>
                <c:pt idx="3233">
                  <c:v>20.830680119225043</c:v>
                </c:pt>
                <c:pt idx="3234">
                  <c:v>20.575913859910585</c:v>
                </c:pt>
                <c:pt idx="3235">
                  <c:v>20.264532876304024</c:v>
                </c:pt>
                <c:pt idx="3236">
                  <c:v>20.264532876304024</c:v>
                </c:pt>
                <c:pt idx="3237">
                  <c:v>20.264532876304024</c:v>
                </c:pt>
                <c:pt idx="3238">
                  <c:v>20.239763934426232</c:v>
                </c:pt>
                <c:pt idx="3239">
                  <c:v>20.728065931445606</c:v>
                </c:pt>
                <c:pt idx="3240">
                  <c:v>20.427300208643814</c:v>
                </c:pt>
                <c:pt idx="3241">
                  <c:v>20.066381341281673</c:v>
                </c:pt>
                <c:pt idx="3242">
                  <c:v>20.43437704918033</c:v>
                </c:pt>
                <c:pt idx="3243">
                  <c:v>20.43437704918033</c:v>
                </c:pt>
                <c:pt idx="3244">
                  <c:v>20.43437704918033</c:v>
                </c:pt>
                <c:pt idx="3245">
                  <c:v>20.965140089418782</c:v>
                </c:pt>
                <c:pt idx="3246">
                  <c:v>20.975755350223547</c:v>
                </c:pt>
                <c:pt idx="3247">
                  <c:v>21.042985335320424</c:v>
                </c:pt>
                <c:pt idx="3248">
                  <c:v>21.173906885245902</c:v>
                </c:pt>
                <c:pt idx="3249">
                  <c:v>21.361443159463487</c:v>
                </c:pt>
                <c:pt idx="3250">
                  <c:v>21.361443159463487</c:v>
                </c:pt>
                <c:pt idx="3251">
                  <c:v>21.361443159463487</c:v>
                </c:pt>
                <c:pt idx="3252">
                  <c:v>21.287136333830109</c:v>
                </c:pt>
                <c:pt idx="3253">
                  <c:v>21.124369001490319</c:v>
                </c:pt>
                <c:pt idx="3254">
                  <c:v>20.866064321907604</c:v>
                </c:pt>
                <c:pt idx="3255">
                  <c:v>20.781105540740743</c:v>
                </c:pt>
                <c:pt idx="3256">
                  <c:v>20.925321066666665</c:v>
                </c:pt>
                <c:pt idx="3257">
                  <c:v>20.925321066666665</c:v>
                </c:pt>
                <c:pt idx="3258">
                  <c:v>20.925321066666665</c:v>
                </c:pt>
                <c:pt idx="3259">
                  <c:v>20.900698903703706</c:v>
                </c:pt>
                <c:pt idx="3260">
                  <c:v>20.629855111111112</c:v>
                </c:pt>
                <c:pt idx="3261">
                  <c:v>20.545436266666666</c:v>
                </c:pt>
                <c:pt idx="3262">
                  <c:v>20.601715496296301</c:v>
                </c:pt>
                <c:pt idx="3263">
                  <c:v>20.605232948148149</c:v>
                </c:pt>
                <c:pt idx="3264">
                  <c:v>20.605232948148149</c:v>
                </c:pt>
                <c:pt idx="3265">
                  <c:v>20.605232948148149</c:v>
                </c:pt>
                <c:pt idx="3266">
                  <c:v>20.749448474074075</c:v>
                </c:pt>
                <c:pt idx="3267">
                  <c:v>20.555988622222223</c:v>
                </c:pt>
                <c:pt idx="3268">
                  <c:v>20.591163140740743</c:v>
                </c:pt>
                <c:pt idx="3269">
                  <c:v>20.643924918518518</c:v>
                </c:pt>
                <c:pt idx="3270">
                  <c:v>20.682616888888891</c:v>
                </c:pt>
                <c:pt idx="3271">
                  <c:v>20.682616888888891</c:v>
                </c:pt>
                <c:pt idx="3272">
                  <c:v>20.682616888888891</c:v>
                </c:pt>
                <c:pt idx="3273">
                  <c:v>21.034362074074078</c:v>
                </c:pt>
                <c:pt idx="3274">
                  <c:v>21.19264740740741</c:v>
                </c:pt>
                <c:pt idx="3275">
                  <c:v>21.037879525925927</c:v>
                </c:pt>
                <c:pt idx="3276">
                  <c:v>20.904216355555555</c:v>
                </c:pt>
                <c:pt idx="3277">
                  <c:v>20.939390874074078</c:v>
                </c:pt>
                <c:pt idx="3278">
                  <c:v>20.939390874074078</c:v>
                </c:pt>
                <c:pt idx="3279">
                  <c:v>20.939390874074078</c:v>
                </c:pt>
                <c:pt idx="3280">
                  <c:v>20.939390874074078</c:v>
                </c:pt>
                <c:pt idx="3281">
                  <c:v>20.939390874074078</c:v>
                </c:pt>
                <c:pt idx="3282">
                  <c:v>21.066019140740742</c:v>
                </c:pt>
                <c:pt idx="3283">
                  <c:v>21.20319976296296</c:v>
                </c:pt>
                <c:pt idx="3284">
                  <c:v>21.178577600000001</c:v>
                </c:pt>
                <c:pt idx="3285">
                  <c:v>21.178577600000001</c:v>
                </c:pt>
                <c:pt idx="3286">
                  <c:v>21.053814256259201</c:v>
                </c:pt>
                <c:pt idx="3287">
                  <c:v>21.053814256259201</c:v>
                </c:pt>
                <c:pt idx="3288">
                  <c:v>21.270611546391752</c:v>
                </c:pt>
                <c:pt idx="3289">
                  <c:v>20.941918880706922</c:v>
                </c:pt>
                <c:pt idx="3290">
                  <c:v>20.917441767304862</c:v>
                </c:pt>
                <c:pt idx="3291">
                  <c:v>20.924435228276877</c:v>
                </c:pt>
                <c:pt idx="3292">
                  <c:v>20.924435228276877</c:v>
                </c:pt>
                <c:pt idx="3293">
                  <c:v>20.924435228276877</c:v>
                </c:pt>
                <c:pt idx="3294">
                  <c:v>21.0118534904271</c:v>
                </c:pt>
                <c:pt idx="3295">
                  <c:v>21.046820795287186</c:v>
                </c:pt>
                <c:pt idx="3296">
                  <c:v>20.910448306332842</c:v>
                </c:pt>
                <c:pt idx="3297">
                  <c:v>20.955905802650957</c:v>
                </c:pt>
                <c:pt idx="3298">
                  <c:v>20.753095434462445</c:v>
                </c:pt>
                <c:pt idx="3299">
                  <c:v>20.753095434462445</c:v>
                </c:pt>
                <c:pt idx="3300">
                  <c:v>20.753095434462445</c:v>
                </c:pt>
                <c:pt idx="3301">
                  <c:v>20.777572547864509</c:v>
                </c:pt>
                <c:pt idx="3302">
                  <c:v>21.127245596465386</c:v>
                </c:pt>
                <c:pt idx="3303">
                  <c:v>21.665742091310751</c:v>
                </c:pt>
                <c:pt idx="3304">
                  <c:v>21.711199587628862</c:v>
                </c:pt>
                <c:pt idx="3305">
                  <c:v>21.826591693667158</c:v>
                </c:pt>
                <c:pt idx="3306">
                  <c:v>21.826591693667158</c:v>
                </c:pt>
                <c:pt idx="3307">
                  <c:v>21.826591693667158</c:v>
                </c:pt>
                <c:pt idx="3308">
                  <c:v>22.137800706921947</c:v>
                </c:pt>
                <c:pt idx="3309">
                  <c:v>21.945480530191457</c:v>
                </c:pt>
                <c:pt idx="3310">
                  <c:v>22.414042415316644</c:v>
                </c:pt>
                <c:pt idx="3311">
                  <c:v>22.840643534609718</c:v>
                </c:pt>
                <c:pt idx="3312">
                  <c:v>22.896591222385862</c:v>
                </c:pt>
                <c:pt idx="3313">
                  <c:v>22.896591222385862</c:v>
                </c:pt>
                <c:pt idx="3314">
                  <c:v>22.896591222385862</c:v>
                </c:pt>
                <c:pt idx="3315">
                  <c:v>23.102898321060383</c:v>
                </c:pt>
                <c:pt idx="3316">
                  <c:v>23.060937555228275</c:v>
                </c:pt>
                <c:pt idx="3317">
                  <c:v>23.261011795620441</c:v>
                </c:pt>
                <c:pt idx="3318">
                  <c:v>23.028782948905114</c:v>
                </c:pt>
                <c:pt idx="3319">
                  <c:v>22.928265985401463</c:v>
                </c:pt>
                <c:pt idx="3320">
                  <c:v>22.928265985401463</c:v>
                </c:pt>
                <c:pt idx="3321">
                  <c:v>22.928265985401463</c:v>
                </c:pt>
                <c:pt idx="3322">
                  <c:v>24.533071299270073</c:v>
                </c:pt>
                <c:pt idx="3323">
                  <c:v>24.47761366423358</c:v>
                </c:pt>
                <c:pt idx="3324">
                  <c:v>25.326808700729927</c:v>
                </c:pt>
                <c:pt idx="3325">
                  <c:v>26.047757956204379</c:v>
                </c:pt>
                <c:pt idx="3326">
                  <c:v>24.276579737226278</c:v>
                </c:pt>
                <c:pt idx="3327">
                  <c:v>24.276579737226278</c:v>
                </c:pt>
                <c:pt idx="3328">
                  <c:v>24.276579737226278</c:v>
                </c:pt>
                <c:pt idx="3329">
                  <c:v>25.527842627737229</c:v>
                </c:pt>
                <c:pt idx="3330">
                  <c:v>24.671715386861319</c:v>
                </c:pt>
                <c:pt idx="3331">
                  <c:v>24.092876321167882</c:v>
                </c:pt>
                <c:pt idx="3332">
                  <c:v>25.181232408759122</c:v>
                </c:pt>
                <c:pt idx="3333">
                  <c:v>25.475851094890512</c:v>
                </c:pt>
                <c:pt idx="3334">
                  <c:v>25.475851094890512</c:v>
                </c:pt>
                <c:pt idx="3335">
                  <c:v>25.475851094890512</c:v>
                </c:pt>
                <c:pt idx="3336">
                  <c:v>26.654325839416057</c:v>
                </c:pt>
                <c:pt idx="3337">
                  <c:v>26.643927532846718</c:v>
                </c:pt>
                <c:pt idx="3338">
                  <c:v>27.208902189781021</c:v>
                </c:pt>
                <c:pt idx="3339">
                  <c:v>27.039063182481755</c:v>
                </c:pt>
                <c:pt idx="3340">
                  <c:v>26.751376700729928</c:v>
                </c:pt>
                <c:pt idx="3341">
                  <c:v>26.751376700729928</c:v>
                </c:pt>
                <c:pt idx="3342">
                  <c:v>26.751376700729928</c:v>
                </c:pt>
                <c:pt idx="3343">
                  <c:v>26.865758072992705</c:v>
                </c:pt>
                <c:pt idx="3344">
                  <c:v>26.006164729927011</c:v>
                </c:pt>
                <c:pt idx="3345">
                  <c:v>26.381270115606934</c:v>
                </c:pt>
                <c:pt idx="3346">
                  <c:v>26.158252485549131</c:v>
                </c:pt>
                <c:pt idx="3347">
                  <c:v>26.370976994219653</c:v>
                </c:pt>
                <c:pt idx="3348">
                  <c:v>26.370976994219653</c:v>
                </c:pt>
                <c:pt idx="3349">
                  <c:v>26.370976994219653</c:v>
                </c:pt>
                <c:pt idx="3350">
                  <c:v>25.279906127167632</c:v>
                </c:pt>
                <c:pt idx="3351">
                  <c:v>25.362251098265901</c:v>
                </c:pt>
                <c:pt idx="3352">
                  <c:v>25.310785491329479</c:v>
                </c:pt>
                <c:pt idx="3353">
                  <c:v>24.792698381502891</c:v>
                </c:pt>
                <c:pt idx="3354">
                  <c:v>24.864750231213876</c:v>
                </c:pt>
                <c:pt idx="3355">
                  <c:v>24.864750231213876</c:v>
                </c:pt>
                <c:pt idx="3356">
                  <c:v>24.864750231213876</c:v>
                </c:pt>
                <c:pt idx="3357">
                  <c:v>24.923077919075144</c:v>
                </c:pt>
                <c:pt idx="3358">
                  <c:v>24.449594335260116</c:v>
                </c:pt>
                <c:pt idx="3359">
                  <c:v>24.576542832369945</c:v>
                </c:pt>
                <c:pt idx="3360">
                  <c:v>24.501059942196534</c:v>
                </c:pt>
                <c:pt idx="3361">
                  <c:v>25.200992196531789</c:v>
                </c:pt>
                <c:pt idx="3362">
                  <c:v>25.200992196531789</c:v>
                </c:pt>
                <c:pt idx="3363">
                  <c:v>25.200992196531789</c:v>
                </c:pt>
                <c:pt idx="3364">
                  <c:v>25.231871560693644</c:v>
                </c:pt>
                <c:pt idx="3365">
                  <c:v>25.128940346820809</c:v>
                </c:pt>
                <c:pt idx="3366">
                  <c:v>25.303923410404625</c:v>
                </c:pt>
                <c:pt idx="3367">
                  <c:v>26.010717745664738</c:v>
                </c:pt>
                <c:pt idx="3368">
                  <c:v>25.921510693641618</c:v>
                </c:pt>
                <c:pt idx="3369">
                  <c:v>25.921510693641618</c:v>
                </c:pt>
                <c:pt idx="3370">
                  <c:v>25.921510693641618</c:v>
                </c:pt>
                <c:pt idx="3371">
                  <c:v>26.312649306358384</c:v>
                </c:pt>
                <c:pt idx="3372">
                  <c:v>26.50821861271676</c:v>
                </c:pt>
                <c:pt idx="3373">
                  <c:v>26.209718092485549</c:v>
                </c:pt>
                <c:pt idx="3374">
                  <c:v>25.749958670520229</c:v>
                </c:pt>
                <c:pt idx="3375">
                  <c:v>25.571544566473992</c:v>
                </c:pt>
                <c:pt idx="3376">
                  <c:v>25.315463290414879</c:v>
                </c:pt>
                <c:pt idx="3377">
                  <c:v>25.315463290414879</c:v>
                </c:pt>
                <c:pt idx="3378">
                  <c:v>25.342636738197424</c:v>
                </c:pt>
                <c:pt idx="3379">
                  <c:v>25.237339628040054</c:v>
                </c:pt>
                <c:pt idx="3380">
                  <c:v>24.901068211731044</c:v>
                </c:pt>
                <c:pt idx="3381">
                  <c:v>25.10486907010014</c:v>
                </c:pt>
                <c:pt idx="3382">
                  <c:v>25.11166243204578</c:v>
                </c:pt>
                <c:pt idx="3383">
                  <c:v>25.11166243204578</c:v>
                </c:pt>
                <c:pt idx="3384">
                  <c:v>25.11166243204578</c:v>
                </c:pt>
                <c:pt idx="3385">
                  <c:v>25.444537167381974</c:v>
                </c:pt>
                <c:pt idx="3386">
                  <c:v>25.74004841201717</c:v>
                </c:pt>
                <c:pt idx="3387">
                  <c:v>25.543040915593703</c:v>
                </c:pt>
                <c:pt idx="3388">
                  <c:v>25.087885665236051</c:v>
                </c:pt>
                <c:pt idx="3389">
                  <c:v>25.087885665236051</c:v>
                </c:pt>
                <c:pt idx="3390">
                  <c:v>25.087885665236051</c:v>
                </c:pt>
                <c:pt idx="3391">
                  <c:v>25.087885665236051</c:v>
                </c:pt>
                <c:pt idx="3392">
                  <c:v>25.087885665236051</c:v>
                </c:pt>
                <c:pt idx="3393">
                  <c:v>24.931638340486408</c:v>
                </c:pt>
                <c:pt idx="3394">
                  <c:v>25.10486907010014</c:v>
                </c:pt>
                <c:pt idx="3395">
                  <c:v>25.543040915593703</c:v>
                </c:pt>
                <c:pt idx="3396">
                  <c:v>25.036935450643778</c:v>
                </c:pt>
                <c:pt idx="3397">
                  <c:v>25.036935450643778</c:v>
                </c:pt>
                <c:pt idx="3398">
                  <c:v>25.036935450643778</c:v>
                </c:pt>
                <c:pt idx="3399">
                  <c:v>24.982588555078685</c:v>
                </c:pt>
                <c:pt idx="3400">
                  <c:v>25.291686523605151</c:v>
                </c:pt>
                <c:pt idx="3401">
                  <c:v>25.281496480686691</c:v>
                </c:pt>
                <c:pt idx="3402">
                  <c:v>25.505677424892703</c:v>
                </c:pt>
                <c:pt idx="3403">
                  <c:v>25.712874964234622</c:v>
                </c:pt>
                <c:pt idx="3404">
                  <c:v>25.712874964234622</c:v>
                </c:pt>
                <c:pt idx="3405">
                  <c:v>25.712874964234622</c:v>
                </c:pt>
                <c:pt idx="3406">
                  <c:v>25.730334674220966</c:v>
                </c:pt>
                <c:pt idx="3407">
                  <c:v>26.971282719546743</c:v>
                </c:pt>
                <c:pt idx="3408">
                  <c:v>26.520640339943345</c:v>
                </c:pt>
                <c:pt idx="3409">
                  <c:v>26.655160453257796</c:v>
                </c:pt>
                <c:pt idx="3410">
                  <c:v>26.934289688385274</c:v>
                </c:pt>
                <c:pt idx="3411">
                  <c:v>26.934289688385274</c:v>
                </c:pt>
                <c:pt idx="3412">
                  <c:v>26.934289688385274</c:v>
                </c:pt>
                <c:pt idx="3413">
                  <c:v>26.934289688385274</c:v>
                </c:pt>
                <c:pt idx="3414">
                  <c:v>27.8591154674221</c:v>
                </c:pt>
                <c:pt idx="3415">
                  <c:v>27.300856997167145</c:v>
                </c:pt>
                <c:pt idx="3416">
                  <c:v>28.165148725212472</c:v>
                </c:pt>
                <c:pt idx="3417">
                  <c:v>28.08779966005666</c:v>
                </c:pt>
                <c:pt idx="3418">
                  <c:v>28.08779966005666</c:v>
                </c:pt>
                <c:pt idx="3419">
                  <c:v>28.08779966005666</c:v>
                </c:pt>
                <c:pt idx="3420">
                  <c:v>27.805307422096323</c:v>
                </c:pt>
                <c:pt idx="3421">
                  <c:v>28.477907988668555</c:v>
                </c:pt>
                <c:pt idx="3422">
                  <c:v>28.333298866855529</c:v>
                </c:pt>
                <c:pt idx="3423">
                  <c:v>28.215593767705386</c:v>
                </c:pt>
                <c:pt idx="3424">
                  <c:v>28.017176600566572</c:v>
                </c:pt>
                <c:pt idx="3425">
                  <c:v>28.017176600566572</c:v>
                </c:pt>
                <c:pt idx="3426">
                  <c:v>28.017176600566572</c:v>
                </c:pt>
                <c:pt idx="3427">
                  <c:v>28.353476883852693</c:v>
                </c:pt>
                <c:pt idx="3428">
                  <c:v>28.72004419263456</c:v>
                </c:pt>
                <c:pt idx="3429">
                  <c:v>28.92182436260623</c:v>
                </c:pt>
                <c:pt idx="3430">
                  <c:v>28.881468328611902</c:v>
                </c:pt>
                <c:pt idx="3431">
                  <c:v>29.396007762039666</c:v>
                </c:pt>
                <c:pt idx="3432">
                  <c:v>29.396007762039666</c:v>
                </c:pt>
                <c:pt idx="3433">
                  <c:v>29.396007762039666</c:v>
                </c:pt>
                <c:pt idx="3434">
                  <c:v>29.396007762039666</c:v>
                </c:pt>
                <c:pt idx="3435">
                  <c:v>30.085423342776206</c:v>
                </c:pt>
                <c:pt idx="3436">
                  <c:v>29.15723456090652</c:v>
                </c:pt>
                <c:pt idx="3437">
                  <c:v>29.169725714285715</c:v>
                </c:pt>
                <c:pt idx="3438">
                  <c:v>28.710831260504204</c:v>
                </c:pt>
                <c:pt idx="3439">
                  <c:v>28.710831260504204</c:v>
                </c:pt>
                <c:pt idx="3440">
                  <c:v>28.710831260504204</c:v>
                </c:pt>
                <c:pt idx="3441">
                  <c:v>28.032465546218486</c:v>
                </c:pt>
                <c:pt idx="3442">
                  <c:v>28.245286162464982</c:v>
                </c:pt>
                <c:pt idx="3443">
                  <c:v>28.724132549019604</c:v>
                </c:pt>
                <c:pt idx="3444">
                  <c:v>28.085670700280115</c:v>
                </c:pt>
                <c:pt idx="3445">
                  <c:v>28.23531019607843</c:v>
                </c:pt>
                <c:pt idx="3446">
                  <c:v>28.23531019607843</c:v>
                </c:pt>
                <c:pt idx="3447">
                  <c:v>28.23531019607843</c:v>
                </c:pt>
                <c:pt idx="3448">
                  <c:v>28.677578039215689</c:v>
                </c:pt>
                <c:pt idx="3449">
                  <c:v>28.092321344537819</c:v>
                </c:pt>
                <c:pt idx="3450">
                  <c:v>27.580221736694675</c:v>
                </c:pt>
                <c:pt idx="3451">
                  <c:v>27.999212324929967</c:v>
                </c:pt>
                <c:pt idx="3452">
                  <c:v>28.198731652661067</c:v>
                </c:pt>
                <c:pt idx="3453">
                  <c:v>28.198731652661067</c:v>
                </c:pt>
                <c:pt idx="3454">
                  <c:v>28.198731652661067</c:v>
                </c:pt>
                <c:pt idx="3455">
                  <c:v>28.202056974789915</c:v>
                </c:pt>
                <c:pt idx="3456">
                  <c:v>28.098971988795515</c:v>
                </c:pt>
                <c:pt idx="3457">
                  <c:v>28.764036414565826</c:v>
                </c:pt>
                <c:pt idx="3458">
                  <c:v>28.840518823529411</c:v>
                </c:pt>
                <c:pt idx="3459">
                  <c:v>29.113195238095237</c:v>
                </c:pt>
                <c:pt idx="3460">
                  <c:v>29.113195238095237</c:v>
                </c:pt>
                <c:pt idx="3461">
                  <c:v>29.113195238095237</c:v>
                </c:pt>
                <c:pt idx="3462">
                  <c:v>29.339317142857144</c:v>
                </c:pt>
                <c:pt idx="3463">
                  <c:v>28.727457871148456</c:v>
                </c:pt>
                <c:pt idx="3464">
                  <c:v>28.704180616246497</c:v>
                </c:pt>
                <c:pt idx="3465">
                  <c:v>28.358347114845937</c:v>
                </c:pt>
                <c:pt idx="3466">
                  <c:v>28.384949691876749</c:v>
                </c:pt>
                <c:pt idx="3467">
                  <c:v>28.070435013850414</c:v>
                </c:pt>
                <c:pt idx="3468">
                  <c:v>28.070435013850414</c:v>
                </c:pt>
                <c:pt idx="3469">
                  <c:v>28.599879722991687</c:v>
                </c:pt>
                <c:pt idx="3470">
                  <c:v>28.287474459833799</c:v>
                </c:pt>
                <c:pt idx="3471">
                  <c:v>28.757726592797781</c:v>
                </c:pt>
                <c:pt idx="3472">
                  <c:v>29.063554903047088</c:v>
                </c:pt>
                <c:pt idx="3473">
                  <c:v>29.369383213296405</c:v>
                </c:pt>
                <c:pt idx="3474">
                  <c:v>29.369383213296405</c:v>
                </c:pt>
                <c:pt idx="3475">
                  <c:v>29.369383213296405</c:v>
                </c:pt>
                <c:pt idx="3476">
                  <c:v>29.241132631578946</c:v>
                </c:pt>
                <c:pt idx="3477">
                  <c:v>29.734404099722987</c:v>
                </c:pt>
                <c:pt idx="3478">
                  <c:v>29.990905263157892</c:v>
                </c:pt>
                <c:pt idx="3479">
                  <c:v>30.204656232686983</c:v>
                </c:pt>
                <c:pt idx="3480">
                  <c:v>29.339786925207758</c:v>
                </c:pt>
                <c:pt idx="3481">
                  <c:v>29.339786925207758</c:v>
                </c:pt>
                <c:pt idx="3482">
                  <c:v>29.339786925207758</c:v>
                </c:pt>
                <c:pt idx="3483">
                  <c:v>29.823192963988923</c:v>
                </c:pt>
                <c:pt idx="3484">
                  <c:v>30.914967146814398</c:v>
                </c:pt>
                <c:pt idx="3485">
                  <c:v>31.450988808864267</c:v>
                </c:pt>
                <c:pt idx="3486">
                  <c:v>30.753831800554018</c:v>
                </c:pt>
                <c:pt idx="3487">
                  <c:v>30.59269645429363</c:v>
                </c:pt>
                <c:pt idx="3488">
                  <c:v>30.59269645429363</c:v>
                </c:pt>
                <c:pt idx="3489">
                  <c:v>30.59269645429363</c:v>
                </c:pt>
                <c:pt idx="3490">
                  <c:v>31.441123379501381</c:v>
                </c:pt>
                <c:pt idx="3491">
                  <c:v>31.510181385041552</c:v>
                </c:pt>
                <c:pt idx="3492">
                  <c:v>30.796581994459832</c:v>
                </c:pt>
                <c:pt idx="3493">
                  <c:v>31.191199168975068</c:v>
                </c:pt>
                <c:pt idx="3494">
                  <c:v>31.243814792243768</c:v>
                </c:pt>
                <c:pt idx="3495">
                  <c:v>31.243814792243768</c:v>
                </c:pt>
                <c:pt idx="3496">
                  <c:v>31.243814792243768</c:v>
                </c:pt>
                <c:pt idx="3497">
                  <c:v>30.688062271468144</c:v>
                </c:pt>
                <c:pt idx="3498">
                  <c:v>29.541897589041096</c:v>
                </c:pt>
                <c:pt idx="3499">
                  <c:v>29.58092684931507</c:v>
                </c:pt>
                <c:pt idx="3500">
                  <c:v>29.678500000000003</c:v>
                </c:pt>
                <c:pt idx="3501">
                  <c:v>29.278450082191785</c:v>
                </c:pt>
                <c:pt idx="3502">
                  <c:v>29.278450082191785</c:v>
                </c:pt>
                <c:pt idx="3503">
                  <c:v>29.278450082191785</c:v>
                </c:pt>
                <c:pt idx="3504">
                  <c:v>28.816603835616437</c:v>
                </c:pt>
                <c:pt idx="3505">
                  <c:v>28.562913643835618</c:v>
                </c:pt>
                <c:pt idx="3506">
                  <c:v>28.605195342465752</c:v>
                </c:pt>
                <c:pt idx="3507">
                  <c:v>29.29145983561644</c:v>
                </c:pt>
                <c:pt idx="3508">
                  <c:v>29.698014630136989</c:v>
                </c:pt>
                <c:pt idx="3509">
                  <c:v>29.698014630136989</c:v>
                </c:pt>
                <c:pt idx="3510">
                  <c:v>29.698014630136989</c:v>
                </c:pt>
                <c:pt idx="3511">
                  <c:v>29.561412219178084</c:v>
                </c:pt>
                <c:pt idx="3512">
                  <c:v>28.74179775342466</c:v>
                </c:pt>
                <c:pt idx="3513">
                  <c:v>29.558159780821914</c:v>
                </c:pt>
                <c:pt idx="3514">
                  <c:v>29.483353698630136</c:v>
                </c:pt>
                <c:pt idx="3515">
                  <c:v>30.075297479452061</c:v>
                </c:pt>
                <c:pt idx="3516">
                  <c:v>30.075297479452061</c:v>
                </c:pt>
                <c:pt idx="3517">
                  <c:v>30.075297479452061</c:v>
                </c:pt>
                <c:pt idx="3518">
                  <c:v>29.756558520547944</c:v>
                </c:pt>
                <c:pt idx="3519">
                  <c:v>29.789082904109595</c:v>
                </c:pt>
                <c:pt idx="3520">
                  <c:v>30.943698520547947</c:v>
                </c:pt>
                <c:pt idx="3521">
                  <c:v>30.885154630136988</c:v>
                </c:pt>
                <c:pt idx="3522">
                  <c:v>31.730788602739729</c:v>
                </c:pt>
                <c:pt idx="3523">
                  <c:v>31.730788602739729</c:v>
                </c:pt>
                <c:pt idx="3524">
                  <c:v>31.730788602739729</c:v>
                </c:pt>
                <c:pt idx="3525">
                  <c:v>31.730788602739729</c:v>
                </c:pt>
                <c:pt idx="3526">
                  <c:v>32.358509205479457</c:v>
                </c:pt>
                <c:pt idx="3527">
                  <c:v>32.791083506849318</c:v>
                </c:pt>
                <c:pt idx="3528">
                  <c:v>33.779824767123287</c:v>
                </c:pt>
                <c:pt idx="3529">
                  <c:v>33.24636309362279</c:v>
                </c:pt>
                <c:pt idx="3530">
                  <c:v>33.24636309362279</c:v>
                </c:pt>
                <c:pt idx="3531">
                  <c:v>33.24636309362279</c:v>
                </c:pt>
                <c:pt idx="3532">
                  <c:v>35.130967978290364</c:v>
                </c:pt>
                <c:pt idx="3533">
                  <c:v>35.269494491180467</c:v>
                </c:pt>
                <c:pt idx="3534">
                  <c:v>36.983357394843964</c:v>
                </c:pt>
                <c:pt idx="3535">
                  <c:v>40.423969389416555</c:v>
                </c:pt>
                <c:pt idx="3536">
                  <c:v>37.76297172320217</c:v>
                </c:pt>
                <c:pt idx="3537">
                  <c:v>37.76297172320217</c:v>
                </c:pt>
                <c:pt idx="3538">
                  <c:v>37.76297172320217</c:v>
                </c:pt>
                <c:pt idx="3539">
                  <c:v>39.302871099050201</c:v>
                </c:pt>
                <c:pt idx="3540">
                  <c:v>39.33508656716419</c:v>
                </c:pt>
                <c:pt idx="3541">
                  <c:v>39.576702578018995</c:v>
                </c:pt>
                <c:pt idx="3542">
                  <c:v>38.468490474898232</c:v>
                </c:pt>
                <c:pt idx="3543">
                  <c:v>41.880108548168252</c:v>
                </c:pt>
                <c:pt idx="3544">
                  <c:v>41.880108548168252</c:v>
                </c:pt>
                <c:pt idx="3545">
                  <c:v>41.880108548168252</c:v>
                </c:pt>
                <c:pt idx="3546">
                  <c:v>43.168727272727281</c:v>
                </c:pt>
                <c:pt idx="3547">
                  <c:v>58.963971289009507</c:v>
                </c:pt>
                <c:pt idx="3548">
                  <c:v>49.869544640434192</c:v>
                </c:pt>
                <c:pt idx="3549">
                  <c:v>53.155522388059701</c:v>
                </c:pt>
                <c:pt idx="3550">
                  <c:v>45.227295685210315</c:v>
                </c:pt>
                <c:pt idx="3551">
                  <c:v>45.227295685210315</c:v>
                </c:pt>
                <c:pt idx="3552">
                  <c:v>45.227295685210315</c:v>
                </c:pt>
                <c:pt idx="3553">
                  <c:v>51.544748982360922</c:v>
                </c:pt>
                <c:pt idx="3554">
                  <c:v>47.51781546811398</c:v>
                </c:pt>
                <c:pt idx="3555">
                  <c:v>47.421169063772048</c:v>
                </c:pt>
                <c:pt idx="3556">
                  <c:v>52.543428493894162</c:v>
                </c:pt>
                <c:pt idx="3557">
                  <c:v>52.350135685210319</c:v>
                </c:pt>
                <c:pt idx="3558">
                  <c:v>52.350135685210319</c:v>
                </c:pt>
                <c:pt idx="3559">
                  <c:v>51.8575940860215</c:v>
                </c:pt>
                <c:pt idx="3560">
                  <c:v>54.538232795698917</c:v>
                </c:pt>
                <c:pt idx="3561">
                  <c:v>57.761381720430109</c:v>
                </c:pt>
                <c:pt idx="3562">
                  <c:v>54.251021505376343</c:v>
                </c:pt>
                <c:pt idx="3563">
                  <c:v>47.549424731182796</c:v>
                </c:pt>
                <c:pt idx="3564">
                  <c:v>48.82591935483871</c:v>
                </c:pt>
                <c:pt idx="3565">
                  <c:v>48.82591935483871</c:v>
                </c:pt>
                <c:pt idx="3566">
                  <c:v>48.82591935483871</c:v>
                </c:pt>
                <c:pt idx="3567">
                  <c:v>48.82591935483871</c:v>
                </c:pt>
                <c:pt idx="3568">
                  <c:v>51.698032258064508</c:v>
                </c:pt>
                <c:pt idx="3569">
                  <c:v>53.931897849462359</c:v>
                </c:pt>
                <c:pt idx="3570">
                  <c:v>53.4372561827957</c:v>
                </c:pt>
                <c:pt idx="3571">
                  <c:v>54.171240591397847</c:v>
                </c:pt>
                <c:pt idx="3572">
                  <c:v>54.171240591397847</c:v>
                </c:pt>
                <c:pt idx="3573">
                  <c:v>54.171240591397847</c:v>
                </c:pt>
                <c:pt idx="3574">
                  <c:v>56.612536559139784</c:v>
                </c:pt>
                <c:pt idx="3575">
                  <c:v>55.731755268817196</c:v>
                </c:pt>
                <c:pt idx="3576">
                  <c:v>53.61277419354839</c:v>
                </c:pt>
                <c:pt idx="3577">
                  <c:v>51.729944623655911</c:v>
                </c:pt>
                <c:pt idx="3578">
                  <c:v>55.249878548387095</c:v>
                </c:pt>
                <c:pt idx="3579">
                  <c:v>55.249878548387095</c:v>
                </c:pt>
                <c:pt idx="3580">
                  <c:v>55.249878548387095</c:v>
                </c:pt>
                <c:pt idx="3581">
                  <c:v>55.687077956989242</c:v>
                </c:pt>
                <c:pt idx="3582">
                  <c:v>54.302081290322576</c:v>
                </c:pt>
                <c:pt idx="3583">
                  <c:v>54.921181182795699</c:v>
                </c:pt>
                <c:pt idx="3584">
                  <c:v>54.640352365591397</c:v>
                </c:pt>
                <c:pt idx="3585">
                  <c:v>52.623490860215043</c:v>
                </c:pt>
                <c:pt idx="3586">
                  <c:v>52.623490860215043</c:v>
                </c:pt>
                <c:pt idx="3587">
                  <c:v>52.623490860215043</c:v>
                </c:pt>
                <c:pt idx="3588">
                  <c:v>50.396007741935485</c:v>
                </c:pt>
                <c:pt idx="3589">
                  <c:v>51.09488854838709</c:v>
                </c:pt>
                <c:pt idx="3590">
                  <c:v>52.410968085106383</c:v>
                </c:pt>
                <c:pt idx="3591">
                  <c:v>51.526927659574469</c:v>
                </c:pt>
                <c:pt idx="3592">
                  <c:v>50.563955053191492</c:v>
                </c:pt>
                <c:pt idx="3593">
                  <c:v>50.563955053191492</c:v>
                </c:pt>
                <c:pt idx="3594">
                  <c:v>50.563955053191492</c:v>
                </c:pt>
                <c:pt idx="3595">
                  <c:v>51.14805319148936</c:v>
                </c:pt>
                <c:pt idx="3596">
                  <c:v>52.189957978723406</c:v>
                </c:pt>
                <c:pt idx="3597">
                  <c:v>52.852988297872336</c:v>
                </c:pt>
                <c:pt idx="3598">
                  <c:v>51.779510638297872</c:v>
                </c:pt>
                <c:pt idx="3599">
                  <c:v>51.795297074468088</c:v>
                </c:pt>
                <c:pt idx="3600">
                  <c:v>51.795297074468088</c:v>
                </c:pt>
                <c:pt idx="3601">
                  <c:v>51.795297074468088</c:v>
                </c:pt>
                <c:pt idx="3602">
                  <c:v>51.937374999999996</c:v>
                </c:pt>
                <c:pt idx="3603">
                  <c:v>51.179626063829787</c:v>
                </c:pt>
                <c:pt idx="3604">
                  <c:v>50.7060329787234</c:v>
                </c:pt>
                <c:pt idx="3605">
                  <c:v>50.832324468085112</c:v>
                </c:pt>
                <c:pt idx="3606">
                  <c:v>51.14805319148936</c:v>
                </c:pt>
                <c:pt idx="3607">
                  <c:v>51.14805319148936</c:v>
                </c:pt>
                <c:pt idx="3608">
                  <c:v>51.14805319148936</c:v>
                </c:pt>
                <c:pt idx="3609">
                  <c:v>51.716364893617019</c:v>
                </c:pt>
                <c:pt idx="3610">
                  <c:v>51.242771808510646</c:v>
                </c:pt>
                <c:pt idx="3611">
                  <c:v>51.937374999999996</c:v>
                </c:pt>
                <c:pt idx="3612">
                  <c:v>51.116480319148948</c:v>
                </c:pt>
                <c:pt idx="3613">
                  <c:v>50.769178723404252</c:v>
                </c:pt>
                <c:pt idx="3614">
                  <c:v>50.769178723404252</c:v>
                </c:pt>
                <c:pt idx="3615">
                  <c:v>50.769178723404252</c:v>
                </c:pt>
                <c:pt idx="3616">
                  <c:v>51.400636170212763</c:v>
                </c:pt>
                <c:pt idx="3617">
                  <c:v>52.76458425531915</c:v>
                </c:pt>
                <c:pt idx="3618">
                  <c:v>56.736451595744683</c:v>
                </c:pt>
                <c:pt idx="3619">
                  <c:v>58.914979787234053</c:v>
                </c:pt>
                <c:pt idx="3620">
                  <c:v>59.357000000000006</c:v>
                </c:pt>
                <c:pt idx="3621">
                  <c:v>59.357000000000006</c:v>
                </c:pt>
                <c:pt idx="3622">
                  <c:v>59.357000000000006</c:v>
                </c:pt>
                <c:pt idx="3623">
                  <c:v>62.106166315789466</c:v>
                </c:pt>
                <c:pt idx="3624">
                  <c:v>60.965887105263157</c:v>
                </c:pt>
                <c:pt idx="3625">
                  <c:v>59.669405263157898</c:v>
                </c:pt>
                <c:pt idx="3626">
                  <c:v>61.168950526315783</c:v>
                </c:pt>
                <c:pt idx="3627">
                  <c:v>59.685025526315783</c:v>
                </c:pt>
                <c:pt idx="3628">
                  <c:v>59.685025526315783</c:v>
                </c:pt>
                <c:pt idx="3629">
                  <c:v>59.685025526315783</c:v>
                </c:pt>
                <c:pt idx="3630">
                  <c:v>59.385116473684221</c:v>
                </c:pt>
                <c:pt idx="3631">
                  <c:v>62.012444736842106</c:v>
                </c:pt>
                <c:pt idx="3632">
                  <c:v>62.918420000000005</c:v>
                </c:pt>
                <c:pt idx="3633">
                  <c:v>64.099311894736843</c:v>
                </c:pt>
                <c:pt idx="3634">
                  <c:v>65.292699999999996</c:v>
                </c:pt>
                <c:pt idx="3635">
                  <c:v>65.292699999999996</c:v>
                </c:pt>
                <c:pt idx="3636">
                  <c:v>65.292699999999996</c:v>
                </c:pt>
                <c:pt idx="3637">
                  <c:v>67.479536842105261</c:v>
                </c:pt>
                <c:pt idx="3638">
                  <c:v>72.496765368421052</c:v>
                </c:pt>
                <c:pt idx="3639">
                  <c:v>74.571136315789474</c:v>
                </c:pt>
                <c:pt idx="3640">
                  <c:v>73.415236842105273</c:v>
                </c:pt>
                <c:pt idx="3641">
                  <c:v>73.227793684210539</c:v>
                </c:pt>
                <c:pt idx="3642">
                  <c:v>73.227793684210539</c:v>
                </c:pt>
                <c:pt idx="3643">
                  <c:v>73.227793684210539</c:v>
                </c:pt>
                <c:pt idx="3644">
                  <c:v>76.85169473684212</c:v>
                </c:pt>
                <c:pt idx="3645">
                  <c:v>76.85169473684212</c:v>
                </c:pt>
                <c:pt idx="3646">
                  <c:v>76.85169473684212</c:v>
                </c:pt>
                <c:pt idx="3647">
                  <c:v>85.942687894736849</c:v>
                </c:pt>
                <c:pt idx="3648">
                  <c:v>87.004865789473698</c:v>
                </c:pt>
                <c:pt idx="3649">
                  <c:v>87.004865789473698</c:v>
                </c:pt>
                <c:pt idx="3650">
                  <c:v>87.004865789473698</c:v>
                </c:pt>
                <c:pt idx="3651">
                  <c:v>99.417185955786735</c:v>
                </c:pt>
                <c:pt idx="3652">
                  <c:v>99.417185955786735</c:v>
                </c:pt>
                <c:pt idx="3653">
                  <c:v>123.34523537061118</c:v>
                </c:pt>
                <c:pt idx="3654">
                  <c:v>114.23713914174252</c:v>
                </c:pt>
                <c:pt idx="3655">
                  <c:v>101.1153055916775</c:v>
                </c:pt>
                <c:pt idx="3656">
                  <c:v>101.1153055916775</c:v>
                </c:pt>
                <c:pt idx="3657">
                  <c:v>101.1153055916775</c:v>
                </c:pt>
                <c:pt idx="3658">
                  <c:v>120.41211963589075</c:v>
                </c:pt>
                <c:pt idx="3659">
                  <c:v>103.49267308192458</c:v>
                </c:pt>
                <c:pt idx="3660">
                  <c:v>102.35030169050714</c:v>
                </c:pt>
                <c:pt idx="3661">
                  <c:v>104.8357313394018</c:v>
                </c:pt>
                <c:pt idx="3662">
                  <c:v>113.03301794538361</c:v>
                </c:pt>
                <c:pt idx="3663">
                  <c:v>113.03301794538361</c:v>
                </c:pt>
                <c:pt idx="3664">
                  <c:v>113.03301794538361</c:v>
                </c:pt>
                <c:pt idx="3665">
                  <c:v>122.72773732119634</c:v>
                </c:pt>
                <c:pt idx="3666">
                  <c:v>135.84957087126136</c:v>
                </c:pt>
                <c:pt idx="3667">
                  <c:v>148.23658174252276</c:v>
                </c:pt>
                <c:pt idx="3668">
                  <c:v>133.84270221066322</c:v>
                </c:pt>
                <c:pt idx="3669">
                  <c:v>152.67639271781536</c:v>
                </c:pt>
                <c:pt idx="3670">
                  <c:v>152.67639271781536</c:v>
                </c:pt>
                <c:pt idx="3671">
                  <c:v>152.67639271781536</c:v>
                </c:pt>
                <c:pt idx="3672">
                  <c:v>151.28702210663198</c:v>
                </c:pt>
                <c:pt idx="3673">
                  <c:v>128.28521976592975</c:v>
                </c:pt>
                <c:pt idx="3674">
                  <c:v>118.80044972691809</c:v>
                </c:pt>
                <c:pt idx="3675">
                  <c:v>128.13084525357607</c:v>
                </c:pt>
                <c:pt idx="3676">
                  <c:v>118.25087646293886</c:v>
                </c:pt>
                <c:pt idx="3677">
                  <c:v>118.25087646293886</c:v>
                </c:pt>
                <c:pt idx="3678">
                  <c:v>118.25087646293886</c:v>
                </c:pt>
                <c:pt idx="3679">
                  <c:v>108.98840572171649</c:v>
                </c:pt>
                <c:pt idx="3680">
                  <c:v>114.23713914174252</c:v>
                </c:pt>
                <c:pt idx="3681">
                  <c:v>115.31776072821846</c:v>
                </c:pt>
                <c:pt idx="3682">
                  <c:v>107.39051076923077</c:v>
                </c:pt>
                <c:pt idx="3683">
                  <c:v>107.49400502564103</c:v>
                </c:pt>
                <c:pt idx="3684">
                  <c:v>107.49400502564103</c:v>
                </c:pt>
                <c:pt idx="3685">
                  <c:v>107.49400502564103</c:v>
                </c:pt>
                <c:pt idx="3686">
                  <c:v>105.01623076923076</c:v>
                </c:pt>
                <c:pt idx="3687">
                  <c:v>102.74848897435898</c:v>
                </c:pt>
                <c:pt idx="3688">
                  <c:v>119.07927384615384</c:v>
                </c:pt>
                <c:pt idx="3689">
                  <c:v>116.5832358974359</c:v>
                </c:pt>
                <c:pt idx="3690">
                  <c:v>112.01731282051281</c:v>
                </c:pt>
                <c:pt idx="3691">
                  <c:v>112.01731282051281</c:v>
                </c:pt>
                <c:pt idx="3692">
                  <c:v>112.01731282051281</c:v>
                </c:pt>
                <c:pt idx="3693">
                  <c:v>122.51893589743592</c:v>
                </c:pt>
                <c:pt idx="3694">
                  <c:v>120.20553487179488</c:v>
                </c:pt>
                <c:pt idx="3695">
                  <c:v>118.28784717948719</c:v>
                </c:pt>
                <c:pt idx="3696">
                  <c:v>113.94413235897436</c:v>
                </c:pt>
                <c:pt idx="3697">
                  <c:v>109.9109003076923</c:v>
                </c:pt>
                <c:pt idx="3698">
                  <c:v>109.9109003076923</c:v>
                </c:pt>
                <c:pt idx="3699">
                  <c:v>109.9109003076923</c:v>
                </c:pt>
                <c:pt idx="3700">
                  <c:v>108.82116666666667</c:v>
                </c:pt>
                <c:pt idx="3701">
                  <c:v>107.60358717948719</c:v>
                </c:pt>
                <c:pt idx="3702">
                  <c:v>91.318461538461548</c:v>
                </c:pt>
                <c:pt idx="3703">
                  <c:v>101.97228205128204</c:v>
                </c:pt>
                <c:pt idx="3704">
                  <c:v>101.05909743589746</c:v>
                </c:pt>
                <c:pt idx="3705">
                  <c:v>101.05909743589746</c:v>
                </c:pt>
                <c:pt idx="3706">
                  <c:v>101.05909743589746</c:v>
                </c:pt>
                <c:pt idx="3707">
                  <c:v>99.84151794871795</c:v>
                </c:pt>
                <c:pt idx="3708">
                  <c:v>101.97228205128204</c:v>
                </c:pt>
                <c:pt idx="3709">
                  <c:v>100.45030769230769</c:v>
                </c:pt>
                <c:pt idx="3710">
                  <c:v>106.56864461538463</c:v>
                </c:pt>
                <c:pt idx="3711">
                  <c:v>106.75243746835444</c:v>
                </c:pt>
                <c:pt idx="3712">
                  <c:v>106.75243746835444</c:v>
                </c:pt>
                <c:pt idx="3713">
                  <c:v>106.75243746835444</c:v>
                </c:pt>
                <c:pt idx="3714">
                  <c:v>104.43826582278481</c:v>
                </c:pt>
                <c:pt idx="3715">
                  <c:v>104.10766987341772</c:v>
                </c:pt>
                <c:pt idx="3716">
                  <c:v>109.12671746835444</c:v>
                </c:pt>
                <c:pt idx="3717">
                  <c:v>106.80653498734178</c:v>
                </c:pt>
                <c:pt idx="3718">
                  <c:v>97.525805063291159</c:v>
                </c:pt>
                <c:pt idx="3719">
                  <c:v>97.525805063291159</c:v>
                </c:pt>
                <c:pt idx="3720">
                  <c:v>97.525805063291159</c:v>
                </c:pt>
                <c:pt idx="3721">
                  <c:v>92.019879797468349</c:v>
                </c:pt>
                <c:pt idx="3722">
                  <c:v>84.602508860759485</c:v>
                </c:pt>
                <c:pt idx="3723">
                  <c:v>89.110635443037992</c:v>
                </c:pt>
                <c:pt idx="3724">
                  <c:v>81.146278481012658</c:v>
                </c:pt>
                <c:pt idx="3725">
                  <c:v>69.154661772151911</c:v>
                </c:pt>
                <c:pt idx="3726">
                  <c:v>69.154661772151911</c:v>
                </c:pt>
                <c:pt idx="3727">
                  <c:v>69.154661772151911</c:v>
                </c:pt>
                <c:pt idx="3728">
                  <c:v>57.132990886075959</c:v>
                </c:pt>
                <c:pt idx="3729">
                  <c:v>49.889934177215196</c:v>
                </c:pt>
                <c:pt idx="3730">
                  <c:v>62.061875949367092</c:v>
                </c:pt>
                <c:pt idx="3731">
                  <c:v>67.922440506329124</c:v>
                </c:pt>
                <c:pt idx="3732">
                  <c:v>63.203934683544304</c:v>
                </c:pt>
                <c:pt idx="3733">
                  <c:v>63.203934683544304</c:v>
                </c:pt>
                <c:pt idx="3734">
                  <c:v>63.203934683544304</c:v>
                </c:pt>
                <c:pt idx="3735">
                  <c:v>69.274878481012664</c:v>
                </c:pt>
                <c:pt idx="3736">
                  <c:v>63.880153670886081</c:v>
                </c:pt>
                <c:pt idx="3737">
                  <c:v>59.056458227848104</c:v>
                </c:pt>
                <c:pt idx="3738">
                  <c:v>48.086683544303803</c:v>
                </c:pt>
                <c:pt idx="3739">
                  <c:v>42.045793924050642</c:v>
                </c:pt>
                <c:pt idx="3740">
                  <c:v>42.045793924050642</c:v>
                </c:pt>
                <c:pt idx="3741">
                  <c:v>42.045793924050642</c:v>
                </c:pt>
                <c:pt idx="3742">
                  <c:v>39.99817018726592</c:v>
                </c:pt>
                <c:pt idx="3743">
                  <c:v>50.360820474406992</c:v>
                </c:pt>
                <c:pt idx="3744">
                  <c:v>44.43253083645444</c:v>
                </c:pt>
                <c:pt idx="3745">
                  <c:v>43.721136079900127</c:v>
                </c:pt>
                <c:pt idx="3746">
                  <c:v>43.721136079900127</c:v>
                </c:pt>
                <c:pt idx="3747">
                  <c:v>43.721136079900127</c:v>
                </c:pt>
                <c:pt idx="3748">
                  <c:v>43.721136079900127</c:v>
                </c:pt>
                <c:pt idx="3749">
                  <c:v>43.721136079900127</c:v>
                </c:pt>
                <c:pt idx="3750">
                  <c:v>49.264086891385773</c:v>
                </c:pt>
                <c:pt idx="3751">
                  <c:v>52.168948813982531</c:v>
                </c:pt>
                <c:pt idx="3752">
                  <c:v>46.062810486891387</c:v>
                </c:pt>
                <c:pt idx="3753">
                  <c:v>46.299942072409493</c:v>
                </c:pt>
                <c:pt idx="3754">
                  <c:v>46.299942072409493</c:v>
                </c:pt>
                <c:pt idx="3755">
                  <c:v>46.299942072409493</c:v>
                </c:pt>
                <c:pt idx="3756">
                  <c:v>46.952053932584271</c:v>
                </c:pt>
                <c:pt idx="3757">
                  <c:v>43.131271260923853</c:v>
                </c:pt>
                <c:pt idx="3758">
                  <c:v>43.721136079900127</c:v>
                </c:pt>
                <c:pt idx="3759">
                  <c:v>43.721136079900127</c:v>
                </c:pt>
                <c:pt idx="3760">
                  <c:v>43.214267315855189</c:v>
                </c:pt>
                <c:pt idx="3761">
                  <c:v>43.214267315855189</c:v>
                </c:pt>
                <c:pt idx="3762">
                  <c:v>43.214267315855189</c:v>
                </c:pt>
                <c:pt idx="3763">
                  <c:v>42.090856429463173</c:v>
                </c:pt>
                <c:pt idx="3764">
                  <c:v>40.193803745318363</c:v>
                </c:pt>
                <c:pt idx="3765">
                  <c:v>41.498027465667917</c:v>
                </c:pt>
                <c:pt idx="3766">
                  <c:v>42.242027815230962</c:v>
                </c:pt>
                <c:pt idx="3767">
                  <c:v>46.003527590511858</c:v>
                </c:pt>
                <c:pt idx="3768">
                  <c:v>46.003527590511858</c:v>
                </c:pt>
                <c:pt idx="3769">
                  <c:v>46.003527590511858</c:v>
                </c:pt>
                <c:pt idx="3770">
                  <c:v>40.756991260923847</c:v>
                </c:pt>
                <c:pt idx="3771">
                  <c:v>41.112688639201004</c:v>
                </c:pt>
                <c:pt idx="3772">
                  <c:v>40.600481483312734</c:v>
                </c:pt>
                <c:pt idx="3773">
                  <c:v>35.217997527812109</c:v>
                </c:pt>
                <c:pt idx="3774">
                  <c:v>38.446313967861556</c:v>
                </c:pt>
                <c:pt idx="3775">
                  <c:v>38.446313967861556</c:v>
                </c:pt>
                <c:pt idx="3776">
                  <c:v>38.446313967861556</c:v>
                </c:pt>
                <c:pt idx="3777">
                  <c:v>38.446313967861556</c:v>
                </c:pt>
                <c:pt idx="3778">
                  <c:v>39.326763906056861</c:v>
                </c:pt>
                <c:pt idx="3779">
                  <c:v>37.272380716934492</c:v>
                </c:pt>
                <c:pt idx="3780">
                  <c:v>38.827842274412852</c:v>
                </c:pt>
                <c:pt idx="3781">
                  <c:v>38.182178986402967</c:v>
                </c:pt>
                <c:pt idx="3782">
                  <c:v>38.182178986402967</c:v>
                </c:pt>
                <c:pt idx="3783">
                  <c:v>38.182178986402967</c:v>
                </c:pt>
                <c:pt idx="3784">
                  <c:v>37.389774042027192</c:v>
                </c:pt>
                <c:pt idx="3785">
                  <c:v>37.448470704573545</c:v>
                </c:pt>
                <c:pt idx="3786">
                  <c:v>38.343594808405442</c:v>
                </c:pt>
                <c:pt idx="3787">
                  <c:v>37.483688702101361</c:v>
                </c:pt>
                <c:pt idx="3788">
                  <c:v>37.551189864029666</c:v>
                </c:pt>
                <c:pt idx="3789">
                  <c:v>37.551189864029666</c:v>
                </c:pt>
                <c:pt idx="3790">
                  <c:v>37.551189864029666</c:v>
                </c:pt>
                <c:pt idx="3791">
                  <c:v>36.39193077873918</c:v>
                </c:pt>
                <c:pt idx="3792">
                  <c:v>35.217997527812109</c:v>
                </c:pt>
                <c:pt idx="3793">
                  <c:v>35.220932360939429</c:v>
                </c:pt>
                <c:pt idx="3794">
                  <c:v>31.960332756489493</c:v>
                </c:pt>
                <c:pt idx="3795">
                  <c:v>33.380791990111256</c:v>
                </c:pt>
                <c:pt idx="3796">
                  <c:v>33.380791990111256</c:v>
                </c:pt>
                <c:pt idx="3797">
                  <c:v>33.380791990111256</c:v>
                </c:pt>
                <c:pt idx="3798">
                  <c:v>33.380791990111256</c:v>
                </c:pt>
                <c:pt idx="3799">
                  <c:v>36.098447466007414</c:v>
                </c:pt>
                <c:pt idx="3800">
                  <c:v>41.028967119901111</c:v>
                </c:pt>
                <c:pt idx="3801">
                  <c:v>38.358268974042034</c:v>
                </c:pt>
                <c:pt idx="3802">
                  <c:v>40.207213844252159</c:v>
                </c:pt>
                <c:pt idx="3803">
                  <c:v>39.813507955936345</c:v>
                </c:pt>
                <c:pt idx="3804">
                  <c:v>39.813507955936345</c:v>
                </c:pt>
                <c:pt idx="3805">
                  <c:v>42.574298653610775</c:v>
                </c:pt>
                <c:pt idx="3806">
                  <c:v>41.170654541003671</c:v>
                </c:pt>
                <c:pt idx="3807">
                  <c:v>44.027346389228889</c:v>
                </c:pt>
                <c:pt idx="3808">
                  <c:v>46.497527539779675</c:v>
                </c:pt>
                <c:pt idx="3809">
                  <c:v>49.476275397796812</c:v>
                </c:pt>
                <c:pt idx="3810">
                  <c:v>49.476275397796812</c:v>
                </c:pt>
                <c:pt idx="3811">
                  <c:v>49.476275397796812</c:v>
                </c:pt>
                <c:pt idx="3812">
                  <c:v>51.873804161566717</c:v>
                </c:pt>
                <c:pt idx="3813">
                  <c:v>45.335089351285191</c:v>
                </c:pt>
                <c:pt idx="3814">
                  <c:v>44.928235985312121</c:v>
                </c:pt>
                <c:pt idx="3815">
                  <c:v>44.463260709914323</c:v>
                </c:pt>
                <c:pt idx="3816">
                  <c:v>46.933441860465109</c:v>
                </c:pt>
                <c:pt idx="3817">
                  <c:v>46.933441860465109</c:v>
                </c:pt>
                <c:pt idx="3818">
                  <c:v>46.933441860465109</c:v>
                </c:pt>
                <c:pt idx="3819">
                  <c:v>46.497527539779675</c:v>
                </c:pt>
                <c:pt idx="3820">
                  <c:v>45.044479804161561</c:v>
                </c:pt>
                <c:pt idx="3821">
                  <c:v>45.878529204406362</c:v>
                </c:pt>
                <c:pt idx="3822">
                  <c:v>45.044479804161561</c:v>
                </c:pt>
                <c:pt idx="3823">
                  <c:v>45.654759853121185</c:v>
                </c:pt>
                <c:pt idx="3824">
                  <c:v>45.654759853121185</c:v>
                </c:pt>
                <c:pt idx="3825">
                  <c:v>45.654759853121185</c:v>
                </c:pt>
                <c:pt idx="3826">
                  <c:v>44.942766462668303</c:v>
                </c:pt>
                <c:pt idx="3827">
                  <c:v>44.957296940024477</c:v>
                </c:pt>
                <c:pt idx="3828">
                  <c:v>46.700954222766221</c:v>
                </c:pt>
                <c:pt idx="3829">
                  <c:v>46.785230991432073</c:v>
                </c:pt>
                <c:pt idx="3830">
                  <c:v>47.253112362301103</c:v>
                </c:pt>
                <c:pt idx="3831">
                  <c:v>47.253112362301103</c:v>
                </c:pt>
                <c:pt idx="3832">
                  <c:v>47.253112362301103</c:v>
                </c:pt>
                <c:pt idx="3833">
                  <c:v>48.20507878787879</c:v>
                </c:pt>
                <c:pt idx="3834">
                  <c:v>49.215227006060601</c:v>
                </c:pt>
                <c:pt idx="3835">
                  <c:v>49.770664630303038</c:v>
                </c:pt>
                <c:pt idx="3836">
                  <c:v>48.254003345454549</c:v>
                </c:pt>
                <c:pt idx="3837">
                  <c:v>48.636766060606064</c:v>
                </c:pt>
                <c:pt idx="3838">
                  <c:v>48.636766060606064</c:v>
                </c:pt>
                <c:pt idx="3839">
                  <c:v>48.636766060606064</c:v>
                </c:pt>
                <c:pt idx="3840">
                  <c:v>48.348974545454553</c:v>
                </c:pt>
                <c:pt idx="3841">
                  <c:v>50.248398545454549</c:v>
                </c:pt>
                <c:pt idx="3842">
                  <c:v>48.93606923636365</c:v>
                </c:pt>
                <c:pt idx="3843">
                  <c:v>47.456820848484845</c:v>
                </c:pt>
                <c:pt idx="3844">
                  <c:v>46.622225454545458</c:v>
                </c:pt>
                <c:pt idx="3845">
                  <c:v>46.622225454545458</c:v>
                </c:pt>
                <c:pt idx="3846">
                  <c:v>46.622225454545458</c:v>
                </c:pt>
                <c:pt idx="3847">
                  <c:v>45.755972993939402</c:v>
                </c:pt>
                <c:pt idx="3848">
                  <c:v>44.607684848484844</c:v>
                </c:pt>
                <c:pt idx="3849">
                  <c:v>45.902746666666673</c:v>
                </c:pt>
                <c:pt idx="3850">
                  <c:v>46.009229527272737</c:v>
                </c:pt>
                <c:pt idx="3851">
                  <c:v>44.207654642424245</c:v>
                </c:pt>
                <c:pt idx="3852">
                  <c:v>44.207654642424245</c:v>
                </c:pt>
                <c:pt idx="3853">
                  <c:v>44.207654642424245</c:v>
                </c:pt>
                <c:pt idx="3854">
                  <c:v>44.794749333333328</c:v>
                </c:pt>
                <c:pt idx="3855">
                  <c:v>44.472422836363634</c:v>
                </c:pt>
                <c:pt idx="3856">
                  <c:v>45.931525818181818</c:v>
                </c:pt>
                <c:pt idx="3857">
                  <c:v>46.544521745454539</c:v>
                </c:pt>
                <c:pt idx="3858">
                  <c:v>47.917287272727272</c:v>
                </c:pt>
                <c:pt idx="3859">
                  <c:v>47.917287272727272</c:v>
                </c:pt>
                <c:pt idx="3860">
                  <c:v>47.917287272727272</c:v>
                </c:pt>
                <c:pt idx="3861">
                  <c:v>47.111471030303044</c:v>
                </c:pt>
                <c:pt idx="3862">
                  <c:v>47.111471030303044</c:v>
                </c:pt>
                <c:pt idx="3863">
                  <c:v>46.852458666666678</c:v>
                </c:pt>
                <c:pt idx="3864">
                  <c:v>45.358521065375307</c:v>
                </c:pt>
                <c:pt idx="3865">
                  <c:v>44.869867796610173</c:v>
                </c:pt>
                <c:pt idx="3866">
                  <c:v>44.869867796610173</c:v>
                </c:pt>
                <c:pt idx="3867">
                  <c:v>44.869867796610173</c:v>
                </c:pt>
                <c:pt idx="3868">
                  <c:v>45.056705811138016</c:v>
                </c:pt>
                <c:pt idx="3869">
                  <c:v>46.192106053268766</c:v>
                </c:pt>
                <c:pt idx="3870">
                  <c:v>45.703452784503632</c:v>
                </c:pt>
                <c:pt idx="3871">
                  <c:v>46.422060532687652</c:v>
                </c:pt>
                <c:pt idx="3872">
                  <c:v>46.456553704600495</c:v>
                </c:pt>
                <c:pt idx="3873">
                  <c:v>46.456553704600495</c:v>
                </c:pt>
                <c:pt idx="3874">
                  <c:v>46.456553704600495</c:v>
                </c:pt>
                <c:pt idx="3875">
                  <c:v>45.013589346246988</c:v>
                </c:pt>
                <c:pt idx="3876">
                  <c:v>44.984845036319619</c:v>
                </c:pt>
                <c:pt idx="3877">
                  <c:v>45.41600968523003</c:v>
                </c:pt>
                <c:pt idx="3878">
                  <c:v>45.505117046004848</c:v>
                </c:pt>
                <c:pt idx="3879">
                  <c:v>45.588475544794193</c:v>
                </c:pt>
                <c:pt idx="3880">
                  <c:v>45.588475544794193</c:v>
                </c:pt>
                <c:pt idx="3881">
                  <c:v>45.588475544794193</c:v>
                </c:pt>
                <c:pt idx="3882">
                  <c:v>44.499066198547226</c:v>
                </c:pt>
                <c:pt idx="3883">
                  <c:v>45.450502857142865</c:v>
                </c:pt>
                <c:pt idx="3884">
                  <c:v>45.792560145278465</c:v>
                </c:pt>
                <c:pt idx="3885">
                  <c:v>46.637642857142865</c:v>
                </c:pt>
                <c:pt idx="3886">
                  <c:v>46.537037772397106</c:v>
                </c:pt>
                <c:pt idx="3887">
                  <c:v>46.537037772397106</c:v>
                </c:pt>
                <c:pt idx="3888">
                  <c:v>46.537037772397106</c:v>
                </c:pt>
                <c:pt idx="3889">
                  <c:v>46.537037772397106</c:v>
                </c:pt>
                <c:pt idx="3890">
                  <c:v>46.278338983050858</c:v>
                </c:pt>
                <c:pt idx="3891">
                  <c:v>46.1777338983051</c:v>
                </c:pt>
                <c:pt idx="3892">
                  <c:v>46.450804842615014</c:v>
                </c:pt>
                <c:pt idx="3893">
                  <c:v>46.163361743341405</c:v>
                </c:pt>
                <c:pt idx="3894">
                  <c:v>46.163361743341405</c:v>
                </c:pt>
                <c:pt idx="3895">
                  <c:v>45.830452884615383</c:v>
                </c:pt>
                <c:pt idx="3896">
                  <c:v>45.630693749999999</c:v>
                </c:pt>
                <c:pt idx="3897">
                  <c:v>46.190019326923078</c:v>
                </c:pt>
                <c:pt idx="3898">
                  <c:v>46.244239663461528</c:v>
                </c:pt>
                <c:pt idx="3899">
                  <c:v>46.463974711538462</c:v>
                </c:pt>
                <c:pt idx="3900">
                  <c:v>48.595690048076918</c:v>
                </c:pt>
                <c:pt idx="3901">
                  <c:v>48.595690048076918</c:v>
                </c:pt>
                <c:pt idx="3902">
                  <c:v>48.595690048076918</c:v>
                </c:pt>
                <c:pt idx="3903">
                  <c:v>51.652004807692308</c:v>
                </c:pt>
                <c:pt idx="3904">
                  <c:v>53.506911057692307</c:v>
                </c:pt>
                <c:pt idx="3905">
                  <c:v>56.269294519230769</c:v>
                </c:pt>
                <c:pt idx="3906">
                  <c:v>55.418891346153849</c:v>
                </c:pt>
                <c:pt idx="3907">
                  <c:v>61.782646634615389</c:v>
                </c:pt>
                <c:pt idx="3908">
                  <c:v>61.782646634615389</c:v>
                </c:pt>
                <c:pt idx="3909">
                  <c:v>61.782646634615389</c:v>
                </c:pt>
                <c:pt idx="3910">
                  <c:v>56.292124134615385</c:v>
                </c:pt>
                <c:pt idx="3911">
                  <c:v>56.446224038461544</c:v>
                </c:pt>
                <c:pt idx="3912">
                  <c:v>62.068016826923078</c:v>
                </c:pt>
                <c:pt idx="3913">
                  <c:v>59.727981249999999</c:v>
                </c:pt>
                <c:pt idx="3914">
                  <c:v>59.785055288461535</c:v>
                </c:pt>
                <c:pt idx="3915">
                  <c:v>59.785055288461535</c:v>
                </c:pt>
                <c:pt idx="3916">
                  <c:v>59.785055288461535</c:v>
                </c:pt>
                <c:pt idx="3917">
                  <c:v>65.406848076923083</c:v>
                </c:pt>
                <c:pt idx="3918">
                  <c:v>66.34856971153846</c:v>
                </c:pt>
                <c:pt idx="3919">
                  <c:v>67.176143269230764</c:v>
                </c:pt>
                <c:pt idx="3920">
                  <c:v>61.069221153846158</c:v>
                </c:pt>
                <c:pt idx="3921">
                  <c:v>63.466330769230773</c:v>
                </c:pt>
                <c:pt idx="3922">
                  <c:v>63.466330769230773</c:v>
                </c:pt>
                <c:pt idx="3923">
                  <c:v>63.466330769230773</c:v>
                </c:pt>
                <c:pt idx="3924">
                  <c:v>60.812387980769223</c:v>
                </c:pt>
                <c:pt idx="3925">
                  <c:v>58.015630846245529</c:v>
                </c:pt>
                <c:pt idx="3926">
                  <c:v>61.555826650774733</c:v>
                </c:pt>
                <c:pt idx="3927">
                  <c:v>59.993725864123952</c:v>
                </c:pt>
                <c:pt idx="3928">
                  <c:v>56.343164243146596</c:v>
                </c:pt>
                <c:pt idx="3929">
                  <c:v>56.343164243146596</c:v>
                </c:pt>
                <c:pt idx="3930">
                  <c:v>56.343164243146596</c:v>
                </c:pt>
                <c:pt idx="3931">
                  <c:v>58.012800953516084</c:v>
                </c:pt>
                <c:pt idx="3932">
                  <c:v>59.003263408820033</c:v>
                </c:pt>
                <c:pt idx="3933">
                  <c:v>58.578779499404057</c:v>
                </c:pt>
                <c:pt idx="3934">
                  <c:v>60.480467413587604</c:v>
                </c:pt>
                <c:pt idx="3935">
                  <c:v>60.757796901072695</c:v>
                </c:pt>
                <c:pt idx="3936">
                  <c:v>60.757796901072695</c:v>
                </c:pt>
                <c:pt idx="3937">
                  <c:v>60.757796901072695</c:v>
                </c:pt>
                <c:pt idx="3938">
                  <c:v>60.163519427890357</c:v>
                </c:pt>
                <c:pt idx="3939">
                  <c:v>58.485393039332543</c:v>
                </c:pt>
                <c:pt idx="3940">
                  <c:v>59.512644100119182</c:v>
                </c:pt>
                <c:pt idx="3941">
                  <c:v>59.427747318235987</c:v>
                </c:pt>
                <c:pt idx="3942">
                  <c:v>58.295790226460078</c:v>
                </c:pt>
                <c:pt idx="3943">
                  <c:v>58.295790226460078</c:v>
                </c:pt>
                <c:pt idx="3944">
                  <c:v>58.295790226460078</c:v>
                </c:pt>
                <c:pt idx="3945">
                  <c:v>57.02233849821215</c:v>
                </c:pt>
                <c:pt idx="3946">
                  <c:v>55.72058784266985</c:v>
                </c:pt>
                <c:pt idx="3947">
                  <c:v>56.314865315852195</c:v>
                </c:pt>
                <c:pt idx="3948">
                  <c:v>53.767961859356383</c:v>
                </c:pt>
                <c:pt idx="3949">
                  <c:v>53.569869368295592</c:v>
                </c:pt>
                <c:pt idx="3950">
                  <c:v>53.569869368295592</c:v>
                </c:pt>
                <c:pt idx="3951">
                  <c:v>53.569869368295592</c:v>
                </c:pt>
                <c:pt idx="3952">
                  <c:v>53.484972586412397</c:v>
                </c:pt>
                <c:pt idx="3953">
                  <c:v>52.749200476758048</c:v>
                </c:pt>
                <c:pt idx="3954">
                  <c:v>54.121698450536357</c:v>
                </c:pt>
                <c:pt idx="3955">
                  <c:v>55.049903265792608</c:v>
                </c:pt>
                <c:pt idx="3956">
                  <c:v>52.909722550177094</c:v>
                </c:pt>
                <c:pt idx="3957">
                  <c:v>52.909722550177094</c:v>
                </c:pt>
                <c:pt idx="3958">
                  <c:v>52.909722550177094</c:v>
                </c:pt>
                <c:pt idx="3959">
                  <c:v>52.783580165289258</c:v>
                </c:pt>
                <c:pt idx="3960">
                  <c:v>55.370900637544274</c:v>
                </c:pt>
                <c:pt idx="3961">
                  <c:v>56.343598583234957</c:v>
                </c:pt>
                <c:pt idx="3962">
                  <c:v>52.839643447461633</c:v>
                </c:pt>
                <c:pt idx="3963">
                  <c:v>49.055371900826444</c:v>
                </c:pt>
                <c:pt idx="3964">
                  <c:v>49.055371900826444</c:v>
                </c:pt>
                <c:pt idx="3965">
                  <c:v>49.055371900826444</c:v>
                </c:pt>
                <c:pt idx="3966">
                  <c:v>52.001497378984645</c:v>
                </c:pt>
                <c:pt idx="3967">
                  <c:v>49.335688311688315</c:v>
                </c:pt>
                <c:pt idx="3968">
                  <c:v>50.821365289256192</c:v>
                </c:pt>
                <c:pt idx="3969">
                  <c:v>51.353966469893749</c:v>
                </c:pt>
                <c:pt idx="3970">
                  <c:v>51.967859409681232</c:v>
                </c:pt>
                <c:pt idx="3971">
                  <c:v>51.967859409681232</c:v>
                </c:pt>
                <c:pt idx="3972">
                  <c:v>51.967859409681232</c:v>
                </c:pt>
                <c:pt idx="3973">
                  <c:v>50.869019079102713</c:v>
                </c:pt>
                <c:pt idx="3974">
                  <c:v>51.592235419126332</c:v>
                </c:pt>
                <c:pt idx="3975">
                  <c:v>52.979801652892561</c:v>
                </c:pt>
                <c:pt idx="3976">
                  <c:v>54.084248311688313</c:v>
                </c:pt>
                <c:pt idx="3977">
                  <c:v>53.988940731995285</c:v>
                </c:pt>
                <c:pt idx="3978">
                  <c:v>53.988940731995285</c:v>
                </c:pt>
                <c:pt idx="3979">
                  <c:v>53.988940731995285</c:v>
                </c:pt>
                <c:pt idx="3980">
                  <c:v>53.27413388429752</c:v>
                </c:pt>
                <c:pt idx="3981">
                  <c:v>50.288764108618658</c:v>
                </c:pt>
                <c:pt idx="3982">
                  <c:v>52.051954332939786</c:v>
                </c:pt>
                <c:pt idx="3983">
                  <c:v>51.718377804014168</c:v>
                </c:pt>
                <c:pt idx="3984">
                  <c:v>51.639889208972846</c:v>
                </c:pt>
                <c:pt idx="3985">
                  <c:v>51.639889208972846</c:v>
                </c:pt>
                <c:pt idx="3986">
                  <c:v>51.096946448598139</c:v>
                </c:pt>
                <c:pt idx="3987">
                  <c:v>52.428318411214967</c:v>
                </c:pt>
                <c:pt idx="3988">
                  <c:v>51.646137383177582</c:v>
                </c:pt>
                <c:pt idx="3989">
                  <c:v>51.230083644859818</c:v>
                </c:pt>
                <c:pt idx="3990">
                  <c:v>51.651684766355146</c:v>
                </c:pt>
                <c:pt idx="3991">
                  <c:v>50.065133177570097</c:v>
                </c:pt>
                <c:pt idx="3992">
                  <c:v>50.065133177570097</c:v>
                </c:pt>
                <c:pt idx="3993">
                  <c:v>50.065133177570097</c:v>
                </c:pt>
                <c:pt idx="3994">
                  <c:v>48.342670700934576</c:v>
                </c:pt>
                <c:pt idx="3995">
                  <c:v>47.707495327102805</c:v>
                </c:pt>
                <c:pt idx="3996">
                  <c:v>44.698039953271028</c:v>
                </c:pt>
                <c:pt idx="3997">
                  <c:v>41.269757149532715</c:v>
                </c:pt>
                <c:pt idx="3998">
                  <c:v>39.66378971962618</c:v>
                </c:pt>
                <c:pt idx="3999">
                  <c:v>39.66378971962618</c:v>
                </c:pt>
                <c:pt idx="4000">
                  <c:v>39.66378971962618</c:v>
                </c:pt>
                <c:pt idx="4001">
                  <c:v>44.373518037383178</c:v>
                </c:pt>
                <c:pt idx="4002">
                  <c:v>40.079843457943923</c:v>
                </c:pt>
                <c:pt idx="4003">
                  <c:v>41.910479906542058</c:v>
                </c:pt>
                <c:pt idx="4004">
                  <c:v>43.269588785046736</c:v>
                </c:pt>
                <c:pt idx="4005">
                  <c:v>42.437481308411229</c:v>
                </c:pt>
                <c:pt idx="4006">
                  <c:v>42.437481308411229</c:v>
                </c:pt>
                <c:pt idx="4007">
                  <c:v>42.437481308411229</c:v>
                </c:pt>
                <c:pt idx="4008">
                  <c:v>44.129433177570093</c:v>
                </c:pt>
                <c:pt idx="4009">
                  <c:v>44.789571775700942</c:v>
                </c:pt>
                <c:pt idx="4010">
                  <c:v>45.765911214953277</c:v>
                </c:pt>
                <c:pt idx="4011">
                  <c:v>45.765911214953277</c:v>
                </c:pt>
                <c:pt idx="4012">
                  <c:v>45.765911214953277</c:v>
                </c:pt>
                <c:pt idx="4013">
                  <c:v>45.765911214953277</c:v>
                </c:pt>
                <c:pt idx="4014">
                  <c:v>45.765911214953277</c:v>
                </c:pt>
                <c:pt idx="4015">
                  <c:v>44.955993271028035</c:v>
                </c:pt>
                <c:pt idx="4016">
                  <c:v>43.241851869158886</c:v>
                </c:pt>
                <c:pt idx="4017">
                  <c:v>42.594143518518521</c:v>
                </c:pt>
                <c:pt idx="4018">
                  <c:v>42.594143518518521</c:v>
                </c:pt>
                <c:pt idx="4019">
                  <c:v>42.594143518518521</c:v>
                </c:pt>
                <c:pt idx="4020">
                  <c:v>42.594143518518521</c:v>
                </c:pt>
                <c:pt idx="4021">
                  <c:v>42.594143518518521</c:v>
                </c:pt>
                <c:pt idx="4022">
                  <c:v>43.418546296296306</c:v>
                </c:pt>
                <c:pt idx="4023">
                  <c:v>44.800794953703708</c:v>
                </c:pt>
                <c:pt idx="4024">
                  <c:v>43.418546296296306</c:v>
                </c:pt>
                <c:pt idx="4025">
                  <c:v>42.319342592592591</c:v>
                </c:pt>
                <c:pt idx="4026">
                  <c:v>42.951384722222222</c:v>
                </c:pt>
                <c:pt idx="4027">
                  <c:v>42.951384722222222</c:v>
                </c:pt>
                <c:pt idx="4028">
                  <c:v>42.951384722222222</c:v>
                </c:pt>
                <c:pt idx="4029">
                  <c:v>40.72274921296296</c:v>
                </c:pt>
                <c:pt idx="4030">
                  <c:v>41.115714537037043</c:v>
                </c:pt>
                <c:pt idx="4031">
                  <c:v>41.22013888888889</c:v>
                </c:pt>
                <c:pt idx="4032">
                  <c:v>41.626844259259251</c:v>
                </c:pt>
                <c:pt idx="4033">
                  <c:v>40.945337962962959</c:v>
                </c:pt>
                <c:pt idx="4034">
                  <c:v>40.945337962962959</c:v>
                </c:pt>
                <c:pt idx="4035">
                  <c:v>40.945337962962959</c:v>
                </c:pt>
                <c:pt idx="4036">
                  <c:v>40.832669583333335</c:v>
                </c:pt>
                <c:pt idx="4037">
                  <c:v>41.137698611111112</c:v>
                </c:pt>
                <c:pt idx="4038">
                  <c:v>42.190186157407403</c:v>
                </c:pt>
                <c:pt idx="4039">
                  <c:v>41.110218518518522</c:v>
                </c:pt>
                <c:pt idx="4040">
                  <c:v>39.049211574074072</c:v>
                </c:pt>
                <c:pt idx="4041">
                  <c:v>39.049211574074072</c:v>
                </c:pt>
                <c:pt idx="4042">
                  <c:v>39.049211574074072</c:v>
                </c:pt>
                <c:pt idx="4043">
                  <c:v>36.82332407407408</c:v>
                </c:pt>
                <c:pt idx="4044">
                  <c:v>37.166825231481482</c:v>
                </c:pt>
                <c:pt idx="4045">
                  <c:v>37.029424768518524</c:v>
                </c:pt>
                <c:pt idx="4046">
                  <c:v>35.86152083333333</c:v>
                </c:pt>
                <c:pt idx="4047">
                  <c:v>36.136321759259268</c:v>
                </c:pt>
                <c:pt idx="4048">
                  <c:v>35.804795871559634</c:v>
                </c:pt>
                <c:pt idx="4049">
                  <c:v>35.804795871559634</c:v>
                </c:pt>
                <c:pt idx="4050">
                  <c:v>35.001570412844032</c:v>
                </c:pt>
                <c:pt idx="4051">
                  <c:v>33.953293119266064</c:v>
                </c:pt>
                <c:pt idx="4052">
                  <c:v>36.294899541284401</c:v>
                </c:pt>
                <c:pt idx="4053">
                  <c:v>35.946381376146789</c:v>
                </c:pt>
                <c:pt idx="4054">
                  <c:v>36.349355504587152</c:v>
                </c:pt>
                <c:pt idx="4055">
                  <c:v>36.349355504587152</c:v>
                </c:pt>
                <c:pt idx="4056">
                  <c:v>36.349355504587152</c:v>
                </c:pt>
                <c:pt idx="4057">
                  <c:v>37.84689449541284</c:v>
                </c:pt>
                <c:pt idx="4058">
                  <c:v>37.751596559633029</c:v>
                </c:pt>
                <c:pt idx="4059">
                  <c:v>36.343909908256883</c:v>
                </c:pt>
                <c:pt idx="4060">
                  <c:v>35.423604128440367</c:v>
                </c:pt>
                <c:pt idx="4061">
                  <c:v>34.538694724770643</c:v>
                </c:pt>
                <c:pt idx="4062">
                  <c:v>34.538694724770643</c:v>
                </c:pt>
                <c:pt idx="4063">
                  <c:v>34.538694724770643</c:v>
                </c:pt>
                <c:pt idx="4064">
                  <c:v>34.658497844036695</c:v>
                </c:pt>
                <c:pt idx="4065">
                  <c:v>36.215938394495417</c:v>
                </c:pt>
                <c:pt idx="4066">
                  <c:v>35.856529036697246</c:v>
                </c:pt>
                <c:pt idx="4067">
                  <c:v>35.369148165137617</c:v>
                </c:pt>
                <c:pt idx="4068">
                  <c:v>36.074352889908262</c:v>
                </c:pt>
                <c:pt idx="4069">
                  <c:v>36.074352889908262</c:v>
                </c:pt>
                <c:pt idx="4070">
                  <c:v>36.074352889908262</c:v>
                </c:pt>
                <c:pt idx="4071">
                  <c:v>35.396376146788988</c:v>
                </c:pt>
                <c:pt idx="4072">
                  <c:v>35.448109311926608</c:v>
                </c:pt>
                <c:pt idx="4073">
                  <c:v>35.396376146788988</c:v>
                </c:pt>
                <c:pt idx="4074">
                  <c:v>34.334484862385317</c:v>
                </c:pt>
                <c:pt idx="4075">
                  <c:v>34.116661009174308</c:v>
                </c:pt>
                <c:pt idx="4076">
                  <c:v>33.806509545454546</c:v>
                </c:pt>
                <c:pt idx="4077">
                  <c:v>33.806509545454546</c:v>
                </c:pt>
                <c:pt idx="4078">
                  <c:v>31.297327272727273</c:v>
                </c:pt>
                <c:pt idx="4079">
                  <c:v>31.216385909090906</c:v>
                </c:pt>
                <c:pt idx="4080">
                  <c:v>32.295604090909087</c:v>
                </c:pt>
                <c:pt idx="4081">
                  <c:v>30.379991818181821</c:v>
                </c:pt>
                <c:pt idx="4082">
                  <c:v>31.162425000000006</c:v>
                </c:pt>
                <c:pt idx="4083">
                  <c:v>31.162425000000006</c:v>
                </c:pt>
                <c:pt idx="4084">
                  <c:v>31.162425000000006</c:v>
                </c:pt>
                <c:pt idx="4085">
                  <c:v>31.845030500000007</c:v>
                </c:pt>
                <c:pt idx="4086">
                  <c:v>32.740781590909094</c:v>
                </c:pt>
                <c:pt idx="4087">
                  <c:v>31.702034090909091</c:v>
                </c:pt>
                <c:pt idx="4088">
                  <c:v>31.675053636363643</c:v>
                </c:pt>
                <c:pt idx="4089">
                  <c:v>32.762365954545459</c:v>
                </c:pt>
                <c:pt idx="4090">
                  <c:v>32.762365954545459</c:v>
                </c:pt>
                <c:pt idx="4091">
                  <c:v>32.762365954545459</c:v>
                </c:pt>
                <c:pt idx="4092">
                  <c:v>33.64462681818182</c:v>
                </c:pt>
                <c:pt idx="4093">
                  <c:v>33.509724545454546</c:v>
                </c:pt>
                <c:pt idx="4094">
                  <c:v>34.683374318181819</c:v>
                </c:pt>
                <c:pt idx="4095">
                  <c:v>35.020629999999997</c:v>
                </c:pt>
                <c:pt idx="4096">
                  <c:v>34.807484409090911</c:v>
                </c:pt>
                <c:pt idx="4097">
                  <c:v>34.807484409090911</c:v>
                </c:pt>
                <c:pt idx="4098">
                  <c:v>34.807484409090911</c:v>
                </c:pt>
                <c:pt idx="4099">
                  <c:v>35.916381090909084</c:v>
                </c:pt>
                <c:pt idx="4100">
                  <c:v>34.265177272727271</c:v>
                </c:pt>
                <c:pt idx="4101">
                  <c:v>35.290434545454552</c:v>
                </c:pt>
                <c:pt idx="4102">
                  <c:v>34.764315681818182</c:v>
                </c:pt>
                <c:pt idx="4103">
                  <c:v>35.47929772727273</c:v>
                </c:pt>
                <c:pt idx="4104">
                  <c:v>35.47929772727273</c:v>
                </c:pt>
                <c:pt idx="4105">
                  <c:v>35.47929772727273</c:v>
                </c:pt>
                <c:pt idx="4106">
                  <c:v>33.795717363636371</c:v>
                </c:pt>
                <c:pt idx="4107">
                  <c:v>33.041616704288948</c:v>
                </c:pt>
                <c:pt idx="4108">
                  <c:v>32.237684424379232</c:v>
                </c:pt>
                <c:pt idx="4109">
                  <c:v>32.693246049661404</c:v>
                </c:pt>
                <c:pt idx="4110">
                  <c:v>32.63965056433409</c:v>
                </c:pt>
                <c:pt idx="4111">
                  <c:v>32.63965056433409</c:v>
                </c:pt>
                <c:pt idx="4112">
                  <c:v>32.63965056433409</c:v>
                </c:pt>
                <c:pt idx="4113">
                  <c:v>33.041616704288948</c:v>
                </c:pt>
                <c:pt idx="4114">
                  <c:v>32.050100225733637</c:v>
                </c:pt>
                <c:pt idx="4115">
                  <c:v>32.050100225733637</c:v>
                </c:pt>
                <c:pt idx="4116">
                  <c:v>31.125578103837473</c:v>
                </c:pt>
                <c:pt idx="4117">
                  <c:v>30.549426636568853</c:v>
                </c:pt>
                <c:pt idx="4118">
                  <c:v>30.549426636568853</c:v>
                </c:pt>
                <c:pt idx="4119">
                  <c:v>30.549426636568853</c:v>
                </c:pt>
                <c:pt idx="4120">
                  <c:v>29.343528216704286</c:v>
                </c:pt>
                <c:pt idx="4121">
                  <c:v>30.227853724604969</c:v>
                </c:pt>
                <c:pt idx="4122">
                  <c:v>30.067067268623031</c:v>
                </c:pt>
                <c:pt idx="4123">
                  <c:v>29.772292099322797</c:v>
                </c:pt>
                <c:pt idx="4124">
                  <c:v>29.772292099322797</c:v>
                </c:pt>
                <c:pt idx="4125">
                  <c:v>29.772292099322797</c:v>
                </c:pt>
                <c:pt idx="4126">
                  <c:v>29.772292099322797</c:v>
                </c:pt>
                <c:pt idx="4127">
                  <c:v>29.772292099322797</c:v>
                </c:pt>
                <c:pt idx="4128">
                  <c:v>29.825887584650118</c:v>
                </c:pt>
                <c:pt idx="4129">
                  <c:v>30.951392776523704</c:v>
                </c:pt>
                <c:pt idx="4130">
                  <c:v>30.415437923250568</c:v>
                </c:pt>
                <c:pt idx="4131">
                  <c:v>30.536027765237019</c:v>
                </c:pt>
                <c:pt idx="4132">
                  <c:v>30.536027765237019</c:v>
                </c:pt>
                <c:pt idx="4133">
                  <c:v>30.536027765237019</c:v>
                </c:pt>
                <c:pt idx="4134">
                  <c:v>30.096544785553053</c:v>
                </c:pt>
                <c:pt idx="4135">
                  <c:v>29.957196523702038</c:v>
                </c:pt>
                <c:pt idx="4136">
                  <c:v>29.560589932279917</c:v>
                </c:pt>
                <c:pt idx="4137">
                  <c:v>29.48530662177329</c:v>
                </c:pt>
                <c:pt idx="4138">
                  <c:v>29.658514478114483</c:v>
                </c:pt>
                <c:pt idx="4139">
                  <c:v>29.658514478114483</c:v>
                </c:pt>
                <c:pt idx="4140">
                  <c:v>29.658514478114483</c:v>
                </c:pt>
                <c:pt idx="4141">
                  <c:v>29.658514478114483</c:v>
                </c:pt>
                <c:pt idx="4142">
                  <c:v>28.992330415263755</c:v>
                </c:pt>
                <c:pt idx="4143">
                  <c:v>29.28278666666667</c:v>
                </c:pt>
                <c:pt idx="4144">
                  <c:v>29.072272502805841</c:v>
                </c:pt>
                <c:pt idx="4145">
                  <c:v>29.591896071829407</c:v>
                </c:pt>
                <c:pt idx="4146">
                  <c:v>29.591896071829407</c:v>
                </c:pt>
                <c:pt idx="4147">
                  <c:v>29.591896071829407</c:v>
                </c:pt>
                <c:pt idx="4148">
                  <c:v>30.431287991021328</c:v>
                </c:pt>
                <c:pt idx="4149">
                  <c:v>29.578572390572393</c:v>
                </c:pt>
                <c:pt idx="4150">
                  <c:v>29.357399281705952</c:v>
                </c:pt>
                <c:pt idx="4151">
                  <c:v>28.963018316498317</c:v>
                </c:pt>
                <c:pt idx="4152">
                  <c:v>29.058948821548825</c:v>
                </c:pt>
                <c:pt idx="4153">
                  <c:v>29.058948821548825</c:v>
                </c:pt>
                <c:pt idx="4154">
                  <c:v>29.058948821548825</c:v>
                </c:pt>
                <c:pt idx="4155">
                  <c:v>29.165538271604944</c:v>
                </c:pt>
                <c:pt idx="4156">
                  <c:v>29.144220381593716</c:v>
                </c:pt>
                <c:pt idx="4157">
                  <c:v>29.178861952861954</c:v>
                </c:pt>
                <c:pt idx="4158">
                  <c:v>28.864423075196413</c:v>
                </c:pt>
                <c:pt idx="4159">
                  <c:v>28.382105813692483</c:v>
                </c:pt>
                <c:pt idx="4160">
                  <c:v>28.382105813692483</c:v>
                </c:pt>
                <c:pt idx="4161">
                  <c:v>28.382105813692483</c:v>
                </c:pt>
                <c:pt idx="4162">
                  <c:v>28.382105813692483</c:v>
                </c:pt>
                <c:pt idx="4163">
                  <c:v>27.540049158249161</c:v>
                </c:pt>
                <c:pt idx="4164">
                  <c:v>27.286899214365885</c:v>
                </c:pt>
                <c:pt idx="4165">
                  <c:v>28.14227955106622</c:v>
                </c:pt>
                <c:pt idx="4166">
                  <c:v>28.206233221099897</c:v>
                </c:pt>
                <c:pt idx="4167">
                  <c:v>28.206233221099897</c:v>
                </c:pt>
                <c:pt idx="4168">
                  <c:v>28.017562764771462</c:v>
                </c:pt>
                <c:pt idx="4169">
                  <c:v>28.250491014492756</c:v>
                </c:pt>
                <c:pt idx="4170">
                  <c:v>27.739637012263103</c:v>
                </c:pt>
                <c:pt idx="4171">
                  <c:v>27.789928338907472</c:v>
                </c:pt>
                <c:pt idx="4172">
                  <c:v>26.548526644370121</c:v>
                </c:pt>
                <c:pt idx="4173">
                  <c:v>26.453237814938682</c:v>
                </c:pt>
                <c:pt idx="4174">
                  <c:v>26.453237814938682</c:v>
                </c:pt>
                <c:pt idx="4175">
                  <c:v>26.453237814938682</c:v>
                </c:pt>
                <c:pt idx="4176">
                  <c:v>26.736457391304352</c:v>
                </c:pt>
                <c:pt idx="4177">
                  <c:v>27.130847268673357</c:v>
                </c:pt>
                <c:pt idx="4178">
                  <c:v>26.995854760312149</c:v>
                </c:pt>
                <c:pt idx="4179">
                  <c:v>26.866156075808252</c:v>
                </c:pt>
                <c:pt idx="4180">
                  <c:v>27.713167892976593</c:v>
                </c:pt>
                <c:pt idx="4181">
                  <c:v>27.713167892976593</c:v>
                </c:pt>
                <c:pt idx="4182">
                  <c:v>27.713167892976593</c:v>
                </c:pt>
                <c:pt idx="4183">
                  <c:v>27.898451727982163</c:v>
                </c:pt>
                <c:pt idx="4184">
                  <c:v>26.866156075808252</c:v>
                </c:pt>
                <c:pt idx="4185">
                  <c:v>26.627934002229658</c:v>
                </c:pt>
                <c:pt idx="4186">
                  <c:v>26.402946488294315</c:v>
                </c:pt>
                <c:pt idx="4187">
                  <c:v>26.230897212931996</c:v>
                </c:pt>
                <c:pt idx="4188">
                  <c:v>26.230897212931996</c:v>
                </c:pt>
                <c:pt idx="4189">
                  <c:v>26.230897212931996</c:v>
                </c:pt>
                <c:pt idx="4190">
                  <c:v>26.659696945373465</c:v>
                </c:pt>
                <c:pt idx="4191">
                  <c:v>27.109671973244151</c:v>
                </c:pt>
                <c:pt idx="4192">
                  <c:v>26.760279598662205</c:v>
                </c:pt>
                <c:pt idx="4193">
                  <c:v>26.207075005574136</c:v>
                </c:pt>
                <c:pt idx="4194">
                  <c:v>24.351589743589741</c:v>
                </c:pt>
                <c:pt idx="4195">
                  <c:v>24.351589743589741</c:v>
                </c:pt>
                <c:pt idx="4196">
                  <c:v>24.351589743589741</c:v>
                </c:pt>
                <c:pt idx="4197">
                  <c:v>22.726385819397994</c:v>
                </c:pt>
                <c:pt idx="4198">
                  <c:v>21.775164640883983</c:v>
                </c:pt>
                <c:pt idx="4199">
                  <c:v>22.168691712707179</c:v>
                </c:pt>
                <c:pt idx="4200">
                  <c:v>21.804023292817682</c:v>
                </c:pt>
                <c:pt idx="4201">
                  <c:v>22.145080088397794</c:v>
                </c:pt>
                <c:pt idx="4202">
                  <c:v>22.145080088397794</c:v>
                </c:pt>
                <c:pt idx="4203">
                  <c:v>22.145080088397794</c:v>
                </c:pt>
                <c:pt idx="4204">
                  <c:v>21.510189745856355</c:v>
                </c:pt>
                <c:pt idx="4205">
                  <c:v>22.229032530386743</c:v>
                </c:pt>
                <c:pt idx="4206">
                  <c:v>21.845999513812153</c:v>
                </c:pt>
                <c:pt idx="4207">
                  <c:v>22.850805303867407</c:v>
                </c:pt>
                <c:pt idx="4208">
                  <c:v>23.401743204419891</c:v>
                </c:pt>
                <c:pt idx="4209">
                  <c:v>23.401743204419891</c:v>
                </c:pt>
                <c:pt idx="4210">
                  <c:v>23.401743204419891</c:v>
                </c:pt>
                <c:pt idx="4211">
                  <c:v>23.664094585635361</c:v>
                </c:pt>
                <c:pt idx="4212">
                  <c:v>22.772099889502766</c:v>
                </c:pt>
                <c:pt idx="4213">
                  <c:v>22.772099889502766</c:v>
                </c:pt>
                <c:pt idx="4214">
                  <c:v>23.572271602209945</c:v>
                </c:pt>
                <c:pt idx="4215">
                  <c:v>23.296802651933707</c:v>
                </c:pt>
                <c:pt idx="4216">
                  <c:v>23.296802651933707</c:v>
                </c:pt>
                <c:pt idx="4217">
                  <c:v>23.296802651933707</c:v>
                </c:pt>
                <c:pt idx="4218">
                  <c:v>23.283685082872928</c:v>
                </c:pt>
                <c:pt idx="4219">
                  <c:v>22.410054983425411</c:v>
                </c:pt>
                <c:pt idx="4220">
                  <c:v>22.824570165745858</c:v>
                </c:pt>
                <c:pt idx="4221">
                  <c:v>22.601571491712711</c:v>
                </c:pt>
                <c:pt idx="4222">
                  <c:v>22.194926850828733</c:v>
                </c:pt>
                <c:pt idx="4223">
                  <c:v>22.194926850828733</c:v>
                </c:pt>
                <c:pt idx="4224">
                  <c:v>22.194926850828733</c:v>
                </c:pt>
                <c:pt idx="4225">
                  <c:v>22.326102541436462</c:v>
                </c:pt>
                <c:pt idx="4226">
                  <c:v>21.893222762430941</c:v>
                </c:pt>
                <c:pt idx="4227">
                  <c:v>21.893222762430941</c:v>
                </c:pt>
                <c:pt idx="4228">
                  <c:v>22.06899818784531</c:v>
                </c:pt>
                <c:pt idx="4229">
                  <c:v>22.082101420765028</c:v>
                </c:pt>
                <c:pt idx="4230">
                  <c:v>22.082101420765028</c:v>
                </c:pt>
                <c:pt idx="4231">
                  <c:v>22.082101420765028</c:v>
                </c:pt>
                <c:pt idx="4232">
                  <c:v>21.381494207650274</c:v>
                </c:pt>
                <c:pt idx="4233">
                  <c:v>21.433391038251369</c:v>
                </c:pt>
                <c:pt idx="4234">
                  <c:v>21.485287868852456</c:v>
                </c:pt>
                <c:pt idx="4235">
                  <c:v>21.851160524590163</c:v>
                </c:pt>
                <c:pt idx="4236">
                  <c:v>22.087291103825137</c:v>
                </c:pt>
                <c:pt idx="4237">
                  <c:v>22.087291103825137</c:v>
                </c:pt>
                <c:pt idx="4238">
                  <c:v>22.087291103825137</c:v>
                </c:pt>
                <c:pt idx="4239">
                  <c:v>21.653952568306014</c:v>
                </c:pt>
                <c:pt idx="4240">
                  <c:v>22.191084765027323</c:v>
                </c:pt>
                <c:pt idx="4241">
                  <c:v>23.301676939890712</c:v>
                </c:pt>
                <c:pt idx="4242">
                  <c:v>23.120038032786887</c:v>
                </c:pt>
                <c:pt idx="4243">
                  <c:v>24.157974644808743</c:v>
                </c:pt>
                <c:pt idx="4244">
                  <c:v>24.157974644808743</c:v>
                </c:pt>
                <c:pt idx="4245">
                  <c:v>24.157974644808743</c:v>
                </c:pt>
                <c:pt idx="4246">
                  <c:v>23.275728524590171</c:v>
                </c:pt>
                <c:pt idx="4247">
                  <c:v>24.45638142076503</c:v>
                </c:pt>
                <c:pt idx="4248">
                  <c:v>25.221859672131153</c:v>
                </c:pt>
                <c:pt idx="4249">
                  <c:v>24.596502863387979</c:v>
                </c:pt>
                <c:pt idx="4250">
                  <c:v>24.612071912568304</c:v>
                </c:pt>
                <c:pt idx="4251">
                  <c:v>24.612071912568304</c:v>
                </c:pt>
                <c:pt idx="4252">
                  <c:v>24.612071912568304</c:v>
                </c:pt>
                <c:pt idx="4253">
                  <c:v>24.625046120218581</c:v>
                </c:pt>
                <c:pt idx="4254">
                  <c:v>22.57512131147541</c:v>
                </c:pt>
                <c:pt idx="4255">
                  <c:v>22.886502295081971</c:v>
                </c:pt>
                <c:pt idx="4256">
                  <c:v>23.055166994535519</c:v>
                </c:pt>
                <c:pt idx="4257">
                  <c:v>23.753179366120218</c:v>
                </c:pt>
                <c:pt idx="4258">
                  <c:v>23.753179366120218</c:v>
                </c:pt>
                <c:pt idx="4259">
                  <c:v>23.753179366120218</c:v>
                </c:pt>
                <c:pt idx="4260">
                  <c:v>23.572840694143167</c:v>
                </c:pt>
                <c:pt idx="4261">
                  <c:v>23.562540130151845</c:v>
                </c:pt>
                <c:pt idx="4262">
                  <c:v>24.19859995661605</c:v>
                </c:pt>
                <c:pt idx="4263">
                  <c:v>24.700752451193061</c:v>
                </c:pt>
                <c:pt idx="4264">
                  <c:v>25.622652928416485</c:v>
                </c:pt>
                <c:pt idx="4265">
                  <c:v>25.622652928416485</c:v>
                </c:pt>
                <c:pt idx="4266">
                  <c:v>25.622652928416485</c:v>
                </c:pt>
                <c:pt idx="4267">
                  <c:v>25.365138828633405</c:v>
                </c:pt>
                <c:pt idx="4268">
                  <c:v>25.823513926247291</c:v>
                </c:pt>
                <c:pt idx="4269">
                  <c:v>26.24068676789588</c:v>
                </c:pt>
                <c:pt idx="4270">
                  <c:v>28.128265119305855</c:v>
                </c:pt>
                <c:pt idx="4271">
                  <c:v>27.767745379609543</c:v>
                </c:pt>
                <c:pt idx="4272">
                  <c:v>27.767745379609543</c:v>
                </c:pt>
                <c:pt idx="4273">
                  <c:v>27.767745379609543</c:v>
                </c:pt>
                <c:pt idx="4274">
                  <c:v>28.952310238611716</c:v>
                </c:pt>
                <c:pt idx="4275">
                  <c:v>28.403805206073752</c:v>
                </c:pt>
                <c:pt idx="4276">
                  <c:v>28.081912581344902</c:v>
                </c:pt>
                <c:pt idx="4277">
                  <c:v>28.455308026030373</c:v>
                </c:pt>
                <c:pt idx="4278">
                  <c:v>25.905918438177878</c:v>
                </c:pt>
                <c:pt idx="4279">
                  <c:v>25.905918438177878</c:v>
                </c:pt>
                <c:pt idx="4280">
                  <c:v>25.905918438177878</c:v>
                </c:pt>
                <c:pt idx="4281">
                  <c:v>26.418371496746204</c:v>
                </c:pt>
                <c:pt idx="4282">
                  <c:v>26.575455097613883</c:v>
                </c:pt>
                <c:pt idx="4283">
                  <c:v>26.194334229934928</c:v>
                </c:pt>
                <c:pt idx="4284">
                  <c:v>25.197754663774408</c:v>
                </c:pt>
                <c:pt idx="4285">
                  <c:v>24.566845119305857</c:v>
                </c:pt>
                <c:pt idx="4286">
                  <c:v>24.566845119305857</c:v>
                </c:pt>
                <c:pt idx="4287">
                  <c:v>24.566845119305857</c:v>
                </c:pt>
                <c:pt idx="4288">
                  <c:v>22.581411409978308</c:v>
                </c:pt>
                <c:pt idx="4289">
                  <c:v>23.227771800433835</c:v>
                </c:pt>
                <c:pt idx="4290">
                  <c:v>22.824711063372717</c:v>
                </c:pt>
                <c:pt idx="4291">
                  <c:v>23.768302470461872</c:v>
                </c:pt>
                <c:pt idx="4292">
                  <c:v>23.798905435016117</c:v>
                </c:pt>
                <c:pt idx="4293">
                  <c:v>23.798905435016117</c:v>
                </c:pt>
                <c:pt idx="4294">
                  <c:v>23.798905435016117</c:v>
                </c:pt>
                <c:pt idx="4295">
                  <c:v>24.087083351235233</c:v>
                </c:pt>
                <c:pt idx="4296">
                  <c:v>23.051683050483355</c:v>
                </c:pt>
                <c:pt idx="4297">
                  <c:v>23.666292588614393</c:v>
                </c:pt>
                <c:pt idx="4298">
                  <c:v>23.538780236305051</c:v>
                </c:pt>
                <c:pt idx="4299">
                  <c:v>24.20694496240602</c:v>
                </c:pt>
                <c:pt idx="4300">
                  <c:v>24.20694496240602</c:v>
                </c:pt>
                <c:pt idx="4301">
                  <c:v>24.20694496240602</c:v>
                </c:pt>
                <c:pt idx="4302">
                  <c:v>24.182717615467244</c:v>
                </c:pt>
                <c:pt idx="4303">
                  <c:v>23.722398023630507</c:v>
                </c:pt>
                <c:pt idx="4304">
                  <c:v>23.781053705692806</c:v>
                </c:pt>
                <c:pt idx="4305">
                  <c:v>24.714444124597211</c:v>
                </c:pt>
                <c:pt idx="4306">
                  <c:v>24.229897185821699</c:v>
                </c:pt>
                <c:pt idx="4307">
                  <c:v>24.229897185821699</c:v>
                </c:pt>
                <c:pt idx="4308">
                  <c:v>24.229897185821699</c:v>
                </c:pt>
                <c:pt idx="4309">
                  <c:v>23.877963093447907</c:v>
                </c:pt>
                <c:pt idx="4310">
                  <c:v>23.538780236305051</c:v>
                </c:pt>
                <c:pt idx="4311">
                  <c:v>23.194496885069821</c:v>
                </c:pt>
                <c:pt idx="4312">
                  <c:v>23.181745649838884</c:v>
                </c:pt>
                <c:pt idx="4313">
                  <c:v>23.156243179377018</c:v>
                </c:pt>
                <c:pt idx="4314">
                  <c:v>23.156243179377018</c:v>
                </c:pt>
                <c:pt idx="4315">
                  <c:v>23.156243179377018</c:v>
                </c:pt>
                <c:pt idx="4316">
                  <c:v>22.824711063372717</c:v>
                </c:pt>
                <c:pt idx="4317">
                  <c:v>22.781356863587543</c:v>
                </c:pt>
                <c:pt idx="4318">
                  <c:v>23.337310719656283</c:v>
                </c:pt>
                <c:pt idx="4319">
                  <c:v>22.776256369495172</c:v>
                </c:pt>
                <c:pt idx="4320">
                  <c:v>23.25825306122449</c:v>
                </c:pt>
                <c:pt idx="4321">
                  <c:v>23.183547751605996</c:v>
                </c:pt>
                <c:pt idx="4322">
                  <c:v>23.183547751605996</c:v>
                </c:pt>
                <c:pt idx="4323">
                  <c:v>23.305566423982864</c:v>
                </c:pt>
                <c:pt idx="4324">
                  <c:v>22.901379571734473</c:v>
                </c:pt>
                <c:pt idx="4325">
                  <c:v>23.254725310492507</c:v>
                </c:pt>
                <c:pt idx="4326">
                  <c:v>23.053902912205569</c:v>
                </c:pt>
                <c:pt idx="4327">
                  <c:v>22.995435631691649</c:v>
                </c:pt>
                <c:pt idx="4328">
                  <c:v>22.995435631691649</c:v>
                </c:pt>
                <c:pt idx="4329">
                  <c:v>22.995435631691649</c:v>
                </c:pt>
                <c:pt idx="4330">
                  <c:v>23.160669250535332</c:v>
                </c:pt>
                <c:pt idx="4331">
                  <c:v>22.598874946466808</c:v>
                </c:pt>
                <c:pt idx="4332">
                  <c:v>21.925230192719486</c:v>
                </c:pt>
                <c:pt idx="4333">
                  <c:v>21.805753576017128</c:v>
                </c:pt>
                <c:pt idx="4334">
                  <c:v>22.039622698072808</c:v>
                </c:pt>
                <c:pt idx="4335">
                  <c:v>22.039622698072808</c:v>
                </c:pt>
                <c:pt idx="4336">
                  <c:v>22.039622698072808</c:v>
                </c:pt>
                <c:pt idx="4337">
                  <c:v>21.073641541755887</c:v>
                </c:pt>
                <c:pt idx="4338">
                  <c:v>20.438127623126338</c:v>
                </c:pt>
                <c:pt idx="4339">
                  <c:v>20.768594860813703</c:v>
                </c:pt>
                <c:pt idx="4340">
                  <c:v>20.834688308351176</c:v>
                </c:pt>
                <c:pt idx="4341">
                  <c:v>20.819435974304071</c:v>
                </c:pt>
                <c:pt idx="4342">
                  <c:v>20.819435974304071</c:v>
                </c:pt>
                <c:pt idx="4343">
                  <c:v>20.819435974304071</c:v>
                </c:pt>
                <c:pt idx="4344">
                  <c:v>20.412707066381152</c:v>
                </c:pt>
                <c:pt idx="4345">
                  <c:v>20.610987408993577</c:v>
                </c:pt>
                <c:pt idx="4346">
                  <c:v>20.768594860813703</c:v>
                </c:pt>
                <c:pt idx="4347">
                  <c:v>20.834688308351176</c:v>
                </c:pt>
                <c:pt idx="4348">
                  <c:v>20.926202312633833</c:v>
                </c:pt>
                <c:pt idx="4349">
                  <c:v>20.926202312633833</c:v>
                </c:pt>
                <c:pt idx="4350">
                  <c:v>20.926202312633833</c:v>
                </c:pt>
                <c:pt idx="4351">
                  <c:v>20.923026098081028</c:v>
                </c:pt>
                <c:pt idx="4352">
                  <c:v>20.421845458422172</c:v>
                </c:pt>
                <c:pt idx="4353">
                  <c:v>20.477532196162048</c:v>
                </c:pt>
                <c:pt idx="4354">
                  <c:v>21.482424690831557</c:v>
                </c:pt>
                <c:pt idx="4355">
                  <c:v>22.148134328358211</c:v>
                </c:pt>
                <c:pt idx="4356">
                  <c:v>22.148134328358211</c:v>
                </c:pt>
                <c:pt idx="4357">
                  <c:v>22.148134328358211</c:v>
                </c:pt>
                <c:pt idx="4358">
                  <c:v>21.976011684434972</c:v>
                </c:pt>
                <c:pt idx="4359">
                  <c:v>22.224070788912577</c:v>
                </c:pt>
                <c:pt idx="4360">
                  <c:v>21.857044562899787</c:v>
                </c:pt>
                <c:pt idx="4361">
                  <c:v>21.464706183368875</c:v>
                </c:pt>
                <c:pt idx="4362">
                  <c:v>21.522924136460556</c:v>
                </c:pt>
                <c:pt idx="4363">
                  <c:v>21.522924136460556</c:v>
                </c:pt>
                <c:pt idx="4364">
                  <c:v>21.522924136460556</c:v>
                </c:pt>
                <c:pt idx="4365">
                  <c:v>22.021573560767592</c:v>
                </c:pt>
                <c:pt idx="4366">
                  <c:v>21.565954797441364</c:v>
                </c:pt>
                <c:pt idx="4367">
                  <c:v>22.015245522388064</c:v>
                </c:pt>
                <c:pt idx="4368">
                  <c:v>22.337975479744138</c:v>
                </c:pt>
                <c:pt idx="4369">
                  <c:v>22.198758635394459</c:v>
                </c:pt>
                <c:pt idx="4370">
                  <c:v>22.198758635394459</c:v>
                </c:pt>
                <c:pt idx="4371">
                  <c:v>22.198758635394459</c:v>
                </c:pt>
                <c:pt idx="4372">
                  <c:v>21.869700639658848</c:v>
                </c:pt>
                <c:pt idx="4373">
                  <c:v>21.105273603411515</c:v>
                </c:pt>
                <c:pt idx="4374">
                  <c:v>21.009087420042651</c:v>
                </c:pt>
                <c:pt idx="4375">
                  <c:v>20.991368912579958</c:v>
                </c:pt>
                <c:pt idx="4376">
                  <c:v>20.991368912579958</c:v>
                </c:pt>
                <c:pt idx="4377">
                  <c:v>20.991368912579958</c:v>
                </c:pt>
                <c:pt idx="4378">
                  <c:v>20.991368912579958</c:v>
                </c:pt>
                <c:pt idx="4379">
                  <c:v>20.991368912579958</c:v>
                </c:pt>
                <c:pt idx="4380">
                  <c:v>20.376283582089556</c:v>
                </c:pt>
                <c:pt idx="4381">
                  <c:v>20.381346012793177</c:v>
                </c:pt>
                <c:pt idx="4382">
                  <c:v>20.573729139213604</c:v>
                </c:pt>
                <c:pt idx="4383">
                  <c:v>20.573729139213604</c:v>
                </c:pt>
                <c:pt idx="4384">
                  <c:v>20.573729139213604</c:v>
                </c:pt>
                <c:pt idx="4385">
                  <c:v>20.573729139213604</c:v>
                </c:pt>
                <c:pt idx="4386">
                  <c:v>20.34159974495218</c:v>
                </c:pt>
                <c:pt idx="4387">
                  <c:v>20.576252284803402</c:v>
                </c:pt>
                <c:pt idx="4388">
                  <c:v>20.846228862911797</c:v>
                </c:pt>
                <c:pt idx="4389">
                  <c:v>20.4500950053135</c:v>
                </c:pt>
                <c:pt idx="4390">
                  <c:v>20.740256748140279</c:v>
                </c:pt>
                <c:pt idx="4391">
                  <c:v>20.740256748140279</c:v>
                </c:pt>
                <c:pt idx="4392">
                  <c:v>20.740256748140279</c:v>
                </c:pt>
                <c:pt idx="4393">
                  <c:v>20.197780446333692</c:v>
                </c:pt>
                <c:pt idx="4394">
                  <c:v>20.399632093517543</c:v>
                </c:pt>
                <c:pt idx="4395">
                  <c:v>19.985836216790652</c:v>
                </c:pt>
                <c:pt idx="4396">
                  <c:v>19.478683953241234</c:v>
                </c:pt>
                <c:pt idx="4397">
                  <c:v>19.988359362380447</c:v>
                </c:pt>
                <c:pt idx="4398">
                  <c:v>19.988359362380447</c:v>
                </c:pt>
                <c:pt idx="4399">
                  <c:v>19.988359362380447</c:v>
                </c:pt>
                <c:pt idx="4400">
                  <c:v>19.655304144527097</c:v>
                </c:pt>
                <c:pt idx="4401">
                  <c:v>19.935373304994688</c:v>
                </c:pt>
                <c:pt idx="4402">
                  <c:v>19.720905929861846</c:v>
                </c:pt>
                <c:pt idx="4403">
                  <c:v>19.826878044633371</c:v>
                </c:pt>
                <c:pt idx="4404">
                  <c:v>19.97069734325186</c:v>
                </c:pt>
                <c:pt idx="4405">
                  <c:v>19.97069734325186</c:v>
                </c:pt>
                <c:pt idx="4406">
                  <c:v>19.97069734325186</c:v>
                </c:pt>
                <c:pt idx="4407">
                  <c:v>19.498869117959618</c:v>
                </c:pt>
                <c:pt idx="4408">
                  <c:v>19.657827290116902</c:v>
                </c:pt>
                <c:pt idx="4409">
                  <c:v>20.286090541976623</c:v>
                </c:pt>
                <c:pt idx="4410">
                  <c:v>20.230581339001066</c:v>
                </c:pt>
                <c:pt idx="4411">
                  <c:v>20.891645483528162</c:v>
                </c:pt>
                <c:pt idx="4412">
                  <c:v>20.891645483528162</c:v>
                </c:pt>
                <c:pt idx="4413">
                  <c:v>20.82525254237288</c:v>
                </c:pt>
                <c:pt idx="4414">
                  <c:v>20.422832203389827</c:v>
                </c:pt>
                <c:pt idx="4415">
                  <c:v>20.246773305084748</c:v>
                </c:pt>
                <c:pt idx="4416">
                  <c:v>20.518407033898303</c:v>
                </c:pt>
                <c:pt idx="4417">
                  <c:v>21.152219067796612</c:v>
                </c:pt>
                <c:pt idx="4418">
                  <c:v>21.418822542372883</c:v>
                </c:pt>
                <c:pt idx="4419">
                  <c:v>21.418822542372883</c:v>
                </c:pt>
                <c:pt idx="4420">
                  <c:v>21.418822542372883</c:v>
                </c:pt>
                <c:pt idx="4421">
                  <c:v>21.328277966101695</c:v>
                </c:pt>
                <c:pt idx="4422">
                  <c:v>21.076765254237287</c:v>
                </c:pt>
                <c:pt idx="4423">
                  <c:v>21.78100084745763</c:v>
                </c:pt>
                <c:pt idx="4424">
                  <c:v>21.529488135593223</c:v>
                </c:pt>
                <c:pt idx="4425">
                  <c:v>21.423852796610173</c:v>
                </c:pt>
                <c:pt idx="4426">
                  <c:v>21.423852796610173</c:v>
                </c:pt>
                <c:pt idx="4427">
                  <c:v>21.423852796610173</c:v>
                </c:pt>
                <c:pt idx="4428">
                  <c:v>21.411277161016947</c:v>
                </c:pt>
                <c:pt idx="4429">
                  <c:v>21.547094025423728</c:v>
                </c:pt>
                <c:pt idx="4430">
                  <c:v>21.227672881355932</c:v>
                </c:pt>
                <c:pt idx="4431">
                  <c:v>20.757344110169495</c:v>
                </c:pt>
                <c:pt idx="4432">
                  <c:v>20.850403813559318</c:v>
                </c:pt>
                <c:pt idx="4433">
                  <c:v>20.850403813559318</c:v>
                </c:pt>
                <c:pt idx="4434">
                  <c:v>20.850403813559318</c:v>
                </c:pt>
                <c:pt idx="4435">
                  <c:v>20.329772500000001</c:v>
                </c:pt>
                <c:pt idx="4436">
                  <c:v>19.718596610169492</c:v>
                </c:pt>
                <c:pt idx="4437">
                  <c:v>20.020411864406778</c:v>
                </c:pt>
                <c:pt idx="4438">
                  <c:v>20.204016144067797</c:v>
                </c:pt>
                <c:pt idx="4439">
                  <c:v>19.718596610169492</c:v>
                </c:pt>
                <c:pt idx="4440">
                  <c:v>19.718596610169492</c:v>
                </c:pt>
                <c:pt idx="4441">
                  <c:v>19.656130095036961</c:v>
                </c:pt>
                <c:pt idx="4442">
                  <c:v>19.407921309398098</c:v>
                </c:pt>
                <c:pt idx="4443">
                  <c:v>19.874252967265043</c:v>
                </c:pt>
                <c:pt idx="4444">
                  <c:v>19.505700527983105</c:v>
                </c:pt>
                <c:pt idx="4445">
                  <c:v>18.872642766631468</c:v>
                </c:pt>
                <c:pt idx="4446">
                  <c:v>18.872642766631468</c:v>
                </c:pt>
                <c:pt idx="4447">
                  <c:v>18.872642766631468</c:v>
                </c:pt>
                <c:pt idx="4448">
                  <c:v>18.872642766631468</c:v>
                </c:pt>
                <c:pt idx="4449">
                  <c:v>18.402550369588173</c:v>
                </c:pt>
                <c:pt idx="4450">
                  <c:v>17.562651953537486</c:v>
                </c:pt>
                <c:pt idx="4451">
                  <c:v>18.064083843717004</c:v>
                </c:pt>
                <c:pt idx="4452">
                  <c:v>18.039012249208028</c:v>
                </c:pt>
                <c:pt idx="4453">
                  <c:v>17.6504025343189</c:v>
                </c:pt>
                <c:pt idx="4454">
                  <c:v>17.6504025343189</c:v>
                </c:pt>
                <c:pt idx="4455">
                  <c:v>17.6504025343189</c:v>
                </c:pt>
                <c:pt idx="4456">
                  <c:v>17.449829778247096</c:v>
                </c:pt>
                <c:pt idx="4457">
                  <c:v>17.926190073917635</c:v>
                </c:pt>
                <c:pt idx="4458">
                  <c:v>17.748181752903903</c:v>
                </c:pt>
                <c:pt idx="4459">
                  <c:v>17.876046884899679</c:v>
                </c:pt>
                <c:pt idx="4460">
                  <c:v>17.550116156283</c:v>
                </c:pt>
                <c:pt idx="4461">
                  <c:v>17.550116156283</c:v>
                </c:pt>
                <c:pt idx="4462">
                  <c:v>17.550116156283</c:v>
                </c:pt>
                <c:pt idx="4463">
                  <c:v>17.713081520591341</c:v>
                </c:pt>
                <c:pt idx="4464">
                  <c:v>18.079126800422387</c:v>
                </c:pt>
                <c:pt idx="4465">
                  <c:v>18.264656599788808</c:v>
                </c:pt>
                <c:pt idx="4466">
                  <c:v>17.700545723336852</c:v>
                </c:pt>
                <c:pt idx="4467">
                  <c:v>17.698038563885959</c:v>
                </c:pt>
                <c:pt idx="4468">
                  <c:v>17.698038563885959</c:v>
                </c:pt>
                <c:pt idx="4469">
                  <c:v>17.698038563885959</c:v>
                </c:pt>
                <c:pt idx="4470">
                  <c:v>17.575187750791972</c:v>
                </c:pt>
                <c:pt idx="4471">
                  <c:v>17.7582103907075</c:v>
                </c:pt>
                <c:pt idx="4472">
                  <c:v>17.700545723336852</c:v>
                </c:pt>
                <c:pt idx="4473">
                  <c:v>17.825903695881735</c:v>
                </c:pt>
                <c:pt idx="4474">
                  <c:v>17.825903695881735</c:v>
                </c:pt>
                <c:pt idx="4475">
                  <c:v>17.825903695881735</c:v>
                </c:pt>
                <c:pt idx="4476">
                  <c:v>17.825903695881735</c:v>
                </c:pt>
                <c:pt idx="4477">
                  <c:v>18.252120802534321</c:v>
                </c:pt>
                <c:pt idx="4478">
                  <c:v>18.492808109820487</c:v>
                </c:pt>
                <c:pt idx="4479">
                  <c:v>18.741016895459342</c:v>
                </c:pt>
                <c:pt idx="4480">
                  <c:v>18.578051531151004</c:v>
                </c:pt>
                <c:pt idx="4481">
                  <c:v>18.578051531151004</c:v>
                </c:pt>
                <c:pt idx="4482">
                  <c:v>18.578051531151004</c:v>
                </c:pt>
                <c:pt idx="4483">
                  <c:v>18.578051531151004</c:v>
                </c:pt>
                <c:pt idx="4484">
                  <c:v>18.578051531151004</c:v>
                </c:pt>
                <c:pt idx="4485">
                  <c:v>18.527908342133049</c:v>
                </c:pt>
                <c:pt idx="4486">
                  <c:v>19.074469102428726</c:v>
                </c:pt>
                <c:pt idx="4487">
                  <c:v>18.766088489968322</c:v>
                </c:pt>
                <c:pt idx="4488">
                  <c:v>18.841303273495249</c:v>
                </c:pt>
                <c:pt idx="4489">
                  <c:v>18.841303273495249</c:v>
                </c:pt>
                <c:pt idx="4490">
                  <c:v>18.841303273495249</c:v>
                </c:pt>
                <c:pt idx="4491">
                  <c:v>18.741016895459342</c:v>
                </c:pt>
                <c:pt idx="4492">
                  <c:v>18.028983611404435</c:v>
                </c:pt>
                <c:pt idx="4493">
                  <c:v>18.056562365364311</c:v>
                </c:pt>
                <c:pt idx="4494">
                  <c:v>18.001404857444562</c:v>
                </c:pt>
                <c:pt idx="4495">
                  <c:v>18.064083843717004</c:v>
                </c:pt>
                <c:pt idx="4496">
                  <c:v>18.064083843717004</c:v>
                </c:pt>
                <c:pt idx="4497">
                  <c:v>18.064083843717004</c:v>
                </c:pt>
                <c:pt idx="4498">
                  <c:v>18.530415501583949</c:v>
                </c:pt>
                <c:pt idx="4499">
                  <c:v>17.973826103484686</c:v>
                </c:pt>
                <c:pt idx="4500">
                  <c:v>18.081633959873287</c:v>
                </c:pt>
                <c:pt idx="4501">
                  <c:v>17.587723548046462</c:v>
                </c:pt>
                <c:pt idx="4502">
                  <c:v>17.644649263157895</c:v>
                </c:pt>
                <c:pt idx="4503">
                  <c:v>17.644649263157895</c:v>
                </c:pt>
                <c:pt idx="4504">
                  <c:v>17.644649263157895</c:v>
                </c:pt>
                <c:pt idx="4505">
                  <c:v>17.644649263157895</c:v>
                </c:pt>
                <c:pt idx="4506">
                  <c:v>17.239772042105262</c:v>
                </c:pt>
                <c:pt idx="4507">
                  <c:v>17.044831157894738</c:v>
                </c:pt>
                <c:pt idx="4508">
                  <c:v>16.994846315789474</c:v>
                </c:pt>
                <c:pt idx="4509">
                  <c:v>17.144800842105266</c:v>
                </c:pt>
                <c:pt idx="4510">
                  <c:v>17.144800842105266</c:v>
                </c:pt>
                <c:pt idx="4511">
                  <c:v>17.144800842105266</c:v>
                </c:pt>
                <c:pt idx="4512">
                  <c:v>16.73742437894737</c:v>
                </c:pt>
                <c:pt idx="4513">
                  <c:v>16.684940294736844</c:v>
                </c:pt>
                <c:pt idx="4514">
                  <c:v>16.719929684210523</c:v>
                </c:pt>
                <c:pt idx="4515">
                  <c:v>16.619960000000003</c:v>
                </c:pt>
                <c:pt idx="4516">
                  <c:v>16.619960000000003</c:v>
                </c:pt>
                <c:pt idx="4517">
                  <c:v>16.619960000000003</c:v>
                </c:pt>
                <c:pt idx="4518">
                  <c:v>16.619960000000003</c:v>
                </c:pt>
                <c:pt idx="4519">
                  <c:v>16.894876631578949</c:v>
                </c:pt>
                <c:pt idx="4520">
                  <c:v>16.727427410526317</c:v>
                </c:pt>
                <c:pt idx="4521">
                  <c:v>16.894876631578949</c:v>
                </c:pt>
                <c:pt idx="4522">
                  <c:v>16.769914526315791</c:v>
                </c:pt>
                <c:pt idx="4523">
                  <c:v>16.744922105263157</c:v>
                </c:pt>
                <c:pt idx="4524">
                  <c:v>16.744922105263157</c:v>
                </c:pt>
                <c:pt idx="4525">
                  <c:v>16.744922105263157</c:v>
                </c:pt>
                <c:pt idx="4526">
                  <c:v>16.415022147368418</c:v>
                </c:pt>
                <c:pt idx="4527">
                  <c:v>16.210084294736845</c:v>
                </c:pt>
                <c:pt idx="4528">
                  <c:v>16.489999410526316</c:v>
                </c:pt>
                <c:pt idx="4529">
                  <c:v>15.982653263157893</c:v>
                </c:pt>
                <c:pt idx="4530">
                  <c:v>15.885182821052631</c:v>
                </c:pt>
                <c:pt idx="4531">
                  <c:v>15.885182821052631</c:v>
                </c:pt>
                <c:pt idx="4532">
                  <c:v>15.885182821052631</c:v>
                </c:pt>
                <c:pt idx="4533">
                  <c:v>15.73610394160584</c:v>
                </c:pt>
                <c:pt idx="4534">
                  <c:v>15.092399249217937</c:v>
                </c:pt>
                <c:pt idx="4535">
                  <c:v>14.780450052137644</c:v>
                </c:pt>
                <c:pt idx="4536">
                  <c:v>15.015649843587068</c:v>
                </c:pt>
                <c:pt idx="4537">
                  <c:v>14.666563837330552</c:v>
                </c:pt>
                <c:pt idx="4538">
                  <c:v>14.666563837330552</c:v>
                </c:pt>
                <c:pt idx="4539">
                  <c:v>14.666563837330552</c:v>
                </c:pt>
                <c:pt idx="4540">
                  <c:v>14.656660688216892</c:v>
                </c:pt>
                <c:pt idx="4541">
                  <c:v>15.065165589155368</c:v>
                </c:pt>
                <c:pt idx="4542">
                  <c:v>14.651709113660061</c:v>
                </c:pt>
                <c:pt idx="4543">
                  <c:v>14.562580771637123</c:v>
                </c:pt>
                <c:pt idx="4544">
                  <c:v>14.723506944734098</c:v>
                </c:pt>
                <c:pt idx="4545">
                  <c:v>14.723506944734098</c:v>
                </c:pt>
                <c:pt idx="4546">
                  <c:v>14.723506944734098</c:v>
                </c:pt>
                <c:pt idx="4547">
                  <c:v>14.396703023983315</c:v>
                </c:pt>
                <c:pt idx="4548">
                  <c:v>13.641587904066736</c:v>
                </c:pt>
                <c:pt idx="4549">
                  <c:v>13.480661730969761</c:v>
                </c:pt>
                <c:pt idx="4550">
                  <c:v>13.166236746611053</c:v>
                </c:pt>
                <c:pt idx="4551">
                  <c:v>12.725546611053179</c:v>
                </c:pt>
                <c:pt idx="4552">
                  <c:v>12.725546611053179</c:v>
                </c:pt>
                <c:pt idx="4553">
                  <c:v>12.725546611053179</c:v>
                </c:pt>
                <c:pt idx="4554">
                  <c:v>12.133833451511993</c:v>
                </c:pt>
                <c:pt idx="4555">
                  <c:v>12.39379111574557</c:v>
                </c:pt>
                <c:pt idx="4556">
                  <c:v>12.490346819603754</c:v>
                </c:pt>
                <c:pt idx="4557">
                  <c:v>12.935988529718456</c:v>
                </c:pt>
                <c:pt idx="4558">
                  <c:v>12.683458227320125</c:v>
                </c:pt>
                <c:pt idx="4559">
                  <c:v>12.683458227320125</c:v>
                </c:pt>
                <c:pt idx="4560">
                  <c:v>12.683458227320125</c:v>
                </c:pt>
                <c:pt idx="4561">
                  <c:v>12.626515119916579</c:v>
                </c:pt>
                <c:pt idx="4562">
                  <c:v>13.270219812304484</c:v>
                </c:pt>
                <c:pt idx="4563">
                  <c:v>14.025385979381445</c:v>
                </c:pt>
                <c:pt idx="4564">
                  <c:v>13.98132717525773</c:v>
                </c:pt>
                <c:pt idx="4565">
                  <c:v>14.380304123711342</c:v>
                </c:pt>
                <c:pt idx="4566">
                  <c:v>14.380304123711342</c:v>
                </c:pt>
                <c:pt idx="4567">
                  <c:v>14.380304123711342</c:v>
                </c:pt>
                <c:pt idx="4568">
                  <c:v>14.600598144329897</c:v>
                </c:pt>
                <c:pt idx="4569">
                  <c:v>14.343588453608248</c:v>
                </c:pt>
                <c:pt idx="4570">
                  <c:v>13.538291422680411</c:v>
                </c:pt>
                <c:pt idx="4571">
                  <c:v>14.037624536082477</c:v>
                </c:pt>
                <c:pt idx="4572">
                  <c:v>15.26637562886598</c:v>
                </c:pt>
                <c:pt idx="4573">
                  <c:v>15.26637562886598</c:v>
                </c:pt>
                <c:pt idx="4574">
                  <c:v>15.26637562886598</c:v>
                </c:pt>
                <c:pt idx="4575">
                  <c:v>15.435267711340206</c:v>
                </c:pt>
                <c:pt idx="4576">
                  <c:v>15.273718762886599</c:v>
                </c:pt>
                <c:pt idx="4577">
                  <c:v>16.20384907216495</c:v>
                </c:pt>
                <c:pt idx="4578">
                  <c:v>15.866064907216495</c:v>
                </c:pt>
                <c:pt idx="4579">
                  <c:v>15.628636907216494</c:v>
                </c:pt>
                <c:pt idx="4580">
                  <c:v>15.628636907216494</c:v>
                </c:pt>
                <c:pt idx="4581">
                  <c:v>15.628636907216494</c:v>
                </c:pt>
                <c:pt idx="4582">
                  <c:v>16.037404701030926</c:v>
                </c:pt>
                <c:pt idx="4583">
                  <c:v>15.702068247422684</c:v>
                </c:pt>
                <c:pt idx="4584">
                  <c:v>17.251469525773199</c:v>
                </c:pt>
                <c:pt idx="4585">
                  <c:v>17.048309484536084</c:v>
                </c:pt>
                <c:pt idx="4586">
                  <c:v>17.488897525773194</c:v>
                </c:pt>
                <c:pt idx="4587">
                  <c:v>17.488897525773194</c:v>
                </c:pt>
                <c:pt idx="4588">
                  <c:v>17.488897525773194</c:v>
                </c:pt>
                <c:pt idx="4589">
                  <c:v>17.427704742268045</c:v>
                </c:pt>
                <c:pt idx="4590">
                  <c:v>17.647998762886598</c:v>
                </c:pt>
                <c:pt idx="4591">
                  <c:v>17.10950226804124</c:v>
                </c:pt>
                <c:pt idx="4592">
                  <c:v>16.399665979381446</c:v>
                </c:pt>
                <c:pt idx="4593">
                  <c:v>16.240564742268042</c:v>
                </c:pt>
                <c:pt idx="4594">
                  <c:v>16.157279794871794</c:v>
                </c:pt>
                <c:pt idx="4595">
                  <c:v>16.157279794871794</c:v>
                </c:pt>
                <c:pt idx="4596">
                  <c:v>16.773375015384616</c:v>
                </c:pt>
                <c:pt idx="4597">
                  <c:v>17.253101333333333</c:v>
                </c:pt>
                <c:pt idx="4598">
                  <c:v>16.583432615384616</c:v>
                </c:pt>
                <c:pt idx="4599">
                  <c:v>16.887827487179486</c:v>
                </c:pt>
                <c:pt idx="4600">
                  <c:v>16.607784205128205</c:v>
                </c:pt>
                <c:pt idx="4601">
                  <c:v>16.607784205128205</c:v>
                </c:pt>
                <c:pt idx="4602">
                  <c:v>16.607784205128205</c:v>
                </c:pt>
                <c:pt idx="4603">
                  <c:v>16.01117025641026</c:v>
                </c:pt>
                <c:pt idx="4604">
                  <c:v>15.799311425641028</c:v>
                </c:pt>
                <c:pt idx="4605">
                  <c:v>15.195392000000002</c:v>
                </c:pt>
                <c:pt idx="4606">
                  <c:v>15.212438112820514</c:v>
                </c:pt>
                <c:pt idx="4607">
                  <c:v>15.541184574358972</c:v>
                </c:pt>
                <c:pt idx="4608">
                  <c:v>15.541184574358972</c:v>
                </c:pt>
                <c:pt idx="4609">
                  <c:v>15.541184574358972</c:v>
                </c:pt>
                <c:pt idx="4610">
                  <c:v>15.292798358974359</c:v>
                </c:pt>
                <c:pt idx="4611">
                  <c:v>15.443778215384615</c:v>
                </c:pt>
                <c:pt idx="4612">
                  <c:v>16.94870646153846</c:v>
                </c:pt>
                <c:pt idx="4613">
                  <c:v>16.953576779487182</c:v>
                </c:pt>
                <c:pt idx="4614">
                  <c:v>18.146804676923079</c:v>
                </c:pt>
                <c:pt idx="4615">
                  <c:v>18.146804676923079</c:v>
                </c:pt>
                <c:pt idx="4616">
                  <c:v>18.146804676923079</c:v>
                </c:pt>
                <c:pt idx="4617">
                  <c:v>19.115997948717947</c:v>
                </c:pt>
                <c:pt idx="4618">
                  <c:v>19.853851117948718</c:v>
                </c:pt>
                <c:pt idx="4619">
                  <c:v>19.135479220512821</c:v>
                </c:pt>
                <c:pt idx="4620">
                  <c:v>19.651732923076924</c:v>
                </c:pt>
                <c:pt idx="4621">
                  <c:v>20.090061538461544</c:v>
                </c:pt>
                <c:pt idx="4622">
                  <c:v>20.090061538461544</c:v>
                </c:pt>
                <c:pt idx="4623">
                  <c:v>20.090061538461544</c:v>
                </c:pt>
                <c:pt idx="4624">
                  <c:v>20.090061538461544</c:v>
                </c:pt>
                <c:pt idx="4625">
                  <c:v>18.785245035823952</c:v>
                </c:pt>
                <c:pt idx="4626">
                  <c:v>18.688038075742067</c:v>
                </c:pt>
                <c:pt idx="4627">
                  <c:v>18.809546775844424</c:v>
                </c:pt>
                <c:pt idx="4628">
                  <c:v>21.385531218014332</c:v>
                </c:pt>
                <c:pt idx="4629">
                  <c:v>21.385531218014332</c:v>
                </c:pt>
                <c:pt idx="4630">
                  <c:v>21.385531218014332</c:v>
                </c:pt>
                <c:pt idx="4631">
                  <c:v>22.236092118730809</c:v>
                </c:pt>
                <c:pt idx="4632">
                  <c:v>22.972434841351074</c:v>
                </c:pt>
                <c:pt idx="4633">
                  <c:v>21.5799451381781</c:v>
                </c:pt>
                <c:pt idx="4634">
                  <c:v>22.671093265097237</c:v>
                </c:pt>
                <c:pt idx="4635">
                  <c:v>21.268882865916073</c:v>
                </c:pt>
                <c:pt idx="4636">
                  <c:v>21.268882865916073</c:v>
                </c:pt>
                <c:pt idx="4637">
                  <c:v>21.268882865916073</c:v>
                </c:pt>
                <c:pt idx="4638">
                  <c:v>21.336927737973387</c:v>
                </c:pt>
                <c:pt idx="4639">
                  <c:v>21.757347840327533</c:v>
                </c:pt>
                <c:pt idx="4640">
                  <c:v>21.572654616171956</c:v>
                </c:pt>
                <c:pt idx="4641">
                  <c:v>22.260393858751282</c:v>
                </c:pt>
                <c:pt idx="4642">
                  <c:v>21.822962538382804</c:v>
                </c:pt>
                <c:pt idx="4643">
                  <c:v>21.822962538382804</c:v>
                </c:pt>
                <c:pt idx="4644">
                  <c:v>21.822962538382804</c:v>
                </c:pt>
                <c:pt idx="4645">
                  <c:v>21.093910337768676</c:v>
                </c:pt>
                <c:pt idx="4646">
                  <c:v>21.174106079836228</c:v>
                </c:pt>
                <c:pt idx="4647">
                  <c:v>22.117013592630503</c:v>
                </c:pt>
                <c:pt idx="4648">
                  <c:v>21.60424687819857</c:v>
                </c:pt>
                <c:pt idx="4649">
                  <c:v>21.655280532241555</c:v>
                </c:pt>
                <c:pt idx="4650">
                  <c:v>21.655280532241555</c:v>
                </c:pt>
                <c:pt idx="4651">
                  <c:v>21.655280532241555</c:v>
                </c:pt>
                <c:pt idx="4652">
                  <c:v>20.620026407369497</c:v>
                </c:pt>
                <c:pt idx="4653">
                  <c:v>20.079312691914019</c:v>
                </c:pt>
                <c:pt idx="4654">
                  <c:v>20.510668577277379</c:v>
                </c:pt>
                <c:pt idx="4655">
                  <c:v>19.910415598771753</c:v>
                </c:pt>
                <c:pt idx="4656">
                  <c:v>20.005192384851583</c:v>
                </c:pt>
                <c:pt idx="4657">
                  <c:v>20.005192384851583</c:v>
                </c:pt>
                <c:pt idx="4658">
                  <c:v>20.005192384851583</c:v>
                </c:pt>
                <c:pt idx="4659">
                  <c:v>19.752454288638688</c:v>
                </c:pt>
                <c:pt idx="4660">
                  <c:v>19.380637666325484</c:v>
                </c:pt>
                <c:pt idx="4661">
                  <c:v>19.985750992835207</c:v>
                </c:pt>
                <c:pt idx="4662">
                  <c:v>20.5787134493347</c:v>
                </c:pt>
                <c:pt idx="4663">
                  <c:v>21.640699488229277</c:v>
                </c:pt>
                <c:pt idx="4664">
                  <c:v>21.640699488229277</c:v>
                </c:pt>
                <c:pt idx="4665">
                  <c:v>21.640699488229277</c:v>
                </c:pt>
                <c:pt idx="4666">
                  <c:v>22.114583418628452</c:v>
                </c:pt>
                <c:pt idx="4667">
                  <c:v>22.94084257932446</c:v>
                </c:pt>
                <c:pt idx="4668">
                  <c:v>22.758579529170934</c:v>
                </c:pt>
                <c:pt idx="4669">
                  <c:v>23.820565568065508</c:v>
                </c:pt>
                <c:pt idx="4670">
                  <c:v>23.645593039918118</c:v>
                </c:pt>
                <c:pt idx="4671">
                  <c:v>23.645593039918118</c:v>
                </c:pt>
                <c:pt idx="4672">
                  <c:v>23.645593039918118</c:v>
                </c:pt>
                <c:pt idx="4673">
                  <c:v>23.285927287615149</c:v>
                </c:pt>
                <c:pt idx="4674">
                  <c:v>24.884981780962132</c:v>
                </c:pt>
                <c:pt idx="4675">
                  <c:v>24.095175230296825</c:v>
                </c:pt>
                <c:pt idx="4676">
                  <c:v>25.426910583418628</c:v>
                </c:pt>
                <c:pt idx="4677">
                  <c:v>24.933585261003067</c:v>
                </c:pt>
                <c:pt idx="4678">
                  <c:v>24.933585261003067</c:v>
                </c:pt>
                <c:pt idx="4679">
                  <c:v>24.933585261003067</c:v>
                </c:pt>
                <c:pt idx="4680">
                  <c:v>24.47671254861822</c:v>
                </c:pt>
                <c:pt idx="4681">
                  <c:v>24.180231320368474</c:v>
                </c:pt>
                <c:pt idx="4682">
                  <c:v>24.058722620266121</c:v>
                </c:pt>
                <c:pt idx="4683">
                  <c:v>23.718498259979526</c:v>
                </c:pt>
                <c:pt idx="4684">
                  <c:v>23.985817400204709</c:v>
                </c:pt>
                <c:pt idx="4685">
                  <c:v>23.985817400204709</c:v>
                </c:pt>
                <c:pt idx="4686">
                  <c:v>23.888015902140673</c:v>
                </c:pt>
                <c:pt idx="4687">
                  <c:v>24.638298063200818</c:v>
                </c:pt>
                <c:pt idx="4688">
                  <c:v>25.049743119266058</c:v>
                </c:pt>
                <c:pt idx="4689">
                  <c:v>25.291769622833844</c:v>
                </c:pt>
                <c:pt idx="4690">
                  <c:v>25.606404077471971</c:v>
                </c:pt>
                <c:pt idx="4691">
                  <c:v>25.61124460754333</c:v>
                </c:pt>
                <c:pt idx="4692">
                  <c:v>25.61124460754333</c:v>
                </c:pt>
                <c:pt idx="4693">
                  <c:v>25.61124460754333</c:v>
                </c:pt>
                <c:pt idx="4694">
                  <c:v>24.747209989806322</c:v>
                </c:pt>
                <c:pt idx="4695">
                  <c:v>24.546327991845061</c:v>
                </c:pt>
                <c:pt idx="4696">
                  <c:v>24.626196738022433</c:v>
                </c:pt>
                <c:pt idx="4697">
                  <c:v>23.621786748216106</c:v>
                </c:pt>
                <c:pt idx="4698">
                  <c:v>22.677883384301733</c:v>
                </c:pt>
                <c:pt idx="4699">
                  <c:v>22.677883384301733</c:v>
                </c:pt>
                <c:pt idx="4700">
                  <c:v>22.677883384301733</c:v>
                </c:pt>
                <c:pt idx="4701">
                  <c:v>22.631898348623853</c:v>
                </c:pt>
                <c:pt idx="4702">
                  <c:v>22.944112538226303</c:v>
                </c:pt>
                <c:pt idx="4703">
                  <c:v>23.549178797145771</c:v>
                </c:pt>
                <c:pt idx="4704">
                  <c:v>23.205501162079511</c:v>
                </c:pt>
                <c:pt idx="4705">
                  <c:v>23.79120530071356</c:v>
                </c:pt>
                <c:pt idx="4706">
                  <c:v>23.79120530071356</c:v>
                </c:pt>
                <c:pt idx="4707">
                  <c:v>23.79120530071356</c:v>
                </c:pt>
                <c:pt idx="4708">
                  <c:v>23.307152293577989</c:v>
                </c:pt>
                <c:pt idx="4709">
                  <c:v>22.508464831804282</c:v>
                </c:pt>
                <c:pt idx="4710">
                  <c:v>21.81626903160041</c:v>
                </c:pt>
                <c:pt idx="4711">
                  <c:v>22.339046279306835</c:v>
                </c:pt>
                <c:pt idx="4712">
                  <c:v>22.307582833843021</c:v>
                </c:pt>
                <c:pt idx="4713">
                  <c:v>22.307582833843021</c:v>
                </c:pt>
                <c:pt idx="4714">
                  <c:v>22.307582833843021</c:v>
                </c:pt>
                <c:pt idx="4715">
                  <c:v>23.069966320081555</c:v>
                </c:pt>
                <c:pt idx="4716">
                  <c:v>23.112888979591837</c:v>
                </c:pt>
                <c:pt idx="4717">
                  <c:v>24.56652979591837</c:v>
                </c:pt>
                <c:pt idx="4718">
                  <c:v>24.544725183673471</c:v>
                </c:pt>
                <c:pt idx="4719">
                  <c:v>25.257009183673471</c:v>
                </c:pt>
                <c:pt idx="4720">
                  <c:v>25.257009183673471</c:v>
                </c:pt>
                <c:pt idx="4721">
                  <c:v>25.257009183673471</c:v>
                </c:pt>
                <c:pt idx="4722">
                  <c:v>25.111645102040821</c:v>
                </c:pt>
                <c:pt idx="4723">
                  <c:v>26.795445714285719</c:v>
                </c:pt>
                <c:pt idx="4724">
                  <c:v>26.121925469387755</c:v>
                </c:pt>
                <c:pt idx="4725">
                  <c:v>25.322423020408163</c:v>
                </c:pt>
                <c:pt idx="4726">
                  <c:v>25.281236530612247</c:v>
                </c:pt>
                <c:pt idx="4727">
                  <c:v>25.281236530612247</c:v>
                </c:pt>
                <c:pt idx="4728">
                  <c:v>25.281236530612247</c:v>
                </c:pt>
                <c:pt idx="4729">
                  <c:v>24.954167346938778</c:v>
                </c:pt>
                <c:pt idx="4730">
                  <c:v>26.218834857142856</c:v>
                </c:pt>
                <c:pt idx="4731">
                  <c:v>24.997776571428574</c:v>
                </c:pt>
                <c:pt idx="4732">
                  <c:v>25.438714285714283</c:v>
                </c:pt>
                <c:pt idx="4733">
                  <c:v>24.954167346938778</c:v>
                </c:pt>
                <c:pt idx="4734">
                  <c:v>24.954167346938778</c:v>
                </c:pt>
                <c:pt idx="4735">
                  <c:v>24.954167346938778</c:v>
                </c:pt>
                <c:pt idx="4736">
                  <c:v>25.13829518367347</c:v>
                </c:pt>
                <c:pt idx="4737">
                  <c:v>25.414486938775514</c:v>
                </c:pt>
                <c:pt idx="4738">
                  <c:v>25.947488571428575</c:v>
                </c:pt>
                <c:pt idx="4739">
                  <c:v>25.748824326530613</c:v>
                </c:pt>
                <c:pt idx="4740">
                  <c:v>26.044397959183677</c:v>
                </c:pt>
                <c:pt idx="4741">
                  <c:v>26.044397959183677</c:v>
                </c:pt>
                <c:pt idx="4742">
                  <c:v>26.044397959183677</c:v>
                </c:pt>
                <c:pt idx="4743">
                  <c:v>26.044397959183677</c:v>
                </c:pt>
                <c:pt idx="4744">
                  <c:v>26.044397959183677</c:v>
                </c:pt>
                <c:pt idx="4745">
                  <c:v>26.916582448979593</c:v>
                </c:pt>
                <c:pt idx="4746">
                  <c:v>26.783332040816326</c:v>
                </c:pt>
                <c:pt idx="4747">
                  <c:v>26.415991402251791</c:v>
                </c:pt>
                <c:pt idx="4748">
                  <c:v>26.415991402251791</c:v>
                </c:pt>
                <c:pt idx="4749">
                  <c:v>26.415991402251791</c:v>
                </c:pt>
                <c:pt idx="4750">
                  <c:v>26.415991402251791</c:v>
                </c:pt>
                <c:pt idx="4751">
                  <c:v>26.88987533265097</c:v>
                </c:pt>
                <c:pt idx="4752">
                  <c:v>26.972501248720576</c:v>
                </c:pt>
                <c:pt idx="4753">
                  <c:v>27.439094657113614</c:v>
                </c:pt>
                <c:pt idx="4754">
                  <c:v>27.290854042988741</c:v>
                </c:pt>
                <c:pt idx="4755">
                  <c:v>27.290854042988741</c:v>
                </c:pt>
                <c:pt idx="4756">
                  <c:v>27.290854042988741</c:v>
                </c:pt>
                <c:pt idx="4757">
                  <c:v>29.210691504605936</c:v>
                </c:pt>
                <c:pt idx="4758">
                  <c:v>29.701586653019447</c:v>
                </c:pt>
                <c:pt idx="4759">
                  <c:v>29.39295455475947</c:v>
                </c:pt>
                <c:pt idx="4760">
                  <c:v>30.219213715455481</c:v>
                </c:pt>
                <c:pt idx="4761">
                  <c:v>29.891140225179125</c:v>
                </c:pt>
                <c:pt idx="4762">
                  <c:v>29.891140225179125</c:v>
                </c:pt>
                <c:pt idx="4763">
                  <c:v>29.891140225179125</c:v>
                </c:pt>
                <c:pt idx="4764">
                  <c:v>31.526647328556809</c:v>
                </c:pt>
                <c:pt idx="4765">
                  <c:v>30.838908085977479</c:v>
                </c:pt>
                <c:pt idx="4766">
                  <c:v>31.854720818833165</c:v>
                </c:pt>
                <c:pt idx="4767">
                  <c:v>31.101366878198565</c:v>
                </c:pt>
                <c:pt idx="4768">
                  <c:v>31.179132446264077</c:v>
                </c:pt>
                <c:pt idx="4769">
                  <c:v>31.179132446264077</c:v>
                </c:pt>
                <c:pt idx="4770">
                  <c:v>31.179132446264077</c:v>
                </c:pt>
                <c:pt idx="4771">
                  <c:v>29.648122824974411</c:v>
                </c:pt>
                <c:pt idx="4772">
                  <c:v>31.040612528147388</c:v>
                </c:pt>
                <c:pt idx="4773">
                  <c:v>31.56796028659161</c:v>
                </c:pt>
                <c:pt idx="4774">
                  <c:v>32.010251954964176</c:v>
                </c:pt>
                <c:pt idx="4775">
                  <c:v>32.442822927328557</c:v>
                </c:pt>
                <c:pt idx="4776">
                  <c:v>32.442822927328557</c:v>
                </c:pt>
                <c:pt idx="4777">
                  <c:v>32.442822927328557</c:v>
                </c:pt>
                <c:pt idx="4778">
                  <c:v>33.516393871297247</c:v>
                </c:pt>
                <c:pt idx="4779">
                  <c:v>34.685344800817163</c:v>
                </c:pt>
                <c:pt idx="4780">
                  <c:v>33.261746884576098</c:v>
                </c:pt>
                <c:pt idx="4781">
                  <c:v>34.826006945863128</c:v>
                </c:pt>
                <c:pt idx="4782">
                  <c:v>34.32156339121552</c:v>
                </c:pt>
                <c:pt idx="4783">
                  <c:v>34.32156339121552</c:v>
                </c:pt>
                <c:pt idx="4784">
                  <c:v>34.32156339121552</c:v>
                </c:pt>
                <c:pt idx="4785">
                  <c:v>33.201116649642486</c:v>
                </c:pt>
                <c:pt idx="4786">
                  <c:v>34.195452502553628</c:v>
                </c:pt>
                <c:pt idx="4787">
                  <c:v>33.540645965270684</c:v>
                </c:pt>
                <c:pt idx="4788">
                  <c:v>33.710410623084783</c:v>
                </c:pt>
                <c:pt idx="4789">
                  <c:v>34.588336424923391</c:v>
                </c:pt>
                <c:pt idx="4790">
                  <c:v>34.588336424923391</c:v>
                </c:pt>
                <c:pt idx="4791">
                  <c:v>34.588336424923391</c:v>
                </c:pt>
                <c:pt idx="4792">
                  <c:v>34.370067579162409</c:v>
                </c:pt>
                <c:pt idx="4793">
                  <c:v>35.572971440245141</c:v>
                </c:pt>
                <c:pt idx="4794">
                  <c:v>35.412907620020434</c:v>
                </c:pt>
                <c:pt idx="4795">
                  <c:v>35.560845393258425</c:v>
                </c:pt>
                <c:pt idx="4796">
                  <c:v>35.044275791624102</c:v>
                </c:pt>
                <c:pt idx="4797">
                  <c:v>35.044275791624102</c:v>
                </c:pt>
                <c:pt idx="4798">
                  <c:v>35.044275791624102</c:v>
                </c:pt>
                <c:pt idx="4799">
                  <c:v>35.068527885597547</c:v>
                </c:pt>
                <c:pt idx="4800">
                  <c:v>34.939991787538304</c:v>
                </c:pt>
                <c:pt idx="4801">
                  <c:v>32.267411031664963</c:v>
                </c:pt>
                <c:pt idx="4802">
                  <c:v>32.825209193054135</c:v>
                </c:pt>
                <c:pt idx="4803">
                  <c:v>32.146150561797754</c:v>
                </c:pt>
                <c:pt idx="4804">
                  <c:v>32.146150561797754</c:v>
                </c:pt>
                <c:pt idx="4805">
                  <c:v>32.146150561797754</c:v>
                </c:pt>
                <c:pt idx="4806">
                  <c:v>28.345995918367347</c:v>
                </c:pt>
                <c:pt idx="4807">
                  <c:v>25.874806530612243</c:v>
                </c:pt>
                <c:pt idx="4808">
                  <c:v>26.642813428571429</c:v>
                </c:pt>
                <c:pt idx="4809">
                  <c:v>26.509563020408166</c:v>
                </c:pt>
                <c:pt idx="4810">
                  <c:v>25.671296816326532</c:v>
                </c:pt>
                <c:pt idx="4811">
                  <c:v>25.671296816326532</c:v>
                </c:pt>
                <c:pt idx="4812">
                  <c:v>25.671296816326532</c:v>
                </c:pt>
                <c:pt idx="4813">
                  <c:v>25.385414122448978</c:v>
                </c:pt>
                <c:pt idx="4814">
                  <c:v>25.676142285714288</c:v>
                </c:pt>
                <c:pt idx="4815">
                  <c:v>25.680987755102041</c:v>
                </c:pt>
                <c:pt idx="4816">
                  <c:v>26.601626938775514</c:v>
                </c:pt>
                <c:pt idx="4817">
                  <c:v>26.33512612244898</c:v>
                </c:pt>
                <c:pt idx="4818">
                  <c:v>26.33512612244898</c:v>
                </c:pt>
                <c:pt idx="4819">
                  <c:v>26.33512612244898</c:v>
                </c:pt>
                <c:pt idx="4820">
                  <c:v>26.511985755102042</c:v>
                </c:pt>
                <c:pt idx="4821">
                  <c:v>27.255765306122449</c:v>
                </c:pt>
                <c:pt idx="4822">
                  <c:v>26.238216734693879</c:v>
                </c:pt>
                <c:pt idx="4823">
                  <c:v>25.782742612244899</c:v>
                </c:pt>
                <c:pt idx="4824">
                  <c:v>25.717328775510207</c:v>
                </c:pt>
                <c:pt idx="4825">
                  <c:v>25.717328775510207</c:v>
                </c:pt>
                <c:pt idx="4826">
                  <c:v>25.717328775510207</c:v>
                </c:pt>
                <c:pt idx="4827">
                  <c:v>24.808803265306125</c:v>
                </c:pt>
                <c:pt idx="4828">
                  <c:v>25.680987755102041</c:v>
                </c:pt>
                <c:pt idx="4829">
                  <c:v>24.796689591836735</c:v>
                </c:pt>
                <c:pt idx="4830">
                  <c:v>25.620419387755099</c:v>
                </c:pt>
                <c:pt idx="4831">
                  <c:v>25.172213469387756</c:v>
                </c:pt>
                <c:pt idx="4832">
                  <c:v>25.172213469387756</c:v>
                </c:pt>
                <c:pt idx="4833">
                  <c:v>25.172213469387756</c:v>
                </c:pt>
                <c:pt idx="4834">
                  <c:v>24.983240163265307</c:v>
                </c:pt>
                <c:pt idx="4835">
                  <c:v>25.135872448979594</c:v>
                </c:pt>
                <c:pt idx="4836">
                  <c:v>25.806969959183672</c:v>
                </c:pt>
                <c:pt idx="4837">
                  <c:v>25.41278287461774</c:v>
                </c:pt>
                <c:pt idx="4838">
                  <c:v>25.41278287461774</c:v>
                </c:pt>
                <c:pt idx="4839">
                  <c:v>25.41278287461774</c:v>
                </c:pt>
                <c:pt idx="4840">
                  <c:v>25.41278287461774</c:v>
                </c:pt>
                <c:pt idx="4841">
                  <c:v>25.41278287461774</c:v>
                </c:pt>
                <c:pt idx="4842">
                  <c:v>26.562408766564733</c:v>
                </c:pt>
                <c:pt idx="4843">
                  <c:v>27.0585630988787</c:v>
                </c:pt>
                <c:pt idx="4844">
                  <c:v>26.966593027522936</c:v>
                </c:pt>
                <c:pt idx="4845">
                  <c:v>26.671320693170234</c:v>
                </c:pt>
                <c:pt idx="4846">
                  <c:v>26.671320693170234</c:v>
                </c:pt>
                <c:pt idx="4847">
                  <c:v>26.671320693170234</c:v>
                </c:pt>
                <c:pt idx="4848">
                  <c:v>26.891564811416924</c:v>
                </c:pt>
                <c:pt idx="4849">
                  <c:v>27.470008154943937</c:v>
                </c:pt>
                <c:pt idx="4850">
                  <c:v>27.157793965341494</c:v>
                </c:pt>
                <c:pt idx="4851">
                  <c:v>28.167044485219169</c:v>
                </c:pt>
                <c:pt idx="4852">
                  <c:v>28.433273639143728</c:v>
                </c:pt>
                <c:pt idx="4853">
                  <c:v>28.433273639143728</c:v>
                </c:pt>
                <c:pt idx="4854">
                  <c:v>28.433273639143728</c:v>
                </c:pt>
                <c:pt idx="4855">
                  <c:v>29.757158613659534</c:v>
                </c:pt>
                <c:pt idx="4856">
                  <c:v>29.682130397553518</c:v>
                </c:pt>
                <c:pt idx="4857">
                  <c:v>28.82535657492355</c:v>
                </c:pt>
                <c:pt idx="4858">
                  <c:v>30.064532273190629</c:v>
                </c:pt>
                <c:pt idx="4859">
                  <c:v>29.089165463812439</c:v>
                </c:pt>
                <c:pt idx="4860">
                  <c:v>29.089165463812439</c:v>
                </c:pt>
                <c:pt idx="4861">
                  <c:v>29.089165463812439</c:v>
                </c:pt>
                <c:pt idx="4862">
                  <c:v>29.701492517838947</c:v>
                </c:pt>
                <c:pt idx="4863">
                  <c:v>29.522392905198782</c:v>
                </c:pt>
                <c:pt idx="4864">
                  <c:v>29.793462589194704</c:v>
                </c:pt>
                <c:pt idx="4865">
                  <c:v>28.571228746177372</c:v>
                </c:pt>
                <c:pt idx="4866">
                  <c:v>28.939109031600413</c:v>
                </c:pt>
                <c:pt idx="4867">
                  <c:v>28.734074858299596</c:v>
                </c:pt>
                <c:pt idx="4868">
                  <c:v>28.734074858299596</c:v>
                </c:pt>
                <c:pt idx="4869">
                  <c:v>28.734074858299596</c:v>
                </c:pt>
                <c:pt idx="4870">
                  <c:v>29.118573643724702</c:v>
                </c:pt>
                <c:pt idx="4871">
                  <c:v>29.67369376518219</c:v>
                </c:pt>
                <c:pt idx="4872">
                  <c:v>29.899586801619439</c:v>
                </c:pt>
                <c:pt idx="4873">
                  <c:v>29.803462105263158</c:v>
                </c:pt>
                <c:pt idx="4874">
                  <c:v>29.803462105263158</c:v>
                </c:pt>
                <c:pt idx="4875">
                  <c:v>29.803462105263158</c:v>
                </c:pt>
                <c:pt idx="4876">
                  <c:v>30.303310526315791</c:v>
                </c:pt>
                <c:pt idx="4877">
                  <c:v>30.95936157894737</c:v>
                </c:pt>
                <c:pt idx="4878">
                  <c:v>31.637040688259109</c:v>
                </c:pt>
                <c:pt idx="4879">
                  <c:v>31.000214574898791</c:v>
                </c:pt>
                <c:pt idx="4880">
                  <c:v>31.000214574898791</c:v>
                </c:pt>
                <c:pt idx="4881">
                  <c:v>31.000214574898791</c:v>
                </c:pt>
                <c:pt idx="4882">
                  <c:v>31.000214574898791</c:v>
                </c:pt>
                <c:pt idx="4883">
                  <c:v>31.158820323886641</c:v>
                </c:pt>
                <c:pt idx="4884">
                  <c:v>31.154014089068827</c:v>
                </c:pt>
                <c:pt idx="4885">
                  <c:v>32.105648582995954</c:v>
                </c:pt>
                <c:pt idx="4886">
                  <c:v>32.225804453441299</c:v>
                </c:pt>
                <c:pt idx="4887">
                  <c:v>31.937430364372471</c:v>
                </c:pt>
                <c:pt idx="4888">
                  <c:v>31.937430364372471</c:v>
                </c:pt>
                <c:pt idx="4889">
                  <c:v>31.937430364372471</c:v>
                </c:pt>
                <c:pt idx="4890">
                  <c:v>30.589281497975705</c:v>
                </c:pt>
                <c:pt idx="4891">
                  <c:v>31.81727449392713</c:v>
                </c:pt>
                <c:pt idx="4892">
                  <c:v>31.901383603238873</c:v>
                </c:pt>
                <c:pt idx="4893">
                  <c:v>32.0864236437247</c:v>
                </c:pt>
                <c:pt idx="4894">
                  <c:v>31.781227732793525</c:v>
                </c:pt>
                <c:pt idx="4895">
                  <c:v>31.781227732793525</c:v>
                </c:pt>
                <c:pt idx="4896">
                  <c:v>31.781227732793525</c:v>
                </c:pt>
                <c:pt idx="4897">
                  <c:v>31.781227732793525</c:v>
                </c:pt>
                <c:pt idx="4898">
                  <c:v>32.418974395161293</c:v>
                </c:pt>
                <c:pt idx="4899">
                  <c:v>30.504232459677421</c:v>
                </c:pt>
                <c:pt idx="4900">
                  <c:v>29.319485887096775</c:v>
                </c:pt>
                <c:pt idx="4901">
                  <c:v>29.187847379032259</c:v>
                </c:pt>
                <c:pt idx="4902">
                  <c:v>29.187847379032259</c:v>
                </c:pt>
                <c:pt idx="4903">
                  <c:v>29.187847379032259</c:v>
                </c:pt>
                <c:pt idx="4904">
                  <c:v>28.062936491935485</c:v>
                </c:pt>
                <c:pt idx="4905">
                  <c:v>26.54311008064516</c:v>
                </c:pt>
                <c:pt idx="4906">
                  <c:v>26.567044354838711</c:v>
                </c:pt>
                <c:pt idx="4907">
                  <c:v>26.926058467741939</c:v>
                </c:pt>
                <c:pt idx="4908">
                  <c:v>28.082083911290322</c:v>
                </c:pt>
                <c:pt idx="4909">
                  <c:v>28.082083911290322</c:v>
                </c:pt>
                <c:pt idx="4910">
                  <c:v>28.082083911290322</c:v>
                </c:pt>
                <c:pt idx="4911">
                  <c:v>28.070116774193551</c:v>
                </c:pt>
                <c:pt idx="4912">
                  <c:v>28.031821935483872</c:v>
                </c:pt>
                <c:pt idx="4913">
                  <c:v>27.280285725806454</c:v>
                </c:pt>
                <c:pt idx="4914">
                  <c:v>27.644086693548392</c:v>
                </c:pt>
                <c:pt idx="4915">
                  <c:v>28.050969354838713</c:v>
                </c:pt>
                <c:pt idx="4916">
                  <c:v>28.050969354838713</c:v>
                </c:pt>
                <c:pt idx="4917">
                  <c:v>28.050969354838713</c:v>
                </c:pt>
                <c:pt idx="4918">
                  <c:v>27.668020967741935</c:v>
                </c:pt>
                <c:pt idx="4919">
                  <c:v>28.098837903225807</c:v>
                </c:pt>
                <c:pt idx="4920">
                  <c:v>29.096897137096775</c:v>
                </c:pt>
                <c:pt idx="4921">
                  <c:v>28.960471774193547</c:v>
                </c:pt>
                <c:pt idx="4922">
                  <c:v>29.45112439516129</c:v>
                </c:pt>
                <c:pt idx="4923">
                  <c:v>29.45112439516129</c:v>
                </c:pt>
                <c:pt idx="4924">
                  <c:v>29.45112439516129</c:v>
                </c:pt>
                <c:pt idx="4925">
                  <c:v>29.348207016129034</c:v>
                </c:pt>
                <c:pt idx="4926">
                  <c:v>27.735036935483869</c:v>
                </c:pt>
                <c:pt idx="4927">
                  <c:v>27.835560887096779</c:v>
                </c:pt>
                <c:pt idx="4928">
                  <c:v>27.70311814889336</c:v>
                </c:pt>
                <c:pt idx="4929">
                  <c:v>27.624293963782698</c:v>
                </c:pt>
                <c:pt idx="4930">
                  <c:v>27.624293963782698</c:v>
                </c:pt>
                <c:pt idx="4931">
                  <c:v>27.624293963782698</c:v>
                </c:pt>
                <c:pt idx="4932">
                  <c:v>27.815382897384303</c:v>
                </c:pt>
                <c:pt idx="4933">
                  <c:v>27.421261971830987</c:v>
                </c:pt>
                <c:pt idx="4934">
                  <c:v>27.277945271629779</c:v>
                </c:pt>
                <c:pt idx="4935">
                  <c:v>27.731781488933599</c:v>
                </c:pt>
                <c:pt idx="4936">
                  <c:v>28.742164225352113</c:v>
                </c:pt>
                <c:pt idx="4937">
                  <c:v>28.742164225352113</c:v>
                </c:pt>
                <c:pt idx="4938">
                  <c:v>28.742164225352113</c:v>
                </c:pt>
                <c:pt idx="4939">
                  <c:v>28.85442897384306</c:v>
                </c:pt>
                <c:pt idx="4940">
                  <c:v>29.575789698189137</c:v>
                </c:pt>
                <c:pt idx="4941">
                  <c:v>29.021631790744468</c:v>
                </c:pt>
                <c:pt idx="4942">
                  <c:v>29.117176257545268</c:v>
                </c:pt>
                <c:pt idx="4943">
                  <c:v>28.586904466800803</c:v>
                </c:pt>
                <c:pt idx="4944">
                  <c:v>28.586904466800803</c:v>
                </c:pt>
                <c:pt idx="4945">
                  <c:v>28.586904466800803</c:v>
                </c:pt>
                <c:pt idx="4946">
                  <c:v>28.54390945674044</c:v>
                </c:pt>
                <c:pt idx="4947">
                  <c:v>28.981025392354123</c:v>
                </c:pt>
                <c:pt idx="4948">
                  <c:v>29.279601851106637</c:v>
                </c:pt>
                <c:pt idx="4949">
                  <c:v>29.969910623742457</c:v>
                </c:pt>
                <c:pt idx="4950">
                  <c:v>29.332151307847081</c:v>
                </c:pt>
                <c:pt idx="4951">
                  <c:v>29.332151307847081</c:v>
                </c:pt>
                <c:pt idx="4952">
                  <c:v>29.332151307847081</c:v>
                </c:pt>
                <c:pt idx="4953">
                  <c:v>28.914144265593563</c:v>
                </c:pt>
                <c:pt idx="4954">
                  <c:v>29.692831670020116</c:v>
                </c:pt>
                <c:pt idx="4955">
                  <c:v>29.523240241448693</c:v>
                </c:pt>
                <c:pt idx="4956">
                  <c:v>29.499354124748493</c:v>
                </c:pt>
                <c:pt idx="4957">
                  <c:v>29.009688732394363</c:v>
                </c:pt>
                <c:pt idx="4958">
                  <c:v>29.009688732394363</c:v>
                </c:pt>
                <c:pt idx="4959">
                  <c:v>28.89341743486974</c:v>
                </c:pt>
                <c:pt idx="4960">
                  <c:v>28.084544488977958</c:v>
                </c:pt>
                <c:pt idx="4961">
                  <c:v>28.239181963927855</c:v>
                </c:pt>
                <c:pt idx="4962">
                  <c:v>28.179706012024052</c:v>
                </c:pt>
                <c:pt idx="4963">
                  <c:v>28.381924248496997</c:v>
                </c:pt>
                <c:pt idx="4964">
                  <c:v>27.561156112224452</c:v>
                </c:pt>
                <c:pt idx="4965">
                  <c:v>27.561156112224452</c:v>
                </c:pt>
                <c:pt idx="4966">
                  <c:v>27.561156112224452</c:v>
                </c:pt>
                <c:pt idx="4967">
                  <c:v>27.537365731462923</c:v>
                </c:pt>
                <c:pt idx="4968">
                  <c:v>27.651559559118237</c:v>
                </c:pt>
                <c:pt idx="4969">
                  <c:v>27.311357114228461</c:v>
                </c:pt>
                <c:pt idx="4970">
                  <c:v>27.668212825651306</c:v>
                </c:pt>
                <c:pt idx="4971">
                  <c:v>27.891842404809623</c:v>
                </c:pt>
                <c:pt idx="4972">
                  <c:v>27.891842404809623</c:v>
                </c:pt>
                <c:pt idx="4973">
                  <c:v>27.891842404809623</c:v>
                </c:pt>
                <c:pt idx="4974">
                  <c:v>28.56035210420842</c:v>
                </c:pt>
                <c:pt idx="4975">
                  <c:v>29.547652905811624</c:v>
                </c:pt>
                <c:pt idx="4976">
                  <c:v>29.690395190380762</c:v>
                </c:pt>
                <c:pt idx="4977">
                  <c:v>29.611886933867734</c:v>
                </c:pt>
                <c:pt idx="4978">
                  <c:v>29.076603366733469</c:v>
                </c:pt>
                <c:pt idx="4979">
                  <c:v>29.076603366733469</c:v>
                </c:pt>
                <c:pt idx="4980">
                  <c:v>29.076603366733469</c:v>
                </c:pt>
                <c:pt idx="4981">
                  <c:v>29.452491382765537</c:v>
                </c:pt>
                <c:pt idx="4982">
                  <c:v>30.373179118236475</c:v>
                </c:pt>
                <c:pt idx="4983">
                  <c:v>29.797451903807616</c:v>
                </c:pt>
                <c:pt idx="4984">
                  <c:v>29.754629218436875</c:v>
                </c:pt>
                <c:pt idx="4985">
                  <c:v>29.048054909819644</c:v>
                </c:pt>
                <c:pt idx="4986">
                  <c:v>29.048054909819644</c:v>
                </c:pt>
                <c:pt idx="4987">
                  <c:v>29.048054909819644</c:v>
                </c:pt>
                <c:pt idx="4988">
                  <c:v>29.048054909819644</c:v>
                </c:pt>
                <c:pt idx="4989">
                  <c:v>29.186039118236476</c:v>
                </c:pt>
                <c:pt idx="4990">
                  <c:v>28.439178021978023</c:v>
                </c:pt>
                <c:pt idx="4991">
                  <c:v>28.842402397602402</c:v>
                </c:pt>
                <c:pt idx="4992">
                  <c:v>28.913559640359644</c:v>
                </c:pt>
                <c:pt idx="4993">
                  <c:v>28.913559640359644</c:v>
                </c:pt>
                <c:pt idx="4994">
                  <c:v>28.913559640359644</c:v>
                </c:pt>
                <c:pt idx="4995">
                  <c:v>29.269345854145858</c:v>
                </c:pt>
                <c:pt idx="4996">
                  <c:v>29.364222177822182</c:v>
                </c:pt>
                <c:pt idx="4997">
                  <c:v>28.813939500499504</c:v>
                </c:pt>
                <c:pt idx="4998">
                  <c:v>28.877981018981025</c:v>
                </c:pt>
                <c:pt idx="4999">
                  <c:v>29.044014585414587</c:v>
                </c:pt>
                <c:pt idx="5000">
                  <c:v>29.044014585414587</c:v>
                </c:pt>
                <c:pt idx="5001">
                  <c:v>29.044014585414587</c:v>
                </c:pt>
                <c:pt idx="5002">
                  <c:v>29.103312287712289</c:v>
                </c:pt>
                <c:pt idx="5003">
                  <c:v>28.107110889110892</c:v>
                </c:pt>
                <c:pt idx="5004">
                  <c:v>27.858060539460539</c:v>
                </c:pt>
                <c:pt idx="5005">
                  <c:v>27.585291108891113</c:v>
                </c:pt>
                <c:pt idx="5006">
                  <c:v>27.708630329670331</c:v>
                </c:pt>
                <c:pt idx="5007">
                  <c:v>27.708630329670331</c:v>
                </c:pt>
                <c:pt idx="5008">
                  <c:v>27.708630329670331</c:v>
                </c:pt>
                <c:pt idx="5009">
                  <c:v>28.322954525474529</c:v>
                </c:pt>
                <c:pt idx="5010">
                  <c:v>28.166408591408594</c:v>
                </c:pt>
                <c:pt idx="5011">
                  <c:v>28.171152407592409</c:v>
                </c:pt>
                <c:pt idx="5012">
                  <c:v>27.952936863136866</c:v>
                </c:pt>
                <c:pt idx="5013">
                  <c:v>28.32058261738262</c:v>
                </c:pt>
                <c:pt idx="5014">
                  <c:v>28.32058261738262</c:v>
                </c:pt>
                <c:pt idx="5015">
                  <c:v>28.32058261738262</c:v>
                </c:pt>
                <c:pt idx="5016">
                  <c:v>28.640790209790207</c:v>
                </c:pt>
                <c:pt idx="5017">
                  <c:v>28.166408591408594</c:v>
                </c:pt>
                <c:pt idx="5018">
                  <c:v>28.237565834165839</c:v>
                </c:pt>
                <c:pt idx="5019">
                  <c:v>27.779787572427573</c:v>
                </c:pt>
                <c:pt idx="5020">
                  <c:v>26.580584860557767</c:v>
                </c:pt>
                <c:pt idx="5021">
                  <c:v>26.580584860557767</c:v>
                </c:pt>
                <c:pt idx="5022">
                  <c:v>26.580584860557767</c:v>
                </c:pt>
                <c:pt idx="5023">
                  <c:v>24.594135458167329</c:v>
                </c:pt>
                <c:pt idx="5024">
                  <c:v>24.646161513944225</c:v>
                </c:pt>
                <c:pt idx="5025">
                  <c:v>23.033353784860559</c:v>
                </c:pt>
                <c:pt idx="5026">
                  <c:v>24.475894422310756</c:v>
                </c:pt>
                <c:pt idx="5027">
                  <c:v>24.412044262948211</c:v>
                </c:pt>
                <c:pt idx="5028">
                  <c:v>24.412044262948211</c:v>
                </c:pt>
                <c:pt idx="5029">
                  <c:v>24.412044262948211</c:v>
                </c:pt>
                <c:pt idx="5030">
                  <c:v>24.674539362549801</c:v>
                </c:pt>
                <c:pt idx="5031">
                  <c:v>24.977236414342631</c:v>
                </c:pt>
                <c:pt idx="5032">
                  <c:v>24.125900956175297</c:v>
                </c:pt>
                <c:pt idx="5033">
                  <c:v>24.246506812749004</c:v>
                </c:pt>
                <c:pt idx="5034">
                  <c:v>24.669809721115538</c:v>
                </c:pt>
                <c:pt idx="5035">
                  <c:v>24.669809721115538</c:v>
                </c:pt>
                <c:pt idx="5036">
                  <c:v>24.669809721115538</c:v>
                </c:pt>
                <c:pt idx="5037">
                  <c:v>24.594135458167329</c:v>
                </c:pt>
                <c:pt idx="5038">
                  <c:v>23.920161553784862</c:v>
                </c:pt>
                <c:pt idx="5039">
                  <c:v>23.411725099601593</c:v>
                </c:pt>
                <c:pt idx="5040">
                  <c:v>22.489445019920314</c:v>
                </c:pt>
                <c:pt idx="5041">
                  <c:v>22.529646972111554</c:v>
                </c:pt>
                <c:pt idx="5042">
                  <c:v>22.529646972111554</c:v>
                </c:pt>
                <c:pt idx="5043">
                  <c:v>22.529646972111554</c:v>
                </c:pt>
                <c:pt idx="5044">
                  <c:v>22.749575298804782</c:v>
                </c:pt>
                <c:pt idx="5045">
                  <c:v>22.654982470119521</c:v>
                </c:pt>
                <c:pt idx="5046">
                  <c:v>22.423230039840636</c:v>
                </c:pt>
                <c:pt idx="5047">
                  <c:v>20.309080318725098</c:v>
                </c:pt>
                <c:pt idx="5048">
                  <c:v>21.288116095617529</c:v>
                </c:pt>
                <c:pt idx="5049">
                  <c:v>21.288116095617529</c:v>
                </c:pt>
                <c:pt idx="5050">
                  <c:v>21.288116095617529</c:v>
                </c:pt>
                <c:pt idx="5051">
                  <c:v>20.586515079365082</c:v>
                </c:pt>
                <c:pt idx="5052">
                  <c:v>19.715003571428571</c:v>
                </c:pt>
                <c:pt idx="5053">
                  <c:v>20.633623809523812</c:v>
                </c:pt>
                <c:pt idx="5054">
                  <c:v>20.480520436507934</c:v>
                </c:pt>
                <c:pt idx="5055">
                  <c:v>20.975162103174601</c:v>
                </c:pt>
                <c:pt idx="5056">
                  <c:v>20.975162103174601</c:v>
                </c:pt>
                <c:pt idx="5057">
                  <c:v>20.975162103174601</c:v>
                </c:pt>
                <c:pt idx="5058">
                  <c:v>20.774950000000004</c:v>
                </c:pt>
                <c:pt idx="5059">
                  <c:v>21.276657976190478</c:v>
                </c:pt>
                <c:pt idx="5060">
                  <c:v>21.069379563492067</c:v>
                </c:pt>
                <c:pt idx="5061">
                  <c:v>21.222482936507937</c:v>
                </c:pt>
                <c:pt idx="5062">
                  <c:v>20.998716468253967</c:v>
                </c:pt>
                <c:pt idx="5063">
                  <c:v>20.998716468253967</c:v>
                </c:pt>
                <c:pt idx="5064">
                  <c:v>20.998716468253967</c:v>
                </c:pt>
                <c:pt idx="5065">
                  <c:v>21.09293392857143</c:v>
                </c:pt>
                <c:pt idx="5066">
                  <c:v>21.347321071428574</c:v>
                </c:pt>
                <c:pt idx="5067">
                  <c:v>21.29314603174603</c:v>
                </c:pt>
                <c:pt idx="5068">
                  <c:v>20.221422420634926</c:v>
                </c:pt>
                <c:pt idx="5069">
                  <c:v>20.280308333333338</c:v>
                </c:pt>
                <c:pt idx="5070">
                  <c:v>20.280308333333338</c:v>
                </c:pt>
                <c:pt idx="5071">
                  <c:v>20.280308333333338</c:v>
                </c:pt>
                <c:pt idx="5072">
                  <c:v>19.762112301587305</c:v>
                </c:pt>
                <c:pt idx="5073">
                  <c:v>20.285019206349208</c:v>
                </c:pt>
                <c:pt idx="5074">
                  <c:v>20.143693015873019</c:v>
                </c:pt>
                <c:pt idx="5075">
                  <c:v>19.962324404761905</c:v>
                </c:pt>
                <c:pt idx="5076">
                  <c:v>20.15075932539683</c:v>
                </c:pt>
                <c:pt idx="5077">
                  <c:v>20.15075932539683</c:v>
                </c:pt>
                <c:pt idx="5078">
                  <c:v>20.15075932539683</c:v>
                </c:pt>
                <c:pt idx="5079">
                  <c:v>20.515851984126986</c:v>
                </c:pt>
                <c:pt idx="5080">
                  <c:v>21.246037301587304</c:v>
                </c:pt>
                <c:pt idx="5081">
                  <c:v>23.038265875370925</c:v>
                </c:pt>
                <c:pt idx="5082">
                  <c:v>22.498123046488629</c:v>
                </c:pt>
                <c:pt idx="5083">
                  <c:v>22.855087002967359</c:v>
                </c:pt>
                <c:pt idx="5084">
                  <c:v>22.855087002967359</c:v>
                </c:pt>
                <c:pt idx="5085">
                  <c:v>22.855087002967359</c:v>
                </c:pt>
                <c:pt idx="5086">
                  <c:v>22.704786389713156</c:v>
                </c:pt>
                <c:pt idx="5087">
                  <c:v>22.314944174085067</c:v>
                </c:pt>
                <c:pt idx="5088">
                  <c:v>22.465244787339273</c:v>
                </c:pt>
                <c:pt idx="5089">
                  <c:v>23.04061432245302</c:v>
                </c:pt>
                <c:pt idx="5090">
                  <c:v>21.723135509396638</c:v>
                </c:pt>
                <c:pt idx="5091">
                  <c:v>21.723135509396638</c:v>
                </c:pt>
                <c:pt idx="5092">
                  <c:v>21.723135509396638</c:v>
                </c:pt>
                <c:pt idx="5093">
                  <c:v>22.239793867457969</c:v>
                </c:pt>
                <c:pt idx="5094">
                  <c:v>22.028433630069244</c:v>
                </c:pt>
                <c:pt idx="5095">
                  <c:v>21.916882393669638</c:v>
                </c:pt>
                <c:pt idx="5096">
                  <c:v>21.793588921859545</c:v>
                </c:pt>
                <c:pt idx="5097">
                  <c:v>20.77905978239367</c:v>
                </c:pt>
                <c:pt idx="5098">
                  <c:v>20.77905978239367</c:v>
                </c:pt>
                <c:pt idx="5099">
                  <c:v>20.77905978239367</c:v>
                </c:pt>
                <c:pt idx="5100">
                  <c:v>20.297628130563801</c:v>
                </c:pt>
                <c:pt idx="5101">
                  <c:v>20.302325024727992</c:v>
                </c:pt>
                <c:pt idx="5102">
                  <c:v>20.631107616221563</c:v>
                </c:pt>
                <c:pt idx="5103">
                  <c:v>20.532472838773494</c:v>
                </c:pt>
                <c:pt idx="5104">
                  <c:v>20.748529970326413</c:v>
                </c:pt>
                <c:pt idx="5105">
                  <c:v>20.748529970326413</c:v>
                </c:pt>
                <c:pt idx="5106">
                  <c:v>20.748529970326413</c:v>
                </c:pt>
                <c:pt idx="5107">
                  <c:v>20.748529970326413</c:v>
                </c:pt>
                <c:pt idx="5108">
                  <c:v>20.748529970326413</c:v>
                </c:pt>
                <c:pt idx="5109">
                  <c:v>20.647546745796241</c:v>
                </c:pt>
                <c:pt idx="5110">
                  <c:v>20.678076557863506</c:v>
                </c:pt>
                <c:pt idx="5111">
                  <c:v>20.924663501483682</c:v>
                </c:pt>
                <c:pt idx="5112">
                  <c:v>20.86275621301775</c:v>
                </c:pt>
                <c:pt idx="5113">
                  <c:v>20.86275621301775</c:v>
                </c:pt>
                <c:pt idx="5114">
                  <c:v>20.86275621301775</c:v>
                </c:pt>
                <c:pt idx="5115">
                  <c:v>20.979831163708084</c:v>
                </c:pt>
                <c:pt idx="5116">
                  <c:v>19.855911637080869</c:v>
                </c:pt>
                <c:pt idx="5117">
                  <c:v>19.752885680473373</c:v>
                </c:pt>
                <c:pt idx="5118">
                  <c:v>19.699031203155823</c:v>
                </c:pt>
                <c:pt idx="5119">
                  <c:v>19.699031203155823</c:v>
                </c:pt>
                <c:pt idx="5120">
                  <c:v>19.699031203155823</c:v>
                </c:pt>
                <c:pt idx="5121">
                  <c:v>18.497842209072978</c:v>
                </c:pt>
                <c:pt idx="5122">
                  <c:v>18.989557001972383</c:v>
                </c:pt>
                <c:pt idx="5123">
                  <c:v>18.778822090729779</c:v>
                </c:pt>
                <c:pt idx="5124">
                  <c:v>18.661747140039445</c:v>
                </c:pt>
                <c:pt idx="5125">
                  <c:v>18.942727021696253</c:v>
                </c:pt>
                <c:pt idx="5126">
                  <c:v>18.942727021696253</c:v>
                </c:pt>
                <c:pt idx="5127">
                  <c:v>18.942727021696253</c:v>
                </c:pt>
                <c:pt idx="5128">
                  <c:v>18.865457554240631</c:v>
                </c:pt>
                <c:pt idx="5129">
                  <c:v>18.771797593688362</c:v>
                </c:pt>
                <c:pt idx="5130">
                  <c:v>18.762431597633135</c:v>
                </c:pt>
                <c:pt idx="5131">
                  <c:v>19.303317869822482</c:v>
                </c:pt>
                <c:pt idx="5132">
                  <c:v>19.422734319526626</c:v>
                </c:pt>
                <c:pt idx="5133">
                  <c:v>19.422734319526626</c:v>
                </c:pt>
                <c:pt idx="5134">
                  <c:v>19.422734319526626</c:v>
                </c:pt>
                <c:pt idx="5135">
                  <c:v>19.336098856015777</c:v>
                </c:pt>
                <c:pt idx="5136">
                  <c:v>18.678137633136096</c:v>
                </c:pt>
                <c:pt idx="5137">
                  <c:v>18.916970532544379</c:v>
                </c:pt>
                <c:pt idx="5138">
                  <c:v>19.041069980276131</c:v>
                </c:pt>
                <c:pt idx="5139">
                  <c:v>19.024679487179487</c:v>
                </c:pt>
                <c:pt idx="5140">
                  <c:v>19.024679487179487</c:v>
                </c:pt>
                <c:pt idx="5141">
                  <c:v>19.024679487179487</c:v>
                </c:pt>
                <c:pt idx="5142">
                  <c:v>19.399319329388558</c:v>
                </c:pt>
                <c:pt idx="5143">
                  <c:v>19.603506758080314</c:v>
                </c:pt>
                <c:pt idx="5144">
                  <c:v>20.236027972575908</c:v>
                </c:pt>
                <c:pt idx="5145">
                  <c:v>20.533685014691486</c:v>
                </c:pt>
                <c:pt idx="5146">
                  <c:v>20.6267028403526</c:v>
                </c:pt>
                <c:pt idx="5147">
                  <c:v>20.6267028403526</c:v>
                </c:pt>
                <c:pt idx="5148">
                  <c:v>20.6267028403526</c:v>
                </c:pt>
                <c:pt idx="5149">
                  <c:v>20.305791341821742</c:v>
                </c:pt>
                <c:pt idx="5150">
                  <c:v>20.080223114593537</c:v>
                </c:pt>
                <c:pt idx="5151">
                  <c:v>21.005750479921645</c:v>
                </c:pt>
                <c:pt idx="5152">
                  <c:v>21.045283055827625</c:v>
                </c:pt>
                <c:pt idx="5153">
                  <c:v>20.305791341821742</c:v>
                </c:pt>
                <c:pt idx="5154">
                  <c:v>20.305791341821742</c:v>
                </c:pt>
                <c:pt idx="5155">
                  <c:v>20.305791341821742</c:v>
                </c:pt>
                <c:pt idx="5156">
                  <c:v>20.236027972575908</c:v>
                </c:pt>
                <c:pt idx="5157">
                  <c:v>20.103477571008817</c:v>
                </c:pt>
                <c:pt idx="5158">
                  <c:v>20.945288893241919</c:v>
                </c:pt>
                <c:pt idx="5159">
                  <c:v>21.284803956904998</c:v>
                </c:pt>
                <c:pt idx="5160">
                  <c:v>21.022028599412337</c:v>
                </c:pt>
                <c:pt idx="5161">
                  <c:v>21.022028599412337</c:v>
                </c:pt>
                <c:pt idx="5162">
                  <c:v>21.022028599412337</c:v>
                </c:pt>
                <c:pt idx="5163">
                  <c:v>21.238295044074434</c:v>
                </c:pt>
                <c:pt idx="5164">
                  <c:v>21.533626640548484</c:v>
                </c:pt>
                <c:pt idx="5165">
                  <c:v>21.910348834476007</c:v>
                </c:pt>
                <c:pt idx="5166">
                  <c:v>22.673095004897164</c:v>
                </c:pt>
                <c:pt idx="5167">
                  <c:v>22.380088854064649</c:v>
                </c:pt>
                <c:pt idx="5168">
                  <c:v>22.380088854064649</c:v>
                </c:pt>
                <c:pt idx="5169">
                  <c:v>22.380088854064649</c:v>
                </c:pt>
                <c:pt idx="5170">
                  <c:v>22.149869735553381</c:v>
                </c:pt>
                <c:pt idx="5171">
                  <c:v>22.940521253672873</c:v>
                </c:pt>
                <c:pt idx="5172">
                  <c:v>22.308049902534119</c:v>
                </c:pt>
                <c:pt idx="5173">
                  <c:v>22.273338206627681</c:v>
                </c:pt>
                <c:pt idx="5174">
                  <c:v>22.370530955165695</c:v>
                </c:pt>
                <c:pt idx="5175">
                  <c:v>22.370530955165695</c:v>
                </c:pt>
                <c:pt idx="5176">
                  <c:v>22.370530955165695</c:v>
                </c:pt>
                <c:pt idx="5177">
                  <c:v>23.395683040935673</c:v>
                </c:pt>
                <c:pt idx="5178">
                  <c:v>23.222124561403515</c:v>
                </c:pt>
                <c:pt idx="5179">
                  <c:v>22.986085029239767</c:v>
                </c:pt>
                <c:pt idx="5180">
                  <c:v>22.354332163742693</c:v>
                </c:pt>
                <c:pt idx="5181">
                  <c:v>22.844924132553608</c:v>
                </c:pt>
                <c:pt idx="5182">
                  <c:v>22.844924132553608</c:v>
                </c:pt>
                <c:pt idx="5183">
                  <c:v>22.844924132553608</c:v>
                </c:pt>
                <c:pt idx="5184">
                  <c:v>22.428383781676413</c:v>
                </c:pt>
                <c:pt idx="5185">
                  <c:v>22.560288226120861</c:v>
                </c:pt>
                <c:pt idx="5186">
                  <c:v>22.844924132553608</c:v>
                </c:pt>
                <c:pt idx="5187">
                  <c:v>21.794316803118907</c:v>
                </c:pt>
                <c:pt idx="5188">
                  <c:v>21.815143820662772</c:v>
                </c:pt>
                <c:pt idx="5189">
                  <c:v>21.815143820662772</c:v>
                </c:pt>
                <c:pt idx="5190">
                  <c:v>21.815143820662772</c:v>
                </c:pt>
                <c:pt idx="5191">
                  <c:v>21.891509551656927</c:v>
                </c:pt>
                <c:pt idx="5192">
                  <c:v>22.06275391812866</c:v>
                </c:pt>
                <c:pt idx="5193">
                  <c:v>22.111350292397663</c:v>
                </c:pt>
                <c:pt idx="5194">
                  <c:v>22.041926900584798</c:v>
                </c:pt>
                <c:pt idx="5195">
                  <c:v>21.729521637426902</c:v>
                </c:pt>
                <c:pt idx="5196">
                  <c:v>21.729521637426902</c:v>
                </c:pt>
                <c:pt idx="5197">
                  <c:v>21.729521637426902</c:v>
                </c:pt>
                <c:pt idx="5198">
                  <c:v>21.741092202729043</c:v>
                </c:pt>
                <c:pt idx="5199">
                  <c:v>21.977131734892787</c:v>
                </c:pt>
                <c:pt idx="5200">
                  <c:v>21.798945029239768</c:v>
                </c:pt>
                <c:pt idx="5201">
                  <c:v>22.689878557504876</c:v>
                </c:pt>
                <c:pt idx="5202">
                  <c:v>22.331191033138406</c:v>
                </c:pt>
                <c:pt idx="5203">
                  <c:v>22.266085519922257</c:v>
                </c:pt>
                <c:pt idx="5204">
                  <c:v>22.266085519922257</c:v>
                </c:pt>
                <c:pt idx="5205">
                  <c:v>22.478363226433437</c:v>
                </c:pt>
                <c:pt idx="5206">
                  <c:v>21.585412439261418</c:v>
                </c:pt>
                <c:pt idx="5207">
                  <c:v>21.596949271137024</c:v>
                </c:pt>
                <c:pt idx="5208">
                  <c:v>21.62002293488824</c:v>
                </c:pt>
                <c:pt idx="5209">
                  <c:v>21.008570845481049</c:v>
                </c:pt>
                <c:pt idx="5210">
                  <c:v>21.008570845481049</c:v>
                </c:pt>
                <c:pt idx="5211">
                  <c:v>21.008570845481049</c:v>
                </c:pt>
                <c:pt idx="5212">
                  <c:v>21.204696987366376</c:v>
                </c:pt>
                <c:pt idx="5213">
                  <c:v>21.140090728862976</c:v>
                </c:pt>
                <c:pt idx="5214">
                  <c:v>21.440048357628765</c:v>
                </c:pt>
                <c:pt idx="5215">
                  <c:v>21.320065306122448</c:v>
                </c:pt>
                <c:pt idx="5216">
                  <c:v>21.066255004859087</c:v>
                </c:pt>
                <c:pt idx="5217">
                  <c:v>21.066255004859087</c:v>
                </c:pt>
                <c:pt idx="5218">
                  <c:v>21.066255004859087</c:v>
                </c:pt>
                <c:pt idx="5219">
                  <c:v>21.100865500485909</c:v>
                </c:pt>
                <c:pt idx="5220">
                  <c:v>21.170086491739553</c:v>
                </c:pt>
                <c:pt idx="5221">
                  <c:v>21.243922215743439</c:v>
                </c:pt>
                <c:pt idx="5222">
                  <c:v>21.516191448007774</c:v>
                </c:pt>
                <c:pt idx="5223">
                  <c:v>21.516191448007774</c:v>
                </c:pt>
                <c:pt idx="5224">
                  <c:v>21.516191448007774</c:v>
                </c:pt>
                <c:pt idx="5225">
                  <c:v>21.516191448007774</c:v>
                </c:pt>
                <c:pt idx="5226">
                  <c:v>21.516191448007774</c:v>
                </c:pt>
                <c:pt idx="5227">
                  <c:v>21.569260874635571</c:v>
                </c:pt>
                <c:pt idx="5228">
                  <c:v>21.331602137998054</c:v>
                </c:pt>
                <c:pt idx="5229">
                  <c:v>21.273917978620023</c:v>
                </c:pt>
                <c:pt idx="5230">
                  <c:v>20.978575082604472</c:v>
                </c:pt>
                <c:pt idx="5231">
                  <c:v>20.978575082604472</c:v>
                </c:pt>
                <c:pt idx="5232">
                  <c:v>20.978575082604472</c:v>
                </c:pt>
                <c:pt idx="5233">
                  <c:v>20.598545363020332</c:v>
                </c:pt>
                <c:pt idx="5234">
                  <c:v>20.520398683446277</c:v>
                </c:pt>
                <c:pt idx="5235">
                  <c:v>20.593948499515978</c:v>
                </c:pt>
                <c:pt idx="5236">
                  <c:v>20.805404220716362</c:v>
                </c:pt>
                <c:pt idx="5237">
                  <c:v>20.796210493707651</c:v>
                </c:pt>
                <c:pt idx="5238">
                  <c:v>20.796210493707651</c:v>
                </c:pt>
                <c:pt idx="5239">
                  <c:v>20.796210493707651</c:v>
                </c:pt>
                <c:pt idx="5240">
                  <c:v>20.796210493707651</c:v>
                </c:pt>
                <c:pt idx="5241">
                  <c:v>19.73203659244918</c:v>
                </c:pt>
                <c:pt idx="5242">
                  <c:v>19.881434656340758</c:v>
                </c:pt>
                <c:pt idx="5243">
                  <c:v>19.778005227492745</c:v>
                </c:pt>
                <c:pt idx="5244">
                  <c:v>20.111277831558567</c:v>
                </c:pt>
                <c:pt idx="5245">
                  <c:v>20.111277831558567</c:v>
                </c:pt>
                <c:pt idx="5246">
                  <c:v>20.111277831558567</c:v>
                </c:pt>
                <c:pt idx="5247">
                  <c:v>20.295152371732819</c:v>
                </c:pt>
                <c:pt idx="5248">
                  <c:v>20.306644530493713</c:v>
                </c:pt>
                <c:pt idx="5249">
                  <c:v>20.547979864472413</c:v>
                </c:pt>
                <c:pt idx="5250">
                  <c:v>20.823791674733787</c:v>
                </c:pt>
                <c:pt idx="5251">
                  <c:v>20.444550435624393</c:v>
                </c:pt>
                <c:pt idx="5252">
                  <c:v>20.444550435624393</c:v>
                </c:pt>
                <c:pt idx="5253">
                  <c:v>20.444550435624393</c:v>
                </c:pt>
                <c:pt idx="5254">
                  <c:v>21.035247395934171</c:v>
                </c:pt>
                <c:pt idx="5255">
                  <c:v>20.88814776379477</c:v>
                </c:pt>
                <c:pt idx="5256">
                  <c:v>20.927221103581804</c:v>
                </c:pt>
                <c:pt idx="5257">
                  <c:v>20.502011229428852</c:v>
                </c:pt>
                <c:pt idx="5258">
                  <c:v>21.0536348499516</c:v>
                </c:pt>
                <c:pt idx="5259">
                  <c:v>21.0536348499516</c:v>
                </c:pt>
                <c:pt idx="5260">
                  <c:v>21.0536348499516</c:v>
                </c:pt>
                <c:pt idx="5261">
                  <c:v>21.0536348499516</c:v>
                </c:pt>
                <c:pt idx="5262">
                  <c:v>21.150168983543079</c:v>
                </c:pt>
                <c:pt idx="5263">
                  <c:v>21.0536348499516</c:v>
                </c:pt>
                <c:pt idx="5264">
                  <c:v>20.921191884057972</c:v>
                </c:pt>
                <c:pt idx="5265">
                  <c:v>21.478631536231884</c:v>
                </c:pt>
                <c:pt idx="5266">
                  <c:v>21.478631536231884</c:v>
                </c:pt>
                <c:pt idx="5267">
                  <c:v>21.478631536231884</c:v>
                </c:pt>
                <c:pt idx="5268">
                  <c:v>21.506159420289858</c:v>
                </c:pt>
                <c:pt idx="5269">
                  <c:v>21.506159420289858</c:v>
                </c:pt>
                <c:pt idx="5270">
                  <c:v>21.338698125603866</c:v>
                </c:pt>
                <c:pt idx="5271">
                  <c:v>21.162060869565217</c:v>
                </c:pt>
                <c:pt idx="5272">
                  <c:v>20.923485874396139</c:v>
                </c:pt>
                <c:pt idx="5273">
                  <c:v>20.923485874396139</c:v>
                </c:pt>
                <c:pt idx="5274">
                  <c:v>20.923485874396139</c:v>
                </c:pt>
                <c:pt idx="5275">
                  <c:v>20.664264966183573</c:v>
                </c:pt>
                <c:pt idx="5276">
                  <c:v>19.895778202898555</c:v>
                </c:pt>
                <c:pt idx="5277">
                  <c:v>19.969185893719807</c:v>
                </c:pt>
                <c:pt idx="5278">
                  <c:v>19.946245990338166</c:v>
                </c:pt>
                <c:pt idx="5279">
                  <c:v>19.843016425120773</c:v>
                </c:pt>
                <c:pt idx="5280">
                  <c:v>19.843016425120773</c:v>
                </c:pt>
                <c:pt idx="5281">
                  <c:v>19.843016425120773</c:v>
                </c:pt>
                <c:pt idx="5282">
                  <c:v>19.36127845410628</c:v>
                </c:pt>
                <c:pt idx="5283">
                  <c:v>19.64802724637681</c:v>
                </c:pt>
                <c:pt idx="5284">
                  <c:v>19.654909217391303</c:v>
                </c:pt>
                <c:pt idx="5285">
                  <c:v>19.45303806763285</c:v>
                </c:pt>
                <c:pt idx="5286">
                  <c:v>19.836134454106283</c:v>
                </c:pt>
                <c:pt idx="5287">
                  <c:v>19.836134454106283</c:v>
                </c:pt>
                <c:pt idx="5288">
                  <c:v>19.836134454106283</c:v>
                </c:pt>
                <c:pt idx="5289">
                  <c:v>19.549385661835746</c:v>
                </c:pt>
                <c:pt idx="5290">
                  <c:v>19.189229178743965</c:v>
                </c:pt>
                <c:pt idx="5291">
                  <c:v>19.16628927536232</c:v>
                </c:pt>
                <c:pt idx="5292">
                  <c:v>19.177759227053141</c:v>
                </c:pt>
                <c:pt idx="5293">
                  <c:v>19.251166917874396</c:v>
                </c:pt>
                <c:pt idx="5294">
                  <c:v>19.214038341369331</c:v>
                </c:pt>
                <c:pt idx="5295">
                  <c:v>19.214038341369331</c:v>
                </c:pt>
                <c:pt idx="5296">
                  <c:v>18.991950433944069</c:v>
                </c:pt>
                <c:pt idx="5297">
                  <c:v>18.797337319189971</c:v>
                </c:pt>
                <c:pt idx="5298">
                  <c:v>18.673700752169719</c:v>
                </c:pt>
                <c:pt idx="5299">
                  <c:v>17.876931764705883</c:v>
                </c:pt>
                <c:pt idx="5300">
                  <c:v>17.400702025072324</c:v>
                </c:pt>
                <c:pt idx="5301">
                  <c:v>17.400702025072324</c:v>
                </c:pt>
                <c:pt idx="5302">
                  <c:v>17.400702025072324</c:v>
                </c:pt>
                <c:pt idx="5303">
                  <c:v>16.585616509161042</c:v>
                </c:pt>
                <c:pt idx="5304">
                  <c:v>17.263328061716489</c:v>
                </c:pt>
                <c:pt idx="5305">
                  <c:v>16.482586036644168</c:v>
                </c:pt>
                <c:pt idx="5306">
                  <c:v>16.626828698167792</c:v>
                </c:pt>
                <c:pt idx="5307">
                  <c:v>16.8969974927676</c:v>
                </c:pt>
                <c:pt idx="5308">
                  <c:v>16.8969974927676</c:v>
                </c:pt>
                <c:pt idx="5309">
                  <c:v>16.8969974927676</c:v>
                </c:pt>
                <c:pt idx="5310">
                  <c:v>17.38925419479267</c:v>
                </c:pt>
                <c:pt idx="5311">
                  <c:v>17.075583645130184</c:v>
                </c:pt>
                <c:pt idx="5312">
                  <c:v>17.011475795564127</c:v>
                </c:pt>
                <c:pt idx="5313">
                  <c:v>17.322856779170685</c:v>
                </c:pt>
                <c:pt idx="5314">
                  <c:v>16.919893153326903</c:v>
                </c:pt>
                <c:pt idx="5315">
                  <c:v>16.919893153326903</c:v>
                </c:pt>
                <c:pt idx="5316">
                  <c:v>16.919893153326903</c:v>
                </c:pt>
                <c:pt idx="5317">
                  <c:v>16.475717338476372</c:v>
                </c:pt>
                <c:pt idx="5318">
                  <c:v>16.377265998071358</c:v>
                </c:pt>
                <c:pt idx="5319">
                  <c:v>16.480296470588236</c:v>
                </c:pt>
                <c:pt idx="5320">
                  <c:v>16.583326943105114</c:v>
                </c:pt>
                <c:pt idx="5321">
                  <c:v>15.992618900675026</c:v>
                </c:pt>
                <c:pt idx="5322">
                  <c:v>15.992618900675026</c:v>
                </c:pt>
                <c:pt idx="5323">
                  <c:v>15.992618900675026</c:v>
                </c:pt>
                <c:pt idx="5324">
                  <c:v>15.839217974927676</c:v>
                </c:pt>
                <c:pt idx="5325">
                  <c:v>16.216263976945246</c:v>
                </c:pt>
                <c:pt idx="5326">
                  <c:v>15.999590970220943</c:v>
                </c:pt>
                <c:pt idx="5327">
                  <c:v>16.752244572526418</c:v>
                </c:pt>
                <c:pt idx="5328">
                  <c:v>17.196994428434198</c:v>
                </c:pt>
                <c:pt idx="5329">
                  <c:v>17.196994428434198</c:v>
                </c:pt>
                <c:pt idx="5330">
                  <c:v>17.196994428434198</c:v>
                </c:pt>
                <c:pt idx="5331">
                  <c:v>17.561917387127767</c:v>
                </c:pt>
                <c:pt idx="5332">
                  <c:v>16.775052257444766</c:v>
                </c:pt>
                <c:pt idx="5333">
                  <c:v>17.192432891450533</c:v>
                </c:pt>
                <c:pt idx="5334">
                  <c:v>17.060148318924114</c:v>
                </c:pt>
                <c:pt idx="5335">
                  <c:v>17.983859558117199</c:v>
                </c:pt>
                <c:pt idx="5336">
                  <c:v>17.983859558117199</c:v>
                </c:pt>
                <c:pt idx="5337">
                  <c:v>17.983859558117199</c:v>
                </c:pt>
                <c:pt idx="5338">
                  <c:v>17.301909779058601</c:v>
                </c:pt>
                <c:pt idx="5339">
                  <c:v>17.951928799231514</c:v>
                </c:pt>
                <c:pt idx="5340">
                  <c:v>18.06596722382325</c:v>
                </c:pt>
                <c:pt idx="5341">
                  <c:v>17.999824937560042</c:v>
                </c:pt>
                <c:pt idx="5342">
                  <c:v>17.906313429394817</c:v>
                </c:pt>
                <c:pt idx="5343">
                  <c:v>17.906313429394817</c:v>
                </c:pt>
                <c:pt idx="5344">
                  <c:v>17.906313429394817</c:v>
                </c:pt>
                <c:pt idx="5345">
                  <c:v>17.755782708933722</c:v>
                </c:pt>
                <c:pt idx="5346">
                  <c:v>17.066990624399619</c:v>
                </c:pt>
                <c:pt idx="5347">
                  <c:v>17.10576368876081</c:v>
                </c:pt>
                <c:pt idx="5348">
                  <c:v>17.447878962536027</c:v>
                </c:pt>
                <c:pt idx="5349">
                  <c:v>17.311032853025939</c:v>
                </c:pt>
                <c:pt idx="5350">
                  <c:v>17.311032853025939</c:v>
                </c:pt>
                <c:pt idx="5351">
                  <c:v>17.311032853025939</c:v>
                </c:pt>
                <c:pt idx="5352">
                  <c:v>17.311032853025939</c:v>
                </c:pt>
                <c:pt idx="5353">
                  <c:v>17.356648222862635</c:v>
                </c:pt>
                <c:pt idx="5354">
                  <c:v>17.356648222862635</c:v>
                </c:pt>
                <c:pt idx="5355">
                  <c:v>17.254013640730069</c:v>
                </c:pt>
                <c:pt idx="5356">
                  <c:v>16.931527394636017</c:v>
                </c:pt>
                <c:pt idx="5357">
                  <c:v>16.931527394636017</c:v>
                </c:pt>
                <c:pt idx="5358">
                  <c:v>16.931527394636017</c:v>
                </c:pt>
                <c:pt idx="5359">
                  <c:v>16.63587950191571</c:v>
                </c:pt>
                <c:pt idx="5360">
                  <c:v>16.394812758620688</c:v>
                </c:pt>
                <c:pt idx="5361">
                  <c:v>16.169665517241381</c:v>
                </c:pt>
                <c:pt idx="5362">
                  <c:v>16.324312107279695</c:v>
                </c:pt>
                <c:pt idx="5363">
                  <c:v>16.283376245210729</c:v>
                </c:pt>
                <c:pt idx="5364">
                  <c:v>16.283376245210729</c:v>
                </c:pt>
                <c:pt idx="5365">
                  <c:v>16.283376245210729</c:v>
                </c:pt>
                <c:pt idx="5366">
                  <c:v>16.278827816091955</c:v>
                </c:pt>
                <c:pt idx="5367">
                  <c:v>16.35160268199234</c:v>
                </c:pt>
                <c:pt idx="5368">
                  <c:v>16.344780038314177</c:v>
                </c:pt>
                <c:pt idx="5369">
                  <c:v>16.112810153256707</c:v>
                </c:pt>
                <c:pt idx="5370">
                  <c:v>16.322037892720303</c:v>
                </c:pt>
                <c:pt idx="5371">
                  <c:v>16.322037892720303</c:v>
                </c:pt>
                <c:pt idx="5372">
                  <c:v>16.322037892720303</c:v>
                </c:pt>
                <c:pt idx="5373">
                  <c:v>16.149197586206895</c:v>
                </c:pt>
                <c:pt idx="5374">
                  <c:v>15.871743409961686</c:v>
                </c:pt>
                <c:pt idx="5375">
                  <c:v>16.203778735632184</c:v>
                </c:pt>
                <c:pt idx="5376">
                  <c:v>16.192407662835251</c:v>
                </c:pt>
                <c:pt idx="5377">
                  <c:v>16.242440383141762</c:v>
                </c:pt>
                <c:pt idx="5378">
                  <c:v>16.242440383141762</c:v>
                </c:pt>
                <c:pt idx="5379">
                  <c:v>16.242440383141762</c:v>
                </c:pt>
                <c:pt idx="5380">
                  <c:v>17.402289808429121</c:v>
                </c:pt>
                <c:pt idx="5381">
                  <c:v>17.113464559386973</c:v>
                </c:pt>
                <c:pt idx="5382">
                  <c:v>17.243094789272032</c:v>
                </c:pt>
                <c:pt idx="5383">
                  <c:v>16.92015632183908</c:v>
                </c:pt>
                <c:pt idx="5384">
                  <c:v>16.908785249042147</c:v>
                </c:pt>
                <c:pt idx="5385">
                  <c:v>16.908785249042147</c:v>
                </c:pt>
                <c:pt idx="5386">
                  <c:v>16.860336007640878</c:v>
                </c:pt>
                <c:pt idx="5387">
                  <c:v>16.901154574976125</c:v>
                </c:pt>
                <c:pt idx="5388">
                  <c:v>17.023610276981852</c:v>
                </c:pt>
                <c:pt idx="5389">
                  <c:v>17.257183190066861</c:v>
                </c:pt>
                <c:pt idx="5390">
                  <c:v>17.189152244508119</c:v>
                </c:pt>
                <c:pt idx="5391">
                  <c:v>17.173278357211078</c:v>
                </c:pt>
                <c:pt idx="5392">
                  <c:v>17.173278357211078</c:v>
                </c:pt>
                <c:pt idx="5393">
                  <c:v>17.173278357211078</c:v>
                </c:pt>
                <c:pt idx="5394">
                  <c:v>16.508842788920727</c:v>
                </c:pt>
                <c:pt idx="5395">
                  <c:v>16.418134861509074</c:v>
                </c:pt>
                <c:pt idx="5396">
                  <c:v>16.111995606494748</c:v>
                </c:pt>
                <c:pt idx="5397">
                  <c:v>16.134672588347662</c:v>
                </c:pt>
                <c:pt idx="5398">
                  <c:v>16.159617268385865</c:v>
                </c:pt>
                <c:pt idx="5399">
                  <c:v>16.159617268385865</c:v>
                </c:pt>
                <c:pt idx="5400">
                  <c:v>16.159617268385865</c:v>
                </c:pt>
                <c:pt idx="5401">
                  <c:v>16.36144240687679</c:v>
                </c:pt>
                <c:pt idx="5402">
                  <c:v>16.47709501432665</c:v>
                </c:pt>
                <c:pt idx="5403">
                  <c:v>16.504307392550142</c:v>
                </c:pt>
                <c:pt idx="5404">
                  <c:v>16.225380515759316</c:v>
                </c:pt>
                <c:pt idx="5405">
                  <c:v>16.350103915950335</c:v>
                </c:pt>
                <c:pt idx="5406">
                  <c:v>16.350103915950335</c:v>
                </c:pt>
                <c:pt idx="5407">
                  <c:v>16.350103915950335</c:v>
                </c:pt>
                <c:pt idx="5408">
                  <c:v>16.28887606494747</c:v>
                </c:pt>
                <c:pt idx="5409">
                  <c:v>16.452150334288444</c:v>
                </c:pt>
                <c:pt idx="5410">
                  <c:v>16.610889207258836</c:v>
                </c:pt>
                <c:pt idx="5411">
                  <c:v>16.565535243553008</c:v>
                </c:pt>
                <c:pt idx="5412">
                  <c:v>16.468024221585484</c:v>
                </c:pt>
                <c:pt idx="5413">
                  <c:v>16.468024221585484</c:v>
                </c:pt>
                <c:pt idx="5414">
                  <c:v>16.468024221585484</c:v>
                </c:pt>
                <c:pt idx="5415">
                  <c:v>16.338765425023876</c:v>
                </c:pt>
                <c:pt idx="5416">
                  <c:v>16.316088443170965</c:v>
                </c:pt>
                <c:pt idx="5417">
                  <c:v>16.253991056137014</c:v>
                </c:pt>
                <c:pt idx="5418">
                  <c:v>16.211068772597528</c:v>
                </c:pt>
                <c:pt idx="5419">
                  <c:v>16.750985918173168</c:v>
                </c:pt>
                <c:pt idx="5420">
                  <c:v>16.750985918173168</c:v>
                </c:pt>
                <c:pt idx="5421">
                  <c:v>16.750985918173168</c:v>
                </c:pt>
                <c:pt idx="5422">
                  <c:v>16.952042930542341</c:v>
                </c:pt>
                <c:pt idx="5423">
                  <c:v>17.10791859181732</c:v>
                </c:pt>
                <c:pt idx="5424">
                  <c:v>17.733680304471932</c:v>
                </c:pt>
                <c:pt idx="5425">
                  <c:v>17.372229495718365</c:v>
                </c:pt>
                <c:pt idx="5426">
                  <c:v>17.202799429115132</c:v>
                </c:pt>
                <c:pt idx="5427">
                  <c:v>17.202799429115132</c:v>
                </c:pt>
                <c:pt idx="5428">
                  <c:v>17.202799429115132</c:v>
                </c:pt>
                <c:pt idx="5429">
                  <c:v>17.327048144624168</c:v>
                </c:pt>
                <c:pt idx="5430">
                  <c:v>17.683980818268317</c:v>
                </c:pt>
                <c:pt idx="5431">
                  <c:v>17.297680266412939</c:v>
                </c:pt>
                <c:pt idx="5432">
                  <c:v>17.157618078020935</c:v>
                </c:pt>
                <c:pt idx="5433">
                  <c:v>17.18698595623216</c:v>
                </c:pt>
                <c:pt idx="5434">
                  <c:v>17.18698595623216</c:v>
                </c:pt>
                <c:pt idx="5435">
                  <c:v>17.18698595623216</c:v>
                </c:pt>
                <c:pt idx="5436">
                  <c:v>17.015296822074216</c:v>
                </c:pt>
                <c:pt idx="5437">
                  <c:v>16.897825309229308</c:v>
                </c:pt>
                <c:pt idx="5438">
                  <c:v>16.970115470980023</c:v>
                </c:pt>
                <c:pt idx="5439">
                  <c:v>17.114695794481449</c:v>
                </c:pt>
                <c:pt idx="5440">
                  <c:v>16.994965214081827</c:v>
                </c:pt>
                <c:pt idx="5441">
                  <c:v>16.994965214081827</c:v>
                </c:pt>
                <c:pt idx="5442">
                  <c:v>16.994965214081827</c:v>
                </c:pt>
                <c:pt idx="5443">
                  <c:v>16.830053282588015</c:v>
                </c:pt>
                <c:pt idx="5444">
                  <c:v>16.660623215984778</c:v>
                </c:pt>
                <c:pt idx="5445">
                  <c:v>16.10263352997146</c:v>
                </c:pt>
                <c:pt idx="5446">
                  <c:v>16.09133819219791</c:v>
                </c:pt>
                <c:pt idx="5447">
                  <c:v>15.898431415004751</c:v>
                </c:pt>
                <c:pt idx="5448">
                  <c:v>15.898431415004751</c:v>
                </c:pt>
                <c:pt idx="5449">
                  <c:v>15.898431415004751</c:v>
                </c:pt>
                <c:pt idx="5450">
                  <c:v>15.778928243114912</c:v>
                </c:pt>
                <c:pt idx="5451">
                  <c:v>15.936762621082623</c:v>
                </c:pt>
                <c:pt idx="5452">
                  <c:v>15.999896372269708</c:v>
                </c:pt>
                <c:pt idx="5453">
                  <c:v>15.954800835707502</c:v>
                </c:pt>
                <c:pt idx="5454">
                  <c:v>15.7541256980057</c:v>
                </c:pt>
                <c:pt idx="5455">
                  <c:v>15.7541256980057</c:v>
                </c:pt>
                <c:pt idx="5456">
                  <c:v>15.7541256980057</c:v>
                </c:pt>
                <c:pt idx="5457">
                  <c:v>15.445221272554607</c:v>
                </c:pt>
                <c:pt idx="5458">
                  <c:v>15.406890066476734</c:v>
                </c:pt>
                <c:pt idx="5459">
                  <c:v>15.307679886039885</c:v>
                </c:pt>
                <c:pt idx="5460">
                  <c:v>15.377577967711302</c:v>
                </c:pt>
                <c:pt idx="5461">
                  <c:v>15.050635327635328</c:v>
                </c:pt>
                <c:pt idx="5462">
                  <c:v>15.050635327635328</c:v>
                </c:pt>
                <c:pt idx="5463">
                  <c:v>15.050635327635328</c:v>
                </c:pt>
                <c:pt idx="5464">
                  <c:v>14.802609876543208</c:v>
                </c:pt>
                <c:pt idx="5465">
                  <c:v>14.250189553656222</c:v>
                </c:pt>
                <c:pt idx="5466">
                  <c:v>14.403514377967712</c:v>
                </c:pt>
                <c:pt idx="5467">
                  <c:v>14.024711870845204</c:v>
                </c:pt>
                <c:pt idx="5468">
                  <c:v>14.453119468186136</c:v>
                </c:pt>
                <c:pt idx="5469">
                  <c:v>14.453119468186136</c:v>
                </c:pt>
                <c:pt idx="5470">
                  <c:v>14.453119468186136</c:v>
                </c:pt>
                <c:pt idx="5471">
                  <c:v>14.453119468186136</c:v>
                </c:pt>
                <c:pt idx="5472">
                  <c:v>14.453119468186136</c:v>
                </c:pt>
                <c:pt idx="5473">
                  <c:v>14.453119468186136</c:v>
                </c:pt>
                <c:pt idx="5474">
                  <c:v>14.159998480531815</c:v>
                </c:pt>
                <c:pt idx="5475">
                  <c:v>14.396750047483382</c:v>
                </c:pt>
                <c:pt idx="5476">
                  <c:v>14.396750047483382</c:v>
                </c:pt>
                <c:pt idx="5477">
                  <c:v>14.396750047483382</c:v>
                </c:pt>
                <c:pt idx="5478">
                  <c:v>14.151158900473934</c:v>
                </c:pt>
                <c:pt idx="5479">
                  <c:v>14.151158900473934</c:v>
                </c:pt>
                <c:pt idx="5480">
                  <c:v>14.065639810426541</c:v>
                </c:pt>
                <c:pt idx="5481">
                  <c:v>13.541272758293839</c:v>
                </c:pt>
                <c:pt idx="5482">
                  <c:v>13.698807924170616</c:v>
                </c:pt>
                <c:pt idx="5483">
                  <c:v>13.698807924170616</c:v>
                </c:pt>
                <c:pt idx="5484">
                  <c:v>13.698807924170616</c:v>
                </c:pt>
                <c:pt idx="5485">
                  <c:v>13.120428815165877</c:v>
                </c:pt>
                <c:pt idx="5486">
                  <c:v>13.671801895734598</c:v>
                </c:pt>
                <c:pt idx="5487">
                  <c:v>13.228452928909954</c:v>
                </c:pt>
                <c:pt idx="5488">
                  <c:v>13.705559431279621</c:v>
                </c:pt>
                <c:pt idx="5489">
                  <c:v>13.750569478672988</c:v>
                </c:pt>
                <c:pt idx="5490">
                  <c:v>13.750569478672988</c:v>
                </c:pt>
                <c:pt idx="5491">
                  <c:v>13.750569478672988</c:v>
                </c:pt>
                <c:pt idx="5492">
                  <c:v>13.512016227488152</c:v>
                </c:pt>
                <c:pt idx="5493">
                  <c:v>13.478258691943129</c:v>
                </c:pt>
                <c:pt idx="5494">
                  <c:v>13.536771753554504</c:v>
                </c:pt>
                <c:pt idx="5495">
                  <c:v>13.908104644549764</c:v>
                </c:pt>
                <c:pt idx="5496">
                  <c:v>14.085894331753556</c:v>
                </c:pt>
                <c:pt idx="5497">
                  <c:v>14.085894331753556</c:v>
                </c:pt>
                <c:pt idx="5498">
                  <c:v>14.085894331753556</c:v>
                </c:pt>
                <c:pt idx="5499">
                  <c:v>13.965492454976305</c:v>
                </c:pt>
                <c:pt idx="5500">
                  <c:v>14.065639810426541</c:v>
                </c:pt>
                <c:pt idx="5501">
                  <c:v>13.60428682464455</c:v>
                </c:pt>
                <c:pt idx="5502">
                  <c:v>13.480509194312797</c:v>
                </c:pt>
                <c:pt idx="5503">
                  <c:v>13.381487090047393</c:v>
                </c:pt>
                <c:pt idx="5504">
                  <c:v>13.381487090047393</c:v>
                </c:pt>
                <c:pt idx="5505">
                  <c:v>13.381487090047393</c:v>
                </c:pt>
                <c:pt idx="5506">
                  <c:v>13.38036183886256</c:v>
                </c:pt>
                <c:pt idx="5507">
                  <c:v>14.040884284360191</c:v>
                </c:pt>
                <c:pt idx="5508">
                  <c:v>13.878848113744077</c:v>
                </c:pt>
                <c:pt idx="5509">
                  <c:v>14.218725070955536</c:v>
                </c:pt>
                <c:pt idx="5510">
                  <c:v>14.140106527909177</c:v>
                </c:pt>
                <c:pt idx="5511">
                  <c:v>14.140106527909177</c:v>
                </c:pt>
                <c:pt idx="5512">
                  <c:v>14.140106527909177</c:v>
                </c:pt>
                <c:pt idx="5513">
                  <c:v>13.789692450331128</c:v>
                </c:pt>
                <c:pt idx="5514">
                  <c:v>13.803169914853358</c:v>
                </c:pt>
                <c:pt idx="5515">
                  <c:v>13.926713339640493</c:v>
                </c:pt>
                <c:pt idx="5516">
                  <c:v>13.81664737937559</c:v>
                </c:pt>
                <c:pt idx="5517">
                  <c:v>13.78070747398297</c:v>
                </c:pt>
                <c:pt idx="5518">
                  <c:v>13.78070747398297</c:v>
                </c:pt>
                <c:pt idx="5519">
                  <c:v>13.78070747398297</c:v>
                </c:pt>
                <c:pt idx="5520">
                  <c:v>13.657164049195838</c:v>
                </c:pt>
                <c:pt idx="5521">
                  <c:v>13.96489948912015</c:v>
                </c:pt>
                <c:pt idx="5522">
                  <c:v>13.940190804162727</c:v>
                </c:pt>
                <c:pt idx="5523">
                  <c:v>14.144599016083253</c:v>
                </c:pt>
                <c:pt idx="5524">
                  <c:v>14.196262630085148</c:v>
                </c:pt>
                <c:pt idx="5525">
                  <c:v>14.196262630085148</c:v>
                </c:pt>
                <c:pt idx="5526">
                  <c:v>14.196262630085148</c:v>
                </c:pt>
                <c:pt idx="5527">
                  <c:v>14.083950425733207</c:v>
                </c:pt>
                <c:pt idx="5528">
                  <c:v>13.96714573320719</c:v>
                </c:pt>
                <c:pt idx="5529">
                  <c:v>13.994100662251657</c:v>
                </c:pt>
                <c:pt idx="5530">
                  <c:v>13.850341040681174</c:v>
                </c:pt>
                <c:pt idx="5531">
                  <c:v>13.477464522232735</c:v>
                </c:pt>
                <c:pt idx="5532">
                  <c:v>13.477464522232735</c:v>
                </c:pt>
                <c:pt idx="5533">
                  <c:v>13.477464522232735</c:v>
                </c:pt>
                <c:pt idx="5534">
                  <c:v>12.242030274361401</c:v>
                </c:pt>
                <c:pt idx="5535">
                  <c:v>12.534042005676444</c:v>
                </c:pt>
                <c:pt idx="5536">
                  <c:v>12.963074626300854</c:v>
                </c:pt>
                <c:pt idx="5537">
                  <c:v>12.764826152398872</c:v>
                </c:pt>
                <c:pt idx="5538">
                  <c:v>12.519133960489182</c:v>
                </c:pt>
                <c:pt idx="5539">
                  <c:v>12.519133960489182</c:v>
                </c:pt>
                <c:pt idx="5540">
                  <c:v>12.519133960489182</c:v>
                </c:pt>
                <c:pt idx="5541">
                  <c:v>12.597308748824084</c:v>
                </c:pt>
                <c:pt idx="5542">
                  <c:v>12.644213621825024</c:v>
                </c:pt>
                <c:pt idx="5543">
                  <c:v>12.557104571966134</c:v>
                </c:pt>
                <c:pt idx="5544">
                  <c:v>12.686651364063971</c:v>
                </c:pt>
                <c:pt idx="5545">
                  <c:v>12.675483537158984</c:v>
                </c:pt>
                <c:pt idx="5546">
                  <c:v>12.675483537158984</c:v>
                </c:pt>
                <c:pt idx="5547">
                  <c:v>12.675483537158984</c:v>
                </c:pt>
                <c:pt idx="5548">
                  <c:v>12.602892662276577</c:v>
                </c:pt>
                <c:pt idx="5549">
                  <c:v>12.320346641580436</c:v>
                </c:pt>
                <c:pt idx="5550">
                  <c:v>12.440959172154283</c:v>
                </c:pt>
                <c:pt idx="5551">
                  <c:v>12.634162577610539</c:v>
                </c:pt>
                <c:pt idx="5552">
                  <c:v>12.586140921919098</c:v>
                </c:pt>
                <c:pt idx="5553">
                  <c:v>12.586140921919098</c:v>
                </c:pt>
                <c:pt idx="5554">
                  <c:v>12.586140921919098</c:v>
                </c:pt>
                <c:pt idx="5555">
                  <c:v>12.753658325493888</c:v>
                </c:pt>
                <c:pt idx="5556">
                  <c:v>13.495202031984951</c:v>
                </c:pt>
                <c:pt idx="5557">
                  <c:v>14.445584101599248</c:v>
                </c:pt>
                <c:pt idx="5558">
                  <c:v>13.64485091251176</c:v>
                </c:pt>
                <c:pt idx="5559">
                  <c:v>14.272482784571967</c:v>
                </c:pt>
                <c:pt idx="5560">
                  <c:v>14.272482784571967</c:v>
                </c:pt>
                <c:pt idx="5561">
                  <c:v>14.272482784571967</c:v>
                </c:pt>
                <c:pt idx="5562">
                  <c:v>14.082629727187207</c:v>
                </c:pt>
                <c:pt idx="5563">
                  <c:v>13.993287111947319</c:v>
                </c:pt>
                <c:pt idx="5564">
                  <c:v>14.716962295390406</c:v>
                </c:pt>
                <c:pt idx="5565">
                  <c:v>14.663356726246473</c:v>
                </c:pt>
                <c:pt idx="5566">
                  <c:v>14.875545437441204</c:v>
                </c:pt>
                <c:pt idx="5567">
                  <c:v>14.875545437441204</c:v>
                </c:pt>
                <c:pt idx="5568">
                  <c:v>14.805903370786519</c:v>
                </c:pt>
                <c:pt idx="5569">
                  <c:v>14.494668164794009</c:v>
                </c:pt>
                <c:pt idx="5570">
                  <c:v>14.272357303370788</c:v>
                </c:pt>
                <c:pt idx="5571">
                  <c:v>14.443536666666668</c:v>
                </c:pt>
                <c:pt idx="5572">
                  <c:v>14.20566404494382</c:v>
                </c:pt>
                <c:pt idx="5573">
                  <c:v>14.20566404494382</c:v>
                </c:pt>
                <c:pt idx="5574">
                  <c:v>14.20566404494382</c:v>
                </c:pt>
                <c:pt idx="5575">
                  <c:v>14.20566404494382</c:v>
                </c:pt>
                <c:pt idx="5576">
                  <c:v>14.20566404494382</c:v>
                </c:pt>
                <c:pt idx="5577">
                  <c:v>14.734763895131088</c:v>
                </c:pt>
                <c:pt idx="5578">
                  <c:v>14.750325655430713</c:v>
                </c:pt>
                <c:pt idx="5579">
                  <c:v>14.845919325842699</c:v>
                </c:pt>
                <c:pt idx="5580">
                  <c:v>14.81701891385768</c:v>
                </c:pt>
                <c:pt idx="5581">
                  <c:v>14.81701891385768</c:v>
                </c:pt>
                <c:pt idx="5582">
                  <c:v>14.81701891385768</c:v>
                </c:pt>
                <c:pt idx="5583">
                  <c:v>15.005983146067416</c:v>
                </c:pt>
                <c:pt idx="5584">
                  <c:v>14.750325655430713</c:v>
                </c:pt>
                <c:pt idx="5585">
                  <c:v>14.341273670411985</c:v>
                </c:pt>
                <c:pt idx="5586">
                  <c:v>14.312373258426966</c:v>
                </c:pt>
                <c:pt idx="5587">
                  <c:v>14.231229794007492</c:v>
                </c:pt>
                <c:pt idx="5588">
                  <c:v>14.231229794007492</c:v>
                </c:pt>
                <c:pt idx="5589">
                  <c:v>14.231229794007492</c:v>
                </c:pt>
                <c:pt idx="5590">
                  <c:v>14.319042584269665</c:v>
                </c:pt>
                <c:pt idx="5591">
                  <c:v>14.130078352059925</c:v>
                </c:pt>
                <c:pt idx="5592">
                  <c:v>13.613205599250938</c:v>
                </c:pt>
                <c:pt idx="5593">
                  <c:v>13.749926779026218</c:v>
                </c:pt>
                <c:pt idx="5594">
                  <c:v>13.87219775280899</c:v>
                </c:pt>
                <c:pt idx="5595">
                  <c:v>13.87219775280899</c:v>
                </c:pt>
                <c:pt idx="5596">
                  <c:v>13.87219775280899</c:v>
                </c:pt>
                <c:pt idx="5597">
                  <c:v>13.876643970037453</c:v>
                </c:pt>
                <c:pt idx="5598">
                  <c:v>14.028222579439253</c:v>
                </c:pt>
                <c:pt idx="5599">
                  <c:v>13.646562616822431</c:v>
                </c:pt>
                <c:pt idx="5600">
                  <c:v>13.646562616822431</c:v>
                </c:pt>
                <c:pt idx="5601">
                  <c:v>13.668752149532713</c:v>
                </c:pt>
                <c:pt idx="5602">
                  <c:v>13.668752149532713</c:v>
                </c:pt>
                <c:pt idx="5603">
                  <c:v>13.668752149532713</c:v>
                </c:pt>
                <c:pt idx="5604">
                  <c:v>13.668752149532713</c:v>
                </c:pt>
                <c:pt idx="5605">
                  <c:v>13.635467850467288</c:v>
                </c:pt>
                <c:pt idx="5606">
                  <c:v>13.870676897196262</c:v>
                </c:pt>
                <c:pt idx="5607">
                  <c:v>14.090353271028038</c:v>
                </c:pt>
                <c:pt idx="5608">
                  <c:v>13.961653981308411</c:v>
                </c:pt>
                <c:pt idx="5609">
                  <c:v>13.961653981308411</c:v>
                </c:pt>
                <c:pt idx="5610">
                  <c:v>13.961653981308411</c:v>
                </c:pt>
                <c:pt idx="5611">
                  <c:v>14.101448037383181</c:v>
                </c:pt>
                <c:pt idx="5612">
                  <c:v>14.500859626168225</c:v>
                </c:pt>
                <c:pt idx="5613">
                  <c:v>14.403225682242992</c:v>
                </c:pt>
                <c:pt idx="5614">
                  <c:v>14.389911962616825</c:v>
                </c:pt>
                <c:pt idx="5615">
                  <c:v>14.312248598130843</c:v>
                </c:pt>
                <c:pt idx="5616">
                  <c:v>14.312248598130843</c:v>
                </c:pt>
                <c:pt idx="5617">
                  <c:v>14.312248598130843</c:v>
                </c:pt>
                <c:pt idx="5618">
                  <c:v>14.550786074766355</c:v>
                </c:pt>
                <c:pt idx="5619">
                  <c:v>13.790794579439252</c:v>
                </c:pt>
                <c:pt idx="5620">
                  <c:v>13.757510280373833</c:v>
                </c:pt>
                <c:pt idx="5621">
                  <c:v>13.657657383177572</c:v>
                </c:pt>
                <c:pt idx="5622">
                  <c:v>13.639905757009348</c:v>
                </c:pt>
                <c:pt idx="5623">
                  <c:v>13.639905757009348</c:v>
                </c:pt>
                <c:pt idx="5624">
                  <c:v>13.639905757009348</c:v>
                </c:pt>
                <c:pt idx="5625">
                  <c:v>13.639905757009348</c:v>
                </c:pt>
                <c:pt idx="5626">
                  <c:v>13.535614953271029</c:v>
                </c:pt>
                <c:pt idx="5627">
                  <c:v>13.315938579439253</c:v>
                </c:pt>
                <c:pt idx="5628">
                  <c:v>13.666533196261682</c:v>
                </c:pt>
                <c:pt idx="5629">
                  <c:v>13.47713973880597</c:v>
                </c:pt>
                <c:pt idx="5630">
                  <c:v>13.47713973880597</c:v>
                </c:pt>
                <c:pt idx="5631">
                  <c:v>13.47713973880597</c:v>
                </c:pt>
                <c:pt idx="5632">
                  <c:v>13.751776604477612</c:v>
                </c:pt>
                <c:pt idx="5633">
                  <c:v>13.528080447761193</c:v>
                </c:pt>
                <c:pt idx="5634">
                  <c:v>13.421769402985074</c:v>
                </c:pt>
                <c:pt idx="5635">
                  <c:v>13.552443395522388</c:v>
                </c:pt>
                <c:pt idx="5636">
                  <c:v>13.517006380597014</c:v>
                </c:pt>
                <c:pt idx="5637">
                  <c:v>13.517006380597014</c:v>
                </c:pt>
                <c:pt idx="5638">
                  <c:v>13.517006380597014</c:v>
                </c:pt>
                <c:pt idx="5639">
                  <c:v>13.474924925373134</c:v>
                </c:pt>
                <c:pt idx="5640">
                  <c:v>13.59341744402985</c:v>
                </c:pt>
                <c:pt idx="5641">
                  <c:v>13.605598917910449</c:v>
                </c:pt>
                <c:pt idx="5642">
                  <c:v>13.643250746268656</c:v>
                </c:pt>
                <c:pt idx="5643">
                  <c:v>13.813791380597015</c:v>
                </c:pt>
                <c:pt idx="5644">
                  <c:v>13.813791380597015</c:v>
                </c:pt>
                <c:pt idx="5645">
                  <c:v>13.813791380597015</c:v>
                </c:pt>
                <c:pt idx="5646">
                  <c:v>13.753991417910449</c:v>
                </c:pt>
                <c:pt idx="5647">
                  <c:v>13.962183880597017</c:v>
                </c:pt>
                <c:pt idx="5648">
                  <c:v>14.21910223880597</c:v>
                </c:pt>
                <c:pt idx="5649">
                  <c:v>13.928961679104479</c:v>
                </c:pt>
                <c:pt idx="5650">
                  <c:v>13.539154514925375</c:v>
                </c:pt>
                <c:pt idx="5651">
                  <c:v>13.539154514925375</c:v>
                </c:pt>
                <c:pt idx="5652">
                  <c:v>13.539154514925375</c:v>
                </c:pt>
                <c:pt idx="5653">
                  <c:v>13.530295261194029</c:v>
                </c:pt>
                <c:pt idx="5654">
                  <c:v>13.616672985074626</c:v>
                </c:pt>
                <c:pt idx="5655">
                  <c:v>13.554658208955225</c:v>
                </c:pt>
                <c:pt idx="5656">
                  <c:v>13.576806343283582</c:v>
                </c:pt>
                <c:pt idx="5657">
                  <c:v>13.532510074626869</c:v>
                </c:pt>
                <c:pt idx="5658">
                  <c:v>13.532510074626869</c:v>
                </c:pt>
                <c:pt idx="5659">
                  <c:v>13.49474493023256</c:v>
                </c:pt>
                <c:pt idx="5660">
                  <c:v>13.461615441860465</c:v>
                </c:pt>
                <c:pt idx="5661">
                  <c:v>13.115964446511629</c:v>
                </c:pt>
                <c:pt idx="5662">
                  <c:v>13.003324186046513</c:v>
                </c:pt>
                <c:pt idx="5663">
                  <c:v>13.075104744186048</c:v>
                </c:pt>
                <c:pt idx="5664">
                  <c:v>13.046392520930233</c:v>
                </c:pt>
                <c:pt idx="5665">
                  <c:v>13.046392520930233</c:v>
                </c:pt>
                <c:pt idx="5666">
                  <c:v>13.046392520930233</c:v>
                </c:pt>
                <c:pt idx="5667">
                  <c:v>13.099399702325583</c:v>
                </c:pt>
                <c:pt idx="5668">
                  <c:v>13.353392446511631</c:v>
                </c:pt>
                <c:pt idx="5669">
                  <c:v>13.351183813953488</c:v>
                </c:pt>
                <c:pt idx="5670">
                  <c:v>13.218665860465117</c:v>
                </c:pt>
                <c:pt idx="5671">
                  <c:v>13.340140651162791</c:v>
                </c:pt>
                <c:pt idx="5672">
                  <c:v>13.340140651162791</c:v>
                </c:pt>
                <c:pt idx="5673">
                  <c:v>13.340140651162791</c:v>
                </c:pt>
                <c:pt idx="5674">
                  <c:v>13.428485953488373</c:v>
                </c:pt>
                <c:pt idx="5675">
                  <c:v>13.472658604651164</c:v>
                </c:pt>
                <c:pt idx="5676">
                  <c:v>13.792910325581396</c:v>
                </c:pt>
                <c:pt idx="5677">
                  <c:v>13.711190920930235</c:v>
                </c:pt>
                <c:pt idx="5678">
                  <c:v>13.522352837209302</c:v>
                </c:pt>
                <c:pt idx="5679">
                  <c:v>13.522352837209302</c:v>
                </c:pt>
                <c:pt idx="5680">
                  <c:v>13.522352837209302</c:v>
                </c:pt>
                <c:pt idx="5681">
                  <c:v>13.527874418604652</c:v>
                </c:pt>
                <c:pt idx="5682">
                  <c:v>13.600759293023257</c:v>
                </c:pt>
                <c:pt idx="5683">
                  <c:v>13.454989544186047</c:v>
                </c:pt>
                <c:pt idx="5684">
                  <c:v>13.468241339534885</c:v>
                </c:pt>
                <c:pt idx="5685">
                  <c:v>13.417442790697676</c:v>
                </c:pt>
                <c:pt idx="5686">
                  <c:v>13.417442790697676</c:v>
                </c:pt>
                <c:pt idx="5687">
                  <c:v>13.417442790697676</c:v>
                </c:pt>
                <c:pt idx="5688">
                  <c:v>13.768615367441861</c:v>
                </c:pt>
                <c:pt idx="5689">
                  <c:v>13.81499665116279</c:v>
                </c:pt>
                <c:pt idx="5690">
                  <c:v>13.965704549675024</c:v>
                </c:pt>
                <c:pt idx="5691">
                  <c:v>13.778319405756731</c:v>
                </c:pt>
                <c:pt idx="5692">
                  <c:v>13.513775673166204</c:v>
                </c:pt>
                <c:pt idx="5693">
                  <c:v>13.513775673166204</c:v>
                </c:pt>
                <c:pt idx="5694">
                  <c:v>13.513775673166204</c:v>
                </c:pt>
                <c:pt idx="5695">
                  <c:v>13.628411290622099</c:v>
                </c:pt>
                <c:pt idx="5696">
                  <c:v>13.531411922005571</c:v>
                </c:pt>
                <c:pt idx="5697">
                  <c:v>13.469685051067783</c:v>
                </c:pt>
                <c:pt idx="5698">
                  <c:v>13.549048170844939</c:v>
                </c:pt>
                <c:pt idx="5699">
                  <c:v>13.502753017641597</c:v>
                </c:pt>
                <c:pt idx="5700">
                  <c:v>13.502753017641597</c:v>
                </c:pt>
                <c:pt idx="5701">
                  <c:v>13.502753017641597</c:v>
                </c:pt>
                <c:pt idx="5702">
                  <c:v>13.822410027855151</c:v>
                </c:pt>
                <c:pt idx="5703">
                  <c:v>13.954681894150418</c:v>
                </c:pt>
                <c:pt idx="5704">
                  <c:v>13.800364716805943</c:v>
                </c:pt>
                <c:pt idx="5705">
                  <c:v>13.895159554317548</c:v>
                </c:pt>
                <c:pt idx="5706">
                  <c:v>13.993261188486537</c:v>
                </c:pt>
                <c:pt idx="5707">
                  <c:v>13.993261188486537</c:v>
                </c:pt>
                <c:pt idx="5708">
                  <c:v>13.993261188486537</c:v>
                </c:pt>
                <c:pt idx="5709">
                  <c:v>14.08034016713092</c:v>
                </c:pt>
                <c:pt idx="5710">
                  <c:v>13.800364716805943</c:v>
                </c:pt>
                <c:pt idx="5711">
                  <c:v>13.767296750232127</c:v>
                </c:pt>
                <c:pt idx="5712">
                  <c:v>13.888545961002787</c:v>
                </c:pt>
                <c:pt idx="5713">
                  <c:v>13.701160817084494</c:v>
                </c:pt>
                <c:pt idx="5714">
                  <c:v>13.701160817084494</c:v>
                </c:pt>
                <c:pt idx="5715">
                  <c:v>13.701160817084494</c:v>
                </c:pt>
                <c:pt idx="5716">
                  <c:v>13.701160817084494</c:v>
                </c:pt>
                <c:pt idx="5717">
                  <c:v>13.896261819870011</c:v>
                </c:pt>
                <c:pt idx="5718">
                  <c:v>14.10348774373259</c:v>
                </c:pt>
                <c:pt idx="5719">
                  <c:v>13.888545961002787</c:v>
                </c:pt>
                <c:pt idx="5720">
                  <c:v>13.771705812441969</c:v>
                </c:pt>
                <c:pt idx="5721">
                  <c:v>13.746179017608897</c:v>
                </c:pt>
                <c:pt idx="5722">
                  <c:v>13.746179017608897</c:v>
                </c:pt>
                <c:pt idx="5723">
                  <c:v>13.693368341056534</c:v>
                </c:pt>
                <c:pt idx="5724">
                  <c:v>13.626254772937905</c:v>
                </c:pt>
                <c:pt idx="5725">
                  <c:v>13.418312734012973</c:v>
                </c:pt>
                <c:pt idx="5726">
                  <c:v>13.378704726598702</c:v>
                </c:pt>
                <c:pt idx="5727">
                  <c:v>13.207070027803523</c:v>
                </c:pt>
                <c:pt idx="5728">
                  <c:v>13.207070027803523</c:v>
                </c:pt>
                <c:pt idx="5729">
                  <c:v>13.207070027803523</c:v>
                </c:pt>
                <c:pt idx="5730">
                  <c:v>13.334695829471732</c:v>
                </c:pt>
                <c:pt idx="5731">
                  <c:v>13.265381816496758</c:v>
                </c:pt>
                <c:pt idx="5732">
                  <c:v>13.301689156626507</c:v>
                </c:pt>
                <c:pt idx="5733">
                  <c:v>13.147658016682112</c:v>
                </c:pt>
                <c:pt idx="5734">
                  <c:v>13.31819249304912</c:v>
                </c:pt>
                <c:pt idx="5735">
                  <c:v>13.31819249304912</c:v>
                </c:pt>
                <c:pt idx="5736">
                  <c:v>13.31819249304912</c:v>
                </c:pt>
                <c:pt idx="5737">
                  <c:v>13.194967581093605</c:v>
                </c:pt>
                <c:pt idx="5738">
                  <c:v>13.216972029657089</c:v>
                </c:pt>
                <c:pt idx="5739">
                  <c:v>12.951818424467099</c:v>
                </c:pt>
                <c:pt idx="5740">
                  <c:v>13.053038887859129</c:v>
                </c:pt>
                <c:pt idx="5741">
                  <c:v>13.202669138090826</c:v>
                </c:pt>
                <c:pt idx="5742">
                  <c:v>13.202669138090826</c:v>
                </c:pt>
                <c:pt idx="5743">
                  <c:v>13.202669138090826</c:v>
                </c:pt>
                <c:pt idx="5744">
                  <c:v>13.565742539388323</c:v>
                </c:pt>
                <c:pt idx="5745">
                  <c:v>13.582245875810935</c:v>
                </c:pt>
                <c:pt idx="5746">
                  <c:v>13.510731417979612</c:v>
                </c:pt>
                <c:pt idx="5747">
                  <c:v>13.548138980537535</c:v>
                </c:pt>
                <c:pt idx="5748">
                  <c:v>13.339096719184431</c:v>
                </c:pt>
                <c:pt idx="5749">
                  <c:v>13.339096719184431</c:v>
                </c:pt>
                <c:pt idx="5750">
                  <c:v>13.339096719184431</c:v>
                </c:pt>
                <c:pt idx="5751">
                  <c:v>13.296846549491214</c:v>
                </c:pt>
                <c:pt idx="5752">
                  <c:v>13.178242368177614</c:v>
                </c:pt>
                <c:pt idx="5753">
                  <c:v>13.259508196114709</c:v>
                </c:pt>
                <c:pt idx="5754">
                  <c:v>13.369326882516189</c:v>
                </c:pt>
                <c:pt idx="5755">
                  <c:v>13.968936910268271</c:v>
                </c:pt>
                <c:pt idx="5756">
                  <c:v>13.968936910268271</c:v>
                </c:pt>
                <c:pt idx="5757">
                  <c:v>13.968936910268271</c:v>
                </c:pt>
                <c:pt idx="5758">
                  <c:v>13.727335800185015</c:v>
                </c:pt>
                <c:pt idx="5759">
                  <c:v>13.74929953746531</c:v>
                </c:pt>
                <c:pt idx="5760">
                  <c:v>13.799816133209992</c:v>
                </c:pt>
                <c:pt idx="5761">
                  <c:v>13.683408325624425</c:v>
                </c:pt>
                <c:pt idx="5762">
                  <c:v>13.665837335800187</c:v>
                </c:pt>
                <c:pt idx="5763">
                  <c:v>13.665837335800187</c:v>
                </c:pt>
                <c:pt idx="5764">
                  <c:v>13.665837335800187</c:v>
                </c:pt>
                <c:pt idx="5765">
                  <c:v>13.665837335800187</c:v>
                </c:pt>
                <c:pt idx="5766">
                  <c:v>13.742710416281222</c:v>
                </c:pt>
                <c:pt idx="5767">
                  <c:v>13.672426456984274</c:v>
                </c:pt>
                <c:pt idx="5768">
                  <c:v>13.454985457909345</c:v>
                </c:pt>
                <c:pt idx="5769">
                  <c:v>13.523073043478263</c:v>
                </c:pt>
                <c:pt idx="5770">
                  <c:v>13.523073043478263</c:v>
                </c:pt>
                <c:pt idx="5771">
                  <c:v>13.523073043478263</c:v>
                </c:pt>
                <c:pt idx="5772">
                  <c:v>13.537349472710456</c:v>
                </c:pt>
                <c:pt idx="5773">
                  <c:v>13.463770952821463</c:v>
                </c:pt>
                <c:pt idx="5774">
                  <c:v>13.628498982423682</c:v>
                </c:pt>
                <c:pt idx="5775">
                  <c:v>13.556018649398705</c:v>
                </c:pt>
                <c:pt idx="5776">
                  <c:v>13.53405491211841</c:v>
                </c:pt>
                <c:pt idx="5777">
                  <c:v>13.53405491211841</c:v>
                </c:pt>
                <c:pt idx="5778">
                  <c:v>13.53405491211841</c:v>
                </c:pt>
                <c:pt idx="5779">
                  <c:v>13.518680296022202</c:v>
                </c:pt>
                <c:pt idx="5780">
                  <c:v>13.562607770582794</c:v>
                </c:pt>
                <c:pt idx="5781">
                  <c:v>13.47475282146161</c:v>
                </c:pt>
                <c:pt idx="5782">
                  <c:v>13.446959078341015</c:v>
                </c:pt>
                <c:pt idx="5783">
                  <c:v>13.278461788018435</c:v>
                </c:pt>
                <c:pt idx="5784">
                  <c:v>13.278461788018435</c:v>
                </c:pt>
                <c:pt idx="5785">
                  <c:v>13.278461788018435</c:v>
                </c:pt>
                <c:pt idx="5786">
                  <c:v>13.30143869124424</c:v>
                </c:pt>
                <c:pt idx="5787">
                  <c:v>13.285026617511521</c:v>
                </c:pt>
                <c:pt idx="5788">
                  <c:v>13.293779723502306</c:v>
                </c:pt>
                <c:pt idx="5789">
                  <c:v>13.260955576036865</c:v>
                </c:pt>
                <c:pt idx="5790">
                  <c:v>13.217190046082949</c:v>
                </c:pt>
                <c:pt idx="5791">
                  <c:v>13.217190046082949</c:v>
                </c:pt>
                <c:pt idx="5792">
                  <c:v>13.217190046082949</c:v>
                </c:pt>
                <c:pt idx="5793">
                  <c:v>13.299250414746544</c:v>
                </c:pt>
                <c:pt idx="5794">
                  <c:v>13.311285935483872</c:v>
                </c:pt>
                <c:pt idx="5795">
                  <c:v>13.403193548387097</c:v>
                </c:pt>
                <c:pt idx="5796">
                  <c:v>13.456806322580645</c:v>
                </c:pt>
                <c:pt idx="5797">
                  <c:v>13.381310783410141</c:v>
                </c:pt>
                <c:pt idx="5798">
                  <c:v>13.381310783410141</c:v>
                </c:pt>
                <c:pt idx="5799">
                  <c:v>13.381310783410141</c:v>
                </c:pt>
                <c:pt idx="5800">
                  <c:v>13.326603870967743</c:v>
                </c:pt>
                <c:pt idx="5801">
                  <c:v>13.328792147465437</c:v>
                </c:pt>
                <c:pt idx="5802">
                  <c:v>13.510419096774195</c:v>
                </c:pt>
                <c:pt idx="5803">
                  <c:v>13.50166599078341</c:v>
                </c:pt>
                <c:pt idx="5804">
                  <c:v>13.463371152073734</c:v>
                </c:pt>
                <c:pt idx="5805">
                  <c:v>13.463371152073734</c:v>
                </c:pt>
                <c:pt idx="5806">
                  <c:v>13.463371152073734</c:v>
                </c:pt>
                <c:pt idx="5807">
                  <c:v>13.676728110599079</c:v>
                </c:pt>
                <c:pt idx="5808">
                  <c:v>13.667975004608296</c:v>
                </c:pt>
                <c:pt idx="5809">
                  <c:v>13.595761880184332</c:v>
                </c:pt>
                <c:pt idx="5810">
                  <c:v>13.425076313364057</c:v>
                </c:pt>
                <c:pt idx="5811">
                  <c:v>13.457900460829496</c:v>
                </c:pt>
                <c:pt idx="5812">
                  <c:v>13.396166972477065</c:v>
                </c:pt>
                <c:pt idx="5813">
                  <c:v>13.396166972477065</c:v>
                </c:pt>
                <c:pt idx="5814">
                  <c:v>13.291611522935781</c:v>
                </c:pt>
                <c:pt idx="5815">
                  <c:v>13.232799082568809</c:v>
                </c:pt>
                <c:pt idx="5816">
                  <c:v>13.243690275229358</c:v>
                </c:pt>
                <c:pt idx="5817">
                  <c:v>13.195769027522937</c:v>
                </c:pt>
                <c:pt idx="5818">
                  <c:v>13.191412550458717</c:v>
                </c:pt>
                <c:pt idx="5819">
                  <c:v>13.191412550458717</c:v>
                </c:pt>
                <c:pt idx="5820">
                  <c:v>13.191412550458717</c:v>
                </c:pt>
                <c:pt idx="5821">
                  <c:v>13.036757614678901</c:v>
                </c:pt>
                <c:pt idx="5822">
                  <c:v>12.655565871559634</c:v>
                </c:pt>
                <c:pt idx="5823">
                  <c:v>12.622892293577983</c:v>
                </c:pt>
                <c:pt idx="5824">
                  <c:v>12.579327522935781</c:v>
                </c:pt>
                <c:pt idx="5825">
                  <c:v>12.793884018348626</c:v>
                </c:pt>
                <c:pt idx="5826">
                  <c:v>12.793884018348626</c:v>
                </c:pt>
                <c:pt idx="5827">
                  <c:v>12.793884018348626</c:v>
                </c:pt>
                <c:pt idx="5828">
                  <c:v>12.726358623853212</c:v>
                </c:pt>
                <c:pt idx="5829">
                  <c:v>12.857052935779818</c:v>
                </c:pt>
                <c:pt idx="5830">
                  <c:v>12.546653944954128</c:v>
                </c:pt>
                <c:pt idx="5831">
                  <c:v>12.677348256880734</c:v>
                </c:pt>
                <c:pt idx="5832">
                  <c:v>12.693685045871559</c:v>
                </c:pt>
                <c:pt idx="5833">
                  <c:v>12.693685045871559</c:v>
                </c:pt>
                <c:pt idx="5834">
                  <c:v>12.693685045871559</c:v>
                </c:pt>
                <c:pt idx="5835">
                  <c:v>12.759032201834863</c:v>
                </c:pt>
                <c:pt idx="5836">
                  <c:v>12.590218715596333</c:v>
                </c:pt>
                <c:pt idx="5837">
                  <c:v>12.590218715596333</c:v>
                </c:pt>
                <c:pt idx="5838">
                  <c:v>12.590218715596333</c:v>
                </c:pt>
                <c:pt idx="5839">
                  <c:v>12.584773119266057</c:v>
                </c:pt>
                <c:pt idx="5840">
                  <c:v>12.584773119266057</c:v>
                </c:pt>
                <c:pt idx="5841">
                  <c:v>12.584773119266057</c:v>
                </c:pt>
                <c:pt idx="5842">
                  <c:v>12.779725467889909</c:v>
                </c:pt>
                <c:pt idx="5843">
                  <c:v>12.57609497716895</c:v>
                </c:pt>
                <c:pt idx="5844">
                  <c:v>12.57609497716895</c:v>
                </c:pt>
                <c:pt idx="5845">
                  <c:v>12.597777899543381</c:v>
                </c:pt>
                <c:pt idx="5846">
                  <c:v>12.45683890410959</c:v>
                </c:pt>
                <c:pt idx="5847">
                  <c:v>12.45683890410959</c:v>
                </c:pt>
                <c:pt idx="5848">
                  <c:v>12.45683890410959</c:v>
                </c:pt>
                <c:pt idx="5849">
                  <c:v>12.554412054794522</c:v>
                </c:pt>
                <c:pt idx="5850">
                  <c:v>12.673668127853881</c:v>
                </c:pt>
                <c:pt idx="5851">
                  <c:v>12.782082739726027</c:v>
                </c:pt>
                <c:pt idx="5852">
                  <c:v>12.807018100456624</c:v>
                </c:pt>
                <c:pt idx="5853">
                  <c:v>13.248265570776256</c:v>
                </c:pt>
                <c:pt idx="5854">
                  <c:v>13.248265570776256</c:v>
                </c:pt>
                <c:pt idx="5855">
                  <c:v>13.248265570776256</c:v>
                </c:pt>
                <c:pt idx="5856">
                  <c:v>13.133346082191782</c:v>
                </c:pt>
                <c:pt idx="5857">
                  <c:v>13.023847324200913</c:v>
                </c:pt>
                <c:pt idx="5858">
                  <c:v>13.230919232876714</c:v>
                </c:pt>
                <c:pt idx="5859">
                  <c:v>13.681924018264841</c:v>
                </c:pt>
                <c:pt idx="5860">
                  <c:v>13.416308219178083</c:v>
                </c:pt>
                <c:pt idx="5861">
                  <c:v>13.416308219178083</c:v>
                </c:pt>
                <c:pt idx="5862">
                  <c:v>13.416308219178083</c:v>
                </c:pt>
                <c:pt idx="5863">
                  <c:v>13.214657041095892</c:v>
                </c:pt>
                <c:pt idx="5864">
                  <c:v>13.43040211872146</c:v>
                </c:pt>
                <c:pt idx="5865">
                  <c:v>13.31765092237443</c:v>
                </c:pt>
                <c:pt idx="5866">
                  <c:v>13.248265570776256</c:v>
                </c:pt>
                <c:pt idx="5867">
                  <c:v>13.43799114155251</c:v>
                </c:pt>
                <c:pt idx="5868">
                  <c:v>13.43799114155251</c:v>
                </c:pt>
                <c:pt idx="5869">
                  <c:v>13.43799114155251</c:v>
                </c:pt>
                <c:pt idx="5870">
                  <c:v>13.562667945205479</c:v>
                </c:pt>
                <c:pt idx="5871">
                  <c:v>13.313314337899543</c:v>
                </c:pt>
                <c:pt idx="5872">
                  <c:v>13.32523994520548</c:v>
                </c:pt>
                <c:pt idx="5873">
                  <c:v>13.378363105022832</c:v>
                </c:pt>
                <c:pt idx="5874">
                  <c:v>13.184923421292082</c:v>
                </c:pt>
                <c:pt idx="5875">
                  <c:v>13.184923421292082</c:v>
                </c:pt>
                <c:pt idx="5876">
                  <c:v>13.184923421292082</c:v>
                </c:pt>
                <c:pt idx="5877">
                  <c:v>13.038016196542312</c:v>
                </c:pt>
                <c:pt idx="5878">
                  <c:v>12.649144131028208</c:v>
                </c:pt>
                <c:pt idx="5879">
                  <c:v>12.703154140127388</c:v>
                </c:pt>
                <c:pt idx="5880">
                  <c:v>12.746362147406733</c:v>
                </c:pt>
                <c:pt idx="5881">
                  <c:v>12.69775313921747</c:v>
                </c:pt>
                <c:pt idx="5882">
                  <c:v>12.69775313921747</c:v>
                </c:pt>
                <c:pt idx="5883">
                  <c:v>12.69775313921747</c:v>
                </c:pt>
                <c:pt idx="5884">
                  <c:v>12.819815759781621</c:v>
                </c:pt>
                <c:pt idx="5885">
                  <c:v>12.646983730664241</c:v>
                </c:pt>
                <c:pt idx="5886">
                  <c:v>12.748522547770701</c:v>
                </c:pt>
                <c:pt idx="5887">
                  <c:v>12.649144131028208</c:v>
                </c:pt>
                <c:pt idx="5888">
                  <c:v>12.508718107370337</c:v>
                </c:pt>
                <c:pt idx="5889">
                  <c:v>12.508718107370337</c:v>
                </c:pt>
                <c:pt idx="5890">
                  <c:v>12.508718107370337</c:v>
                </c:pt>
                <c:pt idx="5891">
                  <c:v>12.659946132848043</c:v>
                </c:pt>
                <c:pt idx="5892">
                  <c:v>12.683710536851684</c:v>
                </c:pt>
                <c:pt idx="5893">
                  <c:v>12.931076378525933</c:v>
                </c:pt>
                <c:pt idx="5894">
                  <c:v>12.75176314831665</c:v>
                </c:pt>
                <c:pt idx="5895">
                  <c:v>12.703154140127388</c:v>
                </c:pt>
                <c:pt idx="5896">
                  <c:v>12.703154140127388</c:v>
                </c:pt>
                <c:pt idx="5897">
                  <c:v>12.703154140127388</c:v>
                </c:pt>
                <c:pt idx="5898">
                  <c:v>12.767966151046405</c:v>
                </c:pt>
                <c:pt idx="5899">
                  <c:v>13.06178060054595</c:v>
                </c:pt>
                <c:pt idx="5900">
                  <c:v>12.716116542311193</c:v>
                </c:pt>
                <c:pt idx="5901">
                  <c:v>12.29267807097361</c:v>
                </c:pt>
                <c:pt idx="5902">
                  <c:v>12.265309717411121</c:v>
                </c:pt>
                <c:pt idx="5903">
                  <c:v>12.265309717411121</c:v>
                </c:pt>
                <c:pt idx="5904">
                  <c:v>12.265309717411121</c:v>
                </c:pt>
                <c:pt idx="5905">
                  <c:v>12.228515952597997</c:v>
                </c:pt>
                <c:pt idx="5906">
                  <c:v>12.04887580674567</c:v>
                </c:pt>
                <c:pt idx="5907">
                  <c:v>12.332404229717412</c:v>
                </c:pt>
                <c:pt idx="5908">
                  <c:v>12.087833910665452</c:v>
                </c:pt>
                <c:pt idx="5909">
                  <c:v>12.135449371011852</c:v>
                </c:pt>
                <c:pt idx="5910">
                  <c:v>12.135449371011852</c:v>
                </c:pt>
                <c:pt idx="5911">
                  <c:v>12.135449371011852</c:v>
                </c:pt>
                <c:pt idx="5912">
                  <c:v>12.00991770282589</c:v>
                </c:pt>
                <c:pt idx="5913">
                  <c:v>12.141942388331815</c:v>
                </c:pt>
                <c:pt idx="5914">
                  <c:v>12.271802734731084</c:v>
                </c:pt>
                <c:pt idx="5915">
                  <c:v>12.529359088422972</c:v>
                </c:pt>
                <c:pt idx="5916">
                  <c:v>12.349718942570647</c:v>
                </c:pt>
                <c:pt idx="5917">
                  <c:v>12.349718942570647</c:v>
                </c:pt>
                <c:pt idx="5918">
                  <c:v>12.349718942570647</c:v>
                </c:pt>
                <c:pt idx="5919">
                  <c:v>12.247995004557886</c:v>
                </c:pt>
                <c:pt idx="5920">
                  <c:v>12.449278541476756</c:v>
                </c:pt>
                <c:pt idx="5921">
                  <c:v>12.317253855970831</c:v>
                </c:pt>
                <c:pt idx="5922">
                  <c:v>12.364869316317229</c:v>
                </c:pt>
                <c:pt idx="5923">
                  <c:v>12.428717319963537</c:v>
                </c:pt>
                <c:pt idx="5924">
                  <c:v>12.428717319963537</c:v>
                </c:pt>
                <c:pt idx="5925">
                  <c:v>12.428717319963537</c:v>
                </c:pt>
                <c:pt idx="5926">
                  <c:v>12.338897247037375</c:v>
                </c:pt>
                <c:pt idx="5927">
                  <c:v>12.394087894257066</c:v>
                </c:pt>
                <c:pt idx="5928">
                  <c:v>12.055368824065633</c:v>
                </c:pt>
                <c:pt idx="5929">
                  <c:v>12.158174931631724</c:v>
                </c:pt>
                <c:pt idx="5930">
                  <c:v>12.158174931631724</c:v>
                </c:pt>
                <c:pt idx="5931">
                  <c:v>12.158174931631724</c:v>
                </c:pt>
                <c:pt idx="5932">
                  <c:v>12.158174931631724</c:v>
                </c:pt>
                <c:pt idx="5933">
                  <c:v>12.225039321723189</c:v>
                </c:pt>
                <c:pt idx="5934">
                  <c:v>11.283814665444545</c:v>
                </c:pt>
                <c:pt idx="5935">
                  <c:v>11.103186581118242</c:v>
                </c:pt>
                <c:pt idx="5936">
                  <c:v>11.262052245646197</c:v>
                </c:pt>
                <c:pt idx="5937">
                  <c:v>11.115155912007335</c:v>
                </c:pt>
                <c:pt idx="5938">
                  <c:v>11.115155912007335</c:v>
                </c:pt>
                <c:pt idx="5939">
                  <c:v>11.115155912007335</c:v>
                </c:pt>
                <c:pt idx="5940">
                  <c:v>11.412212942254813</c:v>
                </c:pt>
                <c:pt idx="5941">
                  <c:v>11.599369752520623</c:v>
                </c:pt>
                <c:pt idx="5942">
                  <c:v>11.590664784601284</c:v>
                </c:pt>
                <c:pt idx="5943">
                  <c:v>11.579783574702107</c:v>
                </c:pt>
                <c:pt idx="5944">
                  <c:v>11.773469110907426</c:v>
                </c:pt>
                <c:pt idx="5945">
                  <c:v>11.773469110907426</c:v>
                </c:pt>
                <c:pt idx="5946">
                  <c:v>11.773469110907426</c:v>
                </c:pt>
                <c:pt idx="5947">
                  <c:v>11.918189202566454</c:v>
                </c:pt>
                <c:pt idx="5948">
                  <c:v>11.686419431714025</c:v>
                </c:pt>
                <c:pt idx="5949">
                  <c:v>11.699476883593036</c:v>
                </c:pt>
                <c:pt idx="5950">
                  <c:v>11.751706691109078</c:v>
                </c:pt>
                <c:pt idx="5951">
                  <c:v>11.338220714940421</c:v>
                </c:pt>
                <c:pt idx="5952">
                  <c:v>11.338220714940421</c:v>
                </c:pt>
                <c:pt idx="5953">
                  <c:v>11.338220714940421</c:v>
                </c:pt>
                <c:pt idx="5954">
                  <c:v>11.231584857928507</c:v>
                </c:pt>
                <c:pt idx="5955">
                  <c:v>11.153240146654447</c:v>
                </c:pt>
                <c:pt idx="5956">
                  <c:v>11.144535178735106</c:v>
                </c:pt>
                <c:pt idx="5957">
                  <c:v>11.111891549037582</c:v>
                </c:pt>
                <c:pt idx="5958">
                  <c:v>11.036811200733274</c:v>
                </c:pt>
                <c:pt idx="5959">
                  <c:v>11.036811200733274</c:v>
                </c:pt>
                <c:pt idx="5960">
                  <c:v>11.036811200733274</c:v>
                </c:pt>
                <c:pt idx="5961">
                  <c:v>11.09012912923923</c:v>
                </c:pt>
                <c:pt idx="5962">
                  <c:v>10.935615948670945</c:v>
                </c:pt>
                <c:pt idx="5963">
                  <c:v>11.156058049678013</c:v>
                </c:pt>
                <c:pt idx="5964">
                  <c:v>11.16151867525299</c:v>
                </c:pt>
                <c:pt idx="5965">
                  <c:v>11.186637552897885</c:v>
                </c:pt>
                <c:pt idx="5966">
                  <c:v>11.186637552897885</c:v>
                </c:pt>
                <c:pt idx="5967">
                  <c:v>11.186637552897885</c:v>
                </c:pt>
                <c:pt idx="5968">
                  <c:v>11.186637552897885</c:v>
                </c:pt>
                <c:pt idx="5969">
                  <c:v>11.237967433302668</c:v>
                </c:pt>
                <c:pt idx="5970">
                  <c:v>11.272915436982521</c:v>
                </c:pt>
                <c:pt idx="5971">
                  <c:v>11.423628702851888</c:v>
                </c:pt>
                <c:pt idx="5972">
                  <c:v>11.384312198712051</c:v>
                </c:pt>
                <c:pt idx="5973">
                  <c:v>11.384312198712051</c:v>
                </c:pt>
                <c:pt idx="5974">
                  <c:v>11.384312198712051</c:v>
                </c:pt>
                <c:pt idx="5975">
                  <c:v>11.403970450781969</c:v>
                </c:pt>
                <c:pt idx="5976">
                  <c:v>11.265270561177552</c:v>
                </c:pt>
                <c:pt idx="5977">
                  <c:v>11.103636044158232</c:v>
                </c:pt>
                <c:pt idx="5978">
                  <c:v>11.05230616375345</c:v>
                </c:pt>
                <c:pt idx="5979">
                  <c:v>11.055582539098436</c:v>
                </c:pt>
                <c:pt idx="5980">
                  <c:v>11.055582539098436</c:v>
                </c:pt>
                <c:pt idx="5981">
                  <c:v>11.055582539098436</c:v>
                </c:pt>
                <c:pt idx="5982">
                  <c:v>11.03046366145354</c:v>
                </c:pt>
                <c:pt idx="5983">
                  <c:v>10.600166366145354</c:v>
                </c:pt>
                <c:pt idx="5984">
                  <c:v>10.74869538178473</c:v>
                </c:pt>
                <c:pt idx="5985">
                  <c:v>10.76507725850966</c:v>
                </c:pt>
                <c:pt idx="5986">
                  <c:v>10.925619650413985</c:v>
                </c:pt>
                <c:pt idx="5987">
                  <c:v>10.925619650413985</c:v>
                </c:pt>
                <c:pt idx="5988">
                  <c:v>10.925619650413985</c:v>
                </c:pt>
                <c:pt idx="5989">
                  <c:v>10.925619650413985</c:v>
                </c:pt>
                <c:pt idx="5990">
                  <c:v>11.122202171113154</c:v>
                </c:pt>
                <c:pt idx="5991">
                  <c:v>11.172439926402944</c:v>
                </c:pt>
                <c:pt idx="5992">
                  <c:v>11.117833670653175</c:v>
                </c:pt>
                <c:pt idx="5993">
                  <c:v>11.369022447102116</c:v>
                </c:pt>
                <c:pt idx="5994">
                  <c:v>11.337731559633028</c:v>
                </c:pt>
                <c:pt idx="5995">
                  <c:v>11.337731559633028</c:v>
                </c:pt>
                <c:pt idx="5996">
                  <c:v>11.337731559633028</c:v>
                </c:pt>
                <c:pt idx="5997">
                  <c:v>11.160205119266056</c:v>
                </c:pt>
                <c:pt idx="5998">
                  <c:v>11.113372990825688</c:v>
                </c:pt>
                <c:pt idx="5999">
                  <c:v>11.210304605504588</c:v>
                </c:pt>
                <c:pt idx="6000">
                  <c:v>11.20703724770642</c:v>
                </c:pt>
                <c:pt idx="6001">
                  <c:v>11.20703724770642</c:v>
                </c:pt>
                <c:pt idx="6002">
                  <c:v>11.20703724770642</c:v>
                </c:pt>
                <c:pt idx="6003">
                  <c:v>11.209215486238532</c:v>
                </c:pt>
                <c:pt idx="6004">
                  <c:v>11.51743623853211</c:v>
                </c:pt>
                <c:pt idx="6005">
                  <c:v>11.604565779816513</c:v>
                </c:pt>
                <c:pt idx="6006">
                  <c:v>11.816944036697247</c:v>
                </c:pt>
                <c:pt idx="6007">
                  <c:v>11.539218623853214</c:v>
                </c:pt>
                <c:pt idx="6008">
                  <c:v>11.539218623853214</c:v>
                </c:pt>
                <c:pt idx="6009">
                  <c:v>11.539218623853214</c:v>
                </c:pt>
                <c:pt idx="6010">
                  <c:v>11.448821724770644</c:v>
                </c:pt>
                <c:pt idx="6011">
                  <c:v>11.054560550458715</c:v>
                </c:pt>
                <c:pt idx="6012">
                  <c:v>11.089412366972477</c:v>
                </c:pt>
                <c:pt idx="6013">
                  <c:v>11.034956403669726</c:v>
                </c:pt>
                <c:pt idx="6014">
                  <c:v>11.105749155963302</c:v>
                </c:pt>
                <c:pt idx="6015">
                  <c:v>11.105749155963302</c:v>
                </c:pt>
                <c:pt idx="6016">
                  <c:v>11.105749155963302</c:v>
                </c:pt>
                <c:pt idx="6017">
                  <c:v>11.119907706422021</c:v>
                </c:pt>
                <c:pt idx="6018">
                  <c:v>11.01426313761468</c:v>
                </c:pt>
                <c:pt idx="6019">
                  <c:v>11.131888018348626</c:v>
                </c:pt>
                <c:pt idx="6020">
                  <c:v>11.054560550458715</c:v>
                </c:pt>
                <c:pt idx="6021">
                  <c:v>10.978322201834862</c:v>
                </c:pt>
                <c:pt idx="6022">
                  <c:v>10.978322201834862</c:v>
                </c:pt>
                <c:pt idx="6023">
                  <c:v>10.978322201834862</c:v>
                </c:pt>
                <c:pt idx="6024">
                  <c:v>10.949033455210238</c:v>
                </c:pt>
                <c:pt idx="6025">
                  <c:v>11.057547166361974</c:v>
                </c:pt>
                <c:pt idx="6026">
                  <c:v>11.079249908592324</c:v>
                </c:pt>
                <c:pt idx="6027">
                  <c:v>10.994609213893966</c:v>
                </c:pt>
                <c:pt idx="6028">
                  <c:v>10.965310511882999</c:v>
                </c:pt>
                <c:pt idx="6029">
                  <c:v>10.965310511882999</c:v>
                </c:pt>
                <c:pt idx="6030">
                  <c:v>10.965310511882999</c:v>
                </c:pt>
                <c:pt idx="6031">
                  <c:v>10.976161882998172</c:v>
                </c:pt>
                <c:pt idx="6032">
                  <c:v>11.073824223034734</c:v>
                </c:pt>
                <c:pt idx="6033">
                  <c:v>11.090101279707495</c:v>
                </c:pt>
                <c:pt idx="6034">
                  <c:v>10.983757842778793</c:v>
                </c:pt>
                <c:pt idx="6035">
                  <c:v>10.987013254113345</c:v>
                </c:pt>
                <c:pt idx="6036">
                  <c:v>10.987013254113345</c:v>
                </c:pt>
                <c:pt idx="6037">
                  <c:v>10.987013254113345</c:v>
                </c:pt>
                <c:pt idx="6038">
                  <c:v>10.930586124314441</c:v>
                </c:pt>
                <c:pt idx="6039">
                  <c:v>10.916479341864717</c:v>
                </c:pt>
                <c:pt idx="6040">
                  <c:v>11.035844424131627</c:v>
                </c:pt>
                <c:pt idx="6041">
                  <c:v>10.920819890310787</c:v>
                </c:pt>
                <c:pt idx="6042">
                  <c:v>10.921905027422303</c:v>
                </c:pt>
                <c:pt idx="6043">
                  <c:v>10.921905027422303</c:v>
                </c:pt>
                <c:pt idx="6044">
                  <c:v>10.921905027422303</c:v>
                </c:pt>
                <c:pt idx="6045">
                  <c:v>10.913223930530165</c:v>
                </c:pt>
                <c:pt idx="6046">
                  <c:v>10.905627970749544</c:v>
                </c:pt>
                <c:pt idx="6047">
                  <c:v>10.779752065813527</c:v>
                </c:pt>
                <c:pt idx="6048">
                  <c:v>10.862222486288848</c:v>
                </c:pt>
                <c:pt idx="6049">
                  <c:v>10.873073857404021</c:v>
                </c:pt>
                <c:pt idx="6050">
                  <c:v>10.873073857404021</c:v>
                </c:pt>
                <c:pt idx="6051">
                  <c:v>10.873073857404021</c:v>
                </c:pt>
                <c:pt idx="6052">
                  <c:v>10.886095502742229</c:v>
                </c:pt>
                <c:pt idx="6053">
                  <c:v>10.879584680073126</c:v>
                </c:pt>
                <c:pt idx="6054">
                  <c:v>10.802539945155393</c:v>
                </c:pt>
                <c:pt idx="6055">
                  <c:v>10.939034337899544</c:v>
                </c:pt>
                <c:pt idx="6056">
                  <c:v>10.949875799086758</c:v>
                </c:pt>
                <c:pt idx="6057">
                  <c:v>10.949875799086758</c:v>
                </c:pt>
                <c:pt idx="6058">
                  <c:v>10.949875799086758</c:v>
                </c:pt>
                <c:pt idx="6059">
                  <c:v>11.138517223744294</c:v>
                </c:pt>
                <c:pt idx="6060">
                  <c:v>11.147190392694066</c:v>
                </c:pt>
                <c:pt idx="6061">
                  <c:v>11.237174520547946</c:v>
                </c:pt>
                <c:pt idx="6062">
                  <c:v>11.210070867579908</c:v>
                </c:pt>
                <c:pt idx="6063">
                  <c:v>11.272951342465754</c:v>
                </c:pt>
                <c:pt idx="6064">
                  <c:v>11.272951342465754</c:v>
                </c:pt>
                <c:pt idx="6065">
                  <c:v>11.272951342465754</c:v>
                </c:pt>
                <c:pt idx="6066">
                  <c:v>11.906092675799089</c:v>
                </c:pt>
                <c:pt idx="6067">
                  <c:v>11.762985388127854</c:v>
                </c:pt>
                <c:pt idx="6068">
                  <c:v>11.784668310502285</c:v>
                </c:pt>
                <c:pt idx="6069">
                  <c:v>11.448583013698631</c:v>
                </c:pt>
                <c:pt idx="6070">
                  <c:v>11.578680547945204</c:v>
                </c:pt>
                <c:pt idx="6071">
                  <c:v>11.578680547945204</c:v>
                </c:pt>
                <c:pt idx="6072">
                  <c:v>11.578680547945204</c:v>
                </c:pt>
                <c:pt idx="6073">
                  <c:v>11.285961095890411</c:v>
                </c:pt>
                <c:pt idx="6074">
                  <c:v>11.014924566210045</c:v>
                </c:pt>
                <c:pt idx="6075">
                  <c:v>11.167789168949772</c:v>
                </c:pt>
                <c:pt idx="6076">
                  <c:v>11.166705022831051</c:v>
                </c:pt>
                <c:pt idx="6077">
                  <c:v>11.396544</c:v>
                </c:pt>
                <c:pt idx="6078">
                  <c:v>11.396544</c:v>
                </c:pt>
                <c:pt idx="6079">
                  <c:v>11.396544</c:v>
                </c:pt>
                <c:pt idx="6080">
                  <c:v>11.396544</c:v>
                </c:pt>
                <c:pt idx="6081">
                  <c:v>11.107076986301371</c:v>
                </c:pt>
                <c:pt idx="6082">
                  <c:v>11.063711141552513</c:v>
                </c:pt>
                <c:pt idx="6083">
                  <c:v>11.155863561643836</c:v>
                </c:pt>
                <c:pt idx="6084">
                  <c:v>11.210070867579908</c:v>
                </c:pt>
                <c:pt idx="6085">
                  <c:v>11.210070867579908</c:v>
                </c:pt>
                <c:pt idx="6086">
                  <c:v>11.199842700729929</c:v>
                </c:pt>
                <c:pt idx="6087">
                  <c:v>11.275663686131388</c:v>
                </c:pt>
                <c:pt idx="6088">
                  <c:v>11.275663686131388</c:v>
                </c:pt>
                <c:pt idx="6089">
                  <c:v>11.719758029197083</c:v>
                </c:pt>
                <c:pt idx="6090">
                  <c:v>11.471715091240876</c:v>
                </c:pt>
                <c:pt idx="6091">
                  <c:v>11.838905291970804</c:v>
                </c:pt>
                <c:pt idx="6092">
                  <c:v>11.838905291970804</c:v>
                </c:pt>
                <c:pt idx="6093">
                  <c:v>11.838905291970804</c:v>
                </c:pt>
                <c:pt idx="6094">
                  <c:v>11.991630419708029</c:v>
                </c:pt>
                <c:pt idx="6095">
                  <c:v>12.281916478102193</c:v>
                </c:pt>
                <c:pt idx="6096">
                  <c:v>12.521294160583944</c:v>
                </c:pt>
                <c:pt idx="6097">
                  <c:v>12.239673357664236</c:v>
                </c:pt>
                <c:pt idx="6098">
                  <c:v>12.511545748175184</c:v>
                </c:pt>
                <c:pt idx="6099">
                  <c:v>12.511545748175184</c:v>
                </c:pt>
                <c:pt idx="6100">
                  <c:v>12.511545748175184</c:v>
                </c:pt>
                <c:pt idx="6101">
                  <c:v>12.564620437956204</c:v>
                </c:pt>
                <c:pt idx="6102">
                  <c:v>12.635025638686132</c:v>
                </c:pt>
                <c:pt idx="6103">
                  <c:v>12.564620437956204</c:v>
                </c:pt>
                <c:pt idx="6104">
                  <c:v>12.473635255474454</c:v>
                </c:pt>
                <c:pt idx="6105">
                  <c:v>12.759588686131389</c:v>
                </c:pt>
                <c:pt idx="6106">
                  <c:v>12.759588686131389</c:v>
                </c:pt>
                <c:pt idx="6107">
                  <c:v>12.759588686131389</c:v>
                </c:pt>
                <c:pt idx="6108">
                  <c:v>13.062872627737228</c:v>
                </c:pt>
                <c:pt idx="6109">
                  <c:v>12.889567518248176</c:v>
                </c:pt>
                <c:pt idx="6110">
                  <c:v>12.884151733576644</c:v>
                </c:pt>
                <c:pt idx="6111">
                  <c:v>12.786667609489053</c:v>
                </c:pt>
                <c:pt idx="6112">
                  <c:v>12.477967883211679</c:v>
                </c:pt>
                <c:pt idx="6113">
                  <c:v>12.477967883211679</c:v>
                </c:pt>
                <c:pt idx="6114">
                  <c:v>12.477967883211679</c:v>
                </c:pt>
                <c:pt idx="6115">
                  <c:v>12.215843905109491</c:v>
                </c:pt>
                <c:pt idx="6116">
                  <c:v>11.914568727272725</c:v>
                </c:pt>
                <c:pt idx="6117">
                  <c:v>12.024648981818181</c:v>
                </c:pt>
                <c:pt idx="6118">
                  <c:v>12.000906181818184</c:v>
                </c:pt>
                <c:pt idx="6119">
                  <c:v>12.443385636363637</c:v>
                </c:pt>
                <c:pt idx="6120">
                  <c:v>12.443385636363637</c:v>
                </c:pt>
                <c:pt idx="6121">
                  <c:v>12.443385636363637</c:v>
                </c:pt>
                <c:pt idx="6122">
                  <c:v>12.389424727272727</c:v>
                </c:pt>
                <c:pt idx="6123">
                  <c:v>12.367840363636365</c:v>
                </c:pt>
                <c:pt idx="6124">
                  <c:v>12.265314636363637</c:v>
                </c:pt>
                <c:pt idx="6125">
                  <c:v>12.346256</c:v>
                </c:pt>
                <c:pt idx="6126">
                  <c:v>12.095877381818182</c:v>
                </c:pt>
                <c:pt idx="6127">
                  <c:v>12.095877381818182</c:v>
                </c:pt>
                <c:pt idx="6128">
                  <c:v>12.095877381818182</c:v>
                </c:pt>
                <c:pt idx="6129">
                  <c:v>12.201640763636366</c:v>
                </c:pt>
                <c:pt idx="6130">
                  <c:v>12.17358109090909</c:v>
                </c:pt>
                <c:pt idx="6131">
                  <c:v>12.044074909090909</c:v>
                </c:pt>
                <c:pt idx="6132">
                  <c:v>12.02033210909091</c:v>
                </c:pt>
                <c:pt idx="6133">
                  <c:v>11.882192181818183</c:v>
                </c:pt>
                <c:pt idx="6134">
                  <c:v>11.882192181818183</c:v>
                </c:pt>
                <c:pt idx="6135">
                  <c:v>11.882192181818183</c:v>
                </c:pt>
                <c:pt idx="6136">
                  <c:v>11.979321818181818</c:v>
                </c:pt>
                <c:pt idx="6137">
                  <c:v>12.491950454545455</c:v>
                </c:pt>
                <c:pt idx="6138">
                  <c:v>12.559941200000001</c:v>
                </c:pt>
                <c:pt idx="6139">
                  <c:v>12.497346545454546</c:v>
                </c:pt>
                <c:pt idx="6140">
                  <c:v>12.132570800000002</c:v>
                </c:pt>
                <c:pt idx="6141">
                  <c:v>12.132570800000002</c:v>
                </c:pt>
                <c:pt idx="6142">
                  <c:v>12.132570800000002</c:v>
                </c:pt>
                <c:pt idx="6143">
                  <c:v>12.158472036363637</c:v>
                </c:pt>
                <c:pt idx="6144">
                  <c:v>12.212432945454548</c:v>
                </c:pt>
                <c:pt idx="6145">
                  <c:v>12.076451454545456</c:v>
                </c:pt>
                <c:pt idx="6146">
                  <c:v>12.079689109090909</c:v>
                </c:pt>
                <c:pt idx="6147">
                  <c:v>12.07931108892922</c:v>
                </c:pt>
                <c:pt idx="6148">
                  <c:v>12.07931108892922</c:v>
                </c:pt>
                <c:pt idx="6149">
                  <c:v>12.07931108892922</c:v>
                </c:pt>
                <c:pt idx="6150">
                  <c:v>12.119169691470054</c:v>
                </c:pt>
                <c:pt idx="6151">
                  <c:v>12.348625970961891</c:v>
                </c:pt>
                <c:pt idx="6152">
                  <c:v>12.356166787658802</c:v>
                </c:pt>
                <c:pt idx="6153">
                  <c:v>12.092238203266787</c:v>
                </c:pt>
                <c:pt idx="6154">
                  <c:v>12.294762994555354</c:v>
                </c:pt>
                <c:pt idx="6155">
                  <c:v>12.294762994555354</c:v>
                </c:pt>
                <c:pt idx="6156">
                  <c:v>12.294762994555354</c:v>
                </c:pt>
                <c:pt idx="6157">
                  <c:v>12.46604725952813</c:v>
                </c:pt>
                <c:pt idx="6158">
                  <c:v>12.362630344827586</c:v>
                </c:pt>
                <c:pt idx="6159">
                  <c:v>12.377711978221416</c:v>
                </c:pt>
                <c:pt idx="6160">
                  <c:v>12.453120145190564</c:v>
                </c:pt>
                <c:pt idx="6161">
                  <c:v>12.577004990925591</c:v>
                </c:pt>
                <c:pt idx="6162">
                  <c:v>12.577004990925591</c:v>
                </c:pt>
                <c:pt idx="6163">
                  <c:v>12.577004990925591</c:v>
                </c:pt>
                <c:pt idx="6164">
                  <c:v>12.187037041742288</c:v>
                </c:pt>
                <c:pt idx="6165">
                  <c:v>12.000671143375683</c:v>
                </c:pt>
                <c:pt idx="6166">
                  <c:v>11.962967059891108</c:v>
                </c:pt>
                <c:pt idx="6167">
                  <c:v>11.76044226860254</c:v>
                </c:pt>
                <c:pt idx="6168">
                  <c:v>11.731356261343013</c:v>
                </c:pt>
                <c:pt idx="6169">
                  <c:v>11.731356261343013</c:v>
                </c:pt>
                <c:pt idx="6170">
                  <c:v>11.731356261343013</c:v>
                </c:pt>
                <c:pt idx="6171">
                  <c:v>11.332770235934664</c:v>
                </c:pt>
                <c:pt idx="6172">
                  <c:v>11.300452450090745</c:v>
                </c:pt>
                <c:pt idx="6173">
                  <c:v>11.375860617059892</c:v>
                </c:pt>
                <c:pt idx="6174">
                  <c:v>11.34354283121597</c:v>
                </c:pt>
                <c:pt idx="6175">
                  <c:v>11.596698820326681</c:v>
                </c:pt>
                <c:pt idx="6176">
                  <c:v>11.596698820326681</c:v>
                </c:pt>
                <c:pt idx="6177">
                  <c:v>11.575690307971014</c:v>
                </c:pt>
                <c:pt idx="6178">
                  <c:v>11.817634601449276</c:v>
                </c:pt>
                <c:pt idx="6179">
                  <c:v>11.683221105072464</c:v>
                </c:pt>
                <c:pt idx="6180">
                  <c:v>11.425147192028986</c:v>
                </c:pt>
                <c:pt idx="6181">
                  <c:v>11.570313768115941</c:v>
                </c:pt>
                <c:pt idx="6182">
                  <c:v>11.505795289855072</c:v>
                </c:pt>
                <c:pt idx="6183">
                  <c:v>11.505795289855072</c:v>
                </c:pt>
                <c:pt idx="6184">
                  <c:v>11.505795289855072</c:v>
                </c:pt>
                <c:pt idx="6185">
                  <c:v>11.554184148550723</c:v>
                </c:pt>
                <c:pt idx="6186">
                  <c:v>11.507945905797103</c:v>
                </c:pt>
                <c:pt idx="6187">
                  <c:v>11.441276811594204</c:v>
                </c:pt>
                <c:pt idx="6188">
                  <c:v>11.511171829710145</c:v>
                </c:pt>
                <c:pt idx="6189">
                  <c:v>11.554184148550723</c:v>
                </c:pt>
                <c:pt idx="6190">
                  <c:v>11.554184148550723</c:v>
                </c:pt>
                <c:pt idx="6191">
                  <c:v>11.554184148550723</c:v>
                </c:pt>
                <c:pt idx="6192">
                  <c:v>11.712254420289856</c:v>
                </c:pt>
                <c:pt idx="6193">
                  <c:v>11.688597644927535</c:v>
                </c:pt>
                <c:pt idx="6194">
                  <c:v>11.548807608695652</c:v>
                </c:pt>
                <c:pt idx="6195">
                  <c:v>11.532677989130434</c:v>
                </c:pt>
                <c:pt idx="6196">
                  <c:v>11.559560688405796</c:v>
                </c:pt>
                <c:pt idx="6197">
                  <c:v>11.559560688405796</c:v>
                </c:pt>
                <c:pt idx="6198">
                  <c:v>11.559560688405796</c:v>
                </c:pt>
                <c:pt idx="6199">
                  <c:v>11.629455706521739</c:v>
                </c:pt>
                <c:pt idx="6200">
                  <c:v>11.548807608695652</c:v>
                </c:pt>
                <c:pt idx="6201">
                  <c:v>11.400415108695652</c:v>
                </c:pt>
                <c:pt idx="6202">
                  <c:v>11.400415108695652</c:v>
                </c:pt>
                <c:pt idx="6203">
                  <c:v>11.400415108695652</c:v>
                </c:pt>
                <c:pt idx="6204">
                  <c:v>11.400415108695652</c:v>
                </c:pt>
                <c:pt idx="6205">
                  <c:v>11.400415108695652</c:v>
                </c:pt>
                <c:pt idx="6206">
                  <c:v>11.435900271739131</c:v>
                </c:pt>
                <c:pt idx="6207">
                  <c:v>11.3444990942029</c:v>
                </c:pt>
                <c:pt idx="6208">
                  <c:v>11.317472761732855</c:v>
                </c:pt>
                <c:pt idx="6209">
                  <c:v>11.317472761732855</c:v>
                </c:pt>
                <c:pt idx="6210">
                  <c:v>11.491043772563177</c:v>
                </c:pt>
                <c:pt idx="6211">
                  <c:v>11.491043772563177</c:v>
                </c:pt>
                <c:pt idx="6212">
                  <c:v>11.491043772563177</c:v>
                </c:pt>
                <c:pt idx="6213">
                  <c:v>11.502829458483756</c:v>
                </c:pt>
                <c:pt idx="6214">
                  <c:v>11.571400722021663</c:v>
                </c:pt>
                <c:pt idx="6215">
                  <c:v>11.48568664259928</c:v>
                </c:pt>
                <c:pt idx="6216">
                  <c:v>11.605686353790615</c:v>
                </c:pt>
                <c:pt idx="6217">
                  <c:v>11.545686498194947</c:v>
                </c:pt>
                <c:pt idx="6218">
                  <c:v>11.545686498194947</c:v>
                </c:pt>
                <c:pt idx="6219">
                  <c:v>11.545686498194947</c:v>
                </c:pt>
                <c:pt idx="6220">
                  <c:v>11.802828736462095</c:v>
                </c:pt>
                <c:pt idx="6221">
                  <c:v>11.876757129963901</c:v>
                </c:pt>
                <c:pt idx="6222">
                  <c:v>11.954971227436822</c:v>
                </c:pt>
                <c:pt idx="6223">
                  <c:v>11.929257003610109</c:v>
                </c:pt>
                <c:pt idx="6224">
                  <c:v>11.918542743682313</c:v>
                </c:pt>
                <c:pt idx="6225">
                  <c:v>11.918542743682313</c:v>
                </c:pt>
                <c:pt idx="6226">
                  <c:v>11.918542743682313</c:v>
                </c:pt>
                <c:pt idx="6227">
                  <c:v>12.107113718411554</c:v>
                </c:pt>
                <c:pt idx="6228">
                  <c:v>11.995685415162457</c:v>
                </c:pt>
                <c:pt idx="6229">
                  <c:v>11.732114620938628</c:v>
                </c:pt>
                <c:pt idx="6230">
                  <c:v>11.873542851985562</c:v>
                </c:pt>
                <c:pt idx="6231">
                  <c:v>11.817828700361012</c:v>
                </c:pt>
                <c:pt idx="6232">
                  <c:v>11.817828700361012</c:v>
                </c:pt>
                <c:pt idx="6233">
                  <c:v>11.817828700361012</c:v>
                </c:pt>
                <c:pt idx="6234">
                  <c:v>11.894971371841157</c:v>
                </c:pt>
                <c:pt idx="6235">
                  <c:v>12.053542418772563</c:v>
                </c:pt>
                <c:pt idx="6236">
                  <c:v>12.278541877256322</c:v>
                </c:pt>
                <c:pt idx="6237">
                  <c:v>12.014971083032492</c:v>
                </c:pt>
                <c:pt idx="6238">
                  <c:v>11.892828519855597</c:v>
                </c:pt>
                <c:pt idx="6239">
                  <c:v>11.828773788150807</c:v>
                </c:pt>
                <c:pt idx="6240">
                  <c:v>11.828773788150807</c:v>
                </c:pt>
                <c:pt idx="6241">
                  <c:v>11.784016265709155</c:v>
                </c:pt>
                <c:pt idx="6242">
                  <c:v>11.690238599640935</c:v>
                </c:pt>
                <c:pt idx="6243">
                  <c:v>11.727536535008975</c:v>
                </c:pt>
                <c:pt idx="6244">
                  <c:v>11.711551705565531</c:v>
                </c:pt>
                <c:pt idx="6245">
                  <c:v>11.858612136445242</c:v>
                </c:pt>
                <c:pt idx="6246">
                  <c:v>11.858612136445242</c:v>
                </c:pt>
                <c:pt idx="6247">
                  <c:v>11.858612136445242</c:v>
                </c:pt>
                <c:pt idx="6248">
                  <c:v>11.786147576301616</c:v>
                </c:pt>
                <c:pt idx="6249">
                  <c:v>11.806395026929982</c:v>
                </c:pt>
                <c:pt idx="6250">
                  <c:v>11.812788958707362</c:v>
                </c:pt>
                <c:pt idx="6251">
                  <c:v>11.745652675044884</c:v>
                </c:pt>
                <c:pt idx="6252">
                  <c:v>11.567688240574507</c:v>
                </c:pt>
                <c:pt idx="6253">
                  <c:v>11.567688240574507</c:v>
                </c:pt>
                <c:pt idx="6254">
                  <c:v>11.567688240574507</c:v>
                </c:pt>
                <c:pt idx="6255">
                  <c:v>11.617774039497306</c:v>
                </c:pt>
                <c:pt idx="6256">
                  <c:v>11.617774039497306</c:v>
                </c:pt>
                <c:pt idx="6257">
                  <c:v>11.487764093357269</c:v>
                </c:pt>
                <c:pt idx="6258">
                  <c:v>11.503748922800717</c:v>
                </c:pt>
                <c:pt idx="6259">
                  <c:v>11.594329622980252</c:v>
                </c:pt>
                <c:pt idx="6260">
                  <c:v>11.594329622980252</c:v>
                </c:pt>
                <c:pt idx="6261">
                  <c:v>11.594329622980252</c:v>
                </c:pt>
                <c:pt idx="6262">
                  <c:v>11.675319425493715</c:v>
                </c:pt>
                <c:pt idx="6263">
                  <c:v>11.615642728904847</c:v>
                </c:pt>
                <c:pt idx="6264">
                  <c:v>11.727536535008975</c:v>
                </c:pt>
                <c:pt idx="6265">
                  <c:v>11.663597217235189</c:v>
                </c:pt>
                <c:pt idx="6266">
                  <c:v>11.652940664272892</c:v>
                </c:pt>
                <c:pt idx="6267">
                  <c:v>11.611248568872989</c:v>
                </c:pt>
                <c:pt idx="6268">
                  <c:v>11.611248568872989</c:v>
                </c:pt>
                <c:pt idx="6269">
                  <c:v>11.529486690518784</c:v>
                </c:pt>
                <c:pt idx="6270">
                  <c:v>11.558156440071558</c:v>
                </c:pt>
                <c:pt idx="6271">
                  <c:v>11.627176207513417</c:v>
                </c:pt>
                <c:pt idx="6272">
                  <c:v>11.696195974955279</c:v>
                </c:pt>
                <c:pt idx="6273">
                  <c:v>11.74928810375671</c:v>
                </c:pt>
                <c:pt idx="6274">
                  <c:v>11.74928810375671</c:v>
                </c:pt>
                <c:pt idx="6275">
                  <c:v>11.74928810375671</c:v>
                </c:pt>
                <c:pt idx="6276">
                  <c:v>11.78645259391771</c:v>
                </c:pt>
                <c:pt idx="6277">
                  <c:v>11.733360465116279</c:v>
                </c:pt>
                <c:pt idx="6278">
                  <c:v>11.777957853309482</c:v>
                </c:pt>
                <c:pt idx="6279">
                  <c:v>11.818307871198568</c:v>
                </c:pt>
                <c:pt idx="6280">
                  <c:v>12.020057960644008</c:v>
                </c:pt>
                <c:pt idx="6281">
                  <c:v>12.020057960644008</c:v>
                </c:pt>
                <c:pt idx="6282">
                  <c:v>12.020057960644008</c:v>
                </c:pt>
                <c:pt idx="6283">
                  <c:v>11.807689445438285</c:v>
                </c:pt>
                <c:pt idx="6284">
                  <c:v>11.874585527728085</c:v>
                </c:pt>
                <c:pt idx="6285">
                  <c:v>11.841668407871198</c:v>
                </c:pt>
                <c:pt idx="6286">
                  <c:v>11.818307871198568</c:v>
                </c:pt>
                <c:pt idx="6287">
                  <c:v>11.797071019677997</c:v>
                </c:pt>
                <c:pt idx="6288">
                  <c:v>11.797071019677997</c:v>
                </c:pt>
                <c:pt idx="6289">
                  <c:v>11.797071019677997</c:v>
                </c:pt>
                <c:pt idx="6290">
                  <c:v>11.812998658318426</c:v>
                </c:pt>
                <c:pt idx="6291">
                  <c:v>12.129427745974956</c:v>
                </c:pt>
                <c:pt idx="6292">
                  <c:v>12.556288461538461</c:v>
                </c:pt>
                <c:pt idx="6293">
                  <c:v>12.40444497316637</c:v>
                </c:pt>
                <c:pt idx="6294">
                  <c:v>12.657163506261181</c:v>
                </c:pt>
                <c:pt idx="6295">
                  <c:v>12.657163506261181</c:v>
                </c:pt>
                <c:pt idx="6296">
                  <c:v>12.657163506261181</c:v>
                </c:pt>
                <c:pt idx="6297">
                  <c:v>13.228434812164581</c:v>
                </c:pt>
                <c:pt idx="6298">
                  <c:v>13.342099286987521</c:v>
                </c:pt>
                <c:pt idx="6299">
                  <c:v>13.238409696969697</c:v>
                </c:pt>
                <c:pt idx="6300">
                  <c:v>13.329402602495545</c:v>
                </c:pt>
                <c:pt idx="6301">
                  <c:v>13.442614705882352</c:v>
                </c:pt>
                <c:pt idx="6302">
                  <c:v>13.442614705882352</c:v>
                </c:pt>
                <c:pt idx="6303">
                  <c:v>13.442614705882352</c:v>
                </c:pt>
                <c:pt idx="6304">
                  <c:v>13.75262541889483</c:v>
                </c:pt>
                <c:pt idx="6305">
                  <c:v>14.273189483065954</c:v>
                </c:pt>
                <c:pt idx="6306">
                  <c:v>14.154687094474154</c:v>
                </c:pt>
                <c:pt idx="6307">
                  <c:v>14.077448930481284</c:v>
                </c:pt>
                <c:pt idx="6308">
                  <c:v>14.601187165775402</c:v>
                </c:pt>
                <c:pt idx="6309">
                  <c:v>14.601187165775402</c:v>
                </c:pt>
                <c:pt idx="6310">
                  <c:v>14.601187165775402</c:v>
                </c:pt>
                <c:pt idx="6311">
                  <c:v>14.580026024955437</c:v>
                </c:pt>
                <c:pt idx="6312">
                  <c:v>14.537703743315507</c:v>
                </c:pt>
                <c:pt idx="6313">
                  <c:v>15.323840124777185</c:v>
                </c:pt>
                <c:pt idx="6314">
                  <c:v>15.214860249554368</c:v>
                </c:pt>
                <c:pt idx="6315">
                  <c:v>15.214860249554368</c:v>
                </c:pt>
                <c:pt idx="6316">
                  <c:v>15.214860249554368</c:v>
                </c:pt>
                <c:pt idx="6317">
                  <c:v>15.214860249554368</c:v>
                </c:pt>
                <c:pt idx="6318">
                  <c:v>15.214860249554368</c:v>
                </c:pt>
                <c:pt idx="6319">
                  <c:v>16.595624688057043</c:v>
                </c:pt>
                <c:pt idx="6320">
                  <c:v>16.592450516934047</c:v>
                </c:pt>
                <c:pt idx="6321">
                  <c:v>17.567979108734402</c:v>
                </c:pt>
                <c:pt idx="6322">
                  <c:v>17.567979108734402</c:v>
                </c:pt>
                <c:pt idx="6323">
                  <c:v>17.567979108734402</c:v>
                </c:pt>
                <c:pt idx="6324">
                  <c:v>17.567979108734402</c:v>
                </c:pt>
                <c:pt idx="6325">
                  <c:v>17.567979108734402</c:v>
                </c:pt>
                <c:pt idx="6326">
                  <c:v>17.870583422459895</c:v>
                </c:pt>
                <c:pt idx="6327">
                  <c:v>17.46217340463458</c:v>
                </c:pt>
                <c:pt idx="6328">
                  <c:v>17.117147293700086</c:v>
                </c:pt>
                <c:pt idx="6329">
                  <c:v>16.716869387755104</c:v>
                </c:pt>
                <c:pt idx="6330">
                  <c:v>16.716869387755104</c:v>
                </c:pt>
                <c:pt idx="6331">
                  <c:v>16.716869387755104</c:v>
                </c:pt>
                <c:pt idx="6332">
                  <c:v>16.716869387755104</c:v>
                </c:pt>
                <c:pt idx="6333">
                  <c:v>18.855196095829637</c:v>
                </c:pt>
                <c:pt idx="6334">
                  <c:v>17.2593512866016</c:v>
                </c:pt>
                <c:pt idx="6335">
                  <c:v>17.0539455190772</c:v>
                </c:pt>
                <c:pt idx="6336">
                  <c:v>17.254084472049687</c:v>
                </c:pt>
                <c:pt idx="6337">
                  <c:v>17.254084472049687</c:v>
                </c:pt>
                <c:pt idx="6338">
                  <c:v>17.254084472049687</c:v>
                </c:pt>
                <c:pt idx="6339">
                  <c:v>17.475290683229815</c:v>
                </c:pt>
                <c:pt idx="6340">
                  <c:v>18.307447382431231</c:v>
                </c:pt>
                <c:pt idx="6341">
                  <c:v>18.31798101153505</c:v>
                </c:pt>
                <c:pt idx="6342">
                  <c:v>18.223178349600712</c:v>
                </c:pt>
                <c:pt idx="6343">
                  <c:v>18.674017675244009</c:v>
                </c:pt>
                <c:pt idx="6344">
                  <c:v>18.674017675244009</c:v>
                </c:pt>
                <c:pt idx="6345">
                  <c:v>18.674017675244009</c:v>
                </c:pt>
                <c:pt idx="6346">
                  <c:v>18.674017675244009</c:v>
                </c:pt>
                <c:pt idx="6347">
                  <c:v>19.12907045252884</c:v>
                </c:pt>
                <c:pt idx="6348">
                  <c:v>19.12907045252884</c:v>
                </c:pt>
                <c:pt idx="6349">
                  <c:v>18.907864241348712</c:v>
                </c:pt>
                <c:pt idx="6350">
                  <c:v>18.944731943212069</c:v>
                </c:pt>
                <c:pt idx="6351">
                  <c:v>18.944731943212069</c:v>
                </c:pt>
                <c:pt idx="6352">
                  <c:v>18.944731943212069</c:v>
                </c:pt>
                <c:pt idx="6353">
                  <c:v>18.944731943212069</c:v>
                </c:pt>
                <c:pt idx="6354">
                  <c:v>16.909634800354926</c:v>
                </c:pt>
                <c:pt idx="6355">
                  <c:v>15.369618225377106</c:v>
                </c:pt>
                <c:pt idx="6356">
                  <c:v>15.768842768411714</c:v>
                </c:pt>
                <c:pt idx="6357">
                  <c:v>16.190187932564331</c:v>
                </c:pt>
                <c:pt idx="6358">
                  <c:v>16.190187932564331</c:v>
                </c:pt>
                <c:pt idx="6359">
                  <c:v>16.147205132743363</c:v>
                </c:pt>
                <c:pt idx="6360">
                  <c:v>16.259615734513275</c:v>
                </c:pt>
                <c:pt idx="6361">
                  <c:v>15.916080530973453</c:v>
                </c:pt>
                <c:pt idx="6362">
                  <c:v>16.117789274336282</c:v>
                </c:pt>
                <c:pt idx="6363">
                  <c:v>16.031642831858409</c:v>
                </c:pt>
                <c:pt idx="6364">
                  <c:v>16.556926017699116</c:v>
                </c:pt>
                <c:pt idx="6365">
                  <c:v>16.556926017699116</c:v>
                </c:pt>
                <c:pt idx="6366">
                  <c:v>16.556926017699116</c:v>
                </c:pt>
                <c:pt idx="6367">
                  <c:v>16.514903362831859</c:v>
                </c:pt>
                <c:pt idx="6368">
                  <c:v>16.210239115044249</c:v>
                </c:pt>
                <c:pt idx="6369">
                  <c:v>16.661982654867256</c:v>
                </c:pt>
                <c:pt idx="6370">
                  <c:v>16.367824070796463</c:v>
                </c:pt>
                <c:pt idx="6371">
                  <c:v>16.614707168141592</c:v>
                </c:pt>
                <c:pt idx="6372">
                  <c:v>16.614707168141592</c:v>
                </c:pt>
                <c:pt idx="6373">
                  <c:v>16.614707168141592</c:v>
                </c:pt>
                <c:pt idx="6374">
                  <c:v>15.756394442477877</c:v>
                </c:pt>
                <c:pt idx="6375">
                  <c:v>16.11358700884956</c:v>
                </c:pt>
                <c:pt idx="6376">
                  <c:v>15.705967256637168</c:v>
                </c:pt>
                <c:pt idx="6377">
                  <c:v>15.737484247787613</c:v>
                </c:pt>
                <c:pt idx="6378">
                  <c:v>15.762697840707965</c:v>
                </c:pt>
                <c:pt idx="6379">
                  <c:v>15.762697840707965</c:v>
                </c:pt>
                <c:pt idx="6380">
                  <c:v>15.762697840707965</c:v>
                </c:pt>
                <c:pt idx="6381">
                  <c:v>14.707929203539823</c:v>
                </c:pt>
                <c:pt idx="6382">
                  <c:v>14.203657345132743</c:v>
                </c:pt>
                <c:pt idx="6383">
                  <c:v>14.602872566371682</c:v>
                </c:pt>
                <c:pt idx="6384">
                  <c:v>14.352837769911503</c:v>
                </c:pt>
                <c:pt idx="6385">
                  <c:v>14.308713982300887</c:v>
                </c:pt>
                <c:pt idx="6386">
                  <c:v>14.308713982300887</c:v>
                </c:pt>
                <c:pt idx="6387">
                  <c:v>14.308713982300887</c:v>
                </c:pt>
                <c:pt idx="6388">
                  <c:v>14.60812539823009</c:v>
                </c:pt>
                <c:pt idx="6389">
                  <c:v>14.940183048458152</c:v>
                </c:pt>
                <c:pt idx="6390">
                  <c:v>15.270699559471366</c:v>
                </c:pt>
                <c:pt idx="6391">
                  <c:v>15.438049691629956</c:v>
                </c:pt>
                <c:pt idx="6392">
                  <c:v>15.147278837004405</c:v>
                </c:pt>
                <c:pt idx="6393">
                  <c:v>15.147278837004405</c:v>
                </c:pt>
                <c:pt idx="6394">
                  <c:v>15.147278837004405</c:v>
                </c:pt>
                <c:pt idx="6395">
                  <c:v>15.066741585903085</c:v>
                </c:pt>
                <c:pt idx="6396">
                  <c:v>15.626318590308369</c:v>
                </c:pt>
                <c:pt idx="6397">
                  <c:v>15.396212158590309</c:v>
                </c:pt>
                <c:pt idx="6398">
                  <c:v>15.965202607929516</c:v>
                </c:pt>
                <c:pt idx="6399">
                  <c:v>16.013315770925111</c:v>
                </c:pt>
                <c:pt idx="6400">
                  <c:v>16.013315770925111</c:v>
                </c:pt>
                <c:pt idx="6401">
                  <c:v>16.013315770925111</c:v>
                </c:pt>
                <c:pt idx="6402">
                  <c:v>15.804128105726873</c:v>
                </c:pt>
                <c:pt idx="6403">
                  <c:v>16.099082713656387</c:v>
                </c:pt>
                <c:pt idx="6404">
                  <c:v>15.992397004405287</c:v>
                </c:pt>
                <c:pt idx="6405">
                  <c:v>16.291535365638765</c:v>
                </c:pt>
                <c:pt idx="6406">
                  <c:v>16.128368986784139</c:v>
                </c:pt>
                <c:pt idx="6407">
                  <c:v>16.128368986784139</c:v>
                </c:pt>
                <c:pt idx="6408">
                  <c:v>16.128368986784139</c:v>
                </c:pt>
                <c:pt idx="6409">
                  <c:v>15.742417744493393</c:v>
                </c:pt>
                <c:pt idx="6410">
                  <c:v>16.044693920704844</c:v>
                </c:pt>
                <c:pt idx="6411">
                  <c:v>16.159747136563876</c:v>
                </c:pt>
                <c:pt idx="6412">
                  <c:v>16.201584669603523</c:v>
                </c:pt>
                <c:pt idx="6413">
                  <c:v>16.070842378854628</c:v>
                </c:pt>
                <c:pt idx="6414">
                  <c:v>16.070842378854628</c:v>
                </c:pt>
                <c:pt idx="6415">
                  <c:v>16.070842378854628</c:v>
                </c:pt>
                <c:pt idx="6416">
                  <c:v>16.0739801938326</c:v>
                </c:pt>
                <c:pt idx="6417">
                  <c:v>16.180665903083703</c:v>
                </c:pt>
                <c:pt idx="6418">
                  <c:v>16.789402008810573</c:v>
                </c:pt>
                <c:pt idx="6419">
                  <c:v>16.745472599118944</c:v>
                </c:pt>
                <c:pt idx="6420">
                  <c:v>17.358532161687172</c:v>
                </c:pt>
                <c:pt idx="6421">
                  <c:v>17.358532161687172</c:v>
                </c:pt>
                <c:pt idx="6422">
                  <c:v>17.358532161687172</c:v>
                </c:pt>
                <c:pt idx="6423">
                  <c:v>17.942713532513181</c:v>
                </c:pt>
                <c:pt idx="6424">
                  <c:v>18.213940597539544</c:v>
                </c:pt>
                <c:pt idx="6425">
                  <c:v>17.588031985940248</c:v>
                </c:pt>
                <c:pt idx="6426">
                  <c:v>17.301157205623902</c:v>
                </c:pt>
                <c:pt idx="6427">
                  <c:v>16.659600878734622</c:v>
                </c:pt>
                <c:pt idx="6428">
                  <c:v>16.659600878734622</c:v>
                </c:pt>
                <c:pt idx="6429">
                  <c:v>16.659600878734622</c:v>
                </c:pt>
                <c:pt idx="6430">
                  <c:v>16.135924007029878</c:v>
                </c:pt>
                <c:pt idx="6431">
                  <c:v>16.304919332161685</c:v>
                </c:pt>
                <c:pt idx="6432">
                  <c:v>16.190169420035151</c:v>
                </c:pt>
                <c:pt idx="6433">
                  <c:v>16.398805623901584</c:v>
                </c:pt>
                <c:pt idx="6434">
                  <c:v>15.913726449912128</c:v>
                </c:pt>
                <c:pt idx="6435">
                  <c:v>15.913726449912128</c:v>
                </c:pt>
                <c:pt idx="6436">
                  <c:v>15.913726449912128</c:v>
                </c:pt>
                <c:pt idx="6437">
                  <c:v>15.710306151142355</c:v>
                </c:pt>
                <c:pt idx="6438">
                  <c:v>15.898078734622144</c:v>
                </c:pt>
                <c:pt idx="6439">
                  <c:v>15.98361957820738</c:v>
                </c:pt>
                <c:pt idx="6440">
                  <c:v>16.184953514938492</c:v>
                </c:pt>
                <c:pt idx="6441">
                  <c:v>15.887646924428823</c:v>
                </c:pt>
                <c:pt idx="6442">
                  <c:v>15.887646924428823</c:v>
                </c:pt>
                <c:pt idx="6443">
                  <c:v>15.887646924428823</c:v>
                </c:pt>
                <c:pt idx="6444">
                  <c:v>15.887646924428823</c:v>
                </c:pt>
                <c:pt idx="6445">
                  <c:v>16.169305799648509</c:v>
                </c:pt>
                <c:pt idx="6446">
                  <c:v>16.064987697715292</c:v>
                </c:pt>
                <c:pt idx="6447">
                  <c:v>16.122362653778563</c:v>
                </c:pt>
                <c:pt idx="6448">
                  <c:v>15.745774305799648</c:v>
                </c:pt>
                <c:pt idx="6449">
                  <c:v>15.745774305799648</c:v>
                </c:pt>
                <c:pt idx="6450">
                  <c:v>15.745774305799648</c:v>
                </c:pt>
                <c:pt idx="6451">
                  <c:v>15.676895153105862</c:v>
                </c:pt>
                <c:pt idx="6452">
                  <c:v>15.475403324584429</c:v>
                </c:pt>
                <c:pt idx="6453">
                  <c:v>15.786988626421698</c:v>
                </c:pt>
                <c:pt idx="6454">
                  <c:v>15.911622747156608</c:v>
                </c:pt>
                <c:pt idx="6455">
                  <c:v>15.953167454068243</c:v>
                </c:pt>
                <c:pt idx="6456">
                  <c:v>15.953167454068243</c:v>
                </c:pt>
                <c:pt idx="6457">
                  <c:v>15.953167454068243</c:v>
                </c:pt>
                <c:pt idx="6458">
                  <c:v>15.968746719160105</c:v>
                </c:pt>
                <c:pt idx="6459">
                  <c:v>15.873193893263343</c:v>
                </c:pt>
                <c:pt idx="6460">
                  <c:v>15.613539475065618</c:v>
                </c:pt>
                <c:pt idx="6461">
                  <c:v>15.776602449693787</c:v>
                </c:pt>
                <c:pt idx="6462">
                  <c:v>16.246057637795275</c:v>
                </c:pt>
                <c:pt idx="6463">
                  <c:v>16.246057637795275</c:v>
                </c:pt>
                <c:pt idx="6464">
                  <c:v>16.246057637795275</c:v>
                </c:pt>
                <c:pt idx="6465">
                  <c:v>15.693513035870517</c:v>
                </c:pt>
                <c:pt idx="6466">
                  <c:v>16.015484514435698</c:v>
                </c:pt>
                <c:pt idx="6467">
                  <c:v>15.830610568678916</c:v>
                </c:pt>
                <c:pt idx="6468">
                  <c:v>15.597960209973754</c:v>
                </c:pt>
                <c:pt idx="6469">
                  <c:v>15.851382922134736</c:v>
                </c:pt>
                <c:pt idx="6470">
                  <c:v>15.851382922134736</c:v>
                </c:pt>
                <c:pt idx="6471">
                  <c:v>15.851382922134736</c:v>
                </c:pt>
                <c:pt idx="6472">
                  <c:v>15.288452143482068</c:v>
                </c:pt>
                <c:pt idx="6473">
                  <c:v>15.907468276465442</c:v>
                </c:pt>
                <c:pt idx="6474">
                  <c:v>15.665470358705164</c:v>
                </c:pt>
                <c:pt idx="6475">
                  <c:v>15.860730481189854</c:v>
                </c:pt>
                <c:pt idx="6476">
                  <c:v>15.724671566054244</c:v>
                </c:pt>
                <c:pt idx="6477">
                  <c:v>15.724671566054244</c:v>
                </c:pt>
                <c:pt idx="6478">
                  <c:v>15.724671566054244</c:v>
                </c:pt>
                <c:pt idx="6479">
                  <c:v>15.849305686789153</c:v>
                </c:pt>
                <c:pt idx="6480">
                  <c:v>15.683126859142607</c:v>
                </c:pt>
                <c:pt idx="6481">
                  <c:v>15.819908369659982</c:v>
                </c:pt>
                <c:pt idx="6482">
                  <c:v>15.628434176111593</c:v>
                </c:pt>
                <c:pt idx="6483">
                  <c:v>15.594279319965127</c:v>
                </c:pt>
                <c:pt idx="6484">
                  <c:v>15.594279319965127</c:v>
                </c:pt>
                <c:pt idx="6485">
                  <c:v>15.594279319965127</c:v>
                </c:pt>
                <c:pt idx="6486">
                  <c:v>15.66465902353967</c:v>
                </c:pt>
                <c:pt idx="6487">
                  <c:v>15.773333565823888</c:v>
                </c:pt>
                <c:pt idx="6488">
                  <c:v>15.840608282476024</c:v>
                </c:pt>
                <c:pt idx="6489">
                  <c:v>15.84371326939843</c:v>
                </c:pt>
                <c:pt idx="6490">
                  <c:v>16.187331822144724</c:v>
                </c:pt>
                <c:pt idx="6491">
                  <c:v>16.187331822144724</c:v>
                </c:pt>
                <c:pt idx="6492">
                  <c:v>16.187331822144724</c:v>
                </c:pt>
                <c:pt idx="6493">
                  <c:v>16.212171717523976</c:v>
                </c:pt>
                <c:pt idx="6494">
                  <c:v>16.001032606800351</c:v>
                </c:pt>
                <c:pt idx="6495">
                  <c:v>15.942037855274629</c:v>
                </c:pt>
                <c:pt idx="6496">
                  <c:v>16.176981865736703</c:v>
                </c:pt>
                <c:pt idx="6497">
                  <c:v>16.176981865736703</c:v>
                </c:pt>
                <c:pt idx="6498">
                  <c:v>16.176981865736703</c:v>
                </c:pt>
                <c:pt idx="6499">
                  <c:v>16.176981865736703</c:v>
                </c:pt>
                <c:pt idx="6500">
                  <c:v>17.197487567567567</c:v>
                </c:pt>
                <c:pt idx="6501">
                  <c:v>16.218381691368787</c:v>
                </c:pt>
                <c:pt idx="6502">
                  <c:v>15.533214577157803</c:v>
                </c:pt>
                <c:pt idx="6503">
                  <c:v>15.528039598953793</c:v>
                </c:pt>
                <c:pt idx="6504">
                  <c:v>15.578754385353095</c:v>
                </c:pt>
                <c:pt idx="6505">
                  <c:v>15.578754385353095</c:v>
                </c:pt>
                <c:pt idx="6506">
                  <c:v>15.578754385353095</c:v>
                </c:pt>
                <c:pt idx="6507">
                  <c:v>15.678113966870095</c:v>
                </c:pt>
                <c:pt idx="6508">
                  <c:v>15.214435919790757</c:v>
                </c:pt>
                <c:pt idx="6509">
                  <c:v>15.433854995640804</c:v>
                </c:pt>
                <c:pt idx="6510">
                  <c:v>14.779737750653879</c:v>
                </c:pt>
                <c:pt idx="6511">
                  <c:v>14.241540017436792</c:v>
                </c:pt>
                <c:pt idx="6512">
                  <c:v>14.204388173913044</c:v>
                </c:pt>
                <c:pt idx="6513">
                  <c:v>14.204388173913044</c:v>
                </c:pt>
                <c:pt idx="6514">
                  <c:v>14.452139130434784</c:v>
                </c:pt>
                <c:pt idx="6515">
                  <c:v>14.359232521739131</c:v>
                </c:pt>
                <c:pt idx="6516">
                  <c:v>13.915345391304349</c:v>
                </c:pt>
                <c:pt idx="6517">
                  <c:v>12.975956347826086</c:v>
                </c:pt>
                <c:pt idx="6518">
                  <c:v>13.156608086956521</c:v>
                </c:pt>
                <c:pt idx="6519">
                  <c:v>13.156608086956521</c:v>
                </c:pt>
                <c:pt idx="6520">
                  <c:v>13.156608086956521</c:v>
                </c:pt>
                <c:pt idx="6521">
                  <c:v>13.75224267826087</c:v>
                </c:pt>
                <c:pt idx="6522">
                  <c:v>13.236094852173911</c:v>
                </c:pt>
                <c:pt idx="6523">
                  <c:v>13.399197565217392</c:v>
                </c:pt>
                <c:pt idx="6524">
                  <c:v>13.710950852173912</c:v>
                </c:pt>
                <c:pt idx="6525">
                  <c:v>13.853407652173914</c:v>
                </c:pt>
                <c:pt idx="6526">
                  <c:v>13.853407652173914</c:v>
                </c:pt>
                <c:pt idx="6527">
                  <c:v>13.853407652173914</c:v>
                </c:pt>
                <c:pt idx="6528">
                  <c:v>13.538557478260872</c:v>
                </c:pt>
                <c:pt idx="6529">
                  <c:v>13.88644111304348</c:v>
                </c:pt>
                <c:pt idx="6530">
                  <c:v>13.75533956521739</c:v>
                </c:pt>
                <c:pt idx="6531">
                  <c:v>13.719209217391303</c:v>
                </c:pt>
                <c:pt idx="6532">
                  <c:v>13.626302608695653</c:v>
                </c:pt>
                <c:pt idx="6533">
                  <c:v>13.626302608695653</c:v>
                </c:pt>
                <c:pt idx="6534">
                  <c:v>13.626302608695653</c:v>
                </c:pt>
                <c:pt idx="6535">
                  <c:v>13.695466417391305</c:v>
                </c:pt>
                <c:pt idx="6536">
                  <c:v>14.292133304347827</c:v>
                </c:pt>
                <c:pt idx="6537">
                  <c:v>14.214711130434782</c:v>
                </c:pt>
                <c:pt idx="6538">
                  <c:v>14.348909565217392</c:v>
                </c:pt>
                <c:pt idx="6539">
                  <c:v>14.459365200000001</c:v>
                </c:pt>
                <c:pt idx="6540">
                  <c:v>14.459365200000001</c:v>
                </c:pt>
                <c:pt idx="6541">
                  <c:v>14.459365200000001</c:v>
                </c:pt>
                <c:pt idx="6542">
                  <c:v>14.924633552859618</c:v>
                </c:pt>
                <c:pt idx="6543">
                  <c:v>14.381470710571923</c:v>
                </c:pt>
                <c:pt idx="6544">
                  <c:v>14.263168197573659</c:v>
                </c:pt>
                <c:pt idx="6545">
                  <c:v>14.30946048526863</c:v>
                </c:pt>
                <c:pt idx="6546">
                  <c:v>14.065654436741768</c:v>
                </c:pt>
                <c:pt idx="6547">
                  <c:v>14.065654436741768</c:v>
                </c:pt>
                <c:pt idx="6548">
                  <c:v>14.065654436741768</c:v>
                </c:pt>
                <c:pt idx="6549">
                  <c:v>13.64079410745234</c:v>
                </c:pt>
                <c:pt idx="6550">
                  <c:v>13.795101733102253</c:v>
                </c:pt>
                <c:pt idx="6551">
                  <c:v>13.908260658578856</c:v>
                </c:pt>
                <c:pt idx="6552">
                  <c:v>13.836250433275563</c:v>
                </c:pt>
                <c:pt idx="6553">
                  <c:v>14.422619410745234</c:v>
                </c:pt>
                <c:pt idx="6554">
                  <c:v>14.422619410745234</c:v>
                </c:pt>
                <c:pt idx="6555">
                  <c:v>14.422619410745234</c:v>
                </c:pt>
                <c:pt idx="6556">
                  <c:v>14.484342461005198</c:v>
                </c:pt>
                <c:pt idx="6557">
                  <c:v>14.216875909878683</c:v>
                </c:pt>
                <c:pt idx="6558">
                  <c:v>13.81567608318891</c:v>
                </c:pt>
                <c:pt idx="6559">
                  <c:v>13.930892443674177</c:v>
                </c:pt>
                <c:pt idx="6560">
                  <c:v>13.978213448873484</c:v>
                </c:pt>
                <c:pt idx="6561">
                  <c:v>13.978213448873484</c:v>
                </c:pt>
                <c:pt idx="6562">
                  <c:v>13.978213448873484</c:v>
                </c:pt>
                <c:pt idx="6563">
                  <c:v>13.933978596187174</c:v>
                </c:pt>
                <c:pt idx="6564">
                  <c:v>13.954552946273829</c:v>
                </c:pt>
                <c:pt idx="6565">
                  <c:v>13.910318093587522</c:v>
                </c:pt>
                <c:pt idx="6566">
                  <c:v>13.846537608318892</c:v>
                </c:pt>
                <c:pt idx="6567">
                  <c:v>13.846537608318892</c:v>
                </c:pt>
                <c:pt idx="6568">
                  <c:v>13.846537608318892</c:v>
                </c:pt>
                <c:pt idx="6569">
                  <c:v>13.846537608318892</c:v>
                </c:pt>
                <c:pt idx="6570">
                  <c:v>13.846537608318892</c:v>
                </c:pt>
                <c:pt idx="6571">
                  <c:v>14.011132409012133</c:v>
                </c:pt>
                <c:pt idx="6572">
                  <c:v>13.784814558058924</c:v>
                </c:pt>
                <c:pt idx="6573">
                  <c:v>13.760965397923878</c:v>
                </c:pt>
                <c:pt idx="6574">
                  <c:v>13.760965397923878</c:v>
                </c:pt>
                <c:pt idx="6575">
                  <c:v>13.760965397923878</c:v>
                </c:pt>
                <c:pt idx="6576">
                  <c:v>13.760965397923878</c:v>
                </c:pt>
                <c:pt idx="6577">
                  <c:v>13.627463494809689</c:v>
                </c:pt>
                <c:pt idx="6578">
                  <c:v>13.350190311418688</c:v>
                </c:pt>
                <c:pt idx="6579">
                  <c:v>13.863659169550175</c:v>
                </c:pt>
                <c:pt idx="6580">
                  <c:v>14.373020276816609</c:v>
                </c:pt>
                <c:pt idx="6581">
                  <c:v>14.06904671280277</c:v>
                </c:pt>
                <c:pt idx="6582">
                  <c:v>14.06904671280277</c:v>
                </c:pt>
                <c:pt idx="6583">
                  <c:v>14.06904671280277</c:v>
                </c:pt>
                <c:pt idx="6584">
                  <c:v>14.356589273356404</c:v>
                </c:pt>
                <c:pt idx="6585">
                  <c:v>14.083423840830452</c:v>
                </c:pt>
                <c:pt idx="6586">
                  <c:v>13.892413425605538</c:v>
                </c:pt>
                <c:pt idx="6587">
                  <c:v>13.935544809688585</c:v>
                </c:pt>
                <c:pt idx="6588">
                  <c:v>14.009484325259518</c:v>
                </c:pt>
                <c:pt idx="6589">
                  <c:v>14.009484325259518</c:v>
                </c:pt>
                <c:pt idx="6590">
                  <c:v>14.009484325259518</c:v>
                </c:pt>
                <c:pt idx="6591">
                  <c:v>13.760965397923878</c:v>
                </c:pt>
                <c:pt idx="6592">
                  <c:v>13.761992335640139</c:v>
                </c:pt>
                <c:pt idx="6593">
                  <c:v>13.822581660899655</c:v>
                </c:pt>
                <c:pt idx="6594">
                  <c:v>13.705510761245677</c:v>
                </c:pt>
                <c:pt idx="6595">
                  <c:v>13.775342525951558</c:v>
                </c:pt>
                <c:pt idx="6596">
                  <c:v>13.775342525951558</c:v>
                </c:pt>
                <c:pt idx="6597">
                  <c:v>13.775342525951558</c:v>
                </c:pt>
                <c:pt idx="6598">
                  <c:v>13.866739982698965</c:v>
                </c:pt>
                <c:pt idx="6599">
                  <c:v>13.601790051903118</c:v>
                </c:pt>
                <c:pt idx="6600">
                  <c:v>13.583305173010382</c:v>
                </c:pt>
                <c:pt idx="6601">
                  <c:v>13.627463494809689</c:v>
                </c:pt>
                <c:pt idx="6602">
                  <c:v>13.452884083044985</c:v>
                </c:pt>
                <c:pt idx="6603">
                  <c:v>13.452884083044985</c:v>
                </c:pt>
                <c:pt idx="6604">
                  <c:v>13.406494827586208</c:v>
                </c:pt>
                <c:pt idx="6605">
                  <c:v>13.375792931034484</c:v>
                </c:pt>
                <c:pt idx="6606">
                  <c:v>13.539536379310345</c:v>
                </c:pt>
                <c:pt idx="6607">
                  <c:v>13.111756620689654</c:v>
                </c:pt>
                <c:pt idx="6608">
                  <c:v>12.984855448275864</c:v>
                </c:pt>
                <c:pt idx="6609">
                  <c:v>13.074914344827587</c:v>
                </c:pt>
                <c:pt idx="6610">
                  <c:v>13.074914344827587</c:v>
                </c:pt>
                <c:pt idx="6611">
                  <c:v>13.074914344827587</c:v>
                </c:pt>
                <c:pt idx="6612">
                  <c:v>12.945966379310347</c:v>
                </c:pt>
                <c:pt idx="6613">
                  <c:v>12.879445603448277</c:v>
                </c:pt>
                <c:pt idx="6614">
                  <c:v>12.940849396551723</c:v>
                </c:pt>
                <c:pt idx="6615">
                  <c:v>12.833392758620688</c:v>
                </c:pt>
                <c:pt idx="6616">
                  <c:v>12.858977672413793</c:v>
                </c:pt>
                <c:pt idx="6617">
                  <c:v>12.858977672413793</c:v>
                </c:pt>
                <c:pt idx="6618">
                  <c:v>12.858977672413793</c:v>
                </c:pt>
                <c:pt idx="6619">
                  <c:v>12.997136206896553</c:v>
                </c:pt>
                <c:pt idx="6620">
                  <c:v>12.997136206896553</c:v>
                </c:pt>
                <c:pt idx="6621">
                  <c:v>13.017604137931036</c:v>
                </c:pt>
                <c:pt idx="6622">
                  <c:v>13.168043431034485</c:v>
                </c:pt>
                <c:pt idx="6623">
                  <c:v>12.999183</c:v>
                </c:pt>
                <c:pt idx="6624">
                  <c:v>12.999183</c:v>
                </c:pt>
                <c:pt idx="6625">
                  <c:v>12.999183</c:v>
                </c:pt>
                <c:pt idx="6626">
                  <c:v>13.068773965517241</c:v>
                </c:pt>
                <c:pt idx="6627">
                  <c:v>13.048306034482758</c:v>
                </c:pt>
                <c:pt idx="6628">
                  <c:v>12.780176137931035</c:v>
                </c:pt>
                <c:pt idx="6629">
                  <c:v>12.691140637931035</c:v>
                </c:pt>
                <c:pt idx="6630">
                  <c:v>12.700351206896551</c:v>
                </c:pt>
                <c:pt idx="6631">
                  <c:v>12.700351206896551</c:v>
                </c:pt>
                <c:pt idx="6632">
                  <c:v>12.700351206896551</c:v>
                </c:pt>
                <c:pt idx="6633">
                  <c:v>12.540570998278829</c:v>
                </c:pt>
                <c:pt idx="6634">
                  <c:v>12.684621549053356</c:v>
                </c:pt>
                <c:pt idx="6635">
                  <c:v>12.751027831325302</c:v>
                </c:pt>
                <c:pt idx="6636">
                  <c:v>12.668275387263341</c:v>
                </c:pt>
                <c:pt idx="6637">
                  <c:v>12.804152857142856</c:v>
                </c:pt>
                <c:pt idx="6638">
                  <c:v>12.804152857142856</c:v>
                </c:pt>
                <c:pt idx="6639">
                  <c:v>12.804152857142856</c:v>
                </c:pt>
                <c:pt idx="6640">
                  <c:v>12.995198623063683</c:v>
                </c:pt>
                <c:pt idx="6641">
                  <c:v>13.032999122203098</c:v>
                </c:pt>
                <c:pt idx="6642">
                  <c:v>12.857277882960414</c:v>
                </c:pt>
                <c:pt idx="6643">
                  <c:v>13.051388554216869</c:v>
                </c:pt>
                <c:pt idx="6644">
                  <c:v>12.933900516351118</c:v>
                </c:pt>
                <c:pt idx="6645">
                  <c:v>12.933900516351118</c:v>
                </c:pt>
                <c:pt idx="6646">
                  <c:v>12.933900516351118</c:v>
                </c:pt>
                <c:pt idx="6647">
                  <c:v>12.729573493975906</c:v>
                </c:pt>
                <c:pt idx="6648">
                  <c:v>12.80619612736661</c:v>
                </c:pt>
                <c:pt idx="6649">
                  <c:v>13.013588055077451</c:v>
                </c:pt>
                <c:pt idx="6650">
                  <c:v>12.890991841652324</c:v>
                </c:pt>
                <c:pt idx="6651">
                  <c:v>12.911424543889845</c:v>
                </c:pt>
                <c:pt idx="6652">
                  <c:v>12.911424543889845</c:v>
                </c:pt>
                <c:pt idx="6653">
                  <c:v>12.911424543889845</c:v>
                </c:pt>
                <c:pt idx="6654">
                  <c:v>13.000306798623065</c:v>
                </c:pt>
                <c:pt idx="6655">
                  <c:v>13.143335714285714</c:v>
                </c:pt>
                <c:pt idx="6656">
                  <c:v>13.232217969018933</c:v>
                </c:pt>
                <c:pt idx="6657">
                  <c:v>13.628612392426851</c:v>
                </c:pt>
                <c:pt idx="6658">
                  <c:v>13.521340705679862</c:v>
                </c:pt>
                <c:pt idx="6659">
                  <c:v>13.521340705679862</c:v>
                </c:pt>
                <c:pt idx="6660">
                  <c:v>13.521340705679862</c:v>
                </c:pt>
                <c:pt idx="6661">
                  <c:v>13.587746987951808</c:v>
                </c:pt>
                <c:pt idx="6662">
                  <c:v>13.565271015490534</c:v>
                </c:pt>
                <c:pt idx="6663">
                  <c:v>13.668456161790019</c:v>
                </c:pt>
                <c:pt idx="6664">
                  <c:v>13.7596149527897</c:v>
                </c:pt>
                <c:pt idx="6665">
                  <c:v>13.7596149527897</c:v>
                </c:pt>
                <c:pt idx="6666">
                  <c:v>13.7596149527897</c:v>
                </c:pt>
                <c:pt idx="6667">
                  <c:v>13.7596149527897</c:v>
                </c:pt>
                <c:pt idx="6668">
                  <c:v>13.7596149527897</c:v>
                </c:pt>
                <c:pt idx="6669">
                  <c:v>13.715797768240343</c:v>
                </c:pt>
                <c:pt idx="6670">
                  <c:v>13.455951673819744</c:v>
                </c:pt>
                <c:pt idx="6671">
                  <c:v>13.165535450643777</c:v>
                </c:pt>
                <c:pt idx="6672">
                  <c:v>13.073825064377683</c:v>
                </c:pt>
                <c:pt idx="6673">
                  <c:v>13.073825064377683</c:v>
                </c:pt>
                <c:pt idx="6674">
                  <c:v>13.073825064377683</c:v>
                </c:pt>
                <c:pt idx="6675">
                  <c:v>13.053444978540774</c:v>
                </c:pt>
                <c:pt idx="6676">
                  <c:v>13.12477527896996</c:v>
                </c:pt>
                <c:pt idx="6677">
                  <c:v>12.987209699570816</c:v>
                </c:pt>
                <c:pt idx="6678">
                  <c:v>12.952563553648069</c:v>
                </c:pt>
                <c:pt idx="6679">
                  <c:v>13.165535450643777</c:v>
                </c:pt>
                <c:pt idx="6680">
                  <c:v>13.165535450643777</c:v>
                </c:pt>
                <c:pt idx="6681">
                  <c:v>13.165535450643777</c:v>
                </c:pt>
                <c:pt idx="6682">
                  <c:v>13.236865751072962</c:v>
                </c:pt>
                <c:pt idx="6683">
                  <c:v>13.084015107296137</c:v>
                </c:pt>
                <c:pt idx="6684">
                  <c:v>13.189991553648069</c:v>
                </c:pt>
                <c:pt idx="6685">
                  <c:v>13.102357184549357</c:v>
                </c:pt>
                <c:pt idx="6686">
                  <c:v>13.066692034334766</c:v>
                </c:pt>
                <c:pt idx="6687">
                  <c:v>13.066692034334766</c:v>
                </c:pt>
                <c:pt idx="6688">
                  <c:v>13.066692034334766</c:v>
                </c:pt>
                <c:pt idx="6689">
                  <c:v>13.063635021459229</c:v>
                </c:pt>
                <c:pt idx="6690">
                  <c:v>13.007589785407726</c:v>
                </c:pt>
                <c:pt idx="6691">
                  <c:v>12.982114678111587</c:v>
                </c:pt>
                <c:pt idx="6692">
                  <c:v>13.236865751072962</c:v>
                </c:pt>
                <c:pt idx="6693">
                  <c:v>13.170630472103005</c:v>
                </c:pt>
                <c:pt idx="6694">
                  <c:v>13.09196629692833</c:v>
                </c:pt>
                <c:pt idx="6695">
                  <c:v>13.09196629692833</c:v>
                </c:pt>
                <c:pt idx="6696">
                  <c:v>13.09196629692833</c:v>
                </c:pt>
                <c:pt idx="6697">
                  <c:v>12.879253498293515</c:v>
                </c:pt>
                <c:pt idx="6698">
                  <c:v>12.798220051194539</c:v>
                </c:pt>
                <c:pt idx="6699">
                  <c:v>12.869124317406145</c:v>
                </c:pt>
                <c:pt idx="6700">
                  <c:v>12.894447269624575</c:v>
                </c:pt>
                <c:pt idx="6701">
                  <c:v>12.894447269624575</c:v>
                </c:pt>
                <c:pt idx="6702">
                  <c:v>12.894447269624575</c:v>
                </c:pt>
                <c:pt idx="6703">
                  <c:v>12.914705631399318</c:v>
                </c:pt>
                <c:pt idx="6704">
                  <c:v>13.066643344709899</c:v>
                </c:pt>
                <c:pt idx="6705">
                  <c:v>13.254033191126281</c:v>
                </c:pt>
                <c:pt idx="6706">
                  <c:v>13.228710238907851</c:v>
                </c:pt>
                <c:pt idx="6707">
                  <c:v>13.269226962457338</c:v>
                </c:pt>
                <c:pt idx="6708">
                  <c:v>13.269226962457338</c:v>
                </c:pt>
                <c:pt idx="6709">
                  <c:v>13.269226962457338</c:v>
                </c:pt>
                <c:pt idx="6710">
                  <c:v>13.502198122866893</c:v>
                </c:pt>
                <c:pt idx="6711">
                  <c:v>13.340131228668943</c:v>
                </c:pt>
                <c:pt idx="6712">
                  <c:v>13.289485324232084</c:v>
                </c:pt>
                <c:pt idx="6713">
                  <c:v>13.623748293515357</c:v>
                </c:pt>
                <c:pt idx="6714">
                  <c:v>13.411035494880545</c:v>
                </c:pt>
                <c:pt idx="6715">
                  <c:v>13.411035494880545</c:v>
                </c:pt>
                <c:pt idx="6716">
                  <c:v>13.411035494880545</c:v>
                </c:pt>
                <c:pt idx="6717">
                  <c:v>13.694652559726963</c:v>
                </c:pt>
                <c:pt idx="6718">
                  <c:v>13.560947372013652</c:v>
                </c:pt>
                <c:pt idx="6719">
                  <c:v>13.451552218430033</c:v>
                </c:pt>
                <c:pt idx="6720">
                  <c:v>13.309743686006829</c:v>
                </c:pt>
                <c:pt idx="6721">
                  <c:v>13.340131228668943</c:v>
                </c:pt>
                <c:pt idx="6722">
                  <c:v>13.340131228668943</c:v>
                </c:pt>
                <c:pt idx="6723">
                  <c:v>13.340131228668943</c:v>
                </c:pt>
                <c:pt idx="6724">
                  <c:v>13.340131228668943</c:v>
                </c:pt>
                <c:pt idx="6725">
                  <c:v>13.336381276595745</c:v>
                </c:pt>
                <c:pt idx="6726">
                  <c:v>13.55562330212766</c:v>
                </c:pt>
                <c:pt idx="6727">
                  <c:v>13.659687489361701</c:v>
                </c:pt>
                <c:pt idx="6728">
                  <c:v>14.58919285106383</c:v>
                </c:pt>
                <c:pt idx="6729">
                  <c:v>14.58919285106383</c:v>
                </c:pt>
                <c:pt idx="6730">
                  <c:v>14.58919285106383</c:v>
                </c:pt>
                <c:pt idx="6731">
                  <c:v>14.614451148936171</c:v>
                </c:pt>
                <c:pt idx="6732">
                  <c:v>14.710432680851065</c:v>
                </c:pt>
                <c:pt idx="6733">
                  <c:v>14.5305936</c:v>
                </c:pt>
                <c:pt idx="6734">
                  <c:v>14.109285191489363</c:v>
                </c:pt>
                <c:pt idx="6735">
                  <c:v>14.40733310638298</c:v>
                </c:pt>
                <c:pt idx="6736">
                  <c:v>14.40733310638298</c:v>
                </c:pt>
                <c:pt idx="6737">
                  <c:v>14.40733310638298</c:v>
                </c:pt>
                <c:pt idx="6738">
                  <c:v>14.104233531914897</c:v>
                </c:pt>
                <c:pt idx="6739">
                  <c:v>14.104233531914897</c:v>
                </c:pt>
                <c:pt idx="6740">
                  <c:v>14.200215063829786</c:v>
                </c:pt>
                <c:pt idx="6741">
                  <c:v>14.469973685106382</c:v>
                </c:pt>
                <c:pt idx="6742">
                  <c:v>14.373992153191491</c:v>
                </c:pt>
                <c:pt idx="6743">
                  <c:v>14.373992153191491</c:v>
                </c:pt>
                <c:pt idx="6744">
                  <c:v>14.373992153191491</c:v>
                </c:pt>
                <c:pt idx="6745">
                  <c:v>14.599296170212765</c:v>
                </c:pt>
                <c:pt idx="6746">
                  <c:v>14.517459285106384</c:v>
                </c:pt>
                <c:pt idx="6747">
                  <c:v>14.344692527659575</c:v>
                </c:pt>
                <c:pt idx="6748">
                  <c:v>14.131512493617022</c:v>
                </c:pt>
                <c:pt idx="6749">
                  <c:v>13.969859387234044</c:v>
                </c:pt>
                <c:pt idx="6750">
                  <c:v>13.969859387234044</c:v>
                </c:pt>
                <c:pt idx="6751">
                  <c:v>13.969859387234044</c:v>
                </c:pt>
                <c:pt idx="6752">
                  <c:v>13.826392255319151</c:v>
                </c:pt>
                <c:pt idx="6753">
                  <c:v>14.06887191489362</c:v>
                </c:pt>
                <c:pt idx="6754">
                  <c:v>13.556633634042553</c:v>
                </c:pt>
                <c:pt idx="6755">
                  <c:v>13.38047627118644</c:v>
                </c:pt>
                <c:pt idx="6756">
                  <c:v>13.45291193220339</c:v>
                </c:pt>
                <c:pt idx="6757">
                  <c:v>13.45291193220339</c:v>
                </c:pt>
                <c:pt idx="6758">
                  <c:v>13.45291193220339</c:v>
                </c:pt>
                <c:pt idx="6759">
                  <c:v>13.506232627118646</c:v>
                </c:pt>
                <c:pt idx="6760">
                  <c:v>13.531383898305085</c:v>
                </c:pt>
                <c:pt idx="6761">
                  <c:v>13.631988983050849</c:v>
                </c:pt>
                <c:pt idx="6762">
                  <c:v>13.974046271186442</c:v>
                </c:pt>
                <c:pt idx="6763">
                  <c:v>13.976058372881356</c:v>
                </c:pt>
                <c:pt idx="6764">
                  <c:v>13.976058372881356</c:v>
                </c:pt>
                <c:pt idx="6765">
                  <c:v>13.976058372881356</c:v>
                </c:pt>
                <c:pt idx="6766">
                  <c:v>14.275861525423728</c:v>
                </c:pt>
                <c:pt idx="6767">
                  <c:v>13.863380677966102</c:v>
                </c:pt>
                <c:pt idx="6768">
                  <c:v>14.024348813559323</c:v>
                </c:pt>
                <c:pt idx="6769">
                  <c:v>14.570634423728816</c:v>
                </c:pt>
                <c:pt idx="6770">
                  <c:v>14.733614661016951</c:v>
                </c:pt>
                <c:pt idx="6771">
                  <c:v>14.733614661016951</c:v>
                </c:pt>
                <c:pt idx="6772">
                  <c:v>14.733614661016951</c:v>
                </c:pt>
                <c:pt idx="6773">
                  <c:v>14.567616271186443</c:v>
                </c:pt>
                <c:pt idx="6774">
                  <c:v>14.388539220338984</c:v>
                </c:pt>
                <c:pt idx="6775">
                  <c:v>15.737653406779661</c:v>
                </c:pt>
                <c:pt idx="6776">
                  <c:v>15.613909152542375</c:v>
                </c:pt>
                <c:pt idx="6777">
                  <c:v>15.50827381355932</c:v>
                </c:pt>
                <c:pt idx="6778">
                  <c:v>15.50827381355932</c:v>
                </c:pt>
                <c:pt idx="6779">
                  <c:v>15.50827381355932</c:v>
                </c:pt>
                <c:pt idx="6780">
                  <c:v>15.25374294915254</c:v>
                </c:pt>
                <c:pt idx="6781">
                  <c:v>14.057548491525425</c:v>
                </c:pt>
                <c:pt idx="6782">
                  <c:v>13.938834491525427</c:v>
                </c:pt>
                <c:pt idx="6783">
                  <c:v>13.637019237288136</c:v>
                </c:pt>
                <c:pt idx="6784">
                  <c:v>13.682291525423729</c:v>
                </c:pt>
                <c:pt idx="6785">
                  <c:v>13.682291525423729</c:v>
                </c:pt>
                <c:pt idx="6786">
                  <c:v>13.624560337552742</c:v>
                </c:pt>
                <c:pt idx="6787">
                  <c:v>13.749786075949366</c:v>
                </c:pt>
                <c:pt idx="6788">
                  <c:v>13.669641603375529</c:v>
                </c:pt>
                <c:pt idx="6789">
                  <c:v>13.544415864978903</c:v>
                </c:pt>
                <c:pt idx="6790">
                  <c:v>13.728748151898737</c:v>
                </c:pt>
                <c:pt idx="6791">
                  <c:v>13.694686751054851</c:v>
                </c:pt>
                <c:pt idx="6792">
                  <c:v>13.694686751054851</c:v>
                </c:pt>
                <c:pt idx="6793">
                  <c:v>13.694686751054851</c:v>
                </c:pt>
                <c:pt idx="6794">
                  <c:v>13.619551308016879</c:v>
                </c:pt>
                <c:pt idx="6795">
                  <c:v>13.422195544303799</c:v>
                </c:pt>
                <c:pt idx="6796">
                  <c:v>13.227845198312236</c:v>
                </c:pt>
                <c:pt idx="6797">
                  <c:v>13.419190126582279</c:v>
                </c:pt>
                <c:pt idx="6798">
                  <c:v>13.457258751054853</c:v>
                </c:pt>
                <c:pt idx="6799">
                  <c:v>13.457258751054853</c:v>
                </c:pt>
                <c:pt idx="6800">
                  <c:v>13.457258751054853</c:v>
                </c:pt>
                <c:pt idx="6801">
                  <c:v>13.414181097046415</c:v>
                </c:pt>
                <c:pt idx="6802">
                  <c:v>13.529388776371308</c:v>
                </c:pt>
                <c:pt idx="6803">
                  <c:v>13.263910210970465</c:v>
                </c:pt>
                <c:pt idx="6804">
                  <c:v>13.321013147679327</c:v>
                </c:pt>
                <c:pt idx="6805">
                  <c:v>13.374108860759494</c:v>
                </c:pt>
                <c:pt idx="6806">
                  <c:v>13.374108860759494</c:v>
                </c:pt>
                <c:pt idx="6807">
                  <c:v>13.374108860759494</c:v>
                </c:pt>
                <c:pt idx="6808">
                  <c:v>13.263910210970465</c:v>
                </c:pt>
                <c:pt idx="6809">
                  <c:v>13.497330987341773</c:v>
                </c:pt>
                <c:pt idx="6810">
                  <c:v>13.479298481012659</c:v>
                </c:pt>
                <c:pt idx="6811">
                  <c:v>13.582484489451478</c:v>
                </c:pt>
                <c:pt idx="6812">
                  <c:v>13.434217215189875</c:v>
                </c:pt>
                <c:pt idx="6813">
                  <c:v>13.434217215189875</c:v>
                </c:pt>
                <c:pt idx="6814">
                  <c:v>13.434217215189875</c:v>
                </c:pt>
                <c:pt idx="6815">
                  <c:v>13.434217215189875</c:v>
                </c:pt>
                <c:pt idx="6816">
                  <c:v>13.043512911392405</c:v>
                </c:pt>
                <c:pt idx="6817">
                  <c:v>12.88695337815126</c:v>
                </c:pt>
                <c:pt idx="6818">
                  <c:v>13.063527983193278</c:v>
                </c:pt>
                <c:pt idx="6819">
                  <c:v>13.106424638655463</c:v>
                </c:pt>
                <c:pt idx="6820">
                  <c:v>13.106424638655463</c:v>
                </c:pt>
                <c:pt idx="6821">
                  <c:v>13.106424638655463</c:v>
                </c:pt>
                <c:pt idx="6822">
                  <c:v>12.947806773109242</c:v>
                </c:pt>
                <c:pt idx="6823">
                  <c:v>13.043576050420169</c:v>
                </c:pt>
                <c:pt idx="6824">
                  <c:v>12.986713042016808</c:v>
                </c:pt>
                <c:pt idx="6825">
                  <c:v>13.108419831932773</c:v>
                </c:pt>
                <c:pt idx="6826">
                  <c:v>13.233119411764708</c:v>
                </c:pt>
                <c:pt idx="6827">
                  <c:v>13.233119411764708</c:v>
                </c:pt>
                <c:pt idx="6828">
                  <c:v>13.233119411764708</c:v>
                </c:pt>
                <c:pt idx="6829">
                  <c:v>12.813131226890757</c:v>
                </c:pt>
                <c:pt idx="6830">
                  <c:v>12.855030285714285</c:v>
                </c:pt>
                <c:pt idx="6831">
                  <c:v>12.988708235294117</c:v>
                </c:pt>
                <c:pt idx="6832">
                  <c:v>12.943816386554623</c:v>
                </c:pt>
                <c:pt idx="6833">
                  <c:v>12.834080756302523</c:v>
                </c:pt>
                <c:pt idx="6834">
                  <c:v>12.834080756302523</c:v>
                </c:pt>
                <c:pt idx="6835">
                  <c:v>12.834080756302523</c:v>
                </c:pt>
                <c:pt idx="6836">
                  <c:v>12.549765714285716</c:v>
                </c:pt>
                <c:pt idx="6837">
                  <c:v>12.661496537815127</c:v>
                </c:pt>
                <c:pt idx="6838">
                  <c:v>12.347253596638655</c:v>
                </c:pt>
                <c:pt idx="6839">
                  <c:v>12.303359344537816</c:v>
                </c:pt>
                <c:pt idx="6840">
                  <c:v>12.445018067226892</c:v>
                </c:pt>
                <c:pt idx="6841">
                  <c:v>12.445018067226892</c:v>
                </c:pt>
                <c:pt idx="6842">
                  <c:v>12.445018067226892</c:v>
                </c:pt>
                <c:pt idx="6843">
                  <c:v>12.167686201680674</c:v>
                </c:pt>
                <c:pt idx="6844">
                  <c:v>12.260462689075629</c:v>
                </c:pt>
                <c:pt idx="6845">
                  <c:v>12.320318487394958</c:v>
                </c:pt>
                <c:pt idx="6846">
                  <c:v>12.39513823529412</c:v>
                </c:pt>
                <c:pt idx="6847">
                  <c:v>12.256847966527197</c:v>
                </c:pt>
                <c:pt idx="6848">
                  <c:v>12.256847966527197</c:v>
                </c:pt>
                <c:pt idx="6849">
                  <c:v>12.256847966527197</c:v>
                </c:pt>
                <c:pt idx="6850">
                  <c:v>12.167439933054393</c:v>
                </c:pt>
                <c:pt idx="6851">
                  <c:v>12.332348083682009</c:v>
                </c:pt>
                <c:pt idx="6852">
                  <c:v>12.363144184100419</c:v>
                </c:pt>
                <c:pt idx="6853">
                  <c:v>12.562822125523013</c:v>
                </c:pt>
                <c:pt idx="6854">
                  <c:v>12.536993138075315</c:v>
                </c:pt>
                <c:pt idx="6855">
                  <c:v>12.536993138075315</c:v>
                </c:pt>
                <c:pt idx="6856">
                  <c:v>12.536993138075315</c:v>
                </c:pt>
                <c:pt idx="6857">
                  <c:v>12.61348667782427</c:v>
                </c:pt>
                <c:pt idx="6858">
                  <c:v>12.586664267782426</c:v>
                </c:pt>
                <c:pt idx="6859">
                  <c:v>12.427716652719667</c:v>
                </c:pt>
                <c:pt idx="6860">
                  <c:v>12.581697154811716</c:v>
                </c:pt>
                <c:pt idx="6861">
                  <c:v>12.475400937238494</c:v>
                </c:pt>
                <c:pt idx="6862">
                  <c:v>12.475400937238494</c:v>
                </c:pt>
                <c:pt idx="6863">
                  <c:v>12.475400937238494</c:v>
                </c:pt>
                <c:pt idx="6864">
                  <c:v>12.601565606694562</c:v>
                </c:pt>
                <c:pt idx="6865">
                  <c:v>12.743625037656905</c:v>
                </c:pt>
                <c:pt idx="6866">
                  <c:v>12.559841857740587</c:v>
                </c:pt>
                <c:pt idx="6867">
                  <c:v>12.596598493723851</c:v>
                </c:pt>
                <c:pt idx="6868">
                  <c:v>12.596598493723851</c:v>
                </c:pt>
                <c:pt idx="6869">
                  <c:v>12.596598493723851</c:v>
                </c:pt>
                <c:pt idx="6870">
                  <c:v>12.596598493723851</c:v>
                </c:pt>
                <c:pt idx="6871">
                  <c:v>12.358177071129708</c:v>
                </c:pt>
                <c:pt idx="6872">
                  <c:v>12.387979748953976</c:v>
                </c:pt>
                <c:pt idx="6873">
                  <c:v>12.417782426778244</c:v>
                </c:pt>
                <c:pt idx="6874">
                  <c:v>12.378045523012554</c:v>
                </c:pt>
                <c:pt idx="6875">
                  <c:v>12.346256</c:v>
                </c:pt>
                <c:pt idx="6876">
                  <c:v>12.346256</c:v>
                </c:pt>
                <c:pt idx="6877">
                  <c:v>12.346256</c:v>
                </c:pt>
                <c:pt idx="6878">
                  <c:v>12.490217764804004</c:v>
                </c:pt>
                <c:pt idx="6879">
                  <c:v>12.425860717264388</c:v>
                </c:pt>
                <c:pt idx="6880">
                  <c:v>12.569426438698917</c:v>
                </c:pt>
                <c:pt idx="6881">
                  <c:v>12.876360050041701</c:v>
                </c:pt>
                <c:pt idx="6882">
                  <c:v>12.675368040033362</c:v>
                </c:pt>
                <c:pt idx="6883">
                  <c:v>12.675368040033362</c:v>
                </c:pt>
                <c:pt idx="6884">
                  <c:v>12.675368040033362</c:v>
                </c:pt>
                <c:pt idx="6885">
                  <c:v>12.722893244370308</c:v>
                </c:pt>
                <c:pt idx="6886">
                  <c:v>12.829824954128441</c:v>
                </c:pt>
                <c:pt idx="6887">
                  <c:v>12.688239449541284</c:v>
                </c:pt>
                <c:pt idx="6888">
                  <c:v>12.906063302752294</c:v>
                </c:pt>
                <c:pt idx="6889">
                  <c:v>12.750616280233528</c:v>
                </c:pt>
                <c:pt idx="6890">
                  <c:v>12.750616280233528</c:v>
                </c:pt>
                <c:pt idx="6891">
                  <c:v>12.750616280233528</c:v>
                </c:pt>
                <c:pt idx="6892">
                  <c:v>12.643684570475395</c:v>
                </c:pt>
                <c:pt idx="6893">
                  <c:v>12.732794328607172</c:v>
                </c:pt>
                <c:pt idx="6894">
                  <c:v>12.633783486238531</c:v>
                </c:pt>
                <c:pt idx="6895">
                  <c:v>12.526851776480399</c:v>
                </c:pt>
                <c:pt idx="6896">
                  <c:v>12.292196080066722</c:v>
                </c:pt>
                <c:pt idx="6897">
                  <c:v>12.292196080066722</c:v>
                </c:pt>
                <c:pt idx="6898">
                  <c:v>12.292196080066722</c:v>
                </c:pt>
                <c:pt idx="6899">
                  <c:v>12.155561117597999</c:v>
                </c:pt>
                <c:pt idx="6900">
                  <c:v>12.010015179316097</c:v>
                </c:pt>
                <c:pt idx="6901">
                  <c:v>12.08922385321101</c:v>
                </c:pt>
                <c:pt idx="6902">
                  <c:v>12.158531442869055</c:v>
                </c:pt>
                <c:pt idx="6903">
                  <c:v>12.151600683903251</c:v>
                </c:pt>
                <c:pt idx="6904">
                  <c:v>12.151600683903251</c:v>
                </c:pt>
                <c:pt idx="6905">
                  <c:v>12.151600683903251</c:v>
                </c:pt>
                <c:pt idx="6906">
                  <c:v>12.208036864053378</c:v>
                </c:pt>
                <c:pt idx="6907">
                  <c:v>12.151600683903251</c:v>
                </c:pt>
                <c:pt idx="6908">
                  <c:v>11.977976159600999</c:v>
                </c:pt>
                <c:pt idx="6909">
                  <c:v>12.16251080631754</c:v>
                </c:pt>
                <c:pt idx="6910">
                  <c:v>12.053961014131339</c:v>
                </c:pt>
                <c:pt idx="6911">
                  <c:v>12.053961014131339</c:v>
                </c:pt>
                <c:pt idx="6912">
                  <c:v>12.053961014131339</c:v>
                </c:pt>
                <c:pt idx="6913">
                  <c:v>12.213825253532836</c:v>
                </c:pt>
                <c:pt idx="6914">
                  <c:v>12.145734929343309</c:v>
                </c:pt>
                <c:pt idx="6915">
                  <c:v>12.051000565253533</c:v>
                </c:pt>
                <c:pt idx="6916">
                  <c:v>12.182247132169579</c:v>
                </c:pt>
                <c:pt idx="6917">
                  <c:v>12.081591870324191</c:v>
                </c:pt>
                <c:pt idx="6918">
                  <c:v>12.081591870324191</c:v>
                </c:pt>
                <c:pt idx="6919">
                  <c:v>12.081591870324191</c:v>
                </c:pt>
                <c:pt idx="6920">
                  <c:v>12.120077705735662</c:v>
                </c:pt>
                <c:pt idx="6921">
                  <c:v>12.120077705735662</c:v>
                </c:pt>
                <c:pt idx="6922">
                  <c:v>12.10823591022444</c:v>
                </c:pt>
                <c:pt idx="6923">
                  <c:v>12.221719783873651</c:v>
                </c:pt>
                <c:pt idx="6924">
                  <c:v>11.999686118038239</c:v>
                </c:pt>
                <c:pt idx="6925">
                  <c:v>11.999686118038239</c:v>
                </c:pt>
                <c:pt idx="6926">
                  <c:v>11.999686118038239</c:v>
                </c:pt>
                <c:pt idx="6927">
                  <c:v>12.020409260182877</c:v>
                </c:pt>
                <c:pt idx="6928">
                  <c:v>12.001659750623444</c:v>
                </c:pt>
                <c:pt idx="6929">
                  <c:v>12.07073689110557</c:v>
                </c:pt>
                <c:pt idx="6930">
                  <c:v>12.05889509559435</c:v>
                </c:pt>
                <c:pt idx="6931">
                  <c:v>12.084552319201997</c:v>
                </c:pt>
                <c:pt idx="6932">
                  <c:v>12.084552319201997</c:v>
                </c:pt>
                <c:pt idx="6933">
                  <c:v>12.084552319201997</c:v>
                </c:pt>
                <c:pt idx="6934">
                  <c:v>12.084552319201997</c:v>
                </c:pt>
                <c:pt idx="6935">
                  <c:v>12.084552319201997</c:v>
                </c:pt>
                <c:pt idx="6936">
                  <c:v>12.026330157938487</c:v>
                </c:pt>
                <c:pt idx="6937">
                  <c:v>11.979949792186202</c:v>
                </c:pt>
                <c:pt idx="6938">
                  <c:v>11.940477140482129</c:v>
                </c:pt>
                <c:pt idx="6939">
                  <c:v>11.90090637945319</c:v>
                </c:pt>
                <c:pt idx="6940">
                  <c:v>11.90090637945319</c:v>
                </c:pt>
                <c:pt idx="6941">
                  <c:v>11.90090637945319</c:v>
                </c:pt>
                <c:pt idx="6942">
                  <c:v>11.940248218724109</c:v>
                </c:pt>
                <c:pt idx="6943">
                  <c:v>11.856646810273405</c:v>
                </c:pt>
                <c:pt idx="6944">
                  <c:v>11.718950372825185</c:v>
                </c:pt>
                <c:pt idx="6945">
                  <c:v>11.748456752278376</c:v>
                </c:pt>
                <c:pt idx="6946">
                  <c:v>11.748456752278376</c:v>
                </c:pt>
                <c:pt idx="6947">
                  <c:v>11.748456752278376</c:v>
                </c:pt>
                <c:pt idx="6948">
                  <c:v>11.664855343827671</c:v>
                </c:pt>
                <c:pt idx="6949">
                  <c:v>11.723868102734054</c:v>
                </c:pt>
                <c:pt idx="6950">
                  <c:v>11.623546412593207</c:v>
                </c:pt>
                <c:pt idx="6951">
                  <c:v>11.715999734879865</c:v>
                </c:pt>
                <c:pt idx="6952">
                  <c:v>11.628464142502072</c:v>
                </c:pt>
                <c:pt idx="6953">
                  <c:v>11.628464142502072</c:v>
                </c:pt>
                <c:pt idx="6954">
                  <c:v>11.628464142502072</c:v>
                </c:pt>
                <c:pt idx="6955">
                  <c:v>11.553714647887325</c:v>
                </c:pt>
                <c:pt idx="6956">
                  <c:v>11.617645136702569</c:v>
                </c:pt>
                <c:pt idx="6957">
                  <c:v>11.674690803645403</c:v>
                </c:pt>
                <c:pt idx="6958">
                  <c:v>11.650102154101079</c:v>
                </c:pt>
                <c:pt idx="6959">
                  <c:v>11.782880861640432</c:v>
                </c:pt>
                <c:pt idx="6960">
                  <c:v>11.782880861640432</c:v>
                </c:pt>
                <c:pt idx="6961">
                  <c:v>11.782880861640432</c:v>
                </c:pt>
                <c:pt idx="6962">
                  <c:v>12.122204225352112</c:v>
                </c:pt>
                <c:pt idx="6963">
                  <c:v>12.215641093620546</c:v>
                </c:pt>
                <c:pt idx="6964">
                  <c:v>12.03860281690141</c:v>
                </c:pt>
                <c:pt idx="6965">
                  <c:v>12.176299254349628</c:v>
                </c:pt>
                <c:pt idx="6966">
                  <c:v>11.963853322286662</c:v>
                </c:pt>
                <c:pt idx="6967">
                  <c:v>11.963853322286662</c:v>
                </c:pt>
                <c:pt idx="6968">
                  <c:v>11.963853322286662</c:v>
                </c:pt>
                <c:pt idx="6969">
                  <c:v>11.538961458160729</c:v>
                </c:pt>
                <c:pt idx="6970">
                  <c:v>11.455117409240925</c:v>
                </c:pt>
                <c:pt idx="6971">
                  <c:v>11.402225033003301</c:v>
                </c:pt>
                <c:pt idx="6972">
                  <c:v>11.409081452145214</c:v>
                </c:pt>
                <c:pt idx="6973">
                  <c:v>11.386553217821783</c:v>
                </c:pt>
                <c:pt idx="6974">
                  <c:v>11.386553217821783</c:v>
                </c:pt>
                <c:pt idx="6975">
                  <c:v>11.386553217821783</c:v>
                </c:pt>
                <c:pt idx="6976">
                  <c:v>11.399286567656766</c:v>
                </c:pt>
                <c:pt idx="6977">
                  <c:v>11.560902161716172</c:v>
                </c:pt>
                <c:pt idx="6978">
                  <c:v>11.513886716171616</c:v>
                </c:pt>
                <c:pt idx="6979">
                  <c:v>11.624568910891091</c:v>
                </c:pt>
                <c:pt idx="6980">
                  <c:v>11.557963696369637</c:v>
                </c:pt>
                <c:pt idx="6981">
                  <c:v>11.557963696369637</c:v>
                </c:pt>
                <c:pt idx="6982">
                  <c:v>11.557963696369637</c:v>
                </c:pt>
                <c:pt idx="6983">
                  <c:v>11.342476237623764</c:v>
                </c:pt>
                <c:pt idx="6984">
                  <c:v>11.420835313531352</c:v>
                </c:pt>
                <c:pt idx="6985">
                  <c:v>11.357168564356437</c:v>
                </c:pt>
                <c:pt idx="6986">
                  <c:v>11.523681600660067</c:v>
                </c:pt>
                <c:pt idx="6987">
                  <c:v>11.428671221122112</c:v>
                </c:pt>
                <c:pt idx="6988">
                  <c:v>11.428671221122112</c:v>
                </c:pt>
                <c:pt idx="6989">
                  <c:v>11.428671221122112</c:v>
                </c:pt>
                <c:pt idx="6990">
                  <c:v>11.611835561056106</c:v>
                </c:pt>
                <c:pt idx="6991">
                  <c:v>11.618691980198021</c:v>
                </c:pt>
                <c:pt idx="6992">
                  <c:v>11.649056122112212</c:v>
                </c:pt>
                <c:pt idx="6993">
                  <c:v>11.699989521452146</c:v>
                </c:pt>
                <c:pt idx="6994">
                  <c:v>11.642199702970297</c:v>
                </c:pt>
                <c:pt idx="6995">
                  <c:v>11.642199702970297</c:v>
                </c:pt>
                <c:pt idx="6996">
                  <c:v>11.642199702970297</c:v>
                </c:pt>
                <c:pt idx="6997">
                  <c:v>11.660809983498352</c:v>
                </c:pt>
                <c:pt idx="6998">
                  <c:v>11.437937697368421</c:v>
                </c:pt>
                <c:pt idx="6999">
                  <c:v>11.397910773026318</c:v>
                </c:pt>
                <c:pt idx="7000">
                  <c:v>11.24170814144737</c:v>
                </c:pt>
                <c:pt idx="7001">
                  <c:v>11.339334786184212</c:v>
                </c:pt>
                <c:pt idx="7002">
                  <c:v>11.339334786184212</c:v>
                </c:pt>
                <c:pt idx="7003">
                  <c:v>11.339334786184212</c:v>
                </c:pt>
                <c:pt idx="7004">
                  <c:v>11.378385444078948</c:v>
                </c:pt>
                <c:pt idx="7005">
                  <c:v>11.321761990131579</c:v>
                </c:pt>
                <c:pt idx="7006">
                  <c:v>11.510181414473683</c:v>
                </c:pt>
                <c:pt idx="7007">
                  <c:v>11.459415559210527</c:v>
                </c:pt>
                <c:pt idx="7008">
                  <c:v>11.788417351973687</c:v>
                </c:pt>
                <c:pt idx="7009">
                  <c:v>11.788417351973687</c:v>
                </c:pt>
                <c:pt idx="7010">
                  <c:v>11.788417351973687</c:v>
                </c:pt>
                <c:pt idx="7011">
                  <c:v>11.793298684210527</c:v>
                </c:pt>
                <c:pt idx="7012">
                  <c:v>11.831373075657895</c:v>
                </c:pt>
                <c:pt idx="7013">
                  <c:v>11.973907976973686</c:v>
                </c:pt>
                <c:pt idx="7014">
                  <c:v>11.835278141447368</c:v>
                </c:pt>
                <c:pt idx="7015">
                  <c:v>11.817705345394737</c:v>
                </c:pt>
                <c:pt idx="7016">
                  <c:v>11.817705345394737</c:v>
                </c:pt>
                <c:pt idx="7017">
                  <c:v>11.817705345394737</c:v>
                </c:pt>
                <c:pt idx="7018">
                  <c:v>12.011006101973685</c:v>
                </c:pt>
                <c:pt idx="7019">
                  <c:v>11.873352532894739</c:v>
                </c:pt>
                <c:pt idx="7020">
                  <c:v>11.826491743421055</c:v>
                </c:pt>
                <c:pt idx="7021">
                  <c:v>11.89678292763158</c:v>
                </c:pt>
                <c:pt idx="7022">
                  <c:v>11.89678292763158</c:v>
                </c:pt>
                <c:pt idx="7023">
                  <c:v>11.89678292763158</c:v>
                </c:pt>
                <c:pt idx="7024">
                  <c:v>11.89678292763158</c:v>
                </c:pt>
                <c:pt idx="7025">
                  <c:v>11.89678292763158</c:v>
                </c:pt>
                <c:pt idx="7026">
                  <c:v>11.654668848684214</c:v>
                </c:pt>
                <c:pt idx="7027">
                  <c:v>11.375456644736841</c:v>
                </c:pt>
                <c:pt idx="7028">
                  <c:v>11.355931315789475</c:v>
                </c:pt>
                <c:pt idx="7029">
                  <c:v>11.203026579378069</c:v>
                </c:pt>
                <c:pt idx="7030">
                  <c:v>11.203026579378069</c:v>
                </c:pt>
                <c:pt idx="7031">
                  <c:v>11.203026579378069</c:v>
                </c:pt>
                <c:pt idx="7032">
                  <c:v>11.251600229132569</c:v>
                </c:pt>
                <c:pt idx="7033">
                  <c:v>11.320574811783962</c:v>
                </c:pt>
                <c:pt idx="7034">
                  <c:v>11.273944108019641</c:v>
                </c:pt>
                <c:pt idx="7035">
                  <c:v>11.288516202945992</c:v>
                </c:pt>
                <c:pt idx="7036">
                  <c:v>11.29337356792144</c:v>
                </c:pt>
                <c:pt idx="7037">
                  <c:v>11.29337356792144</c:v>
                </c:pt>
                <c:pt idx="7038">
                  <c:v>11.29337356792144</c:v>
                </c:pt>
                <c:pt idx="7039">
                  <c:v>11.186511538461538</c:v>
                </c:pt>
                <c:pt idx="7040">
                  <c:v>11.31571744680851</c:v>
                </c:pt>
                <c:pt idx="7041">
                  <c:v>11.307945662847791</c:v>
                </c:pt>
                <c:pt idx="7042">
                  <c:v>11.420636530278232</c:v>
                </c:pt>
                <c:pt idx="7043">
                  <c:v>11.390520867430441</c:v>
                </c:pt>
                <c:pt idx="7044">
                  <c:v>11.390520867430441</c:v>
                </c:pt>
                <c:pt idx="7045">
                  <c:v>11.390520867430441</c:v>
                </c:pt>
                <c:pt idx="7046">
                  <c:v>11.265200851063829</c:v>
                </c:pt>
                <c:pt idx="7047">
                  <c:v>11.298230932896889</c:v>
                </c:pt>
                <c:pt idx="7048">
                  <c:v>11.196226268412438</c:v>
                </c:pt>
                <c:pt idx="7049">
                  <c:v>11.220513093289691</c:v>
                </c:pt>
                <c:pt idx="7050">
                  <c:v>11.23022782324059</c:v>
                </c:pt>
                <c:pt idx="7051">
                  <c:v>11.23022782324059</c:v>
                </c:pt>
                <c:pt idx="7052">
                  <c:v>11.23022782324059</c:v>
                </c:pt>
                <c:pt idx="7053">
                  <c:v>11.19136890343699</c:v>
                </c:pt>
                <c:pt idx="7054">
                  <c:v>11.29337356792144</c:v>
                </c:pt>
                <c:pt idx="7055">
                  <c:v>11.225370458265138</c:v>
                </c:pt>
                <c:pt idx="7056">
                  <c:v>11.196226268412438</c:v>
                </c:pt>
                <c:pt idx="7057">
                  <c:v>10.956272438625206</c:v>
                </c:pt>
                <c:pt idx="7058">
                  <c:v>10.956272438625206</c:v>
                </c:pt>
                <c:pt idx="7059">
                  <c:v>10.876169715678312</c:v>
                </c:pt>
                <c:pt idx="7060">
                  <c:v>10.876169715678312</c:v>
                </c:pt>
                <c:pt idx="7061">
                  <c:v>10.897385865150286</c:v>
                </c:pt>
                <c:pt idx="7062">
                  <c:v>10.873276604386678</c:v>
                </c:pt>
                <c:pt idx="7063">
                  <c:v>10.863632900081237</c:v>
                </c:pt>
                <c:pt idx="7064">
                  <c:v>10.834701787164908</c:v>
                </c:pt>
                <c:pt idx="7065">
                  <c:v>10.834701787164908</c:v>
                </c:pt>
                <c:pt idx="7066">
                  <c:v>10.834701787164908</c:v>
                </c:pt>
                <c:pt idx="7067">
                  <c:v>10.802877562956947</c:v>
                </c:pt>
                <c:pt idx="7068">
                  <c:v>10.789376376929328</c:v>
                </c:pt>
                <c:pt idx="7069">
                  <c:v>10.935960682372057</c:v>
                </c:pt>
                <c:pt idx="7070">
                  <c:v>10.878098456539401</c:v>
                </c:pt>
                <c:pt idx="7071">
                  <c:v>10.914744532900082</c:v>
                </c:pt>
                <c:pt idx="7072">
                  <c:v>10.914744532900082</c:v>
                </c:pt>
                <c:pt idx="7073">
                  <c:v>10.914744532900082</c:v>
                </c:pt>
                <c:pt idx="7074">
                  <c:v>10.615789699431357</c:v>
                </c:pt>
                <c:pt idx="7075">
                  <c:v>10.62350466287571</c:v>
                </c:pt>
                <c:pt idx="7076">
                  <c:v>10.612896588139725</c:v>
                </c:pt>
                <c:pt idx="7077">
                  <c:v>10.468241023558084</c:v>
                </c:pt>
                <c:pt idx="7078">
                  <c:v>10.351552201462228</c:v>
                </c:pt>
                <c:pt idx="7079">
                  <c:v>10.351552201462228</c:v>
                </c:pt>
                <c:pt idx="7080">
                  <c:v>10.351552201462228</c:v>
                </c:pt>
                <c:pt idx="7081">
                  <c:v>9.8095760194963457</c:v>
                </c:pt>
                <c:pt idx="7082">
                  <c:v>9.8365783915515834</c:v>
                </c:pt>
                <c:pt idx="7083">
                  <c:v>9.9686971405361504</c:v>
                </c:pt>
                <c:pt idx="7084">
                  <c:v>10.050668627132415</c:v>
                </c:pt>
                <c:pt idx="7085">
                  <c:v>10.280188789601951</c:v>
                </c:pt>
                <c:pt idx="7086">
                  <c:v>10.280188789601951</c:v>
                </c:pt>
                <c:pt idx="7087">
                  <c:v>10.280188789601951</c:v>
                </c:pt>
                <c:pt idx="7088">
                  <c:v>10.280188789601951</c:v>
                </c:pt>
                <c:pt idx="7089">
                  <c:v>10.065134183590578</c:v>
                </c:pt>
                <c:pt idx="7090">
                  <c:v>10.019192886014551</c:v>
                </c:pt>
                <c:pt idx="7091">
                  <c:v>9.901150670978172</c:v>
                </c:pt>
                <c:pt idx="7092">
                  <c:v>10.019192886014551</c:v>
                </c:pt>
                <c:pt idx="7093">
                  <c:v>10.019192886014551</c:v>
                </c:pt>
                <c:pt idx="7094">
                  <c:v>10.019192886014551</c:v>
                </c:pt>
                <c:pt idx="7095">
                  <c:v>10.193856976556184</c:v>
                </c:pt>
                <c:pt idx="7096">
                  <c:v>10.055661212611156</c:v>
                </c:pt>
                <c:pt idx="7097">
                  <c:v>10.36948075990299</c:v>
                </c:pt>
                <c:pt idx="7098">
                  <c:v>10.407868472109945</c:v>
                </c:pt>
                <c:pt idx="7099">
                  <c:v>10.351246596604689</c:v>
                </c:pt>
                <c:pt idx="7100">
                  <c:v>10.351246596604689</c:v>
                </c:pt>
                <c:pt idx="7101">
                  <c:v>10.351246596604689</c:v>
                </c:pt>
                <c:pt idx="7102">
                  <c:v>9.9654500889248183</c:v>
                </c:pt>
                <c:pt idx="7103">
                  <c:v>10.023991350040422</c:v>
                </c:pt>
                <c:pt idx="7104">
                  <c:v>10.043185206143898</c:v>
                </c:pt>
                <c:pt idx="7105">
                  <c:v>9.9904021018593383</c:v>
                </c:pt>
                <c:pt idx="7106">
                  <c:v>10.190018205335489</c:v>
                </c:pt>
                <c:pt idx="7107">
                  <c:v>10.190018205335489</c:v>
                </c:pt>
                <c:pt idx="7108">
                  <c:v>10.190018205335489</c:v>
                </c:pt>
                <c:pt idx="7109">
                  <c:v>10.217849296685531</c:v>
                </c:pt>
                <c:pt idx="7110">
                  <c:v>10.249519159256264</c:v>
                </c:pt>
                <c:pt idx="7111">
                  <c:v>10.057580598221506</c:v>
                </c:pt>
                <c:pt idx="7112">
                  <c:v>10.224567146321746</c:v>
                </c:pt>
                <c:pt idx="7113">
                  <c:v>10.186179434114797</c:v>
                </c:pt>
                <c:pt idx="7114">
                  <c:v>10.186179434114797</c:v>
                </c:pt>
                <c:pt idx="7115">
                  <c:v>10.186179434114797</c:v>
                </c:pt>
                <c:pt idx="7116">
                  <c:v>10.197695747776878</c:v>
                </c:pt>
                <c:pt idx="7117">
                  <c:v>10.148751414713015</c:v>
                </c:pt>
                <c:pt idx="7118">
                  <c:v>10.17274373484236</c:v>
                </c:pt>
                <c:pt idx="7119">
                  <c:v>10.129557558609537</c:v>
                </c:pt>
                <c:pt idx="7120">
                  <c:v>9.8988917969379546</c:v>
                </c:pt>
                <c:pt idx="7121">
                  <c:v>9.8988917969379546</c:v>
                </c:pt>
                <c:pt idx="7122">
                  <c:v>9.8988917969379546</c:v>
                </c:pt>
                <c:pt idx="7123">
                  <c:v>9.9342859790491538</c:v>
                </c:pt>
                <c:pt idx="7124">
                  <c:v>10.007944141821113</c:v>
                </c:pt>
                <c:pt idx="7125">
                  <c:v>10.06342691377921</c:v>
                </c:pt>
                <c:pt idx="7126">
                  <c:v>10.254746817082999</c:v>
                </c:pt>
                <c:pt idx="7127">
                  <c:v>10.221265834004836</c:v>
                </c:pt>
                <c:pt idx="7128">
                  <c:v>10.221265834004836</c:v>
                </c:pt>
                <c:pt idx="7129">
                  <c:v>10.221265834004836</c:v>
                </c:pt>
                <c:pt idx="7130">
                  <c:v>10.06342691377921</c:v>
                </c:pt>
                <c:pt idx="7131">
                  <c:v>9.9964649476228864</c:v>
                </c:pt>
                <c:pt idx="7132">
                  <c:v>10.044294923448833</c:v>
                </c:pt>
                <c:pt idx="7133">
                  <c:v>9.9505481708299772</c:v>
                </c:pt>
                <c:pt idx="7134">
                  <c:v>9.9103709911361815</c:v>
                </c:pt>
                <c:pt idx="7135">
                  <c:v>9.9103709911361815</c:v>
                </c:pt>
                <c:pt idx="7136">
                  <c:v>9.9103709911361815</c:v>
                </c:pt>
                <c:pt idx="7137">
                  <c:v>10.006030942788076</c:v>
                </c:pt>
                <c:pt idx="7138">
                  <c:v>10.034728928283645</c:v>
                </c:pt>
                <c:pt idx="7139">
                  <c:v>9.9935951490733288</c:v>
                </c:pt>
                <c:pt idx="7140">
                  <c:v>9.9103709911361815</c:v>
                </c:pt>
                <c:pt idx="7141">
                  <c:v>10.004117743755037</c:v>
                </c:pt>
                <c:pt idx="7142">
                  <c:v>10.004117743755037</c:v>
                </c:pt>
                <c:pt idx="7143">
                  <c:v>10.004117743755037</c:v>
                </c:pt>
                <c:pt idx="7144">
                  <c:v>9.9601141659951669</c:v>
                </c:pt>
                <c:pt idx="7145">
                  <c:v>9.9754197582594681</c:v>
                </c:pt>
                <c:pt idx="7146">
                  <c:v>9.9658537630942785</c:v>
                </c:pt>
                <c:pt idx="7147">
                  <c:v>10.013683738920227</c:v>
                </c:pt>
                <c:pt idx="7148">
                  <c:v>9.9582009669621296</c:v>
                </c:pt>
                <c:pt idx="7149">
                  <c:v>9.9582009669621296</c:v>
                </c:pt>
                <c:pt idx="7150">
                  <c:v>9.9582009669621296</c:v>
                </c:pt>
                <c:pt idx="7151">
                  <c:v>9.8127371405622501</c:v>
                </c:pt>
                <c:pt idx="7152">
                  <c:v>10.007256465863453</c:v>
                </c:pt>
                <c:pt idx="7153">
                  <c:v>9.9967676787148605</c:v>
                </c:pt>
                <c:pt idx="7154">
                  <c:v>9.9500448995983941</c:v>
                </c:pt>
                <c:pt idx="7155">
                  <c:v>10.090213236947791</c:v>
                </c:pt>
                <c:pt idx="7156">
                  <c:v>10.090213236947791</c:v>
                </c:pt>
                <c:pt idx="7157">
                  <c:v>10.090213236947791</c:v>
                </c:pt>
                <c:pt idx="7158">
                  <c:v>9.8451570281124479</c:v>
                </c:pt>
                <c:pt idx="7159">
                  <c:v>9.8461105542168692</c:v>
                </c:pt>
                <c:pt idx="7160">
                  <c:v>9.8384823453815251</c:v>
                </c:pt>
                <c:pt idx="7161">
                  <c:v>9.8594599196787165</c:v>
                </c:pt>
                <c:pt idx="7162">
                  <c:v>9.7850848835341377</c:v>
                </c:pt>
                <c:pt idx="7163">
                  <c:v>9.7850848835341377</c:v>
                </c:pt>
                <c:pt idx="7164">
                  <c:v>9.7850848835341377</c:v>
                </c:pt>
                <c:pt idx="7165">
                  <c:v>9.8575528674698809</c:v>
                </c:pt>
                <c:pt idx="7166">
                  <c:v>9.8995080160642566</c:v>
                </c:pt>
                <c:pt idx="7167">
                  <c:v>9.9929535742971893</c:v>
                </c:pt>
                <c:pt idx="7168">
                  <c:v>9.878530441767067</c:v>
                </c:pt>
                <c:pt idx="7169">
                  <c:v>9.9872324176706844</c:v>
                </c:pt>
                <c:pt idx="7170">
                  <c:v>9.9872324176706844</c:v>
                </c:pt>
                <c:pt idx="7171">
                  <c:v>9.9872324176706844</c:v>
                </c:pt>
                <c:pt idx="7172">
                  <c:v>9.9433702168674714</c:v>
                </c:pt>
                <c:pt idx="7173">
                  <c:v>9.959580160642572</c:v>
                </c:pt>
                <c:pt idx="7174">
                  <c:v>9.9691154216867481</c:v>
                </c:pt>
                <c:pt idx="7175">
                  <c:v>9.8594599196787165</c:v>
                </c:pt>
                <c:pt idx="7176">
                  <c:v>9.7688749397590353</c:v>
                </c:pt>
                <c:pt idx="7177">
                  <c:v>9.7688749397590353</c:v>
                </c:pt>
                <c:pt idx="7178">
                  <c:v>9.7688749397590353</c:v>
                </c:pt>
                <c:pt idx="7179">
                  <c:v>9.7688749397590353</c:v>
                </c:pt>
                <c:pt idx="7180">
                  <c:v>9.7593396787148592</c:v>
                </c:pt>
                <c:pt idx="7181">
                  <c:v>9.778410200803215</c:v>
                </c:pt>
                <c:pt idx="7182">
                  <c:v>9.6668476465863442</c:v>
                </c:pt>
                <c:pt idx="7183">
                  <c:v>9.6306136546184753</c:v>
                </c:pt>
                <c:pt idx="7184">
                  <c:v>9.6306136546184753</c:v>
                </c:pt>
                <c:pt idx="7185">
                  <c:v>9.6306136546184753</c:v>
                </c:pt>
                <c:pt idx="7186">
                  <c:v>9.6639870682730908</c:v>
                </c:pt>
                <c:pt idx="7187">
                  <c:v>9.6506377028112471</c:v>
                </c:pt>
                <c:pt idx="7188">
                  <c:v>9.7116633734939768</c:v>
                </c:pt>
                <c:pt idx="7189">
                  <c:v>9.7259662650602401</c:v>
                </c:pt>
                <c:pt idx="7190">
                  <c:v>9.7622002570281126</c:v>
                </c:pt>
                <c:pt idx="7191">
                  <c:v>9.7622002570281126</c:v>
                </c:pt>
                <c:pt idx="7192">
                  <c:v>9.7622002570281126</c:v>
                </c:pt>
                <c:pt idx="7193">
                  <c:v>9.6687546987951816</c:v>
                </c:pt>
                <c:pt idx="7194">
                  <c:v>9.690685799196789</c:v>
                </c:pt>
                <c:pt idx="7195">
                  <c:v>9.6859181686747</c:v>
                </c:pt>
                <c:pt idx="7196">
                  <c:v>9.7030816385542167</c:v>
                </c:pt>
                <c:pt idx="7197">
                  <c:v>9.6544518072289165</c:v>
                </c:pt>
                <c:pt idx="7198">
                  <c:v>9.6544518072289165</c:v>
                </c:pt>
                <c:pt idx="7199">
                  <c:v>9.6544518072289165</c:v>
                </c:pt>
                <c:pt idx="7200">
                  <c:v>9.6639870682730908</c:v>
                </c:pt>
                <c:pt idx="7201">
                  <c:v>9.6649405943775086</c:v>
                </c:pt>
                <c:pt idx="7202">
                  <c:v>9.6706617510040154</c:v>
                </c:pt>
                <c:pt idx="7203">
                  <c:v>9.7498044176706831</c:v>
                </c:pt>
                <c:pt idx="7204">
                  <c:v>9.9452772690763052</c:v>
                </c:pt>
                <c:pt idx="7205">
                  <c:v>9.9452772690763052</c:v>
                </c:pt>
                <c:pt idx="7206">
                  <c:v>9.9452772690763052</c:v>
                </c:pt>
                <c:pt idx="7207">
                  <c:v>10.13598248995984</c:v>
                </c:pt>
                <c:pt idx="7208">
                  <c:v>10.035862248995986</c:v>
                </c:pt>
                <c:pt idx="7209">
                  <c:v>10.093073815261045</c:v>
                </c:pt>
                <c:pt idx="7210">
                  <c:v>10.022512883534137</c:v>
                </c:pt>
                <c:pt idx="7211">
                  <c:v>10.069235662650602</c:v>
                </c:pt>
                <c:pt idx="7212">
                  <c:v>10.045030769230772</c:v>
                </c:pt>
                <c:pt idx="7213">
                  <c:v>10.045030769230772</c:v>
                </c:pt>
                <c:pt idx="7214">
                  <c:v>9.9451512019230783</c:v>
                </c:pt>
                <c:pt idx="7215">
                  <c:v>9.9403950320512831</c:v>
                </c:pt>
                <c:pt idx="7216">
                  <c:v>9.9451512019230783</c:v>
                </c:pt>
                <c:pt idx="7217">
                  <c:v>9.9927129006410276</c:v>
                </c:pt>
                <c:pt idx="7218">
                  <c:v>9.7977099358974389</c:v>
                </c:pt>
                <c:pt idx="7219">
                  <c:v>9.7977099358974389</c:v>
                </c:pt>
                <c:pt idx="7220">
                  <c:v>9.7977099358974389</c:v>
                </c:pt>
                <c:pt idx="7221">
                  <c:v>9.7596605769230784</c:v>
                </c:pt>
                <c:pt idx="7222">
                  <c:v>9.647414967948718</c:v>
                </c:pt>
                <c:pt idx="7223">
                  <c:v>9.5979508012820531</c:v>
                </c:pt>
                <c:pt idx="7224">
                  <c:v>9.6873667948717941</c:v>
                </c:pt>
                <c:pt idx="7225">
                  <c:v>9.6664396474358991</c:v>
                </c:pt>
                <c:pt idx="7226">
                  <c:v>9.6664396474358991</c:v>
                </c:pt>
                <c:pt idx="7227">
                  <c:v>9.6664396474358991</c:v>
                </c:pt>
                <c:pt idx="7228">
                  <c:v>9.8338568269230784</c:v>
                </c:pt>
                <c:pt idx="7229">
                  <c:v>9.6788056891025658</c:v>
                </c:pt>
                <c:pt idx="7230">
                  <c:v>9.7549044070512831</c:v>
                </c:pt>
                <c:pt idx="7231">
                  <c:v>9.7568068750000005</c:v>
                </c:pt>
                <c:pt idx="7232">
                  <c:v>9.6816593910256419</c:v>
                </c:pt>
                <c:pt idx="7233">
                  <c:v>9.6816593910256419</c:v>
                </c:pt>
                <c:pt idx="7234">
                  <c:v>9.6816593910256419</c:v>
                </c:pt>
                <c:pt idx="7235">
                  <c:v>9.6683421153846165</c:v>
                </c:pt>
                <c:pt idx="7236">
                  <c:v>9.6968791346153864</c:v>
                </c:pt>
                <c:pt idx="7237">
                  <c:v>9.7644167467948755</c:v>
                </c:pt>
                <c:pt idx="7238">
                  <c:v>9.7425383653846165</c:v>
                </c:pt>
                <c:pt idx="7239">
                  <c:v>9.835759294871794</c:v>
                </c:pt>
                <c:pt idx="7240">
                  <c:v>9.835759294871794</c:v>
                </c:pt>
                <c:pt idx="7241">
                  <c:v>9.835759294871794</c:v>
                </c:pt>
                <c:pt idx="7242">
                  <c:v>9.9860542628205113</c:v>
                </c:pt>
                <c:pt idx="7243">
                  <c:v>9.9070335725677836</c:v>
                </c:pt>
                <c:pt idx="7244">
                  <c:v>9.7839648325358866</c:v>
                </c:pt>
                <c:pt idx="7245">
                  <c:v>9.7650311802232856</c:v>
                </c:pt>
                <c:pt idx="7246">
                  <c:v>9.9240738596491251</c:v>
                </c:pt>
                <c:pt idx="7247">
                  <c:v>9.9240738596491251</c:v>
                </c:pt>
                <c:pt idx="7248">
                  <c:v>9.9240738596491251</c:v>
                </c:pt>
                <c:pt idx="7249">
                  <c:v>9.906086889952153</c:v>
                </c:pt>
                <c:pt idx="7250">
                  <c:v>10.020635486443384</c:v>
                </c:pt>
                <c:pt idx="7251">
                  <c:v>9.9685679425837321</c:v>
                </c:pt>
                <c:pt idx="7252">
                  <c:v>9.9960217384370011</c:v>
                </c:pt>
                <c:pt idx="7253">
                  <c:v>9.9969684210526335</c:v>
                </c:pt>
                <c:pt idx="7254">
                  <c:v>9.9969684210526335</c:v>
                </c:pt>
                <c:pt idx="7255">
                  <c:v>9.9969684210526335</c:v>
                </c:pt>
                <c:pt idx="7256">
                  <c:v>10.034835725677832</c:v>
                </c:pt>
                <c:pt idx="7257">
                  <c:v>10.11625043062201</c:v>
                </c:pt>
                <c:pt idx="7258">
                  <c:v>10.171158022328548</c:v>
                </c:pt>
                <c:pt idx="7259">
                  <c:v>10.408775358851674</c:v>
                </c:pt>
                <c:pt idx="7260">
                  <c:v>10.71644720893142</c:v>
                </c:pt>
                <c:pt idx="7261">
                  <c:v>10.71644720893142</c:v>
                </c:pt>
                <c:pt idx="7262">
                  <c:v>10.71644720893142</c:v>
                </c:pt>
                <c:pt idx="7263">
                  <c:v>10.773248165869218</c:v>
                </c:pt>
                <c:pt idx="7264">
                  <c:v>10.901997001594896</c:v>
                </c:pt>
                <c:pt idx="7265">
                  <c:v>10.981518341307813</c:v>
                </c:pt>
                <c:pt idx="7266">
                  <c:v>10.976784928229666</c:v>
                </c:pt>
                <c:pt idx="7267">
                  <c:v>11.142454385964911</c:v>
                </c:pt>
                <c:pt idx="7268">
                  <c:v>11.142454385964911</c:v>
                </c:pt>
                <c:pt idx="7269">
                  <c:v>11.142454385964911</c:v>
                </c:pt>
                <c:pt idx="7270">
                  <c:v>11.049679489633174</c:v>
                </c:pt>
                <c:pt idx="7271">
                  <c:v>10.604738660287083</c:v>
                </c:pt>
                <c:pt idx="7272">
                  <c:v>10.624618995215311</c:v>
                </c:pt>
                <c:pt idx="7273">
                  <c:v>10.496618332009531</c:v>
                </c:pt>
                <c:pt idx="7274">
                  <c:v>10.768180142970612</c:v>
                </c:pt>
                <c:pt idx="7275">
                  <c:v>10.768180142970612</c:v>
                </c:pt>
                <c:pt idx="7276">
                  <c:v>10.768180142970612</c:v>
                </c:pt>
                <c:pt idx="7277">
                  <c:v>10.656915234312947</c:v>
                </c:pt>
                <c:pt idx="7278">
                  <c:v>10.42684203335981</c:v>
                </c:pt>
                <c:pt idx="7279">
                  <c:v>10.443814646544878</c:v>
                </c:pt>
                <c:pt idx="7280">
                  <c:v>10.53433525019857</c:v>
                </c:pt>
                <c:pt idx="7281">
                  <c:v>10.579595552025417</c:v>
                </c:pt>
                <c:pt idx="7282">
                  <c:v>10.579595552025417</c:v>
                </c:pt>
                <c:pt idx="7283">
                  <c:v>10.579595552025417</c:v>
                </c:pt>
                <c:pt idx="7284">
                  <c:v>10.672002001588561</c:v>
                </c:pt>
                <c:pt idx="7285">
                  <c:v>10.738949531374105</c:v>
                </c:pt>
                <c:pt idx="7286">
                  <c:v>10.496618332009531</c:v>
                </c:pt>
                <c:pt idx="7287">
                  <c:v>10.466444797458299</c:v>
                </c:pt>
                <c:pt idx="7288">
                  <c:v>10.560737092930896</c:v>
                </c:pt>
                <c:pt idx="7289">
                  <c:v>10.560737092930896</c:v>
                </c:pt>
                <c:pt idx="7290">
                  <c:v>10.560737092930896</c:v>
                </c:pt>
                <c:pt idx="7291">
                  <c:v>10.53433525019857</c:v>
                </c:pt>
                <c:pt idx="7292">
                  <c:v>10.480588641779189</c:v>
                </c:pt>
                <c:pt idx="7293">
                  <c:v>10.518305559968226</c:v>
                </c:pt>
                <c:pt idx="7294">
                  <c:v>10.566394630659252</c:v>
                </c:pt>
                <c:pt idx="7295">
                  <c:v>10.552250786338364</c:v>
                </c:pt>
                <c:pt idx="7296">
                  <c:v>10.552250786338364</c:v>
                </c:pt>
                <c:pt idx="7297">
                  <c:v>10.552250786338364</c:v>
                </c:pt>
                <c:pt idx="7298">
                  <c:v>10.552250786338364</c:v>
                </c:pt>
                <c:pt idx="7299">
                  <c:v>10.552250786338364</c:v>
                </c:pt>
                <c:pt idx="7300">
                  <c:v>10.43344249404289</c:v>
                </c:pt>
                <c:pt idx="7301">
                  <c:v>9.9780107069102488</c:v>
                </c:pt>
                <c:pt idx="7302">
                  <c:v>9.837515186656077</c:v>
                </c:pt>
                <c:pt idx="7303">
                  <c:v>9.837515186656077</c:v>
                </c:pt>
                <c:pt idx="7304">
                  <c:v>9.8063591607284248</c:v>
                </c:pt>
                <c:pt idx="7305">
                  <c:v>9.8063591607284248</c:v>
                </c:pt>
                <c:pt idx="7306">
                  <c:v>9.7941399841646888</c:v>
                </c:pt>
                <c:pt idx="7307">
                  <c:v>9.7001463182897876</c:v>
                </c:pt>
                <c:pt idx="7308">
                  <c:v>9.7565425178147276</c:v>
                </c:pt>
                <c:pt idx="7309">
                  <c:v>9.7565425178147276</c:v>
                </c:pt>
                <c:pt idx="7310">
                  <c:v>9.7565425178147276</c:v>
                </c:pt>
                <c:pt idx="7311">
                  <c:v>9.7565425178147276</c:v>
                </c:pt>
                <c:pt idx="7312">
                  <c:v>9.9257311163895512</c:v>
                </c:pt>
                <c:pt idx="7313">
                  <c:v>9.8505361836896288</c:v>
                </c:pt>
                <c:pt idx="7314">
                  <c:v>9.8881336500395882</c:v>
                </c:pt>
                <c:pt idx="7315">
                  <c:v>9.9821273159144894</c:v>
                </c:pt>
                <c:pt idx="7316">
                  <c:v>10.019724782264449</c:v>
                </c:pt>
                <c:pt idx="7317">
                  <c:v>10.019724782264449</c:v>
                </c:pt>
                <c:pt idx="7318">
                  <c:v>10.019724782264449</c:v>
                </c:pt>
                <c:pt idx="7319">
                  <c:v>10.019724782264449</c:v>
                </c:pt>
                <c:pt idx="7320">
                  <c:v>9.8129387173396676</c:v>
                </c:pt>
                <c:pt idx="7321">
                  <c:v>9.8129387173396676</c:v>
                </c:pt>
                <c:pt idx="7322">
                  <c:v>9.9069323832145688</c:v>
                </c:pt>
                <c:pt idx="7323">
                  <c:v>9.7753412509897082</c:v>
                </c:pt>
                <c:pt idx="7324">
                  <c:v>9.7753412509897082</c:v>
                </c:pt>
                <c:pt idx="7325">
                  <c:v>9.7753412509897082</c:v>
                </c:pt>
                <c:pt idx="7326">
                  <c:v>9.7753412509897082</c:v>
                </c:pt>
                <c:pt idx="7327">
                  <c:v>9.8881336500395882</c:v>
                </c:pt>
                <c:pt idx="7328">
                  <c:v>9.9257311163895512</c:v>
                </c:pt>
                <c:pt idx="7329">
                  <c:v>9.8129387173396676</c:v>
                </c:pt>
                <c:pt idx="7330">
                  <c:v>9.9069323832145688</c:v>
                </c:pt>
                <c:pt idx="7331">
                  <c:v>9.9069323832145688</c:v>
                </c:pt>
                <c:pt idx="7332">
                  <c:v>9.9069323832145688</c:v>
                </c:pt>
                <c:pt idx="7333">
                  <c:v>9.8693349168646094</c:v>
                </c:pt>
                <c:pt idx="7334">
                  <c:v>9.7753412509897082</c:v>
                </c:pt>
                <c:pt idx="7335">
                  <c:v>9.6833380392156876</c:v>
                </c:pt>
                <c:pt idx="7336">
                  <c:v>9.6833380392156876</c:v>
                </c:pt>
                <c:pt idx="7337">
                  <c:v>9.8881778823529416</c:v>
                </c:pt>
                <c:pt idx="7338">
                  <c:v>9.8881778823529416</c:v>
                </c:pt>
                <c:pt idx="7339">
                  <c:v>9.8881778823529416</c:v>
                </c:pt>
                <c:pt idx="7340">
                  <c:v>9.9067996862745105</c:v>
                </c:pt>
                <c:pt idx="7341">
                  <c:v>9.8881778823529416</c:v>
                </c:pt>
                <c:pt idx="7342">
                  <c:v>9.8695560784313727</c:v>
                </c:pt>
                <c:pt idx="7343">
                  <c:v>9.9067996862745105</c:v>
                </c:pt>
                <c:pt idx="7344">
                  <c:v>9.8881778823529416</c:v>
                </c:pt>
                <c:pt idx="7345">
                  <c:v>9.8881778823529416</c:v>
                </c:pt>
                <c:pt idx="7346">
                  <c:v>9.8881778823529416</c:v>
                </c:pt>
                <c:pt idx="7347">
                  <c:v>9.8695560784313727</c:v>
                </c:pt>
                <c:pt idx="7348">
                  <c:v>9.9254214901960776</c:v>
                </c:pt>
                <c:pt idx="7349">
                  <c:v>9.8323124705882368</c:v>
                </c:pt>
                <c:pt idx="7350">
                  <c:v>9.9440432941176464</c:v>
                </c:pt>
                <c:pt idx="7351">
                  <c:v>9.9067996862745105</c:v>
                </c:pt>
                <c:pt idx="7352">
                  <c:v>9.9067996862745105</c:v>
                </c:pt>
                <c:pt idx="7353">
                  <c:v>9.9067996862745105</c:v>
                </c:pt>
                <c:pt idx="7354">
                  <c:v>9.9254214901960776</c:v>
                </c:pt>
                <c:pt idx="7355">
                  <c:v>9.9626650980392153</c:v>
                </c:pt>
                <c:pt idx="7356">
                  <c:v>9.9254214901960776</c:v>
                </c:pt>
                <c:pt idx="7357">
                  <c:v>9.8323124705882368</c:v>
                </c:pt>
                <c:pt idx="7358">
                  <c:v>9.7764470588235284</c:v>
                </c:pt>
                <c:pt idx="7359">
                  <c:v>9.7764470588235284</c:v>
                </c:pt>
                <c:pt idx="7360">
                  <c:v>9.7764470588235284</c:v>
                </c:pt>
                <c:pt idx="7361">
                  <c:v>9.7392034509803942</c:v>
                </c:pt>
                <c:pt idx="7362">
                  <c:v>9.627472627450981</c:v>
                </c:pt>
                <c:pt idx="7363">
                  <c:v>9.4971200000000007</c:v>
                </c:pt>
                <c:pt idx="7364">
                  <c:v>9.5342181250000007</c:v>
                </c:pt>
                <c:pt idx="7365">
                  <c:v>9.5342181250000007</c:v>
                </c:pt>
                <c:pt idx="7366">
                  <c:v>9.5342181250000007</c:v>
                </c:pt>
                <c:pt idx="7367">
                  <c:v>9.5342181250000007</c:v>
                </c:pt>
                <c:pt idx="7368">
                  <c:v>9.4971200000000007</c:v>
                </c:pt>
                <c:pt idx="7369">
                  <c:v>9.5156690624999989</c:v>
                </c:pt>
                <c:pt idx="7370">
                  <c:v>9.5342181250000007</c:v>
                </c:pt>
                <c:pt idx="7371">
                  <c:v>9.5342181250000007</c:v>
                </c:pt>
                <c:pt idx="7372">
                  <c:v>9.4600218750000007</c:v>
                </c:pt>
                <c:pt idx="7373">
                  <c:v>9.4600218750000007</c:v>
                </c:pt>
                <c:pt idx="7374">
                  <c:v>9.4600218750000007</c:v>
                </c:pt>
                <c:pt idx="7375">
                  <c:v>9.4971200000000007</c:v>
                </c:pt>
                <c:pt idx="7376">
                  <c:v>9.3672765625000007</c:v>
                </c:pt>
                <c:pt idx="7377">
                  <c:v>9.4229237500000007</c:v>
                </c:pt>
                <c:pt idx="7378">
                  <c:v>9.4414728124999989</c:v>
                </c:pt>
                <c:pt idx="7379">
                  <c:v>9.4785709375000007</c:v>
                </c:pt>
                <c:pt idx="7380">
                  <c:v>9.4785709375000007</c:v>
                </c:pt>
                <c:pt idx="7381">
                  <c:v>9.4785709375000007</c:v>
                </c:pt>
                <c:pt idx="7382">
                  <c:v>9.4971200000000007</c:v>
                </c:pt>
                <c:pt idx="7383">
                  <c:v>9.4785709375000007</c:v>
                </c:pt>
                <c:pt idx="7384">
                  <c:v>9.3487275000000007</c:v>
                </c:pt>
                <c:pt idx="7385">
                  <c:v>9.385825624999999</c:v>
                </c:pt>
                <c:pt idx="7386">
                  <c:v>9.4414728124999989</c:v>
                </c:pt>
                <c:pt idx="7387">
                  <c:v>9.4414728124999989</c:v>
                </c:pt>
                <c:pt idx="7388">
                  <c:v>9.4414728124999989</c:v>
                </c:pt>
                <c:pt idx="7389">
                  <c:v>9.200334999999999</c:v>
                </c:pt>
                <c:pt idx="7390">
                  <c:v>9.1817859375000008</c:v>
                </c:pt>
                <c:pt idx="7391">
                  <c:v>9.2745312500000008</c:v>
                </c:pt>
                <c:pt idx="7392">
                  <c:v>9.200334999999999</c:v>
                </c:pt>
                <c:pt idx="7393">
                  <c:v>9.200334999999999</c:v>
                </c:pt>
                <c:pt idx="7394">
                  <c:v>9.1574096423017117</c:v>
                </c:pt>
                <c:pt idx="7395">
                  <c:v>9.1574096423017117</c:v>
                </c:pt>
                <c:pt idx="7396">
                  <c:v>9.1020220839813373</c:v>
                </c:pt>
                <c:pt idx="7397">
                  <c:v>9.2312597200622086</c:v>
                </c:pt>
                <c:pt idx="7398">
                  <c:v>9.2497222395023346</c:v>
                </c:pt>
                <c:pt idx="7399">
                  <c:v>9.4897349922239496</c:v>
                </c:pt>
                <c:pt idx="7400">
                  <c:v>9.545122550544324</c:v>
                </c:pt>
                <c:pt idx="7401">
                  <c:v>9.545122550544324</c:v>
                </c:pt>
                <c:pt idx="7402">
                  <c:v>9.545122550544324</c:v>
                </c:pt>
                <c:pt idx="7403">
                  <c:v>9.4897349922239496</c:v>
                </c:pt>
                <c:pt idx="7404">
                  <c:v>9.4343474339035769</c:v>
                </c:pt>
                <c:pt idx="7405">
                  <c:v>9.3789598755832042</c:v>
                </c:pt>
                <c:pt idx="7406">
                  <c:v>9.4528099533437029</c:v>
                </c:pt>
                <c:pt idx="7407">
                  <c:v>9.4528099533437029</c:v>
                </c:pt>
                <c:pt idx="7408">
                  <c:v>9.4528099533437029</c:v>
                </c:pt>
                <c:pt idx="7409">
                  <c:v>9.4528099533437029</c:v>
                </c:pt>
                <c:pt idx="7410">
                  <c:v>9.4528099533437029</c:v>
                </c:pt>
                <c:pt idx="7411">
                  <c:v>9.3235723172628315</c:v>
                </c:pt>
                <c:pt idx="7412">
                  <c:v>9.3974223950233284</c:v>
                </c:pt>
                <c:pt idx="7413">
                  <c:v>9.3974223950233284</c:v>
                </c:pt>
                <c:pt idx="7414">
                  <c:v>9.3604973561430818</c:v>
                </c:pt>
                <c:pt idx="7415">
                  <c:v>9.3604973561430818</c:v>
                </c:pt>
                <c:pt idx="7416">
                  <c:v>9.3604973561430818</c:v>
                </c:pt>
                <c:pt idx="7417">
                  <c:v>9.3789598755832042</c:v>
                </c:pt>
                <c:pt idx="7418">
                  <c:v>9.4158849144634509</c:v>
                </c:pt>
                <c:pt idx="7419">
                  <c:v>9.2681847589424571</c:v>
                </c:pt>
                <c:pt idx="7420">
                  <c:v>9.1574096423017117</c:v>
                </c:pt>
                <c:pt idx="7421">
                  <c:v>9.1574096423017117</c:v>
                </c:pt>
                <c:pt idx="7422">
                  <c:v>9.1574096423017117</c:v>
                </c:pt>
                <c:pt idx="7423">
                  <c:v>9.1574096423017117</c:v>
                </c:pt>
                <c:pt idx="7424">
                  <c:v>9.08083816912335</c:v>
                </c:pt>
                <c:pt idx="7425">
                  <c:v>9.1176772692009322</c:v>
                </c:pt>
                <c:pt idx="7426">
                  <c:v>9.1913554693560915</c:v>
                </c:pt>
                <c:pt idx="7427">
                  <c:v>9.2281945694336684</c:v>
                </c:pt>
                <c:pt idx="7428">
                  <c:v>9.3202923196276171</c:v>
                </c:pt>
                <c:pt idx="7429">
                  <c:v>9.3202923196276171</c:v>
                </c:pt>
                <c:pt idx="7430">
                  <c:v>9.3202923196276171</c:v>
                </c:pt>
                <c:pt idx="7431">
                  <c:v>9.3202923196276171</c:v>
                </c:pt>
                <c:pt idx="7432">
                  <c:v>9.265033669511249</c:v>
                </c:pt>
                <c:pt idx="7433">
                  <c:v>9.1913554693560915</c:v>
                </c:pt>
                <c:pt idx="7434">
                  <c:v>9.265033669511249</c:v>
                </c:pt>
                <c:pt idx="7435">
                  <c:v>9.2834532195500401</c:v>
                </c:pt>
                <c:pt idx="7436">
                  <c:v>9.2834532195500401</c:v>
                </c:pt>
                <c:pt idx="7437">
                  <c:v>9.2834532195500401</c:v>
                </c:pt>
                <c:pt idx="7438">
                  <c:v>9.3018727695888277</c:v>
                </c:pt>
                <c:pt idx="7439">
                  <c:v>9.265033669511249</c:v>
                </c:pt>
                <c:pt idx="7440">
                  <c:v>9.2466141194724578</c:v>
                </c:pt>
                <c:pt idx="7441">
                  <c:v>9.2466141194724578</c:v>
                </c:pt>
                <c:pt idx="7442">
                  <c:v>9.2834532195500401</c:v>
                </c:pt>
                <c:pt idx="7443">
                  <c:v>9.2834532195500401</c:v>
                </c:pt>
                <c:pt idx="7444">
                  <c:v>9.2834532195500401</c:v>
                </c:pt>
                <c:pt idx="7445">
                  <c:v>9.4492291698991462</c:v>
                </c:pt>
                <c:pt idx="7446">
                  <c:v>9.4308096198603568</c:v>
                </c:pt>
                <c:pt idx="7447">
                  <c:v>9.3755509697439887</c:v>
                </c:pt>
                <c:pt idx="7448">
                  <c:v>9.5965855702094647</c:v>
                </c:pt>
                <c:pt idx="7449">
                  <c:v>9.615005120248254</c:v>
                </c:pt>
                <c:pt idx="7450">
                  <c:v>9.615005120248254</c:v>
                </c:pt>
                <c:pt idx="7451">
                  <c:v>9.615005120248254</c:v>
                </c:pt>
                <c:pt idx="7452">
                  <c:v>9.615005120248254</c:v>
                </c:pt>
                <c:pt idx="7453">
                  <c:v>9.6334246702870452</c:v>
                </c:pt>
                <c:pt idx="7454">
                  <c:v>9.4492291698991462</c:v>
                </c:pt>
                <c:pt idx="7455">
                  <c:v>9.3242444616576314</c:v>
                </c:pt>
                <c:pt idx="7456">
                  <c:v>9.3242444616576314</c:v>
                </c:pt>
                <c:pt idx="7457">
                  <c:v>9.3242444616576314</c:v>
                </c:pt>
                <c:pt idx="7458">
                  <c:v>9.3242444616576314</c:v>
                </c:pt>
                <c:pt idx="7459">
                  <c:v>9.2874624322230837</c:v>
                </c:pt>
                <c:pt idx="7460">
                  <c:v>9.2874624322230837</c:v>
                </c:pt>
                <c:pt idx="7461">
                  <c:v>9.3610264910921774</c:v>
                </c:pt>
                <c:pt idx="7462">
                  <c:v>9.15872532920217</c:v>
                </c:pt>
                <c:pt idx="7463">
                  <c:v>9.2138983733539899</c:v>
                </c:pt>
                <c:pt idx="7464">
                  <c:v>9.2138983733539899</c:v>
                </c:pt>
                <c:pt idx="7465">
                  <c:v>9.2138983733539899</c:v>
                </c:pt>
                <c:pt idx="7466">
                  <c:v>9.1771163439194421</c:v>
                </c:pt>
                <c:pt idx="7467">
                  <c:v>9.2138983733539899</c:v>
                </c:pt>
                <c:pt idx="7468">
                  <c:v>9.1403343144848961</c:v>
                </c:pt>
                <c:pt idx="7469">
                  <c:v>9.0299882261812563</c:v>
                </c:pt>
                <c:pt idx="7470">
                  <c:v>8.8828601084430669</c:v>
                </c:pt>
                <c:pt idx="7471">
                  <c:v>8.8828601084430669</c:v>
                </c:pt>
                <c:pt idx="7472">
                  <c:v>8.8828601084430669</c:v>
                </c:pt>
                <c:pt idx="7473">
                  <c:v>8.8828601084430669</c:v>
                </c:pt>
                <c:pt idx="7474">
                  <c:v>8.8828601084430669</c:v>
                </c:pt>
                <c:pt idx="7475">
                  <c:v>8.8644690937257948</c:v>
                </c:pt>
                <c:pt idx="7476">
                  <c:v>8.8828601084430669</c:v>
                </c:pt>
                <c:pt idx="7477">
                  <c:v>8.8644690937257948</c:v>
                </c:pt>
                <c:pt idx="7478">
                  <c:v>8.8644690937257948</c:v>
                </c:pt>
                <c:pt idx="7479">
                  <c:v>8.8644690937257948</c:v>
                </c:pt>
                <c:pt idx="7480">
                  <c:v>8.9012511231603408</c:v>
                </c:pt>
                <c:pt idx="7481">
                  <c:v>8.8276870642912471</c:v>
                </c:pt>
                <c:pt idx="7482">
                  <c:v>8.8460780790085209</c:v>
                </c:pt>
                <c:pt idx="7483">
                  <c:v>8.8644690937257948</c:v>
                </c:pt>
                <c:pt idx="7484">
                  <c:v>8.9012511231603408</c:v>
                </c:pt>
                <c:pt idx="7485">
                  <c:v>8.8464320246343355</c:v>
                </c:pt>
                <c:pt idx="7486">
                  <c:v>8.8464320246343355</c:v>
                </c:pt>
                <c:pt idx="7487">
                  <c:v>8.9560985373364144</c:v>
                </c:pt>
                <c:pt idx="7488">
                  <c:v>9.0474872979214762</c:v>
                </c:pt>
                <c:pt idx="7489">
                  <c:v>9.0109317936874511</c:v>
                </c:pt>
                <c:pt idx="7490">
                  <c:v>8.9378207852193992</c:v>
                </c:pt>
                <c:pt idx="7491">
                  <c:v>8.9195430331023857</c:v>
                </c:pt>
                <c:pt idx="7492">
                  <c:v>8.9195430331023857</c:v>
                </c:pt>
                <c:pt idx="7493">
                  <c:v>8.9195430331023857</c:v>
                </c:pt>
                <c:pt idx="7494">
                  <c:v>8.9195430331023857</c:v>
                </c:pt>
                <c:pt idx="7495">
                  <c:v>8.7733210161662818</c:v>
                </c:pt>
                <c:pt idx="7496">
                  <c:v>8.791598768283297</c:v>
                </c:pt>
                <c:pt idx="7497">
                  <c:v>8.8098765204003087</c:v>
                </c:pt>
                <c:pt idx="7498">
                  <c:v>8.9378207852193992</c:v>
                </c:pt>
                <c:pt idx="7499">
                  <c:v>8.9378207852193992</c:v>
                </c:pt>
                <c:pt idx="7500">
                  <c:v>8.9378207852193992</c:v>
                </c:pt>
                <c:pt idx="7501">
                  <c:v>8.974376289453426</c:v>
                </c:pt>
                <c:pt idx="7502">
                  <c:v>8.8647097767513472</c:v>
                </c:pt>
                <c:pt idx="7503">
                  <c:v>8.8098765204003087</c:v>
                </c:pt>
                <c:pt idx="7504">
                  <c:v>8.9195430331023857</c:v>
                </c:pt>
                <c:pt idx="7505">
                  <c:v>8.8829875288683606</c:v>
                </c:pt>
                <c:pt idx="7506">
                  <c:v>8.8829875288683606</c:v>
                </c:pt>
                <c:pt idx="7507">
                  <c:v>8.8829875288683606</c:v>
                </c:pt>
                <c:pt idx="7508">
                  <c:v>8.9195430331023857</c:v>
                </c:pt>
                <c:pt idx="7509">
                  <c:v>8.9560985373364144</c:v>
                </c:pt>
                <c:pt idx="7510">
                  <c:v>8.9012652809853723</c:v>
                </c:pt>
                <c:pt idx="7511">
                  <c:v>8.8647097767513472</c:v>
                </c:pt>
                <c:pt idx="7512">
                  <c:v>8.8281542725173203</c:v>
                </c:pt>
                <c:pt idx="7513">
                  <c:v>8.8281542725173203</c:v>
                </c:pt>
                <c:pt idx="7514">
                  <c:v>8.8281542725173203</c:v>
                </c:pt>
                <c:pt idx="7515">
                  <c:v>8.8281542725173203</c:v>
                </c:pt>
                <c:pt idx="7516">
                  <c:v>8.8239524904214548</c:v>
                </c:pt>
                <c:pt idx="7517">
                  <c:v>8.7511776245210751</c:v>
                </c:pt>
                <c:pt idx="7518">
                  <c:v>8.9695022222222214</c:v>
                </c:pt>
                <c:pt idx="7519">
                  <c:v>8.7693713409961696</c:v>
                </c:pt>
                <c:pt idx="7520">
                  <c:v>8.7693713409961696</c:v>
                </c:pt>
                <c:pt idx="7521">
                  <c:v>8.7693713409961696</c:v>
                </c:pt>
                <c:pt idx="7522">
                  <c:v>8.8603399233716491</c:v>
                </c:pt>
                <c:pt idx="7523">
                  <c:v>8.9695022222222214</c:v>
                </c:pt>
                <c:pt idx="7524">
                  <c:v>8.8603399233716491</c:v>
                </c:pt>
                <c:pt idx="7525">
                  <c:v>8.8785336398467436</c:v>
                </c:pt>
                <c:pt idx="7526">
                  <c:v>8.9876959386973176</c:v>
                </c:pt>
                <c:pt idx="7527">
                  <c:v>8.9876959386973176</c:v>
                </c:pt>
                <c:pt idx="7528">
                  <c:v>8.9876959386973176</c:v>
                </c:pt>
                <c:pt idx="7529">
                  <c:v>9.24240796934866</c:v>
                </c:pt>
                <c:pt idx="7530">
                  <c:v>9.4607325670498099</c:v>
                </c:pt>
                <c:pt idx="7531">
                  <c:v>9.3333765517241396</c:v>
                </c:pt>
                <c:pt idx="7532">
                  <c:v>9.2060205363984657</c:v>
                </c:pt>
                <c:pt idx="7533">
                  <c:v>9.4789262835249062</c:v>
                </c:pt>
                <c:pt idx="7534">
                  <c:v>9.4789262835249062</c:v>
                </c:pt>
                <c:pt idx="7535">
                  <c:v>9.4789262835249062</c:v>
                </c:pt>
                <c:pt idx="7536">
                  <c:v>9.4607325670498099</c:v>
                </c:pt>
                <c:pt idx="7537">
                  <c:v>9.3879577011494266</c:v>
                </c:pt>
                <c:pt idx="7538">
                  <c:v>9.2969891187739471</c:v>
                </c:pt>
                <c:pt idx="7539">
                  <c:v>9.4789262835249062</c:v>
                </c:pt>
                <c:pt idx="7540">
                  <c:v>9.3333765517241396</c:v>
                </c:pt>
                <c:pt idx="7541">
                  <c:v>9.3333765517241396</c:v>
                </c:pt>
                <c:pt idx="7542">
                  <c:v>9.3333765517241396</c:v>
                </c:pt>
                <c:pt idx="7543">
                  <c:v>9.3333765517241396</c:v>
                </c:pt>
                <c:pt idx="7544">
                  <c:v>8.9513085057471269</c:v>
                </c:pt>
                <c:pt idx="7545">
                  <c:v>8.8421462068965546</c:v>
                </c:pt>
                <c:pt idx="7546">
                  <c:v>8.787565057471264</c:v>
                </c:pt>
                <c:pt idx="7547">
                  <c:v>8.7141127659574487</c:v>
                </c:pt>
                <c:pt idx="7548">
                  <c:v>8.7141127659574487</c:v>
                </c:pt>
                <c:pt idx="7549">
                  <c:v>8.7141127659574487</c:v>
                </c:pt>
                <c:pt idx="7550">
                  <c:v>8.750196048632219</c:v>
                </c:pt>
                <c:pt idx="7551">
                  <c:v>8.6780294832826765</c:v>
                </c:pt>
                <c:pt idx="7552">
                  <c:v>8.5697796352583602</c:v>
                </c:pt>
                <c:pt idx="7553">
                  <c:v>8.6599878419452896</c:v>
                </c:pt>
                <c:pt idx="7554">
                  <c:v>8.6239045592705175</c:v>
                </c:pt>
                <c:pt idx="7555">
                  <c:v>8.6239045592705175</c:v>
                </c:pt>
                <c:pt idx="7556">
                  <c:v>8.6239045592705175</c:v>
                </c:pt>
                <c:pt idx="7557">
                  <c:v>8.6058629179331305</c:v>
                </c:pt>
                <c:pt idx="7558">
                  <c:v>8.5697796352583602</c:v>
                </c:pt>
                <c:pt idx="7559">
                  <c:v>8.6419462006079026</c:v>
                </c:pt>
                <c:pt idx="7560">
                  <c:v>8.6599878419452896</c:v>
                </c:pt>
                <c:pt idx="7561">
                  <c:v>8.6239045592705175</c:v>
                </c:pt>
                <c:pt idx="7562">
                  <c:v>8.6239045592705175</c:v>
                </c:pt>
                <c:pt idx="7563">
                  <c:v>8.6239045592705175</c:v>
                </c:pt>
                <c:pt idx="7564">
                  <c:v>8.6239045592705175</c:v>
                </c:pt>
                <c:pt idx="7565">
                  <c:v>8.6239045592705175</c:v>
                </c:pt>
                <c:pt idx="7566">
                  <c:v>8.6599878419452896</c:v>
                </c:pt>
                <c:pt idx="7567">
                  <c:v>8.6419462006079026</c:v>
                </c:pt>
                <c:pt idx="7568">
                  <c:v>8.6780294832826765</c:v>
                </c:pt>
                <c:pt idx="7569">
                  <c:v>8.6780294832826765</c:v>
                </c:pt>
                <c:pt idx="7570">
                  <c:v>8.6780294832826765</c:v>
                </c:pt>
                <c:pt idx="7571">
                  <c:v>8.6960711246200617</c:v>
                </c:pt>
                <c:pt idx="7572">
                  <c:v>8.8764875379939223</c:v>
                </c:pt>
                <c:pt idx="7573">
                  <c:v>8.6960711246200617</c:v>
                </c:pt>
                <c:pt idx="7574">
                  <c:v>8.6058629179331305</c:v>
                </c:pt>
                <c:pt idx="7575">
                  <c:v>8.6419462006079026</c:v>
                </c:pt>
                <c:pt idx="7576">
                  <c:v>8.6419462006079026</c:v>
                </c:pt>
                <c:pt idx="7577">
                  <c:v>8.5832461886792455</c:v>
                </c:pt>
                <c:pt idx="7578">
                  <c:v>8.565327094339624</c:v>
                </c:pt>
                <c:pt idx="7579">
                  <c:v>8.4040552452830184</c:v>
                </c:pt>
                <c:pt idx="7580">
                  <c:v>8.4040552452830184</c:v>
                </c:pt>
                <c:pt idx="7581">
                  <c:v>8.4398934339622649</c:v>
                </c:pt>
                <c:pt idx="7582">
                  <c:v>8.4398934339622649</c:v>
                </c:pt>
                <c:pt idx="7583">
                  <c:v>8.4398934339622649</c:v>
                </c:pt>
                <c:pt idx="7584">
                  <c:v>8.4398934339622649</c:v>
                </c:pt>
                <c:pt idx="7585">
                  <c:v>8.3502979622641522</c:v>
                </c:pt>
                <c:pt idx="7586">
                  <c:v>8.4040552452830184</c:v>
                </c:pt>
                <c:pt idx="7587">
                  <c:v>8.278621584905661</c:v>
                </c:pt>
                <c:pt idx="7588">
                  <c:v>7.8485633207547174</c:v>
                </c:pt>
                <c:pt idx="7589">
                  <c:v>7.5976960000000009</c:v>
                </c:pt>
                <c:pt idx="7590">
                  <c:v>7.5976960000000009</c:v>
                </c:pt>
                <c:pt idx="7591">
                  <c:v>7.5976960000000009</c:v>
                </c:pt>
                <c:pt idx="7592">
                  <c:v>7.6156150943396232</c:v>
                </c:pt>
                <c:pt idx="7593">
                  <c:v>7.5260196226415106</c:v>
                </c:pt>
                <c:pt idx="7594">
                  <c:v>7.5439387169811321</c:v>
                </c:pt>
                <c:pt idx="7595">
                  <c:v>7.5976960000000009</c:v>
                </c:pt>
                <c:pt idx="7596">
                  <c:v>7.5976960000000009</c:v>
                </c:pt>
                <c:pt idx="7597">
                  <c:v>7.5976960000000009</c:v>
                </c:pt>
                <c:pt idx="7598">
                  <c:v>7.5976960000000009</c:v>
                </c:pt>
                <c:pt idx="7599">
                  <c:v>7.5797769056603785</c:v>
                </c:pt>
                <c:pt idx="7600">
                  <c:v>7.5797769056603785</c:v>
                </c:pt>
                <c:pt idx="7601">
                  <c:v>7.5618578113207544</c:v>
                </c:pt>
                <c:pt idx="7602">
                  <c:v>7.5797769056603785</c:v>
                </c:pt>
                <c:pt idx="7603">
                  <c:v>7.5618578113207544</c:v>
                </c:pt>
                <c:pt idx="7604">
                  <c:v>7.5618578113207544</c:v>
                </c:pt>
                <c:pt idx="7605">
                  <c:v>7.5618578113207544</c:v>
                </c:pt>
                <c:pt idx="7606">
                  <c:v>7.2930713962264155</c:v>
                </c:pt>
                <c:pt idx="7607">
                  <c:v>7.4005859622641506</c:v>
                </c:pt>
                <c:pt idx="7608">
                  <c:v>7.5108407796101941</c:v>
                </c:pt>
                <c:pt idx="7609">
                  <c:v>7.4396479760119929</c:v>
                </c:pt>
                <c:pt idx="7610">
                  <c:v>7.6176299850074969</c:v>
                </c:pt>
                <c:pt idx="7611">
                  <c:v>7.6176299850074969</c:v>
                </c:pt>
                <c:pt idx="7612">
                  <c:v>7.6176299850074969</c:v>
                </c:pt>
                <c:pt idx="7613">
                  <c:v>7.4218497751124444</c:v>
                </c:pt>
                <c:pt idx="7614">
                  <c:v>7.5108407796101941</c:v>
                </c:pt>
                <c:pt idx="7615">
                  <c:v>7.5108407796101941</c:v>
                </c:pt>
                <c:pt idx="7616">
                  <c:v>7.5820335832083954</c:v>
                </c:pt>
                <c:pt idx="7617">
                  <c:v>7.5464371814092956</c:v>
                </c:pt>
                <c:pt idx="7618">
                  <c:v>7.5464371814092956</c:v>
                </c:pt>
                <c:pt idx="7619">
                  <c:v>7.5464371814092956</c:v>
                </c:pt>
                <c:pt idx="7620">
                  <c:v>7.4930425787106456</c:v>
                </c:pt>
                <c:pt idx="7621">
                  <c:v>7.4930425787106456</c:v>
                </c:pt>
                <c:pt idx="7622">
                  <c:v>7.4752443778110944</c:v>
                </c:pt>
                <c:pt idx="7623">
                  <c:v>7.4218497751124444</c:v>
                </c:pt>
                <c:pt idx="7624">
                  <c:v>7.3684551724137926</c:v>
                </c:pt>
                <c:pt idx="7625">
                  <c:v>7.3684551724137926</c:v>
                </c:pt>
                <c:pt idx="7626">
                  <c:v>7.3684551724137926</c:v>
                </c:pt>
                <c:pt idx="7627">
                  <c:v>7.3506569715142422</c:v>
                </c:pt>
                <c:pt idx="7628">
                  <c:v>7.3684551724137926</c:v>
                </c:pt>
                <c:pt idx="7629">
                  <c:v>7.3150605697151425</c:v>
                </c:pt>
                <c:pt idx="7630">
                  <c:v>7.3862533733133446</c:v>
                </c:pt>
                <c:pt idx="7631">
                  <c:v>7.3684551724137926</c:v>
                </c:pt>
                <c:pt idx="7632">
                  <c:v>7.3684551724137926</c:v>
                </c:pt>
                <c:pt idx="7633">
                  <c:v>7.3684551724137926</c:v>
                </c:pt>
                <c:pt idx="7634">
                  <c:v>7.4574461769115459</c:v>
                </c:pt>
                <c:pt idx="7635">
                  <c:v>7.3328587706146928</c:v>
                </c:pt>
                <c:pt idx="7636">
                  <c:v>7.3150605697151425</c:v>
                </c:pt>
                <c:pt idx="7637">
                  <c:v>7.3506569715142422</c:v>
                </c:pt>
                <c:pt idx="7638">
                  <c:v>7.2453720269259545</c:v>
                </c:pt>
                <c:pt idx="7639">
                  <c:v>7.2453720269259545</c:v>
                </c:pt>
                <c:pt idx="7640">
                  <c:v>7.2453720269259545</c:v>
                </c:pt>
                <c:pt idx="7641">
                  <c:v>7.3164050860134644</c:v>
                </c:pt>
                <c:pt idx="7642">
                  <c:v>7.3874381451009734</c:v>
                </c:pt>
                <c:pt idx="7643">
                  <c:v>7.3696798803290973</c:v>
                </c:pt>
                <c:pt idx="7644">
                  <c:v>7.3164050860134644</c:v>
                </c:pt>
                <c:pt idx="7645">
                  <c:v>7.3519216155572185</c:v>
                </c:pt>
                <c:pt idx="7646">
                  <c:v>7.3519216155572185</c:v>
                </c:pt>
                <c:pt idx="7647">
                  <c:v>7.3519216155572185</c:v>
                </c:pt>
                <c:pt idx="7648">
                  <c:v>7.2631302916978324</c:v>
                </c:pt>
                <c:pt idx="7649">
                  <c:v>7.2453720269259545</c:v>
                </c:pt>
                <c:pt idx="7650">
                  <c:v>7.2098554973821996</c:v>
                </c:pt>
                <c:pt idx="7651">
                  <c:v>7.1210641735228135</c:v>
                </c:pt>
                <c:pt idx="7652">
                  <c:v>7.0322728496634266</c:v>
                </c:pt>
                <c:pt idx="7653">
                  <c:v>7.0322728496634266</c:v>
                </c:pt>
                <c:pt idx="7654">
                  <c:v>7.0322728496634266</c:v>
                </c:pt>
                <c:pt idx="7655">
                  <c:v>7.0145145848915496</c:v>
                </c:pt>
                <c:pt idx="7656">
                  <c:v>7.0322728496634266</c:v>
                </c:pt>
                <c:pt idx="7657">
                  <c:v>7.0500311144353027</c:v>
                </c:pt>
                <c:pt idx="7658">
                  <c:v>7.2808885564697086</c:v>
                </c:pt>
                <c:pt idx="7659">
                  <c:v>7.3519216155572185</c:v>
                </c:pt>
                <c:pt idx="7660">
                  <c:v>7.3519216155572185</c:v>
                </c:pt>
                <c:pt idx="7661">
                  <c:v>7.3519216155572185</c:v>
                </c:pt>
                <c:pt idx="7662">
                  <c:v>7.1743389678384455</c:v>
                </c:pt>
                <c:pt idx="7663">
                  <c:v>7.1743389678384455</c:v>
                </c:pt>
                <c:pt idx="7664">
                  <c:v>7.1743389678384455</c:v>
                </c:pt>
                <c:pt idx="7665">
                  <c:v>7.2631302916978324</c:v>
                </c:pt>
                <c:pt idx="7666">
                  <c:v>7.2631302916978324</c:v>
                </c:pt>
                <c:pt idx="7667">
                  <c:v>7.2631302916978324</c:v>
                </c:pt>
                <c:pt idx="7668">
                  <c:v>7.2631302916978324</c:v>
                </c:pt>
                <c:pt idx="7669">
                  <c:v>7.4129904619970208</c:v>
                </c:pt>
                <c:pt idx="7670">
                  <c:v>7.4129904619970208</c:v>
                </c:pt>
                <c:pt idx="7671">
                  <c:v>7.3599141579731757</c:v>
                </c:pt>
                <c:pt idx="7672">
                  <c:v>7.2360694485842041</c:v>
                </c:pt>
                <c:pt idx="7673">
                  <c:v>7.4483746646795828</c:v>
                </c:pt>
                <c:pt idx="7674">
                  <c:v>7.4483746646795828</c:v>
                </c:pt>
                <c:pt idx="7675">
                  <c:v>7.4483746646795828</c:v>
                </c:pt>
                <c:pt idx="7676">
                  <c:v>7.4306825633383022</c:v>
                </c:pt>
                <c:pt idx="7677">
                  <c:v>7.5191430700447102</c:v>
                </c:pt>
                <c:pt idx="7678">
                  <c:v>7.2183773472429218</c:v>
                </c:pt>
                <c:pt idx="7679">
                  <c:v>7.3068378539493306</c:v>
                </c:pt>
                <c:pt idx="7680">
                  <c:v>7.3422220566318943</c:v>
                </c:pt>
                <c:pt idx="7681">
                  <c:v>7.3422220566318943</c:v>
                </c:pt>
                <c:pt idx="7682">
                  <c:v>7.3422220566318943</c:v>
                </c:pt>
                <c:pt idx="7683">
                  <c:v>7.4129904619970208</c:v>
                </c:pt>
                <c:pt idx="7684">
                  <c:v>7.4306825633383022</c:v>
                </c:pt>
                <c:pt idx="7685">
                  <c:v>7.4660667660208651</c:v>
                </c:pt>
                <c:pt idx="7686">
                  <c:v>7.2360694485842041</c:v>
                </c:pt>
                <c:pt idx="7687">
                  <c:v>7.1476089418777953</c:v>
                </c:pt>
                <c:pt idx="7688">
                  <c:v>7.1476089418777953</c:v>
                </c:pt>
                <c:pt idx="7689">
                  <c:v>7.1476089418777953</c:v>
                </c:pt>
                <c:pt idx="7690">
                  <c:v>7.1299168405365148</c:v>
                </c:pt>
                <c:pt idx="7691">
                  <c:v>7.1122247391952307</c:v>
                </c:pt>
                <c:pt idx="7692">
                  <c:v>7.0237642324888228</c:v>
                </c:pt>
                <c:pt idx="7693">
                  <c:v>6.8468432190760069</c:v>
                </c:pt>
                <c:pt idx="7694">
                  <c:v>6.7760748137108804</c:v>
                </c:pt>
                <c:pt idx="7695">
                  <c:v>6.7760748137108804</c:v>
                </c:pt>
                <c:pt idx="7696">
                  <c:v>6.7760748137108804</c:v>
                </c:pt>
                <c:pt idx="7697">
                  <c:v>6.7229985096870344</c:v>
                </c:pt>
                <c:pt idx="7698">
                  <c:v>6.8114590163934441</c:v>
                </c:pt>
                <c:pt idx="7699">
                  <c:v>6.7229985096870344</c:v>
                </c:pt>
                <c:pt idx="7700">
                  <c:v>6.7332959168522644</c:v>
                </c:pt>
                <c:pt idx="7701">
                  <c:v>6.8214280623608028</c:v>
                </c:pt>
                <c:pt idx="7702">
                  <c:v>6.8214280623608028</c:v>
                </c:pt>
                <c:pt idx="7703">
                  <c:v>6.8214280623608028</c:v>
                </c:pt>
                <c:pt idx="7704">
                  <c:v>6.8038016332590949</c:v>
                </c:pt>
                <c:pt idx="7705">
                  <c:v>6.7332959168522644</c:v>
                </c:pt>
                <c:pt idx="7706">
                  <c:v>6.7156694877505583</c:v>
                </c:pt>
                <c:pt idx="7707">
                  <c:v>6.6980430586488495</c:v>
                </c:pt>
                <c:pt idx="7708">
                  <c:v>6.7509223459539731</c:v>
                </c:pt>
                <c:pt idx="7709">
                  <c:v>6.7509223459539731</c:v>
                </c:pt>
                <c:pt idx="7710">
                  <c:v>6.7509223459539731</c:v>
                </c:pt>
                <c:pt idx="7711">
                  <c:v>6.7156694877505583</c:v>
                </c:pt>
                <c:pt idx="7712">
                  <c:v>6.4512730512249448</c:v>
                </c:pt>
                <c:pt idx="7713">
                  <c:v>6.5570316258351902</c:v>
                </c:pt>
                <c:pt idx="7714">
                  <c:v>6.6275373422420198</c:v>
                </c:pt>
                <c:pt idx="7715">
                  <c:v>6.7156694877505583</c:v>
                </c:pt>
                <c:pt idx="7716">
                  <c:v>6.7156694877505583</c:v>
                </c:pt>
                <c:pt idx="7717">
                  <c:v>6.7156694877505583</c:v>
                </c:pt>
                <c:pt idx="7718">
                  <c:v>6.6451637713437277</c:v>
                </c:pt>
                <c:pt idx="7719">
                  <c:v>6.5922844840386059</c:v>
                </c:pt>
                <c:pt idx="7720">
                  <c:v>6.5041523385300675</c:v>
                </c:pt>
                <c:pt idx="7721">
                  <c:v>6.4512730512249448</c:v>
                </c:pt>
                <c:pt idx="7722">
                  <c:v>6.380767334818116</c:v>
                </c:pt>
                <c:pt idx="7723">
                  <c:v>6.380767334818116</c:v>
                </c:pt>
                <c:pt idx="7724">
                  <c:v>6.380767334818116</c:v>
                </c:pt>
                <c:pt idx="7725">
                  <c:v>6.4160201930215299</c:v>
                </c:pt>
                <c:pt idx="7726">
                  <c:v>6.380767334818116</c:v>
                </c:pt>
                <c:pt idx="7727">
                  <c:v>6.3631409057164072</c:v>
                </c:pt>
                <c:pt idx="7728">
                  <c:v>6.4641005934718097</c:v>
                </c:pt>
                <c:pt idx="7729">
                  <c:v>6.6050074183976255</c:v>
                </c:pt>
                <c:pt idx="7730">
                  <c:v>6.6050074183976255</c:v>
                </c:pt>
                <c:pt idx="7731">
                  <c:v>6.6050074183976255</c:v>
                </c:pt>
                <c:pt idx="7732">
                  <c:v>6.6050074183976255</c:v>
                </c:pt>
                <c:pt idx="7733">
                  <c:v>6.7283008902077146</c:v>
                </c:pt>
                <c:pt idx="7734">
                  <c:v>6.7459142433234414</c:v>
                </c:pt>
                <c:pt idx="7735">
                  <c:v>6.8692077151335313</c:v>
                </c:pt>
                <c:pt idx="7736">
                  <c:v>7.0453412462908016</c:v>
                </c:pt>
                <c:pt idx="7737">
                  <c:v>7.0453412462908016</c:v>
                </c:pt>
                <c:pt idx="7738">
                  <c:v>7.0453412462908016</c:v>
                </c:pt>
                <c:pt idx="7739">
                  <c:v>7.3447682492581601</c:v>
                </c:pt>
                <c:pt idx="7740">
                  <c:v>6.9925011869436196</c:v>
                </c:pt>
                <c:pt idx="7741">
                  <c:v>7.1334080118694354</c:v>
                </c:pt>
                <c:pt idx="7742">
                  <c:v>7.0981813056379819</c:v>
                </c:pt>
                <c:pt idx="7743">
                  <c:v>7.0981813056379819</c:v>
                </c:pt>
                <c:pt idx="7744">
                  <c:v>7.0981813056379819</c:v>
                </c:pt>
                <c:pt idx="7745">
                  <c:v>7.0981813056379819</c:v>
                </c:pt>
                <c:pt idx="7746">
                  <c:v>7.1334080118694354</c:v>
                </c:pt>
                <c:pt idx="7747">
                  <c:v>6.9396611275964384</c:v>
                </c:pt>
                <c:pt idx="7748">
                  <c:v>7.0981813056379819</c:v>
                </c:pt>
                <c:pt idx="7749">
                  <c:v>6.9925011869436196</c:v>
                </c:pt>
                <c:pt idx="7750">
                  <c:v>7.0453412462908016</c:v>
                </c:pt>
                <c:pt idx="7751">
                  <c:v>7.0453412462908016</c:v>
                </c:pt>
                <c:pt idx="7752">
                  <c:v>7.0453412462908016</c:v>
                </c:pt>
                <c:pt idx="7753">
                  <c:v>6.957274480712166</c:v>
                </c:pt>
                <c:pt idx="7754">
                  <c:v>6.8868210682492581</c:v>
                </c:pt>
                <c:pt idx="7755">
                  <c:v>6.8515943620178046</c:v>
                </c:pt>
                <c:pt idx="7756">
                  <c:v>6.7459142433234414</c:v>
                </c:pt>
                <c:pt idx="7757">
                  <c:v>6.7459142433234414</c:v>
                </c:pt>
                <c:pt idx="7758">
                  <c:v>6.7459142433234414</c:v>
                </c:pt>
                <c:pt idx="7759">
                  <c:v>6.7459142433234414</c:v>
                </c:pt>
                <c:pt idx="7760">
                  <c:v>6.7459142433234414</c:v>
                </c:pt>
                <c:pt idx="7761">
                  <c:v>6.9220477744807116</c:v>
                </c:pt>
                <c:pt idx="7762">
                  <c:v>7.1510213649851622</c:v>
                </c:pt>
                <c:pt idx="7763">
                  <c:v>7.1334080118694354</c:v>
                </c:pt>
                <c:pt idx="7764">
                  <c:v>7.0981813056379819</c:v>
                </c:pt>
                <c:pt idx="7765">
                  <c:v>7.0981813056379819</c:v>
                </c:pt>
                <c:pt idx="7766">
                  <c:v>7.0981813056379819</c:v>
                </c:pt>
                <c:pt idx="7767">
                  <c:v>6.9748878338278928</c:v>
                </c:pt>
                <c:pt idx="7768">
                  <c:v>7.0453412462908016</c:v>
                </c:pt>
                <c:pt idx="7769">
                  <c:v>7.0805679525222542</c:v>
                </c:pt>
                <c:pt idx="7770">
                  <c:v>7.0101145400593472</c:v>
                </c:pt>
                <c:pt idx="7771">
                  <c:v>7.0629545994065275</c:v>
                </c:pt>
                <c:pt idx="7772">
                  <c:v>7.0629545994065275</c:v>
                </c:pt>
                <c:pt idx="7773">
                  <c:v>7.0629545994065275</c:v>
                </c:pt>
                <c:pt idx="7774">
                  <c:v>6.9925011869436196</c:v>
                </c:pt>
                <c:pt idx="7775">
                  <c:v>7.0805679525222542</c:v>
                </c:pt>
                <c:pt idx="7776">
                  <c:v>7.1686347181008907</c:v>
                </c:pt>
                <c:pt idx="7777">
                  <c:v>7.2567014836795254</c:v>
                </c:pt>
                <c:pt idx="7778">
                  <c:v>6.957274480712166</c:v>
                </c:pt>
                <c:pt idx="7779">
                  <c:v>6.957274480712166</c:v>
                </c:pt>
                <c:pt idx="7780">
                  <c:v>6.957274480712166</c:v>
                </c:pt>
                <c:pt idx="7781">
                  <c:v>6.904434421364984</c:v>
                </c:pt>
                <c:pt idx="7782">
                  <c:v>6.9396611275964384</c:v>
                </c:pt>
                <c:pt idx="7783">
                  <c:v>6.9220477744807116</c:v>
                </c:pt>
                <c:pt idx="7784">
                  <c:v>6.8163676557863502</c:v>
                </c:pt>
                <c:pt idx="7785">
                  <c:v>6.8692077151335313</c:v>
                </c:pt>
                <c:pt idx="7786">
                  <c:v>6.8692077151335313</c:v>
                </c:pt>
                <c:pt idx="7787">
                  <c:v>6.8692077151335313</c:v>
                </c:pt>
                <c:pt idx="7788">
                  <c:v>6.8339810089020769</c:v>
                </c:pt>
                <c:pt idx="7789">
                  <c:v>6.9066768319763145</c:v>
                </c:pt>
                <c:pt idx="7790">
                  <c:v>6.9769737971872692</c:v>
                </c:pt>
                <c:pt idx="7791">
                  <c:v>6.9066768319763145</c:v>
                </c:pt>
                <c:pt idx="7792">
                  <c:v>7.0472707623982238</c:v>
                </c:pt>
                <c:pt idx="7793">
                  <c:v>7.0472707623982238</c:v>
                </c:pt>
                <c:pt idx="7794">
                  <c:v>7.0472707623982238</c:v>
                </c:pt>
                <c:pt idx="7795">
                  <c:v>7.0648450037009622</c:v>
                </c:pt>
                <c:pt idx="7796">
                  <c:v>7.0648450037009622</c:v>
                </c:pt>
                <c:pt idx="7797">
                  <c:v>7.1351419689119169</c:v>
                </c:pt>
                <c:pt idx="7798">
                  <c:v>7.0824192450037025</c:v>
                </c:pt>
                <c:pt idx="7799">
                  <c:v>7.0824192450037025</c:v>
                </c:pt>
                <c:pt idx="7800">
                  <c:v>7.0824192450037025</c:v>
                </c:pt>
                <c:pt idx="7801">
                  <c:v>7.0824192450037025</c:v>
                </c:pt>
                <c:pt idx="7802">
                  <c:v>7.0296965210954854</c:v>
                </c:pt>
                <c:pt idx="7803">
                  <c:v>7.2230131754256108</c:v>
                </c:pt>
                <c:pt idx="7804">
                  <c:v>7.2054389341228724</c:v>
                </c:pt>
                <c:pt idx="7805">
                  <c:v>7.2054389341228724</c:v>
                </c:pt>
                <c:pt idx="7806">
                  <c:v>7.0472707623982238</c:v>
                </c:pt>
                <c:pt idx="7807">
                  <c:v>7.0472707623982238</c:v>
                </c:pt>
                <c:pt idx="7808">
                  <c:v>7.0472707623982238</c:v>
                </c:pt>
                <c:pt idx="7809">
                  <c:v>7.0296965210954854</c:v>
                </c:pt>
                <c:pt idx="7810">
                  <c:v>7.0999934863064409</c:v>
                </c:pt>
                <c:pt idx="7811">
                  <c:v>7.187864692820134</c:v>
                </c:pt>
                <c:pt idx="7812">
                  <c:v>7.0824192450037025</c:v>
                </c:pt>
                <c:pt idx="7813">
                  <c:v>7.1175677276091793</c:v>
                </c:pt>
                <c:pt idx="7814">
                  <c:v>7.1175677276091793</c:v>
                </c:pt>
                <c:pt idx="7815">
                  <c:v>7.1175677276091793</c:v>
                </c:pt>
                <c:pt idx="7816">
                  <c:v>7.1175677276091793</c:v>
                </c:pt>
                <c:pt idx="7817">
                  <c:v>7.1175677276091793</c:v>
                </c:pt>
                <c:pt idx="7818">
                  <c:v>7.275735899333827</c:v>
                </c:pt>
                <c:pt idx="7819">
                  <c:v>7.2230131754256108</c:v>
                </c:pt>
                <c:pt idx="7820">
                  <c:v>7.2313985250737476</c:v>
                </c:pt>
                <c:pt idx="7821">
                  <c:v>7.2313985250737476</c:v>
                </c:pt>
                <c:pt idx="7822">
                  <c:v>7.2313985250737476</c:v>
                </c:pt>
                <c:pt idx="7823">
                  <c:v>7.2664174041297951</c:v>
                </c:pt>
                <c:pt idx="7824">
                  <c:v>7.2664174041297951</c:v>
                </c:pt>
                <c:pt idx="7825">
                  <c:v>7.2839268436578184</c:v>
                </c:pt>
                <c:pt idx="7826">
                  <c:v>7.4240023598820066</c:v>
                </c:pt>
                <c:pt idx="7827">
                  <c:v>7.8617383480825982</c:v>
                </c:pt>
                <c:pt idx="7828">
                  <c:v>7.8617383480825982</c:v>
                </c:pt>
                <c:pt idx="7829">
                  <c:v>7.8617383480825982</c:v>
                </c:pt>
                <c:pt idx="7830">
                  <c:v>8.0018138643067864</c:v>
                </c:pt>
                <c:pt idx="7831">
                  <c:v>7.844228908554574</c:v>
                </c:pt>
                <c:pt idx="7832">
                  <c:v>7.8967572271386439</c:v>
                </c:pt>
                <c:pt idx="7833">
                  <c:v>7.8092100294985256</c:v>
                </c:pt>
                <c:pt idx="7834">
                  <c:v>7.8967572271386439</c:v>
                </c:pt>
                <c:pt idx="7835">
                  <c:v>7.8967572271386439</c:v>
                </c:pt>
                <c:pt idx="7836">
                  <c:v>7.8967572271386439</c:v>
                </c:pt>
                <c:pt idx="7837">
                  <c:v>7.6691345132743374</c:v>
                </c:pt>
                <c:pt idx="7838">
                  <c:v>7.8267194690265498</c:v>
                </c:pt>
                <c:pt idx="7839">
                  <c:v>7.7566817109144548</c:v>
                </c:pt>
                <c:pt idx="7840">
                  <c:v>7.7741911504424799</c:v>
                </c:pt>
                <c:pt idx="7841">
                  <c:v>7.7741911504424799</c:v>
                </c:pt>
                <c:pt idx="7842">
                  <c:v>7.7741911504424799</c:v>
                </c:pt>
                <c:pt idx="7843">
                  <c:v>7.7741911504424799</c:v>
                </c:pt>
                <c:pt idx="7844">
                  <c:v>7.5990967551622424</c:v>
                </c:pt>
                <c:pt idx="7845">
                  <c:v>7.6341156342182908</c:v>
                </c:pt>
                <c:pt idx="7846">
                  <c:v>7.7216628318584091</c:v>
                </c:pt>
                <c:pt idx="7847">
                  <c:v>7.6166061946902666</c:v>
                </c:pt>
                <c:pt idx="7848">
                  <c:v>7.7917005899705032</c:v>
                </c:pt>
                <c:pt idx="7849">
                  <c:v>7.7917005899705032</c:v>
                </c:pt>
                <c:pt idx="7850">
                  <c:v>7.7687838235294127</c:v>
                </c:pt>
                <c:pt idx="7851">
                  <c:v>7.7687838235294127</c:v>
                </c:pt>
                <c:pt idx="7852">
                  <c:v>7.7164100000000007</c:v>
                </c:pt>
                <c:pt idx="7853">
                  <c:v>7.7164100000000007</c:v>
                </c:pt>
                <c:pt idx="7854">
                  <c:v>7.838615588235295</c:v>
                </c:pt>
                <c:pt idx="7855">
                  <c:v>7.9084473529411765</c:v>
                </c:pt>
                <c:pt idx="7856">
                  <c:v>7.9084473529411765</c:v>
                </c:pt>
                <c:pt idx="7857">
                  <c:v>7.9084473529411765</c:v>
                </c:pt>
                <c:pt idx="7858">
                  <c:v>7.8560735294117645</c:v>
                </c:pt>
                <c:pt idx="7859">
                  <c:v>7.786241764705883</c:v>
                </c:pt>
                <c:pt idx="7860">
                  <c:v>7.8036997058823525</c:v>
                </c:pt>
                <c:pt idx="7861">
                  <c:v>7.7164100000000007</c:v>
                </c:pt>
                <c:pt idx="7862">
                  <c:v>7.6465782352941174</c:v>
                </c:pt>
                <c:pt idx="7863">
                  <c:v>7.6465782352941174</c:v>
                </c:pt>
                <c:pt idx="7864">
                  <c:v>7.6465782352941174</c:v>
                </c:pt>
                <c:pt idx="7865">
                  <c:v>7.6640361764705887</c:v>
                </c:pt>
                <c:pt idx="7866">
                  <c:v>7.6291202941176479</c:v>
                </c:pt>
                <c:pt idx="7867">
                  <c:v>7.6814941176470599</c:v>
                </c:pt>
                <c:pt idx="7868">
                  <c:v>7.7513258823529432</c:v>
                </c:pt>
                <c:pt idx="7869">
                  <c:v>7.6640361764705887</c:v>
                </c:pt>
                <c:pt idx="7870">
                  <c:v>7.6640361764705887</c:v>
                </c:pt>
                <c:pt idx="7871">
                  <c:v>7.6640361764705887</c:v>
                </c:pt>
                <c:pt idx="7872">
                  <c:v>7.6814941176470599</c:v>
                </c:pt>
                <c:pt idx="7873">
                  <c:v>7.5418305882352952</c:v>
                </c:pt>
                <c:pt idx="7874">
                  <c:v>7.3847091176470601</c:v>
                </c:pt>
                <c:pt idx="7875">
                  <c:v>7.1926717647058833</c:v>
                </c:pt>
                <c:pt idx="7876">
                  <c:v>7.1577558823529408</c:v>
                </c:pt>
                <c:pt idx="7877">
                  <c:v>7.1577558823529408</c:v>
                </c:pt>
                <c:pt idx="7878">
                  <c:v>7.1577558823529408</c:v>
                </c:pt>
                <c:pt idx="7879">
                  <c:v>7.1577558823529408</c:v>
                </c:pt>
                <c:pt idx="7880">
                  <c:v>7.0530082352941186</c:v>
                </c:pt>
                <c:pt idx="7881">
                  <c:v>7.077516005873715</c:v>
                </c:pt>
                <c:pt idx="7882">
                  <c:v>7.0600837004405301</c:v>
                </c:pt>
                <c:pt idx="7883">
                  <c:v>6.9206252569750371</c:v>
                </c:pt>
                <c:pt idx="7884">
                  <c:v>6.9206252569750371</c:v>
                </c:pt>
                <c:pt idx="7885">
                  <c:v>6.9206252569750371</c:v>
                </c:pt>
                <c:pt idx="7886">
                  <c:v>6.8508960352422923</c:v>
                </c:pt>
                <c:pt idx="7887">
                  <c:v>6.8857606461086647</c:v>
                </c:pt>
                <c:pt idx="7888">
                  <c:v>6.9031929515418513</c:v>
                </c:pt>
                <c:pt idx="7889">
                  <c:v>6.9206252569750371</c:v>
                </c:pt>
                <c:pt idx="7890">
                  <c:v>6.9031929515418513</c:v>
                </c:pt>
                <c:pt idx="7891">
                  <c:v>6.9031929515418513</c:v>
                </c:pt>
                <c:pt idx="7892">
                  <c:v>6.9031929515418513</c:v>
                </c:pt>
                <c:pt idx="7893">
                  <c:v>6.9554898678414103</c:v>
                </c:pt>
                <c:pt idx="7894">
                  <c:v>6.8857606461086647</c:v>
                </c:pt>
                <c:pt idx="7895">
                  <c:v>6.8683283406754789</c:v>
                </c:pt>
                <c:pt idx="7896">
                  <c:v>6.9206252569750371</c:v>
                </c:pt>
                <c:pt idx="7897">
                  <c:v>6.9031929515418513</c:v>
                </c:pt>
                <c:pt idx="7898">
                  <c:v>6.9031929515418513</c:v>
                </c:pt>
                <c:pt idx="7899">
                  <c:v>6.9031929515418513</c:v>
                </c:pt>
                <c:pt idx="7900">
                  <c:v>7.0426513950073426</c:v>
                </c:pt>
                <c:pt idx="7901">
                  <c:v>6.972922173274597</c:v>
                </c:pt>
                <c:pt idx="7902">
                  <c:v>6.8508960352422923</c:v>
                </c:pt>
                <c:pt idx="7903">
                  <c:v>6.8683283406754789</c:v>
                </c:pt>
                <c:pt idx="7904">
                  <c:v>6.7637345080763591</c:v>
                </c:pt>
                <c:pt idx="7905">
                  <c:v>6.7637345080763591</c:v>
                </c:pt>
                <c:pt idx="7906">
                  <c:v>6.7637345080763591</c:v>
                </c:pt>
                <c:pt idx="7907">
                  <c:v>6.7637345080763591</c:v>
                </c:pt>
                <c:pt idx="7908">
                  <c:v>6.8857606461086647</c:v>
                </c:pt>
                <c:pt idx="7909">
                  <c:v>6.8857606461086647</c:v>
                </c:pt>
                <c:pt idx="7910">
                  <c:v>6.8683283406754789</c:v>
                </c:pt>
                <c:pt idx="7911">
                  <c:v>6.6417083700440536</c:v>
                </c:pt>
                <c:pt idx="7912">
                  <c:v>6.6222597364568081</c:v>
                </c:pt>
                <c:pt idx="7913">
                  <c:v>6.6222597364568081</c:v>
                </c:pt>
                <c:pt idx="7914">
                  <c:v>6.6570222547584192</c:v>
                </c:pt>
                <c:pt idx="7915">
                  <c:v>6.7265472913616406</c:v>
                </c:pt>
                <c:pt idx="7916">
                  <c:v>6.8308348462664723</c:v>
                </c:pt>
                <c:pt idx="7917">
                  <c:v>6.7091660322108346</c:v>
                </c:pt>
                <c:pt idx="7918">
                  <c:v>6.7265472913616406</c:v>
                </c:pt>
                <c:pt idx="7919">
                  <c:v>6.7265472913616406</c:v>
                </c:pt>
                <c:pt idx="7920">
                  <c:v>6.7265472913616406</c:v>
                </c:pt>
                <c:pt idx="7921">
                  <c:v>6.9525036603221082</c:v>
                </c:pt>
                <c:pt idx="7922">
                  <c:v>7.0567912152269399</c:v>
                </c:pt>
                <c:pt idx="7923">
                  <c:v>6.9003598828696928</c:v>
                </c:pt>
                <c:pt idx="7924">
                  <c:v>7.0394099560761347</c:v>
                </c:pt>
                <c:pt idx="7925">
                  <c:v>6.8829786237188877</c:v>
                </c:pt>
                <c:pt idx="7926">
                  <c:v>6.8829786237188877</c:v>
                </c:pt>
                <c:pt idx="7927">
                  <c:v>6.8829786237188877</c:v>
                </c:pt>
                <c:pt idx="7928">
                  <c:v>7.0567912152269399</c:v>
                </c:pt>
                <c:pt idx="7929">
                  <c:v>7.0915537335285519</c:v>
                </c:pt>
                <c:pt idx="7930">
                  <c:v>7.1089349926793561</c:v>
                </c:pt>
                <c:pt idx="7931">
                  <c:v>7.1089349926793561</c:v>
                </c:pt>
                <c:pt idx="7932">
                  <c:v>7.0741724743777468</c:v>
                </c:pt>
                <c:pt idx="7933">
                  <c:v>7.0741724743777468</c:v>
                </c:pt>
                <c:pt idx="7934">
                  <c:v>7.0741724743777468</c:v>
                </c:pt>
                <c:pt idx="7935">
                  <c:v>7.1610787701317733</c:v>
                </c:pt>
                <c:pt idx="7936">
                  <c:v>7.3870351390922409</c:v>
                </c:pt>
                <c:pt idx="7937">
                  <c:v>7.3696538799414357</c:v>
                </c:pt>
                <c:pt idx="7938">
                  <c:v>7.3348913616398255</c:v>
                </c:pt>
                <c:pt idx="7939">
                  <c:v>7.1089349926793561</c:v>
                </c:pt>
                <c:pt idx="7940">
                  <c:v>7.1089349926793561</c:v>
                </c:pt>
                <c:pt idx="7941">
                  <c:v>7.1089349926793561</c:v>
                </c:pt>
                <c:pt idx="7942">
                  <c:v>7.1575010218978106</c:v>
                </c:pt>
                <c:pt idx="7943">
                  <c:v>7.192162043795622</c:v>
                </c:pt>
                <c:pt idx="7944">
                  <c:v>7.3134756204379565</c:v>
                </c:pt>
                <c:pt idx="7945">
                  <c:v>7.2268230656934307</c:v>
                </c:pt>
                <c:pt idx="7946">
                  <c:v>7.2268230656934307</c:v>
                </c:pt>
                <c:pt idx="7947">
                  <c:v>7.2268230656934307</c:v>
                </c:pt>
                <c:pt idx="7948">
                  <c:v>7.2268230656934307</c:v>
                </c:pt>
                <c:pt idx="7949">
                  <c:v>7.1575010218978106</c:v>
                </c:pt>
                <c:pt idx="7950">
                  <c:v>7.0535179562043799</c:v>
                </c:pt>
                <c:pt idx="7951">
                  <c:v>7.0708484671532856</c:v>
                </c:pt>
                <c:pt idx="7952">
                  <c:v>7.1401705109489058</c:v>
                </c:pt>
                <c:pt idx="7953">
                  <c:v>7.0188569343065694</c:v>
                </c:pt>
                <c:pt idx="7954">
                  <c:v>7.0188569343065694</c:v>
                </c:pt>
                <c:pt idx="7955">
                  <c:v>7.0188569343065694</c:v>
                </c:pt>
                <c:pt idx="7956">
                  <c:v>7.1055094890510944</c:v>
                </c:pt>
                <c:pt idx="7957">
                  <c:v>7.0708484671532856</c:v>
                </c:pt>
                <c:pt idx="7958">
                  <c:v>7.0188569343065694</c:v>
                </c:pt>
                <c:pt idx="7959">
                  <c:v>7.1575010218978106</c:v>
                </c:pt>
                <c:pt idx="7960">
                  <c:v>7.1401705109489058</c:v>
                </c:pt>
                <c:pt idx="7961">
                  <c:v>7.1401705109489058</c:v>
                </c:pt>
                <c:pt idx="7962">
                  <c:v>7.1401705109489058</c:v>
                </c:pt>
                <c:pt idx="7963">
                  <c:v>7.2268230656934307</c:v>
                </c:pt>
                <c:pt idx="7964">
                  <c:v>7.2094925547445259</c:v>
                </c:pt>
                <c:pt idx="7965">
                  <c:v>7.1748315328467145</c:v>
                </c:pt>
                <c:pt idx="7966">
                  <c:v>7.0881789781021904</c:v>
                </c:pt>
                <c:pt idx="7967">
                  <c:v>7.1401705109489058</c:v>
                </c:pt>
                <c:pt idx="7968">
                  <c:v>7.1401705109489058</c:v>
                </c:pt>
                <c:pt idx="7969">
                  <c:v>7.1401705109489058</c:v>
                </c:pt>
                <c:pt idx="7970">
                  <c:v>7.0708484671532856</c:v>
                </c:pt>
                <c:pt idx="7971">
                  <c:v>7.0188569343065694</c:v>
                </c:pt>
                <c:pt idx="7972">
                  <c:v>7.1228400000000009</c:v>
                </c:pt>
                <c:pt idx="7973">
                  <c:v>7.0778463556851321</c:v>
                </c:pt>
                <c:pt idx="7974">
                  <c:v>7.0951516034985431</c:v>
                </c:pt>
                <c:pt idx="7975">
                  <c:v>7.0951516034985431</c:v>
                </c:pt>
                <c:pt idx="7976">
                  <c:v>7.0951516034985431</c:v>
                </c:pt>
                <c:pt idx="7977">
                  <c:v>7.0605411078717211</c:v>
                </c:pt>
                <c:pt idx="7978">
                  <c:v>7.1124568513119559</c:v>
                </c:pt>
                <c:pt idx="7979">
                  <c:v>7.04323586005831</c:v>
                </c:pt>
                <c:pt idx="7980">
                  <c:v>7.04323586005831</c:v>
                </c:pt>
                <c:pt idx="7981">
                  <c:v>6.9740148688046659</c:v>
                </c:pt>
                <c:pt idx="7982">
                  <c:v>6.9740148688046659</c:v>
                </c:pt>
                <c:pt idx="7983">
                  <c:v>6.9740148688046659</c:v>
                </c:pt>
                <c:pt idx="7984">
                  <c:v>6.9913201166180778</c:v>
                </c:pt>
                <c:pt idx="7985">
                  <c:v>6.9913201166180778</c:v>
                </c:pt>
                <c:pt idx="7986">
                  <c:v>7.0086253644314871</c:v>
                </c:pt>
                <c:pt idx="7987">
                  <c:v>6.9913201166180778</c:v>
                </c:pt>
                <c:pt idx="7988">
                  <c:v>6.9394043731778439</c:v>
                </c:pt>
                <c:pt idx="7989">
                  <c:v>6.9394043731778439</c:v>
                </c:pt>
                <c:pt idx="7990">
                  <c:v>6.9394043731778439</c:v>
                </c:pt>
                <c:pt idx="7991">
                  <c:v>7.0086253644314871</c:v>
                </c:pt>
                <c:pt idx="7992">
                  <c:v>6.9913201166180778</c:v>
                </c:pt>
                <c:pt idx="7993">
                  <c:v>7.0605411078717211</c:v>
                </c:pt>
                <c:pt idx="7994">
                  <c:v>7.0951516034985431</c:v>
                </c:pt>
                <c:pt idx="7995">
                  <c:v>7.1470673469387753</c:v>
                </c:pt>
                <c:pt idx="7996">
                  <c:v>7.1470673469387753</c:v>
                </c:pt>
                <c:pt idx="7997">
                  <c:v>7.1470673469387753</c:v>
                </c:pt>
                <c:pt idx="7998">
                  <c:v>7.1643725947521872</c:v>
                </c:pt>
                <c:pt idx="7999">
                  <c:v>7.0778463556851321</c:v>
                </c:pt>
                <c:pt idx="8000">
                  <c:v>7.0951516034985431</c:v>
                </c:pt>
                <c:pt idx="8001">
                  <c:v>7.0951516034985431</c:v>
                </c:pt>
                <c:pt idx="8002">
                  <c:v>7.04323586005831</c:v>
                </c:pt>
                <c:pt idx="8003">
                  <c:v>7.0125686502177071</c:v>
                </c:pt>
                <c:pt idx="8004">
                  <c:v>7.0125686502177071</c:v>
                </c:pt>
                <c:pt idx="8005">
                  <c:v>7.0470284470246733</c:v>
                </c:pt>
                <c:pt idx="8006">
                  <c:v>7.0125686502177071</c:v>
                </c:pt>
                <c:pt idx="8007">
                  <c:v>6.9781088534107392</c:v>
                </c:pt>
                <c:pt idx="8008">
                  <c:v>6.9781088534107392</c:v>
                </c:pt>
                <c:pt idx="8009">
                  <c:v>7.0125686502177071</c:v>
                </c:pt>
                <c:pt idx="8010">
                  <c:v>7.0125686502177071</c:v>
                </c:pt>
                <c:pt idx="8011">
                  <c:v>7.0125686502177071</c:v>
                </c:pt>
                <c:pt idx="8012">
                  <c:v>7.0125686502177071</c:v>
                </c:pt>
                <c:pt idx="8013">
                  <c:v>6.9608789550072565</c:v>
                </c:pt>
                <c:pt idx="8014">
                  <c:v>6.8919593613933232</c:v>
                </c:pt>
                <c:pt idx="8015">
                  <c:v>6.8058098693759064</c:v>
                </c:pt>
                <c:pt idx="8016">
                  <c:v>6.6507407837445571</c:v>
                </c:pt>
                <c:pt idx="8017">
                  <c:v>6.6507407837445571</c:v>
                </c:pt>
                <c:pt idx="8018">
                  <c:v>6.6507407837445571</c:v>
                </c:pt>
                <c:pt idx="8019">
                  <c:v>6.6679706821480407</c:v>
                </c:pt>
                <c:pt idx="8020">
                  <c:v>6.6335108853410736</c:v>
                </c:pt>
                <c:pt idx="8021">
                  <c:v>6.6852005805515233</c:v>
                </c:pt>
                <c:pt idx="8022">
                  <c:v>6.6335108853410736</c:v>
                </c:pt>
                <c:pt idx="8023">
                  <c:v>6.5818211901306229</c:v>
                </c:pt>
                <c:pt idx="8024">
                  <c:v>6.5818211901306229</c:v>
                </c:pt>
                <c:pt idx="8025">
                  <c:v>6.5818211901306229</c:v>
                </c:pt>
                <c:pt idx="8026">
                  <c:v>6.7024304789550078</c:v>
                </c:pt>
                <c:pt idx="8027">
                  <c:v>6.7196603773584904</c:v>
                </c:pt>
                <c:pt idx="8028">
                  <c:v>6.7196603773584904</c:v>
                </c:pt>
                <c:pt idx="8029">
                  <c:v>6.7196603773584904</c:v>
                </c:pt>
                <c:pt idx="8030">
                  <c:v>6.7196603773584904</c:v>
                </c:pt>
                <c:pt idx="8031">
                  <c:v>6.7196603773584904</c:v>
                </c:pt>
                <c:pt idx="8032">
                  <c:v>6.7196603773584904</c:v>
                </c:pt>
                <c:pt idx="8033">
                  <c:v>6.6507407837445571</c:v>
                </c:pt>
                <c:pt idx="8034">
                  <c:v>6.6314911722141838</c:v>
                </c:pt>
                <c:pt idx="8035">
                  <c:v>6.6314911722141838</c:v>
                </c:pt>
                <c:pt idx="8036">
                  <c:v>6.648671201157744</c:v>
                </c:pt>
                <c:pt idx="8037">
                  <c:v>6.8032914616497839</c:v>
                </c:pt>
                <c:pt idx="8038">
                  <c:v>6.8032914616497839</c:v>
                </c:pt>
                <c:pt idx="8039">
                  <c:v>6.8032914616497839</c:v>
                </c:pt>
                <c:pt idx="8040">
                  <c:v>6.7689314037626644</c:v>
                </c:pt>
                <c:pt idx="8041">
                  <c:v>6.7861114327062246</c:v>
                </c:pt>
                <c:pt idx="8042">
                  <c:v>6.7689314037626644</c:v>
                </c:pt>
                <c:pt idx="8043">
                  <c:v>6.8376515195369043</c:v>
                </c:pt>
                <c:pt idx="8044">
                  <c:v>7.1125319826338647</c:v>
                </c:pt>
                <c:pt idx="8045">
                  <c:v>7.1125319826338647</c:v>
                </c:pt>
                <c:pt idx="8046">
                  <c:v>7.1125319826338647</c:v>
                </c:pt>
                <c:pt idx="8047">
                  <c:v>6.992271780028946</c:v>
                </c:pt>
                <c:pt idx="8048">
                  <c:v>6.9579117221418239</c:v>
                </c:pt>
                <c:pt idx="8049">
                  <c:v>7.1125319826338647</c:v>
                </c:pt>
                <c:pt idx="8050">
                  <c:v>7.1056599710564416</c:v>
                </c:pt>
                <c:pt idx="8051">
                  <c:v>7.4475425470332857</c:v>
                </c:pt>
                <c:pt idx="8052">
                  <c:v>7.4475425470332857</c:v>
                </c:pt>
                <c:pt idx="8053">
                  <c:v>7.4475425470332857</c:v>
                </c:pt>
                <c:pt idx="8054">
                  <c:v>7.2671522431259072</c:v>
                </c:pt>
                <c:pt idx="8055">
                  <c:v>7.3049483068017365</c:v>
                </c:pt>
                <c:pt idx="8056">
                  <c:v>7.3101023154848059</c:v>
                </c:pt>
                <c:pt idx="8057">
                  <c:v>7.3771044283646887</c:v>
                </c:pt>
                <c:pt idx="8058">
                  <c:v>7.2156121562952258</c:v>
                </c:pt>
                <c:pt idx="8059">
                  <c:v>7.2156121562952258</c:v>
                </c:pt>
                <c:pt idx="8060">
                  <c:v>7.2156121562952258</c:v>
                </c:pt>
                <c:pt idx="8061">
                  <c:v>7.1640720694645452</c:v>
                </c:pt>
                <c:pt idx="8062">
                  <c:v>7.2224841678726488</c:v>
                </c:pt>
                <c:pt idx="8063">
                  <c:v>7.1486100434153403</c:v>
                </c:pt>
                <c:pt idx="8064">
                  <c:v>7.2757422575976864</c:v>
                </c:pt>
                <c:pt idx="8065">
                  <c:v>7.0919383080260303</c:v>
                </c:pt>
                <c:pt idx="8066">
                  <c:v>7.0919383080260303</c:v>
                </c:pt>
                <c:pt idx="8067">
                  <c:v>7.0919383080260303</c:v>
                </c:pt>
                <c:pt idx="8068">
                  <c:v>7.1726260592913951</c:v>
                </c:pt>
                <c:pt idx="8069">
                  <c:v>7.1520249313087492</c:v>
                </c:pt>
                <c:pt idx="8070">
                  <c:v>7.1554584526391896</c:v>
                </c:pt>
                <c:pt idx="8071">
                  <c:v>7.2430132465654378</c:v>
                </c:pt>
                <c:pt idx="8072">
                  <c:v>7.2018109906001451</c:v>
                </c:pt>
                <c:pt idx="8073">
                  <c:v>7.2018109906001451</c:v>
                </c:pt>
                <c:pt idx="8074">
                  <c:v>7.2018109906001451</c:v>
                </c:pt>
                <c:pt idx="8075">
                  <c:v>7.1880769052783808</c:v>
                </c:pt>
                <c:pt idx="8076">
                  <c:v>7.1743428199566166</c:v>
                </c:pt>
                <c:pt idx="8077">
                  <c:v>7.2018109906001451</c:v>
                </c:pt>
                <c:pt idx="8078">
                  <c:v>7.227562400578452</c:v>
                </c:pt>
                <c:pt idx="8079">
                  <c:v>7.1983774692697029</c:v>
                </c:pt>
                <c:pt idx="8080">
                  <c:v>7.1983774692697029</c:v>
                </c:pt>
                <c:pt idx="8081">
                  <c:v>7.1983774692697029</c:v>
                </c:pt>
                <c:pt idx="8082">
                  <c:v>7.1297070426608808</c:v>
                </c:pt>
                <c:pt idx="8083">
                  <c:v>7.0936550686912501</c:v>
                </c:pt>
                <c:pt idx="8084">
                  <c:v>6.9666147794649307</c:v>
                </c:pt>
                <c:pt idx="8085">
                  <c:v>7.0318516847433115</c:v>
                </c:pt>
                <c:pt idx="8086">
                  <c:v>7.0438690093998542</c:v>
                </c:pt>
                <c:pt idx="8087">
                  <c:v>7.0438690093998542</c:v>
                </c:pt>
                <c:pt idx="8088">
                  <c:v>7.0438690093998542</c:v>
                </c:pt>
                <c:pt idx="8089">
                  <c:v>6.9992332321041211</c:v>
                </c:pt>
                <c:pt idx="8090">
                  <c:v>7.0816377440347074</c:v>
                </c:pt>
                <c:pt idx="8091">
                  <c:v>6.9786321041214752</c:v>
                </c:pt>
                <c:pt idx="8092">
                  <c:v>7.0387187274041931</c:v>
                </c:pt>
                <c:pt idx="8093">
                  <c:v>7.0713371800433835</c:v>
                </c:pt>
                <c:pt idx="8094">
                  <c:v>7.0560312554112556</c:v>
                </c:pt>
                <c:pt idx="8095">
                  <c:v>7.0560312554112556</c:v>
                </c:pt>
                <c:pt idx="8096">
                  <c:v>7.0149181818181816</c:v>
                </c:pt>
                <c:pt idx="8097">
                  <c:v>7.0594573448773463</c:v>
                </c:pt>
                <c:pt idx="8098">
                  <c:v>7.0337616738816742</c:v>
                </c:pt>
                <c:pt idx="8099">
                  <c:v>7.0406138528138547</c:v>
                </c:pt>
                <c:pt idx="8100">
                  <c:v>7.1159878210678214</c:v>
                </c:pt>
                <c:pt idx="8101">
                  <c:v>7.1159878210678214</c:v>
                </c:pt>
                <c:pt idx="8102">
                  <c:v>7.1159878210678214</c:v>
                </c:pt>
                <c:pt idx="8103">
                  <c:v>7.1228400000000009</c:v>
                </c:pt>
                <c:pt idx="8104">
                  <c:v>7.1399704473304482</c:v>
                </c:pt>
                <c:pt idx="8105">
                  <c:v>7.1142747763347769</c:v>
                </c:pt>
                <c:pt idx="8106">
                  <c:v>7.0971443290043297</c:v>
                </c:pt>
                <c:pt idx="8107">
                  <c:v>7.0337616738816742</c:v>
                </c:pt>
                <c:pt idx="8108">
                  <c:v>7.0337616738816742</c:v>
                </c:pt>
                <c:pt idx="8109">
                  <c:v>7.0337616738816742</c:v>
                </c:pt>
                <c:pt idx="8110">
                  <c:v>7.0354747186147195</c:v>
                </c:pt>
                <c:pt idx="8111">
                  <c:v>6.9258398556998566</c:v>
                </c:pt>
                <c:pt idx="8112">
                  <c:v>6.9755181529581538</c:v>
                </c:pt>
                <c:pt idx="8113">
                  <c:v>6.8813006926406937</c:v>
                </c:pt>
                <c:pt idx="8114">
                  <c:v>7.0234834054834057</c:v>
                </c:pt>
                <c:pt idx="8115">
                  <c:v>7.0234834054834057</c:v>
                </c:pt>
                <c:pt idx="8116">
                  <c:v>7.0234834054834057</c:v>
                </c:pt>
                <c:pt idx="8117">
                  <c:v>7.0354747186147195</c:v>
                </c:pt>
                <c:pt idx="8118">
                  <c:v>7.0371877633477631</c:v>
                </c:pt>
                <c:pt idx="8119">
                  <c:v>7.0389008080808084</c:v>
                </c:pt>
                <c:pt idx="8120">
                  <c:v>7.0063529581529593</c:v>
                </c:pt>
                <c:pt idx="8121">
                  <c:v>7.0114920923520927</c:v>
                </c:pt>
                <c:pt idx="8122">
                  <c:v>7.0114920923520927</c:v>
                </c:pt>
                <c:pt idx="8123">
                  <c:v>7.0114920923520927</c:v>
                </c:pt>
                <c:pt idx="8124">
                  <c:v>7.1159878210678214</c:v>
                </c:pt>
                <c:pt idx="8125">
                  <c:v>7.0323749820273198</c:v>
                </c:pt>
                <c:pt idx="8126">
                  <c:v>7.0869953702372399</c:v>
                </c:pt>
                <c:pt idx="8127">
                  <c:v>6.9811683680805183</c:v>
                </c:pt>
                <c:pt idx="8128">
                  <c:v>6.9777545938173988</c:v>
                </c:pt>
                <c:pt idx="8129">
                  <c:v>6.9777545938173988</c:v>
                </c:pt>
                <c:pt idx="8130">
                  <c:v>6.9777545938173988</c:v>
                </c:pt>
                <c:pt idx="8131">
                  <c:v>6.9879959166067591</c:v>
                </c:pt>
                <c:pt idx="8132">
                  <c:v>6.9897028037383171</c:v>
                </c:pt>
                <c:pt idx="8133">
                  <c:v>6.9845821423436378</c:v>
                </c:pt>
                <c:pt idx="8134">
                  <c:v>6.9914096908698777</c:v>
                </c:pt>
                <c:pt idx="8135">
                  <c:v>7.0528576276060395</c:v>
                </c:pt>
                <c:pt idx="8136">
                  <c:v>7.0528576276060395</c:v>
                </c:pt>
                <c:pt idx="8137">
                  <c:v>7.0528576276060395</c:v>
                </c:pt>
                <c:pt idx="8138">
                  <c:v>7.0409094176851195</c:v>
                </c:pt>
                <c:pt idx="8139">
                  <c:v>6.9726339324227187</c:v>
                </c:pt>
                <c:pt idx="8140">
                  <c:v>7.0033579007907987</c:v>
                </c:pt>
                <c:pt idx="8141">
                  <c:v>6.8804620273184751</c:v>
                </c:pt>
                <c:pt idx="8142">
                  <c:v>6.8804620273184751</c:v>
                </c:pt>
                <c:pt idx="8143">
                  <c:v>6.8804620273184751</c:v>
                </c:pt>
                <c:pt idx="8144">
                  <c:v>6.8804620273184751</c:v>
                </c:pt>
                <c:pt idx="8145">
                  <c:v>6.8804620273184751</c:v>
                </c:pt>
                <c:pt idx="8146">
                  <c:v>6.8019452192667149</c:v>
                </c:pt>
                <c:pt idx="8147">
                  <c:v>6.8104796549245155</c:v>
                </c:pt>
                <c:pt idx="8148">
                  <c:v>6.8616862688713152</c:v>
                </c:pt>
                <c:pt idx="8149">
                  <c:v>6.8104796549245155</c:v>
                </c:pt>
                <c:pt idx="8150">
                  <c:v>6.8104796549245155</c:v>
                </c:pt>
                <c:pt idx="8151">
                  <c:v>6.8104796549245155</c:v>
                </c:pt>
                <c:pt idx="8152">
                  <c:v>6.8104796549245155</c:v>
                </c:pt>
                <c:pt idx="8153">
                  <c:v>6.789143565780015</c:v>
                </c:pt>
                <c:pt idx="8154">
                  <c:v>6.7166008626887139</c:v>
                </c:pt>
                <c:pt idx="8155">
                  <c:v>6.7813456384505022</c:v>
                </c:pt>
                <c:pt idx="8156">
                  <c:v>6.8367000860832148</c:v>
                </c:pt>
                <c:pt idx="8157">
                  <c:v>6.8367000860832148</c:v>
                </c:pt>
                <c:pt idx="8158">
                  <c:v>6.8367000860832148</c:v>
                </c:pt>
                <c:pt idx="8159">
                  <c:v>6.8367000860832148</c:v>
                </c:pt>
                <c:pt idx="8160">
                  <c:v>6.8349968723098993</c:v>
                </c:pt>
                <c:pt idx="8161">
                  <c:v>6.9235639885222398</c:v>
                </c:pt>
                <c:pt idx="8162">
                  <c:v>6.8894997130559545</c:v>
                </c:pt>
                <c:pt idx="8163">
                  <c:v>6.8733191822094684</c:v>
                </c:pt>
                <c:pt idx="8164">
                  <c:v>6.8733191822094684</c:v>
                </c:pt>
                <c:pt idx="8165">
                  <c:v>6.8733191822094684</c:v>
                </c:pt>
                <c:pt idx="8166">
                  <c:v>7.0002086083213779</c:v>
                </c:pt>
                <c:pt idx="8167">
                  <c:v>6.9533702295552358</c:v>
                </c:pt>
                <c:pt idx="8168">
                  <c:v>6.9533702295552358</c:v>
                </c:pt>
                <c:pt idx="8169">
                  <c:v>6.9763636154949777</c:v>
                </c:pt>
                <c:pt idx="8170">
                  <c:v>7.012982711621234</c:v>
                </c:pt>
                <c:pt idx="8171">
                  <c:v>7.012982711621234</c:v>
                </c:pt>
                <c:pt idx="8172">
                  <c:v>7.012982711621234</c:v>
                </c:pt>
                <c:pt idx="8173">
                  <c:v>6.9789184361549497</c:v>
                </c:pt>
                <c:pt idx="8174">
                  <c:v>7.0087246771879483</c:v>
                </c:pt>
                <c:pt idx="8175">
                  <c:v>6.944002553802008</c:v>
                </c:pt>
                <c:pt idx="8176">
                  <c:v>6.9405961262553806</c:v>
                </c:pt>
                <c:pt idx="8177">
                  <c:v>6.9320800573888093</c:v>
                </c:pt>
                <c:pt idx="8178">
                  <c:v>6.9320800573888093</c:v>
                </c:pt>
                <c:pt idx="8179">
                  <c:v>6.9320800573888093</c:v>
                </c:pt>
                <c:pt idx="8180">
                  <c:v>6.9320800573888093</c:v>
                </c:pt>
                <c:pt idx="8181">
                  <c:v>6.9627379053084653</c:v>
                </c:pt>
                <c:pt idx="8182">
                  <c:v>6.987434505021521</c:v>
                </c:pt>
                <c:pt idx="8183">
                  <c:v>6.9405961262553806</c:v>
                </c:pt>
                <c:pt idx="8184">
                  <c:v>6.9116414921090383</c:v>
                </c:pt>
                <c:pt idx="8185">
                  <c:v>6.9116414921090383</c:v>
                </c:pt>
                <c:pt idx="8186">
                  <c:v>6.8967990264853265</c:v>
                </c:pt>
                <c:pt idx="8187">
                  <c:v>6.8458123407301361</c:v>
                </c:pt>
                <c:pt idx="8188">
                  <c:v>6.9205928131710817</c:v>
                </c:pt>
                <c:pt idx="8189">
                  <c:v>6.9511848246241952</c:v>
                </c:pt>
                <c:pt idx="8190">
                  <c:v>6.9018976950608462</c:v>
                </c:pt>
                <c:pt idx="8191">
                  <c:v>6.939287931281318</c:v>
                </c:pt>
                <c:pt idx="8192">
                  <c:v>6.939287931281318</c:v>
                </c:pt>
                <c:pt idx="8193">
                  <c:v>6.939287931281318</c:v>
                </c:pt>
                <c:pt idx="8194">
                  <c:v>6.8891510236220475</c:v>
                </c:pt>
                <c:pt idx="8195">
                  <c:v>6.8755545740873298</c:v>
                </c:pt>
                <c:pt idx="8196">
                  <c:v>6.8933999141016482</c:v>
                </c:pt>
                <c:pt idx="8197">
                  <c:v>6.8950994702934878</c:v>
                </c:pt>
                <c:pt idx="8198">
                  <c:v>6.9792275017895493</c:v>
                </c:pt>
                <c:pt idx="8199">
                  <c:v>6.9792275017895493</c:v>
                </c:pt>
                <c:pt idx="8200">
                  <c:v>6.9792275017895493</c:v>
                </c:pt>
                <c:pt idx="8201">
                  <c:v>7.004720844667145</c:v>
                </c:pt>
                <c:pt idx="8202">
                  <c:v>6.9741288332140314</c:v>
                </c:pt>
                <c:pt idx="8203">
                  <c:v>6.9792275017895493</c:v>
                </c:pt>
                <c:pt idx="8204">
                  <c:v>6.9469359341445971</c:v>
                </c:pt>
                <c:pt idx="8205">
                  <c:v>6.9868755046528284</c:v>
                </c:pt>
                <c:pt idx="8206">
                  <c:v>6.9868755046528284</c:v>
                </c:pt>
                <c:pt idx="8207">
                  <c:v>6.9868755046528284</c:v>
                </c:pt>
                <c:pt idx="8208">
                  <c:v>6.8789536864710108</c:v>
                </c:pt>
                <c:pt idx="8209">
                  <c:v>6.8925501360057284</c:v>
                </c:pt>
                <c:pt idx="8210">
                  <c:v>6.8645074588403734</c:v>
                </c:pt>
                <c:pt idx="8211">
                  <c:v>6.8577092340730141</c:v>
                </c:pt>
                <c:pt idx="8212">
                  <c:v>6.8356150035790995</c:v>
                </c:pt>
                <c:pt idx="8213">
                  <c:v>6.8356150035790995</c:v>
                </c:pt>
                <c:pt idx="8214">
                  <c:v>6.8356150035790995</c:v>
                </c:pt>
                <c:pt idx="8215">
                  <c:v>6.7854780959198298</c:v>
                </c:pt>
                <c:pt idx="8216">
                  <c:v>6.8228774304068533</c:v>
                </c:pt>
                <c:pt idx="8217">
                  <c:v>6.8610082655246254</c:v>
                </c:pt>
                <c:pt idx="8218">
                  <c:v>6.8466032833690225</c:v>
                </c:pt>
                <c:pt idx="8219">
                  <c:v>6.8804973590292651</c:v>
                </c:pt>
                <c:pt idx="8220">
                  <c:v>6.8804973590292651</c:v>
                </c:pt>
                <c:pt idx="8221">
                  <c:v>6.8804973590292651</c:v>
                </c:pt>
                <c:pt idx="8222">
                  <c:v>6.867787080656675</c:v>
                </c:pt>
                <c:pt idx="8223">
                  <c:v>6.6384936588151326</c:v>
                </c:pt>
                <c:pt idx="8224">
                  <c:v>6.6195129764453977</c:v>
                </c:pt>
                <c:pt idx="8225">
                  <c:v>6.6237497359029263</c:v>
                </c:pt>
                <c:pt idx="8226">
                  <c:v>6.7195004996431118</c:v>
                </c:pt>
                <c:pt idx="8227">
                  <c:v>6.7195004996431118</c:v>
                </c:pt>
                <c:pt idx="8228">
                  <c:v>6.7195004996431118</c:v>
                </c:pt>
                <c:pt idx="8229">
                  <c:v>6.6703540899357598</c:v>
                </c:pt>
                <c:pt idx="8230">
                  <c:v>6.6940799428979307</c:v>
                </c:pt>
                <c:pt idx="8231">
                  <c:v>6.6949272947894363</c:v>
                </c:pt>
                <c:pt idx="8232">
                  <c:v>6.6728961456102782</c:v>
                </c:pt>
                <c:pt idx="8233">
                  <c:v>6.6449335331905788</c:v>
                </c:pt>
                <c:pt idx="8234">
                  <c:v>6.6449335331905788</c:v>
                </c:pt>
                <c:pt idx="8235">
                  <c:v>6.6449335331905788</c:v>
                </c:pt>
                <c:pt idx="8236">
                  <c:v>6.7703416131334766</c:v>
                </c:pt>
                <c:pt idx="8237">
                  <c:v>6.6983167023554611</c:v>
                </c:pt>
                <c:pt idx="8238">
                  <c:v>6.7152637401855815</c:v>
                </c:pt>
                <c:pt idx="8239">
                  <c:v>6.7999989293361898</c:v>
                </c:pt>
                <c:pt idx="8240">
                  <c:v>6.7449210563882946</c:v>
                </c:pt>
                <c:pt idx="8241">
                  <c:v>6.7449210563882946</c:v>
                </c:pt>
                <c:pt idx="8242">
                  <c:v>6.7449210563882946</c:v>
                </c:pt>
                <c:pt idx="8243">
                  <c:v>6.7322107780157046</c:v>
                </c:pt>
                <c:pt idx="8244">
                  <c:v>6.7322107780157046</c:v>
                </c:pt>
                <c:pt idx="8245">
                  <c:v>6.6771329050678085</c:v>
                </c:pt>
                <c:pt idx="8246">
                  <c:v>6.6347653104925062</c:v>
                </c:pt>
                <c:pt idx="8247">
                  <c:v>6.6792467615658362</c:v>
                </c:pt>
                <c:pt idx="8248">
                  <c:v>6.6792467615658362</c:v>
                </c:pt>
                <c:pt idx="8249">
                  <c:v>6.6792467615658362</c:v>
                </c:pt>
                <c:pt idx="8250">
                  <c:v>6.6606580925266901</c:v>
                </c:pt>
                <c:pt idx="8251">
                  <c:v>6.5499710177935944</c:v>
                </c:pt>
                <c:pt idx="8252">
                  <c:v>6.556730533807829</c:v>
                </c:pt>
                <c:pt idx="8253">
                  <c:v>6.5930629323843419</c:v>
                </c:pt>
                <c:pt idx="8254">
                  <c:v>6.6369997864768697</c:v>
                </c:pt>
                <c:pt idx="8255">
                  <c:v>6.6369997864768697</c:v>
                </c:pt>
                <c:pt idx="8256">
                  <c:v>6.6369997864768697</c:v>
                </c:pt>
                <c:pt idx="8257">
                  <c:v>6.7189589181494664</c:v>
                </c:pt>
                <c:pt idx="8258">
                  <c:v>6.6623479715302496</c:v>
                </c:pt>
                <c:pt idx="8259">
                  <c:v>6.577854021352314</c:v>
                </c:pt>
                <c:pt idx="8260">
                  <c:v>6.4367491245551607</c:v>
                </c:pt>
                <c:pt idx="8261">
                  <c:v>6.4443535800711738</c:v>
                </c:pt>
                <c:pt idx="8262">
                  <c:v>6.4443535800711738</c:v>
                </c:pt>
                <c:pt idx="8263">
                  <c:v>6.4443535800711738</c:v>
                </c:pt>
                <c:pt idx="8264">
                  <c:v>6.4553377935943068</c:v>
                </c:pt>
                <c:pt idx="8265">
                  <c:v>6.4046414234875444</c:v>
                </c:pt>
                <c:pt idx="8266">
                  <c:v>6.4282997295373674</c:v>
                </c:pt>
                <c:pt idx="8267">
                  <c:v>6.3015588042704636</c:v>
                </c:pt>
                <c:pt idx="8268">
                  <c:v>6.3116980782918146</c:v>
                </c:pt>
                <c:pt idx="8269">
                  <c:v>6.3116980782918146</c:v>
                </c:pt>
                <c:pt idx="8270">
                  <c:v>6.3116980782918146</c:v>
                </c:pt>
                <c:pt idx="8271">
                  <c:v>6.3564798718861208</c:v>
                </c:pt>
                <c:pt idx="8272">
                  <c:v>6.263536526690392</c:v>
                </c:pt>
                <c:pt idx="8273">
                  <c:v>6.1638336654804275</c:v>
                </c:pt>
                <c:pt idx="8274">
                  <c:v>6.2441029181494665</c:v>
                </c:pt>
                <c:pt idx="8275">
                  <c:v>6.2846600142348761</c:v>
                </c:pt>
                <c:pt idx="8276">
                  <c:v>6.2846600142348761</c:v>
                </c:pt>
                <c:pt idx="8277">
                  <c:v>6.2846600142348761</c:v>
                </c:pt>
                <c:pt idx="8278">
                  <c:v>6.2712694034090903</c:v>
                </c:pt>
                <c:pt idx="8279">
                  <c:v>6.3269165909090903</c:v>
                </c:pt>
                <c:pt idx="8280">
                  <c:v>6.2729556818181811</c:v>
                </c:pt>
                <c:pt idx="8281">
                  <c:v>6.2670537073863644</c:v>
                </c:pt>
                <c:pt idx="8282">
                  <c:v>6.3092106676136366</c:v>
                </c:pt>
                <c:pt idx="8283">
                  <c:v>6.3092106676136366</c:v>
                </c:pt>
                <c:pt idx="8284">
                  <c:v>6.3092106676136366</c:v>
                </c:pt>
                <c:pt idx="8285">
                  <c:v>6.3024655539772727</c:v>
                </c:pt>
                <c:pt idx="8286">
                  <c:v>6.2813870738636366</c:v>
                </c:pt>
                <c:pt idx="8287">
                  <c:v>6.3193283380681819</c:v>
                </c:pt>
                <c:pt idx="8288">
                  <c:v>6.2898184659090912</c:v>
                </c:pt>
                <c:pt idx="8289">
                  <c:v>6.2181516335227274</c:v>
                </c:pt>
                <c:pt idx="8290">
                  <c:v>6.2181516335227274</c:v>
                </c:pt>
                <c:pt idx="8291">
                  <c:v>6.2181516335227274</c:v>
                </c:pt>
                <c:pt idx="8292">
                  <c:v>6.3193283380681819</c:v>
                </c:pt>
                <c:pt idx="8293">
                  <c:v>6.3825637784090912</c:v>
                </c:pt>
                <c:pt idx="8294">
                  <c:v>6.4837404829545449</c:v>
                </c:pt>
                <c:pt idx="8295">
                  <c:v>6.4542306107954541</c:v>
                </c:pt>
                <c:pt idx="8296">
                  <c:v>6.4205050426136356</c:v>
                </c:pt>
                <c:pt idx="8297">
                  <c:v>6.4205050426136356</c:v>
                </c:pt>
                <c:pt idx="8298">
                  <c:v>6.4205050426136356</c:v>
                </c:pt>
                <c:pt idx="8299">
                  <c:v>6.4466423579545449</c:v>
                </c:pt>
                <c:pt idx="8300">
                  <c:v>6.3926814488636357</c:v>
                </c:pt>
                <c:pt idx="8301">
                  <c:v>6.4668776988636365</c:v>
                </c:pt>
                <c:pt idx="8302">
                  <c:v>6.4415835227272717</c:v>
                </c:pt>
                <c:pt idx="8303">
                  <c:v>6.4441129403409088</c:v>
                </c:pt>
                <c:pt idx="8304">
                  <c:v>6.4441129403409088</c:v>
                </c:pt>
                <c:pt idx="8305">
                  <c:v>6.4441129403409088</c:v>
                </c:pt>
                <c:pt idx="8306">
                  <c:v>6.4230344602272726</c:v>
                </c:pt>
                <c:pt idx="8307">
                  <c:v>6.2813870738636366</c:v>
                </c:pt>
                <c:pt idx="8308">
                  <c:v>6.3370223104181429</c:v>
                </c:pt>
                <c:pt idx="8309">
                  <c:v>6.3143059532246637</c:v>
                </c:pt>
                <c:pt idx="8310">
                  <c:v>6.2806520907158045</c:v>
                </c:pt>
                <c:pt idx="8311">
                  <c:v>6.2806520907158045</c:v>
                </c:pt>
                <c:pt idx="8312">
                  <c:v>6.2806520907158045</c:v>
                </c:pt>
                <c:pt idx="8313">
                  <c:v>6.3042097944720066</c:v>
                </c:pt>
                <c:pt idx="8314">
                  <c:v>6.3244021119773217</c:v>
                </c:pt>
                <c:pt idx="8315">
                  <c:v>6.3126232600992207</c:v>
                </c:pt>
                <c:pt idx="8316">
                  <c:v>6.2823347838412493</c:v>
                </c:pt>
                <c:pt idx="8317">
                  <c:v>6.3025271013465627</c:v>
                </c:pt>
                <c:pt idx="8318">
                  <c:v>6.3025271013465627</c:v>
                </c:pt>
                <c:pt idx="8319">
                  <c:v>6.3025271013465627</c:v>
                </c:pt>
                <c:pt idx="8320">
                  <c:v>6.3000030616583977</c:v>
                </c:pt>
                <c:pt idx="8321">
                  <c:v>6.2554116938341613</c:v>
                </c:pt>
                <c:pt idx="8322">
                  <c:v>6.2343780297661242</c:v>
                </c:pt>
                <c:pt idx="8323">
                  <c:v>6.2680318922749825</c:v>
                </c:pt>
                <c:pt idx="8324">
                  <c:v>6.2427914953933383</c:v>
                </c:pt>
                <c:pt idx="8325">
                  <c:v>6.2427914953933383</c:v>
                </c:pt>
                <c:pt idx="8326">
                  <c:v>6.2427914953933383</c:v>
                </c:pt>
                <c:pt idx="8327">
                  <c:v>6.2638251594613763</c:v>
                </c:pt>
                <c:pt idx="8328">
                  <c:v>6.2932722891566275</c:v>
                </c:pt>
                <c:pt idx="8329">
                  <c:v>6.4152675407512403</c:v>
                </c:pt>
                <c:pt idx="8330">
                  <c:v>6.3942338766832041</c:v>
                </c:pt>
                <c:pt idx="8331">
                  <c:v>6.3925511835577611</c:v>
                </c:pt>
                <c:pt idx="8332">
                  <c:v>6.3925511835577611</c:v>
                </c:pt>
                <c:pt idx="8333">
                  <c:v>6.3925511835577611</c:v>
                </c:pt>
                <c:pt idx="8334">
                  <c:v>6.3143059532246637</c:v>
                </c:pt>
                <c:pt idx="8335">
                  <c:v>6.3100992204110566</c:v>
                </c:pt>
                <c:pt idx="8336">
                  <c:v>6.3353396172927008</c:v>
                </c:pt>
                <c:pt idx="8337">
                  <c:v>6.3378636569808657</c:v>
                </c:pt>
                <c:pt idx="8338">
                  <c:v>6.3336569241672578</c:v>
                </c:pt>
                <c:pt idx="8339">
                  <c:v>6.3068383345095285</c:v>
                </c:pt>
                <c:pt idx="8340">
                  <c:v>6.3068383345095285</c:v>
                </c:pt>
                <c:pt idx="8341">
                  <c:v>6.2942715737473538</c:v>
                </c:pt>
                <c:pt idx="8342">
                  <c:v>6.3554298094565995</c:v>
                </c:pt>
                <c:pt idx="8343">
                  <c:v>6.3587809456598459</c:v>
                </c:pt>
                <c:pt idx="8344">
                  <c:v>6.4886374735356398</c:v>
                </c:pt>
                <c:pt idx="8345">
                  <c:v>6.547282357092449</c:v>
                </c:pt>
                <c:pt idx="8346">
                  <c:v>6.547282357092449</c:v>
                </c:pt>
                <c:pt idx="8347">
                  <c:v>6.547282357092449</c:v>
                </c:pt>
                <c:pt idx="8348">
                  <c:v>6.4651795201129163</c:v>
                </c:pt>
                <c:pt idx="8349">
                  <c:v>6.2213843613267477</c:v>
                </c:pt>
                <c:pt idx="8350">
                  <c:v>6.1786573747353568</c:v>
                </c:pt>
                <c:pt idx="8351">
                  <c:v>6.1786573747353568</c:v>
                </c:pt>
                <c:pt idx="8352">
                  <c:v>6.3646454340155261</c:v>
                </c:pt>
                <c:pt idx="8353">
                  <c:v>6.3646454340155261</c:v>
                </c:pt>
                <c:pt idx="8354">
                  <c:v>6.3646454340155261</c:v>
                </c:pt>
                <c:pt idx="8355">
                  <c:v>6.3034871983062821</c:v>
                </c:pt>
                <c:pt idx="8356">
                  <c:v>6.2942715737473538</c:v>
                </c:pt>
                <c:pt idx="8357">
                  <c:v>6.3127028228652087</c:v>
                </c:pt>
                <c:pt idx="8358">
                  <c:v>6.289412426252647</c:v>
                </c:pt>
                <c:pt idx="8359">
                  <c:v>6.3210806633733254</c:v>
                </c:pt>
                <c:pt idx="8360">
                  <c:v>6.3210806633733254</c:v>
                </c:pt>
                <c:pt idx="8361">
                  <c:v>6.3210806633733254</c:v>
                </c:pt>
                <c:pt idx="8362">
                  <c:v>6.2867315172900495</c:v>
                </c:pt>
                <c:pt idx="8363">
                  <c:v>6.2959471418489779</c:v>
                </c:pt>
                <c:pt idx="8364">
                  <c:v>6.3001360621030358</c:v>
                </c:pt>
                <c:pt idx="8365">
                  <c:v>6.3043249823570937</c:v>
                </c:pt>
                <c:pt idx="8366">
                  <c:v>6.2833803810868041</c:v>
                </c:pt>
                <c:pt idx="8367">
                  <c:v>6.2833803810868041</c:v>
                </c:pt>
                <c:pt idx="8368">
                  <c:v>6.2833803810868041</c:v>
                </c:pt>
                <c:pt idx="8369">
                  <c:v>6.2364532723434207</c:v>
                </c:pt>
                <c:pt idx="8370">
                  <c:v>6.2824016889514436</c:v>
                </c:pt>
                <c:pt idx="8371">
                  <c:v>6.278224560168896</c:v>
                </c:pt>
                <c:pt idx="8372">
                  <c:v>6.2807308374384236</c:v>
                </c:pt>
                <c:pt idx="8373">
                  <c:v>6.2865788177339912</c:v>
                </c:pt>
                <c:pt idx="8374">
                  <c:v>6.2865788177339912</c:v>
                </c:pt>
                <c:pt idx="8375">
                  <c:v>6.2865788177339912</c:v>
                </c:pt>
                <c:pt idx="8376">
                  <c:v>6.2798954116819141</c:v>
                </c:pt>
                <c:pt idx="8377">
                  <c:v>6.2798954116819141</c:v>
                </c:pt>
                <c:pt idx="8378">
                  <c:v>6.2055425193525693</c:v>
                </c:pt>
                <c:pt idx="8379">
                  <c:v>6.1905048557353988</c:v>
                </c:pt>
                <c:pt idx="8380">
                  <c:v>6.2222510344827588</c:v>
                </c:pt>
                <c:pt idx="8381">
                  <c:v>6.2222510344827588</c:v>
                </c:pt>
                <c:pt idx="8382">
                  <c:v>6.2222510344827588</c:v>
                </c:pt>
                <c:pt idx="8383">
                  <c:v>6.2280990147783255</c:v>
                </c:pt>
                <c:pt idx="8384">
                  <c:v>6.209719648135116</c:v>
                </c:pt>
                <c:pt idx="8385">
                  <c:v>6.2055425193525693</c:v>
                </c:pt>
                <c:pt idx="8386">
                  <c:v>6.2656931738212531</c:v>
                </c:pt>
                <c:pt idx="8387">
                  <c:v>6.3074644616467284</c:v>
                </c:pt>
                <c:pt idx="8388">
                  <c:v>6.3074644616467284</c:v>
                </c:pt>
                <c:pt idx="8389">
                  <c:v>6.3074644616467284</c:v>
                </c:pt>
                <c:pt idx="8390">
                  <c:v>6.2656931738212531</c:v>
                </c:pt>
                <c:pt idx="8391">
                  <c:v>6.2381241238564398</c:v>
                </c:pt>
                <c:pt idx="8392">
                  <c:v>6.1779734693877559</c:v>
                </c:pt>
                <c:pt idx="8393">
                  <c:v>6.1570878254750179</c:v>
                </c:pt>
                <c:pt idx="8394">
                  <c:v>6.1570878254750179</c:v>
                </c:pt>
                <c:pt idx="8395">
                  <c:v>6.1570878254750179</c:v>
                </c:pt>
                <c:pt idx="8396">
                  <c:v>6.1570878254750179</c:v>
                </c:pt>
                <c:pt idx="8397">
                  <c:v>6.1570878254750179</c:v>
                </c:pt>
                <c:pt idx="8398">
                  <c:v>6.1403793103448274</c:v>
                </c:pt>
                <c:pt idx="8399">
                  <c:v>6.1203290921886007</c:v>
                </c:pt>
                <c:pt idx="8400">
                  <c:v>6.1225723541813073</c:v>
                </c:pt>
                <c:pt idx="8401">
                  <c:v>6.1225723541813073</c:v>
                </c:pt>
                <c:pt idx="8402">
                  <c:v>6.1225723541813073</c:v>
                </c:pt>
                <c:pt idx="8403">
                  <c:v>6.1225723541813073</c:v>
                </c:pt>
                <c:pt idx="8404">
                  <c:v>6.1067215741391427</c:v>
                </c:pt>
                <c:pt idx="8405">
                  <c:v>6.0967105551651439</c:v>
                </c:pt>
                <c:pt idx="8406">
                  <c:v>6.1734617006324664</c:v>
                </c:pt>
                <c:pt idx="8407">
                  <c:v>6.1717931974701328</c:v>
                </c:pt>
                <c:pt idx="8408">
                  <c:v>6.1067215741391427</c:v>
                </c:pt>
                <c:pt idx="8409">
                  <c:v>6.1067215741391427</c:v>
                </c:pt>
                <c:pt idx="8410">
                  <c:v>6.1067215741391427</c:v>
                </c:pt>
                <c:pt idx="8411">
                  <c:v>6.1158983415319739</c:v>
                </c:pt>
                <c:pt idx="8412">
                  <c:v>6.1367546310611374</c:v>
                </c:pt>
                <c:pt idx="8413">
                  <c:v>6.1209038510189737</c:v>
                </c:pt>
                <c:pt idx="8414">
                  <c:v>6.1592794237526354</c:v>
                </c:pt>
                <c:pt idx="8415">
                  <c:v>6.1175668446943083</c:v>
                </c:pt>
                <c:pt idx="8416">
                  <c:v>6.1175668446943083</c:v>
                </c:pt>
                <c:pt idx="8417">
                  <c:v>6.1175668446943083</c:v>
                </c:pt>
                <c:pt idx="8418">
                  <c:v>6.1284121152494722</c:v>
                </c:pt>
                <c:pt idx="8419">
                  <c:v>6.1509369079409701</c:v>
                </c:pt>
                <c:pt idx="8420">
                  <c:v>6.1484341531974698</c:v>
                </c:pt>
                <c:pt idx="8421">
                  <c:v>6.2001577512297956</c:v>
                </c:pt>
                <c:pt idx="8422">
                  <c:v>6.1943179901616299</c:v>
                </c:pt>
                <c:pt idx="8423">
                  <c:v>6.1943179901616299</c:v>
                </c:pt>
                <c:pt idx="8424">
                  <c:v>6.1943179901616299</c:v>
                </c:pt>
                <c:pt idx="8425">
                  <c:v>6.1651191848208002</c:v>
                </c:pt>
                <c:pt idx="8426">
                  <c:v>6.1759644553759658</c:v>
                </c:pt>
                <c:pt idx="8427">
                  <c:v>6.1317491215741384</c:v>
                </c:pt>
                <c:pt idx="8428">
                  <c:v>6.1317491215741384</c:v>
                </c:pt>
                <c:pt idx="8429">
                  <c:v>6.1864760252986644</c:v>
                </c:pt>
                <c:pt idx="8430">
                  <c:v>6.1864760252986644</c:v>
                </c:pt>
                <c:pt idx="8431">
                  <c:v>6.1648146946778697</c:v>
                </c:pt>
                <c:pt idx="8432">
                  <c:v>6.0853394957983191</c:v>
                </c:pt>
                <c:pt idx="8433">
                  <c:v>6.0994721148459385</c:v>
                </c:pt>
                <c:pt idx="8434">
                  <c:v>6.1086167507002793</c:v>
                </c:pt>
                <c:pt idx="8435">
                  <c:v>6.1019661064425765</c:v>
                </c:pt>
                <c:pt idx="8436">
                  <c:v>6.1019661064425765</c:v>
                </c:pt>
                <c:pt idx="8437">
                  <c:v>6.1019661064425765</c:v>
                </c:pt>
                <c:pt idx="8438">
                  <c:v>6.1019661064425765</c:v>
                </c:pt>
                <c:pt idx="8439">
                  <c:v>6.0811828431372534</c:v>
                </c:pt>
                <c:pt idx="8440">
                  <c:v>6.1227493697478987</c:v>
                </c:pt>
                <c:pt idx="8441">
                  <c:v>6.1726292016806728</c:v>
                </c:pt>
                <c:pt idx="8442">
                  <c:v>6.2640755602240903</c:v>
                </c:pt>
                <c:pt idx="8443">
                  <c:v>6.2216777030812329</c:v>
                </c:pt>
                <c:pt idx="8444">
                  <c:v>6.2216777030812329</c:v>
                </c:pt>
                <c:pt idx="8445">
                  <c:v>6.2216777030812329</c:v>
                </c:pt>
                <c:pt idx="8446">
                  <c:v>6.1318940056022395</c:v>
                </c:pt>
                <c:pt idx="8447">
                  <c:v>6.1302313445378145</c:v>
                </c:pt>
                <c:pt idx="8448">
                  <c:v>6.1601592436974792</c:v>
                </c:pt>
                <c:pt idx="8449">
                  <c:v>6.0786888515406163</c:v>
                </c:pt>
                <c:pt idx="8450">
                  <c:v>6.0520862745098043</c:v>
                </c:pt>
                <c:pt idx="8451">
                  <c:v>6.0520862745098043</c:v>
                </c:pt>
                <c:pt idx="8452">
                  <c:v>6.0520862745098043</c:v>
                </c:pt>
                <c:pt idx="8453">
                  <c:v>5.9548206022408969</c:v>
                </c:pt>
                <c:pt idx="8454">
                  <c:v>5.9523266106442572</c:v>
                </c:pt>
                <c:pt idx="8455">
                  <c:v>5.9880738235294118</c:v>
                </c:pt>
                <c:pt idx="8456">
                  <c:v>5.9681218907563025</c:v>
                </c:pt>
                <c:pt idx="8457">
                  <c:v>5.9298806862745099</c:v>
                </c:pt>
                <c:pt idx="8458">
                  <c:v>5.9298806862745099</c:v>
                </c:pt>
                <c:pt idx="8459">
                  <c:v>5.9174490705800142</c:v>
                </c:pt>
                <c:pt idx="8460">
                  <c:v>5.9439958770090859</c:v>
                </c:pt>
                <c:pt idx="8461">
                  <c:v>5.9481438155136273</c:v>
                </c:pt>
                <c:pt idx="8462">
                  <c:v>5.9464846401118105</c:v>
                </c:pt>
                <c:pt idx="8463">
                  <c:v>5.9274041229909162</c:v>
                </c:pt>
                <c:pt idx="8464">
                  <c:v>5.9514621663172607</c:v>
                </c:pt>
                <c:pt idx="8465">
                  <c:v>5.9514621663172607</c:v>
                </c:pt>
                <c:pt idx="8466">
                  <c:v>5.9514621663172607</c:v>
                </c:pt>
                <c:pt idx="8467">
                  <c:v>5.9315520614954593</c:v>
                </c:pt>
                <c:pt idx="8468">
                  <c:v>5.9066644304682052</c:v>
                </c:pt>
                <c:pt idx="8469">
                  <c:v>5.9232561844863731</c:v>
                </c:pt>
                <c:pt idx="8470">
                  <c:v>5.9730314465408805</c:v>
                </c:pt>
                <c:pt idx="8471">
                  <c:v>6.0393984626135575</c:v>
                </c:pt>
                <c:pt idx="8472">
                  <c:v>6.0393984626135575</c:v>
                </c:pt>
                <c:pt idx="8473">
                  <c:v>6.0393984626135575</c:v>
                </c:pt>
                <c:pt idx="8474">
                  <c:v>6.0145108315863034</c:v>
                </c:pt>
                <c:pt idx="8475">
                  <c:v>6.0559902166317263</c:v>
                </c:pt>
                <c:pt idx="8476">
                  <c:v>6.0700932075471705</c:v>
                </c:pt>
                <c:pt idx="8477">
                  <c:v>6.0418872257162821</c:v>
                </c:pt>
                <c:pt idx="8478">
                  <c:v>6.1016175401816923</c:v>
                </c:pt>
                <c:pt idx="8479">
                  <c:v>6.1016175401816923</c:v>
                </c:pt>
                <c:pt idx="8480">
                  <c:v>6.1016175401816923</c:v>
                </c:pt>
                <c:pt idx="8481">
                  <c:v>6.1099134171907767</c:v>
                </c:pt>
                <c:pt idx="8482">
                  <c:v>6.0808778476589804</c:v>
                </c:pt>
                <c:pt idx="8483">
                  <c:v>6.0626269182389949</c:v>
                </c:pt>
                <c:pt idx="8484">
                  <c:v>6.1099134171907767</c:v>
                </c:pt>
                <c:pt idx="8485">
                  <c:v>6.1679845562543685</c:v>
                </c:pt>
                <c:pt idx="8486">
                  <c:v>6.1679845562543685</c:v>
                </c:pt>
                <c:pt idx="8487">
                  <c:v>6.1679845562543685</c:v>
                </c:pt>
                <c:pt idx="8488">
                  <c:v>6.1455856883298399</c:v>
                </c:pt>
                <c:pt idx="8489">
                  <c:v>6.2675350803633822</c:v>
                </c:pt>
                <c:pt idx="8490">
                  <c:v>6.445184368457781</c:v>
                </c:pt>
                <c:pt idx="8491">
                  <c:v>6.3913364270760633</c:v>
                </c:pt>
                <c:pt idx="8492">
                  <c:v>6.5802184368457768</c:v>
                </c:pt>
                <c:pt idx="8493">
                  <c:v>6.5802184368457768</c:v>
                </c:pt>
                <c:pt idx="8494">
                  <c:v>6.5802184368457768</c:v>
                </c:pt>
                <c:pt idx="8495">
                  <c:v>6.3913364270760633</c:v>
                </c:pt>
                <c:pt idx="8496">
                  <c:v>6.4203314724354508</c:v>
                </c:pt>
                <c:pt idx="8497">
                  <c:v>6.281983684577809</c:v>
                </c:pt>
                <c:pt idx="8498">
                  <c:v>6.4244736217725054</c:v>
                </c:pt>
                <c:pt idx="8499">
                  <c:v>6.4244736217725054</c:v>
                </c:pt>
                <c:pt idx="8500">
                  <c:v>6.4244736217725054</c:v>
                </c:pt>
                <c:pt idx="8501">
                  <c:v>6.4244736217725054</c:v>
                </c:pt>
                <c:pt idx="8502">
                  <c:v>6.4244736217725054</c:v>
                </c:pt>
                <c:pt idx="8503">
                  <c:v>6.4161893230983953</c:v>
                </c:pt>
                <c:pt idx="8504">
                  <c:v>6.464238255408234</c:v>
                </c:pt>
                <c:pt idx="8505">
                  <c:v>6.5156009071877179</c:v>
                </c:pt>
                <c:pt idx="8506">
                  <c:v>6.4120471737613398</c:v>
                </c:pt>
                <c:pt idx="8507">
                  <c:v>6.4120471737613398</c:v>
                </c:pt>
                <c:pt idx="8508">
                  <c:v>6.4120471737613398</c:v>
                </c:pt>
                <c:pt idx="8509">
                  <c:v>6.5860174459176557</c:v>
                </c:pt>
                <c:pt idx="8510">
                  <c:v>6.5487381018841599</c:v>
                </c:pt>
                <c:pt idx="8511">
                  <c:v>6.4808068527564551</c:v>
                </c:pt>
                <c:pt idx="8512">
                  <c:v>6.4244736217725054</c:v>
                </c:pt>
                <c:pt idx="8513">
                  <c:v>6.5156009071877179</c:v>
                </c:pt>
                <c:pt idx="8514">
                  <c:v>6.5156009071877179</c:v>
                </c:pt>
                <c:pt idx="8515">
                  <c:v>6.5156009071877179</c:v>
                </c:pt>
                <c:pt idx="8516">
                  <c:v>6.6580908443824152</c:v>
                </c:pt>
                <c:pt idx="8517">
                  <c:v>6.7972670621074665</c:v>
                </c:pt>
                <c:pt idx="8518">
                  <c:v>6.7019976273551984</c:v>
                </c:pt>
                <c:pt idx="8519">
                  <c:v>7.2239084438241461</c:v>
                </c:pt>
                <c:pt idx="8520">
                  <c:v>7.0972479694019466</c:v>
                </c:pt>
                <c:pt idx="8521">
                  <c:v>7.0972479694019466</c:v>
                </c:pt>
                <c:pt idx="8522">
                  <c:v>7.0972479694019466</c:v>
                </c:pt>
                <c:pt idx="8523">
                  <c:v>7.0972479694019466</c:v>
                </c:pt>
                <c:pt idx="8524">
                  <c:v>7.0567960500695408</c:v>
                </c:pt>
                <c:pt idx="8525">
                  <c:v>7.0204718776077879</c:v>
                </c:pt>
                <c:pt idx="8526">
                  <c:v>7.1046779137691241</c:v>
                </c:pt>
                <c:pt idx="8527">
                  <c:v>7.2029182892906807</c:v>
                </c:pt>
                <c:pt idx="8528">
                  <c:v>7.2029182892906807</c:v>
                </c:pt>
                <c:pt idx="8529">
                  <c:v>7.2029182892906807</c:v>
                </c:pt>
                <c:pt idx="8530">
                  <c:v>7.0625748956884555</c:v>
                </c:pt>
                <c:pt idx="8531">
                  <c:v>7.0072630876216966</c:v>
                </c:pt>
                <c:pt idx="8532">
                  <c:v>6.9882754520166896</c:v>
                </c:pt>
                <c:pt idx="8533">
                  <c:v>7.4299443671766348</c:v>
                </c:pt>
                <c:pt idx="8534">
                  <c:v>7.1888839499304593</c:v>
                </c:pt>
                <c:pt idx="8535">
                  <c:v>7.1888839499304593</c:v>
                </c:pt>
                <c:pt idx="8536">
                  <c:v>7.1888839499304593</c:v>
                </c:pt>
                <c:pt idx="8537">
                  <c:v>7.3663770653685674</c:v>
                </c:pt>
                <c:pt idx="8538">
                  <c:v>7.2697877885952717</c:v>
                </c:pt>
                <c:pt idx="8539">
                  <c:v>7.8328124617524333</c:v>
                </c:pt>
                <c:pt idx="8540">
                  <c:v>7.4514086509040336</c:v>
                </c:pt>
                <c:pt idx="8541">
                  <c:v>7.4670940890125177</c:v>
                </c:pt>
                <c:pt idx="8542">
                  <c:v>7.4670940890125177</c:v>
                </c:pt>
                <c:pt idx="8543">
                  <c:v>7.4670940890125177</c:v>
                </c:pt>
                <c:pt idx="8544">
                  <c:v>7.7973138386648122</c:v>
                </c:pt>
                <c:pt idx="8545">
                  <c:v>7.465442990264255</c:v>
                </c:pt>
                <c:pt idx="8546">
                  <c:v>7.5207547983310139</c:v>
                </c:pt>
                <c:pt idx="8547">
                  <c:v>7.5801943532684293</c:v>
                </c:pt>
                <c:pt idx="8548">
                  <c:v>7.782453949930459</c:v>
                </c:pt>
                <c:pt idx="8549">
                  <c:v>7.782453949930459</c:v>
                </c:pt>
                <c:pt idx="8550">
                  <c:v>7.782453949930459</c:v>
                </c:pt>
                <c:pt idx="8551">
                  <c:v>7.7608660055478511</c:v>
                </c:pt>
                <c:pt idx="8552">
                  <c:v>7.5986839112343976</c:v>
                </c:pt>
                <c:pt idx="8553">
                  <c:v>7.1870542302357849</c:v>
                </c:pt>
                <c:pt idx="8554">
                  <c:v>7.2199846047156733</c:v>
                </c:pt>
                <c:pt idx="8555">
                  <c:v>7.4093342579750354</c:v>
                </c:pt>
                <c:pt idx="8556">
                  <c:v>7.4093342579750354</c:v>
                </c:pt>
                <c:pt idx="8557">
                  <c:v>7.4093342579750354</c:v>
                </c:pt>
                <c:pt idx="8558">
                  <c:v>7.1705890429958412</c:v>
                </c:pt>
                <c:pt idx="8559">
                  <c:v>7.2323334951456317</c:v>
                </c:pt>
                <c:pt idx="8560">
                  <c:v>7.1911705270457702</c:v>
                </c:pt>
                <c:pt idx="8561">
                  <c:v>7.0882631067961164</c:v>
                </c:pt>
                <c:pt idx="8562">
                  <c:v>7.0964957004160896</c:v>
                </c:pt>
                <c:pt idx="8563">
                  <c:v>7.0964957004160896</c:v>
                </c:pt>
                <c:pt idx="8564">
                  <c:v>7.0964957004160896</c:v>
                </c:pt>
                <c:pt idx="8565">
                  <c:v>7.0964957004160896</c:v>
                </c:pt>
                <c:pt idx="8566">
                  <c:v>6.9565416088765604</c:v>
                </c:pt>
                <c:pt idx="8567">
                  <c:v>7.1096678502080444</c:v>
                </c:pt>
                <c:pt idx="8568">
                  <c:v>7.1228400000000001</c:v>
                </c:pt>
                <c:pt idx="8569">
                  <c:v>7.1500075589459096</c:v>
                </c:pt>
                <c:pt idx="8570">
                  <c:v>7.1500075589459096</c:v>
                </c:pt>
                <c:pt idx="8571">
                  <c:v>7.1500075589459096</c:v>
                </c:pt>
                <c:pt idx="8572">
                  <c:v>7.0635653259362012</c:v>
                </c:pt>
                <c:pt idx="8573">
                  <c:v>7.0742676976421652</c:v>
                </c:pt>
                <c:pt idx="8574">
                  <c:v>7.0240488765603342</c:v>
                </c:pt>
                <c:pt idx="8575">
                  <c:v>7.2940779472954231</c:v>
                </c:pt>
                <c:pt idx="8576">
                  <c:v>7.2487986823855772</c:v>
                </c:pt>
                <c:pt idx="8577">
                  <c:v>7.2487986823855772</c:v>
                </c:pt>
                <c:pt idx="8578">
                  <c:v>7.2487986823855772</c:v>
                </c:pt>
                <c:pt idx="8579">
                  <c:v>7.4175668515950077</c:v>
                </c:pt>
                <c:pt idx="8580">
                  <c:v>7.4916601941747576</c:v>
                </c:pt>
                <c:pt idx="8581">
                  <c:v>7.3630651420651407</c:v>
                </c:pt>
                <c:pt idx="8582">
                  <c:v>7.4823550242550247</c:v>
                </c:pt>
                <c:pt idx="8583">
                  <c:v>7.9554011088011087</c:v>
                </c:pt>
                <c:pt idx="8584">
                  <c:v>7.9554011088011087</c:v>
                </c:pt>
                <c:pt idx="8585">
                  <c:v>7.9554011088011087</c:v>
                </c:pt>
                <c:pt idx="8586">
                  <c:v>8.0376699930699917</c:v>
                </c:pt>
                <c:pt idx="8587">
                  <c:v>8.3420648648648665</c:v>
                </c:pt>
                <c:pt idx="8588">
                  <c:v>8.5024891891891912</c:v>
                </c:pt>
                <c:pt idx="8589">
                  <c:v>8.4161068607068614</c:v>
                </c:pt>
                <c:pt idx="8590">
                  <c:v>8.2104346500346512</c:v>
                </c:pt>
                <c:pt idx="8591">
                  <c:v>8.2104346500346512</c:v>
                </c:pt>
                <c:pt idx="8592">
                  <c:v>8.2104346500346512</c:v>
                </c:pt>
                <c:pt idx="8593">
                  <c:v>8.3338379764379766</c:v>
                </c:pt>
                <c:pt idx="8594">
                  <c:v>8.1898674289674283</c:v>
                </c:pt>
                <c:pt idx="8595">
                  <c:v>8.3831993069993054</c:v>
                </c:pt>
                <c:pt idx="8596">
                  <c:v>8.1034851004851003</c:v>
                </c:pt>
                <c:pt idx="8597">
                  <c:v>8.3009304227304224</c:v>
                </c:pt>
                <c:pt idx="8598">
                  <c:v>8.3009304227304224</c:v>
                </c:pt>
                <c:pt idx="8599">
                  <c:v>8.3009304227304224</c:v>
                </c:pt>
                <c:pt idx="8600">
                  <c:v>8.3395967983367978</c:v>
                </c:pt>
                <c:pt idx="8601">
                  <c:v>8.3009304227304224</c:v>
                </c:pt>
                <c:pt idx="8602">
                  <c:v>8.3091573111573105</c:v>
                </c:pt>
                <c:pt idx="8603">
                  <c:v>8.1240523215523215</c:v>
                </c:pt>
                <c:pt idx="8604">
                  <c:v>8.272136313236313</c:v>
                </c:pt>
                <c:pt idx="8605">
                  <c:v>8.272136313236313</c:v>
                </c:pt>
                <c:pt idx="8606">
                  <c:v>8.272136313236313</c:v>
                </c:pt>
                <c:pt idx="8607">
                  <c:v>8.171768274428274</c:v>
                </c:pt>
                <c:pt idx="8608">
                  <c:v>8.3996530838530834</c:v>
                </c:pt>
                <c:pt idx="8609">
                  <c:v>8.3338379764379766</c:v>
                </c:pt>
                <c:pt idx="8610">
                  <c:v>8.4654681912681902</c:v>
                </c:pt>
                <c:pt idx="8611">
                  <c:v>8.7205017325017327</c:v>
                </c:pt>
                <c:pt idx="8612">
                  <c:v>8.7084318339100353</c:v>
                </c:pt>
                <c:pt idx="8613">
                  <c:v>8.7084318339100353</c:v>
                </c:pt>
                <c:pt idx="8614">
                  <c:v>8.9056038754325275</c:v>
                </c:pt>
                <c:pt idx="8615">
                  <c:v>8.8341290103806234</c:v>
                </c:pt>
                <c:pt idx="8616">
                  <c:v>8.6920008304498282</c:v>
                </c:pt>
                <c:pt idx="8617">
                  <c:v>8.4948287889273359</c:v>
                </c:pt>
                <c:pt idx="8618">
                  <c:v>7.919743667820069</c:v>
                </c:pt>
                <c:pt idx="8619">
                  <c:v>7.919743667820069</c:v>
                </c:pt>
                <c:pt idx="8620">
                  <c:v>7.919743667820069</c:v>
                </c:pt>
                <c:pt idx="8621">
                  <c:v>7.6814941176470581</c:v>
                </c:pt>
                <c:pt idx="8622">
                  <c:v>7.8803092595155713</c:v>
                </c:pt>
                <c:pt idx="8623">
                  <c:v>7.7307871280276812</c:v>
                </c:pt>
                <c:pt idx="8624">
                  <c:v>7.699568221453287</c:v>
                </c:pt>
                <c:pt idx="8625">
                  <c:v>7.5459383391003456</c:v>
                </c:pt>
                <c:pt idx="8626">
                  <c:v>7.5459383391003456</c:v>
                </c:pt>
                <c:pt idx="8627">
                  <c:v>7.5459383391003456</c:v>
                </c:pt>
                <c:pt idx="8628">
                  <c:v>7.8408748512110735</c:v>
                </c:pt>
                <c:pt idx="8629">
                  <c:v>7.7800801384083051</c:v>
                </c:pt>
                <c:pt idx="8630">
                  <c:v>7.7102483737024219</c:v>
                </c:pt>
                <c:pt idx="8631">
                  <c:v>7.7636491349480954</c:v>
                </c:pt>
                <c:pt idx="8632">
                  <c:v>7.6527398615916953</c:v>
                </c:pt>
                <c:pt idx="8633">
                  <c:v>7.6527398615916953</c:v>
                </c:pt>
                <c:pt idx="8634">
                  <c:v>7.6527398615916953</c:v>
                </c:pt>
                <c:pt idx="8635">
                  <c:v>7.8581274048442902</c:v>
                </c:pt>
                <c:pt idx="8636">
                  <c:v>7.8277300484429082</c:v>
                </c:pt>
                <c:pt idx="8637">
                  <c:v>7.8006188927335645</c:v>
                </c:pt>
                <c:pt idx="8638">
                  <c:v>7.7636491349480954</c:v>
                </c:pt>
                <c:pt idx="8639">
                  <c:v>7.7020328719723183</c:v>
                </c:pt>
                <c:pt idx="8640">
                  <c:v>7.7020328719723183</c:v>
                </c:pt>
                <c:pt idx="8641">
                  <c:v>7.7020328719723183</c:v>
                </c:pt>
                <c:pt idx="8642">
                  <c:v>7.7020328719723183</c:v>
                </c:pt>
                <c:pt idx="8643">
                  <c:v>7.9402285220994484</c:v>
                </c:pt>
                <c:pt idx="8644">
                  <c:v>7.9238315607734791</c:v>
                </c:pt>
                <c:pt idx="8645">
                  <c:v>7.739365745856353</c:v>
                </c:pt>
                <c:pt idx="8646">
                  <c:v>7.4688158839779</c:v>
                </c:pt>
                <c:pt idx="8647">
                  <c:v>7.4688158839779</c:v>
                </c:pt>
                <c:pt idx="8648">
                  <c:v>7.4688158839779</c:v>
                </c:pt>
                <c:pt idx="8649">
                  <c:v>7.4196250000000008</c:v>
                </c:pt>
                <c:pt idx="8650">
                  <c:v>7.382731837016574</c:v>
                </c:pt>
                <c:pt idx="8651">
                  <c:v>6.976907044198895</c:v>
                </c:pt>
                <c:pt idx="8652">
                  <c:v>6.9564108425414357</c:v>
                </c:pt>
                <c:pt idx="8653">
                  <c:v>7.0138002071823209</c:v>
                </c:pt>
                <c:pt idx="8654">
                  <c:v>7.0138002071823209</c:v>
                </c:pt>
                <c:pt idx="8655">
                  <c:v>7.0138002071823209</c:v>
                </c:pt>
                <c:pt idx="8656">
                  <c:v>6.6637250828729284</c:v>
                </c:pt>
                <c:pt idx="8657">
                  <c:v>6.4333477762430933</c:v>
                </c:pt>
                <c:pt idx="8658">
                  <c:v>6.6202731353591151</c:v>
                </c:pt>
                <c:pt idx="8659">
                  <c:v>6.6522472099447514</c:v>
                </c:pt>
                <c:pt idx="8660">
                  <c:v>6.718654903314917</c:v>
                </c:pt>
                <c:pt idx="8661">
                  <c:v>6.718654903314917</c:v>
                </c:pt>
                <c:pt idx="8662">
                  <c:v>6.718654903314917</c:v>
                </c:pt>
                <c:pt idx="8663">
                  <c:v>6.7407908011049713</c:v>
                </c:pt>
                <c:pt idx="8664">
                  <c:v>6.7350518646408846</c:v>
                </c:pt>
                <c:pt idx="8665">
                  <c:v>6.6793021961325962</c:v>
                </c:pt>
                <c:pt idx="8666">
                  <c:v>6.6227326795580099</c:v>
                </c:pt>
                <c:pt idx="8667">
                  <c:v>6.7916213812154691</c:v>
                </c:pt>
                <c:pt idx="8668">
                  <c:v>6.7916213812154691</c:v>
                </c:pt>
                <c:pt idx="8669">
                  <c:v>6.7916213812154691</c:v>
                </c:pt>
                <c:pt idx="8670">
                  <c:v>6.7350518646408846</c:v>
                </c:pt>
                <c:pt idx="8671">
                  <c:v>6.632570856353591</c:v>
                </c:pt>
                <c:pt idx="8672">
                  <c:v>6.6612655386740336</c:v>
                </c:pt>
                <c:pt idx="8673">
                  <c:v>6.5988609655172423</c:v>
                </c:pt>
                <c:pt idx="8674">
                  <c:v>6.6438904137931045</c:v>
                </c:pt>
                <c:pt idx="8675">
                  <c:v>6.6438904137931045</c:v>
                </c:pt>
                <c:pt idx="8676">
                  <c:v>6.6438904137931045</c:v>
                </c:pt>
                <c:pt idx="8677">
                  <c:v>6.6930134482758632</c:v>
                </c:pt>
                <c:pt idx="8678">
                  <c:v>6.6316096551724133</c:v>
                </c:pt>
                <c:pt idx="8679">
                  <c:v>6.7994466896551726</c:v>
                </c:pt>
                <c:pt idx="8680">
                  <c:v>7.0900913103448282</c:v>
                </c:pt>
                <c:pt idx="8681">
                  <c:v>7.1474015172413798</c:v>
                </c:pt>
                <c:pt idx="8682">
                  <c:v>7.1474015172413798</c:v>
                </c:pt>
                <c:pt idx="8683">
                  <c:v>7.1474015172413798</c:v>
                </c:pt>
                <c:pt idx="8684">
                  <c:v>7.1678694482758623</c:v>
                </c:pt>
                <c:pt idx="8685">
                  <c:v>7.0188629103448283</c:v>
                </c:pt>
                <c:pt idx="8686">
                  <c:v>7.2824898620689655</c:v>
                </c:pt>
                <c:pt idx="8687">
                  <c:v>7.2600570096551724</c:v>
                </c:pt>
                <c:pt idx="8688">
                  <c:v>7.2600570096551724</c:v>
                </c:pt>
                <c:pt idx="8689">
                  <c:v>7.2600570096551724</c:v>
                </c:pt>
                <c:pt idx="8690">
                  <c:v>7.2600570096551724</c:v>
                </c:pt>
                <c:pt idx="8691">
                  <c:v>7.1310271724137939</c:v>
                </c:pt>
                <c:pt idx="8692">
                  <c:v>7.2923144689655173</c:v>
                </c:pt>
                <c:pt idx="8693">
                  <c:v>7.3561744137931031</c:v>
                </c:pt>
                <c:pt idx="8694">
                  <c:v>7.3872856689655171</c:v>
                </c:pt>
                <c:pt idx="8695">
                  <c:v>7.263659365517241</c:v>
                </c:pt>
                <c:pt idx="8696">
                  <c:v>7.263659365517241</c:v>
                </c:pt>
                <c:pt idx="8697">
                  <c:v>7.263659365517241</c:v>
                </c:pt>
                <c:pt idx="8698">
                  <c:v>7.2579283448275875</c:v>
                </c:pt>
                <c:pt idx="8699">
                  <c:v>7.192430965517242</c:v>
                </c:pt>
                <c:pt idx="8700">
                  <c:v>7.1842437931034491</c:v>
                </c:pt>
                <c:pt idx="8701">
                  <c:v>7.2374604137931033</c:v>
                </c:pt>
                <c:pt idx="8702">
                  <c:v>7.3357064827586216</c:v>
                </c:pt>
                <c:pt idx="8703">
                  <c:v>7.3357064827586216</c:v>
                </c:pt>
                <c:pt idx="8704">
                  <c:v>7.3054769230769239</c:v>
                </c:pt>
                <c:pt idx="8705">
                  <c:v>6.9304189560439564</c:v>
                </c:pt>
                <c:pt idx="8706">
                  <c:v>6.8488846153846161</c:v>
                </c:pt>
                <c:pt idx="8707">
                  <c:v>7.07718076923077</c:v>
                </c:pt>
                <c:pt idx="8708">
                  <c:v>7.1750219780219791</c:v>
                </c:pt>
                <c:pt idx="8709">
                  <c:v>7.3707043956043954</c:v>
                </c:pt>
                <c:pt idx="8710">
                  <c:v>7.3707043956043954</c:v>
                </c:pt>
                <c:pt idx="8711">
                  <c:v>7.3707043956043954</c:v>
                </c:pt>
                <c:pt idx="8712">
                  <c:v>7.3543975274725284</c:v>
                </c:pt>
                <c:pt idx="8713">
                  <c:v>7.4196250000000008</c:v>
                </c:pt>
                <c:pt idx="8714">
                  <c:v>7.5011593406593411</c:v>
                </c:pt>
                <c:pt idx="8715">
                  <c:v>7.5011593406593411</c:v>
                </c:pt>
                <c:pt idx="8716">
                  <c:v>7.5826936813186823</c:v>
                </c:pt>
                <c:pt idx="8717">
                  <c:v>7.5826936813186823</c:v>
                </c:pt>
                <c:pt idx="8718">
                  <c:v>7.5826936813186823</c:v>
                </c:pt>
                <c:pt idx="8719">
                  <c:v>7.4522387362637383</c:v>
                </c:pt>
                <c:pt idx="8720">
                  <c:v>7.4685456043956044</c:v>
                </c:pt>
                <c:pt idx="8721">
                  <c:v>7.5500799450549447</c:v>
                </c:pt>
                <c:pt idx="8722">
                  <c:v>7.631614285714285</c:v>
                </c:pt>
                <c:pt idx="8723">
                  <c:v>7.7620692307692316</c:v>
                </c:pt>
                <c:pt idx="8724">
                  <c:v>7.7620692307692316</c:v>
                </c:pt>
                <c:pt idx="8725">
                  <c:v>7.7620692307692316</c:v>
                </c:pt>
                <c:pt idx="8726">
                  <c:v>7.7783760989010995</c:v>
                </c:pt>
                <c:pt idx="8727">
                  <c:v>7.6805348901098913</c:v>
                </c:pt>
                <c:pt idx="8728">
                  <c:v>7.6153074175824189</c:v>
                </c:pt>
                <c:pt idx="8729">
                  <c:v>7.6968417582417592</c:v>
                </c:pt>
                <c:pt idx="8730">
                  <c:v>7.713148626373628</c:v>
                </c:pt>
                <c:pt idx="8731">
                  <c:v>7.713148626373628</c:v>
                </c:pt>
                <c:pt idx="8732">
                  <c:v>7.713148626373628</c:v>
                </c:pt>
                <c:pt idx="8733">
                  <c:v>7.3054769230769239</c:v>
                </c:pt>
                <c:pt idx="8734">
                  <c:v>7.2529375342465761</c:v>
                </c:pt>
                <c:pt idx="8735">
                  <c:v>7.5131326027397263</c:v>
                </c:pt>
                <c:pt idx="8736">
                  <c:v>7.5456569863013696</c:v>
                </c:pt>
                <c:pt idx="8737">
                  <c:v>7.8383764383561649</c:v>
                </c:pt>
                <c:pt idx="8738">
                  <c:v>7.8383764383561649</c:v>
                </c:pt>
                <c:pt idx="8739">
                  <c:v>7.8383764383561649</c:v>
                </c:pt>
                <c:pt idx="8740">
                  <c:v>7.887163013698629</c:v>
                </c:pt>
                <c:pt idx="8741">
                  <c:v>8.0172605479452059</c:v>
                </c:pt>
                <c:pt idx="8742">
                  <c:v>8.1310958904109594</c:v>
                </c:pt>
                <c:pt idx="8743">
                  <c:v>8.2611934246575345</c:v>
                </c:pt>
                <c:pt idx="8744">
                  <c:v>8.2124068493150677</c:v>
                </c:pt>
                <c:pt idx="8745">
                  <c:v>8.2124068493150677</c:v>
                </c:pt>
                <c:pt idx="8746">
                  <c:v>8.2124068493150677</c:v>
                </c:pt>
                <c:pt idx="8747">
                  <c:v>8.3912909589041114</c:v>
                </c:pt>
                <c:pt idx="8748">
                  <c:v>8.3262421917808211</c:v>
                </c:pt>
                <c:pt idx="8749">
                  <c:v>8.3262421917808211</c:v>
                </c:pt>
                <c:pt idx="8750">
                  <c:v>8.1961446575342478</c:v>
                </c:pt>
                <c:pt idx="8751">
                  <c:v>8.1961446575342478</c:v>
                </c:pt>
                <c:pt idx="8752">
                  <c:v>8.1961446575342478</c:v>
                </c:pt>
                <c:pt idx="8753">
                  <c:v>8.1961446575342478</c:v>
                </c:pt>
                <c:pt idx="8754">
                  <c:v>8.3262421917808211</c:v>
                </c:pt>
                <c:pt idx="8755">
                  <c:v>8.2774556164383561</c:v>
                </c:pt>
                <c:pt idx="8756">
                  <c:v>8.2449312328767128</c:v>
                </c:pt>
                <c:pt idx="8757">
                  <c:v>8.2449312328767128</c:v>
                </c:pt>
                <c:pt idx="8758">
                  <c:v>8.1961446575342478</c:v>
                </c:pt>
                <c:pt idx="8759">
                  <c:v>8.1961446575342478</c:v>
                </c:pt>
                <c:pt idx="8760">
                  <c:v>8.1961446575342478</c:v>
                </c:pt>
                <c:pt idx="8761">
                  <c:v>8.3262421917808211</c:v>
                </c:pt>
                <c:pt idx="8762">
                  <c:v>8.2937178082191778</c:v>
                </c:pt>
                <c:pt idx="8763">
                  <c:v>8.3425043835616446</c:v>
                </c:pt>
                <c:pt idx="8764">
                  <c:v>8.3099800000000013</c:v>
                </c:pt>
                <c:pt idx="8765">
                  <c:v>8.3091685577580314</c:v>
                </c:pt>
                <c:pt idx="8766">
                  <c:v>8.3091685577580314</c:v>
                </c:pt>
                <c:pt idx="8767">
                  <c:v>8.3091685577580314</c:v>
                </c:pt>
                <c:pt idx="8768">
                  <c:v>8.5039146958304848</c:v>
                </c:pt>
                <c:pt idx="8769">
                  <c:v>8.5039146958304848</c:v>
                </c:pt>
                <c:pt idx="8770">
                  <c:v>8.2604820232399163</c:v>
                </c:pt>
                <c:pt idx="8771">
                  <c:v>8.3091685577580314</c:v>
                </c:pt>
                <c:pt idx="8772">
                  <c:v>8.130651264524948</c:v>
                </c:pt>
                <c:pt idx="8773">
                  <c:v>8.130651264524948</c:v>
                </c:pt>
                <c:pt idx="8774">
                  <c:v>8.130651264524948</c:v>
                </c:pt>
                <c:pt idx="8775">
                  <c:v>8.1793377990430614</c:v>
                </c:pt>
                <c:pt idx="8776">
                  <c:v>8.3416262474367713</c:v>
                </c:pt>
                <c:pt idx="8777">
                  <c:v>8.276710868079288</c:v>
                </c:pt>
                <c:pt idx="8778">
                  <c:v>8.4389993164729997</c:v>
                </c:pt>
                <c:pt idx="8779">
                  <c:v>8.5039146958304848</c:v>
                </c:pt>
                <c:pt idx="8780">
                  <c:v>8.5039146958304848</c:v>
                </c:pt>
                <c:pt idx="8781">
                  <c:v>8.5039146958304848</c:v>
                </c:pt>
                <c:pt idx="8782">
                  <c:v>8.6499742993848265</c:v>
                </c:pt>
                <c:pt idx="8783">
                  <c:v>8.6662031442241947</c:v>
                </c:pt>
                <c:pt idx="8784">
                  <c:v>8.6824319890635682</c:v>
                </c:pt>
                <c:pt idx="8785">
                  <c:v>8.5688300751879716</c:v>
                </c:pt>
                <c:pt idx="8786">
                  <c:v>8.3091685577580314</c:v>
                </c:pt>
                <c:pt idx="8787">
                  <c:v>8.3091685577580314</c:v>
                </c:pt>
                <c:pt idx="8788">
                  <c:v>8.3091685577580314</c:v>
                </c:pt>
                <c:pt idx="8789">
                  <c:v>8.3416262474367713</c:v>
                </c:pt>
                <c:pt idx="8790">
                  <c:v>8.2929397129186597</c:v>
                </c:pt>
                <c:pt idx="8791">
                  <c:v>8.3578550922761448</c:v>
                </c:pt>
                <c:pt idx="8792">
                  <c:v>8.0981935748462082</c:v>
                </c:pt>
                <c:pt idx="8793">
                  <c:v>8.1631089542036914</c:v>
                </c:pt>
                <c:pt idx="8794">
                  <c:v>8.1631089542036914</c:v>
                </c:pt>
                <c:pt idx="8795">
                  <c:v>8.1631089542036914</c:v>
                </c:pt>
                <c:pt idx="8796">
                  <c:v>8.3578550922761448</c:v>
                </c:pt>
                <c:pt idx="8797">
                  <c:v>8.6175166097060831</c:v>
                </c:pt>
                <c:pt idx="8798">
                  <c:v>8.6175166097060831</c:v>
                </c:pt>
                <c:pt idx="8799">
                  <c:v>8.8284915926179082</c:v>
                </c:pt>
                <c:pt idx="8800">
                  <c:v>8.8284915926179082</c:v>
                </c:pt>
                <c:pt idx="8801">
                  <c:v>8.8284915926179082</c:v>
                </c:pt>
                <c:pt idx="8802">
                  <c:v>8.8284915926179082</c:v>
                </c:pt>
                <c:pt idx="8803">
                  <c:v>8.4552281613123714</c:v>
                </c:pt>
                <c:pt idx="8804">
                  <c:v>8.5688300751879716</c:v>
                </c:pt>
                <c:pt idx="8805">
                  <c:v>8.6824319890635682</c:v>
                </c:pt>
                <c:pt idx="8806">
                  <c:v>8.6499742993848265</c:v>
                </c:pt>
                <c:pt idx="8807">
                  <c:v>8.1144224196855763</c:v>
                </c:pt>
                <c:pt idx="8808">
                  <c:v>8.1144224196855763</c:v>
                </c:pt>
                <c:pt idx="8809">
                  <c:v>8.1144224196855763</c:v>
                </c:pt>
                <c:pt idx="8810">
                  <c:v>8.6986608339029399</c:v>
                </c:pt>
                <c:pt idx="8811">
                  <c:v>8.5526012303485981</c:v>
                </c:pt>
                <c:pt idx="8812">
                  <c:v>8.5688300751879716</c:v>
                </c:pt>
                <c:pt idx="8813">
                  <c:v>8.5039146958304848</c:v>
                </c:pt>
                <c:pt idx="8814">
                  <c:v>8.4227704716336298</c:v>
                </c:pt>
                <c:pt idx="8815">
                  <c:v>8.4227704716336298</c:v>
                </c:pt>
                <c:pt idx="8816">
                  <c:v>8.4227704716336298</c:v>
                </c:pt>
                <c:pt idx="8817">
                  <c:v>8.4227704716336298</c:v>
                </c:pt>
                <c:pt idx="8818">
                  <c:v>8.4876858509911148</c:v>
                </c:pt>
                <c:pt idx="8819">
                  <c:v>8.5039146958304848</c:v>
                </c:pt>
                <c:pt idx="8820">
                  <c:v>8.4227704716336298</c:v>
                </c:pt>
                <c:pt idx="8821">
                  <c:v>8.5039146958304848</c:v>
                </c:pt>
                <c:pt idx="8822">
                  <c:v>8.5039146958304848</c:v>
                </c:pt>
                <c:pt idx="8823">
                  <c:v>8.5039146958304848</c:v>
                </c:pt>
                <c:pt idx="8824">
                  <c:v>8.6911271983640095</c:v>
                </c:pt>
                <c:pt idx="8825">
                  <c:v>8.6102042263122023</c:v>
                </c:pt>
                <c:pt idx="8826">
                  <c:v>8.5778350374914805</c:v>
                </c:pt>
                <c:pt idx="8827">
                  <c:v>8.5130966598500351</c:v>
                </c:pt>
                <c:pt idx="8828">
                  <c:v>8.5130966598500351</c:v>
                </c:pt>
                <c:pt idx="8829">
                  <c:v>8.5130966598500351</c:v>
                </c:pt>
                <c:pt idx="8830">
                  <c:v>8.5130966598500351</c:v>
                </c:pt>
                <c:pt idx="8831">
                  <c:v>8.4159890933878678</c:v>
                </c:pt>
                <c:pt idx="8832">
                  <c:v>8.4645428766189514</c:v>
                </c:pt>
                <c:pt idx="8833">
                  <c:v>8.6102042263122023</c:v>
                </c:pt>
                <c:pt idx="8834">
                  <c:v>8.7234963871847313</c:v>
                </c:pt>
                <c:pt idx="8835">
                  <c:v>8.7234963871847313</c:v>
                </c:pt>
                <c:pt idx="8836">
                  <c:v>8.7234963871847313</c:v>
                </c:pt>
                <c:pt idx="8837">
                  <c:v>8.7234963871847313</c:v>
                </c:pt>
                <c:pt idx="8838">
                  <c:v>8.8206039536469003</c:v>
                </c:pt>
                <c:pt idx="8839">
                  <c:v>8.8529731424676203</c:v>
                </c:pt>
                <c:pt idx="8840">
                  <c:v>8.7234963871847313</c:v>
                </c:pt>
                <c:pt idx="8841">
                  <c:v>8.7073117927743695</c:v>
                </c:pt>
                <c:pt idx="8842">
                  <c:v>8.7720501704158149</c:v>
                </c:pt>
                <c:pt idx="8843">
                  <c:v>8.7720501704158149</c:v>
                </c:pt>
                <c:pt idx="8844">
                  <c:v>8.7720501704158149</c:v>
                </c:pt>
                <c:pt idx="8845">
                  <c:v>8.8044193592365385</c:v>
                </c:pt>
                <c:pt idx="8846">
                  <c:v>9.0795574642126819</c:v>
                </c:pt>
                <c:pt idx="8847">
                  <c:v>9.1442958418541256</c:v>
                </c:pt>
                <c:pt idx="8848">
                  <c:v>9.2899571915473764</c:v>
                </c:pt>
                <c:pt idx="8849">
                  <c:v>9.4032493524199072</c:v>
                </c:pt>
                <c:pt idx="8850">
                  <c:v>9.4032493524199072</c:v>
                </c:pt>
                <c:pt idx="8851">
                  <c:v>9.4032493524199072</c:v>
                </c:pt>
                <c:pt idx="8852">
                  <c:v>9.225218813905931</c:v>
                </c:pt>
                <c:pt idx="8853">
                  <c:v>9.1604804362644874</c:v>
                </c:pt>
                <c:pt idx="8854">
                  <c:v>9.1281112474437638</c:v>
                </c:pt>
                <c:pt idx="8855">
                  <c:v>9.345398504418764</c:v>
                </c:pt>
                <c:pt idx="8856">
                  <c:v>9.3292579197824619</c:v>
                </c:pt>
                <c:pt idx="8857">
                  <c:v>9.3292579197824619</c:v>
                </c:pt>
                <c:pt idx="8858">
                  <c:v>9.3292579197824619</c:v>
                </c:pt>
                <c:pt idx="8859">
                  <c:v>9.038727396329028</c:v>
                </c:pt>
                <c:pt idx="8860">
                  <c:v>8.9741650577838215</c:v>
                </c:pt>
                <c:pt idx="8861">
                  <c:v>8.9096027192386149</c:v>
                </c:pt>
                <c:pt idx="8862">
                  <c:v>8.8288997960571045</c:v>
                </c:pt>
                <c:pt idx="8863">
                  <c:v>8.877321549966009</c:v>
                </c:pt>
                <c:pt idx="8864">
                  <c:v>8.877321549966009</c:v>
                </c:pt>
                <c:pt idx="8865">
                  <c:v>8.877321549966009</c:v>
                </c:pt>
                <c:pt idx="8866">
                  <c:v>8.5222286879673703</c:v>
                </c:pt>
                <c:pt idx="8867">
                  <c:v>8.6029316111488789</c:v>
                </c:pt>
                <c:pt idx="8868">
                  <c:v>8.5867910265125769</c:v>
                </c:pt>
                <c:pt idx="8869">
                  <c:v>8.6029316111488789</c:v>
                </c:pt>
                <c:pt idx="8870">
                  <c:v>8.4899475186947662</c:v>
                </c:pt>
                <c:pt idx="8871">
                  <c:v>8.4899475186947662</c:v>
                </c:pt>
                <c:pt idx="8872">
                  <c:v>8.4899475186947662</c:v>
                </c:pt>
                <c:pt idx="8873">
                  <c:v>8.5222286879673703</c:v>
                </c:pt>
                <c:pt idx="8874">
                  <c:v>8.4253851801495578</c:v>
                </c:pt>
                <c:pt idx="8875">
                  <c:v>8.5060881033310665</c:v>
                </c:pt>
                <c:pt idx="8876">
                  <c:v>8.4576663494221638</c:v>
                </c:pt>
                <c:pt idx="8877">
                  <c:v>8.2639793337865406</c:v>
                </c:pt>
                <c:pt idx="8878">
                  <c:v>8.2639793337865406</c:v>
                </c:pt>
                <c:pt idx="8879">
                  <c:v>8.2639793337865406</c:v>
                </c:pt>
                <c:pt idx="8880">
                  <c:v>8.3124010876954468</c:v>
                </c:pt>
                <c:pt idx="8881">
                  <c:v>8.3931040108769555</c:v>
                </c:pt>
                <c:pt idx="8882">
                  <c:v>8.3608228416043513</c:v>
                </c:pt>
                <c:pt idx="8883">
                  <c:v>8.5060881033310665</c:v>
                </c:pt>
                <c:pt idx="8884">
                  <c:v>8.651353365057787</c:v>
                </c:pt>
                <c:pt idx="8885">
                  <c:v>8.6454760869565241</c:v>
                </c:pt>
                <c:pt idx="8886">
                  <c:v>8.6454760869565241</c:v>
                </c:pt>
                <c:pt idx="8887">
                  <c:v>8.5970872282608699</c:v>
                </c:pt>
                <c:pt idx="8888">
                  <c:v>8.4841798913043487</c:v>
                </c:pt>
                <c:pt idx="8889">
                  <c:v>8.3874021739130455</c:v>
                </c:pt>
                <c:pt idx="8890">
                  <c:v>8.2906244565217388</c:v>
                </c:pt>
                <c:pt idx="8891">
                  <c:v>8.806772282608696</c:v>
                </c:pt>
                <c:pt idx="8892">
                  <c:v>8.806772282608696</c:v>
                </c:pt>
                <c:pt idx="8893">
                  <c:v>8.806772282608696</c:v>
                </c:pt>
                <c:pt idx="8894">
                  <c:v>8.7583834239130436</c:v>
                </c:pt>
                <c:pt idx="8895">
                  <c:v>8.5486983695652174</c:v>
                </c:pt>
                <c:pt idx="8896">
                  <c:v>8.7906426630434797</c:v>
                </c:pt>
                <c:pt idx="8897">
                  <c:v>8.6777353260869585</c:v>
                </c:pt>
                <c:pt idx="8898">
                  <c:v>8.7422538043478273</c:v>
                </c:pt>
                <c:pt idx="8899">
                  <c:v>8.7422538043478273</c:v>
                </c:pt>
                <c:pt idx="8900">
                  <c:v>8.7422538043478273</c:v>
                </c:pt>
                <c:pt idx="8901">
                  <c:v>9.0164573369565222</c:v>
                </c:pt>
                <c:pt idx="8902">
                  <c:v>8.919679619565219</c:v>
                </c:pt>
                <c:pt idx="8903">
                  <c:v>8.9680684782608697</c:v>
                </c:pt>
                <c:pt idx="8904">
                  <c:v>8.9358092391304371</c:v>
                </c:pt>
                <c:pt idx="8905">
                  <c:v>9.1132350543478271</c:v>
                </c:pt>
                <c:pt idx="8906">
                  <c:v>9.1132350543478271</c:v>
                </c:pt>
                <c:pt idx="8907">
                  <c:v>9.1132350543478271</c:v>
                </c:pt>
                <c:pt idx="8908">
                  <c:v>9.3229201086956532</c:v>
                </c:pt>
                <c:pt idx="8909">
                  <c:v>9.0648461956521746</c:v>
                </c:pt>
                <c:pt idx="8910">
                  <c:v>8.9519388586956516</c:v>
                </c:pt>
                <c:pt idx="8911">
                  <c:v>8.806772282608696</c:v>
                </c:pt>
                <c:pt idx="8912">
                  <c:v>8.8229019021739141</c:v>
                </c:pt>
                <c:pt idx="8913">
                  <c:v>8.8229019021739141</c:v>
                </c:pt>
                <c:pt idx="8914">
                  <c:v>8.8229019021739141</c:v>
                </c:pt>
                <c:pt idx="8915">
                  <c:v>8.8390315217391322</c:v>
                </c:pt>
                <c:pt idx="8916">
                  <c:v>8.9981187796610165</c:v>
                </c:pt>
                <c:pt idx="8917">
                  <c:v>8.5956984406779675</c:v>
                </c:pt>
                <c:pt idx="8918">
                  <c:v>8.6600856949152547</c:v>
                </c:pt>
                <c:pt idx="8919">
                  <c:v>8.5152143728813563</c:v>
                </c:pt>
                <c:pt idx="8920">
                  <c:v>8.5152143728813563</c:v>
                </c:pt>
                <c:pt idx="8921">
                  <c:v>8.5152143728813563</c:v>
                </c:pt>
                <c:pt idx="8922">
                  <c:v>8.4830207457627118</c:v>
                </c:pt>
                <c:pt idx="8923">
                  <c:v>8.5313111864406768</c:v>
                </c:pt>
                <c:pt idx="8924">
                  <c:v>8.6439888813559325</c:v>
                </c:pt>
                <c:pt idx="8925">
                  <c:v>8.6761825084745752</c:v>
                </c:pt>
                <c:pt idx="8926">
                  <c:v>8.6439888813559325</c:v>
                </c:pt>
                <c:pt idx="8927">
                  <c:v>8.6439888813559325</c:v>
                </c:pt>
                <c:pt idx="8928">
                  <c:v>8.6439888813559325</c:v>
                </c:pt>
                <c:pt idx="8929">
                  <c:v>8.692279322033901</c:v>
                </c:pt>
                <c:pt idx="8930">
                  <c:v>8.692279322033901</c:v>
                </c:pt>
                <c:pt idx="8931">
                  <c:v>8.9015378983050866</c:v>
                </c:pt>
                <c:pt idx="8932">
                  <c:v>8.8049570169491513</c:v>
                </c:pt>
                <c:pt idx="8933">
                  <c:v>8.9981187796610165</c:v>
                </c:pt>
                <c:pt idx="8934">
                  <c:v>8.9981187796610165</c:v>
                </c:pt>
                <c:pt idx="8935">
                  <c:v>8.9981187796610165</c:v>
                </c:pt>
                <c:pt idx="8936">
                  <c:v>8.8371506440677958</c:v>
                </c:pt>
                <c:pt idx="8937">
                  <c:v>9.030312406779661</c:v>
                </c:pt>
                <c:pt idx="8938">
                  <c:v>8.6600856949152547</c:v>
                </c:pt>
                <c:pt idx="8939">
                  <c:v>8.692279322033901</c:v>
                </c:pt>
                <c:pt idx="8940">
                  <c:v>8.7083761355932197</c:v>
                </c:pt>
                <c:pt idx="8941">
                  <c:v>8.7083761355932197</c:v>
                </c:pt>
                <c:pt idx="8942">
                  <c:v>8.7083761355932197</c:v>
                </c:pt>
                <c:pt idx="8943">
                  <c:v>8.4830207457627118</c:v>
                </c:pt>
                <c:pt idx="8944">
                  <c:v>8.547407999999999</c:v>
                </c:pt>
                <c:pt idx="8945">
                  <c:v>8.4991175593220341</c:v>
                </c:pt>
                <c:pt idx="8946">
                  <c:v>8.6848240703177826</c:v>
                </c:pt>
                <c:pt idx="8947">
                  <c:v>8.7008773495605141</c:v>
                </c:pt>
                <c:pt idx="8948">
                  <c:v>8.7008773495605141</c:v>
                </c:pt>
                <c:pt idx="8949">
                  <c:v>8.7008773495605141</c:v>
                </c:pt>
                <c:pt idx="8950">
                  <c:v>8.6848240703177826</c:v>
                </c:pt>
                <c:pt idx="8951">
                  <c:v>8.5885043948613937</c:v>
                </c:pt>
                <c:pt idx="8952">
                  <c:v>8.4440248816768086</c:v>
                </c:pt>
                <c:pt idx="8953">
                  <c:v>8.3958650439486142</c:v>
                </c:pt>
                <c:pt idx="8954">
                  <c:v>8.4119183231913457</c:v>
                </c:pt>
                <c:pt idx="8955">
                  <c:v>8.4119183231913457</c:v>
                </c:pt>
                <c:pt idx="8956">
                  <c:v>8.4119183231913457</c:v>
                </c:pt>
                <c:pt idx="8957">
                  <c:v>8.5724511156186622</c:v>
                </c:pt>
                <c:pt idx="8958">
                  <c:v>8.4440248816768086</c:v>
                </c:pt>
                <c:pt idx="8959">
                  <c:v>8.2674388100067606</c:v>
                </c:pt>
                <c:pt idx="8960">
                  <c:v>8.3316519269776883</c:v>
                </c:pt>
                <c:pt idx="8961">
                  <c:v>8.4279716024340772</c:v>
                </c:pt>
                <c:pt idx="8962">
                  <c:v>8.4279716024340772</c:v>
                </c:pt>
                <c:pt idx="8963">
                  <c:v>8.4279716024340772</c:v>
                </c:pt>
                <c:pt idx="8964">
                  <c:v>8.4440248816768086</c:v>
                </c:pt>
                <c:pt idx="8965">
                  <c:v>8.5724511156186622</c:v>
                </c:pt>
                <c:pt idx="8966">
                  <c:v>8.5082379986477346</c:v>
                </c:pt>
                <c:pt idx="8967">
                  <c:v>8.4119183231913457</c:v>
                </c:pt>
                <c:pt idx="8968">
                  <c:v>8.4600781609195383</c:v>
                </c:pt>
                <c:pt idx="8969">
                  <c:v>8.4600781609195383</c:v>
                </c:pt>
                <c:pt idx="8970">
                  <c:v>8.4600781609195383</c:v>
                </c:pt>
                <c:pt idx="8971">
                  <c:v>8.524291277890466</c:v>
                </c:pt>
                <c:pt idx="8972">
                  <c:v>8.5724511156186622</c:v>
                </c:pt>
                <c:pt idx="8973">
                  <c:v>8.6206109533468567</c:v>
                </c:pt>
                <c:pt idx="8974">
                  <c:v>8.5885043948613937</c:v>
                </c:pt>
                <c:pt idx="8975">
                  <c:v>8.556397836375929</c:v>
                </c:pt>
                <c:pt idx="8976">
                  <c:v>8.556397836375929</c:v>
                </c:pt>
                <c:pt idx="8977">
                  <c:v>8.527569002695417</c:v>
                </c:pt>
                <c:pt idx="8978">
                  <c:v>8.527569002695417</c:v>
                </c:pt>
                <c:pt idx="8979">
                  <c:v>8.3355787061994615</c:v>
                </c:pt>
                <c:pt idx="8980">
                  <c:v>8.3035803234501362</c:v>
                </c:pt>
                <c:pt idx="8981">
                  <c:v>8.3035803234501362</c:v>
                </c:pt>
                <c:pt idx="8982">
                  <c:v>8.2555827493261447</c:v>
                </c:pt>
                <c:pt idx="8983">
                  <c:v>8.2555827493261447</c:v>
                </c:pt>
                <c:pt idx="8984">
                  <c:v>8.2555827493261447</c:v>
                </c:pt>
                <c:pt idx="8985">
                  <c:v>8.2075851752021567</c:v>
                </c:pt>
                <c:pt idx="8986">
                  <c:v>8.2555827493261447</c:v>
                </c:pt>
                <c:pt idx="8987">
                  <c:v>8.2715819407008091</c:v>
                </c:pt>
                <c:pt idx="8988">
                  <c:v>8.3515778975741224</c:v>
                </c:pt>
                <c:pt idx="8989">
                  <c:v>8.1435884097035043</c:v>
                </c:pt>
                <c:pt idx="8990">
                  <c:v>8.1435884097035043</c:v>
                </c:pt>
                <c:pt idx="8991">
                  <c:v>8.1435884097035043</c:v>
                </c:pt>
                <c:pt idx="8992">
                  <c:v>8.1435884097035043</c:v>
                </c:pt>
                <c:pt idx="8993">
                  <c:v>8.1275892183288416</c:v>
                </c:pt>
                <c:pt idx="8994">
                  <c:v>8.2235843665768193</c:v>
                </c:pt>
                <c:pt idx="8995">
                  <c:v>8.2875811320754718</c:v>
                </c:pt>
                <c:pt idx="8996">
                  <c:v>8.3835762803234513</c:v>
                </c:pt>
                <c:pt idx="8997">
                  <c:v>8.3835762803234513</c:v>
                </c:pt>
                <c:pt idx="8998">
                  <c:v>8.3835762803234513</c:v>
                </c:pt>
                <c:pt idx="8999">
                  <c:v>8.3675770889487868</c:v>
                </c:pt>
                <c:pt idx="9000">
                  <c:v>8.3515778975741224</c:v>
                </c:pt>
                <c:pt idx="9001">
                  <c:v>8.4315738544474392</c:v>
                </c:pt>
                <c:pt idx="9002">
                  <c:v>8.4315738544474392</c:v>
                </c:pt>
                <c:pt idx="9003">
                  <c:v>8.3675770889487868</c:v>
                </c:pt>
                <c:pt idx="9004">
                  <c:v>8.3675770889487868</c:v>
                </c:pt>
                <c:pt idx="9005">
                  <c:v>8.3675770889487868</c:v>
                </c:pt>
                <c:pt idx="9006">
                  <c:v>8.6395633423180609</c:v>
                </c:pt>
                <c:pt idx="9007">
                  <c:v>8.6395633423180609</c:v>
                </c:pt>
                <c:pt idx="9008">
                  <c:v>8.7163165100671129</c:v>
                </c:pt>
                <c:pt idx="9009">
                  <c:v>8.6366426845637587</c:v>
                </c:pt>
                <c:pt idx="9010">
                  <c:v>8.6685122147651015</c:v>
                </c:pt>
                <c:pt idx="9011">
                  <c:v>8.6685122147651015</c:v>
                </c:pt>
                <c:pt idx="9012">
                  <c:v>8.6685122147651015</c:v>
                </c:pt>
                <c:pt idx="9013">
                  <c:v>8.6685122147651015</c:v>
                </c:pt>
                <c:pt idx="9014">
                  <c:v>8.7163165100671129</c:v>
                </c:pt>
                <c:pt idx="9015">
                  <c:v>8.7959903355704689</c:v>
                </c:pt>
                <c:pt idx="9016">
                  <c:v>8.7163165100671129</c:v>
                </c:pt>
                <c:pt idx="9017">
                  <c:v>8.7163165100671129</c:v>
                </c:pt>
                <c:pt idx="9018">
                  <c:v>8.7163165100671129</c:v>
                </c:pt>
                <c:pt idx="9019">
                  <c:v>8.7163165100671129</c:v>
                </c:pt>
                <c:pt idx="9020">
                  <c:v>8.7641208053691297</c:v>
                </c:pt>
                <c:pt idx="9021">
                  <c:v>8.7481860402684575</c:v>
                </c:pt>
                <c:pt idx="9022">
                  <c:v>8.7163165100671129</c:v>
                </c:pt>
                <c:pt idx="9023">
                  <c:v>8.604773154362416</c:v>
                </c:pt>
                <c:pt idx="9024">
                  <c:v>8.6685122147651015</c:v>
                </c:pt>
                <c:pt idx="9025">
                  <c:v>8.6685122147651015</c:v>
                </c:pt>
                <c:pt idx="9026">
                  <c:v>8.6685122147651015</c:v>
                </c:pt>
                <c:pt idx="9027">
                  <c:v>8.6525774496644292</c:v>
                </c:pt>
                <c:pt idx="9028">
                  <c:v>8.9712727516778514</c:v>
                </c:pt>
                <c:pt idx="9029">
                  <c:v>8.9712727516778514</c:v>
                </c:pt>
                <c:pt idx="9030">
                  <c:v>9.0987508724832207</c:v>
                </c:pt>
                <c:pt idx="9031">
                  <c:v>9.0987508724832207</c:v>
                </c:pt>
                <c:pt idx="9032">
                  <c:v>9.0987508724832207</c:v>
                </c:pt>
                <c:pt idx="9033">
                  <c:v>9.0987508724832207</c:v>
                </c:pt>
                <c:pt idx="9034">
                  <c:v>8.9872075167785255</c:v>
                </c:pt>
                <c:pt idx="9035">
                  <c:v>9.1306204026845652</c:v>
                </c:pt>
                <c:pt idx="9036">
                  <c:v>8.9553379865771809</c:v>
                </c:pt>
                <c:pt idx="9037">
                  <c:v>9.0190770469798665</c:v>
                </c:pt>
                <c:pt idx="9038">
                  <c:v>8.9373433355659753</c:v>
                </c:pt>
                <c:pt idx="9039">
                  <c:v>8.9373433355659753</c:v>
                </c:pt>
                <c:pt idx="9040">
                  <c:v>8.9373433355659753</c:v>
                </c:pt>
                <c:pt idx="9041">
                  <c:v>9.0168570663094449</c:v>
                </c:pt>
                <c:pt idx="9042">
                  <c:v>8.9214405894172817</c:v>
                </c:pt>
                <c:pt idx="9043">
                  <c:v>8.9373433355659753</c:v>
                </c:pt>
                <c:pt idx="9044">
                  <c:v>8.9691488278633624</c:v>
                </c:pt>
                <c:pt idx="9045">
                  <c:v>8.9373433355659753</c:v>
                </c:pt>
                <c:pt idx="9046">
                  <c:v>8.9373433355659753</c:v>
                </c:pt>
                <c:pt idx="9047">
                  <c:v>8.9373433355659753</c:v>
                </c:pt>
                <c:pt idx="9048">
                  <c:v>8.8896350971198927</c:v>
                </c:pt>
                <c:pt idx="9049">
                  <c:v>8.7624131279303406</c:v>
                </c:pt>
                <c:pt idx="9050">
                  <c:v>8.746510381781647</c:v>
                </c:pt>
                <c:pt idx="9051">
                  <c:v>8.5397746818486269</c:v>
                </c:pt>
                <c:pt idx="9052">
                  <c:v>8.5874829202947094</c:v>
                </c:pt>
                <c:pt idx="9053">
                  <c:v>8.5874829202947094</c:v>
                </c:pt>
                <c:pt idx="9054">
                  <c:v>8.5874829202947094</c:v>
                </c:pt>
                <c:pt idx="9055">
                  <c:v>8.6192884125920965</c:v>
                </c:pt>
                <c:pt idx="9056">
                  <c:v>8.6192884125920965</c:v>
                </c:pt>
                <c:pt idx="9057">
                  <c:v>8.5874829202947094</c:v>
                </c:pt>
                <c:pt idx="9058">
                  <c:v>8.6351911587407901</c:v>
                </c:pt>
                <c:pt idx="9059">
                  <c:v>8.5238719356999333</c:v>
                </c:pt>
                <c:pt idx="9060">
                  <c:v>8.5238719356999333</c:v>
                </c:pt>
                <c:pt idx="9061">
                  <c:v>8.5238719356999333</c:v>
                </c:pt>
                <c:pt idx="9062">
                  <c:v>8.4761636972538508</c:v>
                </c:pt>
                <c:pt idx="9063">
                  <c:v>8.4443582049564618</c:v>
                </c:pt>
                <c:pt idx="9064">
                  <c:v>8.5874829202947094</c:v>
                </c:pt>
                <c:pt idx="9065">
                  <c:v>8.6669966510381791</c:v>
                </c:pt>
                <c:pt idx="9066">
                  <c:v>8.5874829202947094</c:v>
                </c:pt>
                <c:pt idx="9067">
                  <c:v>8.5874829202947094</c:v>
                </c:pt>
                <c:pt idx="9068">
                  <c:v>8.5874829202947094</c:v>
                </c:pt>
                <c:pt idx="9069">
                  <c:v>8.3592455153949121</c:v>
                </c:pt>
                <c:pt idx="9070">
                  <c:v>8.4228139223560916</c:v>
                </c:pt>
                <c:pt idx="9071">
                  <c:v>8.4704902275769758</c:v>
                </c:pt>
                <c:pt idx="9072">
                  <c:v>8.4069218206157963</c:v>
                </c:pt>
                <c:pt idx="9073">
                  <c:v>8.3592455153949121</c:v>
                </c:pt>
                <c:pt idx="9074">
                  <c:v>8.3592455153949121</c:v>
                </c:pt>
                <c:pt idx="9075">
                  <c:v>8.3592455153949121</c:v>
                </c:pt>
                <c:pt idx="9076">
                  <c:v>8.2797850066934409</c:v>
                </c:pt>
                <c:pt idx="9077">
                  <c:v>8.3115692101740297</c:v>
                </c:pt>
                <c:pt idx="9078">
                  <c:v>8.1526481927710837</c:v>
                </c:pt>
                <c:pt idx="9079">
                  <c:v>8.248000803212852</c:v>
                </c:pt>
                <c:pt idx="9080">
                  <c:v>8.2321087014725567</c:v>
                </c:pt>
                <c:pt idx="9081">
                  <c:v>8.2321087014725567</c:v>
                </c:pt>
                <c:pt idx="9082">
                  <c:v>8.2321087014725567</c:v>
                </c:pt>
                <c:pt idx="9083">
                  <c:v>8.248000803212852</c:v>
                </c:pt>
                <c:pt idx="9084">
                  <c:v>8.3115692101740297</c:v>
                </c:pt>
                <c:pt idx="9085">
                  <c:v>8.327461311914325</c:v>
                </c:pt>
                <c:pt idx="9086">
                  <c:v>8.3592455153949121</c:v>
                </c:pt>
                <c:pt idx="9087">
                  <c:v>8.2003244979919696</c:v>
                </c:pt>
                <c:pt idx="9088">
                  <c:v>8.2003244979919696</c:v>
                </c:pt>
                <c:pt idx="9089">
                  <c:v>8.2003244979919696</c:v>
                </c:pt>
                <c:pt idx="9090">
                  <c:v>8.2321087014725567</c:v>
                </c:pt>
                <c:pt idx="9091">
                  <c:v>8.2003244979919696</c:v>
                </c:pt>
                <c:pt idx="9092">
                  <c:v>8.2162165997322614</c:v>
                </c:pt>
                <c:pt idx="9093">
                  <c:v>8.2162165997322614</c:v>
                </c:pt>
                <c:pt idx="9094">
                  <c:v>8.2321087014725567</c:v>
                </c:pt>
                <c:pt idx="9095">
                  <c:v>8.2321087014725567</c:v>
                </c:pt>
                <c:pt idx="9096">
                  <c:v>8.2321087014725567</c:v>
                </c:pt>
                <c:pt idx="9097">
                  <c:v>8.1208639892904948</c:v>
                </c:pt>
                <c:pt idx="9098">
                  <c:v>8.0572955823293171</c:v>
                </c:pt>
                <c:pt idx="9099">
                  <c:v>7.8138854472630159</c:v>
                </c:pt>
                <c:pt idx="9100">
                  <c:v>7.8297351134846451</c:v>
                </c:pt>
                <c:pt idx="9101">
                  <c:v>7.4651927903871824</c:v>
                </c:pt>
                <c:pt idx="9102">
                  <c:v>7.4651927903871824</c:v>
                </c:pt>
                <c:pt idx="9103">
                  <c:v>7.4651927903871824</c:v>
                </c:pt>
                <c:pt idx="9104">
                  <c:v>7.2115981308411206</c:v>
                </c:pt>
                <c:pt idx="9105">
                  <c:v>7.3859444592790382</c:v>
                </c:pt>
                <c:pt idx="9106">
                  <c:v>7.3542451268357807</c:v>
                </c:pt>
                <c:pt idx="9107">
                  <c:v>7.433493457943924</c:v>
                </c:pt>
                <c:pt idx="9108">
                  <c:v>7.4810424566088107</c:v>
                </c:pt>
                <c:pt idx="9109">
                  <c:v>7.4810424566088107</c:v>
                </c:pt>
                <c:pt idx="9110">
                  <c:v>7.4810424566088107</c:v>
                </c:pt>
                <c:pt idx="9111">
                  <c:v>7.5919901201602125</c:v>
                </c:pt>
                <c:pt idx="9112">
                  <c:v>7.576140453938585</c:v>
                </c:pt>
                <c:pt idx="9113">
                  <c:v>7.6078397863818417</c:v>
                </c:pt>
                <c:pt idx="9114">
                  <c:v>7.6553887850467293</c:v>
                </c:pt>
                <c:pt idx="9115">
                  <c:v>7.6078397863818417</c:v>
                </c:pt>
                <c:pt idx="9116">
                  <c:v>7.6078397863818417</c:v>
                </c:pt>
                <c:pt idx="9117">
                  <c:v>7.6078397863818417</c:v>
                </c:pt>
                <c:pt idx="9118">
                  <c:v>7.6078397863818417</c:v>
                </c:pt>
                <c:pt idx="9119">
                  <c:v>7.6553887850467293</c:v>
                </c:pt>
                <c:pt idx="9120">
                  <c:v>7.6236894526034718</c:v>
                </c:pt>
                <c:pt idx="9121">
                  <c:v>7.5919901201602125</c:v>
                </c:pt>
                <c:pt idx="9122">
                  <c:v>7.6078397863818417</c:v>
                </c:pt>
                <c:pt idx="9123">
                  <c:v>7.6078397863818417</c:v>
                </c:pt>
                <c:pt idx="9124">
                  <c:v>7.6078397863818417</c:v>
                </c:pt>
                <c:pt idx="9125">
                  <c:v>7.576140453938585</c:v>
                </c:pt>
                <c:pt idx="9126">
                  <c:v>7.6236894526034718</c:v>
                </c:pt>
                <c:pt idx="9127">
                  <c:v>7.7980357810413885</c:v>
                </c:pt>
                <c:pt idx="9128">
                  <c:v>7.7504867823765009</c:v>
                </c:pt>
                <c:pt idx="9129">
                  <c:v>7.7821861148197593</c:v>
                </c:pt>
                <c:pt idx="9130">
                  <c:v>7.7666321119253849</c:v>
                </c:pt>
                <c:pt idx="9131">
                  <c:v>7.7666321119253849</c:v>
                </c:pt>
                <c:pt idx="9132">
                  <c:v>7.7508141239173893</c:v>
                </c:pt>
                <c:pt idx="9133">
                  <c:v>7.5135443037974694</c:v>
                </c:pt>
                <c:pt idx="9134">
                  <c:v>7.307910459693538</c:v>
                </c:pt>
                <c:pt idx="9135">
                  <c:v>7.4660903397734844</c:v>
                </c:pt>
                <c:pt idx="9136">
                  <c:v>7.3553644237175231</c:v>
                </c:pt>
                <c:pt idx="9137">
                  <c:v>7.3553644237175231</c:v>
                </c:pt>
                <c:pt idx="9138">
                  <c:v>7.3553644237175231</c:v>
                </c:pt>
                <c:pt idx="9139">
                  <c:v>7.4028183877415055</c:v>
                </c:pt>
                <c:pt idx="9140">
                  <c:v>7.4028183877415055</c:v>
                </c:pt>
                <c:pt idx="9141">
                  <c:v>7.4819083277814808</c:v>
                </c:pt>
                <c:pt idx="9142">
                  <c:v>7.7033601598934052</c:v>
                </c:pt>
                <c:pt idx="9143">
                  <c:v>7.6400882078614272</c:v>
                </c:pt>
                <c:pt idx="9144">
                  <c:v>7.6400882078614272</c:v>
                </c:pt>
                <c:pt idx="9145">
                  <c:v>7.6400882078614272</c:v>
                </c:pt>
                <c:pt idx="9146">
                  <c:v>7.6717241838774148</c:v>
                </c:pt>
                <c:pt idx="9147">
                  <c:v>7.7033601598934052</c:v>
                </c:pt>
                <c:pt idx="9148">
                  <c:v>7.7349961359093928</c:v>
                </c:pt>
                <c:pt idx="9149">
                  <c:v>7.7508141239173893</c:v>
                </c:pt>
                <c:pt idx="9150">
                  <c:v>7.7824500999333779</c:v>
                </c:pt>
                <c:pt idx="9151">
                  <c:v>7.7824500999333779</c:v>
                </c:pt>
                <c:pt idx="9152">
                  <c:v>7.7824500999333779</c:v>
                </c:pt>
                <c:pt idx="9153">
                  <c:v>7.6242702198534316</c:v>
                </c:pt>
                <c:pt idx="9154">
                  <c:v>7.6717241838774148</c:v>
                </c:pt>
                <c:pt idx="9155">
                  <c:v>7.5926342438374421</c:v>
                </c:pt>
                <c:pt idx="9156">
                  <c:v>7.6084522318454377</c:v>
                </c:pt>
                <c:pt idx="9157">
                  <c:v>7.4186363757495002</c:v>
                </c:pt>
                <c:pt idx="9158">
                  <c:v>7.4186363757495002</c:v>
                </c:pt>
                <c:pt idx="9159">
                  <c:v>7.4186363757495002</c:v>
                </c:pt>
                <c:pt idx="9160">
                  <c:v>7.4977263157894738</c:v>
                </c:pt>
                <c:pt idx="9161">
                  <c:v>7.3673671760797346</c:v>
                </c:pt>
                <c:pt idx="9162">
                  <c:v>7.3831431229235882</c:v>
                </c:pt>
                <c:pt idx="9163">
                  <c:v>7.4620228571428582</c:v>
                </c:pt>
                <c:pt idx="9164">
                  <c:v>7.3831431229235882</c:v>
                </c:pt>
                <c:pt idx="9165">
                  <c:v>7.3831431229235882</c:v>
                </c:pt>
                <c:pt idx="9166">
                  <c:v>7.3831431229235882</c:v>
                </c:pt>
                <c:pt idx="9167">
                  <c:v>7.4620228571428582</c:v>
                </c:pt>
                <c:pt idx="9168">
                  <c:v>7.3831431229235882</c:v>
                </c:pt>
                <c:pt idx="9169">
                  <c:v>7.4777988039867118</c:v>
                </c:pt>
                <c:pt idx="9170">
                  <c:v>7.5409025913621273</c:v>
                </c:pt>
                <c:pt idx="9171">
                  <c:v>7.5409025913621273</c:v>
                </c:pt>
                <c:pt idx="9172">
                  <c:v>7.5409025913621273</c:v>
                </c:pt>
                <c:pt idx="9173">
                  <c:v>7.5409025913621273</c:v>
                </c:pt>
                <c:pt idx="9174">
                  <c:v>7.4935747508305646</c:v>
                </c:pt>
                <c:pt idx="9175">
                  <c:v>7.5409025913621273</c:v>
                </c:pt>
                <c:pt idx="9176">
                  <c:v>7.4935747508305646</c:v>
                </c:pt>
                <c:pt idx="9177">
                  <c:v>7.4935747508305646</c:v>
                </c:pt>
                <c:pt idx="9178">
                  <c:v>7.55667853820598</c:v>
                </c:pt>
                <c:pt idx="9179">
                  <c:v>7.55667853820598</c:v>
                </c:pt>
                <c:pt idx="9180">
                  <c:v>7.55667853820598</c:v>
                </c:pt>
                <c:pt idx="9181">
                  <c:v>7.5724544850498337</c:v>
                </c:pt>
                <c:pt idx="9182">
                  <c:v>7.5093506976744182</c:v>
                </c:pt>
                <c:pt idx="9183">
                  <c:v>7.6671101661129573</c:v>
                </c:pt>
                <c:pt idx="9184">
                  <c:v>7.6040063787375418</c:v>
                </c:pt>
                <c:pt idx="9185">
                  <c:v>7.3358152823920282</c:v>
                </c:pt>
                <c:pt idx="9186">
                  <c:v>7.3358152823920282</c:v>
                </c:pt>
                <c:pt idx="9187">
                  <c:v>7.3358152823920282</c:v>
                </c:pt>
                <c:pt idx="9188">
                  <c:v>7.1465039202657819</c:v>
                </c:pt>
                <c:pt idx="9189">
                  <c:v>7.1590284956925103</c:v>
                </c:pt>
                <c:pt idx="9190">
                  <c:v>6.954484824387011</c:v>
                </c:pt>
                <c:pt idx="9191">
                  <c:v>6.9702189529489722</c:v>
                </c:pt>
                <c:pt idx="9192">
                  <c:v>6.9387506958250498</c:v>
                </c:pt>
                <c:pt idx="9193">
                  <c:v>6.9387506958250498</c:v>
                </c:pt>
                <c:pt idx="9194">
                  <c:v>6.9387506958250498</c:v>
                </c:pt>
                <c:pt idx="9195">
                  <c:v>7.0803578528827034</c:v>
                </c:pt>
                <c:pt idx="9196">
                  <c:v>7.3950404241219356</c:v>
                </c:pt>
                <c:pt idx="9197">
                  <c:v>7.1590284956925103</c:v>
                </c:pt>
                <c:pt idx="9198">
                  <c:v>7.2691673956262433</c:v>
                </c:pt>
                <c:pt idx="9199">
                  <c:v>7.2062308813783966</c:v>
                </c:pt>
                <c:pt idx="9200">
                  <c:v>7.2062308813783966</c:v>
                </c:pt>
                <c:pt idx="9201">
                  <c:v>7.2062308813783966</c:v>
                </c:pt>
                <c:pt idx="9202">
                  <c:v>7.4422428098078202</c:v>
                </c:pt>
                <c:pt idx="9203">
                  <c:v>7.410774552683896</c:v>
                </c:pt>
                <c:pt idx="9204">
                  <c:v>7.4737110669317435</c:v>
                </c:pt>
                <c:pt idx="9205">
                  <c:v>7.4737110669317435</c:v>
                </c:pt>
                <c:pt idx="9206">
                  <c:v>7.4422428098078202</c:v>
                </c:pt>
                <c:pt idx="9207">
                  <c:v>7.4422428098078202</c:v>
                </c:pt>
                <c:pt idx="9208">
                  <c:v>7.4422428098078202</c:v>
                </c:pt>
                <c:pt idx="9209">
                  <c:v>7.3793062955599735</c:v>
                </c:pt>
                <c:pt idx="9210">
                  <c:v>7.2849015241882045</c:v>
                </c:pt>
                <c:pt idx="9211">
                  <c:v>7.3635721669980123</c:v>
                </c:pt>
                <c:pt idx="9212">
                  <c:v>7.3950404241219356</c:v>
                </c:pt>
                <c:pt idx="9213">
                  <c:v>7.2849015241882045</c:v>
                </c:pt>
                <c:pt idx="9214">
                  <c:v>7.2849015241882045</c:v>
                </c:pt>
                <c:pt idx="9215">
                  <c:v>7.2849015241882045</c:v>
                </c:pt>
                <c:pt idx="9216">
                  <c:v>7.2849015241882045</c:v>
                </c:pt>
                <c:pt idx="9217">
                  <c:v>7.4894451954937038</c:v>
                </c:pt>
                <c:pt idx="9218">
                  <c:v>7.5366475811795901</c:v>
                </c:pt>
                <c:pt idx="9219">
                  <c:v>8.2918857521537443</c:v>
                </c:pt>
                <c:pt idx="9220">
                  <c:v>8.3382452380952383</c:v>
                </c:pt>
                <c:pt idx="9221">
                  <c:v>8.3382452380952383</c:v>
                </c:pt>
                <c:pt idx="9222">
                  <c:v>8.3382452380952383</c:v>
                </c:pt>
                <c:pt idx="9223">
                  <c:v>8.3382452380952383</c:v>
                </c:pt>
                <c:pt idx="9224">
                  <c:v>8.3225423280423279</c:v>
                </c:pt>
                <c:pt idx="9225">
                  <c:v>8.4952743386243412</c:v>
                </c:pt>
                <c:pt idx="9226">
                  <c:v>8.5266801587301604</c:v>
                </c:pt>
                <c:pt idx="9227">
                  <c:v>8.479571428571429</c:v>
                </c:pt>
                <c:pt idx="9228">
                  <c:v>8.479571428571429</c:v>
                </c:pt>
                <c:pt idx="9229">
                  <c:v>8.479571428571429</c:v>
                </c:pt>
                <c:pt idx="9230">
                  <c:v>8.2597306878306895</c:v>
                </c:pt>
                <c:pt idx="9231">
                  <c:v>8.4010568783068784</c:v>
                </c:pt>
                <c:pt idx="9232">
                  <c:v>8.3853539682539697</c:v>
                </c:pt>
                <c:pt idx="9233">
                  <c:v>8.4481656084656098</c:v>
                </c:pt>
                <c:pt idx="9234">
                  <c:v>8.4481656084656098</c:v>
                </c:pt>
                <c:pt idx="9235">
                  <c:v>8.4481656084656098</c:v>
                </c:pt>
                <c:pt idx="9236">
                  <c:v>8.4481656084656098</c:v>
                </c:pt>
                <c:pt idx="9237">
                  <c:v>8.997767460317462</c:v>
                </c:pt>
                <c:pt idx="9238">
                  <c:v>9.2176082010582032</c:v>
                </c:pt>
                <c:pt idx="9239">
                  <c:v>9.0919849206349213</c:v>
                </c:pt>
                <c:pt idx="9240">
                  <c:v>8.9506587301587306</c:v>
                </c:pt>
                <c:pt idx="9241">
                  <c:v>8.9349558201058219</c:v>
                </c:pt>
                <c:pt idx="9242">
                  <c:v>8.9349558201058219</c:v>
                </c:pt>
                <c:pt idx="9243">
                  <c:v>8.9349558201058219</c:v>
                </c:pt>
                <c:pt idx="9244">
                  <c:v>8.9035500000000027</c:v>
                </c:pt>
                <c:pt idx="9245">
                  <c:v>8.9820645502645498</c:v>
                </c:pt>
                <c:pt idx="9246">
                  <c:v>8.7936296296296295</c:v>
                </c:pt>
                <c:pt idx="9247">
                  <c:v>9.0448761904761916</c:v>
                </c:pt>
                <c:pt idx="9248">
                  <c:v>9.0134703703703725</c:v>
                </c:pt>
                <c:pt idx="9249">
                  <c:v>9.0134703703703725</c:v>
                </c:pt>
                <c:pt idx="9250">
                  <c:v>8.9778440052700912</c:v>
                </c:pt>
                <c:pt idx="9251">
                  <c:v>9.1811749670619225</c:v>
                </c:pt>
                <c:pt idx="9252">
                  <c:v>9.2593791831357066</c:v>
                </c:pt>
                <c:pt idx="9253">
                  <c:v>9.3532242424242416</c:v>
                </c:pt>
                <c:pt idx="9254">
                  <c:v>9.572196047430829</c:v>
                </c:pt>
                <c:pt idx="9255">
                  <c:v>9.4939918313570502</c:v>
                </c:pt>
                <c:pt idx="9256">
                  <c:v>9.4939918313570502</c:v>
                </c:pt>
                <c:pt idx="9257">
                  <c:v>9.4939918313570502</c:v>
                </c:pt>
                <c:pt idx="9258">
                  <c:v>9.415787615283266</c:v>
                </c:pt>
                <c:pt idx="9259">
                  <c:v>8.5555412384716725</c:v>
                </c:pt>
                <c:pt idx="9260">
                  <c:v>8.4773370223978919</c:v>
                </c:pt>
                <c:pt idx="9261">
                  <c:v>8.3678511198945973</c:v>
                </c:pt>
                <c:pt idx="9262">
                  <c:v>8.2896469038208167</c:v>
                </c:pt>
                <c:pt idx="9263">
                  <c:v>8.2896469038208167</c:v>
                </c:pt>
                <c:pt idx="9264">
                  <c:v>8.2896469038208167</c:v>
                </c:pt>
                <c:pt idx="9265">
                  <c:v>8.5086187088274041</c:v>
                </c:pt>
                <c:pt idx="9266">
                  <c:v>8.492977865612648</c:v>
                </c:pt>
                <c:pt idx="9267">
                  <c:v>8.4147736495388674</c:v>
                </c:pt>
                <c:pt idx="9268">
                  <c:v>8.4147736495388674</c:v>
                </c:pt>
                <c:pt idx="9269">
                  <c:v>8.4147736495388674</c:v>
                </c:pt>
                <c:pt idx="9270">
                  <c:v>8.4147736495388674</c:v>
                </c:pt>
                <c:pt idx="9271">
                  <c:v>8.4147736495388674</c:v>
                </c:pt>
                <c:pt idx="9272">
                  <c:v>8.2896469038208167</c:v>
                </c:pt>
                <c:pt idx="9273">
                  <c:v>8.4616961791831358</c:v>
                </c:pt>
                <c:pt idx="9274">
                  <c:v>8.6337454545454531</c:v>
                </c:pt>
                <c:pt idx="9275">
                  <c:v>8.5555412384716725</c:v>
                </c:pt>
                <c:pt idx="9276">
                  <c:v>8.5399003952569181</c:v>
                </c:pt>
                <c:pt idx="9277">
                  <c:v>8.5399003952569181</c:v>
                </c:pt>
                <c:pt idx="9278">
                  <c:v>8.5399003952569181</c:v>
                </c:pt>
                <c:pt idx="9279">
                  <c:v>8.5868229249011865</c:v>
                </c:pt>
                <c:pt idx="9280">
                  <c:v>8.2896469038208167</c:v>
                </c:pt>
                <c:pt idx="9281">
                  <c:v>8.2889065088757405</c:v>
                </c:pt>
                <c:pt idx="9282">
                  <c:v>8.3825664694280082</c:v>
                </c:pt>
                <c:pt idx="9283">
                  <c:v>8.1952465483234729</c:v>
                </c:pt>
                <c:pt idx="9284">
                  <c:v>8.1952465483234729</c:v>
                </c:pt>
                <c:pt idx="9285">
                  <c:v>8.1952465483234729</c:v>
                </c:pt>
                <c:pt idx="9286">
                  <c:v>8.3357364891518735</c:v>
                </c:pt>
                <c:pt idx="9287">
                  <c:v>8.2889065088757405</c:v>
                </c:pt>
                <c:pt idx="9288">
                  <c:v>8.398176462853387</c:v>
                </c:pt>
                <c:pt idx="9289">
                  <c:v>8.3201264957264964</c:v>
                </c:pt>
                <c:pt idx="9290">
                  <c:v>8.5230564102564124</c:v>
                </c:pt>
                <c:pt idx="9291">
                  <c:v>8.5230564102564124</c:v>
                </c:pt>
                <c:pt idx="9292">
                  <c:v>8.5230564102564124</c:v>
                </c:pt>
                <c:pt idx="9293">
                  <c:v>8.4137864562787641</c:v>
                </c:pt>
                <c:pt idx="9294">
                  <c:v>8.4137864562787641</c:v>
                </c:pt>
                <c:pt idx="9295">
                  <c:v>8.3201264957264964</c:v>
                </c:pt>
                <c:pt idx="9296">
                  <c:v>8.5542763971071683</c:v>
                </c:pt>
                <c:pt idx="9297">
                  <c:v>8.5074464168310335</c:v>
                </c:pt>
                <c:pt idx="9298">
                  <c:v>8.5074464168310335</c:v>
                </c:pt>
                <c:pt idx="9299">
                  <c:v>8.5074464168310335</c:v>
                </c:pt>
                <c:pt idx="9300">
                  <c:v>8.6323263642340571</c:v>
                </c:pt>
                <c:pt idx="9301">
                  <c:v>8.5854963839579224</c:v>
                </c:pt>
                <c:pt idx="9302">
                  <c:v>8.5542763971071683</c:v>
                </c:pt>
                <c:pt idx="9303">
                  <c:v>8.4137864562787641</c:v>
                </c:pt>
                <c:pt idx="9304">
                  <c:v>8.398176462853387</c:v>
                </c:pt>
                <c:pt idx="9305">
                  <c:v>8.398176462853387</c:v>
                </c:pt>
                <c:pt idx="9306">
                  <c:v>8.398176462853387</c:v>
                </c:pt>
                <c:pt idx="9307">
                  <c:v>8.3357364891518735</c:v>
                </c:pt>
                <c:pt idx="9308">
                  <c:v>8.3201264957264964</c:v>
                </c:pt>
                <c:pt idx="9309">
                  <c:v>8.1952465483234729</c:v>
                </c:pt>
                <c:pt idx="9310">
                  <c:v>8.3201264957264964</c:v>
                </c:pt>
                <c:pt idx="9311">
                  <c:v>7.8986874015748025</c:v>
                </c:pt>
                <c:pt idx="9312">
                  <c:v>7.8986874015748025</c:v>
                </c:pt>
                <c:pt idx="9313">
                  <c:v>7.8986874015748025</c:v>
                </c:pt>
                <c:pt idx="9314">
                  <c:v>7.9454251968503931</c:v>
                </c:pt>
                <c:pt idx="9315">
                  <c:v>7.929845931758531</c:v>
                </c:pt>
                <c:pt idx="9316">
                  <c:v>7.9142666666666663</c:v>
                </c:pt>
                <c:pt idx="9317">
                  <c:v>7.9921629921259854</c:v>
                </c:pt>
                <c:pt idx="9318">
                  <c:v>8.0856385826771664</c:v>
                </c:pt>
                <c:pt idx="9319">
                  <c:v>8.0856385826771664</c:v>
                </c:pt>
                <c:pt idx="9320">
                  <c:v>8.0856385826771664</c:v>
                </c:pt>
                <c:pt idx="9321">
                  <c:v>8.0544800524934388</c:v>
                </c:pt>
                <c:pt idx="9322">
                  <c:v>8.0700593175853008</c:v>
                </c:pt>
                <c:pt idx="9323">
                  <c:v>8.2258519685039371</c:v>
                </c:pt>
                <c:pt idx="9324">
                  <c:v>8.1479556430446216</c:v>
                </c:pt>
                <c:pt idx="9325">
                  <c:v>8.1946934383202095</c:v>
                </c:pt>
                <c:pt idx="9326">
                  <c:v>8.1946934383202095</c:v>
                </c:pt>
                <c:pt idx="9327">
                  <c:v>8.1946934383202095</c:v>
                </c:pt>
                <c:pt idx="9328">
                  <c:v>8.3660653543307095</c:v>
                </c:pt>
                <c:pt idx="9329">
                  <c:v>8.3349068241469819</c:v>
                </c:pt>
                <c:pt idx="9330">
                  <c:v>8.1167971128608922</c:v>
                </c:pt>
                <c:pt idx="9331">
                  <c:v>8.0233215223097112</c:v>
                </c:pt>
                <c:pt idx="9332">
                  <c:v>8.132376377952756</c:v>
                </c:pt>
                <c:pt idx="9333">
                  <c:v>8.132376377952756</c:v>
                </c:pt>
                <c:pt idx="9334">
                  <c:v>8.132376377952756</c:v>
                </c:pt>
                <c:pt idx="9335">
                  <c:v>8.1012178477690284</c:v>
                </c:pt>
                <c:pt idx="9336">
                  <c:v>8.0700593175853008</c:v>
                </c:pt>
                <c:pt idx="9337">
                  <c:v>8.1167971128608922</c:v>
                </c:pt>
                <c:pt idx="9338">
                  <c:v>8.0233215223097112</c:v>
                </c:pt>
                <c:pt idx="9339">
                  <c:v>7.8986874015748025</c:v>
                </c:pt>
                <c:pt idx="9340">
                  <c:v>7.8986874015748025</c:v>
                </c:pt>
                <c:pt idx="9341">
                  <c:v>7.8986874015748025</c:v>
                </c:pt>
                <c:pt idx="9342">
                  <c:v>7.8883352555701176</c:v>
                </c:pt>
                <c:pt idx="9343">
                  <c:v>8.0594825688073399</c:v>
                </c:pt>
                <c:pt idx="9344">
                  <c:v>7.9816883355176946</c:v>
                </c:pt>
                <c:pt idx="9345">
                  <c:v>8.0594825688073399</c:v>
                </c:pt>
                <c:pt idx="9346">
                  <c:v>8.0750414154652717</c:v>
                </c:pt>
                <c:pt idx="9347">
                  <c:v>8.0750414154652717</c:v>
                </c:pt>
                <c:pt idx="9348">
                  <c:v>8.0750414154652717</c:v>
                </c:pt>
                <c:pt idx="9349">
                  <c:v>8.1217179554390562</c:v>
                </c:pt>
                <c:pt idx="9350">
                  <c:v>8.2306298820445623</c:v>
                </c:pt>
                <c:pt idx="9351">
                  <c:v>8.2306298820445623</c:v>
                </c:pt>
                <c:pt idx="9352">
                  <c:v>8.1995121887287024</c:v>
                </c:pt>
                <c:pt idx="9353">
                  <c:v>8.1839533420707742</c:v>
                </c:pt>
                <c:pt idx="9354">
                  <c:v>8.1839533420707742</c:v>
                </c:pt>
                <c:pt idx="9355">
                  <c:v>8.1839533420707742</c:v>
                </c:pt>
                <c:pt idx="9356">
                  <c:v>8.4017771952817846</c:v>
                </c:pt>
                <c:pt idx="9357">
                  <c:v>8.4017771952817846</c:v>
                </c:pt>
                <c:pt idx="9358">
                  <c:v>8.4328948885976409</c:v>
                </c:pt>
                <c:pt idx="9359">
                  <c:v>8.7596306684141538</c:v>
                </c:pt>
                <c:pt idx="9360">
                  <c:v>8.915219134993448</c:v>
                </c:pt>
                <c:pt idx="9361">
                  <c:v>8.915219134993448</c:v>
                </c:pt>
                <c:pt idx="9362">
                  <c:v>8.915219134993448</c:v>
                </c:pt>
                <c:pt idx="9363">
                  <c:v>9.0396899082568822</c:v>
                </c:pt>
                <c:pt idx="9364">
                  <c:v>8.8374249017038018</c:v>
                </c:pt>
                <c:pt idx="9365">
                  <c:v>8.8063072083879437</c:v>
                </c:pt>
                <c:pt idx="9366">
                  <c:v>8.7596306684141538</c:v>
                </c:pt>
                <c:pt idx="9367">
                  <c:v>8.7285129750982975</c:v>
                </c:pt>
                <c:pt idx="9368">
                  <c:v>8.7285129750982975</c:v>
                </c:pt>
                <c:pt idx="9369">
                  <c:v>8.7285129750982975</c:v>
                </c:pt>
                <c:pt idx="9370">
                  <c:v>8.7596306684141538</c:v>
                </c:pt>
                <c:pt idx="9371">
                  <c:v>8.6196010484927914</c:v>
                </c:pt>
                <c:pt idx="9372">
                  <c:v>8.2150710353866323</c:v>
                </c:pt>
                <c:pt idx="9373">
                  <c:v>8.3231790712884237</c:v>
                </c:pt>
                <c:pt idx="9374">
                  <c:v>8.2765941137998684</c:v>
                </c:pt>
                <c:pt idx="9375">
                  <c:v>8.2765941137998684</c:v>
                </c:pt>
                <c:pt idx="9376">
                  <c:v>8.2765941137998684</c:v>
                </c:pt>
                <c:pt idx="9377">
                  <c:v>8.2610657946370178</c:v>
                </c:pt>
                <c:pt idx="9378">
                  <c:v>8.167895879659909</c:v>
                </c:pt>
                <c:pt idx="9379">
                  <c:v>8.3231790712884237</c:v>
                </c:pt>
                <c:pt idx="9380">
                  <c:v>8.4629339437540878</c:v>
                </c:pt>
                <c:pt idx="9381">
                  <c:v>8.4629339437540878</c:v>
                </c:pt>
                <c:pt idx="9382">
                  <c:v>8.4629339437540878</c:v>
                </c:pt>
                <c:pt idx="9383">
                  <c:v>8.4629339437540878</c:v>
                </c:pt>
                <c:pt idx="9384">
                  <c:v>8.5871604970568995</c:v>
                </c:pt>
                <c:pt idx="9385">
                  <c:v>8.6337454545454566</c:v>
                </c:pt>
                <c:pt idx="9386">
                  <c:v>8.4629339437540878</c:v>
                </c:pt>
                <c:pt idx="9387">
                  <c:v>8.571632177894049</c:v>
                </c:pt>
                <c:pt idx="9388">
                  <c:v>8.5250472204054937</c:v>
                </c:pt>
                <c:pt idx="9389">
                  <c:v>8.5250472204054937</c:v>
                </c:pt>
                <c:pt idx="9390">
                  <c:v>8.5250472204054937</c:v>
                </c:pt>
                <c:pt idx="9391">
                  <c:v>8.6648020928711578</c:v>
                </c:pt>
                <c:pt idx="9392">
                  <c:v>8.571632177894049</c:v>
                </c:pt>
                <c:pt idx="9393">
                  <c:v>8.4629339437540878</c:v>
                </c:pt>
                <c:pt idx="9394">
                  <c:v>8.5561038587311966</c:v>
                </c:pt>
                <c:pt idx="9395">
                  <c:v>8.4629339437540878</c:v>
                </c:pt>
                <c:pt idx="9396">
                  <c:v>8.4629339437540878</c:v>
                </c:pt>
                <c:pt idx="9397">
                  <c:v>8.4629339437540878</c:v>
                </c:pt>
                <c:pt idx="9398">
                  <c:v>8.4784622629169402</c:v>
                </c:pt>
                <c:pt idx="9399">
                  <c:v>8.540575539568346</c:v>
                </c:pt>
                <c:pt idx="9400">
                  <c:v>8.5095189012426431</c:v>
                </c:pt>
                <c:pt idx="9401">
                  <c:v>8.571632177894049</c:v>
                </c:pt>
                <c:pt idx="9402">
                  <c:v>8.5250472204054937</c:v>
                </c:pt>
                <c:pt idx="9403">
                  <c:v>8.5139106466361874</c:v>
                </c:pt>
                <c:pt idx="9404">
                  <c:v>8.5139106466361874</c:v>
                </c:pt>
                <c:pt idx="9405">
                  <c:v>8.2192580013063363</c:v>
                </c:pt>
                <c:pt idx="9406">
                  <c:v>8.2347660352710665</c:v>
                </c:pt>
                <c:pt idx="9407">
                  <c:v>8.2967981711299821</c:v>
                </c:pt>
                <c:pt idx="9408">
                  <c:v>8.2347660352710665</c:v>
                </c:pt>
                <c:pt idx="9409">
                  <c:v>8.3588303069888976</c:v>
                </c:pt>
                <c:pt idx="9410">
                  <c:v>8.3588303069888976</c:v>
                </c:pt>
                <c:pt idx="9411">
                  <c:v>8.3588303069888976</c:v>
                </c:pt>
                <c:pt idx="9412">
                  <c:v>8.4673865447420003</c:v>
                </c:pt>
                <c:pt idx="9413">
                  <c:v>8.4673865447420003</c:v>
                </c:pt>
                <c:pt idx="9414">
                  <c:v>8.4518785107772718</c:v>
                </c:pt>
                <c:pt idx="9415">
                  <c:v>8.3898463749183563</c:v>
                </c:pt>
                <c:pt idx="9416">
                  <c:v>8.4208624428478132</c:v>
                </c:pt>
                <c:pt idx="9417">
                  <c:v>8.4208624428478132</c:v>
                </c:pt>
                <c:pt idx="9418">
                  <c:v>8.4208624428478132</c:v>
                </c:pt>
                <c:pt idx="9419">
                  <c:v>8.327814239059439</c:v>
                </c:pt>
                <c:pt idx="9420">
                  <c:v>8.327814239059439</c:v>
                </c:pt>
                <c:pt idx="9421">
                  <c:v>8.3433222730241674</c:v>
                </c:pt>
                <c:pt idx="9422">
                  <c:v>8.2657821032005234</c:v>
                </c:pt>
                <c:pt idx="9423">
                  <c:v>8.3433222730241674</c:v>
                </c:pt>
                <c:pt idx="9424">
                  <c:v>8.3433222730241674</c:v>
                </c:pt>
                <c:pt idx="9425">
                  <c:v>8.3433222730241674</c:v>
                </c:pt>
                <c:pt idx="9426">
                  <c:v>8.327814239059439</c:v>
                </c:pt>
                <c:pt idx="9427">
                  <c:v>8.3433222730241674</c:v>
                </c:pt>
                <c:pt idx="9428">
                  <c:v>8.4673865447420003</c:v>
                </c:pt>
                <c:pt idx="9429">
                  <c:v>8.4518785107772718</c:v>
                </c:pt>
                <c:pt idx="9430">
                  <c:v>8.2657821032005234</c:v>
                </c:pt>
                <c:pt idx="9431">
                  <c:v>8.2657821032005234</c:v>
                </c:pt>
                <c:pt idx="9432">
                  <c:v>8.2657821032005234</c:v>
                </c:pt>
                <c:pt idx="9433">
                  <c:v>8.2967981711299821</c:v>
                </c:pt>
                <c:pt idx="9434">
                  <c:v>8.3061130944625408</c:v>
                </c:pt>
                <c:pt idx="9435">
                  <c:v>8.2442426058631941</c:v>
                </c:pt>
                <c:pt idx="9436">
                  <c:v>8.2751778501628657</c:v>
                </c:pt>
                <c:pt idx="9437">
                  <c:v>8.2133073615635173</c:v>
                </c:pt>
                <c:pt idx="9438">
                  <c:v>8.2133073615635173</c:v>
                </c:pt>
                <c:pt idx="9439">
                  <c:v>8.2133073615635173</c:v>
                </c:pt>
                <c:pt idx="9440">
                  <c:v>8.1823721172638439</c:v>
                </c:pt>
                <c:pt idx="9441">
                  <c:v>8.3215807166123774</c:v>
                </c:pt>
                <c:pt idx="9442">
                  <c:v>8.3061130944625408</c:v>
                </c:pt>
                <c:pt idx="9443">
                  <c:v>8.3679835830618892</c:v>
                </c:pt>
                <c:pt idx="9444">
                  <c:v>8.5381274267100977</c:v>
                </c:pt>
                <c:pt idx="9445">
                  <c:v>8.5381274267100977</c:v>
                </c:pt>
                <c:pt idx="9446">
                  <c:v>8.5381274267100977</c:v>
                </c:pt>
                <c:pt idx="9447">
                  <c:v>8.2287749837133557</c:v>
                </c:pt>
                <c:pt idx="9448">
                  <c:v>8.259710228013029</c:v>
                </c:pt>
                <c:pt idx="9449">
                  <c:v>8.3061130944625408</c:v>
                </c:pt>
                <c:pt idx="9450">
                  <c:v>8.259710228013029</c:v>
                </c:pt>
                <c:pt idx="9451">
                  <c:v>8.3989188273615643</c:v>
                </c:pt>
                <c:pt idx="9452">
                  <c:v>8.3989188273615643</c:v>
                </c:pt>
                <c:pt idx="9453">
                  <c:v>8.3989188273615643</c:v>
                </c:pt>
                <c:pt idx="9454">
                  <c:v>8.3061130944625408</c:v>
                </c:pt>
                <c:pt idx="9455">
                  <c:v>8.2751778501628657</c:v>
                </c:pt>
                <c:pt idx="9456">
                  <c:v>8.0431635179153087</c:v>
                </c:pt>
                <c:pt idx="9457">
                  <c:v>8.1205016286644955</c:v>
                </c:pt>
                <c:pt idx="9458">
                  <c:v>8.1205016286644955</c:v>
                </c:pt>
                <c:pt idx="9459">
                  <c:v>8.1205016286644955</c:v>
                </c:pt>
                <c:pt idx="9460">
                  <c:v>8.1205016286644955</c:v>
                </c:pt>
                <c:pt idx="9461">
                  <c:v>8.1205016286644955</c:v>
                </c:pt>
                <c:pt idx="9462">
                  <c:v>8.1669044951140073</c:v>
                </c:pt>
                <c:pt idx="9463">
                  <c:v>8.0431635179153087</c:v>
                </c:pt>
                <c:pt idx="9464">
                  <c:v>8.0944874430709195</c:v>
                </c:pt>
                <c:pt idx="9465">
                  <c:v>8.0635924528301892</c:v>
                </c:pt>
                <c:pt idx="9466">
                  <c:v>8.0635924528301892</c:v>
                </c:pt>
                <c:pt idx="9467">
                  <c:v>8.0635924528301892</c:v>
                </c:pt>
                <c:pt idx="9468">
                  <c:v>8.0635924528301892</c:v>
                </c:pt>
                <c:pt idx="9469">
                  <c:v>8.125382433311648</c:v>
                </c:pt>
                <c:pt idx="9470">
                  <c:v>8.1717249186727408</c:v>
                </c:pt>
                <c:pt idx="9471">
                  <c:v>8.125382433311648</c:v>
                </c:pt>
                <c:pt idx="9472">
                  <c:v>8.109934938191282</c:v>
                </c:pt>
                <c:pt idx="9473">
                  <c:v>8.109934938191282</c:v>
                </c:pt>
                <c:pt idx="9474">
                  <c:v>8.109934938191282</c:v>
                </c:pt>
                <c:pt idx="9475">
                  <c:v>8.0944874430709195</c:v>
                </c:pt>
                <c:pt idx="9476">
                  <c:v>8.0944874430709195</c:v>
                </c:pt>
                <c:pt idx="9477">
                  <c:v>7.9245649967469109</c:v>
                </c:pt>
                <c:pt idx="9478">
                  <c:v>7.9554599869876386</c:v>
                </c:pt>
                <c:pt idx="9479">
                  <c:v>7.9554599869876386</c:v>
                </c:pt>
                <c:pt idx="9480">
                  <c:v>7.9554599869876386</c:v>
                </c:pt>
                <c:pt idx="9481">
                  <c:v>7.9554599869876386</c:v>
                </c:pt>
                <c:pt idx="9482">
                  <c:v>8.0172499674690965</c:v>
                </c:pt>
                <c:pt idx="9483">
                  <c:v>8.0018024723487322</c:v>
                </c:pt>
                <c:pt idx="9484">
                  <c:v>7.986354977228368</c:v>
                </c:pt>
                <c:pt idx="9485">
                  <c:v>7.986354977228368</c:v>
                </c:pt>
                <c:pt idx="9486">
                  <c:v>7.9554599869876386</c:v>
                </c:pt>
                <c:pt idx="9487">
                  <c:v>7.9554599869876386</c:v>
                </c:pt>
                <c:pt idx="9488">
                  <c:v>7.9554599869876386</c:v>
                </c:pt>
                <c:pt idx="9489">
                  <c:v>7.9554599869876386</c:v>
                </c:pt>
                <c:pt idx="9490">
                  <c:v>8.0172499674690965</c:v>
                </c:pt>
                <c:pt idx="9491">
                  <c:v>7.986354977228368</c:v>
                </c:pt>
                <c:pt idx="9492">
                  <c:v>7.986354977228368</c:v>
                </c:pt>
                <c:pt idx="9493">
                  <c:v>7.9554599869876386</c:v>
                </c:pt>
                <c:pt idx="9494">
                  <c:v>7.9554599869876386</c:v>
                </c:pt>
                <c:pt idx="9495">
                  <c:v>7.9451215074723844</c:v>
                </c:pt>
                <c:pt idx="9496">
                  <c:v>7.9451215074723844</c:v>
                </c:pt>
                <c:pt idx="9497">
                  <c:v>8.3308070175438598</c:v>
                </c:pt>
                <c:pt idx="9498">
                  <c:v>8.2999521767381417</c:v>
                </c:pt>
                <c:pt idx="9499">
                  <c:v>8.2999521767381417</c:v>
                </c:pt>
                <c:pt idx="9500">
                  <c:v>8.5313634827810265</c:v>
                </c:pt>
                <c:pt idx="9501">
                  <c:v>8.5313634827810265</c:v>
                </c:pt>
                <c:pt idx="9502">
                  <c:v>8.5313634827810265</c:v>
                </c:pt>
                <c:pt idx="9503">
                  <c:v>8.5622183235867446</c:v>
                </c:pt>
                <c:pt idx="9504">
                  <c:v>8.5622183235867446</c:v>
                </c:pt>
                <c:pt idx="9505">
                  <c:v>8.6547828460038989</c:v>
                </c:pt>
                <c:pt idx="9506">
                  <c:v>8.5005086419753084</c:v>
                </c:pt>
                <c:pt idx="9507">
                  <c:v>8.4233715399610141</c:v>
                </c:pt>
                <c:pt idx="9508">
                  <c:v>8.4233715399610141</c:v>
                </c:pt>
                <c:pt idx="9509">
                  <c:v>8.4233715399610141</c:v>
                </c:pt>
                <c:pt idx="9510">
                  <c:v>8.4079441195581541</c:v>
                </c:pt>
                <c:pt idx="9511">
                  <c:v>8.4542263807667322</c:v>
                </c:pt>
                <c:pt idx="9512">
                  <c:v>8.5005086419753084</c:v>
                </c:pt>
                <c:pt idx="9513">
                  <c:v>8.4079441195581541</c:v>
                </c:pt>
                <c:pt idx="9514">
                  <c:v>8.4233715399610141</c:v>
                </c:pt>
                <c:pt idx="9515">
                  <c:v>8.4233715399610141</c:v>
                </c:pt>
                <c:pt idx="9516">
                  <c:v>8.4233715399610141</c:v>
                </c:pt>
                <c:pt idx="9517">
                  <c:v>8.639355425601039</c:v>
                </c:pt>
                <c:pt idx="9518">
                  <c:v>8.5930731643924627</c:v>
                </c:pt>
                <c:pt idx="9519">
                  <c:v>8.5159360623781684</c:v>
                </c:pt>
                <c:pt idx="9520">
                  <c:v>8.6085005847953209</c:v>
                </c:pt>
                <c:pt idx="9521">
                  <c:v>8.5622183235867446</c:v>
                </c:pt>
                <c:pt idx="9522">
                  <c:v>8.5622183235867446</c:v>
                </c:pt>
                <c:pt idx="9523">
                  <c:v>8.5622183235867446</c:v>
                </c:pt>
                <c:pt idx="9524">
                  <c:v>8.5622183235867446</c:v>
                </c:pt>
                <c:pt idx="9525">
                  <c:v>8.5776457439896046</c:v>
                </c:pt>
                <c:pt idx="9526">
                  <c:v>8.5793310924369752</c:v>
                </c:pt>
                <c:pt idx="9527">
                  <c:v>8.8862839043309645</c:v>
                </c:pt>
                <c:pt idx="9528">
                  <c:v>8.9630221073044609</c:v>
                </c:pt>
                <c:pt idx="9529">
                  <c:v>8.9630221073044609</c:v>
                </c:pt>
                <c:pt idx="9530">
                  <c:v>8.9630221073044609</c:v>
                </c:pt>
                <c:pt idx="9531">
                  <c:v>8.9323268261150623</c:v>
                </c:pt>
                <c:pt idx="9532">
                  <c:v>8.8709362637362652</c:v>
                </c:pt>
                <c:pt idx="9533">
                  <c:v>8.7635027795733684</c:v>
                </c:pt>
                <c:pt idx="9534">
                  <c:v>8.7941980607627688</c:v>
                </c:pt>
                <c:pt idx="9535">
                  <c:v>8.7021122171945713</c:v>
                </c:pt>
                <c:pt idx="9536">
                  <c:v>8.7021122171945713</c:v>
                </c:pt>
                <c:pt idx="9537">
                  <c:v>8.7021122171945713</c:v>
                </c:pt>
                <c:pt idx="9538">
                  <c:v>8.7174598577892706</c:v>
                </c:pt>
                <c:pt idx="9539">
                  <c:v>8.7788504201680677</c:v>
                </c:pt>
                <c:pt idx="9540">
                  <c:v>8.8095457013574681</c:v>
                </c:pt>
                <c:pt idx="9541">
                  <c:v>8.7788504201680677</c:v>
                </c:pt>
                <c:pt idx="9542">
                  <c:v>8.7174598577892706</c:v>
                </c:pt>
                <c:pt idx="9543">
                  <c:v>8.7174598577892706</c:v>
                </c:pt>
                <c:pt idx="9544">
                  <c:v>8.7174598577892706</c:v>
                </c:pt>
                <c:pt idx="9545">
                  <c:v>8.7788504201680677</c:v>
                </c:pt>
                <c:pt idx="9546">
                  <c:v>8.7021122171945713</c:v>
                </c:pt>
                <c:pt idx="9547">
                  <c:v>8.5025928894634788</c:v>
                </c:pt>
                <c:pt idx="9548">
                  <c:v>8.5179405300581781</c:v>
                </c:pt>
                <c:pt idx="9549">
                  <c:v>8.395159405300582</c:v>
                </c:pt>
                <c:pt idx="9550">
                  <c:v>8.395159405300582</c:v>
                </c:pt>
                <c:pt idx="9551">
                  <c:v>8.395159405300582</c:v>
                </c:pt>
                <c:pt idx="9552">
                  <c:v>8.4565499676793792</c:v>
                </c:pt>
                <c:pt idx="9553">
                  <c:v>8.4872452488687795</c:v>
                </c:pt>
                <c:pt idx="9554">
                  <c:v>8.4258546864899824</c:v>
                </c:pt>
                <c:pt idx="9555">
                  <c:v>8.5014541935483869</c:v>
                </c:pt>
                <c:pt idx="9556">
                  <c:v>8.4555003870967749</c:v>
                </c:pt>
                <c:pt idx="9557">
                  <c:v>8.4555003870967749</c:v>
                </c:pt>
                <c:pt idx="9558">
                  <c:v>8.4555003870967749</c:v>
                </c:pt>
                <c:pt idx="9559">
                  <c:v>8.2870030967741961</c:v>
                </c:pt>
                <c:pt idx="9560">
                  <c:v>8.2410492903225805</c:v>
                </c:pt>
                <c:pt idx="9561">
                  <c:v>8.2563672258064518</c:v>
                </c:pt>
                <c:pt idx="9562">
                  <c:v>8.2563672258064518</c:v>
                </c:pt>
                <c:pt idx="9563">
                  <c:v>8.4248645161290323</c:v>
                </c:pt>
                <c:pt idx="9564">
                  <c:v>8.4248645161290323</c:v>
                </c:pt>
                <c:pt idx="9565">
                  <c:v>8.4248645161290323</c:v>
                </c:pt>
                <c:pt idx="9566">
                  <c:v>8.4401824516129036</c:v>
                </c:pt>
                <c:pt idx="9567">
                  <c:v>8.5320900645161295</c:v>
                </c:pt>
                <c:pt idx="9568">
                  <c:v>8.5933618064516146</c:v>
                </c:pt>
                <c:pt idx="9569">
                  <c:v>8.547407999999999</c:v>
                </c:pt>
                <c:pt idx="9570">
                  <c:v>8.5627259354838703</c:v>
                </c:pt>
                <c:pt idx="9571">
                  <c:v>8.5627259354838703</c:v>
                </c:pt>
                <c:pt idx="9572">
                  <c:v>8.5627259354838703</c:v>
                </c:pt>
                <c:pt idx="9573">
                  <c:v>8.5014541935483869</c:v>
                </c:pt>
                <c:pt idx="9574">
                  <c:v>8.5014541935483869</c:v>
                </c:pt>
                <c:pt idx="9575">
                  <c:v>8.547407999999999</c:v>
                </c:pt>
                <c:pt idx="9576">
                  <c:v>8.5780438709677416</c:v>
                </c:pt>
                <c:pt idx="9577">
                  <c:v>8.654633548387098</c:v>
                </c:pt>
                <c:pt idx="9578">
                  <c:v>8.654633548387098</c:v>
                </c:pt>
                <c:pt idx="9579">
                  <c:v>8.654633548387098</c:v>
                </c:pt>
                <c:pt idx="9580">
                  <c:v>8.6086797419354859</c:v>
                </c:pt>
                <c:pt idx="9581">
                  <c:v>8.7465411612903221</c:v>
                </c:pt>
                <c:pt idx="9582">
                  <c:v>8.70058735483871</c:v>
                </c:pt>
                <c:pt idx="9583">
                  <c:v>8.4708183225806462</c:v>
                </c:pt>
                <c:pt idx="9584">
                  <c:v>8.4861362580645157</c:v>
                </c:pt>
                <c:pt idx="9585">
                  <c:v>8.4861362580645157</c:v>
                </c:pt>
                <c:pt idx="9586">
                  <c:v>8.4588496463022498</c:v>
                </c:pt>
                <c:pt idx="9587">
                  <c:v>8.474118327974276</c:v>
                </c:pt>
                <c:pt idx="9588">
                  <c:v>8.4130436012861747</c:v>
                </c:pt>
                <c:pt idx="9589">
                  <c:v>8.4283122829581991</c:v>
                </c:pt>
                <c:pt idx="9590">
                  <c:v>8.2908941479099667</c:v>
                </c:pt>
                <c:pt idx="9591">
                  <c:v>8.3214315112540191</c:v>
                </c:pt>
                <c:pt idx="9592">
                  <c:v>8.3214315112540191</c:v>
                </c:pt>
                <c:pt idx="9593">
                  <c:v>8.3214315112540191</c:v>
                </c:pt>
                <c:pt idx="9594">
                  <c:v>8.5046556913183302</c:v>
                </c:pt>
                <c:pt idx="9595">
                  <c:v>8.3367001929260454</c:v>
                </c:pt>
                <c:pt idx="9596">
                  <c:v>8.382506237942124</c:v>
                </c:pt>
                <c:pt idx="9597">
                  <c:v>8.5046556913183302</c:v>
                </c:pt>
                <c:pt idx="9598">
                  <c:v>8.4283122829581991</c:v>
                </c:pt>
                <c:pt idx="9599">
                  <c:v>8.4283122829581991</c:v>
                </c:pt>
                <c:pt idx="9600">
                  <c:v>8.4283122829581991</c:v>
                </c:pt>
                <c:pt idx="9601">
                  <c:v>8.382506237942124</c:v>
                </c:pt>
                <c:pt idx="9602">
                  <c:v>8.092401286173633</c:v>
                </c:pt>
                <c:pt idx="9603">
                  <c:v>8.1076699678456592</c:v>
                </c:pt>
                <c:pt idx="9604">
                  <c:v>8.0771326045016085</c:v>
                </c:pt>
                <c:pt idx="9605">
                  <c:v>8.0618639228295823</c:v>
                </c:pt>
                <c:pt idx="9606">
                  <c:v>8.0618639228295823</c:v>
                </c:pt>
                <c:pt idx="9607">
                  <c:v>8.0618639228295823</c:v>
                </c:pt>
                <c:pt idx="9608">
                  <c:v>8.1687446945337623</c:v>
                </c:pt>
                <c:pt idx="9609">
                  <c:v>8.1840133762057885</c:v>
                </c:pt>
                <c:pt idx="9610">
                  <c:v>8.1076699678456592</c:v>
                </c:pt>
                <c:pt idx="9611">
                  <c:v>8.2450881028938916</c:v>
                </c:pt>
                <c:pt idx="9612">
                  <c:v>8.1687446945337623</c:v>
                </c:pt>
                <c:pt idx="9613">
                  <c:v>8.1687446945337623</c:v>
                </c:pt>
                <c:pt idx="9614">
                  <c:v>8.1687446945337623</c:v>
                </c:pt>
                <c:pt idx="9615">
                  <c:v>8.092401286173633</c:v>
                </c:pt>
                <c:pt idx="9616">
                  <c:v>8.122136579115951</c:v>
                </c:pt>
                <c:pt idx="9617">
                  <c:v>8.1677665598975029</c:v>
                </c:pt>
                <c:pt idx="9618">
                  <c:v>8.1677665598975029</c:v>
                </c:pt>
                <c:pt idx="9619">
                  <c:v>8.2894465086483038</c:v>
                </c:pt>
                <c:pt idx="9620">
                  <c:v>8.2894465086483038</c:v>
                </c:pt>
                <c:pt idx="9621">
                  <c:v>8.2894465086483038</c:v>
                </c:pt>
                <c:pt idx="9622">
                  <c:v>8.3198664958360027</c:v>
                </c:pt>
                <c:pt idx="9623">
                  <c:v>8.3502864830237034</c:v>
                </c:pt>
                <c:pt idx="9624">
                  <c:v>8.2894465086483038</c:v>
                </c:pt>
                <c:pt idx="9625">
                  <c:v>8.2590265214606013</c:v>
                </c:pt>
                <c:pt idx="9626">
                  <c:v>8.1525565663036534</c:v>
                </c:pt>
                <c:pt idx="9627">
                  <c:v>8.1525565663036534</c:v>
                </c:pt>
                <c:pt idx="9628">
                  <c:v>8.1525565663036534</c:v>
                </c:pt>
                <c:pt idx="9629">
                  <c:v>8.1829765534913523</c:v>
                </c:pt>
                <c:pt idx="9630">
                  <c:v>8.1981865470852018</c:v>
                </c:pt>
                <c:pt idx="9631">
                  <c:v>8.213396540679053</c:v>
                </c:pt>
                <c:pt idx="9632">
                  <c:v>8.1525565663036534</c:v>
                </c:pt>
                <c:pt idx="9633">
                  <c:v>8.122136579115951</c:v>
                </c:pt>
                <c:pt idx="9634">
                  <c:v>8.122136579115951</c:v>
                </c:pt>
                <c:pt idx="9635">
                  <c:v>8.122136579115951</c:v>
                </c:pt>
                <c:pt idx="9636">
                  <c:v>8.046086611146702</c:v>
                </c:pt>
                <c:pt idx="9637">
                  <c:v>8.046086611146702</c:v>
                </c:pt>
                <c:pt idx="9638">
                  <c:v>8.0917165919282521</c:v>
                </c:pt>
                <c:pt idx="9639">
                  <c:v>8.1373465727098022</c:v>
                </c:pt>
                <c:pt idx="9640">
                  <c:v>8.1069265855221033</c:v>
                </c:pt>
                <c:pt idx="9641">
                  <c:v>8.1069265855221033</c:v>
                </c:pt>
                <c:pt idx="9642">
                  <c:v>8.1069265855221033</c:v>
                </c:pt>
                <c:pt idx="9643">
                  <c:v>8.1069265855221033</c:v>
                </c:pt>
                <c:pt idx="9644">
                  <c:v>8.1677665598975029</c:v>
                </c:pt>
                <c:pt idx="9645">
                  <c:v>8.1069265855221033</c:v>
                </c:pt>
                <c:pt idx="9646">
                  <c:v>8.1373465727098022</c:v>
                </c:pt>
                <c:pt idx="9647">
                  <c:v>8.09137621483376</c:v>
                </c:pt>
                <c:pt idx="9648">
                  <c:v>8.09137621483376</c:v>
                </c:pt>
                <c:pt idx="9649">
                  <c:v>8.09137621483376</c:v>
                </c:pt>
                <c:pt idx="9650">
                  <c:v>8.1520994884910483</c:v>
                </c:pt>
                <c:pt idx="9651">
                  <c:v>7.9243872122762138</c:v>
                </c:pt>
                <c:pt idx="9652">
                  <c:v>7.8484831202046035</c:v>
                </c:pt>
                <c:pt idx="9653">
                  <c:v>7.8940255754475714</c:v>
                </c:pt>
                <c:pt idx="9654">
                  <c:v>7.8788447570332485</c:v>
                </c:pt>
                <c:pt idx="9655">
                  <c:v>7.8788447570332485</c:v>
                </c:pt>
                <c:pt idx="9656">
                  <c:v>7.8788447570332485</c:v>
                </c:pt>
                <c:pt idx="9657">
                  <c:v>7.8940255754475714</c:v>
                </c:pt>
                <c:pt idx="9658">
                  <c:v>7.7573982097186702</c:v>
                </c:pt>
                <c:pt idx="9659">
                  <c:v>7.7422173913043482</c:v>
                </c:pt>
                <c:pt idx="9660">
                  <c:v>7.6966749360613811</c:v>
                </c:pt>
                <c:pt idx="9661">
                  <c:v>7.8940255754475714</c:v>
                </c:pt>
                <c:pt idx="9662">
                  <c:v>7.8940255754475714</c:v>
                </c:pt>
                <c:pt idx="9663">
                  <c:v>7.8940255754475714</c:v>
                </c:pt>
                <c:pt idx="9664">
                  <c:v>7.8788447570332485</c:v>
                </c:pt>
                <c:pt idx="9665">
                  <c:v>7.8788447570332485</c:v>
                </c:pt>
                <c:pt idx="9666">
                  <c:v>7.7877598465473143</c:v>
                </c:pt>
                <c:pt idx="9667">
                  <c:v>7.8029406649616355</c:v>
                </c:pt>
                <c:pt idx="9668">
                  <c:v>7.8029406649616355</c:v>
                </c:pt>
                <c:pt idx="9669">
                  <c:v>7.8029406649616355</c:v>
                </c:pt>
                <c:pt idx="9670">
                  <c:v>7.8029406649616355</c:v>
                </c:pt>
                <c:pt idx="9671">
                  <c:v>7.8484831202046035</c:v>
                </c:pt>
                <c:pt idx="9672">
                  <c:v>7.8636639386189255</c:v>
                </c:pt>
                <c:pt idx="9673">
                  <c:v>7.7270365728900252</c:v>
                </c:pt>
                <c:pt idx="9674">
                  <c:v>7.6359516624040937</c:v>
                </c:pt>
                <c:pt idx="9675">
                  <c:v>7.6511324808184149</c:v>
                </c:pt>
                <c:pt idx="9676">
                  <c:v>7.6511324808184149</c:v>
                </c:pt>
                <c:pt idx="9677">
                  <c:v>7.6364844926611362</c:v>
                </c:pt>
                <c:pt idx="9678">
                  <c:v>7.6819397574984052</c:v>
                </c:pt>
                <c:pt idx="9679">
                  <c:v>7.7273950223356742</c:v>
                </c:pt>
                <c:pt idx="9680">
                  <c:v>7.7728502871729432</c:v>
                </c:pt>
                <c:pt idx="9681">
                  <c:v>7.7122432673899173</c:v>
                </c:pt>
                <c:pt idx="9682">
                  <c:v>7.6970915124441621</c:v>
                </c:pt>
                <c:pt idx="9683">
                  <c:v>7.6970915124441621</c:v>
                </c:pt>
                <c:pt idx="9684">
                  <c:v>7.6970915124441621</c:v>
                </c:pt>
                <c:pt idx="9685">
                  <c:v>7.6970915124441621</c:v>
                </c:pt>
                <c:pt idx="9686">
                  <c:v>7.7425467772814311</c:v>
                </c:pt>
                <c:pt idx="9687">
                  <c:v>7.7273950223356742</c:v>
                </c:pt>
                <c:pt idx="9688">
                  <c:v>7.7880020421186984</c:v>
                </c:pt>
                <c:pt idx="9689">
                  <c:v>7.7576985322271872</c:v>
                </c:pt>
                <c:pt idx="9690">
                  <c:v>7.7576985322271872</c:v>
                </c:pt>
                <c:pt idx="9691">
                  <c:v>7.7576985322271872</c:v>
                </c:pt>
                <c:pt idx="9692">
                  <c:v>7.6970915124441621</c:v>
                </c:pt>
                <c:pt idx="9693">
                  <c:v>7.7576985322271872</c:v>
                </c:pt>
                <c:pt idx="9694">
                  <c:v>7.575877472878112</c:v>
                </c:pt>
                <c:pt idx="9695">
                  <c:v>7.5910292278238671</c:v>
                </c:pt>
                <c:pt idx="9696">
                  <c:v>7.621332737715381</c:v>
                </c:pt>
                <c:pt idx="9697">
                  <c:v>7.621332737715381</c:v>
                </c:pt>
                <c:pt idx="9698">
                  <c:v>7.621332737715381</c:v>
                </c:pt>
                <c:pt idx="9699">
                  <c:v>7.606180982769625</c:v>
                </c:pt>
                <c:pt idx="9700">
                  <c:v>7.5455739629866008</c:v>
                </c:pt>
                <c:pt idx="9701">
                  <c:v>7.5607257179323559</c:v>
                </c:pt>
                <c:pt idx="9702">
                  <c:v>7.5607257179323559</c:v>
                </c:pt>
                <c:pt idx="9703">
                  <c:v>7.7425467772814311</c:v>
                </c:pt>
                <c:pt idx="9704">
                  <c:v>7.7425467772814311</c:v>
                </c:pt>
                <c:pt idx="9705">
                  <c:v>7.7425467772814311</c:v>
                </c:pt>
                <c:pt idx="9706">
                  <c:v>7.6895156349712837</c:v>
                </c:pt>
                <c:pt idx="9707">
                  <c:v>7.6970915124441621</c:v>
                </c:pt>
                <c:pt idx="9708">
                  <c:v>7.788243312101911</c:v>
                </c:pt>
                <c:pt idx="9709">
                  <c:v>7.7428749044585992</c:v>
                </c:pt>
                <c:pt idx="9710">
                  <c:v>7.7126292993630576</c:v>
                </c:pt>
                <c:pt idx="9711">
                  <c:v>7.7126292993630576</c:v>
                </c:pt>
                <c:pt idx="9712">
                  <c:v>7.7126292993630576</c:v>
                </c:pt>
                <c:pt idx="9713">
                  <c:v>7.6899450955414013</c:v>
                </c:pt>
                <c:pt idx="9714">
                  <c:v>7.6370152866242043</c:v>
                </c:pt>
                <c:pt idx="9715">
                  <c:v>7.6370152866242043</c:v>
                </c:pt>
                <c:pt idx="9716">
                  <c:v>7.7277521019108297</c:v>
                </c:pt>
                <c:pt idx="9717">
                  <c:v>7.6672608917197467</c:v>
                </c:pt>
                <c:pt idx="9718">
                  <c:v>7.6672608917197467</c:v>
                </c:pt>
                <c:pt idx="9719">
                  <c:v>7.6672608917197467</c:v>
                </c:pt>
                <c:pt idx="9720">
                  <c:v>7.682383694267517</c:v>
                </c:pt>
                <c:pt idx="9721">
                  <c:v>7.7126292993630576</c:v>
                </c:pt>
                <c:pt idx="9722">
                  <c:v>7.6521380891719746</c:v>
                </c:pt>
                <c:pt idx="9723">
                  <c:v>7.6672608917197467</c:v>
                </c:pt>
                <c:pt idx="9724">
                  <c:v>7.7126292993630576</c:v>
                </c:pt>
                <c:pt idx="9725">
                  <c:v>7.7126292993630576</c:v>
                </c:pt>
                <c:pt idx="9726">
                  <c:v>7.7126292993630576</c:v>
                </c:pt>
                <c:pt idx="9727">
                  <c:v>7.901664331210192</c:v>
                </c:pt>
                <c:pt idx="9728">
                  <c:v>7.909225732484078</c:v>
                </c:pt>
                <c:pt idx="9729">
                  <c:v>7.8487345222929941</c:v>
                </c:pt>
                <c:pt idx="9730">
                  <c:v>7.9243485350318474</c:v>
                </c:pt>
                <c:pt idx="9731">
                  <c:v>7.8941029299363059</c:v>
                </c:pt>
                <c:pt idx="9732">
                  <c:v>7.8941029299363059</c:v>
                </c:pt>
                <c:pt idx="9733">
                  <c:v>7.8941029299363059</c:v>
                </c:pt>
                <c:pt idx="9734">
                  <c:v>7.9697169426751593</c:v>
                </c:pt>
                <c:pt idx="9735">
                  <c:v>7.9545941401273881</c:v>
                </c:pt>
                <c:pt idx="9736">
                  <c:v>7.8487345222929941</c:v>
                </c:pt>
                <c:pt idx="9737">
                  <c:v>7.8638573248407644</c:v>
                </c:pt>
                <c:pt idx="9738">
                  <c:v>7.8033661146496822</c:v>
                </c:pt>
                <c:pt idx="9739">
                  <c:v>7.7934381679389322</c:v>
                </c:pt>
                <c:pt idx="9740">
                  <c:v>7.7934381679389322</c:v>
                </c:pt>
                <c:pt idx="9741">
                  <c:v>7.8236452926208662</c:v>
                </c:pt>
                <c:pt idx="9742">
                  <c:v>7.8085417302798987</c:v>
                </c:pt>
                <c:pt idx="9743">
                  <c:v>7.8236452926208662</c:v>
                </c:pt>
                <c:pt idx="9744">
                  <c:v>7.7783346055979656</c:v>
                </c:pt>
                <c:pt idx="9745">
                  <c:v>7.7179203562340986</c:v>
                </c:pt>
                <c:pt idx="9746">
                  <c:v>7.7179203562340986</c:v>
                </c:pt>
                <c:pt idx="9747">
                  <c:v>7.7179203562340986</c:v>
                </c:pt>
                <c:pt idx="9748">
                  <c:v>7.6801614503816795</c:v>
                </c:pt>
                <c:pt idx="9749">
                  <c:v>7.6877132315521646</c:v>
                </c:pt>
                <c:pt idx="9750">
                  <c:v>7.6877132315521646</c:v>
                </c:pt>
                <c:pt idx="9751">
                  <c:v>7.5970918575063626</c:v>
                </c:pt>
                <c:pt idx="9752">
                  <c:v>7.5970918575063626</c:v>
                </c:pt>
                <c:pt idx="9753">
                  <c:v>7.5970918575063626</c:v>
                </c:pt>
                <c:pt idx="9754">
                  <c:v>7.5970918575063626</c:v>
                </c:pt>
                <c:pt idx="9755">
                  <c:v>7.6272989821882966</c:v>
                </c:pt>
                <c:pt idx="9756">
                  <c:v>7.6575061068702297</c:v>
                </c:pt>
                <c:pt idx="9757">
                  <c:v>7.6726096692111971</c:v>
                </c:pt>
                <c:pt idx="9758">
                  <c:v>7.4611597964376593</c:v>
                </c:pt>
                <c:pt idx="9759">
                  <c:v>7.3554348600508916</c:v>
                </c:pt>
                <c:pt idx="9760">
                  <c:v>7.3554348600508916</c:v>
                </c:pt>
                <c:pt idx="9761">
                  <c:v>7.3554348600508916</c:v>
                </c:pt>
                <c:pt idx="9762">
                  <c:v>7.3856419847328247</c:v>
                </c:pt>
                <c:pt idx="9763">
                  <c:v>7.3856419847328247</c:v>
                </c:pt>
                <c:pt idx="9764">
                  <c:v>7.4158491094147587</c:v>
                </c:pt>
                <c:pt idx="9765">
                  <c:v>7.3554348600508916</c:v>
                </c:pt>
                <c:pt idx="9766">
                  <c:v>7.4158491094147587</c:v>
                </c:pt>
                <c:pt idx="9767">
                  <c:v>7.4158491094147587</c:v>
                </c:pt>
                <c:pt idx="9768">
                  <c:v>7.4158491094147587</c:v>
                </c:pt>
                <c:pt idx="9769">
                  <c:v>7.3321138871274583</c:v>
                </c:pt>
                <c:pt idx="9770">
                  <c:v>7.3772809131261905</c:v>
                </c:pt>
                <c:pt idx="9771">
                  <c:v>7.4073922637920111</c:v>
                </c:pt>
                <c:pt idx="9772">
                  <c:v>7.3772809131261905</c:v>
                </c:pt>
                <c:pt idx="9773">
                  <c:v>7.3321138871274583</c:v>
                </c:pt>
                <c:pt idx="9774">
                  <c:v>7.3321138871274583</c:v>
                </c:pt>
                <c:pt idx="9775">
                  <c:v>7.3321138871274583</c:v>
                </c:pt>
                <c:pt idx="9776">
                  <c:v>7.3471695624603681</c:v>
                </c:pt>
                <c:pt idx="9777">
                  <c:v>7.3622252377932789</c:v>
                </c:pt>
                <c:pt idx="9778">
                  <c:v>7.4676149651236541</c:v>
                </c:pt>
                <c:pt idx="9779">
                  <c:v>7.6031160431198481</c:v>
                </c:pt>
                <c:pt idx="9780">
                  <c:v>7.6031160431198481</c:v>
                </c:pt>
                <c:pt idx="9781">
                  <c:v>7.6031160431198481</c:v>
                </c:pt>
                <c:pt idx="9782">
                  <c:v>7.6031160431198481</c:v>
                </c:pt>
                <c:pt idx="9783">
                  <c:v>7.5730046924540284</c:v>
                </c:pt>
                <c:pt idx="9784">
                  <c:v>7.5579490171211159</c:v>
                </c:pt>
                <c:pt idx="9785">
                  <c:v>7.618171718452758</c:v>
                </c:pt>
                <c:pt idx="9786">
                  <c:v>7.3772809131261905</c:v>
                </c:pt>
                <c:pt idx="9787">
                  <c:v>7.3622252377932789</c:v>
                </c:pt>
                <c:pt idx="9788">
                  <c:v>7.3622252377932789</c:v>
                </c:pt>
                <c:pt idx="9789">
                  <c:v>7.3622252377932789</c:v>
                </c:pt>
                <c:pt idx="9790">
                  <c:v>7.422447939124921</c:v>
                </c:pt>
                <c:pt idx="9791">
                  <c:v>7.4977263157894765</c:v>
                </c:pt>
                <c:pt idx="9792">
                  <c:v>7.4977263157894765</c:v>
                </c:pt>
                <c:pt idx="9793">
                  <c:v>7.4073922637920111</c:v>
                </c:pt>
                <c:pt idx="9794">
                  <c:v>7.422447939124921</c:v>
                </c:pt>
                <c:pt idx="9795">
                  <c:v>7.422447939124921</c:v>
                </c:pt>
                <c:pt idx="9796">
                  <c:v>7.422447939124921</c:v>
                </c:pt>
                <c:pt idx="9797">
                  <c:v>7.422447939124921</c:v>
                </c:pt>
                <c:pt idx="9798">
                  <c:v>7.2568355104629054</c:v>
                </c:pt>
                <c:pt idx="9799">
                  <c:v>7.2718911857958162</c:v>
                </c:pt>
                <c:pt idx="9800">
                  <c:v>7.2188917825537304</c:v>
                </c:pt>
                <c:pt idx="9801">
                  <c:v>7.2188917825537304</c:v>
                </c:pt>
                <c:pt idx="9802">
                  <c:v>7.2188917825537304</c:v>
                </c:pt>
                <c:pt idx="9803">
                  <c:v>7.2188917825537304</c:v>
                </c:pt>
                <c:pt idx="9804">
                  <c:v>7.2188917825537304</c:v>
                </c:pt>
                <c:pt idx="9805">
                  <c:v>7.2038836915297093</c:v>
                </c:pt>
                <c:pt idx="9806">
                  <c:v>7.0988270543615686</c:v>
                </c:pt>
                <c:pt idx="9807">
                  <c:v>7.2789241466498114</c:v>
                </c:pt>
                <c:pt idx="9808">
                  <c:v>7.2338998735777507</c:v>
                </c:pt>
                <c:pt idx="9809">
                  <c:v>7.2338998735777507</c:v>
                </c:pt>
                <c:pt idx="9810">
                  <c:v>7.2338998735777507</c:v>
                </c:pt>
                <c:pt idx="9811">
                  <c:v>7.3539646017699125</c:v>
                </c:pt>
                <c:pt idx="9812">
                  <c:v>7.3539646017699125</c:v>
                </c:pt>
                <c:pt idx="9813">
                  <c:v>7.3689726927939327</c:v>
                </c:pt>
                <c:pt idx="9814">
                  <c:v>7.3389565107458914</c:v>
                </c:pt>
                <c:pt idx="9815">
                  <c:v>7.2789241466498114</c:v>
                </c:pt>
                <c:pt idx="9816">
                  <c:v>7.2789241466498114</c:v>
                </c:pt>
                <c:pt idx="9817">
                  <c:v>7.2789241466498114</c:v>
                </c:pt>
                <c:pt idx="9818">
                  <c:v>7.3539646017699125</c:v>
                </c:pt>
                <c:pt idx="9819">
                  <c:v>7.3389565107458914</c:v>
                </c:pt>
                <c:pt idx="9820">
                  <c:v>7.4139969658659925</c:v>
                </c:pt>
                <c:pt idx="9821">
                  <c:v>7.383980783817953</c:v>
                </c:pt>
                <c:pt idx="9822">
                  <c:v>7.3089403286978518</c:v>
                </c:pt>
                <c:pt idx="9823">
                  <c:v>7.3089403286978518</c:v>
                </c:pt>
                <c:pt idx="9824">
                  <c:v>7.3089403286978518</c:v>
                </c:pt>
                <c:pt idx="9825">
                  <c:v>7.1438513274336284</c:v>
                </c:pt>
                <c:pt idx="9826">
                  <c:v>7.1438513274336284</c:v>
                </c:pt>
                <c:pt idx="9827">
                  <c:v>7.1138351453855888</c:v>
                </c:pt>
                <c:pt idx="9828">
                  <c:v>7.1138351453855888</c:v>
                </c:pt>
                <c:pt idx="9829">
                  <c:v>7.1138351453855888</c:v>
                </c:pt>
                <c:pt idx="9830">
                  <c:v>7.0914223062381865</c:v>
                </c:pt>
                <c:pt idx="9831">
                  <c:v>7.0914223062381865</c:v>
                </c:pt>
                <c:pt idx="9832">
                  <c:v>7.0240986767485829</c:v>
                </c:pt>
                <c:pt idx="9833">
                  <c:v>7.1811871455576561</c:v>
                </c:pt>
                <c:pt idx="9834">
                  <c:v>7.2260695652173919</c:v>
                </c:pt>
                <c:pt idx="9835">
                  <c:v>7.2784323881537505</c:v>
                </c:pt>
                <c:pt idx="9836">
                  <c:v>7.1512655324511671</c:v>
                </c:pt>
                <c:pt idx="9837">
                  <c:v>7.1512655324511671</c:v>
                </c:pt>
                <c:pt idx="9838">
                  <c:v>7.1512655324511671</c:v>
                </c:pt>
                <c:pt idx="9839">
                  <c:v>7.1512655324511671</c:v>
                </c:pt>
                <c:pt idx="9840">
                  <c:v>7.2111087586641478</c:v>
                </c:pt>
                <c:pt idx="9841">
                  <c:v>7.1961479521109029</c:v>
                </c:pt>
                <c:pt idx="9842">
                  <c:v>7.2485107750472597</c:v>
                </c:pt>
                <c:pt idx="9843">
                  <c:v>7.2260695652173919</c:v>
                </c:pt>
                <c:pt idx="9844">
                  <c:v>7.2260695652173919</c:v>
                </c:pt>
                <c:pt idx="9845">
                  <c:v>7.2260695652173919</c:v>
                </c:pt>
                <c:pt idx="9846">
                  <c:v>7.1961479521109029</c:v>
                </c:pt>
                <c:pt idx="9847">
                  <c:v>7.2709519848771276</c:v>
                </c:pt>
                <c:pt idx="9848">
                  <c:v>7.2709519848771276</c:v>
                </c:pt>
                <c:pt idx="9849">
                  <c:v>7.2859127914303734</c:v>
                </c:pt>
                <c:pt idx="9850">
                  <c:v>7.2410303717706368</c:v>
                </c:pt>
                <c:pt idx="9851">
                  <c:v>7.2410303717706368</c:v>
                </c:pt>
                <c:pt idx="9852">
                  <c:v>7.2410303717706368</c:v>
                </c:pt>
                <c:pt idx="9853">
                  <c:v>7.2410303717706368</c:v>
                </c:pt>
                <c:pt idx="9854">
                  <c:v>7.2410303717706368</c:v>
                </c:pt>
                <c:pt idx="9855">
                  <c:v>7.2559911783238817</c:v>
                </c:pt>
                <c:pt idx="9856">
                  <c:v>7.2410303717706368</c:v>
                </c:pt>
                <c:pt idx="9857">
                  <c:v>7.3307952110901082</c:v>
                </c:pt>
                <c:pt idx="9858">
                  <c:v>7.3307952110901082</c:v>
                </c:pt>
                <c:pt idx="9859">
                  <c:v>7.3307952110901082</c:v>
                </c:pt>
                <c:pt idx="9860">
                  <c:v>7.1811871455576561</c:v>
                </c:pt>
                <c:pt idx="9861">
                  <c:v>7.1929790069138919</c:v>
                </c:pt>
                <c:pt idx="9862">
                  <c:v>7.1332862350722825</c:v>
                </c:pt>
                <c:pt idx="9863">
                  <c:v>7.0437470773098676</c:v>
                </c:pt>
                <c:pt idx="9864">
                  <c:v>6.9840543054682591</c:v>
                </c:pt>
                <c:pt idx="9865">
                  <c:v>6.9840543054682591</c:v>
                </c:pt>
                <c:pt idx="9866">
                  <c:v>6.9840543054682591</c:v>
                </c:pt>
                <c:pt idx="9867">
                  <c:v>6.9243615336266489</c:v>
                </c:pt>
                <c:pt idx="9868">
                  <c:v>7.0288238843494666</c:v>
                </c:pt>
                <c:pt idx="9869">
                  <c:v>6.9542079195474553</c:v>
                </c:pt>
                <c:pt idx="9870">
                  <c:v>7.0586702702702713</c:v>
                </c:pt>
                <c:pt idx="9871">
                  <c:v>7.103439849151477</c:v>
                </c:pt>
                <c:pt idx="9872">
                  <c:v>7.103439849151477</c:v>
                </c:pt>
                <c:pt idx="9873">
                  <c:v>7.103439849151477</c:v>
                </c:pt>
                <c:pt idx="9874">
                  <c:v>7.0288238843494666</c:v>
                </c:pt>
                <c:pt idx="9875">
                  <c:v>6.9691311125078572</c:v>
                </c:pt>
                <c:pt idx="9876">
                  <c:v>6.9840543054682591</c:v>
                </c:pt>
                <c:pt idx="9877">
                  <c:v>7.0735934632306741</c:v>
                </c:pt>
                <c:pt idx="9878">
                  <c:v>7.1183630421118789</c:v>
                </c:pt>
                <c:pt idx="9879">
                  <c:v>7.1183630421118789</c:v>
                </c:pt>
                <c:pt idx="9880">
                  <c:v>7.1183630421118789</c:v>
                </c:pt>
                <c:pt idx="9881">
                  <c:v>7.0586702702702713</c:v>
                </c:pt>
                <c:pt idx="9882">
                  <c:v>7.0437470773098676</c:v>
                </c:pt>
                <c:pt idx="9883">
                  <c:v>7.0139006913890638</c:v>
                </c:pt>
                <c:pt idx="9884">
                  <c:v>7.2675949717159032</c:v>
                </c:pt>
                <c:pt idx="9885">
                  <c:v>7.4168269013199248</c:v>
                </c:pt>
                <c:pt idx="9886">
                  <c:v>7.4168269013199248</c:v>
                </c:pt>
                <c:pt idx="9887">
                  <c:v>7.4168269013199248</c:v>
                </c:pt>
                <c:pt idx="9888">
                  <c:v>7.5212892520427417</c:v>
                </c:pt>
                <c:pt idx="9889">
                  <c:v>7.4019037083595229</c:v>
                </c:pt>
                <c:pt idx="9890">
                  <c:v>7.3720573224387183</c:v>
                </c:pt>
                <c:pt idx="9891">
                  <c:v>7.3720573224387183</c:v>
                </c:pt>
                <c:pt idx="9892">
                  <c:v>7.3283924717691349</c:v>
                </c:pt>
                <c:pt idx="9893">
                  <c:v>7.3283924717691349</c:v>
                </c:pt>
                <c:pt idx="9894">
                  <c:v>7.3283924717691349</c:v>
                </c:pt>
                <c:pt idx="9895">
                  <c:v>7.3134973651191979</c:v>
                </c:pt>
                <c:pt idx="9896">
                  <c:v>7.2390218318695112</c:v>
                </c:pt>
                <c:pt idx="9897">
                  <c:v>7.2688120451693852</c:v>
                </c:pt>
                <c:pt idx="9898">
                  <c:v>7.2092316185696363</c:v>
                </c:pt>
                <c:pt idx="9899">
                  <c:v>7.3879728983688837</c:v>
                </c:pt>
                <c:pt idx="9900">
                  <c:v>7.3879728983688837</c:v>
                </c:pt>
                <c:pt idx="9901">
                  <c:v>7.3879728983688837</c:v>
                </c:pt>
                <c:pt idx="9902">
                  <c:v>7.3879728983688837</c:v>
                </c:pt>
                <c:pt idx="9903">
                  <c:v>7.2092316185696363</c:v>
                </c:pt>
                <c:pt idx="9904">
                  <c:v>7.6411897114178178</c:v>
                </c:pt>
                <c:pt idx="9905">
                  <c:v>7.6560848180677539</c:v>
                </c:pt>
                <c:pt idx="9906">
                  <c:v>7.8348260978670012</c:v>
                </c:pt>
                <c:pt idx="9907">
                  <c:v>7.8348260978670012</c:v>
                </c:pt>
                <c:pt idx="9908">
                  <c:v>7.8348260978670012</c:v>
                </c:pt>
                <c:pt idx="9909">
                  <c:v>7.7603505646173154</c:v>
                </c:pt>
                <c:pt idx="9910">
                  <c:v>7.7901407779171912</c:v>
                </c:pt>
                <c:pt idx="9911">
                  <c:v>7.7156652446675027</c:v>
                </c:pt>
                <c:pt idx="9912">
                  <c:v>7.8050358845671273</c:v>
                </c:pt>
                <c:pt idx="9913">
                  <c:v>7.7454554579673784</c:v>
                </c:pt>
                <c:pt idx="9914">
                  <c:v>7.7454554579673784</c:v>
                </c:pt>
                <c:pt idx="9915">
                  <c:v>7.7454554579673784</c:v>
                </c:pt>
                <c:pt idx="9916">
                  <c:v>7.7603505646173154</c:v>
                </c:pt>
                <c:pt idx="9917">
                  <c:v>7.7901407779171912</c:v>
                </c:pt>
                <c:pt idx="9918">
                  <c:v>7.7603505646173154</c:v>
                </c:pt>
                <c:pt idx="9919">
                  <c:v>7.8199309912170651</c:v>
                </c:pt>
                <c:pt idx="9920">
                  <c:v>7.9241780839073286</c:v>
                </c:pt>
                <c:pt idx="9921">
                  <c:v>7.9241780839073286</c:v>
                </c:pt>
                <c:pt idx="9922">
                  <c:v>7.9241780839073286</c:v>
                </c:pt>
                <c:pt idx="9923">
                  <c:v>7.8647095804633702</c:v>
                </c:pt>
                <c:pt idx="9924">
                  <c:v>7.775506825297434</c:v>
                </c:pt>
                <c:pt idx="9925">
                  <c:v>7.7606396994364442</c:v>
                </c:pt>
                <c:pt idx="9926">
                  <c:v>7.7309054477144654</c:v>
                </c:pt>
                <c:pt idx="9927">
                  <c:v>7.7457725735754543</c:v>
                </c:pt>
                <c:pt idx="9928">
                  <c:v>7.7457725735754543</c:v>
                </c:pt>
                <c:pt idx="9929">
                  <c:v>7.7457725735754543</c:v>
                </c:pt>
                <c:pt idx="9930">
                  <c:v>7.8052410770194127</c:v>
                </c:pt>
                <c:pt idx="9931">
                  <c:v>7.8201082028804016</c:v>
                </c:pt>
                <c:pt idx="9932">
                  <c:v>7.7457725735754543</c:v>
                </c:pt>
                <c:pt idx="9933">
                  <c:v>7.8795767063243582</c:v>
                </c:pt>
                <c:pt idx="9934">
                  <c:v>7.8349753287413906</c:v>
                </c:pt>
                <c:pt idx="9935">
                  <c:v>7.8349753287413906</c:v>
                </c:pt>
                <c:pt idx="9936">
                  <c:v>7.8349753287413906</c:v>
                </c:pt>
                <c:pt idx="9937">
                  <c:v>7.7457725735754543</c:v>
                </c:pt>
                <c:pt idx="9938">
                  <c:v>7.7011711959924858</c:v>
                </c:pt>
                <c:pt idx="9939">
                  <c:v>7.775506825297434</c:v>
                </c:pt>
                <c:pt idx="9940">
                  <c:v>7.7457725735754543</c:v>
                </c:pt>
                <c:pt idx="9941">
                  <c:v>7.6565698184095199</c:v>
                </c:pt>
                <c:pt idx="9942">
                  <c:v>7.6565698184095199</c:v>
                </c:pt>
                <c:pt idx="9943">
                  <c:v>7.6565698184095199</c:v>
                </c:pt>
                <c:pt idx="9944">
                  <c:v>7.7011711959924858</c:v>
                </c:pt>
                <c:pt idx="9945">
                  <c:v>7.5971013149655615</c:v>
                </c:pt>
                <c:pt idx="9946">
                  <c:v>7.6714369442705088</c:v>
                </c:pt>
                <c:pt idx="9947">
                  <c:v>7.6119684408265504</c:v>
                </c:pt>
                <c:pt idx="9948">
                  <c:v>7.6417026925485292</c:v>
                </c:pt>
                <c:pt idx="9949">
                  <c:v>7.6417026925485292</c:v>
                </c:pt>
                <c:pt idx="9950">
                  <c:v>7.6417026925485292</c:v>
                </c:pt>
                <c:pt idx="9951">
                  <c:v>7.5329158948685855</c:v>
                </c:pt>
                <c:pt idx="9952">
                  <c:v>7.4289111389236533</c:v>
                </c:pt>
                <c:pt idx="9953">
                  <c:v>7.2357594493116393</c:v>
                </c:pt>
                <c:pt idx="9954">
                  <c:v>7.0574655819774721</c:v>
                </c:pt>
                <c:pt idx="9955">
                  <c:v>7.0574655819774721</c:v>
                </c:pt>
                <c:pt idx="9956">
                  <c:v>7.0574655819774721</c:v>
                </c:pt>
                <c:pt idx="9957">
                  <c:v>7.0574655819774721</c:v>
                </c:pt>
                <c:pt idx="9958">
                  <c:v>7.131754693366708</c:v>
                </c:pt>
                <c:pt idx="9959">
                  <c:v>7.1168968710888612</c:v>
                </c:pt>
                <c:pt idx="9960">
                  <c:v>7.1168968710888612</c:v>
                </c:pt>
                <c:pt idx="9961">
                  <c:v>7.1168968710888612</c:v>
                </c:pt>
                <c:pt idx="9962">
                  <c:v>7.0426077596996253</c:v>
                </c:pt>
                <c:pt idx="9963">
                  <c:v>7.0426077596996253</c:v>
                </c:pt>
                <c:pt idx="9964">
                  <c:v>7.0426077596996253</c:v>
                </c:pt>
                <c:pt idx="9965">
                  <c:v>7.0426077596996253</c:v>
                </c:pt>
                <c:pt idx="9966">
                  <c:v>7.0277499374217784</c:v>
                </c:pt>
                <c:pt idx="9967">
                  <c:v>7.131754693366708</c:v>
                </c:pt>
                <c:pt idx="9968">
                  <c:v>7.0277499374217784</c:v>
                </c:pt>
                <c:pt idx="9969">
                  <c:v>7.012892115143929</c:v>
                </c:pt>
                <c:pt idx="9970">
                  <c:v>7.012892115143929</c:v>
                </c:pt>
                <c:pt idx="9971">
                  <c:v>7.012892115143929</c:v>
                </c:pt>
                <c:pt idx="9972">
                  <c:v>7.0871812265331648</c:v>
                </c:pt>
                <c:pt idx="9973">
                  <c:v>7.0277499374217784</c:v>
                </c:pt>
                <c:pt idx="9974">
                  <c:v>7.0574655819774721</c:v>
                </c:pt>
                <c:pt idx="9975">
                  <c:v>7.012892115143929</c:v>
                </c:pt>
                <c:pt idx="9976">
                  <c:v>7.0277499374217784</c:v>
                </c:pt>
                <c:pt idx="9977">
                  <c:v>7.0277499374217784</c:v>
                </c:pt>
                <c:pt idx="9978">
                  <c:v>7.0277499374217784</c:v>
                </c:pt>
                <c:pt idx="9979">
                  <c:v>6.879171714643304</c:v>
                </c:pt>
                <c:pt idx="9980">
                  <c:v>6.9237451814768463</c:v>
                </c:pt>
                <c:pt idx="9981">
                  <c:v>6.9639607254534077</c:v>
                </c:pt>
                <c:pt idx="9982">
                  <c:v>7.0679004377736083</c:v>
                </c:pt>
                <c:pt idx="9983">
                  <c:v>7.0085063164477788</c:v>
                </c:pt>
                <c:pt idx="9984">
                  <c:v>7.0085063164477788</c:v>
                </c:pt>
                <c:pt idx="9985">
                  <c:v>7.0085063164477788</c:v>
                </c:pt>
                <c:pt idx="9986">
                  <c:v>7.0679004377736083</c:v>
                </c:pt>
                <c:pt idx="9987">
                  <c:v>7.0085063164477788</c:v>
                </c:pt>
                <c:pt idx="9988">
                  <c:v>7.0530519074421525</c:v>
                </c:pt>
                <c:pt idx="9989">
                  <c:v>7.2015372107567224</c:v>
                </c:pt>
                <c:pt idx="9990">
                  <c:v>7.2460828017510952</c:v>
                </c:pt>
                <c:pt idx="9991">
                  <c:v>7.2460828017510952</c:v>
                </c:pt>
                <c:pt idx="9992">
                  <c:v>7.2460828017510952</c:v>
                </c:pt>
                <c:pt idx="9993">
                  <c:v>7.1866886804252665</c:v>
                </c:pt>
                <c:pt idx="9994">
                  <c:v>7.2312342714196376</c:v>
                </c:pt>
                <c:pt idx="9995">
                  <c:v>7.1866886804252665</c:v>
                </c:pt>
                <c:pt idx="9996">
                  <c:v>7.21638574108818</c:v>
                </c:pt>
                <c:pt idx="9997">
                  <c:v>6.9639607254534077</c:v>
                </c:pt>
                <c:pt idx="9998">
                  <c:v>6.9639607254534077</c:v>
                </c:pt>
                <c:pt idx="9999">
                  <c:v>6.9639607254534077</c:v>
                </c:pt>
                <c:pt idx="10000">
                  <c:v>6.9936577861163229</c:v>
                </c:pt>
                <c:pt idx="10001">
                  <c:v>6.9936577861163229</c:v>
                </c:pt>
                <c:pt idx="10002">
                  <c:v>6.9788092557848662</c:v>
                </c:pt>
                <c:pt idx="10003">
                  <c:v>6.9639607254534077</c:v>
                </c:pt>
                <c:pt idx="10004">
                  <c:v>7.038203377110694</c:v>
                </c:pt>
                <c:pt idx="10005">
                  <c:v>7.038203377110694</c:v>
                </c:pt>
                <c:pt idx="10006">
                  <c:v>7.038203377110694</c:v>
                </c:pt>
                <c:pt idx="10007">
                  <c:v>7.038203377110694</c:v>
                </c:pt>
                <c:pt idx="10008">
                  <c:v>7.0679004377736083</c:v>
                </c:pt>
                <c:pt idx="10009">
                  <c:v>7.038203377110694</c:v>
                </c:pt>
                <c:pt idx="10010">
                  <c:v>7.1866886804252665</c:v>
                </c:pt>
                <c:pt idx="10011">
                  <c:v>6.9936577861163229</c:v>
                </c:pt>
                <c:pt idx="10012">
                  <c:v>6.9936577861163229</c:v>
                </c:pt>
                <c:pt idx="10013">
                  <c:v>6.9936577861163229</c:v>
                </c:pt>
                <c:pt idx="10014">
                  <c:v>7.038203377110694</c:v>
                </c:pt>
                <c:pt idx="10015">
                  <c:v>7.0679004377736083</c:v>
                </c:pt>
                <c:pt idx="10016">
                  <c:v>7.0233548467792382</c:v>
                </c:pt>
                <c:pt idx="10017">
                  <c:v>7.1272945590994361</c:v>
                </c:pt>
                <c:pt idx="10018">
                  <c:v>7.1272945590994361</c:v>
                </c:pt>
                <c:pt idx="10019">
                  <c:v>7.1272945590994361</c:v>
                </c:pt>
                <c:pt idx="10020">
                  <c:v>7.1272945590994361</c:v>
                </c:pt>
                <c:pt idx="10021">
                  <c:v>7.0679004377736083</c:v>
                </c:pt>
                <c:pt idx="10022">
                  <c:v>7.082748968105065</c:v>
                </c:pt>
                <c:pt idx="10023">
                  <c:v>7.0975974984365235</c:v>
                </c:pt>
                <c:pt idx="10024">
                  <c:v>7.0233548467792382</c:v>
                </c:pt>
                <c:pt idx="10025">
                  <c:v>6.9788092557848662</c:v>
                </c:pt>
                <c:pt idx="10026">
                  <c:v>6.9788092557848662</c:v>
                </c:pt>
                <c:pt idx="10027">
                  <c:v>6.9788092557848662</c:v>
                </c:pt>
                <c:pt idx="10028">
                  <c:v>7.0085063164477788</c:v>
                </c:pt>
                <c:pt idx="10029">
                  <c:v>7.1272945590994361</c:v>
                </c:pt>
                <c:pt idx="10030">
                  <c:v>6.9936577861163229</c:v>
                </c:pt>
                <c:pt idx="10031">
                  <c:v>7.0975974984365235</c:v>
                </c:pt>
                <c:pt idx="10032">
                  <c:v>7.038203377110694</c:v>
                </c:pt>
                <c:pt idx="10033">
                  <c:v>7.038203377110694</c:v>
                </c:pt>
                <c:pt idx="10034">
                  <c:v>7.038203377110694</c:v>
                </c:pt>
                <c:pt idx="10035">
                  <c:v>7.2015372107567224</c:v>
                </c:pt>
                <c:pt idx="10036">
                  <c:v>7.0975974984365235</c:v>
                </c:pt>
                <c:pt idx="10037">
                  <c:v>7.1124460287679803</c:v>
                </c:pt>
                <c:pt idx="10038">
                  <c:v>7.082748968105065</c:v>
                </c:pt>
                <c:pt idx="10039">
                  <c:v>6.9936577861163229</c:v>
                </c:pt>
                <c:pt idx="10040">
                  <c:v>6.9936577861163229</c:v>
                </c:pt>
                <c:pt idx="10041">
                  <c:v>6.9936577861163229</c:v>
                </c:pt>
                <c:pt idx="10042">
                  <c:v>6.8768159800249684</c:v>
                </c:pt>
                <c:pt idx="10043">
                  <c:v>6.9064574282147326</c:v>
                </c:pt>
                <c:pt idx="10044">
                  <c:v>6.8768159800249684</c:v>
                </c:pt>
                <c:pt idx="10045">
                  <c:v>6.7582501872659195</c:v>
                </c:pt>
                <c:pt idx="10046">
                  <c:v>6.7434294631710365</c:v>
                </c:pt>
                <c:pt idx="10047">
                  <c:v>6.7434294631710365</c:v>
                </c:pt>
                <c:pt idx="10048">
                  <c:v>6.7434294631710365</c:v>
                </c:pt>
                <c:pt idx="10049">
                  <c:v>6.3580906367041203</c:v>
                </c:pt>
                <c:pt idx="10050">
                  <c:v>6.4470149812734094</c:v>
                </c:pt>
                <c:pt idx="10051">
                  <c:v>6.4173735330836461</c:v>
                </c:pt>
                <c:pt idx="10052">
                  <c:v>6.4914771535580522</c:v>
                </c:pt>
                <c:pt idx="10053">
                  <c:v>6.4766564294631719</c:v>
                </c:pt>
                <c:pt idx="10054">
                  <c:v>6.4766564294631719</c:v>
                </c:pt>
                <c:pt idx="10055">
                  <c:v>6.4766564294631719</c:v>
                </c:pt>
                <c:pt idx="10056">
                  <c:v>6.3580906367041203</c:v>
                </c:pt>
                <c:pt idx="10057">
                  <c:v>6.3877320848938819</c:v>
                </c:pt>
                <c:pt idx="10058">
                  <c:v>6.2543455680399509</c:v>
                </c:pt>
                <c:pt idx="10059">
                  <c:v>6.328449188514357</c:v>
                </c:pt>
                <c:pt idx="10060">
                  <c:v>6.328449188514357</c:v>
                </c:pt>
                <c:pt idx="10061">
                  <c:v>6.328449188514357</c:v>
                </c:pt>
                <c:pt idx="10062">
                  <c:v>6.328449188514357</c:v>
                </c:pt>
                <c:pt idx="10063">
                  <c:v>6.328449188514357</c:v>
                </c:pt>
                <c:pt idx="10064">
                  <c:v>6.4025528089887658</c:v>
                </c:pt>
                <c:pt idx="10065">
                  <c:v>6.3729113607990016</c:v>
                </c:pt>
                <c:pt idx="10066">
                  <c:v>6.3729113607990016</c:v>
                </c:pt>
                <c:pt idx="10067">
                  <c:v>6.4321942571785273</c:v>
                </c:pt>
                <c:pt idx="10068">
                  <c:v>6.4321942571785273</c:v>
                </c:pt>
                <c:pt idx="10069">
                  <c:v>6.4321942571785273</c:v>
                </c:pt>
                <c:pt idx="10070">
                  <c:v>6.4914771535580522</c:v>
                </c:pt>
                <c:pt idx="10071">
                  <c:v>6.4321942571785273</c:v>
                </c:pt>
                <c:pt idx="10072">
                  <c:v>6.5062978776529343</c:v>
                </c:pt>
                <c:pt idx="10073">
                  <c:v>6.6018009975062348</c:v>
                </c:pt>
                <c:pt idx="10074">
                  <c:v>6.6314054862842902</c:v>
                </c:pt>
                <c:pt idx="10075">
                  <c:v>6.6314054862842902</c:v>
                </c:pt>
                <c:pt idx="10076">
                  <c:v>6.6314054862842902</c:v>
                </c:pt>
                <c:pt idx="10077">
                  <c:v>6.6906144638403982</c:v>
                </c:pt>
                <c:pt idx="10078">
                  <c:v>6.4389763092269323</c:v>
                </c:pt>
                <c:pt idx="10079">
                  <c:v>6.45377855361596</c:v>
                </c:pt>
                <c:pt idx="10080">
                  <c:v>6.5129875311720706</c:v>
                </c:pt>
                <c:pt idx="10081">
                  <c:v>6.5129875311720706</c:v>
                </c:pt>
                <c:pt idx="10082">
                  <c:v>6.5129875311720706</c:v>
                </c:pt>
                <c:pt idx="10083">
                  <c:v>6.5129875311720706</c:v>
                </c:pt>
                <c:pt idx="10084">
                  <c:v>6.6018009975062348</c:v>
                </c:pt>
                <c:pt idx="10085">
                  <c:v>6.5869987531172081</c:v>
                </c:pt>
                <c:pt idx="10086">
                  <c:v>6.7054167082294276</c:v>
                </c:pt>
                <c:pt idx="10087">
                  <c:v>6.5425920199501242</c:v>
                </c:pt>
                <c:pt idx="10088">
                  <c:v>6.7794279301745632</c:v>
                </c:pt>
                <c:pt idx="10089">
                  <c:v>6.7794279301745632</c:v>
                </c:pt>
                <c:pt idx="10090">
                  <c:v>6.7794279301745632</c:v>
                </c:pt>
                <c:pt idx="10091">
                  <c:v>6.6906144638403982</c:v>
                </c:pt>
                <c:pt idx="10092">
                  <c:v>6.7054167082294276</c:v>
                </c:pt>
                <c:pt idx="10093">
                  <c:v>6.6906144638403982</c:v>
                </c:pt>
                <c:pt idx="10094">
                  <c:v>6.7202189526184544</c:v>
                </c:pt>
                <c:pt idx="10095">
                  <c:v>6.9422526184538649</c:v>
                </c:pt>
                <c:pt idx="10096">
                  <c:v>6.9422526184538649</c:v>
                </c:pt>
                <c:pt idx="10097">
                  <c:v>6.9422526184538649</c:v>
                </c:pt>
                <c:pt idx="10098">
                  <c:v>6.8682413965087274</c:v>
                </c:pt>
                <c:pt idx="10099">
                  <c:v>6.9274503740648372</c:v>
                </c:pt>
                <c:pt idx="10100">
                  <c:v>6.9126481296758113</c:v>
                </c:pt>
                <c:pt idx="10101">
                  <c:v>6.9422526184538649</c:v>
                </c:pt>
                <c:pt idx="10102">
                  <c:v>6.8978458852867828</c:v>
                </c:pt>
                <c:pt idx="10103">
                  <c:v>6.8978458852867828</c:v>
                </c:pt>
                <c:pt idx="10104">
                  <c:v>6.8806870646766169</c:v>
                </c:pt>
                <c:pt idx="10105">
                  <c:v>6.8806870646766169</c:v>
                </c:pt>
                <c:pt idx="10106">
                  <c:v>6.8363907960199004</c:v>
                </c:pt>
                <c:pt idx="10107">
                  <c:v>6.9102179104477601</c:v>
                </c:pt>
                <c:pt idx="10108">
                  <c:v>6.9249833333333317</c:v>
                </c:pt>
                <c:pt idx="10109">
                  <c:v>6.9692796019900491</c:v>
                </c:pt>
                <c:pt idx="10110">
                  <c:v>6.9692796019900491</c:v>
                </c:pt>
                <c:pt idx="10111">
                  <c:v>6.9692796019900491</c:v>
                </c:pt>
                <c:pt idx="10112">
                  <c:v>6.9249833333333317</c:v>
                </c:pt>
                <c:pt idx="10113">
                  <c:v>7.0135758706467657</c:v>
                </c:pt>
                <c:pt idx="10114">
                  <c:v>6.9988104477611941</c:v>
                </c:pt>
                <c:pt idx="10115">
                  <c:v>7.0283412935323382</c:v>
                </c:pt>
                <c:pt idx="10116">
                  <c:v>7.0431067164179089</c:v>
                </c:pt>
                <c:pt idx="10117">
                  <c:v>7.0431067164179089</c:v>
                </c:pt>
                <c:pt idx="10118">
                  <c:v>7.0431067164179089</c:v>
                </c:pt>
                <c:pt idx="10119">
                  <c:v>7.0135758706467657</c:v>
                </c:pt>
                <c:pt idx="10120">
                  <c:v>6.792094527363183</c:v>
                </c:pt>
                <c:pt idx="10121">
                  <c:v>6.792094527363183</c:v>
                </c:pt>
                <c:pt idx="10122">
                  <c:v>6.939748756218906</c:v>
                </c:pt>
                <c:pt idx="10123">
                  <c:v>6.9840450248756225</c:v>
                </c:pt>
                <c:pt idx="10124">
                  <c:v>6.9840450248756225</c:v>
                </c:pt>
                <c:pt idx="10125">
                  <c:v>6.9840450248756225</c:v>
                </c:pt>
                <c:pt idx="10126">
                  <c:v>6.939748756218906</c:v>
                </c:pt>
                <c:pt idx="10127">
                  <c:v>6.9545141791044767</c:v>
                </c:pt>
                <c:pt idx="10128">
                  <c:v>7.0283412935323382</c:v>
                </c:pt>
                <c:pt idx="10129">
                  <c:v>7.0726375621890538</c:v>
                </c:pt>
                <c:pt idx="10130">
                  <c:v>7.1169338308457712</c:v>
                </c:pt>
                <c:pt idx="10131">
                  <c:v>7.1169338308457712</c:v>
                </c:pt>
                <c:pt idx="10132">
                  <c:v>7.1169338308457712</c:v>
                </c:pt>
                <c:pt idx="10133">
                  <c:v>7.5303656716417908</c:v>
                </c:pt>
                <c:pt idx="10134">
                  <c:v>7.7031540942928052</c:v>
                </c:pt>
                <c:pt idx="10135">
                  <c:v>7.6295101736972715</c:v>
                </c:pt>
                <c:pt idx="10136">
                  <c:v>7.6147813895781642</c:v>
                </c:pt>
                <c:pt idx="10137">
                  <c:v>7.8062555831265508</c:v>
                </c:pt>
                <c:pt idx="10138">
                  <c:v>7.8062555831265508</c:v>
                </c:pt>
                <c:pt idx="10139">
                  <c:v>7.8062555831265508</c:v>
                </c:pt>
                <c:pt idx="10140">
                  <c:v>7.6736965260545915</c:v>
                </c:pt>
                <c:pt idx="10141">
                  <c:v>7.6589677419354851</c:v>
                </c:pt>
                <c:pt idx="10142">
                  <c:v>7.7178828784119125</c:v>
                </c:pt>
                <c:pt idx="10143">
                  <c:v>7.5705950372208433</c:v>
                </c:pt>
                <c:pt idx="10144">
                  <c:v>7.6736965260545915</c:v>
                </c:pt>
                <c:pt idx="10145">
                  <c:v>7.6736965260545915</c:v>
                </c:pt>
                <c:pt idx="10146">
                  <c:v>7.6736965260545915</c:v>
                </c:pt>
                <c:pt idx="10147">
                  <c:v>7.6000526054590587</c:v>
                </c:pt>
                <c:pt idx="10148">
                  <c:v>7.5116799007444168</c:v>
                </c:pt>
                <c:pt idx="10149">
                  <c:v>7.4822223325062041</c:v>
                </c:pt>
                <c:pt idx="10150">
                  <c:v>7.2760193548387102</c:v>
                </c:pt>
                <c:pt idx="10151">
                  <c:v>7.3202057071960311</c:v>
                </c:pt>
                <c:pt idx="10152">
                  <c:v>7.3202057071960311</c:v>
                </c:pt>
                <c:pt idx="10153">
                  <c:v>7.3202057071960311</c:v>
                </c:pt>
                <c:pt idx="10154">
                  <c:v>7.2907481389578175</c:v>
                </c:pt>
                <c:pt idx="10155">
                  <c:v>7.3496632754342448</c:v>
                </c:pt>
                <c:pt idx="10156">
                  <c:v>7.4380359801488849</c:v>
                </c:pt>
                <c:pt idx="10157">
                  <c:v>7.2907481389578175</c:v>
                </c:pt>
                <c:pt idx="10158">
                  <c:v>7.0698163771712164</c:v>
                </c:pt>
                <c:pt idx="10159">
                  <c:v>7.0698163771712164</c:v>
                </c:pt>
                <c:pt idx="10160">
                  <c:v>7.0698163771712164</c:v>
                </c:pt>
                <c:pt idx="10161">
                  <c:v>7.0845451612903245</c:v>
                </c:pt>
                <c:pt idx="10162">
                  <c:v>7.1287315136476428</c:v>
                </c:pt>
                <c:pt idx="10163">
                  <c:v>7.0845451612903245</c:v>
                </c:pt>
                <c:pt idx="10164">
                  <c:v>7.2023754342431756</c:v>
                </c:pt>
                <c:pt idx="10165">
                  <c:v>6.9978778947368427</c:v>
                </c:pt>
                <c:pt idx="10166">
                  <c:v>6.9978778947368427</c:v>
                </c:pt>
                <c:pt idx="10167">
                  <c:v>6.9978778947368427</c:v>
                </c:pt>
                <c:pt idx="10168">
                  <c:v>7.1301907120743024</c:v>
                </c:pt>
                <c:pt idx="10169">
                  <c:v>7.1595935603715173</c:v>
                </c:pt>
                <c:pt idx="10170">
                  <c:v>7.1742949845201238</c:v>
                </c:pt>
                <c:pt idx="10171">
                  <c:v>7.2331006811145508</c:v>
                </c:pt>
                <c:pt idx="10172">
                  <c:v>7.1742949845201238</c:v>
                </c:pt>
                <c:pt idx="10173">
                  <c:v>7.1742949845201238</c:v>
                </c:pt>
                <c:pt idx="10174">
                  <c:v>7.1742949845201238</c:v>
                </c:pt>
                <c:pt idx="10175">
                  <c:v>7.1742949845201238</c:v>
                </c:pt>
                <c:pt idx="10176">
                  <c:v>7.3360106501547993</c:v>
                </c:pt>
                <c:pt idx="10177">
                  <c:v>7.2183992569659452</c:v>
                </c:pt>
                <c:pt idx="10178">
                  <c:v>7.5859348606811148</c:v>
                </c:pt>
                <c:pt idx="10179">
                  <c:v>7.5124277399380821</c:v>
                </c:pt>
                <c:pt idx="10180">
                  <c:v>7.5124277399380821</c:v>
                </c:pt>
                <c:pt idx="10181">
                  <c:v>7.5124277399380821</c:v>
                </c:pt>
                <c:pt idx="10182">
                  <c:v>7.5565320123839008</c:v>
                </c:pt>
                <c:pt idx="10183">
                  <c:v>7.5271291640866878</c:v>
                </c:pt>
                <c:pt idx="10184">
                  <c:v>7.6888448297213632</c:v>
                </c:pt>
                <c:pt idx="10185">
                  <c:v>7.7182476780185771</c:v>
                </c:pt>
                <c:pt idx="10186">
                  <c:v>7.9902240247678007</c:v>
                </c:pt>
                <c:pt idx="10187">
                  <c:v>7.9902240247678007</c:v>
                </c:pt>
                <c:pt idx="10188">
                  <c:v>7.9902240247678007</c:v>
                </c:pt>
                <c:pt idx="10189">
                  <c:v>7.9534704643962861</c:v>
                </c:pt>
                <c:pt idx="10190">
                  <c:v>7.7329491021671828</c:v>
                </c:pt>
                <c:pt idx="10191">
                  <c:v>7.7035462538699706</c:v>
                </c:pt>
                <c:pt idx="10192">
                  <c:v>7.7476505263157902</c:v>
                </c:pt>
                <c:pt idx="10193">
                  <c:v>7.8064562229102172</c:v>
                </c:pt>
                <c:pt idx="10194">
                  <c:v>7.8064562229102172</c:v>
                </c:pt>
                <c:pt idx="10195">
                  <c:v>7.7968007421150283</c:v>
                </c:pt>
                <c:pt idx="10196">
                  <c:v>7.7968007421150283</c:v>
                </c:pt>
                <c:pt idx="10197">
                  <c:v>7.811483982683983</c:v>
                </c:pt>
                <c:pt idx="10198">
                  <c:v>7.7968007421150283</c:v>
                </c:pt>
                <c:pt idx="10199">
                  <c:v>7.7674342609771188</c:v>
                </c:pt>
                <c:pt idx="10200">
                  <c:v>7.9436331478045785</c:v>
                </c:pt>
                <c:pt idx="10201">
                  <c:v>7.9436331478045785</c:v>
                </c:pt>
                <c:pt idx="10202">
                  <c:v>7.9436331478045785</c:v>
                </c:pt>
                <c:pt idx="10203">
                  <c:v>7.9289499072356229</c:v>
                </c:pt>
                <c:pt idx="10204">
                  <c:v>8.0317325912183062</c:v>
                </c:pt>
                <c:pt idx="10205">
                  <c:v>8.7071616573902304</c:v>
                </c:pt>
                <c:pt idx="10206">
                  <c:v>8.538304390847248</c:v>
                </c:pt>
                <c:pt idx="10207">
                  <c:v>8.6484286951144096</c:v>
                </c:pt>
                <c:pt idx="10208">
                  <c:v>8.6484286951144096</c:v>
                </c:pt>
                <c:pt idx="10209">
                  <c:v>8.6484286951144096</c:v>
                </c:pt>
                <c:pt idx="10210">
                  <c:v>8.6924784168212756</c:v>
                </c:pt>
                <c:pt idx="10211">
                  <c:v>8.8686773036487327</c:v>
                </c:pt>
                <c:pt idx="10212">
                  <c:v>8.7658946196660494</c:v>
                </c:pt>
                <c:pt idx="10213">
                  <c:v>8.9200686456400753</c:v>
                </c:pt>
                <c:pt idx="10214">
                  <c:v>8.9127270253555988</c:v>
                </c:pt>
                <c:pt idx="10215">
                  <c:v>8.9127270253555988</c:v>
                </c:pt>
                <c:pt idx="10216">
                  <c:v>8.9127270253555988</c:v>
                </c:pt>
                <c:pt idx="10217">
                  <c:v>8.9274102659245518</c:v>
                </c:pt>
                <c:pt idx="10218">
                  <c:v>9.1770253555967845</c:v>
                </c:pt>
                <c:pt idx="10219">
                  <c:v>9.3825907235621528</c:v>
                </c:pt>
                <c:pt idx="10220">
                  <c:v>9.2357583178726053</c:v>
                </c:pt>
                <c:pt idx="10221">
                  <c:v>9.3385410018552903</c:v>
                </c:pt>
                <c:pt idx="10222">
                  <c:v>9.3385410018552903</c:v>
                </c:pt>
                <c:pt idx="10223">
                  <c:v>9.3385410018552903</c:v>
                </c:pt>
                <c:pt idx="10224">
                  <c:v>9.2724664192949913</c:v>
                </c:pt>
                <c:pt idx="10225">
                  <c:v>9.0448761904761916</c:v>
                </c:pt>
                <c:pt idx="10226">
                  <c:v>8.8191735475896174</c:v>
                </c:pt>
                <c:pt idx="10227">
                  <c:v>8.8044993819530273</c:v>
                </c:pt>
                <c:pt idx="10228">
                  <c:v>8.7604768850432624</c:v>
                </c:pt>
                <c:pt idx="10229">
                  <c:v>8.7604768850432624</c:v>
                </c:pt>
                <c:pt idx="10230">
                  <c:v>8.7604768850432624</c:v>
                </c:pt>
                <c:pt idx="10231">
                  <c:v>8.7017802224969092</c:v>
                </c:pt>
                <c:pt idx="10232">
                  <c:v>8.936566872682322</c:v>
                </c:pt>
                <c:pt idx="10233">
                  <c:v>8.8631960444993805</c:v>
                </c:pt>
                <c:pt idx="10234">
                  <c:v>8.5110160692212613</c:v>
                </c:pt>
                <c:pt idx="10235">
                  <c:v>8.3202519159456116</c:v>
                </c:pt>
                <c:pt idx="10236">
                  <c:v>8.3202519159456116</c:v>
                </c:pt>
                <c:pt idx="10237">
                  <c:v>8.3202519159456116</c:v>
                </c:pt>
                <c:pt idx="10238">
                  <c:v>8.0854652657601971</c:v>
                </c:pt>
                <c:pt idx="10239">
                  <c:v>8.4229710754017315</c:v>
                </c:pt>
                <c:pt idx="10240">
                  <c:v>8.4082969097651432</c:v>
                </c:pt>
                <c:pt idx="10241">
                  <c:v>8.643083559950556</c:v>
                </c:pt>
                <c:pt idx="10242">
                  <c:v>8.5697127317676145</c:v>
                </c:pt>
                <c:pt idx="10243">
                  <c:v>8.5697127317676145</c:v>
                </c:pt>
                <c:pt idx="10244">
                  <c:v>8.5697127317676145</c:v>
                </c:pt>
                <c:pt idx="10245">
                  <c:v>8.4743306551297906</c:v>
                </c:pt>
                <c:pt idx="10246">
                  <c:v>8.4669935723114946</c:v>
                </c:pt>
                <c:pt idx="10247">
                  <c:v>8.5990610630407911</c:v>
                </c:pt>
                <c:pt idx="10248">
                  <c:v>8.4963419035846712</c:v>
                </c:pt>
                <c:pt idx="10249">
                  <c:v>8.7164543881334975</c:v>
                </c:pt>
                <c:pt idx="10250">
                  <c:v>8.7164543881334975</c:v>
                </c:pt>
                <c:pt idx="10251">
                  <c:v>8.7164543881334975</c:v>
                </c:pt>
                <c:pt idx="10252">
                  <c:v>8.7898252163164408</c:v>
                </c:pt>
                <c:pt idx="10253">
                  <c:v>9.097982694684795</c:v>
                </c:pt>
                <c:pt idx="10254">
                  <c:v>8.9732522867737963</c:v>
                </c:pt>
                <c:pt idx="10255">
                  <c:v>8.936566872682322</c:v>
                </c:pt>
                <c:pt idx="10256">
                  <c:v>9.1420051915945617</c:v>
                </c:pt>
                <c:pt idx="10257">
                  <c:v>9.1307187654320998</c:v>
                </c:pt>
                <c:pt idx="10258">
                  <c:v>9.1307187654320998</c:v>
                </c:pt>
                <c:pt idx="10259">
                  <c:v>9.3065913580246917</c:v>
                </c:pt>
                <c:pt idx="10260">
                  <c:v>9.9368014814814831</c:v>
                </c:pt>
                <c:pt idx="10261">
                  <c:v>10.706244074074075</c:v>
                </c:pt>
                <c:pt idx="10262">
                  <c:v>11.197221728395061</c:v>
                </c:pt>
                <c:pt idx="10263">
                  <c:v>10.61097975308642</c:v>
                </c:pt>
                <c:pt idx="10264">
                  <c:v>10.61097975308642</c:v>
                </c:pt>
                <c:pt idx="10265">
                  <c:v>10.61097975308642</c:v>
                </c:pt>
                <c:pt idx="10266">
                  <c:v>10.31053074074074</c:v>
                </c:pt>
                <c:pt idx="10267">
                  <c:v>10.5450275308642</c:v>
                </c:pt>
                <c:pt idx="10268">
                  <c:v>10.405795061728396</c:v>
                </c:pt>
                <c:pt idx="10269">
                  <c:v>10.369154938271606</c:v>
                </c:pt>
                <c:pt idx="10270">
                  <c:v>10.486403333333334</c:v>
                </c:pt>
                <c:pt idx="10271">
                  <c:v>10.486403333333334</c:v>
                </c:pt>
                <c:pt idx="10272">
                  <c:v>10.486403333333334</c:v>
                </c:pt>
                <c:pt idx="10273">
                  <c:v>10.339842839506174</c:v>
                </c:pt>
                <c:pt idx="10274">
                  <c:v>10.002753703703705</c:v>
                </c:pt>
                <c:pt idx="10275">
                  <c:v>9.7242887654320977</c:v>
                </c:pt>
                <c:pt idx="10276">
                  <c:v>10.017409753086421</c:v>
                </c:pt>
                <c:pt idx="10277">
                  <c:v>9.6216964197530856</c:v>
                </c:pt>
                <c:pt idx="10278">
                  <c:v>9.6216964197530856</c:v>
                </c:pt>
                <c:pt idx="10279">
                  <c:v>9.6216964197530856</c:v>
                </c:pt>
                <c:pt idx="10280">
                  <c:v>9.5044480246913583</c:v>
                </c:pt>
                <c:pt idx="10281">
                  <c:v>9.3725435802469121</c:v>
                </c:pt>
                <c:pt idx="10282">
                  <c:v>8.8595818518518534</c:v>
                </c:pt>
                <c:pt idx="10283">
                  <c:v>9.1087346913580234</c:v>
                </c:pt>
                <c:pt idx="10284">
                  <c:v>9.526432098765433</c:v>
                </c:pt>
                <c:pt idx="10285">
                  <c:v>9.526432098765433</c:v>
                </c:pt>
                <c:pt idx="10286">
                  <c:v>9.526432098765433</c:v>
                </c:pt>
                <c:pt idx="10287">
                  <c:v>9.680320617283952</c:v>
                </c:pt>
                <c:pt idx="10288">
                  <c:v>9.3871996296296309</c:v>
                </c:pt>
                <c:pt idx="10289">
                  <c:v>9.3432314814814834</c:v>
                </c:pt>
                <c:pt idx="10290">
                  <c:v>9.3578875308641969</c:v>
                </c:pt>
                <c:pt idx="10291">
                  <c:v>8.9255340740740738</c:v>
                </c:pt>
                <c:pt idx="10292">
                  <c:v>8.9255340740740738</c:v>
                </c:pt>
                <c:pt idx="10293">
                  <c:v>8.9255340740740738</c:v>
                </c:pt>
                <c:pt idx="10294">
                  <c:v>8.9182060493827162</c:v>
                </c:pt>
                <c:pt idx="10295">
                  <c:v>9.2552951851851866</c:v>
                </c:pt>
                <c:pt idx="10296">
                  <c:v>8.9988143209876537</c:v>
                </c:pt>
                <c:pt idx="10297">
                  <c:v>9.1087346913580234</c:v>
                </c:pt>
                <c:pt idx="10298">
                  <c:v>9.0427824691358012</c:v>
                </c:pt>
                <c:pt idx="10299">
                  <c:v>9.0427824691358012</c:v>
                </c:pt>
                <c:pt idx="10300">
                  <c:v>9.0427824691358012</c:v>
                </c:pt>
                <c:pt idx="10301">
                  <c:v>8.9768302469135808</c:v>
                </c:pt>
                <c:pt idx="10302">
                  <c:v>8.6397411111111122</c:v>
                </c:pt>
                <c:pt idx="10303">
                  <c:v>8.7789735802469142</c:v>
                </c:pt>
                <c:pt idx="10304">
                  <c:v>8.7716455555555566</c:v>
                </c:pt>
                <c:pt idx="10305">
                  <c:v>9.1233907407407422</c:v>
                </c:pt>
                <c:pt idx="10306">
                  <c:v>9.1233907407407422</c:v>
                </c:pt>
                <c:pt idx="10307">
                  <c:v>9.1233907407407422</c:v>
                </c:pt>
                <c:pt idx="10308">
                  <c:v>9.4604798765432108</c:v>
                </c:pt>
                <c:pt idx="10309">
                  <c:v>9.3578875308641969</c:v>
                </c:pt>
                <c:pt idx="10310">
                  <c:v>9.3578875308641969</c:v>
                </c:pt>
                <c:pt idx="10311">
                  <c:v>9.3065913580246917</c:v>
                </c:pt>
                <c:pt idx="10312">
                  <c:v>9.3725435802469121</c:v>
                </c:pt>
                <c:pt idx="10313">
                  <c:v>9.3725435802469121</c:v>
                </c:pt>
                <c:pt idx="10314">
                  <c:v>9.3725435802469121</c:v>
                </c:pt>
                <c:pt idx="10315">
                  <c:v>9.3432314814814834</c:v>
                </c:pt>
                <c:pt idx="10316">
                  <c:v>9.5337601234567906</c:v>
                </c:pt>
                <c:pt idx="10317">
                  <c:v>9.3432314814814834</c:v>
                </c:pt>
                <c:pt idx="10318">
                  <c:v>9.6070403703703722</c:v>
                </c:pt>
                <c:pt idx="10319">
                  <c:v>9.680320617283952</c:v>
                </c:pt>
                <c:pt idx="10320">
                  <c:v>9.680320617283952</c:v>
                </c:pt>
                <c:pt idx="10321">
                  <c:v>9.680320617283952</c:v>
                </c:pt>
                <c:pt idx="10322">
                  <c:v>9.3871996296296309</c:v>
                </c:pt>
                <c:pt idx="10323">
                  <c:v>9.4165117283950615</c:v>
                </c:pt>
                <c:pt idx="10324">
                  <c:v>9.4678079012345684</c:v>
                </c:pt>
                <c:pt idx="10325">
                  <c:v>9.4604798765432108</c:v>
                </c:pt>
                <c:pt idx="10326">
                  <c:v>9.2333111111111119</c:v>
                </c:pt>
                <c:pt idx="10327">
                  <c:v>9.2333111111111119</c:v>
                </c:pt>
                <c:pt idx="10328">
                  <c:v>9.2333111111111119</c:v>
                </c:pt>
                <c:pt idx="10329">
                  <c:v>9.3871996296296309</c:v>
                </c:pt>
                <c:pt idx="10330">
                  <c:v>9.2699512345679018</c:v>
                </c:pt>
                <c:pt idx="10331">
                  <c:v>9.2992633333333323</c:v>
                </c:pt>
                <c:pt idx="10332">
                  <c:v>9.2699512345679018</c:v>
                </c:pt>
                <c:pt idx="10333">
                  <c:v>9.196670987654322</c:v>
                </c:pt>
                <c:pt idx="10334">
                  <c:v>9.196670987654322</c:v>
                </c:pt>
                <c:pt idx="10335">
                  <c:v>9.196670987654322</c:v>
                </c:pt>
                <c:pt idx="10336">
                  <c:v>9.1673588888888897</c:v>
                </c:pt>
                <c:pt idx="10337">
                  <c:v>9.2699512345679018</c:v>
                </c:pt>
                <c:pt idx="10338">
                  <c:v>9.2406391358024695</c:v>
                </c:pt>
                <c:pt idx="10339">
                  <c:v>9.2406391358024695</c:v>
                </c:pt>
                <c:pt idx="10340">
                  <c:v>9.182014938271605</c:v>
                </c:pt>
                <c:pt idx="10341">
                  <c:v>9.182014938271605</c:v>
                </c:pt>
                <c:pt idx="10342">
                  <c:v>9.182014938271605</c:v>
                </c:pt>
                <c:pt idx="10343">
                  <c:v>9.1233907407407422</c:v>
                </c:pt>
                <c:pt idx="10344">
                  <c:v>9.0647665432098758</c:v>
                </c:pt>
                <c:pt idx="10345">
                  <c:v>9.1380467901234574</c:v>
                </c:pt>
                <c:pt idx="10346">
                  <c:v>9.1706930949445145</c:v>
                </c:pt>
                <c:pt idx="10347">
                  <c:v>9.009675339087547</c:v>
                </c:pt>
                <c:pt idx="10348">
                  <c:v>9.009675339087547</c:v>
                </c:pt>
                <c:pt idx="10349">
                  <c:v>9.009675339087547</c:v>
                </c:pt>
                <c:pt idx="10350">
                  <c:v>9.1706930949445145</c:v>
                </c:pt>
                <c:pt idx="10351">
                  <c:v>8.9657614056720121</c:v>
                </c:pt>
                <c:pt idx="10352">
                  <c:v>8.6730018495684362</c:v>
                </c:pt>
                <c:pt idx="10353">
                  <c:v>8.7388727496917387</c:v>
                </c:pt>
                <c:pt idx="10354">
                  <c:v>8.7461917385943284</c:v>
                </c:pt>
                <c:pt idx="10355">
                  <c:v>8.7461917385943284</c:v>
                </c:pt>
                <c:pt idx="10356">
                  <c:v>8.7461917385943284</c:v>
                </c:pt>
                <c:pt idx="10357">
                  <c:v>8.4095182490752158</c:v>
                </c:pt>
                <c:pt idx="10358">
                  <c:v>8.1972675709001237</c:v>
                </c:pt>
                <c:pt idx="10359">
                  <c:v>8.11675869297164</c:v>
                </c:pt>
                <c:pt idx="10360">
                  <c:v>8.2119055487053032</c:v>
                </c:pt>
                <c:pt idx="10361">
                  <c:v>8.1753106041923562</c:v>
                </c:pt>
                <c:pt idx="10362">
                  <c:v>8.1753106041923562</c:v>
                </c:pt>
                <c:pt idx="10363">
                  <c:v>8.1753106041923562</c:v>
                </c:pt>
                <c:pt idx="10364">
                  <c:v>7.7654472256473497</c:v>
                </c:pt>
                <c:pt idx="10365">
                  <c:v>7.5312395807644892</c:v>
                </c:pt>
                <c:pt idx="10366">
                  <c:v>7.7215332922318147</c:v>
                </c:pt>
                <c:pt idx="10367">
                  <c:v>7.7947231812577069</c:v>
                </c:pt>
                <c:pt idx="10368">
                  <c:v>7.7361712700369933</c:v>
                </c:pt>
                <c:pt idx="10369">
                  <c:v>7.7361712700369933</c:v>
                </c:pt>
                <c:pt idx="10370">
                  <c:v>7.7361712700369933</c:v>
                </c:pt>
                <c:pt idx="10371">
                  <c:v>7.7215332922318147</c:v>
                </c:pt>
                <c:pt idx="10372">
                  <c:v>7.5166016029593097</c:v>
                </c:pt>
                <c:pt idx="10373">
                  <c:v>7.6044294697903831</c:v>
                </c:pt>
                <c:pt idx="10374">
                  <c:v>7.3921787916152901</c:v>
                </c:pt>
                <c:pt idx="10375">
                  <c:v>7.4873256473489533</c:v>
                </c:pt>
                <c:pt idx="10376">
                  <c:v>7.4873256473489533</c:v>
                </c:pt>
                <c:pt idx="10377">
                  <c:v>7.4689066420664227</c:v>
                </c:pt>
                <c:pt idx="10378">
                  <c:v>7.4251007380073801</c:v>
                </c:pt>
                <c:pt idx="10379">
                  <c:v>7.6003243542435435</c:v>
                </c:pt>
                <c:pt idx="10380">
                  <c:v>7.6149263222632237</c:v>
                </c:pt>
                <c:pt idx="10381">
                  <c:v>7.6587322263222637</c:v>
                </c:pt>
                <c:pt idx="10382">
                  <c:v>7.7317420664206651</c:v>
                </c:pt>
                <c:pt idx="10383">
                  <c:v>7.7317420664206651</c:v>
                </c:pt>
                <c:pt idx="10384">
                  <c:v>7.7317420664206651</c:v>
                </c:pt>
                <c:pt idx="10385">
                  <c:v>7.9507715867158693</c:v>
                </c:pt>
                <c:pt idx="10386">
                  <c:v>7.8193538745387468</c:v>
                </c:pt>
                <c:pt idx="10387">
                  <c:v>7.8193538745387468</c:v>
                </c:pt>
                <c:pt idx="10388">
                  <c:v>7.571120418204182</c:v>
                </c:pt>
                <c:pt idx="10389">
                  <c:v>7.5127125461254627</c:v>
                </c:pt>
                <c:pt idx="10390">
                  <c:v>7.5127125461254627</c:v>
                </c:pt>
                <c:pt idx="10391">
                  <c:v>7.5127125461254627</c:v>
                </c:pt>
                <c:pt idx="10392">
                  <c:v>7.4543046740467416</c:v>
                </c:pt>
                <c:pt idx="10393">
                  <c:v>7.5857223862238632</c:v>
                </c:pt>
                <c:pt idx="10394">
                  <c:v>7.8485578105781073</c:v>
                </c:pt>
                <c:pt idx="10395">
                  <c:v>7.7171400984009857</c:v>
                </c:pt>
                <c:pt idx="10396">
                  <c:v>7.8631597785977867</c:v>
                </c:pt>
                <c:pt idx="10397">
                  <c:v>7.8631597785977867</c:v>
                </c:pt>
                <c:pt idx="10398">
                  <c:v>7.8631597785977867</c:v>
                </c:pt>
                <c:pt idx="10399">
                  <c:v>7.8193538745387468</c:v>
                </c:pt>
                <c:pt idx="10400">
                  <c:v>7.833955842558427</c:v>
                </c:pt>
                <c:pt idx="10401">
                  <c:v>7.7025381303813054</c:v>
                </c:pt>
                <c:pt idx="10402">
                  <c:v>7.855858794587947</c:v>
                </c:pt>
                <c:pt idx="10403">
                  <c:v>7.775547970479705</c:v>
                </c:pt>
                <c:pt idx="10404">
                  <c:v>7.775547970479705</c:v>
                </c:pt>
                <c:pt idx="10405">
                  <c:v>7.775547970479705</c:v>
                </c:pt>
                <c:pt idx="10406">
                  <c:v>7.7901499384993853</c:v>
                </c:pt>
                <c:pt idx="10407">
                  <c:v>8.0722603194103204</c:v>
                </c:pt>
                <c:pt idx="10408">
                  <c:v>7.984756142506142</c:v>
                </c:pt>
                <c:pt idx="10409">
                  <c:v>7.7951637592137581</c:v>
                </c:pt>
                <c:pt idx="10410">
                  <c:v>7.8024557739557725</c:v>
                </c:pt>
                <c:pt idx="10411">
                  <c:v>7.8024557739557725</c:v>
                </c:pt>
                <c:pt idx="10412">
                  <c:v>7.8024557739557725</c:v>
                </c:pt>
                <c:pt idx="10413">
                  <c:v>7.7805797297297294</c:v>
                </c:pt>
                <c:pt idx="10414">
                  <c:v>7.8972519656019662</c:v>
                </c:pt>
                <c:pt idx="10415">
                  <c:v>7.8097477886977895</c:v>
                </c:pt>
                <c:pt idx="10416">
                  <c:v>7.7805797297297294</c:v>
                </c:pt>
                <c:pt idx="10417">
                  <c:v>7.7368276412776398</c:v>
                </c:pt>
                <c:pt idx="10418">
                  <c:v>7.7368276412776398</c:v>
                </c:pt>
                <c:pt idx="10419">
                  <c:v>7.7368276412776398</c:v>
                </c:pt>
                <c:pt idx="10420">
                  <c:v>7.7805797297297294</c:v>
                </c:pt>
                <c:pt idx="10421">
                  <c:v>7.7659957002456999</c:v>
                </c:pt>
                <c:pt idx="10422">
                  <c:v>7.8097477886977895</c:v>
                </c:pt>
                <c:pt idx="10423">
                  <c:v>7.7951637592137581</c:v>
                </c:pt>
                <c:pt idx="10424">
                  <c:v>7.8243318181818182</c:v>
                </c:pt>
                <c:pt idx="10425">
                  <c:v>7.8243318181818182</c:v>
                </c:pt>
                <c:pt idx="10426">
                  <c:v>7.8243318181818182</c:v>
                </c:pt>
                <c:pt idx="10427">
                  <c:v>7.984756142506142</c:v>
                </c:pt>
                <c:pt idx="10428">
                  <c:v>8.0649683046683052</c:v>
                </c:pt>
                <c:pt idx="10429">
                  <c:v>8.2764367321867311</c:v>
                </c:pt>
                <c:pt idx="10430">
                  <c:v>8.466029115479115</c:v>
                </c:pt>
                <c:pt idx="10431">
                  <c:v>8.3347728501228495</c:v>
                </c:pt>
                <c:pt idx="10432">
                  <c:v>8.3347728501228495</c:v>
                </c:pt>
                <c:pt idx="10433">
                  <c:v>8.3347728501228495</c:v>
                </c:pt>
                <c:pt idx="10434">
                  <c:v>8.2472686732186737</c:v>
                </c:pt>
                <c:pt idx="10435">
                  <c:v>8.2764367321867311</c:v>
                </c:pt>
                <c:pt idx="10436">
                  <c:v>8.1597644963144962</c:v>
                </c:pt>
                <c:pt idx="10437">
                  <c:v>8.0576762899262899</c:v>
                </c:pt>
                <c:pt idx="10438">
                  <c:v>7.9215408088235311</c:v>
                </c:pt>
                <c:pt idx="10439">
                  <c:v>7.9215408088235311</c:v>
                </c:pt>
                <c:pt idx="10440">
                  <c:v>7.9215408088235311</c:v>
                </c:pt>
                <c:pt idx="10441">
                  <c:v>7.8051545343137265</c:v>
                </c:pt>
                <c:pt idx="10442">
                  <c:v>7.936089093137257</c:v>
                </c:pt>
                <c:pt idx="10443">
                  <c:v>7.8778959558823534</c:v>
                </c:pt>
                <c:pt idx="10444">
                  <c:v>7.914266666666669</c:v>
                </c:pt>
                <c:pt idx="10445">
                  <c:v>7.6887682598039229</c:v>
                </c:pt>
                <c:pt idx="10446">
                  <c:v>7.6887682598039229</c:v>
                </c:pt>
                <c:pt idx="10447">
                  <c:v>7.6887682598039229</c:v>
                </c:pt>
                <c:pt idx="10448">
                  <c:v>7.7615096813725497</c:v>
                </c:pt>
                <c:pt idx="10449">
                  <c:v>7.5432854166666674</c:v>
                </c:pt>
                <c:pt idx="10450">
                  <c:v>7.5287371323529406</c:v>
                </c:pt>
                <c:pt idx="10451">
                  <c:v>7.5578337009803942</c:v>
                </c:pt>
                <c:pt idx="10452">
                  <c:v>7.5287371323529406</c:v>
                </c:pt>
                <c:pt idx="10453">
                  <c:v>7.5287371323529406</c:v>
                </c:pt>
                <c:pt idx="10454">
                  <c:v>7.5287371323529406</c:v>
                </c:pt>
                <c:pt idx="10455">
                  <c:v>7.4559957107843138</c:v>
                </c:pt>
                <c:pt idx="10456">
                  <c:v>7.4123508578431379</c:v>
                </c:pt>
                <c:pt idx="10457">
                  <c:v>7.4123508578431379</c:v>
                </c:pt>
                <c:pt idx="10458">
                  <c:v>7.5287371323529406</c:v>
                </c:pt>
                <c:pt idx="10459">
                  <c:v>7.5432854166666674</c:v>
                </c:pt>
                <c:pt idx="10460">
                  <c:v>7.5432854166666674</c:v>
                </c:pt>
                <c:pt idx="10461">
                  <c:v>7.5432854166666674</c:v>
                </c:pt>
                <c:pt idx="10462">
                  <c:v>7.4850922794117647</c:v>
                </c:pt>
                <c:pt idx="10463">
                  <c:v>7.3396094362745101</c:v>
                </c:pt>
                <c:pt idx="10464">
                  <c:v>7.2232231617647065</c:v>
                </c:pt>
                <c:pt idx="10465">
                  <c:v>7.0922886029411769</c:v>
                </c:pt>
                <c:pt idx="10466">
                  <c:v>6.7867746323529419</c:v>
                </c:pt>
                <c:pt idx="10467">
                  <c:v>6.7867746323529419</c:v>
                </c:pt>
                <c:pt idx="10468">
                  <c:v>6.7867746323529419</c:v>
                </c:pt>
                <c:pt idx="10469">
                  <c:v>6.8075286413708707</c:v>
                </c:pt>
                <c:pt idx="10470">
                  <c:v>6.9818943696450422</c:v>
                </c:pt>
                <c:pt idx="10471">
                  <c:v>7.0472815177478578</c:v>
                </c:pt>
                <c:pt idx="10472">
                  <c:v>7.1998515299877601</c:v>
                </c:pt>
                <c:pt idx="10473">
                  <c:v>7.3015648714810286</c:v>
                </c:pt>
                <c:pt idx="10474">
                  <c:v>7.3015648714810286</c:v>
                </c:pt>
                <c:pt idx="10475">
                  <c:v>7.3015648714810286</c:v>
                </c:pt>
                <c:pt idx="10476">
                  <c:v>7.3306258261933914</c:v>
                </c:pt>
                <c:pt idx="10477">
                  <c:v>7.1417296205630354</c:v>
                </c:pt>
                <c:pt idx="10478">
                  <c:v>7.1998515299877601</c:v>
                </c:pt>
                <c:pt idx="10479">
                  <c:v>7.3306258261933914</c:v>
                </c:pt>
                <c:pt idx="10480">
                  <c:v>7.3015648714810286</c:v>
                </c:pt>
                <c:pt idx="10481">
                  <c:v>7.3015648714810286</c:v>
                </c:pt>
                <c:pt idx="10482">
                  <c:v>7.3015648714810286</c:v>
                </c:pt>
                <c:pt idx="10483">
                  <c:v>7.2143820073439402</c:v>
                </c:pt>
                <c:pt idx="10484">
                  <c:v>7.2143820073439402</c:v>
                </c:pt>
                <c:pt idx="10485">
                  <c:v>7.1707905752753991</c:v>
                </c:pt>
                <c:pt idx="10486">
                  <c:v>7.2870343941248468</c:v>
                </c:pt>
                <c:pt idx="10487">
                  <c:v>7.2289124847001229</c:v>
                </c:pt>
                <c:pt idx="10488">
                  <c:v>7.2289124847001229</c:v>
                </c:pt>
                <c:pt idx="10489">
                  <c:v>7.2289124847001229</c:v>
                </c:pt>
                <c:pt idx="10490">
                  <c:v>7.0690772337821306</c:v>
                </c:pt>
                <c:pt idx="10491">
                  <c:v>7.1271991432068544</c:v>
                </c:pt>
                <c:pt idx="10492">
                  <c:v>7.3451563035495715</c:v>
                </c:pt>
                <c:pt idx="10493">
                  <c:v>7.5049915544675638</c:v>
                </c:pt>
                <c:pt idx="10494">
                  <c:v>7.5049915544675638</c:v>
                </c:pt>
                <c:pt idx="10495">
                  <c:v>7.5049915544675638</c:v>
                </c:pt>
                <c:pt idx="10496">
                  <c:v>7.5049915544675638</c:v>
                </c:pt>
                <c:pt idx="10497">
                  <c:v>7.6793572827417371</c:v>
                </c:pt>
                <c:pt idx="10498">
                  <c:v>7.7956011015911892</c:v>
                </c:pt>
                <c:pt idx="10499">
                  <c:v>7.8343979204892973</c:v>
                </c:pt>
                <c:pt idx="10500">
                  <c:v>7.7037036085626918</c:v>
                </c:pt>
                <c:pt idx="10501">
                  <c:v>7.5730092966360854</c:v>
                </c:pt>
                <c:pt idx="10502">
                  <c:v>7.5730092966360854</c:v>
                </c:pt>
                <c:pt idx="10503">
                  <c:v>7.5730092966360854</c:v>
                </c:pt>
                <c:pt idx="10504">
                  <c:v>7.3697070336391448</c:v>
                </c:pt>
                <c:pt idx="10505">
                  <c:v>7.4277933944954135</c:v>
                </c:pt>
                <c:pt idx="10506">
                  <c:v>7.4713581651376151</c:v>
                </c:pt>
                <c:pt idx="10507">
                  <c:v>7.297099082568808</c:v>
                </c:pt>
                <c:pt idx="10508">
                  <c:v>6.9631025076452611</c:v>
                </c:pt>
                <c:pt idx="10509">
                  <c:v>6.9631025076452611</c:v>
                </c:pt>
                <c:pt idx="10510">
                  <c:v>6.9631025076452611</c:v>
                </c:pt>
                <c:pt idx="10511">
                  <c:v>7.0211888685015298</c:v>
                </c:pt>
                <c:pt idx="10512">
                  <c:v>7.0357104587155961</c:v>
                </c:pt>
                <c:pt idx="10513">
                  <c:v>6.9994064831804286</c:v>
                </c:pt>
                <c:pt idx="10514">
                  <c:v>7.1809263608562706</c:v>
                </c:pt>
                <c:pt idx="10515">
                  <c:v>7.1809263608562706</c:v>
                </c:pt>
                <c:pt idx="10516">
                  <c:v>7.1809263608562706</c:v>
                </c:pt>
                <c:pt idx="10517">
                  <c:v>7.1809263608562706</c:v>
                </c:pt>
                <c:pt idx="10518">
                  <c:v>7.108318409785932</c:v>
                </c:pt>
                <c:pt idx="10519">
                  <c:v>7.108318409785932</c:v>
                </c:pt>
                <c:pt idx="10520">
                  <c:v>7.108318409785932</c:v>
                </c:pt>
                <c:pt idx="10521">
                  <c:v>7.108318409785932</c:v>
                </c:pt>
                <c:pt idx="10522">
                  <c:v>7.0792752293577994</c:v>
                </c:pt>
                <c:pt idx="10523">
                  <c:v>7.0792752293577994</c:v>
                </c:pt>
                <c:pt idx="10524">
                  <c:v>7.0792752293577994</c:v>
                </c:pt>
                <c:pt idx="10525">
                  <c:v>7.2317519266055061</c:v>
                </c:pt>
                <c:pt idx="10526">
                  <c:v>7.209969541284404</c:v>
                </c:pt>
                <c:pt idx="10527">
                  <c:v>7.3551854434250776</c:v>
                </c:pt>
                <c:pt idx="10528">
                  <c:v>7.3842286238532111</c:v>
                </c:pt>
                <c:pt idx="10529">
                  <c:v>7.3334030581039764</c:v>
                </c:pt>
                <c:pt idx="10530">
                  <c:v>7.315505796217205</c:v>
                </c:pt>
                <c:pt idx="10531">
                  <c:v>7.315505796217205</c:v>
                </c:pt>
                <c:pt idx="10532">
                  <c:v>7.3082627211714462</c:v>
                </c:pt>
                <c:pt idx="10533">
                  <c:v>7.1416719951189744</c:v>
                </c:pt>
                <c:pt idx="10534">
                  <c:v>7.1706442953020142</c:v>
                </c:pt>
                <c:pt idx="10535">
                  <c:v>7.3227488712629647</c:v>
                </c:pt>
                <c:pt idx="10536">
                  <c:v>7.2792904209884082</c:v>
                </c:pt>
                <c:pt idx="10537">
                  <c:v>7.2792904209884082</c:v>
                </c:pt>
                <c:pt idx="10538">
                  <c:v>7.2792904209884082</c:v>
                </c:pt>
                <c:pt idx="10539">
                  <c:v>7.3010196461256864</c:v>
                </c:pt>
                <c:pt idx="10540">
                  <c:v>7.2503181208053693</c:v>
                </c:pt>
                <c:pt idx="10541">
                  <c:v>7.2648042708968887</c:v>
                </c:pt>
                <c:pt idx="10542">
                  <c:v>7.4531242220866378</c:v>
                </c:pt>
                <c:pt idx="10543">
                  <c:v>7.3082627211714462</c:v>
                </c:pt>
                <c:pt idx="10544">
                  <c:v>7.3082627211714462</c:v>
                </c:pt>
                <c:pt idx="10545">
                  <c:v>7.3082627211714462</c:v>
                </c:pt>
                <c:pt idx="10546">
                  <c:v>7.1778873703477739</c:v>
                </c:pt>
                <c:pt idx="10547">
                  <c:v>7.1634012202562545</c:v>
                </c:pt>
                <c:pt idx="10548">
                  <c:v>7.2358319707138499</c:v>
                </c:pt>
                <c:pt idx="10549">
                  <c:v>7.1923735204392916</c:v>
                </c:pt>
                <c:pt idx="10550">
                  <c:v>7.1199427699816962</c:v>
                </c:pt>
                <c:pt idx="10551">
                  <c:v>7.1199427699816962</c:v>
                </c:pt>
                <c:pt idx="10552">
                  <c:v>7.1199427699816962</c:v>
                </c:pt>
                <c:pt idx="10553">
                  <c:v>7.1344289200732156</c:v>
                </c:pt>
                <c:pt idx="10554">
                  <c:v>7.1126996949359373</c:v>
                </c:pt>
                <c:pt idx="10555">
                  <c:v>7.1634012202562545</c:v>
                </c:pt>
                <c:pt idx="10556">
                  <c:v>7.1489150701647359</c:v>
                </c:pt>
                <c:pt idx="10557">
                  <c:v>7.1561581452104939</c:v>
                </c:pt>
                <c:pt idx="10558">
                  <c:v>7.1561581452104939</c:v>
                </c:pt>
                <c:pt idx="10559">
                  <c:v>7.1561581452104939</c:v>
                </c:pt>
                <c:pt idx="10560">
                  <c:v>7.0461569774527728</c:v>
                </c:pt>
                <c:pt idx="10561">
                  <c:v>7.0606254722730046</c:v>
                </c:pt>
                <c:pt idx="10562">
                  <c:v>6.814661060329068</c:v>
                </c:pt>
                <c:pt idx="10563">
                  <c:v>6.9304090188909209</c:v>
                </c:pt>
                <c:pt idx="10564">
                  <c:v>6.923174771480805</c:v>
                </c:pt>
                <c:pt idx="10565">
                  <c:v>6.923174771480805</c:v>
                </c:pt>
                <c:pt idx="10566">
                  <c:v>6.923174771480805</c:v>
                </c:pt>
                <c:pt idx="10567">
                  <c:v>6.9521117611212677</c:v>
                </c:pt>
                <c:pt idx="10568">
                  <c:v>6.9304090188909209</c:v>
                </c:pt>
                <c:pt idx="10569">
                  <c:v>6.9810487507617314</c:v>
                </c:pt>
                <c:pt idx="10570">
                  <c:v>6.9955172455819623</c:v>
                </c:pt>
                <c:pt idx="10571">
                  <c:v>6.9521117611212677</c:v>
                </c:pt>
                <c:pt idx="10572">
                  <c:v>6.9521117611212677</c:v>
                </c:pt>
                <c:pt idx="10573">
                  <c:v>6.9521117611212677</c:v>
                </c:pt>
                <c:pt idx="10574">
                  <c:v>7.0823282145033515</c:v>
                </c:pt>
                <c:pt idx="10575">
                  <c:v>7.0967967093235833</c:v>
                </c:pt>
                <c:pt idx="10576">
                  <c:v>7.3427611212675208</c:v>
                </c:pt>
                <c:pt idx="10577">
                  <c:v>7.1980761730652043</c:v>
                </c:pt>
                <c:pt idx="10578">
                  <c:v>7.1691391834247415</c:v>
                </c:pt>
                <c:pt idx="10579">
                  <c:v>7.1691391834247415</c:v>
                </c:pt>
                <c:pt idx="10580">
                  <c:v>7.1691391834247415</c:v>
                </c:pt>
                <c:pt idx="10581">
                  <c:v>7.1112652041438151</c:v>
                </c:pt>
                <c:pt idx="10582">
                  <c:v>7.1257336989640461</c:v>
                </c:pt>
                <c:pt idx="10583">
                  <c:v>7.1112652041438151</c:v>
                </c:pt>
                <c:pt idx="10584">
                  <c:v>7.1402021937842788</c:v>
                </c:pt>
                <c:pt idx="10585">
                  <c:v>7.1402021937842788</c:v>
                </c:pt>
                <c:pt idx="10586">
                  <c:v>7.1402021937842788</c:v>
                </c:pt>
                <c:pt idx="10587">
                  <c:v>7.1402021937842788</c:v>
                </c:pt>
                <c:pt idx="10588">
                  <c:v>7.1402021937842788</c:v>
                </c:pt>
                <c:pt idx="10589">
                  <c:v>7.2921213893967103</c:v>
                </c:pt>
                <c:pt idx="10590">
                  <c:v>7.3138241316270562</c:v>
                </c:pt>
                <c:pt idx="10591">
                  <c:v>7.2715935523114359</c:v>
                </c:pt>
                <c:pt idx="10592">
                  <c:v>7.286035644768857</c:v>
                </c:pt>
                <c:pt idx="10593">
                  <c:v>7.286035644768857</c:v>
                </c:pt>
                <c:pt idx="10594">
                  <c:v>7.286035644768857</c:v>
                </c:pt>
                <c:pt idx="10595">
                  <c:v>7.1343936739659366</c:v>
                </c:pt>
                <c:pt idx="10596">
                  <c:v>7.3149198296836984</c:v>
                </c:pt>
                <c:pt idx="10597">
                  <c:v>7.4882249391727482</c:v>
                </c:pt>
                <c:pt idx="10598">
                  <c:v>7.5748774939172749</c:v>
                </c:pt>
                <c:pt idx="10599">
                  <c:v>7.6470879562043788</c:v>
                </c:pt>
                <c:pt idx="10600">
                  <c:v>7.6470879562043788</c:v>
                </c:pt>
                <c:pt idx="10601">
                  <c:v>7.6470879562043788</c:v>
                </c:pt>
                <c:pt idx="10602">
                  <c:v>7.7481826034063257</c:v>
                </c:pt>
                <c:pt idx="10603">
                  <c:v>7.5532143552311437</c:v>
                </c:pt>
                <c:pt idx="10604">
                  <c:v>7.5098880778588821</c:v>
                </c:pt>
                <c:pt idx="10605">
                  <c:v>7.4376776155717774</c:v>
                </c:pt>
                <c:pt idx="10606">
                  <c:v>7.4160144768856444</c:v>
                </c:pt>
                <c:pt idx="10607">
                  <c:v>7.4160144768856444</c:v>
                </c:pt>
                <c:pt idx="10608">
                  <c:v>7.4160144768856444</c:v>
                </c:pt>
                <c:pt idx="10609">
                  <c:v>7.4087934306569343</c:v>
                </c:pt>
                <c:pt idx="10610">
                  <c:v>7.4232355231143554</c:v>
                </c:pt>
                <c:pt idx="10611">
                  <c:v>7.4593407542579078</c:v>
                </c:pt>
                <c:pt idx="10612">
                  <c:v>7.4015723844282242</c:v>
                </c:pt>
                <c:pt idx="10613">
                  <c:v>7.3871302919708031</c:v>
                </c:pt>
                <c:pt idx="10614">
                  <c:v>7.3871302919708031</c:v>
                </c:pt>
                <c:pt idx="10615">
                  <c:v>7.3871302919708031</c:v>
                </c:pt>
                <c:pt idx="10616">
                  <c:v>7.4882249391727482</c:v>
                </c:pt>
                <c:pt idx="10617">
                  <c:v>7.3871302919708031</c:v>
                </c:pt>
                <c:pt idx="10618">
                  <c:v>7.3582461070559608</c:v>
                </c:pt>
                <c:pt idx="10619">
                  <c:v>7.5604354014598538</c:v>
                </c:pt>
                <c:pt idx="10620">
                  <c:v>7.5748774939172749</c:v>
                </c:pt>
                <c:pt idx="10621">
                  <c:v>7.5748774939172749</c:v>
                </c:pt>
                <c:pt idx="10622">
                  <c:v>7.5610799028536757</c:v>
                </c:pt>
                <c:pt idx="10623">
                  <c:v>7.6691982999392847</c:v>
                </c:pt>
                <c:pt idx="10624">
                  <c:v>7.8782272009714633</c:v>
                </c:pt>
                <c:pt idx="10625">
                  <c:v>7.9791377049180348</c:v>
                </c:pt>
                <c:pt idx="10626">
                  <c:v>8.3107007893139038</c:v>
                </c:pt>
                <c:pt idx="10627">
                  <c:v>8.1665429265330918</c:v>
                </c:pt>
                <c:pt idx="10628">
                  <c:v>8.1665429265330918</c:v>
                </c:pt>
                <c:pt idx="10629">
                  <c:v>8.1665429265330918</c:v>
                </c:pt>
                <c:pt idx="10630">
                  <c:v>8.0872561020036446</c:v>
                </c:pt>
                <c:pt idx="10631">
                  <c:v>7.94309823922283</c:v>
                </c:pt>
                <c:pt idx="10632">
                  <c:v>7.8782272009714633</c:v>
                </c:pt>
                <c:pt idx="10633">
                  <c:v>8.022385063752278</c:v>
                </c:pt>
                <c:pt idx="10634">
                  <c:v>8.1665429265330918</c:v>
                </c:pt>
                <c:pt idx="10635">
                  <c:v>8.1665429265330918</c:v>
                </c:pt>
                <c:pt idx="10636">
                  <c:v>8.1665429265330918</c:v>
                </c:pt>
                <c:pt idx="10637">
                  <c:v>8.2818692167577428</c:v>
                </c:pt>
                <c:pt idx="10638">
                  <c:v>7.8349798421372183</c:v>
                </c:pt>
                <c:pt idx="10639">
                  <c:v>7.8061482695810573</c:v>
                </c:pt>
                <c:pt idx="10640">
                  <c:v>8.0079692774741957</c:v>
                </c:pt>
                <c:pt idx="10641">
                  <c:v>8.1305034608378879</c:v>
                </c:pt>
                <c:pt idx="10642">
                  <c:v>8.1305034608378879</c:v>
                </c:pt>
                <c:pt idx="10643">
                  <c:v>8.1305034608378879</c:v>
                </c:pt>
                <c:pt idx="10644">
                  <c:v>7.9358903460837897</c:v>
                </c:pt>
                <c:pt idx="10645">
                  <c:v>7.9358903460837897</c:v>
                </c:pt>
                <c:pt idx="10646">
                  <c:v>7.8061482695810573</c:v>
                </c:pt>
                <c:pt idx="10647">
                  <c:v>8.0512166363084408</c:v>
                </c:pt>
                <c:pt idx="10648">
                  <c:v>8.1377113539769272</c:v>
                </c:pt>
                <c:pt idx="10649">
                  <c:v>8.1377113539769272</c:v>
                </c:pt>
                <c:pt idx="10650">
                  <c:v>8.1377113539769272</c:v>
                </c:pt>
                <c:pt idx="10651">
                  <c:v>8.0079692774741957</c:v>
                </c:pt>
                <c:pt idx="10652">
                  <c:v>7.6908219793564063</c:v>
                </c:pt>
                <c:pt idx="10653">
                  <c:v>7.5899114754098367</c:v>
                </c:pt>
                <c:pt idx="10654">
                  <c:v>7.6043272616879181</c:v>
                </c:pt>
                <c:pt idx="10655">
                  <c:v>7.5178325440194307</c:v>
                </c:pt>
                <c:pt idx="10656">
                  <c:v>7.5178325440194307</c:v>
                </c:pt>
                <c:pt idx="10657">
                  <c:v>7.5178325440194307</c:v>
                </c:pt>
                <c:pt idx="10658">
                  <c:v>7.6259509411050406</c:v>
                </c:pt>
                <c:pt idx="10659">
                  <c:v>7.5827035822707956</c:v>
                </c:pt>
                <c:pt idx="10660">
                  <c:v>7.6187430479660003</c:v>
                </c:pt>
                <c:pt idx="10661">
                  <c:v>7.7196535519125691</c:v>
                </c:pt>
                <c:pt idx="10662">
                  <c:v>7.6764061930783267</c:v>
                </c:pt>
                <c:pt idx="10663">
                  <c:v>7.6764061930783267</c:v>
                </c:pt>
                <c:pt idx="10664">
                  <c:v>7.6764061930783267</c:v>
                </c:pt>
                <c:pt idx="10665">
                  <c:v>7.3808825743776572</c:v>
                </c:pt>
                <c:pt idx="10666">
                  <c:v>7.2871799635701278</c:v>
                </c:pt>
                <c:pt idx="10667">
                  <c:v>7.2799720704310866</c:v>
                </c:pt>
                <c:pt idx="10668">
                  <c:v>7.2439326047358845</c:v>
                </c:pt>
                <c:pt idx="10669">
                  <c:v>7.3015957498482109</c:v>
                </c:pt>
                <c:pt idx="10670">
                  <c:v>7.3015957498482109</c:v>
                </c:pt>
                <c:pt idx="10671">
                  <c:v>7.3015957498482109</c:v>
                </c:pt>
                <c:pt idx="10672">
                  <c:v>7.3736746812386169</c:v>
                </c:pt>
                <c:pt idx="10673">
                  <c:v>7.3808825743776572</c:v>
                </c:pt>
                <c:pt idx="10674">
                  <c:v>7.3304273224043728</c:v>
                </c:pt>
                <c:pt idx="10675">
                  <c:v>7.3880904675166983</c:v>
                </c:pt>
                <c:pt idx="10676">
                  <c:v>7.3448431086824533</c:v>
                </c:pt>
                <c:pt idx="10677">
                  <c:v>7.3448431086824533</c:v>
                </c:pt>
                <c:pt idx="10678">
                  <c:v>7.3448431086824533</c:v>
                </c:pt>
                <c:pt idx="10679">
                  <c:v>7.3736746812386169</c:v>
                </c:pt>
                <c:pt idx="10680">
                  <c:v>7.2151010321797209</c:v>
                </c:pt>
                <c:pt idx="10681">
                  <c:v>7.1675018203883498</c:v>
                </c:pt>
                <c:pt idx="10682">
                  <c:v>7.253944053398059</c:v>
                </c:pt>
                <c:pt idx="10683">
                  <c:v>7.253944053398059</c:v>
                </c:pt>
                <c:pt idx="10684">
                  <c:v>7.253944053398059</c:v>
                </c:pt>
                <c:pt idx="10685">
                  <c:v>7.253944053398059</c:v>
                </c:pt>
                <c:pt idx="10686">
                  <c:v>7.0810595873786406</c:v>
                </c:pt>
                <c:pt idx="10687">
                  <c:v>7.1675018203883498</c:v>
                </c:pt>
                <c:pt idx="10688">
                  <c:v>7.1675018203883498</c:v>
                </c:pt>
                <c:pt idx="10689">
                  <c:v>7.0882631067961164</c:v>
                </c:pt>
                <c:pt idx="10690">
                  <c:v>7.1386877427184459</c:v>
                </c:pt>
                <c:pt idx="10691">
                  <c:v>7.1386877427184459</c:v>
                </c:pt>
                <c:pt idx="10692">
                  <c:v>7.1386877427184459</c:v>
                </c:pt>
                <c:pt idx="10693">
                  <c:v>7.06665254854369</c:v>
                </c:pt>
                <c:pt idx="10694">
                  <c:v>7.0954666262135921</c:v>
                </c:pt>
                <c:pt idx="10695">
                  <c:v>7.037838470873786</c:v>
                </c:pt>
                <c:pt idx="10696">
                  <c:v>7.2395370145631075</c:v>
                </c:pt>
                <c:pt idx="10697">
                  <c:v>7.2827581310679603</c:v>
                </c:pt>
                <c:pt idx="10698">
                  <c:v>7.2827581310679603</c:v>
                </c:pt>
                <c:pt idx="10699">
                  <c:v>7.2827581310679603</c:v>
                </c:pt>
                <c:pt idx="10700">
                  <c:v>7.4412355582524263</c:v>
                </c:pt>
                <c:pt idx="10701">
                  <c:v>7.4124214805825233</c:v>
                </c:pt>
                <c:pt idx="10702">
                  <c:v>7.4700496359223303</c:v>
                </c:pt>
                <c:pt idx="10703">
                  <c:v>7.4988637135922334</c:v>
                </c:pt>
                <c:pt idx="10704">
                  <c:v>7.4412355582524263</c:v>
                </c:pt>
                <c:pt idx="10705">
                  <c:v>7.4412355582524263</c:v>
                </c:pt>
                <c:pt idx="10706">
                  <c:v>7.4412355582524263</c:v>
                </c:pt>
                <c:pt idx="10707">
                  <c:v>7.3836074029126202</c:v>
                </c:pt>
                <c:pt idx="10708">
                  <c:v>7.4844566747572818</c:v>
                </c:pt>
                <c:pt idx="10709">
                  <c:v>7.5997129854368932</c:v>
                </c:pt>
                <c:pt idx="10710">
                  <c:v>7.7870044902912632</c:v>
                </c:pt>
                <c:pt idx="10711">
                  <c:v>7.7496842676311033</c:v>
                </c:pt>
                <c:pt idx="10712">
                  <c:v>7.7496842676311033</c:v>
                </c:pt>
                <c:pt idx="10713">
                  <c:v>7.7496842676311033</c:v>
                </c:pt>
                <c:pt idx="10714">
                  <c:v>7.7639957805907169</c:v>
                </c:pt>
                <c:pt idx="10715">
                  <c:v>7.6137248945147684</c:v>
                </c:pt>
                <c:pt idx="10716">
                  <c:v>7.7210612417118742</c:v>
                </c:pt>
                <c:pt idx="10717">
                  <c:v>7.7139054852320674</c:v>
                </c:pt>
                <c:pt idx="10718">
                  <c:v>7.792618806509946</c:v>
                </c:pt>
                <c:pt idx="10719">
                  <c:v>7.792618806509946</c:v>
                </c:pt>
                <c:pt idx="10720">
                  <c:v>7.792618806509946</c:v>
                </c:pt>
                <c:pt idx="10721">
                  <c:v>7.8069303194695596</c:v>
                </c:pt>
                <c:pt idx="10722">
                  <c:v>7.7496842676311033</c:v>
                </c:pt>
                <c:pt idx="10723">
                  <c:v>7.7067497287522597</c:v>
                </c:pt>
                <c:pt idx="10724">
                  <c:v>7.8069303194695596</c:v>
                </c:pt>
                <c:pt idx="10725">
                  <c:v>7.7210612417118742</c:v>
                </c:pt>
                <c:pt idx="10726">
                  <c:v>7.7210612417118742</c:v>
                </c:pt>
                <c:pt idx="10727">
                  <c:v>7.7210612417118742</c:v>
                </c:pt>
                <c:pt idx="10728">
                  <c:v>7.7353727546714888</c:v>
                </c:pt>
                <c:pt idx="10729">
                  <c:v>7.6208806509945752</c:v>
                </c:pt>
                <c:pt idx="10730">
                  <c:v>7.5851018685955394</c:v>
                </c:pt>
                <c:pt idx="10731">
                  <c:v>7.6280364074743821</c:v>
                </c:pt>
                <c:pt idx="10732">
                  <c:v>7.4920770343580472</c:v>
                </c:pt>
                <c:pt idx="10733">
                  <c:v>7.4920770343580472</c:v>
                </c:pt>
                <c:pt idx="10734">
                  <c:v>7.4920770343580472</c:v>
                </c:pt>
                <c:pt idx="10735">
                  <c:v>7.234469801084991</c:v>
                </c:pt>
                <c:pt idx="10736">
                  <c:v>7.2559370705244133</c:v>
                </c:pt>
                <c:pt idx="10737">
                  <c:v>7.2845600964436406</c:v>
                </c:pt>
                <c:pt idx="10738">
                  <c:v>7.0985104279686562</c:v>
                </c:pt>
                <c:pt idx="10739">
                  <c:v>7.0197971066907776</c:v>
                </c:pt>
                <c:pt idx="10740">
                  <c:v>7.0197971066907776</c:v>
                </c:pt>
                <c:pt idx="10741">
                  <c:v>7.0197971066907776</c:v>
                </c:pt>
                <c:pt idx="10742">
                  <c:v>7.0584769879518081</c:v>
                </c:pt>
                <c:pt idx="10743">
                  <c:v>7.1299914457831335</c:v>
                </c:pt>
                <c:pt idx="10744">
                  <c:v>7.1657486746987962</c:v>
                </c:pt>
                <c:pt idx="10745">
                  <c:v>7.1156885542168675</c:v>
                </c:pt>
                <c:pt idx="10746">
                  <c:v>7.0227197590361454</c:v>
                </c:pt>
                <c:pt idx="10747">
                  <c:v>7.0227197590361454</c:v>
                </c:pt>
                <c:pt idx="10748">
                  <c:v>7.0227197590361454</c:v>
                </c:pt>
                <c:pt idx="10749">
                  <c:v>7.1299914457831335</c:v>
                </c:pt>
                <c:pt idx="10750">
                  <c:v>7.1085371084337341</c:v>
                </c:pt>
                <c:pt idx="10751">
                  <c:v>7.0727798795180732</c:v>
                </c:pt>
                <c:pt idx="10752">
                  <c:v>7.3445348192771078</c:v>
                </c:pt>
                <c:pt idx="10753">
                  <c:v>7.3016261445783135</c:v>
                </c:pt>
                <c:pt idx="10754">
                  <c:v>7.3016261445783135</c:v>
                </c:pt>
                <c:pt idx="10755">
                  <c:v>7.3016261445783135</c:v>
                </c:pt>
                <c:pt idx="10756">
                  <c:v>7.3588377108433729</c:v>
                </c:pt>
                <c:pt idx="10757">
                  <c:v>7.2015059036144589</c:v>
                </c:pt>
                <c:pt idx="10758">
                  <c:v>7.2158087951807222</c:v>
                </c:pt>
                <c:pt idx="10759">
                  <c:v>7.2444145783132541</c:v>
                </c:pt>
                <c:pt idx="10760">
                  <c:v>7.137142891566266</c:v>
                </c:pt>
                <c:pt idx="10761">
                  <c:v>7.137142891566266</c:v>
                </c:pt>
                <c:pt idx="10762">
                  <c:v>7.137142891566266</c:v>
                </c:pt>
                <c:pt idx="10763">
                  <c:v>7.1442943373493986</c:v>
                </c:pt>
                <c:pt idx="10764">
                  <c:v>7.2372631325301207</c:v>
                </c:pt>
                <c:pt idx="10765">
                  <c:v>7.294474698795181</c:v>
                </c:pt>
                <c:pt idx="10766">
                  <c:v>7.3588377108433729</c:v>
                </c:pt>
                <c:pt idx="10767">
                  <c:v>7.2587174698795183</c:v>
                </c:pt>
                <c:pt idx="10768">
                  <c:v>7.2587174698795183</c:v>
                </c:pt>
                <c:pt idx="10769">
                  <c:v>7.2587174698795183</c:v>
                </c:pt>
                <c:pt idx="10770">
                  <c:v>7.3731406024096389</c:v>
                </c:pt>
                <c:pt idx="10771">
                  <c:v>7.4160492771084332</c:v>
                </c:pt>
                <c:pt idx="10772">
                  <c:v>7.5018666265060245</c:v>
                </c:pt>
                <c:pt idx="10773">
                  <c:v>7.5304724096385529</c:v>
                </c:pt>
                <c:pt idx="10774">
                  <c:v>7.573381084337349</c:v>
                </c:pt>
                <c:pt idx="10775">
                  <c:v>7.573381084337349</c:v>
                </c:pt>
                <c:pt idx="10776">
                  <c:v>7.573381084337349</c:v>
                </c:pt>
                <c:pt idx="10777">
                  <c:v>7.5447753012048198</c:v>
                </c:pt>
                <c:pt idx="10778">
                  <c:v>7.4160492771084332</c:v>
                </c:pt>
                <c:pt idx="10779">
                  <c:v>7.4589579518072293</c:v>
                </c:pt>
                <c:pt idx="10780">
                  <c:v>7.4875637349397595</c:v>
                </c:pt>
                <c:pt idx="10781">
                  <c:v>7.4303521686746992</c:v>
                </c:pt>
                <c:pt idx="10782">
                  <c:v>7.4303521686746992</c:v>
                </c:pt>
                <c:pt idx="10783">
                  <c:v>7.4303521686746992</c:v>
                </c:pt>
                <c:pt idx="10784">
                  <c:v>7.466109397590361</c:v>
                </c:pt>
                <c:pt idx="10785">
                  <c:v>7.3373833734939762</c:v>
                </c:pt>
                <c:pt idx="10786">
                  <c:v>7.2444145783132541</c:v>
                </c:pt>
                <c:pt idx="10787">
                  <c:v>7.294474698795181</c:v>
                </c:pt>
                <c:pt idx="10788">
                  <c:v>7.2658689156626508</c:v>
                </c:pt>
                <c:pt idx="10789">
                  <c:v>7.2658689156626508</c:v>
                </c:pt>
                <c:pt idx="10790">
                  <c:v>7.2658689156626508</c:v>
                </c:pt>
                <c:pt idx="10791">
                  <c:v>7.2158087951807222</c:v>
                </c:pt>
                <c:pt idx="10792">
                  <c:v>7.2372631325301207</c:v>
                </c:pt>
                <c:pt idx="10793">
                  <c:v>7.3159290361445795</c:v>
                </c:pt>
                <c:pt idx="10794">
                  <c:v>7.3445348192771078</c:v>
                </c:pt>
                <c:pt idx="10795">
                  <c:v>7.3659891566265072</c:v>
                </c:pt>
                <c:pt idx="10796">
                  <c:v>7.3659891566265072</c:v>
                </c:pt>
                <c:pt idx="10797">
                  <c:v>7.3659891566265072</c:v>
                </c:pt>
                <c:pt idx="10798">
                  <c:v>7.3588377108433729</c:v>
                </c:pt>
                <c:pt idx="10799">
                  <c:v>7.3945949397590365</c:v>
                </c:pt>
                <c:pt idx="10800">
                  <c:v>7.4947151807228929</c:v>
                </c:pt>
                <c:pt idx="10801">
                  <c:v>7.6735013253012045</c:v>
                </c:pt>
                <c:pt idx="10802">
                  <c:v>7.7807730120481926</c:v>
                </c:pt>
                <c:pt idx="10803">
                  <c:v>7.7481002999400133</c:v>
                </c:pt>
                <c:pt idx="10804">
                  <c:v>7.7481002999400133</c:v>
                </c:pt>
                <c:pt idx="10805">
                  <c:v>7.6484004799040193</c:v>
                </c:pt>
                <c:pt idx="10806">
                  <c:v>7.7481002999400133</c:v>
                </c:pt>
                <c:pt idx="10807">
                  <c:v>7.8050716256748665</c:v>
                </c:pt>
                <c:pt idx="10808">
                  <c:v>7.7196146370725867</c:v>
                </c:pt>
                <c:pt idx="10809">
                  <c:v>7.6911289742051601</c:v>
                </c:pt>
                <c:pt idx="10810">
                  <c:v>7.6911289742051601</c:v>
                </c:pt>
                <c:pt idx="10811">
                  <c:v>7.6911289742051601</c:v>
                </c:pt>
                <c:pt idx="10812">
                  <c:v>7.5771863227354537</c:v>
                </c:pt>
                <c:pt idx="10813">
                  <c:v>7.5771863227354537</c:v>
                </c:pt>
                <c:pt idx="10814">
                  <c:v>7.6768861427714468</c:v>
                </c:pt>
                <c:pt idx="10815">
                  <c:v>7.6127934013197374</c:v>
                </c:pt>
                <c:pt idx="10816">
                  <c:v>7.5487006598680271</c:v>
                </c:pt>
                <c:pt idx="10817">
                  <c:v>7.5487006598680271</c:v>
                </c:pt>
                <c:pt idx="10818">
                  <c:v>7.5487006598680271</c:v>
                </c:pt>
                <c:pt idx="10819">
                  <c:v>7.4632436712657482</c:v>
                </c:pt>
                <c:pt idx="10820">
                  <c:v>7.4846079184163168</c:v>
                </c:pt>
                <c:pt idx="10821">
                  <c:v>7.4205151769646083</c:v>
                </c:pt>
                <c:pt idx="10822">
                  <c:v>7.3920295140971826</c:v>
                </c:pt>
                <c:pt idx="10823">
                  <c:v>7.449000839832034</c:v>
                </c:pt>
                <c:pt idx="10824">
                  <c:v>7.449000839832034</c:v>
                </c:pt>
                <c:pt idx="10825">
                  <c:v>7.449000839832034</c:v>
                </c:pt>
                <c:pt idx="10826">
                  <c:v>7.2923296940611886</c:v>
                </c:pt>
                <c:pt idx="10827">
                  <c:v>7.3065725254949019</c:v>
                </c:pt>
                <c:pt idx="10828">
                  <c:v>7.2496011997600487</c:v>
                </c:pt>
                <c:pt idx="10829">
                  <c:v>7.2923296940611886</c:v>
                </c:pt>
                <c:pt idx="10830">
                  <c:v>7.2923296940611886</c:v>
                </c:pt>
                <c:pt idx="10831">
                  <c:v>7.2923296940611886</c:v>
                </c:pt>
                <c:pt idx="10832">
                  <c:v>7.2923296940611886</c:v>
                </c:pt>
                <c:pt idx="10833">
                  <c:v>7.263844031193762</c:v>
                </c:pt>
                <c:pt idx="10834">
                  <c:v>7.3317084380610424</c:v>
                </c:pt>
                <c:pt idx="10835">
                  <c:v>7.2961865948533822</c:v>
                </c:pt>
                <c:pt idx="10836">
                  <c:v>7.4027521244763621</c:v>
                </c:pt>
                <c:pt idx="10837">
                  <c:v>7.2748734889287858</c:v>
                </c:pt>
                <c:pt idx="10838">
                  <c:v>7.2748734889287858</c:v>
                </c:pt>
                <c:pt idx="10839">
                  <c:v>7.2748734889287858</c:v>
                </c:pt>
                <c:pt idx="10840">
                  <c:v>7.2961865948533822</c:v>
                </c:pt>
                <c:pt idx="10841">
                  <c:v>7.3672302812687018</c:v>
                </c:pt>
                <c:pt idx="10842">
                  <c:v>7.3672302812687018</c:v>
                </c:pt>
                <c:pt idx="10843">
                  <c:v>7.4027521244763621</c:v>
                </c:pt>
                <c:pt idx="10844">
                  <c:v>7.3885433871932982</c:v>
                </c:pt>
                <c:pt idx="10845">
                  <c:v>7.3885433871932982</c:v>
                </c:pt>
                <c:pt idx="10846">
                  <c:v>7.3885433871932982</c:v>
                </c:pt>
                <c:pt idx="10847">
                  <c:v>7.3317084380610424</c:v>
                </c:pt>
                <c:pt idx="10848">
                  <c:v>7.3174997007779785</c:v>
                </c:pt>
                <c:pt idx="10849">
                  <c:v>7.2180385397965292</c:v>
                </c:pt>
                <c:pt idx="10850">
                  <c:v>7.2606647516457228</c:v>
                </c:pt>
                <c:pt idx="10851">
                  <c:v>7.246456014362658</c:v>
                </c:pt>
                <c:pt idx="10852">
                  <c:v>7.246456014362658</c:v>
                </c:pt>
                <c:pt idx="10853">
                  <c:v>7.246456014362658</c:v>
                </c:pt>
                <c:pt idx="10854">
                  <c:v>7.246456014362658</c:v>
                </c:pt>
                <c:pt idx="10855">
                  <c:v>7.4666914422501502</c:v>
                </c:pt>
                <c:pt idx="10856">
                  <c:v>7.4880045481747466</c:v>
                </c:pt>
                <c:pt idx="10857">
                  <c:v>7.4737958108916818</c:v>
                </c:pt>
                <c:pt idx="10858">
                  <c:v>7.4311695990424909</c:v>
                </c:pt>
                <c:pt idx="10859">
                  <c:v>7.4311695990424909</c:v>
                </c:pt>
                <c:pt idx="10860">
                  <c:v>7.4311695990424909</c:v>
                </c:pt>
                <c:pt idx="10861">
                  <c:v>7.5661526032315987</c:v>
                </c:pt>
                <c:pt idx="10862">
                  <c:v>7.9071622980251348</c:v>
                </c:pt>
                <c:pt idx="10863">
                  <c:v>7.9426841412327951</c:v>
                </c:pt>
                <c:pt idx="10864">
                  <c:v>7.9378491060786667</c:v>
                </c:pt>
                <c:pt idx="10865">
                  <c:v>7.9095501787842659</c:v>
                </c:pt>
                <c:pt idx="10866">
                  <c:v>7.9095501787842659</c:v>
                </c:pt>
                <c:pt idx="10867">
                  <c:v>7.9095501787842659</c:v>
                </c:pt>
                <c:pt idx="10868">
                  <c:v>7.9590733015494628</c:v>
                </c:pt>
                <c:pt idx="10869">
                  <c:v>7.8388028605482702</c:v>
                </c:pt>
                <c:pt idx="10870">
                  <c:v>7.8105039332538722</c:v>
                </c:pt>
                <c:pt idx="10871">
                  <c:v>7.8954007151370664</c:v>
                </c:pt>
                <c:pt idx="10872">
                  <c:v>7.8246533969010743</c:v>
                </c:pt>
                <c:pt idx="10873">
                  <c:v>7.8246533969010743</c:v>
                </c:pt>
                <c:pt idx="10874">
                  <c:v>7.8246533969010743</c:v>
                </c:pt>
                <c:pt idx="10875">
                  <c:v>7.8105039332538722</c:v>
                </c:pt>
                <c:pt idx="10876">
                  <c:v>7.8388028605482702</c:v>
                </c:pt>
                <c:pt idx="10877">
                  <c:v>7.8954007151370664</c:v>
                </c:pt>
                <c:pt idx="10878">
                  <c:v>7.5699630512514888</c:v>
                </c:pt>
                <c:pt idx="10879">
                  <c:v>7.5275146603098921</c:v>
                </c:pt>
                <c:pt idx="10880">
                  <c:v>7.5275146603098921</c:v>
                </c:pt>
                <c:pt idx="10881">
                  <c:v>7.5275146603098921</c:v>
                </c:pt>
                <c:pt idx="10882">
                  <c:v>7.4143189511323015</c:v>
                </c:pt>
                <c:pt idx="10883">
                  <c:v>7.3577210965435054</c:v>
                </c:pt>
                <c:pt idx="10884">
                  <c:v>7.3435716328963059</c:v>
                </c:pt>
                <c:pt idx="10885">
                  <c:v>7.3718705601907022</c:v>
                </c:pt>
                <c:pt idx="10886">
                  <c:v>7.4143189511323015</c:v>
                </c:pt>
                <c:pt idx="10887">
                  <c:v>7.4143189511323015</c:v>
                </c:pt>
                <c:pt idx="10888">
                  <c:v>7.4143189511323015</c:v>
                </c:pt>
                <c:pt idx="10889">
                  <c:v>7.4143189511323015</c:v>
                </c:pt>
                <c:pt idx="10890">
                  <c:v>7.3294221692491055</c:v>
                </c:pt>
                <c:pt idx="10891">
                  <c:v>7.3577210965435054</c:v>
                </c:pt>
                <c:pt idx="10892">
                  <c:v>7.4567673420738965</c:v>
                </c:pt>
                <c:pt idx="10893">
                  <c:v>7.3577210965435054</c:v>
                </c:pt>
                <c:pt idx="10894">
                  <c:v>7.3577210965435054</c:v>
                </c:pt>
                <c:pt idx="10895">
                  <c:v>7.3445901249256407</c:v>
                </c:pt>
                <c:pt idx="10896">
                  <c:v>7.3445901249256407</c:v>
                </c:pt>
                <c:pt idx="10897">
                  <c:v>7.3728385484830454</c:v>
                </c:pt>
                <c:pt idx="10898">
                  <c:v>7.3657764425936954</c:v>
                </c:pt>
                <c:pt idx="10899">
                  <c:v>7.3657764425936954</c:v>
                </c:pt>
                <c:pt idx="10900">
                  <c:v>7.3375280190362888</c:v>
                </c:pt>
                <c:pt idx="10901">
                  <c:v>7.3375280190362888</c:v>
                </c:pt>
                <c:pt idx="10902">
                  <c:v>7.3375280190362888</c:v>
                </c:pt>
                <c:pt idx="10903">
                  <c:v>7.139789054134444</c:v>
                </c:pt>
                <c:pt idx="10904">
                  <c:v>7.1892237953599052</c:v>
                </c:pt>
                <c:pt idx="10905">
                  <c:v>7.2527827483640692</c:v>
                </c:pt>
                <c:pt idx="10906">
                  <c:v>7.2104101130279608</c:v>
                </c:pt>
                <c:pt idx="10907">
                  <c:v>7.1468511600237958</c:v>
                </c:pt>
                <c:pt idx="10908">
                  <c:v>7.1468511600237958</c:v>
                </c:pt>
                <c:pt idx="10909">
                  <c:v>7.1468511600237958</c:v>
                </c:pt>
                <c:pt idx="10910">
                  <c:v>7.196285901249257</c:v>
                </c:pt>
                <c:pt idx="10911">
                  <c:v>7.2739690660321248</c:v>
                </c:pt>
                <c:pt idx="10912">
                  <c:v>7.2033480071386089</c:v>
                </c:pt>
                <c:pt idx="10913">
                  <c:v>7.2739690660321248</c:v>
                </c:pt>
                <c:pt idx="10914">
                  <c:v>7.2386585365853664</c:v>
                </c:pt>
                <c:pt idx="10915">
                  <c:v>7.2386585365853664</c:v>
                </c:pt>
                <c:pt idx="10916">
                  <c:v>7.2386585365853664</c:v>
                </c:pt>
                <c:pt idx="10917">
                  <c:v>7.3163417013682333</c:v>
                </c:pt>
                <c:pt idx="10918">
                  <c:v>7.4434596073765622</c:v>
                </c:pt>
                <c:pt idx="10919">
                  <c:v>7.394024866151101</c:v>
                </c:pt>
                <c:pt idx="10920">
                  <c:v>7.3445901249256407</c:v>
                </c:pt>
                <c:pt idx="10921">
                  <c:v>7.3587143367043435</c:v>
                </c:pt>
                <c:pt idx="10922">
                  <c:v>7.3587143367043435</c:v>
                </c:pt>
                <c:pt idx="10923">
                  <c:v>7.3587143367043435</c:v>
                </c:pt>
                <c:pt idx="10924">
                  <c:v>7.3375280190362888</c:v>
                </c:pt>
                <c:pt idx="10925">
                  <c:v>7.3949516627078378</c:v>
                </c:pt>
                <c:pt idx="10926">
                  <c:v>7.2892087885985744</c:v>
                </c:pt>
                <c:pt idx="10927">
                  <c:v>7.2680602137767227</c:v>
                </c:pt>
                <c:pt idx="10928">
                  <c:v>7.2116640142517818</c:v>
                </c:pt>
                <c:pt idx="10929">
                  <c:v>7.2116640142517818</c:v>
                </c:pt>
                <c:pt idx="10930">
                  <c:v>7.2116640142517818</c:v>
                </c:pt>
                <c:pt idx="10931">
                  <c:v>7.1552678147268418</c:v>
                </c:pt>
                <c:pt idx="10932">
                  <c:v>7.2257630641330168</c:v>
                </c:pt>
                <c:pt idx="10933">
                  <c:v>7.2892087885985744</c:v>
                </c:pt>
                <c:pt idx="10934">
                  <c:v>7.2046144893111652</c:v>
                </c:pt>
                <c:pt idx="10935">
                  <c:v>7.2328125890736343</c:v>
                </c:pt>
                <c:pt idx="10936">
                  <c:v>7.2328125890736343</c:v>
                </c:pt>
                <c:pt idx="10937">
                  <c:v>7.2328125890736343</c:v>
                </c:pt>
                <c:pt idx="10938">
                  <c:v>7.2187135391923993</c:v>
                </c:pt>
                <c:pt idx="10939">
                  <c:v>7.3315059382422803</c:v>
                </c:pt>
                <c:pt idx="10940">
                  <c:v>7.3244564133016636</c:v>
                </c:pt>
                <c:pt idx="10941">
                  <c:v>7.3526545130641328</c:v>
                </c:pt>
                <c:pt idx="10942">
                  <c:v>7.3597040380047503</c:v>
                </c:pt>
                <c:pt idx="10943">
                  <c:v>7.3597040380047503</c:v>
                </c:pt>
                <c:pt idx="10944">
                  <c:v>7.3597040380047503</c:v>
                </c:pt>
                <c:pt idx="10945">
                  <c:v>7.3315059382422803</c:v>
                </c:pt>
                <c:pt idx="10946">
                  <c:v>7.2962583135391919</c:v>
                </c:pt>
                <c:pt idx="10947">
                  <c:v>7.3808526128266037</c:v>
                </c:pt>
                <c:pt idx="10948">
                  <c:v>7.3456049881235153</c:v>
                </c:pt>
                <c:pt idx="10949">
                  <c:v>7.3244564133016636</c:v>
                </c:pt>
                <c:pt idx="10950">
                  <c:v>7.3244564133016636</c:v>
                </c:pt>
                <c:pt idx="10951">
                  <c:v>7.3244564133016636</c:v>
                </c:pt>
                <c:pt idx="10952">
                  <c:v>7.3526545130641328</c:v>
                </c:pt>
                <c:pt idx="10953">
                  <c:v>7.3385554631828978</c:v>
                </c:pt>
                <c:pt idx="10954">
                  <c:v>7.571189786223278</c:v>
                </c:pt>
                <c:pt idx="10955">
                  <c:v>7.627585985748218</c:v>
                </c:pt>
                <c:pt idx="10956">
                  <c:v>7.5673142180094777</c:v>
                </c:pt>
                <c:pt idx="10957">
                  <c:v>7.5673142180094777</c:v>
                </c:pt>
                <c:pt idx="10958">
                  <c:v>7.5673142180094777</c:v>
                </c:pt>
                <c:pt idx="10959">
                  <c:v>7.6024783175355459</c:v>
                </c:pt>
                <c:pt idx="10960">
                  <c:v>7.4899531990521329</c:v>
                </c:pt>
                <c:pt idx="10961">
                  <c:v>7.2367716824644539</c:v>
                </c:pt>
                <c:pt idx="10962">
                  <c:v>7.2016075829383883</c:v>
                </c:pt>
                <c:pt idx="10963">
                  <c:v>7.278968601895734</c:v>
                </c:pt>
                <c:pt idx="10964">
                  <c:v>7.278968601895734</c:v>
                </c:pt>
                <c:pt idx="10965">
                  <c:v>7.278968601895734</c:v>
                </c:pt>
                <c:pt idx="10966">
                  <c:v>7.2367716824644539</c:v>
                </c:pt>
                <c:pt idx="10967">
                  <c:v>7.2578701421800949</c:v>
                </c:pt>
                <c:pt idx="10968">
                  <c:v>7.1805091232227491</c:v>
                </c:pt>
                <c:pt idx="10969">
                  <c:v>7.1875419431279619</c:v>
                </c:pt>
                <c:pt idx="10970">
                  <c:v>7.208640402843602</c:v>
                </c:pt>
                <c:pt idx="10971">
                  <c:v>7.208640402843602</c:v>
                </c:pt>
                <c:pt idx="10972">
                  <c:v>7.208640402843602</c:v>
                </c:pt>
                <c:pt idx="10973">
                  <c:v>7.1875419431279619</c:v>
                </c:pt>
                <c:pt idx="10974">
                  <c:v>7.2016075829383883</c:v>
                </c:pt>
                <c:pt idx="10975">
                  <c:v>7.2156732227488156</c:v>
                </c:pt>
                <c:pt idx="10976">
                  <c:v>7.3281983412322269</c:v>
                </c:pt>
                <c:pt idx="10977">
                  <c:v>7.3281983412322269</c:v>
                </c:pt>
                <c:pt idx="10978">
                  <c:v>7.3281983412322269</c:v>
                </c:pt>
                <c:pt idx="10979">
                  <c:v>7.3281983412322269</c:v>
                </c:pt>
                <c:pt idx="10980">
                  <c:v>7.370395260663507</c:v>
                </c:pt>
                <c:pt idx="10981">
                  <c:v>7.3985265402843599</c:v>
                </c:pt>
                <c:pt idx="10982">
                  <c:v>7.3422639810426542</c:v>
                </c:pt>
                <c:pt idx="10983">
                  <c:v>7.5251172985781984</c:v>
                </c:pt>
                <c:pt idx="10984">
                  <c:v>7.3985265402843599</c:v>
                </c:pt>
                <c:pt idx="10985">
                  <c:v>7.3985265402843599</c:v>
                </c:pt>
                <c:pt idx="10986">
                  <c:v>7.3985265402843599</c:v>
                </c:pt>
                <c:pt idx="10987">
                  <c:v>7.3556400472533969</c:v>
                </c:pt>
                <c:pt idx="10988">
                  <c:v>7.2855195510927357</c:v>
                </c:pt>
                <c:pt idx="10989">
                  <c:v>7.2644834022445357</c:v>
                </c:pt>
                <c:pt idx="10990">
                  <c:v>7.3346038984051987</c:v>
                </c:pt>
                <c:pt idx="10991">
                  <c:v>7.4117364441819253</c:v>
                </c:pt>
                <c:pt idx="10992">
                  <c:v>7.4117364441819253</c:v>
                </c:pt>
                <c:pt idx="10993">
                  <c:v>7.4117364441819253</c:v>
                </c:pt>
                <c:pt idx="10994">
                  <c:v>7.3275918487891314</c:v>
                </c:pt>
                <c:pt idx="10995">
                  <c:v>7.3977123449497943</c:v>
                </c:pt>
                <c:pt idx="10996">
                  <c:v>7.5169171884229184</c:v>
                </c:pt>
                <c:pt idx="10997">
                  <c:v>7.5169171884229184</c:v>
                </c:pt>
                <c:pt idx="10998">
                  <c:v>7.4187484937979926</c:v>
                </c:pt>
                <c:pt idx="10999">
                  <c:v>7.4187484937979926</c:v>
                </c:pt>
                <c:pt idx="11000">
                  <c:v>7.4187484937979926</c:v>
                </c:pt>
                <c:pt idx="11001">
                  <c:v>7.3416159480212642</c:v>
                </c:pt>
                <c:pt idx="11002">
                  <c:v>7.3275918487891314</c:v>
                </c:pt>
                <c:pt idx="11003">
                  <c:v>7.3766761961015952</c:v>
                </c:pt>
                <c:pt idx="11004">
                  <c:v>7.3346038984051987</c:v>
                </c:pt>
                <c:pt idx="11005">
                  <c:v>7.3556400472533969</c:v>
                </c:pt>
                <c:pt idx="11006">
                  <c:v>7.3556400472533969</c:v>
                </c:pt>
                <c:pt idx="11007">
                  <c:v>7.3556400472533969</c:v>
                </c:pt>
                <c:pt idx="11008">
                  <c:v>7.3416159480212642</c:v>
                </c:pt>
                <c:pt idx="11009">
                  <c:v>7.3766761961015952</c:v>
                </c:pt>
                <c:pt idx="11010">
                  <c:v>7.3275918487891314</c:v>
                </c:pt>
                <c:pt idx="11011">
                  <c:v>7.2153990549320728</c:v>
                </c:pt>
                <c:pt idx="11012">
                  <c:v>7.0821701122268159</c:v>
                </c:pt>
                <c:pt idx="11013">
                  <c:v>7.0821701122268159</c:v>
                </c:pt>
                <c:pt idx="11014">
                  <c:v>7.0821701122268159</c:v>
                </c:pt>
                <c:pt idx="11015">
                  <c:v>7.0961942114589478</c:v>
                </c:pt>
                <c:pt idx="11016">
                  <c:v>7.080940941176471</c:v>
                </c:pt>
                <c:pt idx="11017">
                  <c:v>7.0949072941176476</c:v>
                </c:pt>
                <c:pt idx="11018">
                  <c:v>7.0250755294117653</c:v>
                </c:pt>
                <c:pt idx="11019">
                  <c:v>7.1368063529411776</c:v>
                </c:pt>
                <c:pt idx="11020">
                  <c:v>7.1368063529411776</c:v>
                </c:pt>
                <c:pt idx="11021">
                  <c:v>7.1368063529411776</c:v>
                </c:pt>
                <c:pt idx="11022">
                  <c:v>7.0669745882352943</c:v>
                </c:pt>
                <c:pt idx="11023">
                  <c:v>7.0879241176470602</c:v>
                </c:pt>
                <c:pt idx="11024">
                  <c:v>7.1088736470588234</c:v>
                </c:pt>
                <c:pt idx="11025">
                  <c:v>7.1228400000000001</c:v>
                </c:pt>
                <c:pt idx="11026">
                  <c:v>7.0669745882352943</c:v>
                </c:pt>
                <c:pt idx="11027">
                  <c:v>7.0669745882352943</c:v>
                </c:pt>
                <c:pt idx="11028">
                  <c:v>7.0669745882352943</c:v>
                </c:pt>
                <c:pt idx="11029">
                  <c:v>7.080940941176471</c:v>
                </c:pt>
                <c:pt idx="11030">
                  <c:v>7.1158568235294126</c:v>
                </c:pt>
                <c:pt idx="11031">
                  <c:v>7.1507727058823534</c:v>
                </c:pt>
                <c:pt idx="11032">
                  <c:v>7.1088736470588234</c:v>
                </c:pt>
                <c:pt idx="11033">
                  <c:v>7.1158568235294126</c:v>
                </c:pt>
                <c:pt idx="11034">
                  <c:v>7.1158568235294126</c:v>
                </c:pt>
                <c:pt idx="11035">
                  <c:v>7.1158568235294126</c:v>
                </c:pt>
                <c:pt idx="11036">
                  <c:v>7.0250755294117653</c:v>
                </c:pt>
                <c:pt idx="11037">
                  <c:v>7.143789529411765</c:v>
                </c:pt>
                <c:pt idx="11038">
                  <c:v>7.1507727058823534</c:v>
                </c:pt>
                <c:pt idx="11039">
                  <c:v>7.16473905882353</c:v>
                </c:pt>
                <c:pt idx="11040">
                  <c:v>7.1228400000000001</c:v>
                </c:pt>
                <c:pt idx="11041">
                  <c:v>7.1228400000000001</c:v>
                </c:pt>
                <c:pt idx="11042">
                  <c:v>7.1228400000000001</c:v>
                </c:pt>
                <c:pt idx="11043">
                  <c:v>7.101890470588236</c:v>
                </c:pt>
                <c:pt idx="11044">
                  <c:v>7.080940941176471</c:v>
                </c:pt>
                <c:pt idx="11045">
                  <c:v>6.9133447058823529</c:v>
                </c:pt>
                <c:pt idx="11046">
                  <c:v>6.9133447058823529</c:v>
                </c:pt>
                <c:pt idx="11047">
                  <c:v>6.956223859649123</c:v>
                </c:pt>
                <c:pt idx="11048">
                  <c:v>6.956223859649123</c:v>
                </c:pt>
                <c:pt idx="11049">
                  <c:v>6.956223859649123</c:v>
                </c:pt>
                <c:pt idx="11050">
                  <c:v>6.9839932163742695</c:v>
                </c:pt>
                <c:pt idx="11051">
                  <c:v>7.1367246783625724</c:v>
                </c:pt>
                <c:pt idx="11052">
                  <c:v>7.1575516959064336</c:v>
                </c:pt>
                <c:pt idx="11053">
                  <c:v>7.1020129824561407</c:v>
                </c:pt>
                <c:pt idx="11054">
                  <c:v>7.0603589473684218</c:v>
                </c:pt>
                <c:pt idx="11055">
                  <c:v>7.0603589473684218</c:v>
                </c:pt>
                <c:pt idx="11056">
                  <c:v>7.0603589473684218</c:v>
                </c:pt>
                <c:pt idx="11057">
                  <c:v>7.1228400000000001</c:v>
                </c:pt>
                <c:pt idx="11058">
                  <c:v>7.1297823391812862</c:v>
                </c:pt>
                <c:pt idx="11059">
                  <c:v>7.1020129824561407</c:v>
                </c:pt>
                <c:pt idx="11060">
                  <c:v>7.1506093567251474</c:v>
                </c:pt>
                <c:pt idx="11061">
                  <c:v>7.0950706432748545</c:v>
                </c:pt>
                <c:pt idx="11062">
                  <c:v>7.0950706432748545</c:v>
                </c:pt>
                <c:pt idx="11063">
                  <c:v>7.0950706432748545</c:v>
                </c:pt>
                <c:pt idx="11064">
                  <c:v>7.0881283040935683</c:v>
                </c:pt>
                <c:pt idx="11065">
                  <c:v>7.0950706432748545</c:v>
                </c:pt>
                <c:pt idx="11066">
                  <c:v>7.0811859649122804</c:v>
                </c:pt>
                <c:pt idx="11067">
                  <c:v>6.9006851461988301</c:v>
                </c:pt>
                <c:pt idx="11068">
                  <c:v>6.9006851461988301</c:v>
                </c:pt>
                <c:pt idx="11069">
                  <c:v>6.9006851461988301</c:v>
                </c:pt>
                <c:pt idx="11070">
                  <c:v>6.9006851461988301</c:v>
                </c:pt>
                <c:pt idx="11071">
                  <c:v>6.8520887719298251</c:v>
                </c:pt>
                <c:pt idx="11072">
                  <c:v>6.949281520467836</c:v>
                </c:pt>
                <c:pt idx="11073">
                  <c:v>6.8590311111111113</c:v>
                </c:pt>
                <c:pt idx="11074">
                  <c:v>6.8729157894736845</c:v>
                </c:pt>
                <c:pt idx="11075">
                  <c:v>6.9006851461988301</c:v>
                </c:pt>
                <c:pt idx="11076">
                  <c:v>6.9006851461988301</c:v>
                </c:pt>
                <c:pt idx="11077">
                  <c:v>6.904722995904037</c:v>
                </c:pt>
                <c:pt idx="11078">
                  <c:v>6.9741870099473369</c:v>
                </c:pt>
                <c:pt idx="11079">
                  <c:v>6.9811334113516681</c:v>
                </c:pt>
                <c:pt idx="11080">
                  <c:v>6.9672406085430074</c:v>
                </c:pt>
                <c:pt idx="11081">
                  <c:v>7.0853294324166178</c:v>
                </c:pt>
                <c:pt idx="11082">
                  <c:v>6.9394550029256878</c:v>
                </c:pt>
                <c:pt idx="11083">
                  <c:v>6.9394550029256878</c:v>
                </c:pt>
                <c:pt idx="11084">
                  <c:v>6.9394550029256878</c:v>
                </c:pt>
                <c:pt idx="11085">
                  <c:v>6.9602942071386771</c:v>
                </c:pt>
                <c:pt idx="11086">
                  <c:v>6.9811334113516681</c:v>
                </c:pt>
                <c:pt idx="11087">
                  <c:v>6.9950262141603279</c:v>
                </c:pt>
                <c:pt idx="11088">
                  <c:v>6.9464014043300182</c:v>
                </c:pt>
                <c:pt idx="11089">
                  <c:v>6.9464014043300182</c:v>
                </c:pt>
                <c:pt idx="11090">
                  <c:v>6.9464014043300182</c:v>
                </c:pt>
                <c:pt idx="11091">
                  <c:v>6.9464014043300182</c:v>
                </c:pt>
                <c:pt idx="11092">
                  <c:v>6.9394550029256878</c:v>
                </c:pt>
                <c:pt idx="11093">
                  <c:v>7.0644902282036277</c:v>
                </c:pt>
                <c:pt idx="11094">
                  <c:v>6.9186157987126986</c:v>
                </c:pt>
                <c:pt idx="11095">
                  <c:v>6.9464014043300182</c:v>
                </c:pt>
                <c:pt idx="11096">
                  <c:v>6.9464014043300182</c:v>
                </c:pt>
                <c:pt idx="11097">
                  <c:v>6.9464014043300182</c:v>
                </c:pt>
                <c:pt idx="11098">
                  <c:v>6.9464014043300182</c:v>
                </c:pt>
                <c:pt idx="11099">
                  <c:v>6.9116693973083674</c:v>
                </c:pt>
                <c:pt idx="11100">
                  <c:v>6.9533478057343476</c:v>
                </c:pt>
                <c:pt idx="11101">
                  <c:v>6.9255622001170281</c:v>
                </c:pt>
                <c:pt idx="11102">
                  <c:v>6.8213661790520783</c:v>
                </c:pt>
                <c:pt idx="11103">
                  <c:v>6.8422053832650667</c:v>
                </c:pt>
                <c:pt idx="11104">
                  <c:v>6.8422053832650667</c:v>
                </c:pt>
                <c:pt idx="11105">
                  <c:v>6.8422053832650667</c:v>
                </c:pt>
                <c:pt idx="11106">
                  <c:v>6.8491517846693979</c:v>
                </c:pt>
                <c:pt idx="11107">
                  <c:v>6.8560981860737291</c:v>
                </c:pt>
                <c:pt idx="11108">
                  <c:v>6.8232813084112154</c:v>
                </c:pt>
                <c:pt idx="11109">
                  <c:v>6.788610163551402</c:v>
                </c:pt>
                <c:pt idx="11110">
                  <c:v>6.8440839953271047</c:v>
                </c:pt>
                <c:pt idx="11111">
                  <c:v>6.8440839953271047</c:v>
                </c:pt>
                <c:pt idx="11112">
                  <c:v>6.8440839953271047</c:v>
                </c:pt>
                <c:pt idx="11113">
                  <c:v>6.9689001168224314</c:v>
                </c:pt>
                <c:pt idx="11114">
                  <c:v>7.0382424065420572</c:v>
                </c:pt>
                <c:pt idx="11115">
                  <c:v>7.0313081775700947</c:v>
                </c:pt>
                <c:pt idx="11116">
                  <c:v>7.0174397196261689</c:v>
                </c:pt>
                <c:pt idx="11117">
                  <c:v>6.975834345794393</c:v>
                </c:pt>
                <c:pt idx="11118">
                  <c:v>6.975834345794393</c:v>
                </c:pt>
                <c:pt idx="11119">
                  <c:v>6.975834345794393</c:v>
                </c:pt>
                <c:pt idx="11120">
                  <c:v>6.948097429906543</c:v>
                </c:pt>
                <c:pt idx="11121">
                  <c:v>6.934228971962618</c:v>
                </c:pt>
                <c:pt idx="11122">
                  <c:v>7.0174397196261689</c:v>
                </c:pt>
                <c:pt idx="11123">
                  <c:v>7.0243739485981322</c:v>
                </c:pt>
                <c:pt idx="11124">
                  <c:v>7.0105054906542064</c:v>
                </c:pt>
                <c:pt idx="11125">
                  <c:v>7.0105054906542064</c:v>
                </c:pt>
                <c:pt idx="11126">
                  <c:v>7.0105054906542064</c:v>
                </c:pt>
                <c:pt idx="11127">
                  <c:v>6.961965887850468</c:v>
                </c:pt>
                <c:pt idx="11128">
                  <c:v>6.948097429906543</c:v>
                </c:pt>
                <c:pt idx="11129">
                  <c:v>6.8787551401869163</c:v>
                </c:pt>
                <c:pt idx="11130">
                  <c:v>6.8856893691588787</c:v>
                </c:pt>
                <c:pt idx="11131">
                  <c:v>6.8718209112149546</c:v>
                </c:pt>
                <c:pt idx="11132">
                  <c:v>6.8718209112149546</c:v>
                </c:pt>
                <c:pt idx="11133">
                  <c:v>6.8718209112149546</c:v>
                </c:pt>
                <c:pt idx="11134">
                  <c:v>6.8926235981308412</c:v>
                </c:pt>
                <c:pt idx="11135">
                  <c:v>6.8718209112149546</c:v>
                </c:pt>
                <c:pt idx="11136">
                  <c:v>6.906492056074768</c:v>
                </c:pt>
                <c:pt idx="11137">
                  <c:v>6.934228971962618</c:v>
                </c:pt>
                <c:pt idx="11138">
                  <c:v>6.9353242740998855</c:v>
                </c:pt>
                <c:pt idx="11139">
                  <c:v>6.9353242740998855</c:v>
                </c:pt>
                <c:pt idx="11140">
                  <c:v>6.9353242740998855</c:v>
                </c:pt>
                <c:pt idx="11141">
                  <c:v>6.8939605110336819</c:v>
                </c:pt>
                <c:pt idx="11142">
                  <c:v>6.8801725900116155</c:v>
                </c:pt>
                <c:pt idx="11143">
                  <c:v>6.8663846689895482</c:v>
                </c:pt>
                <c:pt idx="11144">
                  <c:v>6.8870665505226487</c:v>
                </c:pt>
                <c:pt idx="11145">
                  <c:v>6.8594907084785133</c:v>
                </c:pt>
                <c:pt idx="11146">
                  <c:v>6.8594907084785133</c:v>
                </c:pt>
                <c:pt idx="11147">
                  <c:v>6.8594907084785133</c:v>
                </c:pt>
                <c:pt idx="11148">
                  <c:v>6.8732786295005814</c:v>
                </c:pt>
                <c:pt idx="11149">
                  <c:v>6.8319148664343796</c:v>
                </c:pt>
                <c:pt idx="11150">
                  <c:v>6.8457027874564469</c:v>
                </c:pt>
                <c:pt idx="11151">
                  <c:v>6.8525967479674801</c:v>
                </c:pt>
                <c:pt idx="11152">
                  <c:v>6.8939605110336819</c:v>
                </c:pt>
                <c:pt idx="11153">
                  <c:v>6.8939605110336819</c:v>
                </c:pt>
                <c:pt idx="11154">
                  <c:v>6.8939605110336819</c:v>
                </c:pt>
                <c:pt idx="11155">
                  <c:v>6.9077484320557501</c:v>
                </c:pt>
                <c:pt idx="11156">
                  <c:v>6.9146423925667833</c:v>
                </c:pt>
                <c:pt idx="11157">
                  <c:v>6.8525967479674801</c:v>
                </c:pt>
                <c:pt idx="11158">
                  <c:v>6.8663846689895482</c:v>
                </c:pt>
                <c:pt idx="11159">
                  <c:v>6.7905511033681778</c:v>
                </c:pt>
                <c:pt idx="11160">
                  <c:v>6.7905511033681778</c:v>
                </c:pt>
                <c:pt idx="11161">
                  <c:v>6.7905511033681778</c:v>
                </c:pt>
                <c:pt idx="11162">
                  <c:v>6.8112329849012774</c:v>
                </c:pt>
                <c:pt idx="11163">
                  <c:v>6.7905511033681778</c:v>
                </c:pt>
                <c:pt idx="11164">
                  <c:v>6.8181269454123123</c:v>
                </c:pt>
                <c:pt idx="11165">
                  <c:v>6.8388088269454128</c:v>
                </c:pt>
                <c:pt idx="11166">
                  <c:v>6.8250209059233464</c:v>
                </c:pt>
                <c:pt idx="11167">
                  <c:v>6.8250209059233464</c:v>
                </c:pt>
                <c:pt idx="11168">
                  <c:v>6.8250209059233464</c:v>
                </c:pt>
                <c:pt idx="11169">
                  <c:v>6.8602531557614359</c:v>
                </c:pt>
                <c:pt idx="11170">
                  <c:v>6.8533791546033598</c:v>
                </c:pt>
                <c:pt idx="11171">
                  <c:v>6.8465051534452828</c:v>
                </c:pt>
                <c:pt idx="11172">
                  <c:v>6.8121351476548941</c:v>
                </c:pt>
                <c:pt idx="11173">
                  <c:v>6.7640171395483506</c:v>
                </c:pt>
                <c:pt idx="11174">
                  <c:v>6.7640171395483506</c:v>
                </c:pt>
                <c:pt idx="11175">
                  <c:v>6.7640171395483506</c:v>
                </c:pt>
                <c:pt idx="11176">
                  <c:v>6.7777651418645055</c:v>
                </c:pt>
                <c:pt idx="11177">
                  <c:v>6.7365211349160408</c:v>
                </c:pt>
                <c:pt idx="11178">
                  <c:v>6.7158991314418071</c:v>
                </c:pt>
                <c:pt idx="11179">
                  <c:v>6.722773132599885</c:v>
                </c:pt>
                <c:pt idx="11180">
                  <c:v>6.7571431383902736</c:v>
                </c:pt>
                <c:pt idx="11181">
                  <c:v>6.7571431383902736</c:v>
                </c:pt>
                <c:pt idx="11182">
                  <c:v>6.7571431383902736</c:v>
                </c:pt>
                <c:pt idx="11183">
                  <c:v>6.6952771279675751</c:v>
                </c:pt>
                <c:pt idx="11184">
                  <c:v>6.6815291256514193</c:v>
                </c:pt>
                <c:pt idx="11185">
                  <c:v>6.6677811233352635</c:v>
                </c:pt>
                <c:pt idx="11186">
                  <c:v>6.6815291256514193</c:v>
                </c:pt>
                <c:pt idx="11187">
                  <c:v>6.6471591198610307</c:v>
                </c:pt>
                <c:pt idx="11188">
                  <c:v>6.6471591198610307</c:v>
                </c:pt>
                <c:pt idx="11189">
                  <c:v>6.6471591198610307</c:v>
                </c:pt>
                <c:pt idx="11190">
                  <c:v>6.6677811233352635</c:v>
                </c:pt>
                <c:pt idx="11191">
                  <c:v>6.6402851187029537</c:v>
                </c:pt>
                <c:pt idx="11192">
                  <c:v>6.5715451071221782</c:v>
                </c:pt>
                <c:pt idx="11193">
                  <c:v>6.6540331210191095</c:v>
                </c:pt>
                <c:pt idx="11194">
                  <c:v>6.6884031268094972</c:v>
                </c:pt>
                <c:pt idx="11195">
                  <c:v>6.6884031268094972</c:v>
                </c:pt>
                <c:pt idx="11196">
                  <c:v>6.6884031268094972</c:v>
                </c:pt>
                <c:pt idx="11197">
                  <c:v>6.7571431383902736</c:v>
                </c:pt>
                <c:pt idx="11198">
                  <c:v>6.7777651418645055</c:v>
                </c:pt>
                <c:pt idx="11199">
                  <c:v>6.7502691372321957</c:v>
                </c:pt>
                <c:pt idx="11200">
                  <c:v>6.8327571511291261</c:v>
                </c:pt>
                <c:pt idx="11201">
                  <c:v>6.8190091488129712</c:v>
                </c:pt>
                <c:pt idx="11202">
                  <c:v>6.8190091488129712</c:v>
                </c:pt>
                <c:pt idx="11203">
                  <c:v>6.8190091488129712</c:v>
                </c:pt>
                <c:pt idx="11204">
                  <c:v>6.8190091488129712</c:v>
                </c:pt>
                <c:pt idx="11205">
                  <c:v>6.8052611464968162</c:v>
                </c:pt>
                <c:pt idx="11206">
                  <c:v>6.7777651418645055</c:v>
                </c:pt>
                <c:pt idx="11207">
                  <c:v>6.7502691372321957</c:v>
                </c:pt>
                <c:pt idx="11208">
                  <c:v>6.7365211349160408</c:v>
                </c:pt>
                <c:pt idx="11209">
                  <c:v>6.7365211349160408</c:v>
                </c:pt>
                <c:pt idx="11210">
                  <c:v>6.7365211349160408</c:v>
                </c:pt>
                <c:pt idx="11211">
                  <c:v>6.6884031268094972</c:v>
                </c:pt>
                <c:pt idx="11212">
                  <c:v>6.7158991314418071</c:v>
                </c:pt>
                <c:pt idx="11213">
                  <c:v>6.6952771279675751</c:v>
                </c:pt>
                <c:pt idx="11214">
                  <c:v>6.7090251302837292</c:v>
                </c:pt>
                <c:pt idx="11215">
                  <c:v>6.6815291256514193</c:v>
                </c:pt>
                <c:pt idx="11216">
                  <c:v>6.6815291256514193</c:v>
                </c:pt>
                <c:pt idx="11217">
                  <c:v>6.6815291256514193</c:v>
                </c:pt>
                <c:pt idx="11218">
                  <c:v>6.6815291256514193</c:v>
                </c:pt>
                <c:pt idx="11219">
                  <c:v>6.6952771279675751</c:v>
                </c:pt>
                <c:pt idx="11220">
                  <c:v>6.6402851187029537</c:v>
                </c:pt>
                <c:pt idx="11221">
                  <c:v>6.6884031268094972</c:v>
                </c:pt>
                <c:pt idx="11222">
                  <c:v>6.722773132599885</c:v>
                </c:pt>
                <c:pt idx="11223">
                  <c:v>6.722773132599885</c:v>
                </c:pt>
                <c:pt idx="11224">
                  <c:v>6.722773132599885</c:v>
                </c:pt>
                <c:pt idx="11225">
                  <c:v>6.7365211349160408</c:v>
                </c:pt>
                <c:pt idx="11226">
                  <c:v>6.7502691372321957</c:v>
                </c:pt>
                <c:pt idx="11227">
                  <c:v>6.7915131441806595</c:v>
                </c:pt>
                <c:pt idx="11228">
                  <c:v>6.7777651418645055</c:v>
                </c:pt>
                <c:pt idx="11229">
                  <c:v>6.6952771279675751</c:v>
                </c:pt>
                <c:pt idx="11230">
                  <c:v>6.6605665898617525</c:v>
                </c:pt>
                <c:pt idx="11231">
                  <c:v>6.6605665898617525</c:v>
                </c:pt>
                <c:pt idx="11232">
                  <c:v>6.6742433179723504</c:v>
                </c:pt>
                <c:pt idx="11233">
                  <c:v>6.6879200460829491</c:v>
                </c:pt>
                <c:pt idx="11234">
                  <c:v>6.6468898617511529</c:v>
                </c:pt>
                <c:pt idx="11235">
                  <c:v>6.6605665898617525</c:v>
                </c:pt>
                <c:pt idx="11236">
                  <c:v>6.6605665898617525</c:v>
                </c:pt>
                <c:pt idx="11237">
                  <c:v>6.6605665898617525</c:v>
                </c:pt>
                <c:pt idx="11238">
                  <c:v>6.6605665898617525</c:v>
                </c:pt>
                <c:pt idx="11239">
                  <c:v>6.6605665898617525</c:v>
                </c:pt>
                <c:pt idx="11240">
                  <c:v>6.6947584101382489</c:v>
                </c:pt>
                <c:pt idx="11241">
                  <c:v>6.6468898617511529</c:v>
                </c:pt>
                <c:pt idx="11242">
                  <c:v>6.7084351382488494</c:v>
                </c:pt>
                <c:pt idx="11243">
                  <c:v>6.6537282258064527</c:v>
                </c:pt>
                <c:pt idx="11244">
                  <c:v>6.6537282258064527</c:v>
                </c:pt>
                <c:pt idx="11245">
                  <c:v>6.6537282258064527</c:v>
                </c:pt>
                <c:pt idx="11246">
                  <c:v>6.6468898617511529</c:v>
                </c:pt>
                <c:pt idx="11247">
                  <c:v>6.6195364055299537</c:v>
                </c:pt>
                <c:pt idx="11248">
                  <c:v>6.6195364055299537</c:v>
                </c:pt>
                <c:pt idx="11249">
                  <c:v>6.605859677419355</c:v>
                </c:pt>
                <c:pt idx="11250">
                  <c:v>6.605859677419355</c:v>
                </c:pt>
                <c:pt idx="11251">
                  <c:v>6.605859677419355</c:v>
                </c:pt>
                <c:pt idx="11252">
                  <c:v>6.605859677419355</c:v>
                </c:pt>
                <c:pt idx="11253">
                  <c:v>6.5443144009216585</c:v>
                </c:pt>
                <c:pt idx="11254">
                  <c:v>6.5511527649769592</c:v>
                </c:pt>
                <c:pt idx="11255">
                  <c:v>6.5101225806451612</c:v>
                </c:pt>
                <c:pt idx="11256">
                  <c:v>6.4690923963133651</c:v>
                </c:pt>
                <c:pt idx="11257">
                  <c:v>6.4964458525345625</c:v>
                </c:pt>
                <c:pt idx="11258">
                  <c:v>6.4964458525345625</c:v>
                </c:pt>
                <c:pt idx="11259">
                  <c:v>6.4964458525345625</c:v>
                </c:pt>
                <c:pt idx="11260">
                  <c:v>6.4827691244239638</c:v>
                </c:pt>
                <c:pt idx="11261">
                  <c:v>6.4715855089131686</c:v>
                </c:pt>
                <c:pt idx="11262">
                  <c:v>6.4988917768832657</c:v>
                </c:pt>
                <c:pt idx="11263">
                  <c:v>6.4306261069580213</c:v>
                </c:pt>
                <c:pt idx="11264">
                  <c:v>6.4715855089131686</c:v>
                </c:pt>
                <c:pt idx="11265">
                  <c:v>6.4715855089131686</c:v>
                </c:pt>
                <c:pt idx="11266">
                  <c:v>6.4715855089131686</c:v>
                </c:pt>
                <c:pt idx="11267">
                  <c:v>6.4852386428982172</c:v>
                </c:pt>
                <c:pt idx="11268">
                  <c:v>6.4442792409430698</c:v>
                </c:pt>
                <c:pt idx="11269">
                  <c:v>6.4579323749281201</c:v>
                </c:pt>
                <c:pt idx="11270">
                  <c:v>6.4715855089131686</c:v>
                </c:pt>
                <c:pt idx="11271">
                  <c:v>6.3964932719954009</c:v>
                </c:pt>
                <c:pt idx="11272">
                  <c:v>6.3964932719954009</c:v>
                </c:pt>
                <c:pt idx="11273">
                  <c:v>6.3964932719954009</c:v>
                </c:pt>
                <c:pt idx="11274">
                  <c:v>6.3760135710178263</c:v>
                </c:pt>
                <c:pt idx="11275">
                  <c:v>6.3760135710178263</c:v>
                </c:pt>
                <c:pt idx="11276">
                  <c:v>6.3760135710178263</c:v>
                </c:pt>
                <c:pt idx="11277">
                  <c:v>6.3623604370327778</c:v>
                </c:pt>
                <c:pt idx="11278">
                  <c:v>6.3487073030477292</c:v>
                </c:pt>
                <c:pt idx="11279">
                  <c:v>6.3487073030477292</c:v>
                </c:pt>
                <c:pt idx="11280">
                  <c:v>6.3487073030477292</c:v>
                </c:pt>
                <c:pt idx="11281">
                  <c:v>6.3350541690626789</c:v>
                </c:pt>
                <c:pt idx="11282">
                  <c:v>6.3214010350776313</c:v>
                </c:pt>
                <c:pt idx="11283">
                  <c:v>6.3214010350776313</c:v>
                </c:pt>
                <c:pt idx="11284">
                  <c:v>6.3077479010925819</c:v>
                </c:pt>
                <c:pt idx="11285">
                  <c:v>6.3009213341000576</c:v>
                </c:pt>
                <c:pt idx="11286">
                  <c:v>6.3009213341000576</c:v>
                </c:pt>
                <c:pt idx="11287">
                  <c:v>6.3009213341000576</c:v>
                </c:pt>
                <c:pt idx="11288">
                  <c:v>6.4169729729729736</c:v>
                </c:pt>
                <c:pt idx="11289">
                  <c:v>6.4169729729729736</c:v>
                </c:pt>
                <c:pt idx="11290">
                  <c:v>6.3214010350776313</c:v>
                </c:pt>
                <c:pt idx="11291">
                  <c:v>6.3922923076923075</c:v>
                </c:pt>
                <c:pt idx="11292">
                  <c:v>6.3377738231917355</c:v>
                </c:pt>
                <c:pt idx="11293">
                  <c:v>6.3377738231917355</c:v>
                </c:pt>
                <c:pt idx="11294">
                  <c:v>6.3377738231917355</c:v>
                </c:pt>
                <c:pt idx="11295">
                  <c:v>6.4468107921928839</c:v>
                </c:pt>
                <c:pt idx="11296">
                  <c:v>6.4331811710677389</c:v>
                </c:pt>
                <c:pt idx="11297">
                  <c:v>6.4876996555683126</c:v>
                </c:pt>
                <c:pt idx="11298">
                  <c:v>6.4604404133180271</c:v>
                </c:pt>
                <c:pt idx="11299">
                  <c:v>6.3514034443168788</c:v>
                </c:pt>
                <c:pt idx="11300">
                  <c:v>6.3514034443168788</c:v>
                </c:pt>
                <c:pt idx="11301">
                  <c:v>6.3514034443168788</c:v>
                </c:pt>
                <c:pt idx="11302">
                  <c:v>6.365033065442022</c:v>
                </c:pt>
                <c:pt idx="11303">
                  <c:v>6.3786626865671643</c:v>
                </c:pt>
                <c:pt idx="11304">
                  <c:v>6.3241442020665906</c:v>
                </c:pt>
                <c:pt idx="11305">
                  <c:v>6.290070149253733</c:v>
                </c:pt>
                <c:pt idx="11306">
                  <c:v>6.2423664753157295</c:v>
                </c:pt>
                <c:pt idx="11307">
                  <c:v>6.2423664753157295</c:v>
                </c:pt>
                <c:pt idx="11308">
                  <c:v>6.2423664753157295</c:v>
                </c:pt>
                <c:pt idx="11309">
                  <c:v>6.2559960964408736</c:v>
                </c:pt>
                <c:pt idx="11310">
                  <c:v>6.2696257175660168</c:v>
                </c:pt>
                <c:pt idx="11311">
                  <c:v>6.2832553386911609</c:v>
                </c:pt>
                <c:pt idx="11312">
                  <c:v>6.2696257175660168</c:v>
                </c:pt>
                <c:pt idx="11313">
                  <c:v>6.2968849598163041</c:v>
                </c:pt>
                <c:pt idx="11314">
                  <c:v>6.2968849598163041</c:v>
                </c:pt>
                <c:pt idx="11315">
                  <c:v>6.2968849598163041</c:v>
                </c:pt>
                <c:pt idx="11316">
                  <c:v>6.2968849598163041</c:v>
                </c:pt>
                <c:pt idx="11317">
                  <c:v>6.3173293915040185</c:v>
                </c:pt>
                <c:pt idx="11318">
                  <c:v>6.2696257175660168</c:v>
                </c:pt>
                <c:pt idx="11319">
                  <c:v>6.2559960964408736</c:v>
                </c:pt>
                <c:pt idx="11320">
                  <c:v>6.2696257175660168</c:v>
                </c:pt>
                <c:pt idx="11321">
                  <c:v>6.2696257175660168</c:v>
                </c:pt>
                <c:pt idx="11322">
                  <c:v>6.2552623138602526</c:v>
                </c:pt>
                <c:pt idx="11323">
                  <c:v>6.2552623138602526</c:v>
                </c:pt>
                <c:pt idx="11324">
                  <c:v>6.2144671248568173</c:v>
                </c:pt>
                <c:pt idx="11325">
                  <c:v>6.1192783505154642</c:v>
                </c:pt>
                <c:pt idx="11326">
                  <c:v>6.1872703321878584</c:v>
                </c:pt>
                <c:pt idx="11327">
                  <c:v>6.2144671248568173</c:v>
                </c:pt>
                <c:pt idx="11328">
                  <c:v>6.2144671248568173</c:v>
                </c:pt>
                <c:pt idx="11329">
                  <c:v>6.2144671248568173</c:v>
                </c:pt>
                <c:pt idx="11330">
                  <c:v>6.2144671248568173</c:v>
                </c:pt>
                <c:pt idx="11331">
                  <c:v>6.2144671248568173</c:v>
                </c:pt>
                <c:pt idx="11332">
                  <c:v>6.1872703321878584</c:v>
                </c:pt>
                <c:pt idx="11333">
                  <c:v>6.2144671248568173</c:v>
                </c:pt>
                <c:pt idx="11334">
                  <c:v>6.2960575028636878</c:v>
                </c:pt>
                <c:pt idx="11335">
                  <c:v>6.2960575028636878</c:v>
                </c:pt>
                <c:pt idx="11336">
                  <c:v>6.2960575028636878</c:v>
                </c:pt>
                <c:pt idx="11337">
                  <c:v>6.2688607101947325</c:v>
                </c:pt>
                <c:pt idx="11338">
                  <c:v>6.364049484536082</c:v>
                </c:pt>
                <c:pt idx="11339">
                  <c:v>6.411643871706759</c:v>
                </c:pt>
                <c:pt idx="11340">
                  <c:v>6.5272302405498284</c:v>
                </c:pt>
                <c:pt idx="11341">
                  <c:v>6.4524390607101951</c:v>
                </c:pt>
                <c:pt idx="11342">
                  <c:v>6.4524390607101951</c:v>
                </c:pt>
                <c:pt idx="11343">
                  <c:v>6.4524390607101951</c:v>
                </c:pt>
                <c:pt idx="11344">
                  <c:v>6.5136318442153494</c:v>
                </c:pt>
                <c:pt idx="11345">
                  <c:v>6.5136318442153494</c:v>
                </c:pt>
                <c:pt idx="11346">
                  <c:v>6.4864350515463922</c:v>
                </c:pt>
                <c:pt idx="11347">
                  <c:v>6.5272302405498284</c:v>
                </c:pt>
                <c:pt idx="11348">
                  <c:v>6.5408286368843083</c:v>
                </c:pt>
                <c:pt idx="11349">
                  <c:v>6.5408286368843083</c:v>
                </c:pt>
                <c:pt idx="11350">
                  <c:v>6.5408286368843083</c:v>
                </c:pt>
                <c:pt idx="11351">
                  <c:v>6.5204310423825893</c:v>
                </c:pt>
                <c:pt idx="11352">
                  <c:v>6.5136318442153494</c:v>
                </c:pt>
                <c:pt idx="11353">
                  <c:v>6.4765382687927113</c:v>
                </c:pt>
                <c:pt idx="11354">
                  <c:v>6.4832987471526202</c:v>
                </c:pt>
                <c:pt idx="11355">
                  <c:v>6.4562568337129855</c:v>
                </c:pt>
                <c:pt idx="11356">
                  <c:v>6.4562568337129855</c:v>
                </c:pt>
                <c:pt idx="11357">
                  <c:v>6.4562568337129855</c:v>
                </c:pt>
                <c:pt idx="11358">
                  <c:v>6.3278077448747148</c:v>
                </c:pt>
                <c:pt idx="11359">
                  <c:v>6.300765831435081</c:v>
                </c:pt>
                <c:pt idx="11360">
                  <c:v>6.2466820045558089</c:v>
                </c:pt>
                <c:pt idx="11361">
                  <c:v>6.1655562642369031</c:v>
                </c:pt>
                <c:pt idx="11362">
                  <c:v>6.1520353075170844</c:v>
                </c:pt>
                <c:pt idx="11363">
                  <c:v>6.1520353075170844</c:v>
                </c:pt>
                <c:pt idx="11364">
                  <c:v>6.1520353075170844</c:v>
                </c:pt>
                <c:pt idx="11365">
                  <c:v>6.1655562642369031</c:v>
                </c:pt>
                <c:pt idx="11366">
                  <c:v>6.1655562642369031</c:v>
                </c:pt>
                <c:pt idx="11367">
                  <c:v>6.111472437357631</c:v>
                </c:pt>
                <c:pt idx="11368">
                  <c:v>6.1249933940774497</c:v>
                </c:pt>
                <c:pt idx="11369">
                  <c:v>6.0709095671981776</c:v>
                </c:pt>
                <c:pt idx="11370">
                  <c:v>6.0709095671981776</c:v>
                </c:pt>
                <c:pt idx="11371">
                  <c:v>6.0709095671981776</c:v>
                </c:pt>
                <c:pt idx="11372">
                  <c:v>6.0979514806378132</c:v>
                </c:pt>
                <c:pt idx="11373">
                  <c:v>6.0033047835990905</c:v>
                </c:pt>
                <c:pt idx="11374">
                  <c:v>5.976262870159454</c:v>
                </c:pt>
                <c:pt idx="11375">
                  <c:v>5.9897838268792709</c:v>
                </c:pt>
                <c:pt idx="11376">
                  <c:v>6.0033047835990905</c:v>
                </c:pt>
                <c:pt idx="11377">
                  <c:v>6.0033047835990905</c:v>
                </c:pt>
                <c:pt idx="11378">
                  <c:v>6.0033047835990905</c:v>
                </c:pt>
                <c:pt idx="11379">
                  <c:v>6.0235862186788163</c:v>
                </c:pt>
                <c:pt idx="11380">
                  <c:v>6.0033047835990905</c:v>
                </c:pt>
                <c:pt idx="11381">
                  <c:v>6.0436218181818191</c:v>
                </c:pt>
                <c:pt idx="11382">
                  <c:v>5.9626804545454544</c:v>
                </c:pt>
                <c:pt idx="11383">
                  <c:v>5.9761706818181821</c:v>
                </c:pt>
                <c:pt idx="11384">
                  <c:v>5.9761706818181821</c:v>
                </c:pt>
                <c:pt idx="11385">
                  <c:v>5.9761706818181821</c:v>
                </c:pt>
                <c:pt idx="11386">
                  <c:v>5.9626804545454544</c:v>
                </c:pt>
                <c:pt idx="11387">
                  <c:v>5.9761706818181821</c:v>
                </c:pt>
                <c:pt idx="11388">
                  <c:v>6.0031511363636367</c:v>
                </c:pt>
                <c:pt idx="11389">
                  <c:v>6.0840924999999997</c:v>
                </c:pt>
                <c:pt idx="11390">
                  <c:v>6.0840924999999997</c:v>
                </c:pt>
                <c:pt idx="11391">
                  <c:v>6.0840924999999997</c:v>
                </c:pt>
                <c:pt idx="11392">
                  <c:v>6.0840924999999997</c:v>
                </c:pt>
                <c:pt idx="11393">
                  <c:v>5.9761706818181821</c:v>
                </c:pt>
                <c:pt idx="11394">
                  <c:v>5.9896609090909099</c:v>
                </c:pt>
                <c:pt idx="11395">
                  <c:v>6.0166413636363645</c:v>
                </c:pt>
                <c:pt idx="11396">
                  <c:v>5.8682488636363637</c:v>
                </c:pt>
                <c:pt idx="11397">
                  <c:v>5.8142879545454544</c:v>
                </c:pt>
                <c:pt idx="11398">
                  <c:v>5.8142879545454544</c:v>
                </c:pt>
                <c:pt idx="11399">
                  <c:v>5.8142879545454544</c:v>
                </c:pt>
                <c:pt idx="11400">
                  <c:v>5.8412684090909099</c:v>
                </c:pt>
                <c:pt idx="11401">
                  <c:v>5.8682488636363637</c:v>
                </c:pt>
                <c:pt idx="11402">
                  <c:v>5.8547586363636359</c:v>
                </c:pt>
                <c:pt idx="11403">
                  <c:v>5.8749939772727284</c:v>
                </c:pt>
                <c:pt idx="11404">
                  <c:v>5.8749939772727284</c:v>
                </c:pt>
                <c:pt idx="11405">
                  <c:v>5.8749939772727284</c:v>
                </c:pt>
                <c:pt idx="11406">
                  <c:v>5.8749939772727284</c:v>
                </c:pt>
                <c:pt idx="11407">
                  <c:v>5.908719545454546</c:v>
                </c:pt>
                <c:pt idx="11408">
                  <c:v>5.9896609090909099</c:v>
                </c:pt>
                <c:pt idx="11409">
                  <c:v>5.908719545454546</c:v>
                </c:pt>
                <c:pt idx="11410">
                  <c:v>5.8412684090909099</c:v>
                </c:pt>
                <c:pt idx="11411">
                  <c:v>5.8007977272727276</c:v>
                </c:pt>
                <c:pt idx="11412">
                  <c:v>5.7975036910846107</c:v>
                </c:pt>
                <c:pt idx="11413">
                  <c:v>5.7975036910846107</c:v>
                </c:pt>
                <c:pt idx="11414">
                  <c:v>5.8244688245315173</c:v>
                </c:pt>
                <c:pt idx="11415">
                  <c:v>5.8109862578080635</c:v>
                </c:pt>
                <c:pt idx="11416">
                  <c:v>5.8783990914253277</c:v>
                </c:pt>
                <c:pt idx="11417">
                  <c:v>5.8783990914253277</c:v>
                </c:pt>
                <c:pt idx="11418">
                  <c:v>5.8649165247018731</c:v>
                </c:pt>
                <c:pt idx="11419">
                  <c:v>5.8649165247018731</c:v>
                </c:pt>
                <c:pt idx="11420">
                  <c:v>5.8649165247018731</c:v>
                </c:pt>
                <c:pt idx="11421">
                  <c:v>5.8379513912549692</c:v>
                </c:pt>
                <c:pt idx="11422">
                  <c:v>5.8379513912549692</c:v>
                </c:pt>
                <c:pt idx="11423">
                  <c:v>5.9188467915956844</c:v>
                </c:pt>
                <c:pt idx="11424">
                  <c:v>5.9053642248722324</c:v>
                </c:pt>
                <c:pt idx="11425">
                  <c:v>5.9053642248722324</c:v>
                </c:pt>
                <c:pt idx="11426">
                  <c:v>5.9053642248722324</c:v>
                </c:pt>
                <c:pt idx="11427">
                  <c:v>5.9053642248722324</c:v>
                </c:pt>
                <c:pt idx="11428">
                  <c:v>5.9997421919364005</c:v>
                </c:pt>
                <c:pt idx="11429">
                  <c:v>5.9053642248722324</c:v>
                </c:pt>
                <c:pt idx="11430">
                  <c:v>5.9188467915956844</c:v>
                </c:pt>
                <c:pt idx="11431">
                  <c:v>5.9997421919364005</c:v>
                </c:pt>
                <c:pt idx="11432">
                  <c:v>5.9997421919364005</c:v>
                </c:pt>
                <c:pt idx="11433">
                  <c:v>5.9997421919364005</c:v>
                </c:pt>
                <c:pt idx="11434">
                  <c:v>5.9997421919364005</c:v>
                </c:pt>
                <c:pt idx="11435">
                  <c:v>6.0132247586598524</c:v>
                </c:pt>
                <c:pt idx="11436">
                  <c:v>5.9997421919364005</c:v>
                </c:pt>
                <c:pt idx="11437">
                  <c:v>5.9053642248722324</c:v>
                </c:pt>
                <c:pt idx="11438">
                  <c:v>5.9188467915956844</c:v>
                </c:pt>
                <c:pt idx="11439">
                  <c:v>5.8986229415105065</c:v>
                </c:pt>
                <c:pt idx="11440">
                  <c:v>5.8986229415105065</c:v>
                </c:pt>
                <c:pt idx="11441">
                  <c:v>5.8986229415105065</c:v>
                </c:pt>
                <c:pt idx="11442">
                  <c:v>5.8414825396825396</c:v>
                </c:pt>
                <c:pt idx="11443">
                  <c:v>5.8818614512471656</c:v>
                </c:pt>
                <c:pt idx="11444">
                  <c:v>5.8953210884353728</c:v>
                </c:pt>
                <c:pt idx="11445">
                  <c:v>5.8414825396825396</c:v>
                </c:pt>
                <c:pt idx="11446">
                  <c:v>5.8549421768707486</c:v>
                </c:pt>
                <c:pt idx="11447">
                  <c:v>5.8549421768707486</c:v>
                </c:pt>
                <c:pt idx="11448">
                  <c:v>5.8549421768707486</c:v>
                </c:pt>
                <c:pt idx="11449">
                  <c:v>5.8145632653061234</c:v>
                </c:pt>
                <c:pt idx="11450">
                  <c:v>5.8280229024943306</c:v>
                </c:pt>
                <c:pt idx="11451">
                  <c:v>5.9357000000000006</c:v>
                </c:pt>
                <c:pt idx="11452">
                  <c:v>5.8549421768707486</c:v>
                </c:pt>
                <c:pt idx="11453">
                  <c:v>5.8414825396825396</c:v>
                </c:pt>
                <c:pt idx="11454">
                  <c:v>5.8414825396825396</c:v>
                </c:pt>
                <c:pt idx="11455">
                  <c:v>5.8414825396825396</c:v>
                </c:pt>
                <c:pt idx="11456">
                  <c:v>5.8549421768707486</c:v>
                </c:pt>
                <c:pt idx="11457">
                  <c:v>5.8145632653061234</c:v>
                </c:pt>
                <c:pt idx="11458">
                  <c:v>6.0164578231292518</c:v>
                </c:pt>
                <c:pt idx="11459">
                  <c:v>6.0433770975056689</c:v>
                </c:pt>
                <c:pt idx="11460">
                  <c:v>6.164513832199547</c:v>
                </c:pt>
                <c:pt idx="11461">
                  <c:v>6.164513832199547</c:v>
                </c:pt>
                <c:pt idx="11462">
                  <c:v>6.164513832199547</c:v>
                </c:pt>
                <c:pt idx="11463">
                  <c:v>6.1241349206349209</c:v>
                </c:pt>
                <c:pt idx="11464">
                  <c:v>6.151054195011338</c:v>
                </c:pt>
                <c:pt idx="11465">
                  <c:v>6.164513832199547</c:v>
                </c:pt>
                <c:pt idx="11466">
                  <c:v>6.218352380952382</c:v>
                </c:pt>
                <c:pt idx="11467">
                  <c:v>6.151054195011338</c:v>
                </c:pt>
                <c:pt idx="11468">
                  <c:v>6.151054195011338</c:v>
                </c:pt>
                <c:pt idx="11469">
                  <c:v>6.151054195011338</c:v>
                </c:pt>
                <c:pt idx="11470">
                  <c:v>6.1375945578231299</c:v>
                </c:pt>
                <c:pt idx="11471">
                  <c:v>6.0972156462585039</c:v>
                </c:pt>
                <c:pt idx="11472">
                  <c:v>5.9760789115646267</c:v>
                </c:pt>
                <c:pt idx="11473">
                  <c:v>5.8921782289904119</c:v>
                </c:pt>
                <c:pt idx="11474">
                  <c:v>5.918960857304004</c:v>
                </c:pt>
                <c:pt idx="11475">
                  <c:v>5.918960857304004</c:v>
                </c:pt>
                <c:pt idx="11476">
                  <c:v>5.918960857304004</c:v>
                </c:pt>
                <c:pt idx="11477">
                  <c:v>5.7984390298928377</c:v>
                </c:pt>
                <c:pt idx="11478">
                  <c:v>5.8252216582064289</c:v>
                </c:pt>
                <c:pt idx="11479">
                  <c:v>5.8252216582064289</c:v>
                </c:pt>
                <c:pt idx="11480">
                  <c:v>5.8252216582064289</c:v>
                </c:pt>
                <c:pt idx="11481">
                  <c:v>5.8653956006768189</c:v>
                </c:pt>
                <c:pt idx="11482">
                  <c:v>5.8653956006768189</c:v>
                </c:pt>
                <c:pt idx="11483">
                  <c:v>5.8653956006768189</c:v>
                </c:pt>
                <c:pt idx="11484">
                  <c:v>5.8252216582064289</c:v>
                </c:pt>
                <c:pt idx="11485">
                  <c:v>5.8787869148336149</c:v>
                </c:pt>
                <c:pt idx="11486">
                  <c:v>5.918960857304004</c:v>
                </c:pt>
                <c:pt idx="11487">
                  <c:v>5.9859174280879861</c:v>
                </c:pt>
                <c:pt idx="11488">
                  <c:v>5.9055695431472079</c:v>
                </c:pt>
                <c:pt idx="11489">
                  <c:v>5.9055695431472079</c:v>
                </c:pt>
                <c:pt idx="11490">
                  <c:v>5.9055695431472079</c:v>
                </c:pt>
                <c:pt idx="11491">
                  <c:v>5.9457434856175979</c:v>
                </c:pt>
                <c:pt idx="11492">
                  <c:v>5.918960857304004</c:v>
                </c:pt>
                <c:pt idx="11493">
                  <c:v>5.8319173152848292</c:v>
                </c:pt>
                <c:pt idx="11494">
                  <c:v>5.8118303440496328</c:v>
                </c:pt>
                <c:pt idx="11495">
                  <c:v>5.7850477157360407</c:v>
                </c:pt>
                <c:pt idx="11496">
                  <c:v>5.7850477157360407</c:v>
                </c:pt>
                <c:pt idx="11497">
                  <c:v>5.7850477157360407</c:v>
                </c:pt>
                <c:pt idx="11498">
                  <c:v>5.7850477157360407</c:v>
                </c:pt>
                <c:pt idx="11499">
                  <c:v>5.8386129723632259</c:v>
                </c:pt>
                <c:pt idx="11500">
                  <c:v>5.7984390298928377</c:v>
                </c:pt>
                <c:pt idx="11501">
                  <c:v>5.7716564015792438</c:v>
                </c:pt>
                <c:pt idx="11502">
                  <c:v>5.7716564015792438</c:v>
                </c:pt>
                <c:pt idx="11503">
                  <c:v>5.7586644907146889</c:v>
                </c:pt>
                <c:pt idx="11504">
                  <c:v>5.7586644907146889</c:v>
                </c:pt>
                <c:pt idx="11505">
                  <c:v>5.7319421496904912</c:v>
                </c:pt>
                <c:pt idx="11506">
                  <c:v>5.7052198086662909</c:v>
                </c:pt>
                <c:pt idx="11507">
                  <c:v>5.7052198086662909</c:v>
                </c:pt>
                <c:pt idx="11508">
                  <c:v>5.6517751266178964</c:v>
                </c:pt>
                <c:pt idx="11509">
                  <c:v>5.7052198086662909</c:v>
                </c:pt>
                <c:pt idx="11510">
                  <c:v>5.7052198086662909</c:v>
                </c:pt>
                <c:pt idx="11511">
                  <c:v>5.7052198086662909</c:v>
                </c:pt>
                <c:pt idx="11512">
                  <c:v>5.6651362971299957</c:v>
                </c:pt>
                <c:pt idx="11513">
                  <c:v>5.6918586381541934</c:v>
                </c:pt>
                <c:pt idx="11514">
                  <c:v>5.6918586381541934</c:v>
                </c:pt>
                <c:pt idx="11515">
                  <c:v>5.7052198086662909</c:v>
                </c:pt>
                <c:pt idx="11516">
                  <c:v>5.7720256612267873</c:v>
                </c:pt>
                <c:pt idx="11517">
                  <c:v>5.7720256612267873</c:v>
                </c:pt>
                <c:pt idx="11518">
                  <c:v>5.7720256612267873</c:v>
                </c:pt>
                <c:pt idx="11519">
                  <c:v>5.6384139561057962</c:v>
                </c:pt>
                <c:pt idx="11520">
                  <c:v>5.6784974676420932</c:v>
                </c:pt>
                <c:pt idx="11521">
                  <c:v>5.7319421496904912</c:v>
                </c:pt>
                <c:pt idx="11522">
                  <c:v>5.6651362971299957</c:v>
                </c:pt>
                <c:pt idx="11523">
                  <c:v>5.6651362971299957</c:v>
                </c:pt>
                <c:pt idx="11524">
                  <c:v>5.6651362971299957</c:v>
                </c:pt>
                <c:pt idx="11525">
                  <c:v>5.6651362971299957</c:v>
                </c:pt>
                <c:pt idx="11526">
                  <c:v>5.6918586381541934</c:v>
                </c:pt>
                <c:pt idx="11527">
                  <c:v>5.6918586381541934</c:v>
                </c:pt>
                <c:pt idx="11528">
                  <c:v>5.6517751266178964</c:v>
                </c:pt>
                <c:pt idx="11529">
                  <c:v>5.6918586381541934</c:v>
                </c:pt>
                <c:pt idx="11530">
                  <c:v>5.6384139561057962</c:v>
                </c:pt>
                <c:pt idx="11531">
                  <c:v>5.6384139561057962</c:v>
                </c:pt>
                <c:pt idx="11532">
                  <c:v>5.6384139561057962</c:v>
                </c:pt>
                <c:pt idx="11533">
                  <c:v>5.6250527855936978</c:v>
                </c:pt>
                <c:pt idx="11534">
                  <c:v>5.6747165727170241</c:v>
                </c:pt>
                <c:pt idx="11535">
                  <c:v>5.6747165727170241</c:v>
                </c:pt>
                <c:pt idx="11536">
                  <c:v>5.681408455467869</c:v>
                </c:pt>
                <c:pt idx="11537">
                  <c:v>5.6747165727170241</c:v>
                </c:pt>
                <c:pt idx="11538">
                  <c:v>5.6747165727170241</c:v>
                </c:pt>
                <c:pt idx="11539">
                  <c:v>5.6747165727170241</c:v>
                </c:pt>
                <c:pt idx="11540">
                  <c:v>5.6345652762119505</c:v>
                </c:pt>
                <c:pt idx="11541">
                  <c:v>5.6077977452085692</c:v>
                </c:pt>
                <c:pt idx="11542">
                  <c:v>5.5810302142051853</c:v>
                </c:pt>
                <c:pt idx="11543">
                  <c:v>5.6613328072153335</c:v>
                </c:pt>
                <c:pt idx="11544">
                  <c:v>5.5542626832018041</c:v>
                </c:pt>
                <c:pt idx="11545">
                  <c:v>5.5542626832018041</c:v>
                </c:pt>
                <c:pt idx="11546">
                  <c:v>5.5542626832018041</c:v>
                </c:pt>
                <c:pt idx="11547">
                  <c:v>5.5676464487034956</c:v>
                </c:pt>
                <c:pt idx="11548">
                  <c:v>5.6479490417136411</c:v>
                </c:pt>
                <c:pt idx="11549">
                  <c:v>5.5810302142051853</c:v>
                </c:pt>
                <c:pt idx="11550">
                  <c:v>5.6479490417136411</c:v>
                </c:pt>
                <c:pt idx="11551">
                  <c:v>5.7282516347237893</c:v>
                </c:pt>
                <c:pt idx="11552">
                  <c:v>5.7282516347237893</c:v>
                </c:pt>
                <c:pt idx="11553">
                  <c:v>5.7282516347237893</c:v>
                </c:pt>
                <c:pt idx="11554">
                  <c:v>5.5676464487034956</c:v>
                </c:pt>
                <c:pt idx="11555">
                  <c:v>5.6211815107102598</c:v>
                </c:pt>
                <c:pt idx="11556">
                  <c:v>5.6412571589627962</c:v>
                </c:pt>
                <c:pt idx="11557">
                  <c:v>5.6680246899661784</c:v>
                </c:pt>
                <c:pt idx="11558">
                  <c:v>5.6211815107102598</c:v>
                </c:pt>
                <c:pt idx="11559">
                  <c:v>5.6211815107102598</c:v>
                </c:pt>
                <c:pt idx="11560">
                  <c:v>5.6211815107102598</c:v>
                </c:pt>
                <c:pt idx="11561">
                  <c:v>5.6345652762119505</c:v>
                </c:pt>
                <c:pt idx="11562">
                  <c:v>5.6211815107102598</c:v>
                </c:pt>
                <c:pt idx="11563">
                  <c:v>5.6345652762119505</c:v>
                </c:pt>
                <c:pt idx="11564">
                  <c:v>5.6077977452085692</c:v>
                </c:pt>
                <c:pt idx="11565">
                  <c:v>5.6077977452085692</c:v>
                </c:pt>
                <c:pt idx="11566">
                  <c:v>5.6077977452085692</c:v>
                </c:pt>
                <c:pt idx="11567">
                  <c:v>5.6077977452085692</c:v>
                </c:pt>
                <c:pt idx="11568">
                  <c:v>5.6077977452085692</c:v>
                </c:pt>
                <c:pt idx="11569">
                  <c:v>5.5944139797068759</c:v>
                </c:pt>
                <c:pt idx="11570">
                  <c:v>5.5944139797068759</c:v>
                </c:pt>
                <c:pt idx="11571">
                  <c:v>5.5810302142051853</c:v>
                </c:pt>
                <c:pt idx="11572">
                  <c:v>5.6077977452085692</c:v>
                </c:pt>
                <c:pt idx="11573">
                  <c:v>5.6077977452085692</c:v>
                </c:pt>
                <c:pt idx="11574">
                  <c:v>5.6077977452085692</c:v>
                </c:pt>
                <c:pt idx="11575">
                  <c:v>5.5944139797068759</c:v>
                </c:pt>
                <c:pt idx="11576">
                  <c:v>5.7014841037204054</c:v>
                </c:pt>
                <c:pt idx="11577">
                  <c:v>5.6613328072153335</c:v>
                </c:pt>
                <c:pt idx="11578">
                  <c:v>5.6479490417136411</c:v>
                </c:pt>
                <c:pt idx="11579">
                  <c:v>5.7349435174746342</c:v>
                </c:pt>
                <c:pt idx="11580">
                  <c:v>5.7349435174746342</c:v>
                </c:pt>
                <c:pt idx="11581">
                  <c:v>5.7349435174746342</c:v>
                </c:pt>
                <c:pt idx="11582">
                  <c:v>5.8687811724915449</c:v>
                </c:pt>
                <c:pt idx="11583">
                  <c:v>5.9758512965050734</c:v>
                </c:pt>
                <c:pt idx="11584">
                  <c:v>6.3171373167981955</c:v>
                </c:pt>
                <c:pt idx="11585">
                  <c:v>6.0427701240135292</c:v>
                </c:pt>
                <c:pt idx="11586">
                  <c:v>6.1498402480270578</c:v>
                </c:pt>
                <c:pt idx="11587">
                  <c:v>6.1498402480270578</c:v>
                </c:pt>
                <c:pt idx="11588">
                  <c:v>6.1498402480270578</c:v>
                </c:pt>
                <c:pt idx="11589">
                  <c:v>6.1230727170236756</c:v>
                </c:pt>
                <c:pt idx="11590">
                  <c:v>6.0427701240135292</c:v>
                </c:pt>
                <c:pt idx="11591">
                  <c:v>6.1565321307779035</c:v>
                </c:pt>
                <c:pt idx="11592">
                  <c:v>6.1297645997745205</c:v>
                </c:pt>
                <c:pt idx="11593">
                  <c:v>6.2234509582863593</c:v>
                </c:pt>
                <c:pt idx="11594">
                  <c:v>6.2234509582863593</c:v>
                </c:pt>
                <c:pt idx="11595">
                  <c:v>6.1989904548006747</c:v>
                </c:pt>
                <c:pt idx="11596">
                  <c:v>6.1856592925322857</c:v>
                </c:pt>
                <c:pt idx="11597">
                  <c:v>6.1589969679955097</c:v>
                </c:pt>
                <c:pt idx="11598">
                  <c:v>6.1456658057271198</c:v>
                </c:pt>
                <c:pt idx="11599">
                  <c:v>6.1856592925322857</c:v>
                </c:pt>
                <c:pt idx="11600">
                  <c:v>6.2123216170690627</c:v>
                </c:pt>
                <c:pt idx="11601">
                  <c:v>6.2123216170690627</c:v>
                </c:pt>
                <c:pt idx="11602">
                  <c:v>6.2123216170690627</c:v>
                </c:pt>
                <c:pt idx="11603">
                  <c:v>6.1856592925322857</c:v>
                </c:pt>
                <c:pt idx="11604">
                  <c:v>6.039016507580012</c:v>
                </c:pt>
                <c:pt idx="11605">
                  <c:v>5.8923737226277382</c:v>
                </c:pt>
                <c:pt idx="11606">
                  <c:v>5.8790425603593492</c:v>
                </c:pt>
                <c:pt idx="11607">
                  <c:v>5.9323672094329032</c:v>
                </c:pt>
                <c:pt idx="11608">
                  <c:v>5.9323672094329032</c:v>
                </c:pt>
                <c:pt idx="11609">
                  <c:v>5.9323672094329032</c:v>
                </c:pt>
                <c:pt idx="11610">
                  <c:v>5.8257179112857953</c:v>
                </c:pt>
                <c:pt idx="11611">
                  <c:v>5.7723932622122405</c:v>
                </c:pt>
                <c:pt idx="11612">
                  <c:v>5.8123867490174064</c:v>
                </c:pt>
                <c:pt idx="11613">
                  <c:v>5.6790751263335206</c:v>
                </c:pt>
                <c:pt idx="11614">
                  <c:v>5.6790751263335206</c:v>
                </c:pt>
                <c:pt idx="11615">
                  <c:v>5.6790751263335206</c:v>
                </c:pt>
                <c:pt idx="11616">
                  <c:v>5.6790751263335206</c:v>
                </c:pt>
                <c:pt idx="11617">
                  <c:v>5.6390816395283565</c:v>
                </c:pt>
                <c:pt idx="11618">
                  <c:v>5.6524128017967437</c:v>
                </c:pt>
                <c:pt idx="11619">
                  <c:v>5.6124193149915778</c:v>
                </c:pt>
                <c:pt idx="11620">
                  <c:v>5.6257504772599667</c:v>
                </c:pt>
                <c:pt idx="11621">
                  <c:v>5.6124193149915778</c:v>
                </c:pt>
                <c:pt idx="11622">
                  <c:v>5.6124193149915778</c:v>
                </c:pt>
                <c:pt idx="11623">
                  <c:v>5.6124193149915778</c:v>
                </c:pt>
                <c:pt idx="11624">
                  <c:v>5.6524128017967437</c:v>
                </c:pt>
                <c:pt idx="11625">
                  <c:v>5.6790751263335206</c:v>
                </c:pt>
                <c:pt idx="11626">
                  <c:v>5.6549574324324334</c:v>
                </c:pt>
                <c:pt idx="11627">
                  <c:v>5.6415887387387391</c:v>
                </c:pt>
                <c:pt idx="11628">
                  <c:v>5.5212704954954965</c:v>
                </c:pt>
                <c:pt idx="11629">
                  <c:v>5.5212704954954965</c:v>
                </c:pt>
                <c:pt idx="11630">
                  <c:v>5.5212704954954965</c:v>
                </c:pt>
                <c:pt idx="11631">
                  <c:v>5.5212704954954965</c:v>
                </c:pt>
                <c:pt idx="11632">
                  <c:v>5.5480078828828843</c:v>
                </c:pt>
                <c:pt idx="11633">
                  <c:v>5.5480078828828843</c:v>
                </c:pt>
                <c:pt idx="11634">
                  <c:v>5.4811644144144154</c:v>
                </c:pt>
                <c:pt idx="11635">
                  <c:v>5.4811644144144154</c:v>
                </c:pt>
                <c:pt idx="11636">
                  <c:v>5.4811644144144154</c:v>
                </c:pt>
                <c:pt idx="11637">
                  <c:v>5.4811644144144154</c:v>
                </c:pt>
                <c:pt idx="11638">
                  <c:v>5.5480078828828843</c:v>
                </c:pt>
                <c:pt idx="11639">
                  <c:v>5.5613765765765777</c:v>
                </c:pt>
                <c:pt idx="11640">
                  <c:v>5.5747452702702702</c:v>
                </c:pt>
                <c:pt idx="11641">
                  <c:v>5.5079018018018031</c:v>
                </c:pt>
                <c:pt idx="11642">
                  <c:v>5.5212704954954965</c:v>
                </c:pt>
                <c:pt idx="11643">
                  <c:v>5.5212704954954965</c:v>
                </c:pt>
                <c:pt idx="11644">
                  <c:v>5.5212704954954965</c:v>
                </c:pt>
                <c:pt idx="11645">
                  <c:v>5.4410583333333342</c:v>
                </c:pt>
                <c:pt idx="11646">
                  <c:v>5.4677957207207211</c:v>
                </c:pt>
                <c:pt idx="11647">
                  <c:v>5.4276896396396399</c:v>
                </c:pt>
                <c:pt idx="11648">
                  <c:v>5.4410583333333342</c:v>
                </c:pt>
                <c:pt idx="11649">
                  <c:v>5.4811644144144154</c:v>
                </c:pt>
                <c:pt idx="11650">
                  <c:v>5.4811644144144154</c:v>
                </c:pt>
                <c:pt idx="11651">
                  <c:v>5.4811644144144154</c:v>
                </c:pt>
                <c:pt idx="11652">
                  <c:v>5.4276896396396399</c:v>
                </c:pt>
                <c:pt idx="11653">
                  <c:v>5.4410583333333342</c:v>
                </c:pt>
                <c:pt idx="11654">
                  <c:v>5.5480078828828843</c:v>
                </c:pt>
                <c:pt idx="11655">
                  <c:v>5.4945331081081088</c:v>
                </c:pt>
                <c:pt idx="11656">
                  <c:v>5.5912621971830978</c:v>
                </c:pt>
                <c:pt idx="11657">
                  <c:v>5.5912621971830978</c:v>
                </c:pt>
                <c:pt idx="11658">
                  <c:v>5.5912621971830978</c:v>
                </c:pt>
                <c:pt idx="11659">
                  <c:v>5.671519549295776</c:v>
                </c:pt>
                <c:pt idx="11660">
                  <c:v>5.5912621971830978</c:v>
                </c:pt>
                <c:pt idx="11661">
                  <c:v>5.6447670985915499</c:v>
                </c:pt>
                <c:pt idx="11662">
                  <c:v>5.6982720000000002</c:v>
                </c:pt>
                <c:pt idx="11663">
                  <c:v>5.7517769014084505</c:v>
                </c:pt>
                <c:pt idx="11664">
                  <c:v>5.7517769014084505</c:v>
                </c:pt>
                <c:pt idx="11665">
                  <c:v>5.7517769014084505</c:v>
                </c:pt>
                <c:pt idx="11666">
                  <c:v>5.6982720000000002</c:v>
                </c:pt>
                <c:pt idx="11667">
                  <c:v>5.7517769014084505</c:v>
                </c:pt>
                <c:pt idx="11668">
                  <c:v>5.7250244507042263</c:v>
                </c:pt>
                <c:pt idx="11669">
                  <c:v>5.7785293521126766</c:v>
                </c:pt>
                <c:pt idx="11670">
                  <c:v>5.9122916056338024</c:v>
                </c:pt>
                <c:pt idx="11671">
                  <c:v>5.9122916056338024</c:v>
                </c:pt>
                <c:pt idx="11672">
                  <c:v>5.9122916056338024</c:v>
                </c:pt>
                <c:pt idx="11673">
                  <c:v>5.8989153802816912</c:v>
                </c:pt>
                <c:pt idx="11674">
                  <c:v>5.9858608450704223</c:v>
                </c:pt>
                <c:pt idx="11675">
                  <c:v>5.8454104788732391</c:v>
                </c:pt>
                <c:pt idx="11676">
                  <c:v>5.9657965070422536</c:v>
                </c:pt>
                <c:pt idx="11677">
                  <c:v>6.0728063098591551</c:v>
                </c:pt>
                <c:pt idx="11678">
                  <c:v>6.0728063098591551</c:v>
                </c:pt>
                <c:pt idx="11679">
                  <c:v>6.0728063098591551</c:v>
                </c:pt>
                <c:pt idx="11680">
                  <c:v>6.0728063098591551</c:v>
                </c:pt>
                <c:pt idx="11681">
                  <c:v>6.0728063098591551</c:v>
                </c:pt>
                <c:pt idx="11682">
                  <c:v>6.1263112112676055</c:v>
                </c:pt>
                <c:pt idx="11683">
                  <c:v>6.0728063098591551</c:v>
                </c:pt>
                <c:pt idx="11684">
                  <c:v>6.032677633802817</c:v>
                </c:pt>
                <c:pt idx="11685">
                  <c:v>6.032677633802817</c:v>
                </c:pt>
                <c:pt idx="11686">
                  <c:v>6.032677633802817</c:v>
                </c:pt>
                <c:pt idx="11687">
                  <c:v>6.1832996617812856</c:v>
                </c:pt>
              </c:numCache>
            </c:numRef>
          </c:val>
          <c:smooth val="0"/>
        </c:ser>
        <c:dLbls>
          <c:showLegendKey val="0"/>
          <c:showVal val="0"/>
          <c:showCatName val="0"/>
          <c:showSerName val="0"/>
          <c:showPercent val="0"/>
          <c:showBubbleSize val="0"/>
        </c:dLbls>
        <c:marker val="1"/>
        <c:smooth val="0"/>
        <c:axId val="254013216"/>
        <c:axId val="254013776"/>
      </c:lineChart>
      <c:lineChart>
        <c:grouping val="standard"/>
        <c:varyColors val="0"/>
        <c:ser>
          <c:idx val="1"/>
          <c:order val="1"/>
          <c:tx>
            <c:strRef>
              <c:f>'SILVER 2'!$N$12</c:f>
              <c:strCache>
                <c:ptCount val="1"/>
                <c:pt idx="0">
                  <c:v>2nd Super Cycle - rally from 1 Jan 2002 to 28 April 2011 (peak); decline from peak to 28-Sep-14</c:v>
                </c:pt>
              </c:strCache>
            </c:strRef>
          </c:tx>
          <c:spPr>
            <a:ln>
              <a:solidFill>
                <a:srgbClr val="A5A5A5">
                  <a:lumMod val="50000"/>
                </a:srgbClr>
              </a:solidFill>
            </a:ln>
          </c:spPr>
          <c:marker>
            <c:symbol val="none"/>
          </c:marker>
          <c:cat>
            <c:numRef>
              <c:f>'SILVER 2'!$K$17:$K$11704</c:f>
              <c:numCache>
                <c:formatCode>m/d/yyyy</c:formatCode>
                <c:ptCount val="11688"/>
                <c:pt idx="0">
                  <c:v>37257</c:v>
                </c:pt>
                <c:pt idx="1">
                  <c:v>37258</c:v>
                </c:pt>
                <c:pt idx="2">
                  <c:v>37259</c:v>
                </c:pt>
                <c:pt idx="3">
                  <c:v>37260</c:v>
                </c:pt>
                <c:pt idx="4">
                  <c:v>37261</c:v>
                </c:pt>
                <c:pt idx="5">
                  <c:v>37262</c:v>
                </c:pt>
                <c:pt idx="6">
                  <c:v>37263</c:v>
                </c:pt>
                <c:pt idx="7">
                  <c:v>37264</c:v>
                </c:pt>
                <c:pt idx="8">
                  <c:v>37265</c:v>
                </c:pt>
                <c:pt idx="9">
                  <c:v>37266</c:v>
                </c:pt>
                <c:pt idx="10">
                  <c:v>37267</c:v>
                </c:pt>
                <c:pt idx="11">
                  <c:v>37268</c:v>
                </c:pt>
                <c:pt idx="12">
                  <c:v>37269</c:v>
                </c:pt>
                <c:pt idx="13">
                  <c:v>37270</c:v>
                </c:pt>
                <c:pt idx="14">
                  <c:v>37271</c:v>
                </c:pt>
                <c:pt idx="15">
                  <c:v>37272</c:v>
                </c:pt>
                <c:pt idx="16">
                  <c:v>37273</c:v>
                </c:pt>
                <c:pt idx="17">
                  <c:v>37274</c:v>
                </c:pt>
                <c:pt idx="18">
                  <c:v>37275</c:v>
                </c:pt>
                <c:pt idx="19">
                  <c:v>37276</c:v>
                </c:pt>
                <c:pt idx="20">
                  <c:v>37277</c:v>
                </c:pt>
                <c:pt idx="21">
                  <c:v>37278</c:v>
                </c:pt>
                <c:pt idx="22">
                  <c:v>37279</c:v>
                </c:pt>
                <c:pt idx="23">
                  <c:v>37280</c:v>
                </c:pt>
                <c:pt idx="24">
                  <c:v>37281</c:v>
                </c:pt>
                <c:pt idx="25">
                  <c:v>37282</c:v>
                </c:pt>
                <c:pt idx="26">
                  <c:v>37283</c:v>
                </c:pt>
                <c:pt idx="27">
                  <c:v>37284</c:v>
                </c:pt>
                <c:pt idx="28">
                  <c:v>37285</c:v>
                </c:pt>
                <c:pt idx="29">
                  <c:v>37286</c:v>
                </c:pt>
                <c:pt idx="30">
                  <c:v>37287</c:v>
                </c:pt>
                <c:pt idx="31">
                  <c:v>37288</c:v>
                </c:pt>
                <c:pt idx="32">
                  <c:v>37289</c:v>
                </c:pt>
                <c:pt idx="33">
                  <c:v>37290</c:v>
                </c:pt>
                <c:pt idx="34">
                  <c:v>37291</c:v>
                </c:pt>
                <c:pt idx="35">
                  <c:v>37292</c:v>
                </c:pt>
                <c:pt idx="36">
                  <c:v>37293</c:v>
                </c:pt>
                <c:pt idx="37">
                  <c:v>37294</c:v>
                </c:pt>
                <c:pt idx="38">
                  <c:v>37295</c:v>
                </c:pt>
                <c:pt idx="39">
                  <c:v>37296</c:v>
                </c:pt>
                <c:pt idx="40">
                  <c:v>37297</c:v>
                </c:pt>
                <c:pt idx="41">
                  <c:v>37298</c:v>
                </c:pt>
                <c:pt idx="42">
                  <c:v>37299</c:v>
                </c:pt>
                <c:pt idx="43">
                  <c:v>37300</c:v>
                </c:pt>
                <c:pt idx="44">
                  <c:v>37301</c:v>
                </c:pt>
                <c:pt idx="45">
                  <c:v>37302</c:v>
                </c:pt>
                <c:pt idx="46">
                  <c:v>37303</c:v>
                </c:pt>
                <c:pt idx="47">
                  <c:v>37304</c:v>
                </c:pt>
                <c:pt idx="48">
                  <c:v>37305</c:v>
                </c:pt>
                <c:pt idx="49">
                  <c:v>37306</c:v>
                </c:pt>
                <c:pt idx="50">
                  <c:v>37307</c:v>
                </c:pt>
                <c:pt idx="51">
                  <c:v>37308</c:v>
                </c:pt>
                <c:pt idx="52">
                  <c:v>37309</c:v>
                </c:pt>
                <c:pt idx="53">
                  <c:v>37310</c:v>
                </c:pt>
                <c:pt idx="54">
                  <c:v>37311</c:v>
                </c:pt>
                <c:pt idx="55">
                  <c:v>37312</c:v>
                </c:pt>
                <c:pt idx="56">
                  <c:v>37313</c:v>
                </c:pt>
                <c:pt idx="57">
                  <c:v>37314</c:v>
                </c:pt>
                <c:pt idx="58">
                  <c:v>37315</c:v>
                </c:pt>
                <c:pt idx="59">
                  <c:v>37316</c:v>
                </c:pt>
                <c:pt idx="60">
                  <c:v>37317</c:v>
                </c:pt>
                <c:pt idx="61">
                  <c:v>37318</c:v>
                </c:pt>
                <c:pt idx="62">
                  <c:v>37319</c:v>
                </c:pt>
                <c:pt idx="63">
                  <c:v>37320</c:v>
                </c:pt>
                <c:pt idx="64">
                  <c:v>37321</c:v>
                </c:pt>
                <c:pt idx="65">
                  <c:v>37322</c:v>
                </c:pt>
                <c:pt idx="66">
                  <c:v>37323</c:v>
                </c:pt>
                <c:pt idx="67">
                  <c:v>37324</c:v>
                </c:pt>
                <c:pt idx="68">
                  <c:v>37325</c:v>
                </c:pt>
                <c:pt idx="69">
                  <c:v>37326</c:v>
                </c:pt>
                <c:pt idx="70">
                  <c:v>37327</c:v>
                </c:pt>
                <c:pt idx="71">
                  <c:v>37328</c:v>
                </c:pt>
                <c:pt idx="72">
                  <c:v>37329</c:v>
                </c:pt>
                <c:pt idx="73">
                  <c:v>37330</c:v>
                </c:pt>
                <c:pt idx="74">
                  <c:v>37331</c:v>
                </c:pt>
                <c:pt idx="75">
                  <c:v>37332</c:v>
                </c:pt>
                <c:pt idx="76">
                  <c:v>37333</c:v>
                </c:pt>
                <c:pt idx="77">
                  <c:v>37334</c:v>
                </c:pt>
                <c:pt idx="78">
                  <c:v>37335</c:v>
                </c:pt>
                <c:pt idx="79">
                  <c:v>37336</c:v>
                </c:pt>
                <c:pt idx="80">
                  <c:v>37337</c:v>
                </c:pt>
                <c:pt idx="81">
                  <c:v>37338</c:v>
                </c:pt>
                <c:pt idx="82">
                  <c:v>37339</c:v>
                </c:pt>
                <c:pt idx="83">
                  <c:v>37340</c:v>
                </c:pt>
                <c:pt idx="84">
                  <c:v>37341</c:v>
                </c:pt>
                <c:pt idx="85">
                  <c:v>37342</c:v>
                </c:pt>
                <c:pt idx="86">
                  <c:v>37343</c:v>
                </c:pt>
                <c:pt idx="87">
                  <c:v>37344</c:v>
                </c:pt>
                <c:pt idx="88">
                  <c:v>37345</c:v>
                </c:pt>
                <c:pt idx="89">
                  <c:v>37346</c:v>
                </c:pt>
                <c:pt idx="90">
                  <c:v>37347</c:v>
                </c:pt>
                <c:pt idx="91">
                  <c:v>37348</c:v>
                </c:pt>
                <c:pt idx="92">
                  <c:v>37349</c:v>
                </c:pt>
                <c:pt idx="93">
                  <c:v>37350</c:v>
                </c:pt>
                <c:pt idx="94">
                  <c:v>37351</c:v>
                </c:pt>
                <c:pt idx="95">
                  <c:v>37352</c:v>
                </c:pt>
                <c:pt idx="96">
                  <c:v>37353</c:v>
                </c:pt>
                <c:pt idx="97">
                  <c:v>37354</c:v>
                </c:pt>
                <c:pt idx="98">
                  <c:v>37355</c:v>
                </c:pt>
                <c:pt idx="99">
                  <c:v>37356</c:v>
                </c:pt>
                <c:pt idx="100">
                  <c:v>37357</c:v>
                </c:pt>
                <c:pt idx="101">
                  <c:v>37358</c:v>
                </c:pt>
                <c:pt idx="102">
                  <c:v>37359</c:v>
                </c:pt>
                <c:pt idx="103">
                  <c:v>37360</c:v>
                </c:pt>
                <c:pt idx="104">
                  <c:v>37361</c:v>
                </c:pt>
                <c:pt idx="105">
                  <c:v>37362</c:v>
                </c:pt>
                <c:pt idx="106">
                  <c:v>37363</c:v>
                </c:pt>
                <c:pt idx="107">
                  <c:v>37364</c:v>
                </c:pt>
                <c:pt idx="108">
                  <c:v>37365</c:v>
                </c:pt>
                <c:pt idx="109">
                  <c:v>37366</c:v>
                </c:pt>
                <c:pt idx="110">
                  <c:v>37367</c:v>
                </c:pt>
                <c:pt idx="111">
                  <c:v>37368</c:v>
                </c:pt>
                <c:pt idx="112">
                  <c:v>37369</c:v>
                </c:pt>
                <c:pt idx="113">
                  <c:v>37370</c:v>
                </c:pt>
                <c:pt idx="114">
                  <c:v>37371</c:v>
                </c:pt>
                <c:pt idx="115">
                  <c:v>37372</c:v>
                </c:pt>
                <c:pt idx="116">
                  <c:v>37373</c:v>
                </c:pt>
                <c:pt idx="117">
                  <c:v>37374</c:v>
                </c:pt>
                <c:pt idx="118">
                  <c:v>37375</c:v>
                </c:pt>
                <c:pt idx="119">
                  <c:v>37376</c:v>
                </c:pt>
                <c:pt idx="120">
                  <c:v>37377</c:v>
                </c:pt>
                <c:pt idx="121">
                  <c:v>37378</c:v>
                </c:pt>
                <c:pt idx="122">
                  <c:v>37379</c:v>
                </c:pt>
                <c:pt idx="123">
                  <c:v>37380</c:v>
                </c:pt>
                <c:pt idx="124">
                  <c:v>37381</c:v>
                </c:pt>
                <c:pt idx="125">
                  <c:v>37382</c:v>
                </c:pt>
                <c:pt idx="126">
                  <c:v>37383</c:v>
                </c:pt>
                <c:pt idx="127">
                  <c:v>37384</c:v>
                </c:pt>
                <c:pt idx="128">
                  <c:v>37385</c:v>
                </c:pt>
                <c:pt idx="129">
                  <c:v>37386</c:v>
                </c:pt>
                <c:pt idx="130">
                  <c:v>37387</c:v>
                </c:pt>
                <c:pt idx="131">
                  <c:v>37388</c:v>
                </c:pt>
                <c:pt idx="132">
                  <c:v>37389</c:v>
                </c:pt>
                <c:pt idx="133">
                  <c:v>37390</c:v>
                </c:pt>
                <c:pt idx="134">
                  <c:v>37391</c:v>
                </c:pt>
                <c:pt idx="135">
                  <c:v>37392</c:v>
                </c:pt>
                <c:pt idx="136">
                  <c:v>37393</c:v>
                </c:pt>
                <c:pt idx="137">
                  <c:v>37394</c:v>
                </c:pt>
                <c:pt idx="138">
                  <c:v>37395</c:v>
                </c:pt>
                <c:pt idx="139">
                  <c:v>37396</c:v>
                </c:pt>
                <c:pt idx="140">
                  <c:v>37397</c:v>
                </c:pt>
                <c:pt idx="141">
                  <c:v>37398</c:v>
                </c:pt>
                <c:pt idx="142">
                  <c:v>37399</c:v>
                </c:pt>
                <c:pt idx="143">
                  <c:v>37400</c:v>
                </c:pt>
                <c:pt idx="144">
                  <c:v>37401</c:v>
                </c:pt>
                <c:pt idx="145">
                  <c:v>37402</c:v>
                </c:pt>
                <c:pt idx="146">
                  <c:v>37403</c:v>
                </c:pt>
                <c:pt idx="147">
                  <c:v>37404</c:v>
                </c:pt>
                <c:pt idx="148">
                  <c:v>37405</c:v>
                </c:pt>
                <c:pt idx="149">
                  <c:v>37406</c:v>
                </c:pt>
                <c:pt idx="150">
                  <c:v>37407</c:v>
                </c:pt>
                <c:pt idx="151">
                  <c:v>37408</c:v>
                </c:pt>
                <c:pt idx="152">
                  <c:v>37409</c:v>
                </c:pt>
                <c:pt idx="153">
                  <c:v>37410</c:v>
                </c:pt>
                <c:pt idx="154">
                  <c:v>37411</c:v>
                </c:pt>
                <c:pt idx="155">
                  <c:v>37412</c:v>
                </c:pt>
                <c:pt idx="156">
                  <c:v>37413</c:v>
                </c:pt>
                <c:pt idx="157">
                  <c:v>37414</c:v>
                </c:pt>
                <c:pt idx="158">
                  <c:v>37415</c:v>
                </c:pt>
                <c:pt idx="159">
                  <c:v>37416</c:v>
                </c:pt>
                <c:pt idx="160">
                  <c:v>37417</c:v>
                </c:pt>
                <c:pt idx="161">
                  <c:v>37418</c:v>
                </c:pt>
                <c:pt idx="162">
                  <c:v>37419</c:v>
                </c:pt>
                <c:pt idx="163">
                  <c:v>37420</c:v>
                </c:pt>
                <c:pt idx="164">
                  <c:v>37421</c:v>
                </c:pt>
                <c:pt idx="165">
                  <c:v>37422</c:v>
                </c:pt>
                <c:pt idx="166">
                  <c:v>37423</c:v>
                </c:pt>
                <c:pt idx="167">
                  <c:v>37424</c:v>
                </c:pt>
                <c:pt idx="168">
                  <c:v>37425</c:v>
                </c:pt>
                <c:pt idx="169">
                  <c:v>37426</c:v>
                </c:pt>
                <c:pt idx="170">
                  <c:v>37427</c:v>
                </c:pt>
                <c:pt idx="171">
                  <c:v>37428</c:v>
                </c:pt>
                <c:pt idx="172">
                  <c:v>37429</c:v>
                </c:pt>
                <c:pt idx="173">
                  <c:v>37430</c:v>
                </c:pt>
                <c:pt idx="174">
                  <c:v>37431</c:v>
                </c:pt>
                <c:pt idx="175">
                  <c:v>37432</c:v>
                </c:pt>
                <c:pt idx="176">
                  <c:v>37433</c:v>
                </c:pt>
                <c:pt idx="177">
                  <c:v>37434</c:v>
                </c:pt>
                <c:pt idx="178">
                  <c:v>37435</c:v>
                </c:pt>
                <c:pt idx="179">
                  <c:v>37436</c:v>
                </c:pt>
                <c:pt idx="180">
                  <c:v>37437</c:v>
                </c:pt>
                <c:pt idx="181">
                  <c:v>37438</c:v>
                </c:pt>
                <c:pt idx="182">
                  <c:v>37439</c:v>
                </c:pt>
                <c:pt idx="183">
                  <c:v>37440</c:v>
                </c:pt>
                <c:pt idx="184">
                  <c:v>37441</c:v>
                </c:pt>
                <c:pt idx="185">
                  <c:v>37442</c:v>
                </c:pt>
                <c:pt idx="186">
                  <c:v>37443</c:v>
                </c:pt>
                <c:pt idx="187">
                  <c:v>37444</c:v>
                </c:pt>
                <c:pt idx="188">
                  <c:v>37445</c:v>
                </c:pt>
                <c:pt idx="189">
                  <c:v>37446</c:v>
                </c:pt>
                <c:pt idx="190">
                  <c:v>37447</c:v>
                </c:pt>
                <c:pt idx="191">
                  <c:v>37448</c:v>
                </c:pt>
                <c:pt idx="192">
                  <c:v>37449</c:v>
                </c:pt>
                <c:pt idx="193">
                  <c:v>37450</c:v>
                </c:pt>
                <c:pt idx="194">
                  <c:v>37451</c:v>
                </c:pt>
                <c:pt idx="195">
                  <c:v>37452</c:v>
                </c:pt>
                <c:pt idx="196">
                  <c:v>37453</c:v>
                </c:pt>
                <c:pt idx="197">
                  <c:v>37454</c:v>
                </c:pt>
                <c:pt idx="198">
                  <c:v>37455</c:v>
                </c:pt>
                <c:pt idx="199">
                  <c:v>37456</c:v>
                </c:pt>
                <c:pt idx="200">
                  <c:v>37457</c:v>
                </c:pt>
                <c:pt idx="201">
                  <c:v>37458</c:v>
                </c:pt>
                <c:pt idx="202">
                  <c:v>37459</c:v>
                </c:pt>
                <c:pt idx="203">
                  <c:v>37460</c:v>
                </c:pt>
                <c:pt idx="204">
                  <c:v>37461</c:v>
                </c:pt>
                <c:pt idx="205">
                  <c:v>37462</c:v>
                </c:pt>
                <c:pt idx="206">
                  <c:v>37463</c:v>
                </c:pt>
                <c:pt idx="207">
                  <c:v>37464</c:v>
                </c:pt>
                <c:pt idx="208">
                  <c:v>37465</c:v>
                </c:pt>
                <c:pt idx="209">
                  <c:v>37466</c:v>
                </c:pt>
                <c:pt idx="210">
                  <c:v>37467</c:v>
                </c:pt>
                <c:pt idx="211">
                  <c:v>37468</c:v>
                </c:pt>
                <c:pt idx="212">
                  <c:v>37469</c:v>
                </c:pt>
                <c:pt idx="213">
                  <c:v>37470</c:v>
                </c:pt>
                <c:pt idx="214">
                  <c:v>37471</c:v>
                </c:pt>
                <c:pt idx="215">
                  <c:v>37472</c:v>
                </c:pt>
                <c:pt idx="216">
                  <c:v>37473</c:v>
                </c:pt>
                <c:pt idx="217">
                  <c:v>37474</c:v>
                </c:pt>
                <c:pt idx="218">
                  <c:v>37475</c:v>
                </c:pt>
                <c:pt idx="219">
                  <c:v>37476</c:v>
                </c:pt>
                <c:pt idx="220">
                  <c:v>37477</c:v>
                </c:pt>
                <c:pt idx="221">
                  <c:v>37478</c:v>
                </c:pt>
                <c:pt idx="222">
                  <c:v>37479</c:v>
                </c:pt>
                <c:pt idx="223">
                  <c:v>37480</c:v>
                </c:pt>
                <c:pt idx="224">
                  <c:v>37481</c:v>
                </c:pt>
                <c:pt idx="225">
                  <c:v>37482</c:v>
                </c:pt>
                <c:pt idx="226">
                  <c:v>37483</c:v>
                </c:pt>
                <c:pt idx="227">
                  <c:v>37484</c:v>
                </c:pt>
                <c:pt idx="228">
                  <c:v>37485</c:v>
                </c:pt>
                <c:pt idx="229">
                  <c:v>37486</c:v>
                </c:pt>
                <c:pt idx="230">
                  <c:v>37487</c:v>
                </c:pt>
                <c:pt idx="231">
                  <c:v>37488</c:v>
                </c:pt>
                <c:pt idx="232">
                  <c:v>37489</c:v>
                </c:pt>
                <c:pt idx="233">
                  <c:v>37490</c:v>
                </c:pt>
                <c:pt idx="234">
                  <c:v>37491</c:v>
                </c:pt>
                <c:pt idx="235">
                  <c:v>37492</c:v>
                </c:pt>
                <c:pt idx="236">
                  <c:v>37493</c:v>
                </c:pt>
                <c:pt idx="237">
                  <c:v>37494</c:v>
                </c:pt>
                <c:pt idx="238">
                  <c:v>37495</c:v>
                </c:pt>
                <c:pt idx="239">
                  <c:v>37496</c:v>
                </c:pt>
                <c:pt idx="240">
                  <c:v>37497</c:v>
                </c:pt>
                <c:pt idx="241">
                  <c:v>37498</c:v>
                </c:pt>
                <c:pt idx="242">
                  <c:v>37499</c:v>
                </c:pt>
                <c:pt idx="243">
                  <c:v>37500</c:v>
                </c:pt>
                <c:pt idx="244">
                  <c:v>37501</c:v>
                </c:pt>
                <c:pt idx="245">
                  <c:v>37502</c:v>
                </c:pt>
                <c:pt idx="246">
                  <c:v>37503</c:v>
                </c:pt>
                <c:pt idx="247">
                  <c:v>37504</c:v>
                </c:pt>
                <c:pt idx="248">
                  <c:v>37505</c:v>
                </c:pt>
                <c:pt idx="249">
                  <c:v>37506</c:v>
                </c:pt>
                <c:pt idx="250">
                  <c:v>37507</c:v>
                </c:pt>
                <c:pt idx="251">
                  <c:v>37508</c:v>
                </c:pt>
                <c:pt idx="252">
                  <c:v>37509</c:v>
                </c:pt>
                <c:pt idx="253">
                  <c:v>37510</c:v>
                </c:pt>
                <c:pt idx="254">
                  <c:v>37511</c:v>
                </c:pt>
                <c:pt idx="255">
                  <c:v>37512</c:v>
                </c:pt>
                <c:pt idx="256">
                  <c:v>37513</c:v>
                </c:pt>
                <c:pt idx="257">
                  <c:v>37514</c:v>
                </c:pt>
                <c:pt idx="258">
                  <c:v>37515</c:v>
                </c:pt>
                <c:pt idx="259">
                  <c:v>37516</c:v>
                </c:pt>
                <c:pt idx="260">
                  <c:v>37517</c:v>
                </c:pt>
                <c:pt idx="261">
                  <c:v>37518</c:v>
                </c:pt>
                <c:pt idx="262">
                  <c:v>37519</c:v>
                </c:pt>
                <c:pt idx="263">
                  <c:v>37520</c:v>
                </c:pt>
                <c:pt idx="264">
                  <c:v>37521</c:v>
                </c:pt>
                <c:pt idx="265">
                  <c:v>37522</c:v>
                </c:pt>
                <c:pt idx="266">
                  <c:v>37523</c:v>
                </c:pt>
                <c:pt idx="267">
                  <c:v>37524</c:v>
                </c:pt>
                <c:pt idx="268">
                  <c:v>37525</c:v>
                </c:pt>
                <c:pt idx="269">
                  <c:v>37526</c:v>
                </c:pt>
                <c:pt idx="270">
                  <c:v>37527</c:v>
                </c:pt>
                <c:pt idx="271">
                  <c:v>37528</c:v>
                </c:pt>
                <c:pt idx="272">
                  <c:v>37529</c:v>
                </c:pt>
                <c:pt idx="273">
                  <c:v>37530</c:v>
                </c:pt>
                <c:pt idx="274">
                  <c:v>37531</c:v>
                </c:pt>
                <c:pt idx="275">
                  <c:v>37532</c:v>
                </c:pt>
                <c:pt idx="276">
                  <c:v>37533</c:v>
                </c:pt>
                <c:pt idx="277">
                  <c:v>37534</c:v>
                </c:pt>
                <c:pt idx="278">
                  <c:v>37535</c:v>
                </c:pt>
                <c:pt idx="279">
                  <c:v>37536</c:v>
                </c:pt>
                <c:pt idx="280">
                  <c:v>37537</c:v>
                </c:pt>
                <c:pt idx="281">
                  <c:v>37538</c:v>
                </c:pt>
                <c:pt idx="282">
                  <c:v>37539</c:v>
                </c:pt>
                <c:pt idx="283">
                  <c:v>37540</c:v>
                </c:pt>
                <c:pt idx="284">
                  <c:v>37541</c:v>
                </c:pt>
                <c:pt idx="285">
                  <c:v>37542</c:v>
                </c:pt>
                <c:pt idx="286">
                  <c:v>37543</c:v>
                </c:pt>
                <c:pt idx="287">
                  <c:v>37544</c:v>
                </c:pt>
                <c:pt idx="288">
                  <c:v>37545</c:v>
                </c:pt>
                <c:pt idx="289">
                  <c:v>37546</c:v>
                </c:pt>
                <c:pt idx="290">
                  <c:v>37547</c:v>
                </c:pt>
                <c:pt idx="291">
                  <c:v>37548</c:v>
                </c:pt>
                <c:pt idx="292">
                  <c:v>37549</c:v>
                </c:pt>
                <c:pt idx="293">
                  <c:v>37550</c:v>
                </c:pt>
                <c:pt idx="294">
                  <c:v>37551</c:v>
                </c:pt>
                <c:pt idx="295">
                  <c:v>37552</c:v>
                </c:pt>
                <c:pt idx="296">
                  <c:v>37553</c:v>
                </c:pt>
                <c:pt idx="297">
                  <c:v>37554</c:v>
                </c:pt>
                <c:pt idx="298">
                  <c:v>37555</c:v>
                </c:pt>
                <c:pt idx="299">
                  <c:v>37556</c:v>
                </c:pt>
                <c:pt idx="300">
                  <c:v>37557</c:v>
                </c:pt>
                <c:pt idx="301">
                  <c:v>37558</c:v>
                </c:pt>
                <c:pt idx="302">
                  <c:v>37559</c:v>
                </c:pt>
                <c:pt idx="303">
                  <c:v>37560</c:v>
                </c:pt>
                <c:pt idx="304">
                  <c:v>37561</c:v>
                </c:pt>
                <c:pt idx="305">
                  <c:v>37562</c:v>
                </c:pt>
                <c:pt idx="306">
                  <c:v>37563</c:v>
                </c:pt>
                <c:pt idx="307">
                  <c:v>37564</c:v>
                </c:pt>
                <c:pt idx="308">
                  <c:v>37565</c:v>
                </c:pt>
                <c:pt idx="309">
                  <c:v>37566</c:v>
                </c:pt>
                <c:pt idx="310">
                  <c:v>37567</c:v>
                </c:pt>
                <c:pt idx="311">
                  <c:v>37568</c:v>
                </c:pt>
                <c:pt idx="312">
                  <c:v>37569</c:v>
                </c:pt>
                <c:pt idx="313">
                  <c:v>37570</c:v>
                </c:pt>
                <c:pt idx="314">
                  <c:v>37571</c:v>
                </c:pt>
                <c:pt idx="315">
                  <c:v>37572</c:v>
                </c:pt>
                <c:pt idx="316">
                  <c:v>37573</c:v>
                </c:pt>
                <c:pt idx="317">
                  <c:v>37574</c:v>
                </c:pt>
                <c:pt idx="318">
                  <c:v>37575</c:v>
                </c:pt>
                <c:pt idx="319">
                  <c:v>37576</c:v>
                </c:pt>
                <c:pt idx="320">
                  <c:v>37577</c:v>
                </c:pt>
                <c:pt idx="321">
                  <c:v>37578</c:v>
                </c:pt>
                <c:pt idx="322">
                  <c:v>37579</c:v>
                </c:pt>
                <c:pt idx="323">
                  <c:v>37580</c:v>
                </c:pt>
                <c:pt idx="324">
                  <c:v>37581</c:v>
                </c:pt>
                <c:pt idx="325">
                  <c:v>37582</c:v>
                </c:pt>
                <c:pt idx="326">
                  <c:v>37583</c:v>
                </c:pt>
                <c:pt idx="327">
                  <c:v>37584</c:v>
                </c:pt>
                <c:pt idx="328">
                  <c:v>37585</c:v>
                </c:pt>
                <c:pt idx="329">
                  <c:v>37586</c:v>
                </c:pt>
                <c:pt idx="330">
                  <c:v>37587</c:v>
                </c:pt>
                <c:pt idx="331">
                  <c:v>37588</c:v>
                </c:pt>
                <c:pt idx="332">
                  <c:v>37589</c:v>
                </c:pt>
                <c:pt idx="333">
                  <c:v>37590</c:v>
                </c:pt>
                <c:pt idx="334">
                  <c:v>37591</c:v>
                </c:pt>
                <c:pt idx="335">
                  <c:v>37592</c:v>
                </c:pt>
                <c:pt idx="336">
                  <c:v>37593</c:v>
                </c:pt>
                <c:pt idx="337">
                  <c:v>37594</c:v>
                </c:pt>
                <c:pt idx="338">
                  <c:v>37595</c:v>
                </c:pt>
                <c:pt idx="339">
                  <c:v>37596</c:v>
                </c:pt>
                <c:pt idx="340">
                  <c:v>37597</c:v>
                </c:pt>
                <c:pt idx="341">
                  <c:v>37598</c:v>
                </c:pt>
                <c:pt idx="342">
                  <c:v>37599</c:v>
                </c:pt>
                <c:pt idx="343">
                  <c:v>37600</c:v>
                </c:pt>
                <c:pt idx="344">
                  <c:v>37601</c:v>
                </c:pt>
                <c:pt idx="345">
                  <c:v>37602</c:v>
                </c:pt>
                <c:pt idx="346">
                  <c:v>37603</c:v>
                </c:pt>
                <c:pt idx="347">
                  <c:v>37604</c:v>
                </c:pt>
                <c:pt idx="348">
                  <c:v>37605</c:v>
                </c:pt>
                <c:pt idx="349">
                  <c:v>37606</c:v>
                </c:pt>
                <c:pt idx="350">
                  <c:v>37607</c:v>
                </c:pt>
                <c:pt idx="351">
                  <c:v>37608</c:v>
                </c:pt>
                <c:pt idx="352">
                  <c:v>37609</c:v>
                </c:pt>
                <c:pt idx="353">
                  <c:v>37610</c:v>
                </c:pt>
                <c:pt idx="354">
                  <c:v>37611</c:v>
                </c:pt>
                <c:pt idx="355">
                  <c:v>37612</c:v>
                </c:pt>
                <c:pt idx="356">
                  <c:v>37613</c:v>
                </c:pt>
                <c:pt idx="357">
                  <c:v>37614</c:v>
                </c:pt>
                <c:pt idx="358">
                  <c:v>37615</c:v>
                </c:pt>
                <c:pt idx="359">
                  <c:v>37616</c:v>
                </c:pt>
                <c:pt idx="360">
                  <c:v>37617</c:v>
                </c:pt>
                <c:pt idx="361">
                  <c:v>37618</c:v>
                </c:pt>
                <c:pt idx="362">
                  <c:v>37619</c:v>
                </c:pt>
                <c:pt idx="363">
                  <c:v>37620</c:v>
                </c:pt>
                <c:pt idx="364">
                  <c:v>37621</c:v>
                </c:pt>
                <c:pt idx="365">
                  <c:v>37622</c:v>
                </c:pt>
                <c:pt idx="366">
                  <c:v>37623</c:v>
                </c:pt>
                <c:pt idx="367">
                  <c:v>37624</c:v>
                </c:pt>
                <c:pt idx="368">
                  <c:v>37625</c:v>
                </c:pt>
                <c:pt idx="369">
                  <c:v>37626</c:v>
                </c:pt>
                <c:pt idx="370">
                  <c:v>37627</c:v>
                </c:pt>
                <c:pt idx="371">
                  <c:v>37628</c:v>
                </c:pt>
                <c:pt idx="372">
                  <c:v>37629</c:v>
                </c:pt>
                <c:pt idx="373">
                  <c:v>37630</c:v>
                </c:pt>
                <c:pt idx="374">
                  <c:v>37631</c:v>
                </c:pt>
                <c:pt idx="375">
                  <c:v>37632</c:v>
                </c:pt>
                <c:pt idx="376">
                  <c:v>37633</c:v>
                </c:pt>
                <c:pt idx="377">
                  <c:v>37634</c:v>
                </c:pt>
                <c:pt idx="378">
                  <c:v>37635</c:v>
                </c:pt>
                <c:pt idx="379">
                  <c:v>37636</c:v>
                </c:pt>
                <c:pt idx="380">
                  <c:v>37637</c:v>
                </c:pt>
                <c:pt idx="381">
                  <c:v>37638</c:v>
                </c:pt>
                <c:pt idx="382">
                  <c:v>37639</c:v>
                </c:pt>
                <c:pt idx="383">
                  <c:v>37640</c:v>
                </c:pt>
                <c:pt idx="384">
                  <c:v>37641</c:v>
                </c:pt>
                <c:pt idx="385">
                  <c:v>37642</c:v>
                </c:pt>
                <c:pt idx="386">
                  <c:v>37643</c:v>
                </c:pt>
                <c:pt idx="387">
                  <c:v>37644</c:v>
                </c:pt>
                <c:pt idx="388">
                  <c:v>37645</c:v>
                </c:pt>
                <c:pt idx="389">
                  <c:v>37646</c:v>
                </c:pt>
                <c:pt idx="390">
                  <c:v>37647</c:v>
                </c:pt>
                <c:pt idx="391">
                  <c:v>37648</c:v>
                </c:pt>
                <c:pt idx="392">
                  <c:v>37649</c:v>
                </c:pt>
                <c:pt idx="393">
                  <c:v>37650</c:v>
                </c:pt>
                <c:pt idx="394">
                  <c:v>37651</c:v>
                </c:pt>
                <c:pt idx="395">
                  <c:v>37652</c:v>
                </c:pt>
                <c:pt idx="396">
                  <c:v>37653</c:v>
                </c:pt>
                <c:pt idx="397">
                  <c:v>37654</c:v>
                </c:pt>
                <c:pt idx="398">
                  <c:v>37655</c:v>
                </c:pt>
                <c:pt idx="399">
                  <c:v>37656</c:v>
                </c:pt>
                <c:pt idx="400">
                  <c:v>37657</c:v>
                </c:pt>
                <c:pt idx="401">
                  <c:v>37658</c:v>
                </c:pt>
                <c:pt idx="402">
                  <c:v>37659</c:v>
                </c:pt>
                <c:pt idx="403">
                  <c:v>37660</c:v>
                </c:pt>
                <c:pt idx="404">
                  <c:v>37661</c:v>
                </c:pt>
                <c:pt idx="405">
                  <c:v>37662</c:v>
                </c:pt>
                <c:pt idx="406">
                  <c:v>37663</c:v>
                </c:pt>
                <c:pt idx="407">
                  <c:v>37664</c:v>
                </c:pt>
                <c:pt idx="408">
                  <c:v>37665</c:v>
                </c:pt>
                <c:pt idx="409">
                  <c:v>37666</c:v>
                </c:pt>
                <c:pt idx="410">
                  <c:v>37667</c:v>
                </c:pt>
                <c:pt idx="411">
                  <c:v>37668</c:v>
                </c:pt>
                <c:pt idx="412">
                  <c:v>37669</c:v>
                </c:pt>
                <c:pt idx="413">
                  <c:v>37670</c:v>
                </c:pt>
                <c:pt idx="414">
                  <c:v>37671</c:v>
                </c:pt>
                <c:pt idx="415">
                  <c:v>37672</c:v>
                </c:pt>
                <c:pt idx="416">
                  <c:v>37673</c:v>
                </c:pt>
                <c:pt idx="417">
                  <c:v>37674</c:v>
                </c:pt>
                <c:pt idx="418">
                  <c:v>37675</c:v>
                </c:pt>
                <c:pt idx="419">
                  <c:v>37676</c:v>
                </c:pt>
                <c:pt idx="420">
                  <c:v>37677</c:v>
                </c:pt>
                <c:pt idx="421">
                  <c:v>37678</c:v>
                </c:pt>
                <c:pt idx="422">
                  <c:v>37679</c:v>
                </c:pt>
                <c:pt idx="423">
                  <c:v>37680</c:v>
                </c:pt>
                <c:pt idx="424">
                  <c:v>37681</c:v>
                </c:pt>
                <c:pt idx="425">
                  <c:v>37682</c:v>
                </c:pt>
                <c:pt idx="426">
                  <c:v>37683</c:v>
                </c:pt>
                <c:pt idx="427">
                  <c:v>37684</c:v>
                </c:pt>
                <c:pt idx="428">
                  <c:v>37685</c:v>
                </c:pt>
                <c:pt idx="429">
                  <c:v>37686</c:v>
                </c:pt>
                <c:pt idx="430">
                  <c:v>37687</c:v>
                </c:pt>
                <c:pt idx="431">
                  <c:v>37688</c:v>
                </c:pt>
                <c:pt idx="432">
                  <c:v>37689</c:v>
                </c:pt>
                <c:pt idx="433">
                  <c:v>37690</c:v>
                </c:pt>
                <c:pt idx="434">
                  <c:v>37691</c:v>
                </c:pt>
                <c:pt idx="435">
                  <c:v>37692</c:v>
                </c:pt>
                <c:pt idx="436">
                  <c:v>37693</c:v>
                </c:pt>
                <c:pt idx="437">
                  <c:v>37694</c:v>
                </c:pt>
                <c:pt idx="438">
                  <c:v>37695</c:v>
                </c:pt>
                <c:pt idx="439">
                  <c:v>37696</c:v>
                </c:pt>
                <c:pt idx="440">
                  <c:v>37697</c:v>
                </c:pt>
                <c:pt idx="441">
                  <c:v>37698</c:v>
                </c:pt>
                <c:pt idx="442">
                  <c:v>37699</c:v>
                </c:pt>
                <c:pt idx="443">
                  <c:v>37700</c:v>
                </c:pt>
                <c:pt idx="444">
                  <c:v>37701</c:v>
                </c:pt>
                <c:pt idx="445">
                  <c:v>37702</c:v>
                </c:pt>
                <c:pt idx="446">
                  <c:v>37703</c:v>
                </c:pt>
                <c:pt idx="447">
                  <c:v>37704</c:v>
                </c:pt>
                <c:pt idx="448">
                  <c:v>37705</c:v>
                </c:pt>
                <c:pt idx="449">
                  <c:v>37706</c:v>
                </c:pt>
                <c:pt idx="450">
                  <c:v>37707</c:v>
                </c:pt>
                <c:pt idx="451">
                  <c:v>37708</c:v>
                </c:pt>
                <c:pt idx="452">
                  <c:v>37709</c:v>
                </c:pt>
                <c:pt idx="453">
                  <c:v>37710</c:v>
                </c:pt>
                <c:pt idx="454">
                  <c:v>37711</c:v>
                </c:pt>
                <c:pt idx="455">
                  <c:v>37712</c:v>
                </c:pt>
                <c:pt idx="456">
                  <c:v>37713</c:v>
                </c:pt>
                <c:pt idx="457">
                  <c:v>37714</c:v>
                </c:pt>
                <c:pt idx="458">
                  <c:v>37715</c:v>
                </c:pt>
                <c:pt idx="459">
                  <c:v>37716</c:v>
                </c:pt>
                <c:pt idx="460">
                  <c:v>37717</c:v>
                </c:pt>
                <c:pt idx="461">
                  <c:v>37718</c:v>
                </c:pt>
                <c:pt idx="462">
                  <c:v>37719</c:v>
                </c:pt>
                <c:pt idx="463">
                  <c:v>37720</c:v>
                </c:pt>
                <c:pt idx="464">
                  <c:v>37721</c:v>
                </c:pt>
                <c:pt idx="465">
                  <c:v>37722</c:v>
                </c:pt>
                <c:pt idx="466">
                  <c:v>37723</c:v>
                </c:pt>
                <c:pt idx="467">
                  <c:v>37724</c:v>
                </c:pt>
                <c:pt idx="468">
                  <c:v>37725</c:v>
                </c:pt>
                <c:pt idx="469">
                  <c:v>37726</c:v>
                </c:pt>
                <c:pt idx="470">
                  <c:v>37727</c:v>
                </c:pt>
                <c:pt idx="471">
                  <c:v>37728</c:v>
                </c:pt>
                <c:pt idx="472">
                  <c:v>37729</c:v>
                </c:pt>
                <c:pt idx="473">
                  <c:v>37730</c:v>
                </c:pt>
                <c:pt idx="474">
                  <c:v>37731</c:v>
                </c:pt>
                <c:pt idx="475">
                  <c:v>37732</c:v>
                </c:pt>
                <c:pt idx="476">
                  <c:v>37733</c:v>
                </c:pt>
                <c:pt idx="477">
                  <c:v>37734</c:v>
                </c:pt>
                <c:pt idx="478">
                  <c:v>37735</c:v>
                </c:pt>
                <c:pt idx="479">
                  <c:v>37736</c:v>
                </c:pt>
                <c:pt idx="480">
                  <c:v>37737</c:v>
                </c:pt>
                <c:pt idx="481">
                  <c:v>37738</c:v>
                </c:pt>
                <c:pt idx="482">
                  <c:v>37739</c:v>
                </c:pt>
                <c:pt idx="483">
                  <c:v>37740</c:v>
                </c:pt>
                <c:pt idx="484">
                  <c:v>37741</c:v>
                </c:pt>
                <c:pt idx="485">
                  <c:v>37742</c:v>
                </c:pt>
                <c:pt idx="486">
                  <c:v>37743</c:v>
                </c:pt>
                <c:pt idx="487">
                  <c:v>37744</c:v>
                </c:pt>
                <c:pt idx="488">
                  <c:v>37745</c:v>
                </c:pt>
                <c:pt idx="489">
                  <c:v>37746</c:v>
                </c:pt>
                <c:pt idx="490">
                  <c:v>37747</c:v>
                </c:pt>
                <c:pt idx="491">
                  <c:v>37748</c:v>
                </c:pt>
                <c:pt idx="492">
                  <c:v>37749</c:v>
                </c:pt>
                <c:pt idx="493">
                  <c:v>37750</c:v>
                </c:pt>
                <c:pt idx="494">
                  <c:v>37751</c:v>
                </c:pt>
                <c:pt idx="495">
                  <c:v>37752</c:v>
                </c:pt>
                <c:pt idx="496">
                  <c:v>37753</c:v>
                </c:pt>
                <c:pt idx="497">
                  <c:v>37754</c:v>
                </c:pt>
                <c:pt idx="498">
                  <c:v>37755</c:v>
                </c:pt>
                <c:pt idx="499">
                  <c:v>37756</c:v>
                </c:pt>
                <c:pt idx="500">
                  <c:v>37757</c:v>
                </c:pt>
                <c:pt idx="501">
                  <c:v>37758</c:v>
                </c:pt>
                <c:pt idx="502">
                  <c:v>37759</c:v>
                </c:pt>
                <c:pt idx="503">
                  <c:v>37760</c:v>
                </c:pt>
                <c:pt idx="504">
                  <c:v>37761</c:v>
                </c:pt>
                <c:pt idx="505">
                  <c:v>37762</c:v>
                </c:pt>
                <c:pt idx="506">
                  <c:v>37763</c:v>
                </c:pt>
                <c:pt idx="507">
                  <c:v>37764</c:v>
                </c:pt>
                <c:pt idx="508">
                  <c:v>37765</c:v>
                </c:pt>
                <c:pt idx="509">
                  <c:v>37766</c:v>
                </c:pt>
                <c:pt idx="510">
                  <c:v>37767</c:v>
                </c:pt>
                <c:pt idx="511">
                  <c:v>37768</c:v>
                </c:pt>
                <c:pt idx="512">
                  <c:v>37769</c:v>
                </c:pt>
                <c:pt idx="513">
                  <c:v>37770</c:v>
                </c:pt>
                <c:pt idx="514">
                  <c:v>37771</c:v>
                </c:pt>
                <c:pt idx="515">
                  <c:v>37772</c:v>
                </c:pt>
                <c:pt idx="516">
                  <c:v>37773</c:v>
                </c:pt>
                <c:pt idx="517">
                  <c:v>37774</c:v>
                </c:pt>
                <c:pt idx="518">
                  <c:v>37775</c:v>
                </c:pt>
                <c:pt idx="519">
                  <c:v>37776</c:v>
                </c:pt>
                <c:pt idx="520">
                  <c:v>37777</c:v>
                </c:pt>
                <c:pt idx="521">
                  <c:v>37778</c:v>
                </c:pt>
                <c:pt idx="522">
                  <c:v>37779</c:v>
                </c:pt>
                <c:pt idx="523">
                  <c:v>37780</c:v>
                </c:pt>
                <c:pt idx="524">
                  <c:v>37781</c:v>
                </c:pt>
                <c:pt idx="525">
                  <c:v>37782</c:v>
                </c:pt>
                <c:pt idx="526">
                  <c:v>37783</c:v>
                </c:pt>
                <c:pt idx="527">
                  <c:v>37784</c:v>
                </c:pt>
                <c:pt idx="528">
                  <c:v>37785</c:v>
                </c:pt>
                <c:pt idx="529">
                  <c:v>37786</c:v>
                </c:pt>
                <c:pt idx="530">
                  <c:v>37787</c:v>
                </c:pt>
                <c:pt idx="531">
                  <c:v>37788</c:v>
                </c:pt>
                <c:pt idx="532">
                  <c:v>37789</c:v>
                </c:pt>
                <c:pt idx="533">
                  <c:v>37790</c:v>
                </c:pt>
                <c:pt idx="534">
                  <c:v>37791</c:v>
                </c:pt>
                <c:pt idx="535">
                  <c:v>37792</c:v>
                </c:pt>
                <c:pt idx="536">
                  <c:v>37793</c:v>
                </c:pt>
                <c:pt idx="537">
                  <c:v>37794</c:v>
                </c:pt>
                <c:pt idx="538">
                  <c:v>37795</c:v>
                </c:pt>
                <c:pt idx="539">
                  <c:v>37796</c:v>
                </c:pt>
                <c:pt idx="540">
                  <c:v>37797</c:v>
                </c:pt>
                <c:pt idx="541">
                  <c:v>37798</c:v>
                </c:pt>
                <c:pt idx="542">
                  <c:v>37799</c:v>
                </c:pt>
                <c:pt idx="543">
                  <c:v>37800</c:v>
                </c:pt>
                <c:pt idx="544">
                  <c:v>37801</c:v>
                </c:pt>
                <c:pt idx="545">
                  <c:v>37802</c:v>
                </c:pt>
                <c:pt idx="546">
                  <c:v>37803</c:v>
                </c:pt>
                <c:pt idx="547">
                  <c:v>37804</c:v>
                </c:pt>
                <c:pt idx="548">
                  <c:v>37805</c:v>
                </c:pt>
                <c:pt idx="549">
                  <c:v>37806</c:v>
                </c:pt>
                <c:pt idx="550">
                  <c:v>37807</c:v>
                </c:pt>
                <c:pt idx="551">
                  <c:v>37808</c:v>
                </c:pt>
                <c:pt idx="552">
                  <c:v>37809</c:v>
                </c:pt>
                <c:pt idx="553">
                  <c:v>37810</c:v>
                </c:pt>
                <c:pt idx="554">
                  <c:v>37811</c:v>
                </c:pt>
                <c:pt idx="555">
                  <c:v>37812</c:v>
                </c:pt>
                <c:pt idx="556">
                  <c:v>37813</c:v>
                </c:pt>
                <c:pt idx="557">
                  <c:v>37814</c:v>
                </c:pt>
                <c:pt idx="558">
                  <c:v>37815</c:v>
                </c:pt>
                <c:pt idx="559">
                  <c:v>37816</c:v>
                </c:pt>
                <c:pt idx="560">
                  <c:v>37817</c:v>
                </c:pt>
                <c:pt idx="561">
                  <c:v>37818</c:v>
                </c:pt>
                <c:pt idx="562">
                  <c:v>37819</c:v>
                </c:pt>
                <c:pt idx="563">
                  <c:v>37820</c:v>
                </c:pt>
                <c:pt idx="564">
                  <c:v>37821</c:v>
                </c:pt>
                <c:pt idx="565">
                  <c:v>37822</c:v>
                </c:pt>
                <c:pt idx="566">
                  <c:v>37823</c:v>
                </c:pt>
                <c:pt idx="567">
                  <c:v>37824</c:v>
                </c:pt>
                <c:pt idx="568">
                  <c:v>37825</c:v>
                </c:pt>
                <c:pt idx="569">
                  <c:v>37826</c:v>
                </c:pt>
                <c:pt idx="570">
                  <c:v>37827</c:v>
                </c:pt>
                <c:pt idx="571">
                  <c:v>37828</c:v>
                </c:pt>
                <c:pt idx="572">
                  <c:v>37829</c:v>
                </c:pt>
                <c:pt idx="573">
                  <c:v>37830</c:v>
                </c:pt>
                <c:pt idx="574">
                  <c:v>37831</c:v>
                </c:pt>
                <c:pt idx="575">
                  <c:v>37832</c:v>
                </c:pt>
                <c:pt idx="576">
                  <c:v>37833</c:v>
                </c:pt>
                <c:pt idx="577">
                  <c:v>37834</c:v>
                </c:pt>
                <c:pt idx="578">
                  <c:v>37835</c:v>
                </c:pt>
                <c:pt idx="579">
                  <c:v>37836</c:v>
                </c:pt>
                <c:pt idx="580">
                  <c:v>37837</c:v>
                </c:pt>
                <c:pt idx="581">
                  <c:v>37838</c:v>
                </c:pt>
                <c:pt idx="582">
                  <c:v>37839</c:v>
                </c:pt>
                <c:pt idx="583">
                  <c:v>37840</c:v>
                </c:pt>
                <c:pt idx="584">
                  <c:v>37841</c:v>
                </c:pt>
                <c:pt idx="585">
                  <c:v>37842</c:v>
                </c:pt>
                <c:pt idx="586">
                  <c:v>37843</c:v>
                </c:pt>
                <c:pt idx="587">
                  <c:v>37844</c:v>
                </c:pt>
                <c:pt idx="588">
                  <c:v>37845</c:v>
                </c:pt>
                <c:pt idx="589">
                  <c:v>37846</c:v>
                </c:pt>
                <c:pt idx="590">
                  <c:v>37847</c:v>
                </c:pt>
                <c:pt idx="591">
                  <c:v>37848</c:v>
                </c:pt>
                <c:pt idx="592">
                  <c:v>37849</c:v>
                </c:pt>
                <c:pt idx="593">
                  <c:v>37850</c:v>
                </c:pt>
                <c:pt idx="594">
                  <c:v>37851</c:v>
                </c:pt>
                <c:pt idx="595">
                  <c:v>37852</c:v>
                </c:pt>
                <c:pt idx="596">
                  <c:v>37853</c:v>
                </c:pt>
                <c:pt idx="597">
                  <c:v>37854</c:v>
                </c:pt>
                <c:pt idx="598">
                  <c:v>37855</c:v>
                </c:pt>
                <c:pt idx="599">
                  <c:v>37856</c:v>
                </c:pt>
                <c:pt idx="600">
                  <c:v>37857</c:v>
                </c:pt>
                <c:pt idx="601">
                  <c:v>37858</c:v>
                </c:pt>
                <c:pt idx="602">
                  <c:v>37859</c:v>
                </c:pt>
                <c:pt idx="603">
                  <c:v>37860</c:v>
                </c:pt>
                <c:pt idx="604">
                  <c:v>37861</c:v>
                </c:pt>
                <c:pt idx="605">
                  <c:v>37862</c:v>
                </c:pt>
                <c:pt idx="606">
                  <c:v>37863</c:v>
                </c:pt>
                <c:pt idx="607">
                  <c:v>37864</c:v>
                </c:pt>
                <c:pt idx="608">
                  <c:v>37865</c:v>
                </c:pt>
                <c:pt idx="609">
                  <c:v>37866</c:v>
                </c:pt>
                <c:pt idx="610">
                  <c:v>37867</c:v>
                </c:pt>
                <c:pt idx="611">
                  <c:v>37868</c:v>
                </c:pt>
                <c:pt idx="612">
                  <c:v>37869</c:v>
                </c:pt>
                <c:pt idx="613">
                  <c:v>37870</c:v>
                </c:pt>
                <c:pt idx="614">
                  <c:v>37871</c:v>
                </c:pt>
                <c:pt idx="615">
                  <c:v>37872</c:v>
                </c:pt>
                <c:pt idx="616">
                  <c:v>37873</c:v>
                </c:pt>
                <c:pt idx="617">
                  <c:v>37874</c:v>
                </c:pt>
                <c:pt idx="618">
                  <c:v>37875</c:v>
                </c:pt>
                <c:pt idx="619">
                  <c:v>37876</c:v>
                </c:pt>
                <c:pt idx="620">
                  <c:v>37877</c:v>
                </c:pt>
                <c:pt idx="621">
                  <c:v>37878</c:v>
                </c:pt>
                <c:pt idx="622">
                  <c:v>37879</c:v>
                </c:pt>
                <c:pt idx="623">
                  <c:v>37880</c:v>
                </c:pt>
                <c:pt idx="624">
                  <c:v>37881</c:v>
                </c:pt>
                <c:pt idx="625">
                  <c:v>37882</c:v>
                </c:pt>
                <c:pt idx="626">
                  <c:v>37883</c:v>
                </c:pt>
                <c:pt idx="627">
                  <c:v>37884</c:v>
                </c:pt>
                <c:pt idx="628">
                  <c:v>37885</c:v>
                </c:pt>
                <c:pt idx="629">
                  <c:v>37886</c:v>
                </c:pt>
                <c:pt idx="630">
                  <c:v>37887</c:v>
                </c:pt>
                <c:pt idx="631">
                  <c:v>37888</c:v>
                </c:pt>
                <c:pt idx="632">
                  <c:v>37889</c:v>
                </c:pt>
                <c:pt idx="633">
                  <c:v>37890</c:v>
                </c:pt>
                <c:pt idx="634">
                  <c:v>37891</c:v>
                </c:pt>
                <c:pt idx="635">
                  <c:v>37892</c:v>
                </c:pt>
                <c:pt idx="636">
                  <c:v>37893</c:v>
                </c:pt>
                <c:pt idx="637">
                  <c:v>37894</c:v>
                </c:pt>
                <c:pt idx="638">
                  <c:v>37895</c:v>
                </c:pt>
                <c:pt idx="639">
                  <c:v>37896</c:v>
                </c:pt>
                <c:pt idx="640">
                  <c:v>37897</c:v>
                </c:pt>
                <c:pt idx="641">
                  <c:v>37898</c:v>
                </c:pt>
                <c:pt idx="642">
                  <c:v>37899</c:v>
                </c:pt>
                <c:pt idx="643">
                  <c:v>37900</c:v>
                </c:pt>
                <c:pt idx="644">
                  <c:v>37901</c:v>
                </c:pt>
                <c:pt idx="645">
                  <c:v>37902</c:v>
                </c:pt>
                <c:pt idx="646">
                  <c:v>37903</c:v>
                </c:pt>
                <c:pt idx="647">
                  <c:v>37904</c:v>
                </c:pt>
                <c:pt idx="648">
                  <c:v>37905</c:v>
                </c:pt>
                <c:pt idx="649">
                  <c:v>37906</c:v>
                </c:pt>
                <c:pt idx="650">
                  <c:v>37907</c:v>
                </c:pt>
                <c:pt idx="651">
                  <c:v>37908</c:v>
                </c:pt>
                <c:pt idx="652">
                  <c:v>37909</c:v>
                </c:pt>
                <c:pt idx="653">
                  <c:v>37910</c:v>
                </c:pt>
                <c:pt idx="654">
                  <c:v>37911</c:v>
                </c:pt>
                <c:pt idx="655">
                  <c:v>37912</c:v>
                </c:pt>
                <c:pt idx="656">
                  <c:v>37913</c:v>
                </c:pt>
                <c:pt idx="657">
                  <c:v>37914</c:v>
                </c:pt>
                <c:pt idx="658">
                  <c:v>37915</c:v>
                </c:pt>
                <c:pt idx="659">
                  <c:v>37916</c:v>
                </c:pt>
                <c:pt idx="660">
                  <c:v>37917</c:v>
                </c:pt>
                <c:pt idx="661">
                  <c:v>37918</c:v>
                </c:pt>
                <c:pt idx="662">
                  <c:v>37919</c:v>
                </c:pt>
                <c:pt idx="663">
                  <c:v>37920</c:v>
                </c:pt>
                <c:pt idx="664">
                  <c:v>37921</c:v>
                </c:pt>
                <c:pt idx="665">
                  <c:v>37922</c:v>
                </c:pt>
                <c:pt idx="666">
                  <c:v>37923</c:v>
                </c:pt>
                <c:pt idx="667">
                  <c:v>37924</c:v>
                </c:pt>
                <c:pt idx="668">
                  <c:v>37925</c:v>
                </c:pt>
                <c:pt idx="669">
                  <c:v>37926</c:v>
                </c:pt>
                <c:pt idx="670">
                  <c:v>37927</c:v>
                </c:pt>
                <c:pt idx="671">
                  <c:v>37928</c:v>
                </c:pt>
                <c:pt idx="672">
                  <c:v>37929</c:v>
                </c:pt>
                <c:pt idx="673">
                  <c:v>37930</c:v>
                </c:pt>
                <c:pt idx="674">
                  <c:v>37931</c:v>
                </c:pt>
                <c:pt idx="675">
                  <c:v>37932</c:v>
                </c:pt>
                <c:pt idx="676">
                  <c:v>37933</c:v>
                </c:pt>
                <c:pt idx="677">
                  <c:v>37934</c:v>
                </c:pt>
                <c:pt idx="678">
                  <c:v>37935</c:v>
                </c:pt>
                <c:pt idx="679">
                  <c:v>37936</c:v>
                </c:pt>
                <c:pt idx="680">
                  <c:v>37937</c:v>
                </c:pt>
                <c:pt idx="681">
                  <c:v>37938</c:v>
                </c:pt>
                <c:pt idx="682">
                  <c:v>37939</c:v>
                </c:pt>
                <c:pt idx="683">
                  <c:v>37940</c:v>
                </c:pt>
                <c:pt idx="684">
                  <c:v>37941</c:v>
                </c:pt>
                <c:pt idx="685">
                  <c:v>37942</c:v>
                </c:pt>
                <c:pt idx="686">
                  <c:v>37943</c:v>
                </c:pt>
                <c:pt idx="687">
                  <c:v>37944</c:v>
                </c:pt>
                <c:pt idx="688">
                  <c:v>37945</c:v>
                </c:pt>
                <c:pt idx="689">
                  <c:v>37946</c:v>
                </c:pt>
                <c:pt idx="690">
                  <c:v>37947</c:v>
                </c:pt>
                <c:pt idx="691">
                  <c:v>37948</c:v>
                </c:pt>
                <c:pt idx="692">
                  <c:v>37949</c:v>
                </c:pt>
                <c:pt idx="693">
                  <c:v>37950</c:v>
                </c:pt>
                <c:pt idx="694">
                  <c:v>37951</c:v>
                </c:pt>
                <c:pt idx="695">
                  <c:v>37952</c:v>
                </c:pt>
                <c:pt idx="696">
                  <c:v>37953</c:v>
                </c:pt>
                <c:pt idx="697">
                  <c:v>37954</c:v>
                </c:pt>
                <c:pt idx="698">
                  <c:v>37955</c:v>
                </c:pt>
                <c:pt idx="699">
                  <c:v>37956</c:v>
                </c:pt>
                <c:pt idx="700">
                  <c:v>37957</c:v>
                </c:pt>
                <c:pt idx="701">
                  <c:v>37958</c:v>
                </c:pt>
                <c:pt idx="702">
                  <c:v>37959</c:v>
                </c:pt>
                <c:pt idx="703">
                  <c:v>37960</c:v>
                </c:pt>
                <c:pt idx="704">
                  <c:v>37961</c:v>
                </c:pt>
                <c:pt idx="705">
                  <c:v>37962</c:v>
                </c:pt>
                <c:pt idx="706">
                  <c:v>37963</c:v>
                </c:pt>
                <c:pt idx="707">
                  <c:v>37964</c:v>
                </c:pt>
                <c:pt idx="708">
                  <c:v>37965</c:v>
                </c:pt>
                <c:pt idx="709">
                  <c:v>37966</c:v>
                </c:pt>
                <c:pt idx="710">
                  <c:v>37967</c:v>
                </c:pt>
                <c:pt idx="711">
                  <c:v>37968</c:v>
                </c:pt>
                <c:pt idx="712">
                  <c:v>37969</c:v>
                </c:pt>
                <c:pt idx="713">
                  <c:v>37970</c:v>
                </c:pt>
                <c:pt idx="714">
                  <c:v>37971</c:v>
                </c:pt>
                <c:pt idx="715">
                  <c:v>37972</c:v>
                </c:pt>
                <c:pt idx="716">
                  <c:v>37973</c:v>
                </c:pt>
                <c:pt idx="717">
                  <c:v>37974</c:v>
                </c:pt>
                <c:pt idx="718">
                  <c:v>37975</c:v>
                </c:pt>
                <c:pt idx="719">
                  <c:v>37976</c:v>
                </c:pt>
                <c:pt idx="720">
                  <c:v>37977</c:v>
                </c:pt>
                <c:pt idx="721">
                  <c:v>37978</c:v>
                </c:pt>
                <c:pt idx="722">
                  <c:v>37979</c:v>
                </c:pt>
                <c:pt idx="723">
                  <c:v>37980</c:v>
                </c:pt>
                <c:pt idx="724">
                  <c:v>37981</c:v>
                </c:pt>
                <c:pt idx="725">
                  <c:v>37982</c:v>
                </c:pt>
                <c:pt idx="726">
                  <c:v>37983</c:v>
                </c:pt>
                <c:pt idx="727">
                  <c:v>37984</c:v>
                </c:pt>
                <c:pt idx="728">
                  <c:v>37985</c:v>
                </c:pt>
                <c:pt idx="729">
                  <c:v>37986</c:v>
                </c:pt>
                <c:pt idx="730">
                  <c:v>37987</c:v>
                </c:pt>
                <c:pt idx="731">
                  <c:v>37988</c:v>
                </c:pt>
                <c:pt idx="732">
                  <c:v>37989</c:v>
                </c:pt>
                <c:pt idx="733">
                  <c:v>37990</c:v>
                </c:pt>
                <c:pt idx="734">
                  <c:v>37991</c:v>
                </c:pt>
                <c:pt idx="735">
                  <c:v>37992</c:v>
                </c:pt>
                <c:pt idx="736">
                  <c:v>37993</c:v>
                </c:pt>
                <c:pt idx="737">
                  <c:v>37994</c:v>
                </c:pt>
                <c:pt idx="738">
                  <c:v>37995</c:v>
                </c:pt>
                <c:pt idx="739">
                  <c:v>37996</c:v>
                </c:pt>
                <c:pt idx="740">
                  <c:v>37997</c:v>
                </c:pt>
                <c:pt idx="741">
                  <c:v>37998</c:v>
                </c:pt>
                <c:pt idx="742">
                  <c:v>37999</c:v>
                </c:pt>
                <c:pt idx="743">
                  <c:v>38000</c:v>
                </c:pt>
                <c:pt idx="744">
                  <c:v>38001</c:v>
                </c:pt>
                <c:pt idx="745">
                  <c:v>38002</c:v>
                </c:pt>
                <c:pt idx="746">
                  <c:v>38003</c:v>
                </c:pt>
                <c:pt idx="747">
                  <c:v>38004</c:v>
                </c:pt>
                <c:pt idx="748">
                  <c:v>38005</c:v>
                </c:pt>
                <c:pt idx="749">
                  <c:v>38006</c:v>
                </c:pt>
                <c:pt idx="750">
                  <c:v>38007</c:v>
                </c:pt>
                <c:pt idx="751">
                  <c:v>38008</c:v>
                </c:pt>
                <c:pt idx="752">
                  <c:v>38009</c:v>
                </c:pt>
                <c:pt idx="753">
                  <c:v>38010</c:v>
                </c:pt>
                <c:pt idx="754">
                  <c:v>38011</c:v>
                </c:pt>
                <c:pt idx="755">
                  <c:v>38012</c:v>
                </c:pt>
                <c:pt idx="756">
                  <c:v>38013</c:v>
                </c:pt>
                <c:pt idx="757">
                  <c:v>38014</c:v>
                </c:pt>
                <c:pt idx="758">
                  <c:v>38015</c:v>
                </c:pt>
                <c:pt idx="759">
                  <c:v>38016</c:v>
                </c:pt>
                <c:pt idx="760">
                  <c:v>38017</c:v>
                </c:pt>
                <c:pt idx="761">
                  <c:v>38018</c:v>
                </c:pt>
                <c:pt idx="762">
                  <c:v>38019</c:v>
                </c:pt>
                <c:pt idx="763">
                  <c:v>38020</c:v>
                </c:pt>
                <c:pt idx="764">
                  <c:v>38021</c:v>
                </c:pt>
                <c:pt idx="765">
                  <c:v>38022</c:v>
                </c:pt>
                <c:pt idx="766">
                  <c:v>38023</c:v>
                </c:pt>
                <c:pt idx="767">
                  <c:v>38024</c:v>
                </c:pt>
                <c:pt idx="768">
                  <c:v>38025</c:v>
                </c:pt>
                <c:pt idx="769">
                  <c:v>38026</c:v>
                </c:pt>
                <c:pt idx="770">
                  <c:v>38027</c:v>
                </c:pt>
                <c:pt idx="771">
                  <c:v>38028</c:v>
                </c:pt>
                <c:pt idx="772">
                  <c:v>38029</c:v>
                </c:pt>
                <c:pt idx="773">
                  <c:v>38030</c:v>
                </c:pt>
                <c:pt idx="774">
                  <c:v>38031</c:v>
                </c:pt>
                <c:pt idx="775">
                  <c:v>38032</c:v>
                </c:pt>
                <c:pt idx="776">
                  <c:v>38033</c:v>
                </c:pt>
                <c:pt idx="777">
                  <c:v>38034</c:v>
                </c:pt>
                <c:pt idx="778">
                  <c:v>38035</c:v>
                </c:pt>
                <c:pt idx="779">
                  <c:v>38036</c:v>
                </c:pt>
                <c:pt idx="780">
                  <c:v>38037</c:v>
                </c:pt>
                <c:pt idx="781">
                  <c:v>38038</c:v>
                </c:pt>
                <c:pt idx="782">
                  <c:v>38039</c:v>
                </c:pt>
                <c:pt idx="783">
                  <c:v>38040</c:v>
                </c:pt>
                <c:pt idx="784">
                  <c:v>38041</c:v>
                </c:pt>
                <c:pt idx="785">
                  <c:v>38042</c:v>
                </c:pt>
                <c:pt idx="786">
                  <c:v>38043</c:v>
                </c:pt>
                <c:pt idx="787">
                  <c:v>38044</c:v>
                </c:pt>
                <c:pt idx="788">
                  <c:v>38045</c:v>
                </c:pt>
                <c:pt idx="789">
                  <c:v>38046</c:v>
                </c:pt>
                <c:pt idx="790">
                  <c:v>38047</c:v>
                </c:pt>
                <c:pt idx="791">
                  <c:v>38048</c:v>
                </c:pt>
                <c:pt idx="792">
                  <c:v>38049</c:v>
                </c:pt>
                <c:pt idx="793">
                  <c:v>38050</c:v>
                </c:pt>
                <c:pt idx="794">
                  <c:v>38051</c:v>
                </c:pt>
                <c:pt idx="795">
                  <c:v>38052</c:v>
                </c:pt>
                <c:pt idx="796">
                  <c:v>38053</c:v>
                </c:pt>
                <c:pt idx="797">
                  <c:v>38054</c:v>
                </c:pt>
                <c:pt idx="798">
                  <c:v>38055</c:v>
                </c:pt>
                <c:pt idx="799">
                  <c:v>38056</c:v>
                </c:pt>
                <c:pt idx="800">
                  <c:v>38057</c:v>
                </c:pt>
                <c:pt idx="801">
                  <c:v>38058</c:v>
                </c:pt>
                <c:pt idx="802">
                  <c:v>38059</c:v>
                </c:pt>
                <c:pt idx="803">
                  <c:v>38060</c:v>
                </c:pt>
                <c:pt idx="804">
                  <c:v>38061</c:v>
                </c:pt>
                <c:pt idx="805">
                  <c:v>38062</c:v>
                </c:pt>
                <c:pt idx="806">
                  <c:v>38063</c:v>
                </c:pt>
                <c:pt idx="807">
                  <c:v>38064</c:v>
                </c:pt>
                <c:pt idx="808">
                  <c:v>38065</c:v>
                </c:pt>
                <c:pt idx="809">
                  <c:v>38066</c:v>
                </c:pt>
                <c:pt idx="810">
                  <c:v>38067</c:v>
                </c:pt>
                <c:pt idx="811">
                  <c:v>38068</c:v>
                </c:pt>
                <c:pt idx="812">
                  <c:v>38069</c:v>
                </c:pt>
                <c:pt idx="813">
                  <c:v>38070</c:v>
                </c:pt>
                <c:pt idx="814">
                  <c:v>38071</c:v>
                </c:pt>
                <c:pt idx="815">
                  <c:v>38072</c:v>
                </c:pt>
                <c:pt idx="816">
                  <c:v>38073</c:v>
                </c:pt>
                <c:pt idx="817">
                  <c:v>38074</c:v>
                </c:pt>
                <c:pt idx="818">
                  <c:v>38075</c:v>
                </c:pt>
                <c:pt idx="819">
                  <c:v>38076</c:v>
                </c:pt>
                <c:pt idx="820">
                  <c:v>38077</c:v>
                </c:pt>
                <c:pt idx="821">
                  <c:v>38078</c:v>
                </c:pt>
                <c:pt idx="822">
                  <c:v>38079</c:v>
                </c:pt>
                <c:pt idx="823">
                  <c:v>38080</c:v>
                </c:pt>
                <c:pt idx="824">
                  <c:v>38081</c:v>
                </c:pt>
                <c:pt idx="825">
                  <c:v>38082</c:v>
                </c:pt>
                <c:pt idx="826">
                  <c:v>38083</c:v>
                </c:pt>
                <c:pt idx="827">
                  <c:v>38084</c:v>
                </c:pt>
                <c:pt idx="828">
                  <c:v>38085</c:v>
                </c:pt>
                <c:pt idx="829">
                  <c:v>38086</c:v>
                </c:pt>
                <c:pt idx="830">
                  <c:v>38087</c:v>
                </c:pt>
                <c:pt idx="831">
                  <c:v>38088</c:v>
                </c:pt>
                <c:pt idx="832">
                  <c:v>38089</c:v>
                </c:pt>
                <c:pt idx="833">
                  <c:v>38090</c:v>
                </c:pt>
                <c:pt idx="834">
                  <c:v>38091</c:v>
                </c:pt>
                <c:pt idx="835">
                  <c:v>38092</c:v>
                </c:pt>
                <c:pt idx="836">
                  <c:v>38093</c:v>
                </c:pt>
                <c:pt idx="837">
                  <c:v>38094</c:v>
                </c:pt>
                <c:pt idx="838">
                  <c:v>38095</c:v>
                </c:pt>
                <c:pt idx="839">
                  <c:v>38096</c:v>
                </c:pt>
                <c:pt idx="840">
                  <c:v>38097</c:v>
                </c:pt>
                <c:pt idx="841">
                  <c:v>38098</c:v>
                </c:pt>
                <c:pt idx="842">
                  <c:v>38099</c:v>
                </c:pt>
                <c:pt idx="843">
                  <c:v>38100</c:v>
                </c:pt>
                <c:pt idx="844">
                  <c:v>38101</c:v>
                </c:pt>
                <c:pt idx="845">
                  <c:v>38102</c:v>
                </c:pt>
                <c:pt idx="846">
                  <c:v>38103</c:v>
                </c:pt>
                <c:pt idx="847">
                  <c:v>38104</c:v>
                </c:pt>
                <c:pt idx="848">
                  <c:v>38105</c:v>
                </c:pt>
                <c:pt idx="849">
                  <c:v>38106</c:v>
                </c:pt>
                <c:pt idx="850">
                  <c:v>38107</c:v>
                </c:pt>
                <c:pt idx="851">
                  <c:v>38108</c:v>
                </c:pt>
                <c:pt idx="852">
                  <c:v>38109</c:v>
                </c:pt>
                <c:pt idx="853">
                  <c:v>38110</c:v>
                </c:pt>
                <c:pt idx="854">
                  <c:v>38111</c:v>
                </c:pt>
                <c:pt idx="855">
                  <c:v>38112</c:v>
                </c:pt>
                <c:pt idx="856">
                  <c:v>38113</c:v>
                </c:pt>
                <c:pt idx="857">
                  <c:v>38114</c:v>
                </c:pt>
                <c:pt idx="858">
                  <c:v>38115</c:v>
                </c:pt>
                <c:pt idx="859">
                  <c:v>38116</c:v>
                </c:pt>
                <c:pt idx="860">
                  <c:v>38117</c:v>
                </c:pt>
                <c:pt idx="861">
                  <c:v>38118</c:v>
                </c:pt>
                <c:pt idx="862">
                  <c:v>38119</c:v>
                </c:pt>
                <c:pt idx="863">
                  <c:v>38120</c:v>
                </c:pt>
                <c:pt idx="864">
                  <c:v>38121</c:v>
                </c:pt>
                <c:pt idx="865">
                  <c:v>38122</c:v>
                </c:pt>
                <c:pt idx="866">
                  <c:v>38123</c:v>
                </c:pt>
                <c:pt idx="867">
                  <c:v>38124</c:v>
                </c:pt>
                <c:pt idx="868">
                  <c:v>38125</c:v>
                </c:pt>
                <c:pt idx="869">
                  <c:v>38126</c:v>
                </c:pt>
                <c:pt idx="870">
                  <c:v>38127</c:v>
                </c:pt>
                <c:pt idx="871">
                  <c:v>38128</c:v>
                </c:pt>
                <c:pt idx="872">
                  <c:v>38129</c:v>
                </c:pt>
                <c:pt idx="873">
                  <c:v>38130</c:v>
                </c:pt>
                <c:pt idx="874">
                  <c:v>38131</c:v>
                </c:pt>
                <c:pt idx="875">
                  <c:v>38132</c:v>
                </c:pt>
                <c:pt idx="876">
                  <c:v>38133</c:v>
                </c:pt>
                <c:pt idx="877">
                  <c:v>38134</c:v>
                </c:pt>
                <c:pt idx="878">
                  <c:v>38135</c:v>
                </c:pt>
                <c:pt idx="879">
                  <c:v>38136</c:v>
                </c:pt>
                <c:pt idx="880">
                  <c:v>38137</c:v>
                </c:pt>
                <c:pt idx="881">
                  <c:v>38138</c:v>
                </c:pt>
                <c:pt idx="882">
                  <c:v>38139</c:v>
                </c:pt>
                <c:pt idx="883">
                  <c:v>38140</c:v>
                </c:pt>
                <c:pt idx="884">
                  <c:v>38141</c:v>
                </c:pt>
                <c:pt idx="885">
                  <c:v>38142</c:v>
                </c:pt>
                <c:pt idx="886">
                  <c:v>38143</c:v>
                </c:pt>
                <c:pt idx="887">
                  <c:v>38144</c:v>
                </c:pt>
                <c:pt idx="888">
                  <c:v>38145</c:v>
                </c:pt>
                <c:pt idx="889">
                  <c:v>38146</c:v>
                </c:pt>
                <c:pt idx="890">
                  <c:v>38147</c:v>
                </c:pt>
                <c:pt idx="891">
                  <c:v>38148</c:v>
                </c:pt>
                <c:pt idx="892">
                  <c:v>38149</c:v>
                </c:pt>
                <c:pt idx="893">
                  <c:v>38150</c:v>
                </c:pt>
                <c:pt idx="894">
                  <c:v>38151</c:v>
                </c:pt>
                <c:pt idx="895">
                  <c:v>38152</c:v>
                </c:pt>
                <c:pt idx="896">
                  <c:v>38153</c:v>
                </c:pt>
                <c:pt idx="897">
                  <c:v>38154</c:v>
                </c:pt>
                <c:pt idx="898">
                  <c:v>38155</c:v>
                </c:pt>
                <c:pt idx="899">
                  <c:v>38156</c:v>
                </c:pt>
                <c:pt idx="900">
                  <c:v>38157</c:v>
                </c:pt>
                <c:pt idx="901">
                  <c:v>38158</c:v>
                </c:pt>
                <c:pt idx="902">
                  <c:v>38159</c:v>
                </c:pt>
                <c:pt idx="903">
                  <c:v>38160</c:v>
                </c:pt>
                <c:pt idx="904">
                  <c:v>38161</c:v>
                </c:pt>
                <c:pt idx="905">
                  <c:v>38162</c:v>
                </c:pt>
                <c:pt idx="906">
                  <c:v>38163</c:v>
                </c:pt>
                <c:pt idx="907">
                  <c:v>38164</c:v>
                </c:pt>
                <c:pt idx="908">
                  <c:v>38165</c:v>
                </c:pt>
                <c:pt idx="909">
                  <c:v>38166</c:v>
                </c:pt>
                <c:pt idx="910">
                  <c:v>38167</c:v>
                </c:pt>
                <c:pt idx="911">
                  <c:v>38168</c:v>
                </c:pt>
                <c:pt idx="912">
                  <c:v>38169</c:v>
                </c:pt>
                <c:pt idx="913">
                  <c:v>38170</c:v>
                </c:pt>
                <c:pt idx="914">
                  <c:v>38171</c:v>
                </c:pt>
                <c:pt idx="915">
                  <c:v>38172</c:v>
                </c:pt>
                <c:pt idx="916">
                  <c:v>38173</c:v>
                </c:pt>
                <c:pt idx="917">
                  <c:v>38174</c:v>
                </c:pt>
                <c:pt idx="918">
                  <c:v>38175</c:v>
                </c:pt>
                <c:pt idx="919">
                  <c:v>38176</c:v>
                </c:pt>
                <c:pt idx="920">
                  <c:v>38177</c:v>
                </c:pt>
                <c:pt idx="921">
                  <c:v>38178</c:v>
                </c:pt>
                <c:pt idx="922">
                  <c:v>38179</c:v>
                </c:pt>
                <c:pt idx="923">
                  <c:v>38180</c:v>
                </c:pt>
                <c:pt idx="924">
                  <c:v>38181</c:v>
                </c:pt>
                <c:pt idx="925">
                  <c:v>38182</c:v>
                </c:pt>
                <c:pt idx="926">
                  <c:v>38183</c:v>
                </c:pt>
                <c:pt idx="927">
                  <c:v>38184</c:v>
                </c:pt>
                <c:pt idx="928">
                  <c:v>38185</c:v>
                </c:pt>
                <c:pt idx="929">
                  <c:v>38186</c:v>
                </c:pt>
                <c:pt idx="930">
                  <c:v>38187</c:v>
                </c:pt>
                <c:pt idx="931">
                  <c:v>38188</c:v>
                </c:pt>
                <c:pt idx="932">
                  <c:v>38189</c:v>
                </c:pt>
                <c:pt idx="933">
                  <c:v>38190</c:v>
                </c:pt>
                <c:pt idx="934">
                  <c:v>38191</c:v>
                </c:pt>
                <c:pt idx="935">
                  <c:v>38192</c:v>
                </c:pt>
                <c:pt idx="936">
                  <c:v>38193</c:v>
                </c:pt>
                <c:pt idx="937">
                  <c:v>38194</c:v>
                </c:pt>
                <c:pt idx="938">
                  <c:v>38195</c:v>
                </c:pt>
                <c:pt idx="939">
                  <c:v>38196</c:v>
                </c:pt>
                <c:pt idx="940">
                  <c:v>38197</c:v>
                </c:pt>
                <c:pt idx="941">
                  <c:v>38198</c:v>
                </c:pt>
                <c:pt idx="942">
                  <c:v>38199</c:v>
                </c:pt>
                <c:pt idx="943">
                  <c:v>38200</c:v>
                </c:pt>
                <c:pt idx="944">
                  <c:v>38201</c:v>
                </c:pt>
                <c:pt idx="945">
                  <c:v>38202</c:v>
                </c:pt>
                <c:pt idx="946">
                  <c:v>38203</c:v>
                </c:pt>
                <c:pt idx="947">
                  <c:v>38204</c:v>
                </c:pt>
                <c:pt idx="948">
                  <c:v>38205</c:v>
                </c:pt>
                <c:pt idx="949">
                  <c:v>38206</c:v>
                </c:pt>
                <c:pt idx="950">
                  <c:v>38207</c:v>
                </c:pt>
                <c:pt idx="951">
                  <c:v>38208</c:v>
                </c:pt>
                <c:pt idx="952">
                  <c:v>38209</c:v>
                </c:pt>
                <c:pt idx="953">
                  <c:v>38210</c:v>
                </c:pt>
                <c:pt idx="954">
                  <c:v>38211</c:v>
                </c:pt>
                <c:pt idx="955">
                  <c:v>38212</c:v>
                </c:pt>
                <c:pt idx="956">
                  <c:v>38213</c:v>
                </c:pt>
                <c:pt idx="957">
                  <c:v>38214</c:v>
                </c:pt>
                <c:pt idx="958">
                  <c:v>38215</c:v>
                </c:pt>
                <c:pt idx="959">
                  <c:v>38216</c:v>
                </c:pt>
                <c:pt idx="960">
                  <c:v>38217</c:v>
                </c:pt>
                <c:pt idx="961">
                  <c:v>38218</c:v>
                </c:pt>
                <c:pt idx="962">
                  <c:v>38219</c:v>
                </c:pt>
                <c:pt idx="963">
                  <c:v>38220</c:v>
                </c:pt>
                <c:pt idx="964">
                  <c:v>38221</c:v>
                </c:pt>
                <c:pt idx="965">
                  <c:v>38222</c:v>
                </c:pt>
                <c:pt idx="966">
                  <c:v>38223</c:v>
                </c:pt>
                <c:pt idx="967">
                  <c:v>38224</c:v>
                </c:pt>
                <c:pt idx="968">
                  <c:v>38225</c:v>
                </c:pt>
                <c:pt idx="969">
                  <c:v>38226</c:v>
                </c:pt>
                <c:pt idx="970">
                  <c:v>38227</c:v>
                </c:pt>
                <c:pt idx="971">
                  <c:v>38228</c:v>
                </c:pt>
                <c:pt idx="972">
                  <c:v>38229</c:v>
                </c:pt>
                <c:pt idx="973">
                  <c:v>38230</c:v>
                </c:pt>
                <c:pt idx="974">
                  <c:v>38231</c:v>
                </c:pt>
                <c:pt idx="975">
                  <c:v>38232</c:v>
                </c:pt>
                <c:pt idx="976">
                  <c:v>38233</c:v>
                </c:pt>
                <c:pt idx="977">
                  <c:v>38234</c:v>
                </c:pt>
                <c:pt idx="978">
                  <c:v>38235</c:v>
                </c:pt>
                <c:pt idx="979">
                  <c:v>38236</c:v>
                </c:pt>
                <c:pt idx="980">
                  <c:v>38237</c:v>
                </c:pt>
                <c:pt idx="981">
                  <c:v>38238</c:v>
                </c:pt>
                <c:pt idx="982">
                  <c:v>38239</c:v>
                </c:pt>
                <c:pt idx="983">
                  <c:v>38240</c:v>
                </c:pt>
                <c:pt idx="984">
                  <c:v>38241</c:v>
                </c:pt>
                <c:pt idx="985">
                  <c:v>38242</c:v>
                </c:pt>
                <c:pt idx="986">
                  <c:v>38243</c:v>
                </c:pt>
                <c:pt idx="987">
                  <c:v>38244</c:v>
                </c:pt>
                <c:pt idx="988">
                  <c:v>38245</c:v>
                </c:pt>
                <c:pt idx="989">
                  <c:v>38246</c:v>
                </c:pt>
                <c:pt idx="990">
                  <c:v>38247</c:v>
                </c:pt>
                <c:pt idx="991">
                  <c:v>38248</c:v>
                </c:pt>
                <c:pt idx="992">
                  <c:v>38249</c:v>
                </c:pt>
                <c:pt idx="993">
                  <c:v>38250</c:v>
                </c:pt>
                <c:pt idx="994">
                  <c:v>38251</c:v>
                </c:pt>
                <c:pt idx="995">
                  <c:v>38252</c:v>
                </c:pt>
                <c:pt idx="996">
                  <c:v>38253</c:v>
                </c:pt>
                <c:pt idx="997">
                  <c:v>38254</c:v>
                </c:pt>
                <c:pt idx="998">
                  <c:v>38255</c:v>
                </c:pt>
                <c:pt idx="999">
                  <c:v>38256</c:v>
                </c:pt>
                <c:pt idx="1000">
                  <c:v>38257</c:v>
                </c:pt>
                <c:pt idx="1001">
                  <c:v>38258</c:v>
                </c:pt>
                <c:pt idx="1002">
                  <c:v>38259</c:v>
                </c:pt>
                <c:pt idx="1003">
                  <c:v>38260</c:v>
                </c:pt>
                <c:pt idx="1004">
                  <c:v>38261</c:v>
                </c:pt>
                <c:pt idx="1005">
                  <c:v>38262</c:v>
                </c:pt>
                <c:pt idx="1006">
                  <c:v>38263</c:v>
                </c:pt>
                <c:pt idx="1007">
                  <c:v>38264</c:v>
                </c:pt>
                <c:pt idx="1008">
                  <c:v>38265</c:v>
                </c:pt>
                <c:pt idx="1009">
                  <c:v>38266</c:v>
                </c:pt>
                <c:pt idx="1010">
                  <c:v>38267</c:v>
                </c:pt>
                <c:pt idx="1011">
                  <c:v>38268</c:v>
                </c:pt>
                <c:pt idx="1012">
                  <c:v>38269</c:v>
                </c:pt>
                <c:pt idx="1013">
                  <c:v>38270</c:v>
                </c:pt>
                <c:pt idx="1014">
                  <c:v>38271</c:v>
                </c:pt>
                <c:pt idx="1015">
                  <c:v>38272</c:v>
                </c:pt>
                <c:pt idx="1016">
                  <c:v>38273</c:v>
                </c:pt>
                <c:pt idx="1017">
                  <c:v>38274</c:v>
                </c:pt>
                <c:pt idx="1018">
                  <c:v>38275</c:v>
                </c:pt>
                <c:pt idx="1019">
                  <c:v>38276</c:v>
                </c:pt>
                <c:pt idx="1020">
                  <c:v>38277</c:v>
                </c:pt>
                <c:pt idx="1021">
                  <c:v>38278</c:v>
                </c:pt>
                <c:pt idx="1022">
                  <c:v>38279</c:v>
                </c:pt>
                <c:pt idx="1023">
                  <c:v>38280</c:v>
                </c:pt>
                <c:pt idx="1024">
                  <c:v>38281</c:v>
                </c:pt>
                <c:pt idx="1025">
                  <c:v>38282</c:v>
                </c:pt>
                <c:pt idx="1026">
                  <c:v>38283</c:v>
                </c:pt>
                <c:pt idx="1027">
                  <c:v>38284</c:v>
                </c:pt>
                <c:pt idx="1028">
                  <c:v>38285</c:v>
                </c:pt>
                <c:pt idx="1029">
                  <c:v>38286</c:v>
                </c:pt>
                <c:pt idx="1030">
                  <c:v>38287</c:v>
                </c:pt>
                <c:pt idx="1031">
                  <c:v>38288</c:v>
                </c:pt>
                <c:pt idx="1032">
                  <c:v>38289</c:v>
                </c:pt>
                <c:pt idx="1033">
                  <c:v>38290</c:v>
                </c:pt>
                <c:pt idx="1034">
                  <c:v>38291</c:v>
                </c:pt>
                <c:pt idx="1035">
                  <c:v>38292</c:v>
                </c:pt>
                <c:pt idx="1036">
                  <c:v>38293</c:v>
                </c:pt>
                <c:pt idx="1037">
                  <c:v>38294</c:v>
                </c:pt>
                <c:pt idx="1038">
                  <c:v>38295</c:v>
                </c:pt>
                <c:pt idx="1039">
                  <c:v>38296</c:v>
                </c:pt>
                <c:pt idx="1040">
                  <c:v>38297</c:v>
                </c:pt>
                <c:pt idx="1041">
                  <c:v>38298</c:v>
                </c:pt>
                <c:pt idx="1042">
                  <c:v>38299</c:v>
                </c:pt>
                <c:pt idx="1043">
                  <c:v>38300</c:v>
                </c:pt>
                <c:pt idx="1044">
                  <c:v>38301</c:v>
                </c:pt>
                <c:pt idx="1045">
                  <c:v>38302</c:v>
                </c:pt>
                <c:pt idx="1046">
                  <c:v>38303</c:v>
                </c:pt>
                <c:pt idx="1047">
                  <c:v>38304</c:v>
                </c:pt>
                <c:pt idx="1048">
                  <c:v>38305</c:v>
                </c:pt>
                <c:pt idx="1049">
                  <c:v>38306</c:v>
                </c:pt>
                <c:pt idx="1050">
                  <c:v>38307</c:v>
                </c:pt>
                <c:pt idx="1051">
                  <c:v>38308</c:v>
                </c:pt>
                <c:pt idx="1052">
                  <c:v>38309</c:v>
                </c:pt>
                <c:pt idx="1053">
                  <c:v>38310</c:v>
                </c:pt>
                <c:pt idx="1054">
                  <c:v>38311</c:v>
                </c:pt>
                <c:pt idx="1055">
                  <c:v>38312</c:v>
                </c:pt>
                <c:pt idx="1056">
                  <c:v>38313</c:v>
                </c:pt>
                <c:pt idx="1057">
                  <c:v>38314</c:v>
                </c:pt>
                <c:pt idx="1058">
                  <c:v>38315</c:v>
                </c:pt>
                <c:pt idx="1059">
                  <c:v>38316</c:v>
                </c:pt>
                <c:pt idx="1060">
                  <c:v>38317</c:v>
                </c:pt>
                <c:pt idx="1061">
                  <c:v>38318</c:v>
                </c:pt>
                <c:pt idx="1062">
                  <c:v>38319</c:v>
                </c:pt>
                <c:pt idx="1063">
                  <c:v>38320</c:v>
                </c:pt>
                <c:pt idx="1064">
                  <c:v>38321</c:v>
                </c:pt>
                <c:pt idx="1065">
                  <c:v>38322</c:v>
                </c:pt>
                <c:pt idx="1066">
                  <c:v>38323</c:v>
                </c:pt>
                <c:pt idx="1067">
                  <c:v>38324</c:v>
                </c:pt>
                <c:pt idx="1068">
                  <c:v>38325</c:v>
                </c:pt>
                <c:pt idx="1069">
                  <c:v>38326</c:v>
                </c:pt>
                <c:pt idx="1070">
                  <c:v>38327</c:v>
                </c:pt>
                <c:pt idx="1071">
                  <c:v>38328</c:v>
                </c:pt>
                <c:pt idx="1072">
                  <c:v>38329</c:v>
                </c:pt>
                <c:pt idx="1073">
                  <c:v>38330</c:v>
                </c:pt>
                <c:pt idx="1074">
                  <c:v>38331</c:v>
                </c:pt>
                <c:pt idx="1075">
                  <c:v>38332</c:v>
                </c:pt>
                <c:pt idx="1076">
                  <c:v>38333</c:v>
                </c:pt>
                <c:pt idx="1077">
                  <c:v>38334</c:v>
                </c:pt>
                <c:pt idx="1078">
                  <c:v>38335</c:v>
                </c:pt>
                <c:pt idx="1079">
                  <c:v>38336</c:v>
                </c:pt>
                <c:pt idx="1080">
                  <c:v>38337</c:v>
                </c:pt>
                <c:pt idx="1081">
                  <c:v>38338</c:v>
                </c:pt>
                <c:pt idx="1082">
                  <c:v>38339</c:v>
                </c:pt>
                <c:pt idx="1083">
                  <c:v>38340</c:v>
                </c:pt>
                <c:pt idx="1084">
                  <c:v>38341</c:v>
                </c:pt>
                <c:pt idx="1085">
                  <c:v>38342</c:v>
                </c:pt>
                <c:pt idx="1086">
                  <c:v>38343</c:v>
                </c:pt>
                <c:pt idx="1087">
                  <c:v>38344</c:v>
                </c:pt>
                <c:pt idx="1088">
                  <c:v>38345</c:v>
                </c:pt>
                <c:pt idx="1089">
                  <c:v>38346</c:v>
                </c:pt>
                <c:pt idx="1090">
                  <c:v>38347</c:v>
                </c:pt>
                <c:pt idx="1091">
                  <c:v>38348</c:v>
                </c:pt>
                <c:pt idx="1092">
                  <c:v>38349</c:v>
                </c:pt>
                <c:pt idx="1093">
                  <c:v>38350</c:v>
                </c:pt>
                <c:pt idx="1094">
                  <c:v>38351</c:v>
                </c:pt>
                <c:pt idx="1095">
                  <c:v>38352</c:v>
                </c:pt>
                <c:pt idx="1096">
                  <c:v>38353</c:v>
                </c:pt>
                <c:pt idx="1097">
                  <c:v>38354</c:v>
                </c:pt>
                <c:pt idx="1098">
                  <c:v>38355</c:v>
                </c:pt>
                <c:pt idx="1099">
                  <c:v>38356</c:v>
                </c:pt>
                <c:pt idx="1100">
                  <c:v>38357</c:v>
                </c:pt>
                <c:pt idx="1101">
                  <c:v>38358</c:v>
                </c:pt>
                <c:pt idx="1102">
                  <c:v>38359</c:v>
                </c:pt>
                <c:pt idx="1103">
                  <c:v>38360</c:v>
                </c:pt>
                <c:pt idx="1104">
                  <c:v>38361</c:v>
                </c:pt>
                <c:pt idx="1105">
                  <c:v>38362</c:v>
                </c:pt>
                <c:pt idx="1106">
                  <c:v>38363</c:v>
                </c:pt>
                <c:pt idx="1107">
                  <c:v>38364</c:v>
                </c:pt>
                <c:pt idx="1108">
                  <c:v>38365</c:v>
                </c:pt>
                <c:pt idx="1109">
                  <c:v>38366</c:v>
                </c:pt>
                <c:pt idx="1110">
                  <c:v>38367</c:v>
                </c:pt>
                <c:pt idx="1111">
                  <c:v>38368</c:v>
                </c:pt>
                <c:pt idx="1112">
                  <c:v>38369</c:v>
                </c:pt>
                <c:pt idx="1113">
                  <c:v>38370</c:v>
                </c:pt>
                <c:pt idx="1114">
                  <c:v>38371</c:v>
                </c:pt>
                <c:pt idx="1115">
                  <c:v>38372</c:v>
                </c:pt>
                <c:pt idx="1116">
                  <c:v>38373</c:v>
                </c:pt>
                <c:pt idx="1117">
                  <c:v>38374</c:v>
                </c:pt>
                <c:pt idx="1118">
                  <c:v>38375</c:v>
                </c:pt>
                <c:pt idx="1119">
                  <c:v>38376</c:v>
                </c:pt>
                <c:pt idx="1120">
                  <c:v>38377</c:v>
                </c:pt>
                <c:pt idx="1121">
                  <c:v>38378</c:v>
                </c:pt>
                <c:pt idx="1122">
                  <c:v>38379</c:v>
                </c:pt>
                <c:pt idx="1123">
                  <c:v>38380</c:v>
                </c:pt>
                <c:pt idx="1124">
                  <c:v>38381</c:v>
                </c:pt>
                <c:pt idx="1125">
                  <c:v>38382</c:v>
                </c:pt>
                <c:pt idx="1126">
                  <c:v>38383</c:v>
                </c:pt>
                <c:pt idx="1127">
                  <c:v>38384</c:v>
                </c:pt>
                <c:pt idx="1128">
                  <c:v>38385</c:v>
                </c:pt>
                <c:pt idx="1129">
                  <c:v>38386</c:v>
                </c:pt>
                <c:pt idx="1130">
                  <c:v>38387</c:v>
                </c:pt>
                <c:pt idx="1131">
                  <c:v>38388</c:v>
                </c:pt>
                <c:pt idx="1132">
                  <c:v>38389</c:v>
                </c:pt>
                <c:pt idx="1133">
                  <c:v>38390</c:v>
                </c:pt>
                <c:pt idx="1134">
                  <c:v>38391</c:v>
                </c:pt>
                <c:pt idx="1135">
                  <c:v>38392</c:v>
                </c:pt>
                <c:pt idx="1136">
                  <c:v>38393</c:v>
                </c:pt>
                <c:pt idx="1137">
                  <c:v>38394</c:v>
                </c:pt>
                <c:pt idx="1138">
                  <c:v>38395</c:v>
                </c:pt>
                <c:pt idx="1139">
                  <c:v>38396</c:v>
                </c:pt>
                <c:pt idx="1140">
                  <c:v>38397</c:v>
                </c:pt>
                <c:pt idx="1141">
                  <c:v>38398</c:v>
                </c:pt>
                <c:pt idx="1142">
                  <c:v>38399</c:v>
                </c:pt>
                <c:pt idx="1143">
                  <c:v>38400</c:v>
                </c:pt>
                <c:pt idx="1144">
                  <c:v>38401</c:v>
                </c:pt>
                <c:pt idx="1145">
                  <c:v>38402</c:v>
                </c:pt>
                <c:pt idx="1146">
                  <c:v>38403</c:v>
                </c:pt>
                <c:pt idx="1147">
                  <c:v>38404</c:v>
                </c:pt>
                <c:pt idx="1148">
                  <c:v>38405</c:v>
                </c:pt>
                <c:pt idx="1149">
                  <c:v>38406</c:v>
                </c:pt>
                <c:pt idx="1150">
                  <c:v>38407</c:v>
                </c:pt>
                <c:pt idx="1151">
                  <c:v>38408</c:v>
                </c:pt>
                <c:pt idx="1152">
                  <c:v>38409</c:v>
                </c:pt>
                <c:pt idx="1153">
                  <c:v>38410</c:v>
                </c:pt>
                <c:pt idx="1154">
                  <c:v>38411</c:v>
                </c:pt>
                <c:pt idx="1155">
                  <c:v>38412</c:v>
                </c:pt>
                <c:pt idx="1156">
                  <c:v>38413</c:v>
                </c:pt>
                <c:pt idx="1157">
                  <c:v>38414</c:v>
                </c:pt>
                <c:pt idx="1158">
                  <c:v>38415</c:v>
                </c:pt>
                <c:pt idx="1159">
                  <c:v>38416</c:v>
                </c:pt>
                <c:pt idx="1160">
                  <c:v>38417</c:v>
                </c:pt>
                <c:pt idx="1161">
                  <c:v>38418</c:v>
                </c:pt>
                <c:pt idx="1162">
                  <c:v>38419</c:v>
                </c:pt>
                <c:pt idx="1163">
                  <c:v>38420</c:v>
                </c:pt>
                <c:pt idx="1164">
                  <c:v>38421</c:v>
                </c:pt>
                <c:pt idx="1165">
                  <c:v>38422</c:v>
                </c:pt>
                <c:pt idx="1166">
                  <c:v>38423</c:v>
                </c:pt>
                <c:pt idx="1167">
                  <c:v>38424</c:v>
                </c:pt>
                <c:pt idx="1168">
                  <c:v>38425</c:v>
                </c:pt>
                <c:pt idx="1169">
                  <c:v>38426</c:v>
                </c:pt>
                <c:pt idx="1170">
                  <c:v>38427</c:v>
                </c:pt>
                <c:pt idx="1171">
                  <c:v>38428</c:v>
                </c:pt>
                <c:pt idx="1172">
                  <c:v>38429</c:v>
                </c:pt>
                <c:pt idx="1173">
                  <c:v>38430</c:v>
                </c:pt>
                <c:pt idx="1174">
                  <c:v>38431</c:v>
                </c:pt>
                <c:pt idx="1175">
                  <c:v>38432</c:v>
                </c:pt>
                <c:pt idx="1176">
                  <c:v>38433</c:v>
                </c:pt>
                <c:pt idx="1177">
                  <c:v>38434</c:v>
                </c:pt>
                <c:pt idx="1178">
                  <c:v>38435</c:v>
                </c:pt>
                <c:pt idx="1179">
                  <c:v>38436</c:v>
                </c:pt>
                <c:pt idx="1180">
                  <c:v>38437</c:v>
                </c:pt>
                <c:pt idx="1181">
                  <c:v>38438</c:v>
                </c:pt>
                <c:pt idx="1182">
                  <c:v>38439</c:v>
                </c:pt>
                <c:pt idx="1183">
                  <c:v>38440</c:v>
                </c:pt>
                <c:pt idx="1184">
                  <c:v>38441</c:v>
                </c:pt>
                <c:pt idx="1185">
                  <c:v>38442</c:v>
                </c:pt>
                <c:pt idx="1186">
                  <c:v>38443</c:v>
                </c:pt>
                <c:pt idx="1187">
                  <c:v>38444</c:v>
                </c:pt>
                <c:pt idx="1188">
                  <c:v>38445</c:v>
                </c:pt>
                <c:pt idx="1189">
                  <c:v>38446</c:v>
                </c:pt>
                <c:pt idx="1190">
                  <c:v>38447</c:v>
                </c:pt>
                <c:pt idx="1191">
                  <c:v>38448</c:v>
                </c:pt>
                <c:pt idx="1192">
                  <c:v>38449</c:v>
                </c:pt>
                <c:pt idx="1193">
                  <c:v>38450</c:v>
                </c:pt>
                <c:pt idx="1194">
                  <c:v>38451</c:v>
                </c:pt>
                <c:pt idx="1195">
                  <c:v>38452</c:v>
                </c:pt>
                <c:pt idx="1196">
                  <c:v>38453</c:v>
                </c:pt>
                <c:pt idx="1197">
                  <c:v>38454</c:v>
                </c:pt>
                <c:pt idx="1198">
                  <c:v>38455</c:v>
                </c:pt>
                <c:pt idx="1199">
                  <c:v>38456</c:v>
                </c:pt>
                <c:pt idx="1200">
                  <c:v>38457</c:v>
                </c:pt>
                <c:pt idx="1201">
                  <c:v>38458</c:v>
                </c:pt>
                <c:pt idx="1202">
                  <c:v>38459</c:v>
                </c:pt>
                <c:pt idx="1203">
                  <c:v>38460</c:v>
                </c:pt>
                <c:pt idx="1204">
                  <c:v>38461</c:v>
                </c:pt>
                <c:pt idx="1205">
                  <c:v>38462</c:v>
                </c:pt>
                <c:pt idx="1206">
                  <c:v>38463</c:v>
                </c:pt>
                <c:pt idx="1207">
                  <c:v>38464</c:v>
                </c:pt>
                <c:pt idx="1208">
                  <c:v>38465</c:v>
                </c:pt>
                <c:pt idx="1209">
                  <c:v>38466</c:v>
                </c:pt>
                <c:pt idx="1210">
                  <c:v>38467</c:v>
                </c:pt>
                <c:pt idx="1211">
                  <c:v>38468</c:v>
                </c:pt>
                <c:pt idx="1212">
                  <c:v>38469</c:v>
                </c:pt>
                <c:pt idx="1213">
                  <c:v>38470</c:v>
                </c:pt>
                <c:pt idx="1214">
                  <c:v>38471</c:v>
                </c:pt>
                <c:pt idx="1215">
                  <c:v>38472</c:v>
                </c:pt>
                <c:pt idx="1216">
                  <c:v>38473</c:v>
                </c:pt>
                <c:pt idx="1217">
                  <c:v>38474</c:v>
                </c:pt>
                <c:pt idx="1218">
                  <c:v>38475</c:v>
                </c:pt>
                <c:pt idx="1219">
                  <c:v>38476</c:v>
                </c:pt>
                <c:pt idx="1220">
                  <c:v>38477</c:v>
                </c:pt>
                <c:pt idx="1221">
                  <c:v>38478</c:v>
                </c:pt>
                <c:pt idx="1222">
                  <c:v>38479</c:v>
                </c:pt>
                <c:pt idx="1223">
                  <c:v>38480</c:v>
                </c:pt>
                <c:pt idx="1224">
                  <c:v>38481</c:v>
                </c:pt>
                <c:pt idx="1225">
                  <c:v>38482</c:v>
                </c:pt>
                <c:pt idx="1226">
                  <c:v>38483</c:v>
                </c:pt>
                <c:pt idx="1227">
                  <c:v>38484</c:v>
                </c:pt>
                <c:pt idx="1228">
                  <c:v>38485</c:v>
                </c:pt>
                <c:pt idx="1229">
                  <c:v>38486</c:v>
                </c:pt>
                <c:pt idx="1230">
                  <c:v>38487</c:v>
                </c:pt>
                <c:pt idx="1231">
                  <c:v>38488</c:v>
                </c:pt>
                <c:pt idx="1232">
                  <c:v>38489</c:v>
                </c:pt>
                <c:pt idx="1233">
                  <c:v>38490</c:v>
                </c:pt>
                <c:pt idx="1234">
                  <c:v>38491</c:v>
                </c:pt>
                <c:pt idx="1235">
                  <c:v>38492</c:v>
                </c:pt>
                <c:pt idx="1236">
                  <c:v>38493</c:v>
                </c:pt>
                <c:pt idx="1237">
                  <c:v>38494</c:v>
                </c:pt>
                <c:pt idx="1238">
                  <c:v>38495</c:v>
                </c:pt>
                <c:pt idx="1239">
                  <c:v>38496</c:v>
                </c:pt>
                <c:pt idx="1240">
                  <c:v>38497</c:v>
                </c:pt>
                <c:pt idx="1241">
                  <c:v>38498</c:v>
                </c:pt>
                <c:pt idx="1242">
                  <c:v>38499</c:v>
                </c:pt>
                <c:pt idx="1243">
                  <c:v>38500</c:v>
                </c:pt>
                <c:pt idx="1244">
                  <c:v>38501</c:v>
                </c:pt>
                <c:pt idx="1245">
                  <c:v>38502</c:v>
                </c:pt>
                <c:pt idx="1246">
                  <c:v>38503</c:v>
                </c:pt>
                <c:pt idx="1247">
                  <c:v>38504</c:v>
                </c:pt>
                <c:pt idx="1248">
                  <c:v>38505</c:v>
                </c:pt>
                <c:pt idx="1249">
                  <c:v>38506</c:v>
                </c:pt>
                <c:pt idx="1250">
                  <c:v>38507</c:v>
                </c:pt>
                <c:pt idx="1251">
                  <c:v>38508</c:v>
                </c:pt>
                <c:pt idx="1252">
                  <c:v>38509</c:v>
                </c:pt>
                <c:pt idx="1253">
                  <c:v>38510</c:v>
                </c:pt>
                <c:pt idx="1254">
                  <c:v>38511</c:v>
                </c:pt>
                <c:pt idx="1255">
                  <c:v>38512</c:v>
                </c:pt>
                <c:pt idx="1256">
                  <c:v>38513</c:v>
                </c:pt>
                <c:pt idx="1257">
                  <c:v>38514</c:v>
                </c:pt>
                <c:pt idx="1258">
                  <c:v>38515</c:v>
                </c:pt>
                <c:pt idx="1259">
                  <c:v>38516</c:v>
                </c:pt>
                <c:pt idx="1260">
                  <c:v>38517</c:v>
                </c:pt>
                <c:pt idx="1261">
                  <c:v>38518</c:v>
                </c:pt>
                <c:pt idx="1262">
                  <c:v>38519</c:v>
                </c:pt>
                <c:pt idx="1263">
                  <c:v>38520</c:v>
                </c:pt>
                <c:pt idx="1264">
                  <c:v>38521</c:v>
                </c:pt>
                <c:pt idx="1265">
                  <c:v>38522</c:v>
                </c:pt>
                <c:pt idx="1266">
                  <c:v>38523</c:v>
                </c:pt>
                <c:pt idx="1267">
                  <c:v>38524</c:v>
                </c:pt>
                <c:pt idx="1268">
                  <c:v>38525</c:v>
                </c:pt>
                <c:pt idx="1269">
                  <c:v>38526</c:v>
                </c:pt>
                <c:pt idx="1270">
                  <c:v>38527</c:v>
                </c:pt>
                <c:pt idx="1271">
                  <c:v>38528</c:v>
                </c:pt>
                <c:pt idx="1272">
                  <c:v>38529</c:v>
                </c:pt>
                <c:pt idx="1273">
                  <c:v>38530</c:v>
                </c:pt>
                <c:pt idx="1274">
                  <c:v>38531</c:v>
                </c:pt>
                <c:pt idx="1275">
                  <c:v>38532</c:v>
                </c:pt>
                <c:pt idx="1276">
                  <c:v>38533</c:v>
                </c:pt>
                <c:pt idx="1277">
                  <c:v>38534</c:v>
                </c:pt>
                <c:pt idx="1278">
                  <c:v>38535</c:v>
                </c:pt>
                <c:pt idx="1279">
                  <c:v>38536</c:v>
                </c:pt>
                <c:pt idx="1280">
                  <c:v>38537</c:v>
                </c:pt>
                <c:pt idx="1281">
                  <c:v>38538</c:v>
                </c:pt>
                <c:pt idx="1282">
                  <c:v>38539</c:v>
                </c:pt>
                <c:pt idx="1283">
                  <c:v>38540</c:v>
                </c:pt>
                <c:pt idx="1284">
                  <c:v>38541</c:v>
                </c:pt>
                <c:pt idx="1285">
                  <c:v>38542</c:v>
                </c:pt>
                <c:pt idx="1286">
                  <c:v>38543</c:v>
                </c:pt>
                <c:pt idx="1287">
                  <c:v>38544</c:v>
                </c:pt>
                <c:pt idx="1288">
                  <c:v>38545</c:v>
                </c:pt>
                <c:pt idx="1289">
                  <c:v>38546</c:v>
                </c:pt>
                <c:pt idx="1290">
                  <c:v>38547</c:v>
                </c:pt>
                <c:pt idx="1291">
                  <c:v>38548</c:v>
                </c:pt>
                <c:pt idx="1292">
                  <c:v>38549</c:v>
                </c:pt>
                <c:pt idx="1293">
                  <c:v>38550</c:v>
                </c:pt>
                <c:pt idx="1294">
                  <c:v>38551</c:v>
                </c:pt>
                <c:pt idx="1295">
                  <c:v>38552</c:v>
                </c:pt>
                <c:pt idx="1296">
                  <c:v>38553</c:v>
                </c:pt>
                <c:pt idx="1297">
                  <c:v>38554</c:v>
                </c:pt>
                <c:pt idx="1298">
                  <c:v>38555</c:v>
                </c:pt>
                <c:pt idx="1299">
                  <c:v>38556</c:v>
                </c:pt>
                <c:pt idx="1300">
                  <c:v>38557</c:v>
                </c:pt>
                <c:pt idx="1301">
                  <c:v>38558</c:v>
                </c:pt>
                <c:pt idx="1302">
                  <c:v>38559</c:v>
                </c:pt>
                <c:pt idx="1303">
                  <c:v>38560</c:v>
                </c:pt>
                <c:pt idx="1304">
                  <c:v>38561</c:v>
                </c:pt>
                <c:pt idx="1305">
                  <c:v>38562</c:v>
                </c:pt>
                <c:pt idx="1306">
                  <c:v>38563</c:v>
                </c:pt>
                <c:pt idx="1307">
                  <c:v>38564</c:v>
                </c:pt>
                <c:pt idx="1308">
                  <c:v>38565</c:v>
                </c:pt>
                <c:pt idx="1309">
                  <c:v>38566</c:v>
                </c:pt>
                <c:pt idx="1310">
                  <c:v>38567</c:v>
                </c:pt>
                <c:pt idx="1311">
                  <c:v>38568</c:v>
                </c:pt>
                <c:pt idx="1312">
                  <c:v>38569</c:v>
                </c:pt>
                <c:pt idx="1313">
                  <c:v>38570</c:v>
                </c:pt>
                <c:pt idx="1314">
                  <c:v>38571</c:v>
                </c:pt>
                <c:pt idx="1315">
                  <c:v>38572</c:v>
                </c:pt>
                <c:pt idx="1316">
                  <c:v>38573</c:v>
                </c:pt>
                <c:pt idx="1317">
                  <c:v>38574</c:v>
                </c:pt>
                <c:pt idx="1318">
                  <c:v>38575</c:v>
                </c:pt>
                <c:pt idx="1319">
                  <c:v>38576</c:v>
                </c:pt>
                <c:pt idx="1320">
                  <c:v>38577</c:v>
                </c:pt>
                <c:pt idx="1321">
                  <c:v>38578</c:v>
                </c:pt>
                <c:pt idx="1322">
                  <c:v>38579</c:v>
                </c:pt>
                <c:pt idx="1323">
                  <c:v>38580</c:v>
                </c:pt>
                <c:pt idx="1324">
                  <c:v>38581</c:v>
                </c:pt>
                <c:pt idx="1325">
                  <c:v>38582</c:v>
                </c:pt>
                <c:pt idx="1326">
                  <c:v>38583</c:v>
                </c:pt>
                <c:pt idx="1327">
                  <c:v>38584</c:v>
                </c:pt>
                <c:pt idx="1328">
                  <c:v>38585</c:v>
                </c:pt>
                <c:pt idx="1329">
                  <c:v>38586</c:v>
                </c:pt>
                <c:pt idx="1330">
                  <c:v>38587</c:v>
                </c:pt>
                <c:pt idx="1331">
                  <c:v>38588</c:v>
                </c:pt>
                <c:pt idx="1332">
                  <c:v>38589</c:v>
                </c:pt>
                <c:pt idx="1333">
                  <c:v>38590</c:v>
                </c:pt>
                <c:pt idx="1334">
                  <c:v>38591</c:v>
                </c:pt>
                <c:pt idx="1335">
                  <c:v>38592</c:v>
                </c:pt>
                <c:pt idx="1336">
                  <c:v>38593</c:v>
                </c:pt>
                <c:pt idx="1337">
                  <c:v>38594</c:v>
                </c:pt>
                <c:pt idx="1338">
                  <c:v>38595</c:v>
                </c:pt>
                <c:pt idx="1339">
                  <c:v>38596</c:v>
                </c:pt>
                <c:pt idx="1340">
                  <c:v>38597</c:v>
                </c:pt>
                <c:pt idx="1341">
                  <c:v>38598</c:v>
                </c:pt>
                <c:pt idx="1342">
                  <c:v>38599</c:v>
                </c:pt>
                <c:pt idx="1343">
                  <c:v>38600</c:v>
                </c:pt>
                <c:pt idx="1344">
                  <c:v>38601</c:v>
                </c:pt>
                <c:pt idx="1345">
                  <c:v>38602</c:v>
                </c:pt>
                <c:pt idx="1346">
                  <c:v>38603</c:v>
                </c:pt>
                <c:pt idx="1347">
                  <c:v>38604</c:v>
                </c:pt>
                <c:pt idx="1348">
                  <c:v>38605</c:v>
                </c:pt>
                <c:pt idx="1349">
                  <c:v>38606</c:v>
                </c:pt>
                <c:pt idx="1350">
                  <c:v>38607</c:v>
                </c:pt>
                <c:pt idx="1351">
                  <c:v>38608</c:v>
                </c:pt>
                <c:pt idx="1352">
                  <c:v>38609</c:v>
                </c:pt>
                <c:pt idx="1353">
                  <c:v>38610</c:v>
                </c:pt>
                <c:pt idx="1354">
                  <c:v>38611</c:v>
                </c:pt>
                <c:pt idx="1355">
                  <c:v>38612</c:v>
                </c:pt>
                <c:pt idx="1356">
                  <c:v>38613</c:v>
                </c:pt>
                <c:pt idx="1357">
                  <c:v>38614</c:v>
                </c:pt>
                <c:pt idx="1358">
                  <c:v>38615</c:v>
                </c:pt>
                <c:pt idx="1359">
                  <c:v>38616</c:v>
                </c:pt>
                <c:pt idx="1360">
                  <c:v>38617</c:v>
                </c:pt>
                <c:pt idx="1361">
                  <c:v>38618</c:v>
                </c:pt>
                <c:pt idx="1362">
                  <c:v>38619</c:v>
                </c:pt>
                <c:pt idx="1363">
                  <c:v>38620</c:v>
                </c:pt>
                <c:pt idx="1364">
                  <c:v>38621</c:v>
                </c:pt>
                <c:pt idx="1365">
                  <c:v>38622</c:v>
                </c:pt>
                <c:pt idx="1366">
                  <c:v>38623</c:v>
                </c:pt>
                <c:pt idx="1367">
                  <c:v>38624</c:v>
                </c:pt>
                <c:pt idx="1368">
                  <c:v>38625</c:v>
                </c:pt>
                <c:pt idx="1369">
                  <c:v>38626</c:v>
                </c:pt>
                <c:pt idx="1370">
                  <c:v>38627</c:v>
                </c:pt>
                <c:pt idx="1371">
                  <c:v>38628</c:v>
                </c:pt>
                <c:pt idx="1372">
                  <c:v>38629</c:v>
                </c:pt>
                <c:pt idx="1373">
                  <c:v>38630</c:v>
                </c:pt>
                <c:pt idx="1374">
                  <c:v>38631</c:v>
                </c:pt>
                <c:pt idx="1375">
                  <c:v>38632</c:v>
                </c:pt>
                <c:pt idx="1376">
                  <c:v>38633</c:v>
                </c:pt>
                <c:pt idx="1377">
                  <c:v>38634</c:v>
                </c:pt>
                <c:pt idx="1378">
                  <c:v>38635</c:v>
                </c:pt>
                <c:pt idx="1379">
                  <c:v>38636</c:v>
                </c:pt>
                <c:pt idx="1380">
                  <c:v>38637</c:v>
                </c:pt>
                <c:pt idx="1381">
                  <c:v>38638</c:v>
                </c:pt>
                <c:pt idx="1382">
                  <c:v>38639</c:v>
                </c:pt>
                <c:pt idx="1383">
                  <c:v>38640</c:v>
                </c:pt>
                <c:pt idx="1384">
                  <c:v>38641</c:v>
                </c:pt>
                <c:pt idx="1385">
                  <c:v>38642</c:v>
                </c:pt>
                <c:pt idx="1386">
                  <c:v>38643</c:v>
                </c:pt>
                <c:pt idx="1387">
                  <c:v>38644</c:v>
                </c:pt>
                <c:pt idx="1388">
                  <c:v>38645</c:v>
                </c:pt>
                <c:pt idx="1389">
                  <c:v>38646</c:v>
                </c:pt>
                <c:pt idx="1390">
                  <c:v>38647</c:v>
                </c:pt>
                <c:pt idx="1391">
                  <c:v>38648</c:v>
                </c:pt>
                <c:pt idx="1392">
                  <c:v>38649</c:v>
                </c:pt>
                <c:pt idx="1393">
                  <c:v>38650</c:v>
                </c:pt>
                <c:pt idx="1394">
                  <c:v>38651</c:v>
                </c:pt>
                <c:pt idx="1395">
                  <c:v>38652</c:v>
                </c:pt>
                <c:pt idx="1396">
                  <c:v>38653</c:v>
                </c:pt>
                <c:pt idx="1397">
                  <c:v>38654</c:v>
                </c:pt>
                <c:pt idx="1398">
                  <c:v>38655</c:v>
                </c:pt>
                <c:pt idx="1399">
                  <c:v>38656</c:v>
                </c:pt>
                <c:pt idx="1400">
                  <c:v>38657</c:v>
                </c:pt>
                <c:pt idx="1401">
                  <c:v>38658</c:v>
                </c:pt>
                <c:pt idx="1402">
                  <c:v>38659</c:v>
                </c:pt>
                <c:pt idx="1403">
                  <c:v>38660</c:v>
                </c:pt>
                <c:pt idx="1404">
                  <c:v>38661</c:v>
                </c:pt>
                <c:pt idx="1405">
                  <c:v>38662</c:v>
                </c:pt>
                <c:pt idx="1406">
                  <c:v>38663</c:v>
                </c:pt>
                <c:pt idx="1407">
                  <c:v>38664</c:v>
                </c:pt>
                <c:pt idx="1408">
                  <c:v>38665</c:v>
                </c:pt>
                <c:pt idx="1409">
                  <c:v>38666</c:v>
                </c:pt>
                <c:pt idx="1410">
                  <c:v>38667</c:v>
                </c:pt>
                <c:pt idx="1411">
                  <c:v>38668</c:v>
                </c:pt>
                <c:pt idx="1412">
                  <c:v>38669</c:v>
                </c:pt>
                <c:pt idx="1413">
                  <c:v>38670</c:v>
                </c:pt>
                <c:pt idx="1414">
                  <c:v>38671</c:v>
                </c:pt>
                <c:pt idx="1415">
                  <c:v>38672</c:v>
                </c:pt>
                <c:pt idx="1416">
                  <c:v>38673</c:v>
                </c:pt>
                <c:pt idx="1417">
                  <c:v>38674</c:v>
                </c:pt>
                <c:pt idx="1418">
                  <c:v>38675</c:v>
                </c:pt>
                <c:pt idx="1419">
                  <c:v>38676</c:v>
                </c:pt>
                <c:pt idx="1420">
                  <c:v>38677</c:v>
                </c:pt>
                <c:pt idx="1421">
                  <c:v>38678</c:v>
                </c:pt>
                <c:pt idx="1422">
                  <c:v>38679</c:v>
                </c:pt>
                <c:pt idx="1423">
                  <c:v>38680</c:v>
                </c:pt>
                <c:pt idx="1424">
                  <c:v>38681</c:v>
                </c:pt>
                <c:pt idx="1425">
                  <c:v>38682</c:v>
                </c:pt>
                <c:pt idx="1426">
                  <c:v>38683</c:v>
                </c:pt>
                <c:pt idx="1427">
                  <c:v>38684</c:v>
                </c:pt>
                <c:pt idx="1428">
                  <c:v>38685</c:v>
                </c:pt>
                <c:pt idx="1429">
                  <c:v>38686</c:v>
                </c:pt>
                <c:pt idx="1430">
                  <c:v>38687</c:v>
                </c:pt>
                <c:pt idx="1431">
                  <c:v>38688</c:v>
                </c:pt>
                <c:pt idx="1432">
                  <c:v>38689</c:v>
                </c:pt>
                <c:pt idx="1433">
                  <c:v>38690</c:v>
                </c:pt>
                <c:pt idx="1434">
                  <c:v>38691</c:v>
                </c:pt>
                <c:pt idx="1435">
                  <c:v>38692</c:v>
                </c:pt>
                <c:pt idx="1436">
                  <c:v>38693</c:v>
                </c:pt>
                <c:pt idx="1437">
                  <c:v>38694</c:v>
                </c:pt>
                <c:pt idx="1438">
                  <c:v>38695</c:v>
                </c:pt>
                <c:pt idx="1439">
                  <c:v>38696</c:v>
                </c:pt>
                <c:pt idx="1440">
                  <c:v>38697</c:v>
                </c:pt>
                <c:pt idx="1441">
                  <c:v>38698</c:v>
                </c:pt>
                <c:pt idx="1442">
                  <c:v>38699</c:v>
                </c:pt>
                <c:pt idx="1443">
                  <c:v>38700</c:v>
                </c:pt>
                <c:pt idx="1444">
                  <c:v>38701</c:v>
                </c:pt>
                <c:pt idx="1445">
                  <c:v>38702</c:v>
                </c:pt>
                <c:pt idx="1446">
                  <c:v>38703</c:v>
                </c:pt>
                <c:pt idx="1447">
                  <c:v>38704</c:v>
                </c:pt>
                <c:pt idx="1448">
                  <c:v>38705</c:v>
                </c:pt>
                <c:pt idx="1449">
                  <c:v>38706</c:v>
                </c:pt>
                <c:pt idx="1450">
                  <c:v>38707</c:v>
                </c:pt>
                <c:pt idx="1451">
                  <c:v>38708</c:v>
                </c:pt>
                <c:pt idx="1452">
                  <c:v>38709</c:v>
                </c:pt>
                <c:pt idx="1453">
                  <c:v>38710</c:v>
                </c:pt>
                <c:pt idx="1454">
                  <c:v>38711</c:v>
                </c:pt>
                <c:pt idx="1455">
                  <c:v>38712</c:v>
                </c:pt>
                <c:pt idx="1456">
                  <c:v>38713</c:v>
                </c:pt>
                <c:pt idx="1457">
                  <c:v>38714</c:v>
                </c:pt>
                <c:pt idx="1458">
                  <c:v>38715</c:v>
                </c:pt>
                <c:pt idx="1459">
                  <c:v>38716</c:v>
                </c:pt>
                <c:pt idx="1460">
                  <c:v>38717</c:v>
                </c:pt>
                <c:pt idx="1461">
                  <c:v>38718</c:v>
                </c:pt>
                <c:pt idx="1462">
                  <c:v>38719</c:v>
                </c:pt>
                <c:pt idx="1463">
                  <c:v>38720</c:v>
                </c:pt>
                <c:pt idx="1464">
                  <c:v>38721</c:v>
                </c:pt>
                <c:pt idx="1465">
                  <c:v>38722</c:v>
                </c:pt>
                <c:pt idx="1466">
                  <c:v>38723</c:v>
                </c:pt>
                <c:pt idx="1467">
                  <c:v>38724</c:v>
                </c:pt>
                <c:pt idx="1468">
                  <c:v>38725</c:v>
                </c:pt>
                <c:pt idx="1469">
                  <c:v>38726</c:v>
                </c:pt>
                <c:pt idx="1470">
                  <c:v>38727</c:v>
                </c:pt>
                <c:pt idx="1471">
                  <c:v>38728</c:v>
                </c:pt>
                <c:pt idx="1472">
                  <c:v>38729</c:v>
                </c:pt>
                <c:pt idx="1473">
                  <c:v>38730</c:v>
                </c:pt>
                <c:pt idx="1474">
                  <c:v>38731</c:v>
                </c:pt>
                <c:pt idx="1475">
                  <c:v>38732</c:v>
                </c:pt>
                <c:pt idx="1476">
                  <c:v>38733</c:v>
                </c:pt>
                <c:pt idx="1477">
                  <c:v>38734</c:v>
                </c:pt>
                <c:pt idx="1478">
                  <c:v>38735</c:v>
                </c:pt>
                <c:pt idx="1479">
                  <c:v>38736</c:v>
                </c:pt>
                <c:pt idx="1480">
                  <c:v>38737</c:v>
                </c:pt>
                <c:pt idx="1481">
                  <c:v>38738</c:v>
                </c:pt>
                <c:pt idx="1482">
                  <c:v>38739</c:v>
                </c:pt>
                <c:pt idx="1483">
                  <c:v>38740</c:v>
                </c:pt>
                <c:pt idx="1484">
                  <c:v>38741</c:v>
                </c:pt>
                <c:pt idx="1485">
                  <c:v>38742</c:v>
                </c:pt>
                <c:pt idx="1486">
                  <c:v>38743</c:v>
                </c:pt>
                <c:pt idx="1487">
                  <c:v>38744</c:v>
                </c:pt>
                <c:pt idx="1488">
                  <c:v>38745</c:v>
                </c:pt>
                <c:pt idx="1489">
                  <c:v>38746</c:v>
                </c:pt>
                <c:pt idx="1490">
                  <c:v>38747</c:v>
                </c:pt>
                <c:pt idx="1491">
                  <c:v>38748</c:v>
                </c:pt>
                <c:pt idx="1492">
                  <c:v>38749</c:v>
                </c:pt>
                <c:pt idx="1493">
                  <c:v>38750</c:v>
                </c:pt>
                <c:pt idx="1494">
                  <c:v>38751</c:v>
                </c:pt>
                <c:pt idx="1495">
                  <c:v>38752</c:v>
                </c:pt>
                <c:pt idx="1496">
                  <c:v>38753</c:v>
                </c:pt>
                <c:pt idx="1497">
                  <c:v>38754</c:v>
                </c:pt>
                <c:pt idx="1498">
                  <c:v>38755</c:v>
                </c:pt>
                <c:pt idx="1499">
                  <c:v>38756</c:v>
                </c:pt>
                <c:pt idx="1500">
                  <c:v>38757</c:v>
                </c:pt>
                <c:pt idx="1501">
                  <c:v>38758</c:v>
                </c:pt>
                <c:pt idx="1502">
                  <c:v>38759</c:v>
                </c:pt>
                <c:pt idx="1503">
                  <c:v>38760</c:v>
                </c:pt>
                <c:pt idx="1504">
                  <c:v>38761</c:v>
                </c:pt>
                <c:pt idx="1505">
                  <c:v>38762</c:v>
                </c:pt>
                <c:pt idx="1506">
                  <c:v>38763</c:v>
                </c:pt>
                <c:pt idx="1507">
                  <c:v>38764</c:v>
                </c:pt>
                <c:pt idx="1508">
                  <c:v>38765</c:v>
                </c:pt>
                <c:pt idx="1509">
                  <c:v>38766</c:v>
                </c:pt>
                <c:pt idx="1510">
                  <c:v>38767</c:v>
                </c:pt>
                <c:pt idx="1511">
                  <c:v>38768</c:v>
                </c:pt>
                <c:pt idx="1512">
                  <c:v>38769</c:v>
                </c:pt>
                <c:pt idx="1513">
                  <c:v>38770</c:v>
                </c:pt>
                <c:pt idx="1514">
                  <c:v>38771</c:v>
                </c:pt>
                <c:pt idx="1515">
                  <c:v>38772</c:v>
                </c:pt>
                <c:pt idx="1516">
                  <c:v>38773</c:v>
                </c:pt>
                <c:pt idx="1517">
                  <c:v>38774</c:v>
                </c:pt>
                <c:pt idx="1518">
                  <c:v>38775</c:v>
                </c:pt>
                <c:pt idx="1519">
                  <c:v>38776</c:v>
                </c:pt>
                <c:pt idx="1520">
                  <c:v>38777</c:v>
                </c:pt>
                <c:pt idx="1521">
                  <c:v>38778</c:v>
                </c:pt>
                <c:pt idx="1522">
                  <c:v>38779</c:v>
                </c:pt>
                <c:pt idx="1523">
                  <c:v>38780</c:v>
                </c:pt>
                <c:pt idx="1524">
                  <c:v>38781</c:v>
                </c:pt>
                <c:pt idx="1525">
                  <c:v>38782</c:v>
                </c:pt>
                <c:pt idx="1526">
                  <c:v>38783</c:v>
                </c:pt>
                <c:pt idx="1527">
                  <c:v>38784</c:v>
                </c:pt>
                <c:pt idx="1528">
                  <c:v>38785</c:v>
                </c:pt>
                <c:pt idx="1529">
                  <c:v>38786</c:v>
                </c:pt>
                <c:pt idx="1530">
                  <c:v>38787</c:v>
                </c:pt>
                <c:pt idx="1531">
                  <c:v>38788</c:v>
                </c:pt>
                <c:pt idx="1532">
                  <c:v>38789</c:v>
                </c:pt>
                <c:pt idx="1533">
                  <c:v>38790</c:v>
                </c:pt>
                <c:pt idx="1534">
                  <c:v>38791</c:v>
                </c:pt>
                <c:pt idx="1535">
                  <c:v>38792</c:v>
                </c:pt>
                <c:pt idx="1536">
                  <c:v>38793</c:v>
                </c:pt>
                <c:pt idx="1537">
                  <c:v>38794</c:v>
                </c:pt>
                <c:pt idx="1538">
                  <c:v>38795</c:v>
                </c:pt>
                <c:pt idx="1539">
                  <c:v>38796</c:v>
                </c:pt>
                <c:pt idx="1540">
                  <c:v>38797</c:v>
                </c:pt>
                <c:pt idx="1541">
                  <c:v>38798</c:v>
                </c:pt>
                <c:pt idx="1542">
                  <c:v>38799</c:v>
                </c:pt>
                <c:pt idx="1543">
                  <c:v>38800</c:v>
                </c:pt>
                <c:pt idx="1544">
                  <c:v>38801</c:v>
                </c:pt>
                <c:pt idx="1545">
                  <c:v>38802</c:v>
                </c:pt>
                <c:pt idx="1546">
                  <c:v>38803</c:v>
                </c:pt>
                <c:pt idx="1547">
                  <c:v>38804</c:v>
                </c:pt>
                <c:pt idx="1548">
                  <c:v>38805</c:v>
                </c:pt>
                <c:pt idx="1549">
                  <c:v>38806</c:v>
                </c:pt>
                <c:pt idx="1550">
                  <c:v>38807</c:v>
                </c:pt>
                <c:pt idx="1551">
                  <c:v>38808</c:v>
                </c:pt>
                <c:pt idx="1552">
                  <c:v>38809</c:v>
                </c:pt>
                <c:pt idx="1553">
                  <c:v>38810</c:v>
                </c:pt>
                <c:pt idx="1554">
                  <c:v>38811</c:v>
                </c:pt>
                <c:pt idx="1555">
                  <c:v>38812</c:v>
                </c:pt>
                <c:pt idx="1556">
                  <c:v>38813</c:v>
                </c:pt>
                <c:pt idx="1557">
                  <c:v>38814</c:v>
                </c:pt>
                <c:pt idx="1558">
                  <c:v>38815</c:v>
                </c:pt>
                <c:pt idx="1559">
                  <c:v>38816</c:v>
                </c:pt>
                <c:pt idx="1560">
                  <c:v>38817</c:v>
                </c:pt>
                <c:pt idx="1561">
                  <c:v>38818</c:v>
                </c:pt>
                <c:pt idx="1562">
                  <c:v>38819</c:v>
                </c:pt>
                <c:pt idx="1563">
                  <c:v>38820</c:v>
                </c:pt>
                <c:pt idx="1564">
                  <c:v>38821</c:v>
                </c:pt>
                <c:pt idx="1565">
                  <c:v>38822</c:v>
                </c:pt>
                <c:pt idx="1566">
                  <c:v>38823</c:v>
                </c:pt>
                <c:pt idx="1567">
                  <c:v>38824</c:v>
                </c:pt>
                <c:pt idx="1568">
                  <c:v>38825</c:v>
                </c:pt>
                <c:pt idx="1569">
                  <c:v>38826</c:v>
                </c:pt>
                <c:pt idx="1570">
                  <c:v>38827</c:v>
                </c:pt>
                <c:pt idx="1571">
                  <c:v>38828</c:v>
                </c:pt>
                <c:pt idx="1572">
                  <c:v>38829</c:v>
                </c:pt>
                <c:pt idx="1573">
                  <c:v>38830</c:v>
                </c:pt>
                <c:pt idx="1574">
                  <c:v>38831</c:v>
                </c:pt>
                <c:pt idx="1575">
                  <c:v>38832</c:v>
                </c:pt>
                <c:pt idx="1576">
                  <c:v>38833</c:v>
                </c:pt>
                <c:pt idx="1577">
                  <c:v>38834</c:v>
                </c:pt>
                <c:pt idx="1578">
                  <c:v>38835</c:v>
                </c:pt>
                <c:pt idx="1579">
                  <c:v>38836</c:v>
                </c:pt>
                <c:pt idx="1580">
                  <c:v>38837</c:v>
                </c:pt>
                <c:pt idx="1581">
                  <c:v>38838</c:v>
                </c:pt>
                <c:pt idx="1582">
                  <c:v>38839</c:v>
                </c:pt>
                <c:pt idx="1583">
                  <c:v>38840</c:v>
                </c:pt>
                <c:pt idx="1584">
                  <c:v>38841</c:v>
                </c:pt>
                <c:pt idx="1585">
                  <c:v>38842</c:v>
                </c:pt>
                <c:pt idx="1586">
                  <c:v>38843</c:v>
                </c:pt>
                <c:pt idx="1587">
                  <c:v>38844</c:v>
                </c:pt>
                <c:pt idx="1588">
                  <c:v>38845</c:v>
                </c:pt>
                <c:pt idx="1589">
                  <c:v>38846</c:v>
                </c:pt>
                <c:pt idx="1590">
                  <c:v>38847</c:v>
                </c:pt>
                <c:pt idx="1591">
                  <c:v>38848</c:v>
                </c:pt>
                <c:pt idx="1592">
                  <c:v>38849</c:v>
                </c:pt>
                <c:pt idx="1593">
                  <c:v>38850</c:v>
                </c:pt>
                <c:pt idx="1594">
                  <c:v>38851</c:v>
                </c:pt>
                <c:pt idx="1595">
                  <c:v>38852</c:v>
                </c:pt>
                <c:pt idx="1596">
                  <c:v>38853</c:v>
                </c:pt>
                <c:pt idx="1597">
                  <c:v>38854</c:v>
                </c:pt>
                <c:pt idx="1598">
                  <c:v>38855</c:v>
                </c:pt>
                <c:pt idx="1599">
                  <c:v>38856</c:v>
                </c:pt>
                <c:pt idx="1600">
                  <c:v>38857</c:v>
                </c:pt>
                <c:pt idx="1601">
                  <c:v>38858</c:v>
                </c:pt>
                <c:pt idx="1602">
                  <c:v>38859</c:v>
                </c:pt>
                <c:pt idx="1603">
                  <c:v>38860</c:v>
                </c:pt>
                <c:pt idx="1604">
                  <c:v>38861</c:v>
                </c:pt>
                <c:pt idx="1605">
                  <c:v>38862</c:v>
                </c:pt>
                <c:pt idx="1606">
                  <c:v>38863</c:v>
                </c:pt>
                <c:pt idx="1607">
                  <c:v>38864</c:v>
                </c:pt>
                <c:pt idx="1608">
                  <c:v>38865</c:v>
                </c:pt>
                <c:pt idx="1609">
                  <c:v>38866</c:v>
                </c:pt>
                <c:pt idx="1610">
                  <c:v>38867</c:v>
                </c:pt>
                <c:pt idx="1611">
                  <c:v>38868</c:v>
                </c:pt>
                <c:pt idx="1612">
                  <c:v>38869</c:v>
                </c:pt>
                <c:pt idx="1613">
                  <c:v>38870</c:v>
                </c:pt>
                <c:pt idx="1614">
                  <c:v>38871</c:v>
                </c:pt>
                <c:pt idx="1615">
                  <c:v>38872</c:v>
                </c:pt>
                <c:pt idx="1616">
                  <c:v>38873</c:v>
                </c:pt>
                <c:pt idx="1617">
                  <c:v>38874</c:v>
                </c:pt>
                <c:pt idx="1618">
                  <c:v>38875</c:v>
                </c:pt>
                <c:pt idx="1619">
                  <c:v>38876</c:v>
                </c:pt>
                <c:pt idx="1620">
                  <c:v>38877</c:v>
                </c:pt>
                <c:pt idx="1621">
                  <c:v>38878</c:v>
                </c:pt>
                <c:pt idx="1622">
                  <c:v>38879</c:v>
                </c:pt>
                <c:pt idx="1623">
                  <c:v>38880</c:v>
                </c:pt>
                <c:pt idx="1624">
                  <c:v>38881</c:v>
                </c:pt>
                <c:pt idx="1625">
                  <c:v>38882</c:v>
                </c:pt>
                <c:pt idx="1626">
                  <c:v>38883</c:v>
                </c:pt>
                <c:pt idx="1627">
                  <c:v>38884</c:v>
                </c:pt>
                <c:pt idx="1628">
                  <c:v>38885</c:v>
                </c:pt>
                <c:pt idx="1629">
                  <c:v>38886</c:v>
                </c:pt>
                <c:pt idx="1630">
                  <c:v>38887</c:v>
                </c:pt>
                <c:pt idx="1631">
                  <c:v>38888</c:v>
                </c:pt>
                <c:pt idx="1632">
                  <c:v>38889</c:v>
                </c:pt>
                <c:pt idx="1633">
                  <c:v>38890</c:v>
                </c:pt>
                <c:pt idx="1634">
                  <c:v>38891</c:v>
                </c:pt>
                <c:pt idx="1635">
                  <c:v>38892</c:v>
                </c:pt>
                <c:pt idx="1636">
                  <c:v>38893</c:v>
                </c:pt>
                <c:pt idx="1637">
                  <c:v>38894</c:v>
                </c:pt>
                <c:pt idx="1638">
                  <c:v>38895</c:v>
                </c:pt>
                <c:pt idx="1639">
                  <c:v>38896</c:v>
                </c:pt>
                <c:pt idx="1640">
                  <c:v>38897</c:v>
                </c:pt>
                <c:pt idx="1641">
                  <c:v>38898</c:v>
                </c:pt>
                <c:pt idx="1642">
                  <c:v>38899</c:v>
                </c:pt>
                <c:pt idx="1643">
                  <c:v>38900</c:v>
                </c:pt>
                <c:pt idx="1644">
                  <c:v>38901</c:v>
                </c:pt>
                <c:pt idx="1645">
                  <c:v>38902</c:v>
                </c:pt>
                <c:pt idx="1646">
                  <c:v>38903</c:v>
                </c:pt>
                <c:pt idx="1647">
                  <c:v>38904</c:v>
                </c:pt>
                <c:pt idx="1648">
                  <c:v>38905</c:v>
                </c:pt>
                <c:pt idx="1649">
                  <c:v>38906</c:v>
                </c:pt>
                <c:pt idx="1650">
                  <c:v>38907</c:v>
                </c:pt>
                <c:pt idx="1651">
                  <c:v>38908</c:v>
                </c:pt>
                <c:pt idx="1652">
                  <c:v>38909</c:v>
                </c:pt>
                <c:pt idx="1653">
                  <c:v>38910</c:v>
                </c:pt>
                <c:pt idx="1654">
                  <c:v>38911</c:v>
                </c:pt>
                <c:pt idx="1655">
                  <c:v>38912</c:v>
                </c:pt>
                <c:pt idx="1656">
                  <c:v>38913</c:v>
                </c:pt>
                <c:pt idx="1657">
                  <c:v>38914</c:v>
                </c:pt>
                <c:pt idx="1658">
                  <c:v>38915</c:v>
                </c:pt>
                <c:pt idx="1659">
                  <c:v>38916</c:v>
                </c:pt>
                <c:pt idx="1660">
                  <c:v>38917</c:v>
                </c:pt>
                <c:pt idx="1661">
                  <c:v>38918</c:v>
                </c:pt>
                <c:pt idx="1662">
                  <c:v>38919</c:v>
                </c:pt>
                <c:pt idx="1663">
                  <c:v>38920</c:v>
                </c:pt>
                <c:pt idx="1664">
                  <c:v>38921</c:v>
                </c:pt>
                <c:pt idx="1665">
                  <c:v>38922</c:v>
                </c:pt>
                <c:pt idx="1666">
                  <c:v>38923</c:v>
                </c:pt>
                <c:pt idx="1667">
                  <c:v>38924</c:v>
                </c:pt>
                <c:pt idx="1668">
                  <c:v>38925</c:v>
                </c:pt>
                <c:pt idx="1669">
                  <c:v>38926</c:v>
                </c:pt>
                <c:pt idx="1670">
                  <c:v>38927</c:v>
                </c:pt>
                <c:pt idx="1671">
                  <c:v>38928</c:v>
                </c:pt>
                <c:pt idx="1672">
                  <c:v>38929</c:v>
                </c:pt>
                <c:pt idx="1673">
                  <c:v>38930</c:v>
                </c:pt>
                <c:pt idx="1674">
                  <c:v>38931</c:v>
                </c:pt>
                <c:pt idx="1675">
                  <c:v>38932</c:v>
                </c:pt>
                <c:pt idx="1676">
                  <c:v>38933</c:v>
                </c:pt>
                <c:pt idx="1677">
                  <c:v>38934</c:v>
                </c:pt>
                <c:pt idx="1678">
                  <c:v>38935</c:v>
                </c:pt>
                <c:pt idx="1679">
                  <c:v>38936</c:v>
                </c:pt>
                <c:pt idx="1680">
                  <c:v>38937</c:v>
                </c:pt>
                <c:pt idx="1681">
                  <c:v>38938</c:v>
                </c:pt>
                <c:pt idx="1682">
                  <c:v>38939</c:v>
                </c:pt>
                <c:pt idx="1683">
                  <c:v>38940</c:v>
                </c:pt>
                <c:pt idx="1684">
                  <c:v>38941</c:v>
                </c:pt>
                <c:pt idx="1685">
                  <c:v>38942</c:v>
                </c:pt>
                <c:pt idx="1686">
                  <c:v>38943</c:v>
                </c:pt>
                <c:pt idx="1687">
                  <c:v>38944</c:v>
                </c:pt>
                <c:pt idx="1688">
                  <c:v>38945</c:v>
                </c:pt>
                <c:pt idx="1689">
                  <c:v>38946</c:v>
                </c:pt>
                <c:pt idx="1690">
                  <c:v>38947</c:v>
                </c:pt>
                <c:pt idx="1691">
                  <c:v>38948</c:v>
                </c:pt>
                <c:pt idx="1692">
                  <c:v>38949</c:v>
                </c:pt>
                <c:pt idx="1693">
                  <c:v>38950</c:v>
                </c:pt>
                <c:pt idx="1694">
                  <c:v>38951</c:v>
                </c:pt>
                <c:pt idx="1695">
                  <c:v>38952</c:v>
                </c:pt>
                <c:pt idx="1696">
                  <c:v>38953</c:v>
                </c:pt>
                <c:pt idx="1697">
                  <c:v>38954</c:v>
                </c:pt>
                <c:pt idx="1698">
                  <c:v>38955</c:v>
                </c:pt>
                <c:pt idx="1699">
                  <c:v>38956</c:v>
                </c:pt>
                <c:pt idx="1700">
                  <c:v>38957</c:v>
                </c:pt>
                <c:pt idx="1701">
                  <c:v>38958</c:v>
                </c:pt>
                <c:pt idx="1702">
                  <c:v>38959</c:v>
                </c:pt>
                <c:pt idx="1703">
                  <c:v>38960</c:v>
                </c:pt>
                <c:pt idx="1704">
                  <c:v>38961</c:v>
                </c:pt>
                <c:pt idx="1705">
                  <c:v>38962</c:v>
                </c:pt>
                <c:pt idx="1706">
                  <c:v>38963</c:v>
                </c:pt>
                <c:pt idx="1707">
                  <c:v>38964</c:v>
                </c:pt>
                <c:pt idx="1708">
                  <c:v>38965</c:v>
                </c:pt>
                <c:pt idx="1709">
                  <c:v>38966</c:v>
                </c:pt>
                <c:pt idx="1710">
                  <c:v>38967</c:v>
                </c:pt>
                <c:pt idx="1711">
                  <c:v>38968</c:v>
                </c:pt>
                <c:pt idx="1712">
                  <c:v>38969</c:v>
                </c:pt>
                <c:pt idx="1713">
                  <c:v>38970</c:v>
                </c:pt>
                <c:pt idx="1714">
                  <c:v>38971</c:v>
                </c:pt>
                <c:pt idx="1715">
                  <c:v>38972</c:v>
                </c:pt>
                <c:pt idx="1716">
                  <c:v>38973</c:v>
                </c:pt>
                <c:pt idx="1717">
                  <c:v>38974</c:v>
                </c:pt>
                <c:pt idx="1718">
                  <c:v>38975</c:v>
                </c:pt>
                <c:pt idx="1719">
                  <c:v>38976</c:v>
                </c:pt>
                <c:pt idx="1720">
                  <c:v>38977</c:v>
                </c:pt>
                <c:pt idx="1721">
                  <c:v>38978</c:v>
                </c:pt>
                <c:pt idx="1722">
                  <c:v>38979</c:v>
                </c:pt>
                <c:pt idx="1723">
                  <c:v>38980</c:v>
                </c:pt>
                <c:pt idx="1724">
                  <c:v>38981</c:v>
                </c:pt>
                <c:pt idx="1725">
                  <c:v>38982</c:v>
                </c:pt>
                <c:pt idx="1726">
                  <c:v>38983</c:v>
                </c:pt>
                <c:pt idx="1727">
                  <c:v>38984</c:v>
                </c:pt>
                <c:pt idx="1728">
                  <c:v>38985</c:v>
                </c:pt>
                <c:pt idx="1729">
                  <c:v>38986</c:v>
                </c:pt>
                <c:pt idx="1730">
                  <c:v>38987</c:v>
                </c:pt>
                <c:pt idx="1731">
                  <c:v>38988</c:v>
                </c:pt>
                <c:pt idx="1732">
                  <c:v>38989</c:v>
                </c:pt>
                <c:pt idx="1733">
                  <c:v>38990</c:v>
                </c:pt>
                <c:pt idx="1734">
                  <c:v>38991</c:v>
                </c:pt>
                <c:pt idx="1735">
                  <c:v>38992</c:v>
                </c:pt>
                <c:pt idx="1736">
                  <c:v>38993</c:v>
                </c:pt>
                <c:pt idx="1737">
                  <c:v>38994</c:v>
                </c:pt>
                <c:pt idx="1738">
                  <c:v>38995</c:v>
                </c:pt>
                <c:pt idx="1739">
                  <c:v>38996</c:v>
                </c:pt>
                <c:pt idx="1740">
                  <c:v>38997</c:v>
                </c:pt>
                <c:pt idx="1741">
                  <c:v>38998</c:v>
                </c:pt>
                <c:pt idx="1742">
                  <c:v>38999</c:v>
                </c:pt>
                <c:pt idx="1743">
                  <c:v>39000</c:v>
                </c:pt>
                <c:pt idx="1744">
                  <c:v>39001</c:v>
                </c:pt>
                <c:pt idx="1745">
                  <c:v>39002</c:v>
                </c:pt>
                <c:pt idx="1746">
                  <c:v>39003</c:v>
                </c:pt>
                <c:pt idx="1747">
                  <c:v>39004</c:v>
                </c:pt>
                <c:pt idx="1748">
                  <c:v>39005</c:v>
                </c:pt>
                <c:pt idx="1749">
                  <c:v>39006</c:v>
                </c:pt>
                <c:pt idx="1750">
                  <c:v>39007</c:v>
                </c:pt>
                <c:pt idx="1751">
                  <c:v>39008</c:v>
                </c:pt>
                <c:pt idx="1752">
                  <c:v>39009</c:v>
                </c:pt>
                <c:pt idx="1753">
                  <c:v>39010</c:v>
                </c:pt>
                <c:pt idx="1754">
                  <c:v>39011</c:v>
                </c:pt>
                <c:pt idx="1755">
                  <c:v>39012</c:v>
                </c:pt>
                <c:pt idx="1756">
                  <c:v>39013</c:v>
                </c:pt>
                <c:pt idx="1757">
                  <c:v>39014</c:v>
                </c:pt>
                <c:pt idx="1758">
                  <c:v>39015</c:v>
                </c:pt>
                <c:pt idx="1759">
                  <c:v>39016</c:v>
                </c:pt>
                <c:pt idx="1760">
                  <c:v>39017</c:v>
                </c:pt>
                <c:pt idx="1761">
                  <c:v>39018</c:v>
                </c:pt>
                <c:pt idx="1762">
                  <c:v>39019</c:v>
                </c:pt>
                <c:pt idx="1763">
                  <c:v>39020</c:v>
                </c:pt>
                <c:pt idx="1764">
                  <c:v>39021</c:v>
                </c:pt>
                <c:pt idx="1765">
                  <c:v>39022</c:v>
                </c:pt>
                <c:pt idx="1766">
                  <c:v>39023</c:v>
                </c:pt>
                <c:pt idx="1767">
                  <c:v>39024</c:v>
                </c:pt>
                <c:pt idx="1768">
                  <c:v>39025</c:v>
                </c:pt>
                <c:pt idx="1769">
                  <c:v>39026</c:v>
                </c:pt>
                <c:pt idx="1770">
                  <c:v>39027</c:v>
                </c:pt>
                <c:pt idx="1771">
                  <c:v>39028</c:v>
                </c:pt>
                <c:pt idx="1772">
                  <c:v>39029</c:v>
                </c:pt>
                <c:pt idx="1773">
                  <c:v>39030</c:v>
                </c:pt>
                <c:pt idx="1774">
                  <c:v>39031</c:v>
                </c:pt>
                <c:pt idx="1775">
                  <c:v>39032</c:v>
                </c:pt>
                <c:pt idx="1776">
                  <c:v>39033</c:v>
                </c:pt>
                <c:pt idx="1777">
                  <c:v>39034</c:v>
                </c:pt>
                <c:pt idx="1778">
                  <c:v>39035</c:v>
                </c:pt>
                <c:pt idx="1779">
                  <c:v>39036</c:v>
                </c:pt>
                <c:pt idx="1780">
                  <c:v>39037</c:v>
                </c:pt>
                <c:pt idx="1781">
                  <c:v>39038</c:v>
                </c:pt>
                <c:pt idx="1782">
                  <c:v>39039</c:v>
                </c:pt>
                <c:pt idx="1783">
                  <c:v>39040</c:v>
                </c:pt>
                <c:pt idx="1784">
                  <c:v>39041</c:v>
                </c:pt>
                <c:pt idx="1785">
                  <c:v>39042</c:v>
                </c:pt>
                <c:pt idx="1786">
                  <c:v>39043</c:v>
                </c:pt>
                <c:pt idx="1787">
                  <c:v>39044</c:v>
                </c:pt>
                <c:pt idx="1788">
                  <c:v>39045</c:v>
                </c:pt>
                <c:pt idx="1789">
                  <c:v>39046</c:v>
                </c:pt>
                <c:pt idx="1790">
                  <c:v>39047</c:v>
                </c:pt>
                <c:pt idx="1791">
                  <c:v>39048</c:v>
                </c:pt>
                <c:pt idx="1792">
                  <c:v>39049</c:v>
                </c:pt>
                <c:pt idx="1793">
                  <c:v>39050</c:v>
                </c:pt>
                <c:pt idx="1794">
                  <c:v>39051</c:v>
                </c:pt>
                <c:pt idx="1795">
                  <c:v>39052</c:v>
                </c:pt>
                <c:pt idx="1796">
                  <c:v>39053</c:v>
                </c:pt>
                <c:pt idx="1797">
                  <c:v>39054</c:v>
                </c:pt>
                <c:pt idx="1798">
                  <c:v>39055</c:v>
                </c:pt>
                <c:pt idx="1799">
                  <c:v>39056</c:v>
                </c:pt>
                <c:pt idx="1800">
                  <c:v>39057</c:v>
                </c:pt>
                <c:pt idx="1801">
                  <c:v>39058</c:v>
                </c:pt>
                <c:pt idx="1802">
                  <c:v>39059</c:v>
                </c:pt>
                <c:pt idx="1803">
                  <c:v>39060</c:v>
                </c:pt>
                <c:pt idx="1804">
                  <c:v>39061</c:v>
                </c:pt>
                <c:pt idx="1805">
                  <c:v>39062</c:v>
                </c:pt>
                <c:pt idx="1806">
                  <c:v>39063</c:v>
                </c:pt>
                <c:pt idx="1807">
                  <c:v>39064</c:v>
                </c:pt>
                <c:pt idx="1808">
                  <c:v>39065</c:v>
                </c:pt>
                <c:pt idx="1809">
                  <c:v>39066</c:v>
                </c:pt>
                <c:pt idx="1810">
                  <c:v>39067</c:v>
                </c:pt>
                <c:pt idx="1811">
                  <c:v>39068</c:v>
                </c:pt>
                <c:pt idx="1812">
                  <c:v>39069</c:v>
                </c:pt>
                <c:pt idx="1813">
                  <c:v>39070</c:v>
                </c:pt>
                <c:pt idx="1814">
                  <c:v>39071</c:v>
                </c:pt>
                <c:pt idx="1815">
                  <c:v>39072</c:v>
                </c:pt>
                <c:pt idx="1816">
                  <c:v>39073</c:v>
                </c:pt>
                <c:pt idx="1817">
                  <c:v>39074</c:v>
                </c:pt>
                <c:pt idx="1818">
                  <c:v>39075</c:v>
                </c:pt>
                <c:pt idx="1819">
                  <c:v>39076</c:v>
                </c:pt>
                <c:pt idx="1820">
                  <c:v>39077</c:v>
                </c:pt>
                <c:pt idx="1821">
                  <c:v>39078</c:v>
                </c:pt>
                <c:pt idx="1822">
                  <c:v>39079</c:v>
                </c:pt>
                <c:pt idx="1823">
                  <c:v>39080</c:v>
                </c:pt>
                <c:pt idx="1824">
                  <c:v>39081</c:v>
                </c:pt>
                <c:pt idx="1825">
                  <c:v>39082</c:v>
                </c:pt>
                <c:pt idx="1826">
                  <c:v>39083</c:v>
                </c:pt>
                <c:pt idx="1827">
                  <c:v>39084</c:v>
                </c:pt>
                <c:pt idx="1828">
                  <c:v>39085</c:v>
                </c:pt>
                <c:pt idx="1829">
                  <c:v>39086</c:v>
                </c:pt>
                <c:pt idx="1830">
                  <c:v>39087</c:v>
                </c:pt>
                <c:pt idx="1831">
                  <c:v>39088</c:v>
                </c:pt>
                <c:pt idx="1832">
                  <c:v>39089</c:v>
                </c:pt>
                <c:pt idx="1833">
                  <c:v>39090</c:v>
                </c:pt>
                <c:pt idx="1834">
                  <c:v>39091</c:v>
                </c:pt>
                <c:pt idx="1835">
                  <c:v>39092</c:v>
                </c:pt>
                <c:pt idx="1836">
                  <c:v>39093</c:v>
                </c:pt>
                <c:pt idx="1837">
                  <c:v>39094</c:v>
                </c:pt>
                <c:pt idx="1838">
                  <c:v>39095</c:v>
                </c:pt>
                <c:pt idx="1839">
                  <c:v>39096</c:v>
                </c:pt>
                <c:pt idx="1840">
                  <c:v>39097</c:v>
                </c:pt>
                <c:pt idx="1841">
                  <c:v>39098</c:v>
                </c:pt>
                <c:pt idx="1842">
                  <c:v>39099</c:v>
                </c:pt>
                <c:pt idx="1843">
                  <c:v>39100</c:v>
                </c:pt>
                <c:pt idx="1844">
                  <c:v>39101</c:v>
                </c:pt>
                <c:pt idx="1845">
                  <c:v>39102</c:v>
                </c:pt>
                <c:pt idx="1846">
                  <c:v>39103</c:v>
                </c:pt>
                <c:pt idx="1847">
                  <c:v>39104</c:v>
                </c:pt>
                <c:pt idx="1848">
                  <c:v>39105</c:v>
                </c:pt>
                <c:pt idx="1849">
                  <c:v>39106</c:v>
                </c:pt>
                <c:pt idx="1850">
                  <c:v>39107</c:v>
                </c:pt>
                <c:pt idx="1851">
                  <c:v>39108</c:v>
                </c:pt>
                <c:pt idx="1852">
                  <c:v>39109</c:v>
                </c:pt>
                <c:pt idx="1853">
                  <c:v>39110</c:v>
                </c:pt>
                <c:pt idx="1854">
                  <c:v>39111</c:v>
                </c:pt>
                <c:pt idx="1855">
                  <c:v>39112</c:v>
                </c:pt>
                <c:pt idx="1856">
                  <c:v>39113</c:v>
                </c:pt>
                <c:pt idx="1857">
                  <c:v>39114</c:v>
                </c:pt>
                <c:pt idx="1858">
                  <c:v>39115</c:v>
                </c:pt>
                <c:pt idx="1859">
                  <c:v>39116</c:v>
                </c:pt>
                <c:pt idx="1860">
                  <c:v>39117</c:v>
                </c:pt>
                <c:pt idx="1861">
                  <c:v>39118</c:v>
                </c:pt>
                <c:pt idx="1862">
                  <c:v>39119</c:v>
                </c:pt>
                <c:pt idx="1863">
                  <c:v>39120</c:v>
                </c:pt>
                <c:pt idx="1864">
                  <c:v>39121</c:v>
                </c:pt>
                <c:pt idx="1865">
                  <c:v>39122</c:v>
                </c:pt>
                <c:pt idx="1866">
                  <c:v>39123</c:v>
                </c:pt>
                <c:pt idx="1867">
                  <c:v>39124</c:v>
                </c:pt>
                <c:pt idx="1868">
                  <c:v>39125</c:v>
                </c:pt>
                <c:pt idx="1869">
                  <c:v>39126</c:v>
                </c:pt>
                <c:pt idx="1870">
                  <c:v>39127</c:v>
                </c:pt>
                <c:pt idx="1871">
                  <c:v>39128</c:v>
                </c:pt>
                <c:pt idx="1872">
                  <c:v>39129</c:v>
                </c:pt>
                <c:pt idx="1873">
                  <c:v>39130</c:v>
                </c:pt>
                <c:pt idx="1874">
                  <c:v>39131</c:v>
                </c:pt>
                <c:pt idx="1875">
                  <c:v>39132</c:v>
                </c:pt>
                <c:pt idx="1876">
                  <c:v>39133</c:v>
                </c:pt>
                <c:pt idx="1877">
                  <c:v>39134</c:v>
                </c:pt>
                <c:pt idx="1878">
                  <c:v>39135</c:v>
                </c:pt>
                <c:pt idx="1879">
                  <c:v>39136</c:v>
                </c:pt>
                <c:pt idx="1880">
                  <c:v>39137</c:v>
                </c:pt>
                <c:pt idx="1881">
                  <c:v>39138</c:v>
                </c:pt>
                <c:pt idx="1882">
                  <c:v>39139</c:v>
                </c:pt>
                <c:pt idx="1883">
                  <c:v>39140</c:v>
                </c:pt>
                <c:pt idx="1884">
                  <c:v>39141</c:v>
                </c:pt>
                <c:pt idx="1885">
                  <c:v>39142</c:v>
                </c:pt>
                <c:pt idx="1886">
                  <c:v>39143</c:v>
                </c:pt>
                <c:pt idx="1887">
                  <c:v>39144</c:v>
                </c:pt>
                <c:pt idx="1888">
                  <c:v>39145</c:v>
                </c:pt>
                <c:pt idx="1889">
                  <c:v>39146</c:v>
                </c:pt>
                <c:pt idx="1890">
                  <c:v>39147</c:v>
                </c:pt>
                <c:pt idx="1891">
                  <c:v>39148</c:v>
                </c:pt>
                <c:pt idx="1892">
                  <c:v>39149</c:v>
                </c:pt>
                <c:pt idx="1893">
                  <c:v>39150</c:v>
                </c:pt>
                <c:pt idx="1894">
                  <c:v>39151</c:v>
                </c:pt>
                <c:pt idx="1895">
                  <c:v>39152</c:v>
                </c:pt>
                <c:pt idx="1896">
                  <c:v>39153</c:v>
                </c:pt>
                <c:pt idx="1897">
                  <c:v>39154</c:v>
                </c:pt>
                <c:pt idx="1898">
                  <c:v>39155</c:v>
                </c:pt>
                <c:pt idx="1899">
                  <c:v>39156</c:v>
                </c:pt>
                <c:pt idx="1900">
                  <c:v>39157</c:v>
                </c:pt>
                <c:pt idx="1901">
                  <c:v>39158</c:v>
                </c:pt>
                <c:pt idx="1902">
                  <c:v>39159</c:v>
                </c:pt>
                <c:pt idx="1903">
                  <c:v>39160</c:v>
                </c:pt>
                <c:pt idx="1904">
                  <c:v>39161</c:v>
                </c:pt>
                <c:pt idx="1905">
                  <c:v>39162</c:v>
                </c:pt>
                <c:pt idx="1906">
                  <c:v>39163</c:v>
                </c:pt>
                <c:pt idx="1907">
                  <c:v>39164</c:v>
                </c:pt>
                <c:pt idx="1908">
                  <c:v>39165</c:v>
                </c:pt>
                <c:pt idx="1909">
                  <c:v>39166</c:v>
                </c:pt>
                <c:pt idx="1910">
                  <c:v>39167</c:v>
                </c:pt>
                <c:pt idx="1911">
                  <c:v>39168</c:v>
                </c:pt>
                <c:pt idx="1912">
                  <c:v>39169</c:v>
                </c:pt>
                <c:pt idx="1913">
                  <c:v>39170</c:v>
                </c:pt>
                <c:pt idx="1914">
                  <c:v>39171</c:v>
                </c:pt>
                <c:pt idx="1915">
                  <c:v>39172</c:v>
                </c:pt>
                <c:pt idx="1916">
                  <c:v>39173</c:v>
                </c:pt>
                <c:pt idx="1917">
                  <c:v>39174</c:v>
                </c:pt>
                <c:pt idx="1918">
                  <c:v>39175</c:v>
                </c:pt>
                <c:pt idx="1919">
                  <c:v>39176</c:v>
                </c:pt>
                <c:pt idx="1920">
                  <c:v>39177</c:v>
                </c:pt>
                <c:pt idx="1921">
                  <c:v>39178</c:v>
                </c:pt>
                <c:pt idx="1922">
                  <c:v>39179</c:v>
                </c:pt>
                <c:pt idx="1923">
                  <c:v>39180</c:v>
                </c:pt>
                <c:pt idx="1924">
                  <c:v>39181</c:v>
                </c:pt>
                <c:pt idx="1925">
                  <c:v>39182</c:v>
                </c:pt>
                <c:pt idx="1926">
                  <c:v>39183</c:v>
                </c:pt>
                <c:pt idx="1927">
                  <c:v>39184</c:v>
                </c:pt>
                <c:pt idx="1928">
                  <c:v>39185</c:v>
                </c:pt>
                <c:pt idx="1929">
                  <c:v>39186</c:v>
                </c:pt>
                <c:pt idx="1930">
                  <c:v>39187</c:v>
                </c:pt>
                <c:pt idx="1931">
                  <c:v>39188</c:v>
                </c:pt>
                <c:pt idx="1932">
                  <c:v>39189</c:v>
                </c:pt>
                <c:pt idx="1933">
                  <c:v>39190</c:v>
                </c:pt>
                <c:pt idx="1934">
                  <c:v>39191</c:v>
                </c:pt>
                <c:pt idx="1935">
                  <c:v>39192</c:v>
                </c:pt>
                <c:pt idx="1936">
                  <c:v>39193</c:v>
                </c:pt>
                <c:pt idx="1937">
                  <c:v>39194</c:v>
                </c:pt>
                <c:pt idx="1938">
                  <c:v>39195</c:v>
                </c:pt>
                <c:pt idx="1939">
                  <c:v>39196</c:v>
                </c:pt>
                <c:pt idx="1940">
                  <c:v>39197</c:v>
                </c:pt>
                <c:pt idx="1941">
                  <c:v>39198</c:v>
                </c:pt>
                <c:pt idx="1942">
                  <c:v>39199</c:v>
                </c:pt>
                <c:pt idx="1943">
                  <c:v>39200</c:v>
                </c:pt>
                <c:pt idx="1944">
                  <c:v>39201</c:v>
                </c:pt>
                <c:pt idx="1945">
                  <c:v>39202</c:v>
                </c:pt>
                <c:pt idx="1946">
                  <c:v>39203</c:v>
                </c:pt>
                <c:pt idx="1947">
                  <c:v>39204</c:v>
                </c:pt>
                <c:pt idx="1948">
                  <c:v>39205</c:v>
                </c:pt>
                <c:pt idx="1949">
                  <c:v>39206</c:v>
                </c:pt>
                <c:pt idx="1950">
                  <c:v>39207</c:v>
                </c:pt>
                <c:pt idx="1951">
                  <c:v>39208</c:v>
                </c:pt>
                <c:pt idx="1952">
                  <c:v>39209</c:v>
                </c:pt>
                <c:pt idx="1953">
                  <c:v>39210</c:v>
                </c:pt>
                <c:pt idx="1954">
                  <c:v>39211</c:v>
                </c:pt>
                <c:pt idx="1955">
                  <c:v>39212</c:v>
                </c:pt>
                <c:pt idx="1956">
                  <c:v>39213</c:v>
                </c:pt>
                <c:pt idx="1957">
                  <c:v>39214</c:v>
                </c:pt>
                <c:pt idx="1958">
                  <c:v>39215</c:v>
                </c:pt>
                <c:pt idx="1959">
                  <c:v>39216</c:v>
                </c:pt>
                <c:pt idx="1960">
                  <c:v>39217</c:v>
                </c:pt>
                <c:pt idx="1961">
                  <c:v>39218</c:v>
                </c:pt>
                <c:pt idx="1962">
                  <c:v>39219</c:v>
                </c:pt>
                <c:pt idx="1963">
                  <c:v>39220</c:v>
                </c:pt>
                <c:pt idx="1964">
                  <c:v>39221</c:v>
                </c:pt>
                <c:pt idx="1965">
                  <c:v>39222</c:v>
                </c:pt>
                <c:pt idx="1966">
                  <c:v>39223</c:v>
                </c:pt>
                <c:pt idx="1967">
                  <c:v>39224</c:v>
                </c:pt>
                <c:pt idx="1968">
                  <c:v>39225</c:v>
                </c:pt>
                <c:pt idx="1969">
                  <c:v>39226</c:v>
                </c:pt>
                <c:pt idx="1970">
                  <c:v>39227</c:v>
                </c:pt>
                <c:pt idx="1971">
                  <c:v>39228</c:v>
                </c:pt>
                <c:pt idx="1972">
                  <c:v>39229</c:v>
                </c:pt>
                <c:pt idx="1973">
                  <c:v>39230</c:v>
                </c:pt>
                <c:pt idx="1974">
                  <c:v>39231</c:v>
                </c:pt>
                <c:pt idx="1975">
                  <c:v>39232</c:v>
                </c:pt>
                <c:pt idx="1976">
                  <c:v>39233</c:v>
                </c:pt>
                <c:pt idx="1977">
                  <c:v>39234</c:v>
                </c:pt>
                <c:pt idx="1978">
                  <c:v>39235</c:v>
                </c:pt>
                <c:pt idx="1979">
                  <c:v>39236</c:v>
                </c:pt>
                <c:pt idx="1980">
                  <c:v>39237</c:v>
                </c:pt>
                <c:pt idx="1981">
                  <c:v>39238</c:v>
                </c:pt>
                <c:pt idx="1982">
                  <c:v>39239</c:v>
                </c:pt>
                <c:pt idx="1983">
                  <c:v>39240</c:v>
                </c:pt>
                <c:pt idx="1984">
                  <c:v>39241</c:v>
                </c:pt>
                <c:pt idx="1985">
                  <c:v>39242</c:v>
                </c:pt>
                <c:pt idx="1986">
                  <c:v>39243</c:v>
                </c:pt>
                <c:pt idx="1987">
                  <c:v>39244</c:v>
                </c:pt>
                <c:pt idx="1988">
                  <c:v>39245</c:v>
                </c:pt>
                <c:pt idx="1989">
                  <c:v>39246</c:v>
                </c:pt>
                <c:pt idx="1990">
                  <c:v>39247</c:v>
                </c:pt>
                <c:pt idx="1991">
                  <c:v>39248</c:v>
                </c:pt>
                <c:pt idx="1992">
                  <c:v>39249</c:v>
                </c:pt>
                <c:pt idx="1993">
                  <c:v>39250</c:v>
                </c:pt>
                <c:pt idx="1994">
                  <c:v>39251</c:v>
                </c:pt>
                <c:pt idx="1995">
                  <c:v>39252</c:v>
                </c:pt>
                <c:pt idx="1996">
                  <c:v>39253</c:v>
                </c:pt>
                <c:pt idx="1997">
                  <c:v>39254</c:v>
                </c:pt>
                <c:pt idx="1998">
                  <c:v>39255</c:v>
                </c:pt>
                <c:pt idx="1999">
                  <c:v>39256</c:v>
                </c:pt>
                <c:pt idx="2000">
                  <c:v>39257</c:v>
                </c:pt>
                <c:pt idx="2001">
                  <c:v>39258</c:v>
                </c:pt>
                <c:pt idx="2002">
                  <c:v>39259</c:v>
                </c:pt>
                <c:pt idx="2003">
                  <c:v>39260</c:v>
                </c:pt>
                <c:pt idx="2004">
                  <c:v>39261</c:v>
                </c:pt>
                <c:pt idx="2005">
                  <c:v>39262</c:v>
                </c:pt>
                <c:pt idx="2006">
                  <c:v>39263</c:v>
                </c:pt>
                <c:pt idx="2007">
                  <c:v>39264</c:v>
                </c:pt>
                <c:pt idx="2008">
                  <c:v>39265</c:v>
                </c:pt>
                <c:pt idx="2009">
                  <c:v>39266</c:v>
                </c:pt>
                <c:pt idx="2010">
                  <c:v>39267</c:v>
                </c:pt>
                <c:pt idx="2011">
                  <c:v>39268</c:v>
                </c:pt>
                <c:pt idx="2012">
                  <c:v>39269</c:v>
                </c:pt>
                <c:pt idx="2013">
                  <c:v>39270</c:v>
                </c:pt>
                <c:pt idx="2014">
                  <c:v>39271</c:v>
                </c:pt>
                <c:pt idx="2015">
                  <c:v>39272</c:v>
                </c:pt>
                <c:pt idx="2016">
                  <c:v>39273</c:v>
                </c:pt>
                <c:pt idx="2017">
                  <c:v>39274</c:v>
                </c:pt>
                <c:pt idx="2018">
                  <c:v>39275</c:v>
                </c:pt>
                <c:pt idx="2019">
                  <c:v>39276</c:v>
                </c:pt>
                <c:pt idx="2020">
                  <c:v>39277</c:v>
                </c:pt>
                <c:pt idx="2021">
                  <c:v>39278</c:v>
                </c:pt>
                <c:pt idx="2022">
                  <c:v>39279</c:v>
                </c:pt>
                <c:pt idx="2023">
                  <c:v>39280</c:v>
                </c:pt>
                <c:pt idx="2024">
                  <c:v>39281</c:v>
                </c:pt>
                <c:pt idx="2025">
                  <c:v>39282</c:v>
                </c:pt>
                <c:pt idx="2026">
                  <c:v>39283</c:v>
                </c:pt>
                <c:pt idx="2027">
                  <c:v>39284</c:v>
                </c:pt>
                <c:pt idx="2028">
                  <c:v>39285</c:v>
                </c:pt>
                <c:pt idx="2029">
                  <c:v>39286</c:v>
                </c:pt>
                <c:pt idx="2030">
                  <c:v>39287</c:v>
                </c:pt>
                <c:pt idx="2031">
                  <c:v>39288</c:v>
                </c:pt>
                <c:pt idx="2032">
                  <c:v>39289</c:v>
                </c:pt>
                <c:pt idx="2033">
                  <c:v>39290</c:v>
                </c:pt>
                <c:pt idx="2034">
                  <c:v>39291</c:v>
                </c:pt>
                <c:pt idx="2035">
                  <c:v>39292</c:v>
                </c:pt>
                <c:pt idx="2036">
                  <c:v>39293</c:v>
                </c:pt>
                <c:pt idx="2037">
                  <c:v>39294</c:v>
                </c:pt>
                <c:pt idx="2038">
                  <c:v>39295</c:v>
                </c:pt>
                <c:pt idx="2039">
                  <c:v>39296</c:v>
                </c:pt>
                <c:pt idx="2040">
                  <c:v>39297</c:v>
                </c:pt>
                <c:pt idx="2041">
                  <c:v>39298</c:v>
                </c:pt>
                <c:pt idx="2042">
                  <c:v>39299</c:v>
                </c:pt>
                <c:pt idx="2043">
                  <c:v>39300</c:v>
                </c:pt>
                <c:pt idx="2044">
                  <c:v>39301</c:v>
                </c:pt>
                <c:pt idx="2045">
                  <c:v>39302</c:v>
                </c:pt>
                <c:pt idx="2046">
                  <c:v>39303</c:v>
                </c:pt>
                <c:pt idx="2047">
                  <c:v>39304</c:v>
                </c:pt>
                <c:pt idx="2048">
                  <c:v>39305</c:v>
                </c:pt>
                <c:pt idx="2049">
                  <c:v>39306</c:v>
                </c:pt>
                <c:pt idx="2050">
                  <c:v>39307</c:v>
                </c:pt>
                <c:pt idx="2051">
                  <c:v>39308</c:v>
                </c:pt>
                <c:pt idx="2052">
                  <c:v>39309</c:v>
                </c:pt>
                <c:pt idx="2053">
                  <c:v>39310</c:v>
                </c:pt>
                <c:pt idx="2054">
                  <c:v>39311</c:v>
                </c:pt>
                <c:pt idx="2055">
                  <c:v>39312</c:v>
                </c:pt>
                <c:pt idx="2056">
                  <c:v>39313</c:v>
                </c:pt>
                <c:pt idx="2057">
                  <c:v>39314</c:v>
                </c:pt>
                <c:pt idx="2058">
                  <c:v>39315</c:v>
                </c:pt>
                <c:pt idx="2059">
                  <c:v>39316</c:v>
                </c:pt>
                <c:pt idx="2060">
                  <c:v>39317</c:v>
                </c:pt>
                <c:pt idx="2061">
                  <c:v>39318</c:v>
                </c:pt>
                <c:pt idx="2062">
                  <c:v>39319</c:v>
                </c:pt>
                <c:pt idx="2063">
                  <c:v>39320</c:v>
                </c:pt>
                <c:pt idx="2064">
                  <c:v>39321</c:v>
                </c:pt>
                <c:pt idx="2065">
                  <c:v>39322</c:v>
                </c:pt>
                <c:pt idx="2066">
                  <c:v>39323</c:v>
                </c:pt>
                <c:pt idx="2067">
                  <c:v>39324</c:v>
                </c:pt>
                <c:pt idx="2068">
                  <c:v>39325</c:v>
                </c:pt>
                <c:pt idx="2069">
                  <c:v>39326</c:v>
                </c:pt>
                <c:pt idx="2070">
                  <c:v>39327</c:v>
                </c:pt>
                <c:pt idx="2071">
                  <c:v>39328</c:v>
                </c:pt>
                <c:pt idx="2072">
                  <c:v>39329</c:v>
                </c:pt>
                <c:pt idx="2073">
                  <c:v>39330</c:v>
                </c:pt>
                <c:pt idx="2074">
                  <c:v>39331</c:v>
                </c:pt>
                <c:pt idx="2075">
                  <c:v>39332</c:v>
                </c:pt>
                <c:pt idx="2076">
                  <c:v>39333</c:v>
                </c:pt>
                <c:pt idx="2077">
                  <c:v>39334</c:v>
                </c:pt>
                <c:pt idx="2078">
                  <c:v>39335</c:v>
                </c:pt>
                <c:pt idx="2079">
                  <c:v>39336</c:v>
                </c:pt>
                <c:pt idx="2080">
                  <c:v>39337</c:v>
                </c:pt>
                <c:pt idx="2081">
                  <c:v>39338</c:v>
                </c:pt>
                <c:pt idx="2082">
                  <c:v>39339</c:v>
                </c:pt>
                <c:pt idx="2083">
                  <c:v>39340</c:v>
                </c:pt>
                <c:pt idx="2084">
                  <c:v>39341</c:v>
                </c:pt>
                <c:pt idx="2085">
                  <c:v>39342</c:v>
                </c:pt>
                <c:pt idx="2086">
                  <c:v>39343</c:v>
                </c:pt>
                <c:pt idx="2087">
                  <c:v>39344</c:v>
                </c:pt>
                <c:pt idx="2088">
                  <c:v>39345</c:v>
                </c:pt>
                <c:pt idx="2089">
                  <c:v>39346</c:v>
                </c:pt>
                <c:pt idx="2090">
                  <c:v>39347</c:v>
                </c:pt>
                <c:pt idx="2091">
                  <c:v>39348</c:v>
                </c:pt>
                <c:pt idx="2092">
                  <c:v>39349</c:v>
                </c:pt>
                <c:pt idx="2093">
                  <c:v>39350</c:v>
                </c:pt>
                <c:pt idx="2094">
                  <c:v>39351</c:v>
                </c:pt>
                <c:pt idx="2095">
                  <c:v>39352</c:v>
                </c:pt>
                <c:pt idx="2096">
                  <c:v>39353</c:v>
                </c:pt>
                <c:pt idx="2097">
                  <c:v>39354</c:v>
                </c:pt>
                <c:pt idx="2098">
                  <c:v>39355</c:v>
                </c:pt>
                <c:pt idx="2099">
                  <c:v>39356</c:v>
                </c:pt>
                <c:pt idx="2100">
                  <c:v>39357</c:v>
                </c:pt>
                <c:pt idx="2101">
                  <c:v>39358</c:v>
                </c:pt>
                <c:pt idx="2102">
                  <c:v>39359</c:v>
                </c:pt>
                <c:pt idx="2103">
                  <c:v>39360</c:v>
                </c:pt>
                <c:pt idx="2104">
                  <c:v>39361</c:v>
                </c:pt>
                <c:pt idx="2105">
                  <c:v>39362</c:v>
                </c:pt>
                <c:pt idx="2106">
                  <c:v>39363</c:v>
                </c:pt>
                <c:pt idx="2107">
                  <c:v>39364</c:v>
                </c:pt>
                <c:pt idx="2108">
                  <c:v>39365</c:v>
                </c:pt>
                <c:pt idx="2109">
                  <c:v>39366</c:v>
                </c:pt>
                <c:pt idx="2110">
                  <c:v>39367</c:v>
                </c:pt>
                <c:pt idx="2111">
                  <c:v>39368</c:v>
                </c:pt>
                <c:pt idx="2112">
                  <c:v>39369</c:v>
                </c:pt>
                <c:pt idx="2113">
                  <c:v>39370</c:v>
                </c:pt>
                <c:pt idx="2114">
                  <c:v>39371</c:v>
                </c:pt>
                <c:pt idx="2115">
                  <c:v>39372</c:v>
                </c:pt>
                <c:pt idx="2116">
                  <c:v>39373</c:v>
                </c:pt>
                <c:pt idx="2117">
                  <c:v>39374</c:v>
                </c:pt>
                <c:pt idx="2118">
                  <c:v>39375</c:v>
                </c:pt>
                <c:pt idx="2119">
                  <c:v>39376</c:v>
                </c:pt>
                <c:pt idx="2120">
                  <c:v>39377</c:v>
                </c:pt>
                <c:pt idx="2121">
                  <c:v>39378</c:v>
                </c:pt>
                <c:pt idx="2122">
                  <c:v>39379</c:v>
                </c:pt>
                <c:pt idx="2123">
                  <c:v>39380</c:v>
                </c:pt>
                <c:pt idx="2124">
                  <c:v>39381</c:v>
                </c:pt>
                <c:pt idx="2125">
                  <c:v>39382</c:v>
                </c:pt>
                <c:pt idx="2126">
                  <c:v>39383</c:v>
                </c:pt>
                <c:pt idx="2127">
                  <c:v>39384</c:v>
                </c:pt>
                <c:pt idx="2128">
                  <c:v>39385</c:v>
                </c:pt>
                <c:pt idx="2129">
                  <c:v>39386</c:v>
                </c:pt>
                <c:pt idx="2130">
                  <c:v>39387</c:v>
                </c:pt>
                <c:pt idx="2131">
                  <c:v>39388</c:v>
                </c:pt>
                <c:pt idx="2132">
                  <c:v>39389</c:v>
                </c:pt>
                <c:pt idx="2133">
                  <c:v>39390</c:v>
                </c:pt>
                <c:pt idx="2134">
                  <c:v>39391</c:v>
                </c:pt>
                <c:pt idx="2135">
                  <c:v>39392</c:v>
                </c:pt>
                <c:pt idx="2136">
                  <c:v>39393</c:v>
                </c:pt>
                <c:pt idx="2137">
                  <c:v>39394</c:v>
                </c:pt>
                <c:pt idx="2138">
                  <c:v>39395</c:v>
                </c:pt>
                <c:pt idx="2139">
                  <c:v>39396</c:v>
                </c:pt>
                <c:pt idx="2140">
                  <c:v>39397</c:v>
                </c:pt>
                <c:pt idx="2141">
                  <c:v>39398</c:v>
                </c:pt>
                <c:pt idx="2142">
                  <c:v>39399</c:v>
                </c:pt>
                <c:pt idx="2143">
                  <c:v>39400</c:v>
                </c:pt>
                <c:pt idx="2144">
                  <c:v>39401</c:v>
                </c:pt>
                <c:pt idx="2145">
                  <c:v>39402</c:v>
                </c:pt>
                <c:pt idx="2146">
                  <c:v>39403</c:v>
                </c:pt>
                <c:pt idx="2147">
                  <c:v>39404</c:v>
                </c:pt>
                <c:pt idx="2148">
                  <c:v>39405</c:v>
                </c:pt>
                <c:pt idx="2149">
                  <c:v>39406</c:v>
                </c:pt>
                <c:pt idx="2150">
                  <c:v>39407</c:v>
                </c:pt>
                <c:pt idx="2151">
                  <c:v>39408</c:v>
                </c:pt>
                <c:pt idx="2152">
                  <c:v>39409</c:v>
                </c:pt>
                <c:pt idx="2153">
                  <c:v>39410</c:v>
                </c:pt>
                <c:pt idx="2154">
                  <c:v>39411</c:v>
                </c:pt>
                <c:pt idx="2155">
                  <c:v>39412</c:v>
                </c:pt>
                <c:pt idx="2156">
                  <c:v>39413</c:v>
                </c:pt>
                <c:pt idx="2157">
                  <c:v>39414</c:v>
                </c:pt>
                <c:pt idx="2158">
                  <c:v>39415</c:v>
                </c:pt>
                <c:pt idx="2159">
                  <c:v>39416</c:v>
                </c:pt>
                <c:pt idx="2160">
                  <c:v>39417</c:v>
                </c:pt>
                <c:pt idx="2161">
                  <c:v>39418</c:v>
                </c:pt>
                <c:pt idx="2162">
                  <c:v>39419</c:v>
                </c:pt>
                <c:pt idx="2163">
                  <c:v>39420</c:v>
                </c:pt>
                <c:pt idx="2164">
                  <c:v>39421</c:v>
                </c:pt>
                <c:pt idx="2165">
                  <c:v>39422</c:v>
                </c:pt>
                <c:pt idx="2166">
                  <c:v>39423</c:v>
                </c:pt>
                <c:pt idx="2167">
                  <c:v>39424</c:v>
                </c:pt>
                <c:pt idx="2168">
                  <c:v>39425</c:v>
                </c:pt>
                <c:pt idx="2169">
                  <c:v>39426</c:v>
                </c:pt>
                <c:pt idx="2170">
                  <c:v>39427</c:v>
                </c:pt>
                <c:pt idx="2171">
                  <c:v>39428</c:v>
                </c:pt>
                <c:pt idx="2172">
                  <c:v>39429</c:v>
                </c:pt>
                <c:pt idx="2173">
                  <c:v>39430</c:v>
                </c:pt>
                <c:pt idx="2174">
                  <c:v>39431</c:v>
                </c:pt>
                <c:pt idx="2175">
                  <c:v>39432</c:v>
                </c:pt>
                <c:pt idx="2176">
                  <c:v>39433</c:v>
                </c:pt>
                <c:pt idx="2177">
                  <c:v>39434</c:v>
                </c:pt>
                <c:pt idx="2178">
                  <c:v>39435</c:v>
                </c:pt>
                <c:pt idx="2179">
                  <c:v>39436</c:v>
                </c:pt>
                <c:pt idx="2180">
                  <c:v>39437</c:v>
                </c:pt>
                <c:pt idx="2181">
                  <c:v>39438</c:v>
                </c:pt>
                <c:pt idx="2182">
                  <c:v>39439</c:v>
                </c:pt>
                <c:pt idx="2183">
                  <c:v>39440</c:v>
                </c:pt>
                <c:pt idx="2184">
                  <c:v>39441</c:v>
                </c:pt>
                <c:pt idx="2185">
                  <c:v>39442</c:v>
                </c:pt>
                <c:pt idx="2186">
                  <c:v>39443</c:v>
                </c:pt>
                <c:pt idx="2187">
                  <c:v>39444</c:v>
                </c:pt>
                <c:pt idx="2188">
                  <c:v>39445</c:v>
                </c:pt>
                <c:pt idx="2189">
                  <c:v>39446</c:v>
                </c:pt>
                <c:pt idx="2190">
                  <c:v>39447</c:v>
                </c:pt>
                <c:pt idx="2191">
                  <c:v>39448</c:v>
                </c:pt>
                <c:pt idx="2192">
                  <c:v>39449</c:v>
                </c:pt>
                <c:pt idx="2193">
                  <c:v>39450</c:v>
                </c:pt>
                <c:pt idx="2194">
                  <c:v>39451</c:v>
                </c:pt>
                <c:pt idx="2195">
                  <c:v>39452</c:v>
                </c:pt>
                <c:pt idx="2196">
                  <c:v>39453</c:v>
                </c:pt>
                <c:pt idx="2197">
                  <c:v>39454</c:v>
                </c:pt>
                <c:pt idx="2198">
                  <c:v>39455</c:v>
                </c:pt>
                <c:pt idx="2199">
                  <c:v>39456</c:v>
                </c:pt>
                <c:pt idx="2200">
                  <c:v>39457</c:v>
                </c:pt>
                <c:pt idx="2201">
                  <c:v>39458</c:v>
                </c:pt>
                <c:pt idx="2202">
                  <c:v>39459</c:v>
                </c:pt>
                <c:pt idx="2203">
                  <c:v>39460</c:v>
                </c:pt>
                <c:pt idx="2204">
                  <c:v>39461</c:v>
                </c:pt>
                <c:pt idx="2205">
                  <c:v>39462</c:v>
                </c:pt>
                <c:pt idx="2206">
                  <c:v>39463</c:v>
                </c:pt>
                <c:pt idx="2207">
                  <c:v>39464</c:v>
                </c:pt>
                <c:pt idx="2208">
                  <c:v>39465</c:v>
                </c:pt>
                <c:pt idx="2209">
                  <c:v>39466</c:v>
                </c:pt>
                <c:pt idx="2210">
                  <c:v>39467</c:v>
                </c:pt>
                <c:pt idx="2211">
                  <c:v>39468</c:v>
                </c:pt>
                <c:pt idx="2212">
                  <c:v>39469</c:v>
                </c:pt>
                <c:pt idx="2213">
                  <c:v>39470</c:v>
                </c:pt>
                <c:pt idx="2214">
                  <c:v>39471</c:v>
                </c:pt>
                <c:pt idx="2215">
                  <c:v>39472</c:v>
                </c:pt>
                <c:pt idx="2216">
                  <c:v>39473</c:v>
                </c:pt>
                <c:pt idx="2217">
                  <c:v>39474</c:v>
                </c:pt>
                <c:pt idx="2218">
                  <c:v>39475</c:v>
                </c:pt>
                <c:pt idx="2219">
                  <c:v>39476</c:v>
                </c:pt>
                <c:pt idx="2220">
                  <c:v>39477</c:v>
                </c:pt>
                <c:pt idx="2221">
                  <c:v>39478</c:v>
                </c:pt>
                <c:pt idx="2222">
                  <c:v>39479</c:v>
                </c:pt>
                <c:pt idx="2223">
                  <c:v>39480</c:v>
                </c:pt>
                <c:pt idx="2224">
                  <c:v>39481</c:v>
                </c:pt>
                <c:pt idx="2225">
                  <c:v>39482</c:v>
                </c:pt>
                <c:pt idx="2226">
                  <c:v>39483</c:v>
                </c:pt>
                <c:pt idx="2227">
                  <c:v>39484</c:v>
                </c:pt>
                <c:pt idx="2228">
                  <c:v>39485</c:v>
                </c:pt>
                <c:pt idx="2229">
                  <c:v>39486</c:v>
                </c:pt>
                <c:pt idx="2230">
                  <c:v>39487</c:v>
                </c:pt>
                <c:pt idx="2231">
                  <c:v>39488</c:v>
                </c:pt>
                <c:pt idx="2232">
                  <c:v>39489</c:v>
                </c:pt>
                <c:pt idx="2233">
                  <c:v>39490</c:v>
                </c:pt>
                <c:pt idx="2234">
                  <c:v>39491</c:v>
                </c:pt>
                <c:pt idx="2235">
                  <c:v>39492</c:v>
                </c:pt>
                <c:pt idx="2236">
                  <c:v>39493</c:v>
                </c:pt>
                <c:pt idx="2237">
                  <c:v>39494</c:v>
                </c:pt>
                <c:pt idx="2238">
                  <c:v>39495</c:v>
                </c:pt>
                <c:pt idx="2239">
                  <c:v>39496</c:v>
                </c:pt>
                <c:pt idx="2240">
                  <c:v>39497</c:v>
                </c:pt>
                <c:pt idx="2241">
                  <c:v>39498</c:v>
                </c:pt>
                <c:pt idx="2242">
                  <c:v>39499</c:v>
                </c:pt>
                <c:pt idx="2243">
                  <c:v>39500</c:v>
                </c:pt>
                <c:pt idx="2244">
                  <c:v>39501</c:v>
                </c:pt>
                <c:pt idx="2245">
                  <c:v>39502</c:v>
                </c:pt>
                <c:pt idx="2246">
                  <c:v>39503</c:v>
                </c:pt>
                <c:pt idx="2247">
                  <c:v>39504</c:v>
                </c:pt>
                <c:pt idx="2248">
                  <c:v>39505</c:v>
                </c:pt>
                <c:pt idx="2249">
                  <c:v>39506</c:v>
                </c:pt>
                <c:pt idx="2250">
                  <c:v>39507</c:v>
                </c:pt>
                <c:pt idx="2251">
                  <c:v>39508</c:v>
                </c:pt>
                <c:pt idx="2252">
                  <c:v>39509</c:v>
                </c:pt>
                <c:pt idx="2253">
                  <c:v>39510</c:v>
                </c:pt>
                <c:pt idx="2254">
                  <c:v>39511</c:v>
                </c:pt>
                <c:pt idx="2255">
                  <c:v>39512</c:v>
                </c:pt>
                <c:pt idx="2256">
                  <c:v>39513</c:v>
                </c:pt>
                <c:pt idx="2257">
                  <c:v>39514</c:v>
                </c:pt>
                <c:pt idx="2258">
                  <c:v>39515</c:v>
                </c:pt>
                <c:pt idx="2259">
                  <c:v>39516</c:v>
                </c:pt>
                <c:pt idx="2260">
                  <c:v>39517</c:v>
                </c:pt>
                <c:pt idx="2261">
                  <c:v>39518</c:v>
                </c:pt>
                <c:pt idx="2262">
                  <c:v>39519</c:v>
                </c:pt>
                <c:pt idx="2263">
                  <c:v>39520</c:v>
                </c:pt>
                <c:pt idx="2264">
                  <c:v>39521</c:v>
                </c:pt>
                <c:pt idx="2265">
                  <c:v>39522</c:v>
                </c:pt>
                <c:pt idx="2266">
                  <c:v>39523</c:v>
                </c:pt>
                <c:pt idx="2267">
                  <c:v>39524</c:v>
                </c:pt>
                <c:pt idx="2268">
                  <c:v>39525</c:v>
                </c:pt>
                <c:pt idx="2269">
                  <c:v>39526</c:v>
                </c:pt>
                <c:pt idx="2270">
                  <c:v>39527</c:v>
                </c:pt>
                <c:pt idx="2271">
                  <c:v>39528</c:v>
                </c:pt>
                <c:pt idx="2272">
                  <c:v>39529</c:v>
                </c:pt>
                <c:pt idx="2273">
                  <c:v>39530</c:v>
                </c:pt>
                <c:pt idx="2274">
                  <c:v>39531</c:v>
                </c:pt>
                <c:pt idx="2275">
                  <c:v>39532</c:v>
                </c:pt>
                <c:pt idx="2276">
                  <c:v>39533</c:v>
                </c:pt>
                <c:pt idx="2277">
                  <c:v>39534</c:v>
                </c:pt>
                <c:pt idx="2278">
                  <c:v>39535</c:v>
                </c:pt>
                <c:pt idx="2279">
                  <c:v>39536</c:v>
                </c:pt>
                <c:pt idx="2280">
                  <c:v>39537</c:v>
                </c:pt>
                <c:pt idx="2281">
                  <c:v>39538</c:v>
                </c:pt>
                <c:pt idx="2282">
                  <c:v>39539</c:v>
                </c:pt>
                <c:pt idx="2283">
                  <c:v>39540</c:v>
                </c:pt>
                <c:pt idx="2284">
                  <c:v>39541</c:v>
                </c:pt>
                <c:pt idx="2285">
                  <c:v>39542</c:v>
                </c:pt>
                <c:pt idx="2286">
                  <c:v>39543</c:v>
                </c:pt>
                <c:pt idx="2287">
                  <c:v>39544</c:v>
                </c:pt>
                <c:pt idx="2288">
                  <c:v>39545</c:v>
                </c:pt>
                <c:pt idx="2289">
                  <c:v>39546</c:v>
                </c:pt>
                <c:pt idx="2290">
                  <c:v>39547</c:v>
                </c:pt>
                <c:pt idx="2291">
                  <c:v>39548</c:v>
                </c:pt>
                <c:pt idx="2292">
                  <c:v>39549</c:v>
                </c:pt>
                <c:pt idx="2293">
                  <c:v>39550</c:v>
                </c:pt>
                <c:pt idx="2294">
                  <c:v>39551</c:v>
                </c:pt>
                <c:pt idx="2295">
                  <c:v>39552</c:v>
                </c:pt>
                <c:pt idx="2296">
                  <c:v>39553</c:v>
                </c:pt>
                <c:pt idx="2297">
                  <c:v>39554</c:v>
                </c:pt>
                <c:pt idx="2298">
                  <c:v>39555</c:v>
                </c:pt>
                <c:pt idx="2299">
                  <c:v>39556</c:v>
                </c:pt>
                <c:pt idx="2300">
                  <c:v>39557</c:v>
                </c:pt>
                <c:pt idx="2301">
                  <c:v>39558</c:v>
                </c:pt>
                <c:pt idx="2302">
                  <c:v>39559</c:v>
                </c:pt>
                <c:pt idx="2303">
                  <c:v>39560</c:v>
                </c:pt>
                <c:pt idx="2304">
                  <c:v>39561</c:v>
                </c:pt>
                <c:pt idx="2305">
                  <c:v>39562</c:v>
                </c:pt>
                <c:pt idx="2306">
                  <c:v>39563</c:v>
                </c:pt>
                <c:pt idx="2307">
                  <c:v>39564</c:v>
                </c:pt>
                <c:pt idx="2308">
                  <c:v>39565</c:v>
                </c:pt>
                <c:pt idx="2309">
                  <c:v>39566</c:v>
                </c:pt>
                <c:pt idx="2310">
                  <c:v>39567</c:v>
                </c:pt>
                <c:pt idx="2311">
                  <c:v>39568</c:v>
                </c:pt>
                <c:pt idx="2312">
                  <c:v>39569</c:v>
                </c:pt>
                <c:pt idx="2313">
                  <c:v>39570</c:v>
                </c:pt>
                <c:pt idx="2314">
                  <c:v>39571</c:v>
                </c:pt>
                <c:pt idx="2315">
                  <c:v>39572</c:v>
                </c:pt>
                <c:pt idx="2316">
                  <c:v>39573</c:v>
                </c:pt>
                <c:pt idx="2317">
                  <c:v>39574</c:v>
                </c:pt>
                <c:pt idx="2318">
                  <c:v>39575</c:v>
                </c:pt>
                <c:pt idx="2319">
                  <c:v>39576</c:v>
                </c:pt>
                <c:pt idx="2320">
                  <c:v>39577</c:v>
                </c:pt>
                <c:pt idx="2321">
                  <c:v>39578</c:v>
                </c:pt>
                <c:pt idx="2322">
                  <c:v>39579</c:v>
                </c:pt>
                <c:pt idx="2323">
                  <c:v>39580</c:v>
                </c:pt>
                <c:pt idx="2324">
                  <c:v>39581</c:v>
                </c:pt>
                <c:pt idx="2325">
                  <c:v>39582</c:v>
                </c:pt>
                <c:pt idx="2326">
                  <c:v>39583</c:v>
                </c:pt>
                <c:pt idx="2327">
                  <c:v>39584</c:v>
                </c:pt>
                <c:pt idx="2328">
                  <c:v>39585</c:v>
                </c:pt>
                <c:pt idx="2329">
                  <c:v>39586</c:v>
                </c:pt>
                <c:pt idx="2330">
                  <c:v>39587</c:v>
                </c:pt>
                <c:pt idx="2331">
                  <c:v>39588</c:v>
                </c:pt>
                <c:pt idx="2332">
                  <c:v>39589</c:v>
                </c:pt>
                <c:pt idx="2333">
                  <c:v>39590</c:v>
                </c:pt>
                <c:pt idx="2334">
                  <c:v>39591</c:v>
                </c:pt>
                <c:pt idx="2335">
                  <c:v>39592</c:v>
                </c:pt>
                <c:pt idx="2336">
                  <c:v>39593</c:v>
                </c:pt>
                <c:pt idx="2337">
                  <c:v>39594</c:v>
                </c:pt>
                <c:pt idx="2338">
                  <c:v>39595</c:v>
                </c:pt>
                <c:pt idx="2339">
                  <c:v>39596</c:v>
                </c:pt>
                <c:pt idx="2340">
                  <c:v>39597</c:v>
                </c:pt>
                <c:pt idx="2341">
                  <c:v>39598</c:v>
                </c:pt>
                <c:pt idx="2342">
                  <c:v>39599</c:v>
                </c:pt>
                <c:pt idx="2343">
                  <c:v>39600</c:v>
                </c:pt>
                <c:pt idx="2344">
                  <c:v>39601</c:v>
                </c:pt>
                <c:pt idx="2345">
                  <c:v>39602</c:v>
                </c:pt>
                <c:pt idx="2346">
                  <c:v>39603</c:v>
                </c:pt>
                <c:pt idx="2347">
                  <c:v>39604</c:v>
                </c:pt>
                <c:pt idx="2348">
                  <c:v>39605</c:v>
                </c:pt>
                <c:pt idx="2349">
                  <c:v>39606</c:v>
                </c:pt>
                <c:pt idx="2350">
                  <c:v>39607</c:v>
                </c:pt>
                <c:pt idx="2351">
                  <c:v>39608</c:v>
                </c:pt>
                <c:pt idx="2352">
                  <c:v>39609</c:v>
                </c:pt>
                <c:pt idx="2353">
                  <c:v>39610</c:v>
                </c:pt>
                <c:pt idx="2354">
                  <c:v>39611</c:v>
                </c:pt>
                <c:pt idx="2355">
                  <c:v>39612</c:v>
                </c:pt>
                <c:pt idx="2356">
                  <c:v>39613</c:v>
                </c:pt>
                <c:pt idx="2357">
                  <c:v>39614</c:v>
                </c:pt>
                <c:pt idx="2358">
                  <c:v>39615</c:v>
                </c:pt>
                <c:pt idx="2359">
                  <c:v>39616</c:v>
                </c:pt>
                <c:pt idx="2360">
                  <c:v>39617</c:v>
                </c:pt>
                <c:pt idx="2361">
                  <c:v>39618</c:v>
                </c:pt>
                <c:pt idx="2362">
                  <c:v>39619</c:v>
                </c:pt>
                <c:pt idx="2363">
                  <c:v>39620</c:v>
                </c:pt>
                <c:pt idx="2364">
                  <c:v>39621</c:v>
                </c:pt>
                <c:pt idx="2365">
                  <c:v>39622</c:v>
                </c:pt>
                <c:pt idx="2366">
                  <c:v>39623</c:v>
                </c:pt>
                <c:pt idx="2367">
                  <c:v>39624</c:v>
                </c:pt>
                <c:pt idx="2368">
                  <c:v>39625</c:v>
                </c:pt>
                <c:pt idx="2369">
                  <c:v>39626</c:v>
                </c:pt>
                <c:pt idx="2370">
                  <c:v>39627</c:v>
                </c:pt>
                <c:pt idx="2371">
                  <c:v>39628</c:v>
                </c:pt>
                <c:pt idx="2372">
                  <c:v>39629</c:v>
                </c:pt>
                <c:pt idx="2373">
                  <c:v>39630</c:v>
                </c:pt>
                <c:pt idx="2374">
                  <c:v>39631</c:v>
                </c:pt>
                <c:pt idx="2375">
                  <c:v>39632</c:v>
                </c:pt>
                <c:pt idx="2376">
                  <c:v>39633</c:v>
                </c:pt>
                <c:pt idx="2377">
                  <c:v>39634</c:v>
                </c:pt>
                <c:pt idx="2378">
                  <c:v>39635</c:v>
                </c:pt>
                <c:pt idx="2379">
                  <c:v>39636</c:v>
                </c:pt>
                <c:pt idx="2380">
                  <c:v>39637</c:v>
                </c:pt>
                <c:pt idx="2381">
                  <c:v>39638</c:v>
                </c:pt>
                <c:pt idx="2382">
                  <c:v>39639</c:v>
                </c:pt>
                <c:pt idx="2383">
                  <c:v>39640</c:v>
                </c:pt>
                <c:pt idx="2384">
                  <c:v>39641</c:v>
                </c:pt>
                <c:pt idx="2385">
                  <c:v>39642</c:v>
                </c:pt>
                <c:pt idx="2386">
                  <c:v>39643</c:v>
                </c:pt>
                <c:pt idx="2387">
                  <c:v>39644</c:v>
                </c:pt>
                <c:pt idx="2388">
                  <c:v>39645</c:v>
                </c:pt>
                <c:pt idx="2389">
                  <c:v>39646</c:v>
                </c:pt>
                <c:pt idx="2390">
                  <c:v>39647</c:v>
                </c:pt>
                <c:pt idx="2391">
                  <c:v>39648</c:v>
                </c:pt>
                <c:pt idx="2392">
                  <c:v>39649</c:v>
                </c:pt>
                <c:pt idx="2393">
                  <c:v>39650</c:v>
                </c:pt>
                <c:pt idx="2394">
                  <c:v>39651</c:v>
                </c:pt>
                <c:pt idx="2395">
                  <c:v>39652</c:v>
                </c:pt>
                <c:pt idx="2396">
                  <c:v>39653</c:v>
                </c:pt>
                <c:pt idx="2397">
                  <c:v>39654</c:v>
                </c:pt>
                <c:pt idx="2398">
                  <c:v>39655</c:v>
                </c:pt>
                <c:pt idx="2399">
                  <c:v>39656</c:v>
                </c:pt>
                <c:pt idx="2400">
                  <c:v>39657</c:v>
                </c:pt>
                <c:pt idx="2401">
                  <c:v>39658</c:v>
                </c:pt>
                <c:pt idx="2402">
                  <c:v>39659</c:v>
                </c:pt>
                <c:pt idx="2403">
                  <c:v>39660</c:v>
                </c:pt>
                <c:pt idx="2404">
                  <c:v>39661</c:v>
                </c:pt>
                <c:pt idx="2405">
                  <c:v>39662</c:v>
                </c:pt>
                <c:pt idx="2406">
                  <c:v>39663</c:v>
                </c:pt>
                <c:pt idx="2407">
                  <c:v>39664</c:v>
                </c:pt>
                <c:pt idx="2408">
                  <c:v>39665</c:v>
                </c:pt>
                <c:pt idx="2409">
                  <c:v>39666</c:v>
                </c:pt>
                <c:pt idx="2410">
                  <c:v>39667</c:v>
                </c:pt>
                <c:pt idx="2411">
                  <c:v>39668</c:v>
                </c:pt>
                <c:pt idx="2412">
                  <c:v>39669</c:v>
                </c:pt>
                <c:pt idx="2413">
                  <c:v>39670</c:v>
                </c:pt>
                <c:pt idx="2414">
                  <c:v>39671</c:v>
                </c:pt>
                <c:pt idx="2415">
                  <c:v>39672</c:v>
                </c:pt>
                <c:pt idx="2416">
                  <c:v>39673</c:v>
                </c:pt>
                <c:pt idx="2417">
                  <c:v>39674</c:v>
                </c:pt>
                <c:pt idx="2418">
                  <c:v>39675</c:v>
                </c:pt>
                <c:pt idx="2419">
                  <c:v>39676</c:v>
                </c:pt>
                <c:pt idx="2420">
                  <c:v>39677</c:v>
                </c:pt>
                <c:pt idx="2421">
                  <c:v>39678</c:v>
                </c:pt>
                <c:pt idx="2422">
                  <c:v>39679</c:v>
                </c:pt>
                <c:pt idx="2423">
                  <c:v>39680</c:v>
                </c:pt>
                <c:pt idx="2424">
                  <c:v>39681</c:v>
                </c:pt>
                <c:pt idx="2425">
                  <c:v>39682</c:v>
                </c:pt>
                <c:pt idx="2426">
                  <c:v>39683</c:v>
                </c:pt>
                <c:pt idx="2427">
                  <c:v>39684</c:v>
                </c:pt>
                <c:pt idx="2428">
                  <c:v>39685</c:v>
                </c:pt>
                <c:pt idx="2429">
                  <c:v>39686</c:v>
                </c:pt>
                <c:pt idx="2430">
                  <c:v>39687</c:v>
                </c:pt>
                <c:pt idx="2431">
                  <c:v>39688</c:v>
                </c:pt>
                <c:pt idx="2432">
                  <c:v>39689</c:v>
                </c:pt>
                <c:pt idx="2433">
                  <c:v>39690</c:v>
                </c:pt>
                <c:pt idx="2434">
                  <c:v>39691</c:v>
                </c:pt>
                <c:pt idx="2435">
                  <c:v>39692</c:v>
                </c:pt>
                <c:pt idx="2436">
                  <c:v>39693</c:v>
                </c:pt>
                <c:pt idx="2437">
                  <c:v>39694</c:v>
                </c:pt>
                <c:pt idx="2438">
                  <c:v>39695</c:v>
                </c:pt>
                <c:pt idx="2439">
                  <c:v>39696</c:v>
                </c:pt>
                <c:pt idx="2440">
                  <c:v>39697</c:v>
                </c:pt>
                <c:pt idx="2441">
                  <c:v>39698</c:v>
                </c:pt>
                <c:pt idx="2442">
                  <c:v>39699</c:v>
                </c:pt>
                <c:pt idx="2443">
                  <c:v>39700</c:v>
                </c:pt>
                <c:pt idx="2444">
                  <c:v>39701</c:v>
                </c:pt>
                <c:pt idx="2445">
                  <c:v>39702</c:v>
                </c:pt>
                <c:pt idx="2446">
                  <c:v>39703</c:v>
                </c:pt>
                <c:pt idx="2447">
                  <c:v>39704</c:v>
                </c:pt>
                <c:pt idx="2448">
                  <c:v>39705</c:v>
                </c:pt>
                <c:pt idx="2449">
                  <c:v>39706</c:v>
                </c:pt>
                <c:pt idx="2450">
                  <c:v>39707</c:v>
                </c:pt>
                <c:pt idx="2451">
                  <c:v>39708</c:v>
                </c:pt>
                <c:pt idx="2452">
                  <c:v>39709</c:v>
                </c:pt>
                <c:pt idx="2453">
                  <c:v>39710</c:v>
                </c:pt>
                <c:pt idx="2454">
                  <c:v>39711</c:v>
                </c:pt>
                <c:pt idx="2455">
                  <c:v>39712</c:v>
                </c:pt>
                <c:pt idx="2456">
                  <c:v>39713</c:v>
                </c:pt>
                <c:pt idx="2457">
                  <c:v>39714</c:v>
                </c:pt>
                <c:pt idx="2458">
                  <c:v>39715</c:v>
                </c:pt>
                <c:pt idx="2459">
                  <c:v>39716</c:v>
                </c:pt>
                <c:pt idx="2460">
                  <c:v>39717</c:v>
                </c:pt>
                <c:pt idx="2461">
                  <c:v>39718</c:v>
                </c:pt>
                <c:pt idx="2462">
                  <c:v>39719</c:v>
                </c:pt>
                <c:pt idx="2463">
                  <c:v>39720</c:v>
                </c:pt>
                <c:pt idx="2464">
                  <c:v>39721</c:v>
                </c:pt>
                <c:pt idx="2465">
                  <c:v>39722</c:v>
                </c:pt>
                <c:pt idx="2466">
                  <c:v>39723</c:v>
                </c:pt>
                <c:pt idx="2467">
                  <c:v>39724</c:v>
                </c:pt>
                <c:pt idx="2468">
                  <c:v>39725</c:v>
                </c:pt>
                <c:pt idx="2469">
                  <c:v>39726</c:v>
                </c:pt>
                <c:pt idx="2470">
                  <c:v>39727</c:v>
                </c:pt>
                <c:pt idx="2471">
                  <c:v>39728</c:v>
                </c:pt>
                <c:pt idx="2472">
                  <c:v>39729</c:v>
                </c:pt>
                <c:pt idx="2473">
                  <c:v>39730</c:v>
                </c:pt>
                <c:pt idx="2474">
                  <c:v>39731</c:v>
                </c:pt>
                <c:pt idx="2475">
                  <c:v>39732</c:v>
                </c:pt>
                <c:pt idx="2476">
                  <c:v>39733</c:v>
                </c:pt>
                <c:pt idx="2477">
                  <c:v>39734</c:v>
                </c:pt>
                <c:pt idx="2478">
                  <c:v>39735</c:v>
                </c:pt>
                <c:pt idx="2479">
                  <c:v>39736</c:v>
                </c:pt>
                <c:pt idx="2480">
                  <c:v>39737</c:v>
                </c:pt>
                <c:pt idx="2481">
                  <c:v>39738</c:v>
                </c:pt>
                <c:pt idx="2482">
                  <c:v>39739</c:v>
                </c:pt>
                <c:pt idx="2483">
                  <c:v>39740</c:v>
                </c:pt>
                <c:pt idx="2484">
                  <c:v>39741</c:v>
                </c:pt>
                <c:pt idx="2485">
                  <c:v>39742</c:v>
                </c:pt>
                <c:pt idx="2486">
                  <c:v>39743</c:v>
                </c:pt>
                <c:pt idx="2487">
                  <c:v>39744</c:v>
                </c:pt>
                <c:pt idx="2488">
                  <c:v>39745</c:v>
                </c:pt>
                <c:pt idx="2489">
                  <c:v>39746</c:v>
                </c:pt>
                <c:pt idx="2490">
                  <c:v>39747</c:v>
                </c:pt>
                <c:pt idx="2491">
                  <c:v>39748</c:v>
                </c:pt>
                <c:pt idx="2492">
                  <c:v>39749</c:v>
                </c:pt>
                <c:pt idx="2493">
                  <c:v>39750</c:v>
                </c:pt>
                <c:pt idx="2494">
                  <c:v>39751</c:v>
                </c:pt>
                <c:pt idx="2495">
                  <c:v>39752</c:v>
                </c:pt>
                <c:pt idx="2496">
                  <c:v>39753</c:v>
                </c:pt>
                <c:pt idx="2497">
                  <c:v>39754</c:v>
                </c:pt>
                <c:pt idx="2498">
                  <c:v>39755</c:v>
                </c:pt>
                <c:pt idx="2499">
                  <c:v>39756</c:v>
                </c:pt>
                <c:pt idx="2500">
                  <c:v>39757</c:v>
                </c:pt>
                <c:pt idx="2501">
                  <c:v>39758</c:v>
                </c:pt>
                <c:pt idx="2502">
                  <c:v>39759</c:v>
                </c:pt>
                <c:pt idx="2503">
                  <c:v>39760</c:v>
                </c:pt>
                <c:pt idx="2504">
                  <c:v>39761</c:v>
                </c:pt>
                <c:pt idx="2505">
                  <c:v>39762</c:v>
                </c:pt>
                <c:pt idx="2506">
                  <c:v>39763</c:v>
                </c:pt>
                <c:pt idx="2507">
                  <c:v>39764</c:v>
                </c:pt>
                <c:pt idx="2508">
                  <c:v>39765</c:v>
                </c:pt>
                <c:pt idx="2509">
                  <c:v>39766</c:v>
                </c:pt>
                <c:pt idx="2510">
                  <c:v>39767</c:v>
                </c:pt>
                <c:pt idx="2511">
                  <c:v>39768</c:v>
                </c:pt>
                <c:pt idx="2512">
                  <c:v>39769</c:v>
                </c:pt>
                <c:pt idx="2513">
                  <c:v>39770</c:v>
                </c:pt>
                <c:pt idx="2514">
                  <c:v>39771</c:v>
                </c:pt>
                <c:pt idx="2515">
                  <c:v>39772</c:v>
                </c:pt>
                <c:pt idx="2516">
                  <c:v>39773</c:v>
                </c:pt>
                <c:pt idx="2517">
                  <c:v>39774</c:v>
                </c:pt>
                <c:pt idx="2518">
                  <c:v>39775</c:v>
                </c:pt>
                <c:pt idx="2519">
                  <c:v>39776</c:v>
                </c:pt>
                <c:pt idx="2520">
                  <c:v>39777</c:v>
                </c:pt>
                <c:pt idx="2521">
                  <c:v>39778</c:v>
                </c:pt>
                <c:pt idx="2522">
                  <c:v>39779</c:v>
                </c:pt>
                <c:pt idx="2523">
                  <c:v>39780</c:v>
                </c:pt>
                <c:pt idx="2524">
                  <c:v>39781</c:v>
                </c:pt>
                <c:pt idx="2525">
                  <c:v>39782</c:v>
                </c:pt>
                <c:pt idx="2526">
                  <c:v>39783</c:v>
                </c:pt>
                <c:pt idx="2527">
                  <c:v>39784</c:v>
                </c:pt>
                <c:pt idx="2528">
                  <c:v>39785</c:v>
                </c:pt>
                <c:pt idx="2529">
                  <c:v>39786</c:v>
                </c:pt>
                <c:pt idx="2530">
                  <c:v>39787</c:v>
                </c:pt>
                <c:pt idx="2531">
                  <c:v>39788</c:v>
                </c:pt>
                <c:pt idx="2532">
                  <c:v>39789</c:v>
                </c:pt>
                <c:pt idx="2533">
                  <c:v>39790</c:v>
                </c:pt>
                <c:pt idx="2534">
                  <c:v>39791</c:v>
                </c:pt>
                <c:pt idx="2535">
                  <c:v>39792</c:v>
                </c:pt>
                <c:pt idx="2536">
                  <c:v>39793</c:v>
                </c:pt>
                <c:pt idx="2537">
                  <c:v>39794</c:v>
                </c:pt>
                <c:pt idx="2538">
                  <c:v>39795</c:v>
                </c:pt>
                <c:pt idx="2539">
                  <c:v>39796</c:v>
                </c:pt>
                <c:pt idx="2540">
                  <c:v>39797</c:v>
                </c:pt>
                <c:pt idx="2541">
                  <c:v>39798</c:v>
                </c:pt>
                <c:pt idx="2542">
                  <c:v>39799</c:v>
                </c:pt>
                <c:pt idx="2543">
                  <c:v>39800</c:v>
                </c:pt>
                <c:pt idx="2544">
                  <c:v>39801</c:v>
                </c:pt>
                <c:pt idx="2545">
                  <c:v>39802</c:v>
                </c:pt>
                <c:pt idx="2546">
                  <c:v>39803</c:v>
                </c:pt>
                <c:pt idx="2547">
                  <c:v>39804</c:v>
                </c:pt>
                <c:pt idx="2548">
                  <c:v>39805</c:v>
                </c:pt>
                <c:pt idx="2549">
                  <c:v>39806</c:v>
                </c:pt>
                <c:pt idx="2550">
                  <c:v>39807</c:v>
                </c:pt>
                <c:pt idx="2551">
                  <c:v>39808</c:v>
                </c:pt>
                <c:pt idx="2552">
                  <c:v>39809</c:v>
                </c:pt>
                <c:pt idx="2553">
                  <c:v>39810</c:v>
                </c:pt>
                <c:pt idx="2554">
                  <c:v>39811</c:v>
                </c:pt>
                <c:pt idx="2555">
                  <c:v>39812</c:v>
                </c:pt>
                <c:pt idx="2556">
                  <c:v>39813</c:v>
                </c:pt>
                <c:pt idx="2557">
                  <c:v>39814</c:v>
                </c:pt>
                <c:pt idx="2558">
                  <c:v>39815</c:v>
                </c:pt>
                <c:pt idx="2559">
                  <c:v>39816</c:v>
                </c:pt>
                <c:pt idx="2560">
                  <c:v>39817</c:v>
                </c:pt>
                <c:pt idx="2561">
                  <c:v>39818</c:v>
                </c:pt>
                <c:pt idx="2562">
                  <c:v>39819</c:v>
                </c:pt>
                <c:pt idx="2563">
                  <c:v>39820</c:v>
                </c:pt>
                <c:pt idx="2564">
                  <c:v>39821</c:v>
                </c:pt>
                <c:pt idx="2565">
                  <c:v>39822</c:v>
                </c:pt>
                <c:pt idx="2566">
                  <c:v>39823</c:v>
                </c:pt>
                <c:pt idx="2567">
                  <c:v>39824</c:v>
                </c:pt>
                <c:pt idx="2568">
                  <c:v>39825</c:v>
                </c:pt>
                <c:pt idx="2569">
                  <c:v>39826</c:v>
                </c:pt>
                <c:pt idx="2570">
                  <c:v>39827</c:v>
                </c:pt>
                <c:pt idx="2571">
                  <c:v>39828</c:v>
                </c:pt>
                <c:pt idx="2572">
                  <c:v>39829</c:v>
                </c:pt>
                <c:pt idx="2573">
                  <c:v>39830</c:v>
                </c:pt>
                <c:pt idx="2574">
                  <c:v>39831</c:v>
                </c:pt>
                <c:pt idx="2575">
                  <c:v>39832</c:v>
                </c:pt>
                <c:pt idx="2576">
                  <c:v>39833</c:v>
                </c:pt>
                <c:pt idx="2577">
                  <c:v>39834</c:v>
                </c:pt>
                <c:pt idx="2578">
                  <c:v>39835</c:v>
                </c:pt>
                <c:pt idx="2579">
                  <c:v>39836</c:v>
                </c:pt>
                <c:pt idx="2580">
                  <c:v>39837</c:v>
                </c:pt>
                <c:pt idx="2581">
                  <c:v>39838</c:v>
                </c:pt>
                <c:pt idx="2582">
                  <c:v>39839</c:v>
                </c:pt>
                <c:pt idx="2583">
                  <c:v>39840</c:v>
                </c:pt>
                <c:pt idx="2584">
                  <c:v>39841</c:v>
                </c:pt>
                <c:pt idx="2585">
                  <c:v>39842</c:v>
                </c:pt>
                <c:pt idx="2586">
                  <c:v>39843</c:v>
                </c:pt>
                <c:pt idx="2587">
                  <c:v>39844</c:v>
                </c:pt>
                <c:pt idx="2588">
                  <c:v>39845</c:v>
                </c:pt>
                <c:pt idx="2589">
                  <c:v>39846</c:v>
                </c:pt>
                <c:pt idx="2590">
                  <c:v>39847</c:v>
                </c:pt>
                <c:pt idx="2591">
                  <c:v>39848</c:v>
                </c:pt>
                <c:pt idx="2592">
                  <c:v>39849</c:v>
                </c:pt>
                <c:pt idx="2593">
                  <c:v>39850</c:v>
                </c:pt>
                <c:pt idx="2594">
                  <c:v>39851</c:v>
                </c:pt>
                <c:pt idx="2595">
                  <c:v>39852</c:v>
                </c:pt>
                <c:pt idx="2596">
                  <c:v>39853</c:v>
                </c:pt>
                <c:pt idx="2597">
                  <c:v>39854</c:v>
                </c:pt>
                <c:pt idx="2598">
                  <c:v>39855</c:v>
                </c:pt>
                <c:pt idx="2599">
                  <c:v>39856</c:v>
                </c:pt>
                <c:pt idx="2600">
                  <c:v>39857</c:v>
                </c:pt>
                <c:pt idx="2601">
                  <c:v>39858</c:v>
                </c:pt>
                <c:pt idx="2602">
                  <c:v>39859</c:v>
                </c:pt>
                <c:pt idx="2603">
                  <c:v>39860</c:v>
                </c:pt>
                <c:pt idx="2604">
                  <c:v>39861</c:v>
                </c:pt>
                <c:pt idx="2605">
                  <c:v>39862</c:v>
                </c:pt>
                <c:pt idx="2606">
                  <c:v>39863</c:v>
                </c:pt>
                <c:pt idx="2607">
                  <c:v>39864</c:v>
                </c:pt>
                <c:pt idx="2608">
                  <c:v>39865</c:v>
                </c:pt>
                <c:pt idx="2609">
                  <c:v>39866</c:v>
                </c:pt>
                <c:pt idx="2610">
                  <c:v>39867</c:v>
                </c:pt>
                <c:pt idx="2611">
                  <c:v>39868</c:v>
                </c:pt>
                <c:pt idx="2612">
                  <c:v>39869</c:v>
                </c:pt>
                <c:pt idx="2613">
                  <c:v>39870</c:v>
                </c:pt>
                <c:pt idx="2614">
                  <c:v>39871</c:v>
                </c:pt>
                <c:pt idx="2615">
                  <c:v>39872</c:v>
                </c:pt>
                <c:pt idx="2616">
                  <c:v>39873</c:v>
                </c:pt>
                <c:pt idx="2617">
                  <c:v>39874</c:v>
                </c:pt>
                <c:pt idx="2618">
                  <c:v>39875</c:v>
                </c:pt>
                <c:pt idx="2619">
                  <c:v>39876</c:v>
                </c:pt>
                <c:pt idx="2620">
                  <c:v>39877</c:v>
                </c:pt>
                <c:pt idx="2621">
                  <c:v>39878</c:v>
                </c:pt>
                <c:pt idx="2622">
                  <c:v>39879</c:v>
                </c:pt>
                <c:pt idx="2623">
                  <c:v>39880</c:v>
                </c:pt>
                <c:pt idx="2624">
                  <c:v>39881</c:v>
                </c:pt>
                <c:pt idx="2625">
                  <c:v>39882</c:v>
                </c:pt>
                <c:pt idx="2626">
                  <c:v>39883</c:v>
                </c:pt>
                <c:pt idx="2627">
                  <c:v>39884</c:v>
                </c:pt>
                <c:pt idx="2628">
                  <c:v>39885</c:v>
                </c:pt>
                <c:pt idx="2629">
                  <c:v>39886</c:v>
                </c:pt>
                <c:pt idx="2630">
                  <c:v>39887</c:v>
                </c:pt>
                <c:pt idx="2631">
                  <c:v>39888</c:v>
                </c:pt>
                <c:pt idx="2632">
                  <c:v>39889</c:v>
                </c:pt>
                <c:pt idx="2633">
                  <c:v>39890</c:v>
                </c:pt>
                <c:pt idx="2634">
                  <c:v>39891</c:v>
                </c:pt>
                <c:pt idx="2635">
                  <c:v>39892</c:v>
                </c:pt>
                <c:pt idx="2636">
                  <c:v>39893</c:v>
                </c:pt>
                <c:pt idx="2637">
                  <c:v>39894</c:v>
                </c:pt>
                <c:pt idx="2638">
                  <c:v>39895</c:v>
                </c:pt>
                <c:pt idx="2639">
                  <c:v>39896</c:v>
                </c:pt>
                <c:pt idx="2640">
                  <c:v>39897</c:v>
                </c:pt>
                <c:pt idx="2641">
                  <c:v>39898</c:v>
                </c:pt>
                <c:pt idx="2642">
                  <c:v>39899</c:v>
                </c:pt>
                <c:pt idx="2643">
                  <c:v>39900</c:v>
                </c:pt>
                <c:pt idx="2644">
                  <c:v>39901</c:v>
                </c:pt>
                <c:pt idx="2645">
                  <c:v>39902</c:v>
                </c:pt>
                <c:pt idx="2646">
                  <c:v>39903</c:v>
                </c:pt>
                <c:pt idx="2647">
                  <c:v>39904</c:v>
                </c:pt>
                <c:pt idx="2648">
                  <c:v>39905</c:v>
                </c:pt>
                <c:pt idx="2649">
                  <c:v>39906</c:v>
                </c:pt>
                <c:pt idx="2650">
                  <c:v>39907</c:v>
                </c:pt>
                <c:pt idx="2651">
                  <c:v>39908</c:v>
                </c:pt>
                <c:pt idx="2652">
                  <c:v>39909</c:v>
                </c:pt>
                <c:pt idx="2653">
                  <c:v>39910</c:v>
                </c:pt>
                <c:pt idx="2654">
                  <c:v>39911</c:v>
                </c:pt>
                <c:pt idx="2655">
                  <c:v>39912</c:v>
                </c:pt>
                <c:pt idx="2656">
                  <c:v>39913</c:v>
                </c:pt>
                <c:pt idx="2657">
                  <c:v>39914</c:v>
                </c:pt>
                <c:pt idx="2658">
                  <c:v>39915</c:v>
                </c:pt>
                <c:pt idx="2659">
                  <c:v>39916</c:v>
                </c:pt>
                <c:pt idx="2660">
                  <c:v>39917</c:v>
                </c:pt>
                <c:pt idx="2661">
                  <c:v>39918</c:v>
                </c:pt>
                <c:pt idx="2662">
                  <c:v>39919</c:v>
                </c:pt>
                <c:pt idx="2663">
                  <c:v>39920</c:v>
                </c:pt>
                <c:pt idx="2664">
                  <c:v>39921</c:v>
                </c:pt>
                <c:pt idx="2665">
                  <c:v>39922</c:v>
                </c:pt>
                <c:pt idx="2666">
                  <c:v>39923</c:v>
                </c:pt>
                <c:pt idx="2667">
                  <c:v>39924</c:v>
                </c:pt>
                <c:pt idx="2668">
                  <c:v>39925</c:v>
                </c:pt>
                <c:pt idx="2669">
                  <c:v>39926</c:v>
                </c:pt>
                <c:pt idx="2670">
                  <c:v>39927</c:v>
                </c:pt>
                <c:pt idx="2671">
                  <c:v>39928</c:v>
                </c:pt>
                <c:pt idx="2672">
                  <c:v>39929</c:v>
                </c:pt>
                <c:pt idx="2673">
                  <c:v>39930</c:v>
                </c:pt>
                <c:pt idx="2674">
                  <c:v>39931</c:v>
                </c:pt>
                <c:pt idx="2675">
                  <c:v>39932</c:v>
                </c:pt>
                <c:pt idx="2676">
                  <c:v>39933</c:v>
                </c:pt>
                <c:pt idx="2677">
                  <c:v>39934</c:v>
                </c:pt>
                <c:pt idx="2678">
                  <c:v>39935</c:v>
                </c:pt>
                <c:pt idx="2679">
                  <c:v>39936</c:v>
                </c:pt>
                <c:pt idx="2680">
                  <c:v>39937</c:v>
                </c:pt>
                <c:pt idx="2681">
                  <c:v>39938</c:v>
                </c:pt>
                <c:pt idx="2682">
                  <c:v>39939</c:v>
                </c:pt>
                <c:pt idx="2683">
                  <c:v>39940</c:v>
                </c:pt>
                <c:pt idx="2684">
                  <c:v>39941</c:v>
                </c:pt>
                <c:pt idx="2685">
                  <c:v>39942</c:v>
                </c:pt>
                <c:pt idx="2686">
                  <c:v>39943</c:v>
                </c:pt>
                <c:pt idx="2687">
                  <c:v>39944</c:v>
                </c:pt>
                <c:pt idx="2688">
                  <c:v>39945</c:v>
                </c:pt>
                <c:pt idx="2689">
                  <c:v>39946</c:v>
                </c:pt>
                <c:pt idx="2690">
                  <c:v>39947</c:v>
                </c:pt>
                <c:pt idx="2691">
                  <c:v>39948</c:v>
                </c:pt>
                <c:pt idx="2692">
                  <c:v>39949</c:v>
                </c:pt>
                <c:pt idx="2693">
                  <c:v>39950</c:v>
                </c:pt>
                <c:pt idx="2694">
                  <c:v>39951</c:v>
                </c:pt>
                <c:pt idx="2695">
                  <c:v>39952</c:v>
                </c:pt>
                <c:pt idx="2696">
                  <c:v>39953</c:v>
                </c:pt>
                <c:pt idx="2697">
                  <c:v>39954</c:v>
                </c:pt>
                <c:pt idx="2698">
                  <c:v>39955</c:v>
                </c:pt>
                <c:pt idx="2699">
                  <c:v>39956</c:v>
                </c:pt>
                <c:pt idx="2700">
                  <c:v>39957</c:v>
                </c:pt>
                <c:pt idx="2701">
                  <c:v>39958</c:v>
                </c:pt>
                <c:pt idx="2702">
                  <c:v>39959</c:v>
                </c:pt>
                <c:pt idx="2703">
                  <c:v>39960</c:v>
                </c:pt>
                <c:pt idx="2704">
                  <c:v>39961</c:v>
                </c:pt>
                <c:pt idx="2705">
                  <c:v>39962</c:v>
                </c:pt>
                <c:pt idx="2706">
                  <c:v>39963</c:v>
                </c:pt>
                <c:pt idx="2707">
                  <c:v>39964</c:v>
                </c:pt>
                <c:pt idx="2708">
                  <c:v>39965</c:v>
                </c:pt>
                <c:pt idx="2709">
                  <c:v>39966</c:v>
                </c:pt>
                <c:pt idx="2710">
                  <c:v>39967</c:v>
                </c:pt>
                <c:pt idx="2711">
                  <c:v>39968</c:v>
                </c:pt>
                <c:pt idx="2712">
                  <c:v>39969</c:v>
                </c:pt>
                <c:pt idx="2713">
                  <c:v>39970</c:v>
                </c:pt>
                <c:pt idx="2714">
                  <c:v>39971</c:v>
                </c:pt>
                <c:pt idx="2715">
                  <c:v>39972</c:v>
                </c:pt>
                <c:pt idx="2716">
                  <c:v>39973</c:v>
                </c:pt>
                <c:pt idx="2717">
                  <c:v>39974</c:v>
                </c:pt>
                <c:pt idx="2718">
                  <c:v>39975</c:v>
                </c:pt>
                <c:pt idx="2719">
                  <c:v>39976</c:v>
                </c:pt>
                <c:pt idx="2720">
                  <c:v>39977</c:v>
                </c:pt>
                <c:pt idx="2721">
                  <c:v>39978</c:v>
                </c:pt>
                <c:pt idx="2722">
                  <c:v>39979</c:v>
                </c:pt>
                <c:pt idx="2723">
                  <c:v>39980</c:v>
                </c:pt>
                <c:pt idx="2724">
                  <c:v>39981</c:v>
                </c:pt>
                <c:pt idx="2725">
                  <c:v>39982</c:v>
                </c:pt>
                <c:pt idx="2726">
                  <c:v>39983</c:v>
                </c:pt>
                <c:pt idx="2727">
                  <c:v>39984</c:v>
                </c:pt>
                <c:pt idx="2728">
                  <c:v>39985</c:v>
                </c:pt>
                <c:pt idx="2729">
                  <c:v>39986</c:v>
                </c:pt>
                <c:pt idx="2730">
                  <c:v>39987</c:v>
                </c:pt>
                <c:pt idx="2731">
                  <c:v>39988</c:v>
                </c:pt>
                <c:pt idx="2732">
                  <c:v>39989</c:v>
                </c:pt>
                <c:pt idx="2733">
                  <c:v>39990</c:v>
                </c:pt>
                <c:pt idx="2734">
                  <c:v>39991</c:v>
                </c:pt>
                <c:pt idx="2735">
                  <c:v>39992</c:v>
                </c:pt>
                <c:pt idx="2736">
                  <c:v>39993</c:v>
                </c:pt>
                <c:pt idx="2737">
                  <c:v>39994</c:v>
                </c:pt>
                <c:pt idx="2738">
                  <c:v>39995</c:v>
                </c:pt>
                <c:pt idx="2739">
                  <c:v>39996</c:v>
                </c:pt>
                <c:pt idx="2740">
                  <c:v>39997</c:v>
                </c:pt>
                <c:pt idx="2741">
                  <c:v>39998</c:v>
                </c:pt>
                <c:pt idx="2742">
                  <c:v>39999</c:v>
                </c:pt>
                <c:pt idx="2743">
                  <c:v>40000</c:v>
                </c:pt>
                <c:pt idx="2744">
                  <c:v>40001</c:v>
                </c:pt>
                <c:pt idx="2745">
                  <c:v>40002</c:v>
                </c:pt>
                <c:pt idx="2746">
                  <c:v>40003</c:v>
                </c:pt>
                <c:pt idx="2747">
                  <c:v>40004</c:v>
                </c:pt>
                <c:pt idx="2748">
                  <c:v>40005</c:v>
                </c:pt>
                <c:pt idx="2749">
                  <c:v>40006</c:v>
                </c:pt>
                <c:pt idx="2750">
                  <c:v>40007</c:v>
                </c:pt>
                <c:pt idx="2751">
                  <c:v>40008</c:v>
                </c:pt>
                <c:pt idx="2752">
                  <c:v>40009</c:v>
                </c:pt>
                <c:pt idx="2753">
                  <c:v>40010</c:v>
                </c:pt>
                <c:pt idx="2754">
                  <c:v>40011</c:v>
                </c:pt>
                <c:pt idx="2755">
                  <c:v>40012</c:v>
                </c:pt>
                <c:pt idx="2756">
                  <c:v>40013</c:v>
                </c:pt>
                <c:pt idx="2757">
                  <c:v>40014</c:v>
                </c:pt>
                <c:pt idx="2758">
                  <c:v>40015</c:v>
                </c:pt>
                <c:pt idx="2759">
                  <c:v>40016</c:v>
                </c:pt>
                <c:pt idx="2760">
                  <c:v>40017</c:v>
                </c:pt>
                <c:pt idx="2761">
                  <c:v>40018</c:v>
                </c:pt>
                <c:pt idx="2762">
                  <c:v>40019</c:v>
                </c:pt>
                <c:pt idx="2763">
                  <c:v>40020</c:v>
                </c:pt>
                <c:pt idx="2764">
                  <c:v>40021</c:v>
                </c:pt>
                <c:pt idx="2765">
                  <c:v>40022</c:v>
                </c:pt>
                <c:pt idx="2766">
                  <c:v>40023</c:v>
                </c:pt>
                <c:pt idx="2767">
                  <c:v>40024</c:v>
                </c:pt>
                <c:pt idx="2768">
                  <c:v>40025</c:v>
                </c:pt>
                <c:pt idx="2769">
                  <c:v>40026</c:v>
                </c:pt>
                <c:pt idx="2770">
                  <c:v>40027</c:v>
                </c:pt>
                <c:pt idx="2771">
                  <c:v>40028</c:v>
                </c:pt>
                <c:pt idx="2772">
                  <c:v>40029</c:v>
                </c:pt>
                <c:pt idx="2773">
                  <c:v>40030</c:v>
                </c:pt>
                <c:pt idx="2774">
                  <c:v>40031</c:v>
                </c:pt>
                <c:pt idx="2775">
                  <c:v>40032</c:v>
                </c:pt>
                <c:pt idx="2776">
                  <c:v>40033</c:v>
                </c:pt>
                <c:pt idx="2777">
                  <c:v>40034</c:v>
                </c:pt>
                <c:pt idx="2778">
                  <c:v>40035</c:v>
                </c:pt>
                <c:pt idx="2779">
                  <c:v>40036</c:v>
                </c:pt>
                <c:pt idx="2780">
                  <c:v>40037</c:v>
                </c:pt>
                <c:pt idx="2781">
                  <c:v>40038</c:v>
                </c:pt>
                <c:pt idx="2782">
                  <c:v>40039</c:v>
                </c:pt>
                <c:pt idx="2783">
                  <c:v>40040</c:v>
                </c:pt>
                <c:pt idx="2784">
                  <c:v>40041</c:v>
                </c:pt>
                <c:pt idx="2785">
                  <c:v>40042</c:v>
                </c:pt>
                <c:pt idx="2786">
                  <c:v>40043</c:v>
                </c:pt>
                <c:pt idx="2787">
                  <c:v>40044</c:v>
                </c:pt>
                <c:pt idx="2788">
                  <c:v>40045</c:v>
                </c:pt>
                <c:pt idx="2789">
                  <c:v>40046</c:v>
                </c:pt>
                <c:pt idx="2790">
                  <c:v>40047</c:v>
                </c:pt>
                <c:pt idx="2791">
                  <c:v>40048</c:v>
                </c:pt>
                <c:pt idx="2792">
                  <c:v>40049</c:v>
                </c:pt>
                <c:pt idx="2793">
                  <c:v>40050</c:v>
                </c:pt>
                <c:pt idx="2794">
                  <c:v>40051</c:v>
                </c:pt>
                <c:pt idx="2795">
                  <c:v>40052</c:v>
                </c:pt>
                <c:pt idx="2796">
                  <c:v>40053</c:v>
                </c:pt>
                <c:pt idx="2797">
                  <c:v>40054</c:v>
                </c:pt>
                <c:pt idx="2798">
                  <c:v>40055</c:v>
                </c:pt>
                <c:pt idx="2799">
                  <c:v>40056</c:v>
                </c:pt>
                <c:pt idx="2800">
                  <c:v>40057</c:v>
                </c:pt>
                <c:pt idx="2801">
                  <c:v>40058</c:v>
                </c:pt>
                <c:pt idx="2802">
                  <c:v>40059</c:v>
                </c:pt>
                <c:pt idx="2803">
                  <c:v>40060</c:v>
                </c:pt>
                <c:pt idx="2804">
                  <c:v>40061</c:v>
                </c:pt>
                <c:pt idx="2805">
                  <c:v>40062</c:v>
                </c:pt>
                <c:pt idx="2806">
                  <c:v>40063</c:v>
                </c:pt>
                <c:pt idx="2807">
                  <c:v>40064</c:v>
                </c:pt>
                <c:pt idx="2808">
                  <c:v>40065</c:v>
                </c:pt>
                <c:pt idx="2809">
                  <c:v>40066</c:v>
                </c:pt>
                <c:pt idx="2810">
                  <c:v>40067</c:v>
                </c:pt>
                <c:pt idx="2811">
                  <c:v>40068</c:v>
                </c:pt>
                <c:pt idx="2812">
                  <c:v>40069</c:v>
                </c:pt>
                <c:pt idx="2813">
                  <c:v>40070</c:v>
                </c:pt>
                <c:pt idx="2814">
                  <c:v>40071</c:v>
                </c:pt>
                <c:pt idx="2815">
                  <c:v>40072</c:v>
                </c:pt>
                <c:pt idx="2816">
                  <c:v>40073</c:v>
                </c:pt>
                <c:pt idx="2817">
                  <c:v>40074</c:v>
                </c:pt>
                <c:pt idx="2818">
                  <c:v>40075</c:v>
                </c:pt>
                <c:pt idx="2819">
                  <c:v>40076</c:v>
                </c:pt>
                <c:pt idx="2820">
                  <c:v>40077</c:v>
                </c:pt>
                <c:pt idx="2821">
                  <c:v>40078</c:v>
                </c:pt>
                <c:pt idx="2822">
                  <c:v>40079</c:v>
                </c:pt>
                <c:pt idx="2823">
                  <c:v>40080</c:v>
                </c:pt>
                <c:pt idx="2824">
                  <c:v>40081</c:v>
                </c:pt>
                <c:pt idx="2825">
                  <c:v>40082</c:v>
                </c:pt>
                <c:pt idx="2826">
                  <c:v>40083</c:v>
                </c:pt>
                <c:pt idx="2827">
                  <c:v>40084</c:v>
                </c:pt>
                <c:pt idx="2828">
                  <c:v>40085</c:v>
                </c:pt>
                <c:pt idx="2829">
                  <c:v>40086</c:v>
                </c:pt>
                <c:pt idx="2830">
                  <c:v>40087</c:v>
                </c:pt>
                <c:pt idx="2831">
                  <c:v>40088</c:v>
                </c:pt>
                <c:pt idx="2832">
                  <c:v>40089</c:v>
                </c:pt>
                <c:pt idx="2833">
                  <c:v>40090</c:v>
                </c:pt>
                <c:pt idx="2834">
                  <c:v>40091</c:v>
                </c:pt>
                <c:pt idx="2835">
                  <c:v>40092</c:v>
                </c:pt>
                <c:pt idx="2836">
                  <c:v>40093</c:v>
                </c:pt>
                <c:pt idx="2837">
                  <c:v>40094</c:v>
                </c:pt>
                <c:pt idx="2838">
                  <c:v>40095</c:v>
                </c:pt>
                <c:pt idx="2839">
                  <c:v>40096</c:v>
                </c:pt>
                <c:pt idx="2840">
                  <c:v>40097</c:v>
                </c:pt>
                <c:pt idx="2841">
                  <c:v>40098</c:v>
                </c:pt>
                <c:pt idx="2842">
                  <c:v>40099</c:v>
                </c:pt>
                <c:pt idx="2843">
                  <c:v>40100</c:v>
                </c:pt>
                <c:pt idx="2844">
                  <c:v>40101</c:v>
                </c:pt>
                <c:pt idx="2845">
                  <c:v>40102</c:v>
                </c:pt>
                <c:pt idx="2846">
                  <c:v>40103</c:v>
                </c:pt>
                <c:pt idx="2847">
                  <c:v>40104</c:v>
                </c:pt>
                <c:pt idx="2848">
                  <c:v>40105</c:v>
                </c:pt>
                <c:pt idx="2849">
                  <c:v>40106</c:v>
                </c:pt>
                <c:pt idx="2850">
                  <c:v>40107</c:v>
                </c:pt>
                <c:pt idx="2851">
                  <c:v>40108</c:v>
                </c:pt>
                <c:pt idx="2852">
                  <c:v>40109</c:v>
                </c:pt>
                <c:pt idx="2853">
                  <c:v>40110</c:v>
                </c:pt>
                <c:pt idx="2854">
                  <c:v>40111</c:v>
                </c:pt>
                <c:pt idx="2855">
                  <c:v>40112</c:v>
                </c:pt>
                <c:pt idx="2856">
                  <c:v>40113</c:v>
                </c:pt>
                <c:pt idx="2857">
                  <c:v>40114</c:v>
                </c:pt>
                <c:pt idx="2858">
                  <c:v>40115</c:v>
                </c:pt>
                <c:pt idx="2859">
                  <c:v>40116</c:v>
                </c:pt>
                <c:pt idx="2860">
                  <c:v>40117</c:v>
                </c:pt>
                <c:pt idx="2861">
                  <c:v>40118</c:v>
                </c:pt>
                <c:pt idx="2862">
                  <c:v>40119</c:v>
                </c:pt>
                <c:pt idx="2863">
                  <c:v>40120</c:v>
                </c:pt>
                <c:pt idx="2864">
                  <c:v>40121</c:v>
                </c:pt>
                <c:pt idx="2865">
                  <c:v>40122</c:v>
                </c:pt>
                <c:pt idx="2866">
                  <c:v>40123</c:v>
                </c:pt>
                <c:pt idx="2867">
                  <c:v>40124</c:v>
                </c:pt>
                <c:pt idx="2868">
                  <c:v>40125</c:v>
                </c:pt>
                <c:pt idx="2869">
                  <c:v>40126</c:v>
                </c:pt>
                <c:pt idx="2870">
                  <c:v>40127</c:v>
                </c:pt>
                <c:pt idx="2871">
                  <c:v>40128</c:v>
                </c:pt>
                <c:pt idx="2872">
                  <c:v>40129</c:v>
                </c:pt>
                <c:pt idx="2873">
                  <c:v>40130</c:v>
                </c:pt>
                <c:pt idx="2874">
                  <c:v>40131</c:v>
                </c:pt>
                <c:pt idx="2875">
                  <c:v>40132</c:v>
                </c:pt>
                <c:pt idx="2876">
                  <c:v>40133</c:v>
                </c:pt>
                <c:pt idx="2877">
                  <c:v>40134</c:v>
                </c:pt>
                <c:pt idx="2878">
                  <c:v>40135</c:v>
                </c:pt>
                <c:pt idx="2879">
                  <c:v>40136</c:v>
                </c:pt>
                <c:pt idx="2880">
                  <c:v>40137</c:v>
                </c:pt>
                <c:pt idx="2881">
                  <c:v>40138</c:v>
                </c:pt>
                <c:pt idx="2882">
                  <c:v>40139</c:v>
                </c:pt>
                <c:pt idx="2883">
                  <c:v>40140</c:v>
                </c:pt>
                <c:pt idx="2884">
                  <c:v>40141</c:v>
                </c:pt>
                <c:pt idx="2885">
                  <c:v>40142</c:v>
                </c:pt>
                <c:pt idx="2886">
                  <c:v>40143</c:v>
                </c:pt>
                <c:pt idx="2887">
                  <c:v>40144</c:v>
                </c:pt>
                <c:pt idx="2888">
                  <c:v>40145</c:v>
                </c:pt>
                <c:pt idx="2889">
                  <c:v>40146</c:v>
                </c:pt>
                <c:pt idx="2890">
                  <c:v>40147</c:v>
                </c:pt>
                <c:pt idx="2891">
                  <c:v>40148</c:v>
                </c:pt>
                <c:pt idx="2892">
                  <c:v>40149</c:v>
                </c:pt>
                <c:pt idx="2893">
                  <c:v>40150</c:v>
                </c:pt>
                <c:pt idx="2894">
                  <c:v>40151</c:v>
                </c:pt>
                <c:pt idx="2895">
                  <c:v>40152</c:v>
                </c:pt>
                <c:pt idx="2896">
                  <c:v>40153</c:v>
                </c:pt>
                <c:pt idx="2897">
                  <c:v>40154</c:v>
                </c:pt>
                <c:pt idx="2898">
                  <c:v>40155</c:v>
                </c:pt>
                <c:pt idx="2899">
                  <c:v>40156</c:v>
                </c:pt>
                <c:pt idx="2900">
                  <c:v>40157</c:v>
                </c:pt>
                <c:pt idx="2901">
                  <c:v>40158</c:v>
                </c:pt>
                <c:pt idx="2902">
                  <c:v>40159</c:v>
                </c:pt>
                <c:pt idx="2903">
                  <c:v>40160</c:v>
                </c:pt>
                <c:pt idx="2904">
                  <c:v>40161</c:v>
                </c:pt>
                <c:pt idx="2905">
                  <c:v>40162</c:v>
                </c:pt>
                <c:pt idx="2906">
                  <c:v>40163</c:v>
                </c:pt>
                <c:pt idx="2907">
                  <c:v>40164</c:v>
                </c:pt>
                <c:pt idx="2908">
                  <c:v>40165</c:v>
                </c:pt>
                <c:pt idx="2909">
                  <c:v>40166</c:v>
                </c:pt>
                <c:pt idx="2910">
                  <c:v>40167</c:v>
                </c:pt>
                <c:pt idx="2911">
                  <c:v>40168</c:v>
                </c:pt>
                <c:pt idx="2912">
                  <c:v>40169</c:v>
                </c:pt>
                <c:pt idx="2913">
                  <c:v>40170</c:v>
                </c:pt>
                <c:pt idx="2914">
                  <c:v>40171</c:v>
                </c:pt>
                <c:pt idx="2915">
                  <c:v>40172</c:v>
                </c:pt>
                <c:pt idx="2916">
                  <c:v>40173</c:v>
                </c:pt>
                <c:pt idx="2917">
                  <c:v>40174</c:v>
                </c:pt>
                <c:pt idx="2918">
                  <c:v>40175</c:v>
                </c:pt>
                <c:pt idx="2919">
                  <c:v>40176</c:v>
                </c:pt>
                <c:pt idx="2920">
                  <c:v>40177</c:v>
                </c:pt>
                <c:pt idx="2921">
                  <c:v>40178</c:v>
                </c:pt>
                <c:pt idx="2922">
                  <c:v>40179</c:v>
                </c:pt>
                <c:pt idx="2923">
                  <c:v>40180</c:v>
                </c:pt>
                <c:pt idx="2924">
                  <c:v>40181</c:v>
                </c:pt>
                <c:pt idx="2925">
                  <c:v>40182</c:v>
                </c:pt>
                <c:pt idx="2926">
                  <c:v>40183</c:v>
                </c:pt>
                <c:pt idx="2927">
                  <c:v>40184</c:v>
                </c:pt>
                <c:pt idx="2928">
                  <c:v>40185</c:v>
                </c:pt>
                <c:pt idx="2929">
                  <c:v>40186</c:v>
                </c:pt>
                <c:pt idx="2930">
                  <c:v>40187</c:v>
                </c:pt>
                <c:pt idx="2931">
                  <c:v>40188</c:v>
                </c:pt>
                <c:pt idx="2932">
                  <c:v>40189</c:v>
                </c:pt>
                <c:pt idx="2933">
                  <c:v>40190</c:v>
                </c:pt>
                <c:pt idx="2934">
                  <c:v>40191</c:v>
                </c:pt>
                <c:pt idx="2935">
                  <c:v>40192</c:v>
                </c:pt>
                <c:pt idx="2936">
                  <c:v>40193</c:v>
                </c:pt>
                <c:pt idx="2937">
                  <c:v>40194</c:v>
                </c:pt>
                <c:pt idx="2938">
                  <c:v>40195</c:v>
                </c:pt>
                <c:pt idx="2939">
                  <c:v>40196</c:v>
                </c:pt>
                <c:pt idx="2940">
                  <c:v>40197</c:v>
                </c:pt>
                <c:pt idx="2941">
                  <c:v>40198</c:v>
                </c:pt>
                <c:pt idx="2942">
                  <c:v>40199</c:v>
                </c:pt>
                <c:pt idx="2943">
                  <c:v>40200</c:v>
                </c:pt>
                <c:pt idx="2944">
                  <c:v>40201</c:v>
                </c:pt>
                <c:pt idx="2945">
                  <c:v>40202</c:v>
                </c:pt>
                <c:pt idx="2946">
                  <c:v>40203</c:v>
                </c:pt>
                <c:pt idx="2947">
                  <c:v>40204</c:v>
                </c:pt>
                <c:pt idx="2948">
                  <c:v>40205</c:v>
                </c:pt>
                <c:pt idx="2949">
                  <c:v>40206</c:v>
                </c:pt>
                <c:pt idx="2950">
                  <c:v>40207</c:v>
                </c:pt>
                <c:pt idx="2951">
                  <c:v>40208</c:v>
                </c:pt>
                <c:pt idx="2952">
                  <c:v>40209</c:v>
                </c:pt>
                <c:pt idx="2953">
                  <c:v>40210</c:v>
                </c:pt>
                <c:pt idx="2954">
                  <c:v>40211</c:v>
                </c:pt>
                <c:pt idx="2955">
                  <c:v>40212</c:v>
                </c:pt>
                <c:pt idx="2956">
                  <c:v>40213</c:v>
                </c:pt>
                <c:pt idx="2957">
                  <c:v>40214</c:v>
                </c:pt>
                <c:pt idx="2958">
                  <c:v>40215</c:v>
                </c:pt>
                <c:pt idx="2959">
                  <c:v>40216</c:v>
                </c:pt>
                <c:pt idx="2960">
                  <c:v>40217</c:v>
                </c:pt>
                <c:pt idx="2961">
                  <c:v>40218</c:v>
                </c:pt>
                <c:pt idx="2962">
                  <c:v>40219</c:v>
                </c:pt>
                <c:pt idx="2963">
                  <c:v>40220</c:v>
                </c:pt>
                <c:pt idx="2964">
                  <c:v>40221</c:v>
                </c:pt>
                <c:pt idx="2965">
                  <c:v>40222</c:v>
                </c:pt>
                <c:pt idx="2966">
                  <c:v>40223</c:v>
                </c:pt>
                <c:pt idx="2967">
                  <c:v>40224</c:v>
                </c:pt>
                <c:pt idx="2968">
                  <c:v>40225</c:v>
                </c:pt>
                <c:pt idx="2969">
                  <c:v>40226</c:v>
                </c:pt>
                <c:pt idx="2970">
                  <c:v>40227</c:v>
                </c:pt>
                <c:pt idx="2971">
                  <c:v>40228</c:v>
                </c:pt>
                <c:pt idx="2972">
                  <c:v>40229</c:v>
                </c:pt>
                <c:pt idx="2973">
                  <c:v>40230</c:v>
                </c:pt>
                <c:pt idx="2974">
                  <c:v>40231</c:v>
                </c:pt>
                <c:pt idx="2975">
                  <c:v>40232</c:v>
                </c:pt>
                <c:pt idx="2976">
                  <c:v>40233</c:v>
                </c:pt>
                <c:pt idx="2977">
                  <c:v>40234</c:v>
                </c:pt>
                <c:pt idx="2978">
                  <c:v>40235</c:v>
                </c:pt>
                <c:pt idx="2979">
                  <c:v>40236</c:v>
                </c:pt>
                <c:pt idx="2980">
                  <c:v>40237</c:v>
                </c:pt>
                <c:pt idx="2981">
                  <c:v>40238</c:v>
                </c:pt>
                <c:pt idx="2982">
                  <c:v>40239</c:v>
                </c:pt>
                <c:pt idx="2983">
                  <c:v>40240</c:v>
                </c:pt>
                <c:pt idx="2984">
                  <c:v>40241</c:v>
                </c:pt>
                <c:pt idx="2985">
                  <c:v>40242</c:v>
                </c:pt>
                <c:pt idx="2986">
                  <c:v>40243</c:v>
                </c:pt>
                <c:pt idx="2987">
                  <c:v>40244</c:v>
                </c:pt>
                <c:pt idx="2988">
                  <c:v>40245</c:v>
                </c:pt>
                <c:pt idx="2989">
                  <c:v>40246</c:v>
                </c:pt>
                <c:pt idx="2990">
                  <c:v>40247</c:v>
                </c:pt>
                <c:pt idx="2991">
                  <c:v>40248</c:v>
                </c:pt>
                <c:pt idx="2992">
                  <c:v>40249</c:v>
                </c:pt>
                <c:pt idx="2993">
                  <c:v>40250</c:v>
                </c:pt>
                <c:pt idx="2994">
                  <c:v>40251</c:v>
                </c:pt>
                <c:pt idx="2995">
                  <c:v>40252</c:v>
                </c:pt>
                <c:pt idx="2996">
                  <c:v>40253</c:v>
                </c:pt>
                <c:pt idx="2997">
                  <c:v>40254</c:v>
                </c:pt>
                <c:pt idx="2998">
                  <c:v>40255</c:v>
                </c:pt>
                <c:pt idx="2999">
                  <c:v>40256</c:v>
                </c:pt>
                <c:pt idx="3000">
                  <c:v>40257</c:v>
                </c:pt>
                <c:pt idx="3001">
                  <c:v>40258</c:v>
                </c:pt>
                <c:pt idx="3002">
                  <c:v>40259</c:v>
                </c:pt>
                <c:pt idx="3003">
                  <c:v>40260</c:v>
                </c:pt>
                <c:pt idx="3004">
                  <c:v>40261</c:v>
                </c:pt>
                <c:pt idx="3005">
                  <c:v>40262</c:v>
                </c:pt>
                <c:pt idx="3006">
                  <c:v>40263</c:v>
                </c:pt>
                <c:pt idx="3007">
                  <c:v>40264</c:v>
                </c:pt>
                <c:pt idx="3008">
                  <c:v>40265</c:v>
                </c:pt>
                <c:pt idx="3009">
                  <c:v>40266</c:v>
                </c:pt>
                <c:pt idx="3010">
                  <c:v>40267</c:v>
                </c:pt>
                <c:pt idx="3011">
                  <c:v>40268</c:v>
                </c:pt>
                <c:pt idx="3012">
                  <c:v>40269</c:v>
                </c:pt>
                <c:pt idx="3013">
                  <c:v>40270</c:v>
                </c:pt>
                <c:pt idx="3014">
                  <c:v>40271</c:v>
                </c:pt>
                <c:pt idx="3015">
                  <c:v>40272</c:v>
                </c:pt>
                <c:pt idx="3016">
                  <c:v>40273</c:v>
                </c:pt>
                <c:pt idx="3017">
                  <c:v>40274</c:v>
                </c:pt>
                <c:pt idx="3018">
                  <c:v>40275</c:v>
                </c:pt>
                <c:pt idx="3019">
                  <c:v>40276</c:v>
                </c:pt>
                <c:pt idx="3020">
                  <c:v>40277</c:v>
                </c:pt>
                <c:pt idx="3021">
                  <c:v>40278</c:v>
                </c:pt>
                <c:pt idx="3022">
                  <c:v>40279</c:v>
                </c:pt>
                <c:pt idx="3023">
                  <c:v>40280</c:v>
                </c:pt>
                <c:pt idx="3024">
                  <c:v>40281</c:v>
                </c:pt>
                <c:pt idx="3025">
                  <c:v>40282</c:v>
                </c:pt>
                <c:pt idx="3026">
                  <c:v>40283</c:v>
                </c:pt>
                <c:pt idx="3027">
                  <c:v>40284</c:v>
                </c:pt>
                <c:pt idx="3028">
                  <c:v>40285</c:v>
                </c:pt>
                <c:pt idx="3029">
                  <c:v>40286</c:v>
                </c:pt>
                <c:pt idx="3030">
                  <c:v>40287</c:v>
                </c:pt>
                <c:pt idx="3031">
                  <c:v>40288</c:v>
                </c:pt>
                <c:pt idx="3032">
                  <c:v>40289</c:v>
                </c:pt>
                <c:pt idx="3033">
                  <c:v>40290</c:v>
                </c:pt>
                <c:pt idx="3034">
                  <c:v>40291</c:v>
                </c:pt>
                <c:pt idx="3035">
                  <c:v>40292</c:v>
                </c:pt>
                <c:pt idx="3036">
                  <c:v>40293</c:v>
                </c:pt>
                <c:pt idx="3037">
                  <c:v>40294</c:v>
                </c:pt>
                <c:pt idx="3038">
                  <c:v>40295</c:v>
                </c:pt>
                <c:pt idx="3039">
                  <c:v>40296</c:v>
                </c:pt>
                <c:pt idx="3040">
                  <c:v>40297</c:v>
                </c:pt>
                <c:pt idx="3041">
                  <c:v>40298</c:v>
                </c:pt>
                <c:pt idx="3042">
                  <c:v>40299</c:v>
                </c:pt>
                <c:pt idx="3043">
                  <c:v>40300</c:v>
                </c:pt>
                <c:pt idx="3044">
                  <c:v>40301</c:v>
                </c:pt>
                <c:pt idx="3045">
                  <c:v>40302</c:v>
                </c:pt>
                <c:pt idx="3046">
                  <c:v>40303</c:v>
                </c:pt>
                <c:pt idx="3047">
                  <c:v>40304</c:v>
                </c:pt>
                <c:pt idx="3048">
                  <c:v>40305</c:v>
                </c:pt>
                <c:pt idx="3049">
                  <c:v>40306</c:v>
                </c:pt>
                <c:pt idx="3050">
                  <c:v>40307</c:v>
                </c:pt>
                <c:pt idx="3051">
                  <c:v>40308</c:v>
                </c:pt>
                <c:pt idx="3052">
                  <c:v>40309</c:v>
                </c:pt>
                <c:pt idx="3053">
                  <c:v>40310</c:v>
                </c:pt>
                <c:pt idx="3054">
                  <c:v>40311</c:v>
                </c:pt>
                <c:pt idx="3055">
                  <c:v>40312</c:v>
                </c:pt>
                <c:pt idx="3056">
                  <c:v>40313</c:v>
                </c:pt>
                <c:pt idx="3057">
                  <c:v>40314</c:v>
                </c:pt>
                <c:pt idx="3058">
                  <c:v>40315</c:v>
                </c:pt>
                <c:pt idx="3059">
                  <c:v>40316</c:v>
                </c:pt>
                <c:pt idx="3060">
                  <c:v>40317</c:v>
                </c:pt>
                <c:pt idx="3061">
                  <c:v>40318</c:v>
                </c:pt>
                <c:pt idx="3062">
                  <c:v>40319</c:v>
                </c:pt>
                <c:pt idx="3063">
                  <c:v>40320</c:v>
                </c:pt>
                <c:pt idx="3064">
                  <c:v>40321</c:v>
                </c:pt>
                <c:pt idx="3065">
                  <c:v>40322</c:v>
                </c:pt>
                <c:pt idx="3066">
                  <c:v>40323</c:v>
                </c:pt>
                <c:pt idx="3067">
                  <c:v>40324</c:v>
                </c:pt>
                <c:pt idx="3068">
                  <c:v>40325</c:v>
                </c:pt>
                <c:pt idx="3069">
                  <c:v>40326</c:v>
                </c:pt>
                <c:pt idx="3070">
                  <c:v>40327</c:v>
                </c:pt>
                <c:pt idx="3071">
                  <c:v>40328</c:v>
                </c:pt>
                <c:pt idx="3072">
                  <c:v>40329</c:v>
                </c:pt>
                <c:pt idx="3073">
                  <c:v>40330</c:v>
                </c:pt>
                <c:pt idx="3074">
                  <c:v>40331</c:v>
                </c:pt>
                <c:pt idx="3075">
                  <c:v>40332</c:v>
                </c:pt>
                <c:pt idx="3076">
                  <c:v>40333</c:v>
                </c:pt>
                <c:pt idx="3077">
                  <c:v>40334</c:v>
                </c:pt>
                <c:pt idx="3078">
                  <c:v>40335</c:v>
                </c:pt>
                <c:pt idx="3079">
                  <c:v>40336</c:v>
                </c:pt>
                <c:pt idx="3080">
                  <c:v>40337</c:v>
                </c:pt>
                <c:pt idx="3081">
                  <c:v>40338</c:v>
                </c:pt>
                <c:pt idx="3082">
                  <c:v>40339</c:v>
                </c:pt>
                <c:pt idx="3083">
                  <c:v>40340</c:v>
                </c:pt>
                <c:pt idx="3084">
                  <c:v>40341</c:v>
                </c:pt>
                <c:pt idx="3085">
                  <c:v>40342</c:v>
                </c:pt>
                <c:pt idx="3086">
                  <c:v>40343</c:v>
                </c:pt>
                <c:pt idx="3087">
                  <c:v>40344</c:v>
                </c:pt>
                <c:pt idx="3088">
                  <c:v>40345</c:v>
                </c:pt>
                <c:pt idx="3089">
                  <c:v>40346</c:v>
                </c:pt>
                <c:pt idx="3090">
                  <c:v>40347</c:v>
                </c:pt>
                <c:pt idx="3091">
                  <c:v>40348</c:v>
                </c:pt>
                <c:pt idx="3092">
                  <c:v>40349</c:v>
                </c:pt>
                <c:pt idx="3093">
                  <c:v>40350</c:v>
                </c:pt>
                <c:pt idx="3094">
                  <c:v>40351</c:v>
                </c:pt>
                <c:pt idx="3095">
                  <c:v>40352</c:v>
                </c:pt>
                <c:pt idx="3096">
                  <c:v>40353</c:v>
                </c:pt>
                <c:pt idx="3097">
                  <c:v>40354</c:v>
                </c:pt>
                <c:pt idx="3098">
                  <c:v>40355</c:v>
                </c:pt>
                <c:pt idx="3099">
                  <c:v>40356</c:v>
                </c:pt>
                <c:pt idx="3100">
                  <c:v>40357</c:v>
                </c:pt>
                <c:pt idx="3101">
                  <c:v>40358</c:v>
                </c:pt>
                <c:pt idx="3102">
                  <c:v>40359</c:v>
                </c:pt>
                <c:pt idx="3103">
                  <c:v>40360</c:v>
                </c:pt>
                <c:pt idx="3104">
                  <c:v>40361</c:v>
                </c:pt>
                <c:pt idx="3105">
                  <c:v>40362</c:v>
                </c:pt>
                <c:pt idx="3106">
                  <c:v>40363</c:v>
                </c:pt>
                <c:pt idx="3107">
                  <c:v>40364</c:v>
                </c:pt>
                <c:pt idx="3108">
                  <c:v>40365</c:v>
                </c:pt>
                <c:pt idx="3109">
                  <c:v>40366</c:v>
                </c:pt>
                <c:pt idx="3110">
                  <c:v>40367</c:v>
                </c:pt>
                <c:pt idx="3111">
                  <c:v>40368</c:v>
                </c:pt>
                <c:pt idx="3112">
                  <c:v>40369</c:v>
                </c:pt>
                <c:pt idx="3113">
                  <c:v>40370</c:v>
                </c:pt>
                <c:pt idx="3114">
                  <c:v>40371</c:v>
                </c:pt>
                <c:pt idx="3115">
                  <c:v>40372</c:v>
                </c:pt>
                <c:pt idx="3116">
                  <c:v>40373</c:v>
                </c:pt>
                <c:pt idx="3117">
                  <c:v>40374</c:v>
                </c:pt>
                <c:pt idx="3118">
                  <c:v>40375</c:v>
                </c:pt>
                <c:pt idx="3119">
                  <c:v>40376</c:v>
                </c:pt>
                <c:pt idx="3120">
                  <c:v>40377</c:v>
                </c:pt>
                <c:pt idx="3121">
                  <c:v>40378</c:v>
                </c:pt>
                <c:pt idx="3122">
                  <c:v>40379</c:v>
                </c:pt>
                <c:pt idx="3123">
                  <c:v>40380</c:v>
                </c:pt>
                <c:pt idx="3124">
                  <c:v>40381</c:v>
                </c:pt>
                <c:pt idx="3125">
                  <c:v>40382</c:v>
                </c:pt>
                <c:pt idx="3126">
                  <c:v>40383</c:v>
                </c:pt>
                <c:pt idx="3127">
                  <c:v>40384</c:v>
                </c:pt>
                <c:pt idx="3128">
                  <c:v>40385</c:v>
                </c:pt>
                <c:pt idx="3129">
                  <c:v>40386</c:v>
                </c:pt>
                <c:pt idx="3130">
                  <c:v>40387</c:v>
                </c:pt>
                <c:pt idx="3131">
                  <c:v>40388</c:v>
                </c:pt>
                <c:pt idx="3132">
                  <c:v>40389</c:v>
                </c:pt>
                <c:pt idx="3133">
                  <c:v>40390</c:v>
                </c:pt>
                <c:pt idx="3134">
                  <c:v>40391</c:v>
                </c:pt>
                <c:pt idx="3135">
                  <c:v>40392</c:v>
                </c:pt>
                <c:pt idx="3136">
                  <c:v>40393</c:v>
                </c:pt>
                <c:pt idx="3137">
                  <c:v>40394</c:v>
                </c:pt>
                <c:pt idx="3138">
                  <c:v>40395</c:v>
                </c:pt>
                <c:pt idx="3139">
                  <c:v>40396</c:v>
                </c:pt>
                <c:pt idx="3140">
                  <c:v>40397</c:v>
                </c:pt>
                <c:pt idx="3141">
                  <c:v>40398</c:v>
                </c:pt>
                <c:pt idx="3142">
                  <c:v>40399</c:v>
                </c:pt>
                <c:pt idx="3143">
                  <c:v>40400</c:v>
                </c:pt>
                <c:pt idx="3144">
                  <c:v>40401</c:v>
                </c:pt>
                <c:pt idx="3145">
                  <c:v>40402</c:v>
                </c:pt>
                <c:pt idx="3146">
                  <c:v>40403</c:v>
                </c:pt>
                <c:pt idx="3147">
                  <c:v>40404</c:v>
                </c:pt>
                <c:pt idx="3148">
                  <c:v>40405</c:v>
                </c:pt>
                <c:pt idx="3149">
                  <c:v>40406</c:v>
                </c:pt>
                <c:pt idx="3150">
                  <c:v>40407</c:v>
                </c:pt>
                <c:pt idx="3151">
                  <c:v>40408</c:v>
                </c:pt>
                <c:pt idx="3152">
                  <c:v>40409</c:v>
                </c:pt>
                <c:pt idx="3153">
                  <c:v>40410</c:v>
                </c:pt>
                <c:pt idx="3154">
                  <c:v>40411</c:v>
                </c:pt>
                <c:pt idx="3155">
                  <c:v>40412</c:v>
                </c:pt>
                <c:pt idx="3156">
                  <c:v>40413</c:v>
                </c:pt>
                <c:pt idx="3157">
                  <c:v>40414</c:v>
                </c:pt>
                <c:pt idx="3158">
                  <c:v>40415</c:v>
                </c:pt>
                <c:pt idx="3159">
                  <c:v>40416</c:v>
                </c:pt>
                <c:pt idx="3160">
                  <c:v>40417</c:v>
                </c:pt>
                <c:pt idx="3161">
                  <c:v>40418</c:v>
                </c:pt>
                <c:pt idx="3162">
                  <c:v>40419</c:v>
                </c:pt>
                <c:pt idx="3163">
                  <c:v>40420</c:v>
                </c:pt>
                <c:pt idx="3164">
                  <c:v>40421</c:v>
                </c:pt>
                <c:pt idx="3165">
                  <c:v>40422</c:v>
                </c:pt>
                <c:pt idx="3166">
                  <c:v>40423</c:v>
                </c:pt>
                <c:pt idx="3167">
                  <c:v>40424</c:v>
                </c:pt>
                <c:pt idx="3168">
                  <c:v>40425</c:v>
                </c:pt>
                <c:pt idx="3169">
                  <c:v>40426</c:v>
                </c:pt>
                <c:pt idx="3170">
                  <c:v>40427</c:v>
                </c:pt>
                <c:pt idx="3171">
                  <c:v>40428</c:v>
                </c:pt>
                <c:pt idx="3172">
                  <c:v>40429</c:v>
                </c:pt>
                <c:pt idx="3173">
                  <c:v>40430</c:v>
                </c:pt>
                <c:pt idx="3174">
                  <c:v>40431</c:v>
                </c:pt>
                <c:pt idx="3175">
                  <c:v>40432</c:v>
                </c:pt>
                <c:pt idx="3176">
                  <c:v>40433</c:v>
                </c:pt>
                <c:pt idx="3177">
                  <c:v>40434</c:v>
                </c:pt>
                <c:pt idx="3178">
                  <c:v>40435</c:v>
                </c:pt>
                <c:pt idx="3179">
                  <c:v>40436</c:v>
                </c:pt>
                <c:pt idx="3180">
                  <c:v>40437</c:v>
                </c:pt>
                <c:pt idx="3181">
                  <c:v>40438</c:v>
                </c:pt>
                <c:pt idx="3182">
                  <c:v>40439</c:v>
                </c:pt>
                <c:pt idx="3183">
                  <c:v>40440</c:v>
                </c:pt>
                <c:pt idx="3184">
                  <c:v>40441</c:v>
                </c:pt>
                <c:pt idx="3185">
                  <c:v>40442</c:v>
                </c:pt>
                <c:pt idx="3186">
                  <c:v>40443</c:v>
                </c:pt>
                <c:pt idx="3187">
                  <c:v>40444</c:v>
                </c:pt>
                <c:pt idx="3188">
                  <c:v>40445</c:v>
                </c:pt>
                <c:pt idx="3189">
                  <c:v>40446</c:v>
                </c:pt>
                <c:pt idx="3190">
                  <c:v>40447</c:v>
                </c:pt>
                <c:pt idx="3191">
                  <c:v>40448</c:v>
                </c:pt>
                <c:pt idx="3192">
                  <c:v>40449</c:v>
                </c:pt>
                <c:pt idx="3193">
                  <c:v>40450</c:v>
                </c:pt>
                <c:pt idx="3194">
                  <c:v>40451</c:v>
                </c:pt>
                <c:pt idx="3195">
                  <c:v>40452</c:v>
                </c:pt>
                <c:pt idx="3196">
                  <c:v>40453</c:v>
                </c:pt>
                <c:pt idx="3197">
                  <c:v>40454</c:v>
                </c:pt>
                <c:pt idx="3198">
                  <c:v>40455</c:v>
                </c:pt>
                <c:pt idx="3199">
                  <c:v>40456</c:v>
                </c:pt>
                <c:pt idx="3200">
                  <c:v>40457</c:v>
                </c:pt>
                <c:pt idx="3201">
                  <c:v>40458</c:v>
                </c:pt>
                <c:pt idx="3202">
                  <c:v>40459</c:v>
                </c:pt>
                <c:pt idx="3203">
                  <c:v>40460</c:v>
                </c:pt>
                <c:pt idx="3204">
                  <c:v>40461</c:v>
                </c:pt>
                <c:pt idx="3205">
                  <c:v>40462</c:v>
                </c:pt>
                <c:pt idx="3206">
                  <c:v>40463</c:v>
                </c:pt>
                <c:pt idx="3207">
                  <c:v>40464</c:v>
                </c:pt>
                <c:pt idx="3208">
                  <c:v>40465</c:v>
                </c:pt>
                <c:pt idx="3209">
                  <c:v>40466</c:v>
                </c:pt>
                <c:pt idx="3210">
                  <c:v>40467</c:v>
                </c:pt>
                <c:pt idx="3211">
                  <c:v>40468</c:v>
                </c:pt>
                <c:pt idx="3212">
                  <c:v>40469</c:v>
                </c:pt>
                <c:pt idx="3213">
                  <c:v>40470</c:v>
                </c:pt>
                <c:pt idx="3214">
                  <c:v>40471</c:v>
                </c:pt>
                <c:pt idx="3215">
                  <c:v>40472</c:v>
                </c:pt>
                <c:pt idx="3216">
                  <c:v>40473</c:v>
                </c:pt>
                <c:pt idx="3217">
                  <c:v>40474</c:v>
                </c:pt>
                <c:pt idx="3218">
                  <c:v>40475</c:v>
                </c:pt>
                <c:pt idx="3219">
                  <c:v>40476</c:v>
                </c:pt>
                <c:pt idx="3220">
                  <c:v>40477</c:v>
                </c:pt>
                <c:pt idx="3221">
                  <c:v>40478</c:v>
                </c:pt>
                <c:pt idx="3222">
                  <c:v>40479</c:v>
                </c:pt>
                <c:pt idx="3223">
                  <c:v>40480</c:v>
                </c:pt>
                <c:pt idx="3224">
                  <c:v>40481</c:v>
                </c:pt>
                <c:pt idx="3225">
                  <c:v>40482</c:v>
                </c:pt>
                <c:pt idx="3226">
                  <c:v>40483</c:v>
                </c:pt>
                <c:pt idx="3227">
                  <c:v>40484</c:v>
                </c:pt>
                <c:pt idx="3228">
                  <c:v>40485</c:v>
                </c:pt>
                <c:pt idx="3229">
                  <c:v>40486</c:v>
                </c:pt>
                <c:pt idx="3230">
                  <c:v>40487</c:v>
                </c:pt>
                <c:pt idx="3231">
                  <c:v>40488</c:v>
                </c:pt>
                <c:pt idx="3232">
                  <c:v>40489</c:v>
                </c:pt>
                <c:pt idx="3233">
                  <c:v>40490</c:v>
                </c:pt>
                <c:pt idx="3234">
                  <c:v>40491</c:v>
                </c:pt>
                <c:pt idx="3235">
                  <c:v>40492</c:v>
                </c:pt>
                <c:pt idx="3236">
                  <c:v>40493</c:v>
                </c:pt>
                <c:pt idx="3237">
                  <c:v>40494</c:v>
                </c:pt>
                <c:pt idx="3238">
                  <c:v>40495</c:v>
                </c:pt>
                <c:pt idx="3239">
                  <c:v>40496</c:v>
                </c:pt>
                <c:pt idx="3240">
                  <c:v>40497</c:v>
                </c:pt>
                <c:pt idx="3241">
                  <c:v>40498</c:v>
                </c:pt>
                <c:pt idx="3242">
                  <c:v>40499</c:v>
                </c:pt>
                <c:pt idx="3243">
                  <c:v>40500</c:v>
                </c:pt>
                <c:pt idx="3244">
                  <c:v>40501</c:v>
                </c:pt>
                <c:pt idx="3245">
                  <c:v>40502</c:v>
                </c:pt>
                <c:pt idx="3246">
                  <c:v>40503</c:v>
                </c:pt>
                <c:pt idx="3247">
                  <c:v>40504</c:v>
                </c:pt>
                <c:pt idx="3248">
                  <c:v>40505</c:v>
                </c:pt>
                <c:pt idx="3249">
                  <c:v>40506</c:v>
                </c:pt>
                <c:pt idx="3250">
                  <c:v>40507</c:v>
                </c:pt>
                <c:pt idx="3251">
                  <c:v>40508</c:v>
                </c:pt>
                <c:pt idx="3252">
                  <c:v>40509</c:v>
                </c:pt>
                <c:pt idx="3253">
                  <c:v>40510</c:v>
                </c:pt>
                <c:pt idx="3254">
                  <c:v>40511</c:v>
                </c:pt>
                <c:pt idx="3255">
                  <c:v>40512</c:v>
                </c:pt>
                <c:pt idx="3256">
                  <c:v>40513</c:v>
                </c:pt>
                <c:pt idx="3257">
                  <c:v>40514</c:v>
                </c:pt>
                <c:pt idx="3258">
                  <c:v>40515</c:v>
                </c:pt>
                <c:pt idx="3259">
                  <c:v>40516</c:v>
                </c:pt>
                <c:pt idx="3260">
                  <c:v>40517</c:v>
                </c:pt>
                <c:pt idx="3261">
                  <c:v>40518</c:v>
                </c:pt>
                <c:pt idx="3262">
                  <c:v>40519</c:v>
                </c:pt>
                <c:pt idx="3263">
                  <c:v>40520</c:v>
                </c:pt>
                <c:pt idx="3264">
                  <c:v>40521</c:v>
                </c:pt>
                <c:pt idx="3265">
                  <c:v>40522</c:v>
                </c:pt>
                <c:pt idx="3266">
                  <c:v>40523</c:v>
                </c:pt>
                <c:pt idx="3267">
                  <c:v>40524</c:v>
                </c:pt>
                <c:pt idx="3268">
                  <c:v>40525</c:v>
                </c:pt>
                <c:pt idx="3269">
                  <c:v>40526</c:v>
                </c:pt>
                <c:pt idx="3270">
                  <c:v>40527</c:v>
                </c:pt>
                <c:pt idx="3271">
                  <c:v>40528</c:v>
                </c:pt>
                <c:pt idx="3272">
                  <c:v>40529</c:v>
                </c:pt>
                <c:pt idx="3273">
                  <c:v>40530</c:v>
                </c:pt>
                <c:pt idx="3274">
                  <c:v>40531</c:v>
                </c:pt>
                <c:pt idx="3275">
                  <c:v>40532</c:v>
                </c:pt>
                <c:pt idx="3276">
                  <c:v>40533</c:v>
                </c:pt>
                <c:pt idx="3277">
                  <c:v>40534</c:v>
                </c:pt>
                <c:pt idx="3278">
                  <c:v>40535</c:v>
                </c:pt>
                <c:pt idx="3279">
                  <c:v>40536</c:v>
                </c:pt>
                <c:pt idx="3280">
                  <c:v>40537</c:v>
                </c:pt>
                <c:pt idx="3281">
                  <c:v>40538</c:v>
                </c:pt>
                <c:pt idx="3282">
                  <c:v>40539</c:v>
                </c:pt>
                <c:pt idx="3283">
                  <c:v>40540</c:v>
                </c:pt>
                <c:pt idx="3284">
                  <c:v>40541</c:v>
                </c:pt>
                <c:pt idx="3285">
                  <c:v>40542</c:v>
                </c:pt>
                <c:pt idx="3286">
                  <c:v>40543</c:v>
                </c:pt>
                <c:pt idx="3287">
                  <c:v>40544</c:v>
                </c:pt>
                <c:pt idx="3288">
                  <c:v>40545</c:v>
                </c:pt>
                <c:pt idx="3289">
                  <c:v>40546</c:v>
                </c:pt>
                <c:pt idx="3290">
                  <c:v>40547</c:v>
                </c:pt>
                <c:pt idx="3291">
                  <c:v>40548</c:v>
                </c:pt>
                <c:pt idx="3292">
                  <c:v>40549</c:v>
                </c:pt>
                <c:pt idx="3293">
                  <c:v>40550</c:v>
                </c:pt>
                <c:pt idx="3294">
                  <c:v>40551</c:v>
                </c:pt>
                <c:pt idx="3295">
                  <c:v>40552</c:v>
                </c:pt>
                <c:pt idx="3296">
                  <c:v>40553</c:v>
                </c:pt>
                <c:pt idx="3297">
                  <c:v>40554</c:v>
                </c:pt>
                <c:pt idx="3298">
                  <c:v>40555</c:v>
                </c:pt>
                <c:pt idx="3299">
                  <c:v>40556</c:v>
                </c:pt>
                <c:pt idx="3300">
                  <c:v>40557</c:v>
                </c:pt>
                <c:pt idx="3301">
                  <c:v>40558</c:v>
                </c:pt>
                <c:pt idx="3302">
                  <c:v>40559</c:v>
                </c:pt>
                <c:pt idx="3303">
                  <c:v>40560</c:v>
                </c:pt>
                <c:pt idx="3304">
                  <c:v>40561</c:v>
                </c:pt>
                <c:pt idx="3305">
                  <c:v>40562</c:v>
                </c:pt>
                <c:pt idx="3306">
                  <c:v>40563</c:v>
                </c:pt>
                <c:pt idx="3307">
                  <c:v>40564</c:v>
                </c:pt>
                <c:pt idx="3308">
                  <c:v>40565</c:v>
                </c:pt>
                <c:pt idx="3309">
                  <c:v>40566</c:v>
                </c:pt>
                <c:pt idx="3310">
                  <c:v>40567</c:v>
                </c:pt>
                <c:pt idx="3311">
                  <c:v>40568</c:v>
                </c:pt>
                <c:pt idx="3312">
                  <c:v>40569</c:v>
                </c:pt>
                <c:pt idx="3313">
                  <c:v>40570</c:v>
                </c:pt>
                <c:pt idx="3314">
                  <c:v>40571</c:v>
                </c:pt>
                <c:pt idx="3315">
                  <c:v>40572</c:v>
                </c:pt>
                <c:pt idx="3316">
                  <c:v>40573</c:v>
                </c:pt>
                <c:pt idx="3317">
                  <c:v>40574</c:v>
                </c:pt>
                <c:pt idx="3318">
                  <c:v>40575</c:v>
                </c:pt>
                <c:pt idx="3319">
                  <c:v>40576</c:v>
                </c:pt>
                <c:pt idx="3320">
                  <c:v>40577</c:v>
                </c:pt>
                <c:pt idx="3321">
                  <c:v>40578</c:v>
                </c:pt>
                <c:pt idx="3322">
                  <c:v>40579</c:v>
                </c:pt>
                <c:pt idx="3323">
                  <c:v>40580</c:v>
                </c:pt>
                <c:pt idx="3324">
                  <c:v>40581</c:v>
                </c:pt>
                <c:pt idx="3325">
                  <c:v>40582</c:v>
                </c:pt>
                <c:pt idx="3326">
                  <c:v>40583</c:v>
                </c:pt>
                <c:pt idx="3327">
                  <c:v>40584</c:v>
                </c:pt>
                <c:pt idx="3328">
                  <c:v>40585</c:v>
                </c:pt>
                <c:pt idx="3329">
                  <c:v>40586</c:v>
                </c:pt>
                <c:pt idx="3330">
                  <c:v>40587</c:v>
                </c:pt>
                <c:pt idx="3331">
                  <c:v>40588</c:v>
                </c:pt>
                <c:pt idx="3332">
                  <c:v>40589</c:v>
                </c:pt>
                <c:pt idx="3333">
                  <c:v>40590</c:v>
                </c:pt>
                <c:pt idx="3334">
                  <c:v>40591</c:v>
                </c:pt>
                <c:pt idx="3335">
                  <c:v>40592</c:v>
                </c:pt>
                <c:pt idx="3336">
                  <c:v>40593</c:v>
                </c:pt>
                <c:pt idx="3337">
                  <c:v>40594</c:v>
                </c:pt>
                <c:pt idx="3338">
                  <c:v>40595</c:v>
                </c:pt>
                <c:pt idx="3339">
                  <c:v>40596</c:v>
                </c:pt>
                <c:pt idx="3340">
                  <c:v>40597</c:v>
                </c:pt>
                <c:pt idx="3341">
                  <c:v>40598</c:v>
                </c:pt>
                <c:pt idx="3342">
                  <c:v>40599</c:v>
                </c:pt>
                <c:pt idx="3343">
                  <c:v>40600</c:v>
                </c:pt>
                <c:pt idx="3344">
                  <c:v>40601</c:v>
                </c:pt>
                <c:pt idx="3345">
                  <c:v>40602</c:v>
                </c:pt>
                <c:pt idx="3346">
                  <c:v>40603</c:v>
                </c:pt>
                <c:pt idx="3347">
                  <c:v>40604</c:v>
                </c:pt>
                <c:pt idx="3348">
                  <c:v>40605</c:v>
                </c:pt>
                <c:pt idx="3349">
                  <c:v>40606</c:v>
                </c:pt>
                <c:pt idx="3350">
                  <c:v>40607</c:v>
                </c:pt>
                <c:pt idx="3351">
                  <c:v>40608</c:v>
                </c:pt>
                <c:pt idx="3352">
                  <c:v>40609</c:v>
                </c:pt>
                <c:pt idx="3353">
                  <c:v>40610</c:v>
                </c:pt>
                <c:pt idx="3354">
                  <c:v>40611</c:v>
                </c:pt>
                <c:pt idx="3355">
                  <c:v>40612</c:v>
                </c:pt>
                <c:pt idx="3356">
                  <c:v>40613</c:v>
                </c:pt>
                <c:pt idx="3357">
                  <c:v>40614</c:v>
                </c:pt>
                <c:pt idx="3358">
                  <c:v>40615</c:v>
                </c:pt>
                <c:pt idx="3359">
                  <c:v>40616</c:v>
                </c:pt>
                <c:pt idx="3360">
                  <c:v>40617</c:v>
                </c:pt>
                <c:pt idx="3361">
                  <c:v>40618</c:v>
                </c:pt>
                <c:pt idx="3362">
                  <c:v>40619</c:v>
                </c:pt>
                <c:pt idx="3363">
                  <c:v>40620</c:v>
                </c:pt>
                <c:pt idx="3364">
                  <c:v>40621</c:v>
                </c:pt>
                <c:pt idx="3365">
                  <c:v>40622</c:v>
                </c:pt>
                <c:pt idx="3366">
                  <c:v>40623</c:v>
                </c:pt>
                <c:pt idx="3367">
                  <c:v>40624</c:v>
                </c:pt>
                <c:pt idx="3368">
                  <c:v>40625</c:v>
                </c:pt>
                <c:pt idx="3369">
                  <c:v>40626</c:v>
                </c:pt>
                <c:pt idx="3370">
                  <c:v>40627</c:v>
                </c:pt>
                <c:pt idx="3371">
                  <c:v>40628</c:v>
                </c:pt>
                <c:pt idx="3372">
                  <c:v>40629</c:v>
                </c:pt>
                <c:pt idx="3373">
                  <c:v>40630</c:v>
                </c:pt>
                <c:pt idx="3374">
                  <c:v>40631</c:v>
                </c:pt>
                <c:pt idx="3375">
                  <c:v>40632</c:v>
                </c:pt>
                <c:pt idx="3376">
                  <c:v>40633</c:v>
                </c:pt>
                <c:pt idx="3377">
                  <c:v>40634</c:v>
                </c:pt>
                <c:pt idx="3378">
                  <c:v>40635</c:v>
                </c:pt>
                <c:pt idx="3379">
                  <c:v>40636</c:v>
                </c:pt>
                <c:pt idx="3380">
                  <c:v>40637</c:v>
                </c:pt>
                <c:pt idx="3381">
                  <c:v>40638</c:v>
                </c:pt>
                <c:pt idx="3382">
                  <c:v>40639</c:v>
                </c:pt>
                <c:pt idx="3383">
                  <c:v>40640</c:v>
                </c:pt>
                <c:pt idx="3384">
                  <c:v>40641</c:v>
                </c:pt>
                <c:pt idx="3385">
                  <c:v>40642</c:v>
                </c:pt>
                <c:pt idx="3386">
                  <c:v>40643</c:v>
                </c:pt>
                <c:pt idx="3387">
                  <c:v>40644</c:v>
                </c:pt>
                <c:pt idx="3388">
                  <c:v>40645</c:v>
                </c:pt>
                <c:pt idx="3389">
                  <c:v>40646</c:v>
                </c:pt>
                <c:pt idx="3390">
                  <c:v>40647</c:v>
                </c:pt>
                <c:pt idx="3391">
                  <c:v>40648</c:v>
                </c:pt>
                <c:pt idx="3392">
                  <c:v>40649</c:v>
                </c:pt>
                <c:pt idx="3393">
                  <c:v>40650</c:v>
                </c:pt>
                <c:pt idx="3394">
                  <c:v>40651</c:v>
                </c:pt>
                <c:pt idx="3395">
                  <c:v>40652</c:v>
                </c:pt>
                <c:pt idx="3396">
                  <c:v>40653</c:v>
                </c:pt>
                <c:pt idx="3397">
                  <c:v>40654</c:v>
                </c:pt>
                <c:pt idx="3398">
                  <c:v>40655</c:v>
                </c:pt>
                <c:pt idx="3399">
                  <c:v>40656</c:v>
                </c:pt>
                <c:pt idx="3400">
                  <c:v>40657</c:v>
                </c:pt>
                <c:pt idx="3401">
                  <c:v>40658</c:v>
                </c:pt>
                <c:pt idx="3402">
                  <c:v>40659</c:v>
                </c:pt>
                <c:pt idx="3403">
                  <c:v>40660</c:v>
                </c:pt>
                <c:pt idx="3404">
                  <c:v>40661</c:v>
                </c:pt>
                <c:pt idx="3405">
                  <c:v>40662</c:v>
                </c:pt>
                <c:pt idx="3406">
                  <c:v>40663</c:v>
                </c:pt>
                <c:pt idx="3407">
                  <c:v>40664</c:v>
                </c:pt>
                <c:pt idx="3408">
                  <c:v>40665</c:v>
                </c:pt>
                <c:pt idx="3409">
                  <c:v>40666</c:v>
                </c:pt>
                <c:pt idx="3410">
                  <c:v>40667</c:v>
                </c:pt>
                <c:pt idx="3411">
                  <c:v>40668</c:v>
                </c:pt>
                <c:pt idx="3412">
                  <c:v>40669</c:v>
                </c:pt>
                <c:pt idx="3413">
                  <c:v>40670</c:v>
                </c:pt>
                <c:pt idx="3414">
                  <c:v>40671</c:v>
                </c:pt>
                <c:pt idx="3415">
                  <c:v>40672</c:v>
                </c:pt>
                <c:pt idx="3416">
                  <c:v>40673</c:v>
                </c:pt>
                <c:pt idx="3417">
                  <c:v>40674</c:v>
                </c:pt>
                <c:pt idx="3418">
                  <c:v>40675</c:v>
                </c:pt>
                <c:pt idx="3419">
                  <c:v>40676</c:v>
                </c:pt>
                <c:pt idx="3420">
                  <c:v>40677</c:v>
                </c:pt>
                <c:pt idx="3421">
                  <c:v>40678</c:v>
                </c:pt>
                <c:pt idx="3422">
                  <c:v>40679</c:v>
                </c:pt>
                <c:pt idx="3423">
                  <c:v>40680</c:v>
                </c:pt>
                <c:pt idx="3424">
                  <c:v>40681</c:v>
                </c:pt>
                <c:pt idx="3425">
                  <c:v>40682</c:v>
                </c:pt>
                <c:pt idx="3426">
                  <c:v>40683</c:v>
                </c:pt>
                <c:pt idx="3427">
                  <c:v>40684</c:v>
                </c:pt>
                <c:pt idx="3428">
                  <c:v>40685</c:v>
                </c:pt>
                <c:pt idx="3429">
                  <c:v>40686</c:v>
                </c:pt>
                <c:pt idx="3430">
                  <c:v>40687</c:v>
                </c:pt>
                <c:pt idx="3431">
                  <c:v>40688</c:v>
                </c:pt>
                <c:pt idx="3432">
                  <c:v>40689</c:v>
                </c:pt>
                <c:pt idx="3433">
                  <c:v>40690</c:v>
                </c:pt>
                <c:pt idx="3434">
                  <c:v>40691</c:v>
                </c:pt>
                <c:pt idx="3435">
                  <c:v>40692</c:v>
                </c:pt>
                <c:pt idx="3436">
                  <c:v>40693</c:v>
                </c:pt>
                <c:pt idx="3437">
                  <c:v>40694</c:v>
                </c:pt>
                <c:pt idx="3438">
                  <c:v>40695</c:v>
                </c:pt>
                <c:pt idx="3439">
                  <c:v>40696</c:v>
                </c:pt>
                <c:pt idx="3440">
                  <c:v>40697</c:v>
                </c:pt>
                <c:pt idx="3441">
                  <c:v>40698</c:v>
                </c:pt>
                <c:pt idx="3442">
                  <c:v>40699</c:v>
                </c:pt>
                <c:pt idx="3443">
                  <c:v>40700</c:v>
                </c:pt>
                <c:pt idx="3444">
                  <c:v>40701</c:v>
                </c:pt>
                <c:pt idx="3445">
                  <c:v>40702</c:v>
                </c:pt>
                <c:pt idx="3446">
                  <c:v>40703</c:v>
                </c:pt>
                <c:pt idx="3447">
                  <c:v>40704</c:v>
                </c:pt>
                <c:pt idx="3448">
                  <c:v>40705</c:v>
                </c:pt>
                <c:pt idx="3449">
                  <c:v>40706</c:v>
                </c:pt>
                <c:pt idx="3450">
                  <c:v>40707</c:v>
                </c:pt>
                <c:pt idx="3451">
                  <c:v>40708</c:v>
                </c:pt>
                <c:pt idx="3452">
                  <c:v>40709</c:v>
                </c:pt>
                <c:pt idx="3453">
                  <c:v>40710</c:v>
                </c:pt>
                <c:pt idx="3454">
                  <c:v>40711</c:v>
                </c:pt>
                <c:pt idx="3455">
                  <c:v>40712</c:v>
                </c:pt>
                <c:pt idx="3456">
                  <c:v>40713</c:v>
                </c:pt>
                <c:pt idx="3457">
                  <c:v>40714</c:v>
                </c:pt>
                <c:pt idx="3458">
                  <c:v>40715</c:v>
                </c:pt>
                <c:pt idx="3459">
                  <c:v>40716</c:v>
                </c:pt>
                <c:pt idx="3460">
                  <c:v>40717</c:v>
                </c:pt>
                <c:pt idx="3461">
                  <c:v>40718</c:v>
                </c:pt>
                <c:pt idx="3462">
                  <c:v>40719</c:v>
                </c:pt>
                <c:pt idx="3463">
                  <c:v>40720</c:v>
                </c:pt>
                <c:pt idx="3464">
                  <c:v>40721</c:v>
                </c:pt>
                <c:pt idx="3465">
                  <c:v>40722</c:v>
                </c:pt>
                <c:pt idx="3466">
                  <c:v>40723</c:v>
                </c:pt>
                <c:pt idx="3467">
                  <c:v>40724</c:v>
                </c:pt>
                <c:pt idx="3468">
                  <c:v>40725</c:v>
                </c:pt>
                <c:pt idx="3469">
                  <c:v>40726</c:v>
                </c:pt>
                <c:pt idx="3470">
                  <c:v>40727</c:v>
                </c:pt>
                <c:pt idx="3471">
                  <c:v>40728</c:v>
                </c:pt>
                <c:pt idx="3472">
                  <c:v>40729</c:v>
                </c:pt>
                <c:pt idx="3473">
                  <c:v>40730</c:v>
                </c:pt>
                <c:pt idx="3474">
                  <c:v>40731</c:v>
                </c:pt>
                <c:pt idx="3475">
                  <c:v>40732</c:v>
                </c:pt>
                <c:pt idx="3476">
                  <c:v>40733</c:v>
                </c:pt>
                <c:pt idx="3477">
                  <c:v>40734</c:v>
                </c:pt>
                <c:pt idx="3478">
                  <c:v>40735</c:v>
                </c:pt>
                <c:pt idx="3479">
                  <c:v>40736</c:v>
                </c:pt>
                <c:pt idx="3480">
                  <c:v>40737</c:v>
                </c:pt>
                <c:pt idx="3481">
                  <c:v>40738</c:v>
                </c:pt>
                <c:pt idx="3482">
                  <c:v>40739</c:v>
                </c:pt>
                <c:pt idx="3483">
                  <c:v>40740</c:v>
                </c:pt>
                <c:pt idx="3484">
                  <c:v>40741</c:v>
                </c:pt>
                <c:pt idx="3485">
                  <c:v>40742</c:v>
                </c:pt>
                <c:pt idx="3486">
                  <c:v>40743</c:v>
                </c:pt>
                <c:pt idx="3487">
                  <c:v>40744</c:v>
                </c:pt>
                <c:pt idx="3488">
                  <c:v>40745</c:v>
                </c:pt>
                <c:pt idx="3489">
                  <c:v>40746</c:v>
                </c:pt>
                <c:pt idx="3490">
                  <c:v>40747</c:v>
                </c:pt>
                <c:pt idx="3491">
                  <c:v>40748</c:v>
                </c:pt>
                <c:pt idx="3492">
                  <c:v>40749</c:v>
                </c:pt>
                <c:pt idx="3493">
                  <c:v>40750</c:v>
                </c:pt>
                <c:pt idx="3494">
                  <c:v>40751</c:v>
                </c:pt>
                <c:pt idx="3495">
                  <c:v>40752</c:v>
                </c:pt>
                <c:pt idx="3496">
                  <c:v>40753</c:v>
                </c:pt>
                <c:pt idx="3497">
                  <c:v>40754</c:v>
                </c:pt>
                <c:pt idx="3498">
                  <c:v>40755</c:v>
                </c:pt>
                <c:pt idx="3499">
                  <c:v>40756</c:v>
                </c:pt>
                <c:pt idx="3500">
                  <c:v>40757</c:v>
                </c:pt>
                <c:pt idx="3501">
                  <c:v>40758</c:v>
                </c:pt>
                <c:pt idx="3502">
                  <c:v>40759</c:v>
                </c:pt>
                <c:pt idx="3503">
                  <c:v>40760</c:v>
                </c:pt>
                <c:pt idx="3504">
                  <c:v>40761</c:v>
                </c:pt>
                <c:pt idx="3505">
                  <c:v>40762</c:v>
                </c:pt>
                <c:pt idx="3506">
                  <c:v>40763</c:v>
                </c:pt>
                <c:pt idx="3507">
                  <c:v>40764</c:v>
                </c:pt>
                <c:pt idx="3508">
                  <c:v>40765</c:v>
                </c:pt>
                <c:pt idx="3509">
                  <c:v>40766</c:v>
                </c:pt>
                <c:pt idx="3510">
                  <c:v>40767</c:v>
                </c:pt>
                <c:pt idx="3511">
                  <c:v>40768</c:v>
                </c:pt>
                <c:pt idx="3512">
                  <c:v>40769</c:v>
                </c:pt>
                <c:pt idx="3513">
                  <c:v>40770</c:v>
                </c:pt>
                <c:pt idx="3514">
                  <c:v>40771</c:v>
                </c:pt>
                <c:pt idx="3515">
                  <c:v>40772</c:v>
                </c:pt>
                <c:pt idx="3516">
                  <c:v>40773</c:v>
                </c:pt>
                <c:pt idx="3517">
                  <c:v>40774</c:v>
                </c:pt>
                <c:pt idx="3518">
                  <c:v>40775</c:v>
                </c:pt>
                <c:pt idx="3519">
                  <c:v>40776</c:v>
                </c:pt>
                <c:pt idx="3520">
                  <c:v>40777</c:v>
                </c:pt>
                <c:pt idx="3521">
                  <c:v>40778</c:v>
                </c:pt>
                <c:pt idx="3522">
                  <c:v>40779</c:v>
                </c:pt>
                <c:pt idx="3523">
                  <c:v>40780</c:v>
                </c:pt>
                <c:pt idx="3524">
                  <c:v>40781</c:v>
                </c:pt>
                <c:pt idx="3525">
                  <c:v>40782</c:v>
                </c:pt>
                <c:pt idx="3526">
                  <c:v>40783</c:v>
                </c:pt>
                <c:pt idx="3527">
                  <c:v>40784</c:v>
                </c:pt>
                <c:pt idx="3528">
                  <c:v>40785</c:v>
                </c:pt>
                <c:pt idx="3529">
                  <c:v>40786</c:v>
                </c:pt>
                <c:pt idx="3530">
                  <c:v>40787</c:v>
                </c:pt>
                <c:pt idx="3531">
                  <c:v>40788</c:v>
                </c:pt>
                <c:pt idx="3532">
                  <c:v>40789</c:v>
                </c:pt>
                <c:pt idx="3533">
                  <c:v>40790</c:v>
                </c:pt>
                <c:pt idx="3534">
                  <c:v>40791</c:v>
                </c:pt>
                <c:pt idx="3535">
                  <c:v>40792</c:v>
                </c:pt>
                <c:pt idx="3536">
                  <c:v>40793</c:v>
                </c:pt>
                <c:pt idx="3537">
                  <c:v>40794</c:v>
                </c:pt>
                <c:pt idx="3538">
                  <c:v>40795</c:v>
                </c:pt>
                <c:pt idx="3539">
                  <c:v>40796</c:v>
                </c:pt>
                <c:pt idx="3540">
                  <c:v>40797</c:v>
                </c:pt>
                <c:pt idx="3541">
                  <c:v>40798</c:v>
                </c:pt>
                <c:pt idx="3542">
                  <c:v>40799</c:v>
                </c:pt>
                <c:pt idx="3543">
                  <c:v>40800</c:v>
                </c:pt>
                <c:pt idx="3544">
                  <c:v>40801</c:v>
                </c:pt>
                <c:pt idx="3545">
                  <c:v>40802</c:v>
                </c:pt>
                <c:pt idx="3546">
                  <c:v>40803</c:v>
                </c:pt>
                <c:pt idx="3547">
                  <c:v>40804</c:v>
                </c:pt>
                <c:pt idx="3548">
                  <c:v>40805</c:v>
                </c:pt>
                <c:pt idx="3549">
                  <c:v>40806</c:v>
                </c:pt>
                <c:pt idx="3550">
                  <c:v>40807</c:v>
                </c:pt>
                <c:pt idx="3551">
                  <c:v>40808</c:v>
                </c:pt>
                <c:pt idx="3552">
                  <c:v>40809</c:v>
                </c:pt>
                <c:pt idx="3553">
                  <c:v>40810</c:v>
                </c:pt>
                <c:pt idx="3554">
                  <c:v>40811</c:v>
                </c:pt>
                <c:pt idx="3555">
                  <c:v>40812</c:v>
                </c:pt>
                <c:pt idx="3556">
                  <c:v>40813</c:v>
                </c:pt>
                <c:pt idx="3557">
                  <c:v>40814</c:v>
                </c:pt>
                <c:pt idx="3558">
                  <c:v>40815</c:v>
                </c:pt>
                <c:pt idx="3559">
                  <c:v>40816</c:v>
                </c:pt>
                <c:pt idx="3560">
                  <c:v>40817</c:v>
                </c:pt>
                <c:pt idx="3561">
                  <c:v>40818</c:v>
                </c:pt>
                <c:pt idx="3562">
                  <c:v>40819</c:v>
                </c:pt>
                <c:pt idx="3563">
                  <c:v>40820</c:v>
                </c:pt>
                <c:pt idx="3564">
                  <c:v>40821</c:v>
                </c:pt>
                <c:pt idx="3565">
                  <c:v>40822</c:v>
                </c:pt>
                <c:pt idx="3566">
                  <c:v>40823</c:v>
                </c:pt>
                <c:pt idx="3567">
                  <c:v>40824</c:v>
                </c:pt>
                <c:pt idx="3568">
                  <c:v>40825</c:v>
                </c:pt>
                <c:pt idx="3569">
                  <c:v>40826</c:v>
                </c:pt>
                <c:pt idx="3570">
                  <c:v>40827</c:v>
                </c:pt>
                <c:pt idx="3571">
                  <c:v>40828</c:v>
                </c:pt>
                <c:pt idx="3572">
                  <c:v>40829</c:v>
                </c:pt>
                <c:pt idx="3573">
                  <c:v>40830</c:v>
                </c:pt>
                <c:pt idx="3574">
                  <c:v>40831</c:v>
                </c:pt>
                <c:pt idx="3575">
                  <c:v>40832</c:v>
                </c:pt>
                <c:pt idx="3576">
                  <c:v>40833</c:v>
                </c:pt>
                <c:pt idx="3577">
                  <c:v>40834</c:v>
                </c:pt>
                <c:pt idx="3578">
                  <c:v>40835</c:v>
                </c:pt>
                <c:pt idx="3579">
                  <c:v>40836</c:v>
                </c:pt>
                <c:pt idx="3580">
                  <c:v>40837</c:v>
                </c:pt>
                <c:pt idx="3581">
                  <c:v>40838</c:v>
                </c:pt>
                <c:pt idx="3582">
                  <c:v>40839</c:v>
                </c:pt>
                <c:pt idx="3583">
                  <c:v>40840</c:v>
                </c:pt>
                <c:pt idx="3584">
                  <c:v>40841</c:v>
                </c:pt>
                <c:pt idx="3585">
                  <c:v>40842</c:v>
                </c:pt>
                <c:pt idx="3586">
                  <c:v>40843</c:v>
                </c:pt>
                <c:pt idx="3587">
                  <c:v>40844</c:v>
                </c:pt>
                <c:pt idx="3588">
                  <c:v>40845</c:v>
                </c:pt>
                <c:pt idx="3589">
                  <c:v>40846</c:v>
                </c:pt>
                <c:pt idx="3590">
                  <c:v>40847</c:v>
                </c:pt>
                <c:pt idx="3591">
                  <c:v>40848</c:v>
                </c:pt>
                <c:pt idx="3592">
                  <c:v>40849</c:v>
                </c:pt>
                <c:pt idx="3593">
                  <c:v>40850</c:v>
                </c:pt>
                <c:pt idx="3594">
                  <c:v>40851</c:v>
                </c:pt>
                <c:pt idx="3595">
                  <c:v>40852</c:v>
                </c:pt>
                <c:pt idx="3596">
                  <c:v>40853</c:v>
                </c:pt>
                <c:pt idx="3597">
                  <c:v>40854</c:v>
                </c:pt>
                <c:pt idx="3598">
                  <c:v>40855</c:v>
                </c:pt>
                <c:pt idx="3599">
                  <c:v>40856</c:v>
                </c:pt>
                <c:pt idx="3600">
                  <c:v>40857</c:v>
                </c:pt>
                <c:pt idx="3601">
                  <c:v>40858</c:v>
                </c:pt>
                <c:pt idx="3602">
                  <c:v>40859</c:v>
                </c:pt>
                <c:pt idx="3603">
                  <c:v>40860</c:v>
                </c:pt>
                <c:pt idx="3604">
                  <c:v>40861</c:v>
                </c:pt>
                <c:pt idx="3605">
                  <c:v>40862</c:v>
                </c:pt>
                <c:pt idx="3606">
                  <c:v>40863</c:v>
                </c:pt>
                <c:pt idx="3607">
                  <c:v>40864</c:v>
                </c:pt>
                <c:pt idx="3608">
                  <c:v>40865</c:v>
                </c:pt>
                <c:pt idx="3609">
                  <c:v>40866</c:v>
                </c:pt>
                <c:pt idx="3610">
                  <c:v>40867</c:v>
                </c:pt>
                <c:pt idx="3611">
                  <c:v>40868</c:v>
                </c:pt>
                <c:pt idx="3612">
                  <c:v>40869</c:v>
                </c:pt>
                <c:pt idx="3613">
                  <c:v>40870</c:v>
                </c:pt>
                <c:pt idx="3614">
                  <c:v>40871</c:v>
                </c:pt>
                <c:pt idx="3615">
                  <c:v>40872</c:v>
                </c:pt>
                <c:pt idx="3616">
                  <c:v>40873</c:v>
                </c:pt>
                <c:pt idx="3617">
                  <c:v>40874</c:v>
                </c:pt>
                <c:pt idx="3618">
                  <c:v>40875</c:v>
                </c:pt>
                <c:pt idx="3619">
                  <c:v>40876</c:v>
                </c:pt>
                <c:pt idx="3620">
                  <c:v>40877</c:v>
                </c:pt>
                <c:pt idx="3621">
                  <c:v>40878</c:v>
                </c:pt>
                <c:pt idx="3622">
                  <c:v>40879</c:v>
                </c:pt>
                <c:pt idx="3623">
                  <c:v>40880</c:v>
                </c:pt>
                <c:pt idx="3624">
                  <c:v>40881</c:v>
                </c:pt>
                <c:pt idx="3625">
                  <c:v>40882</c:v>
                </c:pt>
                <c:pt idx="3626">
                  <c:v>40883</c:v>
                </c:pt>
                <c:pt idx="3627">
                  <c:v>40884</c:v>
                </c:pt>
                <c:pt idx="3628">
                  <c:v>40885</c:v>
                </c:pt>
                <c:pt idx="3629">
                  <c:v>40886</c:v>
                </c:pt>
                <c:pt idx="3630">
                  <c:v>40887</c:v>
                </c:pt>
                <c:pt idx="3631">
                  <c:v>40888</c:v>
                </c:pt>
                <c:pt idx="3632">
                  <c:v>40889</c:v>
                </c:pt>
                <c:pt idx="3633">
                  <c:v>40890</c:v>
                </c:pt>
                <c:pt idx="3634">
                  <c:v>40891</c:v>
                </c:pt>
                <c:pt idx="3635">
                  <c:v>40892</c:v>
                </c:pt>
                <c:pt idx="3636">
                  <c:v>40893</c:v>
                </c:pt>
                <c:pt idx="3637">
                  <c:v>40894</c:v>
                </c:pt>
                <c:pt idx="3638">
                  <c:v>40895</c:v>
                </c:pt>
                <c:pt idx="3639">
                  <c:v>40896</c:v>
                </c:pt>
                <c:pt idx="3640">
                  <c:v>40897</c:v>
                </c:pt>
                <c:pt idx="3641">
                  <c:v>40898</c:v>
                </c:pt>
                <c:pt idx="3642">
                  <c:v>40899</c:v>
                </c:pt>
                <c:pt idx="3643">
                  <c:v>40900</c:v>
                </c:pt>
                <c:pt idx="3644">
                  <c:v>40901</c:v>
                </c:pt>
                <c:pt idx="3645">
                  <c:v>40902</c:v>
                </c:pt>
                <c:pt idx="3646">
                  <c:v>40903</c:v>
                </c:pt>
                <c:pt idx="3647">
                  <c:v>40904</c:v>
                </c:pt>
                <c:pt idx="3648">
                  <c:v>40905</c:v>
                </c:pt>
                <c:pt idx="3649">
                  <c:v>40906</c:v>
                </c:pt>
                <c:pt idx="3650">
                  <c:v>40907</c:v>
                </c:pt>
                <c:pt idx="3651">
                  <c:v>40908</c:v>
                </c:pt>
                <c:pt idx="3652">
                  <c:v>40909</c:v>
                </c:pt>
                <c:pt idx="3653">
                  <c:v>40910</c:v>
                </c:pt>
                <c:pt idx="3654">
                  <c:v>40911</c:v>
                </c:pt>
                <c:pt idx="3655">
                  <c:v>40912</c:v>
                </c:pt>
                <c:pt idx="3656">
                  <c:v>40913</c:v>
                </c:pt>
                <c:pt idx="3657">
                  <c:v>40914</c:v>
                </c:pt>
                <c:pt idx="3658">
                  <c:v>40915</c:v>
                </c:pt>
                <c:pt idx="3659">
                  <c:v>40916</c:v>
                </c:pt>
                <c:pt idx="3660">
                  <c:v>40917</c:v>
                </c:pt>
                <c:pt idx="3661">
                  <c:v>40918</c:v>
                </c:pt>
                <c:pt idx="3662">
                  <c:v>40919</c:v>
                </c:pt>
                <c:pt idx="3663">
                  <c:v>40920</c:v>
                </c:pt>
                <c:pt idx="3664">
                  <c:v>40921</c:v>
                </c:pt>
                <c:pt idx="3665">
                  <c:v>40922</c:v>
                </c:pt>
                <c:pt idx="3666">
                  <c:v>40923</c:v>
                </c:pt>
                <c:pt idx="3667">
                  <c:v>40924</c:v>
                </c:pt>
                <c:pt idx="3668">
                  <c:v>40925</c:v>
                </c:pt>
                <c:pt idx="3669">
                  <c:v>40926</c:v>
                </c:pt>
                <c:pt idx="3670">
                  <c:v>40927</c:v>
                </c:pt>
                <c:pt idx="3671">
                  <c:v>40928</c:v>
                </c:pt>
                <c:pt idx="3672">
                  <c:v>40929</c:v>
                </c:pt>
                <c:pt idx="3673">
                  <c:v>40930</c:v>
                </c:pt>
                <c:pt idx="3674">
                  <c:v>40931</c:v>
                </c:pt>
                <c:pt idx="3675">
                  <c:v>40932</c:v>
                </c:pt>
                <c:pt idx="3676">
                  <c:v>40933</c:v>
                </c:pt>
                <c:pt idx="3677">
                  <c:v>40934</c:v>
                </c:pt>
                <c:pt idx="3678">
                  <c:v>40935</c:v>
                </c:pt>
                <c:pt idx="3679">
                  <c:v>40936</c:v>
                </c:pt>
                <c:pt idx="3680">
                  <c:v>40937</c:v>
                </c:pt>
                <c:pt idx="3681">
                  <c:v>40938</c:v>
                </c:pt>
                <c:pt idx="3682">
                  <c:v>40939</c:v>
                </c:pt>
                <c:pt idx="3683">
                  <c:v>40940</c:v>
                </c:pt>
                <c:pt idx="3684">
                  <c:v>40941</c:v>
                </c:pt>
                <c:pt idx="3685">
                  <c:v>40942</c:v>
                </c:pt>
                <c:pt idx="3686">
                  <c:v>40943</c:v>
                </c:pt>
                <c:pt idx="3687">
                  <c:v>40944</c:v>
                </c:pt>
                <c:pt idx="3688">
                  <c:v>40945</c:v>
                </c:pt>
                <c:pt idx="3689">
                  <c:v>40946</c:v>
                </c:pt>
                <c:pt idx="3690">
                  <c:v>40947</c:v>
                </c:pt>
                <c:pt idx="3691">
                  <c:v>40948</c:v>
                </c:pt>
                <c:pt idx="3692">
                  <c:v>40949</c:v>
                </c:pt>
                <c:pt idx="3693">
                  <c:v>40950</c:v>
                </c:pt>
                <c:pt idx="3694">
                  <c:v>40951</c:v>
                </c:pt>
                <c:pt idx="3695">
                  <c:v>40952</c:v>
                </c:pt>
                <c:pt idx="3696">
                  <c:v>40953</c:v>
                </c:pt>
                <c:pt idx="3697">
                  <c:v>40954</c:v>
                </c:pt>
                <c:pt idx="3698">
                  <c:v>40955</c:v>
                </c:pt>
                <c:pt idx="3699">
                  <c:v>40956</c:v>
                </c:pt>
                <c:pt idx="3700">
                  <c:v>40957</c:v>
                </c:pt>
                <c:pt idx="3701">
                  <c:v>40958</c:v>
                </c:pt>
                <c:pt idx="3702">
                  <c:v>40959</c:v>
                </c:pt>
                <c:pt idx="3703">
                  <c:v>40960</c:v>
                </c:pt>
                <c:pt idx="3704">
                  <c:v>40961</c:v>
                </c:pt>
                <c:pt idx="3705">
                  <c:v>40962</c:v>
                </c:pt>
                <c:pt idx="3706">
                  <c:v>40963</c:v>
                </c:pt>
                <c:pt idx="3707">
                  <c:v>40964</c:v>
                </c:pt>
                <c:pt idx="3708">
                  <c:v>40965</c:v>
                </c:pt>
                <c:pt idx="3709">
                  <c:v>40966</c:v>
                </c:pt>
                <c:pt idx="3710">
                  <c:v>40967</c:v>
                </c:pt>
                <c:pt idx="3711">
                  <c:v>40968</c:v>
                </c:pt>
                <c:pt idx="3712">
                  <c:v>40969</c:v>
                </c:pt>
                <c:pt idx="3713">
                  <c:v>40970</c:v>
                </c:pt>
                <c:pt idx="3714">
                  <c:v>40971</c:v>
                </c:pt>
                <c:pt idx="3715">
                  <c:v>40972</c:v>
                </c:pt>
                <c:pt idx="3716">
                  <c:v>40973</c:v>
                </c:pt>
                <c:pt idx="3717">
                  <c:v>40974</c:v>
                </c:pt>
                <c:pt idx="3718">
                  <c:v>40975</c:v>
                </c:pt>
                <c:pt idx="3719">
                  <c:v>40976</c:v>
                </c:pt>
                <c:pt idx="3720">
                  <c:v>40977</c:v>
                </c:pt>
                <c:pt idx="3721">
                  <c:v>40978</c:v>
                </c:pt>
                <c:pt idx="3722">
                  <c:v>40979</c:v>
                </c:pt>
                <c:pt idx="3723">
                  <c:v>40980</c:v>
                </c:pt>
                <c:pt idx="3724">
                  <c:v>40981</c:v>
                </c:pt>
                <c:pt idx="3725">
                  <c:v>40982</c:v>
                </c:pt>
                <c:pt idx="3726">
                  <c:v>40983</c:v>
                </c:pt>
                <c:pt idx="3727">
                  <c:v>40984</c:v>
                </c:pt>
                <c:pt idx="3728">
                  <c:v>40985</c:v>
                </c:pt>
                <c:pt idx="3729">
                  <c:v>40986</c:v>
                </c:pt>
                <c:pt idx="3730">
                  <c:v>40987</c:v>
                </c:pt>
                <c:pt idx="3731">
                  <c:v>40988</c:v>
                </c:pt>
                <c:pt idx="3732">
                  <c:v>40989</c:v>
                </c:pt>
                <c:pt idx="3733">
                  <c:v>40990</c:v>
                </c:pt>
                <c:pt idx="3734">
                  <c:v>40991</c:v>
                </c:pt>
                <c:pt idx="3735">
                  <c:v>40992</c:v>
                </c:pt>
                <c:pt idx="3736">
                  <c:v>40993</c:v>
                </c:pt>
                <c:pt idx="3737">
                  <c:v>40994</c:v>
                </c:pt>
                <c:pt idx="3738">
                  <c:v>40995</c:v>
                </c:pt>
                <c:pt idx="3739">
                  <c:v>40996</c:v>
                </c:pt>
                <c:pt idx="3740">
                  <c:v>40997</c:v>
                </c:pt>
                <c:pt idx="3741">
                  <c:v>40998</c:v>
                </c:pt>
                <c:pt idx="3742">
                  <c:v>40999</c:v>
                </c:pt>
                <c:pt idx="3743">
                  <c:v>41000</c:v>
                </c:pt>
                <c:pt idx="3744">
                  <c:v>41001</c:v>
                </c:pt>
                <c:pt idx="3745">
                  <c:v>41002</c:v>
                </c:pt>
                <c:pt idx="3746">
                  <c:v>41003</c:v>
                </c:pt>
                <c:pt idx="3747">
                  <c:v>41004</c:v>
                </c:pt>
                <c:pt idx="3748">
                  <c:v>41005</c:v>
                </c:pt>
                <c:pt idx="3749">
                  <c:v>41006</c:v>
                </c:pt>
                <c:pt idx="3750">
                  <c:v>41007</c:v>
                </c:pt>
                <c:pt idx="3751">
                  <c:v>41008</c:v>
                </c:pt>
                <c:pt idx="3752">
                  <c:v>41009</c:v>
                </c:pt>
                <c:pt idx="3753">
                  <c:v>41010</c:v>
                </c:pt>
                <c:pt idx="3754">
                  <c:v>41011</c:v>
                </c:pt>
                <c:pt idx="3755">
                  <c:v>41012</c:v>
                </c:pt>
                <c:pt idx="3756">
                  <c:v>41013</c:v>
                </c:pt>
                <c:pt idx="3757">
                  <c:v>41014</c:v>
                </c:pt>
                <c:pt idx="3758">
                  <c:v>41015</c:v>
                </c:pt>
                <c:pt idx="3759">
                  <c:v>41016</c:v>
                </c:pt>
                <c:pt idx="3760">
                  <c:v>41017</c:v>
                </c:pt>
                <c:pt idx="3761">
                  <c:v>41018</c:v>
                </c:pt>
                <c:pt idx="3762">
                  <c:v>41019</c:v>
                </c:pt>
                <c:pt idx="3763">
                  <c:v>41020</c:v>
                </c:pt>
                <c:pt idx="3764">
                  <c:v>41021</c:v>
                </c:pt>
                <c:pt idx="3765">
                  <c:v>41022</c:v>
                </c:pt>
                <c:pt idx="3766">
                  <c:v>41023</c:v>
                </c:pt>
                <c:pt idx="3767">
                  <c:v>41024</c:v>
                </c:pt>
                <c:pt idx="3768">
                  <c:v>41025</c:v>
                </c:pt>
                <c:pt idx="3769">
                  <c:v>41026</c:v>
                </c:pt>
                <c:pt idx="3770">
                  <c:v>41027</c:v>
                </c:pt>
                <c:pt idx="3771">
                  <c:v>41028</c:v>
                </c:pt>
                <c:pt idx="3772">
                  <c:v>41029</c:v>
                </c:pt>
                <c:pt idx="3773">
                  <c:v>41030</c:v>
                </c:pt>
                <c:pt idx="3774">
                  <c:v>41031</c:v>
                </c:pt>
                <c:pt idx="3775">
                  <c:v>41032</c:v>
                </c:pt>
                <c:pt idx="3776">
                  <c:v>41033</c:v>
                </c:pt>
                <c:pt idx="3777">
                  <c:v>41034</c:v>
                </c:pt>
                <c:pt idx="3778">
                  <c:v>41035</c:v>
                </c:pt>
                <c:pt idx="3779">
                  <c:v>41036</c:v>
                </c:pt>
                <c:pt idx="3780">
                  <c:v>41037</c:v>
                </c:pt>
                <c:pt idx="3781">
                  <c:v>41038</c:v>
                </c:pt>
                <c:pt idx="3782">
                  <c:v>41039</c:v>
                </c:pt>
                <c:pt idx="3783">
                  <c:v>41040</c:v>
                </c:pt>
                <c:pt idx="3784">
                  <c:v>41041</c:v>
                </c:pt>
                <c:pt idx="3785">
                  <c:v>41042</c:v>
                </c:pt>
                <c:pt idx="3786">
                  <c:v>41043</c:v>
                </c:pt>
                <c:pt idx="3787">
                  <c:v>41044</c:v>
                </c:pt>
                <c:pt idx="3788">
                  <c:v>41045</c:v>
                </c:pt>
                <c:pt idx="3789">
                  <c:v>41046</c:v>
                </c:pt>
                <c:pt idx="3790">
                  <c:v>41047</c:v>
                </c:pt>
                <c:pt idx="3791">
                  <c:v>41048</c:v>
                </c:pt>
                <c:pt idx="3792">
                  <c:v>41049</c:v>
                </c:pt>
                <c:pt idx="3793">
                  <c:v>41050</c:v>
                </c:pt>
                <c:pt idx="3794">
                  <c:v>41051</c:v>
                </c:pt>
                <c:pt idx="3795">
                  <c:v>41052</c:v>
                </c:pt>
                <c:pt idx="3796">
                  <c:v>41053</c:v>
                </c:pt>
                <c:pt idx="3797">
                  <c:v>41054</c:v>
                </c:pt>
                <c:pt idx="3798">
                  <c:v>41055</c:v>
                </c:pt>
                <c:pt idx="3799">
                  <c:v>41056</c:v>
                </c:pt>
                <c:pt idx="3800">
                  <c:v>41057</c:v>
                </c:pt>
                <c:pt idx="3801">
                  <c:v>41058</c:v>
                </c:pt>
                <c:pt idx="3802">
                  <c:v>41059</c:v>
                </c:pt>
                <c:pt idx="3803">
                  <c:v>41060</c:v>
                </c:pt>
                <c:pt idx="3804">
                  <c:v>41061</c:v>
                </c:pt>
                <c:pt idx="3805">
                  <c:v>41062</c:v>
                </c:pt>
                <c:pt idx="3806">
                  <c:v>41063</c:v>
                </c:pt>
                <c:pt idx="3807">
                  <c:v>41064</c:v>
                </c:pt>
                <c:pt idx="3808">
                  <c:v>41065</c:v>
                </c:pt>
                <c:pt idx="3809">
                  <c:v>41066</c:v>
                </c:pt>
                <c:pt idx="3810">
                  <c:v>41067</c:v>
                </c:pt>
                <c:pt idx="3811">
                  <c:v>41068</c:v>
                </c:pt>
                <c:pt idx="3812">
                  <c:v>41069</c:v>
                </c:pt>
                <c:pt idx="3813">
                  <c:v>41070</c:v>
                </c:pt>
                <c:pt idx="3814">
                  <c:v>41071</c:v>
                </c:pt>
                <c:pt idx="3815">
                  <c:v>41072</c:v>
                </c:pt>
                <c:pt idx="3816">
                  <c:v>41073</c:v>
                </c:pt>
                <c:pt idx="3817">
                  <c:v>41074</c:v>
                </c:pt>
                <c:pt idx="3818">
                  <c:v>41075</c:v>
                </c:pt>
                <c:pt idx="3819">
                  <c:v>41076</c:v>
                </c:pt>
                <c:pt idx="3820">
                  <c:v>41077</c:v>
                </c:pt>
                <c:pt idx="3821">
                  <c:v>41078</c:v>
                </c:pt>
                <c:pt idx="3822">
                  <c:v>41079</c:v>
                </c:pt>
                <c:pt idx="3823">
                  <c:v>41080</c:v>
                </c:pt>
                <c:pt idx="3824">
                  <c:v>41081</c:v>
                </c:pt>
                <c:pt idx="3825">
                  <c:v>41082</c:v>
                </c:pt>
                <c:pt idx="3826">
                  <c:v>41083</c:v>
                </c:pt>
                <c:pt idx="3827">
                  <c:v>41084</c:v>
                </c:pt>
                <c:pt idx="3828">
                  <c:v>41085</c:v>
                </c:pt>
                <c:pt idx="3829">
                  <c:v>41086</c:v>
                </c:pt>
                <c:pt idx="3830">
                  <c:v>41087</c:v>
                </c:pt>
                <c:pt idx="3831">
                  <c:v>41088</c:v>
                </c:pt>
                <c:pt idx="3832">
                  <c:v>41089</c:v>
                </c:pt>
                <c:pt idx="3833">
                  <c:v>41090</c:v>
                </c:pt>
                <c:pt idx="3834">
                  <c:v>41091</c:v>
                </c:pt>
                <c:pt idx="3835">
                  <c:v>41092</c:v>
                </c:pt>
                <c:pt idx="3836">
                  <c:v>41093</c:v>
                </c:pt>
                <c:pt idx="3837">
                  <c:v>41094</c:v>
                </c:pt>
                <c:pt idx="3838">
                  <c:v>41095</c:v>
                </c:pt>
                <c:pt idx="3839">
                  <c:v>41096</c:v>
                </c:pt>
                <c:pt idx="3840">
                  <c:v>41097</c:v>
                </c:pt>
                <c:pt idx="3841">
                  <c:v>41098</c:v>
                </c:pt>
                <c:pt idx="3842">
                  <c:v>41099</c:v>
                </c:pt>
                <c:pt idx="3843">
                  <c:v>41100</c:v>
                </c:pt>
                <c:pt idx="3844">
                  <c:v>41101</c:v>
                </c:pt>
                <c:pt idx="3845">
                  <c:v>41102</c:v>
                </c:pt>
                <c:pt idx="3846">
                  <c:v>41103</c:v>
                </c:pt>
                <c:pt idx="3847">
                  <c:v>41104</c:v>
                </c:pt>
                <c:pt idx="3848">
                  <c:v>41105</c:v>
                </c:pt>
                <c:pt idx="3849">
                  <c:v>41106</c:v>
                </c:pt>
                <c:pt idx="3850">
                  <c:v>41107</c:v>
                </c:pt>
                <c:pt idx="3851">
                  <c:v>41108</c:v>
                </c:pt>
                <c:pt idx="3852">
                  <c:v>41109</c:v>
                </c:pt>
                <c:pt idx="3853">
                  <c:v>41110</c:v>
                </c:pt>
                <c:pt idx="3854">
                  <c:v>41111</c:v>
                </c:pt>
                <c:pt idx="3855">
                  <c:v>41112</c:v>
                </c:pt>
                <c:pt idx="3856">
                  <c:v>41113</c:v>
                </c:pt>
                <c:pt idx="3857">
                  <c:v>41114</c:v>
                </c:pt>
                <c:pt idx="3858">
                  <c:v>41115</c:v>
                </c:pt>
                <c:pt idx="3859">
                  <c:v>41116</c:v>
                </c:pt>
                <c:pt idx="3860">
                  <c:v>41117</c:v>
                </c:pt>
                <c:pt idx="3861">
                  <c:v>41118</c:v>
                </c:pt>
                <c:pt idx="3862">
                  <c:v>41119</c:v>
                </c:pt>
                <c:pt idx="3863">
                  <c:v>41120</c:v>
                </c:pt>
                <c:pt idx="3864">
                  <c:v>41121</c:v>
                </c:pt>
                <c:pt idx="3865">
                  <c:v>41122</c:v>
                </c:pt>
                <c:pt idx="3866">
                  <c:v>41123</c:v>
                </c:pt>
                <c:pt idx="3867">
                  <c:v>41124</c:v>
                </c:pt>
                <c:pt idx="3868">
                  <c:v>41125</c:v>
                </c:pt>
                <c:pt idx="3869">
                  <c:v>41126</c:v>
                </c:pt>
                <c:pt idx="3870">
                  <c:v>41127</c:v>
                </c:pt>
                <c:pt idx="3871">
                  <c:v>41128</c:v>
                </c:pt>
                <c:pt idx="3872">
                  <c:v>41129</c:v>
                </c:pt>
                <c:pt idx="3873">
                  <c:v>41130</c:v>
                </c:pt>
                <c:pt idx="3874">
                  <c:v>41131</c:v>
                </c:pt>
                <c:pt idx="3875">
                  <c:v>41132</c:v>
                </c:pt>
                <c:pt idx="3876">
                  <c:v>41133</c:v>
                </c:pt>
                <c:pt idx="3877">
                  <c:v>41134</c:v>
                </c:pt>
                <c:pt idx="3878">
                  <c:v>41135</c:v>
                </c:pt>
                <c:pt idx="3879">
                  <c:v>41136</c:v>
                </c:pt>
                <c:pt idx="3880">
                  <c:v>41137</c:v>
                </c:pt>
                <c:pt idx="3881">
                  <c:v>41138</c:v>
                </c:pt>
                <c:pt idx="3882">
                  <c:v>41139</c:v>
                </c:pt>
                <c:pt idx="3883">
                  <c:v>41140</c:v>
                </c:pt>
                <c:pt idx="3884">
                  <c:v>41141</c:v>
                </c:pt>
                <c:pt idx="3885">
                  <c:v>41142</c:v>
                </c:pt>
                <c:pt idx="3886">
                  <c:v>41143</c:v>
                </c:pt>
                <c:pt idx="3887">
                  <c:v>41144</c:v>
                </c:pt>
                <c:pt idx="3888">
                  <c:v>41145</c:v>
                </c:pt>
                <c:pt idx="3889">
                  <c:v>41146</c:v>
                </c:pt>
                <c:pt idx="3890">
                  <c:v>41147</c:v>
                </c:pt>
                <c:pt idx="3891">
                  <c:v>41148</c:v>
                </c:pt>
                <c:pt idx="3892">
                  <c:v>41149</c:v>
                </c:pt>
                <c:pt idx="3893">
                  <c:v>41150</c:v>
                </c:pt>
                <c:pt idx="3894">
                  <c:v>41151</c:v>
                </c:pt>
                <c:pt idx="3895">
                  <c:v>41152</c:v>
                </c:pt>
                <c:pt idx="3896">
                  <c:v>41153</c:v>
                </c:pt>
                <c:pt idx="3897">
                  <c:v>41154</c:v>
                </c:pt>
                <c:pt idx="3898">
                  <c:v>41155</c:v>
                </c:pt>
                <c:pt idx="3899">
                  <c:v>41156</c:v>
                </c:pt>
                <c:pt idx="3900">
                  <c:v>41157</c:v>
                </c:pt>
                <c:pt idx="3901">
                  <c:v>41158</c:v>
                </c:pt>
                <c:pt idx="3902">
                  <c:v>41159</c:v>
                </c:pt>
                <c:pt idx="3903">
                  <c:v>41160</c:v>
                </c:pt>
                <c:pt idx="3904">
                  <c:v>41161</c:v>
                </c:pt>
                <c:pt idx="3905">
                  <c:v>41162</c:v>
                </c:pt>
                <c:pt idx="3906">
                  <c:v>41163</c:v>
                </c:pt>
                <c:pt idx="3907">
                  <c:v>41164</c:v>
                </c:pt>
                <c:pt idx="3908">
                  <c:v>41165</c:v>
                </c:pt>
                <c:pt idx="3909">
                  <c:v>41166</c:v>
                </c:pt>
                <c:pt idx="3910">
                  <c:v>41167</c:v>
                </c:pt>
                <c:pt idx="3911">
                  <c:v>41168</c:v>
                </c:pt>
                <c:pt idx="3912">
                  <c:v>41169</c:v>
                </c:pt>
                <c:pt idx="3913">
                  <c:v>41170</c:v>
                </c:pt>
                <c:pt idx="3914">
                  <c:v>41171</c:v>
                </c:pt>
                <c:pt idx="3915">
                  <c:v>41172</c:v>
                </c:pt>
                <c:pt idx="3916">
                  <c:v>41173</c:v>
                </c:pt>
                <c:pt idx="3917">
                  <c:v>41174</c:v>
                </c:pt>
                <c:pt idx="3918">
                  <c:v>41175</c:v>
                </c:pt>
                <c:pt idx="3919">
                  <c:v>41176</c:v>
                </c:pt>
                <c:pt idx="3920">
                  <c:v>41177</c:v>
                </c:pt>
                <c:pt idx="3921">
                  <c:v>41178</c:v>
                </c:pt>
                <c:pt idx="3922">
                  <c:v>41179</c:v>
                </c:pt>
                <c:pt idx="3923">
                  <c:v>41180</c:v>
                </c:pt>
                <c:pt idx="3924">
                  <c:v>41181</c:v>
                </c:pt>
                <c:pt idx="3925">
                  <c:v>41182</c:v>
                </c:pt>
                <c:pt idx="3926">
                  <c:v>41183</c:v>
                </c:pt>
                <c:pt idx="3927">
                  <c:v>41184</c:v>
                </c:pt>
                <c:pt idx="3928">
                  <c:v>41185</c:v>
                </c:pt>
                <c:pt idx="3929">
                  <c:v>41186</c:v>
                </c:pt>
                <c:pt idx="3930">
                  <c:v>41187</c:v>
                </c:pt>
                <c:pt idx="3931">
                  <c:v>41188</c:v>
                </c:pt>
                <c:pt idx="3932">
                  <c:v>41189</c:v>
                </c:pt>
                <c:pt idx="3933">
                  <c:v>41190</c:v>
                </c:pt>
                <c:pt idx="3934">
                  <c:v>41191</c:v>
                </c:pt>
                <c:pt idx="3935">
                  <c:v>41192</c:v>
                </c:pt>
                <c:pt idx="3936">
                  <c:v>41193</c:v>
                </c:pt>
                <c:pt idx="3937">
                  <c:v>41194</c:v>
                </c:pt>
                <c:pt idx="3938">
                  <c:v>41195</c:v>
                </c:pt>
                <c:pt idx="3939">
                  <c:v>41196</c:v>
                </c:pt>
                <c:pt idx="3940">
                  <c:v>41197</c:v>
                </c:pt>
                <c:pt idx="3941">
                  <c:v>41198</c:v>
                </c:pt>
                <c:pt idx="3942">
                  <c:v>41199</c:v>
                </c:pt>
                <c:pt idx="3943">
                  <c:v>41200</c:v>
                </c:pt>
                <c:pt idx="3944">
                  <c:v>41201</c:v>
                </c:pt>
                <c:pt idx="3945">
                  <c:v>41202</c:v>
                </c:pt>
                <c:pt idx="3946">
                  <c:v>41203</c:v>
                </c:pt>
                <c:pt idx="3947">
                  <c:v>41204</c:v>
                </c:pt>
                <c:pt idx="3948">
                  <c:v>41205</c:v>
                </c:pt>
                <c:pt idx="3949">
                  <c:v>41206</c:v>
                </c:pt>
                <c:pt idx="3950">
                  <c:v>41207</c:v>
                </c:pt>
                <c:pt idx="3951">
                  <c:v>41208</c:v>
                </c:pt>
                <c:pt idx="3952">
                  <c:v>41209</c:v>
                </c:pt>
                <c:pt idx="3953">
                  <c:v>41210</c:v>
                </c:pt>
                <c:pt idx="3954">
                  <c:v>41211</c:v>
                </c:pt>
                <c:pt idx="3955">
                  <c:v>41212</c:v>
                </c:pt>
                <c:pt idx="3956">
                  <c:v>41213</c:v>
                </c:pt>
                <c:pt idx="3957">
                  <c:v>41214</c:v>
                </c:pt>
                <c:pt idx="3958">
                  <c:v>41215</c:v>
                </c:pt>
                <c:pt idx="3959">
                  <c:v>41216</c:v>
                </c:pt>
                <c:pt idx="3960">
                  <c:v>41217</c:v>
                </c:pt>
                <c:pt idx="3961">
                  <c:v>41218</c:v>
                </c:pt>
                <c:pt idx="3962">
                  <c:v>41219</c:v>
                </c:pt>
                <c:pt idx="3963">
                  <c:v>41220</c:v>
                </c:pt>
                <c:pt idx="3964">
                  <c:v>41221</c:v>
                </c:pt>
                <c:pt idx="3965">
                  <c:v>41222</c:v>
                </c:pt>
                <c:pt idx="3966">
                  <c:v>41223</c:v>
                </c:pt>
                <c:pt idx="3967">
                  <c:v>41224</c:v>
                </c:pt>
                <c:pt idx="3968">
                  <c:v>41225</c:v>
                </c:pt>
                <c:pt idx="3969">
                  <c:v>41226</c:v>
                </c:pt>
                <c:pt idx="3970">
                  <c:v>41227</c:v>
                </c:pt>
                <c:pt idx="3971">
                  <c:v>41228</c:v>
                </c:pt>
                <c:pt idx="3972">
                  <c:v>41229</c:v>
                </c:pt>
                <c:pt idx="3973">
                  <c:v>41230</c:v>
                </c:pt>
                <c:pt idx="3974">
                  <c:v>41231</c:v>
                </c:pt>
                <c:pt idx="3975">
                  <c:v>41232</c:v>
                </c:pt>
                <c:pt idx="3976">
                  <c:v>41233</c:v>
                </c:pt>
                <c:pt idx="3977">
                  <c:v>41234</c:v>
                </c:pt>
                <c:pt idx="3978">
                  <c:v>41235</c:v>
                </c:pt>
                <c:pt idx="3979">
                  <c:v>41236</c:v>
                </c:pt>
                <c:pt idx="3980">
                  <c:v>41237</c:v>
                </c:pt>
                <c:pt idx="3981">
                  <c:v>41238</c:v>
                </c:pt>
                <c:pt idx="3982">
                  <c:v>41239</c:v>
                </c:pt>
                <c:pt idx="3983">
                  <c:v>41240</c:v>
                </c:pt>
                <c:pt idx="3984">
                  <c:v>41241</c:v>
                </c:pt>
                <c:pt idx="3985">
                  <c:v>41242</c:v>
                </c:pt>
                <c:pt idx="3986">
                  <c:v>41243</c:v>
                </c:pt>
                <c:pt idx="3987">
                  <c:v>41244</c:v>
                </c:pt>
                <c:pt idx="3988">
                  <c:v>41245</c:v>
                </c:pt>
                <c:pt idx="3989">
                  <c:v>41246</c:v>
                </c:pt>
                <c:pt idx="3990">
                  <c:v>41247</c:v>
                </c:pt>
                <c:pt idx="3991">
                  <c:v>41248</c:v>
                </c:pt>
                <c:pt idx="3992">
                  <c:v>41249</c:v>
                </c:pt>
                <c:pt idx="3993">
                  <c:v>41250</c:v>
                </c:pt>
                <c:pt idx="3994">
                  <c:v>41251</c:v>
                </c:pt>
                <c:pt idx="3995">
                  <c:v>41252</c:v>
                </c:pt>
                <c:pt idx="3996">
                  <c:v>41253</c:v>
                </c:pt>
                <c:pt idx="3997">
                  <c:v>41254</c:v>
                </c:pt>
                <c:pt idx="3998">
                  <c:v>41255</c:v>
                </c:pt>
                <c:pt idx="3999">
                  <c:v>41256</c:v>
                </c:pt>
                <c:pt idx="4000">
                  <c:v>41257</c:v>
                </c:pt>
                <c:pt idx="4001">
                  <c:v>41258</c:v>
                </c:pt>
                <c:pt idx="4002">
                  <c:v>41259</c:v>
                </c:pt>
                <c:pt idx="4003">
                  <c:v>41260</c:v>
                </c:pt>
                <c:pt idx="4004">
                  <c:v>41261</c:v>
                </c:pt>
                <c:pt idx="4005">
                  <c:v>41262</c:v>
                </c:pt>
                <c:pt idx="4006">
                  <c:v>41263</c:v>
                </c:pt>
                <c:pt idx="4007">
                  <c:v>41264</c:v>
                </c:pt>
                <c:pt idx="4008">
                  <c:v>41265</c:v>
                </c:pt>
                <c:pt idx="4009">
                  <c:v>41266</c:v>
                </c:pt>
                <c:pt idx="4010">
                  <c:v>41267</c:v>
                </c:pt>
                <c:pt idx="4011">
                  <c:v>41268</c:v>
                </c:pt>
                <c:pt idx="4012">
                  <c:v>41269</c:v>
                </c:pt>
                <c:pt idx="4013">
                  <c:v>41270</c:v>
                </c:pt>
                <c:pt idx="4014">
                  <c:v>41271</c:v>
                </c:pt>
                <c:pt idx="4015">
                  <c:v>41272</c:v>
                </c:pt>
                <c:pt idx="4016">
                  <c:v>41273</c:v>
                </c:pt>
                <c:pt idx="4017">
                  <c:v>41274</c:v>
                </c:pt>
                <c:pt idx="4018">
                  <c:v>41275</c:v>
                </c:pt>
                <c:pt idx="4019">
                  <c:v>41276</c:v>
                </c:pt>
                <c:pt idx="4020">
                  <c:v>41277</c:v>
                </c:pt>
                <c:pt idx="4021">
                  <c:v>41278</c:v>
                </c:pt>
                <c:pt idx="4022">
                  <c:v>41279</c:v>
                </c:pt>
                <c:pt idx="4023">
                  <c:v>41280</c:v>
                </c:pt>
                <c:pt idx="4024">
                  <c:v>41281</c:v>
                </c:pt>
                <c:pt idx="4025">
                  <c:v>41282</c:v>
                </c:pt>
                <c:pt idx="4026">
                  <c:v>41283</c:v>
                </c:pt>
                <c:pt idx="4027">
                  <c:v>41284</c:v>
                </c:pt>
                <c:pt idx="4028">
                  <c:v>41285</c:v>
                </c:pt>
                <c:pt idx="4029">
                  <c:v>41286</c:v>
                </c:pt>
                <c:pt idx="4030">
                  <c:v>41287</c:v>
                </c:pt>
                <c:pt idx="4031">
                  <c:v>41288</c:v>
                </c:pt>
                <c:pt idx="4032">
                  <c:v>41289</c:v>
                </c:pt>
                <c:pt idx="4033">
                  <c:v>41290</c:v>
                </c:pt>
                <c:pt idx="4034">
                  <c:v>41291</c:v>
                </c:pt>
                <c:pt idx="4035">
                  <c:v>41292</c:v>
                </c:pt>
                <c:pt idx="4036">
                  <c:v>41293</c:v>
                </c:pt>
                <c:pt idx="4037">
                  <c:v>41294</c:v>
                </c:pt>
                <c:pt idx="4038">
                  <c:v>41295</c:v>
                </c:pt>
                <c:pt idx="4039">
                  <c:v>41296</c:v>
                </c:pt>
                <c:pt idx="4040">
                  <c:v>41297</c:v>
                </c:pt>
                <c:pt idx="4041">
                  <c:v>41298</c:v>
                </c:pt>
                <c:pt idx="4042">
                  <c:v>41299</c:v>
                </c:pt>
                <c:pt idx="4043">
                  <c:v>41300</c:v>
                </c:pt>
                <c:pt idx="4044">
                  <c:v>41301</c:v>
                </c:pt>
                <c:pt idx="4045">
                  <c:v>41302</c:v>
                </c:pt>
                <c:pt idx="4046">
                  <c:v>41303</c:v>
                </c:pt>
                <c:pt idx="4047">
                  <c:v>41304</c:v>
                </c:pt>
                <c:pt idx="4048">
                  <c:v>41305</c:v>
                </c:pt>
                <c:pt idx="4049">
                  <c:v>41306</c:v>
                </c:pt>
                <c:pt idx="4050">
                  <c:v>41307</c:v>
                </c:pt>
                <c:pt idx="4051">
                  <c:v>41308</c:v>
                </c:pt>
                <c:pt idx="4052">
                  <c:v>41309</c:v>
                </c:pt>
                <c:pt idx="4053">
                  <c:v>41310</c:v>
                </c:pt>
                <c:pt idx="4054">
                  <c:v>41311</c:v>
                </c:pt>
                <c:pt idx="4055">
                  <c:v>41312</c:v>
                </c:pt>
                <c:pt idx="4056">
                  <c:v>41313</c:v>
                </c:pt>
                <c:pt idx="4057">
                  <c:v>41314</c:v>
                </c:pt>
                <c:pt idx="4058">
                  <c:v>41315</c:v>
                </c:pt>
                <c:pt idx="4059">
                  <c:v>41316</c:v>
                </c:pt>
                <c:pt idx="4060">
                  <c:v>41317</c:v>
                </c:pt>
                <c:pt idx="4061">
                  <c:v>41318</c:v>
                </c:pt>
                <c:pt idx="4062">
                  <c:v>41319</c:v>
                </c:pt>
                <c:pt idx="4063">
                  <c:v>41320</c:v>
                </c:pt>
                <c:pt idx="4064">
                  <c:v>41321</c:v>
                </c:pt>
                <c:pt idx="4065">
                  <c:v>41322</c:v>
                </c:pt>
                <c:pt idx="4066">
                  <c:v>41323</c:v>
                </c:pt>
                <c:pt idx="4067">
                  <c:v>41324</c:v>
                </c:pt>
                <c:pt idx="4068">
                  <c:v>41325</c:v>
                </c:pt>
                <c:pt idx="4069">
                  <c:v>41326</c:v>
                </c:pt>
                <c:pt idx="4070">
                  <c:v>41327</c:v>
                </c:pt>
                <c:pt idx="4071">
                  <c:v>41328</c:v>
                </c:pt>
                <c:pt idx="4072">
                  <c:v>41329</c:v>
                </c:pt>
                <c:pt idx="4073">
                  <c:v>41330</c:v>
                </c:pt>
                <c:pt idx="4074">
                  <c:v>41331</c:v>
                </c:pt>
                <c:pt idx="4075">
                  <c:v>41332</c:v>
                </c:pt>
                <c:pt idx="4076">
                  <c:v>41333</c:v>
                </c:pt>
                <c:pt idx="4077">
                  <c:v>41334</c:v>
                </c:pt>
                <c:pt idx="4078">
                  <c:v>41335</c:v>
                </c:pt>
                <c:pt idx="4079">
                  <c:v>41336</c:v>
                </c:pt>
                <c:pt idx="4080">
                  <c:v>41337</c:v>
                </c:pt>
                <c:pt idx="4081">
                  <c:v>41338</c:v>
                </c:pt>
                <c:pt idx="4082">
                  <c:v>41339</c:v>
                </c:pt>
                <c:pt idx="4083">
                  <c:v>41340</c:v>
                </c:pt>
                <c:pt idx="4084">
                  <c:v>41341</c:v>
                </c:pt>
                <c:pt idx="4085">
                  <c:v>41342</c:v>
                </c:pt>
                <c:pt idx="4086">
                  <c:v>41343</c:v>
                </c:pt>
                <c:pt idx="4087">
                  <c:v>41344</c:v>
                </c:pt>
                <c:pt idx="4088">
                  <c:v>41345</c:v>
                </c:pt>
                <c:pt idx="4089">
                  <c:v>41346</c:v>
                </c:pt>
                <c:pt idx="4090">
                  <c:v>41347</c:v>
                </c:pt>
                <c:pt idx="4091">
                  <c:v>41348</c:v>
                </c:pt>
                <c:pt idx="4092">
                  <c:v>41349</c:v>
                </c:pt>
                <c:pt idx="4093">
                  <c:v>41350</c:v>
                </c:pt>
                <c:pt idx="4094">
                  <c:v>41351</c:v>
                </c:pt>
                <c:pt idx="4095">
                  <c:v>41352</c:v>
                </c:pt>
                <c:pt idx="4096">
                  <c:v>41353</c:v>
                </c:pt>
                <c:pt idx="4097">
                  <c:v>41354</c:v>
                </c:pt>
                <c:pt idx="4098">
                  <c:v>41355</c:v>
                </c:pt>
                <c:pt idx="4099">
                  <c:v>41356</c:v>
                </c:pt>
                <c:pt idx="4100">
                  <c:v>41357</c:v>
                </c:pt>
                <c:pt idx="4101">
                  <c:v>41358</c:v>
                </c:pt>
                <c:pt idx="4102">
                  <c:v>41359</c:v>
                </c:pt>
                <c:pt idx="4103">
                  <c:v>41360</c:v>
                </c:pt>
                <c:pt idx="4104">
                  <c:v>41361</c:v>
                </c:pt>
                <c:pt idx="4105">
                  <c:v>41362</c:v>
                </c:pt>
                <c:pt idx="4106">
                  <c:v>41363</c:v>
                </c:pt>
                <c:pt idx="4107">
                  <c:v>41364</c:v>
                </c:pt>
                <c:pt idx="4108">
                  <c:v>41365</c:v>
                </c:pt>
                <c:pt idx="4109">
                  <c:v>41366</c:v>
                </c:pt>
                <c:pt idx="4110">
                  <c:v>41367</c:v>
                </c:pt>
                <c:pt idx="4111">
                  <c:v>41368</c:v>
                </c:pt>
                <c:pt idx="4112">
                  <c:v>41369</c:v>
                </c:pt>
                <c:pt idx="4113">
                  <c:v>41370</c:v>
                </c:pt>
                <c:pt idx="4114">
                  <c:v>41371</c:v>
                </c:pt>
                <c:pt idx="4115">
                  <c:v>41372</c:v>
                </c:pt>
                <c:pt idx="4116">
                  <c:v>41373</c:v>
                </c:pt>
                <c:pt idx="4117">
                  <c:v>41374</c:v>
                </c:pt>
                <c:pt idx="4118">
                  <c:v>41375</c:v>
                </c:pt>
                <c:pt idx="4119">
                  <c:v>41376</c:v>
                </c:pt>
                <c:pt idx="4120">
                  <c:v>41377</c:v>
                </c:pt>
                <c:pt idx="4121">
                  <c:v>41378</c:v>
                </c:pt>
                <c:pt idx="4122">
                  <c:v>41379</c:v>
                </c:pt>
                <c:pt idx="4123">
                  <c:v>41380</c:v>
                </c:pt>
                <c:pt idx="4124">
                  <c:v>41381</c:v>
                </c:pt>
                <c:pt idx="4125">
                  <c:v>41382</c:v>
                </c:pt>
                <c:pt idx="4126">
                  <c:v>41383</c:v>
                </c:pt>
                <c:pt idx="4127">
                  <c:v>41384</c:v>
                </c:pt>
                <c:pt idx="4128">
                  <c:v>41385</c:v>
                </c:pt>
                <c:pt idx="4129">
                  <c:v>41386</c:v>
                </c:pt>
                <c:pt idx="4130">
                  <c:v>41387</c:v>
                </c:pt>
                <c:pt idx="4131">
                  <c:v>41388</c:v>
                </c:pt>
                <c:pt idx="4132">
                  <c:v>41389</c:v>
                </c:pt>
                <c:pt idx="4133">
                  <c:v>41390</c:v>
                </c:pt>
                <c:pt idx="4134">
                  <c:v>41391</c:v>
                </c:pt>
                <c:pt idx="4135">
                  <c:v>41392</c:v>
                </c:pt>
                <c:pt idx="4136">
                  <c:v>41393</c:v>
                </c:pt>
                <c:pt idx="4137">
                  <c:v>41394</c:v>
                </c:pt>
                <c:pt idx="4138">
                  <c:v>41395</c:v>
                </c:pt>
                <c:pt idx="4139">
                  <c:v>41396</c:v>
                </c:pt>
                <c:pt idx="4140">
                  <c:v>41397</c:v>
                </c:pt>
                <c:pt idx="4141">
                  <c:v>41398</c:v>
                </c:pt>
                <c:pt idx="4142">
                  <c:v>41399</c:v>
                </c:pt>
                <c:pt idx="4143">
                  <c:v>41400</c:v>
                </c:pt>
                <c:pt idx="4144">
                  <c:v>41401</c:v>
                </c:pt>
                <c:pt idx="4145">
                  <c:v>41402</c:v>
                </c:pt>
                <c:pt idx="4146">
                  <c:v>41403</c:v>
                </c:pt>
                <c:pt idx="4147">
                  <c:v>41404</c:v>
                </c:pt>
                <c:pt idx="4148">
                  <c:v>41405</c:v>
                </c:pt>
                <c:pt idx="4149">
                  <c:v>41406</c:v>
                </c:pt>
                <c:pt idx="4150">
                  <c:v>41407</c:v>
                </c:pt>
                <c:pt idx="4151">
                  <c:v>41408</c:v>
                </c:pt>
                <c:pt idx="4152">
                  <c:v>41409</c:v>
                </c:pt>
                <c:pt idx="4153">
                  <c:v>41410</c:v>
                </c:pt>
                <c:pt idx="4154">
                  <c:v>41411</c:v>
                </c:pt>
                <c:pt idx="4155">
                  <c:v>41412</c:v>
                </c:pt>
                <c:pt idx="4156">
                  <c:v>41413</c:v>
                </c:pt>
                <c:pt idx="4157">
                  <c:v>41414</c:v>
                </c:pt>
                <c:pt idx="4158">
                  <c:v>41415</c:v>
                </c:pt>
                <c:pt idx="4159">
                  <c:v>41416</c:v>
                </c:pt>
                <c:pt idx="4160">
                  <c:v>41417</c:v>
                </c:pt>
                <c:pt idx="4161">
                  <c:v>41418</c:v>
                </c:pt>
                <c:pt idx="4162">
                  <c:v>41419</c:v>
                </c:pt>
                <c:pt idx="4163">
                  <c:v>41420</c:v>
                </c:pt>
                <c:pt idx="4164">
                  <c:v>41421</c:v>
                </c:pt>
                <c:pt idx="4165">
                  <c:v>41422</c:v>
                </c:pt>
                <c:pt idx="4166">
                  <c:v>41423</c:v>
                </c:pt>
                <c:pt idx="4167">
                  <c:v>41424</c:v>
                </c:pt>
                <c:pt idx="4168">
                  <c:v>41425</c:v>
                </c:pt>
                <c:pt idx="4169">
                  <c:v>41426</c:v>
                </c:pt>
                <c:pt idx="4170">
                  <c:v>41427</c:v>
                </c:pt>
                <c:pt idx="4171">
                  <c:v>41428</c:v>
                </c:pt>
                <c:pt idx="4172">
                  <c:v>41429</c:v>
                </c:pt>
                <c:pt idx="4173">
                  <c:v>41430</c:v>
                </c:pt>
                <c:pt idx="4174">
                  <c:v>41431</c:v>
                </c:pt>
                <c:pt idx="4175">
                  <c:v>41432</c:v>
                </c:pt>
                <c:pt idx="4176">
                  <c:v>41433</c:v>
                </c:pt>
                <c:pt idx="4177">
                  <c:v>41434</c:v>
                </c:pt>
                <c:pt idx="4178">
                  <c:v>41435</c:v>
                </c:pt>
                <c:pt idx="4179">
                  <c:v>41436</c:v>
                </c:pt>
                <c:pt idx="4180">
                  <c:v>41437</c:v>
                </c:pt>
                <c:pt idx="4181">
                  <c:v>41438</c:v>
                </c:pt>
                <c:pt idx="4182">
                  <c:v>41439</c:v>
                </c:pt>
                <c:pt idx="4183">
                  <c:v>41440</c:v>
                </c:pt>
                <c:pt idx="4184">
                  <c:v>41441</c:v>
                </c:pt>
                <c:pt idx="4185">
                  <c:v>41442</c:v>
                </c:pt>
                <c:pt idx="4186">
                  <c:v>41443</c:v>
                </c:pt>
                <c:pt idx="4187">
                  <c:v>41444</c:v>
                </c:pt>
                <c:pt idx="4188">
                  <c:v>41445</c:v>
                </c:pt>
                <c:pt idx="4189">
                  <c:v>41446</c:v>
                </c:pt>
                <c:pt idx="4190">
                  <c:v>41447</c:v>
                </c:pt>
                <c:pt idx="4191">
                  <c:v>41448</c:v>
                </c:pt>
                <c:pt idx="4192">
                  <c:v>41449</c:v>
                </c:pt>
                <c:pt idx="4193">
                  <c:v>41450</c:v>
                </c:pt>
                <c:pt idx="4194">
                  <c:v>41451</c:v>
                </c:pt>
                <c:pt idx="4195">
                  <c:v>41452</c:v>
                </c:pt>
                <c:pt idx="4196">
                  <c:v>41453</c:v>
                </c:pt>
                <c:pt idx="4197">
                  <c:v>41454</c:v>
                </c:pt>
                <c:pt idx="4198">
                  <c:v>41455</c:v>
                </c:pt>
                <c:pt idx="4199">
                  <c:v>41456</c:v>
                </c:pt>
                <c:pt idx="4200">
                  <c:v>41457</c:v>
                </c:pt>
                <c:pt idx="4201">
                  <c:v>41458</c:v>
                </c:pt>
                <c:pt idx="4202">
                  <c:v>41459</c:v>
                </c:pt>
                <c:pt idx="4203">
                  <c:v>41460</c:v>
                </c:pt>
                <c:pt idx="4204">
                  <c:v>41461</c:v>
                </c:pt>
                <c:pt idx="4205">
                  <c:v>41462</c:v>
                </c:pt>
                <c:pt idx="4206">
                  <c:v>41463</c:v>
                </c:pt>
                <c:pt idx="4207">
                  <c:v>41464</c:v>
                </c:pt>
                <c:pt idx="4208">
                  <c:v>41465</c:v>
                </c:pt>
                <c:pt idx="4209">
                  <c:v>41466</c:v>
                </c:pt>
                <c:pt idx="4210">
                  <c:v>41467</c:v>
                </c:pt>
                <c:pt idx="4211">
                  <c:v>41468</c:v>
                </c:pt>
                <c:pt idx="4212">
                  <c:v>41469</c:v>
                </c:pt>
                <c:pt idx="4213">
                  <c:v>41470</c:v>
                </c:pt>
                <c:pt idx="4214">
                  <c:v>41471</c:v>
                </c:pt>
                <c:pt idx="4215">
                  <c:v>41472</c:v>
                </c:pt>
                <c:pt idx="4216">
                  <c:v>41473</c:v>
                </c:pt>
                <c:pt idx="4217">
                  <c:v>41474</c:v>
                </c:pt>
                <c:pt idx="4218">
                  <c:v>41475</c:v>
                </c:pt>
                <c:pt idx="4219">
                  <c:v>41476</c:v>
                </c:pt>
                <c:pt idx="4220">
                  <c:v>41477</c:v>
                </c:pt>
                <c:pt idx="4221">
                  <c:v>41478</c:v>
                </c:pt>
                <c:pt idx="4222">
                  <c:v>41479</c:v>
                </c:pt>
                <c:pt idx="4223">
                  <c:v>41480</c:v>
                </c:pt>
                <c:pt idx="4224">
                  <c:v>41481</c:v>
                </c:pt>
                <c:pt idx="4225">
                  <c:v>41482</c:v>
                </c:pt>
                <c:pt idx="4226">
                  <c:v>41483</c:v>
                </c:pt>
                <c:pt idx="4227">
                  <c:v>41484</c:v>
                </c:pt>
                <c:pt idx="4228">
                  <c:v>41485</c:v>
                </c:pt>
                <c:pt idx="4229">
                  <c:v>41486</c:v>
                </c:pt>
                <c:pt idx="4230">
                  <c:v>41487</c:v>
                </c:pt>
                <c:pt idx="4231">
                  <c:v>41488</c:v>
                </c:pt>
                <c:pt idx="4232">
                  <c:v>41489</c:v>
                </c:pt>
                <c:pt idx="4233">
                  <c:v>41490</c:v>
                </c:pt>
                <c:pt idx="4234">
                  <c:v>41491</c:v>
                </c:pt>
                <c:pt idx="4235">
                  <c:v>41492</c:v>
                </c:pt>
                <c:pt idx="4236">
                  <c:v>41493</c:v>
                </c:pt>
                <c:pt idx="4237">
                  <c:v>41494</c:v>
                </c:pt>
                <c:pt idx="4238">
                  <c:v>41495</c:v>
                </c:pt>
                <c:pt idx="4239">
                  <c:v>41496</c:v>
                </c:pt>
                <c:pt idx="4240">
                  <c:v>41497</c:v>
                </c:pt>
                <c:pt idx="4241">
                  <c:v>41498</c:v>
                </c:pt>
                <c:pt idx="4242">
                  <c:v>41499</c:v>
                </c:pt>
                <c:pt idx="4243">
                  <c:v>41500</c:v>
                </c:pt>
                <c:pt idx="4244">
                  <c:v>41501</c:v>
                </c:pt>
                <c:pt idx="4245">
                  <c:v>41502</c:v>
                </c:pt>
                <c:pt idx="4246">
                  <c:v>41503</c:v>
                </c:pt>
                <c:pt idx="4247">
                  <c:v>41504</c:v>
                </c:pt>
                <c:pt idx="4248">
                  <c:v>41505</c:v>
                </c:pt>
                <c:pt idx="4249">
                  <c:v>41506</c:v>
                </c:pt>
                <c:pt idx="4250">
                  <c:v>41507</c:v>
                </c:pt>
                <c:pt idx="4251">
                  <c:v>41508</c:v>
                </c:pt>
                <c:pt idx="4252">
                  <c:v>41509</c:v>
                </c:pt>
                <c:pt idx="4253">
                  <c:v>41510</c:v>
                </c:pt>
                <c:pt idx="4254">
                  <c:v>41511</c:v>
                </c:pt>
                <c:pt idx="4255">
                  <c:v>41512</c:v>
                </c:pt>
                <c:pt idx="4256">
                  <c:v>41513</c:v>
                </c:pt>
                <c:pt idx="4257">
                  <c:v>41514</c:v>
                </c:pt>
                <c:pt idx="4258">
                  <c:v>41515</c:v>
                </c:pt>
                <c:pt idx="4259">
                  <c:v>41516</c:v>
                </c:pt>
                <c:pt idx="4260">
                  <c:v>41517</c:v>
                </c:pt>
                <c:pt idx="4261">
                  <c:v>41518</c:v>
                </c:pt>
                <c:pt idx="4262">
                  <c:v>41519</c:v>
                </c:pt>
                <c:pt idx="4263">
                  <c:v>41520</c:v>
                </c:pt>
                <c:pt idx="4264">
                  <c:v>41521</c:v>
                </c:pt>
                <c:pt idx="4265">
                  <c:v>41522</c:v>
                </c:pt>
                <c:pt idx="4266">
                  <c:v>41523</c:v>
                </c:pt>
                <c:pt idx="4267">
                  <c:v>41524</c:v>
                </c:pt>
                <c:pt idx="4268">
                  <c:v>41525</c:v>
                </c:pt>
                <c:pt idx="4269">
                  <c:v>41526</c:v>
                </c:pt>
                <c:pt idx="4270">
                  <c:v>41527</c:v>
                </c:pt>
                <c:pt idx="4271">
                  <c:v>41528</c:v>
                </c:pt>
                <c:pt idx="4272">
                  <c:v>41529</c:v>
                </c:pt>
                <c:pt idx="4273">
                  <c:v>41530</c:v>
                </c:pt>
                <c:pt idx="4274">
                  <c:v>41531</c:v>
                </c:pt>
                <c:pt idx="4275">
                  <c:v>41532</c:v>
                </c:pt>
                <c:pt idx="4276">
                  <c:v>41533</c:v>
                </c:pt>
                <c:pt idx="4277">
                  <c:v>41534</c:v>
                </c:pt>
                <c:pt idx="4278">
                  <c:v>41535</c:v>
                </c:pt>
                <c:pt idx="4279">
                  <c:v>41536</c:v>
                </c:pt>
                <c:pt idx="4280">
                  <c:v>41537</c:v>
                </c:pt>
                <c:pt idx="4281">
                  <c:v>41538</c:v>
                </c:pt>
                <c:pt idx="4282">
                  <c:v>41539</c:v>
                </c:pt>
                <c:pt idx="4283">
                  <c:v>41540</c:v>
                </c:pt>
                <c:pt idx="4284">
                  <c:v>41541</c:v>
                </c:pt>
                <c:pt idx="4285">
                  <c:v>41542</c:v>
                </c:pt>
                <c:pt idx="4286">
                  <c:v>41543</c:v>
                </c:pt>
                <c:pt idx="4287">
                  <c:v>41544</c:v>
                </c:pt>
                <c:pt idx="4288">
                  <c:v>41545</c:v>
                </c:pt>
                <c:pt idx="4289">
                  <c:v>41546</c:v>
                </c:pt>
                <c:pt idx="4290">
                  <c:v>41547</c:v>
                </c:pt>
                <c:pt idx="4291">
                  <c:v>41548</c:v>
                </c:pt>
                <c:pt idx="4292">
                  <c:v>41549</c:v>
                </c:pt>
                <c:pt idx="4293">
                  <c:v>41550</c:v>
                </c:pt>
                <c:pt idx="4294">
                  <c:v>41551</c:v>
                </c:pt>
                <c:pt idx="4295">
                  <c:v>41552</c:v>
                </c:pt>
                <c:pt idx="4296">
                  <c:v>41553</c:v>
                </c:pt>
                <c:pt idx="4297">
                  <c:v>41554</c:v>
                </c:pt>
                <c:pt idx="4298">
                  <c:v>41555</c:v>
                </c:pt>
                <c:pt idx="4299">
                  <c:v>41556</c:v>
                </c:pt>
                <c:pt idx="4300">
                  <c:v>41557</c:v>
                </c:pt>
                <c:pt idx="4301">
                  <c:v>41558</c:v>
                </c:pt>
                <c:pt idx="4302">
                  <c:v>41559</c:v>
                </c:pt>
                <c:pt idx="4303">
                  <c:v>41560</c:v>
                </c:pt>
                <c:pt idx="4304">
                  <c:v>41561</c:v>
                </c:pt>
                <c:pt idx="4305">
                  <c:v>41562</c:v>
                </c:pt>
                <c:pt idx="4306">
                  <c:v>41563</c:v>
                </c:pt>
                <c:pt idx="4307">
                  <c:v>41564</c:v>
                </c:pt>
                <c:pt idx="4308">
                  <c:v>41565</c:v>
                </c:pt>
                <c:pt idx="4309">
                  <c:v>41566</c:v>
                </c:pt>
                <c:pt idx="4310">
                  <c:v>41567</c:v>
                </c:pt>
                <c:pt idx="4311">
                  <c:v>41568</c:v>
                </c:pt>
                <c:pt idx="4312">
                  <c:v>41569</c:v>
                </c:pt>
                <c:pt idx="4313">
                  <c:v>41570</c:v>
                </c:pt>
                <c:pt idx="4314">
                  <c:v>41571</c:v>
                </c:pt>
                <c:pt idx="4315">
                  <c:v>41572</c:v>
                </c:pt>
                <c:pt idx="4316">
                  <c:v>41573</c:v>
                </c:pt>
                <c:pt idx="4317">
                  <c:v>41574</c:v>
                </c:pt>
                <c:pt idx="4318">
                  <c:v>41575</c:v>
                </c:pt>
                <c:pt idx="4319">
                  <c:v>41576</c:v>
                </c:pt>
                <c:pt idx="4320">
                  <c:v>41577</c:v>
                </c:pt>
                <c:pt idx="4321">
                  <c:v>41578</c:v>
                </c:pt>
                <c:pt idx="4322">
                  <c:v>41579</c:v>
                </c:pt>
                <c:pt idx="4323">
                  <c:v>41580</c:v>
                </c:pt>
                <c:pt idx="4324">
                  <c:v>41581</c:v>
                </c:pt>
                <c:pt idx="4325">
                  <c:v>41582</c:v>
                </c:pt>
                <c:pt idx="4326">
                  <c:v>41583</c:v>
                </c:pt>
                <c:pt idx="4327">
                  <c:v>41584</c:v>
                </c:pt>
                <c:pt idx="4328">
                  <c:v>41585</c:v>
                </c:pt>
                <c:pt idx="4329">
                  <c:v>41586</c:v>
                </c:pt>
                <c:pt idx="4330">
                  <c:v>41587</c:v>
                </c:pt>
                <c:pt idx="4331">
                  <c:v>41588</c:v>
                </c:pt>
                <c:pt idx="4332">
                  <c:v>41589</c:v>
                </c:pt>
                <c:pt idx="4333">
                  <c:v>41590</c:v>
                </c:pt>
                <c:pt idx="4334">
                  <c:v>41591</c:v>
                </c:pt>
                <c:pt idx="4335">
                  <c:v>41592</c:v>
                </c:pt>
                <c:pt idx="4336">
                  <c:v>41593</c:v>
                </c:pt>
                <c:pt idx="4337">
                  <c:v>41594</c:v>
                </c:pt>
                <c:pt idx="4338">
                  <c:v>41595</c:v>
                </c:pt>
                <c:pt idx="4339">
                  <c:v>41596</c:v>
                </c:pt>
                <c:pt idx="4340">
                  <c:v>41597</c:v>
                </c:pt>
                <c:pt idx="4341">
                  <c:v>41598</c:v>
                </c:pt>
                <c:pt idx="4342">
                  <c:v>41599</c:v>
                </c:pt>
                <c:pt idx="4343">
                  <c:v>41600</c:v>
                </c:pt>
                <c:pt idx="4344">
                  <c:v>41601</c:v>
                </c:pt>
                <c:pt idx="4345">
                  <c:v>41602</c:v>
                </c:pt>
                <c:pt idx="4346">
                  <c:v>41603</c:v>
                </c:pt>
                <c:pt idx="4347">
                  <c:v>41604</c:v>
                </c:pt>
                <c:pt idx="4348">
                  <c:v>41605</c:v>
                </c:pt>
                <c:pt idx="4349">
                  <c:v>41606</c:v>
                </c:pt>
                <c:pt idx="4350">
                  <c:v>41607</c:v>
                </c:pt>
                <c:pt idx="4351">
                  <c:v>41608</c:v>
                </c:pt>
                <c:pt idx="4352">
                  <c:v>41609</c:v>
                </c:pt>
                <c:pt idx="4353">
                  <c:v>41610</c:v>
                </c:pt>
                <c:pt idx="4354">
                  <c:v>41611</c:v>
                </c:pt>
                <c:pt idx="4355">
                  <c:v>41612</c:v>
                </c:pt>
                <c:pt idx="4356">
                  <c:v>41613</c:v>
                </c:pt>
                <c:pt idx="4357">
                  <c:v>41614</c:v>
                </c:pt>
                <c:pt idx="4358">
                  <c:v>41615</c:v>
                </c:pt>
                <c:pt idx="4359">
                  <c:v>41616</c:v>
                </c:pt>
                <c:pt idx="4360">
                  <c:v>41617</c:v>
                </c:pt>
                <c:pt idx="4361">
                  <c:v>41618</c:v>
                </c:pt>
                <c:pt idx="4362">
                  <c:v>41619</c:v>
                </c:pt>
                <c:pt idx="4363">
                  <c:v>41620</c:v>
                </c:pt>
                <c:pt idx="4364">
                  <c:v>41621</c:v>
                </c:pt>
                <c:pt idx="4365">
                  <c:v>41622</c:v>
                </c:pt>
                <c:pt idx="4366">
                  <c:v>41623</c:v>
                </c:pt>
                <c:pt idx="4367">
                  <c:v>41624</c:v>
                </c:pt>
                <c:pt idx="4368">
                  <c:v>41625</c:v>
                </c:pt>
                <c:pt idx="4369">
                  <c:v>41626</c:v>
                </c:pt>
                <c:pt idx="4370">
                  <c:v>41627</c:v>
                </c:pt>
                <c:pt idx="4371">
                  <c:v>41628</c:v>
                </c:pt>
                <c:pt idx="4372">
                  <c:v>41629</c:v>
                </c:pt>
                <c:pt idx="4373">
                  <c:v>41630</c:v>
                </c:pt>
                <c:pt idx="4374">
                  <c:v>41631</c:v>
                </c:pt>
                <c:pt idx="4375">
                  <c:v>41632</c:v>
                </c:pt>
                <c:pt idx="4376">
                  <c:v>41633</c:v>
                </c:pt>
                <c:pt idx="4377">
                  <c:v>41634</c:v>
                </c:pt>
                <c:pt idx="4378">
                  <c:v>41635</c:v>
                </c:pt>
                <c:pt idx="4379">
                  <c:v>41636</c:v>
                </c:pt>
                <c:pt idx="4380">
                  <c:v>41637</c:v>
                </c:pt>
                <c:pt idx="4381">
                  <c:v>41638</c:v>
                </c:pt>
                <c:pt idx="4382">
                  <c:v>41639</c:v>
                </c:pt>
                <c:pt idx="4383">
                  <c:v>41640</c:v>
                </c:pt>
                <c:pt idx="4384">
                  <c:v>41641</c:v>
                </c:pt>
                <c:pt idx="4385">
                  <c:v>41642</c:v>
                </c:pt>
                <c:pt idx="4386">
                  <c:v>41643</c:v>
                </c:pt>
                <c:pt idx="4387">
                  <c:v>41644</c:v>
                </c:pt>
                <c:pt idx="4388">
                  <c:v>41645</c:v>
                </c:pt>
                <c:pt idx="4389">
                  <c:v>41646</c:v>
                </c:pt>
                <c:pt idx="4390">
                  <c:v>41647</c:v>
                </c:pt>
                <c:pt idx="4391">
                  <c:v>41648</c:v>
                </c:pt>
                <c:pt idx="4392">
                  <c:v>41649</c:v>
                </c:pt>
                <c:pt idx="4393">
                  <c:v>41650</c:v>
                </c:pt>
                <c:pt idx="4394">
                  <c:v>41651</c:v>
                </c:pt>
                <c:pt idx="4395">
                  <c:v>41652</c:v>
                </c:pt>
                <c:pt idx="4396">
                  <c:v>41653</c:v>
                </c:pt>
                <c:pt idx="4397">
                  <c:v>41654</c:v>
                </c:pt>
                <c:pt idx="4398">
                  <c:v>41655</c:v>
                </c:pt>
                <c:pt idx="4399">
                  <c:v>41656</c:v>
                </c:pt>
                <c:pt idx="4400">
                  <c:v>41657</c:v>
                </c:pt>
                <c:pt idx="4401">
                  <c:v>41658</c:v>
                </c:pt>
                <c:pt idx="4402">
                  <c:v>41659</c:v>
                </c:pt>
                <c:pt idx="4403">
                  <c:v>41660</c:v>
                </c:pt>
                <c:pt idx="4404">
                  <c:v>41661</c:v>
                </c:pt>
                <c:pt idx="4405">
                  <c:v>41662</c:v>
                </c:pt>
                <c:pt idx="4406">
                  <c:v>41663</c:v>
                </c:pt>
                <c:pt idx="4407">
                  <c:v>41664</c:v>
                </c:pt>
                <c:pt idx="4408">
                  <c:v>41665</c:v>
                </c:pt>
                <c:pt idx="4409">
                  <c:v>41666</c:v>
                </c:pt>
                <c:pt idx="4410">
                  <c:v>41667</c:v>
                </c:pt>
                <c:pt idx="4411">
                  <c:v>41668</c:v>
                </c:pt>
                <c:pt idx="4412">
                  <c:v>41669</c:v>
                </c:pt>
                <c:pt idx="4413">
                  <c:v>41670</c:v>
                </c:pt>
                <c:pt idx="4414">
                  <c:v>41671</c:v>
                </c:pt>
                <c:pt idx="4415">
                  <c:v>41672</c:v>
                </c:pt>
                <c:pt idx="4416">
                  <c:v>41673</c:v>
                </c:pt>
                <c:pt idx="4417">
                  <c:v>41674</c:v>
                </c:pt>
                <c:pt idx="4418">
                  <c:v>41675</c:v>
                </c:pt>
                <c:pt idx="4419">
                  <c:v>41676</c:v>
                </c:pt>
                <c:pt idx="4420">
                  <c:v>41677</c:v>
                </c:pt>
                <c:pt idx="4421">
                  <c:v>41678</c:v>
                </c:pt>
                <c:pt idx="4422">
                  <c:v>41679</c:v>
                </c:pt>
                <c:pt idx="4423">
                  <c:v>41680</c:v>
                </c:pt>
                <c:pt idx="4424">
                  <c:v>41681</c:v>
                </c:pt>
                <c:pt idx="4425">
                  <c:v>41682</c:v>
                </c:pt>
                <c:pt idx="4426">
                  <c:v>41683</c:v>
                </c:pt>
                <c:pt idx="4427">
                  <c:v>41684</c:v>
                </c:pt>
                <c:pt idx="4428">
                  <c:v>41685</c:v>
                </c:pt>
                <c:pt idx="4429">
                  <c:v>41686</c:v>
                </c:pt>
                <c:pt idx="4430">
                  <c:v>41687</c:v>
                </c:pt>
                <c:pt idx="4431">
                  <c:v>41688</c:v>
                </c:pt>
                <c:pt idx="4432">
                  <c:v>41689</c:v>
                </c:pt>
                <c:pt idx="4433">
                  <c:v>41690</c:v>
                </c:pt>
                <c:pt idx="4434">
                  <c:v>41691</c:v>
                </c:pt>
                <c:pt idx="4435">
                  <c:v>41692</c:v>
                </c:pt>
                <c:pt idx="4436">
                  <c:v>41693</c:v>
                </c:pt>
                <c:pt idx="4437">
                  <c:v>41694</c:v>
                </c:pt>
                <c:pt idx="4438">
                  <c:v>41695</c:v>
                </c:pt>
                <c:pt idx="4439">
                  <c:v>41696</c:v>
                </c:pt>
                <c:pt idx="4440">
                  <c:v>41697</c:v>
                </c:pt>
                <c:pt idx="4441">
                  <c:v>41698</c:v>
                </c:pt>
                <c:pt idx="4442">
                  <c:v>41699</c:v>
                </c:pt>
                <c:pt idx="4443">
                  <c:v>41700</c:v>
                </c:pt>
                <c:pt idx="4444">
                  <c:v>41701</c:v>
                </c:pt>
                <c:pt idx="4445">
                  <c:v>41702</c:v>
                </c:pt>
                <c:pt idx="4446">
                  <c:v>41703</c:v>
                </c:pt>
                <c:pt idx="4447">
                  <c:v>41704</c:v>
                </c:pt>
                <c:pt idx="4448">
                  <c:v>41705</c:v>
                </c:pt>
                <c:pt idx="4449">
                  <c:v>41706</c:v>
                </c:pt>
                <c:pt idx="4450">
                  <c:v>41707</c:v>
                </c:pt>
                <c:pt idx="4451">
                  <c:v>41708</c:v>
                </c:pt>
                <c:pt idx="4452">
                  <c:v>41709</c:v>
                </c:pt>
                <c:pt idx="4453">
                  <c:v>41710</c:v>
                </c:pt>
                <c:pt idx="4454">
                  <c:v>41711</c:v>
                </c:pt>
                <c:pt idx="4455">
                  <c:v>41712</c:v>
                </c:pt>
                <c:pt idx="4456">
                  <c:v>41713</c:v>
                </c:pt>
                <c:pt idx="4457">
                  <c:v>41714</c:v>
                </c:pt>
                <c:pt idx="4458">
                  <c:v>41715</c:v>
                </c:pt>
                <c:pt idx="4459">
                  <c:v>41716</c:v>
                </c:pt>
                <c:pt idx="4460">
                  <c:v>41717</c:v>
                </c:pt>
                <c:pt idx="4461">
                  <c:v>41718</c:v>
                </c:pt>
                <c:pt idx="4462">
                  <c:v>41719</c:v>
                </c:pt>
                <c:pt idx="4463">
                  <c:v>41720</c:v>
                </c:pt>
                <c:pt idx="4464">
                  <c:v>41721</c:v>
                </c:pt>
                <c:pt idx="4465">
                  <c:v>41722</c:v>
                </c:pt>
                <c:pt idx="4466">
                  <c:v>41723</c:v>
                </c:pt>
                <c:pt idx="4467">
                  <c:v>41724</c:v>
                </c:pt>
                <c:pt idx="4468">
                  <c:v>41725</c:v>
                </c:pt>
                <c:pt idx="4469">
                  <c:v>41726</c:v>
                </c:pt>
                <c:pt idx="4470">
                  <c:v>41727</c:v>
                </c:pt>
                <c:pt idx="4471">
                  <c:v>41728</c:v>
                </c:pt>
                <c:pt idx="4472">
                  <c:v>41729</c:v>
                </c:pt>
                <c:pt idx="4473">
                  <c:v>41730</c:v>
                </c:pt>
                <c:pt idx="4474">
                  <c:v>41731</c:v>
                </c:pt>
                <c:pt idx="4475">
                  <c:v>41732</c:v>
                </c:pt>
                <c:pt idx="4476">
                  <c:v>41733</c:v>
                </c:pt>
                <c:pt idx="4477">
                  <c:v>41734</c:v>
                </c:pt>
                <c:pt idx="4478">
                  <c:v>41735</c:v>
                </c:pt>
                <c:pt idx="4479">
                  <c:v>41736</c:v>
                </c:pt>
                <c:pt idx="4480">
                  <c:v>41737</c:v>
                </c:pt>
                <c:pt idx="4481">
                  <c:v>41738</c:v>
                </c:pt>
                <c:pt idx="4482">
                  <c:v>41739</c:v>
                </c:pt>
                <c:pt idx="4483">
                  <c:v>41740</c:v>
                </c:pt>
                <c:pt idx="4484">
                  <c:v>41741</c:v>
                </c:pt>
                <c:pt idx="4485">
                  <c:v>41742</c:v>
                </c:pt>
                <c:pt idx="4486">
                  <c:v>41743</c:v>
                </c:pt>
                <c:pt idx="4487">
                  <c:v>41744</c:v>
                </c:pt>
                <c:pt idx="4488">
                  <c:v>41745</c:v>
                </c:pt>
                <c:pt idx="4489">
                  <c:v>41746</c:v>
                </c:pt>
                <c:pt idx="4490">
                  <c:v>41747</c:v>
                </c:pt>
                <c:pt idx="4491">
                  <c:v>41748</c:v>
                </c:pt>
                <c:pt idx="4492">
                  <c:v>41749</c:v>
                </c:pt>
                <c:pt idx="4493">
                  <c:v>41750</c:v>
                </c:pt>
                <c:pt idx="4494">
                  <c:v>41751</c:v>
                </c:pt>
                <c:pt idx="4495">
                  <c:v>41752</c:v>
                </c:pt>
                <c:pt idx="4496">
                  <c:v>41753</c:v>
                </c:pt>
                <c:pt idx="4497">
                  <c:v>41754</c:v>
                </c:pt>
                <c:pt idx="4498">
                  <c:v>41755</c:v>
                </c:pt>
                <c:pt idx="4499">
                  <c:v>41756</c:v>
                </c:pt>
                <c:pt idx="4500">
                  <c:v>41757</c:v>
                </c:pt>
                <c:pt idx="4501">
                  <c:v>41758</c:v>
                </c:pt>
                <c:pt idx="4502">
                  <c:v>41759</c:v>
                </c:pt>
                <c:pt idx="4503">
                  <c:v>41760</c:v>
                </c:pt>
                <c:pt idx="4504">
                  <c:v>41761</c:v>
                </c:pt>
                <c:pt idx="4505">
                  <c:v>41762</c:v>
                </c:pt>
                <c:pt idx="4506">
                  <c:v>41763</c:v>
                </c:pt>
                <c:pt idx="4507">
                  <c:v>41764</c:v>
                </c:pt>
                <c:pt idx="4508">
                  <c:v>41765</c:v>
                </c:pt>
                <c:pt idx="4509">
                  <c:v>41766</c:v>
                </c:pt>
                <c:pt idx="4510">
                  <c:v>41767</c:v>
                </c:pt>
                <c:pt idx="4511">
                  <c:v>41768</c:v>
                </c:pt>
                <c:pt idx="4512">
                  <c:v>41769</c:v>
                </c:pt>
                <c:pt idx="4513">
                  <c:v>41770</c:v>
                </c:pt>
                <c:pt idx="4514">
                  <c:v>41771</c:v>
                </c:pt>
                <c:pt idx="4515">
                  <c:v>41772</c:v>
                </c:pt>
                <c:pt idx="4516">
                  <c:v>41773</c:v>
                </c:pt>
                <c:pt idx="4517">
                  <c:v>41774</c:v>
                </c:pt>
                <c:pt idx="4518">
                  <c:v>41775</c:v>
                </c:pt>
                <c:pt idx="4519">
                  <c:v>41776</c:v>
                </c:pt>
                <c:pt idx="4520">
                  <c:v>41777</c:v>
                </c:pt>
                <c:pt idx="4521">
                  <c:v>41778</c:v>
                </c:pt>
                <c:pt idx="4522">
                  <c:v>41779</c:v>
                </c:pt>
                <c:pt idx="4523">
                  <c:v>41780</c:v>
                </c:pt>
                <c:pt idx="4524">
                  <c:v>41781</c:v>
                </c:pt>
                <c:pt idx="4525">
                  <c:v>41782</c:v>
                </c:pt>
                <c:pt idx="4526">
                  <c:v>41783</c:v>
                </c:pt>
                <c:pt idx="4527">
                  <c:v>41784</c:v>
                </c:pt>
                <c:pt idx="4528">
                  <c:v>41785</c:v>
                </c:pt>
                <c:pt idx="4529">
                  <c:v>41786</c:v>
                </c:pt>
                <c:pt idx="4530">
                  <c:v>41787</c:v>
                </c:pt>
                <c:pt idx="4531">
                  <c:v>41788</c:v>
                </c:pt>
                <c:pt idx="4532">
                  <c:v>41789</c:v>
                </c:pt>
                <c:pt idx="4533">
                  <c:v>41790</c:v>
                </c:pt>
                <c:pt idx="4534">
                  <c:v>41791</c:v>
                </c:pt>
                <c:pt idx="4535">
                  <c:v>41792</c:v>
                </c:pt>
                <c:pt idx="4536">
                  <c:v>41793</c:v>
                </c:pt>
                <c:pt idx="4537">
                  <c:v>41794</c:v>
                </c:pt>
                <c:pt idx="4538">
                  <c:v>41795</c:v>
                </c:pt>
                <c:pt idx="4539">
                  <c:v>41796</c:v>
                </c:pt>
                <c:pt idx="4540">
                  <c:v>41797</c:v>
                </c:pt>
                <c:pt idx="4541">
                  <c:v>41798</c:v>
                </c:pt>
                <c:pt idx="4542">
                  <c:v>41799</c:v>
                </c:pt>
                <c:pt idx="4543">
                  <c:v>41800</c:v>
                </c:pt>
                <c:pt idx="4544">
                  <c:v>41801</c:v>
                </c:pt>
                <c:pt idx="4545">
                  <c:v>41802</c:v>
                </c:pt>
                <c:pt idx="4546">
                  <c:v>41803</c:v>
                </c:pt>
                <c:pt idx="4547">
                  <c:v>41804</c:v>
                </c:pt>
                <c:pt idx="4548">
                  <c:v>41805</c:v>
                </c:pt>
                <c:pt idx="4549">
                  <c:v>41806</c:v>
                </c:pt>
                <c:pt idx="4550">
                  <c:v>41807</c:v>
                </c:pt>
                <c:pt idx="4551">
                  <c:v>41808</c:v>
                </c:pt>
                <c:pt idx="4552">
                  <c:v>41809</c:v>
                </c:pt>
                <c:pt idx="4553">
                  <c:v>41810</c:v>
                </c:pt>
                <c:pt idx="4554">
                  <c:v>41811</c:v>
                </c:pt>
                <c:pt idx="4555">
                  <c:v>41812</c:v>
                </c:pt>
                <c:pt idx="4556">
                  <c:v>41813</c:v>
                </c:pt>
                <c:pt idx="4557">
                  <c:v>41814</c:v>
                </c:pt>
                <c:pt idx="4558">
                  <c:v>41815</c:v>
                </c:pt>
                <c:pt idx="4559">
                  <c:v>41816</c:v>
                </c:pt>
                <c:pt idx="4560">
                  <c:v>41817</c:v>
                </c:pt>
                <c:pt idx="4561">
                  <c:v>41818</c:v>
                </c:pt>
                <c:pt idx="4562">
                  <c:v>41819</c:v>
                </c:pt>
                <c:pt idx="4563">
                  <c:v>41820</c:v>
                </c:pt>
                <c:pt idx="4564">
                  <c:v>41821</c:v>
                </c:pt>
                <c:pt idx="4565">
                  <c:v>41822</c:v>
                </c:pt>
                <c:pt idx="4566">
                  <c:v>41823</c:v>
                </c:pt>
                <c:pt idx="4567">
                  <c:v>41824</c:v>
                </c:pt>
                <c:pt idx="4568">
                  <c:v>41825</c:v>
                </c:pt>
                <c:pt idx="4569">
                  <c:v>41826</c:v>
                </c:pt>
                <c:pt idx="4570">
                  <c:v>41827</c:v>
                </c:pt>
                <c:pt idx="4571">
                  <c:v>41828</c:v>
                </c:pt>
                <c:pt idx="4572">
                  <c:v>41829</c:v>
                </c:pt>
                <c:pt idx="4573">
                  <c:v>41830</c:v>
                </c:pt>
                <c:pt idx="4574">
                  <c:v>41831</c:v>
                </c:pt>
                <c:pt idx="4575">
                  <c:v>41832</c:v>
                </c:pt>
                <c:pt idx="4576">
                  <c:v>41833</c:v>
                </c:pt>
                <c:pt idx="4577">
                  <c:v>41834</c:v>
                </c:pt>
                <c:pt idx="4578">
                  <c:v>41835</c:v>
                </c:pt>
                <c:pt idx="4579">
                  <c:v>41836</c:v>
                </c:pt>
                <c:pt idx="4580">
                  <c:v>41837</c:v>
                </c:pt>
                <c:pt idx="4581">
                  <c:v>41838</c:v>
                </c:pt>
                <c:pt idx="4582">
                  <c:v>41839</c:v>
                </c:pt>
                <c:pt idx="4583">
                  <c:v>41840</c:v>
                </c:pt>
                <c:pt idx="4584">
                  <c:v>41841</c:v>
                </c:pt>
                <c:pt idx="4585">
                  <c:v>41842</c:v>
                </c:pt>
                <c:pt idx="4586">
                  <c:v>41843</c:v>
                </c:pt>
                <c:pt idx="4587">
                  <c:v>41844</c:v>
                </c:pt>
                <c:pt idx="4588">
                  <c:v>41845</c:v>
                </c:pt>
                <c:pt idx="4589">
                  <c:v>41846</c:v>
                </c:pt>
                <c:pt idx="4590">
                  <c:v>41847</c:v>
                </c:pt>
                <c:pt idx="4591">
                  <c:v>41848</c:v>
                </c:pt>
                <c:pt idx="4592">
                  <c:v>41849</c:v>
                </c:pt>
                <c:pt idx="4593">
                  <c:v>41850</c:v>
                </c:pt>
                <c:pt idx="4594">
                  <c:v>41851</c:v>
                </c:pt>
                <c:pt idx="4595">
                  <c:v>41852</c:v>
                </c:pt>
                <c:pt idx="4596">
                  <c:v>41853</c:v>
                </c:pt>
                <c:pt idx="4597">
                  <c:v>41854</c:v>
                </c:pt>
                <c:pt idx="4598">
                  <c:v>41855</c:v>
                </c:pt>
                <c:pt idx="4599">
                  <c:v>41856</c:v>
                </c:pt>
                <c:pt idx="4600">
                  <c:v>41857</c:v>
                </c:pt>
                <c:pt idx="4601">
                  <c:v>41858</c:v>
                </c:pt>
                <c:pt idx="4602">
                  <c:v>41859</c:v>
                </c:pt>
                <c:pt idx="4603">
                  <c:v>41860</c:v>
                </c:pt>
                <c:pt idx="4604">
                  <c:v>41861</c:v>
                </c:pt>
                <c:pt idx="4605">
                  <c:v>41862</c:v>
                </c:pt>
                <c:pt idx="4606">
                  <c:v>41863</c:v>
                </c:pt>
                <c:pt idx="4607">
                  <c:v>41864</c:v>
                </c:pt>
                <c:pt idx="4608">
                  <c:v>41865</c:v>
                </c:pt>
                <c:pt idx="4609">
                  <c:v>41866</c:v>
                </c:pt>
                <c:pt idx="4610">
                  <c:v>41867</c:v>
                </c:pt>
                <c:pt idx="4611">
                  <c:v>41868</c:v>
                </c:pt>
                <c:pt idx="4612">
                  <c:v>41869</c:v>
                </c:pt>
                <c:pt idx="4613">
                  <c:v>41870</c:v>
                </c:pt>
                <c:pt idx="4614">
                  <c:v>41871</c:v>
                </c:pt>
                <c:pt idx="4615">
                  <c:v>41872</c:v>
                </c:pt>
                <c:pt idx="4616">
                  <c:v>41873</c:v>
                </c:pt>
                <c:pt idx="4617">
                  <c:v>41874</c:v>
                </c:pt>
                <c:pt idx="4618">
                  <c:v>41875</c:v>
                </c:pt>
                <c:pt idx="4619">
                  <c:v>41876</c:v>
                </c:pt>
                <c:pt idx="4620">
                  <c:v>41877</c:v>
                </c:pt>
                <c:pt idx="4621">
                  <c:v>41878</c:v>
                </c:pt>
                <c:pt idx="4622">
                  <c:v>41879</c:v>
                </c:pt>
                <c:pt idx="4623">
                  <c:v>41880</c:v>
                </c:pt>
                <c:pt idx="4624">
                  <c:v>41881</c:v>
                </c:pt>
                <c:pt idx="4625">
                  <c:v>41882</c:v>
                </c:pt>
                <c:pt idx="4626">
                  <c:v>41883</c:v>
                </c:pt>
                <c:pt idx="4627">
                  <c:v>41884</c:v>
                </c:pt>
                <c:pt idx="4628">
                  <c:v>41885</c:v>
                </c:pt>
                <c:pt idx="4629">
                  <c:v>41886</c:v>
                </c:pt>
                <c:pt idx="4630">
                  <c:v>41887</c:v>
                </c:pt>
                <c:pt idx="4631">
                  <c:v>41888</c:v>
                </c:pt>
                <c:pt idx="4632">
                  <c:v>41889</c:v>
                </c:pt>
                <c:pt idx="4633">
                  <c:v>41890</c:v>
                </c:pt>
                <c:pt idx="4634">
                  <c:v>41891</c:v>
                </c:pt>
                <c:pt idx="4635">
                  <c:v>41892</c:v>
                </c:pt>
                <c:pt idx="4636">
                  <c:v>41893</c:v>
                </c:pt>
                <c:pt idx="4637">
                  <c:v>41894</c:v>
                </c:pt>
                <c:pt idx="4638">
                  <c:v>41895</c:v>
                </c:pt>
                <c:pt idx="4639">
                  <c:v>41896</c:v>
                </c:pt>
                <c:pt idx="4640">
                  <c:v>41897</c:v>
                </c:pt>
                <c:pt idx="4641">
                  <c:v>41898</c:v>
                </c:pt>
                <c:pt idx="4642">
                  <c:v>41899</c:v>
                </c:pt>
                <c:pt idx="4643">
                  <c:v>41900</c:v>
                </c:pt>
                <c:pt idx="4644">
                  <c:v>41901</c:v>
                </c:pt>
                <c:pt idx="4645">
                  <c:v>41902</c:v>
                </c:pt>
                <c:pt idx="4646">
                  <c:v>41903</c:v>
                </c:pt>
                <c:pt idx="4647">
                  <c:v>41904</c:v>
                </c:pt>
                <c:pt idx="4648">
                  <c:v>41905</c:v>
                </c:pt>
                <c:pt idx="4649">
                  <c:v>41906</c:v>
                </c:pt>
                <c:pt idx="4650">
                  <c:v>41907</c:v>
                </c:pt>
                <c:pt idx="4651">
                  <c:v>41908</c:v>
                </c:pt>
                <c:pt idx="4652">
                  <c:v>41909</c:v>
                </c:pt>
                <c:pt idx="4653">
                  <c:v>41910</c:v>
                </c:pt>
                <c:pt idx="4654">
                  <c:v>41911</c:v>
                </c:pt>
                <c:pt idx="4655">
                  <c:v>41912</c:v>
                </c:pt>
                <c:pt idx="4656">
                  <c:v>41913</c:v>
                </c:pt>
                <c:pt idx="4657">
                  <c:v>41914</c:v>
                </c:pt>
                <c:pt idx="4658">
                  <c:v>41915</c:v>
                </c:pt>
                <c:pt idx="4659">
                  <c:v>41916</c:v>
                </c:pt>
                <c:pt idx="4660">
                  <c:v>41917</c:v>
                </c:pt>
                <c:pt idx="4661">
                  <c:v>41918</c:v>
                </c:pt>
                <c:pt idx="4662">
                  <c:v>41919</c:v>
                </c:pt>
                <c:pt idx="4663">
                  <c:v>41920</c:v>
                </c:pt>
                <c:pt idx="4664">
                  <c:v>41921</c:v>
                </c:pt>
                <c:pt idx="4665">
                  <c:v>41922</c:v>
                </c:pt>
                <c:pt idx="4666">
                  <c:v>41923</c:v>
                </c:pt>
                <c:pt idx="4667">
                  <c:v>41924</c:v>
                </c:pt>
                <c:pt idx="4668">
                  <c:v>41925</c:v>
                </c:pt>
                <c:pt idx="4669">
                  <c:v>41926</c:v>
                </c:pt>
                <c:pt idx="4670">
                  <c:v>41927</c:v>
                </c:pt>
                <c:pt idx="4671">
                  <c:v>41928</c:v>
                </c:pt>
                <c:pt idx="4672">
                  <c:v>41929</c:v>
                </c:pt>
                <c:pt idx="4673">
                  <c:v>41930</c:v>
                </c:pt>
                <c:pt idx="4674">
                  <c:v>41931</c:v>
                </c:pt>
                <c:pt idx="4675">
                  <c:v>41932</c:v>
                </c:pt>
                <c:pt idx="4676">
                  <c:v>41933</c:v>
                </c:pt>
                <c:pt idx="4677">
                  <c:v>41934</c:v>
                </c:pt>
                <c:pt idx="4678">
                  <c:v>41935</c:v>
                </c:pt>
                <c:pt idx="4679">
                  <c:v>41936</c:v>
                </c:pt>
                <c:pt idx="4680">
                  <c:v>41937</c:v>
                </c:pt>
                <c:pt idx="4681">
                  <c:v>41938</c:v>
                </c:pt>
                <c:pt idx="4682">
                  <c:v>41939</c:v>
                </c:pt>
                <c:pt idx="4683">
                  <c:v>41940</c:v>
                </c:pt>
                <c:pt idx="4684">
                  <c:v>41941</c:v>
                </c:pt>
                <c:pt idx="4685">
                  <c:v>41942</c:v>
                </c:pt>
                <c:pt idx="4686">
                  <c:v>41943</c:v>
                </c:pt>
                <c:pt idx="4687">
                  <c:v>41944</c:v>
                </c:pt>
                <c:pt idx="4688">
                  <c:v>41945</c:v>
                </c:pt>
                <c:pt idx="4689">
                  <c:v>41946</c:v>
                </c:pt>
                <c:pt idx="4690">
                  <c:v>41947</c:v>
                </c:pt>
                <c:pt idx="4691">
                  <c:v>41948</c:v>
                </c:pt>
                <c:pt idx="4692">
                  <c:v>41949</c:v>
                </c:pt>
                <c:pt idx="4693">
                  <c:v>41950</c:v>
                </c:pt>
                <c:pt idx="4694">
                  <c:v>41951</c:v>
                </c:pt>
                <c:pt idx="4695">
                  <c:v>41952</c:v>
                </c:pt>
                <c:pt idx="4696">
                  <c:v>41953</c:v>
                </c:pt>
                <c:pt idx="4697">
                  <c:v>41954</c:v>
                </c:pt>
                <c:pt idx="4698">
                  <c:v>41955</c:v>
                </c:pt>
                <c:pt idx="4699">
                  <c:v>41956</c:v>
                </c:pt>
                <c:pt idx="4700">
                  <c:v>41957</c:v>
                </c:pt>
                <c:pt idx="4701">
                  <c:v>41958</c:v>
                </c:pt>
                <c:pt idx="4702">
                  <c:v>41959</c:v>
                </c:pt>
                <c:pt idx="4703">
                  <c:v>41960</c:v>
                </c:pt>
                <c:pt idx="4704">
                  <c:v>41961</c:v>
                </c:pt>
                <c:pt idx="4705">
                  <c:v>41962</c:v>
                </c:pt>
                <c:pt idx="4706">
                  <c:v>41963</c:v>
                </c:pt>
                <c:pt idx="4707">
                  <c:v>41964</c:v>
                </c:pt>
                <c:pt idx="4708">
                  <c:v>41965</c:v>
                </c:pt>
                <c:pt idx="4709">
                  <c:v>41966</c:v>
                </c:pt>
                <c:pt idx="4710">
                  <c:v>41967</c:v>
                </c:pt>
                <c:pt idx="4711">
                  <c:v>41968</c:v>
                </c:pt>
                <c:pt idx="4712">
                  <c:v>41969</c:v>
                </c:pt>
                <c:pt idx="4713">
                  <c:v>41970</c:v>
                </c:pt>
                <c:pt idx="4714">
                  <c:v>41971</c:v>
                </c:pt>
                <c:pt idx="4715">
                  <c:v>41972</c:v>
                </c:pt>
                <c:pt idx="4716">
                  <c:v>41973</c:v>
                </c:pt>
                <c:pt idx="4717">
                  <c:v>41974</c:v>
                </c:pt>
                <c:pt idx="4718">
                  <c:v>41975</c:v>
                </c:pt>
                <c:pt idx="4719">
                  <c:v>41976</c:v>
                </c:pt>
                <c:pt idx="4720">
                  <c:v>41977</c:v>
                </c:pt>
                <c:pt idx="4721">
                  <c:v>41978</c:v>
                </c:pt>
                <c:pt idx="4722">
                  <c:v>41979</c:v>
                </c:pt>
                <c:pt idx="4723">
                  <c:v>41980</c:v>
                </c:pt>
                <c:pt idx="4724">
                  <c:v>41981</c:v>
                </c:pt>
                <c:pt idx="4725">
                  <c:v>41982</c:v>
                </c:pt>
                <c:pt idx="4726">
                  <c:v>41983</c:v>
                </c:pt>
                <c:pt idx="4727">
                  <c:v>41984</c:v>
                </c:pt>
                <c:pt idx="4728">
                  <c:v>41985</c:v>
                </c:pt>
                <c:pt idx="4729">
                  <c:v>41986</c:v>
                </c:pt>
                <c:pt idx="4730">
                  <c:v>41987</c:v>
                </c:pt>
                <c:pt idx="4731">
                  <c:v>41988</c:v>
                </c:pt>
                <c:pt idx="4732">
                  <c:v>41989</c:v>
                </c:pt>
                <c:pt idx="4733">
                  <c:v>41990</c:v>
                </c:pt>
                <c:pt idx="4734">
                  <c:v>41991</c:v>
                </c:pt>
                <c:pt idx="4735">
                  <c:v>41992</c:v>
                </c:pt>
                <c:pt idx="4736">
                  <c:v>41993</c:v>
                </c:pt>
                <c:pt idx="4737">
                  <c:v>41994</c:v>
                </c:pt>
                <c:pt idx="4738">
                  <c:v>41995</c:v>
                </c:pt>
                <c:pt idx="4739">
                  <c:v>41996</c:v>
                </c:pt>
                <c:pt idx="4740">
                  <c:v>41997</c:v>
                </c:pt>
                <c:pt idx="4741">
                  <c:v>41998</c:v>
                </c:pt>
                <c:pt idx="4742">
                  <c:v>41999</c:v>
                </c:pt>
                <c:pt idx="4743">
                  <c:v>42000</c:v>
                </c:pt>
                <c:pt idx="4744">
                  <c:v>42001</c:v>
                </c:pt>
                <c:pt idx="4745">
                  <c:v>42002</c:v>
                </c:pt>
                <c:pt idx="4746">
                  <c:v>42003</c:v>
                </c:pt>
                <c:pt idx="4747">
                  <c:v>42004</c:v>
                </c:pt>
                <c:pt idx="4748">
                  <c:v>42005</c:v>
                </c:pt>
                <c:pt idx="4749">
                  <c:v>42006</c:v>
                </c:pt>
                <c:pt idx="4750">
                  <c:v>42007</c:v>
                </c:pt>
                <c:pt idx="4751">
                  <c:v>42008</c:v>
                </c:pt>
                <c:pt idx="4752">
                  <c:v>42009</c:v>
                </c:pt>
                <c:pt idx="4753">
                  <c:v>42010</c:v>
                </c:pt>
                <c:pt idx="4754">
                  <c:v>42011</c:v>
                </c:pt>
                <c:pt idx="4755">
                  <c:v>42012</c:v>
                </c:pt>
                <c:pt idx="4756">
                  <c:v>42013</c:v>
                </c:pt>
                <c:pt idx="4757">
                  <c:v>42014</c:v>
                </c:pt>
                <c:pt idx="4758">
                  <c:v>42015</c:v>
                </c:pt>
                <c:pt idx="4759">
                  <c:v>42016</c:v>
                </c:pt>
                <c:pt idx="4760">
                  <c:v>42017</c:v>
                </c:pt>
                <c:pt idx="4761">
                  <c:v>42018</c:v>
                </c:pt>
                <c:pt idx="4762">
                  <c:v>42019</c:v>
                </c:pt>
                <c:pt idx="4763">
                  <c:v>42020</c:v>
                </c:pt>
                <c:pt idx="4764">
                  <c:v>42021</c:v>
                </c:pt>
                <c:pt idx="4765">
                  <c:v>42022</c:v>
                </c:pt>
                <c:pt idx="4766">
                  <c:v>42023</c:v>
                </c:pt>
                <c:pt idx="4767">
                  <c:v>42024</c:v>
                </c:pt>
                <c:pt idx="4768">
                  <c:v>42025</c:v>
                </c:pt>
                <c:pt idx="4769">
                  <c:v>42026</c:v>
                </c:pt>
                <c:pt idx="4770">
                  <c:v>42027</c:v>
                </c:pt>
                <c:pt idx="4771">
                  <c:v>42028</c:v>
                </c:pt>
                <c:pt idx="4772">
                  <c:v>42029</c:v>
                </c:pt>
                <c:pt idx="4773">
                  <c:v>42030</c:v>
                </c:pt>
                <c:pt idx="4774">
                  <c:v>42031</c:v>
                </c:pt>
                <c:pt idx="4775">
                  <c:v>42032</c:v>
                </c:pt>
                <c:pt idx="4776">
                  <c:v>42033</c:v>
                </c:pt>
                <c:pt idx="4777">
                  <c:v>42034</c:v>
                </c:pt>
                <c:pt idx="4778">
                  <c:v>42035</c:v>
                </c:pt>
                <c:pt idx="4779">
                  <c:v>42036</c:v>
                </c:pt>
                <c:pt idx="4780">
                  <c:v>42037</c:v>
                </c:pt>
                <c:pt idx="4781">
                  <c:v>42038</c:v>
                </c:pt>
                <c:pt idx="4782">
                  <c:v>42039</c:v>
                </c:pt>
                <c:pt idx="4783">
                  <c:v>42040</c:v>
                </c:pt>
                <c:pt idx="4784">
                  <c:v>42041</c:v>
                </c:pt>
                <c:pt idx="4785">
                  <c:v>42042</c:v>
                </c:pt>
                <c:pt idx="4786">
                  <c:v>42043</c:v>
                </c:pt>
                <c:pt idx="4787">
                  <c:v>42044</c:v>
                </c:pt>
                <c:pt idx="4788">
                  <c:v>42045</c:v>
                </c:pt>
                <c:pt idx="4789">
                  <c:v>42046</c:v>
                </c:pt>
                <c:pt idx="4790">
                  <c:v>42047</c:v>
                </c:pt>
                <c:pt idx="4791">
                  <c:v>42048</c:v>
                </c:pt>
                <c:pt idx="4792">
                  <c:v>42049</c:v>
                </c:pt>
                <c:pt idx="4793">
                  <c:v>42050</c:v>
                </c:pt>
                <c:pt idx="4794">
                  <c:v>42051</c:v>
                </c:pt>
                <c:pt idx="4795">
                  <c:v>42052</c:v>
                </c:pt>
                <c:pt idx="4796">
                  <c:v>42053</c:v>
                </c:pt>
                <c:pt idx="4797">
                  <c:v>42054</c:v>
                </c:pt>
                <c:pt idx="4798">
                  <c:v>42055</c:v>
                </c:pt>
                <c:pt idx="4799">
                  <c:v>42056</c:v>
                </c:pt>
                <c:pt idx="4800">
                  <c:v>42057</c:v>
                </c:pt>
                <c:pt idx="4801">
                  <c:v>42058</c:v>
                </c:pt>
                <c:pt idx="4802">
                  <c:v>42059</c:v>
                </c:pt>
                <c:pt idx="4803">
                  <c:v>42060</c:v>
                </c:pt>
                <c:pt idx="4804">
                  <c:v>42061</c:v>
                </c:pt>
                <c:pt idx="4805">
                  <c:v>42062</c:v>
                </c:pt>
                <c:pt idx="4806">
                  <c:v>42063</c:v>
                </c:pt>
                <c:pt idx="4807">
                  <c:v>42064</c:v>
                </c:pt>
                <c:pt idx="4808">
                  <c:v>42065</c:v>
                </c:pt>
                <c:pt idx="4809">
                  <c:v>42066</c:v>
                </c:pt>
                <c:pt idx="4810">
                  <c:v>42067</c:v>
                </c:pt>
                <c:pt idx="4811">
                  <c:v>42068</c:v>
                </c:pt>
                <c:pt idx="4812">
                  <c:v>42069</c:v>
                </c:pt>
                <c:pt idx="4813">
                  <c:v>42070</c:v>
                </c:pt>
                <c:pt idx="4814">
                  <c:v>42071</c:v>
                </c:pt>
                <c:pt idx="4815">
                  <c:v>42072</c:v>
                </c:pt>
                <c:pt idx="4816">
                  <c:v>42073</c:v>
                </c:pt>
                <c:pt idx="4817">
                  <c:v>42074</c:v>
                </c:pt>
                <c:pt idx="4818">
                  <c:v>42075</c:v>
                </c:pt>
                <c:pt idx="4819">
                  <c:v>42076</c:v>
                </c:pt>
                <c:pt idx="4820">
                  <c:v>42077</c:v>
                </c:pt>
                <c:pt idx="4821">
                  <c:v>42078</c:v>
                </c:pt>
                <c:pt idx="4822">
                  <c:v>42079</c:v>
                </c:pt>
                <c:pt idx="4823">
                  <c:v>42080</c:v>
                </c:pt>
                <c:pt idx="4824">
                  <c:v>42081</c:v>
                </c:pt>
                <c:pt idx="4825">
                  <c:v>42082</c:v>
                </c:pt>
                <c:pt idx="4826">
                  <c:v>42083</c:v>
                </c:pt>
                <c:pt idx="4827">
                  <c:v>42084</c:v>
                </c:pt>
                <c:pt idx="4828">
                  <c:v>42085</c:v>
                </c:pt>
                <c:pt idx="4829">
                  <c:v>42086</c:v>
                </c:pt>
                <c:pt idx="4830">
                  <c:v>42087</c:v>
                </c:pt>
                <c:pt idx="4831">
                  <c:v>42088</c:v>
                </c:pt>
                <c:pt idx="4832">
                  <c:v>42089</c:v>
                </c:pt>
                <c:pt idx="4833">
                  <c:v>42090</c:v>
                </c:pt>
                <c:pt idx="4834">
                  <c:v>42091</c:v>
                </c:pt>
                <c:pt idx="4835">
                  <c:v>42092</c:v>
                </c:pt>
                <c:pt idx="4836">
                  <c:v>42093</c:v>
                </c:pt>
                <c:pt idx="4837">
                  <c:v>42094</c:v>
                </c:pt>
                <c:pt idx="4838">
                  <c:v>42095</c:v>
                </c:pt>
                <c:pt idx="4839">
                  <c:v>42096</c:v>
                </c:pt>
                <c:pt idx="4840">
                  <c:v>42097</c:v>
                </c:pt>
                <c:pt idx="4841">
                  <c:v>42098</c:v>
                </c:pt>
                <c:pt idx="4842">
                  <c:v>42099</c:v>
                </c:pt>
                <c:pt idx="4843">
                  <c:v>42100</c:v>
                </c:pt>
                <c:pt idx="4844">
                  <c:v>42101</c:v>
                </c:pt>
                <c:pt idx="4845">
                  <c:v>42102</c:v>
                </c:pt>
                <c:pt idx="4846">
                  <c:v>42103</c:v>
                </c:pt>
                <c:pt idx="4847">
                  <c:v>42104</c:v>
                </c:pt>
                <c:pt idx="4848">
                  <c:v>42105</c:v>
                </c:pt>
                <c:pt idx="4849">
                  <c:v>42106</c:v>
                </c:pt>
                <c:pt idx="4850">
                  <c:v>42107</c:v>
                </c:pt>
                <c:pt idx="4851">
                  <c:v>42108</c:v>
                </c:pt>
                <c:pt idx="4852">
                  <c:v>42109</c:v>
                </c:pt>
                <c:pt idx="4853">
                  <c:v>42110</c:v>
                </c:pt>
                <c:pt idx="4854">
                  <c:v>42111</c:v>
                </c:pt>
                <c:pt idx="4855">
                  <c:v>42112</c:v>
                </c:pt>
                <c:pt idx="4856">
                  <c:v>42113</c:v>
                </c:pt>
                <c:pt idx="4857">
                  <c:v>42114</c:v>
                </c:pt>
                <c:pt idx="4858">
                  <c:v>42115</c:v>
                </c:pt>
                <c:pt idx="4859">
                  <c:v>42116</c:v>
                </c:pt>
                <c:pt idx="4860">
                  <c:v>42117</c:v>
                </c:pt>
                <c:pt idx="4861">
                  <c:v>42118</c:v>
                </c:pt>
                <c:pt idx="4862">
                  <c:v>42119</c:v>
                </c:pt>
                <c:pt idx="4863">
                  <c:v>42120</c:v>
                </c:pt>
                <c:pt idx="4864">
                  <c:v>42121</c:v>
                </c:pt>
                <c:pt idx="4865">
                  <c:v>42122</c:v>
                </c:pt>
                <c:pt idx="4866">
                  <c:v>42123</c:v>
                </c:pt>
                <c:pt idx="4867">
                  <c:v>42124</c:v>
                </c:pt>
                <c:pt idx="4868">
                  <c:v>42125</c:v>
                </c:pt>
                <c:pt idx="4869">
                  <c:v>42126</c:v>
                </c:pt>
                <c:pt idx="4870">
                  <c:v>42127</c:v>
                </c:pt>
                <c:pt idx="4871">
                  <c:v>42128</c:v>
                </c:pt>
                <c:pt idx="4872">
                  <c:v>42129</c:v>
                </c:pt>
                <c:pt idx="4873">
                  <c:v>42130</c:v>
                </c:pt>
                <c:pt idx="4874">
                  <c:v>42131</c:v>
                </c:pt>
                <c:pt idx="4875">
                  <c:v>42132</c:v>
                </c:pt>
                <c:pt idx="4876">
                  <c:v>42133</c:v>
                </c:pt>
                <c:pt idx="4877">
                  <c:v>42134</c:v>
                </c:pt>
                <c:pt idx="4878">
                  <c:v>42135</c:v>
                </c:pt>
                <c:pt idx="4879">
                  <c:v>42136</c:v>
                </c:pt>
                <c:pt idx="4880">
                  <c:v>42137</c:v>
                </c:pt>
                <c:pt idx="4881">
                  <c:v>42138</c:v>
                </c:pt>
                <c:pt idx="4882">
                  <c:v>42139</c:v>
                </c:pt>
                <c:pt idx="4883">
                  <c:v>42140</c:v>
                </c:pt>
                <c:pt idx="4884">
                  <c:v>42141</c:v>
                </c:pt>
                <c:pt idx="4885">
                  <c:v>42142</c:v>
                </c:pt>
                <c:pt idx="4886">
                  <c:v>42143</c:v>
                </c:pt>
                <c:pt idx="4887">
                  <c:v>42144</c:v>
                </c:pt>
                <c:pt idx="4888">
                  <c:v>42145</c:v>
                </c:pt>
                <c:pt idx="4889">
                  <c:v>42146</c:v>
                </c:pt>
                <c:pt idx="4890">
                  <c:v>42147</c:v>
                </c:pt>
                <c:pt idx="4891">
                  <c:v>42148</c:v>
                </c:pt>
                <c:pt idx="4892">
                  <c:v>42149</c:v>
                </c:pt>
                <c:pt idx="4893">
                  <c:v>42150</c:v>
                </c:pt>
                <c:pt idx="4894">
                  <c:v>42151</c:v>
                </c:pt>
                <c:pt idx="4895">
                  <c:v>42152</c:v>
                </c:pt>
                <c:pt idx="4896">
                  <c:v>42153</c:v>
                </c:pt>
                <c:pt idx="4897">
                  <c:v>42154</c:v>
                </c:pt>
                <c:pt idx="4898">
                  <c:v>42155</c:v>
                </c:pt>
                <c:pt idx="4899">
                  <c:v>42156</c:v>
                </c:pt>
                <c:pt idx="4900">
                  <c:v>42157</c:v>
                </c:pt>
                <c:pt idx="4901">
                  <c:v>42158</c:v>
                </c:pt>
                <c:pt idx="4902">
                  <c:v>42159</c:v>
                </c:pt>
                <c:pt idx="4903">
                  <c:v>42160</c:v>
                </c:pt>
                <c:pt idx="4904">
                  <c:v>42161</c:v>
                </c:pt>
                <c:pt idx="4905">
                  <c:v>42162</c:v>
                </c:pt>
                <c:pt idx="4906">
                  <c:v>42163</c:v>
                </c:pt>
                <c:pt idx="4907">
                  <c:v>42164</c:v>
                </c:pt>
                <c:pt idx="4908">
                  <c:v>42165</c:v>
                </c:pt>
                <c:pt idx="4909">
                  <c:v>42166</c:v>
                </c:pt>
                <c:pt idx="4910">
                  <c:v>42167</c:v>
                </c:pt>
                <c:pt idx="4911">
                  <c:v>42168</c:v>
                </c:pt>
                <c:pt idx="4912">
                  <c:v>42169</c:v>
                </c:pt>
                <c:pt idx="4913">
                  <c:v>42170</c:v>
                </c:pt>
                <c:pt idx="4914">
                  <c:v>42171</c:v>
                </c:pt>
                <c:pt idx="4915">
                  <c:v>42172</c:v>
                </c:pt>
                <c:pt idx="4916">
                  <c:v>42173</c:v>
                </c:pt>
                <c:pt idx="4917">
                  <c:v>42174</c:v>
                </c:pt>
                <c:pt idx="4918">
                  <c:v>42175</c:v>
                </c:pt>
                <c:pt idx="4919">
                  <c:v>42176</c:v>
                </c:pt>
                <c:pt idx="4920">
                  <c:v>42177</c:v>
                </c:pt>
                <c:pt idx="4921">
                  <c:v>42178</c:v>
                </c:pt>
                <c:pt idx="4922">
                  <c:v>42179</c:v>
                </c:pt>
                <c:pt idx="4923">
                  <c:v>42180</c:v>
                </c:pt>
                <c:pt idx="4924">
                  <c:v>42181</c:v>
                </c:pt>
                <c:pt idx="4925">
                  <c:v>42182</c:v>
                </c:pt>
                <c:pt idx="4926">
                  <c:v>42183</c:v>
                </c:pt>
                <c:pt idx="4927">
                  <c:v>42184</c:v>
                </c:pt>
                <c:pt idx="4928">
                  <c:v>42185</c:v>
                </c:pt>
                <c:pt idx="4929">
                  <c:v>42186</c:v>
                </c:pt>
                <c:pt idx="4930">
                  <c:v>42187</c:v>
                </c:pt>
                <c:pt idx="4931">
                  <c:v>42188</c:v>
                </c:pt>
                <c:pt idx="4932">
                  <c:v>42189</c:v>
                </c:pt>
                <c:pt idx="4933">
                  <c:v>42190</c:v>
                </c:pt>
                <c:pt idx="4934">
                  <c:v>42191</c:v>
                </c:pt>
                <c:pt idx="4935">
                  <c:v>42192</c:v>
                </c:pt>
                <c:pt idx="4936">
                  <c:v>42193</c:v>
                </c:pt>
                <c:pt idx="4937">
                  <c:v>42194</c:v>
                </c:pt>
                <c:pt idx="4938">
                  <c:v>42195</c:v>
                </c:pt>
                <c:pt idx="4939">
                  <c:v>42196</c:v>
                </c:pt>
                <c:pt idx="4940">
                  <c:v>42197</c:v>
                </c:pt>
                <c:pt idx="4941">
                  <c:v>42198</c:v>
                </c:pt>
                <c:pt idx="4942">
                  <c:v>42199</c:v>
                </c:pt>
                <c:pt idx="4943">
                  <c:v>42200</c:v>
                </c:pt>
                <c:pt idx="4944">
                  <c:v>42201</c:v>
                </c:pt>
                <c:pt idx="4945">
                  <c:v>42202</c:v>
                </c:pt>
                <c:pt idx="4946">
                  <c:v>42203</c:v>
                </c:pt>
                <c:pt idx="4947">
                  <c:v>42204</c:v>
                </c:pt>
                <c:pt idx="4948">
                  <c:v>42205</c:v>
                </c:pt>
                <c:pt idx="4949">
                  <c:v>42206</c:v>
                </c:pt>
                <c:pt idx="4950">
                  <c:v>42207</c:v>
                </c:pt>
                <c:pt idx="4951">
                  <c:v>42208</c:v>
                </c:pt>
                <c:pt idx="4952">
                  <c:v>42209</c:v>
                </c:pt>
                <c:pt idx="4953">
                  <c:v>42210</c:v>
                </c:pt>
                <c:pt idx="4954">
                  <c:v>42211</c:v>
                </c:pt>
                <c:pt idx="4955">
                  <c:v>42212</c:v>
                </c:pt>
                <c:pt idx="4956">
                  <c:v>42213</c:v>
                </c:pt>
                <c:pt idx="4957">
                  <c:v>42214</c:v>
                </c:pt>
                <c:pt idx="4958">
                  <c:v>42215</c:v>
                </c:pt>
                <c:pt idx="4959">
                  <c:v>42216</c:v>
                </c:pt>
                <c:pt idx="4960">
                  <c:v>42217</c:v>
                </c:pt>
                <c:pt idx="4961">
                  <c:v>42218</c:v>
                </c:pt>
                <c:pt idx="4962">
                  <c:v>42219</c:v>
                </c:pt>
                <c:pt idx="4963">
                  <c:v>42220</c:v>
                </c:pt>
                <c:pt idx="4964">
                  <c:v>42221</c:v>
                </c:pt>
                <c:pt idx="4965">
                  <c:v>42222</c:v>
                </c:pt>
                <c:pt idx="4966">
                  <c:v>42223</c:v>
                </c:pt>
                <c:pt idx="4967">
                  <c:v>42224</c:v>
                </c:pt>
                <c:pt idx="4968">
                  <c:v>42225</c:v>
                </c:pt>
                <c:pt idx="4969">
                  <c:v>42226</c:v>
                </c:pt>
                <c:pt idx="4970">
                  <c:v>42227</c:v>
                </c:pt>
                <c:pt idx="4971">
                  <c:v>42228</c:v>
                </c:pt>
                <c:pt idx="4972">
                  <c:v>42229</c:v>
                </c:pt>
                <c:pt idx="4973">
                  <c:v>42230</c:v>
                </c:pt>
                <c:pt idx="4974">
                  <c:v>42231</c:v>
                </c:pt>
                <c:pt idx="4975">
                  <c:v>42232</c:v>
                </c:pt>
                <c:pt idx="4976">
                  <c:v>42233</c:v>
                </c:pt>
                <c:pt idx="4977">
                  <c:v>42234</c:v>
                </c:pt>
                <c:pt idx="4978">
                  <c:v>42235</c:v>
                </c:pt>
                <c:pt idx="4979">
                  <c:v>42236</c:v>
                </c:pt>
                <c:pt idx="4980">
                  <c:v>42237</c:v>
                </c:pt>
                <c:pt idx="4981">
                  <c:v>42238</c:v>
                </c:pt>
                <c:pt idx="4982">
                  <c:v>42239</c:v>
                </c:pt>
                <c:pt idx="4983">
                  <c:v>42240</c:v>
                </c:pt>
                <c:pt idx="4984">
                  <c:v>42241</c:v>
                </c:pt>
                <c:pt idx="4985">
                  <c:v>42242</c:v>
                </c:pt>
                <c:pt idx="4986">
                  <c:v>42243</c:v>
                </c:pt>
                <c:pt idx="4987">
                  <c:v>42244</c:v>
                </c:pt>
                <c:pt idx="4988">
                  <c:v>42245</c:v>
                </c:pt>
                <c:pt idx="4989">
                  <c:v>42246</c:v>
                </c:pt>
                <c:pt idx="4990">
                  <c:v>42247</c:v>
                </c:pt>
                <c:pt idx="4991">
                  <c:v>42248</c:v>
                </c:pt>
                <c:pt idx="4992">
                  <c:v>42249</c:v>
                </c:pt>
                <c:pt idx="4993">
                  <c:v>42250</c:v>
                </c:pt>
                <c:pt idx="4994">
                  <c:v>42251</c:v>
                </c:pt>
                <c:pt idx="4995">
                  <c:v>42252</c:v>
                </c:pt>
                <c:pt idx="4996">
                  <c:v>42253</c:v>
                </c:pt>
                <c:pt idx="4997">
                  <c:v>42254</c:v>
                </c:pt>
                <c:pt idx="4998">
                  <c:v>42255</c:v>
                </c:pt>
                <c:pt idx="4999">
                  <c:v>42256</c:v>
                </c:pt>
                <c:pt idx="5000">
                  <c:v>42257</c:v>
                </c:pt>
                <c:pt idx="5001">
                  <c:v>42258</c:v>
                </c:pt>
                <c:pt idx="5002">
                  <c:v>42259</c:v>
                </c:pt>
                <c:pt idx="5003">
                  <c:v>42260</c:v>
                </c:pt>
                <c:pt idx="5004">
                  <c:v>42261</c:v>
                </c:pt>
                <c:pt idx="5005">
                  <c:v>42262</c:v>
                </c:pt>
                <c:pt idx="5006">
                  <c:v>42263</c:v>
                </c:pt>
                <c:pt idx="5007">
                  <c:v>42264</c:v>
                </c:pt>
                <c:pt idx="5008">
                  <c:v>42265</c:v>
                </c:pt>
                <c:pt idx="5009">
                  <c:v>42266</c:v>
                </c:pt>
                <c:pt idx="5010">
                  <c:v>42267</c:v>
                </c:pt>
                <c:pt idx="5011">
                  <c:v>42268</c:v>
                </c:pt>
                <c:pt idx="5012">
                  <c:v>42269</c:v>
                </c:pt>
                <c:pt idx="5013">
                  <c:v>42270</c:v>
                </c:pt>
                <c:pt idx="5014">
                  <c:v>42271</c:v>
                </c:pt>
                <c:pt idx="5015">
                  <c:v>42272</c:v>
                </c:pt>
                <c:pt idx="5016">
                  <c:v>42273</c:v>
                </c:pt>
                <c:pt idx="5017">
                  <c:v>42274</c:v>
                </c:pt>
                <c:pt idx="5018">
                  <c:v>42275</c:v>
                </c:pt>
                <c:pt idx="5019">
                  <c:v>42276</c:v>
                </c:pt>
                <c:pt idx="5020">
                  <c:v>42277</c:v>
                </c:pt>
                <c:pt idx="5021">
                  <c:v>42278</c:v>
                </c:pt>
                <c:pt idx="5022">
                  <c:v>42279</c:v>
                </c:pt>
                <c:pt idx="5023">
                  <c:v>42280</c:v>
                </c:pt>
                <c:pt idx="5024">
                  <c:v>42281</c:v>
                </c:pt>
                <c:pt idx="5025">
                  <c:v>42282</c:v>
                </c:pt>
                <c:pt idx="5026">
                  <c:v>42283</c:v>
                </c:pt>
                <c:pt idx="5027">
                  <c:v>42284</c:v>
                </c:pt>
                <c:pt idx="5028">
                  <c:v>42285</c:v>
                </c:pt>
                <c:pt idx="5029">
                  <c:v>42286</c:v>
                </c:pt>
                <c:pt idx="5030">
                  <c:v>42287</c:v>
                </c:pt>
                <c:pt idx="5031">
                  <c:v>42288</c:v>
                </c:pt>
                <c:pt idx="5032">
                  <c:v>42289</c:v>
                </c:pt>
                <c:pt idx="5033">
                  <c:v>42290</c:v>
                </c:pt>
                <c:pt idx="5034">
                  <c:v>42291</c:v>
                </c:pt>
                <c:pt idx="5035">
                  <c:v>42292</c:v>
                </c:pt>
                <c:pt idx="5036">
                  <c:v>42293</c:v>
                </c:pt>
                <c:pt idx="5037">
                  <c:v>42294</c:v>
                </c:pt>
                <c:pt idx="5038">
                  <c:v>42295</c:v>
                </c:pt>
                <c:pt idx="5039">
                  <c:v>42296</c:v>
                </c:pt>
                <c:pt idx="5040">
                  <c:v>42297</c:v>
                </c:pt>
                <c:pt idx="5041">
                  <c:v>42298</c:v>
                </c:pt>
                <c:pt idx="5042">
                  <c:v>42299</c:v>
                </c:pt>
                <c:pt idx="5043">
                  <c:v>42300</c:v>
                </c:pt>
                <c:pt idx="5044">
                  <c:v>42301</c:v>
                </c:pt>
                <c:pt idx="5045">
                  <c:v>42302</c:v>
                </c:pt>
                <c:pt idx="5046">
                  <c:v>42303</c:v>
                </c:pt>
                <c:pt idx="5047">
                  <c:v>42304</c:v>
                </c:pt>
                <c:pt idx="5048">
                  <c:v>42305</c:v>
                </c:pt>
                <c:pt idx="5049">
                  <c:v>42306</c:v>
                </c:pt>
                <c:pt idx="5050">
                  <c:v>42307</c:v>
                </c:pt>
                <c:pt idx="5051">
                  <c:v>42308</c:v>
                </c:pt>
                <c:pt idx="5052">
                  <c:v>42309</c:v>
                </c:pt>
                <c:pt idx="5053">
                  <c:v>42310</c:v>
                </c:pt>
                <c:pt idx="5054">
                  <c:v>42311</c:v>
                </c:pt>
                <c:pt idx="5055">
                  <c:v>42312</c:v>
                </c:pt>
                <c:pt idx="5056">
                  <c:v>42313</c:v>
                </c:pt>
                <c:pt idx="5057">
                  <c:v>42314</c:v>
                </c:pt>
                <c:pt idx="5058">
                  <c:v>42315</c:v>
                </c:pt>
                <c:pt idx="5059">
                  <c:v>42316</c:v>
                </c:pt>
                <c:pt idx="5060">
                  <c:v>42317</c:v>
                </c:pt>
                <c:pt idx="5061">
                  <c:v>42318</c:v>
                </c:pt>
                <c:pt idx="5062">
                  <c:v>42319</c:v>
                </c:pt>
                <c:pt idx="5063">
                  <c:v>42320</c:v>
                </c:pt>
                <c:pt idx="5064">
                  <c:v>42321</c:v>
                </c:pt>
                <c:pt idx="5065">
                  <c:v>42322</c:v>
                </c:pt>
                <c:pt idx="5066">
                  <c:v>42323</c:v>
                </c:pt>
                <c:pt idx="5067">
                  <c:v>42324</c:v>
                </c:pt>
                <c:pt idx="5068">
                  <c:v>42325</c:v>
                </c:pt>
                <c:pt idx="5069">
                  <c:v>42326</c:v>
                </c:pt>
                <c:pt idx="5070">
                  <c:v>42327</c:v>
                </c:pt>
                <c:pt idx="5071">
                  <c:v>42328</c:v>
                </c:pt>
                <c:pt idx="5072">
                  <c:v>42329</c:v>
                </c:pt>
                <c:pt idx="5073">
                  <c:v>42330</c:v>
                </c:pt>
                <c:pt idx="5074">
                  <c:v>42331</c:v>
                </c:pt>
                <c:pt idx="5075">
                  <c:v>42332</c:v>
                </c:pt>
                <c:pt idx="5076">
                  <c:v>42333</c:v>
                </c:pt>
                <c:pt idx="5077">
                  <c:v>42334</c:v>
                </c:pt>
                <c:pt idx="5078">
                  <c:v>42335</c:v>
                </c:pt>
                <c:pt idx="5079">
                  <c:v>42336</c:v>
                </c:pt>
                <c:pt idx="5080">
                  <c:v>42337</c:v>
                </c:pt>
                <c:pt idx="5081">
                  <c:v>42338</c:v>
                </c:pt>
                <c:pt idx="5082">
                  <c:v>42339</c:v>
                </c:pt>
                <c:pt idx="5083">
                  <c:v>42340</c:v>
                </c:pt>
                <c:pt idx="5084">
                  <c:v>42341</c:v>
                </c:pt>
                <c:pt idx="5085">
                  <c:v>42342</c:v>
                </c:pt>
                <c:pt idx="5086">
                  <c:v>42343</c:v>
                </c:pt>
                <c:pt idx="5087">
                  <c:v>42344</c:v>
                </c:pt>
                <c:pt idx="5088">
                  <c:v>42345</c:v>
                </c:pt>
                <c:pt idx="5089">
                  <c:v>42346</c:v>
                </c:pt>
                <c:pt idx="5090">
                  <c:v>42347</c:v>
                </c:pt>
                <c:pt idx="5091">
                  <c:v>42348</c:v>
                </c:pt>
                <c:pt idx="5092">
                  <c:v>42349</c:v>
                </c:pt>
                <c:pt idx="5093">
                  <c:v>42350</c:v>
                </c:pt>
                <c:pt idx="5094">
                  <c:v>42351</c:v>
                </c:pt>
                <c:pt idx="5095">
                  <c:v>42352</c:v>
                </c:pt>
                <c:pt idx="5096">
                  <c:v>42353</c:v>
                </c:pt>
                <c:pt idx="5097">
                  <c:v>42354</c:v>
                </c:pt>
                <c:pt idx="5098">
                  <c:v>42355</c:v>
                </c:pt>
                <c:pt idx="5099">
                  <c:v>42356</c:v>
                </c:pt>
                <c:pt idx="5100">
                  <c:v>42357</c:v>
                </c:pt>
                <c:pt idx="5101">
                  <c:v>42358</c:v>
                </c:pt>
                <c:pt idx="5102">
                  <c:v>42359</c:v>
                </c:pt>
                <c:pt idx="5103">
                  <c:v>42360</c:v>
                </c:pt>
                <c:pt idx="5104">
                  <c:v>42361</c:v>
                </c:pt>
                <c:pt idx="5105">
                  <c:v>42362</c:v>
                </c:pt>
                <c:pt idx="5106">
                  <c:v>42363</c:v>
                </c:pt>
                <c:pt idx="5107">
                  <c:v>42364</c:v>
                </c:pt>
                <c:pt idx="5108">
                  <c:v>42365</c:v>
                </c:pt>
                <c:pt idx="5109">
                  <c:v>42366</c:v>
                </c:pt>
                <c:pt idx="5110">
                  <c:v>42367</c:v>
                </c:pt>
                <c:pt idx="5111">
                  <c:v>42368</c:v>
                </c:pt>
                <c:pt idx="5112">
                  <c:v>42369</c:v>
                </c:pt>
                <c:pt idx="5113">
                  <c:v>42370</c:v>
                </c:pt>
                <c:pt idx="5114">
                  <c:v>42371</c:v>
                </c:pt>
                <c:pt idx="5115">
                  <c:v>42372</c:v>
                </c:pt>
                <c:pt idx="5116">
                  <c:v>42373</c:v>
                </c:pt>
                <c:pt idx="5117">
                  <c:v>42374</c:v>
                </c:pt>
                <c:pt idx="5118">
                  <c:v>42375</c:v>
                </c:pt>
                <c:pt idx="5119">
                  <c:v>42376</c:v>
                </c:pt>
                <c:pt idx="5120">
                  <c:v>42377</c:v>
                </c:pt>
                <c:pt idx="5121">
                  <c:v>42378</c:v>
                </c:pt>
                <c:pt idx="5122">
                  <c:v>42379</c:v>
                </c:pt>
                <c:pt idx="5123">
                  <c:v>42380</c:v>
                </c:pt>
                <c:pt idx="5124">
                  <c:v>42381</c:v>
                </c:pt>
                <c:pt idx="5125">
                  <c:v>42382</c:v>
                </c:pt>
                <c:pt idx="5126">
                  <c:v>42383</c:v>
                </c:pt>
                <c:pt idx="5127">
                  <c:v>42384</c:v>
                </c:pt>
                <c:pt idx="5128">
                  <c:v>42385</c:v>
                </c:pt>
                <c:pt idx="5129">
                  <c:v>42386</c:v>
                </c:pt>
                <c:pt idx="5130">
                  <c:v>42387</c:v>
                </c:pt>
                <c:pt idx="5131">
                  <c:v>42388</c:v>
                </c:pt>
                <c:pt idx="5132">
                  <c:v>42389</c:v>
                </c:pt>
                <c:pt idx="5133">
                  <c:v>42390</c:v>
                </c:pt>
                <c:pt idx="5134">
                  <c:v>42391</c:v>
                </c:pt>
                <c:pt idx="5135">
                  <c:v>42392</c:v>
                </c:pt>
                <c:pt idx="5136">
                  <c:v>42393</c:v>
                </c:pt>
                <c:pt idx="5137">
                  <c:v>42394</c:v>
                </c:pt>
                <c:pt idx="5138">
                  <c:v>42395</c:v>
                </c:pt>
                <c:pt idx="5139">
                  <c:v>42396</c:v>
                </c:pt>
                <c:pt idx="5140">
                  <c:v>42397</c:v>
                </c:pt>
                <c:pt idx="5141">
                  <c:v>42398</c:v>
                </c:pt>
                <c:pt idx="5142">
                  <c:v>42399</c:v>
                </c:pt>
                <c:pt idx="5143">
                  <c:v>42400</c:v>
                </c:pt>
                <c:pt idx="5144">
                  <c:v>42401</c:v>
                </c:pt>
                <c:pt idx="5145">
                  <c:v>42402</c:v>
                </c:pt>
                <c:pt idx="5146">
                  <c:v>42403</c:v>
                </c:pt>
                <c:pt idx="5147">
                  <c:v>42404</c:v>
                </c:pt>
                <c:pt idx="5148">
                  <c:v>42405</c:v>
                </c:pt>
                <c:pt idx="5149">
                  <c:v>42406</c:v>
                </c:pt>
                <c:pt idx="5150">
                  <c:v>42407</c:v>
                </c:pt>
                <c:pt idx="5151">
                  <c:v>42408</c:v>
                </c:pt>
                <c:pt idx="5152">
                  <c:v>42409</c:v>
                </c:pt>
                <c:pt idx="5153">
                  <c:v>42410</c:v>
                </c:pt>
                <c:pt idx="5154">
                  <c:v>42411</c:v>
                </c:pt>
                <c:pt idx="5155">
                  <c:v>42412</c:v>
                </c:pt>
                <c:pt idx="5156">
                  <c:v>42413</c:v>
                </c:pt>
                <c:pt idx="5157">
                  <c:v>42414</c:v>
                </c:pt>
                <c:pt idx="5158">
                  <c:v>42415</c:v>
                </c:pt>
                <c:pt idx="5159">
                  <c:v>42416</c:v>
                </c:pt>
                <c:pt idx="5160">
                  <c:v>42417</c:v>
                </c:pt>
                <c:pt idx="5161">
                  <c:v>42418</c:v>
                </c:pt>
                <c:pt idx="5162">
                  <c:v>42419</c:v>
                </c:pt>
                <c:pt idx="5163">
                  <c:v>42420</c:v>
                </c:pt>
                <c:pt idx="5164">
                  <c:v>42421</c:v>
                </c:pt>
                <c:pt idx="5165">
                  <c:v>42422</c:v>
                </c:pt>
                <c:pt idx="5166">
                  <c:v>42423</c:v>
                </c:pt>
                <c:pt idx="5167">
                  <c:v>42424</c:v>
                </c:pt>
                <c:pt idx="5168">
                  <c:v>42425</c:v>
                </c:pt>
                <c:pt idx="5169">
                  <c:v>42426</c:v>
                </c:pt>
                <c:pt idx="5170">
                  <c:v>42427</c:v>
                </c:pt>
                <c:pt idx="5171">
                  <c:v>42428</c:v>
                </c:pt>
                <c:pt idx="5172">
                  <c:v>42429</c:v>
                </c:pt>
                <c:pt idx="5173">
                  <c:v>42430</c:v>
                </c:pt>
                <c:pt idx="5174">
                  <c:v>42431</c:v>
                </c:pt>
                <c:pt idx="5175">
                  <c:v>42432</c:v>
                </c:pt>
                <c:pt idx="5176">
                  <c:v>42433</c:v>
                </c:pt>
                <c:pt idx="5177">
                  <c:v>42434</c:v>
                </c:pt>
                <c:pt idx="5178">
                  <c:v>42435</c:v>
                </c:pt>
                <c:pt idx="5179">
                  <c:v>42436</c:v>
                </c:pt>
                <c:pt idx="5180">
                  <c:v>42437</c:v>
                </c:pt>
                <c:pt idx="5181">
                  <c:v>42438</c:v>
                </c:pt>
                <c:pt idx="5182">
                  <c:v>42439</c:v>
                </c:pt>
                <c:pt idx="5183">
                  <c:v>42440</c:v>
                </c:pt>
                <c:pt idx="5184">
                  <c:v>42441</c:v>
                </c:pt>
                <c:pt idx="5185">
                  <c:v>42442</c:v>
                </c:pt>
                <c:pt idx="5186">
                  <c:v>42443</c:v>
                </c:pt>
                <c:pt idx="5187">
                  <c:v>42444</c:v>
                </c:pt>
                <c:pt idx="5188">
                  <c:v>42445</c:v>
                </c:pt>
                <c:pt idx="5189">
                  <c:v>42446</c:v>
                </c:pt>
                <c:pt idx="5190">
                  <c:v>42447</c:v>
                </c:pt>
                <c:pt idx="5191">
                  <c:v>42448</c:v>
                </c:pt>
                <c:pt idx="5192">
                  <c:v>42449</c:v>
                </c:pt>
                <c:pt idx="5193">
                  <c:v>42450</c:v>
                </c:pt>
                <c:pt idx="5194">
                  <c:v>42451</c:v>
                </c:pt>
                <c:pt idx="5195">
                  <c:v>42452</c:v>
                </c:pt>
                <c:pt idx="5196">
                  <c:v>42453</c:v>
                </c:pt>
                <c:pt idx="5197">
                  <c:v>42454</c:v>
                </c:pt>
                <c:pt idx="5198">
                  <c:v>42455</c:v>
                </c:pt>
                <c:pt idx="5199">
                  <c:v>42456</c:v>
                </c:pt>
                <c:pt idx="5200">
                  <c:v>42457</c:v>
                </c:pt>
                <c:pt idx="5201">
                  <c:v>42458</c:v>
                </c:pt>
                <c:pt idx="5202">
                  <c:v>42459</c:v>
                </c:pt>
                <c:pt idx="5203">
                  <c:v>42460</c:v>
                </c:pt>
                <c:pt idx="5204">
                  <c:v>42461</c:v>
                </c:pt>
                <c:pt idx="5205">
                  <c:v>42462</c:v>
                </c:pt>
                <c:pt idx="5206">
                  <c:v>42463</c:v>
                </c:pt>
                <c:pt idx="5207">
                  <c:v>42464</c:v>
                </c:pt>
                <c:pt idx="5208">
                  <c:v>42465</c:v>
                </c:pt>
                <c:pt idx="5209">
                  <c:v>42466</c:v>
                </c:pt>
                <c:pt idx="5210">
                  <c:v>42467</c:v>
                </c:pt>
                <c:pt idx="5211">
                  <c:v>42468</c:v>
                </c:pt>
                <c:pt idx="5212">
                  <c:v>42469</c:v>
                </c:pt>
                <c:pt idx="5213">
                  <c:v>42470</c:v>
                </c:pt>
                <c:pt idx="5214">
                  <c:v>42471</c:v>
                </c:pt>
                <c:pt idx="5215">
                  <c:v>42472</c:v>
                </c:pt>
                <c:pt idx="5216">
                  <c:v>42473</c:v>
                </c:pt>
                <c:pt idx="5217">
                  <c:v>42474</c:v>
                </c:pt>
                <c:pt idx="5218">
                  <c:v>42475</c:v>
                </c:pt>
                <c:pt idx="5219">
                  <c:v>42476</c:v>
                </c:pt>
                <c:pt idx="5220">
                  <c:v>42477</c:v>
                </c:pt>
                <c:pt idx="5221">
                  <c:v>42478</c:v>
                </c:pt>
                <c:pt idx="5222">
                  <c:v>42479</c:v>
                </c:pt>
                <c:pt idx="5223">
                  <c:v>42480</c:v>
                </c:pt>
                <c:pt idx="5224">
                  <c:v>42481</c:v>
                </c:pt>
                <c:pt idx="5225">
                  <c:v>42482</c:v>
                </c:pt>
                <c:pt idx="5226">
                  <c:v>42483</c:v>
                </c:pt>
                <c:pt idx="5227">
                  <c:v>42484</c:v>
                </c:pt>
                <c:pt idx="5228">
                  <c:v>42485</c:v>
                </c:pt>
                <c:pt idx="5229">
                  <c:v>42486</c:v>
                </c:pt>
                <c:pt idx="5230">
                  <c:v>42487</c:v>
                </c:pt>
                <c:pt idx="5231">
                  <c:v>42488</c:v>
                </c:pt>
                <c:pt idx="5232">
                  <c:v>42489</c:v>
                </c:pt>
                <c:pt idx="5233">
                  <c:v>42490</c:v>
                </c:pt>
                <c:pt idx="5234">
                  <c:v>42491</c:v>
                </c:pt>
                <c:pt idx="5235">
                  <c:v>42492</c:v>
                </c:pt>
                <c:pt idx="5236">
                  <c:v>42493</c:v>
                </c:pt>
                <c:pt idx="5237">
                  <c:v>42494</c:v>
                </c:pt>
                <c:pt idx="5238">
                  <c:v>42495</c:v>
                </c:pt>
                <c:pt idx="5239">
                  <c:v>42496</c:v>
                </c:pt>
                <c:pt idx="5240">
                  <c:v>42497</c:v>
                </c:pt>
                <c:pt idx="5241">
                  <c:v>42498</c:v>
                </c:pt>
                <c:pt idx="5242">
                  <c:v>42499</c:v>
                </c:pt>
                <c:pt idx="5243">
                  <c:v>42500</c:v>
                </c:pt>
                <c:pt idx="5244">
                  <c:v>42501</c:v>
                </c:pt>
                <c:pt idx="5245">
                  <c:v>42502</c:v>
                </c:pt>
                <c:pt idx="5246">
                  <c:v>42503</c:v>
                </c:pt>
                <c:pt idx="5247">
                  <c:v>42504</c:v>
                </c:pt>
                <c:pt idx="5248">
                  <c:v>42505</c:v>
                </c:pt>
                <c:pt idx="5249">
                  <c:v>42506</c:v>
                </c:pt>
                <c:pt idx="5250">
                  <c:v>42507</c:v>
                </c:pt>
                <c:pt idx="5251">
                  <c:v>42508</c:v>
                </c:pt>
                <c:pt idx="5252">
                  <c:v>42509</c:v>
                </c:pt>
                <c:pt idx="5253">
                  <c:v>42510</c:v>
                </c:pt>
                <c:pt idx="5254">
                  <c:v>42511</c:v>
                </c:pt>
                <c:pt idx="5255">
                  <c:v>42512</c:v>
                </c:pt>
                <c:pt idx="5256">
                  <c:v>42513</c:v>
                </c:pt>
                <c:pt idx="5257">
                  <c:v>42514</c:v>
                </c:pt>
                <c:pt idx="5258">
                  <c:v>42515</c:v>
                </c:pt>
                <c:pt idx="5259">
                  <c:v>42516</c:v>
                </c:pt>
                <c:pt idx="5260">
                  <c:v>42517</c:v>
                </c:pt>
                <c:pt idx="5261">
                  <c:v>42518</c:v>
                </c:pt>
                <c:pt idx="5262">
                  <c:v>42519</c:v>
                </c:pt>
                <c:pt idx="5263">
                  <c:v>42520</c:v>
                </c:pt>
                <c:pt idx="5264">
                  <c:v>42521</c:v>
                </c:pt>
                <c:pt idx="5265">
                  <c:v>42522</c:v>
                </c:pt>
                <c:pt idx="5266">
                  <c:v>42523</c:v>
                </c:pt>
                <c:pt idx="5267">
                  <c:v>42524</c:v>
                </c:pt>
                <c:pt idx="5268">
                  <c:v>42525</c:v>
                </c:pt>
                <c:pt idx="5269">
                  <c:v>42526</c:v>
                </c:pt>
                <c:pt idx="5270">
                  <c:v>42527</c:v>
                </c:pt>
                <c:pt idx="5271">
                  <c:v>42528</c:v>
                </c:pt>
                <c:pt idx="5272">
                  <c:v>42529</c:v>
                </c:pt>
                <c:pt idx="5273">
                  <c:v>42530</c:v>
                </c:pt>
                <c:pt idx="5274">
                  <c:v>42531</c:v>
                </c:pt>
                <c:pt idx="5275">
                  <c:v>42532</c:v>
                </c:pt>
                <c:pt idx="5276">
                  <c:v>42533</c:v>
                </c:pt>
                <c:pt idx="5277">
                  <c:v>42534</c:v>
                </c:pt>
                <c:pt idx="5278">
                  <c:v>42535</c:v>
                </c:pt>
                <c:pt idx="5279">
                  <c:v>42536</c:v>
                </c:pt>
                <c:pt idx="5280">
                  <c:v>42537</c:v>
                </c:pt>
                <c:pt idx="5281">
                  <c:v>42538</c:v>
                </c:pt>
                <c:pt idx="5282">
                  <c:v>42539</c:v>
                </c:pt>
                <c:pt idx="5283">
                  <c:v>42540</c:v>
                </c:pt>
                <c:pt idx="5284">
                  <c:v>42541</c:v>
                </c:pt>
                <c:pt idx="5285">
                  <c:v>42542</c:v>
                </c:pt>
                <c:pt idx="5286">
                  <c:v>42543</c:v>
                </c:pt>
                <c:pt idx="5287">
                  <c:v>42544</c:v>
                </c:pt>
                <c:pt idx="5288">
                  <c:v>42545</c:v>
                </c:pt>
                <c:pt idx="5289">
                  <c:v>42546</c:v>
                </c:pt>
                <c:pt idx="5290">
                  <c:v>42547</c:v>
                </c:pt>
                <c:pt idx="5291">
                  <c:v>42548</c:v>
                </c:pt>
                <c:pt idx="5292">
                  <c:v>42549</c:v>
                </c:pt>
                <c:pt idx="5293">
                  <c:v>42550</c:v>
                </c:pt>
                <c:pt idx="5294">
                  <c:v>42551</c:v>
                </c:pt>
                <c:pt idx="5295">
                  <c:v>42552</c:v>
                </c:pt>
                <c:pt idx="5296">
                  <c:v>42553</c:v>
                </c:pt>
                <c:pt idx="5297">
                  <c:v>42554</c:v>
                </c:pt>
                <c:pt idx="5298">
                  <c:v>42555</c:v>
                </c:pt>
                <c:pt idx="5299">
                  <c:v>42556</c:v>
                </c:pt>
                <c:pt idx="5300">
                  <c:v>42557</c:v>
                </c:pt>
                <c:pt idx="5301">
                  <c:v>42558</c:v>
                </c:pt>
                <c:pt idx="5302">
                  <c:v>42559</c:v>
                </c:pt>
                <c:pt idx="5303">
                  <c:v>42560</c:v>
                </c:pt>
                <c:pt idx="5304">
                  <c:v>42561</c:v>
                </c:pt>
                <c:pt idx="5305">
                  <c:v>42562</c:v>
                </c:pt>
                <c:pt idx="5306">
                  <c:v>42563</c:v>
                </c:pt>
                <c:pt idx="5307">
                  <c:v>42564</c:v>
                </c:pt>
                <c:pt idx="5308">
                  <c:v>42565</c:v>
                </c:pt>
                <c:pt idx="5309">
                  <c:v>42566</c:v>
                </c:pt>
                <c:pt idx="5310">
                  <c:v>42567</c:v>
                </c:pt>
                <c:pt idx="5311">
                  <c:v>42568</c:v>
                </c:pt>
                <c:pt idx="5312">
                  <c:v>42569</c:v>
                </c:pt>
                <c:pt idx="5313">
                  <c:v>42570</c:v>
                </c:pt>
                <c:pt idx="5314">
                  <c:v>42571</c:v>
                </c:pt>
                <c:pt idx="5315">
                  <c:v>42572</c:v>
                </c:pt>
                <c:pt idx="5316">
                  <c:v>42573</c:v>
                </c:pt>
                <c:pt idx="5317">
                  <c:v>42574</c:v>
                </c:pt>
                <c:pt idx="5318">
                  <c:v>42575</c:v>
                </c:pt>
                <c:pt idx="5319">
                  <c:v>42576</c:v>
                </c:pt>
                <c:pt idx="5320">
                  <c:v>42577</c:v>
                </c:pt>
                <c:pt idx="5321">
                  <c:v>42578</c:v>
                </c:pt>
                <c:pt idx="5322">
                  <c:v>42579</c:v>
                </c:pt>
                <c:pt idx="5323">
                  <c:v>42580</c:v>
                </c:pt>
                <c:pt idx="5324">
                  <c:v>42581</c:v>
                </c:pt>
                <c:pt idx="5325">
                  <c:v>42582</c:v>
                </c:pt>
                <c:pt idx="5326">
                  <c:v>42583</c:v>
                </c:pt>
                <c:pt idx="5327">
                  <c:v>42584</c:v>
                </c:pt>
                <c:pt idx="5328">
                  <c:v>42585</c:v>
                </c:pt>
                <c:pt idx="5329">
                  <c:v>42586</c:v>
                </c:pt>
                <c:pt idx="5330">
                  <c:v>42587</c:v>
                </c:pt>
                <c:pt idx="5331">
                  <c:v>42588</c:v>
                </c:pt>
                <c:pt idx="5332">
                  <c:v>42589</c:v>
                </c:pt>
                <c:pt idx="5333">
                  <c:v>42590</c:v>
                </c:pt>
                <c:pt idx="5334">
                  <c:v>42591</c:v>
                </c:pt>
                <c:pt idx="5335">
                  <c:v>42592</c:v>
                </c:pt>
                <c:pt idx="5336">
                  <c:v>42593</c:v>
                </c:pt>
                <c:pt idx="5337">
                  <c:v>42594</c:v>
                </c:pt>
                <c:pt idx="5338">
                  <c:v>42595</c:v>
                </c:pt>
                <c:pt idx="5339">
                  <c:v>42596</c:v>
                </c:pt>
                <c:pt idx="5340">
                  <c:v>42597</c:v>
                </c:pt>
                <c:pt idx="5341">
                  <c:v>42598</c:v>
                </c:pt>
                <c:pt idx="5342">
                  <c:v>42599</c:v>
                </c:pt>
                <c:pt idx="5343">
                  <c:v>42600</c:v>
                </c:pt>
                <c:pt idx="5344">
                  <c:v>42601</c:v>
                </c:pt>
                <c:pt idx="5345">
                  <c:v>42602</c:v>
                </c:pt>
                <c:pt idx="5346">
                  <c:v>42603</c:v>
                </c:pt>
                <c:pt idx="5347">
                  <c:v>42604</c:v>
                </c:pt>
                <c:pt idx="5348">
                  <c:v>42605</c:v>
                </c:pt>
                <c:pt idx="5349">
                  <c:v>42606</c:v>
                </c:pt>
                <c:pt idx="5350">
                  <c:v>42607</c:v>
                </c:pt>
                <c:pt idx="5351">
                  <c:v>42608</c:v>
                </c:pt>
                <c:pt idx="5352">
                  <c:v>42609</c:v>
                </c:pt>
                <c:pt idx="5353">
                  <c:v>42610</c:v>
                </c:pt>
                <c:pt idx="5354">
                  <c:v>42611</c:v>
                </c:pt>
                <c:pt idx="5355">
                  <c:v>42612</c:v>
                </c:pt>
                <c:pt idx="5356">
                  <c:v>42613</c:v>
                </c:pt>
                <c:pt idx="5357">
                  <c:v>42614</c:v>
                </c:pt>
                <c:pt idx="5358">
                  <c:v>42615</c:v>
                </c:pt>
                <c:pt idx="5359">
                  <c:v>42616</c:v>
                </c:pt>
                <c:pt idx="5360">
                  <c:v>42617</c:v>
                </c:pt>
                <c:pt idx="5361">
                  <c:v>42618</c:v>
                </c:pt>
                <c:pt idx="5362">
                  <c:v>42619</c:v>
                </c:pt>
                <c:pt idx="5363">
                  <c:v>42620</c:v>
                </c:pt>
                <c:pt idx="5364">
                  <c:v>42621</c:v>
                </c:pt>
                <c:pt idx="5365">
                  <c:v>42622</c:v>
                </c:pt>
                <c:pt idx="5366">
                  <c:v>42623</c:v>
                </c:pt>
                <c:pt idx="5367">
                  <c:v>42624</c:v>
                </c:pt>
                <c:pt idx="5368">
                  <c:v>42625</c:v>
                </c:pt>
                <c:pt idx="5369">
                  <c:v>42626</c:v>
                </c:pt>
                <c:pt idx="5370">
                  <c:v>42627</c:v>
                </c:pt>
                <c:pt idx="5371">
                  <c:v>42628</c:v>
                </c:pt>
                <c:pt idx="5372">
                  <c:v>42629</c:v>
                </c:pt>
                <c:pt idx="5373">
                  <c:v>42630</c:v>
                </c:pt>
                <c:pt idx="5374">
                  <c:v>42631</c:v>
                </c:pt>
                <c:pt idx="5375">
                  <c:v>42632</c:v>
                </c:pt>
                <c:pt idx="5376">
                  <c:v>42633</c:v>
                </c:pt>
                <c:pt idx="5377">
                  <c:v>42634</c:v>
                </c:pt>
                <c:pt idx="5378">
                  <c:v>42635</c:v>
                </c:pt>
                <c:pt idx="5379">
                  <c:v>42636</c:v>
                </c:pt>
                <c:pt idx="5380">
                  <c:v>42637</c:v>
                </c:pt>
                <c:pt idx="5381">
                  <c:v>42638</c:v>
                </c:pt>
                <c:pt idx="5382">
                  <c:v>42639</c:v>
                </c:pt>
                <c:pt idx="5383">
                  <c:v>42640</c:v>
                </c:pt>
                <c:pt idx="5384">
                  <c:v>42641</c:v>
                </c:pt>
                <c:pt idx="5385">
                  <c:v>42642</c:v>
                </c:pt>
                <c:pt idx="5386">
                  <c:v>42643</c:v>
                </c:pt>
                <c:pt idx="5387">
                  <c:v>42644</c:v>
                </c:pt>
                <c:pt idx="5388">
                  <c:v>42645</c:v>
                </c:pt>
                <c:pt idx="5389">
                  <c:v>42646</c:v>
                </c:pt>
                <c:pt idx="5390">
                  <c:v>42647</c:v>
                </c:pt>
                <c:pt idx="5391">
                  <c:v>42648</c:v>
                </c:pt>
                <c:pt idx="5392">
                  <c:v>42649</c:v>
                </c:pt>
                <c:pt idx="5393">
                  <c:v>42650</c:v>
                </c:pt>
                <c:pt idx="5394">
                  <c:v>42651</c:v>
                </c:pt>
                <c:pt idx="5395">
                  <c:v>42652</c:v>
                </c:pt>
                <c:pt idx="5396">
                  <c:v>42653</c:v>
                </c:pt>
                <c:pt idx="5397">
                  <c:v>42654</c:v>
                </c:pt>
                <c:pt idx="5398">
                  <c:v>42655</c:v>
                </c:pt>
                <c:pt idx="5399">
                  <c:v>42656</c:v>
                </c:pt>
                <c:pt idx="5400">
                  <c:v>42657</c:v>
                </c:pt>
                <c:pt idx="5401">
                  <c:v>42658</c:v>
                </c:pt>
                <c:pt idx="5402">
                  <c:v>42659</c:v>
                </c:pt>
                <c:pt idx="5403">
                  <c:v>42660</c:v>
                </c:pt>
                <c:pt idx="5404">
                  <c:v>42661</c:v>
                </c:pt>
                <c:pt idx="5405">
                  <c:v>42662</c:v>
                </c:pt>
                <c:pt idx="5406">
                  <c:v>42663</c:v>
                </c:pt>
                <c:pt idx="5407">
                  <c:v>42664</c:v>
                </c:pt>
                <c:pt idx="5408">
                  <c:v>42665</c:v>
                </c:pt>
                <c:pt idx="5409">
                  <c:v>42666</c:v>
                </c:pt>
                <c:pt idx="5410">
                  <c:v>42667</c:v>
                </c:pt>
                <c:pt idx="5411">
                  <c:v>42668</c:v>
                </c:pt>
                <c:pt idx="5412">
                  <c:v>42669</c:v>
                </c:pt>
                <c:pt idx="5413">
                  <c:v>42670</c:v>
                </c:pt>
                <c:pt idx="5414">
                  <c:v>42671</c:v>
                </c:pt>
                <c:pt idx="5415">
                  <c:v>42672</c:v>
                </c:pt>
                <c:pt idx="5416">
                  <c:v>42673</c:v>
                </c:pt>
                <c:pt idx="5417">
                  <c:v>42674</c:v>
                </c:pt>
                <c:pt idx="5418">
                  <c:v>42675</c:v>
                </c:pt>
                <c:pt idx="5419">
                  <c:v>42676</c:v>
                </c:pt>
                <c:pt idx="5420">
                  <c:v>42677</c:v>
                </c:pt>
                <c:pt idx="5421">
                  <c:v>42678</c:v>
                </c:pt>
                <c:pt idx="5422">
                  <c:v>42679</c:v>
                </c:pt>
                <c:pt idx="5423">
                  <c:v>42680</c:v>
                </c:pt>
                <c:pt idx="5424">
                  <c:v>42681</c:v>
                </c:pt>
                <c:pt idx="5425">
                  <c:v>42682</c:v>
                </c:pt>
                <c:pt idx="5426">
                  <c:v>42683</c:v>
                </c:pt>
                <c:pt idx="5427">
                  <c:v>42684</c:v>
                </c:pt>
                <c:pt idx="5428">
                  <c:v>42685</c:v>
                </c:pt>
                <c:pt idx="5429">
                  <c:v>42686</c:v>
                </c:pt>
                <c:pt idx="5430">
                  <c:v>42687</c:v>
                </c:pt>
                <c:pt idx="5431">
                  <c:v>42688</c:v>
                </c:pt>
                <c:pt idx="5432">
                  <c:v>42689</c:v>
                </c:pt>
                <c:pt idx="5433">
                  <c:v>42690</c:v>
                </c:pt>
                <c:pt idx="5434">
                  <c:v>42691</c:v>
                </c:pt>
                <c:pt idx="5435">
                  <c:v>42692</c:v>
                </c:pt>
                <c:pt idx="5436">
                  <c:v>42693</c:v>
                </c:pt>
                <c:pt idx="5437">
                  <c:v>42694</c:v>
                </c:pt>
                <c:pt idx="5438">
                  <c:v>42695</c:v>
                </c:pt>
                <c:pt idx="5439">
                  <c:v>42696</c:v>
                </c:pt>
                <c:pt idx="5440">
                  <c:v>42697</c:v>
                </c:pt>
                <c:pt idx="5441">
                  <c:v>42698</c:v>
                </c:pt>
                <c:pt idx="5442">
                  <c:v>42699</c:v>
                </c:pt>
                <c:pt idx="5443">
                  <c:v>42700</c:v>
                </c:pt>
                <c:pt idx="5444">
                  <c:v>42701</c:v>
                </c:pt>
                <c:pt idx="5445">
                  <c:v>42702</c:v>
                </c:pt>
                <c:pt idx="5446">
                  <c:v>42703</c:v>
                </c:pt>
                <c:pt idx="5447">
                  <c:v>42704</c:v>
                </c:pt>
                <c:pt idx="5448">
                  <c:v>42705</c:v>
                </c:pt>
                <c:pt idx="5449">
                  <c:v>42706</c:v>
                </c:pt>
                <c:pt idx="5450">
                  <c:v>42707</c:v>
                </c:pt>
                <c:pt idx="5451">
                  <c:v>42708</c:v>
                </c:pt>
                <c:pt idx="5452">
                  <c:v>42709</c:v>
                </c:pt>
                <c:pt idx="5453">
                  <c:v>42710</c:v>
                </c:pt>
                <c:pt idx="5454">
                  <c:v>42711</c:v>
                </c:pt>
                <c:pt idx="5455">
                  <c:v>42712</c:v>
                </c:pt>
                <c:pt idx="5456">
                  <c:v>42713</c:v>
                </c:pt>
                <c:pt idx="5457">
                  <c:v>42714</c:v>
                </c:pt>
                <c:pt idx="5458">
                  <c:v>42715</c:v>
                </c:pt>
                <c:pt idx="5459">
                  <c:v>42716</c:v>
                </c:pt>
                <c:pt idx="5460">
                  <c:v>42717</c:v>
                </c:pt>
                <c:pt idx="5461">
                  <c:v>42718</c:v>
                </c:pt>
                <c:pt idx="5462">
                  <c:v>42719</c:v>
                </c:pt>
                <c:pt idx="5463">
                  <c:v>42720</c:v>
                </c:pt>
                <c:pt idx="5464">
                  <c:v>42721</c:v>
                </c:pt>
                <c:pt idx="5465">
                  <c:v>42722</c:v>
                </c:pt>
                <c:pt idx="5466">
                  <c:v>42723</c:v>
                </c:pt>
                <c:pt idx="5467">
                  <c:v>42724</c:v>
                </c:pt>
                <c:pt idx="5468">
                  <c:v>42725</c:v>
                </c:pt>
                <c:pt idx="5469">
                  <c:v>42726</c:v>
                </c:pt>
                <c:pt idx="5470">
                  <c:v>42727</c:v>
                </c:pt>
                <c:pt idx="5471">
                  <c:v>42728</c:v>
                </c:pt>
                <c:pt idx="5472">
                  <c:v>42729</c:v>
                </c:pt>
                <c:pt idx="5473">
                  <c:v>42730</c:v>
                </c:pt>
                <c:pt idx="5474">
                  <c:v>42731</c:v>
                </c:pt>
                <c:pt idx="5475">
                  <c:v>42732</c:v>
                </c:pt>
                <c:pt idx="5476">
                  <c:v>42733</c:v>
                </c:pt>
                <c:pt idx="5477">
                  <c:v>42734</c:v>
                </c:pt>
                <c:pt idx="5478">
                  <c:v>42735</c:v>
                </c:pt>
                <c:pt idx="5479">
                  <c:v>42736</c:v>
                </c:pt>
                <c:pt idx="5480">
                  <c:v>42737</c:v>
                </c:pt>
                <c:pt idx="5481">
                  <c:v>42738</c:v>
                </c:pt>
                <c:pt idx="5482">
                  <c:v>42739</c:v>
                </c:pt>
                <c:pt idx="5483">
                  <c:v>42740</c:v>
                </c:pt>
                <c:pt idx="5484">
                  <c:v>42741</c:v>
                </c:pt>
                <c:pt idx="5485">
                  <c:v>42742</c:v>
                </c:pt>
                <c:pt idx="5486">
                  <c:v>42743</c:v>
                </c:pt>
                <c:pt idx="5487">
                  <c:v>42744</c:v>
                </c:pt>
                <c:pt idx="5488">
                  <c:v>42745</c:v>
                </c:pt>
                <c:pt idx="5489">
                  <c:v>42746</c:v>
                </c:pt>
                <c:pt idx="5490">
                  <c:v>42747</c:v>
                </c:pt>
                <c:pt idx="5491">
                  <c:v>42748</c:v>
                </c:pt>
                <c:pt idx="5492">
                  <c:v>42749</c:v>
                </c:pt>
                <c:pt idx="5493">
                  <c:v>42750</c:v>
                </c:pt>
                <c:pt idx="5494">
                  <c:v>42751</c:v>
                </c:pt>
                <c:pt idx="5495">
                  <c:v>42752</c:v>
                </c:pt>
                <c:pt idx="5496">
                  <c:v>42753</c:v>
                </c:pt>
                <c:pt idx="5497">
                  <c:v>42754</c:v>
                </c:pt>
                <c:pt idx="5498">
                  <c:v>42755</c:v>
                </c:pt>
                <c:pt idx="5499">
                  <c:v>42756</c:v>
                </c:pt>
                <c:pt idx="5500">
                  <c:v>42757</c:v>
                </c:pt>
                <c:pt idx="5501">
                  <c:v>42758</c:v>
                </c:pt>
                <c:pt idx="5502">
                  <c:v>42759</c:v>
                </c:pt>
                <c:pt idx="5503">
                  <c:v>42760</c:v>
                </c:pt>
                <c:pt idx="5504">
                  <c:v>42761</c:v>
                </c:pt>
                <c:pt idx="5505">
                  <c:v>42762</c:v>
                </c:pt>
                <c:pt idx="5506">
                  <c:v>42763</c:v>
                </c:pt>
                <c:pt idx="5507">
                  <c:v>42764</c:v>
                </c:pt>
                <c:pt idx="5508">
                  <c:v>42765</c:v>
                </c:pt>
                <c:pt idx="5509">
                  <c:v>42766</c:v>
                </c:pt>
                <c:pt idx="5510">
                  <c:v>42767</c:v>
                </c:pt>
                <c:pt idx="5511">
                  <c:v>42768</c:v>
                </c:pt>
                <c:pt idx="5512">
                  <c:v>42769</c:v>
                </c:pt>
                <c:pt idx="5513">
                  <c:v>42770</c:v>
                </c:pt>
                <c:pt idx="5514">
                  <c:v>42771</c:v>
                </c:pt>
                <c:pt idx="5515">
                  <c:v>42772</c:v>
                </c:pt>
                <c:pt idx="5516">
                  <c:v>42773</c:v>
                </c:pt>
                <c:pt idx="5517">
                  <c:v>42774</c:v>
                </c:pt>
                <c:pt idx="5518">
                  <c:v>42775</c:v>
                </c:pt>
                <c:pt idx="5519">
                  <c:v>42776</c:v>
                </c:pt>
                <c:pt idx="5520">
                  <c:v>42777</c:v>
                </c:pt>
                <c:pt idx="5521">
                  <c:v>42778</c:v>
                </c:pt>
                <c:pt idx="5522">
                  <c:v>42779</c:v>
                </c:pt>
                <c:pt idx="5523">
                  <c:v>42780</c:v>
                </c:pt>
                <c:pt idx="5524">
                  <c:v>42781</c:v>
                </c:pt>
                <c:pt idx="5525">
                  <c:v>42782</c:v>
                </c:pt>
                <c:pt idx="5526">
                  <c:v>42783</c:v>
                </c:pt>
                <c:pt idx="5527">
                  <c:v>42784</c:v>
                </c:pt>
                <c:pt idx="5528">
                  <c:v>42785</c:v>
                </c:pt>
                <c:pt idx="5529">
                  <c:v>42786</c:v>
                </c:pt>
                <c:pt idx="5530">
                  <c:v>42787</c:v>
                </c:pt>
                <c:pt idx="5531">
                  <c:v>42788</c:v>
                </c:pt>
                <c:pt idx="5532">
                  <c:v>42789</c:v>
                </c:pt>
                <c:pt idx="5533">
                  <c:v>42790</c:v>
                </c:pt>
                <c:pt idx="5534">
                  <c:v>42791</c:v>
                </c:pt>
                <c:pt idx="5535">
                  <c:v>42792</c:v>
                </c:pt>
                <c:pt idx="5536">
                  <c:v>42793</c:v>
                </c:pt>
                <c:pt idx="5537">
                  <c:v>42794</c:v>
                </c:pt>
                <c:pt idx="5538">
                  <c:v>42795</c:v>
                </c:pt>
                <c:pt idx="5539">
                  <c:v>42796</c:v>
                </c:pt>
                <c:pt idx="5540">
                  <c:v>42797</c:v>
                </c:pt>
                <c:pt idx="5541">
                  <c:v>42798</c:v>
                </c:pt>
                <c:pt idx="5542">
                  <c:v>42799</c:v>
                </c:pt>
                <c:pt idx="5543">
                  <c:v>42800</c:v>
                </c:pt>
                <c:pt idx="5544">
                  <c:v>42801</c:v>
                </c:pt>
                <c:pt idx="5545">
                  <c:v>42802</c:v>
                </c:pt>
                <c:pt idx="5546">
                  <c:v>42803</c:v>
                </c:pt>
                <c:pt idx="5547">
                  <c:v>42804</c:v>
                </c:pt>
                <c:pt idx="5548">
                  <c:v>42805</c:v>
                </c:pt>
                <c:pt idx="5549">
                  <c:v>42806</c:v>
                </c:pt>
                <c:pt idx="5550">
                  <c:v>42807</c:v>
                </c:pt>
                <c:pt idx="5551">
                  <c:v>42808</c:v>
                </c:pt>
                <c:pt idx="5552">
                  <c:v>42809</c:v>
                </c:pt>
                <c:pt idx="5553">
                  <c:v>42810</c:v>
                </c:pt>
                <c:pt idx="5554">
                  <c:v>42811</c:v>
                </c:pt>
                <c:pt idx="5555">
                  <c:v>42812</c:v>
                </c:pt>
                <c:pt idx="5556">
                  <c:v>42813</c:v>
                </c:pt>
                <c:pt idx="5557">
                  <c:v>42814</c:v>
                </c:pt>
                <c:pt idx="5558">
                  <c:v>42815</c:v>
                </c:pt>
                <c:pt idx="5559">
                  <c:v>42816</c:v>
                </c:pt>
                <c:pt idx="5560">
                  <c:v>42817</c:v>
                </c:pt>
                <c:pt idx="5561">
                  <c:v>42818</c:v>
                </c:pt>
                <c:pt idx="5562">
                  <c:v>42819</c:v>
                </c:pt>
                <c:pt idx="5563">
                  <c:v>42820</c:v>
                </c:pt>
                <c:pt idx="5564">
                  <c:v>42821</c:v>
                </c:pt>
                <c:pt idx="5565">
                  <c:v>42822</c:v>
                </c:pt>
                <c:pt idx="5566">
                  <c:v>42823</c:v>
                </c:pt>
                <c:pt idx="5567">
                  <c:v>42824</c:v>
                </c:pt>
                <c:pt idx="5568">
                  <c:v>42825</c:v>
                </c:pt>
                <c:pt idx="5569">
                  <c:v>42826</c:v>
                </c:pt>
                <c:pt idx="5570">
                  <c:v>42827</c:v>
                </c:pt>
                <c:pt idx="5571">
                  <c:v>42828</c:v>
                </c:pt>
                <c:pt idx="5572">
                  <c:v>42829</c:v>
                </c:pt>
                <c:pt idx="5573">
                  <c:v>42830</c:v>
                </c:pt>
                <c:pt idx="5574">
                  <c:v>42831</c:v>
                </c:pt>
                <c:pt idx="5575">
                  <c:v>42832</c:v>
                </c:pt>
                <c:pt idx="5576">
                  <c:v>42833</c:v>
                </c:pt>
                <c:pt idx="5577">
                  <c:v>42834</c:v>
                </c:pt>
                <c:pt idx="5578">
                  <c:v>42835</c:v>
                </c:pt>
                <c:pt idx="5579">
                  <c:v>42836</c:v>
                </c:pt>
                <c:pt idx="5580">
                  <c:v>42837</c:v>
                </c:pt>
                <c:pt idx="5581">
                  <c:v>42838</c:v>
                </c:pt>
                <c:pt idx="5582">
                  <c:v>42839</c:v>
                </c:pt>
                <c:pt idx="5583">
                  <c:v>42840</c:v>
                </c:pt>
                <c:pt idx="5584">
                  <c:v>42841</c:v>
                </c:pt>
                <c:pt idx="5585">
                  <c:v>42842</c:v>
                </c:pt>
                <c:pt idx="5586">
                  <c:v>42843</c:v>
                </c:pt>
                <c:pt idx="5587">
                  <c:v>42844</c:v>
                </c:pt>
                <c:pt idx="5588">
                  <c:v>42845</c:v>
                </c:pt>
                <c:pt idx="5589">
                  <c:v>42846</c:v>
                </c:pt>
                <c:pt idx="5590">
                  <c:v>42847</c:v>
                </c:pt>
                <c:pt idx="5591">
                  <c:v>42848</c:v>
                </c:pt>
                <c:pt idx="5592">
                  <c:v>42849</c:v>
                </c:pt>
                <c:pt idx="5593">
                  <c:v>42850</c:v>
                </c:pt>
                <c:pt idx="5594">
                  <c:v>42851</c:v>
                </c:pt>
                <c:pt idx="5595">
                  <c:v>42852</c:v>
                </c:pt>
                <c:pt idx="5596">
                  <c:v>42853</c:v>
                </c:pt>
                <c:pt idx="5597">
                  <c:v>42854</c:v>
                </c:pt>
                <c:pt idx="5598">
                  <c:v>42855</c:v>
                </c:pt>
                <c:pt idx="5599">
                  <c:v>42856</c:v>
                </c:pt>
                <c:pt idx="5600">
                  <c:v>42857</c:v>
                </c:pt>
                <c:pt idx="5601">
                  <c:v>42858</c:v>
                </c:pt>
                <c:pt idx="5602">
                  <c:v>42859</c:v>
                </c:pt>
                <c:pt idx="5603">
                  <c:v>42860</c:v>
                </c:pt>
                <c:pt idx="5604">
                  <c:v>42861</c:v>
                </c:pt>
                <c:pt idx="5605">
                  <c:v>42862</c:v>
                </c:pt>
                <c:pt idx="5606">
                  <c:v>42863</c:v>
                </c:pt>
                <c:pt idx="5607">
                  <c:v>42864</c:v>
                </c:pt>
                <c:pt idx="5608">
                  <c:v>42865</c:v>
                </c:pt>
                <c:pt idx="5609">
                  <c:v>42866</c:v>
                </c:pt>
                <c:pt idx="5610">
                  <c:v>42867</c:v>
                </c:pt>
                <c:pt idx="5611">
                  <c:v>42868</c:v>
                </c:pt>
                <c:pt idx="5612">
                  <c:v>42869</c:v>
                </c:pt>
                <c:pt idx="5613">
                  <c:v>42870</c:v>
                </c:pt>
                <c:pt idx="5614">
                  <c:v>42871</c:v>
                </c:pt>
                <c:pt idx="5615">
                  <c:v>42872</c:v>
                </c:pt>
                <c:pt idx="5616">
                  <c:v>42873</c:v>
                </c:pt>
                <c:pt idx="5617">
                  <c:v>42874</c:v>
                </c:pt>
                <c:pt idx="5618">
                  <c:v>42875</c:v>
                </c:pt>
                <c:pt idx="5619">
                  <c:v>42876</c:v>
                </c:pt>
                <c:pt idx="5620">
                  <c:v>42877</c:v>
                </c:pt>
                <c:pt idx="5621">
                  <c:v>42878</c:v>
                </c:pt>
                <c:pt idx="5622">
                  <c:v>42879</c:v>
                </c:pt>
                <c:pt idx="5623">
                  <c:v>42880</c:v>
                </c:pt>
                <c:pt idx="5624">
                  <c:v>42881</c:v>
                </c:pt>
                <c:pt idx="5625">
                  <c:v>42882</c:v>
                </c:pt>
                <c:pt idx="5626">
                  <c:v>42883</c:v>
                </c:pt>
                <c:pt idx="5627">
                  <c:v>42884</c:v>
                </c:pt>
                <c:pt idx="5628">
                  <c:v>42885</c:v>
                </c:pt>
                <c:pt idx="5629">
                  <c:v>42886</c:v>
                </c:pt>
                <c:pt idx="5630">
                  <c:v>42887</c:v>
                </c:pt>
                <c:pt idx="5631">
                  <c:v>42888</c:v>
                </c:pt>
                <c:pt idx="5632">
                  <c:v>42889</c:v>
                </c:pt>
                <c:pt idx="5633">
                  <c:v>42890</c:v>
                </c:pt>
                <c:pt idx="5634">
                  <c:v>42891</c:v>
                </c:pt>
                <c:pt idx="5635">
                  <c:v>42892</c:v>
                </c:pt>
                <c:pt idx="5636">
                  <c:v>42893</c:v>
                </c:pt>
                <c:pt idx="5637">
                  <c:v>42894</c:v>
                </c:pt>
                <c:pt idx="5638">
                  <c:v>42895</c:v>
                </c:pt>
                <c:pt idx="5639">
                  <c:v>42896</c:v>
                </c:pt>
                <c:pt idx="5640">
                  <c:v>42897</c:v>
                </c:pt>
                <c:pt idx="5641">
                  <c:v>42898</c:v>
                </c:pt>
                <c:pt idx="5642">
                  <c:v>42899</c:v>
                </c:pt>
                <c:pt idx="5643">
                  <c:v>42900</c:v>
                </c:pt>
                <c:pt idx="5644">
                  <c:v>42901</c:v>
                </c:pt>
                <c:pt idx="5645">
                  <c:v>42902</c:v>
                </c:pt>
                <c:pt idx="5646">
                  <c:v>42903</c:v>
                </c:pt>
                <c:pt idx="5647">
                  <c:v>42904</c:v>
                </c:pt>
                <c:pt idx="5648">
                  <c:v>42905</c:v>
                </c:pt>
                <c:pt idx="5649">
                  <c:v>42906</c:v>
                </c:pt>
                <c:pt idx="5650">
                  <c:v>42907</c:v>
                </c:pt>
                <c:pt idx="5651">
                  <c:v>42908</c:v>
                </c:pt>
                <c:pt idx="5652">
                  <c:v>42909</c:v>
                </c:pt>
                <c:pt idx="5653">
                  <c:v>42910</c:v>
                </c:pt>
                <c:pt idx="5654">
                  <c:v>42911</c:v>
                </c:pt>
                <c:pt idx="5655">
                  <c:v>42912</c:v>
                </c:pt>
                <c:pt idx="5656">
                  <c:v>42913</c:v>
                </c:pt>
                <c:pt idx="5657">
                  <c:v>42914</c:v>
                </c:pt>
                <c:pt idx="5658">
                  <c:v>42915</c:v>
                </c:pt>
                <c:pt idx="5659">
                  <c:v>42916</c:v>
                </c:pt>
                <c:pt idx="5660">
                  <c:v>42917</c:v>
                </c:pt>
                <c:pt idx="5661">
                  <c:v>42918</c:v>
                </c:pt>
                <c:pt idx="5662">
                  <c:v>42919</c:v>
                </c:pt>
                <c:pt idx="5663">
                  <c:v>42920</c:v>
                </c:pt>
                <c:pt idx="5664">
                  <c:v>42921</c:v>
                </c:pt>
                <c:pt idx="5665">
                  <c:v>42922</c:v>
                </c:pt>
                <c:pt idx="5666">
                  <c:v>42923</c:v>
                </c:pt>
                <c:pt idx="5667">
                  <c:v>42924</c:v>
                </c:pt>
                <c:pt idx="5668">
                  <c:v>42925</c:v>
                </c:pt>
                <c:pt idx="5669">
                  <c:v>42926</c:v>
                </c:pt>
                <c:pt idx="5670">
                  <c:v>42927</c:v>
                </c:pt>
                <c:pt idx="5671">
                  <c:v>42928</c:v>
                </c:pt>
                <c:pt idx="5672">
                  <c:v>42929</c:v>
                </c:pt>
                <c:pt idx="5673">
                  <c:v>42930</c:v>
                </c:pt>
                <c:pt idx="5674">
                  <c:v>42931</c:v>
                </c:pt>
                <c:pt idx="5675">
                  <c:v>42932</c:v>
                </c:pt>
                <c:pt idx="5676">
                  <c:v>42933</c:v>
                </c:pt>
                <c:pt idx="5677">
                  <c:v>42934</c:v>
                </c:pt>
                <c:pt idx="5678">
                  <c:v>42935</c:v>
                </c:pt>
                <c:pt idx="5679">
                  <c:v>42936</c:v>
                </c:pt>
                <c:pt idx="5680">
                  <c:v>42937</c:v>
                </c:pt>
                <c:pt idx="5681">
                  <c:v>42938</c:v>
                </c:pt>
                <c:pt idx="5682">
                  <c:v>42939</c:v>
                </c:pt>
                <c:pt idx="5683">
                  <c:v>42940</c:v>
                </c:pt>
                <c:pt idx="5684">
                  <c:v>42941</c:v>
                </c:pt>
                <c:pt idx="5685">
                  <c:v>42942</c:v>
                </c:pt>
                <c:pt idx="5686">
                  <c:v>42943</c:v>
                </c:pt>
                <c:pt idx="5687">
                  <c:v>42944</c:v>
                </c:pt>
                <c:pt idx="5688">
                  <c:v>42945</c:v>
                </c:pt>
                <c:pt idx="5689">
                  <c:v>42946</c:v>
                </c:pt>
                <c:pt idx="5690">
                  <c:v>42947</c:v>
                </c:pt>
                <c:pt idx="5691">
                  <c:v>42948</c:v>
                </c:pt>
                <c:pt idx="5692">
                  <c:v>42949</c:v>
                </c:pt>
                <c:pt idx="5693">
                  <c:v>42950</c:v>
                </c:pt>
                <c:pt idx="5694">
                  <c:v>42951</c:v>
                </c:pt>
                <c:pt idx="5695">
                  <c:v>42952</c:v>
                </c:pt>
                <c:pt idx="5696">
                  <c:v>42953</c:v>
                </c:pt>
                <c:pt idx="5697">
                  <c:v>42954</c:v>
                </c:pt>
                <c:pt idx="5698">
                  <c:v>42955</c:v>
                </c:pt>
                <c:pt idx="5699">
                  <c:v>42956</c:v>
                </c:pt>
                <c:pt idx="5700">
                  <c:v>42957</c:v>
                </c:pt>
                <c:pt idx="5701">
                  <c:v>42958</c:v>
                </c:pt>
                <c:pt idx="5702">
                  <c:v>42959</c:v>
                </c:pt>
                <c:pt idx="5703">
                  <c:v>42960</c:v>
                </c:pt>
                <c:pt idx="5704">
                  <c:v>42961</c:v>
                </c:pt>
                <c:pt idx="5705">
                  <c:v>42962</c:v>
                </c:pt>
                <c:pt idx="5706">
                  <c:v>42963</c:v>
                </c:pt>
                <c:pt idx="5707">
                  <c:v>42964</c:v>
                </c:pt>
                <c:pt idx="5708">
                  <c:v>42965</c:v>
                </c:pt>
                <c:pt idx="5709">
                  <c:v>42966</c:v>
                </c:pt>
                <c:pt idx="5710">
                  <c:v>42967</c:v>
                </c:pt>
                <c:pt idx="5711">
                  <c:v>42968</c:v>
                </c:pt>
                <c:pt idx="5712">
                  <c:v>42969</c:v>
                </c:pt>
                <c:pt idx="5713">
                  <c:v>42970</c:v>
                </c:pt>
                <c:pt idx="5714">
                  <c:v>42971</c:v>
                </c:pt>
                <c:pt idx="5715">
                  <c:v>42972</c:v>
                </c:pt>
                <c:pt idx="5716">
                  <c:v>42973</c:v>
                </c:pt>
                <c:pt idx="5717">
                  <c:v>42974</c:v>
                </c:pt>
                <c:pt idx="5718">
                  <c:v>42975</c:v>
                </c:pt>
                <c:pt idx="5719">
                  <c:v>42976</c:v>
                </c:pt>
                <c:pt idx="5720">
                  <c:v>42977</c:v>
                </c:pt>
                <c:pt idx="5721">
                  <c:v>42978</c:v>
                </c:pt>
                <c:pt idx="5722">
                  <c:v>42979</c:v>
                </c:pt>
                <c:pt idx="5723">
                  <c:v>42980</c:v>
                </c:pt>
                <c:pt idx="5724">
                  <c:v>42981</c:v>
                </c:pt>
                <c:pt idx="5725">
                  <c:v>42982</c:v>
                </c:pt>
                <c:pt idx="5726">
                  <c:v>42983</c:v>
                </c:pt>
                <c:pt idx="5727">
                  <c:v>42984</c:v>
                </c:pt>
                <c:pt idx="5728">
                  <c:v>42985</c:v>
                </c:pt>
                <c:pt idx="5729">
                  <c:v>42986</c:v>
                </c:pt>
                <c:pt idx="5730">
                  <c:v>42987</c:v>
                </c:pt>
                <c:pt idx="5731">
                  <c:v>42988</c:v>
                </c:pt>
                <c:pt idx="5732">
                  <c:v>42989</c:v>
                </c:pt>
                <c:pt idx="5733">
                  <c:v>42990</c:v>
                </c:pt>
                <c:pt idx="5734">
                  <c:v>42991</c:v>
                </c:pt>
                <c:pt idx="5735">
                  <c:v>42992</c:v>
                </c:pt>
                <c:pt idx="5736">
                  <c:v>42993</c:v>
                </c:pt>
                <c:pt idx="5737">
                  <c:v>42994</c:v>
                </c:pt>
                <c:pt idx="5738">
                  <c:v>42995</c:v>
                </c:pt>
                <c:pt idx="5739">
                  <c:v>42996</c:v>
                </c:pt>
                <c:pt idx="5740">
                  <c:v>42997</c:v>
                </c:pt>
                <c:pt idx="5741">
                  <c:v>42998</c:v>
                </c:pt>
                <c:pt idx="5742">
                  <c:v>42999</c:v>
                </c:pt>
                <c:pt idx="5743">
                  <c:v>43000</c:v>
                </c:pt>
                <c:pt idx="5744">
                  <c:v>43001</c:v>
                </c:pt>
                <c:pt idx="5745">
                  <c:v>43002</c:v>
                </c:pt>
                <c:pt idx="5746">
                  <c:v>43003</c:v>
                </c:pt>
                <c:pt idx="5747">
                  <c:v>43004</c:v>
                </c:pt>
                <c:pt idx="5748">
                  <c:v>43005</c:v>
                </c:pt>
                <c:pt idx="5749">
                  <c:v>43006</c:v>
                </c:pt>
                <c:pt idx="5750">
                  <c:v>43007</c:v>
                </c:pt>
                <c:pt idx="5751">
                  <c:v>43008</c:v>
                </c:pt>
                <c:pt idx="5752">
                  <c:v>43009</c:v>
                </c:pt>
                <c:pt idx="5753">
                  <c:v>43010</c:v>
                </c:pt>
                <c:pt idx="5754">
                  <c:v>43011</c:v>
                </c:pt>
                <c:pt idx="5755">
                  <c:v>43012</c:v>
                </c:pt>
                <c:pt idx="5756">
                  <c:v>43013</c:v>
                </c:pt>
                <c:pt idx="5757">
                  <c:v>43014</c:v>
                </c:pt>
                <c:pt idx="5758">
                  <c:v>43015</c:v>
                </c:pt>
                <c:pt idx="5759">
                  <c:v>43016</c:v>
                </c:pt>
                <c:pt idx="5760">
                  <c:v>43017</c:v>
                </c:pt>
                <c:pt idx="5761">
                  <c:v>43018</c:v>
                </c:pt>
                <c:pt idx="5762">
                  <c:v>43019</c:v>
                </c:pt>
                <c:pt idx="5763">
                  <c:v>43020</c:v>
                </c:pt>
                <c:pt idx="5764">
                  <c:v>43021</c:v>
                </c:pt>
                <c:pt idx="5765">
                  <c:v>43022</c:v>
                </c:pt>
                <c:pt idx="5766">
                  <c:v>43023</c:v>
                </c:pt>
                <c:pt idx="5767">
                  <c:v>43024</c:v>
                </c:pt>
                <c:pt idx="5768">
                  <c:v>43025</c:v>
                </c:pt>
                <c:pt idx="5769">
                  <c:v>43026</c:v>
                </c:pt>
                <c:pt idx="5770">
                  <c:v>43027</c:v>
                </c:pt>
                <c:pt idx="5771">
                  <c:v>43028</c:v>
                </c:pt>
                <c:pt idx="5772">
                  <c:v>43029</c:v>
                </c:pt>
                <c:pt idx="5773">
                  <c:v>43030</c:v>
                </c:pt>
                <c:pt idx="5774">
                  <c:v>43031</c:v>
                </c:pt>
                <c:pt idx="5775">
                  <c:v>43032</c:v>
                </c:pt>
                <c:pt idx="5776">
                  <c:v>43033</c:v>
                </c:pt>
                <c:pt idx="5777">
                  <c:v>43034</c:v>
                </c:pt>
                <c:pt idx="5778">
                  <c:v>43035</c:v>
                </c:pt>
                <c:pt idx="5779">
                  <c:v>43036</c:v>
                </c:pt>
                <c:pt idx="5780">
                  <c:v>43037</c:v>
                </c:pt>
                <c:pt idx="5781">
                  <c:v>43038</c:v>
                </c:pt>
                <c:pt idx="5782">
                  <c:v>43039</c:v>
                </c:pt>
                <c:pt idx="5783">
                  <c:v>43040</c:v>
                </c:pt>
                <c:pt idx="5784">
                  <c:v>43041</c:v>
                </c:pt>
                <c:pt idx="5785">
                  <c:v>43042</c:v>
                </c:pt>
                <c:pt idx="5786">
                  <c:v>43043</c:v>
                </c:pt>
                <c:pt idx="5787">
                  <c:v>43044</c:v>
                </c:pt>
                <c:pt idx="5788">
                  <c:v>43045</c:v>
                </c:pt>
                <c:pt idx="5789">
                  <c:v>43046</c:v>
                </c:pt>
                <c:pt idx="5790">
                  <c:v>43047</c:v>
                </c:pt>
                <c:pt idx="5791">
                  <c:v>43048</c:v>
                </c:pt>
                <c:pt idx="5792">
                  <c:v>43049</c:v>
                </c:pt>
                <c:pt idx="5793">
                  <c:v>43050</c:v>
                </c:pt>
                <c:pt idx="5794">
                  <c:v>43051</c:v>
                </c:pt>
                <c:pt idx="5795">
                  <c:v>43052</c:v>
                </c:pt>
                <c:pt idx="5796">
                  <c:v>43053</c:v>
                </c:pt>
                <c:pt idx="5797">
                  <c:v>43054</c:v>
                </c:pt>
                <c:pt idx="5798">
                  <c:v>43055</c:v>
                </c:pt>
                <c:pt idx="5799">
                  <c:v>43056</c:v>
                </c:pt>
                <c:pt idx="5800">
                  <c:v>43057</c:v>
                </c:pt>
                <c:pt idx="5801">
                  <c:v>43058</c:v>
                </c:pt>
                <c:pt idx="5802">
                  <c:v>43059</c:v>
                </c:pt>
                <c:pt idx="5803">
                  <c:v>43060</c:v>
                </c:pt>
                <c:pt idx="5804">
                  <c:v>43061</c:v>
                </c:pt>
                <c:pt idx="5805">
                  <c:v>43062</c:v>
                </c:pt>
                <c:pt idx="5806">
                  <c:v>43063</c:v>
                </c:pt>
                <c:pt idx="5807">
                  <c:v>43064</c:v>
                </c:pt>
                <c:pt idx="5808">
                  <c:v>43065</c:v>
                </c:pt>
                <c:pt idx="5809">
                  <c:v>43066</c:v>
                </c:pt>
                <c:pt idx="5810">
                  <c:v>43067</c:v>
                </c:pt>
                <c:pt idx="5811">
                  <c:v>43068</c:v>
                </c:pt>
                <c:pt idx="5812">
                  <c:v>43069</c:v>
                </c:pt>
                <c:pt idx="5813">
                  <c:v>43070</c:v>
                </c:pt>
                <c:pt idx="5814">
                  <c:v>43071</c:v>
                </c:pt>
                <c:pt idx="5815">
                  <c:v>43072</c:v>
                </c:pt>
                <c:pt idx="5816">
                  <c:v>43073</c:v>
                </c:pt>
                <c:pt idx="5817">
                  <c:v>43074</c:v>
                </c:pt>
                <c:pt idx="5818">
                  <c:v>43075</c:v>
                </c:pt>
                <c:pt idx="5819">
                  <c:v>43076</c:v>
                </c:pt>
                <c:pt idx="5820">
                  <c:v>43077</c:v>
                </c:pt>
                <c:pt idx="5821">
                  <c:v>43078</c:v>
                </c:pt>
                <c:pt idx="5822">
                  <c:v>43079</c:v>
                </c:pt>
                <c:pt idx="5823">
                  <c:v>43080</c:v>
                </c:pt>
                <c:pt idx="5824">
                  <c:v>43081</c:v>
                </c:pt>
                <c:pt idx="5825">
                  <c:v>43082</c:v>
                </c:pt>
                <c:pt idx="5826">
                  <c:v>43083</c:v>
                </c:pt>
                <c:pt idx="5827">
                  <c:v>43084</c:v>
                </c:pt>
                <c:pt idx="5828">
                  <c:v>43085</c:v>
                </c:pt>
                <c:pt idx="5829">
                  <c:v>43086</c:v>
                </c:pt>
                <c:pt idx="5830">
                  <c:v>43087</c:v>
                </c:pt>
                <c:pt idx="5831">
                  <c:v>43088</c:v>
                </c:pt>
                <c:pt idx="5832">
                  <c:v>43089</c:v>
                </c:pt>
                <c:pt idx="5833">
                  <c:v>43090</c:v>
                </c:pt>
                <c:pt idx="5834">
                  <c:v>43091</c:v>
                </c:pt>
                <c:pt idx="5835">
                  <c:v>43092</c:v>
                </c:pt>
                <c:pt idx="5836">
                  <c:v>43093</c:v>
                </c:pt>
                <c:pt idx="5837">
                  <c:v>43094</c:v>
                </c:pt>
                <c:pt idx="5838">
                  <c:v>43095</c:v>
                </c:pt>
                <c:pt idx="5839">
                  <c:v>43096</c:v>
                </c:pt>
                <c:pt idx="5840">
                  <c:v>43097</c:v>
                </c:pt>
                <c:pt idx="5841">
                  <c:v>43098</c:v>
                </c:pt>
                <c:pt idx="5842">
                  <c:v>43099</c:v>
                </c:pt>
                <c:pt idx="5843">
                  <c:v>43100</c:v>
                </c:pt>
                <c:pt idx="5844">
                  <c:v>43101</c:v>
                </c:pt>
                <c:pt idx="5845">
                  <c:v>43102</c:v>
                </c:pt>
                <c:pt idx="5846">
                  <c:v>43103</c:v>
                </c:pt>
                <c:pt idx="5847">
                  <c:v>43104</c:v>
                </c:pt>
                <c:pt idx="5848">
                  <c:v>43105</c:v>
                </c:pt>
                <c:pt idx="5849">
                  <c:v>43106</c:v>
                </c:pt>
                <c:pt idx="5850">
                  <c:v>43107</c:v>
                </c:pt>
                <c:pt idx="5851">
                  <c:v>43108</c:v>
                </c:pt>
                <c:pt idx="5852">
                  <c:v>43109</c:v>
                </c:pt>
                <c:pt idx="5853">
                  <c:v>43110</c:v>
                </c:pt>
                <c:pt idx="5854">
                  <c:v>43111</c:v>
                </c:pt>
                <c:pt idx="5855">
                  <c:v>43112</c:v>
                </c:pt>
                <c:pt idx="5856">
                  <c:v>43113</c:v>
                </c:pt>
                <c:pt idx="5857">
                  <c:v>43114</c:v>
                </c:pt>
                <c:pt idx="5858">
                  <c:v>43115</c:v>
                </c:pt>
                <c:pt idx="5859">
                  <c:v>43116</c:v>
                </c:pt>
                <c:pt idx="5860">
                  <c:v>43117</c:v>
                </c:pt>
                <c:pt idx="5861">
                  <c:v>43118</c:v>
                </c:pt>
                <c:pt idx="5862">
                  <c:v>43119</c:v>
                </c:pt>
                <c:pt idx="5863">
                  <c:v>43120</c:v>
                </c:pt>
                <c:pt idx="5864">
                  <c:v>43121</c:v>
                </c:pt>
                <c:pt idx="5865">
                  <c:v>43122</c:v>
                </c:pt>
                <c:pt idx="5866">
                  <c:v>43123</c:v>
                </c:pt>
                <c:pt idx="5867">
                  <c:v>43124</c:v>
                </c:pt>
                <c:pt idx="5868">
                  <c:v>43125</c:v>
                </c:pt>
                <c:pt idx="5869">
                  <c:v>43126</c:v>
                </c:pt>
                <c:pt idx="5870">
                  <c:v>43127</c:v>
                </c:pt>
                <c:pt idx="5871">
                  <c:v>43128</c:v>
                </c:pt>
                <c:pt idx="5872">
                  <c:v>43129</c:v>
                </c:pt>
                <c:pt idx="5873">
                  <c:v>43130</c:v>
                </c:pt>
                <c:pt idx="5874">
                  <c:v>43131</c:v>
                </c:pt>
                <c:pt idx="5875">
                  <c:v>43132</c:v>
                </c:pt>
                <c:pt idx="5876">
                  <c:v>43133</c:v>
                </c:pt>
                <c:pt idx="5877">
                  <c:v>43134</c:v>
                </c:pt>
                <c:pt idx="5878">
                  <c:v>43135</c:v>
                </c:pt>
                <c:pt idx="5879">
                  <c:v>43136</c:v>
                </c:pt>
                <c:pt idx="5880">
                  <c:v>43137</c:v>
                </c:pt>
                <c:pt idx="5881">
                  <c:v>43138</c:v>
                </c:pt>
                <c:pt idx="5882">
                  <c:v>43139</c:v>
                </c:pt>
                <c:pt idx="5883">
                  <c:v>43140</c:v>
                </c:pt>
                <c:pt idx="5884">
                  <c:v>43141</c:v>
                </c:pt>
                <c:pt idx="5885">
                  <c:v>43142</c:v>
                </c:pt>
                <c:pt idx="5886">
                  <c:v>43143</c:v>
                </c:pt>
                <c:pt idx="5887">
                  <c:v>43144</c:v>
                </c:pt>
                <c:pt idx="5888">
                  <c:v>43145</c:v>
                </c:pt>
                <c:pt idx="5889">
                  <c:v>43146</c:v>
                </c:pt>
                <c:pt idx="5890">
                  <c:v>43147</c:v>
                </c:pt>
                <c:pt idx="5891">
                  <c:v>43148</c:v>
                </c:pt>
                <c:pt idx="5892">
                  <c:v>43149</c:v>
                </c:pt>
                <c:pt idx="5893">
                  <c:v>43150</c:v>
                </c:pt>
                <c:pt idx="5894">
                  <c:v>43151</c:v>
                </c:pt>
                <c:pt idx="5895">
                  <c:v>43152</c:v>
                </c:pt>
                <c:pt idx="5896">
                  <c:v>43153</c:v>
                </c:pt>
                <c:pt idx="5897">
                  <c:v>43154</c:v>
                </c:pt>
                <c:pt idx="5898">
                  <c:v>43155</c:v>
                </c:pt>
                <c:pt idx="5899">
                  <c:v>43156</c:v>
                </c:pt>
                <c:pt idx="5900">
                  <c:v>43157</c:v>
                </c:pt>
                <c:pt idx="5901">
                  <c:v>43158</c:v>
                </c:pt>
                <c:pt idx="5902">
                  <c:v>43159</c:v>
                </c:pt>
                <c:pt idx="5903">
                  <c:v>43160</c:v>
                </c:pt>
                <c:pt idx="5904">
                  <c:v>43161</c:v>
                </c:pt>
                <c:pt idx="5905">
                  <c:v>43162</c:v>
                </c:pt>
                <c:pt idx="5906">
                  <c:v>43163</c:v>
                </c:pt>
                <c:pt idx="5907">
                  <c:v>43164</c:v>
                </c:pt>
                <c:pt idx="5908">
                  <c:v>43165</c:v>
                </c:pt>
                <c:pt idx="5909">
                  <c:v>43166</c:v>
                </c:pt>
                <c:pt idx="5910">
                  <c:v>43167</c:v>
                </c:pt>
                <c:pt idx="5911">
                  <c:v>43168</c:v>
                </c:pt>
                <c:pt idx="5912">
                  <c:v>43169</c:v>
                </c:pt>
                <c:pt idx="5913">
                  <c:v>43170</c:v>
                </c:pt>
                <c:pt idx="5914">
                  <c:v>43171</c:v>
                </c:pt>
                <c:pt idx="5915">
                  <c:v>43172</c:v>
                </c:pt>
                <c:pt idx="5916">
                  <c:v>43173</c:v>
                </c:pt>
                <c:pt idx="5917">
                  <c:v>43174</c:v>
                </c:pt>
                <c:pt idx="5918">
                  <c:v>43175</c:v>
                </c:pt>
                <c:pt idx="5919">
                  <c:v>43176</c:v>
                </c:pt>
                <c:pt idx="5920">
                  <c:v>43177</c:v>
                </c:pt>
                <c:pt idx="5921">
                  <c:v>43178</c:v>
                </c:pt>
                <c:pt idx="5922">
                  <c:v>43179</c:v>
                </c:pt>
                <c:pt idx="5923">
                  <c:v>43180</c:v>
                </c:pt>
                <c:pt idx="5924">
                  <c:v>43181</c:v>
                </c:pt>
                <c:pt idx="5925">
                  <c:v>43182</c:v>
                </c:pt>
                <c:pt idx="5926">
                  <c:v>43183</c:v>
                </c:pt>
                <c:pt idx="5927">
                  <c:v>43184</c:v>
                </c:pt>
                <c:pt idx="5928">
                  <c:v>43185</c:v>
                </c:pt>
                <c:pt idx="5929">
                  <c:v>43186</c:v>
                </c:pt>
                <c:pt idx="5930">
                  <c:v>43187</c:v>
                </c:pt>
                <c:pt idx="5931">
                  <c:v>43188</c:v>
                </c:pt>
                <c:pt idx="5932">
                  <c:v>43189</c:v>
                </c:pt>
                <c:pt idx="5933">
                  <c:v>43190</c:v>
                </c:pt>
                <c:pt idx="5934">
                  <c:v>43191</c:v>
                </c:pt>
                <c:pt idx="5935">
                  <c:v>43192</c:v>
                </c:pt>
                <c:pt idx="5936">
                  <c:v>43193</c:v>
                </c:pt>
                <c:pt idx="5937">
                  <c:v>43194</c:v>
                </c:pt>
                <c:pt idx="5938">
                  <c:v>43195</c:v>
                </c:pt>
                <c:pt idx="5939">
                  <c:v>43196</c:v>
                </c:pt>
                <c:pt idx="5940">
                  <c:v>43197</c:v>
                </c:pt>
                <c:pt idx="5941">
                  <c:v>43198</c:v>
                </c:pt>
                <c:pt idx="5942">
                  <c:v>43199</c:v>
                </c:pt>
                <c:pt idx="5943">
                  <c:v>43200</c:v>
                </c:pt>
                <c:pt idx="5944">
                  <c:v>43201</c:v>
                </c:pt>
                <c:pt idx="5945">
                  <c:v>43202</c:v>
                </c:pt>
                <c:pt idx="5946">
                  <c:v>43203</c:v>
                </c:pt>
                <c:pt idx="5947">
                  <c:v>43204</c:v>
                </c:pt>
                <c:pt idx="5948">
                  <c:v>43205</c:v>
                </c:pt>
                <c:pt idx="5949">
                  <c:v>43206</c:v>
                </c:pt>
                <c:pt idx="5950">
                  <c:v>43207</c:v>
                </c:pt>
                <c:pt idx="5951">
                  <c:v>43208</c:v>
                </c:pt>
                <c:pt idx="5952">
                  <c:v>43209</c:v>
                </c:pt>
                <c:pt idx="5953">
                  <c:v>43210</c:v>
                </c:pt>
                <c:pt idx="5954">
                  <c:v>43211</c:v>
                </c:pt>
                <c:pt idx="5955">
                  <c:v>43212</c:v>
                </c:pt>
                <c:pt idx="5956">
                  <c:v>43213</c:v>
                </c:pt>
                <c:pt idx="5957">
                  <c:v>43214</c:v>
                </c:pt>
                <c:pt idx="5958">
                  <c:v>43215</c:v>
                </c:pt>
                <c:pt idx="5959">
                  <c:v>43216</c:v>
                </c:pt>
                <c:pt idx="5960">
                  <c:v>43217</c:v>
                </c:pt>
                <c:pt idx="5961">
                  <c:v>43218</c:v>
                </c:pt>
                <c:pt idx="5962">
                  <c:v>43219</c:v>
                </c:pt>
                <c:pt idx="5963">
                  <c:v>43220</c:v>
                </c:pt>
                <c:pt idx="5964">
                  <c:v>43221</c:v>
                </c:pt>
                <c:pt idx="5965">
                  <c:v>43222</c:v>
                </c:pt>
                <c:pt idx="5966">
                  <c:v>43223</c:v>
                </c:pt>
                <c:pt idx="5967">
                  <c:v>43224</c:v>
                </c:pt>
                <c:pt idx="5968">
                  <c:v>43225</c:v>
                </c:pt>
                <c:pt idx="5969">
                  <c:v>43226</c:v>
                </c:pt>
                <c:pt idx="5970">
                  <c:v>43227</c:v>
                </c:pt>
                <c:pt idx="5971">
                  <c:v>43228</c:v>
                </c:pt>
                <c:pt idx="5972">
                  <c:v>43229</c:v>
                </c:pt>
                <c:pt idx="5973">
                  <c:v>43230</c:v>
                </c:pt>
                <c:pt idx="5974">
                  <c:v>43231</c:v>
                </c:pt>
                <c:pt idx="5975">
                  <c:v>43232</c:v>
                </c:pt>
                <c:pt idx="5976">
                  <c:v>43233</c:v>
                </c:pt>
                <c:pt idx="5977">
                  <c:v>43234</c:v>
                </c:pt>
                <c:pt idx="5978">
                  <c:v>43235</c:v>
                </c:pt>
                <c:pt idx="5979">
                  <c:v>43236</c:v>
                </c:pt>
                <c:pt idx="5980">
                  <c:v>43237</c:v>
                </c:pt>
                <c:pt idx="5981">
                  <c:v>43238</c:v>
                </c:pt>
                <c:pt idx="5982">
                  <c:v>43239</c:v>
                </c:pt>
                <c:pt idx="5983">
                  <c:v>43240</c:v>
                </c:pt>
                <c:pt idx="5984">
                  <c:v>43241</c:v>
                </c:pt>
                <c:pt idx="5985">
                  <c:v>43242</c:v>
                </c:pt>
                <c:pt idx="5986">
                  <c:v>43243</c:v>
                </c:pt>
                <c:pt idx="5987">
                  <c:v>43244</c:v>
                </c:pt>
                <c:pt idx="5988">
                  <c:v>43245</c:v>
                </c:pt>
                <c:pt idx="5989">
                  <c:v>43246</c:v>
                </c:pt>
                <c:pt idx="5990">
                  <c:v>43247</c:v>
                </c:pt>
                <c:pt idx="5991">
                  <c:v>43248</c:v>
                </c:pt>
                <c:pt idx="5992">
                  <c:v>43249</c:v>
                </c:pt>
                <c:pt idx="5993">
                  <c:v>43250</c:v>
                </c:pt>
                <c:pt idx="5994">
                  <c:v>43251</c:v>
                </c:pt>
                <c:pt idx="5995">
                  <c:v>43252</c:v>
                </c:pt>
                <c:pt idx="5996">
                  <c:v>43253</c:v>
                </c:pt>
                <c:pt idx="5997">
                  <c:v>43254</c:v>
                </c:pt>
                <c:pt idx="5998">
                  <c:v>43255</c:v>
                </c:pt>
                <c:pt idx="5999">
                  <c:v>43256</c:v>
                </c:pt>
                <c:pt idx="6000">
                  <c:v>43257</c:v>
                </c:pt>
                <c:pt idx="6001">
                  <c:v>43258</c:v>
                </c:pt>
                <c:pt idx="6002">
                  <c:v>43259</c:v>
                </c:pt>
                <c:pt idx="6003">
                  <c:v>43260</c:v>
                </c:pt>
                <c:pt idx="6004">
                  <c:v>43261</c:v>
                </c:pt>
                <c:pt idx="6005">
                  <c:v>43262</c:v>
                </c:pt>
                <c:pt idx="6006">
                  <c:v>43263</c:v>
                </c:pt>
                <c:pt idx="6007">
                  <c:v>43264</c:v>
                </c:pt>
                <c:pt idx="6008">
                  <c:v>43265</c:v>
                </c:pt>
                <c:pt idx="6009">
                  <c:v>43266</c:v>
                </c:pt>
                <c:pt idx="6010">
                  <c:v>43267</c:v>
                </c:pt>
                <c:pt idx="6011">
                  <c:v>43268</c:v>
                </c:pt>
                <c:pt idx="6012">
                  <c:v>43269</c:v>
                </c:pt>
                <c:pt idx="6013">
                  <c:v>43270</c:v>
                </c:pt>
                <c:pt idx="6014">
                  <c:v>43271</c:v>
                </c:pt>
                <c:pt idx="6015">
                  <c:v>43272</c:v>
                </c:pt>
                <c:pt idx="6016">
                  <c:v>43273</c:v>
                </c:pt>
                <c:pt idx="6017">
                  <c:v>43274</c:v>
                </c:pt>
                <c:pt idx="6018">
                  <c:v>43275</c:v>
                </c:pt>
                <c:pt idx="6019">
                  <c:v>43276</c:v>
                </c:pt>
                <c:pt idx="6020">
                  <c:v>43277</c:v>
                </c:pt>
                <c:pt idx="6021">
                  <c:v>43278</c:v>
                </c:pt>
                <c:pt idx="6022">
                  <c:v>43279</c:v>
                </c:pt>
                <c:pt idx="6023">
                  <c:v>43280</c:v>
                </c:pt>
                <c:pt idx="6024">
                  <c:v>43281</c:v>
                </c:pt>
                <c:pt idx="6025">
                  <c:v>43282</c:v>
                </c:pt>
                <c:pt idx="6026">
                  <c:v>43283</c:v>
                </c:pt>
                <c:pt idx="6027">
                  <c:v>43284</c:v>
                </c:pt>
                <c:pt idx="6028">
                  <c:v>43285</c:v>
                </c:pt>
                <c:pt idx="6029">
                  <c:v>43286</c:v>
                </c:pt>
                <c:pt idx="6030">
                  <c:v>43287</c:v>
                </c:pt>
                <c:pt idx="6031">
                  <c:v>43288</c:v>
                </c:pt>
                <c:pt idx="6032">
                  <c:v>43289</c:v>
                </c:pt>
                <c:pt idx="6033">
                  <c:v>43290</c:v>
                </c:pt>
                <c:pt idx="6034">
                  <c:v>43291</c:v>
                </c:pt>
                <c:pt idx="6035">
                  <c:v>43292</c:v>
                </c:pt>
                <c:pt idx="6036">
                  <c:v>43293</c:v>
                </c:pt>
                <c:pt idx="6037">
                  <c:v>43294</c:v>
                </c:pt>
                <c:pt idx="6038">
                  <c:v>43295</c:v>
                </c:pt>
                <c:pt idx="6039">
                  <c:v>43296</c:v>
                </c:pt>
                <c:pt idx="6040">
                  <c:v>43297</c:v>
                </c:pt>
                <c:pt idx="6041">
                  <c:v>43298</c:v>
                </c:pt>
                <c:pt idx="6042">
                  <c:v>43299</c:v>
                </c:pt>
                <c:pt idx="6043">
                  <c:v>43300</c:v>
                </c:pt>
                <c:pt idx="6044">
                  <c:v>43301</c:v>
                </c:pt>
                <c:pt idx="6045">
                  <c:v>43302</c:v>
                </c:pt>
                <c:pt idx="6046">
                  <c:v>43303</c:v>
                </c:pt>
                <c:pt idx="6047">
                  <c:v>43304</c:v>
                </c:pt>
                <c:pt idx="6048">
                  <c:v>43305</c:v>
                </c:pt>
                <c:pt idx="6049">
                  <c:v>43306</c:v>
                </c:pt>
                <c:pt idx="6050">
                  <c:v>43307</c:v>
                </c:pt>
                <c:pt idx="6051">
                  <c:v>43308</c:v>
                </c:pt>
                <c:pt idx="6052">
                  <c:v>43309</c:v>
                </c:pt>
                <c:pt idx="6053">
                  <c:v>43310</c:v>
                </c:pt>
                <c:pt idx="6054">
                  <c:v>43311</c:v>
                </c:pt>
                <c:pt idx="6055">
                  <c:v>43312</c:v>
                </c:pt>
                <c:pt idx="6056">
                  <c:v>43313</c:v>
                </c:pt>
                <c:pt idx="6057">
                  <c:v>43314</c:v>
                </c:pt>
                <c:pt idx="6058">
                  <c:v>43315</c:v>
                </c:pt>
                <c:pt idx="6059">
                  <c:v>43316</c:v>
                </c:pt>
                <c:pt idx="6060">
                  <c:v>43317</c:v>
                </c:pt>
                <c:pt idx="6061">
                  <c:v>43318</c:v>
                </c:pt>
                <c:pt idx="6062">
                  <c:v>43319</c:v>
                </c:pt>
                <c:pt idx="6063">
                  <c:v>43320</c:v>
                </c:pt>
                <c:pt idx="6064">
                  <c:v>43321</c:v>
                </c:pt>
                <c:pt idx="6065">
                  <c:v>43322</c:v>
                </c:pt>
                <c:pt idx="6066">
                  <c:v>43323</c:v>
                </c:pt>
                <c:pt idx="6067">
                  <c:v>43324</c:v>
                </c:pt>
                <c:pt idx="6068">
                  <c:v>43325</c:v>
                </c:pt>
                <c:pt idx="6069">
                  <c:v>43326</c:v>
                </c:pt>
                <c:pt idx="6070">
                  <c:v>43327</c:v>
                </c:pt>
                <c:pt idx="6071">
                  <c:v>43328</c:v>
                </c:pt>
                <c:pt idx="6072">
                  <c:v>43329</c:v>
                </c:pt>
                <c:pt idx="6073">
                  <c:v>43330</c:v>
                </c:pt>
                <c:pt idx="6074">
                  <c:v>43331</c:v>
                </c:pt>
                <c:pt idx="6075">
                  <c:v>43332</c:v>
                </c:pt>
                <c:pt idx="6076">
                  <c:v>43333</c:v>
                </c:pt>
                <c:pt idx="6077">
                  <c:v>43334</c:v>
                </c:pt>
                <c:pt idx="6078">
                  <c:v>43335</c:v>
                </c:pt>
                <c:pt idx="6079">
                  <c:v>43336</c:v>
                </c:pt>
                <c:pt idx="6080">
                  <c:v>43337</c:v>
                </c:pt>
                <c:pt idx="6081">
                  <c:v>43338</c:v>
                </c:pt>
                <c:pt idx="6082">
                  <c:v>43339</c:v>
                </c:pt>
                <c:pt idx="6083">
                  <c:v>43340</c:v>
                </c:pt>
                <c:pt idx="6084">
                  <c:v>43341</c:v>
                </c:pt>
                <c:pt idx="6085">
                  <c:v>43342</c:v>
                </c:pt>
                <c:pt idx="6086">
                  <c:v>43343</c:v>
                </c:pt>
                <c:pt idx="6087">
                  <c:v>43344</c:v>
                </c:pt>
                <c:pt idx="6088">
                  <c:v>43345</c:v>
                </c:pt>
                <c:pt idx="6089">
                  <c:v>43346</c:v>
                </c:pt>
                <c:pt idx="6090">
                  <c:v>43347</c:v>
                </c:pt>
                <c:pt idx="6091">
                  <c:v>43348</c:v>
                </c:pt>
                <c:pt idx="6092">
                  <c:v>43349</c:v>
                </c:pt>
                <c:pt idx="6093">
                  <c:v>43350</c:v>
                </c:pt>
                <c:pt idx="6094">
                  <c:v>43351</c:v>
                </c:pt>
                <c:pt idx="6095">
                  <c:v>43352</c:v>
                </c:pt>
                <c:pt idx="6096">
                  <c:v>43353</c:v>
                </c:pt>
                <c:pt idx="6097">
                  <c:v>43354</c:v>
                </c:pt>
                <c:pt idx="6098">
                  <c:v>43355</c:v>
                </c:pt>
                <c:pt idx="6099">
                  <c:v>43356</c:v>
                </c:pt>
                <c:pt idx="6100">
                  <c:v>43357</c:v>
                </c:pt>
                <c:pt idx="6101">
                  <c:v>43358</c:v>
                </c:pt>
                <c:pt idx="6102">
                  <c:v>43359</c:v>
                </c:pt>
                <c:pt idx="6103">
                  <c:v>43360</c:v>
                </c:pt>
                <c:pt idx="6104">
                  <c:v>43361</c:v>
                </c:pt>
                <c:pt idx="6105">
                  <c:v>43362</c:v>
                </c:pt>
                <c:pt idx="6106">
                  <c:v>43363</c:v>
                </c:pt>
                <c:pt idx="6107">
                  <c:v>43364</c:v>
                </c:pt>
                <c:pt idx="6108">
                  <c:v>43365</c:v>
                </c:pt>
                <c:pt idx="6109">
                  <c:v>43366</c:v>
                </c:pt>
                <c:pt idx="6110">
                  <c:v>43367</c:v>
                </c:pt>
                <c:pt idx="6111">
                  <c:v>43368</c:v>
                </c:pt>
                <c:pt idx="6112">
                  <c:v>43369</c:v>
                </c:pt>
                <c:pt idx="6113">
                  <c:v>43370</c:v>
                </c:pt>
                <c:pt idx="6114">
                  <c:v>43371</c:v>
                </c:pt>
                <c:pt idx="6115">
                  <c:v>43372</c:v>
                </c:pt>
                <c:pt idx="6116">
                  <c:v>43373</c:v>
                </c:pt>
                <c:pt idx="6117">
                  <c:v>43374</c:v>
                </c:pt>
                <c:pt idx="6118">
                  <c:v>43375</c:v>
                </c:pt>
                <c:pt idx="6119">
                  <c:v>43376</c:v>
                </c:pt>
                <c:pt idx="6120">
                  <c:v>43377</c:v>
                </c:pt>
                <c:pt idx="6121">
                  <c:v>43378</c:v>
                </c:pt>
                <c:pt idx="6122">
                  <c:v>43379</c:v>
                </c:pt>
                <c:pt idx="6123">
                  <c:v>43380</c:v>
                </c:pt>
                <c:pt idx="6124">
                  <c:v>43381</c:v>
                </c:pt>
                <c:pt idx="6125">
                  <c:v>43382</c:v>
                </c:pt>
                <c:pt idx="6126">
                  <c:v>43383</c:v>
                </c:pt>
                <c:pt idx="6127">
                  <c:v>43384</c:v>
                </c:pt>
                <c:pt idx="6128">
                  <c:v>43385</c:v>
                </c:pt>
                <c:pt idx="6129">
                  <c:v>43386</c:v>
                </c:pt>
                <c:pt idx="6130">
                  <c:v>43387</c:v>
                </c:pt>
                <c:pt idx="6131">
                  <c:v>43388</c:v>
                </c:pt>
                <c:pt idx="6132">
                  <c:v>43389</c:v>
                </c:pt>
                <c:pt idx="6133">
                  <c:v>43390</c:v>
                </c:pt>
                <c:pt idx="6134">
                  <c:v>43391</c:v>
                </c:pt>
                <c:pt idx="6135">
                  <c:v>43392</c:v>
                </c:pt>
                <c:pt idx="6136">
                  <c:v>43393</c:v>
                </c:pt>
                <c:pt idx="6137">
                  <c:v>43394</c:v>
                </c:pt>
                <c:pt idx="6138">
                  <c:v>43395</c:v>
                </c:pt>
                <c:pt idx="6139">
                  <c:v>43396</c:v>
                </c:pt>
                <c:pt idx="6140">
                  <c:v>43397</c:v>
                </c:pt>
                <c:pt idx="6141">
                  <c:v>43398</c:v>
                </c:pt>
                <c:pt idx="6142">
                  <c:v>43399</c:v>
                </c:pt>
                <c:pt idx="6143">
                  <c:v>43400</c:v>
                </c:pt>
                <c:pt idx="6144">
                  <c:v>43401</c:v>
                </c:pt>
                <c:pt idx="6145">
                  <c:v>43402</c:v>
                </c:pt>
                <c:pt idx="6146">
                  <c:v>43403</c:v>
                </c:pt>
                <c:pt idx="6147">
                  <c:v>43404</c:v>
                </c:pt>
                <c:pt idx="6148">
                  <c:v>43405</c:v>
                </c:pt>
                <c:pt idx="6149">
                  <c:v>43406</c:v>
                </c:pt>
                <c:pt idx="6150">
                  <c:v>43407</c:v>
                </c:pt>
                <c:pt idx="6151">
                  <c:v>43408</c:v>
                </c:pt>
                <c:pt idx="6152">
                  <c:v>43409</c:v>
                </c:pt>
                <c:pt idx="6153">
                  <c:v>43410</c:v>
                </c:pt>
                <c:pt idx="6154">
                  <c:v>43411</c:v>
                </c:pt>
                <c:pt idx="6155">
                  <c:v>43412</c:v>
                </c:pt>
                <c:pt idx="6156">
                  <c:v>43413</c:v>
                </c:pt>
                <c:pt idx="6157">
                  <c:v>43414</c:v>
                </c:pt>
                <c:pt idx="6158">
                  <c:v>43415</c:v>
                </c:pt>
                <c:pt idx="6159">
                  <c:v>43416</c:v>
                </c:pt>
                <c:pt idx="6160">
                  <c:v>43417</c:v>
                </c:pt>
                <c:pt idx="6161">
                  <c:v>43418</c:v>
                </c:pt>
                <c:pt idx="6162">
                  <c:v>43419</c:v>
                </c:pt>
                <c:pt idx="6163">
                  <c:v>43420</c:v>
                </c:pt>
                <c:pt idx="6164">
                  <c:v>43421</c:v>
                </c:pt>
                <c:pt idx="6165">
                  <c:v>43422</c:v>
                </c:pt>
                <c:pt idx="6166">
                  <c:v>43423</c:v>
                </c:pt>
                <c:pt idx="6167">
                  <c:v>43424</c:v>
                </c:pt>
                <c:pt idx="6168">
                  <c:v>43425</c:v>
                </c:pt>
                <c:pt idx="6169">
                  <c:v>43426</c:v>
                </c:pt>
                <c:pt idx="6170">
                  <c:v>43427</c:v>
                </c:pt>
                <c:pt idx="6171">
                  <c:v>43428</c:v>
                </c:pt>
                <c:pt idx="6172">
                  <c:v>43429</c:v>
                </c:pt>
                <c:pt idx="6173">
                  <c:v>43430</c:v>
                </c:pt>
                <c:pt idx="6174">
                  <c:v>43431</c:v>
                </c:pt>
                <c:pt idx="6175">
                  <c:v>43432</c:v>
                </c:pt>
                <c:pt idx="6176">
                  <c:v>43433</c:v>
                </c:pt>
                <c:pt idx="6177">
                  <c:v>43434</c:v>
                </c:pt>
                <c:pt idx="6178">
                  <c:v>43435</c:v>
                </c:pt>
                <c:pt idx="6179">
                  <c:v>43436</c:v>
                </c:pt>
                <c:pt idx="6180">
                  <c:v>43437</c:v>
                </c:pt>
                <c:pt idx="6181">
                  <c:v>43438</c:v>
                </c:pt>
                <c:pt idx="6182">
                  <c:v>43439</c:v>
                </c:pt>
                <c:pt idx="6183">
                  <c:v>43440</c:v>
                </c:pt>
                <c:pt idx="6184">
                  <c:v>43441</c:v>
                </c:pt>
                <c:pt idx="6185">
                  <c:v>43442</c:v>
                </c:pt>
                <c:pt idx="6186">
                  <c:v>43443</c:v>
                </c:pt>
                <c:pt idx="6187">
                  <c:v>43444</c:v>
                </c:pt>
                <c:pt idx="6188">
                  <c:v>43445</c:v>
                </c:pt>
                <c:pt idx="6189">
                  <c:v>43446</c:v>
                </c:pt>
                <c:pt idx="6190">
                  <c:v>43447</c:v>
                </c:pt>
                <c:pt idx="6191">
                  <c:v>43448</c:v>
                </c:pt>
                <c:pt idx="6192">
                  <c:v>43449</c:v>
                </c:pt>
                <c:pt idx="6193">
                  <c:v>43450</c:v>
                </c:pt>
                <c:pt idx="6194">
                  <c:v>43451</c:v>
                </c:pt>
                <c:pt idx="6195">
                  <c:v>43452</c:v>
                </c:pt>
                <c:pt idx="6196">
                  <c:v>43453</c:v>
                </c:pt>
                <c:pt idx="6197">
                  <c:v>43454</c:v>
                </c:pt>
                <c:pt idx="6198">
                  <c:v>43455</c:v>
                </c:pt>
                <c:pt idx="6199">
                  <c:v>43456</c:v>
                </c:pt>
                <c:pt idx="6200">
                  <c:v>43457</c:v>
                </c:pt>
                <c:pt idx="6201">
                  <c:v>43458</c:v>
                </c:pt>
                <c:pt idx="6202">
                  <c:v>43459</c:v>
                </c:pt>
                <c:pt idx="6203">
                  <c:v>43460</c:v>
                </c:pt>
                <c:pt idx="6204">
                  <c:v>43461</c:v>
                </c:pt>
                <c:pt idx="6205">
                  <c:v>43462</c:v>
                </c:pt>
                <c:pt idx="6206">
                  <c:v>43463</c:v>
                </c:pt>
                <c:pt idx="6207">
                  <c:v>43464</c:v>
                </c:pt>
                <c:pt idx="6208">
                  <c:v>43465</c:v>
                </c:pt>
                <c:pt idx="6209">
                  <c:v>43466</c:v>
                </c:pt>
                <c:pt idx="6210">
                  <c:v>43467</c:v>
                </c:pt>
                <c:pt idx="6211">
                  <c:v>43468</c:v>
                </c:pt>
                <c:pt idx="6212">
                  <c:v>43469</c:v>
                </c:pt>
                <c:pt idx="6213">
                  <c:v>43470</c:v>
                </c:pt>
                <c:pt idx="6214">
                  <c:v>43471</c:v>
                </c:pt>
                <c:pt idx="6215">
                  <c:v>43472</c:v>
                </c:pt>
                <c:pt idx="6216">
                  <c:v>43473</c:v>
                </c:pt>
                <c:pt idx="6217">
                  <c:v>43474</c:v>
                </c:pt>
                <c:pt idx="6218">
                  <c:v>43475</c:v>
                </c:pt>
                <c:pt idx="6219">
                  <c:v>43476</c:v>
                </c:pt>
                <c:pt idx="6220">
                  <c:v>43477</c:v>
                </c:pt>
                <c:pt idx="6221">
                  <c:v>43478</c:v>
                </c:pt>
                <c:pt idx="6222">
                  <c:v>43479</c:v>
                </c:pt>
                <c:pt idx="6223">
                  <c:v>43480</c:v>
                </c:pt>
                <c:pt idx="6224">
                  <c:v>43481</c:v>
                </c:pt>
                <c:pt idx="6225">
                  <c:v>43482</c:v>
                </c:pt>
                <c:pt idx="6226">
                  <c:v>43483</c:v>
                </c:pt>
                <c:pt idx="6227">
                  <c:v>43484</c:v>
                </c:pt>
                <c:pt idx="6228">
                  <c:v>43485</c:v>
                </c:pt>
                <c:pt idx="6229">
                  <c:v>43486</c:v>
                </c:pt>
                <c:pt idx="6230">
                  <c:v>43487</c:v>
                </c:pt>
                <c:pt idx="6231">
                  <c:v>43488</c:v>
                </c:pt>
                <c:pt idx="6232">
                  <c:v>43489</c:v>
                </c:pt>
                <c:pt idx="6233">
                  <c:v>43490</c:v>
                </c:pt>
                <c:pt idx="6234">
                  <c:v>43491</c:v>
                </c:pt>
                <c:pt idx="6235">
                  <c:v>43492</c:v>
                </c:pt>
                <c:pt idx="6236">
                  <c:v>43493</c:v>
                </c:pt>
                <c:pt idx="6237">
                  <c:v>43494</c:v>
                </c:pt>
                <c:pt idx="6238">
                  <c:v>43495</c:v>
                </c:pt>
                <c:pt idx="6239">
                  <c:v>43496</c:v>
                </c:pt>
                <c:pt idx="6240">
                  <c:v>43497</c:v>
                </c:pt>
                <c:pt idx="6241">
                  <c:v>43498</c:v>
                </c:pt>
                <c:pt idx="6242">
                  <c:v>43499</c:v>
                </c:pt>
                <c:pt idx="6243">
                  <c:v>43500</c:v>
                </c:pt>
                <c:pt idx="6244">
                  <c:v>43501</c:v>
                </c:pt>
                <c:pt idx="6245">
                  <c:v>43502</c:v>
                </c:pt>
                <c:pt idx="6246">
                  <c:v>43503</c:v>
                </c:pt>
                <c:pt idx="6247">
                  <c:v>43504</c:v>
                </c:pt>
                <c:pt idx="6248">
                  <c:v>43505</c:v>
                </c:pt>
                <c:pt idx="6249">
                  <c:v>43506</c:v>
                </c:pt>
                <c:pt idx="6250">
                  <c:v>43507</c:v>
                </c:pt>
                <c:pt idx="6251">
                  <c:v>43508</c:v>
                </c:pt>
                <c:pt idx="6252">
                  <c:v>43509</c:v>
                </c:pt>
                <c:pt idx="6253">
                  <c:v>43510</c:v>
                </c:pt>
                <c:pt idx="6254">
                  <c:v>43511</c:v>
                </c:pt>
                <c:pt idx="6255">
                  <c:v>43512</c:v>
                </c:pt>
                <c:pt idx="6256">
                  <c:v>43513</c:v>
                </c:pt>
                <c:pt idx="6257">
                  <c:v>43514</c:v>
                </c:pt>
                <c:pt idx="6258">
                  <c:v>43515</c:v>
                </c:pt>
                <c:pt idx="6259">
                  <c:v>43516</c:v>
                </c:pt>
                <c:pt idx="6260">
                  <c:v>43517</c:v>
                </c:pt>
                <c:pt idx="6261">
                  <c:v>43518</c:v>
                </c:pt>
                <c:pt idx="6262">
                  <c:v>43519</c:v>
                </c:pt>
                <c:pt idx="6263">
                  <c:v>43520</c:v>
                </c:pt>
                <c:pt idx="6264">
                  <c:v>43521</c:v>
                </c:pt>
                <c:pt idx="6265">
                  <c:v>43522</c:v>
                </c:pt>
                <c:pt idx="6266">
                  <c:v>43523</c:v>
                </c:pt>
                <c:pt idx="6267">
                  <c:v>43524</c:v>
                </c:pt>
                <c:pt idx="6268">
                  <c:v>43525</c:v>
                </c:pt>
                <c:pt idx="6269">
                  <c:v>43526</c:v>
                </c:pt>
                <c:pt idx="6270">
                  <c:v>43527</c:v>
                </c:pt>
                <c:pt idx="6271">
                  <c:v>43528</c:v>
                </c:pt>
                <c:pt idx="6272">
                  <c:v>43529</c:v>
                </c:pt>
                <c:pt idx="6273">
                  <c:v>43530</c:v>
                </c:pt>
                <c:pt idx="6274">
                  <c:v>43531</c:v>
                </c:pt>
                <c:pt idx="6275">
                  <c:v>43532</c:v>
                </c:pt>
                <c:pt idx="6276">
                  <c:v>43533</c:v>
                </c:pt>
                <c:pt idx="6277">
                  <c:v>43534</c:v>
                </c:pt>
                <c:pt idx="6278">
                  <c:v>43535</c:v>
                </c:pt>
                <c:pt idx="6279">
                  <c:v>43536</c:v>
                </c:pt>
                <c:pt idx="6280">
                  <c:v>43537</c:v>
                </c:pt>
                <c:pt idx="6281">
                  <c:v>43538</c:v>
                </c:pt>
                <c:pt idx="6282">
                  <c:v>43539</c:v>
                </c:pt>
                <c:pt idx="6283">
                  <c:v>43540</c:v>
                </c:pt>
                <c:pt idx="6284">
                  <c:v>43541</c:v>
                </c:pt>
                <c:pt idx="6285">
                  <c:v>43542</c:v>
                </c:pt>
                <c:pt idx="6286">
                  <c:v>43543</c:v>
                </c:pt>
                <c:pt idx="6287">
                  <c:v>43544</c:v>
                </c:pt>
                <c:pt idx="6288">
                  <c:v>43545</c:v>
                </c:pt>
                <c:pt idx="6289">
                  <c:v>43546</c:v>
                </c:pt>
                <c:pt idx="6290">
                  <c:v>43547</c:v>
                </c:pt>
                <c:pt idx="6291">
                  <c:v>43548</c:v>
                </c:pt>
                <c:pt idx="6292">
                  <c:v>43549</c:v>
                </c:pt>
                <c:pt idx="6293">
                  <c:v>43550</c:v>
                </c:pt>
                <c:pt idx="6294">
                  <c:v>43551</c:v>
                </c:pt>
                <c:pt idx="6295">
                  <c:v>43552</c:v>
                </c:pt>
                <c:pt idx="6296">
                  <c:v>43553</c:v>
                </c:pt>
                <c:pt idx="6297">
                  <c:v>43554</c:v>
                </c:pt>
                <c:pt idx="6298">
                  <c:v>43555</c:v>
                </c:pt>
                <c:pt idx="6299">
                  <c:v>43556</c:v>
                </c:pt>
                <c:pt idx="6300">
                  <c:v>43557</c:v>
                </c:pt>
                <c:pt idx="6301">
                  <c:v>43558</c:v>
                </c:pt>
                <c:pt idx="6302">
                  <c:v>43559</c:v>
                </c:pt>
                <c:pt idx="6303">
                  <c:v>43560</c:v>
                </c:pt>
                <c:pt idx="6304">
                  <c:v>43561</c:v>
                </c:pt>
                <c:pt idx="6305">
                  <c:v>43562</c:v>
                </c:pt>
                <c:pt idx="6306">
                  <c:v>43563</c:v>
                </c:pt>
                <c:pt idx="6307">
                  <c:v>43564</c:v>
                </c:pt>
                <c:pt idx="6308">
                  <c:v>43565</c:v>
                </c:pt>
                <c:pt idx="6309">
                  <c:v>43566</c:v>
                </c:pt>
                <c:pt idx="6310">
                  <c:v>43567</c:v>
                </c:pt>
                <c:pt idx="6311">
                  <c:v>43568</c:v>
                </c:pt>
                <c:pt idx="6312">
                  <c:v>43569</c:v>
                </c:pt>
                <c:pt idx="6313">
                  <c:v>43570</c:v>
                </c:pt>
                <c:pt idx="6314">
                  <c:v>43571</c:v>
                </c:pt>
                <c:pt idx="6315">
                  <c:v>43572</c:v>
                </c:pt>
                <c:pt idx="6316">
                  <c:v>43573</c:v>
                </c:pt>
                <c:pt idx="6317">
                  <c:v>43574</c:v>
                </c:pt>
                <c:pt idx="6318">
                  <c:v>43575</c:v>
                </c:pt>
                <c:pt idx="6319">
                  <c:v>43576</c:v>
                </c:pt>
                <c:pt idx="6320">
                  <c:v>43577</c:v>
                </c:pt>
                <c:pt idx="6321">
                  <c:v>43578</c:v>
                </c:pt>
                <c:pt idx="6322">
                  <c:v>43579</c:v>
                </c:pt>
                <c:pt idx="6323">
                  <c:v>43580</c:v>
                </c:pt>
                <c:pt idx="6324">
                  <c:v>43581</c:v>
                </c:pt>
                <c:pt idx="6325">
                  <c:v>43582</c:v>
                </c:pt>
                <c:pt idx="6326">
                  <c:v>43583</c:v>
                </c:pt>
                <c:pt idx="6327">
                  <c:v>43584</c:v>
                </c:pt>
                <c:pt idx="6328">
                  <c:v>43585</c:v>
                </c:pt>
                <c:pt idx="6329">
                  <c:v>43586</c:v>
                </c:pt>
                <c:pt idx="6330">
                  <c:v>43587</c:v>
                </c:pt>
                <c:pt idx="6331">
                  <c:v>43588</c:v>
                </c:pt>
                <c:pt idx="6332">
                  <c:v>43589</c:v>
                </c:pt>
                <c:pt idx="6333">
                  <c:v>43590</c:v>
                </c:pt>
                <c:pt idx="6334">
                  <c:v>43591</c:v>
                </c:pt>
                <c:pt idx="6335">
                  <c:v>43592</c:v>
                </c:pt>
                <c:pt idx="6336">
                  <c:v>43593</c:v>
                </c:pt>
                <c:pt idx="6337">
                  <c:v>43594</c:v>
                </c:pt>
                <c:pt idx="6338">
                  <c:v>43595</c:v>
                </c:pt>
                <c:pt idx="6339">
                  <c:v>43596</c:v>
                </c:pt>
                <c:pt idx="6340">
                  <c:v>43597</c:v>
                </c:pt>
                <c:pt idx="6341">
                  <c:v>43598</c:v>
                </c:pt>
                <c:pt idx="6342">
                  <c:v>43599</c:v>
                </c:pt>
                <c:pt idx="6343">
                  <c:v>43600</c:v>
                </c:pt>
                <c:pt idx="6344">
                  <c:v>43601</c:v>
                </c:pt>
                <c:pt idx="6345">
                  <c:v>43602</c:v>
                </c:pt>
                <c:pt idx="6346">
                  <c:v>43603</c:v>
                </c:pt>
                <c:pt idx="6347">
                  <c:v>43604</c:v>
                </c:pt>
                <c:pt idx="6348">
                  <c:v>43605</c:v>
                </c:pt>
                <c:pt idx="6349">
                  <c:v>43606</c:v>
                </c:pt>
                <c:pt idx="6350">
                  <c:v>43607</c:v>
                </c:pt>
                <c:pt idx="6351">
                  <c:v>43608</c:v>
                </c:pt>
                <c:pt idx="6352">
                  <c:v>43609</c:v>
                </c:pt>
                <c:pt idx="6353">
                  <c:v>43610</c:v>
                </c:pt>
                <c:pt idx="6354">
                  <c:v>43611</c:v>
                </c:pt>
                <c:pt idx="6355">
                  <c:v>43612</c:v>
                </c:pt>
                <c:pt idx="6356">
                  <c:v>43613</c:v>
                </c:pt>
                <c:pt idx="6357">
                  <c:v>43614</c:v>
                </c:pt>
                <c:pt idx="6358">
                  <c:v>43615</c:v>
                </c:pt>
                <c:pt idx="6359">
                  <c:v>43616</c:v>
                </c:pt>
                <c:pt idx="6360">
                  <c:v>43617</c:v>
                </c:pt>
                <c:pt idx="6361">
                  <c:v>43618</c:v>
                </c:pt>
                <c:pt idx="6362">
                  <c:v>43619</c:v>
                </c:pt>
                <c:pt idx="6363">
                  <c:v>43620</c:v>
                </c:pt>
                <c:pt idx="6364">
                  <c:v>43621</c:v>
                </c:pt>
                <c:pt idx="6365">
                  <c:v>43622</c:v>
                </c:pt>
                <c:pt idx="6366">
                  <c:v>43623</c:v>
                </c:pt>
                <c:pt idx="6367">
                  <c:v>43624</c:v>
                </c:pt>
                <c:pt idx="6368">
                  <c:v>43625</c:v>
                </c:pt>
                <c:pt idx="6369">
                  <c:v>43626</c:v>
                </c:pt>
                <c:pt idx="6370">
                  <c:v>43627</c:v>
                </c:pt>
                <c:pt idx="6371">
                  <c:v>43628</c:v>
                </c:pt>
                <c:pt idx="6372">
                  <c:v>43629</c:v>
                </c:pt>
                <c:pt idx="6373">
                  <c:v>43630</c:v>
                </c:pt>
                <c:pt idx="6374">
                  <c:v>43631</c:v>
                </c:pt>
                <c:pt idx="6375">
                  <c:v>43632</c:v>
                </c:pt>
                <c:pt idx="6376">
                  <c:v>43633</c:v>
                </c:pt>
                <c:pt idx="6377">
                  <c:v>43634</c:v>
                </c:pt>
                <c:pt idx="6378">
                  <c:v>43635</c:v>
                </c:pt>
                <c:pt idx="6379">
                  <c:v>43636</c:v>
                </c:pt>
                <c:pt idx="6380">
                  <c:v>43637</c:v>
                </c:pt>
                <c:pt idx="6381">
                  <c:v>43638</c:v>
                </c:pt>
                <c:pt idx="6382">
                  <c:v>43639</c:v>
                </c:pt>
                <c:pt idx="6383">
                  <c:v>43640</c:v>
                </c:pt>
                <c:pt idx="6384">
                  <c:v>43641</c:v>
                </c:pt>
                <c:pt idx="6385">
                  <c:v>43642</c:v>
                </c:pt>
                <c:pt idx="6386">
                  <c:v>43643</c:v>
                </c:pt>
                <c:pt idx="6387">
                  <c:v>43644</c:v>
                </c:pt>
                <c:pt idx="6388">
                  <c:v>43645</c:v>
                </c:pt>
                <c:pt idx="6389">
                  <c:v>43646</c:v>
                </c:pt>
                <c:pt idx="6390">
                  <c:v>43647</c:v>
                </c:pt>
                <c:pt idx="6391">
                  <c:v>43648</c:v>
                </c:pt>
                <c:pt idx="6392">
                  <c:v>43649</c:v>
                </c:pt>
                <c:pt idx="6393">
                  <c:v>43650</c:v>
                </c:pt>
                <c:pt idx="6394">
                  <c:v>43651</c:v>
                </c:pt>
                <c:pt idx="6395">
                  <c:v>43652</c:v>
                </c:pt>
                <c:pt idx="6396">
                  <c:v>43653</c:v>
                </c:pt>
                <c:pt idx="6397">
                  <c:v>43654</c:v>
                </c:pt>
                <c:pt idx="6398">
                  <c:v>43655</c:v>
                </c:pt>
                <c:pt idx="6399">
                  <c:v>43656</c:v>
                </c:pt>
                <c:pt idx="6400">
                  <c:v>43657</c:v>
                </c:pt>
                <c:pt idx="6401">
                  <c:v>43658</c:v>
                </c:pt>
                <c:pt idx="6402">
                  <c:v>43659</c:v>
                </c:pt>
                <c:pt idx="6403">
                  <c:v>43660</c:v>
                </c:pt>
                <c:pt idx="6404">
                  <c:v>43661</c:v>
                </c:pt>
                <c:pt idx="6405">
                  <c:v>43662</c:v>
                </c:pt>
                <c:pt idx="6406">
                  <c:v>43663</c:v>
                </c:pt>
                <c:pt idx="6407">
                  <c:v>43664</c:v>
                </c:pt>
                <c:pt idx="6408">
                  <c:v>43665</c:v>
                </c:pt>
                <c:pt idx="6409">
                  <c:v>43666</c:v>
                </c:pt>
                <c:pt idx="6410">
                  <c:v>43667</c:v>
                </c:pt>
                <c:pt idx="6411">
                  <c:v>43668</c:v>
                </c:pt>
                <c:pt idx="6412">
                  <c:v>43669</c:v>
                </c:pt>
                <c:pt idx="6413">
                  <c:v>43670</c:v>
                </c:pt>
                <c:pt idx="6414">
                  <c:v>43671</c:v>
                </c:pt>
                <c:pt idx="6415">
                  <c:v>43672</c:v>
                </c:pt>
                <c:pt idx="6416">
                  <c:v>43673</c:v>
                </c:pt>
                <c:pt idx="6417">
                  <c:v>43674</c:v>
                </c:pt>
                <c:pt idx="6418">
                  <c:v>43675</c:v>
                </c:pt>
                <c:pt idx="6419">
                  <c:v>43676</c:v>
                </c:pt>
                <c:pt idx="6420">
                  <c:v>43677</c:v>
                </c:pt>
                <c:pt idx="6421">
                  <c:v>43678</c:v>
                </c:pt>
                <c:pt idx="6422">
                  <c:v>43679</c:v>
                </c:pt>
                <c:pt idx="6423">
                  <c:v>43680</c:v>
                </c:pt>
                <c:pt idx="6424">
                  <c:v>43681</c:v>
                </c:pt>
                <c:pt idx="6425">
                  <c:v>43682</c:v>
                </c:pt>
                <c:pt idx="6426">
                  <c:v>43683</c:v>
                </c:pt>
                <c:pt idx="6427">
                  <c:v>43684</c:v>
                </c:pt>
                <c:pt idx="6428">
                  <c:v>43685</c:v>
                </c:pt>
                <c:pt idx="6429">
                  <c:v>43686</c:v>
                </c:pt>
                <c:pt idx="6430">
                  <c:v>43687</c:v>
                </c:pt>
                <c:pt idx="6431">
                  <c:v>43688</c:v>
                </c:pt>
                <c:pt idx="6432">
                  <c:v>43689</c:v>
                </c:pt>
                <c:pt idx="6433">
                  <c:v>43690</c:v>
                </c:pt>
                <c:pt idx="6434">
                  <c:v>43691</c:v>
                </c:pt>
                <c:pt idx="6435">
                  <c:v>43692</c:v>
                </c:pt>
                <c:pt idx="6436">
                  <c:v>43693</c:v>
                </c:pt>
                <c:pt idx="6437">
                  <c:v>43694</c:v>
                </c:pt>
                <c:pt idx="6438">
                  <c:v>43695</c:v>
                </c:pt>
                <c:pt idx="6439">
                  <c:v>43696</c:v>
                </c:pt>
                <c:pt idx="6440">
                  <c:v>43697</c:v>
                </c:pt>
                <c:pt idx="6441">
                  <c:v>43698</c:v>
                </c:pt>
                <c:pt idx="6442">
                  <c:v>43699</c:v>
                </c:pt>
                <c:pt idx="6443">
                  <c:v>43700</c:v>
                </c:pt>
                <c:pt idx="6444">
                  <c:v>43701</c:v>
                </c:pt>
                <c:pt idx="6445">
                  <c:v>43702</c:v>
                </c:pt>
                <c:pt idx="6446">
                  <c:v>43703</c:v>
                </c:pt>
                <c:pt idx="6447">
                  <c:v>43704</c:v>
                </c:pt>
                <c:pt idx="6448">
                  <c:v>43705</c:v>
                </c:pt>
                <c:pt idx="6449">
                  <c:v>43706</c:v>
                </c:pt>
                <c:pt idx="6450">
                  <c:v>43707</c:v>
                </c:pt>
                <c:pt idx="6451">
                  <c:v>43708</c:v>
                </c:pt>
                <c:pt idx="6452">
                  <c:v>43709</c:v>
                </c:pt>
                <c:pt idx="6453">
                  <c:v>43710</c:v>
                </c:pt>
                <c:pt idx="6454">
                  <c:v>43711</c:v>
                </c:pt>
                <c:pt idx="6455">
                  <c:v>43712</c:v>
                </c:pt>
                <c:pt idx="6456">
                  <c:v>43713</c:v>
                </c:pt>
                <c:pt idx="6457">
                  <c:v>43714</c:v>
                </c:pt>
                <c:pt idx="6458">
                  <c:v>43715</c:v>
                </c:pt>
                <c:pt idx="6459">
                  <c:v>43716</c:v>
                </c:pt>
                <c:pt idx="6460">
                  <c:v>43717</c:v>
                </c:pt>
                <c:pt idx="6461">
                  <c:v>43718</c:v>
                </c:pt>
                <c:pt idx="6462">
                  <c:v>43719</c:v>
                </c:pt>
                <c:pt idx="6463">
                  <c:v>43720</c:v>
                </c:pt>
                <c:pt idx="6464">
                  <c:v>43721</c:v>
                </c:pt>
                <c:pt idx="6465">
                  <c:v>43722</c:v>
                </c:pt>
                <c:pt idx="6466">
                  <c:v>43723</c:v>
                </c:pt>
                <c:pt idx="6467">
                  <c:v>43724</c:v>
                </c:pt>
                <c:pt idx="6468">
                  <c:v>43725</c:v>
                </c:pt>
                <c:pt idx="6469">
                  <c:v>43726</c:v>
                </c:pt>
                <c:pt idx="6470">
                  <c:v>43727</c:v>
                </c:pt>
                <c:pt idx="6471">
                  <c:v>43728</c:v>
                </c:pt>
                <c:pt idx="6472">
                  <c:v>43729</c:v>
                </c:pt>
                <c:pt idx="6473">
                  <c:v>43730</c:v>
                </c:pt>
                <c:pt idx="6474">
                  <c:v>43731</c:v>
                </c:pt>
                <c:pt idx="6475">
                  <c:v>43732</c:v>
                </c:pt>
                <c:pt idx="6476">
                  <c:v>43733</c:v>
                </c:pt>
                <c:pt idx="6477">
                  <c:v>43734</c:v>
                </c:pt>
                <c:pt idx="6478">
                  <c:v>43735</c:v>
                </c:pt>
                <c:pt idx="6479">
                  <c:v>43736</c:v>
                </c:pt>
                <c:pt idx="6480">
                  <c:v>43737</c:v>
                </c:pt>
                <c:pt idx="6481">
                  <c:v>43738</c:v>
                </c:pt>
                <c:pt idx="6482">
                  <c:v>43739</c:v>
                </c:pt>
                <c:pt idx="6483">
                  <c:v>43740</c:v>
                </c:pt>
                <c:pt idx="6484">
                  <c:v>43741</c:v>
                </c:pt>
                <c:pt idx="6485">
                  <c:v>43742</c:v>
                </c:pt>
                <c:pt idx="6486">
                  <c:v>43743</c:v>
                </c:pt>
                <c:pt idx="6487">
                  <c:v>43744</c:v>
                </c:pt>
                <c:pt idx="6488">
                  <c:v>43745</c:v>
                </c:pt>
                <c:pt idx="6489">
                  <c:v>43746</c:v>
                </c:pt>
                <c:pt idx="6490">
                  <c:v>43747</c:v>
                </c:pt>
                <c:pt idx="6491">
                  <c:v>43748</c:v>
                </c:pt>
                <c:pt idx="6492">
                  <c:v>43749</c:v>
                </c:pt>
                <c:pt idx="6493">
                  <c:v>43750</c:v>
                </c:pt>
                <c:pt idx="6494">
                  <c:v>43751</c:v>
                </c:pt>
                <c:pt idx="6495">
                  <c:v>43752</c:v>
                </c:pt>
                <c:pt idx="6496">
                  <c:v>43753</c:v>
                </c:pt>
                <c:pt idx="6497">
                  <c:v>43754</c:v>
                </c:pt>
                <c:pt idx="6498">
                  <c:v>43755</c:v>
                </c:pt>
                <c:pt idx="6499">
                  <c:v>43756</c:v>
                </c:pt>
                <c:pt idx="6500">
                  <c:v>43757</c:v>
                </c:pt>
                <c:pt idx="6501">
                  <c:v>43758</c:v>
                </c:pt>
                <c:pt idx="6502">
                  <c:v>43759</c:v>
                </c:pt>
                <c:pt idx="6503">
                  <c:v>43760</c:v>
                </c:pt>
                <c:pt idx="6504">
                  <c:v>43761</c:v>
                </c:pt>
                <c:pt idx="6505">
                  <c:v>43762</c:v>
                </c:pt>
                <c:pt idx="6506">
                  <c:v>43763</c:v>
                </c:pt>
                <c:pt idx="6507">
                  <c:v>43764</c:v>
                </c:pt>
                <c:pt idx="6508">
                  <c:v>43765</c:v>
                </c:pt>
                <c:pt idx="6509">
                  <c:v>43766</c:v>
                </c:pt>
                <c:pt idx="6510">
                  <c:v>43767</c:v>
                </c:pt>
                <c:pt idx="6511">
                  <c:v>43768</c:v>
                </c:pt>
                <c:pt idx="6512">
                  <c:v>43769</c:v>
                </c:pt>
                <c:pt idx="6513">
                  <c:v>43770</c:v>
                </c:pt>
                <c:pt idx="6514">
                  <c:v>43771</c:v>
                </c:pt>
                <c:pt idx="6515">
                  <c:v>43772</c:v>
                </c:pt>
                <c:pt idx="6516">
                  <c:v>43773</c:v>
                </c:pt>
                <c:pt idx="6517">
                  <c:v>43774</c:v>
                </c:pt>
                <c:pt idx="6518">
                  <c:v>43775</c:v>
                </c:pt>
                <c:pt idx="6519">
                  <c:v>43776</c:v>
                </c:pt>
                <c:pt idx="6520">
                  <c:v>43777</c:v>
                </c:pt>
                <c:pt idx="6521">
                  <c:v>43778</c:v>
                </c:pt>
                <c:pt idx="6522">
                  <c:v>43779</c:v>
                </c:pt>
                <c:pt idx="6523">
                  <c:v>43780</c:v>
                </c:pt>
                <c:pt idx="6524">
                  <c:v>43781</c:v>
                </c:pt>
                <c:pt idx="6525">
                  <c:v>43782</c:v>
                </c:pt>
                <c:pt idx="6526">
                  <c:v>43783</c:v>
                </c:pt>
                <c:pt idx="6527">
                  <c:v>43784</c:v>
                </c:pt>
                <c:pt idx="6528">
                  <c:v>43785</c:v>
                </c:pt>
                <c:pt idx="6529">
                  <c:v>43786</c:v>
                </c:pt>
                <c:pt idx="6530">
                  <c:v>43787</c:v>
                </c:pt>
                <c:pt idx="6531">
                  <c:v>43788</c:v>
                </c:pt>
                <c:pt idx="6532">
                  <c:v>43789</c:v>
                </c:pt>
                <c:pt idx="6533">
                  <c:v>43790</c:v>
                </c:pt>
                <c:pt idx="6534">
                  <c:v>43791</c:v>
                </c:pt>
                <c:pt idx="6535">
                  <c:v>43792</c:v>
                </c:pt>
                <c:pt idx="6536">
                  <c:v>43793</c:v>
                </c:pt>
                <c:pt idx="6537">
                  <c:v>43794</c:v>
                </c:pt>
                <c:pt idx="6538">
                  <c:v>43795</c:v>
                </c:pt>
                <c:pt idx="6539">
                  <c:v>43796</c:v>
                </c:pt>
                <c:pt idx="6540">
                  <c:v>43797</c:v>
                </c:pt>
                <c:pt idx="6541">
                  <c:v>43798</c:v>
                </c:pt>
                <c:pt idx="6542">
                  <c:v>43799</c:v>
                </c:pt>
                <c:pt idx="6543">
                  <c:v>43800</c:v>
                </c:pt>
                <c:pt idx="6544">
                  <c:v>43801</c:v>
                </c:pt>
                <c:pt idx="6545">
                  <c:v>43802</c:v>
                </c:pt>
                <c:pt idx="6546">
                  <c:v>43803</c:v>
                </c:pt>
                <c:pt idx="6547">
                  <c:v>43804</c:v>
                </c:pt>
                <c:pt idx="6548">
                  <c:v>43805</c:v>
                </c:pt>
                <c:pt idx="6549">
                  <c:v>43806</c:v>
                </c:pt>
                <c:pt idx="6550">
                  <c:v>43807</c:v>
                </c:pt>
                <c:pt idx="6551">
                  <c:v>43808</c:v>
                </c:pt>
                <c:pt idx="6552">
                  <c:v>43809</c:v>
                </c:pt>
                <c:pt idx="6553">
                  <c:v>43810</c:v>
                </c:pt>
                <c:pt idx="6554">
                  <c:v>43811</c:v>
                </c:pt>
                <c:pt idx="6555">
                  <c:v>43812</c:v>
                </c:pt>
                <c:pt idx="6556">
                  <c:v>43813</c:v>
                </c:pt>
                <c:pt idx="6557">
                  <c:v>43814</c:v>
                </c:pt>
                <c:pt idx="6558">
                  <c:v>43815</c:v>
                </c:pt>
                <c:pt idx="6559">
                  <c:v>43816</c:v>
                </c:pt>
                <c:pt idx="6560">
                  <c:v>43817</c:v>
                </c:pt>
                <c:pt idx="6561">
                  <c:v>43818</c:v>
                </c:pt>
                <c:pt idx="6562">
                  <c:v>43819</c:v>
                </c:pt>
                <c:pt idx="6563">
                  <c:v>43820</c:v>
                </c:pt>
                <c:pt idx="6564">
                  <c:v>43821</c:v>
                </c:pt>
                <c:pt idx="6565">
                  <c:v>43822</c:v>
                </c:pt>
                <c:pt idx="6566">
                  <c:v>43823</c:v>
                </c:pt>
                <c:pt idx="6567">
                  <c:v>43824</c:v>
                </c:pt>
                <c:pt idx="6568">
                  <c:v>43825</c:v>
                </c:pt>
                <c:pt idx="6569">
                  <c:v>43826</c:v>
                </c:pt>
                <c:pt idx="6570">
                  <c:v>43827</c:v>
                </c:pt>
                <c:pt idx="6571">
                  <c:v>43828</c:v>
                </c:pt>
                <c:pt idx="6572">
                  <c:v>43829</c:v>
                </c:pt>
                <c:pt idx="6573">
                  <c:v>43830</c:v>
                </c:pt>
                <c:pt idx="6574">
                  <c:v>43831</c:v>
                </c:pt>
                <c:pt idx="6575">
                  <c:v>43832</c:v>
                </c:pt>
                <c:pt idx="6576">
                  <c:v>43833</c:v>
                </c:pt>
                <c:pt idx="6577">
                  <c:v>43834</c:v>
                </c:pt>
                <c:pt idx="6578">
                  <c:v>43835</c:v>
                </c:pt>
                <c:pt idx="6579">
                  <c:v>43836</c:v>
                </c:pt>
                <c:pt idx="6580">
                  <c:v>43837</c:v>
                </c:pt>
                <c:pt idx="6581">
                  <c:v>43838</c:v>
                </c:pt>
                <c:pt idx="6582">
                  <c:v>43839</c:v>
                </c:pt>
                <c:pt idx="6583">
                  <c:v>43840</c:v>
                </c:pt>
                <c:pt idx="6584">
                  <c:v>43841</c:v>
                </c:pt>
                <c:pt idx="6585">
                  <c:v>43842</c:v>
                </c:pt>
                <c:pt idx="6586">
                  <c:v>43843</c:v>
                </c:pt>
                <c:pt idx="6587">
                  <c:v>43844</c:v>
                </c:pt>
                <c:pt idx="6588">
                  <c:v>43845</c:v>
                </c:pt>
                <c:pt idx="6589">
                  <c:v>43846</c:v>
                </c:pt>
                <c:pt idx="6590">
                  <c:v>43847</c:v>
                </c:pt>
                <c:pt idx="6591">
                  <c:v>43848</c:v>
                </c:pt>
                <c:pt idx="6592">
                  <c:v>43849</c:v>
                </c:pt>
                <c:pt idx="6593">
                  <c:v>43850</c:v>
                </c:pt>
                <c:pt idx="6594">
                  <c:v>43851</c:v>
                </c:pt>
                <c:pt idx="6595">
                  <c:v>43852</c:v>
                </c:pt>
                <c:pt idx="6596">
                  <c:v>43853</c:v>
                </c:pt>
                <c:pt idx="6597">
                  <c:v>43854</c:v>
                </c:pt>
                <c:pt idx="6598">
                  <c:v>43855</c:v>
                </c:pt>
                <c:pt idx="6599">
                  <c:v>43856</c:v>
                </c:pt>
                <c:pt idx="6600">
                  <c:v>43857</c:v>
                </c:pt>
                <c:pt idx="6601">
                  <c:v>43858</c:v>
                </c:pt>
                <c:pt idx="6602">
                  <c:v>43859</c:v>
                </c:pt>
                <c:pt idx="6603">
                  <c:v>43860</c:v>
                </c:pt>
                <c:pt idx="6604">
                  <c:v>43861</c:v>
                </c:pt>
                <c:pt idx="6605">
                  <c:v>43862</c:v>
                </c:pt>
                <c:pt idx="6606">
                  <c:v>43863</c:v>
                </c:pt>
                <c:pt idx="6607">
                  <c:v>43864</c:v>
                </c:pt>
                <c:pt idx="6608">
                  <c:v>43865</c:v>
                </c:pt>
                <c:pt idx="6609">
                  <c:v>43866</c:v>
                </c:pt>
                <c:pt idx="6610">
                  <c:v>43867</c:v>
                </c:pt>
                <c:pt idx="6611">
                  <c:v>43868</c:v>
                </c:pt>
                <c:pt idx="6612">
                  <c:v>43869</c:v>
                </c:pt>
                <c:pt idx="6613">
                  <c:v>43870</c:v>
                </c:pt>
                <c:pt idx="6614">
                  <c:v>43871</c:v>
                </c:pt>
                <c:pt idx="6615">
                  <c:v>43872</c:v>
                </c:pt>
                <c:pt idx="6616">
                  <c:v>43873</c:v>
                </c:pt>
                <c:pt idx="6617">
                  <c:v>43874</c:v>
                </c:pt>
                <c:pt idx="6618">
                  <c:v>43875</c:v>
                </c:pt>
                <c:pt idx="6619">
                  <c:v>43876</c:v>
                </c:pt>
                <c:pt idx="6620">
                  <c:v>43877</c:v>
                </c:pt>
                <c:pt idx="6621">
                  <c:v>43878</c:v>
                </c:pt>
                <c:pt idx="6622">
                  <c:v>43879</c:v>
                </c:pt>
                <c:pt idx="6623">
                  <c:v>43880</c:v>
                </c:pt>
                <c:pt idx="6624">
                  <c:v>43881</c:v>
                </c:pt>
                <c:pt idx="6625">
                  <c:v>43882</c:v>
                </c:pt>
                <c:pt idx="6626">
                  <c:v>43883</c:v>
                </c:pt>
                <c:pt idx="6627">
                  <c:v>43884</c:v>
                </c:pt>
                <c:pt idx="6628">
                  <c:v>43885</c:v>
                </c:pt>
                <c:pt idx="6629">
                  <c:v>43886</c:v>
                </c:pt>
                <c:pt idx="6630">
                  <c:v>43887</c:v>
                </c:pt>
                <c:pt idx="6631">
                  <c:v>43888</c:v>
                </c:pt>
                <c:pt idx="6632">
                  <c:v>43889</c:v>
                </c:pt>
                <c:pt idx="6633">
                  <c:v>43890</c:v>
                </c:pt>
                <c:pt idx="6634">
                  <c:v>43891</c:v>
                </c:pt>
                <c:pt idx="6635">
                  <c:v>43892</c:v>
                </c:pt>
                <c:pt idx="6636">
                  <c:v>43893</c:v>
                </c:pt>
                <c:pt idx="6637">
                  <c:v>43894</c:v>
                </c:pt>
                <c:pt idx="6638">
                  <c:v>43895</c:v>
                </c:pt>
                <c:pt idx="6639">
                  <c:v>43896</c:v>
                </c:pt>
                <c:pt idx="6640">
                  <c:v>43897</c:v>
                </c:pt>
                <c:pt idx="6641">
                  <c:v>43898</c:v>
                </c:pt>
                <c:pt idx="6642">
                  <c:v>43899</c:v>
                </c:pt>
                <c:pt idx="6643">
                  <c:v>43900</c:v>
                </c:pt>
                <c:pt idx="6644">
                  <c:v>43901</c:v>
                </c:pt>
                <c:pt idx="6645">
                  <c:v>43902</c:v>
                </c:pt>
                <c:pt idx="6646">
                  <c:v>43903</c:v>
                </c:pt>
                <c:pt idx="6647">
                  <c:v>43904</c:v>
                </c:pt>
                <c:pt idx="6648">
                  <c:v>43905</c:v>
                </c:pt>
                <c:pt idx="6649">
                  <c:v>43906</c:v>
                </c:pt>
                <c:pt idx="6650">
                  <c:v>43907</c:v>
                </c:pt>
                <c:pt idx="6651">
                  <c:v>43908</c:v>
                </c:pt>
                <c:pt idx="6652">
                  <c:v>43909</c:v>
                </c:pt>
                <c:pt idx="6653">
                  <c:v>43910</c:v>
                </c:pt>
                <c:pt idx="6654">
                  <c:v>43911</c:v>
                </c:pt>
                <c:pt idx="6655">
                  <c:v>43912</c:v>
                </c:pt>
                <c:pt idx="6656">
                  <c:v>43913</c:v>
                </c:pt>
                <c:pt idx="6657">
                  <c:v>43914</c:v>
                </c:pt>
                <c:pt idx="6658">
                  <c:v>43915</c:v>
                </c:pt>
                <c:pt idx="6659">
                  <c:v>43916</c:v>
                </c:pt>
                <c:pt idx="6660">
                  <c:v>43917</c:v>
                </c:pt>
                <c:pt idx="6661">
                  <c:v>43918</c:v>
                </c:pt>
                <c:pt idx="6662">
                  <c:v>43919</c:v>
                </c:pt>
                <c:pt idx="6663">
                  <c:v>43920</c:v>
                </c:pt>
                <c:pt idx="6664">
                  <c:v>43921</c:v>
                </c:pt>
                <c:pt idx="6665">
                  <c:v>43922</c:v>
                </c:pt>
                <c:pt idx="6666">
                  <c:v>43923</c:v>
                </c:pt>
                <c:pt idx="6667">
                  <c:v>43924</c:v>
                </c:pt>
                <c:pt idx="6668">
                  <c:v>43925</c:v>
                </c:pt>
                <c:pt idx="6669">
                  <c:v>43926</c:v>
                </c:pt>
                <c:pt idx="6670">
                  <c:v>43927</c:v>
                </c:pt>
                <c:pt idx="6671">
                  <c:v>43928</c:v>
                </c:pt>
                <c:pt idx="6672">
                  <c:v>43929</c:v>
                </c:pt>
                <c:pt idx="6673">
                  <c:v>43930</c:v>
                </c:pt>
                <c:pt idx="6674">
                  <c:v>43931</c:v>
                </c:pt>
                <c:pt idx="6675">
                  <c:v>43932</c:v>
                </c:pt>
                <c:pt idx="6676">
                  <c:v>43933</c:v>
                </c:pt>
                <c:pt idx="6677">
                  <c:v>43934</c:v>
                </c:pt>
                <c:pt idx="6678">
                  <c:v>43935</c:v>
                </c:pt>
                <c:pt idx="6679">
                  <c:v>43936</c:v>
                </c:pt>
                <c:pt idx="6680">
                  <c:v>43937</c:v>
                </c:pt>
                <c:pt idx="6681">
                  <c:v>43938</c:v>
                </c:pt>
                <c:pt idx="6682">
                  <c:v>43939</c:v>
                </c:pt>
                <c:pt idx="6683">
                  <c:v>43940</c:v>
                </c:pt>
                <c:pt idx="6684">
                  <c:v>43941</c:v>
                </c:pt>
                <c:pt idx="6685">
                  <c:v>43942</c:v>
                </c:pt>
                <c:pt idx="6686">
                  <c:v>43943</c:v>
                </c:pt>
                <c:pt idx="6687">
                  <c:v>43944</c:v>
                </c:pt>
                <c:pt idx="6688">
                  <c:v>43945</c:v>
                </c:pt>
                <c:pt idx="6689">
                  <c:v>43946</c:v>
                </c:pt>
                <c:pt idx="6690">
                  <c:v>43947</c:v>
                </c:pt>
                <c:pt idx="6691">
                  <c:v>43948</c:v>
                </c:pt>
                <c:pt idx="6692">
                  <c:v>43949</c:v>
                </c:pt>
                <c:pt idx="6693">
                  <c:v>43950</c:v>
                </c:pt>
                <c:pt idx="6694">
                  <c:v>43951</c:v>
                </c:pt>
                <c:pt idx="6695">
                  <c:v>43952</c:v>
                </c:pt>
                <c:pt idx="6696">
                  <c:v>43953</c:v>
                </c:pt>
                <c:pt idx="6697">
                  <c:v>43954</c:v>
                </c:pt>
                <c:pt idx="6698">
                  <c:v>43955</c:v>
                </c:pt>
                <c:pt idx="6699">
                  <c:v>43956</c:v>
                </c:pt>
                <c:pt idx="6700">
                  <c:v>43957</c:v>
                </c:pt>
                <c:pt idx="6701">
                  <c:v>43958</c:v>
                </c:pt>
                <c:pt idx="6702">
                  <c:v>43959</c:v>
                </c:pt>
                <c:pt idx="6703">
                  <c:v>43960</c:v>
                </c:pt>
                <c:pt idx="6704">
                  <c:v>43961</c:v>
                </c:pt>
                <c:pt idx="6705">
                  <c:v>43962</c:v>
                </c:pt>
                <c:pt idx="6706">
                  <c:v>43963</c:v>
                </c:pt>
                <c:pt idx="6707">
                  <c:v>43964</c:v>
                </c:pt>
                <c:pt idx="6708">
                  <c:v>43965</c:v>
                </c:pt>
                <c:pt idx="6709">
                  <c:v>43966</c:v>
                </c:pt>
                <c:pt idx="6710">
                  <c:v>43967</c:v>
                </c:pt>
                <c:pt idx="6711">
                  <c:v>43968</c:v>
                </c:pt>
                <c:pt idx="6712">
                  <c:v>43969</c:v>
                </c:pt>
                <c:pt idx="6713">
                  <c:v>43970</c:v>
                </c:pt>
                <c:pt idx="6714">
                  <c:v>43971</c:v>
                </c:pt>
                <c:pt idx="6715">
                  <c:v>43972</c:v>
                </c:pt>
                <c:pt idx="6716">
                  <c:v>43973</c:v>
                </c:pt>
                <c:pt idx="6717">
                  <c:v>43974</c:v>
                </c:pt>
                <c:pt idx="6718">
                  <c:v>43975</c:v>
                </c:pt>
                <c:pt idx="6719">
                  <c:v>43976</c:v>
                </c:pt>
                <c:pt idx="6720">
                  <c:v>43977</c:v>
                </c:pt>
                <c:pt idx="6721">
                  <c:v>43978</c:v>
                </c:pt>
                <c:pt idx="6722">
                  <c:v>43979</c:v>
                </c:pt>
                <c:pt idx="6723">
                  <c:v>43980</c:v>
                </c:pt>
                <c:pt idx="6724">
                  <c:v>43981</c:v>
                </c:pt>
                <c:pt idx="6725">
                  <c:v>43982</c:v>
                </c:pt>
                <c:pt idx="6726">
                  <c:v>43983</c:v>
                </c:pt>
                <c:pt idx="6727">
                  <c:v>43984</c:v>
                </c:pt>
                <c:pt idx="6728">
                  <c:v>43985</c:v>
                </c:pt>
                <c:pt idx="6729">
                  <c:v>43986</c:v>
                </c:pt>
                <c:pt idx="6730">
                  <c:v>43987</c:v>
                </c:pt>
                <c:pt idx="6731">
                  <c:v>43988</c:v>
                </c:pt>
                <c:pt idx="6732">
                  <c:v>43989</c:v>
                </c:pt>
                <c:pt idx="6733">
                  <c:v>43990</c:v>
                </c:pt>
                <c:pt idx="6734">
                  <c:v>43991</c:v>
                </c:pt>
                <c:pt idx="6735">
                  <c:v>43992</c:v>
                </c:pt>
                <c:pt idx="6736">
                  <c:v>43993</c:v>
                </c:pt>
                <c:pt idx="6737">
                  <c:v>43994</c:v>
                </c:pt>
                <c:pt idx="6738">
                  <c:v>43995</c:v>
                </c:pt>
                <c:pt idx="6739">
                  <c:v>43996</c:v>
                </c:pt>
                <c:pt idx="6740">
                  <c:v>43997</c:v>
                </c:pt>
                <c:pt idx="6741">
                  <c:v>43998</c:v>
                </c:pt>
                <c:pt idx="6742">
                  <c:v>43999</c:v>
                </c:pt>
                <c:pt idx="6743">
                  <c:v>44000</c:v>
                </c:pt>
                <c:pt idx="6744">
                  <c:v>44001</c:v>
                </c:pt>
                <c:pt idx="6745">
                  <c:v>44002</c:v>
                </c:pt>
                <c:pt idx="6746">
                  <c:v>44003</c:v>
                </c:pt>
                <c:pt idx="6747">
                  <c:v>44004</c:v>
                </c:pt>
                <c:pt idx="6748">
                  <c:v>44005</c:v>
                </c:pt>
                <c:pt idx="6749">
                  <c:v>44006</c:v>
                </c:pt>
                <c:pt idx="6750">
                  <c:v>44007</c:v>
                </c:pt>
                <c:pt idx="6751">
                  <c:v>44008</c:v>
                </c:pt>
                <c:pt idx="6752">
                  <c:v>44009</c:v>
                </c:pt>
                <c:pt idx="6753">
                  <c:v>44010</c:v>
                </c:pt>
                <c:pt idx="6754">
                  <c:v>44011</c:v>
                </c:pt>
                <c:pt idx="6755">
                  <c:v>44012</c:v>
                </c:pt>
                <c:pt idx="6756">
                  <c:v>44013</c:v>
                </c:pt>
                <c:pt idx="6757">
                  <c:v>44014</c:v>
                </c:pt>
                <c:pt idx="6758">
                  <c:v>44015</c:v>
                </c:pt>
                <c:pt idx="6759">
                  <c:v>44016</c:v>
                </c:pt>
                <c:pt idx="6760">
                  <c:v>44017</c:v>
                </c:pt>
                <c:pt idx="6761">
                  <c:v>44018</c:v>
                </c:pt>
                <c:pt idx="6762">
                  <c:v>44019</c:v>
                </c:pt>
                <c:pt idx="6763">
                  <c:v>44020</c:v>
                </c:pt>
                <c:pt idx="6764">
                  <c:v>44021</c:v>
                </c:pt>
                <c:pt idx="6765">
                  <c:v>44022</c:v>
                </c:pt>
                <c:pt idx="6766">
                  <c:v>44023</c:v>
                </c:pt>
                <c:pt idx="6767">
                  <c:v>44024</c:v>
                </c:pt>
                <c:pt idx="6768">
                  <c:v>44025</c:v>
                </c:pt>
                <c:pt idx="6769">
                  <c:v>44026</c:v>
                </c:pt>
                <c:pt idx="6770">
                  <c:v>44027</c:v>
                </c:pt>
                <c:pt idx="6771">
                  <c:v>44028</c:v>
                </c:pt>
                <c:pt idx="6772">
                  <c:v>44029</c:v>
                </c:pt>
                <c:pt idx="6773">
                  <c:v>44030</c:v>
                </c:pt>
                <c:pt idx="6774">
                  <c:v>44031</c:v>
                </c:pt>
                <c:pt idx="6775">
                  <c:v>44032</c:v>
                </c:pt>
                <c:pt idx="6776">
                  <c:v>44033</c:v>
                </c:pt>
                <c:pt idx="6777">
                  <c:v>44034</c:v>
                </c:pt>
                <c:pt idx="6778">
                  <c:v>44035</c:v>
                </c:pt>
                <c:pt idx="6779">
                  <c:v>44036</c:v>
                </c:pt>
                <c:pt idx="6780">
                  <c:v>44037</c:v>
                </c:pt>
                <c:pt idx="6781">
                  <c:v>44038</c:v>
                </c:pt>
                <c:pt idx="6782">
                  <c:v>44039</c:v>
                </c:pt>
                <c:pt idx="6783">
                  <c:v>44040</c:v>
                </c:pt>
                <c:pt idx="6784">
                  <c:v>44041</c:v>
                </c:pt>
                <c:pt idx="6785">
                  <c:v>44042</c:v>
                </c:pt>
                <c:pt idx="6786">
                  <c:v>44043</c:v>
                </c:pt>
                <c:pt idx="6787">
                  <c:v>44044</c:v>
                </c:pt>
                <c:pt idx="6788">
                  <c:v>44045</c:v>
                </c:pt>
                <c:pt idx="6789">
                  <c:v>44046</c:v>
                </c:pt>
                <c:pt idx="6790">
                  <c:v>44047</c:v>
                </c:pt>
                <c:pt idx="6791">
                  <c:v>44048</c:v>
                </c:pt>
                <c:pt idx="6792">
                  <c:v>44049</c:v>
                </c:pt>
                <c:pt idx="6793">
                  <c:v>44050</c:v>
                </c:pt>
                <c:pt idx="6794">
                  <c:v>44051</c:v>
                </c:pt>
                <c:pt idx="6795">
                  <c:v>44052</c:v>
                </c:pt>
                <c:pt idx="6796">
                  <c:v>44053</c:v>
                </c:pt>
                <c:pt idx="6797">
                  <c:v>44054</c:v>
                </c:pt>
                <c:pt idx="6798">
                  <c:v>44055</c:v>
                </c:pt>
                <c:pt idx="6799">
                  <c:v>44056</c:v>
                </c:pt>
                <c:pt idx="6800">
                  <c:v>44057</c:v>
                </c:pt>
                <c:pt idx="6801">
                  <c:v>44058</c:v>
                </c:pt>
                <c:pt idx="6802">
                  <c:v>44059</c:v>
                </c:pt>
                <c:pt idx="6803">
                  <c:v>44060</c:v>
                </c:pt>
                <c:pt idx="6804">
                  <c:v>44061</c:v>
                </c:pt>
                <c:pt idx="6805">
                  <c:v>44062</c:v>
                </c:pt>
                <c:pt idx="6806">
                  <c:v>44063</c:v>
                </c:pt>
                <c:pt idx="6807">
                  <c:v>44064</c:v>
                </c:pt>
                <c:pt idx="6808">
                  <c:v>44065</c:v>
                </c:pt>
                <c:pt idx="6809">
                  <c:v>44066</c:v>
                </c:pt>
                <c:pt idx="6810">
                  <c:v>44067</c:v>
                </c:pt>
                <c:pt idx="6811">
                  <c:v>44068</c:v>
                </c:pt>
                <c:pt idx="6812">
                  <c:v>44069</c:v>
                </c:pt>
                <c:pt idx="6813">
                  <c:v>44070</c:v>
                </c:pt>
                <c:pt idx="6814">
                  <c:v>44071</c:v>
                </c:pt>
                <c:pt idx="6815">
                  <c:v>44072</c:v>
                </c:pt>
                <c:pt idx="6816">
                  <c:v>44073</c:v>
                </c:pt>
                <c:pt idx="6817">
                  <c:v>44074</c:v>
                </c:pt>
                <c:pt idx="6818">
                  <c:v>44075</c:v>
                </c:pt>
                <c:pt idx="6819">
                  <c:v>44076</c:v>
                </c:pt>
                <c:pt idx="6820">
                  <c:v>44077</c:v>
                </c:pt>
                <c:pt idx="6821">
                  <c:v>44078</c:v>
                </c:pt>
                <c:pt idx="6822">
                  <c:v>44079</c:v>
                </c:pt>
                <c:pt idx="6823">
                  <c:v>44080</c:v>
                </c:pt>
                <c:pt idx="6824">
                  <c:v>44081</c:v>
                </c:pt>
                <c:pt idx="6825">
                  <c:v>44082</c:v>
                </c:pt>
                <c:pt idx="6826">
                  <c:v>44083</c:v>
                </c:pt>
                <c:pt idx="6827">
                  <c:v>44084</c:v>
                </c:pt>
                <c:pt idx="6828">
                  <c:v>44085</c:v>
                </c:pt>
                <c:pt idx="6829">
                  <c:v>44086</c:v>
                </c:pt>
                <c:pt idx="6830">
                  <c:v>44087</c:v>
                </c:pt>
                <c:pt idx="6831">
                  <c:v>44088</c:v>
                </c:pt>
                <c:pt idx="6832">
                  <c:v>44089</c:v>
                </c:pt>
                <c:pt idx="6833">
                  <c:v>44090</c:v>
                </c:pt>
                <c:pt idx="6834">
                  <c:v>44091</c:v>
                </c:pt>
                <c:pt idx="6835">
                  <c:v>44092</c:v>
                </c:pt>
                <c:pt idx="6836">
                  <c:v>44093</c:v>
                </c:pt>
                <c:pt idx="6837">
                  <c:v>44094</c:v>
                </c:pt>
                <c:pt idx="6838">
                  <c:v>44095</c:v>
                </c:pt>
                <c:pt idx="6839">
                  <c:v>44096</c:v>
                </c:pt>
                <c:pt idx="6840">
                  <c:v>44097</c:v>
                </c:pt>
                <c:pt idx="6841">
                  <c:v>44098</c:v>
                </c:pt>
                <c:pt idx="6842">
                  <c:v>44099</c:v>
                </c:pt>
                <c:pt idx="6843">
                  <c:v>44100</c:v>
                </c:pt>
                <c:pt idx="6844">
                  <c:v>44101</c:v>
                </c:pt>
                <c:pt idx="6845">
                  <c:v>44102</c:v>
                </c:pt>
                <c:pt idx="6846">
                  <c:v>44103</c:v>
                </c:pt>
                <c:pt idx="6847">
                  <c:v>44104</c:v>
                </c:pt>
                <c:pt idx="6848">
                  <c:v>44105</c:v>
                </c:pt>
                <c:pt idx="6849">
                  <c:v>44106</c:v>
                </c:pt>
                <c:pt idx="6850">
                  <c:v>44107</c:v>
                </c:pt>
                <c:pt idx="6851">
                  <c:v>44108</c:v>
                </c:pt>
                <c:pt idx="6852">
                  <c:v>44109</c:v>
                </c:pt>
                <c:pt idx="6853">
                  <c:v>44110</c:v>
                </c:pt>
                <c:pt idx="6854">
                  <c:v>44111</c:v>
                </c:pt>
                <c:pt idx="6855">
                  <c:v>44112</c:v>
                </c:pt>
                <c:pt idx="6856">
                  <c:v>44113</c:v>
                </c:pt>
                <c:pt idx="6857">
                  <c:v>44114</c:v>
                </c:pt>
                <c:pt idx="6858">
                  <c:v>44115</c:v>
                </c:pt>
                <c:pt idx="6859">
                  <c:v>44116</c:v>
                </c:pt>
                <c:pt idx="6860">
                  <c:v>44117</c:v>
                </c:pt>
                <c:pt idx="6861">
                  <c:v>44118</c:v>
                </c:pt>
                <c:pt idx="6862">
                  <c:v>44119</c:v>
                </c:pt>
                <c:pt idx="6863">
                  <c:v>44120</c:v>
                </c:pt>
                <c:pt idx="6864">
                  <c:v>44121</c:v>
                </c:pt>
                <c:pt idx="6865">
                  <c:v>44122</c:v>
                </c:pt>
                <c:pt idx="6866">
                  <c:v>44123</c:v>
                </c:pt>
                <c:pt idx="6867">
                  <c:v>44124</c:v>
                </c:pt>
                <c:pt idx="6868">
                  <c:v>44125</c:v>
                </c:pt>
                <c:pt idx="6869">
                  <c:v>44126</c:v>
                </c:pt>
                <c:pt idx="6870">
                  <c:v>44127</c:v>
                </c:pt>
                <c:pt idx="6871">
                  <c:v>44128</c:v>
                </c:pt>
                <c:pt idx="6872">
                  <c:v>44129</c:v>
                </c:pt>
                <c:pt idx="6873">
                  <c:v>44130</c:v>
                </c:pt>
                <c:pt idx="6874">
                  <c:v>44131</c:v>
                </c:pt>
                <c:pt idx="6875">
                  <c:v>44132</c:v>
                </c:pt>
                <c:pt idx="6876">
                  <c:v>44133</c:v>
                </c:pt>
                <c:pt idx="6877">
                  <c:v>44134</c:v>
                </c:pt>
                <c:pt idx="6878">
                  <c:v>44135</c:v>
                </c:pt>
                <c:pt idx="6879">
                  <c:v>44136</c:v>
                </c:pt>
                <c:pt idx="6880">
                  <c:v>44137</c:v>
                </c:pt>
                <c:pt idx="6881">
                  <c:v>44138</c:v>
                </c:pt>
                <c:pt idx="6882">
                  <c:v>44139</c:v>
                </c:pt>
                <c:pt idx="6883">
                  <c:v>44140</c:v>
                </c:pt>
                <c:pt idx="6884">
                  <c:v>44141</c:v>
                </c:pt>
                <c:pt idx="6885">
                  <c:v>44142</c:v>
                </c:pt>
                <c:pt idx="6886">
                  <c:v>44143</c:v>
                </c:pt>
                <c:pt idx="6887">
                  <c:v>44144</c:v>
                </c:pt>
                <c:pt idx="6888">
                  <c:v>44145</c:v>
                </c:pt>
                <c:pt idx="6889">
                  <c:v>44146</c:v>
                </c:pt>
                <c:pt idx="6890">
                  <c:v>44147</c:v>
                </c:pt>
                <c:pt idx="6891">
                  <c:v>44148</c:v>
                </c:pt>
                <c:pt idx="6892">
                  <c:v>44149</c:v>
                </c:pt>
                <c:pt idx="6893">
                  <c:v>44150</c:v>
                </c:pt>
                <c:pt idx="6894">
                  <c:v>44151</c:v>
                </c:pt>
                <c:pt idx="6895">
                  <c:v>44152</c:v>
                </c:pt>
                <c:pt idx="6896">
                  <c:v>44153</c:v>
                </c:pt>
                <c:pt idx="6897">
                  <c:v>44154</c:v>
                </c:pt>
                <c:pt idx="6898">
                  <c:v>44155</c:v>
                </c:pt>
                <c:pt idx="6899">
                  <c:v>44156</c:v>
                </c:pt>
                <c:pt idx="6900">
                  <c:v>44157</c:v>
                </c:pt>
                <c:pt idx="6901">
                  <c:v>44158</c:v>
                </c:pt>
                <c:pt idx="6902">
                  <c:v>44159</c:v>
                </c:pt>
                <c:pt idx="6903">
                  <c:v>44160</c:v>
                </c:pt>
                <c:pt idx="6904">
                  <c:v>44161</c:v>
                </c:pt>
                <c:pt idx="6905">
                  <c:v>44162</c:v>
                </c:pt>
                <c:pt idx="6906">
                  <c:v>44163</c:v>
                </c:pt>
                <c:pt idx="6907">
                  <c:v>44164</c:v>
                </c:pt>
                <c:pt idx="6908">
                  <c:v>44165</c:v>
                </c:pt>
                <c:pt idx="6909">
                  <c:v>44166</c:v>
                </c:pt>
                <c:pt idx="6910">
                  <c:v>44167</c:v>
                </c:pt>
                <c:pt idx="6911">
                  <c:v>44168</c:v>
                </c:pt>
                <c:pt idx="6912">
                  <c:v>44169</c:v>
                </c:pt>
                <c:pt idx="6913">
                  <c:v>44170</c:v>
                </c:pt>
                <c:pt idx="6914">
                  <c:v>44171</c:v>
                </c:pt>
                <c:pt idx="6915">
                  <c:v>44172</c:v>
                </c:pt>
                <c:pt idx="6916">
                  <c:v>44173</c:v>
                </c:pt>
                <c:pt idx="6917">
                  <c:v>44174</c:v>
                </c:pt>
                <c:pt idx="6918">
                  <c:v>44175</c:v>
                </c:pt>
                <c:pt idx="6919">
                  <c:v>44176</c:v>
                </c:pt>
                <c:pt idx="6920">
                  <c:v>44177</c:v>
                </c:pt>
                <c:pt idx="6921">
                  <c:v>44178</c:v>
                </c:pt>
                <c:pt idx="6922">
                  <c:v>44179</c:v>
                </c:pt>
                <c:pt idx="6923">
                  <c:v>44180</c:v>
                </c:pt>
                <c:pt idx="6924">
                  <c:v>44181</c:v>
                </c:pt>
                <c:pt idx="6925">
                  <c:v>44182</c:v>
                </c:pt>
                <c:pt idx="6926">
                  <c:v>44183</c:v>
                </c:pt>
                <c:pt idx="6927">
                  <c:v>44184</c:v>
                </c:pt>
                <c:pt idx="6928">
                  <c:v>44185</c:v>
                </c:pt>
                <c:pt idx="6929">
                  <c:v>44186</c:v>
                </c:pt>
                <c:pt idx="6930">
                  <c:v>44187</c:v>
                </c:pt>
                <c:pt idx="6931">
                  <c:v>44188</c:v>
                </c:pt>
                <c:pt idx="6932">
                  <c:v>44189</c:v>
                </c:pt>
                <c:pt idx="6933">
                  <c:v>44190</c:v>
                </c:pt>
                <c:pt idx="6934">
                  <c:v>44191</c:v>
                </c:pt>
                <c:pt idx="6935">
                  <c:v>44192</c:v>
                </c:pt>
                <c:pt idx="6936">
                  <c:v>44193</c:v>
                </c:pt>
                <c:pt idx="6937">
                  <c:v>44194</c:v>
                </c:pt>
                <c:pt idx="6938">
                  <c:v>44195</c:v>
                </c:pt>
                <c:pt idx="6939">
                  <c:v>44196</c:v>
                </c:pt>
                <c:pt idx="6940">
                  <c:v>44197</c:v>
                </c:pt>
                <c:pt idx="6941">
                  <c:v>44198</c:v>
                </c:pt>
                <c:pt idx="6942">
                  <c:v>44199</c:v>
                </c:pt>
                <c:pt idx="6943">
                  <c:v>44200</c:v>
                </c:pt>
                <c:pt idx="6944">
                  <c:v>44201</c:v>
                </c:pt>
                <c:pt idx="6945">
                  <c:v>44202</c:v>
                </c:pt>
                <c:pt idx="6946">
                  <c:v>44203</c:v>
                </c:pt>
                <c:pt idx="6947">
                  <c:v>44204</c:v>
                </c:pt>
                <c:pt idx="6948">
                  <c:v>44205</c:v>
                </c:pt>
                <c:pt idx="6949">
                  <c:v>44206</c:v>
                </c:pt>
                <c:pt idx="6950">
                  <c:v>44207</c:v>
                </c:pt>
                <c:pt idx="6951">
                  <c:v>44208</c:v>
                </c:pt>
                <c:pt idx="6952">
                  <c:v>44209</c:v>
                </c:pt>
                <c:pt idx="6953">
                  <c:v>44210</c:v>
                </c:pt>
                <c:pt idx="6954">
                  <c:v>44211</c:v>
                </c:pt>
                <c:pt idx="6955">
                  <c:v>44212</c:v>
                </c:pt>
                <c:pt idx="6956">
                  <c:v>44213</c:v>
                </c:pt>
                <c:pt idx="6957">
                  <c:v>44214</c:v>
                </c:pt>
                <c:pt idx="6958">
                  <c:v>44215</c:v>
                </c:pt>
                <c:pt idx="6959">
                  <c:v>44216</c:v>
                </c:pt>
                <c:pt idx="6960">
                  <c:v>44217</c:v>
                </c:pt>
                <c:pt idx="6961">
                  <c:v>44218</c:v>
                </c:pt>
                <c:pt idx="6962">
                  <c:v>44219</c:v>
                </c:pt>
                <c:pt idx="6963">
                  <c:v>44220</c:v>
                </c:pt>
                <c:pt idx="6964">
                  <c:v>44221</c:v>
                </c:pt>
                <c:pt idx="6965">
                  <c:v>44222</c:v>
                </c:pt>
                <c:pt idx="6966">
                  <c:v>44223</c:v>
                </c:pt>
                <c:pt idx="6967">
                  <c:v>44224</c:v>
                </c:pt>
                <c:pt idx="6968">
                  <c:v>44225</c:v>
                </c:pt>
                <c:pt idx="6969">
                  <c:v>44226</c:v>
                </c:pt>
                <c:pt idx="6970">
                  <c:v>44227</c:v>
                </c:pt>
                <c:pt idx="6971">
                  <c:v>44228</c:v>
                </c:pt>
                <c:pt idx="6972">
                  <c:v>44229</c:v>
                </c:pt>
                <c:pt idx="6973">
                  <c:v>44230</c:v>
                </c:pt>
                <c:pt idx="6974">
                  <c:v>44231</c:v>
                </c:pt>
                <c:pt idx="6975">
                  <c:v>44232</c:v>
                </c:pt>
                <c:pt idx="6976">
                  <c:v>44233</c:v>
                </c:pt>
                <c:pt idx="6977">
                  <c:v>44234</c:v>
                </c:pt>
                <c:pt idx="6978">
                  <c:v>44235</c:v>
                </c:pt>
                <c:pt idx="6979">
                  <c:v>44236</c:v>
                </c:pt>
                <c:pt idx="6980">
                  <c:v>44237</c:v>
                </c:pt>
                <c:pt idx="6981">
                  <c:v>44238</c:v>
                </c:pt>
                <c:pt idx="6982">
                  <c:v>44239</c:v>
                </c:pt>
                <c:pt idx="6983">
                  <c:v>44240</c:v>
                </c:pt>
                <c:pt idx="6984">
                  <c:v>44241</c:v>
                </c:pt>
                <c:pt idx="6985">
                  <c:v>44242</c:v>
                </c:pt>
                <c:pt idx="6986">
                  <c:v>44243</c:v>
                </c:pt>
                <c:pt idx="6987">
                  <c:v>44244</c:v>
                </c:pt>
                <c:pt idx="6988">
                  <c:v>44245</c:v>
                </c:pt>
                <c:pt idx="6989">
                  <c:v>44246</c:v>
                </c:pt>
                <c:pt idx="6990">
                  <c:v>44247</c:v>
                </c:pt>
                <c:pt idx="6991">
                  <c:v>44248</c:v>
                </c:pt>
                <c:pt idx="6992">
                  <c:v>44249</c:v>
                </c:pt>
                <c:pt idx="6993">
                  <c:v>44250</c:v>
                </c:pt>
                <c:pt idx="6994">
                  <c:v>44251</c:v>
                </c:pt>
                <c:pt idx="6995">
                  <c:v>44252</c:v>
                </c:pt>
                <c:pt idx="6996">
                  <c:v>44253</c:v>
                </c:pt>
                <c:pt idx="6997">
                  <c:v>44254</c:v>
                </c:pt>
                <c:pt idx="6998">
                  <c:v>44255</c:v>
                </c:pt>
                <c:pt idx="6999">
                  <c:v>44256</c:v>
                </c:pt>
                <c:pt idx="7000">
                  <c:v>44257</c:v>
                </c:pt>
                <c:pt idx="7001">
                  <c:v>44258</c:v>
                </c:pt>
                <c:pt idx="7002">
                  <c:v>44259</c:v>
                </c:pt>
                <c:pt idx="7003">
                  <c:v>44260</c:v>
                </c:pt>
                <c:pt idx="7004">
                  <c:v>44261</c:v>
                </c:pt>
                <c:pt idx="7005">
                  <c:v>44262</c:v>
                </c:pt>
                <c:pt idx="7006">
                  <c:v>44263</c:v>
                </c:pt>
                <c:pt idx="7007">
                  <c:v>44264</c:v>
                </c:pt>
                <c:pt idx="7008">
                  <c:v>44265</c:v>
                </c:pt>
                <c:pt idx="7009">
                  <c:v>44266</c:v>
                </c:pt>
                <c:pt idx="7010">
                  <c:v>44267</c:v>
                </c:pt>
                <c:pt idx="7011">
                  <c:v>44268</c:v>
                </c:pt>
                <c:pt idx="7012">
                  <c:v>44269</c:v>
                </c:pt>
                <c:pt idx="7013">
                  <c:v>44270</c:v>
                </c:pt>
                <c:pt idx="7014">
                  <c:v>44271</c:v>
                </c:pt>
                <c:pt idx="7015">
                  <c:v>44272</c:v>
                </c:pt>
                <c:pt idx="7016">
                  <c:v>44273</c:v>
                </c:pt>
                <c:pt idx="7017">
                  <c:v>44274</c:v>
                </c:pt>
                <c:pt idx="7018">
                  <c:v>44275</c:v>
                </c:pt>
                <c:pt idx="7019">
                  <c:v>44276</c:v>
                </c:pt>
                <c:pt idx="7020">
                  <c:v>44277</c:v>
                </c:pt>
                <c:pt idx="7021">
                  <c:v>44278</c:v>
                </c:pt>
                <c:pt idx="7022">
                  <c:v>44279</c:v>
                </c:pt>
                <c:pt idx="7023">
                  <c:v>44280</c:v>
                </c:pt>
                <c:pt idx="7024">
                  <c:v>44281</c:v>
                </c:pt>
                <c:pt idx="7025">
                  <c:v>44282</c:v>
                </c:pt>
                <c:pt idx="7026">
                  <c:v>44283</c:v>
                </c:pt>
                <c:pt idx="7027">
                  <c:v>44284</c:v>
                </c:pt>
                <c:pt idx="7028">
                  <c:v>44285</c:v>
                </c:pt>
                <c:pt idx="7029">
                  <c:v>44286</c:v>
                </c:pt>
                <c:pt idx="7030">
                  <c:v>44287</c:v>
                </c:pt>
                <c:pt idx="7031">
                  <c:v>44288</c:v>
                </c:pt>
                <c:pt idx="7032">
                  <c:v>44289</c:v>
                </c:pt>
                <c:pt idx="7033">
                  <c:v>44290</c:v>
                </c:pt>
                <c:pt idx="7034">
                  <c:v>44291</c:v>
                </c:pt>
                <c:pt idx="7035">
                  <c:v>44292</c:v>
                </c:pt>
                <c:pt idx="7036">
                  <c:v>44293</c:v>
                </c:pt>
                <c:pt idx="7037">
                  <c:v>44294</c:v>
                </c:pt>
                <c:pt idx="7038">
                  <c:v>44295</c:v>
                </c:pt>
                <c:pt idx="7039">
                  <c:v>44296</c:v>
                </c:pt>
                <c:pt idx="7040">
                  <c:v>44297</c:v>
                </c:pt>
                <c:pt idx="7041">
                  <c:v>44298</c:v>
                </c:pt>
                <c:pt idx="7042">
                  <c:v>44299</c:v>
                </c:pt>
                <c:pt idx="7043">
                  <c:v>44300</c:v>
                </c:pt>
                <c:pt idx="7044">
                  <c:v>44301</c:v>
                </c:pt>
                <c:pt idx="7045">
                  <c:v>44302</c:v>
                </c:pt>
                <c:pt idx="7046">
                  <c:v>44303</c:v>
                </c:pt>
                <c:pt idx="7047">
                  <c:v>44304</c:v>
                </c:pt>
                <c:pt idx="7048">
                  <c:v>44305</c:v>
                </c:pt>
                <c:pt idx="7049">
                  <c:v>44306</c:v>
                </c:pt>
                <c:pt idx="7050">
                  <c:v>44307</c:v>
                </c:pt>
                <c:pt idx="7051">
                  <c:v>44308</c:v>
                </c:pt>
                <c:pt idx="7052">
                  <c:v>44309</c:v>
                </c:pt>
                <c:pt idx="7053">
                  <c:v>44310</c:v>
                </c:pt>
                <c:pt idx="7054">
                  <c:v>44311</c:v>
                </c:pt>
                <c:pt idx="7055">
                  <c:v>44312</c:v>
                </c:pt>
                <c:pt idx="7056">
                  <c:v>44313</c:v>
                </c:pt>
                <c:pt idx="7057">
                  <c:v>44314</c:v>
                </c:pt>
                <c:pt idx="7058">
                  <c:v>44315</c:v>
                </c:pt>
                <c:pt idx="7059">
                  <c:v>44316</c:v>
                </c:pt>
                <c:pt idx="7060">
                  <c:v>44317</c:v>
                </c:pt>
                <c:pt idx="7061">
                  <c:v>44318</c:v>
                </c:pt>
                <c:pt idx="7062">
                  <c:v>44319</c:v>
                </c:pt>
                <c:pt idx="7063">
                  <c:v>44320</c:v>
                </c:pt>
                <c:pt idx="7064">
                  <c:v>44321</c:v>
                </c:pt>
                <c:pt idx="7065">
                  <c:v>44322</c:v>
                </c:pt>
                <c:pt idx="7066">
                  <c:v>44323</c:v>
                </c:pt>
                <c:pt idx="7067">
                  <c:v>44324</c:v>
                </c:pt>
                <c:pt idx="7068">
                  <c:v>44325</c:v>
                </c:pt>
                <c:pt idx="7069">
                  <c:v>44326</c:v>
                </c:pt>
                <c:pt idx="7070">
                  <c:v>44327</c:v>
                </c:pt>
                <c:pt idx="7071">
                  <c:v>44328</c:v>
                </c:pt>
                <c:pt idx="7072">
                  <c:v>44329</c:v>
                </c:pt>
                <c:pt idx="7073">
                  <c:v>44330</c:v>
                </c:pt>
                <c:pt idx="7074">
                  <c:v>44331</c:v>
                </c:pt>
                <c:pt idx="7075">
                  <c:v>44332</c:v>
                </c:pt>
                <c:pt idx="7076">
                  <c:v>44333</c:v>
                </c:pt>
                <c:pt idx="7077">
                  <c:v>44334</c:v>
                </c:pt>
                <c:pt idx="7078">
                  <c:v>44335</c:v>
                </c:pt>
                <c:pt idx="7079">
                  <c:v>44336</c:v>
                </c:pt>
                <c:pt idx="7080">
                  <c:v>44337</c:v>
                </c:pt>
                <c:pt idx="7081">
                  <c:v>44338</c:v>
                </c:pt>
                <c:pt idx="7082">
                  <c:v>44339</c:v>
                </c:pt>
                <c:pt idx="7083">
                  <c:v>44340</c:v>
                </c:pt>
                <c:pt idx="7084">
                  <c:v>44341</c:v>
                </c:pt>
                <c:pt idx="7085">
                  <c:v>44342</c:v>
                </c:pt>
                <c:pt idx="7086">
                  <c:v>44343</c:v>
                </c:pt>
                <c:pt idx="7087">
                  <c:v>44344</c:v>
                </c:pt>
                <c:pt idx="7088">
                  <c:v>44345</c:v>
                </c:pt>
                <c:pt idx="7089">
                  <c:v>44346</c:v>
                </c:pt>
                <c:pt idx="7090">
                  <c:v>44347</c:v>
                </c:pt>
                <c:pt idx="7091">
                  <c:v>44348</c:v>
                </c:pt>
                <c:pt idx="7092">
                  <c:v>44349</c:v>
                </c:pt>
                <c:pt idx="7093">
                  <c:v>44350</c:v>
                </c:pt>
                <c:pt idx="7094">
                  <c:v>44351</c:v>
                </c:pt>
                <c:pt idx="7095">
                  <c:v>44352</c:v>
                </c:pt>
                <c:pt idx="7096">
                  <c:v>44353</c:v>
                </c:pt>
                <c:pt idx="7097">
                  <c:v>44354</c:v>
                </c:pt>
                <c:pt idx="7098">
                  <c:v>44355</c:v>
                </c:pt>
                <c:pt idx="7099">
                  <c:v>44356</c:v>
                </c:pt>
                <c:pt idx="7100">
                  <c:v>44357</c:v>
                </c:pt>
                <c:pt idx="7101">
                  <c:v>44358</c:v>
                </c:pt>
                <c:pt idx="7102">
                  <c:v>44359</c:v>
                </c:pt>
                <c:pt idx="7103">
                  <c:v>44360</c:v>
                </c:pt>
                <c:pt idx="7104">
                  <c:v>44361</c:v>
                </c:pt>
                <c:pt idx="7105">
                  <c:v>44362</c:v>
                </c:pt>
                <c:pt idx="7106">
                  <c:v>44363</c:v>
                </c:pt>
                <c:pt idx="7107">
                  <c:v>44364</c:v>
                </c:pt>
                <c:pt idx="7108">
                  <c:v>44365</c:v>
                </c:pt>
                <c:pt idx="7109">
                  <c:v>44366</c:v>
                </c:pt>
                <c:pt idx="7110">
                  <c:v>44367</c:v>
                </c:pt>
                <c:pt idx="7111">
                  <c:v>44368</c:v>
                </c:pt>
                <c:pt idx="7112">
                  <c:v>44369</c:v>
                </c:pt>
                <c:pt idx="7113">
                  <c:v>44370</c:v>
                </c:pt>
                <c:pt idx="7114">
                  <c:v>44371</c:v>
                </c:pt>
                <c:pt idx="7115">
                  <c:v>44372</c:v>
                </c:pt>
                <c:pt idx="7116">
                  <c:v>44373</c:v>
                </c:pt>
                <c:pt idx="7117">
                  <c:v>44374</c:v>
                </c:pt>
                <c:pt idx="7118">
                  <c:v>44375</c:v>
                </c:pt>
                <c:pt idx="7119">
                  <c:v>44376</c:v>
                </c:pt>
                <c:pt idx="7120">
                  <c:v>44377</c:v>
                </c:pt>
                <c:pt idx="7121">
                  <c:v>44378</c:v>
                </c:pt>
                <c:pt idx="7122">
                  <c:v>44379</c:v>
                </c:pt>
                <c:pt idx="7123">
                  <c:v>44380</c:v>
                </c:pt>
                <c:pt idx="7124">
                  <c:v>44381</c:v>
                </c:pt>
                <c:pt idx="7125">
                  <c:v>44382</c:v>
                </c:pt>
                <c:pt idx="7126">
                  <c:v>44383</c:v>
                </c:pt>
                <c:pt idx="7127">
                  <c:v>44384</c:v>
                </c:pt>
                <c:pt idx="7128">
                  <c:v>44385</c:v>
                </c:pt>
                <c:pt idx="7129">
                  <c:v>44386</c:v>
                </c:pt>
                <c:pt idx="7130">
                  <c:v>44387</c:v>
                </c:pt>
                <c:pt idx="7131">
                  <c:v>44388</c:v>
                </c:pt>
                <c:pt idx="7132">
                  <c:v>44389</c:v>
                </c:pt>
                <c:pt idx="7133">
                  <c:v>44390</c:v>
                </c:pt>
                <c:pt idx="7134">
                  <c:v>44391</c:v>
                </c:pt>
                <c:pt idx="7135">
                  <c:v>44392</c:v>
                </c:pt>
                <c:pt idx="7136">
                  <c:v>44393</c:v>
                </c:pt>
                <c:pt idx="7137">
                  <c:v>44394</c:v>
                </c:pt>
                <c:pt idx="7138">
                  <c:v>44395</c:v>
                </c:pt>
                <c:pt idx="7139">
                  <c:v>44396</c:v>
                </c:pt>
                <c:pt idx="7140">
                  <c:v>44397</c:v>
                </c:pt>
                <c:pt idx="7141">
                  <c:v>44398</c:v>
                </c:pt>
                <c:pt idx="7142">
                  <c:v>44399</c:v>
                </c:pt>
                <c:pt idx="7143">
                  <c:v>44400</c:v>
                </c:pt>
                <c:pt idx="7144">
                  <c:v>44401</c:v>
                </c:pt>
                <c:pt idx="7145">
                  <c:v>44402</c:v>
                </c:pt>
                <c:pt idx="7146">
                  <c:v>44403</c:v>
                </c:pt>
                <c:pt idx="7147">
                  <c:v>44404</c:v>
                </c:pt>
                <c:pt idx="7148">
                  <c:v>44405</c:v>
                </c:pt>
                <c:pt idx="7149">
                  <c:v>44406</c:v>
                </c:pt>
                <c:pt idx="7150">
                  <c:v>44407</c:v>
                </c:pt>
                <c:pt idx="7151">
                  <c:v>44408</c:v>
                </c:pt>
                <c:pt idx="7152">
                  <c:v>44409</c:v>
                </c:pt>
                <c:pt idx="7153">
                  <c:v>44410</c:v>
                </c:pt>
                <c:pt idx="7154">
                  <c:v>44411</c:v>
                </c:pt>
                <c:pt idx="7155">
                  <c:v>44412</c:v>
                </c:pt>
                <c:pt idx="7156">
                  <c:v>44413</c:v>
                </c:pt>
                <c:pt idx="7157">
                  <c:v>44414</c:v>
                </c:pt>
                <c:pt idx="7158">
                  <c:v>44415</c:v>
                </c:pt>
                <c:pt idx="7159">
                  <c:v>44416</c:v>
                </c:pt>
                <c:pt idx="7160">
                  <c:v>44417</c:v>
                </c:pt>
                <c:pt idx="7161">
                  <c:v>44418</c:v>
                </c:pt>
                <c:pt idx="7162">
                  <c:v>44419</c:v>
                </c:pt>
                <c:pt idx="7163">
                  <c:v>44420</c:v>
                </c:pt>
                <c:pt idx="7164">
                  <c:v>44421</c:v>
                </c:pt>
                <c:pt idx="7165">
                  <c:v>44422</c:v>
                </c:pt>
                <c:pt idx="7166">
                  <c:v>44423</c:v>
                </c:pt>
                <c:pt idx="7167">
                  <c:v>44424</c:v>
                </c:pt>
                <c:pt idx="7168">
                  <c:v>44425</c:v>
                </c:pt>
                <c:pt idx="7169">
                  <c:v>44426</c:v>
                </c:pt>
                <c:pt idx="7170">
                  <c:v>44427</c:v>
                </c:pt>
                <c:pt idx="7171">
                  <c:v>44428</c:v>
                </c:pt>
                <c:pt idx="7172">
                  <c:v>44429</c:v>
                </c:pt>
                <c:pt idx="7173">
                  <c:v>44430</c:v>
                </c:pt>
                <c:pt idx="7174">
                  <c:v>44431</c:v>
                </c:pt>
                <c:pt idx="7175">
                  <c:v>44432</c:v>
                </c:pt>
                <c:pt idx="7176">
                  <c:v>44433</c:v>
                </c:pt>
                <c:pt idx="7177">
                  <c:v>44434</c:v>
                </c:pt>
                <c:pt idx="7178">
                  <c:v>44435</c:v>
                </c:pt>
                <c:pt idx="7179">
                  <c:v>44436</c:v>
                </c:pt>
                <c:pt idx="7180">
                  <c:v>44437</c:v>
                </c:pt>
                <c:pt idx="7181">
                  <c:v>44438</c:v>
                </c:pt>
                <c:pt idx="7182">
                  <c:v>44439</c:v>
                </c:pt>
                <c:pt idx="7183">
                  <c:v>44440</c:v>
                </c:pt>
                <c:pt idx="7184">
                  <c:v>44441</c:v>
                </c:pt>
                <c:pt idx="7185">
                  <c:v>44442</c:v>
                </c:pt>
                <c:pt idx="7186">
                  <c:v>44443</c:v>
                </c:pt>
                <c:pt idx="7187">
                  <c:v>44444</c:v>
                </c:pt>
                <c:pt idx="7188">
                  <c:v>44445</c:v>
                </c:pt>
                <c:pt idx="7189">
                  <c:v>44446</c:v>
                </c:pt>
                <c:pt idx="7190">
                  <c:v>44447</c:v>
                </c:pt>
                <c:pt idx="7191">
                  <c:v>44448</c:v>
                </c:pt>
                <c:pt idx="7192">
                  <c:v>44449</c:v>
                </c:pt>
                <c:pt idx="7193">
                  <c:v>44450</c:v>
                </c:pt>
                <c:pt idx="7194">
                  <c:v>44451</c:v>
                </c:pt>
                <c:pt idx="7195">
                  <c:v>44452</c:v>
                </c:pt>
                <c:pt idx="7196">
                  <c:v>44453</c:v>
                </c:pt>
                <c:pt idx="7197">
                  <c:v>44454</c:v>
                </c:pt>
                <c:pt idx="7198">
                  <c:v>44455</c:v>
                </c:pt>
                <c:pt idx="7199">
                  <c:v>44456</c:v>
                </c:pt>
                <c:pt idx="7200">
                  <c:v>44457</c:v>
                </c:pt>
                <c:pt idx="7201">
                  <c:v>44458</c:v>
                </c:pt>
                <c:pt idx="7202">
                  <c:v>44459</c:v>
                </c:pt>
                <c:pt idx="7203">
                  <c:v>44460</c:v>
                </c:pt>
                <c:pt idx="7204">
                  <c:v>44461</c:v>
                </c:pt>
                <c:pt idx="7205">
                  <c:v>44462</c:v>
                </c:pt>
                <c:pt idx="7206">
                  <c:v>44463</c:v>
                </c:pt>
                <c:pt idx="7207">
                  <c:v>44464</c:v>
                </c:pt>
                <c:pt idx="7208">
                  <c:v>44465</c:v>
                </c:pt>
                <c:pt idx="7209">
                  <c:v>44466</c:v>
                </c:pt>
                <c:pt idx="7210">
                  <c:v>44467</c:v>
                </c:pt>
                <c:pt idx="7211">
                  <c:v>44468</c:v>
                </c:pt>
                <c:pt idx="7212">
                  <c:v>44469</c:v>
                </c:pt>
                <c:pt idx="7213">
                  <c:v>44470</c:v>
                </c:pt>
                <c:pt idx="7214">
                  <c:v>44471</c:v>
                </c:pt>
                <c:pt idx="7215">
                  <c:v>44472</c:v>
                </c:pt>
                <c:pt idx="7216">
                  <c:v>44473</c:v>
                </c:pt>
                <c:pt idx="7217">
                  <c:v>44474</c:v>
                </c:pt>
                <c:pt idx="7218">
                  <c:v>44475</c:v>
                </c:pt>
                <c:pt idx="7219">
                  <c:v>44476</c:v>
                </c:pt>
                <c:pt idx="7220">
                  <c:v>44477</c:v>
                </c:pt>
                <c:pt idx="7221">
                  <c:v>44478</c:v>
                </c:pt>
                <c:pt idx="7222">
                  <c:v>44479</c:v>
                </c:pt>
                <c:pt idx="7223">
                  <c:v>44480</c:v>
                </c:pt>
                <c:pt idx="7224">
                  <c:v>44481</c:v>
                </c:pt>
                <c:pt idx="7225">
                  <c:v>44482</c:v>
                </c:pt>
                <c:pt idx="7226">
                  <c:v>44483</c:v>
                </c:pt>
                <c:pt idx="7227">
                  <c:v>44484</c:v>
                </c:pt>
                <c:pt idx="7228">
                  <c:v>44485</c:v>
                </c:pt>
                <c:pt idx="7229">
                  <c:v>44486</c:v>
                </c:pt>
                <c:pt idx="7230">
                  <c:v>44487</c:v>
                </c:pt>
                <c:pt idx="7231">
                  <c:v>44488</c:v>
                </c:pt>
                <c:pt idx="7232">
                  <c:v>44489</c:v>
                </c:pt>
                <c:pt idx="7233">
                  <c:v>44490</c:v>
                </c:pt>
                <c:pt idx="7234">
                  <c:v>44491</c:v>
                </c:pt>
                <c:pt idx="7235">
                  <c:v>44492</c:v>
                </c:pt>
                <c:pt idx="7236">
                  <c:v>44493</c:v>
                </c:pt>
                <c:pt idx="7237">
                  <c:v>44494</c:v>
                </c:pt>
                <c:pt idx="7238">
                  <c:v>44495</c:v>
                </c:pt>
                <c:pt idx="7239">
                  <c:v>44496</c:v>
                </c:pt>
                <c:pt idx="7240">
                  <c:v>44497</c:v>
                </c:pt>
                <c:pt idx="7241">
                  <c:v>44498</c:v>
                </c:pt>
                <c:pt idx="7242">
                  <c:v>44499</c:v>
                </c:pt>
                <c:pt idx="7243">
                  <c:v>44500</c:v>
                </c:pt>
                <c:pt idx="7244">
                  <c:v>44501</c:v>
                </c:pt>
                <c:pt idx="7245">
                  <c:v>44502</c:v>
                </c:pt>
                <c:pt idx="7246">
                  <c:v>44503</c:v>
                </c:pt>
                <c:pt idx="7247">
                  <c:v>44504</c:v>
                </c:pt>
                <c:pt idx="7248">
                  <c:v>44505</c:v>
                </c:pt>
                <c:pt idx="7249">
                  <c:v>44506</c:v>
                </c:pt>
                <c:pt idx="7250">
                  <c:v>44507</c:v>
                </c:pt>
                <c:pt idx="7251">
                  <c:v>44508</c:v>
                </c:pt>
                <c:pt idx="7252">
                  <c:v>44509</c:v>
                </c:pt>
                <c:pt idx="7253">
                  <c:v>44510</c:v>
                </c:pt>
                <c:pt idx="7254">
                  <c:v>44511</c:v>
                </c:pt>
                <c:pt idx="7255">
                  <c:v>44512</c:v>
                </c:pt>
                <c:pt idx="7256">
                  <c:v>44513</c:v>
                </c:pt>
                <c:pt idx="7257">
                  <c:v>44514</c:v>
                </c:pt>
                <c:pt idx="7258">
                  <c:v>44515</c:v>
                </c:pt>
                <c:pt idx="7259">
                  <c:v>44516</c:v>
                </c:pt>
                <c:pt idx="7260">
                  <c:v>44517</c:v>
                </c:pt>
                <c:pt idx="7261">
                  <c:v>44518</c:v>
                </c:pt>
                <c:pt idx="7262">
                  <c:v>44519</c:v>
                </c:pt>
                <c:pt idx="7263">
                  <c:v>44520</c:v>
                </c:pt>
                <c:pt idx="7264">
                  <c:v>44521</c:v>
                </c:pt>
                <c:pt idx="7265">
                  <c:v>44522</c:v>
                </c:pt>
                <c:pt idx="7266">
                  <c:v>44523</c:v>
                </c:pt>
                <c:pt idx="7267">
                  <c:v>44524</c:v>
                </c:pt>
                <c:pt idx="7268">
                  <c:v>44525</c:v>
                </c:pt>
                <c:pt idx="7269">
                  <c:v>44526</c:v>
                </c:pt>
                <c:pt idx="7270">
                  <c:v>44527</c:v>
                </c:pt>
                <c:pt idx="7271">
                  <c:v>44528</c:v>
                </c:pt>
                <c:pt idx="7272">
                  <c:v>44529</c:v>
                </c:pt>
                <c:pt idx="7273">
                  <c:v>44530</c:v>
                </c:pt>
                <c:pt idx="7274">
                  <c:v>44531</c:v>
                </c:pt>
                <c:pt idx="7275">
                  <c:v>44532</c:v>
                </c:pt>
                <c:pt idx="7276">
                  <c:v>44533</c:v>
                </c:pt>
                <c:pt idx="7277">
                  <c:v>44534</c:v>
                </c:pt>
                <c:pt idx="7278">
                  <c:v>44535</c:v>
                </c:pt>
                <c:pt idx="7279">
                  <c:v>44536</c:v>
                </c:pt>
                <c:pt idx="7280">
                  <c:v>44537</c:v>
                </c:pt>
                <c:pt idx="7281">
                  <c:v>44538</c:v>
                </c:pt>
                <c:pt idx="7282">
                  <c:v>44539</c:v>
                </c:pt>
                <c:pt idx="7283">
                  <c:v>44540</c:v>
                </c:pt>
                <c:pt idx="7284">
                  <c:v>44541</c:v>
                </c:pt>
                <c:pt idx="7285">
                  <c:v>44542</c:v>
                </c:pt>
                <c:pt idx="7286">
                  <c:v>44543</c:v>
                </c:pt>
                <c:pt idx="7287">
                  <c:v>44544</c:v>
                </c:pt>
                <c:pt idx="7288">
                  <c:v>44545</c:v>
                </c:pt>
                <c:pt idx="7289">
                  <c:v>44546</c:v>
                </c:pt>
                <c:pt idx="7290">
                  <c:v>44547</c:v>
                </c:pt>
                <c:pt idx="7291">
                  <c:v>44548</c:v>
                </c:pt>
                <c:pt idx="7292">
                  <c:v>44549</c:v>
                </c:pt>
                <c:pt idx="7293">
                  <c:v>44550</c:v>
                </c:pt>
                <c:pt idx="7294">
                  <c:v>44551</c:v>
                </c:pt>
                <c:pt idx="7295">
                  <c:v>44552</c:v>
                </c:pt>
                <c:pt idx="7296">
                  <c:v>44553</c:v>
                </c:pt>
                <c:pt idx="7297">
                  <c:v>44554</c:v>
                </c:pt>
                <c:pt idx="7298">
                  <c:v>44555</c:v>
                </c:pt>
                <c:pt idx="7299">
                  <c:v>44556</c:v>
                </c:pt>
                <c:pt idx="7300">
                  <c:v>44557</c:v>
                </c:pt>
                <c:pt idx="7301">
                  <c:v>44558</c:v>
                </c:pt>
                <c:pt idx="7302">
                  <c:v>44559</c:v>
                </c:pt>
                <c:pt idx="7303">
                  <c:v>44560</c:v>
                </c:pt>
                <c:pt idx="7304">
                  <c:v>44561</c:v>
                </c:pt>
                <c:pt idx="7305">
                  <c:v>44562</c:v>
                </c:pt>
                <c:pt idx="7306">
                  <c:v>44563</c:v>
                </c:pt>
                <c:pt idx="7307">
                  <c:v>44564</c:v>
                </c:pt>
                <c:pt idx="7308">
                  <c:v>44565</c:v>
                </c:pt>
                <c:pt idx="7309">
                  <c:v>44566</c:v>
                </c:pt>
                <c:pt idx="7310">
                  <c:v>44567</c:v>
                </c:pt>
                <c:pt idx="7311">
                  <c:v>44568</c:v>
                </c:pt>
                <c:pt idx="7312">
                  <c:v>44569</c:v>
                </c:pt>
                <c:pt idx="7313">
                  <c:v>44570</c:v>
                </c:pt>
                <c:pt idx="7314">
                  <c:v>44571</c:v>
                </c:pt>
                <c:pt idx="7315">
                  <c:v>44572</c:v>
                </c:pt>
                <c:pt idx="7316">
                  <c:v>44573</c:v>
                </c:pt>
                <c:pt idx="7317">
                  <c:v>44574</c:v>
                </c:pt>
                <c:pt idx="7318">
                  <c:v>44575</c:v>
                </c:pt>
                <c:pt idx="7319">
                  <c:v>44576</c:v>
                </c:pt>
                <c:pt idx="7320">
                  <c:v>44577</c:v>
                </c:pt>
                <c:pt idx="7321">
                  <c:v>44578</c:v>
                </c:pt>
                <c:pt idx="7322">
                  <c:v>44579</c:v>
                </c:pt>
                <c:pt idx="7323">
                  <c:v>44580</c:v>
                </c:pt>
                <c:pt idx="7324">
                  <c:v>44581</c:v>
                </c:pt>
                <c:pt idx="7325">
                  <c:v>44582</c:v>
                </c:pt>
                <c:pt idx="7326">
                  <c:v>44583</c:v>
                </c:pt>
                <c:pt idx="7327">
                  <c:v>44584</c:v>
                </c:pt>
                <c:pt idx="7328">
                  <c:v>44585</c:v>
                </c:pt>
                <c:pt idx="7329">
                  <c:v>44586</c:v>
                </c:pt>
                <c:pt idx="7330">
                  <c:v>44587</c:v>
                </c:pt>
                <c:pt idx="7331">
                  <c:v>44588</c:v>
                </c:pt>
                <c:pt idx="7332">
                  <c:v>44589</c:v>
                </c:pt>
                <c:pt idx="7333">
                  <c:v>44590</c:v>
                </c:pt>
                <c:pt idx="7334">
                  <c:v>44591</c:v>
                </c:pt>
                <c:pt idx="7335">
                  <c:v>44592</c:v>
                </c:pt>
                <c:pt idx="7336">
                  <c:v>44593</c:v>
                </c:pt>
                <c:pt idx="7337">
                  <c:v>44594</c:v>
                </c:pt>
                <c:pt idx="7338">
                  <c:v>44595</c:v>
                </c:pt>
                <c:pt idx="7339">
                  <c:v>44596</c:v>
                </c:pt>
                <c:pt idx="7340">
                  <c:v>44597</c:v>
                </c:pt>
                <c:pt idx="7341">
                  <c:v>44598</c:v>
                </c:pt>
                <c:pt idx="7342">
                  <c:v>44599</c:v>
                </c:pt>
                <c:pt idx="7343">
                  <c:v>44600</c:v>
                </c:pt>
                <c:pt idx="7344">
                  <c:v>44601</c:v>
                </c:pt>
                <c:pt idx="7345">
                  <c:v>44602</c:v>
                </c:pt>
                <c:pt idx="7346">
                  <c:v>44603</c:v>
                </c:pt>
                <c:pt idx="7347">
                  <c:v>44604</c:v>
                </c:pt>
                <c:pt idx="7348">
                  <c:v>44605</c:v>
                </c:pt>
                <c:pt idx="7349">
                  <c:v>44606</c:v>
                </c:pt>
                <c:pt idx="7350">
                  <c:v>44607</c:v>
                </c:pt>
                <c:pt idx="7351">
                  <c:v>44608</c:v>
                </c:pt>
                <c:pt idx="7352">
                  <c:v>44609</c:v>
                </c:pt>
                <c:pt idx="7353">
                  <c:v>44610</c:v>
                </c:pt>
                <c:pt idx="7354">
                  <c:v>44611</c:v>
                </c:pt>
                <c:pt idx="7355">
                  <c:v>44612</c:v>
                </c:pt>
                <c:pt idx="7356">
                  <c:v>44613</c:v>
                </c:pt>
                <c:pt idx="7357">
                  <c:v>44614</c:v>
                </c:pt>
                <c:pt idx="7358">
                  <c:v>44615</c:v>
                </c:pt>
                <c:pt idx="7359">
                  <c:v>44616</c:v>
                </c:pt>
                <c:pt idx="7360">
                  <c:v>44617</c:v>
                </c:pt>
                <c:pt idx="7361">
                  <c:v>44618</c:v>
                </c:pt>
                <c:pt idx="7362">
                  <c:v>44619</c:v>
                </c:pt>
                <c:pt idx="7363">
                  <c:v>44620</c:v>
                </c:pt>
                <c:pt idx="7364">
                  <c:v>44621</c:v>
                </c:pt>
                <c:pt idx="7365">
                  <c:v>44622</c:v>
                </c:pt>
                <c:pt idx="7366">
                  <c:v>44623</c:v>
                </c:pt>
                <c:pt idx="7367">
                  <c:v>44624</c:v>
                </c:pt>
                <c:pt idx="7368">
                  <c:v>44625</c:v>
                </c:pt>
                <c:pt idx="7369">
                  <c:v>44626</c:v>
                </c:pt>
                <c:pt idx="7370">
                  <c:v>44627</c:v>
                </c:pt>
                <c:pt idx="7371">
                  <c:v>44628</c:v>
                </c:pt>
                <c:pt idx="7372">
                  <c:v>44629</c:v>
                </c:pt>
                <c:pt idx="7373">
                  <c:v>44630</c:v>
                </c:pt>
                <c:pt idx="7374">
                  <c:v>44631</c:v>
                </c:pt>
                <c:pt idx="7375">
                  <c:v>44632</c:v>
                </c:pt>
                <c:pt idx="7376">
                  <c:v>44633</c:v>
                </c:pt>
                <c:pt idx="7377">
                  <c:v>44634</c:v>
                </c:pt>
                <c:pt idx="7378">
                  <c:v>44635</c:v>
                </c:pt>
                <c:pt idx="7379">
                  <c:v>44636</c:v>
                </c:pt>
                <c:pt idx="7380">
                  <c:v>44637</c:v>
                </c:pt>
                <c:pt idx="7381">
                  <c:v>44638</c:v>
                </c:pt>
                <c:pt idx="7382">
                  <c:v>44639</c:v>
                </c:pt>
                <c:pt idx="7383">
                  <c:v>44640</c:v>
                </c:pt>
                <c:pt idx="7384">
                  <c:v>44641</c:v>
                </c:pt>
                <c:pt idx="7385">
                  <c:v>44642</c:v>
                </c:pt>
                <c:pt idx="7386">
                  <c:v>44643</c:v>
                </c:pt>
                <c:pt idx="7387">
                  <c:v>44644</c:v>
                </c:pt>
                <c:pt idx="7388">
                  <c:v>44645</c:v>
                </c:pt>
                <c:pt idx="7389">
                  <c:v>44646</c:v>
                </c:pt>
                <c:pt idx="7390">
                  <c:v>44647</c:v>
                </c:pt>
                <c:pt idx="7391">
                  <c:v>44648</c:v>
                </c:pt>
                <c:pt idx="7392">
                  <c:v>44649</c:v>
                </c:pt>
                <c:pt idx="7393">
                  <c:v>44650</c:v>
                </c:pt>
                <c:pt idx="7394">
                  <c:v>44651</c:v>
                </c:pt>
                <c:pt idx="7395">
                  <c:v>44652</c:v>
                </c:pt>
                <c:pt idx="7396">
                  <c:v>44653</c:v>
                </c:pt>
                <c:pt idx="7397">
                  <c:v>44654</c:v>
                </c:pt>
                <c:pt idx="7398">
                  <c:v>44655</c:v>
                </c:pt>
                <c:pt idx="7399">
                  <c:v>44656</c:v>
                </c:pt>
                <c:pt idx="7400">
                  <c:v>44657</c:v>
                </c:pt>
                <c:pt idx="7401">
                  <c:v>44658</c:v>
                </c:pt>
                <c:pt idx="7402">
                  <c:v>44659</c:v>
                </c:pt>
                <c:pt idx="7403">
                  <c:v>44660</c:v>
                </c:pt>
                <c:pt idx="7404">
                  <c:v>44661</c:v>
                </c:pt>
                <c:pt idx="7405">
                  <c:v>44662</c:v>
                </c:pt>
                <c:pt idx="7406">
                  <c:v>44663</c:v>
                </c:pt>
                <c:pt idx="7407">
                  <c:v>44664</c:v>
                </c:pt>
                <c:pt idx="7408">
                  <c:v>44665</c:v>
                </c:pt>
                <c:pt idx="7409">
                  <c:v>44666</c:v>
                </c:pt>
                <c:pt idx="7410">
                  <c:v>44667</c:v>
                </c:pt>
                <c:pt idx="7411">
                  <c:v>44668</c:v>
                </c:pt>
                <c:pt idx="7412">
                  <c:v>44669</c:v>
                </c:pt>
                <c:pt idx="7413">
                  <c:v>44670</c:v>
                </c:pt>
                <c:pt idx="7414">
                  <c:v>44671</c:v>
                </c:pt>
                <c:pt idx="7415">
                  <c:v>44672</c:v>
                </c:pt>
                <c:pt idx="7416">
                  <c:v>44673</c:v>
                </c:pt>
                <c:pt idx="7417">
                  <c:v>44674</c:v>
                </c:pt>
                <c:pt idx="7418">
                  <c:v>44675</c:v>
                </c:pt>
                <c:pt idx="7419">
                  <c:v>44676</c:v>
                </c:pt>
                <c:pt idx="7420">
                  <c:v>44677</c:v>
                </c:pt>
                <c:pt idx="7421">
                  <c:v>44678</c:v>
                </c:pt>
                <c:pt idx="7422">
                  <c:v>44679</c:v>
                </c:pt>
                <c:pt idx="7423">
                  <c:v>44680</c:v>
                </c:pt>
                <c:pt idx="7424">
                  <c:v>44681</c:v>
                </c:pt>
                <c:pt idx="7425">
                  <c:v>44682</c:v>
                </c:pt>
                <c:pt idx="7426">
                  <c:v>44683</c:v>
                </c:pt>
                <c:pt idx="7427">
                  <c:v>44684</c:v>
                </c:pt>
                <c:pt idx="7428">
                  <c:v>44685</c:v>
                </c:pt>
                <c:pt idx="7429">
                  <c:v>44686</c:v>
                </c:pt>
                <c:pt idx="7430">
                  <c:v>44687</c:v>
                </c:pt>
                <c:pt idx="7431">
                  <c:v>44688</c:v>
                </c:pt>
                <c:pt idx="7432">
                  <c:v>44689</c:v>
                </c:pt>
                <c:pt idx="7433">
                  <c:v>44690</c:v>
                </c:pt>
                <c:pt idx="7434">
                  <c:v>44691</c:v>
                </c:pt>
                <c:pt idx="7435">
                  <c:v>44692</c:v>
                </c:pt>
                <c:pt idx="7436">
                  <c:v>44693</c:v>
                </c:pt>
                <c:pt idx="7437">
                  <c:v>44694</c:v>
                </c:pt>
                <c:pt idx="7438">
                  <c:v>44695</c:v>
                </c:pt>
                <c:pt idx="7439">
                  <c:v>44696</c:v>
                </c:pt>
                <c:pt idx="7440">
                  <c:v>44697</c:v>
                </c:pt>
                <c:pt idx="7441">
                  <c:v>44698</c:v>
                </c:pt>
                <c:pt idx="7442">
                  <c:v>44699</c:v>
                </c:pt>
                <c:pt idx="7443">
                  <c:v>44700</c:v>
                </c:pt>
                <c:pt idx="7444">
                  <c:v>44701</c:v>
                </c:pt>
                <c:pt idx="7445">
                  <c:v>44702</c:v>
                </c:pt>
                <c:pt idx="7446">
                  <c:v>44703</c:v>
                </c:pt>
                <c:pt idx="7447">
                  <c:v>44704</c:v>
                </c:pt>
                <c:pt idx="7448">
                  <c:v>44705</c:v>
                </c:pt>
                <c:pt idx="7449">
                  <c:v>44706</c:v>
                </c:pt>
                <c:pt idx="7450">
                  <c:v>44707</c:v>
                </c:pt>
                <c:pt idx="7451">
                  <c:v>44708</c:v>
                </c:pt>
                <c:pt idx="7452">
                  <c:v>44709</c:v>
                </c:pt>
                <c:pt idx="7453">
                  <c:v>44710</c:v>
                </c:pt>
                <c:pt idx="7454">
                  <c:v>44711</c:v>
                </c:pt>
                <c:pt idx="7455">
                  <c:v>44712</c:v>
                </c:pt>
                <c:pt idx="7456">
                  <c:v>44713</c:v>
                </c:pt>
                <c:pt idx="7457">
                  <c:v>44714</c:v>
                </c:pt>
                <c:pt idx="7458">
                  <c:v>44715</c:v>
                </c:pt>
                <c:pt idx="7459">
                  <c:v>44716</c:v>
                </c:pt>
                <c:pt idx="7460">
                  <c:v>44717</c:v>
                </c:pt>
                <c:pt idx="7461">
                  <c:v>44718</c:v>
                </c:pt>
                <c:pt idx="7462">
                  <c:v>44719</c:v>
                </c:pt>
                <c:pt idx="7463">
                  <c:v>44720</c:v>
                </c:pt>
                <c:pt idx="7464">
                  <c:v>44721</c:v>
                </c:pt>
                <c:pt idx="7465">
                  <c:v>44722</c:v>
                </c:pt>
                <c:pt idx="7466">
                  <c:v>44723</c:v>
                </c:pt>
                <c:pt idx="7467">
                  <c:v>44724</c:v>
                </c:pt>
                <c:pt idx="7468">
                  <c:v>44725</c:v>
                </c:pt>
                <c:pt idx="7469">
                  <c:v>44726</c:v>
                </c:pt>
                <c:pt idx="7470">
                  <c:v>44727</c:v>
                </c:pt>
                <c:pt idx="7471">
                  <c:v>44728</c:v>
                </c:pt>
                <c:pt idx="7472">
                  <c:v>44729</c:v>
                </c:pt>
                <c:pt idx="7473">
                  <c:v>44730</c:v>
                </c:pt>
                <c:pt idx="7474">
                  <c:v>44731</c:v>
                </c:pt>
                <c:pt idx="7475">
                  <c:v>44732</c:v>
                </c:pt>
                <c:pt idx="7476">
                  <c:v>44733</c:v>
                </c:pt>
                <c:pt idx="7477">
                  <c:v>44734</c:v>
                </c:pt>
                <c:pt idx="7478">
                  <c:v>44735</c:v>
                </c:pt>
                <c:pt idx="7479">
                  <c:v>44736</c:v>
                </c:pt>
                <c:pt idx="7480">
                  <c:v>44737</c:v>
                </c:pt>
                <c:pt idx="7481">
                  <c:v>44738</c:v>
                </c:pt>
                <c:pt idx="7482">
                  <c:v>44739</c:v>
                </c:pt>
                <c:pt idx="7483">
                  <c:v>44740</c:v>
                </c:pt>
                <c:pt idx="7484">
                  <c:v>44741</c:v>
                </c:pt>
                <c:pt idx="7485">
                  <c:v>44742</c:v>
                </c:pt>
                <c:pt idx="7486">
                  <c:v>44743</c:v>
                </c:pt>
                <c:pt idx="7487">
                  <c:v>44744</c:v>
                </c:pt>
                <c:pt idx="7488">
                  <c:v>44745</c:v>
                </c:pt>
                <c:pt idx="7489">
                  <c:v>44746</c:v>
                </c:pt>
                <c:pt idx="7490">
                  <c:v>44747</c:v>
                </c:pt>
                <c:pt idx="7491">
                  <c:v>44748</c:v>
                </c:pt>
                <c:pt idx="7492">
                  <c:v>44749</c:v>
                </c:pt>
                <c:pt idx="7493">
                  <c:v>44750</c:v>
                </c:pt>
                <c:pt idx="7494">
                  <c:v>44751</c:v>
                </c:pt>
                <c:pt idx="7495">
                  <c:v>44752</c:v>
                </c:pt>
                <c:pt idx="7496">
                  <c:v>44753</c:v>
                </c:pt>
                <c:pt idx="7497">
                  <c:v>44754</c:v>
                </c:pt>
                <c:pt idx="7498">
                  <c:v>44755</c:v>
                </c:pt>
                <c:pt idx="7499">
                  <c:v>44756</c:v>
                </c:pt>
                <c:pt idx="7500">
                  <c:v>44757</c:v>
                </c:pt>
                <c:pt idx="7501">
                  <c:v>44758</c:v>
                </c:pt>
                <c:pt idx="7502">
                  <c:v>44759</c:v>
                </c:pt>
                <c:pt idx="7503">
                  <c:v>44760</c:v>
                </c:pt>
                <c:pt idx="7504">
                  <c:v>44761</c:v>
                </c:pt>
                <c:pt idx="7505">
                  <c:v>44762</c:v>
                </c:pt>
                <c:pt idx="7506">
                  <c:v>44763</c:v>
                </c:pt>
                <c:pt idx="7507">
                  <c:v>44764</c:v>
                </c:pt>
                <c:pt idx="7508">
                  <c:v>44765</c:v>
                </c:pt>
                <c:pt idx="7509">
                  <c:v>44766</c:v>
                </c:pt>
                <c:pt idx="7510">
                  <c:v>44767</c:v>
                </c:pt>
                <c:pt idx="7511">
                  <c:v>44768</c:v>
                </c:pt>
                <c:pt idx="7512">
                  <c:v>44769</c:v>
                </c:pt>
                <c:pt idx="7513">
                  <c:v>44770</c:v>
                </c:pt>
                <c:pt idx="7514">
                  <c:v>44771</c:v>
                </c:pt>
                <c:pt idx="7515">
                  <c:v>44772</c:v>
                </c:pt>
                <c:pt idx="7516">
                  <c:v>44773</c:v>
                </c:pt>
                <c:pt idx="7517">
                  <c:v>44774</c:v>
                </c:pt>
                <c:pt idx="7518">
                  <c:v>44775</c:v>
                </c:pt>
                <c:pt idx="7519">
                  <c:v>44776</c:v>
                </c:pt>
                <c:pt idx="7520">
                  <c:v>44777</c:v>
                </c:pt>
                <c:pt idx="7521">
                  <c:v>44778</c:v>
                </c:pt>
                <c:pt idx="7522">
                  <c:v>44779</c:v>
                </c:pt>
                <c:pt idx="7523">
                  <c:v>44780</c:v>
                </c:pt>
                <c:pt idx="7524">
                  <c:v>44781</c:v>
                </c:pt>
                <c:pt idx="7525">
                  <c:v>44782</c:v>
                </c:pt>
                <c:pt idx="7526">
                  <c:v>44783</c:v>
                </c:pt>
                <c:pt idx="7527">
                  <c:v>44784</c:v>
                </c:pt>
                <c:pt idx="7528">
                  <c:v>44785</c:v>
                </c:pt>
                <c:pt idx="7529">
                  <c:v>44786</c:v>
                </c:pt>
                <c:pt idx="7530">
                  <c:v>44787</c:v>
                </c:pt>
                <c:pt idx="7531">
                  <c:v>44788</c:v>
                </c:pt>
                <c:pt idx="7532">
                  <c:v>44789</c:v>
                </c:pt>
                <c:pt idx="7533">
                  <c:v>44790</c:v>
                </c:pt>
                <c:pt idx="7534">
                  <c:v>44791</c:v>
                </c:pt>
                <c:pt idx="7535">
                  <c:v>44792</c:v>
                </c:pt>
                <c:pt idx="7536">
                  <c:v>44793</c:v>
                </c:pt>
                <c:pt idx="7537">
                  <c:v>44794</c:v>
                </c:pt>
                <c:pt idx="7538">
                  <c:v>44795</c:v>
                </c:pt>
                <c:pt idx="7539">
                  <c:v>44796</c:v>
                </c:pt>
                <c:pt idx="7540">
                  <c:v>44797</c:v>
                </c:pt>
                <c:pt idx="7541">
                  <c:v>44798</c:v>
                </c:pt>
                <c:pt idx="7542">
                  <c:v>44799</c:v>
                </c:pt>
                <c:pt idx="7543">
                  <c:v>44800</c:v>
                </c:pt>
                <c:pt idx="7544">
                  <c:v>44801</c:v>
                </c:pt>
                <c:pt idx="7545">
                  <c:v>44802</c:v>
                </c:pt>
                <c:pt idx="7546">
                  <c:v>44803</c:v>
                </c:pt>
                <c:pt idx="7547">
                  <c:v>44804</c:v>
                </c:pt>
                <c:pt idx="7548">
                  <c:v>44805</c:v>
                </c:pt>
                <c:pt idx="7549">
                  <c:v>44806</c:v>
                </c:pt>
                <c:pt idx="7550">
                  <c:v>44807</c:v>
                </c:pt>
                <c:pt idx="7551">
                  <c:v>44808</c:v>
                </c:pt>
                <c:pt idx="7552">
                  <c:v>44809</c:v>
                </c:pt>
                <c:pt idx="7553">
                  <c:v>44810</c:v>
                </c:pt>
                <c:pt idx="7554">
                  <c:v>44811</c:v>
                </c:pt>
                <c:pt idx="7555">
                  <c:v>44812</c:v>
                </c:pt>
                <c:pt idx="7556">
                  <c:v>44813</c:v>
                </c:pt>
                <c:pt idx="7557">
                  <c:v>44814</c:v>
                </c:pt>
                <c:pt idx="7558">
                  <c:v>44815</c:v>
                </c:pt>
                <c:pt idx="7559">
                  <c:v>44816</c:v>
                </c:pt>
                <c:pt idx="7560">
                  <c:v>44817</c:v>
                </c:pt>
                <c:pt idx="7561">
                  <c:v>44818</c:v>
                </c:pt>
                <c:pt idx="7562">
                  <c:v>44819</c:v>
                </c:pt>
                <c:pt idx="7563">
                  <c:v>44820</c:v>
                </c:pt>
                <c:pt idx="7564">
                  <c:v>44821</c:v>
                </c:pt>
                <c:pt idx="7565">
                  <c:v>44822</c:v>
                </c:pt>
                <c:pt idx="7566">
                  <c:v>44823</c:v>
                </c:pt>
                <c:pt idx="7567">
                  <c:v>44824</c:v>
                </c:pt>
                <c:pt idx="7568">
                  <c:v>44825</c:v>
                </c:pt>
                <c:pt idx="7569">
                  <c:v>44826</c:v>
                </c:pt>
                <c:pt idx="7570">
                  <c:v>44827</c:v>
                </c:pt>
                <c:pt idx="7571">
                  <c:v>44828</c:v>
                </c:pt>
                <c:pt idx="7572">
                  <c:v>44829</c:v>
                </c:pt>
                <c:pt idx="7573">
                  <c:v>44830</c:v>
                </c:pt>
                <c:pt idx="7574">
                  <c:v>44831</c:v>
                </c:pt>
                <c:pt idx="7575">
                  <c:v>44832</c:v>
                </c:pt>
                <c:pt idx="7576">
                  <c:v>44833</c:v>
                </c:pt>
                <c:pt idx="7577">
                  <c:v>44834</c:v>
                </c:pt>
                <c:pt idx="7578">
                  <c:v>44835</c:v>
                </c:pt>
                <c:pt idx="7579">
                  <c:v>44836</c:v>
                </c:pt>
                <c:pt idx="7580">
                  <c:v>44837</c:v>
                </c:pt>
                <c:pt idx="7581">
                  <c:v>44838</c:v>
                </c:pt>
                <c:pt idx="7582">
                  <c:v>44839</c:v>
                </c:pt>
                <c:pt idx="7583">
                  <c:v>44840</c:v>
                </c:pt>
                <c:pt idx="7584">
                  <c:v>44841</c:v>
                </c:pt>
                <c:pt idx="7585">
                  <c:v>44842</c:v>
                </c:pt>
                <c:pt idx="7586">
                  <c:v>44843</c:v>
                </c:pt>
                <c:pt idx="7587">
                  <c:v>44844</c:v>
                </c:pt>
                <c:pt idx="7588">
                  <c:v>44845</c:v>
                </c:pt>
                <c:pt idx="7589">
                  <c:v>44846</c:v>
                </c:pt>
                <c:pt idx="7590">
                  <c:v>44847</c:v>
                </c:pt>
                <c:pt idx="7591">
                  <c:v>44848</c:v>
                </c:pt>
                <c:pt idx="7592">
                  <c:v>44849</c:v>
                </c:pt>
                <c:pt idx="7593">
                  <c:v>44850</c:v>
                </c:pt>
                <c:pt idx="7594">
                  <c:v>44851</c:v>
                </c:pt>
                <c:pt idx="7595">
                  <c:v>44852</c:v>
                </c:pt>
                <c:pt idx="7596">
                  <c:v>44853</c:v>
                </c:pt>
                <c:pt idx="7597">
                  <c:v>44854</c:v>
                </c:pt>
                <c:pt idx="7598">
                  <c:v>44855</c:v>
                </c:pt>
                <c:pt idx="7599">
                  <c:v>44856</c:v>
                </c:pt>
                <c:pt idx="7600">
                  <c:v>44857</c:v>
                </c:pt>
                <c:pt idx="7601">
                  <c:v>44858</c:v>
                </c:pt>
                <c:pt idx="7602">
                  <c:v>44859</c:v>
                </c:pt>
                <c:pt idx="7603">
                  <c:v>44860</c:v>
                </c:pt>
                <c:pt idx="7604">
                  <c:v>44861</c:v>
                </c:pt>
                <c:pt idx="7605">
                  <c:v>44862</c:v>
                </c:pt>
                <c:pt idx="7606">
                  <c:v>44863</c:v>
                </c:pt>
                <c:pt idx="7607">
                  <c:v>44864</c:v>
                </c:pt>
                <c:pt idx="7608">
                  <c:v>44865</c:v>
                </c:pt>
                <c:pt idx="7609">
                  <c:v>44866</c:v>
                </c:pt>
                <c:pt idx="7610">
                  <c:v>44867</c:v>
                </c:pt>
                <c:pt idx="7611">
                  <c:v>44868</c:v>
                </c:pt>
                <c:pt idx="7612">
                  <c:v>44869</c:v>
                </c:pt>
                <c:pt idx="7613">
                  <c:v>44870</c:v>
                </c:pt>
                <c:pt idx="7614">
                  <c:v>44871</c:v>
                </c:pt>
                <c:pt idx="7615">
                  <c:v>44872</c:v>
                </c:pt>
                <c:pt idx="7616">
                  <c:v>44873</c:v>
                </c:pt>
                <c:pt idx="7617">
                  <c:v>44874</c:v>
                </c:pt>
                <c:pt idx="7618">
                  <c:v>44875</c:v>
                </c:pt>
                <c:pt idx="7619">
                  <c:v>44876</c:v>
                </c:pt>
                <c:pt idx="7620">
                  <c:v>44877</c:v>
                </c:pt>
                <c:pt idx="7621">
                  <c:v>44878</c:v>
                </c:pt>
                <c:pt idx="7622">
                  <c:v>44879</c:v>
                </c:pt>
                <c:pt idx="7623">
                  <c:v>44880</c:v>
                </c:pt>
                <c:pt idx="7624">
                  <c:v>44881</c:v>
                </c:pt>
                <c:pt idx="7625">
                  <c:v>44882</c:v>
                </c:pt>
                <c:pt idx="7626">
                  <c:v>44883</c:v>
                </c:pt>
                <c:pt idx="7627">
                  <c:v>44884</c:v>
                </c:pt>
                <c:pt idx="7628">
                  <c:v>44885</c:v>
                </c:pt>
                <c:pt idx="7629">
                  <c:v>44886</c:v>
                </c:pt>
                <c:pt idx="7630">
                  <c:v>44887</c:v>
                </c:pt>
                <c:pt idx="7631">
                  <c:v>44888</c:v>
                </c:pt>
                <c:pt idx="7632">
                  <c:v>44889</c:v>
                </c:pt>
                <c:pt idx="7633">
                  <c:v>44890</c:v>
                </c:pt>
                <c:pt idx="7634">
                  <c:v>44891</c:v>
                </c:pt>
                <c:pt idx="7635">
                  <c:v>44892</c:v>
                </c:pt>
                <c:pt idx="7636">
                  <c:v>44893</c:v>
                </c:pt>
                <c:pt idx="7637">
                  <c:v>44894</c:v>
                </c:pt>
                <c:pt idx="7638">
                  <c:v>44895</c:v>
                </c:pt>
                <c:pt idx="7639">
                  <c:v>44896</c:v>
                </c:pt>
                <c:pt idx="7640">
                  <c:v>44897</c:v>
                </c:pt>
                <c:pt idx="7641">
                  <c:v>44898</c:v>
                </c:pt>
                <c:pt idx="7642">
                  <c:v>44899</c:v>
                </c:pt>
                <c:pt idx="7643">
                  <c:v>44900</c:v>
                </c:pt>
                <c:pt idx="7644">
                  <c:v>44901</c:v>
                </c:pt>
                <c:pt idx="7645">
                  <c:v>44902</c:v>
                </c:pt>
                <c:pt idx="7646">
                  <c:v>44903</c:v>
                </c:pt>
                <c:pt idx="7647">
                  <c:v>44904</c:v>
                </c:pt>
                <c:pt idx="7648">
                  <c:v>44905</c:v>
                </c:pt>
                <c:pt idx="7649">
                  <c:v>44906</c:v>
                </c:pt>
                <c:pt idx="7650">
                  <c:v>44907</c:v>
                </c:pt>
                <c:pt idx="7651">
                  <c:v>44908</c:v>
                </c:pt>
                <c:pt idx="7652">
                  <c:v>44909</c:v>
                </c:pt>
                <c:pt idx="7653">
                  <c:v>44910</c:v>
                </c:pt>
                <c:pt idx="7654">
                  <c:v>44911</c:v>
                </c:pt>
                <c:pt idx="7655">
                  <c:v>44912</c:v>
                </c:pt>
                <c:pt idx="7656">
                  <c:v>44913</c:v>
                </c:pt>
                <c:pt idx="7657">
                  <c:v>44914</c:v>
                </c:pt>
                <c:pt idx="7658">
                  <c:v>44915</c:v>
                </c:pt>
                <c:pt idx="7659">
                  <c:v>44916</c:v>
                </c:pt>
                <c:pt idx="7660">
                  <c:v>44917</c:v>
                </c:pt>
                <c:pt idx="7661">
                  <c:v>44918</c:v>
                </c:pt>
                <c:pt idx="7662">
                  <c:v>44919</c:v>
                </c:pt>
                <c:pt idx="7663">
                  <c:v>44920</c:v>
                </c:pt>
                <c:pt idx="7664">
                  <c:v>44921</c:v>
                </c:pt>
                <c:pt idx="7665">
                  <c:v>44922</c:v>
                </c:pt>
                <c:pt idx="7666">
                  <c:v>44923</c:v>
                </c:pt>
                <c:pt idx="7667">
                  <c:v>44924</c:v>
                </c:pt>
                <c:pt idx="7668">
                  <c:v>44925</c:v>
                </c:pt>
                <c:pt idx="7669">
                  <c:v>44926</c:v>
                </c:pt>
                <c:pt idx="7670">
                  <c:v>44927</c:v>
                </c:pt>
                <c:pt idx="7671">
                  <c:v>44928</c:v>
                </c:pt>
                <c:pt idx="7672">
                  <c:v>44929</c:v>
                </c:pt>
                <c:pt idx="7673">
                  <c:v>44930</c:v>
                </c:pt>
                <c:pt idx="7674">
                  <c:v>44931</c:v>
                </c:pt>
                <c:pt idx="7675">
                  <c:v>44932</c:v>
                </c:pt>
                <c:pt idx="7676">
                  <c:v>44933</c:v>
                </c:pt>
                <c:pt idx="7677">
                  <c:v>44934</c:v>
                </c:pt>
                <c:pt idx="7678">
                  <c:v>44935</c:v>
                </c:pt>
                <c:pt idx="7679">
                  <c:v>44936</c:v>
                </c:pt>
                <c:pt idx="7680">
                  <c:v>44937</c:v>
                </c:pt>
                <c:pt idx="7681">
                  <c:v>44938</c:v>
                </c:pt>
                <c:pt idx="7682">
                  <c:v>44939</c:v>
                </c:pt>
                <c:pt idx="7683">
                  <c:v>44940</c:v>
                </c:pt>
                <c:pt idx="7684">
                  <c:v>44941</c:v>
                </c:pt>
                <c:pt idx="7685">
                  <c:v>44942</c:v>
                </c:pt>
                <c:pt idx="7686">
                  <c:v>44943</c:v>
                </c:pt>
                <c:pt idx="7687">
                  <c:v>44944</c:v>
                </c:pt>
                <c:pt idx="7688">
                  <c:v>44945</c:v>
                </c:pt>
                <c:pt idx="7689">
                  <c:v>44946</c:v>
                </c:pt>
                <c:pt idx="7690">
                  <c:v>44947</c:v>
                </c:pt>
                <c:pt idx="7691">
                  <c:v>44948</c:v>
                </c:pt>
                <c:pt idx="7692">
                  <c:v>44949</c:v>
                </c:pt>
                <c:pt idx="7693">
                  <c:v>44950</c:v>
                </c:pt>
                <c:pt idx="7694">
                  <c:v>44951</c:v>
                </c:pt>
                <c:pt idx="7695">
                  <c:v>44952</c:v>
                </c:pt>
                <c:pt idx="7696">
                  <c:v>44953</c:v>
                </c:pt>
                <c:pt idx="7697">
                  <c:v>44954</c:v>
                </c:pt>
                <c:pt idx="7698">
                  <c:v>44955</c:v>
                </c:pt>
                <c:pt idx="7699">
                  <c:v>44956</c:v>
                </c:pt>
                <c:pt idx="7700">
                  <c:v>44957</c:v>
                </c:pt>
                <c:pt idx="7701">
                  <c:v>44958</c:v>
                </c:pt>
                <c:pt idx="7702">
                  <c:v>44959</c:v>
                </c:pt>
                <c:pt idx="7703">
                  <c:v>44960</c:v>
                </c:pt>
                <c:pt idx="7704">
                  <c:v>44961</c:v>
                </c:pt>
                <c:pt idx="7705">
                  <c:v>44962</c:v>
                </c:pt>
                <c:pt idx="7706">
                  <c:v>44963</c:v>
                </c:pt>
                <c:pt idx="7707">
                  <c:v>44964</c:v>
                </c:pt>
                <c:pt idx="7708">
                  <c:v>44965</c:v>
                </c:pt>
                <c:pt idx="7709">
                  <c:v>44966</c:v>
                </c:pt>
                <c:pt idx="7710">
                  <c:v>44967</c:v>
                </c:pt>
                <c:pt idx="7711">
                  <c:v>44968</c:v>
                </c:pt>
                <c:pt idx="7712">
                  <c:v>44969</c:v>
                </c:pt>
                <c:pt idx="7713">
                  <c:v>44970</c:v>
                </c:pt>
                <c:pt idx="7714">
                  <c:v>44971</c:v>
                </c:pt>
                <c:pt idx="7715">
                  <c:v>44972</c:v>
                </c:pt>
                <c:pt idx="7716">
                  <c:v>44973</c:v>
                </c:pt>
                <c:pt idx="7717">
                  <c:v>44974</c:v>
                </c:pt>
                <c:pt idx="7718">
                  <c:v>44975</c:v>
                </c:pt>
                <c:pt idx="7719">
                  <c:v>44976</c:v>
                </c:pt>
                <c:pt idx="7720">
                  <c:v>44977</c:v>
                </c:pt>
                <c:pt idx="7721">
                  <c:v>44978</c:v>
                </c:pt>
                <c:pt idx="7722">
                  <c:v>44979</c:v>
                </c:pt>
                <c:pt idx="7723">
                  <c:v>44980</c:v>
                </c:pt>
                <c:pt idx="7724">
                  <c:v>44981</c:v>
                </c:pt>
                <c:pt idx="7725">
                  <c:v>44982</c:v>
                </c:pt>
                <c:pt idx="7726">
                  <c:v>44983</c:v>
                </c:pt>
                <c:pt idx="7727">
                  <c:v>44984</c:v>
                </c:pt>
                <c:pt idx="7728">
                  <c:v>44985</c:v>
                </c:pt>
                <c:pt idx="7729">
                  <c:v>44986</c:v>
                </c:pt>
                <c:pt idx="7730">
                  <c:v>44987</c:v>
                </c:pt>
                <c:pt idx="7731">
                  <c:v>44988</c:v>
                </c:pt>
                <c:pt idx="7732">
                  <c:v>44989</c:v>
                </c:pt>
                <c:pt idx="7733">
                  <c:v>44990</c:v>
                </c:pt>
                <c:pt idx="7734">
                  <c:v>44991</c:v>
                </c:pt>
                <c:pt idx="7735">
                  <c:v>44992</c:v>
                </c:pt>
                <c:pt idx="7736">
                  <c:v>44993</c:v>
                </c:pt>
                <c:pt idx="7737">
                  <c:v>44994</c:v>
                </c:pt>
                <c:pt idx="7738">
                  <c:v>44995</c:v>
                </c:pt>
                <c:pt idx="7739">
                  <c:v>44996</c:v>
                </c:pt>
                <c:pt idx="7740">
                  <c:v>44997</c:v>
                </c:pt>
                <c:pt idx="7741">
                  <c:v>44998</c:v>
                </c:pt>
                <c:pt idx="7742">
                  <c:v>44999</c:v>
                </c:pt>
                <c:pt idx="7743">
                  <c:v>45000</c:v>
                </c:pt>
                <c:pt idx="7744">
                  <c:v>45001</c:v>
                </c:pt>
                <c:pt idx="7745">
                  <c:v>45002</c:v>
                </c:pt>
                <c:pt idx="7746">
                  <c:v>45003</c:v>
                </c:pt>
                <c:pt idx="7747">
                  <c:v>45004</c:v>
                </c:pt>
                <c:pt idx="7748">
                  <c:v>45005</c:v>
                </c:pt>
                <c:pt idx="7749">
                  <c:v>45006</c:v>
                </c:pt>
                <c:pt idx="7750">
                  <c:v>45007</c:v>
                </c:pt>
                <c:pt idx="7751">
                  <c:v>45008</c:v>
                </c:pt>
                <c:pt idx="7752">
                  <c:v>45009</c:v>
                </c:pt>
                <c:pt idx="7753">
                  <c:v>45010</c:v>
                </c:pt>
                <c:pt idx="7754">
                  <c:v>45011</c:v>
                </c:pt>
                <c:pt idx="7755">
                  <c:v>45012</c:v>
                </c:pt>
                <c:pt idx="7756">
                  <c:v>45013</c:v>
                </c:pt>
                <c:pt idx="7757">
                  <c:v>45014</c:v>
                </c:pt>
                <c:pt idx="7758">
                  <c:v>45015</c:v>
                </c:pt>
                <c:pt idx="7759">
                  <c:v>45016</c:v>
                </c:pt>
                <c:pt idx="7760">
                  <c:v>45017</c:v>
                </c:pt>
                <c:pt idx="7761">
                  <c:v>45018</c:v>
                </c:pt>
                <c:pt idx="7762">
                  <c:v>45019</c:v>
                </c:pt>
                <c:pt idx="7763">
                  <c:v>45020</c:v>
                </c:pt>
                <c:pt idx="7764">
                  <c:v>45021</c:v>
                </c:pt>
                <c:pt idx="7765">
                  <c:v>45022</c:v>
                </c:pt>
                <c:pt idx="7766">
                  <c:v>45023</c:v>
                </c:pt>
                <c:pt idx="7767">
                  <c:v>45024</c:v>
                </c:pt>
                <c:pt idx="7768">
                  <c:v>45025</c:v>
                </c:pt>
                <c:pt idx="7769">
                  <c:v>45026</c:v>
                </c:pt>
                <c:pt idx="7770">
                  <c:v>45027</c:v>
                </c:pt>
                <c:pt idx="7771">
                  <c:v>45028</c:v>
                </c:pt>
                <c:pt idx="7772">
                  <c:v>45029</c:v>
                </c:pt>
                <c:pt idx="7773">
                  <c:v>45030</c:v>
                </c:pt>
                <c:pt idx="7774">
                  <c:v>45031</c:v>
                </c:pt>
                <c:pt idx="7775">
                  <c:v>45032</c:v>
                </c:pt>
                <c:pt idx="7776">
                  <c:v>45033</c:v>
                </c:pt>
                <c:pt idx="7777">
                  <c:v>45034</c:v>
                </c:pt>
                <c:pt idx="7778">
                  <c:v>45035</c:v>
                </c:pt>
                <c:pt idx="7779">
                  <c:v>45036</c:v>
                </c:pt>
                <c:pt idx="7780">
                  <c:v>45037</c:v>
                </c:pt>
                <c:pt idx="7781">
                  <c:v>45038</c:v>
                </c:pt>
                <c:pt idx="7782">
                  <c:v>45039</c:v>
                </c:pt>
                <c:pt idx="7783">
                  <c:v>45040</c:v>
                </c:pt>
                <c:pt idx="7784">
                  <c:v>45041</c:v>
                </c:pt>
                <c:pt idx="7785">
                  <c:v>45042</c:v>
                </c:pt>
                <c:pt idx="7786">
                  <c:v>45043</c:v>
                </c:pt>
                <c:pt idx="7787">
                  <c:v>45044</c:v>
                </c:pt>
                <c:pt idx="7788">
                  <c:v>45045</c:v>
                </c:pt>
                <c:pt idx="7789">
                  <c:v>45046</c:v>
                </c:pt>
                <c:pt idx="7790">
                  <c:v>45047</c:v>
                </c:pt>
                <c:pt idx="7791">
                  <c:v>45048</c:v>
                </c:pt>
                <c:pt idx="7792">
                  <c:v>45049</c:v>
                </c:pt>
                <c:pt idx="7793">
                  <c:v>45050</c:v>
                </c:pt>
                <c:pt idx="7794">
                  <c:v>45051</c:v>
                </c:pt>
                <c:pt idx="7795">
                  <c:v>45052</c:v>
                </c:pt>
                <c:pt idx="7796">
                  <c:v>45053</c:v>
                </c:pt>
                <c:pt idx="7797">
                  <c:v>45054</c:v>
                </c:pt>
                <c:pt idx="7798">
                  <c:v>45055</c:v>
                </c:pt>
                <c:pt idx="7799">
                  <c:v>45056</c:v>
                </c:pt>
                <c:pt idx="7800">
                  <c:v>45057</c:v>
                </c:pt>
                <c:pt idx="7801">
                  <c:v>45058</c:v>
                </c:pt>
                <c:pt idx="7802">
                  <c:v>45059</c:v>
                </c:pt>
                <c:pt idx="7803">
                  <c:v>45060</c:v>
                </c:pt>
                <c:pt idx="7804">
                  <c:v>45061</c:v>
                </c:pt>
                <c:pt idx="7805">
                  <c:v>45062</c:v>
                </c:pt>
                <c:pt idx="7806">
                  <c:v>45063</c:v>
                </c:pt>
                <c:pt idx="7807">
                  <c:v>45064</c:v>
                </c:pt>
                <c:pt idx="7808">
                  <c:v>45065</c:v>
                </c:pt>
                <c:pt idx="7809">
                  <c:v>45066</c:v>
                </c:pt>
                <c:pt idx="7810">
                  <c:v>45067</c:v>
                </c:pt>
                <c:pt idx="7811">
                  <c:v>45068</c:v>
                </c:pt>
                <c:pt idx="7812">
                  <c:v>45069</c:v>
                </c:pt>
                <c:pt idx="7813">
                  <c:v>45070</c:v>
                </c:pt>
                <c:pt idx="7814">
                  <c:v>45071</c:v>
                </c:pt>
                <c:pt idx="7815">
                  <c:v>45072</c:v>
                </c:pt>
                <c:pt idx="7816">
                  <c:v>45073</c:v>
                </c:pt>
                <c:pt idx="7817">
                  <c:v>45074</c:v>
                </c:pt>
                <c:pt idx="7818">
                  <c:v>45075</c:v>
                </c:pt>
                <c:pt idx="7819">
                  <c:v>45076</c:v>
                </c:pt>
                <c:pt idx="7820">
                  <c:v>45077</c:v>
                </c:pt>
                <c:pt idx="7821">
                  <c:v>45078</c:v>
                </c:pt>
                <c:pt idx="7822">
                  <c:v>45079</c:v>
                </c:pt>
                <c:pt idx="7823">
                  <c:v>45080</c:v>
                </c:pt>
                <c:pt idx="7824">
                  <c:v>45081</c:v>
                </c:pt>
                <c:pt idx="7825">
                  <c:v>45082</c:v>
                </c:pt>
                <c:pt idx="7826">
                  <c:v>45083</c:v>
                </c:pt>
                <c:pt idx="7827">
                  <c:v>45084</c:v>
                </c:pt>
                <c:pt idx="7828">
                  <c:v>45085</c:v>
                </c:pt>
                <c:pt idx="7829">
                  <c:v>45086</c:v>
                </c:pt>
                <c:pt idx="7830">
                  <c:v>45087</c:v>
                </c:pt>
                <c:pt idx="7831">
                  <c:v>45088</c:v>
                </c:pt>
                <c:pt idx="7832">
                  <c:v>45089</c:v>
                </c:pt>
                <c:pt idx="7833">
                  <c:v>45090</c:v>
                </c:pt>
                <c:pt idx="7834">
                  <c:v>45091</c:v>
                </c:pt>
                <c:pt idx="7835">
                  <c:v>45092</c:v>
                </c:pt>
                <c:pt idx="7836">
                  <c:v>45093</c:v>
                </c:pt>
                <c:pt idx="7837">
                  <c:v>45094</c:v>
                </c:pt>
                <c:pt idx="7838">
                  <c:v>45095</c:v>
                </c:pt>
                <c:pt idx="7839">
                  <c:v>45096</c:v>
                </c:pt>
                <c:pt idx="7840">
                  <c:v>45097</c:v>
                </c:pt>
                <c:pt idx="7841">
                  <c:v>45098</c:v>
                </c:pt>
                <c:pt idx="7842">
                  <c:v>45099</c:v>
                </c:pt>
                <c:pt idx="7843">
                  <c:v>45100</c:v>
                </c:pt>
                <c:pt idx="7844">
                  <c:v>45101</c:v>
                </c:pt>
                <c:pt idx="7845">
                  <c:v>45102</c:v>
                </c:pt>
                <c:pt idx="7846">
                  <c:v>45103</c:v>
                </c:pt>
                <c:pt idx="7847">
                  <c:v>45104</c:v>
                </c:pt>
                <c:pt idx="7848">
                  <c:v>45105</c:v>
                </c:pt>
                <c:pt idx="7849">
                  <c:v>45106</c:v>
                </c:pt>
                <c:pt idx="7850">
                  <c:v>45107</c:v>
                </c:pt>
                <c:pt idx="7851">
                  <c:v>45108</c:v>
                </c:pt>
                <c:pt idx="7852">
                  <c:v>45109</c:v>
                </c:pt>
                <c:pt idx="7853">
                  <c:v>45110</c:v>
                </c:pt>
                <c:pt idx="7854">
                  <c:v>45111</c:v>
                </c:pt>
                <c:pt idx="7855">
                  <c:v>45112</c:v>
                </c:pt>
                <c:pt idx="7856">
                  <c:v>45113</c:v>
                </c:pt>
                <c:pt idx="7857">
                  <c:v>45114</c:v>
                </c:pt>
                <c:pt idx="7858">
                  <c:v>45115</c:v>
                </c:pt>
                <c:pt idx="7859">
                  <c:v>45116</c:v>
                </c:pt>
                <c:pt idx="7860">
                  <c:v>45117</c:v>
                </c:pt>
                <c:pt idx="7861">
                  <c:v>45118</c:v>
                </c:pt>
                <c:pt idx="7862">
                  <c:v>45119</c:v>
                </c:pt>
                <c:pt idx="7863">
                  <c:v>45120</c:v>
                </c:pt>
                <c:pt idx="7864">
                  <c:v>45121</c:v>
                </c:pt>
                <c:pt idx="7865">
                  <c:v>45122</c:v>
                </c:pt>
                <c:pt idx="7866">
                  <c:v>45123</c:v>
                </c:pt>
                <c:pt idx="7867">
                  <c:v>45124</c:v>
                </c:pt>
                <c:pt idx="7868">
                  <c:v>45125</c:v>
                </c:pt>
                <c:pt idx="7869">
                  <c:v>45126</c:v>
                </c:pt>
                <c:pt idx="7870">
                  <c:v>45127</c:v>
                </c:pt>
                <c:pt idx="7871">
                  <c:v>45128</c:v>
                </c:pt>
                <c:pt idx="7872">
                  <c:v>45129</c:v>
                </c:pt>
                <c:pt idx="7873">
                  <c:v>45130</c:v>
                </c:pt>
                <c:pt idx="7874">
                  <c:v>45131</c:v>
                </c:pt>
                <c:pt idx="7875">
                  <c:v>45132</c:v>
                </c:pt>
                <c:pt idx="7876">
                  <c:v>45133</c:v>
                </c:pt>
                <c:pt idx="7877">
                  <c:v>45134</c:v>
                </c:pt>
                <c:pt idx="7878">
                  <c:v>45135</c:v>
                </c:pt>
                <c:pt idx="7879">
                  <c:v>45136</c:v>
                </c:pt>
                <c:pt idx="7880">
                  <c:v>45137</c:v>
                </c:pt>
                <c:pt idx="7881">
                  <c:v>45138</c:v>
                </c:pt>
                <c:pt idx="7882">
                  <c:v>45139</c:v>
                </c:pt>
                <c:pt idx="7883">
                  <c:v>45140</c:v>
                </c:pt>
                <c:pt idx="7884">
                  <c:v>45141</c:v>
                </c:pt>
                <c:pt idx="7885">
                  <c:v>45142</c:v>
                </c:pt>
                <c:pt idx="7886">
                  <c:v>45143</c:v>
                </c:pt>
                <c:pt idx="7887">
                  <c:v>45144</c:v>
                </c:pt>
                <c:pt idx="7888">
                  <c:v>45145</c:v>
                </c:pt>
                <c:pt idx="7889">
                  <c:v>45146</c:v>
                </c:pt>
                <c:pt idx="7890">
                  <c:v>45147</c:v>
                </c:pt>
                <c:pt idx="7891">
                  <c:v>45148</c:v>
                </c:pt>
                <c:pt idx="7892">
                  <c:v>45149</c:v>
                </c:pt>
                <c:pt idx="7893">
                  <c:v>45150</c:v>
                </c:pt>
                <c:pt idx="7894">
                  <c:v>45151</c:v>
                </c:pt>
                <c:pt idx="7895">
                  <c:v>45152</c:v>
                </c:pt>
                <c:pt idx="7896">
                  <c:v>45153</c:v>
                </c:pt>
                <c:pt idx="7897">
                  <c:v>45154</c:v>
                </c:pt>
                <c:pt idx="7898">
                  <c:v>45155</c:v>
                </c:pt>
                <c:pt idx="7899">
                  <c:v>45156</c:v>
                </c:pt>
                <c:pt idx="7900">
                  <c:v>45157</c:v>
                </c:pt>
                <c:pt idx="7901">
                  <c:v>45158</c:v>
                </c:pt>
                <c:pt idx="7902">
                  <c:v>45159</c:v>
                </c:pt>
                <c:pt idx="7903">
                  <c:v>45160</c:v>
                </c:pt>
                <c:pt idx="7904">
                  <c:v>45161</c:v>
                </c:pt>
                <c:pt idx="7905">
                  <c:v>45162</c:v>
                </c:pt>
                <c:pt idx="7906">
                  <c:v>45163</c:v>
                </c:pt>
                <c:pt idx="7907">
                  <c:v>45164</c:v>
                </c:pt>
                <c:pt idx="7908">
                  <c:v>45165</c:v>
                </c:pt>
                <c:pt idx="7909">
                  <c:v>45166</c:v>
                </c:pt>
                <c:pt idx="7910">
                  <c:v>45167</c:v>
                </c:pt>
                <c:pt idx="7911">
                  <c:v>45168</c:v>
                </c:pt>
                <c:pt idx="7912">
                  <c:v>45169</c:v>
                </c:pt>
                <c:pt idx="7913">
                  <c:v>45170</c:v>
                </c:pt>
                <c:pt idx="7914">
                  <c:v>45171</c:v>
                </c:pt>
                <c:pt idx="7915">
                  <c:v>45172</c:v>
                </c:pt>
                <c:pt idx="7916">
                  <c:v>45173</c:v>
                </c:pt>
                <c:pt idx="7917">
                  <c:v>45174</c:v>
                </c:pt>
                <c:pt idx="7918">
                  <c:v>45175</c:v>
                </c:pt>
                <c:pt idx="7919">
                  <c:v>45176</c:v>
                </c:pt>
                <c:pt idx="7920">
                  <c:v>45177</c:v>
                </c:pt>
                <c:pt idx="7921">
                  <c:v>45178</c:v>
                </c:pt>
                <c:pt idx="7922">
                  <c:v>45179</c:v>
                </c:pt>
                <c:pt idx="7923">
                  <c:v>45180</c:v>
                </c:pt>
                <c:pt idx="7924">
                  <c:v>45181</c:v>
                </c:pt>
                <c:pt idx="7925">
                  <c:v>45182</c:v>
                </c:pt>
                <c:pt idx="7926">
                  <c:v>45183</c:v>
                </c:pt>
                <c:pt idx="7927">
                  <c:v>45184</c:v>
                </c:pt>
                <c:pt idx="7928">
                  <c:v>45185</c:v>
                </c:pt>
                <c:pt idx="7929">
                  <c:v>45186</c:v>
                </c:pt>
                <c:pt idx="7930">
                  <c:v>45187</c:v>
                </c:pt>
                <c:pt idx="7931">
                  <c:v>45188</c:v>
                </c:pt>
                <c:pt idx="7932">
                  <c:v>45189</c:v>
                </c:pt>
                <c:pt idx="7933">
                  <c:v>45190</c:v>
                </c:pt>
                <c:pt idx="7934">
                  <c:v>45191</c:v>
                </c:pt>
                <c:pt idx="7935">
                  <c:v>45192</c:v>
                </c:pt>
                <c:pt idx="7936">
                  <c:v>45193</c:v>
                </c:pt>
                <c:pt idx="7937">
                  <c:v>45194</c:v>
                </c:pt>
                <c:pt idx="7938">
                  <c:v>45195</c:v>
                </c:pt>
                <c:pt idx="7939">
                  <c:v>45196</c:v>
                </c:pt>
                <c:pt idx="7940">
                  <c:v>45197</c:v>
                </c:pt>
                <c:pt idx="7941">
                  <c:v>45198</c:v>
                </c:pt>
                <c:pt idx="7942">
                  <c:v>45199</c:v>
                </c:pt>
                <c:pt idx="7943">
                  <c:v>45200</c:v>
                </c:pt>
                <c:pt idx="7944">
                  <c:v>45201</c:v>
                </c:pt>
                <c:pt idx="7945">
                  <c:v>45202</c:v>
                </c:pt>
                <c:pt idx="7946">
                  <c:v>45203</c:v>
                </c:pt>
                <c:pt idx="7947">
                  <c:v>45204</c:v>
                </c:pt>
                <c:pt idx="7948">
                  <c:v>45205</c:v>
                </c:pt>
                <c:pt idx="7949">
                  <c:v>45206</c:v>
                </c:pt>
                <c:pt idx="7950">
                  <c:v>45207</c:v>
                </c:pt>
                <c:pt idx="7951">
                  <c:v>45208</c:v>
                </c:pt>
                <c:pt idx="7952">
                  <c:v>45209</c:v>
                </c:pt>
                <c:pt idx="7953">
                  <c:v>45210</c:v>
                </c:pt>
                <c:pt idx="7954">
                  <c:v>45211</c:v>
                </c:pt>
                <c:pt idx="7955">
                  <c:v>45212</c:v>
                </c:pt>
                <c:pt idx="7956">
                  <c:v>45213</c:v>
                </c:pt>
                <c:pt idx="7957">
                  <c:v>45214</c:v>
                </c:pt>
                <c:pt idx="7958">
                  <c:v>45215</c:v>
                </c:pt>
                <c:pt idx="7959">
                  <c:v>45216</c:v>
                </c:pt>
                <c:pt idx="7960">
                  <c:v>45217</c:v>
                </c:pt>
                <c:pt idx="7961">
                  <c:v>45218</c:v>
                </c:pt>
                <c:pt idx="7962">
                  <c:v>45219</c:v>
                </c:pt>
                <c:pt idx="7963">
                  <c:v>45220</c:v>
                </c:pt>
                <c:pt idx="7964">
                  <c:v>45221</c:v>
                </c:pt>
                <c:pt idx="7965">
                  <c:v>45222</c:v>
                </c:pt>
                <c:pt idx="7966">
                  <c:v>45223</c:v>
                </c:pt>
                <c:pt idx="7967">
                  <c:v>45224</c:v>
                </c:pt>
                <c:pt idx="7968">
                  <c:v>45225</c:v>
                </c:pt>
                <c:pt idx="7969">
                  <c:v>45226</c:v>
                </c:pt>
                <c:pt idx="7970">
                  <c:v>45227</c:v>
                </c:pt>
                <c:pt idx="7971">
                  <c:v>45228</c:v>
                </c:pt>
                <c:pt idx="7972">
                  <c:v>45229</c:v>
                </c:pt>
                <c:pt idx="7973">
                  <c:v>45230</c:v>
                </c:pt>
                <c:pt idx="7974">
                  <c:v>45231</c:v>
                </c:pt>
                <c:pt idx="7975">
                  <c:v>45232</c:v>
                </c:pt>
                <c:pt idx="7976">
                  <c:v>45233</c:v>
                </c:pt>
                <c:pt idx="7977">
                  <c:v>45234</c:v>
                </c:pt>
                <c:pt idx="7978">
                  <c:v>45235</c:v>
                </c:pt>
                <c:pt idx="7979">
                  <c:v>45236</c:v>
                </c:pt>
                <c:pt idx="7980">
                  <c:v>45237</c:v>
                </c:pt>
                <c:pt idx="7981">
                  <c:v>45238</c:v>
                </c:pt>
                <c:pt idx="7982">
                  <c:v>45239</c:v>
                </c:pt>
                <c:pt idx="7983">
                  <c:v>45240</c:v>
                </c:pt>
                <c:pt idx="7984">
                  <c:v>45241</c:v>
                </c:pt>
                <c:pt idx="7985">
                  <c:v>45242</c:v>
                </c:pt>
                <c:pt idx="7986">
                  <c:v>45243</c:v>
                </c:pt>
                <c:pt idx="7987">
                  <c:v>45244</c:v>
                </c:pt>
                <c:pt idx="7988">
                  <c:v>45245</c:v>
                </c:pt>
                <c:pt idx="7989">
                  <c:v>45246</c:v>
                </c:pt>
                <c:pt idx="7990">
                  <c:v>45247</c:v>
                </c:pt>
                <c:pt idx="7991">
                  <c:v>45248</c:v>
                </c:pt>
                <c:pt idx="7992">
                  <c:v>45249</c:v>
                </c:pt>
                <c:pt idx="7993">
                  <c:v>45250</c:v>
                </c:pt>
                <c:pt idx="7994">
                  <c:v>45251</c:v>
                </c:pt>
                <c:pt idx="7995">
                  <c:v>45252</c:v>
                </c:pt>
                <c:pt idx="7996">
                  <c:v>45253</c:v>
                </c:pt>
                <c:pt idx="7997">
                  <c:v>45254</c:v>
                </c:pt>
                <c:pt idx="7998">
                  <c:v>45255</c:v>
                </c:pt>
                <c:pt idx="7999">
                  <c:v>45256</c:v>
                </c:pt>
                <c:pt idx="8000">
                  <c:v>45257</c:v>
                </c:pt>
                <c:pt idx="8001">
                  <c:v>45258</c:v>
                </c:pt>
                <c:pt idx="8002">
                  <c:v>45259</c:v>
                </c:pt>
                <c:pt idx="8003">
                  <c:v>45260</c:v>
                </c:pt>
                <c:pt idx="8004">
                  <c:v>45261</c:v>
                </c:pt>
                <c:pt idx="8005">
                  <c:v>45262</c:v>
                </c:pt>
                <c:pt idx="8006">
                  <c:v>45263</c:v>
                </c:pt>
                <c:pt idx="8007">
                  <c:v>45264</c:v>
                </c:pt>
                <c:pt idx="8008">
                  <c:v>45265</c:v>
                </c:pt>
                <c:pt idx="8009">
                  <c:v>45266</c:v>
                </c:pt>
                <c:pt idx="8010">
                  <c:v>45267</c:v>
                </c:pt>
                <c:pt idx="8011">
                  <c:v>45268</c:v>
                </c:pt>
                <c:pt idx="8012">
                  <c:v>45269</c:v>
                </c:pt>
                <c:pt idx="8013">
                  <c:v>45270</c:v>
                </c:pt>
                <c:pt idx="8014">
                  <c:v>45271</c:v>
                </c:pt>
                <c:pt idx="8015">
                  <c:v>45272</c:v>
                </c:pt>
                <c:pt idx="8016">
                  <c:v>45273</c:v>
                </c:pt>
                <c:pt idx="8017">
                  <c:v>45274</c:v>
                </c:pt>
                <c:pt idx="8018">
                  <c:v>45275</c:v>
                </c:pt>
                <c:pt idx="8019">
                  <c:v>45276</c:v>
                </c:pt>
                <c:pt idx="8020">
                  <c:v>45277</c:v>
                </c:pt>
                <c:pt idx="8021">
                  <c:v>45278</c:v>
                </c:pt>
                <c:pt idx="8022">
                  <c:v>45279</c:v>
                </c:pt>
                <c:pt idx="8023">
                  <c:v>45280</c:v>
                </c:pt>
                <c:pt idx="8024">
                  <c:v>45281</c:v>
                </c:pt>
                <c:pt idx="8025">
                  <c:v>45282</c:v>
                </c:pt>
                <c:pt idx="8026">
                  <c:v>45283</c:v>
                </c:pt>
                <c:pt idx="8027">
                  <c:v>45284</c:v>
                </c:pt>
                <c:pt idx="8028">
                  <c:v>45285</c:v>
                </c:pt>
                <c:pt idx="8029">
                  <c:v>45286</c:v>
                </c:pt>
                <c:pt idx="8030">
                  <c:v>45287</c:v>
                </c:pt>
                <c:pt idx="8031">
                  <c:v>45288</c:v>
                </c:pt>
                <c:pt idx="8032">
                  <c:v>45289</c:v>
                </c:pt>
                <c:pt idx="8033">
                  <c:v>45290</c:v>
                </c:pt>
                <c:pt idx="8034">
                  <c:v>45291</c:v>
                </c:pt>
                <c:pt idx="8035">
                  <c:v>45292</c:v>
                </c:pt>
                <c:pt idx="8036">
                  <c:v>45293</c:v>
                </c:pt>
                <c:pt idx="8037">
                  <c:v>45294</c:v>
                </c:pt>
                <c:pt idx="8038">
                  <c:v>45295</c:v>
                </c:pt>
                <c:pt idx="8039">
                  <c:v>45296</c:v>
                </c:pt>
                <c:pt idx="8040">
                  <c:v>45297</c:v>
                </c:pt>
                <c:pt idx="8041">
                  <c:v>45298</c:v>
                </c:pt>
                <c:pt idx="8042">
                  <c:v>45299</c:v>
                </c:pt>
                <c:pt idx="8043">
                  <c:v>45300</c:v>
                </c:pt>
                <c:pt idx="8044">
                  <c:v>45301</c:v>
                </c:pt>
                <c:pt idx="8045">
                  <c:v>45302</c:v>
                </c:pt>
                <c:pt idx="8046">
                  <c:v>45303</c:v>
                </c:pt>
                <c:pt idx="8047">
                  <c:v>45304</c:v>
                </c:pt>
                <c:pt idx="8048">
                  <c:v>45305</c:v>
                </c:pt>
                <c:pt idx="8049">
                  <c:v>45306</c:v>
                </c:pt>
                <c:pt idx="8050">
                  <c:v>45307</c:v>
                </c:pt>
                <c:pt idx="8051">
                  <c:v>45308</c:v>
                </c:pt>
                <c:pt idx="8052">
                  <c:v>45309</c:v>
                </c:pt>
                <c:pt idx="8053">
                  <c:v>45310</c:v>
                </c:pt>
                <c:pt idx="8054">
                  <c:v>45311</c:v>
                </c:pt>
                <c:pt idx="8055">
                  <c:v>45312</c:v>
                </c:pt>
                <c:pt idx="8056">
                  <c:v>45313</c:v>
                </c:pt>
                <c:pt idx="8057">
                  <c:v>45314</c:v>
                </c:pt>
                <c:pt idx="8058">
                  <c:v>45315</c:v>
                </c:pt>
                <c:pt idx="8059">
                  <c:v>45316</c:v>
                </c:pt>
                <c:pt idx="8060">
                  <c:v>45317</c:v>
                </c:pt>
                <c:pt idx="8061">
                  <c:v>45318</c:v>
                </c:pt>
                <c:pt idx="8062">
                  <c:v>45319</c:v>
                </c:pt>
                <c:pt idx="8063">
                  <c:v>45320</c:v>
                </c:pt>
                <c:pt idx="8064">
                  <c:v>45321</c:v>
                </c:pt>
                <c:pt idx="8065">
                  <c:v>45322</c:v>
                </c:pt>
                <c:pt idx="8066">
                  <c:v>45323</c:v>
                </c:pt>
                <c:pt idx="8067">
                  <c:v>45324</c:v>
                </c:pt>
                <c:pt idx="8068">
                  <c:v>45325</c:v>
                </c:pt>
                <c:pt idx="8069">
                  <c:v>45326</c:v>
                </c:pt>
                <c:pt idx="8070">
                  <c:v>45327</c:v>
                </c:pt>
                <c:pt idx="8071">
                  <c:v>45328</c:v>
                </c:pt>
                <c:pt idx="8072">
                  <c:v>45329</c:v>
                </c:pt>
                <c:pt idx="8073">
                  <c:v>45330</c:v>
                </c:pt>
                <c:pt idx="8074">
                  <c:v>45331</c:v>
                </c:pt>
                <c:pt idx="8075">
                  <c:v>45332</c:v>
                </c:pt>
                <c:pt idx="8076">
                  <c:v>45333</c:v>
                </c:pt>
                <c:pt idx="8077">
                  <c:v>45334</c:v>
                </c:pt>
                <c:pt idx="8078">
                  <c:v>45335</c:v>
                </c:pt>
                <c:pt idx="8079">
                  <c:v>45336</c:v>
                </c:pt>
                <c:pt idx="8080">
                  <c:v>45337</c:v>
                </c:pt>
                <c:pt idx="8081">
                  <c:v>45338</c:v>
                </c:pt>
                <c:pt idx="8082">
                  <c:v>45339</c:v>
                </c:pt>
                <c:pt idx="8083">
                  <c:v>45340</c:v>
                </c:pt>
                <c:pt idx="8084">
                  <c:v>45341</c:v>
                </c:pt>
                <c:pt idx="8085">
                  <c:v>45342</c:v>
                </c:pt>
                <c:pt idx="8086">
                  <c:v>45343</c:v>
                </c:pt>
                <c:pt idx="8087">
                  <c:v>45344</c:v>
                </c:pt>
                <c:pt idx="8088">
                  <c:v>45345</c:v>
                </c:pt>
                <c:pt idx="8089">
                  <c:v>45346</c:v>
                </c:pt>
                <c:pt idx="8090">
                  <c:v>45347</c:v>
                </c:pt>
                <c:pt idx="8091">
                  <c:v>45348</c:v>
                </c:pt>
                <c:pt idx="8092">
                  <c:v>45349</c:v>
                </c:pt>
                <c:pt idx="8093">
                  <c:v>45350</c:v>
                </c:pt>
                <c:pt idx="8094">
                  <c:v>45351</c:v>
                </c:pt>
                <c:pt idx="8095">
                  <c:v>45352</c:v>
                </c:pt>
                <c:pt idx="8096">
                  <c:v>45353</c:v>
                </c:pt>
                <c:pt idx="8097">
                  <c:v>45354</c:v>
                </c:pt>
                <c:pt idx="8098">
                  <c:v>45355</c:v>
                </c:pt>
                <c:pt idx="8099">
                  <c:v>45356</c:v>
                </c:pt>
                <c:pt idx="8100">
                  <c:v>45357</c:v>
                </c:pt>
                <c:pt idx="8101">
                  <c:v>45358</c:v>
                </c:pt>
                <c:pt idx="8102">
                  <c:v>45359</c:v>
                </c:pt>
                <c:pt idx="8103">
                  <c:v>45360</c:v>
                </c:pt>
                <c:pt idx="8104">
                  <c:v>45361</c:v>
                </c:pt>
                <c:pt idx="8105">
                  <c:v>45362</c:v>
                </c:pt>
                <c:pt idx="8106">
                  <c:v>45363</c:v>
                </c:pt>
                <c:pt idx="8107">
                  <c:v>45364</c:v>
                </c:pt>
                <c:pt idx="8108">
                  <c:v>45365</c:v>
                </c:pt>
                <c:pt idx="8109">
                  <c:v>45366</c:v>
                </c:pt>
                <c:pt idx="8110">
                  <c:v>45367</c:v>
                </c:pt>
                <c:pt idx="8111">
                  <c:v>45368</c:v>
                </c:pt>
                <c:pt idx="8112">
                  <c:v>45369</c:v>
                </c:pt>
                <c:pt idx="8113">
                  <c:v>45370</c:v>
                </c:pt>
                <c:pt idx="8114">
                  <c:v>45371</c:v>
                </c:pt>
                <c:pt idx="8115">
                  <c:v>45372</c:v>
                </c:pt>
                <c:pt idx="8116">
                  <c:v>45373</c:v>
                </c:pt>
                <c:pt idx="8117">
                  <c:v>45374</c:v>
                </c:pt>
                <c:pt idx="8118">
                  <c:v>45375</c:v>
                </c:pt>
                <c:pt idx="8119">
                  <c:v>45376</c:v>
                </c:pt>
                <c:pt idx="8120">
                  <c:v>45377</c:v>
                </c:pt>
                <c:pt idx="8121">
                  <c:v>45378</c:v>
                </c:pt>
                <c:pt idx="8122">
                  <c:v>45379</c:v>
                </c:pt>
                <c:pt idx="8123">
                  <c:v>45380</c:v>
                </c:pt>
                <c:pt idx="8124">
                  <c:v>45381</c:v>
                </c:pt>
                <c:pt idx="8125">
                  <c:v>45382</c:v>
                </c:pt>
                <c:pt idx="8126">
                  <c:v>45383</c:v>
                </c:pt>
                <c:pt idx="8127">
                  <c:v>45384</c:v>
                </c:pt>
                <c:pt idx="8128">
                  <c:v>45385</c:v>
                </c:pt>
                <c:pt idx="8129">
                  <c:v>45386</c:v>
                </c:pt>
                <c:pt idx="8130">
                  <c:v>45387</c:v>
                </c:pt>
                <c:pt idx="8131">
                  <c:v>45388</c:v>
                </c:pt>
                <c:pt idx="8132">
                  <c:v>45389</c:v>
                </c:pt>
                <c:pt idx="8133">
                  <c:v>45390</c:v>
                </c:pt>
                <c:pt idx="8134">
                  <c:v>45391</c:v>
                </c:pt>
                <c:pt idx="8135">
                  <c:v>45392</c:v>
                </c:pt>
                <c:pt idx="8136">
                  <c:v>45393</c:v>
                </c:pt>
                <c:pt idx="8137">
                  <c:v>45394</c:v>
                </c:pt>
                <c:pt idx="8138">
                  <c:v>45395</c:v>
                </c:pt>
                <c:pt idx="8139">
                  <c:v>45396</c:v>
                </c:pt>
                <c:pt idx="8140">
                  <c:v>45397</c:v>
                </c:pt>
                <c:pt idx="8141">
                  <c:v>45398</c:v>
                </c:pt>
                <c:pt idx="8142">
                  <c:v>45399</c:v>
                </c:pt>
                <c:pt idx="8143">
                  <c:v>45400</c:v>
                </c:pt>
                <c:pt idx="8144">
                  <c:v>45401</c:v>
                </c:pt>
                <c:pt idx="8145">
                  <c:v>45402</c:v>
                </c:pt>
                <c:pt idx="8146">
                  <c:v>45403</c:v>
                </c:pt>
                <c:pt idx="8147">
                  <c:v>45404</c:v>
                </c:pt>
                <c:pt idx="8148">
                  <c:v>45405</c:v>
                </c:pt>
                <c:pt idx="8149">
                  <c:v>45406</c:v>
                </c:pt>
                <c:pt idx="8150">
                  <c:v>45407</c:v>
                </c:pt>
                <c:pt idx="8151">
                  <c:v>45408</c:v>
                </c:pt>
                <c:pt idx="8152">
                  <c:v>45409</c:v>
                </c:pt>
                <c:pt idx="8153">
                  <c:v>45410</c:v>
                </c:pt>
                <c:pt idx="8154">
                  <c:v>45411</c:v>
                </c:pt>
                <c:pt idx="8155">
                  <c:v>45412</c:v>
                </c:pt>
                <c:pt idx="8156">
                  <c:v>45413</c:v>
                </c:pt>
                <c:pt idx="8157">
                  <c:v>45414</c:v>
                </c:pt>
                <c:pt idx="8158">
                  <c:v>45415</c:v>
                </c:pt>
                <c:pt idx="8159">
                  <c:v>45416</c:v>
                </c:pt>
                <c:pt idx="8160">
                  <c:v>45417</c:v>
                </c:pt>
                <c:pt idx="8161">
                  <c:v>45418</c:v>
                </c:pt>
                <c:pt idx="8162">
                  <c:v>45419</c:v>
                </c:pt>
                <c:pt idx="8163">
                  <c:v>45420</c:v>
                </c:pt>
                <c:pt idx="8164">
                  <c:v>45421</c:v>
                </c:pt>
                <c:pt idx="8165">
                  <c:v>45422</c:v>
                </c:pt>
                <c:pt idx="8166">
                  <c:v>45423</c:v>
                </c:pt>
                <c:pt idx="8167">
                  <c:v>45424</c:v>
                </c:pt>
                <c:pt idx="8168">
                  <c:v>45425</c:v>
                </c:pt>
                <c:pt idx="8169">
                  <c:v>45426</c:v>
                </c:pt>
                <c:pt idx="8170">
                  <c:v>45427</c:v>
                </c:pt>
                <c:pt idx="8171">
                  <c:v>45428</c:v>
                </c:pt>
                <c:pt idx="8172">
                  <c:v>45429</c:v>
                </c:pt>
                <c:pt idx="8173">
                  <c:v>45430</c:v>
                </c:pt>
                <c:pt idx="8174">
                  <c:v>45431</c:v>
                </c:pt>
                <c:pt idx="8175">
                  <c:v>45432</c:v>
                </c:pt>
                <c:pt idx="8176">
                  <c:v>45433</c:v>
                </c:pt>
                <c:pt idx="8177">
                  <c:v>45434</c:v>
                </c:pt>
                <c:pt idx="8178">
                  <c:v>45435</c:v>
                </c:pt>
                <c:pt idx="8179">
                  <c:v>45436</c:v>
                </c:pt>
                <c:pt idx="8180">
                  <c:v>45437</c:v>
                </c:pt>
                <c:pt idx="8181">
                  <c:v>45438</c:v>
                </c:pt>
                <c:pt idx="8182">
                  <c:v>45439</c:v>
                </c:pt>
                <c:pt idx="8183">
                  <c:v>45440</c:v>
                </c:pt>
                <c:pt idx="8184">
                  <c:v>45441</c:v>
                </c:pt>
                <c:pt idx="8185">
                  <c:v>45442</c:v>
                </c:pt>
                <c:pt idx="8186">
                  <c:v>45443</c:v>
                </c:pt>
                <c:pt idx="8187">
                  <c:v>45444</c:v>
                </c:pt>
                <c:pt idx="8188">
                  <c:v>45445</c:v>
                </c:pt>
                <c:pt idx="8189">
                  <c:v>45446</c:v>
                </c:pt>
                <c:pt idx="8190">
                  <c:v>45447</c:v>
                </c:pt>
                <c:pt idx="8191">
                  <c:v>45448</c:v>
                </c:pt>
                <c:pt idx="8192">
                  <c:v>45449</c:v>
                </c:pt>
                <c:pt idx="8193">
                  <c:v>45450</c:v>
                </c:pt>
                <c:pt idx="8194">
                  <c:v>45451</c:v>
                </c:pt>
                <c:pt idx="8195">
                  <c:v>45452</c:v>
                </c:pt>
                <c:pt idx="8196">
                  <c:v>45453</c:v>
                </c:pt>
                <c:pt idx="8197">
                  <c:v>45454</c:v>
                </c:pt>
                <c:pt idx="8198">
                  <c:v>45455</c:v>
                </c:pt>
                <c:pt idx="8199">
                  <c:v>45456</c:v>
                </c:pt>
                <c:pt idx="8200">
                  <c:v>45457</c:v>
                </c:pt>
                <c:pt idx="8201">
                  <c:v>45458</c:v>
                </c:pt>
                <c:pt idx="8202">
                  <c:v>45459</c:v>
                </c:pt>
                <c:pt idx="8203">
                  <c:v>45460</c:v>
                </c:pt>
                <c:pt idx="8204">
                  <c:v>45461</c:v>
                </c:pt>
                <c:pt idx="8205">
                  <c:v>45462</c:v>
                </c:pt>
                <c:pt idx="8206">
                  <c:v>45463</c:v>
                </c:pt>
                <c:pt idx="8207">
                  <c:v>45464</c:v>
                </c:pt>
                <c:pt idx="8208">
                  <c:v>45465</c:v>
                </c:pt>
                <c:pt idx="8209">
                  <c:v>45466</c:v>
                </c:pt>
                <c:pt idx="8210">
                  <c:v>45467</c:v>
                </c:pt>
                <c:pt idx="8211">
                  <c:v>45468</c:v>
                </c:pt>
                <c:pt idx="8212">
                  <c:v>45469</c:v>
                </c:pt>
                <c:pt idx="8213">
                  <c:v>45470</c:v>
                </c:pt>
                <c:pt idx="8214">
                  <c:v>45471</c:v>
                </c:pt>
                <c:pt idx="8215">
                  <c:v>45472</c:v>
                </c:pt>
                <c:pt idx="8216">
                  <c:v>45473</c:v>
                </c:pt>
                <c:pt idx="8217">
                  <c:v>45474</c:v>
                </c:pt>
                <c:pt idx="8218">
                  <c:v>45475</c:v>
                </c:pt>
                <c:pt idx="8219">
                  <c:v>45476</c:v>
                </c:pt>
                <c:pt idx="8220">
                  <c:v>45477</c:v>
                </c:pt>
                <c:pt idx="8221">
                  <c:v>45478</c:v>
                </c:pt>
                <c:pt idx="8222">
                  <c:v>45479</c:v>
                </c:pt>
                <c:pt idx="8223">
                  <c:v>45480</c:v>
                </c:pt>
                <c:pt idx="8224">
                  <c:v>45481</c:v>
                </c:pt>
                <c:pt idx="8225">
                  <c:v>45482</c:v>
                </c:pt>
                <c:pt idx="8226">
                  <c:v>45483</c:v>
                </c:pt>
                <c:pt idx="8227">
                  <c:v>45484</c:v>
                </c:pt>
                <c:pt idx="8228">
                  <c:v>45485</c:v>
                </c:pt>
                <c:pt idx="8229">
                  <c:v>45486</c:v>
                </c:pt>
                <c:pt idx="8230">
                  <c:v>45487</c:v>
                </c:pt>
                <c:pt idx="8231">
                  <c:v>45488</c:v>
                </c:pt>
                <c:pt idx="8232">
                  <c:v>45489</c:v>
                </c:pt>
                <c:pt idx="8233">
                  <c:v>45490</c:v>
                </c:pt>
                <c:pt idx="8234">
                  <c:v>45491</c:v>
                </c:pt>
                <c:pt idx="8235">
                  <c:v>45492</c:v>
                </c:pt>
                <c:pt idx="8236">
                  <c:v>45493</c:v>
                </c:pt>
                <c:pt idx="8237">
                  <c:v>45494</c:v>
                </c:pt>
                <c:pt idx="8238">
                  <c:v>45495</c:v>
                </c:pt>
                <c:pt idx="8239">
                  <c:v>45496</c:v>
                </c:pt>
                <c:pt idx="8240">
                  <c:v>45497</c:v>
                </c:pt>
                <c:pt idx="8241">
                  <c:v>45498</c:v>
                </c:pt>
                <c:pt idx="8242">
                  <c:v>45499</c:v>
                </c:pt>
                <c:pt idx="8243">
                  <c:v>45500</c:v>
                </c:pt>
                <c:pt idx="8244">
                  <c:v>45501</c:v>
                </c:pt>
                <c:pt idx="8245">
                  <c:v>45502</c:v>
                </c:pt>
                <c:pt idx="8246">
                  <c:v>45503</c:v>
                </c:pt>
                <c:pt idx="8247">
                  <c:v>45504</c:v>
                </c:pt>
                <c:pt idx="8248">
                  <c:v>45505</c:v>
                </c:pt>
                <c:pt idx="8249">
                  <c:v>45506</c:v>
                </c:pt>
                <c:pt idx="8250">
                  <c:v>45507</c:v>
                </c:pt>
                <c:pt idx="8251">
                  <c:v>45508</c:v>
                </c:pt>
                <c:pt idx="8252">
                  <c:v>45509</c:v>
                </c:pt>
                <c:pt idx="8253">
                  <c:v>45510</c:v>
                </c:pt>
                <c:pt idx="8254">
                  <c:v>45511</c:v>
                </c:pt>
                <c:pt idx="8255">
                  <c:v>45512</c:v>
                </c:pt>
                <c:pt idx="8256">
                  <c:v>45513</c:v>
                </c:pt>
                <c:pt idx="8257">
                  <c:v>45514</c:v>
                </c:pt>
                <c:pt idx="8258">
                  <c:v>45515</c:v>
                </c:pt>
                <c:pt idx="8259">
                  <c:v>45516</c:v>
                </c:pt>
                <c:pt idx="8260">
                  <c:v>45517</c:v>
                </c:pt>
                <c:pt idx="8261">
                  <c:v>45518</c:v>
                </c:pt>
                <c:pt idx="8262">
                  <c:v>45519</c:v>
                </c:pt>
                <c:pt idx="8263">
                  <c:v>45520</c:v>
                </c:pt>
                <c:pt idx="8264">
                  <c:v>45521</c:v>
                </c:pt>
                <c:pt idx="8265">
                  <c:v>45522</c:v>
                </c:pt>
                <c:pt idx="8266">
                  <c:v>45523</c:v>
                </c:pt>
                <c:pt idx="8267">
                  <c:v>45524</c:v>
                </c:pt>
                <c:pt idx="8268">
                  <c:v>45525</c:v>
                </c:pt>
                <c:pt idx="8269">
                  <c:v>45526</c:v>
                </c:pt>
                <c:pt idx="8270">
                  <c:v>45527</c:v>
                </c:pt>
                <c:pt idx="8271">
                  <c:v>45528</c:v>
                </c:pt>
                <c:pt idx="8272">
                  <c:v>45529</c:v>
                </c:pt>
                <c:pt idx="8273">
                  <c:v>45530</c:v>
                </c:pt>
                <c:pt idx="8274">
                  <c:v>45531</c:v>
                </c:pt>
                <c:pt idx="8275">
                  <c:v>45532</c:v>
                </c:pt>
                <c:pt idx="8276">
                  <c:v>45533</c:v>
                </c:pt>
                <c:pt idx="8277">
                  <c:v>45534</c:v>
                </c:pt>
                <c:pt idx="8278">
                  <c:v>45535</c:v>
                </c:pt>
                <c:pt idx="8279">
                  <c:v>45536</c:v>
                </c:pt>
                <c:pt idx="8280">
                  <c:v>45537</c:v>
                </c:pt>
                <c:pt idx="8281">
                  <c:v>45538</c:v>
                </c:pt>
                <c:pt idx="8282">
                  <c:v>45539</c:v>
                </c:pt>
                <c:pt idx="8283">
                  <c:v>45540</c:v>
                </c:pt>
                <c:pt idx="8284">
                  <c:v>45541</c:v>
                </c:pt>
                <c:pt idx="8285">
                  <c:v>45542</c:v>
                </c:pt>
                <c:pt idx="8286">
                  <c:v>45543</c:v>
                </c:pt>
                <c:pt idx="8287">
                  <c:v>45544</c:v>
                </c:pt>
                <c:pt idx="8288">
                  <c:v>45545</c:v>
                </c:pt>
                <c:pt idx="8289">
                  <c:v>45546</c:v>
                </c:pt>
                <c:pt idx="8290">
                  <c:v>45547</c:v>
                </c:pt>
                <c:pt idx="8291">
                  <c:v>45548</c:v>
                </c:pt>
                <c:pt idx="8292">
                  <c:v>45549</c:v>
                </c:pt>
                <c:pt idx="8293">
                  <c:v>45550</c:v>
                </c:pt>
                <c:pt idx="8294">
                  <c:v>45551</c:v>
                </c:pt>
                <c:pt idx="8295">
                  <c:v>45552</c:v>
                </c:pt>
                <c:pt idx="8296">
                  <c:v>45553</c:v>
                </c:pt>
                <c:pt idx="8297">
                  <c:v>45554</c:v>
                </c:pt>
                <c:pt idx="8298">
                  <c:v>45555</c:v>
                </c:pt>
                <c:pt idx="8299">
                  <c:v>45556</c:v>
                </c:pt>
                <c:pt idx="8300">
                  <c:v>45557</c:v>
                </c:pt>
                <c:pt idx="8301">
                  <c:v>45558</c:v>
                </c:pt>
                <c:pt idx="8302">
                  <c:v>45559</c:v>
                </c:pt>
                <c:pt idx="8303">
                  <c:v>45560</c:v>
                </c:pt>
                <c:pt idx="8304">
                  <c:v>45561</c:v>
                </c:pt>
                <c:pt idx="8305">
                  <c:v>45562</c:v>
                </c:pt>
                <c:pt idx="8306">
                  <c:v>45563</c:v>
                </c:pt>
                <c:pt idx="8307">
                  <c:v>45564</c:v>
                </c:pt>
                <c:pt idx="8308">
                  <c:v>45565</c:v>
                </c:pt>
                <c:pt idx="8309">
                  <c:v>45566</c:v>
                </c:pt>
                <c:pt idx="8310">
                  <c:v>45567</c:v>
                </c:pt>
                <c:pt idx="8311">
                  <c:v>45568</c:v>
                </c:pt>
                <c:pt idx="8312">
                  <c:v>45569</c:v>
                </c:pt>
                <c:pt idx="8313">
                  <c:v>45570</c:v>
                </c:pt>
                <c:pt idx="8314">
                  <c:v>45571</c:v>
                </c:pt>
                <c:pt idx="8315">
                  <c:v>45572</c:v>
                </c:pt>
                <c:pt idx="8316">
                  <c:v>45573</c:v>
                </c:pt>
                <c:pt idx="8317">
                  <c:v>45574</c:v>
                </c:pt>
                <c:pt idx="8318">
                  <c:v>45575</c:v>
                </c:pt>
                <c:pt idx="8319">
                  <c:v>45576</c:v>
                </c:pt>
                <c:pt idx="8320">
                  <c:v>45577</c:v>
                </c:pt>
                <c:pt idx="8321">
                  <c:v>45578</c:v>
                </c:pt>
                <c:pt idx="8322">
                  <c:v>45579</c:v>
                </c:pt>
                <c:pt idx="8323">
                  <c:v>45580</c:v>
                </c:pt>
                <c:pt idx="8324">
                  <c:v>45581</c:v>
                </c:pt>
                <c:pt idx="8325">
                  <c:v>45582</c:v>
                </c:pt>
                <c:pt idx="8326">
                  <c:v>45583</c:v>
                </c:pt>
                <c:pt idx="8327">
                  <c:v>45584</c:v>
                </c:pt>
                <c:pt idx="8328">
                  <c:v>45585</c:v>
                </c:pt>
                <c:pt idx="8329">
                  <c:v>45586</c:v>
                </c:pt>
                <c:pt idx="8330">
                  <c:v>45587</c:v>
                </c:pt>
                <c:pt idx="8331">
                  <c:v>45588</c:v>
                </c:pt>
                <c:pt idx="8332">
                  <c:v>45589</c:v>
                </c:pt>
                <c:pt idx="8333">
                  <c:v>45590</c:v>
                </c:pt>
                <c:pt idx="8334">
                  <c:v>45591</c:v>
                </c:pt>
                <c:pt idx="8335">
                  <c:v>45592</c:v>
                </c:pt>
                <c:pt idx="8336">
                  <c:v>45593</c:v>
                </c:pt>
                <c:pt idx="8337">
                  <c:v>45594</c:v>
                </c:pt>
                <c:pt idx="8338">
                  <c:v>45595</c:v>
                </c:pt>
                <c:pt idx="8339">
                  <c:v>45596</c:v>
                </c:pt>
                <c:pt idx="8340">
                  <c:v>45597</c:v>
                </c:pt>
                <c:pt idx="8341">
                  <c:v>45598</c:v>
                </c:pt>
                <c:pt idx="8342">
                  <c:v>45599</c:v>
                </c:pt>
                <c:pt idx="8343">
                  <c:v>45600</c:v>
                </c:pt>
                <c:pt idx="8344">
                  <c:v>45601</c:v>
                </c:pt>
                <c:pt idx="8345">
                  <c:v>45602</c:v>
                </c:pt>
                <c:pt idx="8346">
                  <c:v>45603</c:v>
                </c:pt>
                <c:pt idx="8347">
                  <c:v>45604</c:v>
                </c:pt>
                <c:pt idx="8348">
                  <c:v>45605</c:v>
                </c:pt>
                <c:pt idx="8349">
                  <c:v>45606</c:v>
                </c:pt>
                <c:pt idx="8350">
                  <c:v>45607</c:v>
                </c:pt>
                <c:pt idx="8351">
                  <c:v>45608</c:v>
                </c:pt>
                <c:pt idx="8352">
                  <c:v>45609</c:v>
                </c:pt>
                <c:pt idx="8353">
                  <c:v>45610</c:v>
                </c:pt>
                <c:pt idx="8354">
                  <c:v>45611</c:v>
                </c:pt>
                <c:pt idx="8355">
                  <c:v>45612</c:v>
                </c:pt>
                <c:pt idx="8356">
                  <c:v>45613</c:v>
                </c:pt>
                <c:pt idx="8357">
                  <c:v>45614</c:v>
                </c:pt>
                <c:pt idx="8358">
                  <c:v>45615</c:v>
                </c:pt>
                <c:pt idx="8359">
                  <c:v>45616</c:v>
                </c:pt>
                <c:pt idx="8360">
                  <c:v>45617</c:v>
                </c:pt>
                <c:pt idx="8361">
                  <c:v>45618</c:v>
                </c:pt>
                <c:pt idx="8362">
                  <c:v>45619</c:v>
                </c:pt>
                <c:pt idx="8363">
                  <c:v>45620</c:v>
                </c:pt>
                <c:pt idx="8364">
                  <c:v>45621</c:v>
                </c:pt>
                <c:pt idx="8365">
                  <c:v>45622</c:v>
                </c:pt>
                <c:pt idx="8366">
                  <c:v>45623</c:v>
                </c:pt>
                <c:pt idx="8367">
                  <c:v>45624</c:v>
                </c:pt>
                <c:pt idx="8368">
                  <c:v>45625</c:v>
                </c:pt>
                <c:pt idx="8369">
                  <c:v>45626</c:v>
                </c:pt>
                <c:pt idx="8370">
                  <c:v>45627</c:v>
                </c:pt>
                <c:pt idx="8371">
                  <c:v>45628</c:v>
                </c:pt>
                <c:pt idx="8372">
                  <c:v>45629</c:v>
                </c:pt>
                <c:pt idx="8373">
                  <c:v>45630</c:v>
                </c:pt>
                <c:pt idx="8374">
                  <c:v>45631</c:v>
                </c:pt>
                <c:pt idx="8375">
                  <c:v>45632</c:v>
                </c:pt>
                <c:pt idx="8376">
                  <c:v>45633</c:v>
                </c:pt>
                <c:pt idx="8377">
                  <c:v>45634</c:v>
                </c:pt>
                <c:pt idx="8378">
                  <c:v>45635</c:v>
                </c:pt>
                <c:pt idx="8379">
                  <c:v>45636</c:v>
                </c:pt>
                <c:pt idx="8380">
                  <c:v>45637</c:v>
                </c:pt>
                <c:pt idx="8381">
                  <c:v>45638</c:v>
                </c:pt>
                <c:pt idx="8382">
                  <c:v>45639</c:v>
                </c:pt>
                <c:pt idx="8383">
                  <c:v>45640</c:v>
                </c:pt>
                <c:pt idx="8384">
                  <c:v>45641</c:v>
                </c:pt>
                <c:pt idx="8385">
                  <c:v>45642</c:v>
                </c:pt>
                <c:pt idx="8386">
                  <c:v>45643</c:v>
                </c:pt>
                <c:pt idx="8387">
                  <c:v>45644</c:v>
                </c:pt>
                <c:pt idx="8388">
                  <c:v>45645</c:v>
                </c:pt>
                <c:pt idx="8389">
                  <c:v>45646</c:v>
                </c:pt>
                <c:pt idx="8390">
                  <c:v>45647</c:v>
                </c:pt>
                <c:pt idx="8391">
                  <c:v>45648</c:v>
                </c:pt>
                <c:pt idx="8392">
                  <c:v>45649</c:v>
                </c:pt>
                <c:pt idx="8393">
                  <c:v>45650</c:v>
                </c:pt>
                <c:pt idx="8394">
                  <c:v>45651</c:v>
                </c:pt>
                <c:pt idx="8395">
                  <c:v>45652</c:v>
                </c:pt>
                <c:pt idx="8396">
                  <c:v>45653</c:v>
                </c:pt>
                <c:pt idx="8397">
                  <c:v>45654</c:v>
                </c:pt>
                <c:pt idx="8398">
                  <c:v>45655</c:v>
                </c:pt>
                <c:pt idx="8399">
                  <c:v>45656</c:v>
                </c:pt>
                <c:pt idx="8400">
                  <c:v>45657</c:v>
                </c:pt>
                <c:pt idx="8401">
                  <c:v>45658</c:v>
                </c:pt>
                <c:pt idx="8402">
                  <c:v>45659</c:v>
                </c:pt>
                <c:pt idx="8403">
                  <c:v>45660</c:v>
                </c:pt>
                <c:pt idx="8404">
                  <c:v>45661</c:v>
                </c:pt>
                <c:pt idx="8405">
                  <c:v>45662</c:v>
                </c:pt>
                <c:pt idx="8406">
                  <c:v>45663</c:v>
                </c:pt>
                <c:pt idx="8407">
                  <c:v>45664</c:v>
                </c:pt>
                <c:pt idx="8408">
                  <c:v>45665</c:v>
                </c:pt>
                <c:pt idx="8409">
                  <c:v>45666</c:v>
                </c:pt>
                <c:pt idx="8410">
                  <c:v>45667</c:v>
                </c:pt>
                <c:pt idx="8411">
                  <c:v>45668</c:v>
                </c:pt>
                <c:pt idx="8412">
                  <c:v>45669</c:v>
                </c:pt>
                <c:pt idx="8413">
                  <c:v>45670</c:v>
                </c:pt>
                <c:pt idx="8414">
                  <c:v>45671</c:v>
                </c:pt>
                <c:pt idx="8415">
                  <c:v>45672</c:v>
                </c:pt>
                <c:pt idx="8416">
                  <c:v>45673</c:v>
                </c:pt>
                <c:pt idx="8417">
                  <c:v>45674</c:v>
                </c:pt>
                <c:pt idx="8418">
                  <c:v>45675</c:v>
                </c:pt>
                <c:pt idx="8419">
                  <c:v>45676</c:v>
                </c:pt>
                <c:pt idx="8420">
                  <c:v>45677</c:v>
                </c:pt>
                <c:pt idx="8421">
                  <c:v>45678</c:v>
                </c:pt>
                <c:pt idx="8422">
                  <c:v>45679</c:v>
                </c:pt>
                <c:pt idx="8423">
                  <c:v>45680</c:v>
                </c:pt>
                <c:pt idx="8424">
                  <c:v>45681</c:v>
                </c:pt>
                <c:pt idx="8425">
                  <c:v>45682</c:v>
                </c:pt>
                <c:pt idx="8426">
                  <c:v>45683</c:v>
                </c:pt>
                <c:pt idx="8427">
                  <c:v>45684</c:v>
                </c:pt>
                <c:pt idx="8428">
                  <c:v>45685</c:v>
                </c:pt>
                <c:pt idx="8429">
                  <c:v>45686</c:v>
                </c:pt>
                <c:pt idx="8430">
                  <c:v>45687</c:v>
                </c:pt>
                <c:pt idx="8431">
                  <c:v>45688</c:v>
                </c:pt>
                <c:pt idx="8432">
                  <c:v>45689</c:v>
                </c:pt>
                <c:pt idx="8433">
                  <c:v>45690</c:v>
                </c:pt>
                <c:pt idx="8434">
                  <c:v>45691</c:v>
                </c:pt>
                <c:pt idx="8435">
                  <c:v>45692</c:v>
                </c:pt>
                <c:pt idx="8436">
                  <c:v>45693</c:v>
                </c:pt>
                <c:pt idx="8437">
                  <c:v>45694</c:v>
                </c:pt>
                <c:pt idx="8438">
                  <c:v>45695</c:v>
                </c:pt>
                <c:pt idx="8439">
                  <c:v>45696</c:v>
                </c:pt>
                <c:pt idx="8440">
                  <c:v>45697</c:v>
                </c:pt>
                <c:pt idx="8441">
                  <c:v>45698</c:v>
                </c:pt>
                <c:pt idx="8442">
                  <c:v>45699</c:v>
                </c:pt>
                <c:pt idx="8443">
                  <c:v>45700</c:v>
                </c:pt>
                <c:pt idx="8444">
                  <c:v>45701</c:v>
                </c:pt>
                <c:pt idx="8445">
                  <c:v>45702</c:v>
                </c:pt>
                <c:pt idx="8446">
                  <c:v>45703</c:v>
                </c:pt>
                <c:pt idx="8447">
                  <c:v>45704</c:v>
                </c:pt>
                <c:pt idx="8448">
                  <c:v>45705</c:v>
                </c:pt>
                <c:pt idx="8449">
                  <c:v>45706</c:v>
                </c:pt>
                <c:pt idx="8450">
                  <c:v>45707</c:v>
                </c:pt>
                <c:pt idx="8451">
                  <c:v>45708</c:v>
                </c:pt>
                <c:pt idx="8452">
                  <c:v>45709</c:v>
                </c:pt>
                <c:pt idx="8453">
                  <c:v>45710</c:v>
                </c:pt>
                <c:pt idx="8454">
                  <c:v>45711</c:v>
                </c:pt>
                <c:pt idx="8455">
                  <c:v>45712</c:v>
                </c:pt>
                <c:pt idx="8456">
                  <c:v>45713</c:v>
                </c:pt>
                <c:pt idx="8457">
                  <c:v>45714</c:v>
                </c:pt>
                <c:pt idx="8458">
                  <c:v>45715</c:v>
                </c:pt>
                <c:pt idx="8459">
                  <c:v>45716</c:v>
                </c:pt>
                <c:pt idx="8460">
                  <c:v>45717</c:v>
                </c:pt>
                <c:pt idx="8461">
                  <c:v>45718</c:v>
                </c:pt>
                <c:pt idx="8462">
                  <c:v>45719</c:v>
                </c:pt>
                <c:pt idx="8463">
                  <c:v>45720</c:v>
                </c:pt>
                <c:pt idx="8464">
                  <c:v>45721</c:v>
                </c:pt>
                <c:pt idx="8465">
                  <c:v>45722</c:v>
                </c:pt>
                <c:pt idx="8466">
                  <c:v>45723</c:v>
                </c:pt>
                <c:pt idx="8467">
                  <c:v>45724</c:v>
                </c:pt>
                <c:pt idx="8468">
                  <c:v>45725</c:v>
                </c:pt>
                <c:pt idx="8469">
                  <c:v>45726</c:v>
                </c:pt>
                <c:pt idx="8470">
                  <c:v>45727</c:v>
                </c:pt>
                <c:pt idx="8471">
                  <c:v>45728</c:v>
                </c:pt>
                <c:pt idx="8472">
                  <c:v>45729</c:v>
                </c:pt>
                <c:pt idx="8473">
                  <c:v>45730</c:v>
                </c:pt>
                <c:pt idx="8474">
                  <c:v>45731</c:v>
                </c:pt>
                <c:pt idx="8475">
                  <c:v>45732</c:v>
                </c:pt>
                <c:pt idx="8476">
                  <c:v>45733</c:v>
                </c:pt>
                <c:pt idx="8477">
                  <c:v>45734</c:v>
                </c:pt>
                <c:pt idx="8478">
                  <c:v>45735</c:v>
                </c:pt>
                <c:pt idx="8479">
                  <c:v>45736</c:v>
                </c:pt>
                <c:pt idx="8480">
                  <c:v>45737</c:v>
                </c:pt>
                <c:pt idx="8481">
                  <c:v>45738</c:v>
                </c:pt>
                <c:pt idx="8482">
                  <c:v>45739</c:v>
                </c:pt>
                <c:pt idx="8483">
                  <c:v>45740</c:v>
                </c:pt>
                <c:pt idx="8484">
                  <c:v>45741</c:v>
                </c:pt>
                <c:pt idx="8485">
                  <c:v>45742</c:v>
                </c:pt>
                <c:pt idx="8486">
                  <c:v>45743</c:v>
                </c:pt>
                <c:pt idx="8487">
                  <c:v>45744</c:v>
                </c:pt>
                <c:pt idx="8488">
                  <c:v>45745</c:v>
                </c:pt>
                <c:pt idx="8489">
                  <c:v>45746</c:v>
                </c:pt>
                <c:pt idx="8490">
                  <c:v>45747</c:v>
                </c:pt>
                <c:pt idx="8491">
                  <c:v>45748</c:v>
                </c:pt>
                <c:pt idx="8492">
                  <c:v>45749</c:v>
                </c:pt>
                <c:pt idx="8493">
                  <c:v>45750</c:v>
                </c:pt>
                <c:pt idx="8494">
                  <c:v>45751</c:v>
                </c:pt>
                <c:pt idx="8495">
                  <c:v>45752</c:v>
                </c:pt>
                <c:pt idx="8496">
                  <c:v>45753</c:v>
                </c:pt>
                <c:pt idx="8497">
                  <c:v>45754</c:v>
                </c:pt>
                <c:pt idx="8498">
                  <c:v>45755</c:v>
                </c:pt>
                <c:pt idx="8499">
                  <c:v>45756</c:v>
                </c:pt>
                <c:pt idx="8500">
                  <c:v>45757</c:v>
                </c:pt>
                <c:pt idx="8501">
                  <c:v>45758</c:v>
                </c:pt>
                <c:pt idx="8502">
                  <c:v>45759</c:v>
                </c:pt>
                <c:pt idx="8503">
                  <c:v>45760</c:v>
                </c:pt>
                <c:pt idx="8504">
                  <c:v>45761</c:v>
                </c:pt>
                <c:pt idx="8505">
                  <c:v>45762</c:v>
                </c:pt>
                <c:pt idx="8506">
                  <c:v>45763</c:v>
                </c:pt>
                <c:pt idx="8507">
                  <c:v>45764</c:v>
                </c:pt>
                <c:pt idx="8508">
                  <c:v>45765</c:v>
                </c:pt>
                <c:pt idx="8509">
                  <c:v>45766</c:v>
                </c:pt>
                <c:pt idx="8510">
                  <c:v>45767</c:v>
                </c:pt>
                <c:pt idx="8511">
                  <c:v>45768</c:v>
                </c:pt>
                <c:pt idx="8512">
                  <c:v>45769</c:v>
                </c:pt>
                <c:pt idx="8513">
                  <c:v>45770</c:v>
                </c:pt>
                <c:pt idx="8514">
                  <c:v>45771</c:v>
                </c:pt>
                <c:pt idx="8515">
                  <c:v>45772</c:v>
                </c:pt>
                <c:pt idx="8516">
                  <c:v>45773</c:v>
                </c:pt>
                <c:pt idx="8517">
                  <c:v>45774</c:v>
                </c:pt>
                <c:pt idx="8518">
                  <c:v>45775</c:v>
                </c:pt>
                <c:pt idx="8519">
                  <c:v>45776</c:v>
                </c:pt>
                <c:pt idx="8520">
                  <c:v>45777</c:v>
                </c:pt>
                <c:pt idx="8521">
                  <c:v>45778</c:v>
                </c:pt>
                <c:pt idx="8522">
                  <c:v>45779</c:v>
                </c:pt>
                <c:pt idx="8523">
                  <c:v>45780</c:v>
                </c:pt>
                <c:pt idx="8524">
                  <c:v>45781</c:v>
                </c:pt>
                <c:pt idx="8525">
                  <c:v>45782</c:v>
                </c:pt>
                <c:pt idx="8526">
                  <c:v>45783</c:v>
                </c:pt>
                <c:pt idx="8527">
                  <c:v>45784</c:v>
                </c:pt>
                <c:pt idx="8528">
                  <c:v>45785</c:v>
                </c:pt>
                <c:pt idx="8529">
                  <c:v>45786</c:v>
                </c:pt>
                <c:pt idx="8530">
                  <c:v>45787</c:v>
                </c:pt>
                <c:pt idx="8531">
                  <c:v>45788</c:v>
                </c:pt>
                <c:pt idx="8532">
                  <c:v>45789</c:v>
                </c:pt>
                <c:pt idx="8533">
                  <c:v>45790</c:v>
                </c:pt>
                <c:pt idx="8534">
                  <c:v>45791</c:v>
                </c:pt>
                <c:pt idx="8535">
                  <c:v>45792</c:v>
                </c:pt>
                <c:pt idx="8536">
                  <c:v>45793</c:v>
                </c:pt>
                <c:pt idx="8537">
                  <c:v>45794</c:v>
                </c:pt>
                <c:pt idx="8538">
                  <c:v>45795</c:v>
                </c:pt>
                <c:pt idx="8539">
                  <c:v>45796</c:v>
                </c:pt>
                <c:pt idx="8540">
                  <c:v>45797</c:v>
                </c:pt>
                <c:pt idx="8541">
                  <c:v>45798</c:v>
                </c:pt>
                <c:pt idx="8542">
                  <c:v>45799</c:v>
                </c:pt>
                <c:pt idx="8543">
                  <c:v>45800</c:v>
                </c:pt>
                <c:pt idx="8544">
                  <c:v>45801</c:v>
                </c:pt>
                <c:pt idx="8545">
                  <c:v>45802</c:v>
                </c:pt>
                <c:pt idx="8546">
                  <c:v>45803</c:v>
                </c:pt>
                <c:pt idx="8547">
                  <c:v>45804</c:v>
                </c:pt>
                <c:pt idx="8548">
                  <c:v>45805</c:v>
                </c:pt>
                <c:pt idx="8549">
                  <c:v>45806</c:v>
                </c:pt>
                <c:pt idx="8550">
                  <c:v>45807</c:v>
                </c:pt>
                <c:pt idx="8551">
                  <c:v>45808</c:v>
                </c:pt>
                <c:pt idx="8552">
                  <c:v>45809</c:v>
                </c:pt>
                <c:pt idx="8553">
                  <c:v>45810</c:v>
                </c:pt>
                <c:pt idx="8554">
                  <c:v>45811</c:v>
                </c:pt>
                <c:pt idx="8555">
                  <c:v>45812</c:v>
                </c:pt>
                <c:pt idx="8556">
                  <c:v>45813</c:v>
                </c:pt>
                <c:pt idx="8557">
                  <c:v>45814</c:v>
                </c:pt>
                <c:pt idx="8558">
                  <c:v>45815</c:v>
                </c:pt>
                <c:pt idx="8559">
                  <c:v>45816</c:v>
                </c:pt>
                <c:pt idx="8560">
                  <c:v>45817</c:v>
                </c:pt>
                <c:pt idx="8561">
                  <c:v>45818</c:v>
                </c:pt>
                <c:pt idx="8562">
                  <c:v>45819</c:v>
                </c:pt>
                <c:pt idx="8563">
                  <c:v>45820</c:v>
                </c:pt>
                <c:pt idx="8564">
                  <c:v>45821</c:v>
                </c:pt>
                <c:pt idx="8565">
                  <c:v>45822</c:v>
                </c:pt>
                <c:pt idx="8566">
                  <c:v>45823</c:v>
                </c:pt>
                <c:pt idx="8567">
                  <c:v>45824</c:v>
                </c:pt>
                <c:pt idx="8568">
                  <c:v>45825</c:v>
                </c:pt>
                <c:pt idx="8569">
                  <c:v>45826</c:v>
                </c:pt>
                <c:pt idx="8570">
                  <c:v>45827</c:v>
                </c:pt>
                <c:pt idx="8571">
                  <c:v>45828</c:v>
                </c:pt>
                <c:pt idx="8572">
                  <c:v>45829</c:v>
                </c:pt>
                <c:pt idx="8573">
                  <c:v>45830</c:v>
                </c:pt>
                <c:pt idx="8574">
                  <c:v>45831</c:v>
                </c:pt>
                <c:pt idx="8575">
                  <c:v>45832</c:v>
                </c:pt>
                <c:pt idx="8576">
                  <c:v>45833</c:v>
                </c:pt>
                <c:pt idx="8577">
                  <c:v>45834</c:v>
                </c:pt>
                <c:pt idx="8578">
                  <c:v>45835</c:v>
                </c:pt>
                <c:pt idx="8579">
                  <c:v>45836</c:v>
                </c:pt>
                <c:pt idx="8580">
                  <c:v>45837</c:v>
                </c:pt>
                <c:pt idx="8581">
                  <c:v>45838</c:v>
                </c:pt>
                <c:pt idx="8582">
                  <c:v>45839</c:v>
                </c:pt>
                <c:pt idx="8583">
                  <c:v>45840</c:v>
                </c:pt>
                <c:pt idx="8584">
                  <c:v>45841</c:v>
                </c:pt>
                <c:pt idx="8585">
                  <c:v>45842</c:v>
                </c:pt>
                <c:pt idx="8586">
                  <c:v>45843</c:v>
                </c:pt>
                <c:pt idx="8587">
                  <c:v>45844</c:v>
                </c:pt>
                <c:pt idx="8588">
                  <c:v>45845</c:v>
                </c:pt>
                <c:pt idx="8589">
                  <c:v>45846</c:v>
                </c:pt>
                <c:pt idx="8590">
                  <c:v>45847</c:v>
                </c:pt>
                <c:pt idx="8591">
                  <c:v>45848</c:v>
                </c:pt>
                <c:pt idx="8592">
                  <c:v>45849</c:v>
                </c:pt>
                <c:pt idx="8593">
                  <c:v>45850</c:v>
                </c:pt>
                <c:pt idx="8594">
                  <c:v>45851</c:v>
                </c:pt>
                <c:pt idx="8595">
                  <c:v>45852</c:v>
                </c:pt>
                <c:pt idx="8596">
                  <c:v>45853</c:v>
                </c:pt>
                <c:pt idx="8597">
                  <c:v>45854</c:v>
                </c:pt>
                <c:pt idx="8598">
                  <c:v>45855</c:v>
                </c:pt>
                <c:pt idx="8599">
                  <c:v>45856</c:v>
                </c:pt>
                <c:pt idx="8600">
                  <c:v>45857</c:v>
                </c:pt>
                <c:pt idx="8601">
                  <c:v>45858</c:v>
                </c:pt>
                <c:pt idx="8602">
                  <c:v>45859</c:v>
                </c:pt>
                <c:pt idx="8603">
                  <c:v>45860</c:v>
                </c:pt>
                <c:pt idx="8604">
                  <c:v>45861</c:v>
                </c:pt>
                <c:pt idx="8605">
                  <c:v>45862</c:v>
                </c:pt>
                <c:pt idx="8606">
                  <c:v>45863</c:v>
                </c:pt>
                <c:pt idx="8607">
                  <c:v>45864</c:v>
                </c:pt>
                <c:pt idx="8608">
                  <c:v>45865</c:v>
                </c:pt>
                <c:pt idx="8609">
                  <c:v>45866</c:v>
                </c:pt>
                <c:pt idx="8610">
                  <c:v>45867</c:v>
                </c:pt>
                <c:pt idx="8611">
                  <c:v>45868</c:v>
                </c:pt>
                <c:pt idx="8612">
                  <c:v>45869</c:v>
                </c:pt>
                <c:pt idx="8613">
                  <c:v>45870</c:v>
                </c:pt>
                <c:pt idx="8614">
                  <c:v>45871</c:v>
                </c:pt>
                <c:pt idx="8615">
                  <c:v>45872</c:v>
                </c:pt>
                <c:pt idx="8616">
                  <c:v>45873</c:v>
                </c:pt>
                <c:pt idx="8617">
                  <c:v>45874</c:v>
                </c:pt>
                <c:pt idx="8618">
                  <c:v>45875</c:v>
                </c:pt>
                <c:pt idx="8619">
                  <c:v>45876</c:v>
                </c:pt>
                <c:pt idx="8620">
                  <c:v>45877</c:v>
                </c:pt>
                <c:pt idx="8621">
                  <c:v>45878</c:v>
                </c:pt>
                <c:pt idx="8622">
                  <c:v>45879</c:v>
                </c:pt>
                <c:pt idx="8623">
                  <c:v>45880</c:v>
                </c:pt>
                <c:pt idx="8624">
                  <c:v>45881</c:v>
                </c:pt>
                <c:pt idx="8625">
                  <c:v>45882</c:v>
                </c:pt>
                <c:pt idx="8626">
                  <c:v>45883</c:v>
                </c:pt>
                <c:pt idx="8627">
                  <c:v>45884</c:v>
                </c:pt>
                <c:pt idx="8628">
                  <c:v>45885</c:v>
                </c:pt>
                <c:pt idx="8629">
                  <c:v>45886</c:v>
                </c:pt>
                <c:pt idx="8630">
                  <c:v>45887</c:v>
                </c:pt>
                <c:pt idx="8631">
                  <c:v>45888</c:v>
                </c:pt>
                <c:pt idx="8632">
                  <c:v>45889</c:v>
                </c:pt>
                <c:pt idx="8633">
                  <c:v>45890</c:v>
                </c:pt>
                <c:pt idx="8634">
                  <c:v>45891</c:v>
                </c:pt>
                <c:pt idx="8635">
                  <c:v>45892</c:v>
                </c:pt>
                <c:pt idx="8636">
                  <c:v>45893</c:v>
                </c:pt>
                <c:pt idx="8637">
                  <c:v>45894</c:v>
                </c:pt>
                <c:pt idx="8638">
                  <c:v>45895</c:v>
                </c:pt>
                <c:pt idx="8639">
                  <c:v>45896</c:v>
                </c:pt>
                <c:pt idx="8640">
                  <c:v>45897</c:v>
                </c:pt>
                <c:pt idx="8641">
                  <c:v>45898</c:v>
                </c:pt>
                <c:pt idx="8642">
                  <c:v>45899</c:v>
                </c:pt>
                <c:pt idx="8643">
                  <c:v>45900</c:v>
                </c:pt>
                <c:pt idx="8644">
                  <c:v>45901</c:v>
                </c:pt>
                <c:pt idx="8645">
                  <c:v>45902</c:v>
                </c:pt>
                <c:pt idx="8646">
                  <c:v>45903</c:v>
                </c:pt>
                <c:pt idx="8647">
                  <c:v>45904</c:v>
                </c:pt>
                <c:pt idx="8648">
                  <c:v>45905</c:v>
                </c:pt>
                <c:pt idx="8649">
                  <c:v>45906</c:v>
                </c:pt>
                <c:pt idx="8650">
                  <c:v>45907</c:v>
                </c:pt>
                <c:pt idx="8651">
                  <c:v>45908</c:v>
                </c:pt>
                <c:pt idx="8652">
                  <c:v>45909</c:v>
                </c:pt>
                <c:pt idx="8653">
                  <c:v>45910</c:v>
                </c:pt>
                <c:pt idx="8654">
                  <c:v>45911</c:v>
                </c:pt>
                <c:pt idx="8655">
                  <c:v>45912</c:v>
                </c:pt>
                <c:pt idx="8656">
                  <c:v>45913</c:v>
                </c:pt>
                <c:pt idx="8657">
                  <c:v>45914</c:v>
                </c:pt>
                <c:pt idx="8658">
                  <c:v>45915</c:v>
                </c:pt>
                <c:pt idx="8659">
                  <c:v>45916</c:v>
                </c:pt>
                <c:pt idx="8660">
                  <c:v>45917</c:v>
                </c:pt>
                <c:pt idx="8661">
                  <c:v>45918</c:v>
                </c:pt>
                <c:pt idx="8662">
                  <c:v>45919</c:v>
                </c:pt>
                <c:pt idx="8663">
                  <c:v>45920</c:v>
                </c:pt>
                <c:pt idx="8664">
                  <c:v>45921</c:v>
                </c:pt>
                <c:pt idx="8665">
                  <c:v>45922</c:v>
                </c:pt>
                <c:pt idx="8666">
                  <c:v>45923</c:v>
                </c:pt>
                <c:pt idx="8667">
                  <c:v>45924</c:v>
                </c:pt>
                <c:pt idx="8668">
                  <c:v>45925</c:v>
                </c:pt>
                <c:pt idx="8669">
                  <c:v>45926</c:v>
                </c:pt>
                <c:pt idx="8670">
                  <c:v>45927</c:v>
                </c:pt>
                <c:pt idx="8671">
                  <c:v>45928</c:v>
                </c:pt>
                <c:pt idx="8672">
                  <c:v>45929</c:v>
                </c:pt>
                <c:pt idx="8673">
                  <c:v>45930</c:v>
                </c:pt>
                <c:pt idx="8674">
                  <c:v>45931</c:v>
                </c:pt>
                <c:pt idx="8675">
                  <c:v>45932</c:v>
                </c:pt>
                <c:pt idx="8676">
                  <c:v>45933</c:v>
                </c:pt>
                <c:pt idx="8677">
                  <c:v>45934</c:v>
                </c:pt>
                <c:pt idx="8678">
                  <c:v>45935</c:v>
                </c:pt>
                <c:pt idx="8679">
                  <c:v>45936</c:v>
                </c:pt>
                <c:pt idx="8680">
                  <c:v>45937</c:v>
                </c:pt>
                <c:pt idx="8681">
                  <c:v>45938</c:v>
                </c:pt>
                <c:pt idx="8682">
                  <c:v>45939</c:v>
                </c:pt>
                <c:pt idx="8683">
                  <c:v>45940</c:v>
                </c:pt>
                <c:pt idx="8684">
                  <c:v>45941</c:v>
                </c:pt>
                <c:pt idx="8685">
                  <c:v>45942</c:v>
                </c:pt>
                <c:pt idx="8686">
                  <c:v>45943</c:v>
                </c:pt>
                <c:pt idx="8687">
                  <c:v>45944</c:v>
                </c:pt>
                <c:pt idx="8688">
                  <c:v>45945</c:v>
                </c:pt>
                <c:pt idx="8689">
                  <c:v>45946</c:v>
                </c:pt>
                <c:pt idx="8690">
                  <c:v>45947</c:v>
                </c:pt>
                <c:pt idx="8691">
                  <c:v>45948</c:v>
                </c:pt>
                <c:pt idx="8692">
                  <c:v>45949</c:v>
                </c:pt>
                <c:pt idx="8693">
                  <c:v>45950</c:v>
                </c:pt>
                <c:pt idx="8694">
                  <c:v>45951</c:v>
                </c:pt>
                <c:pt idx="8695">
                  <c:v>45952</c:v>
                </c:pt>
                <c:pt idx="8696">
                  <c:v>45953</c:v>
                </c:pt>
                <c:pt idx="8697">
                  <c:v>45954</c:v>
                </c:pt>
                <c:pt idx="8698">
                  <c:v>45955</c:v>
                </c:pt>
                <c:pt idx="8699">
                  <c:v>45956</c:v>
                </c:pt>
                <c:pt idx="8700">
                  <c:v>45957</c:v>
                </c:pt>
                <c:pt idx="8701">
                  <c:v>45958</c:v>
                </c:pt>
                <c:pt idx="8702">
                  <c:v>45959</c:v>
                </c:pt>
                <c:pt idx="8703">
                  <c:v>45960</c:v>
                </c:pt>
                <c:pt idx="8704">
                  <c:v>45961</c:v>
                </c:pt>
                <c:pt idx="8705">
                  <c:v>45962</c:v>
                </c:pt>
                <c:pt idx="8706">
                  <c:v>45963</c:v>
                </c:pt>
                <c:pt idx="8707">
                  <c:v>45964</c:v>
                </c:pt>
                <c:pt idx="8708">
                  <c:v>45965</c:v>
                </c:pt>
                <c:pt idx="8709">
                  <c:v>45966</c:v>
                </c:pt>
                <c:pt idx="8710">
                  <c:v>45967</c:v>
                </c:pt>
                <c:pt idx="8711">
                  <c:v>45968</c:v>
                </c:pt>
                <c:pt idx="8712">
                  <c:v>45969</c:v>
                </c:pt>
                <c:pt idx="8713">
                  <c:v>45970</c:v>
                </c:pt>
                <c:pt idx="8714">
                  <c:v>45971</c:v>
                </c:pt>
                <c:pt idx="8715">
                  <c:v>45972</c:v>
                </c:pt>
                <c:pt idx="8716">
                  <c:v>45973</c:v>
                </c:pt>
                <c:pt idx="8717">
                  <c:v>45974</c:v>
                </c:pt>
                <c:pt idx="8718">
                  <c:v>45975</c:v>
                </c:pt>
                <c:pt idx="8719">
                  <c:v>45976</c:v>
                </c:pt>
                <c:pt idx="8720">
                  <c:v>45977</c:v>
                </c:pt>
                <c:pt idx="8721">
                  <c:v>45978</c:v>
                </c:pt>
                <c:pt idx="8722">
                  <c:v>45979</c:v>
                </c:pt>
                <c:pt idx="8723">
                  <c:v>45980</c:v>
                </c:pt>
                <c:pt idx="8724">
                  <c:v>45981</c:v>
                </c:pt>
                <c:pt idx="8725">
                  <c:v>45982</c:v>
                </c:pt>
                <c:pt idx="8726">
                  <c:v>45983</c:v>
                </c:pt>
                <c:pt idx="8727">
                  <c:v>45984</c:v>
                </c:pt>
                <c:pt idx="8728">
                  <c:v>45985</c:v>
                </c:pt>
                <c:pt idx="8729">
                  <c:v>45986</c:v>
                </c:pt>
                <c:pt idx="8730">
                  <c:v>45987</c:v>
                </c:pt>
                <c:pt idx="8731">
                  <c:v>45988</c:v>
                </c:pt>
                <c:pt idx="8732">
                  <c:v>45989</c:v>
                </c:pt>
                <c:pt idx="8733">
                  <c:v>45990</c:v>
                </c:pt>
                <c:pt idx="8734">
                  <c:v>45991</c:v>
                </c:pt>
                <c:pt idx="8735">
                  <c:v>45992</c:v>
                </c:pt>
                <c:pt idx="8736">
                  <c:v>45993</c:v>
                </c:pt>
                <c:pt idx="8737">
                  <c:v>45994</c:v>
                </c:pt>
                <c:pt idx="8738">
                  <c:v>45995</c:v>
                </c:pt>
                <c:pt idx="8739">
                  <c:v>45996</c:v>
                </c:pt>
                <c:pt idx="8740">
                  <c:v>45997</c:v>
                </c:pt>
                <c:pt idx="8741">
                  <c:v>45998</c:v>
                </c:pt>
                <c:pt idx="8742">
                  <c:v>45999</c:v>
                </c:pt>
                <c:pt idx="8743">
                  <c:v>46000</c:v>
                </c:pt>
                <c:pt idx="8744">
                  <c:v>46001</c:v>
                </c:pt>
                <c:pt idx="8745">
                  <c:v>46002</c:v>
                </c:pt>
                <c:pt idx="8746">
                  <c:v>46003</c:v>
                </c:pt>
                <c:pt idx="8747">
                  <c:v>46004</c:v>
                </c:pt>
                <c:pt idx="8748">
                  <c:v>46005</c:v>
                </c:pt>
                <c:pt idx="8749">
                  <c:v>46006</c:v>
                </c:pt>
                <c:pt idx="8750">
                  <c:v>46007</c:v>
                </c:pt>
                <c:pt idx="8751">
                  <c:v>46008</c:v>
                </c:pt>
                <c:pt idx="8752">
                  <c:v>46009</c:v>
                </c:pt>
                <c:pt idx="8753">
                  <c:v>46010</c:v>
                </c:pt>
                <c:pt idx="8754">
                  <c:v>46011</c:v>
                </c:pt>
                <c:pt idx="8755">
                  <c:v>46012</c:v>
                </c:pt>
                <c:pt idx="8756">
                  <c:v>46013</c:v>
                </c:pt>
                <c:pt idx="8757">
                  <c:v>46014</c:v>
                </c:pt>
                <c:pt idx="8758">
                  <c:v>46015</c:v>
                </c:pt>
                <c:pt idx="8759">
                  <c:v>46016</c:v>
                </c:pt>
                <c:pt idx="8760">
                  <c:v>46017</c:v>
                </c:pt>
                <c:pt idx="8761">
                  <c:v>46018</c:v>
                </c:pt>
                <c:pt idx="8762">
                  <c:v>46019</c:v>
                </c:pt>
                <c:pt idx="8763">
                  <c:v>46020</c:v>
                </c:pt>
                <c:pt idx="8764">
                  <c:v>46021</c:v>
                </c:pt>
                <c:pt idx="8765">
                  <c:v>46022</c:v>
                </c:pt>
                <c:pt idx="8766">
                  <c:v>46023</c:v>
                </c:pt>
                <c:pt idx="8767">
                  <c:v>46024</c:v>
                </c:pt>
                <c:pt idx="8768">
                  <c:v>46025</c:v>
                </c:pt>
                <c:pt idx="8769">
                  <c:v>46026</c:v>
                </c:pt>
                <c:pt idx="8770">
                  <c:v>46027</c:v>
                </c:pt>
                <c:pt idx="8771">
                  <c:v>46028</c:v>
                </c:pt>
                <c:pt idx="8772">
                  <c:v>46029</c:v>
                </c:pt>
                <c:pt idx="8773">
                  <c:v>46030</c:v>
                </c:pt>
                <c:pt idx="8774">
                  <c:v>46031</c:v>
                </c:pt>
                <c:pt idx="8775">
                  <c:v>46032</c:v>
                </c:pt>
                <c:pt idx="8776">
                  <c:v>46033</c:v>
                </c:pt>
                <c:pt idx="8777">
                  <c:v>46034</c:v>
                </c:pt>
                <c:pt idx="8778">
                  <c:v>46035</c:v>
                </c:pt>
                <c:pt idx="8779">
                  <c:v>46036</c:v>
                </c:pt>
                <c:pt idx="8780">
                  <c:v>46037</c:v>
                </c:pt>
                <c:pt idx="8781">
                  <c:v>46038</c:v>
                </c:pt>
                <c:pt idx="8782">
                  <c:v>46039</c:v>
                </c:pt>
                <c:pt idx="8783">
                  <c:v>46040</c:v>
                </c:pt>
                <c:pt idx="8784">
                  <c:v>46041</c:v>
                </c:pt>
                <c:pt idx="8785">
                  <c:v>46042</c:v>
                </c:pt>
                <c:pt idx="8786">
                  <c:v>46043</c:v>
                </c:pt>
                <c:pt idx="8787">
                  <c:v>46044</c:v>
                </c:pt>
                <c:pt idx="8788">
                  <c:v>46045</c:v>
                </c:pt>
                <c:pt idx="8789">
                  <c:v>46046</c:v>
                </c:pt>
                <c:pt idx="8790">
                  <c:v>46047</c:v>
                </c:pt>
                <c:pt idx="8791">
                  <c:v>46048</c:v>
                </c:pt>
                <c:pt idx="8792">
                  <c:v>46049</c:v>
                </c:pt>
                <c:pt idx="8793">
                  <c:v>46050</c:v>
                </c:pt>
                <c:pt idx="8794">
                  <c:v>46051</c:v>
                </c:pt>
                <c:pt idx="8795">
                  <c:v>46052</c:v>
                </c:pt>
                <c:pt idx="8796">
                  <c:v>46053</c:v>
                </c:pt>
                <c:pt idx="8797">
                  <c:v>46054</c:v>
                </c:pt>
                <c:pt idx="8798">
                  <c:v>46055</c:v>
                </c:pt>
                <c:pt idx="8799">
                  <c:v>46056</c:v>
                </c:pt>
                <c:pt idx="8800">
                  <c:v>46057</c:v>
                </c:pt>
                <c:pt idx="8801">
                  <c:v>46058</c:v>
                </c:pt>
                <c:pt idx="8802">
                  <c:v>46059</c:v>
                </c:pt>
                <c:pt idx="8803">
                  <c:v>46060</c:v>
                </c:pt>
                <c:pt idx="8804">
                  <c:v>46061</c:v>
                </c:pt>
                <c:pt idx="8805">
                  <c:v>46062</c:v>
                </c:pt>
                <c:pt idx="8806">
                  <c:v>46063</c:v>
                </c:pt>
                <c:pt idx="8807">
                  <c:v>46064</c:v>
                </c:pt>
                <c:pt idx="8808">
                  <c:v>46065</c:v>
                </c:pt>
                <c:pt idx="8809">
                  <c:v>46066</c:v>
                </c:pt>
                <c:pt idx="8810">
                  <c:v>46067</c:v>
                </c:pt>
                <c:pt idx="8811">
                  <c:v>46068</c:v>
                </c:pt>
                <c:pt idx="8812">
                  <c:v>46069</c:v>
                </c:pt>
                <c:pt idx="8813">
                  <c:v>46070</c:v>
                </c:pt>
                <c:pt idx="8814">
                  <c:v>46071</c:v>
                </c:pt>
                <c:pt idx="8815">
                  <c:v>46072</c:v>
                </c:pt>
                <c:pt idx="8816">
                  <c:v>46073</c:v>
                </c:pt>
                <c:pt idx="8817">
                  <c:v>46074</c:v>
                </c:pt>
                <c:pt idx="8818">
                  <c:v>46075</c:v>
                </c:pt>
                <c:pt idx="8819">
                  <c:v>46076</c:v>
                </c:pt>
                <c:pt idx="8820">
                  <c:v>46077</c:v>
                </c:pt>
                <c:pt idx="8821">
                  <c:v>46078</c:v>
                </c:pt>
                <c:pt idx="8822">
                  <c:v>46079</c:v>
                </c:pt>
                <c:pt idx="8823">
                  <c:v>46080</c:v>
                </c:pt>
                <c:pt idx="8824">
                  <c:v>46081</c:v>
                </c:pt>
                <c:pt idx="8825">
                  <c:v>46082</c:v>
                </c:pt>
                <c:pt idx="8826">
                  <c:v>46083</c:v>
                </c:pt>
                <c:pt idx="8827">
                  <c:v>46084</c:v>
                </c:pt>
                <c:pt idx="8828">
                  <c:v>46085</c:v>
                </c:pt>
                <c:pt idx="8829">
                  <c:v>46086</c:v>
                </c:pt>
                <c:pt idx="8830">
                  <c:v>46087</c:v>
                </c:pt>
                <c:pt idx="8831">
                  <c:v>46088</c:v>
                </c:pt>
                <c:pt idx="8832">
                  <c:v>46089</c:v>
                </c:pt>
                <c:pt idx="8833">
                  <c:v>46090</c:v>
                </c:pt>
                <c:pt idx="8834">
                  <c:v>46091</c:v>
                </c:pt>
                <c:pt idx="8835">
                  <c:v>46092</c:v>
                </c:pt>
                <c:pt idx="8836">
                  <c:v>46093</c:v>
                </c:pt>
                <c:pt idx="8837">
                  <c:v>46094</c:v>
                </c:pt>
                <c:pt idx="8838">
                  <c:v>46095</c:v>
                </c:pt>
                <c:pt idx="8839">
                  <c:v>46096</c:v>
                </c:pt>
                <c:pt idx="8840">
                  <c:v>46097</c:v>
                </c:pt>
                <c:pt idx="8841">
                  <c:v>46098</c:v>
                </c:pt>
                <c:pt idx="8842">
                  <c:v>46099</c:v>
                </c:pt>
                <c:pt idx="8843">
                  <c:v>46100</c:v>
                </c:pt>
                <c:pt idx="8844">
                  <c:v>46101</c:v>
                </c:pt>
                <c:pt idx="8845">
                  <c:v>46102</c:v>
                </c:pt>
                <c:pt idx="8846">
                  <c:v>46103</c:v>
                </c:pt>
                <c:pt idx="8847">
                  <c:v>46104</c:v>
                </c:pt>
                <c:pt idx="8848">
                  <c:v>46105</c:v>
                </c:pt>
                <c:pt idx="8849">
                  <c:v>46106</c:v>
                </c:pt>
                <c:pt idx="8850">
                  <c:v>46107</c:v>
                </c:pt>
                <c:pt idx="8851">
                  <c:v>46108</c:v>
                </c:pt>
                <c:pt idx="8852">
                  <c:v>46109</c:v>
                </c:pt>
                <c:pt idx="8853">
                  <c:v>46110</c:v>
                </c:pt>
                <c:pt idx="8854">
                  <c:v>46111</c:v>
                </c:pt>
                <c:pt idx="8855">
                  <c:v>46112</c:v>
                </c:pt>
                <c:pt idx="8856">
                  <c:v>46113</c:v>
                </c:pt>
                <c:pt idx="8857">
                  <c:v>46114</c:v>
                </c:pt>
                <c:pt idx="8858">
                  <c:v>46115</c:v>
                </c:pt>
                <c:pt idx="8859">
                  <c:v>46116</c:v>
                </c:pt>
                <c:pt idx="8860">
                  <c:v>46117</c:v>
                </c:pt>
                <c:pt idx="8861">
                  <c:v>46118</c:v>
                </c:pt>
                <c:pt idx="8862">
                  <c:v>46119</c:v>
                </c:pt>
                <c:pt idx="8863">
                  <c:v>46120</c:v>
                </c:pt>
                <c:pt idx="8864">
                  <c:v>46121</c:v>
                </c:pt>
                <c:pt idx="8865">
                  <c:v>46122</c:v>
                </c:pt>
                <c:pt idx="8866">
                  <c:v>46123</c:v>
                </c:pt>
                <c:pt idx="8867">
                  <c:v>46124</c:v>
                </c:pt>
                <c:pt idx="8868">
                  <c:v>46125</c:v>
                </c:pt>
                <c:pt idx="8869">
                  <c:v>46126</c:v>
                </c:pt>
                <c:pt idx="8870">
                  <c:v>46127</c:v>
                </c:pt>
                <c:pt idx="8871">
                  <c:v>46128</c:v>
                </c:pt>
                <c:pt idx="8872">
                  <c:v>46129</c:v>
                </c:pt>
                <c:pt idx="8873">
                  <c:v>46130</c:v>
                </c:pt>
                <c:pt idx="8874">
                  <c:v>46131</c:v>
                </c:pt>
                <c:pt idx="8875">
                  <c:v>46132</c:v>
                </c:pt>
                <c:pt idx="8876">
                  <c:v>46133</c:v>
                </c:pt>
                <c:pt idx="8877">
                  <c:v>46134</c:v>
                </c:pt>
                <c:pt idx="8878">
                  <c:v>46135</c:v>
                </c:pt>
                <c:pt idx="8879">
                  <c:v>46136</c:v>
                </c:pt>
                <c:pt idx="8880">
                  <c:v>46137</c:v>
                </c:pt>
                <c:pt idx="8881">
                  <c:v>46138</c:v>
                </c:pt>
                <c:pt idx="8882">
                  <c:v>46139</c:v>
                </c:pt>
                <c:pt idx="8883">
                  <c:v>46140</c:v>
                </c:pt>
                <c:pt idx="8884">
                  <c:v>46141</c:v>
                </c:pt>
                <c:pt idx="8885">
                  <c:v>46142</c:v>
                </c:pt>
                <c:pt idx="8886">
                  <c:v>46143</c:v>
                </c:pt>
                <c:pt idx="8887">
                  <c:v>46144</c:v>
                </c:pt>
                <c:pt idx="8888">
                  <c:v>46145</c:v>
                </c:pt>
                <c:pt idx="8889">
                  <c:v>46146</c:v>
                </c:pt>
                <c:pt idx="8890">
                  <c:v>46147</c:v>
                </c:pt>
                <c:pt idx="8891">
                  <c:v>46148</c:v>
                </c:pt>
                <c:pt idx="8892">
                  <c:v>46149</c:v>
                </c:pt>
                <c:pt idx="8893">
                  <c:v>46150</c:v>
                </c:pt>
                <c:pt idx="8894">
                  <c:v>46151</c:v>
                </c:pt>
                <c:pt idx="8895">
                  <c:v>46152</c:v>
                </c:pt>
                <c:pt idx="8896">
                  <c:v>46153</c:v>
                </c:pt>
                <c:pt idx="8897">
                  <c:v>46154</c:v>
                </c:pt>
                <c:pt idx="8898">
                  <c:v>46155</c:v>
                </c:pt>
                <c:pt idx="8899">
                  <c:v>46156</c:v>
                </c:pt>
                <c:pt idx="8900">
                  <c:v>46157</c:v>
                </c:pt>
                <c:pt idx="8901">
                  <c:v>46158</c:v>
                </c:pt>
                <c:pt idx="8902">
                  <c:v>46159</c:v>
                </c:pt>
                <c:pt idx="8903">
                  <c:v>46160</c:v>
                </c:pt>
                <c:pt idx="8904">
                  <c:v>46161</c:v>
                </c:pt>
                <c:pt idx="8905">
                  <c:v>46162</c:v>
                </c:pt>
                <c:pt idx="8906">
                  <c:v>46163</c:v>
                </c:pt>
                <c:pt idx="8907">
                  <c:v>46164</c:v>
                </c:pt>
                <c:pt idx="8908">
                  <c:v>46165</c:v>
                </c:pt>
                <c:pt idx="8909">
                  <c:v>46166</c:v>
                </c:pt>
                <c:pt idx="8910">
                  <c:v>46167</c:v>
                </c:pt>
                <c:pt idx="8911">
                  <c:v>46168</c:v>
                </c:pt>
                <c:pt idx="8912">
                  <c:v>46169</c:v>
                </c:pt>
                <c:pt idx="8913">
                  <c:v>46170</c:v>
                </c:pt>
                <c:pt idx="8914">
                  <c:v>46171</c:v>
                </c:pt>
                <c:pt idx="8915">
                  <c:v>46172</c:v>
                </c:pt>
                <c:pt idx="8916">
                  <c:v>46173</c:v>
                </c:pt>
                <c:pt idx="8917">
                  <c:v>46174</c:v>
                </c:pt>
                <c:pt idx="8918">
                  <c:v>46175</c:v>
                </c:pt>
                <c:pt idx="8919">
                  <c:v>46176</c:v>
                </c:pt>
                <c:pt idx="8920">
                  <c:v>46177</c:v>
                </c:pt>
                <c:pt idx="8921">
                  <c:v>46178</c:v>
                </c:pt>
                <c:pt idx="8922">
                  <c:v>46179</c:v>
                </c:pt>
                <c:pt idx="8923">
                  <c:v>46180</c:v>
                </c:pt>
                <c:pt idx="8924">
                  <c:v>46181</c:v>
                </c:pt>
                <c:pt idx="8925">
                  <c:v>46182</c:v>
                </c:pt>
                <c:pt idx="8926">
                  <c:v>46183</c:v>
                </c:pt>
                <c:pt idx="8927">
                  <c:v>46184</c:v>
                </c:pt>
                <c:pt idx="8928">
                  <c:v>46185</c:v>
                </c:pt>
                <c:pt idx="8929">
                  <c:v>46186</c:v>
                </c:pt>
                <c:pt idx="8930">
                  <c:v>46187</c:v>
                </c:pt>
                <c:pt idx="8931">
                  <c:v>46188</c:v>
                </c:pt>
                <c:pt idx="8932">
                  <c:v>46189</c:v>
                </c:pt>
                <c:pt idx="8933">
                  <c:v>46190</c:v>
                </c:pt>
                <c:pt idx="8934">
                  <c:v>46191</c:v>
                </c:pt>
                <c:pt idx="8935">
                  <c:v>46192</c:v>
                </c:pt>
                <c:pt idx="8936">
                  <c:v>46193</c:v>
                </c:pt>
                <c:pt idx="8937">
                  <c:v>46194</c:v>
                </c:pt>
                <c:pt idx="8938">
                  <c:v>46195</c:v>
                </c:pt>
                <c:pt idx="8939">
                  <c:v>46196</c:v>
                </c:pt>
                <c:pt idx="8940">
                  <c:v>46197</c:v>
                </c:pt>
                <c:pt idx="8941">
                  <c:v>46198</c:v>
                </c:pt>
                <c:pt idx="8942">
                  <c:v>46199</c:v>
                </c:pt>
                <c:pt idx="8943">
                  <c:v>46200</c:v>
                </c:pt>
                <c:pt idx="8944">
                  <c:v>46201</c:v>
                </c:pt>
                <c:pt idx="8945">
                  <c:v>46202</c:v>
                </c:pt>
                <c:pt idx="8946">
                  <c:v>46203</c:v>
                </c:pt>
                <c:pt idx="8947">
                  <c:v>46204</c:v>
                </c:pt>
                <c:pt idx="8948">
                  <c:v>46205</c:v>
                </c:pt>
                <c:pt idx="8949">
                  <c:v>46206</c:v>
                </c:pt>
                <c:pt idx="8950">
                  <c:v>46207</c:v>
                </c:pt>
                <c:pt idx="8951">
                  <c:v>46208</c:v>
                </c:pt>
                <c:pt idx="8952">
                  <c:v>46209</c:v>
                </c:pt>
                <c:pt idx="8953">
                  <c:v>46210</c:v>
                </c:pt>
                <c:pt idx="8954">
                  <c:v>46211</c:v>
                </c:pt>
                <c:pt idx="8955">
                  <c:v>46212</c:v>
                </c:pt>
                <c:pt idx="8956">
                  <c:v>46213</c:v>
                </c:pt>
                <c:pt idx="8957">
                  <c:v>46214</c:v>
                </c:pt>
                <c:pt idx="8958">
                  <c:v>46215</c:v>
                </c:pt>
                <c:pt idx="8959">
                  <c:v>46216</c:v>
                </c:pt>
                <c:pt idx="8960">
                  <c:v>46217</c:v>
                </c:pt>
                <c:pt idx="8961">
                  <c:v>46218</c:v>
                </c:pt>
                <c:pt idx="8962">
                  <c:v>46219</c:v>
                </c:pt>
                <c:pt idx="8963">
                  <c:v>46220</c:v>
                </c:pt>
                <c:pt idx="8964">
                  <c:v>46221</c:v>
                </c:pt>
                <c:pt idx="8965">
                  <c:v>46222</c:v>
                </c:pt>
                <c:pt idx="8966">
                  <c:v>46223</c:v>
                </c:pt>
                <c:pt idx="8967">
                  <c:v>46224</c:v>
                </c:pt>
                <c:pt idx="8968">
                  <c:v>46225</c:v>
                </c:pt>
                <c:pt idx="8969">
                  <c:v>46226</c:v>
                </c:pt>
                <c:pt idx="8970">
                  <c:v>46227</c:v>
                </c:pt>
                <c:pt idx="8971">
                  <c:v>46228</c:v>
                </c:pt>
                <c:pt idx="8972">
                  <c:v>46229</c:v>
                </c:pt>
                <c:pt idx="8973">
                  <c:v>46230</c:v>
                </c:pt>
                <c:pt idx="8974">
                  <c:v>46231</c:v>
                </c:pt>
                <c:pt idx="8975">
                  <c:v>46232</c:v>
                </c:pt>
                <c:pt idx="8976">
                  <c:v>46233</c:v>
                </c:pt>
                <c:pt idx="8977">
                  <c:v>46234</c:v>
                </c:pt>
                <c:pt idx="8978">
                  <c:v>46235</c:v>
                </c:pt>
                <c:pt idx="8979">
                  <c:v>46236</c:v>
                </c:pt>
                <c:pt idx="8980">
                  <c:v>46237</c:v>
                </c:pt>
                <c:pt idx="8981">
                  <c:v>46238</c:v>
                </c:pt>
                <c:pt idx="8982">
                  <c:v>46239</c:v>
                </c:pt>
                <c:pt idx="8983">
                  <c:v>46240</c:v>
                </c:pt>
                <c:pt idx="8984">
                  <c:v>46241</c:v>
                </c:pt>
                <c:pt idx="8985">
                  <c:v>46242</c:v>
                </c:pt>
                <c:pt idx="8986">
                  <c:v>46243</c:v>
                </c:pt>
                <c:pt idx="8987">
                  <c:v>46244</c:v>
                </c:pt>
                <c:pt idx="8988">
                  <c:v>46245</c:v>
                </c:pt>
                <c:pt idx="8989">
                  <c:v>46246</c:v>
                </c:pt>
                <c:pt idx="8990">
                  <c:v>46247</c:v>
                </c:pt>
                <c:pt idx="8991">
                  <c:v>46248</c:v>
                </c:pt>
                <c:pt idx="8992">
                  <c:v>46249</c:v>
                </c:pt>
                <c:pt idx="8993">
                  <c:v>46250</c:v>
                </c:pt>
                <c:pt idx="8994">
                  <c:v>46251</c:v>
                </c:pt>
                <c:pt idx="8995">
                  <c:v>46252</c:v>
                </c:pt>
                <c:pt idx="8996">
                  <c:v>46253</c:v>
                </c:pt>
                <c:pt idx="8997">
                  <c:v>46254</c:v>
                </c:pt>
                <c:pt idx="8998">
                  <c:v>46255</c:v>
                </c:pt>
                <c:pt idx="8999">
                  <c:v>46256</c:v>
                </c:pt>
                <c:pt idx="9000">
                  <c:v>46257</c:v>
                </c:pt>
                <c:pt idx="9001">
                  <c:v>46258</c:v>
                </c:pt>
                <c:pt idx="9002">
                  <c:v>46259</c:v>
                </c:pt>
                <c:pt idx="9003">
                  <c:v>46260</c:v>
                </c:pt>
                <c:pt idx="9004">
                  <c:v>46261</c:v>
                </c:pt>
                <c:pt idx="9005">
                  <c:v>46262</c:v>
                </c:pt>
                <c:pt idx="9006">
                  <c:v>46263</c:v>
                </c:pt>
                <c:pt idx="9007">
                  <c:v>46264</c:v>
                </c:pt>
                <c:pt idx="9008">
                  <c:v>46265</c:v>
                </c:pt>
                <c:pt idx="9009">
                  <c:v>46266</c:v>
                </c:pt>
                <c:pt idx="9010">
                  <c:v>46267</c:v>
                </c:pt>
                <c:pt idx="9011">
                  <c:v>46268</c:v>
                </c:pt>
                <c:pt idx="9012">
                  <c:v>46269</c:v>
                </c:pt>
                <c:pt idx="9013">
                  <c:v>46270</c:v>
                </c:pt>
                <c:pt idx="9014">
                  <c:v>46271</c:v>
                </c:pt>
                <c:pt idx="9015">
                  <c:v>46272</c:v>
                </c:pt>
                <c:pt idx="9016">
                  <c:v>46273</c:v>
                </c:pt>
                <c:pt idx="9017">
                  <c:v>46274</c:v>
                </c:pt>
                <c:pt idx="9018">
                  <c:v>46275</c:v>
                </c:pt>
                <c:pt idx="9019">
                  <c:v>46276</c:v>
                </c:pt>
                <c:pt idx="9020">
                  <c:v>46277</c:v>
                </c:pt>
                <c:pt idx="9021">
                  <c:v>46278</c:v>
                </c:pt>
                <c:pt idx="9022">
                  <c:v>46279</c:v>
                </c:pt>
                <c:pt idx="9023">
                  <c:v>46280</c:v>
                </c:pt>
                <c:pt idx="9024">
                  <c:v>46281</c:v>
                </c:pt>
                <c:pt idx="9025">
                  <c:v>46282</c:v>
                </c:pt>
                <c:pt idx="9026">
                  <c:v>46283</c:v>
                </c:pt>
                <c:pt idx="9027">
                  <c:v>46284</c:v>
                </c:pt>
                <c:pt idx="9028">
                  <c:v>46285</c:v>
                </c:pt>
                <c:pt idx="9029">
                  <c:v>46286</c:v>
                </c:pt>
                <c:pt idx="9030">
                  <c:v>46287</c:v>
                </c:pt>
                <c:pt idx="9031">
                  <c:v>46288</c:v>
                </c:pt>
                <c:pt idx="9032">
                  <c:v>46289</c:v>
                </c:pt>
                <c:pt idx="9033">
                  <c:v>46290</c:v>
                </c:pt>
                <c:pt idx="9034">
                  <c:v>46291</c:v>
                </c:pt>
                <c:pt idx="9035">
                  <c:v>46292</c:v>
                </c:pt>
                <c:pt idx="9036">
                  <c:v>46293</c:v>
                </c:pt>
                <c:pt idx="9037">
                  <c:v>46294</c:v>
                </c:pt>
                <c:pt idx="9038">
                  <c:v>46295</c:v>
                </c:pt>
                <c:pt idx="9039">
                  <c:v>46296</c:v>
                </c:pt>
                <c:pt idx="9040">
                  <c:v>46297</c:v>
                </c:pt>
                <c:pt idx="9041">
                  <c:v>46298</c:v>
                </c:pt>
                <c:pt idx="9042">
                  <c:v>46299</c:v>
                </c:pt>
                <c:pt idx="9043">
                  <c:v>46300</c:v>
                </c:pt>
                <c:pt idx="9044">
                  <c:v>46301</c:v>
                </c:pt>
                <c:pt idx="9045">
                  <c:v>46302</c:v>
                </c:pt>
                <c:pt idx="9046">
                  <c:v>46303</c:v>
                </c:pt>
                <c:pt idx="9047">
                  <c:v>46304</c:v>
                </c:pt>
                <c:pt idx="9048">
                  <c:v>46305</c:v>
                </c:pt>
                <c:pt idx="9049">
                  <c:v>46306</c:v>
                </c:pt>
                <c:pt idx="9050">
                  <c:v>46307</c:v>
                </c:pt>
                <c:pt idx="9051">
                  <c:v>46308</c:v>
                </c:pt>
                <c:pt idx="9052">
                  <c:v>46309</c:v>
                </c:pt>
                <c:pt idx="9053">
                  <c:v>46310</c:v>
                </c:pt>
                <c:pt idx="9054">
                  <c:v>46311</c:v>
                </c:pt>
                <c:pt idx="9055">
                  <c:v>46312</c:v>
                </c:pt>
                <c:pt idx="9056">
                  <c:v>46313</c:v>
                </c:pt>
                <c:pt idx="9057">
                  <c:v>46314</c:v>
                </c:pt>
                <c:pt idx="9058">
                  <c:v>46315</c:v>
                </c:pt>
                <c:pt idx="9059">
                  <c:v>46316</c:v>
                </c:pt>
                <c:pt idx="9060">
                  <c:v>46317</c:v>
                </c:pt>
                <c:pt idx="9061">
                  <c:v>46318</c:v>
                </c:pt>
                <c:pt idx="9062">
                  <c:v>46319</c:v>
                </c:pt>
                <c:pt idx="9063">
                  <c:v>46320</c:v>
                </c:pt>
                <c:pt idx="9064">
                  <c:v>46321</c:v>
                </c:pt>
                <c:pt idx="9065">
                  <c:v>46322</c:v>
                </c:pt>
                <c:pt idx="9066">
                  <c:v>46323</c:v>
                </c:pt>
                <c:pt idx="9067">
                  <c:v>46324</c:v>
                </c:pt>
                <c:pt idx="9068">
                  <c:v>46325</c:v>
                </c:pt>
                <c:pt idx="9069">
                  <c:v>46326</c:v>
                </c:pt>
                <c:pt idx="9070">
                  <c:v>46327</c:v>
                </c:pt>
                <c:pt idx="9071">
                  <c:v>46328</c:v>
                </c:pt>
                <c:pt idx="9072">
                  <c:v>46329</c:v>
                </c:pt>
                <c:pt idx="9073">
                  <c:v>46330</c:v>
                </c:pt>
                <c:pt idx="9074">
                  <c:v>46331</c:v>
                </c:pt>
                <c:pt idx="9075">
                  <c:v>46332</c:v>
                </c:pt>
                <c:pt idx="9076">
                  <c:v>46333</c:v>
                </c:pt>
                <c:pt idx="9077">
                  <c:v>46334</c:v>
                </c:pt>
                <c:pt idx="9078">
                  <c:v>46335</c:v>
                </c:pt>
                <c:pt idx="9079">
                  <c:v>46336</c:v>
                </c:pt>
                <c:pt idx="9080">
                  <c:v>46337</c:v>
                </c:pt>
                <c:pt idx="9081">
                  <c:v>46338</c:v>
                </c:pt>
                <c:pt idx="9082">
                  <c:v>46339</c:v>
                </c:pt>
                <c:pt idx="9083">
                  <c:v>46340</c:v>
                </c:pt>
                <c:pt idx="9084">
                  <c:v>46341</c:v>
                </c:pt>
                <c:pt idx="9085">
                  <c:v>46342</c:v>
                </c:pt>
                <c:pt idx="9086">
                  <c:v>46343</c:v>
                </c:pt>
                <c:pt idx="9087">
                  <c:v>46344</c:v>
                </c:pt>
                <c:pt idx="9088">
                  <c:v>46345</c:v>
                </c:pt>
                <c:pt idx="9089">
                  <c:v>46346</c:v>
                </c:pt>
                <c:pt idx="9090">
                  <c:v>46347</c:v>
                </c:pt>
                <c:pt idx="9091">
                  <c:v>46348</c:v>
                </c:pt>
                <c:pt idx="9092">
                  <c:v>46349</c:v>
                </c:pt>
                <c:pt idx="9093">
                  <c:v>46350</c:v>
                </c:pt>
                <c:pt idx="9094">
                  <c:v>46351</c:v>
                </c:pt>
                <c:pt idx="9095">
                  <c:v>46352</c:v>
                </c:pt>
                <c:pt idx="9096">
                  <c:v>46353</c:v>
                </c:pt>
                <c:pt idx="9097">
                  <c:v>46354</c:v>
                </c:pt>
                <c:pt idx="9098">
                  <c:v>46355</c:v>
                </c:pt>
                <c:pt idx="9099">
                  <c:v>46356</c:v>
                </c:pt>
                <c:pt idx="9100">
                  <c:v>46357</c:v>
                </c:pt>
                <c:pt idx="9101">
                  <c:v>46358</c:v>
                </c:pt>
                <c:pt idx="9102">
                  <c:v>46359</c:v>
                </c:pt>
                <c:pt idx="9103">
                  <c:v>46360</c:v>
                </c:pt>
                <c:pt idx="9104">
                  <c:v>46361</c:v>
                </c:pt>
                <c:pt idx="9105">
                  <c:v>46362</c:v>
                </c:pt>
                <c:pt idx="9106">
                  <c:v>46363</c:v>
                </c:pt>
                <c:pt idx="9107">
                  <c:v>46364</c:v>
                </c:pt>
                <c:pt idx="9108">
                  <c:v>46365</c:v>
                </c:pt>
                <c:pt idx="9109">
                  <c:v>46366</c:v>
                </c:pt>
                <c:pt idx="9110">
                  <c:v>46367</c:v>
                </c:pt>
                <c:pt idx="9111">
                  <c:v>46368</c:v>
                </c:pt>
                <c:pt idx="9112">
                  <c:v>46369</c:v>
                </c:pt>
                <c:pt idx="9113">
                  <c:v>46370</c:v>
                </c:pt>
                <c:pt idx="9114">
                  <c:v>46371</c:v>
                </c:pt>
                <c:pt idx="9115">
                  <c:v>46372</c:v>
                </c:pt>
                <c:pt idx="9116">
                  <c:v>46373</c:v>
                </c:pt>
                <c:pt idx="9117">
                  <c:v>46374</c:v>
                </c:pt>
                <c:pt idx="9118">
                  <c:v>46375</c:v>
                </c:pt>
                <c:pt idx="9119">
                  <c:v>46376</c:v>
                </c:pt>
                <c:pt idx="9120">
                  <c:v>46377</c:v>
                </c:pt>
                <c:pt idx="9121">
                  <c:v>46378</c:v>
                </c:pt>
                <c:pt idx="9122">
                  <c:v>46379</c:v>
                </c:pt>
                <c:pt idx="9123">
                  <c:v>46380</c:v>
                </c:pt>
                <c:pt idx="9124">
                  <c:v>46381</c:v>
                </c:pt>
                <c:pt idx="9125">
                  <c:v>46382</c:v>
                </c:pt>
                <c:pt idx="9126">
                  <c:v>46383</c:v>
                </c:pt>
                <c:pt idx="9127">
                  <c:v>46384</c:v>
                </c:pt>
                <c:pt idx="9128">
                  <c:v>46385</c:v>
                </c:pt>
                <c:pt idx="9129">
                  <c:v>46386</c:v>
                </c:pt>
                <c:pt idx="9130">
                  <c:v>46387</c:v>
                </c:pt>
                <c:pt idx="9131">
                  <c:v>46388</c:v>
                </c:pt>
                <c:pt idx="9132">
                  <c:v>46389</c:v>
                </c:pt>
                <c:pt idx="9133">
                  <c:v>46390</c:v>
                </c:pt>
                <c:pt idx="9134">
                  <c:v>46391</c:v>
                </c:pt>
                <c:pt idx="9135">
                  <c:v>46392</c:v>
                </c:pt>
                <c:pt idx="9136">
                  <c:v>46393</c:v>
                </c:pt>
                <c:pt idx="9137">
                  <c:v>46394</c:v>
                </c:pt>
                <c:pt idx="9138">
                  <c:v>46395</c:v>
                </c:pt>
                <c:pt idx="9139">
                  <c:v>46396</c:v>
                </c:pt>
                <c:pt idx="9140">
                  <c:v>46397</c:v>
                </c:pt>
                <c:pt idx="9141">
                  <c:v>46398</c:v>
                </c:pt>
                <c:pt idx="9142">
                  <c:v>46399</c:v>
                </c:pt>
                <c:pt idx="9143">
                  <c:v>46400</c:v>
                </c:pt>
                <c:pt idx="9144">
                  <c:v>46401</c:v>
                </c:pt>
                <c:pt idx="9145">
                  <c:v>46402</c:v>
                </c:pt>
                <c:pt idx="9146">
                  <c:v>46403</c:v>
                </c:pt>
                <c:pt idx="9147">
                  <c:v>46404</c:v>
                </c:pt>
                <c:pt idx="9148">
                  <c:v>46405</c:v>
                </c:pt>
                <c:pt idx="9149">
                  <c:v>46406</c:v>
                </c:pt>
                <c:pt idx="9150">
                  <c:v>46407</c:v>
                </c:pt>
                <c:pt idx="9151">
                  <c:v>46408</c:v>
                </c:pt>
                <c:pt idx="9152">
                  <c:v>46409</c:v>
                </c:pt>
                <c:pt idx="9153">
                  <c:v>46410</c:v>
                </c:pt>
                <c:pt idx="9154">
                  <c:v>46411</c:v>
                </c:pt>
                <c:pt idx="9155">
                  <c:v>46412</c:v>
                </c:pt>
                <c:pt idx="9156">
                  <c:v>46413</c:v>
                </c:pt>
                <c:pt idx="9157">
                  <c:v>46414</c:v>
                </c:pt>
                <c:pt idx="9158">
                  <c:v>46415</c:v>
                </c:pt>
                <c:pt idx="9159">
                  <c:v>46416</c:v>
                </c:pt>
                <c:pt idx="9160">
                  <c:v>46417</c:v>
                </c:pt>
                <c:pt idx="9161">
                  <c:v>46418</c:v>
                </c:pt>
                <c:pt idx="9162">
                  <c:v>46419</c:v>
                </c:pt>
                <c:pt idx="9163">
                  <c:v>46420</c:v>
                </c:pt>
                <c:pt idx="9164">
                  <c:v>46421</c:v>
                </c:pt>
                <c:pt idx="9165">
                  <c:v>46422</c:v>
                </c:pt>
                <c:pt idx="9166">
                  <c:v>46423</c:v>
                </c:pt>
                <c:pt idx="9167">
                  <c:v>46424</c:v>
                </c:pt>
                <c:pt idx="9168">
                  <c:v>46425</c:v>
                </c:pt>
                <c:pt idx="9169">
                  <c:v>46426</c:v>
                </c:pt>
                <c:pt idx="9170">
                  <c:v>46427</c:v>
                </c:pt>
                <c:pt idx="9171">
                  <c:v>46428</c:v>
                </c:pt>
                <c:pt idx="9172">
                  <c:v>46429</c:v>
                </c:pt>
                <c:pt idx="9173">
                  <c:v>46430</c:v>
                </c:pt>
                <c:pt idx="9174">
                  <c:v>46431</c:v>
                </c:pt>
                <c:pt idx="9175">
                  <c:v>46432</c:v>
                </c:pt>
                <c:pt idx="9176">
                  <c:v>46433</c:v>
                </c:pt>
                <c:pt idx="9177">
                  <c:v>46434</c:v>
                </c:pt>
                <c:pt idx="9178">
                  <c:v>46435</c:v>
                </c:pt>
                <c:pt idx="9179">
                  <c:v>46436</c:v>
                </c:pt>
                <c:pt idx="9180">
                  <c:v>46437</c:v>
                </c:pt>
                <c:pt idx="9181">
                  <c:v>46438</c:v>
                </c:pt>
                <c:pt idx="9182">
                  <c:v>46439</c:v>
                </c:pt>
                <c:pt idx="9183">
                  <c:v>46440</c:v>
                </c:pt>
                <c:pt idx="9184">
                  <c:v>46441</c:v>
                </c:pt>
                <c:pt idx="9185">
                  <c:v>46442</c:v>
                </c:pt>
                <c:pt idx="9186">
                  <c:v>46443</c:v>
                </c:pt>
                <c:pt idx="9187">
                  <c:v>46444</c:v>
                </c:pt>
                <c:pt idx="9188">
                  <c:v>46445</c:v>
                </c:pt>
                <c:pt idx="9189">
                  <c:v>46446</c:v>
                </c:pt>
                <c:pt idx="9190">
                  <c:v>46447</c:v>
                </c:pt>
                <c:pt idx="9191">
                  <c:v>46448</c:v>
                </c:pt>
                <c:pt idx="9192">
                  <c:v>46449</c:v>
                </c:pt>
                <c:pt idx="9193">
                  <c:v>46450</c:v>
                </c:pt>
                <c:pt idx="9194">
                  <c:v>46451</c:v>
                </c:pt>
                <c:pt idx="9195">
                  <c:v>46452</c:v>
                </c:pt>
                <c:pt idx="9196">
                  <c:v>46453</c:v>
                </c:pt>
                <c:pt idx="9197">
                  <c:v>46454</c:v>
                </c:pt>
                <c:pt idx="9198">
                  <c:v>46455</c:v>
                </c:pt>
                <c:pt idx="9199">
                  <c:v>46456</c:v>
                </c:pt>
                <c:pt idx="9200">
                  <c:v>46457</c:v>
                </c:pt>
                <c:pt idx="9201">
                  <c:v>46458</c:v>
                </c:pt>
                <c:pt idx="9202">
                  <c:v>46459</c:v>
                </c:pt>
                <c:pt idx="9203">
                  <c:v>46460</c:v>
                </c:pt>
                <c:pt idx="9204">
                  <c:v>46461</c:v>
                </c:pt>
                <c:pt idx="9205">
                  <c:v>46462</c:v>
                </c:pt>
                <c:pt idx="9206">
                  <c:v>46463</c:v>
                </c:pt>
                <c:pt idx="9207">
                  <c:v>46464</c:v>
                </c:pt>
                <c:pt idx="9208">
                  <c:v>46465</c:v>
                </c:pt>
                <c:pt idx="9209">
                  <c:v>46466</c:v>
                </c:pt>
                <c:pt idx="9210">
                  <c:v>46467</c:v>
                </c:pt>
                <c:pt idx="9211">
                  <c:v>46468</c:v>
                </c:pt>
                <c:pt idx="9212">
                  <c:v>46469</c:v>
                </c:pt>
                <c:pt idx="9213">
                  <c:v>46470</c:v>
                </c:pt>
                <c:pt idx="9214">
                  <c:v>46471</c:v>
                </c:pt>
                <c:pt idx="9215">
                  <c:v>46472</c:v>
                </c:pt>
                <c:pt idx="9216">
                  <c:v>46473</c:v>
                </c:pt>
                <c:pt idx="9217">
                  <c:v>46474</c:v>
                </c:pt>
                <c:pt idx="9218">
                  <c:v>46475</c:v>
                </c:pt>
                <c:pt idx="9219">
                  <c:v>46476</c:v>
                </c:pt>
                <c:pt idx="9220">
                  <c:v>46477</c:v>
                </c:pt>
                <c:pt idx="9221">
                  <c:v>46478</c:v>
                </c:pt>
                <c:pt idx="9222">
                  <c:v>46479</c:v>
                </c:pt>
                <c:pt idx="9223">
                  <c:v>46480</c:v>
                </c:pt>
                <c:pt idx="9224">
                  <c:v>46481</c:v>
                </c:pt>
                <c:pt idx="9225">
                  <c:v>46482</c:v>
                </c:pt>
                <c:pt idx="9226">
                  <c:v>46483</c:v>
                </c:pt>
                <c:pt idx="9227">
                  <c:v>46484</c:v>
                </c:pt>
                <c:pt idx="9228">
                  <c:v>46485</c:v>
                </c:pt>
                <c:pt idx="9229">
                  <c:v>46486</c:v>
                </c:pt>
                <c:pt idx="9230">
                  <c:v>46487</c:v>
                </c:pt>
                <c:pt idx="9231">
                  <c:v>46488</c:v>
                </c:pt>
                <c:pt idx="9232">
                  <c:v>46489</c:v>
                </c:pt>
                <c:pt idx="9233">
                  <c:v>46490</c:v>
                </c:pt>
                <c:pt idx="9234">
                  <c:v>46491</c:v>
                </c:pt>
                <c:pt idx="9235">
                  <c:v>46492</c:v>
                </c:pt>
                <c:pt idx="9236">
                  <c:v>46493</c:v>
                </c:pt>
                <c:pt idx="9237">
                  <c:v>46494</c:v>
                </c:pt>
                <c:pt idx="9238">
                  <c:v>46495</c:v>
                </c:pt>
                <c:pt idx="9239">
                  <c:v>46496</c:v>
                </c:pt>
                <c:pt idx="9240">
                  <c:v>46497</c:v>
                </c:pt>
                <c:pt idx="9241">
                  <c:v>46498</c:v>
                </c:pt>
                <c:pt idx="9242">
                  <c:v>46499</c:v>
                </c:pt>
                <c:pt idx="9243">
                  <c:v>46500</c:v>
                </c:pt>
                <c:pt idx="9244">
                  <c:v>46501</c:v>
                </c:pt>
                <c:pt idx="9245">
                  <c:v>46502</c:v>
                </c:pt>
                <c:pt idx="9246">
                  <c:v>46503</c:v>
                </c:pt>
                <c:pt idx="9247">
                  <c:v>46504</c:v>
                </c:pt>
                <c:pt idx="9248">
                  <c:v>46505</c:v>
                </c:pt>
                <c:pt idx="9249">
                  <c:v>46506</c:v>
                </c:pt>
                <c:pt idx="9250">
                  <c:v>46507</c:v>
                </c:pt>
                <c:pt idx="9251">
                  <c:v>46508</c:v>
                </c:pt>
                <c:pt idx="9252">
                  <c:v>46509</c:v>
                </c:pt>
                <c:pt idx="9253">
                  <c:v>46510</c:v>
                </c:pt>
                <c:pt idx="9254">
                  <c:v>46511</c:v>
                </c:pt>
                <c:pt idx="9255">
                  <c:v>46512</c:v>
                </c:pt>
                <c:pt idx="9256">
                  <c:v>46513</c:v>
                </c:pt>
                <c:pt idx="9257">
                  <c:v>46514</c:v>
                </c:pt>
                <c:pt idx="9258">
                  <c:v>46515</c:v>
                </c:pt>
                <c:pt idx="9259">
                  <c:v>46516</c:v>
                </c:pt>
                <c:pt idx="9260">
                  <c:v>46517</c:v>
                </c:pt>
                <c:pt idx="9261">
                  <c:v>46518</c:v>
                </c:pt>
                <c:pt idx="9262">
                  <c:v>46519</c:v>
                </c:pt>
                <c:pt idx="9263">
                  <c:v>46520</c:v>
                </c:pt>
                <c:pt idx="9264">
                  <c:v>46521</c:v>
                </c:pt>
                <c:pt idx="9265">
                  <c:v>46522</c:v>
                </c:pt>
                <c:pt idx="9266">
                  <c:v>46523</c:v>
                </c:pt>
                <c:pt idx="9267">
                  <c:v>46524</c:v>
                </c:pt>
                <c:pt idx="9268">
                  <c:v>46525</c:v>
                </c:pt>
                <c:pt idx="9269">
                  <c:v>46526</c:v>
                </c:pt>
                <c:pt idx="9270">
                  <c:v>46527</c:v>
                </c:pt>
                <c:pt idx="9271">
                  <c:v>46528</c:v>
                </c:pt>
                <c:pt idx="9272">
                  <c:v>46529</c:v>
                </c:pt>
                <c:pt idx="9273">
                  <c:v>46530</c:v>
                </c:pt>
                <c:pt idx="9274">
                  <c:v>46531</c:v>
                </c:pt>
                <c:pt idx="9275">
                  <c:v>46532</c:v>
                </c:pt>
                <c:pt idx="9276">
                  <c:v>46533</c:v>
                </c:pt>
                <c:pt idx="9277">
                  <c:v>46534</c:v>
                </c:pt>
                <c:pt idx="9278">
                  <c:v>46535</c:v>
                </c:pt>
                <c:pt idx="9279">
                  <c:v>46536</c:v>
                </c:pt>
                <c:pt idx="9280">
                  <c:v>46537</c:v>
                </c:pt>
                <c:pt idx="9281">
                  <c:v>46538</c:v>
                </c:pt>
                <c:pt idx="9282">
                  <c:v>46539</c:v>
                </c:pt>
                <c:pt idx="9283">
                  <c:v>46540</c:v>
                </c:pt>
                <c:pt idx="9284">
                  <c:v>46541</c:v>
                </c:pt>
                <c:pt idx="9285">
                  <c:v>46542</c:v>
                </c:pt>
                <c:pt idx="9286">
                  <c:v>46543</c:v>
                </c:pt>
                <c:pt idx="9287">
                  <c:v>46544</c:v>
                </c:pt>
                <c:pt idx="9288">
                  <c:v>46545</c:v>
                </c:pt>
                <c:pt idx="9289">
                  <c:v>46546</c:v>
                </c:pt>
                <c:pt idx="9290">
                  <c:v>46547</c:v>
                </c:pt>
                <c:pt idx="9291">
                  <c:v>46548</c:v>
                </c:pt>
                <c:pt idx="9292">
                  <c:v>46549</c:v>
                </c:pt>
                <c:pt idx="9293">
                  <c:v>46550</c:v>
                </c:pt>
                <c:pt idx="9294">
                  <c:v>46551</c:v>
                </c:pt>
                <c:pt idx="9295">
                  <c:v>46552</c:v>
                </c:pt>
                <c:pt idx="9296">
                  <c:v>46553</c:v>
                </c:pt>
                <c:pt idx="9297">
                  <c:v>46554</c:v>
                </c:pt>
                <c:pt idx="9298">
                  <c:v>46555</c:v>
                </c:pt>
                <c:pt idx="9299">
                  <c:v>46556</c:v>
                </c:pt>
                <c:pt idx="9300">
                  <c:v>46557</c:v>
                </c:pt>
                <c:pt idx="9301">
                  <c:v>46558</c:v>
                </c:pt>
                <c:pt idx="9302">
                  <c:v>46559</c:v>
                </c:pt>
                <c:pt idx="9303">
                  <c:v>46560</c:v>
                </c:pt>
                <c:pt idx="9304">
                  <c:v>46561</c:v>
                </c:pt>
                <c:pt idx="9305">
                  <c:v>46562</c:v>
                </c:pt>
                <c:pt idx="9306">
                  <c:v>46563</c:v>
                </c:pt>
                <c:pt idx="9307">
                  <c:v>46564</c:v>
                </c:pt>
                <c:pt idx="9308">
                  <c:v>46565</c:v>
                </c:pt>
                <c:pt idx="9309">
                  <c:v>46566</c:v>
                </c:pt>
                <c:pt idx="9310">
                  <c:v>46567</c:v>
                </c:pt>
                <c:pt idx="9311">
                  <c:v>46568</c:v>
                </c:pt>
                <c:pt idx="9312">
                  <c:v>46569</c:v>
                </c:pt>
                <c:pt idx="9313">
                  <c:v>46570</c:v>
                </c:pt>
                <c:pt idx="9314">
                  <c:v>46571</c:v>
                </c:pt>
                <c:pt idx="9315">
                  <c:v>46572</c:v>
                </c:pt>
                <c:pt idx="9316">
                  <c:v>46573</c:v>
                </c:pt>
                <c:pt idx="9317">
                  <c:v>46574</c:v>
                </c:pt>
                <c:pt idx="9318">
                  <c:v>46575</c:v>
                </c:pt>
                <c:pt idx="9319">
                  <c:v>46576</c:v>
                </c:pt>
                <c:pt idx="9320">
                  <c:v>46577</c:v>
                </c:pt>
                <c:pt idx="9321">
                  <c:v>46578</c:v>
                </c:pt>
                <c:pt idx="9322">
                  <c:v>46579</c:v>
                </c:pt>
                <c:pt idx="9323">
                  <c:v>46580</c:v>
                </c:pt>
                <c:pt idx="9324">
                  <c:v>46581</c:v>
                </c:pt>
                <c:pt idx="9325">
                  <c:v>46582</c:v>
                </c:pt>
                <c:pt idx="9326">
                  <c:v>46583</c:v>
                </c:pt>
                <c:pt idx="9327">
                  <c:v>46584</c:v>
                </c:pt>
                <c:pt idx="9328">
                  <c:v>46585</c:v>
                </c:pt>
                <c:pt idx="9329">
                  <c:v>46586</c:v>
                </c:pt>
                <c:pt idx="9330">
                  <c:v>46587</c:v>
                </c:pt>
                <c:pt idx="9331">
                  <c:v>46588</c:v>
                </c:pt>
                <c:pt idx="9332">
                  <c:v>46589</c:v>
                </c:pt>
                <c:pt idx="9333">
                  <c:v>46590</c:v>
                </c:pt>
                <c:pt idx="9334">
                  <c:v>46591</c:v>
                </c:pt>
                <c:pt idx="9335">
                  <c:v>46592</c:v>
                </c:pt>
                <c:pt idx="9336">
                  <c:v>46593</c:v>
                </c:pt>
                <c:pt idx="9337">
                  <c:v>46594</c:v>
                </c:pt>
                <c:pt idx="9338">
                  <c:v>46595</c:v>
                </c:pt>
                <c:pt idx="9339">
                  <c:v>46596</c:v>
                </c:pt>
                <c:pt idx="9340">
                  <c:v>46597</c:v>
                </c:pt>
                <c:pt idx="9341">
                  <c:v>46598</c:v>
                </c:pt>
                <c:pt idx="9342">
                  <c:v>46599</c:v>
                </c:pt>
                <c:pt idx="9343">
                  <c:v>46600</c:v>
                </c:pt>
                <c:pt idx="9344">
                  <c:v>46601</c:v>
                </c:pt>
                <c:pt idx="9345">
                  <c:v>46602</c:v>
                </c:pt>
                <c:pt idx="9346">
                  <c:v>46603</c:v>
                </c:pt>
                <c:pt idx="9347">
                  <c:v>46604</c:v>
                </c:pt>
                <c:pt idx="9348">
                  <c:v>46605</c:v>
                </c:pt>
                <c:pt idx="9349">
                  <c:v>46606</c:v>
                </c:pt>
                <c:pt idx="9350">
                  <c:v>46607</c:v>
                </c:pt>
                <c:pt idx="9351">
                  <c:v>46608</c:v>
                </c:pt>
                <c:pt idx="9352">
                  <c:v>46609</c:v>
                </c:pt>
                <c:pt idx="9353">
                  <c:v>46610</c:v>
                </c:pt>
                <c:pt idx="9354">
                  <c:v>46611</c:v>
                </c:pt>
                <c:pt idx="9355">
                  <c:v>46612</c:v>
                </c:pt>
                <c:pt idx="9356">
                  <c:v>46613</c:v>
                </c:pt>
                <c:pt idx="9357">
                  <c:v>46614</c:v>
                </c:pt>
                <c:pt idx="9358">
                  <c:v>46615</c:v>
                </c:pt>
                <c:pt idx="9359">
                  <c:v>46616</c:v>
                </c:pt>
                <c:pt idx="9360">
                  <c:v>46617</c:v>
                </c:pt>
                <c:pt idx="9361">
                  <c:v>46618</c:v>
                </c:pt>
                <c:pt idx="9362">
                  <c:v>46619</c:v>
                </c:pt>
                <c:pt idx="9363">
                  <c:v>46620</c:v>
                </c:pt>
                <c:pt idx="9364">
                  <c:v>46621</c:v>
                </c:pt>
                <c:pt idx="9365">
                  <c:v>46622</c:v>
                </c:pt>
                <c:pt idx="9366">
                  <c:v>46623</c:v>
                </c:pt>
                <c:pt idx="9367">
                  <c:v>46624</c:v>
                </c:pt>
                <c:pt idx="9368">
                  <c:v>46625</c:v>
                </c:pt>
                <c:pt idx="9369">
                  <c:v>46626</c:v>
                </c:pt>
                <c:pt idx="9370">
                  <c:v>46627</c:v>
                </c:pt>
                <c:pt idx="9371">
                  <c:v>46628</c:v>
                </c:pt>
                <c:pt idx="9372">
                  <c:v>46629</c:v>
                </c:pt>
                <c:pt idx="9373">
                  <c:v>46630</c:v>
                </c:pt>
                <c:pt idx="9374">
                  <c:v>46631</c:v>
                </c:pt>
                <c:pt idx="9375">
                  <c:v>46632</c:v>
                </c:pt>
                <c:pt idx="9376">
                  <c:v>46633</c:v>
                </c:pt>
                <c:pt idx="9377">
                  <c:v>46634</c:v>
                </c:pt>
                <c:pt idx="9378">
                  <c:v>46635</c:v>
                </c:pt>
                <c:pt idx="9379">
                  <c:v>46636</c:v>
                </c:pt>
                <c:pt idx="9380">
                  <c:v>46637</c:v>
                </c:pt>
                <c:pt idx="9381">
                  <c:v>46638</c:v>
                </c:pt>
                <c:pt idx="9382">
                  <c:v>46639</c:v>
                </c:pt>
                <c:pt idx="9383">
                  <c:v>46640</c:v>
                </c:pt>
                <c:pt idx="9384">
                  <c:v>46641</c:v>
                </c:pt>
                <c:pt idx="9385">
                  <c:v>46642</c:v>
                </c:pt>
                <c:pt idx="9386">
                  <c:v>46643</c:v>
                </c:pt>
                <c:pt idx="9387">
                  <c:v>46644</c:v>
                </c:pt>
                <c:pt idx="9388">
                  <c:v>46645</c:v>
                </c:pt>
                <c:pt idx="9389">
                  <c:v>46646</c:v>
                </c:pt>
                <c:pt idx="9390">
                  <c:v>46647</c:v>
                </c:pt>
                <c:pt idx="9391">
                  <c:v>46648</c:v>
                </c:pt>
                <c:pt idx="9392">
                  <c:v>46649</c:v>
                </c:pt>
                <c:pt idx="9393">
                  <c:v>46650</c:v>
                </c:pt>
                <c:pt idx="9394">
                  <c:v>46651</c:v>
                </c:pt>
                <c:pt idx="9395">
                  <c:v>46652</c:v>
                </c:pt>
                <c:pt idx="9396">
                  <c:v>46653</c:v>
                </c:pt>
                <c:pt idx="9397">
                  <c:v>46654</c:v>
                </c:pt>
                <c:pt idx="9398">
                  <c:v>46655</c:v>
                </c:pt>
                <c:pt idx="9399">
                  <c:v>46656</c:v>
                </c:pt>
                <c:pt idx="9400">
                  <c:v>46657</c:v>
                </c:pt>
                <c:pt idx="9401">
                  <c:v>46658</c:v>
                </c:pt>
                <c:pt idx="9402">
                  <c:v>46659</c:v>
                </c:pt>
                <c:pt idx="9403">
                  <c:v>46660</c:v>
                </c:pt>
                <c:pt idx="9404">
                  <c:v>46661</c:v>
                </c:pt>
                <c:pt idx="9405">
                  <c:v>46662</c:v>
                </c:pt>
                <c:pt idx="9406">
                  <c:v>46663</c:v>
                </c:pt>
                <c:pt idx="9407">
                  <c:v>46664</c:v>
                </c:pt>
                <c:pt idx="9408">
                  <c:v>46665</c:v>
                </c:pt>
                <c:pt idx="9409">
                  <c:v>46666</c:v>
                </c:pt>
                <c:pt idx="9410">
                  <c:v>46667</c:v>
                </c:pt>
                <c:pt idx="9411">
                  <c:v>46668</c:v>
                </c:pt>
                <c:pt idx="9412">
                  <c:v>46669</c:v>
                </c:pt>
                <c:pt idx="9413">
                  <c:v>46670</c:v>
                </c:pt>
                <c:pt idx="9414">
                  <c:v>46671</c:v>
                </c:pt>
                <c:pt idx="9415">
                  <c:v>46672</c:v>
                </c:pt>
                <c:pt idx="9416">
                  <c:v>46673</c:v>
                </c:pt>
                <c:pt idx="9417">
                  <c:v>46674</c:v>
                </c:pt>
                <c:pt idx="9418">
                  <c:v>46675</c:v>
                </c:pt>
                <c:pt idx="9419">
                  <c:v>46676</c:v>
                </c:pt>
                <c:pt idx="9420">
                  <c:v>46677</c:v>
                </c:pt>
                <c:pt idx="9421">
                  <c:v>46678</c:v>
                </c:pt>
                <c:pt idx="9422">
                  <c:v>46679</c:v>
                </c:pt>
                <c:pt idx="9423">
                  <c:v>46680</c:v>
                </c:pt>
                <c:pt idx="9424">
                  <c:v>46681</c:v>
                </c:pt>
                <c:pt idx="9425">
                  <c:v>46682</c:v>
                </c:pt>
                <c:pt idx="9426">
                  <c:v>46683</c:v>
                </c:pt>
                <c:pt idx="9427">
                  <c:v>46684</c:v>
                </c:pt>
                <c:pt idx="9428">
                  <c:v>46685</c:v>
                </c:pt>
                <c:pt idx="9429">
                  <c:v>46686</c:v>
                </c:pt>
                <c:pt idx="9430">
                  <c:v>46687</c:v>
                </c:pt>
                <c:pt idx="9431">
                  <c:v>46688</c:v>
                </c:pt>
                <c:pt idx="9432">
                  <c:v>46689</c:v>
                </c:pt>
                <c:pt idx="9433">
                  <c:v>46690</c:v>
                </c:pt>
                <c:pt idx="9434">
                  <c:v>46691</c:v>
                </c:pt>
                <c:pt idx="9435">
                  <c:v>46692</c:v>
                </c:pt>
                <c:pt idx="9436">
                  <c:v>46693</c:v>
                </c:pt>
                <c:pt idx="9437">
                  <c:v>46694</c:v>
                </c:pt>
                <c:pt idx="9438">
                  <c:v>46695</c:v>
                </c:pt>
                <c:pt idx="9439">
                  <c:v>46696</c:v>
                </c:pt>
                <c:pt idx="9440">
                  <c:v>46697</c:v>
                </c:pt>
                <c:pt idx="9441">
                  <c:v>46698</c:v>
                </c:pt>
                <c:pt idx="9442">
                  <c:v>46699</c:v>
                </c:pt>
                <c:pt idx="9443">
                  <c:v>46700</c:v>
                </c:pt>
                <c:pt idx="9444">
                  <c:v>46701</c:v>
                </c:pt>
                <c:pt idx="9445">
                  <c:v>46702</c:v>
                </c:pt>
                <c:pt idx="9446">
                  <c:v>46703</c:v>
                </c:pt>
                <c:pt idx="9447">
                  <c:v>46704</c:v>
                </c:pt>
                <c:pt idx="9448">
                  <c:v>46705</c:v>
                </c:pt>
                <c:pt idx="9449">
                  <c:v>46706</c:v>
                </c:pt>
                <c:pt idx="9450">
                  <c:v>46707</c:v>
                </c:pt>
                <c:pt idx="9451">
                  <c:v>46708</c:v>
                </c:pt>
                <c:pt idx="9452">
                  <c:v>46709</c:v>
                </c:pt>
                <c:pt idx="9453">
                  <c:v>46710</c:v>
                </c:pt>
                <c:pt idx="9454">
                  <c:v>46711</c:v>
                </c:pt>
                <c:pt idx="9455">
                  <c:v>46712</c:v>
                </c:pt>
                <c:pt idx="9456">
                  <c:v>46713</c:v>
                </c:pt>
                <c:pt idx="9457">
                  <c:v>46714</c:v>
                </c:pt>
                <c:pt idx="9458">
                  <c:v>46715</c:v>
                </c:pt>
                <c:pt idx="9459">
                  <c:v>46716</c:v>
                </c:pt>
                <c:pt idx="9460">
                  <c:v>46717</c:v>
                </c:pt>
                <c:pt idx="9461">
                  <c:v>46718</c:v>
                </c:pt>
                <c:pt idx="9462">
                  <c:v>46719</c:v>
                </c:pt>
                <c:pt idx="9463">
                  <c:v>46720</c:v>
                </c:pt>
                <c:pt idx="9464">
                  <c:v>46721</c:v>
                </c:pt>
                <c:pt idx="9465">
                  <c:v>46722</c:v>
                </c:pt>
                <c:pt idx="9466">
                  <c:v>46723</c:v>
                </c:pt>
                <c:pt idx="9467">
                  <c:v>46724</c:v>
                </c:pt>
                <c:pt idx="9468">
                  <c:v>46725</c:v>
                </c:pt>
                <c:pt idx="9469">
                  <c:v>46726</c:v>
                </c:pt>
                <c:pt idx="9470">
                  <c:v>46727</c:v>
                </c:pt>
                <c:pt idx="9471">
                  <c:v>46728</c:v>
                </c:pt>
                <c:pt idx="9472">
                  <c:v>46729</c:v>
                </c:pt>
                <c:pt idx="9473">
                  <c:v>46730</c:v>
                </c:pt>
                <c:pt idx="9474">
                  <c:v>46731</c:v>
                </c:pt>
                <c:pt idx="9475">
                  <c:v>46732</c:v>
                </c:pt>
                <c:pt idx="9476">
                  <c:v>46733</c:v>
                </c:pt>
                <c:pt idx="9477">
                  <c:v>46734</c:v>
                </c:pt>
                <c:pt idx="9478">
                  <c:v>46735</c:v>
                </c:pt>
                <c:pt idx="9479">
                  <c:v>46736</c:v>
                </c:pt>
                <c:pt idx="9480">
                  <c:v>46737</c:v>
                </c:pt>
                <c:pt idx="9481">
                  <c:v>46738</c:v>
                </c:pt>
                <c:pt idx="9482">
                  <c:v>46739</c:v>
                </c:pt>
                <c:pt idx="9483">
                  <c:v>46740</c:v>
                </c:pt>
                <c:pt idx="9484">
                  <c:v>46741</c:v>
                </c:pt>
                <c:pt idx="9485">
                  <c:v>46742</c:v>
                </c:pt>
                <c:pt idx="9486">
                  <c:v>46743</c:v>
                </c:pt>
                <c:pt idx="9487">
                  <c:v>46744</c:v>
                </c:pt>
                <c:pt idx="9488">
                  <c:v>46745</c:v>
                </c:pt>
                <c:pt idx="9489">
                  <c:v>46746</c:v>
                </c:pt>
                <c:pt idx="9490">
                  <c:v>46747</c:v>
                </c:pt>
                <c:pt idx="9491">
                  <c:v>46748</c:v>
                </c:pt>
                <c:pt idx="9492">
                  <c:v>46749</c:v>
                </c:pt>
                <c:pt idx="9493">
                  <c:v>46750</c:v>
                </c:pt>
                <c:pt idx="9494">
                  <c:v>46751</c:v>
                </c:pt>
                <c:pt idx="9495">
                  <c:v>46752</c:v>
                </c:pt>
                <c:pt idx="9496">
                  <c:v>46753</c:v>
                </c:pt>
                <c:pt idx="9497">
                  <c:v>46754</c:v>
                </c:pt>
                <c:pt idx="9498">
                  <c:v>46755</c:v>
                </c:pt>
                <c:pt idx="9499">
                  <c:v>46756</c:v>
                </c:pt>
                <c:pt idx="9500">
                  <c:v>46757</c:v>
                </c:pt>
                <c:pt idx="9501">
                  <c:v>46758</c:v>
                </c:pt>
                <c:pt idx="9502">
                  <c:v>46759</c:v>
                </c:pt>
                <c:pt idx="9503">
                  <c:v>46760</c:v>
                </c:pt>
                <c:pt idx="9504">
                  <c:v>46761</c:v>
                </c:pt>
                <c:pt idx="9505">
                  <c:v>46762</c:v>
                </c:pt>
                <c:pt idx="9506">
                  <c:v>46763</c:v>
                </c:pt>
                <c:pt idx="9507">
                  <c:v>46764</c:v>
                </c:pt>
                <c:pt idx="9508">
                  <c:v>46765</c:v>
                </c:pt>
                <c:pt idx="9509">
                  <c:v>46766</c:v>
                </c:pt>
                <c:pt idx="9510">
                  <c:v>46767</c:v>
                </c:pt>
                <c:pt idx="9511">
                  <c:v>46768</c:v>
                </c:pt>
                <c:pt idx="9512">
                  <c:v>46769</c:v>
                </c:pt>
                <c:pt idx="9513">
                  <c:v>46770</c:v>
                </c:pt>
                <c:pt idx="9514">
                  <c:v>46771</c:v>
                </c:pt>
                <c:pt idx="9515">
                  <c:v>46772</c:v>
                </c:pt>
                <c:pt idx="9516">
                  <c:v>46773</c:v>
                </c:pt>
                <c:pt idx="9517">
                  <c:v>46774</c:v>
                </c:pt>
                <c:pt idx="9518">
                  <c:v>46775</c:v>
                </c:pt>
                <c:pt idx="9519">
                  <c:v>46776</c:v>
                </c:pt>
                <c:pt idx="9520">
                  <c:v>46777</c:v>
                </c:pt>
                <c:pt idx="9521">
                  <c:v>46778</c:v>
                </c:pt>
                <c:pt idx="9522">
                  <c:v>46779</c:v>
                </c:pt>
                <c:pt idx="9523">
                  <c:v>46780</c:v>
                </c:pt>
                <c:pt idx="9524">
                  <c:v>46781</c:v>
                </c:pt>
                <c:pt idx="9525">
                  <c:v>46782</c:v>
                </c:pt>
                <c:pt idx="9526">
                  <c:v>46783</c:v>
                </c:pt>
                <c:pt idx="9527">
                  <c:v>46784</c:v>
                </c:pt>
                <c:pt idx="9528">
                  <c:v>46785</c:v>
                </c:pt>
                <c:pt idx="9529">
                  <c:v>46786</c:v>
                </c:pt>
                <c:pt idx="9530">
                  <c:v>46787</c:v>
                </c:pt>
                <c:pt idx="9531">
                  <c:v>46788</c:v>
                </c:pt>
                <c:pt idx="9532">
                  <c:v>46789</c:v>
                </c:pt>
                <c:pt idx="9533">
                  <c:v>46790</c:v>
                </c:pt>
                <c:pt idx="9534">
                  <c:v>46791</c:v>
                </c:pt>
                <c:pt idx="9535">
                  <c:v>46792</c:v>
                </c:pt>
                <c:pt idx="9536">
                  <c:v>46793</c:v>
                </c:pt>
                <c:pt idx="9537">
                  <c:v>46794</c:v>
                </c:pt>
                <c:pt idx="9538">
                  <c:v>46795</c:v>
                </c:pt>
                <c:pt idx="9539">
                  <c:v>46796</c:v>
                </c:pt>
                <c:pt idx="9540">
                  <c:v>46797</c:v>
                </c:pt>
                <c:pt idx="9541">
                  <c:v>46798</c:v>
                </c:pt>
                <c:pt idx="9542">
                  <c:v>46799</c:v>
                </c:pt>
                <c:pt idx="9543">
                  <c:v>46800</c:v>
                </c:pt>
                <c:pt idx="9544">
                  <c:v>46801</c:v>
                </c:pt>
                <c:pt idx="9545">
                  <c:v>46802</c:v>
                </c:pt>
                <c:pt idx="9546">
                  <c:v>46803</c:v>
                </c:pt>
                <c:pt idx="9547">
                  <c:v>46804</c:v>
                </c:pt>
                <c:pt idx="9548">
                  <c:v>46805</c:v>
                </c:pt>
                <c:pt idx="9549">
                  <c:v>46806</c:v>
                </c:pt>
                <c:pt idx="9550">
                  <c:v>46807</c:v>
                </c:pt>
                <c:pt idx="9551">
                  <c:v>46808</c:v>
                </c:pt>
                <c:pt idx="9552">
                  <c:v>46809</c:v>
                </c:pt>
                <c:pt idx="9553">
                  <c:v>46810</c:v>
                </c:pt>
                <c:pt idx="9554">
                  <c:v>46811</c:v>
                </c:pt>
                <c:pt idx="9555">
                  <c:v>46812</c:v>
                </c:pt>
                <c:pt idx="9556">
                  <c:v>46813</c:v>
                </c:pt>
                <c:pt idx="9557">
                  <c:v>46814</c:v>
                </c:pt>
                <c:pt idx="9558">
                  <c:v>46815</c:v>
                </c:pt>
                <c:pt idx="9559">
                  <c:v>46816</c:v>
                </c:pt>
                <c:pt idx="9560">
                  <c:v>46817</c:v>
                </c:pt>
                <c:pt idx="9561">
                  <c:v>46818</c:v>
                </c:pt>
                <c:pt idx="9562">
                  <c:v>46819</c:v>
                </c:pt>
                <c:pt idx="9563">
                  <c:v>46820</c:v>
                </c:pt>
                <c:pt idx="9564">
                  <c:v>46821</c:v>
                </c:pt>
                <c:pt idx="9565">
                  <c:v>46822</c:v>
                </c:pt>
                <c:pt idx="9566">
                  <c:v>46823</c:v>
                </c:pt>
                <c:pt idx="9567">
                  <c:v>46824</c:v>
                </c:pt>
                <c:pt idx="9568">
                  <c:v>46825</c:v>
                </c:pt>
                <c:pt idx="9569">
                  <c:v>46826</c:v>
                </c:pt>
                <c:pt idx="9570">
                  <c:v>46827</c:v>
                </c:pt>
                <c:pt idx="9571">
                  <c:v>46828</c:v>
                </c:pt>
                <c:pt idx="9572">
                  <c:v>46829</c:v>
                </c:pt>
                <c:pt idx="9573">
                  <c:v>46830</c:v>
                </c:pt>
                <c:pt idx="9574">
                  <c:v>46831</c:v>
                </c:pt>
                <c:pt idx="9575">
                  <c:v>46832</c:v>
                </c:pt>
                <c:pt idx="9576">
                  <c:v>46833</c:v>
                </c:pt>
                <c:pt idx="9577">
                  <c:v>46834</c:v>
                </c:pt>
                <c:pt idx="9578">
                  <c:v>46835</c:v>
                </c:pt>
                <c:pt idx="9579">
                  <c:v>46836</c:v>
                </c:pt>
                <c:pt idx="9580">
                  <c:v>46837</c:v>
                </c:pt>
                <c:pt idx="9581">
                  <c:v>46838</c:v>
                </c:pt>
                <c:pt idx="9582">
                  <c:v>46839</c:v>
                </c:pt>
                <c:pt idx="9583">
                  <c:v>46840</c:v>
                </c:pt>
                <c:pt idx="9584">
                  <c:v>46841</c:v>
                </c:pt>
                <c:pt idx="9585">
                  <c:v>46842</c:v>
                </c:pt>
                <c:pt idx="9586">
                  <c:v>46843</c:v>
                </c:pt>
                <c:pt idx="9587">
                  <c:v>46844</c:v>
                </c:pt>
                <c:pt idx="9588">
                  <c:v>46845</c:v>
                </c:pt>
                <c:pt idx="9589">
                  <c:v>46846</c:v>
                </c:pt>
                <c:pt idx="9590">
                  <c:v>46847</c:v>
                </c:pt>
                <c:pt idx="9591">
                  <c:v>46848</c:v>
                </c:pt>
                <c:pt idx="9592">
                  <c:v>46849</c:v>
                </c:pt>
                <c:pt idx="9593">
                  <c:v>46850</c:v>
                </c:pt>
                <c:pt idx="9594">
                  <c:v>46851</c:v>
                </c:pt>
                <c:pt idx="9595">
                  <c:v>46852</c:v>
                </c:pt>
                <c:pt idx="9596">
                  <c:v>46853</c:v>
                </c:pt>
                <c:pt idx="9597">
                  <c:v>46854</c:v>
                </c:pt>
                <c:pt idx="9598">
                  <c:v>46855</c:v>
                </c:pt>
                <c:pt idx="9599">
                  <c:v>46856</c:v>
                </c:pt>
                <c:pt idx="9600">
                  <c:v>46857</c:v>
                </c:pt>
                <c:pt idx="9601">
                  <c:v>46858</c:v>
                </c:pt>
                <c:pt idx="9602">
                  <c:v>46859</c:v>
                </c:pt>
                <c:pt idx="9603">
                  <c:v>46860</c:v>
                </c:pt>
                <c:pt idx="9604">
                  <c:v>46861</c:v>
                </c:pt>
                <c:pt idx="9605">
                  <c:v>46862</c:v>
                </c:pt>
                <c:pt idx="9606">
                  <c:v>46863</c:v>
                </c:pt>
                <c:pt idx="9607">
                  <c:v>46864</c:v>
                </c:pt>
                <c:pt idx="9608">
                  <c:v>46865</c:v>
                </c:pt>
                <c:pt idx="9609">
                  <c:v>46866</c:v>
                </c:pt>
                <c:pt idx="9610">
                  <c:v>46867</c:v>
                </c:pt>
                <c:pt idx="9611">
                  <c:v>46868</c:v>
                </c:pt>
                <c:pt idx="9612">
                  <c:v>46869</c:v>
                </c:pt>
                <c:pt idx="9613">
                  <c:v>46870</c:v>
                </c:pt>
                <c:pt idx="9614">
                  <c:v>46871</c:v>
                </c:pt>
                <c:pt idx="9615">
                  <c:v>46872</c:v>
                </c:pt>
                <c:pt idx="9616">
                  <c:v>46873</c:v>
                </c:pt>
                <c:pt idx="9617">
                  <c:v>46874</c:v>
                </c:pt>
                <c:pt idx="9618">
                  <c:v>46875</c:v>
                </c:pt>
                <c:pt idx="9619">
                  <c:v>46876</c:v>
                </c:pt>
                <c:pt idx="9620">
                  <c:v>46877</c:v>
                </c:pt>
                <c:pt idx="9621">
                  <c:v>46878</c:v>
                </c:pt>
                <c:pt idx="9622">
                  <c:v>46879</c:v>
                </c:pt>
                <c:pt idx="9623">
                  <c:v>46880</c:v>
                </c:pt>
                <c:pt idx="9624">
                  <c:v>46881</c:v>
                </c:pt>
                <c:pt idx="9625">
                  <c:v>46882</c:v>
                </c:pt>
                <c:pt idx="9626">
                  <c:v>46883</c:v>
                </c:pt>
                <c:pt idx="9627">
                  <c:v>46884</c:v>
                </c:pt>
                <c:pt idx="9628">
                  <c:v>46885</c:v>
                </c:pt>
                <c:pt idx="9629">
                  <c:v>46886</c:v>
                </c:pt>
                <c:pt idx="9630">
                  <c:v>46887</c:v>
                </c:pt>
                <c:pt idx="9631">
                  <c:v>46888</c:v>
                </c:pt>
                <c:pt idx="9632">
                  <c:v>46889</c:v>
                </c:pt>
                <c:pt idx="9633">
                  <c:v>46890</c:v>
                </c:pt>
                <c:pt idx="9634">
                  <c:v>46891</c:v>
                </c:pt>
                <c:pt idx="9635">
                  <c:v>46892</c:v>
                </c:pt>
                <c:pt idx="9636">
                  <c:v>46893</c:v>
                </c:pt>
                <c:pt idx="9637">
                  <c:v>46894</c:v>
                </c:pt>
                <c:pt idx="9638">
                  <c:v>46895</c:v>
                </c:pt>
                <c:pt idx="9639">
                  <c:v>46896</c:v>
                </c:pt>
                <c:pt idx="9640">
                  <c:v>46897</c:v>
                </c:pt>
                <c:pt idx="9641">
                  <c:v>46898</c:v>
                </c:pt>
                <c:pt idx="9642">
                  <c:v>46899</c:v>
                </c:pt>
                <c:pt idx="9643">
                  <c:v>46900</c:v>
                </c:pt>
                <c:pt idx="9644">
                  <c:v>46901</c:v>
                </c:pt>
                <c:pt idx="9645">
                  <c:v>46902</c:v>
                </c:pt>
                <c:pt idx="9646">
                  <c:v>46903</c:v>
                </c:pt>
                <c:pt idx="9647">
                  <c:v>46904</c:v>
                </c:pt>
                <c:pt idx="9648">
                  <c:v>46905</c:v>
                </c:pt>
                <c:pt idx="9649">
                  <c:v>46906</c:v>
                </c:pt>
                <c:pt idx="9650">
                  <c:v>46907</c:v>
                </c:pt>
                <c:pt idx="9651">
                  <c:v>46908</c:v>
                </c:pt>
                <c:pt idx="9652">
                  <c:v>46909</c:v>
                </c:pt>
                <c:pt idx="9653">
                  <c:v>46910</c:v>
                </c:pt>
                <c:pt idx="9654">
                  <c:v>46911</c:v>
                </c:pt>
                <c:pt idx="9655">
                  <c:v>46912</c:v>
                </c:pt>
                <c:pt idx="9656">
                  <c:v>46913</c:v>
                </c:pt>
                <c:pt idx="9657">
                  <c:v>46914</c:v>
                </c:pt>
                <c:pt idx="9658">
                  <c:v>46915</c:v>
                </c:pt>
                <c:pt idx="9659">
                  <c:v>46916</c:v>
                </c:pt>
                <c:pt idx="9660">
                  <c:v>46917</c:v>
                </c:pt>
                <c:pt idx="9661">
                  <c:v>46918</c:v>
                </c:pt>
                <c:pt idx="9662">
                  <c:v>46919</c:v>
                </c:pt>
                <c:pt idx="9663">
                  <c:v>46920</c:v>
                </c:pt>
                <c:pt idx="9664">
                  <c:v>46921</c:v>
                </c:pt>
                <c:pt idx="9665">
                  <c:v>46922</c:v>
                </c:pt>
                <c:pt idx="9666">
                  <c:v>46923</c:v>
                </c:pt>
                <c:pt idx="9667">
                  <c:v>46924</c:v>
                </c:pt>
                <c:pt idx="9668">
                  <c:v>46925</c:v>
                </c:pt>
                <c:pt idx="9669">
                  <c:v>46926</c:v>
                </c:pt>
                <c:pt idx="9670">
                  <c:v>46927</c:v>
                </c:pt>
                <c:pt idx="9671">
                  <c:v>46928</c:v>
                </c:pt>
                <c:pt idx="9672">
                  <c:v>46929</c:v>
                </c:pt>
                <c:pt idx="9673">
                  <c:v>46930</c:v>
                </c:pt>
                <c:pt idx="9674">
                  <c:v>46931</c:v>
                </c:pt>
                <c:pt idx="9675">
                  <c:v>46932</c:v>
                </c:pt>
                <c:pt idx="9676">
                  <c:v>46933</c:v>
                </c:pt>
                <c:pt idx="9677">
                  <c:v>46934</c:v>
                </c:pt>
                <c:pt idx="9678">
                  <c:v>46935</c:v>
                </c:pt>
                <c:pt idx="9679">
                  <c:v>46936</c:v>
                </c:pt>
                <c:pt idx="9680">
                  <c:v>46937</c:v>
                </c:pt>
                <c:pt idx="9681">
                  <c:v>46938</c:v>
                </c:pt>
                <c:pt idx="9682">
                  <c:v>46939</c:v>
                </c:pt>
                <c:pt idx="9683">
                  <c:v>46940</c:v>
                </c:pt>
                <c:pt idx="9684">
                  <c:v>46941</c:v>
                </c:pt>
                <c:pt idx="9685">
                  <c:v>46942</c:v>
                </c:pt>
                <c:pt idx="9686">
                  <c:v>46943</c:v>
                </c:pt>
                <c:pt idx="9687">
                  <c:v>46944</c:v>
                </c:pt>
                <c:pt idx="9688">
                  <c:v>46945</c:v>
                </c:pt>
                <c:pt idx="9689">
                  <c:v>46946</c:v>
                </c:pt>
                <c:pt idx="9690">
                  <c:v>46947</c:v>
                </c:pt>
                <c:pt idx="9691">
                  <c:v>46948</c:v>
                </c:pt>
                <c:pt idx="9692">
                  <c:v>46949</c:v>
                </c:pt>
                <c:pt idx="9693">
                  <c:v>46950</c:v>
                </c:pt>
                <c:pt idx="9694">
                  <c:v>46951</c:v>
                </c:pt>
                <c:pt idx="9695">
                  <c:v>46952</c:v>
                </c:pt>
                <c:pt idx="9696">
                  <c:v>46953</c:v>
                </c:pt>
                <c:pt idx="9697">
                  <c:v>46954</c:v>
                </c:pt>
                <c:pt idx="9698">
                  <c:v>46955</c:v>
                </c:pt>
                <c:pt idx="9699">
                  <c:v>46956</c:v>
                </c:pt>
                <c:pt idx="9700">
                  <c:v>46957</c:v>
                </c:pt>
                <c:pt idx="9701">
                  <c:v>46958</c:v>
                </c:pt>
                <c:pt idx="9702">
                  <c:v>46959</c:v>
                </c:pt>
                <c:pt idx="9703">
                  <c:v>46960</c:v>
                </c:pt>
                <c:pt idx="9704">
                  <c:v>46961</c:v>
                </c:pt>
                <c:pt idx="9705">
                  <c:v>46962</c:v>
                </c:pt>
                <c:pt idx="9706">
                  <c:v>46963</c:v>
                </c:pt>
                <c:pt idx="9707">
                  <c:v>46964</c:v>
                </c:pt>
                <c:pt idx="9708">
                  <c:v>46965</c:v>
                </c:pt>
                <c:pt idx="9709">
                  <c:v>46966</c:v>
                </c:pt>
                <c:pt idx="9710">
                  <c:v>46967</c:v>
                </c:pt>
                <c:pt idx="9711">
                  <c:v>46968</c:v>
                </c:pt>
                <c:pt idx="9712">
                  <c:v>46969</c:v>
                </c:pt>
                <c:pt idx="9713">
                  <c:v>46970</c:v>
                </c:pt>
                <c:pt idx="9714">
                  <c:v>46971</c:v>
                </c:pt>
                <c:pt idx="9715">
                  <c:v>46972</c:v>
                </c:pt>
                <c:pt idx="9716">
                  <c:v>46973</c:v>
                </c:pt>
                <c:pt idx="9717">
                  <c:v>46974</c:v>
                </c:pt>
                <c:pt idx="9718">
                  <c:v>46975</c:v>
                </c:pt>
                <c:pt idx="9719">
                  <c:v>46976</c:v>
                </c:pt>
                <c:pt idx="9720">
                  <c:v>46977</c:v>
                </c:pt>
                <c:pt idx="9721">
                  <c:v>46978</c:v>
                </c:pt>
                <c:pt idx="9722">
                  <c:v>46979</c:v>
                </c:pt>
                <c:pt idx="9723">
                  <c:v>46980</c:v>
                </c:pt>
                <c:pt idx="9724">
                  <c:v>46981</c:v>
                </c:pt>
                <c:pt idx="9725">
                  <c:v>46982</c:v>
                </c:pt>
                <c:pt idx="9726">
                  <c:v>46983</c:v>
                </c:pt>
                <c:pt idx="9727">
                  <c:v>46984</c:v>
                </c:pt>
                <c:pt idx="9728">
                  <c:v>46985</c:v>
                </c:pt>
                <c:pt idx="9729">
                  <c:v>46986</c:v>
                </c:pt>
                <c:pt idx="9730">
                  <c:v>46987</c:v>
                </c:pt>
                <c:pt idx="9731">
                  <c:v>46988</c:v>
                </c:pt>
                <c:pt idx="9732">
                  <c:v>46989</c:v>
                </c:pt>
                <c:pt idx="9733">
                  <c:v>46990</c:v>
                </c:pt>
                <c:pt idx="9734">
                  <c:v>46991</c:v>
                </c:pt>
                <c:pt idx="9735">
                  <c:v>46992</c:v>
                </c:pt>
                <c:pt idx="9736">
                  <c:v>46993</c:v>
                </c:pt>
                <c:pt idx="9737">
                  <c:v>46994</c:v>
                </c:pt>
                <c:pt idx="9738">
                  <c:v>46995</c:v>
                </c:pt>
                <c:pt idx="9739">
                  <c:v>46996</c:v>
                </c:pt>
                <c:pt idx="9740">
                  <c:v>46997</c:v>
                </c:pt>
                <c:pt idx="9741">
                  <c:v>46998</c:v>
                </c:pt>
                <c:pt idx="9742">
                  <c:v>46999</c:v>
                </c:pt>
                <c:pt idx="9743">
                  <c:v>47000</c:v>
                </c:pt>
                <c:pt idx="9744">
                  <c:v>47001</c:v>
                </c:pt>
                <c:pt idx="9745">
                  <c:v>47002</c:v>
                </c:pt>
                <c:pt idx="9746">
                  <c:v>47003</c:v>
                </c:pt>
                <c:pt idx="9747">
                  <c:v>47004</c:v>
                </c:pt>
                <c:pt idx="9748">
                  <c:v>47005</c:v>
                </c:pt>
                <c:pt idx="9749">
                  <c:v>47006</c:v>
                </c:pt>
                <c:pt idx="9750">
                  <c:v>47007</c:v>
                </c:pt>
                <c:pt idx="9751">
                  <c:v>47008</c:v>
                </c:pt>
                <c:pt idx="9752">
                  <c:v>47009</c:v>
                </c:pt>
                <c:pt idx="9753">
                  <c:v>47010</c:v>
                </c:pt>
                <c:pt idx="9754">
                  <c:v>47011</c:v>
                </c:pt>
                <c:pt idx="9755">
                  <c:v>47012</c:v>
                </c:pt>
                <c:pt idx="9756">
                  <c:v>47013</c:v>
                </c:pt>
                <c:pt idx="9757">
                  <c:v>47014</c:v>
                </c:pt>
                <c:pt idx="9758">
                  <c:v>47015</c:v>
                </c:pt>
                <c:pt idx="9759">
                  <c:v>47016</c:v>
                </c:pt>
                <c:pt idx="9760">
                  <c:v>47017</c:v>
                </c:pt>
                <c:pt idx="9761">
                  <c:v>47018</c:v>
                </c:pt>
                <c:pt idx="9762">
                  <c:v>47019</c:v>
                </c:pt>
                <c:pt idx="9763">
                  <c:v>47020</c:v>
                </c:pt>
                <c:pt idx="9764">
                  <c:v>47021</c:v>
                </c:pt>
                <c:pt idx="9765">
                  <c:v>47022</c:v>
                </c:pt>
                <c:pt idx="9766">
                  <c:v>47023</c:v>
                </c:pt>
                <c:pt idx="9767">
                  <c:v>47024</c:v>
                </c:pt>
                <c:pt idx="9768">
                  <c:v>47025</c:v>
                </c:pt>
                <c:pt idx="9769">
                  <c:v>47026</c:v>
                </c:pt>
                <c:pt idx="9770">
                  <c:v>47027</c:v>
                </c:pt>
                <c:pt idx="9771">
                  <c:v>47028</c:v>
                </c:pt>
                <c:pt idx="9772">
                  <c:v>47029</c:v>
                </c:pt>
                <c:pt idx="9773">
                  <c:v>47030</c:v>
                </c:pt>
                <c:pt idx="9774">
                  <c:v>47031</c:v>
                </c:pt>
                <c:pt idx="9775">
                  <c:v>47032</c:v>
                </c:pt>
                <c:pt idx="9776">
                  <c:v>47033</c:v>
                </c:pt>
                <c:pt idx="9777">
                  <c:v>47034</c:v>
                </c:pt>
                <c:pt idx="9778">
                  <c:v>47035</c:v>
                </c:pt>
                <c:pt idx="9779">
                  <c:v>47036</c:v>
                </c:pt>
                <c:pt idx="9780">
                  <c:v>47037</c:v>
                </c:pt>
                <c:pt idx="9781">
                  <c:v>47038</c:v>
                </c:pt>
                <c:pt idx="9782">
                  <c:v>47039</c:v>
                </c:pt>
                <c:pt idx="9783">
                  <c:v>47040</c:v>
                </c:pt>
                <c:pt idx="9784">
                  <c:v>47041</c:v>
                </c:pt>
                <c:pt idx="9785">
                  <c:v>47042</c:v>
                </c:pt>
                <c:pt idx="9786">
                  <c:v>47043</c:v>
                </c:pt>
                <c:pt idx="9787">
                  <c:v>47044</c:v>
                </c:pt>
                <c:pt idx="9788">
                  <c:v>47045</c:v>
                </c:pt>
                <c:pt idx="9789">
                  <c:v>47046</c:v>
                </c:pt>
                <c:pt idx="9790">
                  <c:v>47047</c:v>
                </c:pt>
                <c:pt idx="9791">
                  <c:v>47048</c:v>
                </c:pt>
                <c:pt idx="9792">
                  <c:v>47049</c:v>
                </c:pt>
                <c:pt idx="9793">
                  <c:v>47050</c:v>
                </c:pt>
                <c:pt idx="9794">
                  <c:v>47051</c:v>
                </c:pt>
                <c:pt idx="9795">
                  <c:v>47052</c:v>
                </c:pt>
                <c:pt idx="9796">
                  <c:v>47053</c:v>
                </c:pt>
                <c:pt idx="9797">
                  <c:v>47054</c:v>
                </c:pt>
                <c:pt idx="9798">
                  <c:v>47055</c:v>
                </c:pt>
                <c:pt idx="9799">
                  <c:v>47056</c:v>
                </c:pt>
                <c:pt idx="9800">
                  <c:v>47057</c:v>
                </c:pt>
                <c:pt idx="9801">
                  <c:v>47058</c:v>
                </c:pt>
                <c:pt idx="9802">
                  <c:v>47059</c:v>
                </c:pt>
                <c:pt idx="9803">
                  <c:v>47060</c:v>
                </c:pt>
                <c:pt idx="9804">
                  <c:v>47061</c:v>
                </c:pt>
                <c:pt idx="9805">
                  <c:v>47062</c:v>
                </c:pt>
                <c:pt idx="9806">
                  <c:v>47063</c:v>
                </c:pt>
                <c:pt idx="9807">
                  <c:v>47064</c:v>
                </c:pt>
                <c:pt idx="9808">
                  <c:v>47065</c:v>
                </c:pt>
                <c:pt idx="9809">
                  <c:v>47066</c:v>
                </c:pt>
                <c:pt idx="9810">
                  <c:v>47067</c:v>
                </c:pt>
                <c:pt idx="9811">
                  <c:v>47068</c:v>
                </c:pt>
                <c:pt idx="9812">
                  <c:v>47069</c:v>
                </c:pt>
                <c:pt idx="9813">
                  <c:v>47070</c:v>
                </c:pt>
                <c:pt idx="9814">
                  <c:v>47071</c:v>
                </c:pt>
                <c:pt idx="9815">
                  <c:v>47072</c:v>
                </c:pt>
                <c:pt idx="9816">
                  <c:v>47073</c:v>
                </c:pt>
                <c:pt idx="9817">
                  <c:v>47074</c:v>
                </c:pt>
                <c:pt idx="9818">
                  <c:v>47075</c:v>
                </c:pt>
                <c:pt idx="9819">
                  <c:v>47076</c:v>
                </c:pt>
                <c:pt idx="9820">
                  <c:v>47077</c:v>
                </c:pt>
                <c:pt idx="9821">
                  <c:v>47078</c:v>
                </c:pt>
                <c:pt idx="9822">
                  <c:v>47079</c:v>
                </c:pt>
                <c:pt idx="9823">
                  <c:v>47080</c:v>
                </c:pt>
                <c:pt idx="9824">
                  <c:v>47081</c:v>
                </c:pt>
                <c:pt idx="9825">
                  <c:v>47082</c:v>
                </c:pt>
                <c:pt idx="9826">
                  <c:v>47083</c:v>
                </c:pt>
                <c:pt idx="9827">
                  <c:v>47084</c:v>
                </c:pt>
                <c:pt idx="9828">
                  <c:v>47085</c:v>
                </c:pt>
                <c:pt idx="9829">
                  <c:v>47086</c:v>
                </c:pt>
                <c:pt idx="9830">
                  <c:v>47087</c:v>
                </c:pt>
                <c:pt idx="9831">
                  <c:v>47088</c:v>
                </c:pt>
                <c:pt idx="9832">
                  <c:v>47089</c:v>
                </c:pt>
                <c:pt idx="9833">
                  <c:v>47090</c:v>
                </c:pt>
                <c:pt idx="9834">
                  <c:v>47091</c:v>
                </c:pt>
                <c:pt idx="9835">
                  <c:v>47092</c:v>
                </c:pt>
                <c:pt idx="9836">
                  <c:v>47093</c:v>
                </c:pt>
                <c:pt idx="9837">
                  <c:v>47094</c:v>
                </c:pt>
                <c:pt idx="9838">
                  <c:v>47095</c:v>
                </c:pt>
                <c:pt idx="9839">
                  <c:v>47096</c:v>
                </c:pt>
                <c:pt idx="9840">
                  <c:v>47097</c:v>
                </c:pt>
                <c:pt idx="9841">
                  <c:v>47098</c:v>
                </c:pt>
                <c:pt idx="9842">
                  <c:v>47099</c:v>
                </c:pt>
                <c:pt idx="9843">
                  <c:v>47100</c:v>
                </c:pt>
                <c:pt idx="9844">
                  <c:v>47101</c:v>
                </c:pt>
                <c:pt idx="9845">
                  <c:v>47102</c:v>
                </c:pt>
                <c:pt idx="9846">
                  <c:v>47103</c:v>
                </c:pt>
                <c:pt idx="9847">
                  <c:v>47104</c:v>
                </c:pt>
                <c:pt idx="9848">
                  <c:v>47105</c:v>
                </c:pt>
                <c:pt idx="9849">
                  <c:v>47106</c:v>
                </c:pt>
                <c:pt idx="9850">
                  <c:v>47107</c:v>
                </c:pt>
                <c:pt idx="9851">
                  <c:v>47108</c:v>
                </c:pt>
                <c:pt idx="9852">
                  <c:v>47109</c:v>
                </c:pt>
                <c:pt idx="9853">
                  <c:v>47110</c:v>
                </c:pt>
                <c:pt idx="9854">
                  <c:v>47111</c:v>
                </c:pt>
                <c:pt idx="9855">
                  <c:v>47112</c:v>
                </c:pt>
                <c:pt idx="9856">
                  <c:v>47113</c:v>
                </c:pt>
                <c:pt idx="9857">
                  <c:v>47114</c:v>
                </c:pt>
                <c:pt idx="9858">
                  <c:v>47115</c:v>
                </c:pt>
                <c:pt idx="9859">
                  <c:v>47116</c:v>
                </c:pt>
                <c:pt idx="9860">
                  <c:v>47117</c:v>
                </c:pt>
                <c:pt idx="9861">
                  <c:v>47118</c:v>
                </c:pt>
                <c:pt idx="9862">
                  <c:v>47119</c:v>
                </c:pt>
                <c:pt idx="9863">
                  <c:v>47120</c:v>
                </c:pt>
                <c:pt idx="9864">
                  <c:v>47121</c:v>
                </c:pt>
                <c:pt idx="9865">
                  <c:v>47122</c:v>
                </c:pt>
                <c:pt idx="9866">
                  <c:v>47123</c:v>
                </c:pt>
                <c:pt idx="9867">
                  <c:v>47124</c:v>
                </c:pt>
                <c:pt idx="9868">
                  <c:v>47125</c:v>
                </c:pt>
                <c:pt idx="9869">
                  <c:v>47126</c:v>
                </c:pt>
                <c:pt idx="9870">
                  <c:v>47127</c:v>
                </c:pt>
                <c:pt idx="9871">
                  <c:v>47128</c:v>
                </c:pt>
                <c:pt idx="9872">
                  <c:v>47129</c:v>
                </c:pt>
                <c:pt idx="9873">
                  <c:v>47130</c:v>
                </c:pt>
                <c:pt idx="9874">
                  <c:v>47131</c:v>
                </c:pt>
                <c:pt idx="9875">
                  <c:v>47132</c:v>
                </c:pt>
                <c:pt idx="9876">
                  <c:v>47133</c:v>
                </c:pt>
                <c:pt idx="9877">
                  <c:v>47134</c:v>
                </c:pt>
                <c:pt idx="9878">
                  <c:v>47135</c:v>
                </c:pt>
                <c:pt idx="9879">
                  <c:v>47136</c:v>
                </c:pt>
                <c:pt idx="9880">
                  <c:v>47137</c:v>
                </c:pt>
                <c:pt idx="9881">
                  <c:v>47138</c:v>
                </c:pt>
                <c:pt idx="9882">
                  <c:v>47139</c:v>
                </c:pt>
                <c:pt idx="9883">
                  <c:v>47140</c:v>
                </c:pt>
                <c:pt idx="9884">
                  <c:v>47141</c:v>
                </c:pt>
                <c:pt idx="9885">
                  <c:v>47142</c:v>
                </c:pt>
                <c:pt idx="9886">
                  <c:v>47143</c:v>
                </c:pt>
                <c:pt idx="9887">
                  <c:v>47144</c:v>
                </c:pt>
                <c:pt idx="9888">
                  <c:v>47145</c:v>
                </c:pt>
                <c:pt idx="9889">
                  <c:v>47146</c:v>
                </c:pt>
                <c:pt idx="9890">
                  <c:v>47147</c:v>
                </c:pt>
                <c:pt idx="9891">
                  <c:v>47148</c:v>
                </c:pt>
                <c:pt idx="9892">
                  <c:v>47149</c:v>
                </c:pt>
                <c:pt idx="9893">
                  <c:v>47150</c:v>
                </c:pt>
                <c:pt idx="9894">
                  <c:v>47151</c:v>
                </c:pt>
                <c:pt idx="9895">
                  <c:v>47152</c:v>
                </c:pt>
                <c:pt idx="9896">
                  <c:v>47153</c:v>
                </c:pt>
                <c:pt idx="9897">
                  <c:v>47154</c:v>
                </c:pt>
                <c:pt idx="9898">
                  <c:v>47155</c:v>
                </c:pt>
                <c:pt idx="9899">
                  <c:v>47156</c:v>
                </c:pt>
                <c:pt idx="9900">
                  <c:v>47157</c:v>
                </c:pt>
                <c:pt idx="9901">
                  <c:v>47158</c:v>
                </c:pt>
                <c:pt idx="9902">
                  <c:v>47159</c:v>
                </c:pt>
                <c:pt idx="9903">
                  <c:v>47160</c:v>
                </c:pt>
                <c:pt idx="9904">
                  <c:v>47161</c:v>
                </c:pt>
                <c:pt idx="9905">
                  <c:v>47162</c:v>
                </c:pt>
                <c:pt idx="9906">
                  <c:v>47163</c:v>
                </c:pt>
                <c:pt idx="9907">
                  <c:v>47164</c:v>
                </c:pt>
                <c:pt idx="9908">
                  <c:v>47165</c:v>
                </c:pt>
                <c:pt idx="9909">
                  <c:v>47166</c:v>
                </c:pt>
                <c:pt idx="9910">
                  <c:v>47167</c:v>
                </c:pt>
                <c:pt idx="9911">
                  <c:v>47168</c:v>
                </c:pt>
                <c:pt idx="9912">
                  <c:v>47169</c:v>
                </c:pt>
                <c:pt idx="9913">
                  <c:v>47170</c:v>
                </c:pt>
                <c:pt idx="9914">
                  <c:v>47171</c:v>
                </c:pt>
                <c:pt idx="9915">
                  <c:v>47172</c:v>
                </c:pt>
                <c:pt idx="9916">
                  <c:v>47173</c:v>
                </c:pt>
                <c:pt idx="9917">
                  <c:v>47174</c:v>
                </c:pt>
                <c:pt idx="9918">
                  <c:v>47175</c:v>
                </c:pt>
                <c:pt idx="9919">
                  <c:v>47176</c:v>
                </c:pt>
                <c:pt idx="9920">
                  <c:v>47177</c:v>
                </c:pt>
                <c:pt idx="9921">
                  <c:v>47178</c:v>
                </c:pt>
                <c:pt idx="9922">
                  <c:v>47179</c:v>
                </c:pt>
                <c:pt idx="9923">
                  <c:v>47180</c:v>
                </c:pt>
                <c:pt idx="9924">
                  <c:v>47181</c:v>
                </c:pt>
                <c:pt idx="9925">
                  <c:v>47182</c:v>
                </c:pt>
                <c:pt idx="9926">
                  <c:v>47183</c:v>
                </c:pt>
                <c:pt idx="9927">
                  <c:v>47184</c:v>
                </c:pt>
                <c:pt idx="9928">
                  <c:v>47185</c:v>
                </c:pt>
                <c:pt idx="9929">
                  <c:v>47186</c:v>
                </c:pt>
                <c:pt idx="9930">
                  <c:v>47187</c:v>
                </c:pt>
                <c:pt idx="9931">
                  <c:v>47188</c:v>
                </c:pt>
                <c:pt idx="9932">
                  <c:v>47189</c:v>
                </c:pt>
                <c:pt idx="9933">
                  <c:v>47190</c:v>
                </c:pt>
                <c:pt idx="9934">
                  <c:v>47191</c:v>
                </c:pt>
                <c:pt idx="9935">
                  <c:v>47192</c:v>
                </c:pt>
                <c:pt idx="9936">
                  <c:v>47193</c:v>
                </c:pt>
                <c:pt idx="9937">
                  <c:v>47194</c:v>
                </c:pt>
                <c:pt idx="9938">
                  <c:v>47195</c:v>
                </c:pt>
                <c:pt idx="9939">
                  <c:v>47196</c:v>
                </c:pt>
                <c:pt idx="9940">
                  <c:v>47197</c:v>
                </c:pt>
                <c:pt idx="9941">
                  <c:v>47198</c:v>
                </c:pt>
                <c:pt idx="9942">
                  <c:v>47199</c:v>
                </c:pt>
                <c:pt idx="9943">
                  <c:v>47200</c:v>
                </c:pt>
                <c:pt idx="9944">
                  <c:v>47201</c:v>
                </c:pt>
                <c:pt idx="9945">
                  <c:v>47202</c:v>
                </c:pt>
                <c:pt idx="9946">
                  <c:v>47203</c:v>
                </c:pt>
                <c:pt idx="9947">
                  <c:v>47204</c:v>
                </c:pt>
                <c:pt idx="9948">
                  <c:v>47205</c:v>
                </c:pt>
                <c:pt idx="9949">
                  <c:v>47206</c:v>
                </c:pt>
                <c:pt idx="9950">
                  <c:v>47207</c:v>
                </c:pt>
                <c:pt idx="9951">
                  <c:v>47208</c:v>
                </c:pt>
                <c:pt idx="9952">
                  <c:v>47209</c:v>
                </c:pt>
                <c:pt idx="9953">
                  <c:v>47210</c:v>
                </c:pt>
                <c:pt idx="9954">
                  <c:v>47211</c:v>
                </c:pt>
                <c:pt idx="9955">
                  <c:v>47212</c:v>
                </c:pt>
                <c:pt idx="9956">
                  <c:v>47213</c:v>
                </c:pt>
                <c:pt idx="9957">
                  <c:v>47214</c:v>
                </c:pt>
                <c:pt idx="9958">
                  <c:v>47215</c:v>
                </c:pt>
                <c:pt idx="9959">
                  <c:v>47216</c:v>
                </c:pt>
                <c:pt idx="9960">
                  <c:v>47217</c:v>
                </c:pt>
                <c:pt idx="9961">
                  <c:v>47218</c:v>
                </c:pt>
                <c:pt idx="9962">
                  <c:v>47219</c:v>
                </c:pt>
                <c:pt idx="9963">
                  <c:v>47220</c:v>
                </c:pt>
                <c:pt idx="9964">
                  <c:v>47221</c:v>
                </c:pt>
                <c:pt idx="9965">
                  <c:v>47222</c:v>
                </c:pt>
                <c:pt idx="9966">
                  <c:v>47223</c:v>
                </c:pt>
                <c:pt idx="9967">
                  <c:v>47224</c:v>
                </c:pt>
                <c:pt idx="9968">
                  <c:v>47225</c:v>
                </c:pt>
                <c:pt idx="9969">
                  <c:v>47226</c:v>
                </c:pt>
                <c:pt idx="9970">
                  <c:v>47227</c:v>
                </c:pt>
                <c:pt idx="9971">
                  <c:v>47228</c:v>
                </c:pt>
                <c:pt idx="9972">
                  <c:v>47229</c:v>
                </c:pt>
                <c:pt idx="9973">
                  <c:v>47230</c:v>
                </c:pt>
                <c:pt idx="9974">
                  <c:v>47231</c:v>
                </c:pt>
                <c:pt idx="9975">
                  <c:v>47232</c:v>
                </c:pt>
                <c:pt idx="9976">
                  <c:v>47233</c:v>
                </c:pt>
                <c:pt idx="9977">
                  <c:v>47234</c:v>
                </c:pt>
                <c:pt idx="9978">
                  <c:v>47235</c:v>
                </c:pt>
                <c:pt idx="9979">
                  <c:v>47236</c:v>
                </c:pt>
                <c:pt idx="9980">
                  <c:v>47237</c:v>
                </c:pt>
                <c:pt idx="9981">
                  <c:v>47238</c:v>
                </c:pt>
                <c:pt idx="9982">
                  <c:v>47239</c:v>
                </c:pt>
                <c:pt idx="9983">
                  <c:v>47240</c:v>
                </c:pt>
                <c:pt idx="9984">
                  <c:v>47241</c:v>
                </c:pt>
                <c:pt idx="9985">
                  <c:v>47242</c:v>
                </c:pt>
                <c:pt idx="9986">
                  <c:v>47243</c:v>
                </c:pt>
                <c:pt idx="9987">
                  <c:v>47244</c:v>
                </c:pt>
                <c:pt idx="9988">
                  <c:v>47245</c:v>
                </c:pt>
                <c:pt idx="9989">
                  <c:v>47246</c:v>
                </c:pt>
                <c:pt idx="9990">
                  <c:v>47247</c:v>
                </c:pt>
                <c:pt idx="9991">
                  <c:v>47248</c:v>
                </c:pt>
                <c:pt idx="9992">
                  <c:v>47249</c:v>
                </c:pt>
                <c:pt idx="9993">
                  <c:v>47250</c:v>
                </c:pt>
                <c:pt idx="9994">
                  <c:v>47251</c:v>
                </c:pt>
                <c:pt idx="9995">
                  <c:v>47252</c:v>
                </c:pt>
                <c:pt idx="9996">
                  <c:v>47253</c:v>
                </c:pt>
                <c:pt idx="9997">
                  <c:v>47254</c:v>
                </c:pt>
                <c:pt idx="9998">
                  <c:v>47255</c:v>
                </c:pt>
                <c:pt idx="9999">
                  <c:v>47256</c:v>
                </c:pt>
                <c:pt idx="10000">
                  <c:v>47257</c:v>
                </c:pt>
                <c:pt idx="10001">
                  <c:v>47258</c:v>
                </c:pt>
                <c:pt idx="10002">
                  <c:v>47259</c:v>
                </c:pt>
                <c:pt idx="10003">
                  <c:v>47260</c:v>
                </c:pt>
                <c:pt idx="10004">
                  <c:v>47261</c:v>
                </c:pt>
                <c:pt idx="10005">
                  <c:v>47262</c:v>
                </c:pt>
                <c:pt idx="10006">
                  <c:v>47263</c:v>
                </c:pt>
                <c:pt idx="10007">
                  <c:v>47264</c:v>
                </c:pt>
                <c:pt idx="10008">
                  <c:v>47265</c:v>
                </c:pt>
                <c:pt idx="10009">
                  <c:v>47266</c:v>
                </c:pt>
                <c:pt idx="10010">
                  <c:v>47267</c:v>
                </c:pt>
                <c:pt idx="10011">
                  <c:v>47268</c:v>
                </c:pt>
                <c:pt idx="10012">
                  <c:v>47269</c:v>
                </c:pt>
                <c:pt idx="10013">
                  <c:v>47270</c:v>
                </c:pt>
                <c:pt idx="10014">
                  <c:v>47271</c:v>
                </c:pt>
                <c:pt idx="10015">
                  <c:v>47272</c:v>
                </c:pt>
                <c:pt idx="10016">
                  <c:v>47273</c:v>
                </c:pt>
                <c:pt idx="10017">
                  <c:v>47274</c:v>
                </c:pt>
                <c:pt idx="10018">
                  <c:v>47275</c:v>
                </c:pt>
                <c:pt idx="10019">
                  <c:v>47276</c:v>
                </c:pt>
                <c:pt idx="10020">
                  <c:v>47277</c:v>
                </c:pt>
                <c:pt idx="10021">
                  <c:v>47278</c:v>
                </c:pt>
                <c:pt idx="10022">
                  <c:v>47279</c:v>
                </c:pt>
                <c:pt idx="10023">
                  <c:v>47280</c:v>
                </c:pt>
                <c:pt idx="10024">
                  <c:v>47281</c:v>
                </c:pt>
                <c:pt idx="10025">
                  <c:v>47282</c:v>
                </c:pt>
                <c:pt idx="10026">
                  <c:v>47283</c:v>
                </c:pt>
                <c:pt idx="10027">
                  <c:v>47284</c:v>
                </c:pt>
                <c:pt idx="10028">
                  <c:v>47285</c:v>
                </c:pt>
                <c:pt idx="10029">
                  <c:v>47286</c:v>
                </c:pt>
                <c:pt idx="10030">
                  <c:v>47287</c:v>
                </c:pt>
                <c:pt idx="10031">
                  <c:v>47288</c:v>
                </c:pt>
                <c:pt idx="10032">
                  <c:v>47289</c:v>
                </c:pt>
                <c:pt idx="10033">
                  <c:v>47290</c:v>
                </c:pt>
                <c:pt idx="10034">
                  <c:v>47291</c:v>
                </c:pt>
                <c:pt idx="10035">
                  <c:v>47292</c:v>
                </c:pt>
                <c:pt idx="10036">
                  <c:v>47293</c:v>
                </c:pt>
                <c:pt idx="10037">
                  <c:v>47294</c:v>
                </c:pt>
                <c:pt idx="10038">
                  <c:v>47295</c:v>
                </c:pt>
                <c:pt idx="10039">
                  <c:v>47296</c:v>
                </c:pt>
                <c:pt idx="10040">
                  <c:v>47297</c:v>
                </c:pt>
                <c:pt idx="10041">
                  <c:v>47298</c:v>
                </c:pt>
                <c:pt idx="10042">
                  <c:v>47299</c:v>
                </c:pt>
                <c:pt idx="10043">
                  <c:v>47300</c:v>
                </c:pt>
                <c:pt idx="10044">
                  <c:v>47301</c:v>
                </c:pt>
                <c:pt idx="10045">
                  <c:v>47302</c:v>
                </c:pt>
                <c:pt idx="10046">
                  <c:v>47303</c:v>
                </c:pt>
                <c:pt idx="10047">
                  <c:v>47304</c:v>
                </c:pt>
                <c:pt idx="10048">
                  <c:v>47305</c:v>
                </c:pt>
                <c:pt idx="10049">
                  <c:v>47306</c:v>
                </c:pt>
                <c:pt idx="10050">
                  <c:v>47307</c:v>
                </c:pt>
                <c:pt idx="10051">
                  <c:v>47308</c:v>
                </c:pt>
                <c:pt idx="10052">
                  <c:v>47309</c:v>
                </c:pt>
                <c:pt idx="10053">
                  <c:v>47310</c:v>
                </c:pt>
                <c:pt idx="10054">
                  <c:v>47311</c:v>
                </c:pt>
                <c:pt idx="10055">
                  <c:v>47312</c:v>
                </c:pt>
                <c:pt idx="10056">
                  <c:v>47313</c:v>
                </c:pt>
                <c:pt idx="10057">
                  <c:v>47314</c:v>
                </c:pt>
                <c:pt idx="10058">
                  <c:v>47315</c:v>
                </c:pt>
                <c:pt idx="10059">
                  <c:v>47316</c:v>
                </c:pt>
                <c:pt idx="10060">
                  <c:v>47317</c:v>
                </c:pt>
                <c:pt idx="10061">
                  <c:v>47318</c:v>
                </c:pt>
                <c:pt idx="10062">
                  <c:v>47319</c:v>
                </c:pt>
                <c:pt idx="10063">
                  <c:v>47320</c:v>
                </c:pt>
                <c:pt idx="10064">
                  <c:v>47321</c:v>
                </c:pt>
                <c:pt idx="10065">
                  <c:v>47322</c:v>
                </c:pt>
                <c:pt idx="10066">
                  <c:v>47323</c:v>
                </c:pt>
                <c:pt idx="10067">
                  <c:v>47324</c:v>
                </c:pt>
                <c:pt idx="10068">
                  <c:v>47325</c:v>
                </c:pt>
                <c:pt idx="10069">
                  <c:v>47326</c:v>
                </c:pt>
                <c:pt idx="10070">
                  <c:v>47327</c:v>
                </c:pt>
                <c:pt idx="10071">
                  <c:v>47328</c:v>
                </c:pt>
                <c:pt idx="10072">
                  <c:v>47329</c:v>
                </c:pt>
                <c:pt idx="10073">
                  <c:v>47330</c:v>
                </c:pt>
                <c:pt idx="10074">
                  <c:v>47331</c:v>
                </c:pt>
                <c:pt idx="10075">
                  <c:v>47332</c:v>
                </c:pt>
                <c:pt idx="10076">
                  <c:v>47333</c:v>
                </c:pt>
                <c:pt idx="10077">
                  <c:v>47334</c:v>
                </c:pt>
                <c:pt idx="10078">
                  <c:v>47335</c:v>
                </c:pt>
                <c:pt idx="10079">
                  <c:v>47336</c:v>
                </c:pt>
                <c:pt idx="10080">
                  <c:v>47337</c:v>
                </c:pt>
                <c:pt idx="10081">
                  <c:v>47338</c:v>
                </c:pt>
                <c:pt idx="10082">
                  <c:v>47339</c:v>
                </c:pt>
                <c:pt idx="10083">
                  <c:v>47340</c:v>
                </c:pt>
                <c:pt idx="10084">
                  <c:v>47341</c:v>
                </c:pt>
                <c:pt idx="10085">
                  <c:v>47342</c:v>
                </c:pt>
                <c:pt idx="10086">
                  <c:v>47343</c:v>
                </c:pt>
                <c:pt idx="10087">
                  <c:v>47344</c:v>
                </c:pt>
                <c:pt idx="10088">
                  <c:v>47345</c:v>
                </c:pt>
                <c:pt idx="10089">
                  <c:v>47346</c:v>
                </c:pt>
                <c:pt idx="10090">
                  <c:v>47347</c:v>
                </c:pt>
                <c:pt idx="10091">
                  <c:v>47348</c:v>
                </c:pt>
                <c:pt idx="10092">
                  <c:v>47349</c:v>
                </c:pt>
                <c:pt idx="10093">
                  <c:v>47350</c:v>
                </c:pt>
                <c:pt idx="10094">
                  <c:v>47351</c:v>
                </c:pt>
                <c:pt idx="10095">
                  <c:v>47352</c:v>
                </c:pt>
                <c:pt idx="10096">
                  <c:v>47353</c:v>
                </c:pt>
                <c:pt idx="10097">
                  <c:v>47354</c:v>
                </c:pt>
                <c:pt idx="10098">
                  <c:v>47355</c:v>
                </c:pt>
                <c:pt idx="10099">
                  <c:v>47356</c:v>
                </c:pt>
                <c:pt idx="10100">
                  <c:v>47357</c:v>
                </c:pt>
                <c:pt idx="10101">
                  <c:v>47358</c:v>
                </c:pt>
                <c:pt idx="10102">
                  <c:v>47359</c:v>
                </c:pt>
                <c:pt idx="10103">
                  <c:v>47360</c:v>
                </c:pt>
                <c:pt idx="10104">
                  <c:v>47361</c:v>
                </c:pt>
                <c:pt idx="10105">
                  <c:v>47362</c:v>
                </c:pt>
                <c:pt idx="10106">
                  <c:v>47363</c:v>
                </c:pt>
                <c:pt idx="10107">
                  <c:v>47364</c:v>
                </c:pt>
                <c:pt idx="10108">
                  <c:v>47365</c:v>
                </c:pt>
                <c:pt idx="10109">
                  <c:v>47366</c:v>
                </c:pt>
                <c:pt idx="10110">
                  <c:v>47367</c:v>
                </c:pt>
                <c:pt idx="10111">
                  <c:v>47368</c:v>
                </c:pt>
                <c:pt idx="10112">
                  <c:v>47369</c:v>
                </c:pt>
                <c:pt idx="10113">
                  <c:v>47370</c:v>
                </c:pt>
                <c:pt idx="10114">
                  <c:v>47371</c:v>
                </c:pt>
                <c:pt idx="10115">
                  <c:v>47372</c:v>
                </c:pt>
                <c:pt idx="10116">
                  <c:v>47373</c:v>
                </c:pt>
                <c:pt idx="10117">
                  <c:v>47374</c:v>
                </c:pt>
                <c:pt idx="10118">
                  <c:v>47375</c:v>
                </c:pt>
                <c:pt idx="10119">
                  <c:v>47376</c:v>
                </c:pt>
                <c:pt idx="10120">
                  <c:v>47377</c:v>
                </c:pt>
                <c:pt idx="10121">
                  <c:v>47378</c:v>
                </c:pt>
                <c:pt idx="10122">
                  <c:v>47379</c:v>
                </c:pt>
                <c:pt idx="10123">
                  <c:v>47380</c:v>
                </c:pt>
                <c:pt idx="10124">
                  <c:v>47381</c:v>
                </c:pt>
                <c:pt idx="10125">
                  <c:v>47382</c:v>
                </c:pt>
                <c:pt idx="10126">
                  <c:v>47383</c:v>
                </c:pt>
                <c:pt idx="10127">
                  <c:v>47384</c:v>
                </c:pt>
                <c:pt idx="10128">
                  <c:v>47385</c:v>
                </c:pt>
                <c:pt idx="10129">
                  <c:v>47386</c:v>
                </c:pt>
                <c:pt idx="10130">
                  <c:v>47387</c:v>
                </c:pt>
                <c:pt idx="10131">
                  <c:v>47388</c:v>
                </c:pt>
                <c:pt idx="10132">
                  <c:v>47389</c:v>
                </c:pt>
                <c:pt idx="10133">
                  <c:v>47390</c:v>
                </c:pt>
                <c:pt idx="10134">
                  <c:v>47391</c:v>
                </c:pt>
                <c:pt idx="10135">
                  <c:v>47392</c:v>
                </c:pt>
                <c:pt idx="10136">
                  <c:v>47393</c:v>
                </c:pt>
                <c:pt idx="10137">
                  <c:v>47394</c:v>
                </c:pt>
                <c:pt idx="10138">
                  <c:v>47395</c:v>
                </c:pt>
                <c:pt idx="10139">
                  <c:v>47396</c:v>
                </c:pt>
                <c:pt idx="10140">
                  <c:v>47397</c:v>
                </c:pt>
                <c:pt idx="10141">
                  <c:v>47398</c:v>
                </c:pt>
                <c:pt idx="10142">
                  <c:v>47399</c:v>
                </c:pt>
                <c:pt idx="10143">
                  <c:v>47400</c:v>
                </c:pt>
                <c:pt idx="10144">
                  <c:v>47401</c:v>
                </c:pt>
                <c:pt idx="10145">
                  <c:v>47402</c:v>
                </c:pt>
                <c:pt idx="10146">
                  <c:v>47403</c:v>
                </c:pt>
                <c:pt idx="10147">
                  <c:v>47404</c:v>
                </c:pt>
                <c:pt idx="10148">
                  <c:v>47405</c:v>
                </c:pt>
                <c:pt idx="10149">
                  <c:v>47406</c:v>
                </c:pt>
                <c:pt idx="10150">
                  <c:v>47407</c:v>
                </c:pt>
                <c:pt idx="10151">
                  <c:v>47408</c:v>
                </c:pt>
                <c:pt idx="10152">
                  <c:v>47409</c:v>
                </c:pt>
                <c:pt idx="10153">
                  <c:v>47410</c:v>
                </c:pt>
                <c:pt idx="10154">
                  <c:v>47411</c:v>
                </c:pt>
                <c:pt idx="10155">
                  <c:v>47412</c:v>
                </c:pt>
                <c:pt idx="10156">
                  <c:v>47413</c:v>
                </c:pt>
                <c:pt idx="10157">
                  <c:v>47414</c:v>
                </c:pt>
                <c:pt idx="10158">
                  <c:v>47415</c:v>
                </c:pt>
                <c:pt idx="10159">
                  <c:v>47416</c:v>
                </c:pt>
                <c:pt idx="10160">
                  <c:v>47417</c:v>
                </c:pt>
                <c:pt idx="10161">
                  <c:v>47418</c:v>
                </c:pt>
                <c:pt idx="10162">
                  <c:v>47419</c:v>
                </c:pt>
                <c:pt idx="10163">
                  <c:v>47420</c:v>
                </c:pt>
                <c:pt idx="10164">
                  <c:v>47421</c:v>
                </c:pt>
                <c:pt idx="10165">
                  <c:v>47422</c:v>
                </c:pt>
                <c:pt idx="10166">
                  <c:v>47423</c:v>
                </c:pt>
                <c:pt idx="10167">
                  <c:v>47424</c:v>
                </c:pt>
                <c:pt idx="10168">
                  <c:v>47425</c:v>
                </c:pt>
                <c:pt idx="10169">
                  <c:v>47426</c:v>
                </c:pt>
                <c:pt idx="10170">
                  <c:v>47427</c:v>
                </c:pt>
                <c:pt idx="10171">
                  <c:v>47428</c:v>
                </c:pt>
                <c:pt idx="10172">
                  <c:v>47429</c:v>
                </c:pt>
                <c:pt idx="10173">
                  <c:v>47430</c:v>
                </c:pt>
                <c:pt idx="10174">
                  <c:v>47431</c:v>
                </c:pt>
                <c:pt idx="10175">
                  <c:v>47432</c:v>
                </c:pt>
                <c:pt idx="10176">
                  <c:v>47433</c:v>
                </c:pt>
                <c:pt idx="10177">
                  <c:v>47434</c:v>
                </c:pt>
                <c:pt idx="10178">
                  <c:v>47435</c:v>
                </c:pt>
                <c:pt idx="10179">
                  <c:v>47436</c:v>
                </c:pt>
                <c:pt idx="10180">
                  <c:v>47437</c:v>
                </c:pt>
                <c:pt idx="10181">
                  <c:v>47438</c:v>
                </c:pt>
                <c:pt idx="10182">
                  <c:v>47439</c:v>
                </c:pt>
                <c:pt idx="10183">
                  <c:v>47440</c:v>
                </c:pt>
                <c:pt idx="10184">
                  <c:v>47441</c:v>
                </c:pt>
                <c:pt idx="10185">
                  <c:v>47442</c:v>
                </c:pt>
                <c:pt idx="10186">
                  <c:v>47443</c:v>
                </c:pt>
                <c:pt idx="10187">
                  <c:v>47444</c:v>
                </c:pt>
                <c:pt idx="10188">
                  <c:v>47445</c:v>
                </c:pt>
                <c:pt idx="10189">
                  <c:v>47446</c:v>
                </c:pt>
                <c:pt idx="10190">
                  <c:v>47447</c:v>
                </c:pt>
                <c:pt idx="10191">
                  <c:v>47448</c:v>
                </c:pt>
                <c:pt idx="10192">
                  <c:v>47449</c:v>
                </c:pt>
                <c:pt idx="10193">
                  <c:v>47450</c:v>
                </c:pt>
                <c:pt idx="10194">
                  <c:v>47451</c:v>
                </c:pt>
                <c:pt idx="10195">
                  <c:v>47452</c:v>
                </c:pt>
                <c:pt idx="10196">
                  <c:v>47453</c:v>
                </c:pt>
                <c:pt idx="10197">
                  <c:v>47454</c:v>
                </c:pt>
                <c:pt idx="10198">
                  <c:v>47455</c:v>
                </c:pt>
                <c:pt idx="10199">
                  <c:v>47456</c:v>
                </c:pt>
                <c:pt idx="10200">
                  <c:v>47457</c:v>
                </c:pt>
                <c:pt idx="10201">
                  <c:v>47458</c:v>
                </c:pt>
                <c:pt idx="10202">
                  <c:v>47459</c:v>
                </c:pt>
                <c:pt idx="10203">
                  <c:v>47460</c:v>
                </c:pt>
                <c:pt idx="10204">
                  <c:v>47461</c:v>
                </c:pt>
                <c:pt idx="10205">
                  <c:v>47462</c:v>
                </c:pt>
                <c:pt idx="10206">
                  <c:v>47463</c:v>
                </c:pt>
                <c:pt idx="10207">
                  <c:v>47464</c:v>
                </c:pt>
                <c:pt idx="10208">
                  <c:v>47465</c:v>
                </c:pt>
                <c:pt idx="10209">
                  <c:v>47466</c:v>
                </c:pt>
                <c:pt idx="10210">
                  <c:v>47467</c:v>
                </c:pt>
                <c:pt idx="10211">
                  <c:v>47468</c:v>
                </c:pt>
                <c:pt idx="10212">
                  <c:v>47469</c:v>
                </c:pt>
                <c:pt idx="10213">
                  <c:v>47470</c:v>
                </c:pt>
                <c:pt idx="10214">
                  <c:v>47471</c:v>
                </c:pt>
                <c:pt idx="10215">
                  <c:v>47472</c:v>
                </c:pt>
                <c:pt idx="10216">
                  <c:v>47473</c:v>
                </c:pt>
                <c:pt idx="10217">
                  <c:v>47474</c:v>
                </c:pt>
                <c:pt idx="10218">
                  <c:v>47475</c:v>
                </c:pt>
                <c:pt idx="10219">
                  <c:v>47476</c:v>
                </c:pt>
                <c:pt idx="10220">
                  <c:v>47477</c:v>
                </c:pt>
                <c:pt idx="10221">
                  <c:v>47478</c:v>
                </c:pt>
                <c:pt idx="10222">
                  <c:v>47479</c:v>
                </c:pt>
                <c:pt idx="10223">
                  <c:v>47480</c:v>
                </c:pt>
                <c:pt idx="10224">
                  <c:v>47481</c:v>
                </c:pt>
                <c:pt idx="10225">
                  <c:v>47482</c:v>
                </c:pt>
                <c:pt idx="10226">
                  <c:v>47483</c:v>
                </c:pt>
                <c:pt idx="10227">
                  <c:v>47484</c:v>
                </c:pt>
                <c:pt idx="10228">
                  <c:v>47485</c:v>
                </c:pt>
                <c:pt idx="10229">
                  <c:v>47486</c:v>
                </c:pt>
                <c:pt idx="10230">
                  <c:v>47487</c:v>
                </c:pt>
                <c:pt idx="10231">
                  <c:v>47488</c:v>
                </c:pt>
                <c:pt idx="10232">
                  <c:v>47489</c:v>
                </c:pt>
                <c:pt idx="10233">
                  <c:v>47490</c:v>
                </c:pt>
                <c:pt idx="10234">
                  <c:v>47491</c:v>
                </c:pt>
                <c:pt idx="10235">
                  <c:v>47492</c:v>
                </c:pt>
                <c:pt idx="10236">
                  <c:v>47493</c:v>
                </c:pt>
                <c:pt idx="10237">
                  <c:v>47494</c:v>
                </c:pt>
                <c:pt idx="10238">
                  <c:v>47495</c:v>
                </c:pt>
                <c:pt idx="10239">
                  <c:v>47496</c:v>
                </c:pt>
                <c:pt idx="10240">
                  <c:v>47497</c:v>
                </c:pt>
                <c:pt idx="10241">
                  <c:v>47498</c:v>
                </c:pt>
                <c:pt idx="10242">
                  <c:v>47499</c:v>
                </c:pt>
                <c:pt idx="10243">
                  <c:v>47500</c:v>
                </c:pt>
                <c:pt idx="10244">
                  <c:v>47501</c:v>
                </c:pt>
                <c:pt idx="10245">
                  <c:v>47502</c:v>
                </c:pt>
                <c:pt idx="10246">
                  <c:v>47503</c:v>
                </c:pt>
                <c:pt idx="10247">
                  <c:v>47504</c:v>
                </c:pt>
                <c:pt idx="10248">
                  <c:v>47505</c:v>
                </c:pt>
                <c:pt idx="10249">
                  <c:v>47506</c:v>
                </c:pt>
                <c:pt idx="10250">
                  <c:v>47507</c:v>
                </c:pt>
                <c:pt idx="10251">
                  <c:v>47508</c:v>
                </c:pt>
                <c:pt idx="10252">
                  <c:v>47509</c:v>
                </c:pt>
                <c:pt idx="10253">
                  <c:v>47510</c:v>
                </c:pt>
                <c:pt idx="10254">
                  <c:v>47511</c:v>
                </c:pt>
                <c:pt idx="10255">
                  <c:v>47512</c:v>
                </c:pt>
                <c:pt idx="10256">
                  <c:v>47513</c:v>
                </c:pt>
                <c:pt idx="10257">
                  <c:v>47514</c:v>
                </c:pt>
                <c:pt idx="10258">
                  <c:v>47515</c:v>
                </c:pt>
                <c:pt idx="10259">
                  <c:v>47516</c:v>
                </c:pt>
                <c:pt idx="10260">
                  <c:v>47517</c:v>
                </c:pt>
                <c:pt idx="10261">
                  <c:v>47518</c:v>
                </c:pt>
                <c:pt idx="10262">
                  <c:v>47519</c:v>
                </c:pt>
                <c:pt idx="10263">
                  <c:v>47520</c:v>
                </c:pt>
                <c:pt idx="10264">
                  <c:v>47521</c:v>
                </c:pt>
                <c:pt idx="10265">
                  <c:v>47522</c:v>
                </c:pt>
                <c:pt idx="10266">
                  <c:v>47523</c:v>
                </c:pt>
                <c:pt idx="10267">
                  <c:v>47524</c:v>
                </c:pt>
                <c:pt idx="10268">
                  <c:v>47525</c:v>
                </c:pt>
                <c:pt idx="10269">
                  <c:v>47526</c:v>
                </c:pt>
                <c:pt idx="10270">
                  <c:v>47527</c:v>
                </c:pt>
                <c:pt idx="10271">
                  <c:v>47528</c:v>
                </c:pt>
                <c:pt idx="10272">
                  <c:v>47529</c:v>
                </c:pt>
                <c:pt idx="10273">
                  <c:v>47530</c:v>
                </c:pt>
                <c:pt idx="10274">
                  <c:v>47531</c:v>
                </c:pt>
                <c:pt idx="10275">
                  <c:v>47532</c:v>
                </c:pt>
                <c:pt idx="10276">
                  <c:v>47533</c:v>
                </c:pt>
                <c:pt idx="10277">
                  <c:v>47534</c:v>
                </c:pt>
                <c:pt idx="10278">
                  <c:v>47535</c:v>
                </c:pt>
                <c:pt idx="10279">
                  <c:v>47536</c:v>
                </c:pt>
                <c:pt idx="10280">
                  <c:v>47537</c:v>
                </c:pt>
                <c:pt idx="10281">
                  <c:v>47538</c:v>
                </c:pt>
                <c:pt idx="10282">
                  <c:v>47539</c:v>
                </c:pt>
                <c:pt idx="10283">
                  <c:v>47540</c:v>
                </c:pt>
                <c:pt idx="10284">
                  <c:v>47541</c:v>
                </c:pt>
                <c:pt idx="10285">
                  <c:v>47542</c:v>
                </c:pt>
                <c:pt idx="10286">
                  <c:v>47543</c:v>
                </c:pt>
                <c:pt idx="10287">
                  <c:v>47544</c:v>
                </c:pt>
                <c:pt idx="10288">
                  <c:v>47545</c:v>
                </c:pt>
                <c:pt idx="10289">
                  <c:v>47546</c:v>
                </c:pt>
                <c:pt idx="10290">
                  <c:v>47547</c:v>
                </c:pt>
                <c:pt idx="10291">
                  <c:v>47548</c:v>
                </c:pt>
                <c:pt idx="10292">
                  <c:v>47549</c:v>
                </c:pt>
                <c:pt idx="10293">
                  <c:v>47550</c:v>
                </c:pt>
                <c:pt idx="10294">
                  <c:v>47551</c:v>
                </c:pt>
                <c:pt idx="10295">
                  <c:v>47552</c:v>
                </c:pt>
                <c:pt idx="10296">
                  <c:v>47553</c:v>
                </c:pt>
                <c:pt idx="10297">
                  <c:v>47554</c:v>
                </c:pt>
                <c:pt idx="10298">
                  <c:v>47555</c:v>
                </c:pt>
                <c:pt idx="10299">
                  <c:v>47556</c:v>
                </c:pt>
                <c:pt idx="10300">
                  <c:v>47557</c:v>
                </c:pt>
                <c:pt idx="10301">
                  <c:v>47558</c:v>
                </c:pt>
                <c:pt idx="10302">
                  <c:v>47559</c:v>
                </c:pt>
                <c:pt idx="10303">
                  <c:v>47560</c:v>
                </c:pt>
                <c:pt idx="10304">
                  <c:v>47561</c:v>
                </c:pt>
                <c:pt idx="10305">
                  <c:v>47562</c:v>
                </c:pt>
                <c:pt idx="10306">
                  <c:v>47563</c:v>
                </c:pt>
                <c:pt idx="10307">
                  <c:v>47564</c:v>
                </c:pt>
                <c:pt idx="10308">
                  <c:v>47565</c:v>
                </c:pt>
                <c:pt idx="10309">
                  <c:v>47566</c:v>
                </c:pt>
                <c:pt idx="10310">
                  <c:v>47567</c:v>
                </c:pt>
                <c:pt idx="10311">
                  <c:v>47568</c:v>
                </c:pt>
                <c:pt idx="10312">
                  <c:v>47569</c:v>
                </c:pt>
                <c:pt idx="10313">
                  <c:v>47570</c:v>
                </c:pt>
                <c:pt idx="10314">
                  <c:v>47571</c:v>
                </c:pt>
                <c:pt idx="10315">
                  <c:v>47572</c:v>
                </c:pt>
                <c:pt idx="10316">
                  <c:v>47573</c:v>
                </c:pt>
                <c:pt idx="10317">
                  <c:v>47574</c:v>
                </c:pt>
                <c:pt idx="10318">
                  <c:v>47575</c:v>
                </c:pt>
                <c:pt idx="10319">
                  <c:v>47576</c:v>
                </c:pt>
                <c:pt idx="10320">
                  <c:v>47577</c:v>
                </c:pt>
                <c:pt idx="10321">
                  <c:v>47578</c:v>
                </c:pt>
                <c:pt idx="10322">
                  <c:v>47579</c:v>
                </c:pt>
                <c:pt idx="10323">
                  <c:v>47580</c:v>
                </c:pt>
                <c:pt idx="10324">
                  <c:v>47581</c:v>
                </c:pt>
                <c:pt idx="10325">
                  <c:v>47582</c:v>
                </c:pt>
                <c:pt idx="10326">
                  <c:v>47583</c:v>
                </c:pt>
                <c:pt idx="10327">
                  <c:v>47584</c:v>
                </c:pt>
                <c:pt idx="10328">
                  <c:v>47585</c:v>
                </c:pt>
                <c:pt idx="10329">
                  <c:v>47586</c:v>
                </c:pt>
                <c:pt idx="10330">
                  <c:v>47587</c:v>
                </c:pt>
                <c:pt idx="10331">
                  <c:v>47588</c:v>
                </c:pt>
                <c:pt idx="10332">
                  <c:v>47589</c:v>
                </c:pt>
                <c:pt idx="10333">
                  <c:v>47590</c:v>
                </c:pt>
                <c:pt idx="10334">
                  <c:v>47591</c:v>
                </c:pt>
                <c:pt idx="10335">
                  <c:v>47592</c:v>
                </c:pt>
                <c:pt idx="10336">
                  <c:v>47593</c:v>
                </c:pt>
                <c:pt idx="10337">
                  <c:v>47594</c:v>
                </c:pt>
                <c:pt idx="10338">
                  <c:v>47595</c:v>
                </c:pt>
                <c:pt idx="10339">
                  <c:v>47596</c:v>
                </c:pt>
                <c:pt idx="10340">
                  <c:v>47597</c:v>
                </c:pt>
                <c:pt idx="10341">
                  <c:v>47598</c:v>
                </c:pt>
                <c:pt idx="10342">
                  <c:v>47599</c:v>
                </c:pt>
                <c:pt idx="10343">
                  <c:v>47600</c:v>
                </c:pt>
                <c:pt idx="10344">
                  <c:v>47601</c:v>
                </c:pt>
                <c:pt idx="10345">
                  <c:v>47602</c:v>
                </c:pt>
                <c:pt idx="10346">
                  <c:v>47603</c:v>
                </c:pt>
                <c:pt idx="10347">
                  <c:v>47604</c:v>
                </c:pt>
                <c:pt idx="10348">
                  <c:v>47605</c:v>
                </c:pt>
                <c:pt idx="10349">
                  <c:v>47606</c:v>
                </c:pt>
                <c:pt idx="10350">
                  <c:v>47607</c:v>
                </c:pt>
                <c:pt idx="10351">
                  <c:v>47608</c:v>
                </c:pt>
                <c:pt idx="10352">
                  <c:v>47609</c:v>
                </c:pt>
                <c:pt idx="10353">
                  <c:v>47610</c:v>
                </c:pt>
                <c:pt idx="10354">
                  <c:v>47611</c:v>
                </c:pt>
                <c:pt idx="10355">
                  <c:v>47612</c:v>
                </c:pt>
                <c:pt idx="10356">
                  <c:v>47613</c:v>
                </c:pt>
                <c:pt idx="10357">
                  <c:v>47614</c:v>
                </c:pt>
                <c:pt idx="10358">
                  <c:v>47615</c:v>
                </c:pt>
                <c:pt idx="10359">
                  <c:v>47616</c:v>
                </c:pt>
                <c:pt idx="10360">
                  <c:v>47617</c:v>
                </c:pt>
                <c:pt idx="10361">
                  <c:v>47618</c:v>
                </c:pt>
                <c:pt idx="10362">
                  <c:v>47619</c:v>
                </c:pt>
                <c:pt idx="10363">
                  <c:v>47620</c:v>
                </c:pt>
                <c:pt idx="10364">
                  <c:v>47621</c:v>
                </c:pt>
                <c:pt idx="10365">
                  <c:v>47622</c:v>
                </c:pt>
                <c:pt idx="10366">
                  <c:v>47623</c:v>
                </c:pt>
                <c:pt idx="10367">
                  <c:v>47624</c:v>
                </c:pt>
                <c:pt idx="10368">
                  <c:v>47625</c:v>
                </c:pt>
                <c:pt idx="10369">
                  <c:v>47626</c:v>
                </c:pt>
                <c:pt idx="10370">
                  <c:v>47627</c:v>
                </c:pt>
                <c:pt idx="10371">
                  <c:v>47628</c:v>
                </c:pt>
                <c:pt idx="10372">
                  <c:v>47629</c:v>
                </c:pt>
                <c:pt idx="10373">
                  <c:v>47630</c:v>
                </c:pt>
                <c:pt idx="10374">
                  <c:v>47631</c:v>
                </c:pt>
                <c:pt idx="10375">
                  <c:v>47632</c:v>
                </c:pt>
                <c:pt idx="10376">
                  <c:v>47633</c:v>
                </c:pt>
                <c:pt idx="10377">
                  <c:v>47634</c:v>
                </c:pt>
                <c:pt idx="10378">
                  <c:v>47635</c:v>
                </c:pt>
                <c:pt idx="10379">
                  <c:v>47636</c:v>
                </c:pt>
                <c:pt idx="10380">
                  <c:v>47637</c:v>
                </c:pt>
                <c:pt idx="10381">
                  <c:v>47638</c:v>
                </c:pt>
                <c:pt idx="10382">
                  <c:v>47639</c:v>
                </c:pt>
                <c:pt idx="10383">
                  <c:v>47640</c:v>
                </c:pt>
                <c:pt idx="10384">
                  <c:v>47641</c:v>
                </c:pt>
                <c:pt idx="10385">
                  <c:v>47642</c:v>
                </c:pt>
                <c:pt idx="10386">
                  <c:v>47643</c:v>
                </c:pt>
                <c:pt idx="10387">
                  <c:v>47644</c:v>
                </c:pt>
                <c:pt idx="10388">
                  <c:v>47645</c:v>
                </c:pt>
                <c:pt idx="10389">
                  <c:v>47646</c:v>
                </c:pt>
                <c:pt idx="10390">
                  <c:v>47647</c:v>
                </c:pt>
                <c:pt idx="10391">
                  <c:v>47648</c:v>
                </c:pt>
                <c:pt idx="10392">
                  <c:v>47649</c:v>
                </c:pt>
                <c:pt idx="10393">
                  <c:v>47650</c:v>
                </c:pt>
                <c:pt idx="10394">
                  <c:v>47651</c:v>
                </c:pt>
                <c:pt idx="10395">
                  <c:v>47652</c:v>
                </c:pt>
                <c:pt idx="10396">
                  <c:v>47653</c:v>
                </c:pt>
                <c:pt idx="10397">
                  <c:v>47654</c:v>
                </c:pt>
                <c:pt idx="10398">
                  <c:v>47655</c:v>
                </c:pt>
                <c:pt idx="10399">
                  <c:v>47656</c:v>
                </c:pt>
                <c:pt idx="10400">
                  <c:v>47657</c:v>
                </c:pt>
                <c:pt idx="10401">
                  <c:v>47658</c:v>
                </c:pt>
                <c:pt idx="10402">
                  <c:v>47659</c:v>
                </c:pt>
                <c:pt idx="10403">
                  <c:v>47660</c:v>
                </c:pt>
                <c:pt idx="10404">
                  <c:v>47661</c:v>
                </c:pt>
                <c:pt idx="10405">
                  <c:v>47662</c:v>
                </c:pt>
                <c:pt idx="10406">
                  <c:v>47663</c:v>
                </c:pt>
                <c:pt idx="10407">
                  <c:v>47664</c:v>
                </c:pt>
                <c:pt idx="10408">
                  <c:v>47665</c:v>
                </c:pt>
                <c:pt idx="10409">
                  <c:v>47666</c:v>
                </c:pt>
                <c:pt idx="10410">
                  <c:v>47667</c:v>
                </c:pt>
                <c:pt idx="10411">
                  <c:v>47668</c:v>
                </c:pt>
                <c:pt idx="10412">
                  <c:v>47669</c:v>
                </c:pt>
                <c:pt idx="10413">
                  <c:v>47670</c:v>
                </c:pt>
                <c:pt idx="10414">
                  <c:v>47671</c:v>
                </c:pt>
                <c:pt idx="10415">
                  <c:v>47672</c:v>
                </c:pt>
                <c:pt idx="10416">
                  <c:v>47673</c:v>
                </c:pt>
                <c:pt idx="10417">
                  <c:v>47674</c:v>
                </c:pt>
                <c:pt idx="10418">
                  <c:v>47675</c:v>
                </c:pt>
                <c:pt idx="10419">
                  <c:v>47676</c:v>
                </c:pt>
                <c:pt idx="10420">
                  <c:v>47677</c:v>
                </c:pt>
                <c:pt idx="10421">
                  <c:v>47678</c:v>
                </c:pt>
                <c:pt idx="10422">
                  <c:v>47679</c:v>
                </c:pt>
                <c:pt idx="10423">
                  <c:v>47680</c:v>
                </c:pt>
                <c:pt idx="10424">
                  <c:v>47681</c:v>
                </c:pt>
                <c:pt idx="10425">
                  <c:v>47682</c:v>
                </c:pt>
                <c:pt idx="10426">
                  <c:v>47683</c:v>
                </c:pt>
                <c:pt idx="10427">
                  <c:v>47684</c:v>
                </c:pt>
                <c:pt idx="10428">
                  <c:v>47685</c:v>
                </c:pt>
                <c:pt idx="10429">
                  <c:v>47686</c:v>
                </c:pt>
                <c:pt idx="10430">
                  <c:v>47687</c:v>
                </c:pt>
                <c:pt idx="10431">
                  <c:v>47688</c:v>
                </c:pt>
                <c:pt idx="10432">
                  <c:v>47689</c:v>
                </c:pt>
                <c:pt idx="10433">
                  <c:v>47690</c:v>
                </c:pt>
                <c:pt idx="10434">
                  <c:v>47691</c:v>
                </c:pt>
                <c:pt idx="10435">
                  <c:v>47692</c:v>
                </c:pt>
                <c:pt idx="10436">
                  <c:v>47693</c:v>
                </c:pt>
                <c:pt idx="10437">
                  <c:v>47694</c:v>
                </c:pt>
                <c:pt idx="10438">
                  <c:v>47695</c:v>
                </c:pt>
                <c:pt idx="10439">
                  <c:v>47696</c:v>
                </c:pt>
                <c:pt idx="10440">
                  <c:v>47697</c:v>
                </c:pt>
                <c:pt idx="10441">
                  <c:v>47698</c:v>
                </c:pt>
                <c:pt idx="10442">
                  <c:v>47699</c:v>
                </c:pt>
                <c:pt idx="10443">
                  <c:v>47700</c:v>
                </c:pt>
                <c:pt idx="10444">
                  <c:v>47701</c:v>
                </c:pt>
                <c:pt idx="10445">
                  <c:v>47702</c:v>
                </c:pt>
                <c:pt idx="10446">
                  <c:v>47703</c:v>
                </c:pt>
                <c:pt idx="10447">
                  <c:v>47704</c:v>
                </c:pt>
                <c:pt idx="10448">
                  <c:v>47705</c:v>
                </c:pt>
                <c:pt idx="10449">
                  <c:v>47706</c:v>
                </c:pt>
                <c:pt idx="10450">
                  <c:v>47707</c:v>
                </c:pt>
                <c:pt idx="10451">
                  <c:v>47708</c:v>
                </c:pt>
                <c:pt idx="10452">
                  <c:v>47709</c:v>
                </c:pt>
                <c:pt idx="10453">
                  <c:v>47710</c:v>
                </c:pt>
                <c:pt idx="10454">
                  <c:v>47711</c:v>
                </c:pt>
                <c:pt idx="10455">
                  <c:v>47712</c:v>
                </c:pt>
                <c:pt idx="10456">
                  <c:v>47713</c:v>
                </c:pt>
                <c:pt idx="10457">
                  <c:v>47714</c:v>
                </c:pt>
                <c:pt idx="10458">
                  <c:v>47715</c:v>
                </c:pt>
                <c:pt idx="10459">
                  <c:v>47716</c:v>
                </c:pt>
                <c:pt idx="10460">
                  <c:v>47717</c:v>
                </c:pt>
                <c:pt idx="10461">
                  <c:v>47718</c:v>
                </c:pt>
                <c:pt idx="10462">
                  <c:v>47719</c:v>
                </c:pt>
                <c:pt idx="10463">
                  <c:v>47720</c:v>
                </c:pt>
                <c:pt idx="10464">
                  <c:v>47721</c:v>
                </c:pt>
                <c:pt idx="10465">
                  <c:v>47722</c:v>
                </c:pt>
                <c:pt idx="10466">
                  <c:v>47723</c:v>
                </c:pt>
                <c:pt idx="10467">
                  <c:v>47724</c:v>
                </c:pt>
                <c:pt idx="10468">
                  <c:v>47725</c:v>
                </c:pt>
                <c:pt idx="10469">
                  <c:v>47726</c:v>
                </c:pt>
                <c:pt idx="10470">
                  <c:v>47727</c:v>
                </c:pt>
                <c:pt idx="10471">
                  <c:v>47728</c:v>
                </c:pt>
                <c:pt idx="10472">
                  <c:v>47729</c:v>
                </c:pt>
                <c:pt idx="10473">
                  <c:v>47730</c:v>
                </c:pt>
                <c:pt idx="10474">
                  <c:v>47731</c:v>
                </c:pt>
                <c:pt idx="10475">
                  <c:v>47732</c:v>
                </c:pt>
                <c:pt idx="10476">
                  <c:v>47733</c:v>
                </c:pt>
                <c:pt idx="10477">
                  <c:v>47734</c:v>
                </c:pt>
                <c:pt idx="10478">
                  <c:v>47735</c:v>
                </c:pt>
                <c:pt idx="10479">
                  <c:v>47736</c:v>
                </c:pt>
                <c:pt idx="10480">
                  <c:v>47737</c:v>
                </c:pt>
                <c:pt idx="10481">
                  <c:v>47738</c:v>
                </c:pt>
                <c:pt idx="10482">
                  <c:v>47739</c:v>
                </c:pt>
                <c:pt idx="10483">
                  <c:v>47740</c:v>
                </c:pt>
                <c:pt idx="10484">
                  <c:v>47741</c:v>
                </c:pt>
                <c:pt idx="10485">
                  <c:v>47742</c:v>
                </c:pt>
                <c:pt idx="10486">
                  <c:v>47743</c:v>
                </c:pt>
                <c:pt idx="10487">
                  <c:v>47744</c:v>
                </c:pt>
                <c:pt idx="10488">
                  <c:v>47745</c:v>
                </c:pt>
                <c:pt idx="10489">
                  <c:v>47746</c:v>
                </c:pt>
                <c:pt idx="10490">
                  <c:v>47747</c:v>
                </c:pt>
                <c:pt idx="10491">
                  <c:v>47748</c:v>
                </c:pt>
                <c:pt idx="10492">
                  <c:v>47749</c:v>
                </c:pt>
                <c:pt idx="10493">
                  <c:v>47750</c:v>
                </c:pt>
                <c:pt idx="10494">
                  <c:v>47751</c:v>
                </c:pt>
                <c:pt idx="10495">
                  <c:v>47752</c:v>
                </c:pt>
                <c:pt idx="10496">
                  <c:v>47753</c:v>
                </c:pt>
                <c:pt idx="10497">
                  <c:v>47754</c:v>
                </c:pt>
                <c:pt idx="10498">
                  <c:v>47755</c:v>
                </c:pt>
                <c:pt idx="10499">
                  <c:v>47756</c:v>
                </c:pt>
                <c:pt idx="10500">
                  <c:v>47757</c:v>
                </c:pt>
                <c:pt idx="10501">
                  <c:v>47758</c:v>
                </c:pt>
                <c:pt idx="10502">
                  <c:v>47759</c:v>
                </c:pt>
                <c:pt idx="10503">
                  <c:v>47760</c:v>
                </c:pt>
                <c:pt idx="10504">
                  <c:v>47761</c:v>
                </c:pt>
                <c:pt idx="10505">
                  <c:v>47762</c:v>
                </c:pt>
                <c:pt idx="10506">
                  <c:v>47763</c:v>
                </c:pt>
                <c:pt idx="10507">
                  <c:v>47764</c:v>
                </c:pt>
                <c:pt idx="10508">
                  <c:v>47765</c:v>
                </c:pt>
                <c:pt idx="10509">
                  <c:v>47766</c:v>
                </c:pt>
                <c:pt idx="10510">
                  <c:v>47767</c:v>
                </c:pt>
                <c:pt idx="10511">
                  <c:v>47768</c:v>
                </c:pt>
                <c:pt idx="10512">
                  <c:v>47769</c:v>
                </c:pt>
                <c:pt idx="10513">
                  <c:v>47770</c:v>
                </c:pt>
                <c:pt idx="10514">
                  <c:v>47771</c:v>
                </c:pt>
                <c:pt idx="10515">
                  <c:v>47772</c:v>
                </c:pt>
                <c:pt idx="10516">
                  <c:v>47773</c:v>
                </c:pt>
                <c:pt idx="10517">
                  <c:v>47774</c:v>
                </c:pt>
                <c:pt idx="10518">
                  <c:v>47775</c:v>
                </c:pt>
                <c:pt idx="10519">
                  <c:v>47776</c:v>
                </c:pt>
                <c:pt idx="10520">
                  <c:v>47777</c:v>
                </c:pt>
                <c:pt idx="10521">
                  <c:v>47778</c:v>
                </c:pt>
                <c:pt idx="10522">
                  <c:v>47779</c:v>
                </c:pt>
                <c:pt idx="10523">
                  <c:v>47780</c:v>
                </c:pt>
                <c:pt idx="10524">
                  <c:v>47781</c:v>
                </c:pt>
                <c:pt idx="10525">
                  <c:v>47782</c:v>
                </c:pt>
                <c:pt idx="10526">
                  <c:v>47783</c:v>
                </c:pt>
                <c:pt idx="10527">
                  <c:v>47784</c:v>
                </c:pt>
                <c:pt idx="10528">
                  <c:v>47785</c:v>
                </c:pt>
                <c:pt idx="10529">
                  <c:v>47786</c:v>
                </c:pt>
                <c:pt idx="10530">
                  <c:v>47787</c:v>
                </c:pt>
                <c:pt idx="10531">
                  <c:v>47788</c:v>
                </c:pt>
                <c:pt idx="10532">
                  <c:v>47789</c:v>
                </c:pt>
                <c:pt idx="10533">
                  <c:v>47790</c:v>
                </c:pt>
                <c:pt idx="10534">
                  <c:v>47791</c:v>
                </c:pt>
                <c:pt idx="10535">
                  <c:v>47792</c:v>
                </c:pt>
                <c:pt idx="10536">
                  <c:v>47793</c:v>
                </c:pt>
                <c:pt idx="10537">
                  <c:v>47794</c:v>
                </c:pt>
                <c:pt idx="10538">
                  <c:v>47795</c:v>
                </c:pt>
                <c:pt idx="10539">
                  <c:v>47796</c:v>
                </c:pt>
                <c:pt idx="10540">
                  <c:v>47797</c:v>
                </c:pt>
                <c:pt idx="10541">
                  <c:v>47798</c:v>
                </c:pt>
                <c:pt idx="10542">
                  <c:v>47799</c:v>
                </c:pt>
                <c:pt idx="10543">
                  <c:v>47800</c:v>
                </c:pt>
                <c:pt idx="10544">
                  <c:v>47801</c:v>
                </c:pt>
                <c:pt idx="10545">
                  <c:v>47802</c:v>
                </c:pt>
                <c:pt idx="10546">
                  <c:v>47803</c:v>
                </c:pt>
                <c:pt idx="10547">
                  <c:v>47804</c:v>
                </c:pt>
                <c:pt idx="10548">
                  <c:v>47805</c:v>
                </c:pt>
                <c:pt idx="10549">
                  <c:v>47806</c:v>
                </c:pt>
                <c:pt idx="10550">
                  <c:v>47807</c:v>
                </c:pt>
                <c:pt idx="10551">
                  <c:v>47808</c:v>
                </c:pt>
                <c:pt idx="10552">
                  <c:v>47809</c:v>
                </c:pt>
                <c:pt idx="10553">
                  <c:v>47810</c:v>
                </c:pt>
                <c:pt idx="10554">
                  <c:v>47811</c:v>
                </c:pt>
                <c:pt idx="10555">
                  <c:v>47812</c:v>
                </c:pt>
                <c:pt idx="10556">
                  <c:v>47813</c:v>
                </c:pt>
                <c:pt idx="10557">
                  <c:v>47814</c:v>
                </c:pt>
                <c:pt idx="10558">
                  <c:v>47815</c:v>
                </c:pt>
                <c:pt idx="10559">
                  <c:v>47816</c:v>
                </c:pt>
                <c:pt idx="10560">
                  <c:v>47817</c:v>
                </c:pt>
                <c:pt idx="10561">
                  <c:v>47818</c:v>
                </c:pt>
                <c:pt idx="10562">
                  <c:v>47819</c:v>
                </c:pt>
                <c:pt idx="10563">
                  <c:v>47820</c:v>
                </c:pt>
                <c:pt idx="10564">
                  <c:v>47821</c:v>
                </c:pt>
                <c:pt idx="10565">
                  <c:v>47822</c:v>
                </c:pt>
                <c:pt idx="10566">
                  <c:v>47823</c:v>
                </c:pt>
                <c:pt idx="10567">
                  <c:v>47824</c:v>
                </c:pt>
                <c:pt idx="10568">
                  <c:v>47825</c:v>
                </c:pt>
                <c:pt idx="10569">
                  <c:v>47826</c:v>
                </c:pt>
                <c:pt idx="10570">
                  <c:v>47827</c:v>
                </c:pt>
                <c:pt idx="10571">
                  <c:v>47828</c:v>
                </c:pt>
                <c:pt idx="10572">
                  <c:v>47829</c:v>
                </c:pt>
                <c:pt idx="10573">
                  <c:v>47830</c:v>
                </c:pt>
                <c:pt idx="10574">
                  <c:v>47831</c:v>
                </c:pt>
                <c:pt idx="10575">
                  <c:v>47832</c:v>
                </c:pt>
                <c:pt idx="10576">
                  <c:v>47833</c:v>
                </c:pt>
                <c:pt idx="10577">
                  <c:v>47834</c:v>
                </c:pt>
                <c:pt idx="10578">
                  <c:v>47835</c:v>
                </c:pt>
                <c:pt idx="10579">
                  <c:v>47836</c:v>
                </c:pt>
                <c:pt idx="10580">
                  <c:v>47837</c:v>
                </c:pt>
                <c:pt idx="10581">
                  <c:v>47838</c:v>
                </c:pt>
                <c:pt idx="10582">
                  <c:v>47839</c:v>
                </c:pt>
                <c:pt idx="10583">
                  <c:v>47840</c:v>
                </c:pt>
                <c:pt idx="10584">
                  <c:v>47841</c:v>
                </c:pt>
                <c:pt idx="10585">
                  <c:v>47842</c:v>
                </c:pt>
                <c:pt idx="10586">
                  <c:v>47843</c:v>
                </c:pt>
                <c:pt idx="10587">
                  <c:v>47844</c:v>
                </c:pt>
                <c:pt idx="10588">
                  <c:v>47845</c:v>
                </c:pt>
                <c:pt idx="10589">
                  <c:v>47846</c:v>
                </c:pt>
                <c:pt idx="10590">
                  <c:v>47847</c:v>
                </c:pt>
                <c:pt idx="10591">
                  <c:v>47848</c:v>
                </c:pt>
                <c:pt idx="10592">
                  <c:v>47849</c:v>
                </c:pt>
                <c:pt idx="10593">
                  <c:v>47850</c:v>
                </c:pt>
                <c:pt idx="10594">
                  <c:v>47851</c:v>
                </c:pt>
                <c:pt idx="10595">
                  <c:v>47852</c:v>
                </c:pt>
                <c:pt idx="10596">
                  <c:v>47853</c:v>
                </c:pt>
                <c:pt idx="10597">
                  <c:v>47854</c:v>
                </c:pt>
                <c:pt idx="10598">
                  <c:v>47855</c:v>
                </c:pt>
                <c:pt idx="10599">
                  <c:v>47856</c:v>
                </c:pt>
                <c:pt idx="10600">
                  <c:v>47857</c:v>
                </c:pt>
                <c:pt idx="10601">
                  <c:v>47858</c:v>
                </c:pt>
                <c:pt idx="10602">
                  <c:v>47859</c:v>
                </c:pt>
                <c:pt idx="10603">
                  <c:v>47860</c:v>
                </c:pt>
                <c:pt idx="10604">
                  <c:v>47861</c:v>
                </c:pt>
                <c:pt idx="10605">
                  <c:v>47862</c:v>
                </c:pt>
                <c:pt idx="10606">
                  <c:v>47863</c:v>
                </c:pt>
                <c:pt idx="10607">
                  <c:v>47864</c:v>
                </c:pt>
                <c:pt idx="10608">
                  <c:v>47865</c:v>
                </c:pt>
                <c:pt idx="10609">
                  <c:v>47866</c:v>
                </c:pt>
                <c:pt idx="10610">
                  <c:v>47867</c:v>
                </c:pt>
                <c:pt idx="10611">
                  <c:v>47868</c:v>
                </c:pt>
                <c:pt idx="10612">
                  <c:v>47869</c:v>
                </c:pt>
                <c:pt idx="10613">
                  <c:v>47870</c:v>
                </c:pt>
                <c:pt idx="10614">
                  <c:v>47871</c:v>
                </c:pt>
                <c:pt idx="10615">
                  <c:v>47872</c:v>
                </c:pt>
                <c:pt idx="10616">
                  <c:v>47873</c:v>
                </c:pt>
                <c:pt idx="10617">
                  <c:v>47874</c:v>
                </c:pt>
                <c:pt idx="10618">
                  <c:v>47875</c:v>
                </c:pt>
                <c:pt idx="10619">
                  <c:v>47876</c:v>
                </c:pt>
                <c:pt idx="10620">
                  <c:v>47877</c:v>
                </c:pt>
                <c:pt idx="10621">
                  <c:v>47878</c:v>
                </c:pt>
                <c:pt idx="10622">
                  <c:v>47879</c:v>
                </c:pt>
                <c:pt idx="10623">
                  <c:v>47880</c:v>
                </c:pt>
                <c:pt idx="10624">
                  <c:v>47881</c:v>
                </c:pt>
                <c:pt idx="10625">
                  <c:v>47882</c:v>
                </c:pt>
                <c:pt idx="10626">
                  <c:v>47883</c:v>
                </c:pt>
                <c:pt idx="10627">
                  <c:v>47884</c:v>
                </c:pt>
                <c:pt idx="10628">
                  <c:v>47885</c:v>
                </c:pt>
                <c:pt idx="10629">
                  <c:v>47886</c:v>
                </c:pt>
                <c:pt idx="10630">
                  <c:v>47887</c:v>
                </c:pt>
                <c:pt idx="10631">
                  <c:v>47888</c:v>
                </c:pt>
                <c:pt idx="10632">
                  <c:v>47889</c:v>
                </c:pt>
                <c:pt idx="10633">
                  <c:v>47890</c:v>
                </c:pt>
                <c:pt idx="10634">
                  <c:v>47891</c:v>
                </c:pt>
                <c:pt idx="10635">
                  <c:v>47892</c:v>
                </c:pt>
                <c:pt idx="10636">
                  <c:v>47893</c:v>
                </c:pt>
                <c:pt idx="10637">
                  <c:v>47894</c:v>
                </c:pt>
                <c:pt idx="10638">
                  <c:v>47895</c:v>
                </c:pt>
                <c:pt idx="10639">
                  <c:v>47896</c:v>
                </c:pt>
                <c:pt idx="10640">
                  <c:v>47897</c:v>
                </c:pt>
                <c:pt idx="10641">
                  <c:v>47898</c:v>
                </c:pt>
                <c:pt idx="10642">
                  <c:v>47899</c:v>
                </c:pt>
                <c:pt idx="10643">
                  <c:v>47900</c:v>
                </c:pt>
                <c:pt idx="10644">
                  <c:v>47901</c:v>
                </c:pt>
                <c:pt idx="10645">
                  <c:v>47902</c:v>
                </c:pt>
                <c:pt idx="10646">
                  <c:v>47903</c:v>
                </c:pt>
                <c:pt idx="10647">
                  <c:v>47904</c:v>
                </c:pt>
                <c:pt idx="10648">
                  <c:v>47905</c:v>
                </c:pt>
                <c:pt idx="10649">
                  <c:v>47906</c:v>
                </c:pt>
                <c:pt idx="10650">
                  <c:v>47907</c:v>
                </c:pt>
                <c:pt idx="10651">
                  <c:v>47908</c:v>
                </c:pt>
                <c:pt idx="10652">
                  <c:v>47909</c:v>
                </c:pt>
                <c:pt idx="10653">
                  <c:v>47910</c:v>
                </c:pt>
                <c:pt idx="10654">
                  <c:v>47911</c:v>
                </c:pt>
                <c:pt idx="10655">
                  <c:v>47912</c:v>
                </c:pt>
                <c:pt idx="10656">
                  <c:v>47913</c:v>
                </c:pt>
                <c:pt idx="10657">
                  <c:v>47914</c:v>
                </c:pt>
                <c:pt idx="10658">
                  <c:v>47915</c:v>
                </c:pt>
                <c:pt idx="10659">
                  <c:v>47916</c:v>
                </c:pt>
                <c:pt idx="10660">
                  <c:v>47917</c:v>
                </c:pt>
                <c:pt idx="10661">
                  <c:v>47918</c:v>
                </c:pt>
                <c:pt idx="10662">
                  <c:v>47919</c:v>
                </c:pt>
                <c:pt idx="10663">
                  <c:v>47920</c:v>
                </c:pt>
                <c:pt idx="10664">
                  <c:v>47921</c:v>
                </c:pt>
                <c:pt idx="10665">
                  <c:v>47922</c:v>
                </c:pt>
                <c:pt idx="10666">
                  <c:v>47923</c:v>
                </c:pt>
                <c:pt idx="10667">
                  <c:v>47924</c:v>
                </c:pt>
                <c:pt idx="10668">
                  <c:v>47925</c:v>
                </c:pt>
                <c:pt idx="10669">
                  <c:v>47926</c:v>
                </c:pt>
                <c:pt idx="10670">
                  <c:v>47927</c:v>
                </c:pt>
                <c:pt idx="10671">
                  <c:v>47928</c:v>
                </c:pt>
                <c:pt idx="10672">
                  <c:v>47929</c:v>
                </c:pt>
                <c:pt idx="10673">
                  <c:v>47930</c:v>
                </c:pt>
                <c:pt idx="10674">
                  <c:v>47931</c:v>
                </c:pt>
                <c:pt idx="10675">
                  <c:v>47932</c:v>
                </c:pt>
                <c:pt idx="10676">
                  <c:v>47933</c:v>
                </c:pt>
                <c:pt idx="10677">
                  <c:v>47934</c:v>
                </c:pt>
                <c:pt idx="10678">
                  <c:v>47935</c:v>
                </c:pt>
                <c:pt idx="10679">
                  <c:v>47936</c:v>
                </c:pt>
                <c:pt idx="10680">
                  <c:v>47937</c:v>
                </c:pt>
                <c:pt idx="10681">
                  <c:v>47938</c:v>
                </c:pt>
                <c:pt idx="10682">
                  <c:v>47939</c:v>
                </c:pt>
                <c:pt idx="10683">
                  <c:v>47940</c:v>
                </c:pt>
                <c:pt idx="10684">
                  <c:v>47941</c:v>
                </c:pt>
                <c:pt idx="10685">
                  <c:v>47942</c:v>
                </c:pt>
                <c:pt idx="10686">
                  <c:v>47943</c:v>
                </c:pt>
                <c:pt idx="10687">
                  <c:v>47944</c:v>
                </c:pt>
                <c:pt idx="10688">
                  <c:v>47945</c:v>
                </c:pt>
                <c:pt idx="10689">
                  <c:v>47946</c:v>
                </c:pt>
                <c:pt idx="10690">
                  <c:v>47947</c:v>
                </c:pt>
                <c:pt idx="10691">
                  <c:v>47948</c:v>
                </c:pt>
                <c:pt idx="10692">
                  <c:v>47949</c:v>
                </c:pt>
                <c:pt idx="10693">
                  <c:v>47950</c:v>
                </c:pt>
                <c:pt idx="10694">
                  <c:v>47951</c:v>
                </c:pt>
                <c:pt idx="10695">
                  <c:v>47952</c:v>
                </c:pt>
                <c:pt idx="10696">
                  <c:v>47953</c:v>
                </c:pt>
                <c:pt idx="10697">
                  <c:v>47954</c:v>
                </c:pt>
                <c:pt idx="10698">
                  <c:v>47955</c:v>
                </c:pt>
                <c:pt idx="10699">
                  <c:v>47956</c:v>
                </c:pt>
                <c:pt idx="10700">
                  <c:v>47957</c:v>
                </c:pt>
                <c:pt idx="10701">
                  <c:v>47958</c:v>
                </c:pt>
                <c:pt idx="10702">
                  <c:v>47959</c:v>
                </c:pt>
                <c:pt idx="10703">
                  <c:v>47960</c:v>
                </c:pt>
                <c:pt idx="10704">
                  <c:v>47961</c:v>
                </c:pt>
                <c:pt idx="10705">
                  <c:v>47962</c:v>
                </c:pt>
                <c:pt idx="10706">
                  <c:v>47963</c:v>
                </c:pt>
                <c:pt idx="10707">
                  <c:v>47964</c:v>
                </c:pt>
                <c:pt idx="10708">
                  <c:v>47965</c:v>
                </c:pt>
                <c:pt idx="10709">
                  <c:v>47966</c:v>
                </c:pt>
                <c:pt idx="10710">
                  <c:v>47967</c:v>
                </c:pt>
                <c:pt idx="10711">
                  <c:v>47968</c:v>
                </c:pt>
                <c:pt idx="10712">
                  <c:v>47969</c:v>
                </c:pt>
                <c:pt idx="10713">
                  <c:v>47970</c:v>
                </c:pt>
                <c:pt idx="10714">
                  <c:v>47971</c:v>
                </c:pt>
                <c:pt idx="10715">
                  <c:v>47972</c:v>
                </c:pt>
                <c:pt idx="10716">
                  <c:v>47973</c:v>
                </c:pt>
                <c:pt idx="10717">
                  <c:v>47974</c:v>
                </c:pt>
                <c:pt idx="10718">
                  <c:v>47975</c:v>
                </c:pt>
                <c:pt idx="10719">
                  <c:v>47976</c:v>
                </c:pt>
                <c:pt idx="10720">
                  <c:v>47977</c:v>
                </c:pt>
                <c:pt idx="10721">
                  <c:v>47978</c:v>
                </c:pt>
                <c:pt idx="10722">
                  <c:v>47979</c:v>
                </c:pt>
                <c:pt idx="10723">
                  <c:v>47980</c:v>
                </c:pt>
                <c:pt idx="10724">
                  <c:v>47981</c:v>
                </c:pt>
                <c:pt idx="10725">
                  <c:v>47982</c:v>
                </c:pt>
                <c:pt idx="10726">
                  <c:v>47983</c:v>
                </c:pt>
                <c:pt idx="10727">
                  <c:v>47984</c:v>
                </c:pt>
                <c:pt idx="10728">
                  <c:v>47985</c:v>
                </c:pt>
                <c:pt idx="10729">
                  <c:v>47986</c:v>
                </c:pt>
                <c:pt idx="10730">
                  <c:v>47987</c:v>
                </c:pt>
                <c:pt idx="10731">
                  <c:v>47988</c:v>
                </c:pt>
                <c:pt idx="10732">
                  <c:v>47989</c:v>
                </c:pt>
                <c:pt idx="10733">
                  <c:v>47990</c:v>
                </c:pt>
                <c:pt idx="10734">
                  <c:v>47991</c:v>
                </c:pt>
                <c:pt idx="10735">
                  <c:v>47992</c:v>
                </c:pt>
                <c:pt idx="10736">
                  <c:v>47993</c:v>
                </c:pt>
                <c:pt idx="10737">
                  <c:v>47994</c:v>
                </c:pt>
                <c:pt idx="10738">
                  <c:v>47995</c:v>
                </c:pt>
                <c:pt idx="10739">
                  <c:v>47996</c:v>
                </c:pt>
                <c:pt idx="10740">
                  <c:v>47997</c:v>
                </c:pt>
                <c:pt idx="10741">
                  <c:v>47998</c:v>
                </c:pt>
                <c:pt idx="10742">
                  <c:v>47999</c:v>
                </c:pt>
                <c:pt idx="10743">
                  <c:v>48000</c:v>
                </c:pt>
                <c:pt idx="10744">
                  <c:v>48001</c:v>
                </c:pt>
                <c:pt idx="10745">
                  <c:v>48002</c:v>
                </c:pt>
                <c:pt idx="10746">
                  <c:v>48003</c:v>
                </c:pt>
                <c:pt idx="10747">
                  <c:v>48004</c:v>
                </c:pt>
                <c:pt idx="10748">
                  <c:v>48005</c:v>
                </c:pt>
                <c:pt idx="10749">
                  <c:v>48006</c:v>
                </c:pt>
                <c:pt idx="10750">
                  <c:v>48007</c:v>
                </c:pt>
                <c:pt idx="10751">
                  <c:v>48008</c:v>
                </c:pt>
                <c:pt idx="10752">
                  <c:v>48009</c:v>
                </c:pt>
                <c:pt idx="10753">
                  <c:v>48010</c:v>
                </c:pt>
                <c:pt idx="10754">
                  <c:v>48011</c:v>
                </c:pt>
                <c:pt idx="10755">
                  <c:v>48012</c:v>
                </c:pt>
                <c:pt idx="10756">
                  <c:v>48013</c:v>
                </c:pt>
                <c:pt idx="10757">
                  <c:v>48014</c:v>
                </c:pt>
                <c:pt idx="10758">
                  <c:v>48015</c:v>
                </c:pt>
                <c:pt idx="10759">
                  <c:v>48016</c:v>
                </c:pt>
                <c:pt idx="10760">
                  <c:v>48017</c:v>
                </c:pt>
                <c:pt idx="10761">
                  <c:v>48018</c:v>
                </c:pt>
                <c:pt idx="10762">
                  <c:v>48019</c:v>
                </c:pt>
                <c:pt idx="10763">
                  <c:v>48020</c:v>
                </c:pt>
                <c:pt idx="10764">
                  <c:v>48021</c:v>
                </c:pt>
                <c:pt idx="10765">
                  <c:v>48022</c:v>
                </c:pt>
                <c:pt idx="10766">
                  <c:v>48023</c:v>
                </c:pt>
                <c:pt idx="10767">
                  <c:v>48024</c:v>
                </c:pt>
                <c:pt idx="10768">
                  <c:v>48025</c:v>
                </c:pt>
                <c:pt idx="10769">
                  <c:v>48026</c:v>
                </c:pt>
                <c:pt idx="10770">
                  <c:v>48027</c:v>
                </c:pt>
                <c:pt idx="10771">
                  <c:v>48028</c:v>
                </c:pt>
                <c:pt idx="10772">
                  <c:v>48029</c:v>
                </c:pt>
                <c:pt idx="10773">
                  <c:v>48030</c:v>
                </c:pt>
                <c:pt idx="10774">
                  <c:v>48031</c:v>
                </c:pt>
                <c:pt idx="10775">
                  <c:v>48032</c:v>
                </c:pt>
                <c:pt idx="10776">
                  <c:v>48033</c:v>
                </c:pt>
                <c:pt idx="10777">
                  <c:v>48034</c:v>
                </c:pt>
                <c:pt idx="10778">
                  <c:v>48035</c:v>
                </c:pt>
                <c:pt idx="10779">
                  <c:v>48036</c:v>
                </c:pt>
                <c:pt idx="10780">
                  <c:v>48037</c:v>
                </c:pt>
                <c:pt idx="10781">
                  <c:v>48038</c:v>
                </c:pt>
                <c:pt idx="10782">
                  <c:v>48039</c:v>
                </c:pt>
                <c:pt idx="10783">
                  <c:v>48040</c:v>
                </c:pt>
                <c:pt idx="10784">
                  <c:v>48041</c:v>
                </c:pt>
                <c:pt idx="10785">
                  <c:v>48042</c:v>
                </c:pt>
                <c:pt idx="10786">
                  <c:v>48043</c:v>
                </c:pt>
                <c:pt idx="10787">
                  <c:v>48044</c:v>
                </c:pt>
                <c:pt idx="10788">
                  <c:v>48045</c:v>
                </c:pt>
                <c:pt idx="10789">
                  <c:v>48046</c:v>
                </c:pt>
                <c:pt idx="10790">
                  <c:v>48047</c:v>
                </c:pt>
                <c:pt idx="10791">
                  <c:v>48048</c:v>
                </c:pt>
                <c:pt idx="10792">
                  <c:v>48049</c:v>
                </c:pt>
                <c:pt idx="10793">
                  <c:v>48050</c:v>
                </c:pt>
                <c:pt idx="10794">
                  <c:v>48051</c:v>
                </c:pt>
                <c:pt idx="10795">
                  <c:v>48052</c:v>
                </c:pt>
                <c:pt idx="10796">
                  <c:v>48053</c:v>
                </c:pt>
                <c:pt idx="10797">
                  <c:v>48054</c:v>
                </c:pt>
                <c:pt idx="10798">
                  <c:v>48055</c:v>
                </c:pt>
                <c:pt idx="10799">
                  <c:v>48056</c:v>
                </c:pt>
                <c:pt idx="10800">
                  <c:v>48057</c:v>
                </c:pt>
                <c:pt idx="10801">
                  <c:v>48058</c:v>
                </c:pt>
                <c:pt idx="10802">
                  <c:v>48059</c:v>
                </c:pt>
                <c:pt idx="10803">
                  <c:v>48060</c:v>
                </c:pt>
                <c:pt idx="10804">
                  <c:v>48061</c:v>
                </c:pt>
                <c:pt idx="10805">
                  <c:v>48062</c:v>
                </c:pt>
                <c:pt idx="10806">
                  <c:v>48063</c:v>
                </c:pt>
                <c:pt idx="10807">
                  <c:v>48064</c:v>
                </c:pt>
                <c:pt idx="10808">
                  <c:v>48065</c:v>
                </c:pt>
                <c:pt idx="10809">
                  <c:v>48066</c:v>
                </c:pt>
                <c:pt idx="10810">
                  <c:v>48067</c:v>
                </c:pt>
                <c:pt idx="10811">
                  <c:v>48068</c:v>
                </c:pt>
                <c:pt idx="10812">
                  <c:v>48069</c:v>
                </c:pt>
                <c:pt idx="10813">
                  <c:v>48070</c:v>
                </c:pt>
                <c:pt idx="10814">
                  <c:v>48071</c:v>
                </c:pt>
                <c:pt idx="10815">
                  <c:v>48072</c:v>
                </c:pt>
                <c:pt idx="10816">
                  <c:v>48073</c:v>
                </c:pt>
                <c:pt idx="10817">
                  <c:v>48074</c:v>
                </c:pt>
                <c:pt idx="10818">
                  <c:v>48075</c:v>
                </c:pt>
                <c:pt idx="10819">
                  <c:v>48076</c:v>
                </c:pt>
                <c:pt idx="10820">
                  <c:v>48077</c:v>
                </c:pt>
                <c:pt idx="10821">
                  <c:v>48078</c:v>
                </c:pt>
                <c:pt idx="10822">
                  <c:v>48079</c:v>
                </c:pt>
                <c:pt idx="10823">
                  <c:v>48080</c:v>
                </c:pt>
                <c:pt idx="10824">
                  <c:v>48081</c:v>
                </c:pt>
                <c:pt idx="10825">
                  <c:v>48082</c:v>
                </c:pt>
                <c:pt idx="10826">
                  <c:v>48083</c:v>
                </c:pt>
                <c:pt idx="10827">
                  <c:v>48084</c:v>
                </c:pt>
                <c:pt idx="10828">
                  <c:v>48085</c:v>
                </c:pt>
                <c:pt idx="10829">
                  <c:v>48086</c:v>
                </c:pt>
                <c:pt idx="10830">
                  <c:v>48087</c:v>
                </c:pt>
                <c:pt idx="10831">
                  <c:v>48088</c:v>
                </c:pt>
                <c:pt idx="10832">
                  <c:v>48089</c:v>
                </c:pt>
                <c:pt idx="10833">
                  <c:v>48090</c:v>
                </c:pt>
                <c:pt idx="10834">
                  <c:v>48091</c:v>
                </c:pt>
                <c:pt idx="10835">
                  <c:v>48092</c:v>
                </c:pt>
                <c:pt idx="10836">
                  <c:v>48093</c:v>
                </c:pt>
                <c:pt idx="10837">
                  <c:v>48094</c:v>
                </c:pt>
                <c:pt idx="10838">
                  <c:v>48095</c:v>
                </c:pt>
                <c:pt idx="10839">
                  <c:v>48096</c:v>
                </c:pt>
                <c:pt idx="10840">
                  <c:v>48097</c:v>
                </c:pt>
                <c:pt idx="10841">
                  <c:v>48098</c:v>
                </c:pt>
                <c:pt idx="10842">
                  <c:v>48099</c:v>
                </c:pt>
                <c:pt idx="10843">
                  <c:v>48100</c:v>
                </c:pt>
                <c:pt idx="10844">
                  <c:v>48101</c:v>
                </c:pt>
                <c:pt idx="10845">
                  <c:v>48102</c:v>
                </c:pt>
                <c:pt idx="10846">
                  <c:v>48103</c:v>
                </c:pt>
                <c:pt idx="10847">
                  <c:v>48104</c:v>
                </c:pt>
                <c:pt idx="10848">
                  <c:v>48105</c:v>
                </c:pt>
                <c:pt idx="10849">
                  <c:v>48106</c:v>
                </c:pt>
                <c:pt idx="10850">
                  <c:v>48107</c:v>
                </c:pt>
                <c:pt idx="10851">
                  <c:v>48108</c:v>
                </c:pt>
                <c:pt idx="10852">
                  <c:v>48109</c:v>
                </c:pt>
                <c:pt idx="10853">
                  <c:v>48110</c:v>
                </c:pt>
                <c:pt idx="10854">
                  <c:v>48111</c:v>
                </c:pt>
                <c:pt idx="10855">
                  <c:v>48112</c:v>
                </c:pt>
                <c:pt idx="10856">
                  <c:v>48113</c:v>
                </c:pt>
                <c:pt idx="10857">
                  <c:v>48114</c:v>
                </c:pt>
                <c:pt idx="10858">
                  <c:v>48115</c:v>
                </c:pt>
                <c:pt idx="10859">
                  <c:v>48116</c:v>
                </c:pt>
                <c:pt idx="10860">
                  <c:v>48117</c:v>
                </c:pt>
                <c:pt idx="10861">
                  <c:v>48118</c:v>
                </c:pt>
                <c:pt idx="10862">
                  <c:v>48119</c:v>
                </c:pt>
                <c:pt idx="10863">
                  <c:v>48120</c:v>
                </c:pt>
                <c:pt idx="10864">
                  <c:v>48121</c:v>
                </c:pt>
                <c:pt idx="10865">
                  <c:v>48122</c:v>
                </c:pt>
                <c:pt idx="10866">
                  <c:v>48123</c:v>
                </c:pt>
                <c:pt idx="10867">
                  <c:v>48124</c:v>
                </c:pt>
                <c:pt idx="10868">
                  <c:v>48125</c:v>
                </c:pt>
                <c:pt idx="10869">
                  <c:v>48126</c:v>
                </c:pt>
                <c:pt idx="10870">
                  <c:v>48127</c:v>
                </c:pt>
                <c:pt idx="10871">
                  <c:v>48128</c:v>
                </c:pt>
                <c:pt idx="10872">
                  <c:v>48129</c:v>
                </c:pt>
                <c:pt idx="10873">
                  <c:v>48130</c:v>
                </c:pt>
                <c:pt idx="10874">
                  <c:v>48131</c:v>
                </c:pt>
                <c:pt idx="10875">
                  <c:v>48132</c:v>
                </c:pt>
                <c:pt idx="10876">
                  <c:v>48133</c:v>
                </c:pt>
                <c:pt idx="10877">
                  <c:v>48134</c:v>
                </c:pt>
                <c:pt idx="10878">
                  <c:v>48135</c:v>
                </c:pt>
                <c:pt idx="10879">
                  <c:v>48136</c:v>
                </c:pt>
                <c:pt idx="10880">
                  <c:v>48137</c:v>
                </c:pt>
                <c:pt idx="10881">
                  <c:v>48138</c:v>
                </c:pt>
                <c:pt idx="10882">
                  <c:v>48139</c:v>
                </c:pt>
                <c:pt idx="10883">
                  <c:v>48140</c:v>
                </c:pt>
                <c:pt idx="10884">
                  <c:v>48141</c:v>
                </c:pt>
                <c:pt idx="10885">
                  <c:v>48142</c:v>
                </c:pt>
                <c:pt idx="10886">
                  <c:v>48143</c:v>
                </c:pt>
                <c:pt idx="10887">
                  <c:v>48144</c:v>
                </c:pt>
                <c:pt idx="10888">
                  <c:v>48145</c:v>
                </c:pt>
                <c:pt idx="10889">
                  <c:v>48146</c:v>
                </c:pt>
                <c:pt idx="10890">
                  <c:v>48147</c:v>
                </c:pt>
                <c:pt idx="10891">
                  <c:v>48148</c:v>
                </c:pt>
                <c:pt idx="10892">
                  <c:v>48149</c:v>
                </c:pt>
                <c:pt idx="10893">
                  <c:v>48150</c:v>
                </c:pt>
                <c:pt idx="10894">
                  <c:v>48151</c:v>
                </c:pt>
                <c:pt idx="10895">
                  <c:v>48152</c:v>
                </c:pt>
                <c:pt idx="10896">
                  <c:v>48153</c:v>
                </c:pt>
                <c:pt idx="10897">
                  <c:v>48154</c:v>
                </c:pt>
                <c:pt idx="10898">
                  <c:v>48155</c:v>
                </c:pt>
                <c:pt idx="10899">
                  <c:v>48156</c:v>
                </c:pt>
                <c:pt idx="10900">
                  <c:v>48157</c:v>
                </c:pt>
                <c:pt idx="10901">
                  <c:v>48158</c:v>
                </c:pt>
                <c:pt idx="10902">
                  <c:v>48159</c:v>
                </c:pt>
                <c:pt idx="10903">
                  <c:v>48160</c:v>
                </c:pt>
                <c:pt idx="10904">
                  <c:v>48161</c:v>
                </c:pt>
                <c:pt idx="10905">
                  <c:v>48162</c:v>
                </c:pt>
                <c:pt idx="10906">
                  <c:v>48163</c:v>
                </c:pt>
                <c:pt idx="10907">
                  <c:v>48164</c:v>
                </c:pt>
                <c:pt idx="10908">
                  <c:v>48165</c:v>
                </c:pt>
                <c:pt idx="10909">
                  <c:v>48166</c:v>
                </c:pt>
                <c:pt idx="10910">
                  <c:v>48167</c:v>
                </c:pt>
                <c:pt idx="10911">
                  <c:v>48168</c:v>
                </c:pt>
                <c:pt idx="10912">
                  <c:v>48169</c:v>
                </c:pt>
                <c:pt idx="10913">
                  <c:v>48170</c:v>
                </c:pt>
                <c:pt idx="10914">
                  <c:v>48171</c:v>
                </c:pt>
                <c:pt idx="10915">
                  <c:v>48172</c:v>
                </c:pt>
                <c:pt idx="10916">
                  <c:v>48173</c:v>
                </c:pt>
                <c:pt idx="10917">
                  <c:v>48174</c:v>
                </c:pt>
                <c:pt idx="10918">
                  <c:v>48175</c:v>
                </c:pt>
                <c:pt idx="10919">
                  <c:v>48176</c:v>
                </c:pt>
                <c:pt idx="10920">
                  <c:v>48177</c:v>
                </c:pt>
                <c:pt idx="10921">
                  <c:v>48178</c:v>
                </c:pt>
                <c:pt idx="10922">
                  <c:v>48179</c:v>
                </c:pt>
                <c:pt idx="10923">
                  <c:v>48180</c:v>
                </c:pt>
                <c:pt idx="10924">
                  <c:v>48181</c:v>
                </c:pt>
                <c:pt idx="10925">
                  <c:v>48182</c:v>
                </c:pt>
                <c:pt idx="10926">
                  <c:v>48183</c:v>
                </c:pt>
                <c:pt idx="10927">
                  <c:v>48184</c:v>
                </c:pt>
                <c:pt idx="10928">
                  <c:v>48185</c:v>
                </c:pt>
                <c:pt idx="10929">
                  <c:v>48186</c:v>
                </c:pt>
                <c:pt idx="10930">
                  <c:v>48187</c:v>
                </c:pt>
                <c:pt idx="10931">
                  <c:v>48188</c:v>
                </c:pt>
                <c:pt idx="10932">
                  <c:v>48189</c:v>
                </c:pt>
                <c:pt idx="10933">
                  <c:v>48190</c:v>
                </c:pt>
                <c:pt idx="10934">
                  <c:v>48191</c:v>
                </c:pt>
                <c:pt idx="10935">
                  <c:v>48192</c:v>
                </c:pt>
                <c:pt idx="10936">
                  <c:v>48193</c:v>
                </c:pt>
                <c:pt idx="10937">
                  <c:v>48194</c:v>
                </c:pt>
                <c:pt idx="10938">
                  <c:v>48195</c:v>
                </c:pt>
                <c:pt idx="10939">
                  <c:v>48196</c:v>
                </c:pt>
                <c:pt idx="10940">
                  <c:v>48197</c:v>
                </c:pt>
                <c:pt idx="10941">
                  <c:v>48198</c:v>
                </c:pt>
                <c:pt idx="10942">
                  <c:v>48199</c:v>
                </c:pt>
                <c:pt idx="10943">
                  <c:v>48200</c:v>
                </c:pt>
                <c:pt idx="10944">
                  <c:v>48201</c:v>
                </c:pt>
                <c:pt idx="10945">
                  <c:v>48202</c:v>
                </c:pt>
                <c:pt idx="10946">
                  <c:v>48203</c:v>
                </c:pt>
                <c:pt idx="10947">
                  <c:v>48204</c:v>
                </c:pt>
                <c:pt idx="10948">
                  <c:v>48205</c:v>
                </c:pt>
                <c:pt idx="10949">
                  <c:v>48206</c:v>
                </c:pt>
                <c:pt idx="10950">
                  <c:v>48207</c:v>
                </c:pt>
                <c:pt idx="10951">
                  <c:v>48208</c:v>
                </c:pt>
                <c:pt idx="10952">
                  <c:v>48209</c:v>
                </c:pt>
                <c:pt idx="10953">
                  <c:v>48210</c:v>
                </c:pt>
                <c:pt idx="10954">
                  <c:v>48211</c:v>
                </c:pt>
                <c:pt idx="10955">
                  <c:v>48212</c:v>
                </c:pt>
                <c:pt idx="10956">
                  <c:v>48213</c:v>
                </c:pt>
                <c:pt idx="10957">
                  <c:v>48214</c:v>
                </c:pt>
                <c:pt idx="10958">
                  <c:v>48215</c:v>
                </c:pt>
                <c:pt idx="10959">
                  <c:v>48216</c:v>
                </c:pt>
                <c:pt idx="10960">
                  <c:v>48217</c:v>
                </c:pt>
                <c:pt idx="10961">
                  <c:v>48218</c:v>
                </c:pt>
                <c:pt idx="10962">
                  <c:v>48219</c:v>
                </c:pt>
                <c:pt idx="10963">
                  <c:v>48220</c:v>
                </c:pt>
                <c:pt idx="10964">
                  <c:v>48221</c:v>
                </c:pt>
                <c:pt idx="10965">
                  <c:v>48222</c:v>
                </c:pt>
                <c:pt idx="10966">
                  <c:v>48223</c:v>
                </c:pt>
                <c:pt idx="10967">
                  <c:v>48224</c:v>
                </c:pt>
                <c:pt idx="10968">
                  <c:v>48225</c:v>
                </c:pt>
                <c:pt idx="10969">
                  <c:v>48226</c:v>
                </c:pt>
                <c:pt idx="10970">
                  <c:v>48227</c:v>
                </c:pt>
                <c:pt idx="10971">
                  <c:v>48228</c:v>
                </c:pt>
                <c:pt idx="10972">
                  <c:v>48229</c:v>
                </c:pt>
                <c:pt idx="10973">
                  <c:v>48230</c:v>
                </c:pt>
                <c:pt idx="10974">
                  <c:v>48231</c:v>
                </c:pt>
                <c:pt idx="10975">
                  <c:v>48232</c:v>
                </c:pt>
                <c:pt idx="10976">
                  <c:v>48233</c:v>
                </c:pt>
                <c:pt idx="10977">
                  <c:v>48234</c:v>
                </c:pt>
                <c:pt idx="10978">
                  <c:v>48235</c:v>
                </c:pt>
                <c:pt idx="10979">
                  <c:v>48236</c:v>
                </c:pt>
                <c:pt idx="10980">
                  <c:v>48237</c:v>
                </c:pt>
                <c:pt idx="10981">
                  <c:v>48238</c:v>
                </c:pt>
                <c:pt idx="10982">
                  <c:v>48239</c:v>
                </c:pt>
                <c:pt idx="10983">
                  <c:v>48240</c:v>
                </c:pt>
                <c:pt idx="10984">
                  <c:v>48241</c:v>
                </c:pt>
                <c:pt idx="10985">
                  <c:v>48242</c:v>
                </c:pt>
                <c:pt idx="10986">
                  <c:v>48243</c:v>
                </c:pt>
                <c:pt idx="10987">
                  <c:v>48244</c:v>
                </c:pt>
                <c:pt idx="10988">
                  <c:v>48245</c:v>
                </c:pt>
                <c:pt idx="10989">
                  <c:v>48246</c:v>
                </c:pt>
                <c:pt idx="10990">
                  <c:v>48247</c:v>
                </c:pt>
                <c:pt idx="10991">
                  <c:v>48248</c:v>
                </c:pt>
                <c:pt idx="10992">
                  <c:v>48249</c:v>
                </c:pt>
                <c:pt idx="10993">
                  <c:v>48250</c:v>
                </c:pt>
                <c:pt idx="10994">
                  <c:v>48251</c:v>
                </c:pt>
                <c:pt idx="10995">
                  <c:v>48252</c:v>
                </c:pt>
                <c:pt idx="10996">
                  <c:v>48253</c:v>
                </c:pt>
                <c:pt idx="10997">
                  <c:v>48254</c:v>
                </c:pt>
                <c:pt idx="10998">
                  <c:v>48255</c:v>
                </c:pt>
                <c:pt idx="10999">
                  <c:v>48256</c:v>
                </c:pt>
                <c:pt idx="11000">
                  <c:v>48257</c:v>
                </c:pt>
                <c:pt idx="11001">
                  <c:v>48258</c:v>
                </c:pt>
                <c:pt idx="11002">
                  <c:v>48259</c:v>
                </c:pt>
                <c:pt idx="11003">
                  <c:v>48260</c:v>
                </c:pt>
                <c:pt idx="11004">
                  <c:v>48261</c:v>
                </c:pt>
                <c:pt idx="11005">
                  <c:v>48262</c:v>
                </c:pt>
                <c:pt idx="11006">
                  <c:v>48263</c:v>
                </c:pt>
                <c:pt idx="11007">
                  <c:v>48264</c:v>
                </c:pt>
                <c:pt idx="11008">
                  <c:v>48265</c:v>
                </c:pt>
                <c:pt idx="11009">
                  <c:v>48266</c:v>
                </c:pt>
                <c:pt idx="11010">
                  <c:v>48267</c:v>
                </c:pt>
                <c:pt idx="11011">
                  <c:v>48268</c:v>
                </c:pt>
                <c:pt idx="11012">
                  <c:v>48269</c:v>
                </c:pt>
                <c:pt idx="11013">
                  <c:v>48270</c:v>
                </c:pt>
                <c:pt idx="11014">
                  <c:v>48271</c:v>
                </c:pt>
                <c:pt idx="11015">
                  <c:v>48272</c:v>
                </c:pt>
                <c:pt idx="11016">
                  <c:v>48273</c:v>
                </c:pt>
                <c:pt idx="11017">
                  <c:v>48274</c:v>
                </c:pt>
                <c:pt idx="11018">
                  <c:v>48275</c:v>
                </c:pt>
                <c:pt idx="11019">
                  <c:v>48276</c:v>
                </c:pt>
                <c:pt idx="11020">
                  <c:v>48277</c:v>
                </c:pt>
                <c:pt idx="11021">
                  <c:v>48278</c:v>
                </c:pt>
                <c:pt idx="11022">
                  <c:v>48279</c:v>
                </c:pt>
                <c:pt idx="11023">
                  <c:v>48280</c:v>
                </c:pt>
                <c:pt idx="11024">
                  <c:v>48281</c:v>
                </c:pt>
                <c:pt idx="11025">
                  <c:v>48282</c:v>
                </c:pt>
                <c:pt idx="11026">
                  <c:v>48283</c:v>
                </c:pt>
                <c:pt idx="11027">
                  <c:v>48284</c:v>
                </c:pt>
                <c:pt idx="11028">
                  <c:v>48285</c:v>
                </c:pt>
                <c:pt idx="11029">
                  <c:v>48286</c:v>
                </c:pt>
                <c:pt idx="11030">
                  <c:v>48287</c:v>
                </c:pt>
                <c:pt idx="11031">
                  <c:v>48288</c:v>
                </c:pt>
                <c:pt idx="11032">
                  <c:v>48289</c:v>
                </c:pt>
                <c:pt idx="11033">
                  <c:v>48290</c:v>
                </c:pt>
                <c:pt idx="11034">
                  <c:v>48291</c:v>
                </c:pt>
                <c:pt idx="11035">
                  <c:v>48292</c:v>
                </c:pt>
                <c:pt idx="11036">
                  <c:v>48293</c:v>
                </c:pt>
                <c:pt idx="11037">
                  <c:v>48294</c:v>
                </c:pt>
                <c:pt idx="11038">
                  <c:v>48295</c:v>
                </c:pt>
                <c:pt idx="11039">
                  <c:v>48296</c:v>
                </c:pt>
                <c:pt idx="11040">
                  <c:v>48297</c:v>
                </c:pt>
                <c:pt idx="11041">
                  <c:v>48298</c:v>
                </c:pt>
                <c:pt idx="11042">
                  <c:v>48299</c:v>
                </c:pt>
                <c:pt idx="11043">
                  <c:v>48300</c:v>
                </c:pt>
                <c:pt idx="11044">
                  <c:v>48301</c:v>
                </c:pt>
                <c:pt idx="11045">
                  <c:v>48302</c:v>
                </c:pt>
                <c:pt idx="11046">
                  <c:v>48303</c:v>
                </c:pt>
                <c:pt idx="11047">
                  <c:v>48304</c:v>
                </c:pt>
                <c:pt idx="11048">
                  <c:v>48305</c:v>
                </c:pt>
                <c:pt idx="11049">
                  <c:v>48306</c:v>
                </c:pt>
                <c:pt idx="11050">
                  <c:v>48307</c:v>
                </c:pt>
                <c:pt idx="11051">
                  <c:v>48308</c:v>
                </c:pt>
                <c:pt idx="11052">
                  <c:v>48309</c:v>
                </c:pt>
                <c:pt idx="11053">
                  <c:v>48310</c:v>
                </c:pt>
                <c:pt idx="11054">
                  <c:v>48311</c:v>
                </c:pt>
                <c:pt idx="11055">
                  <c:v>48312</c:v>
                </c:pt>
                <c:pt idx="11056">
                  <c:v>48313</c:v>
                </c:pt>
                <c:pt idx="11057">
                  <c:v>48314</c:v>
                </c:pt>
                <c:pt idx="11058">
                  <c:v>48315</c:v>
                </c:pt>
                <c:pt idx="11059">
                  <c:v>48316</c:v>
                </c:pt>
                <c:pt idx="11060">
                  <c:v>48317</c:v>
                </c:pt>
                <c:pt idx="11061">
                  <c:v>48318</c:v>
                </c:pt>
                <c:pt idx="11062">
                  <c:v>48319</c:v>
                </c:pt>
                <c:pt idx="11063">
                  <c:v>48320</c:v>
                </c:pt>
                <c:pt idx="11064">
                  <c:v>48321</c:v>
                </c:pt>
                <c:pt idx="11065">
                  <c:v>48322</c:v>
                </c:pt>
                <c:pt idx="11066">
                  <c:v>48323</c:v>
                </c:pt>
                <c:pt idx="11067">
                  <c:v>48324</c:v>
                </c:pt>
                <c:pt idx="11068">
                  <c:v>48325</c:v>
                </c:pt>
                <c:pt idx="11069">
                  <c:v>48326</c:v>
                </c:pt>
                <c:pt idx="11070">
                  <c:v>48327</c:v>
                </c:pt>
                <c:pt idx="11071">
                  <c:v>48328</c:v>
                </c:pt>
                <c:pt idx="11072">
                  <c:v>48329</c:v>
                </c:pt>
                <c:pt idx="11073">
                  <c:v>48330</c:v>
                </c:pt>
                <c:pt idx="11074">
                  <c:v>48331</c:v>
                </c:pt>
                <c:pt idx="11075">
                  <c:v>48332</c:v>
                </c:pt>
                <c:pt idx="11076">
                  <c:v>48333</c:v>
                </c:pt>
                <c:pt idx="11077">
                  <c:v>48334</c:v>
                </c:pt>
                <c:pt idx="11078">
                  <c:v>48335</c:v>
                </c:pt>
                <c:pt idx="11079">
                  <c:v>48336</c:v>
                </c:pt>
                <c:pt idx="11080">
                  <c:v>48337</c:v>
                </c:pt>
                <c:pt idx="11081">
                  <c:v>48338</c:v>
                </c:pt>
                <c:pt idx="11082">
                  <c:v>48339</c:v>
                </c:pt>
                <c:pt idx="11083">
                  <c:v>48340</c:v>
                </c:pt>
                <c:pt idx="11084">
                  <c:v>48341</c:v>
                </c:pt>
                <c:pt idx="11085">
                  <c:v>48342</c:v>
                </c:pt>
                <c:pt idx="11086">
                  <c:v>48343</c:v>
                </c:pt>
                <c:pt idx="11087">
                  <c:v>48344</c:v>
                </c:pt>
                <c:pt idx="11088">
                  <c:v>48345</c:v>
                </c:pt>
                <c:pt idx="11089">
                  <c:v>48346</c:v>
                </c:pt>
                <c:pt idx="11090">
                  <c:v>48347</c:v>
                </c:pt>
                <c:pt idx="11091">
                  <c:v>48348</c:v>
                </c:pt>
                <c:pt idx="11092">
                  <c:v>48349</c:v>
                </c:pt>
                <c:pt idx="11093">
                  <c:v>48350</c:v>
                </c:pt>
                <c:pt idx="11094">
                  <c:v>48351</c:v>
                </c:pt>
                <c:pt idx="11095">
                  <c:v>48352</c:v>
                </c:pt>
                <c:pt idx="11096">
                  <c:v>48353</c:v>
                </c:pt>
                <c:pt idx="11097">
                  <c:v>48354</c:v>
                </c:pt>
                <c:pt idx="11098">
                  <c:v>48355</c:v>
                </c:pt>
                <c:pt idx="11099">
                  <c:v>48356</c:v>
                </c:pt>
                <c:pt idx="11100">
                  <c:v>48357</c:v>
                </c:pt>
                <c:pt idx="11101">
                  <c:v>48358</c:v>
                </c:pt>
                <c:pt idx="11102">
                  <c:v>48359</c:v>
                </c:pt>
                <c:pt idx="11103">
                  <c:v>48360</c:v>
                </c:pt>
                <c:pt idx="11104">
                  <c:v>48361</c:v>
                </c:pt>
                <c:pt idx="11105">
                  <c:v>48362</c:v>
                </c:pt>
                <c:pt idx="11106">
                  <c:v>48363</c:v>
                </c:pt>
                <c:pt idx="11107">
                  <c:v>48364</c:v>
                </c:pt>
                <c:pt idx="11108">
                  <c:v>48365</c:v>
                </c:pt>
                <c:pt idx="11109">
                  <c:v>48366</c:v>
                </c:pt>
                <c:pt idx="11110">
                  <c:v>48367</c:v>
                </c:pt>
                <c:pt idx="11111">
                  <c:v>48368</c:v>
                </c:pt>
                <c:pt idx="11112">
                  <c:v>48369</c:v>
                </c:pt>
                <c:pt idx="11113">
                  <c:v>48370</c:v>
                </c:pt>
                <c:pt idx="11114">
                  <c:v>48371</c:v>
                </c:pt>
                <c:pt idx="11115">
                  <c:v>48372</c:v>
                </c:pt>
                <c:pt idx="11116">
                  <c:v>48373</c:v>
                </c:pt>
                <c:pt idx="11117">
                  <c:v>48374</c:v>
                </c:pt>
                <c:pt idx="11118">
                  <c:v>48375</c:v>
                </c:pt>
                <c:pt idx="11119">
                  <c:v>48376</c:v>
                </c:pt>
                <c:pt idx="11120">
                  <c:v>48377</c:v>
                </c:pt>
                <c:pt idx="11121">
                  <c:v>48378</c:v>
                </c:pt>
                <c:pt idx="11122">
                  <c:v>48379</c:v>
                </c:pt>
                <c:pt idx="11123">
                  <c:v>48380</c:v>
                </c:pt>
                <c:pt idx="11124">
                  <c:v>48381</c:v>
                </c:pt>
                <c:pt idx="11125">
                  <c:v>48382</c:v>
                </c:pt>
                <c:pt idx="11126">
                  <c:v>48383</c:v>
                </c:pt>
                <c:pt idx="11127">
                  <c:v>48384</c:v>
                </c:pt>
                <c:pt idx="11128">
                  <c:v>48385</c:v>
                </c:pt>
                <c:pt idx="11129">
                  <c:v>48386</c:v>
                </c:pt>
                <c:pt idx="11130">
                  <c:v>48387</c:v>
                </c:pt>
                <c:pt idx="11131">
                  <c:v>48388</c:v>
                </c:pt>
                <c:pt idx="11132">
                  <c:v>48389</c:v>
                </c:pt>
                <c:pt idx="11133">
                  <c:v>48390</c:v>
                </c:pt>
                <c:pt idx="11134">
                  <c:v>48391</c:v>
                </c:pt>
                <c:pt idx="11135">
                  <c:v>48392</c:v>
                </c:pt>
                <c:pt idx="11136">
                  <c:v>48393</c:v>
                </c:pt>
                <c:pt idx="11137">
                  <c:v>48394</c:v>
                </c:pt>
                <c:pt idx="11138">
                  <c:v>48395</c:v>
                </c:pt>
                <c:pt idx="11139">
                  <c:v>48396</c:v>
                </c:pt>
                <c:pt idx="11140">
                  <c:v>48397</c:v>
                </c:pt>
                <c:pt idx="11141">
                  <c:v>48398</c:v>
                </c:pt>
                <c:pt idx="11142">
                  <c:v>48399</c:v>
                </c:pt>
                <c:pt idx="11143">
                  <c:v>48400</c:v>
                </c:pt>
                <c:pt idx="11144">
                  <c:v>48401</c:v>
                </c:pt>
                <c:pt idx="11145">
                  <c:v>48402</c:v>
                </c:pt>
                <c:pt idx="11146">
                  <c:v>48403</c:v>
                </c:pt>
                <c:pt idx="11147">
                  <c:v>48404</c:v>
                </c:pt>
                <c:pt idx="11148">
                  <c:v>48405</c:v>
                </c:pt>
                <c:pt idx="11149">
                  <c:v>48406</c:v>
                </c:pt>
                <c:pt idx="11150">
                  <c:v>48407</c:v>
                </c:pt>
                <c:pt idx="11151">
                  <c:v>48408</c:v>
                </c:pt>
                <c:pt idx="11152">
                  <c:v>48409</c:v>
                </c:pt>
                <c:pt idx="11153">
                  <c:v>48410</c:v>
                </c:pt>
                <c:pt idx="11154">
                  <c:v>48411</c:v>
                </c:pt>
                <c:pt idx="11155">
                  <c:v>48412</c:v>
                </c:pt>
                <c:pt idx="11156">
                  <c:v>48413</c:v>
                </c:pt>
                <c:pt idx="11157">
                  <c:v>48414</c:v>
                </c:pt>
                <c:pt idx="11158">
                  <c:v>48415</c:v>
                </c:pt>
                <c:pt idx="11159">
                  <c:v>48416</c:v>
                </c:pt>
                <c:pt idx="11160">
                  <c:v>48417</c:v>
                </c:pt>
                <c:pt idx="11161">
                  <c:v>48418</c:v>
                </c:pt>
                <c:pt idx="11162">
                  <c:v>48419</c:v>
                </c:pt>
                <c:pt idx="11163">
                  <c:v>48420</c:v>
                </c:pt>
                <c:pt idx="11164">
                  <c:v>48421</c:v>
                </c:pt>
                <c:pt idx="11165">
                  <c:v>48422</c:v>
                </c:pt>
                <c:pt idx="11166">
                  <c:v>48423</c:v>
                </c:pt>
                <c:pt idx="11167">
                  <c:v>48424</c:v>
                </c:pt>
                <c:pt idx="11168">
                  <c:v>48425</c:v>
                </c:pt>
                <c:pt idx="11169">
                  <c:v>48426</c:v>
                </c:pt>
                <c:pt idx="11170">
                  <c:v>48427</c:v>
                </c:pt>
                <c:pt idx="11171">
                  <c:v>48428</c:v>
                </c:pt>
                <c:pt idx="11172">
                  <c:v>48429</c:v>
                </c:pt>
                <c:pt idx="11173">
                  <c:v>48430</c:v>
                </c:pt>
                <c:pt idx="11174">
                  <c:v>48431</c:v>
                </c:pt>
                <c:pt idx="11175">
                  <c:v>48432</c:v>
                </c:pt>
                <c:pt idx="11176">
                  <c:v>48433</c:v>
                </c:pt>
                <c:pt idx="11177">
                  <c:v>48434</c:v>
                </c:pt>
                <c:pt idx="11178">
                  <c:v>48435</c:v>
                </c:pt>
                <c:pt idx="11179">
                  <c:v>48436</c:v>
                </c:pt>
                <c:pt idx="11180">
                  <c:v>48437</c:v>
                </c:pt>
                <c:pt idx="11181">
                  <c:v>48438</c:v>
                </c:pt>
                <c:pt idx="11182">
                  <c:v>48439</c:v>
                </c:pt>
                <c:pt idx="11183">
                  <c:v>48440</c:v>
                </c:pt>
                <c:pt idx="11184">
                  <c:v>48441</c:v>
                </c:pt>
                <c:pt idx="11185">
                  <c:v>48442</c:v>
                </c:pt>
                <c:pt idx="11186">
                  <c:v>48443</c:v>
                </c:pt>
                <c:pt idx="11187">
                  <c:v>48444</c:v>
                </c:pt>
                <c:pt idx="11188">
                  <c:v>48445</c:v>
                </c:pt>
                <c:pt idx="11189">
                  <c:v>48446</c:v>
                </c:pt>
                <c:pt idx="11190">
                  <c:v>48447</c:v>
                </c:pt>
                <c:pt idx="11191">
                  <c:v>48448</c:v>
                </c:pt>
                <c:pt idx="11192">
                  <c:v>48449</c:v>
                </c:pt>
                <c:pt idx="11193">
                  <c:v>48450</c:v>
                </c:pt>
                <c:pt idx="11194">
                  <c:v>48451</c:v>
                </c:pt>
                <c:pt idx="11195">
                  <c:v>48452</c:v>
                </c:pt>
                <c:pt idx="11196">
                  <c:v>48453</c:v>
                </c:pt>
                <c:pt idx="11197">
                  <c:v>48454</c:v>
                </c:pt>
                <c:pt idx="11198">
                  <c:v>48455</c:v>
                </c:pt>
                <c:pt idx="11199">
                  <c:v>48456</c:v>
                </c:pt>
                <c:pt idx="11200">
                  <c:v>48457</c:v>
                </c:pt>
                <c:pt idx="11201">
                  <c:v>48458</c:v>
                </c:pt>
                <c:pt idx="11202">
                  <c:v>48459</c:v>
                </c:pt>
                <c:pt idx="11203">
                  <c:v>48460</c:v>
                </c:pt>
                <c:pt idx="11204">
                  <c:v>48461</c:v>
                </c:pt>
                <c:pt idx="11205">
                  <c:v>48462</c:v>
                </c:pt>
                <c:pt idx="11206">
                  <c:v>48463</c:v>
                </c:pt>
                <c:pt idx="11207">
                  <c:v>48464</c:v>
                </c:pt>
                <c:pt idx="11208">
                  <c:v>48465</c:v>
                </c:pt>
                <c:pt idx="11209">
                  <c:v>48466</c:v>
                </c:pt>
                <c:pt idx="11210">
                  <c:v>48467</c:v>
                </c:pt>
                <c:pt idx="11211">
                  <c:v>48468</c:v>
                </c:pt>
                <c:pt idx="11212">
                  <c:v>48469</c:v>
                </c:pt>
                <c:pt idx="11213">
                  <c:v>48470</c:v>
                </c:pt>
                <c:pt idx="11214">
                  <c:v>48471</c:v>
                </c:pt>
                <c:pt idx="11215">
                  <c:v>48472</c:v>
                </c:pt>
                <c:pt idx="11216">
                  <c:v>48473</c:v>
                </c:pt>
                <c:pt idx="11217">
                  <c:v>48474</c:v>
                </c:pt>
                <c:pt idx="11218">
                  <c:v>48475</c:v>
                </c:pt>
                <c:pt idx="11219">
                  <c:v>48476</c:v>
                </c:pt>
                <c:pt idx="11220">
                  <c:v>48477</c:v>
                </c:pt>
                <c:pt idx="11221">
                  <c:v>48478</c:v>
                </c:pt>
                <c:pt idx="11222">
                  <c:v>48479</c:v>
                </c:pt>
                <c:pt idx="11223">
                  <c:v>48480</c:v>
                </c:pt>
                <c:pt idx="11224">
                  <c:v>48481</c:v>
                </c:pt>
                <c:pt idx="11225">
                  <c:v>48482</c:v>
                </c:pt>
                <c:pt idx="11226">
                  <c:v>48483</c:v>
                </c:pt>
                <c:pt idx="11227">
                  <c:v>48484</c:v>
                </c:pt>
                <c:pt idx="11228">
                  <c:v>48485</c:v>
                </c:pt>
                <c:pt idx="11229">
                  <c:v>48486</c:v>
                </c:pt>
                <c:pt idx="11230">
                  <c:v>48487</c:v>
                </c:pt>
                <c:pt idx="11231">
                  <c:v>48488</c:v>
                </c:pt>
                <c:pt idx="11232">
                  <c:v>48489</c:v>
                </c:pt>
                <c:pt idx="11233">
                  <c:v>48490</c:v>
                </c:pt>
                <c:pt idx="11234">
                  <c:v>48491</c:v>
                </c:pt>
                <c:pt idx="11235">
                  <c:v>48492</c:v>
                </c:pt>
                <c:pt idx="11236">
                  <c:v>48493</c:v>
                </c:pt>
                <c:pt idx="11237">
                  <c:v>48494</c:v>
                </c:pt>
                <c:pt idx="11238">
                  <c:v>48495</c:v>
                </c:pt>
                <c:pt idx="11239">
                  <c:v>48496</c:v>
                </c:pt>
                <c:pt idx="11240">
                  <c:v>48497</c:v>
                </c:pt>
                <c:pt idx="11241">
                  <c:v>48498</c:v>
                </c:pt>
                <c:pt idx="11242">
                  <c:v>48499</c:v>
                </c:pt>
                <c:pt idx="11243">
                  <c:v>48500</c:v>
                </c:pt>
                <c:pt idx="11244">
                  <c:v>48501</c:v>
                </c:pt>
                <c:pt idx="11245">
                  <c:v>48502</c:v>
                </c:pt>
                <c:pt idx="11246">
                  <c:v>48503</c:v>
                </c:pt>
                <c:pt idx="11247">
                  <c:v>48504</c:v>
                </c:pt>
                <c:pt idx="11248">
                  <c:v>48505</c:v>
                </c:pt>
                <c:pt idx="11249">
                  <c:v>48506</c:v>
                </c:pt>
                <c:pt idx="11250">
                  <c:v>48507</c:v>
                </c:pt>
                <c:pt idx="11251">
                  <c:v>48508</c:v>
                </c:pt>
                <c:pt idx="11252">
                  <c:v>48509</c:v>
                </c:pt>
                <c:pt idx="11253">
                  <c:v>48510</c:v>
                </c:pt>
                <c:pt idx="11254">
                  <c:v>48511</c:v>
                </c:pt>
                <c:pt idx="11255">
                  <c:v>48512</c:v>
                </c:pt>
                <c:pt idx="11256">
                  <c:v>48513</c:v>
                </c:pt>
                <c:pt idx="11257">
                  <c:v>48514</c:v>
                </c:pt>
                <c:pt idx="11258">
                  <c:v>48515</c:v>
                </c:pt>
                <c:pt idx="11259">
                  <c:v>48516</c:v>
                </c:pt>
                <c:pt idx="11260">
                  <c:v>48517</c:v>
                </c:pt>
                <c:pt idx="11261">
                  <c:v>48518</c:v>
                </c:pt>
                <c:pt idx="11262">
                  <c:v>48519</c:v>
                </c:pt>
                <c:pt idx="11263">
                  <c:v>48520</c:v>
                </c:pt>
                <c:pt idx="11264">
                  <c:v>48521</c:v>
                </c:pt>
                <c:pt idx="11265">
                  <c:v>48522</c:v>
                </c:pt>
                <c:pt idx="11266">
                  <c:v>48523</c:v>
                </c:pt>
                <c:pt idx="11267">
                  <c:v>48524</c:v>
                </c:pt>
                <c:pt idx="11268">
                  <c:v>48525</c:v>
                </c:pt>
                <c:pt idx="11269">
                  <c:v>48526</c:v>
                </c:pt>
                <c:pt idx="11270">
                  <c:v>48527</c:v>
                </c:pt>
                <c:pt idx="11271">
                  <c:v>48528</c:v>
                </c:pt>
                <c:pt idx="11272">
                  <c:v>48529</c:v>
                </c:pt>
                <c:pt idx="11273">
                  <c:v>48530</c:v>
                </c:pt>
                <c:pt idx="11274">
                  <c:v>48531</c:v>
                </c:pt>
                <c:pt idx="11275">
                  <c:v>48532</c:v>
                </c:pt>
                <c:pt idx="11276">
                  <c:v>48533</c:v>
                </c:pt>
                <c:pt idx="11277">
                  <c:v>48534</c:v>
                </c:pt>
                <c:pt idx="11278">
                  <c:v>48535</c:v>
                </c:pt>
                <c:pt idx="11279">
                  <c:v>48536</c:v>
                </c:pt>
                <c:pt idx="11280">
                  <c:v>48537</c:v>
                </c:pt>
                <c:pt idx="11281">
                  <c:v>48538</c:v>
                </c:pt>
                <c:pt idx="11282">
                  <c:v>48539</c:v>
                </c:pt>
                <c:pt idx="11283">
                  <c:v>48540</c:v>
                </c:pt>
                <c:pt idx="11284">
                  <c:v>48541</c:v>
                </c:pt>
                <c:pt idx="11285">
                  <c:v>48542</c:v>
                </c:pt>
                <c:pt idx="11286">
                  <c:v>48543</c:v>
                </c:pt>
                <c:pt idx="11287">
                  <c:v>48544</c:v>
                </c:pt>
                <c:pt idx="11288">
                  <c:v>48545</c:v>
                </c:pt>
                <c:pt idx="11289">
                  <c:v>48546</c:v>
                </c:pt>
                <c:pt idx="11290">
                  <c:v>48547</c:v>
                </c:pt>
                <c:pt idx="11291">
                  <c:v>48548</c:v>
                </c:pt>
                <c:pt idx="11292">
                  <c:v>48549</c:v>
                </c:pt>
                <c:pt idx="11293">
                  <c:v>48550</c:v>
                </c:pt>
                <c:pt idx="11294">
                  <c:v>48551</c:v>
                </c:pt>
                <c:pt idx="11295">
                  <c:v>48552</c:v>
                </c:pt>
                <c:pt idx="11296">
                  <c:v>48553</c:v>
                </c:pt>
                <c:pt idx="11297">
                  <c:v>48554</c:v>
                </c:pt>
                <c:pt idx="11298">
                  <c:v>48555</c:v>
                </c:pt>
                <c:pt idx="11299">
                  <c:v>48556</c:v>
                </c:pt>
                <c:pt idx="11300">
                  <c:v>48557</c:v>
                </c:pt>
                <c:pt idx="11301">
                  <c:v>48558</c:v>
                </c:pt>
                <c:pt idx="11302">
                  <c:v>48559</c:v>
                </c:pt>
                <c:pt idx="11303">
                  <c:v>48560</c:v>
                </c:pt>
                <c:pt idx="11304">
                  <c:v>48561</c:v>
                </c:pt>
                <c:pt idx="11305">
                  <c:v>48562</c:v>
                </c:pt>
                <c:pt idx="11306">
                  <c:v>48563</c:v>
                </c:pt>
                <c:pt idx="11307">
                  <c:v>48564</c:v>
                </c:pt>
                <c:pt idx="11308">
                  <c:v>48565</c:v>
                </c:pt>
                <c:pt idx="11309">
                  <c:v>48566</c:v>
                </c:pt>
                <c:pt idx="11310">
                  <c:v>48567</c:v>
                </c:pt>
                <c:pt idx="11311">
                  <c:v>48568</c:v>
                </c:pt>
                <c:pt idx="11312">
                  <c:v>48569</c:v>
                </c:pt>
                <c:pt idx="11313">
                  <c:v>48570</c:v>
                </c:pt>
                <c:pt idx="11314">
                  <c:v>48571</c:v>
                </c:pt>
                <c:pt idx="11315">
                  <c:v>48572</c:v>
                </c:pt>
                <c:pt idx="11316">
                  <c:v>48573</c:v>
                </c:pt>
                <c:pt idx="11317">
                  <c:v>48574</c:v>
                </c:pt>
                <c:pt idx="11318">
                  <c:v>48575</c:v>
                </c:pt>
                <c:pt idx="11319">
                  <c:v>48576</c:v>
                </c:pt>
                <c:pt idx="11320">
                  <c:v>48577</c:v>
                </c:pt>
                <c:pt idx="11321">
                  <c:v>48578</c:v>
                </c:pt>
                <c:pt idx="11322">
                  <c:v>48579</c:v>
                </c:pt>
                <c:pt idx="11323">
                  <c:v>48583</c:v>
                </c:pt>
                <c:pt idx="11324">
                  <c:v>48584</c:v>
                </c:pt>
                <c:pt idx="11325">
                  <c:v>48585</c:v>
                </c:pt>
                <c:pt idx="11326">
                  <c:v>48586</c:v>
                </c:pt>
                <c:pt idx="11327">
                  <c:v>48587</c:v>
                </c:pt>
                <c:pt idx="11328">
                  <c:v>48588</c:v>
                </c:pt>
                <c:pt idx="11329">
                  <c:v>48589</c:v>
                </c:pt>
                <c:pt idx="11330">
                  <c:v>48590</c:v>
                </c:pt>
                <c:pt idx="11331">
                  <c:v>48591</c:v>
                </c:pt>
                <c:pt idx="11332">
                  <c:v>48592</c:v>
                </c:pt>
                <c:pt idx="11333">
                  <c:v>48593</c:v>
                </c:pt>
                <c:pt idx="11334">
                  <c:v>48594</c:v>
                </c:pt>
                <c:pt idx="11335">
                  <c:v>48595</c:v>
                </c:pt>
                <c:pt idx="11336">
                  <c:v>48596</c:v>
                </c:pt>
                <c:pt idx="11337">
                  <c:v>48597</c:v>
                </c:pt>
                <c:pt idx="11338">
                  <c:v>48598</c:v>
                </c:pt>
                <c:pt idx="11339">
                  <c:v>48599</c:v>
                </c:pt>
                <c:pt idx="11340">
                  <c:v>48600</c:v>
                </c:pt>
                <c:pt idx="11341">
                  <c:v>48601</c:v>
                </c:pt>
                <c:pt idx="11342">
                  <c:v>48602</c:v>
                </c:pt>
                <c:pt idx="11343">
                  <c:v>48603</c:v>
                </c:pt>
                <c:pt idx="11344">
                  <c:v>48604</c:v>
                </c:pt>
                <c:pt idx="11345">
                  <c:v>48605</c:v>
                </c:pt>
                <c:pt idx="11346">
                  <c:v>48606</c:v>
                </c:pt>
                <c:pt idx="11347">
                  <c:v>48607</c:v>
                </c:pt>
                <c:pt idx="11348">
                  <c:v>48608</c:v>
                </c:pt>
                <c:pt idx="11349">
                  <c:v>48609</c:v>
                </c:pt>
                <c:pt idx="11350">
                  <c:v>48610</c:v>
                </c:pt>
                <c:pt idx="11351">
                  <c:v>48611</c:v>
                </c:pt>
                <c:pt idx="11352">
                  <c:v>48612</c:v>
                </c:pt>
                <c:pt idx="11353">
                  <c:v>48613</c:v>
                </c:pt>
                <c:pt idx="11354">
                  <c:v>48614</c:v>
                </c:pt>
                <c:pt idx="11355">
                  <c:v>48615</c:v>
                </c:pt>
                <c:pt idx="11356">
                  <c:v>48616</c:v>
                </c:pt>
                <c:pt idx="11357">
                  <c:v>48617</c:v>
                </c:pt>
                <c:pt idx="11358">
                  <c:v>48618</c:v>
                </c:pt>
                <c:pt idx="11359">
                  <c:v>48619</c:v>
                </c:pt>
                <c:pt idx="11360">
                  <c:v>48620</c:v>
                </c:pt>
                <c:pt idx="11361">
                  <c:v>48621</c:v>
                </c:pt>
                <c:pt idx="11362">
                  <c:v>48622</c:v>
                </c:pt>
                <c:pt idx="11363">
                  <c:v>48623</c:v>
                </c:pt>
                <c:pt idx="11364">
                  <c:v>48624</c:v>
                </c:pt>
                <c:pt idx="11365">
                  <c:v>48625</c:v>
                </c:pt>
                <c:pt idx="11366">
                  <c:v>48626</c:v>
                </c:pt>
                <c:pt idx="11367">
                  <c:v>48627</c:v>
                </c:pt>
                <c:pt idx="11368">
                  <c:v>48628</c:v>
                </c:pt>
                <c:pt idx="11369">
                  <c:v>48629</c:v>
                </c:pt>
                <c:pt idx="11370">
                  <c:v>48630</c:v>
                </c:pt>
                <c:pt idx="11371">
                  <c:v>48631</c:v>
                </c:pt>
                <c:pt idx="11372">
                  <c:v>48632</c:v>
                </c:pt>
                <c:pt idx="11373">
                  <c:v>48633</c:v>
                </c:pt>
                <c:pt idx="11374">
                  <c:v>48634</c:v>
                </c:pt>
                <c:pt idx="11375">
                  <c:v>48635</c:v>
                </c:pt>
                <c:pt idx="11376">
                  <c:v>48636</c:v>
                </c:pt>
                <c:pt idx="11377">
                  <c:v>48637</c:v>
                </c:pt>
                <c:pt idx="11378">
                  <c:v>48638</c:v>
                </c:pt>
                <c:pt idx="11379">
                  <c:v>48639</c:v>
                </c:pt>
                <c:pt idx="11380">
                  <c:v>48640</c:v>
                </c:pt>
                <c:pt idx="11381">
                  <c:v>48641</c:v>
                </c:pt>
                <c:pt idx="11382">
                  <c:v>48642</c:v>
                </c:pt>
                <c:pt idx="11383">
                  <c:v>48643</c:v>
                </c:pt>
                <c:pt idx="11384">
                  <c:v>48644</c:v>
                </c:pt>
                <c:pt idx="11385">
                  <c:v>48645</c:v>
                </c:pt>
                <c:pt idx="11386">
                  <c:v>48646</c:v>
                </c:pt>
                <c:pt idx="11387">
                  <c:v>48647</c:v>
                </c:pt>
                <c:pt idx="11388">
                  <c:v>48648</c:v>
                </c:pt>
                <c:pt idx="11389">
                  <c:v>48649</c:v>
                </c:pt>
                <c:pt idx="11390">
                  <c:v>48650</c:v>
                </c:pt>
                <c:pt idx="11391">
                  <c:v>48651</c:v>
                </c:pt>
                <c:pt idx="11392">
                  <c:v>48652</c:v>
                </c:pt>
                <c:pt idx="11393">
                  <c:v>48653</c:v>
                </c:pt>
                <c:pt idx="11394">
                  <c:v>48654</c:v>
                </c:pt>
                <c:pt idx="11395">
                  <c:v>48655</c:v>
                </c:pt>
                <c:pt idx="11396">
                  <c:v>48656</c:v>
                </c:pt>
                <c:pt idx="11397">
                  <c:v>48657</c:v>
                </c:pt>
                <c:pt idx="11398">
                  <c:v>48658</c:v>
                </c:pt>
                <c:pt idx="11399">
                  <c:v>48659</c:v>
                </c:pt>
                <c:pt idx="11400">
                  <c:v>48660</c:v>
                </c:pt>
                <c:pt idx="11401">
                  <c:v>48661</c:v>
                </c:pt>
                <c:pt idx="11402">
                  <c:v>48662</c:v>
                </c:pt>
                <c:pt idx="11403">
                  <c:v>48663</c:v>
                </c:pt>
                <c:pt idx="11404">
                  <c:v>48664</c:v>
                </c:pt>
                <c:pt idx="11405">
                  <c:v>48665</c:v>
                </c:pt>
                <c:pt idx="11406">
                  <c:v>48666</c:v>
                </c:pt>
                <c:pt idx="11407">
                  <c:v>48667</c:v>
                </c:pt>
                <c:pt idx="11408">
                  <c:v>48668</c:v>
                </c:pt>
                <c:pt idx="11409">
                  <c:v>48669</c:v>
                </c:pt>
                <c:pt idx="11410">
                  <c:v>48670</c:v>
                </c:pt>
                <c:pt idx="11411">
                  <c:v>48671</c:v>
                </c:pt>
                <c:pt idx="11412">
                  <c:v>48672</c:v>
                </c:pt>
                <c:pt idx="11413">
                  <c:v>48673</c:v>
                </c:pt>
                <c:pt idx="11414">
                  <c:v>48674</c:v>
                </c:pt>
                <c:pt idx="11415">
                  <c:v>48675</c:v>
                </c:pt>
                <c:pt idx="11416">
                  <c:v>48676</c:v>
                </c:pt>
                <c:pt idx="11417">
                  <c:v>48677</c:v>
                </c:pt>
                <c:pt idx="11418">
                  <c:v>48678</c:v>
                </c:pt>
                <c:pt idx="11419">
                  <c:v>48679</c:v>
                </c:pt>
                <c:pt idx="11420">
                  <c:v>48680</c:v>
                </c:pt>
                <c:pt idx="11421">
                  <c:v>48681</c:v>
                </c:pt>
                <c:pt idx="11422">
                  <c:v>48682</c:v>
                </c:pt>
                <c:pt idx="11423">
                  <c:v>48683</c:v>
                </c:pt>
                <c:pt idx="11424">
                  <c:v>48684</c:v>
                </c:pt>
                <c:pt idx="11425">
                  <c:v>48685</c:v>
                </c:pt>
                <c:pt idx="11426">
                  <c:v>48686</c:v>
                </c:pt>
                <c:pt idx="11427">
                  <c:v>48687</c:v>
                </c:pt>
                <c:pt idx="11428">
                  <c:v>48688</c:v>
                </c:pt>
                <c:pt idx="11429">
                  <c:v>48689</c:v>
                </c:pt>
                <c:pt idx="11430">
                  <c:v>48690</c:v>
                </c:pt>
                <c:pt idx="11431">
                  <c:v>48691</c:v>
                </c:pt>
                <c:pt idx="11432">
                  <c:v>48692</c:v>
                </c:pt>
                <c:pt idx="11433">
                  <c:v>48693</c:v>
                </c:pt>
                <c:pt idx="11434">
                  <c:v>48694</c:v>
                </c:pt>
                <c:pt idx="11435">
                  <c:v>48695</c:v>
                </c:pt>
                <c:pt idx="11436">
                  <c:v>48696</c:v>
                </c:pt>
                <c:pt idx="11437">
                  <c:v>48697</c:v>
                </c:pt>
                <c:pt idx="11438">
                  <c:v>48698</c:v>
                </c:pt>
                <c:pt idx="11439">
                  <c:v>48699</c:v>
                </c:pt>
                <c:pt idx="11440">
                  <c:v>48700</c:v>
                </c:pt>
                <c:pt idx="11441">
                  <c:v>48701</c:v>
                </c:pt>
                <c:pt idx="11442">
                  <c:v>48702</c:v>
                </c:pt>
                <c:pt idx="11443">
                  <c:v>48703</c:v>
                </c:pt>
                <c:pt idx="11444">
                  <c:v>48704</c:v>
                </c:pt>
                <c:pt idx="11445">
                  <c:v>48705</c:v>
                </c:pt>
                <c:pt idx="11446">
                  <c:v>48706</c:v>
                </c:pt>
                <c:pt idx="11447">
                  <c:v>48707</c:v>
                </c:pt>
                <c:pt idx="11448">
                  <c:v>48708</c:v>
                </c:pt>
                <c:pt idx="11449">
                  <c:v>48709</c:v>
                </c:pt>
                <c:pt idx="11450">
                  <c:v>48710</c:v>
                </c:pt>
                <c:pt idx="11451">
                  <c:v>48711</c:v>
                </c:pt>
                <c:pt idx="11452">
                  <c:v>48712</c:v>
                </c:pt>
                <c:pt idx="11453">
                  <c:v>48713</c:v>
                </c:pt>
                <c:pt idx="11454">
                  <c:v>48714</c:v>
                </c:pt>
                <c:pt idx="11455">
                  <c:v>48715</c:v>
                </c:pt>
                <c:pt idx="11456">
                  <c:v>48716</c:v>
                </c:pt>
                <c:pt idx="11457">
                  <c:v>48717</c:v>
                </c:pt>
                <c:pt idx="11458">
                  <c:v>48718</c:v>
                </c:pt>
                <c:pt idx="11459">
                  <c:v>48719</c:v>
                </c:pt>
                <c:pt idx="11460">
                  <c:v>48720</c:v>
                </c:pt>
                <c:pt idx="11461">
                  <c:v>48721</c:v>
                </c:pt>
                <c:pt idx="11462">
                  <c:v>48722</c:v>
                </c:pt>
                <c:pt idx="11463">
                  <c:v>48723</c:v>
                </c:pt>
                <c:pt idx="11464">
                  <c:v>48724</c:v>
                </c:pt>
                <c:pt idx="11465">
                  <c:v>48725</c:v>
                </c:pt>
                <c:pt idx="11466">
                  <c:v>48726</c:v>
                </c:pt>
                <c:pt idx="11467">
                  <c:v>48727</c:v>
                </c:pt>
                <c:pt idx="11468">
                  <c:v>48728</c:v>
                </c:pt>
                <c:pt idx="11469">
                  <c:v>48729</c:v>
                </c:pt>
                <c:pt idx="11470">
                  <c:v>48730</c:v>
                </c:pt>
                <c:pt idx="11471">
                  <c:v>48731</c:v>
                </c:pt>
                <c:pt idx="11472">
                  <c:v>48732</c:v>
                </c:pt>
                <c:pt idx="11473">
                  <c:v>48733</c:v>
                </c:pt>
                <c:pt idx="11474">
                  <c:v>48734</c:v>
                </c:pt>
                <c:pt idx="11475">
                  <c:v>48735</c:v>
                </c:pt>
                <c:pt idx="11476">
                  <c:v>48736</c:v>
                </c:pt>
                <c:pt idx="11477">
                  <c:v>48737</c:v>
                </c:pt>
                <c:pt idx="11478">
                  <c:v>48738</c:v>
                </c:pt>
                <c:pt idx="11479">
                  <c:v>48739</c:v>
                </c:pt>
                <c:pt idx="11480">
                  <c:v>48740</c:v>
                </c:pt>
                <c:pt idx="11481">
                  <c:v>48741</c:v>
                </c:pt>
                <c:pt idx="11482">
                  <c:v>48742</c:v>
                </c:pt>
                <c:pt idx="11483">
                  <c:v>48743</c:v>
                </c:pt>
                <c:pt idx="11484">
                  <c:v>48744</c:v>
                </c:pt>
                <c:pt idx="11485">
                  <c:v>48745</c:v>
                </c:pt>
                <c:pt idx="11486">
                  <c:v>48746</c:v>
                </c:pt>
                <c:pt idx="11487">
                  <c:v>48747</c:v>
                </c:pt>
                <c:pt idx="11488">
                  <c:v>48748</c:v>
                </c:pt>
                <c:pt idx="11489">
                  <c:v>48749</c:v>
                </c:pt>
                <c:pt idx="11490">
                  <c:v>48750</c:v>
                </c:pt>
                <c:pt idx="11491">
                  <c:v>48751</c:v>
                </c:pt>
                <c:pt idx="11492">
                  <c:v>48752</c:v>
                </c:pt>
                <c:pt idx="11493">
                  <c:v>48753</c:v>
                </c:pt>
                <c:pt idx="11494">
                  <c:v>48754</c:v>
                </c:pt>
                <c:pt idx="11495">
                  <c:v>48755</c:v>
                </c:pt>
                <c:pt idx="11496">
                  <c:v>48756</c:v>
                </c:pt>
                <c:pt idx="11497">
                  <c:v>48757</c:v>
                </c:pt>
                <c:pt idx="11498">
                  <c:v>48758</c:v>
                </c:pt>
                <c:pt idx="11499">
                  <c:v>48759</c:v>
                </c:pt>
                <c:pt idx="11500">
                  <c:v>48760</c:v>
                </c:pt>
                <c:pt idx="11501">
                  <c:v>48761</c:v>
                </c:pt>
                <c:pt idx="11502">
                  <c:v>48762</c:v>
                </c:pt>
                <c:pt idx="11503">
                  <c:v>48763</c:v>
                </c:pt>
                <c:pt idx="11504">
                  <c:v>48764</c:v>
                </c:pt>
                <c:pt idx="11505">
                  <c:v>48765</c:v>
                </c:pt>
                <c:pt idx="11506">
                  <c:v>48766</c:v>
                </c:pt>
                <c:pt idx="11507">
                  <c:v>48767</c:v>
                </c:pt>
                <c:pt idx="11508">
                  <c:v>48768</c:v>
                </c:pt>
                <c:pt idx="11509">
                  <c:v>48769</c:v>
                </c:pt>
                <c:pt idx="11510">
                  <c:v>48770</c:v>
                </c:pt>
                <c:pt idx="11511">
                  <c:v>48771</c:v>
                </c:pt>
                <c:pt idx="11512">
                  <c:v>48772</c:v>
                </c:pt>
                <c:pt idx="11513">
                  <c:v>48773</c:v>
                </c:pt>
                <c:pt idx="11514">
                  <c:v>48774</c:v>
                </c:pt>
                <c:pt idx="11515">
                  <c:v>48775</c:v>
                </c:pt>
                <c:pt idx="11516">
                  <c:v>48776</c:v>
                </c:pt>
                <c:pt idx="11517">
                  <c:v>48777</c:v>
                </c:pt>
                <c:pt idx="11518">
                  <c:v>48778</c:v>
                </c:pt>
                <c:pt idx="11519">
                  <c:v>48779</c:v>
                </c:pt>
                <c:pt idx="11520">
                  <c:v>48780</c:v>
                </c:pt>
                <c:pt idx="11521">
                  <c:v>48781</c:v>
                </c:pt>
                <c:pt idx="11522">
                  <c:v>48782</c:v>
                </c:pt>
                <c:pt idx="11523">
                  <c:v>48783</c:v>
                </c:pt>
                <c:pt idx="11524">
                  <c:v>48784</c:v>
                </c:pt>
                <c:pt idx="11525">
                  <c:v>48785</c:v>
                </c:pt>
                <c:pt idx="11526">
                  <c:v>48786</c:v>
                </c:pt>
                <c:pt idx="11527">
                  <c:v>48787</c:v>
                </c:pt>
                <c:pt idx="11528">
                  <c:v>48788</c:v>
                </c:pt>
                <c:pt idx="11529">
                  <c:v>48789</c:v>
                </c:pt>
                <c:pt idx="11530">
                  <c:v>48790</c:v>
                </c:pt>
                <c:pt idx="11531">
                  <c:v>48791</c:v>
                </c:pt>
                <c:pt idx="11532">
                  <c:v>48792</c:v>
                </c:pt>
                <c:pt idx="11533">
                  <c:v>48793</c:v>
                </c:pt>
                <c:pt idx="11534">
                  <c:v>48794</c:v>
                </c:pt>
                <c:pt idx="11535">
                  <c:v>48795</c:v>
                </c:pt>
                <c:pt idx="11536">
                  <c:v>48796</c:v>
                </c:pt>
                <c:pt idx="11537">
                  <c:v>48797</c:v>
                </c:pt>
                <c:pt idx="11538">
                  <c:v>48798</c:v>
                </c:pt>
                <c:pt idx="11539">
                  <c:v>48799</c:v>
                </c:pt>
                <c:pt idx="11540">
                  <c:v>48800</c:v>
                </c:pt>
                <c:pt idx="11541">
                  <c:v>48801</c:v>
                </c:pt>
                <c:pt idx="11542">
                  <c:v>48802</c:v>
                </c:pt>
                <c:pt idx="11543">
                  <c:v>48803</c:v>
                </c:pt>
                <c:pt idx="11544">
                  <c:v>48804</c:v>
                </c:pt>
                <c:pt idx="11545">
                  <c:v>48805</c:v>
                </c:pt>
                <c:pt idx="11546">
                  <c:v>48806</c:v>
                </c:pt>
                <c:pt idx="11547">
                  <c:v>48807</c:v>
                </c:pt>
                <c:pt idx="11548">
                  <c:v>48808</c:v>
                </c:pt>
                <c:pt idx="11549">
                  <c:v>48809</c:v>
                </c:pt>
                <c:pt idx="11550">
                  <c:v>48810</c:v>
                </c:pt>
                <c:pt idx="11551">
                  <c:v>48811</c:v>
                </c:pt>
                <c:pt idx="11552">
                  <c:v>48812</c:v>
                </c:pt>
                <c:pt idx="11553">
                  <c:v>48813</c:v>
                </c:pt>
                <c:pt idx="11554">
                  <c:v>48814</c:v>
                </c:pt>
                <c:pt idx="11555">
                  <c:v>48815</c:v>
                </c:pt>
                <c:pt idx="11556">
                  <c:v>48816</c:v>
                </c:pt>
                <c:pt idx="11557">
                  <c:v>48817</c:v>
                </c:pt>
                <c:pt idx="11558">
                  <c:v>48818</c:v>
                </c:pt>
                <c:pt idx="11559">
                  <c:v>48819</c:v>
                </c:pt>
                <c:pt idx="11560">
                  <c:v>48820</c:v>
                </c:pt>
                <c:pt idx="11561">
                  <c:v>48821</c:v>
                </c:pt>
                <c:pt idx="11562">
                  <c:v>48822</c:v>
                </c:pt>
                <c:pt idx="11563">
                  <c:v>48823</c:v>
                </c:pt>
                <c:pt idx="11564">
                  <c:v>48824</c:v>
                </c:pt>
                <c:pt idx="11565">
                  <c:v>48825</c:v>
                </c:pt>
                <c:pt idx="11566">
                  <c:v>48826</c:v>
                </c:pt>
                <c:pt idx="11567">
                  <c:v>48827</c:v>
                </c:pt>
                <c:pt idx="11568">
                  <c:v>48828</c:v>
                </c:pt>
                <c:pt idx="11569">
                  <c:v>48829</c:v>
                </c:pt>
                <c:pt idx="11570">
                  <c:v>48830</c:v>
                </c:pt>
                <c:pt idx="11571">
                  <c:v>48831</c:v>
                </c:pt>
                <c:pt idx="11572">
                  <c:v>48832</c:v>
                </c:pt>
                <c:pt idx="11573">
                  <c:v>48833</c:v>
                </c:pt>
                <c:pt idx="11574">
                  <c:v>48834</c:v>
                </c:pt>
                <c:pt idx="11575">
                  <c:v>48835</c:v>
                </c:pt>
                <c:pt idx="11576">
                  <c:v>48836</c:v>
                </c:pt>
                <c:pt idx="11577">
                  <c:v>48837</c:v>
                </c:pt>
                <c:pt idx="11578">
                  <c:v>48838</c:v>
                </c:pt>
                <c:pt idx="11579">
                  <c:v>48839</c:v>
                </c:pt>
                <c:pt idx="11580">
                  <c:v>48840</c:v>
                </c:pt>
                <c:pt idx="11581">
                  <c:v>48841</c:v>
                </c:pt>
                <c:pt idx="11582">
                  <c:v>48842</c:v>
                </c:pt>
                <c:pt idx="11583">
                  <c:v>48843</c:v>
                </c:pt>
                <c:pt idx="11584">
                  <c:v>48844</c:v>
                </c:pt>
                <c:pt idx="11585">
                  <c:v>48845</c:v>
                </c:pt>
                <c:pt idx="11586">
                  <c:v>48846</c:v>
                </c:pt>
                <c:pt idx="11587">
                  <c:v>48847</c:v>
                </c:pt>
                <c:pt idx="11588">
                  <c:v>48848</c:v>
                </c:pt>
                <c:pt idx="11589">
                  <c:v>48849</c:v>
                </c:pt>
                <c:pt idx="11590">
                  <c:v>48850</c:v>
                </c:pt>
                <c:pt idx="11591">
                  <c:v>48851</c:v>
                </c:pt>
                <c:pt idx="11592">
                  <c:v>48852</c:v>
                </c:pt>
                <c:pt idx="11593">
                  <c:v>48853</c:v>
                </c:pt>
                <c:pt idx="11594">
                  <c:v>48854</c:v>
                </c:pt>
                <c:pt idx="11595">
                  <c:v>48855</c:v>
                </c:pt>
                <c:pt idx="11596">
                  <c:v>48856</c:v>
                </c:pt>
                <c:pt idx="11597">
                  <c:v>48857</c:v>
                </c:pt>
                <c:pt idx="11598">
                  <c:v>48858</c:v>
                </c:pt>
                <c:pt idx="11599">
                  <c:v>48859</c:v>
                </c:pt>
                <c:pt idx="11600">
                  <c:v>48860</c:v>
                </c:pt>
                <c:pt idx="11601">
                  <c:v>48861</c:v>
                </c:pt>
                <c:pt idx="11602">
                  <c:v>48862</c:v>
                </c:pt>
                <c:pt idx="11603">
                  <c:v>48863</c:v>
                </c:pt>
                <c:pt idx="11604">
                  <c:v>48864</c:v>
                </c:pt>
                <c:pt idx="11605">
                  <c:v>48865</c:v>
                </c:pt>
                <c:pt idx="11606">
                  <c:v>48866</c:v>
                </c:pt>
                <c:pt idx="11607">
                  <c:v>48867</c:v>
                </c:pt>
                <c:pt idx="11608">
                  <c:v>48868</c:v>
                </c:pt>
                <c:pt idx="11609">
                  <c:v>48869</c:v>
                </c:pt>
                <c:pt idx="11610">
                  <c:v>48870</c:v>
                </c:pt>
                <c:pt idx="11611">
                  <c:v>48871</c:v>
                </c:pt>
                <c:pt idx="11612">
                  <c:v>48872</c:v>
                </c:pt>
                <c:pt idx="11613">
                  <c:v>48873</c:v>
                </c:pt>
                <c:pt idx="11614">
                  <c:v>48874</c:v>
                </c:pt>
                <c:pt idx="11615">
                  <c:v>48875</c:v>
                </c:pt>
                <c:pt idx="11616">
                  <c:v>48876</c:v>
                </c:pt>
                <c:pt idx="11617">
                  <c:v>48877</c:v>
                </c:pt>
                <c:pt idx="11618">
                  <c:v>48878</c:v>
                </c:pt>
                <c:pt idx="11619">
                  <c:v>48879</c:v>
                </c:pt>
                <c:pt idx="11620">
                  <c:v>48880</c:v>
                </c:pt>
                <c:pt idx="11621">
                  <c:v>48881</c:v>
                </c:pt>
                <c:pt idx="11622">
                  <c:v>48882</c:v>
                </c:pt>
                <c:pt idx="11623">
                  <c:v>48883</c:v>
                </c:pt>
                <c:pt idx="11624">
                  <c:v>48884</c:v>
                </c:pt>
                <c:pt idx="11625">
                  <c:v>48885</c:v>
                </c:pt>
                <c:pt idx="11626">
                  <c:v>48886</c:v>
                </c:pt>
                <c:pt idx="11627">
                  <c:v>48887</c:v>
                </c:pt>
                <c:pt idx="11628">
                  <c:v>48888</c:v>
                </c:pt>
                <c:pt idx="11629">
                  <c:v>48889</c:v>
                </c:pt>
                <c:pt idx="11630">
                  <c:v>48890</c:v>
                </c:pt>
                <c:pt idx="11631">
                  <c:v>48891</c:v>
                </c:pt>
                <c:pt idx="11632">
                  <c:v>48892</c:v>
                </c:pt>
                <c:pt idx="11633">
                  <c:v>48893</c:v>
                </c:pt>
                <c:pt idx="11634">
                  <c:v>48894</c:v>
                </c:pt>
                <c:pt idx="11635">
                  <c:v>48895</c:v>
                </c:pt>
                <c:pt idx="11636">
                  <c:v>48896</c:v>
                </c:pt>
                <c:pt idx="11637">
                  <c:v>48897</c:v>
                </c:pt>
                <c:pt idx="11638">
                  <c:v>48898</c:v>
                </c:pt>
                <c:pt idx="11639">
                  <c:v>48899</c:v>
                </c:pt>
                <c:pt idx="11640">
                  <c:v>48900</c:v>
                </c:pt>
                <c:pt idx="11641">
                  <c:v>48901</c:v>
                </c:pt>
                <c:pt idx="11642">
                  <c:v>48902</c:v>
                </c:pt>
                <c:pt idx="11643">
                  <c:v>48903</c:v>
                </c:pt>
                <c:pt idx="11644">
                  <c:v>48904</c:v>
                </c:pt>
                <c:pt idx="11645">
                  <c:v>48905</c:v>
                </c:pt>
                <c:pt idx="11646">
                  <c:v>48906</c:v>
                </c:pt>
                <c:pt idx="11647">
                  <c:v>48907</c:v>
                </c:pt>
                <c:pt idx="11648">
                  <c:v>48908</c:v>
                </c:pt>
                <c:pt idx="11649">
                  <c:v>48909</c:v>
                </c:pt>
                <c:pt idx="11650">
                  <c:v>48910</c:v>
                </c:pt>
                <c:pt idx="11651">
                  <c:v>48911</c:v>
                </c:pt>
                <c:pt idx="11652">
                  <c:v>48912</c:v>
                </c:pt>
                <c:pt idx="11653">
                  <c:v>48913</c:v>
                </c:pt>
                <c:pt idx="11654">
                  <c:v>48914</c:v>
                </c:pt>
                <c:pt idx="11655">
                  <c:v>48915</c:v>
                </c:pt>
                <c:pt idx="11656">
                  <c:v>48916</c:v>
                </c:pt>
                <c:pt idx="11657">
                  <c:v>48917</c:v>
                </c:pt>
                <c:pt idx="11658">
                  <c:v>48918</c:v>
                </c:pt>
                <c:pt idx="11659">
                  <c:v>48919</c:v>
                </c:pt>
                <c:pt idx="11660">
                  <c:v>48920</c:v>
                </c:pt>
                <c:pt idx="11661">
                  <c:v>48921</c:v>
                </c:pt>
                <c:pt idx="11662">
                  <c:v>48922</c:v>
                </c:pt>
                <c:pt idx="11663">
                  <c:v>48923</c:v>
                </c:pt>
                <c:pt idx="11664">
                  <c:v>48924</c:v>
                </c:pt>
                <c:pt idx="11665">
                  <c:v>48925</c:v>
                </c:pt>
                <c:pt idx="11666">
                  <c:v>48926</c:v>
                </c:pt>
                <c:pt idx="11667">
                  <c:v>48927</c:v>
                </c:pt>
                <c:pt idx="11668">
                  <c:v>48928</c:v>
                </c:pt>
                <c:pt idx="11669">
                  <c:v>48929</c:v>
                </c:pt>
                <c:pt idx="11670">
                  <c:v>48930</c:v>
                </c:pt>
                <c:pt idx="11671">
                  <c:v>48931</c:v>
                </c:pt>
                <c:pt idx="11672">
                  <c:v>48932</c:v>
                </c:pt>
                <c:pt idx="11673">
                  <c:v>48933</c:v>
                </c:pt>
                <c:pt idx="11674">
                  <c:v>48934</c:v>
                </c:pt>
                <c:pt idx="11675">
                  <c:v>48935</c:v>
                </c:pt>
                <c:pt idx="11676">
                  <c:v>48936</c:v>
                </c:pt>
                <c:pt idx="11677">
                  <c:v>48937</c:v>
                </c:pt>
                <c:pt idx="11678">
                  <c:v>48938</c:v>
                </c:pt>
                <c:pt idx="11679">
                  <c:v>48939</c:v>
                </c:pt>
                <c:pt idx="11680">
                  <c:v>48940</c:v>
                </c:pt>
                <c:pt idx="11681">
                  <c:v>48941</c:v>
                </c:pt>
                <c:pt idx="11682">
                  <c:v>48942</c:v>
                </c:pt>
                <c:pt idx="11683">
                  <c:v>48943</c:v>
                </c:pt>
                <c:pt idx="11684">
                  <c:v>48944</c:v>
                </c:pt>
                <c:pt idx="11685">
                  <c:v>48945</c:v>
                </c:pt>
                <c:pt idx="11686">
                  <c:v>48946</c:v>
                </c:pt>
                <c:pt idx="11687">
                  <c:v>48947</c:v>
                </c:pt>
              </c:numCache>
            </c:numRef>
          </c:cat>
          <c:val>
            <c:numRef>
              <c:f>'SILVER 2'!$N$17:$N$11704</c:f>
              <c:numCache>
                <c:formatCode>0.00</c:formatCode>
                <c:ptCount val="11688"/>
                <c:pt idx="0">
                  <c:v>6.1832996617812856</c:v>
                </c:pt>
                <c:pt idx="1">
                  <c:v>6.1565321307779035</c:v>
                </c:pt>
                <c:pt idx="2">
                  <c:v>6.2234509582863593</c:v>
                </c:pt>
                <c:pt idx="3">
                  <c:v>6.2903697857948142</c:v>
                </c:pt>
                <c:pt idx="4">
                  <c:v>6.2903697857948142</c:v>
                </c:pt>
                <c:pt idx="5">
                  <c:v>6.2903697857948142</c:v>
                </c:pt>
                <c:pt idx="6">
                  <c:v>6.3037535512965048</c:v>
                </c:pt>
                <c:pt idx="7">
                  <c:v>6.2769860202931227</c:v>
                </c:pt>
                <c:pt idx="8">
                  <c:v>6.450974971815107</c:v>
                </c:pt>
                <c:pt idx="9">
                  <c:v>6.4108236753100343</c:v>
                </c:pt>
                <c:pt idx="10">
                  <c:v>6.3572886133032691</c:v>
                </c:pt>
                <c:pt idx="11">
                  <c:v>6.3572886133032691</c:v>
                </c:pt>
                <c:pt idx="12">
                  <c:v>6.3572886133032691</c:v>
                </c:pt>
                <c:pt idx="13">
                  <c:v>6.1431483652762111</c:v>
                </c:pt>
                <c:pt idx="14">
                  <c:v>6.1966834272829763</c:v>
                </c:pt>
                <c:pt idx="15">
                  <c:v>6.1966834272829763</c:v>
                </c:pt>
                <c:pt idx="16">
                  <c:v>6.0226944757609919</c:v>
                </c:pt>
                <c:pt idx="17">
                  <c:v>5.8487055242390085</c:v>
                </c:pt>
                <c:pt idx="18">
                  <c:v>5.8487055242390085</c:v>
                </c:pt>
                <c:pt idx="19">
                  <c:v>5.8487055242390085</c:v>
                </c:pt>
                <c:pt idx="20">
                  <c:v>5.8152461104847797</c:v>
                </c:pt>
                <c:pt idx="21">
                  <c:v>5.7550191657271696</c:v>
                </c:pt>
                <c:pt idx="22">
                  <c:v>5.7550191657271696</c:v>
                </c:pt>
                <c:pt idx="23">
                  <c:v>5.7014841037204054</c:v>
                </c:pt>
                <c:pt idx="24">
                  <c:v>5.7817866967305527</c:v>
                </c:pt>
                <c:pt idx="25">
                  <c:v>5.7817866967305527</c:v>
                </c:pt>
                <c:pt idx="26">
                  <c:v>5.7817866967305527</c:v>
                </c:pt>
                <c:pt idx="27">
                  <c:v>5.7148678692220969</c:v>
                </c:pt>
                <c:pt idx="28">
                  <c:v>5.7684029312288612</c:v>
                </c:pt>
                <c:pt idx="29">
                  <c:v>5.7550191657271696</c:v>
                </c:pt>
                <c:pt idx="30">
                  <c:v>5.6517751266178964</c:v>
                </c:pt>
                <c:pt idx="31">
                  <c:v>5.7586644907146889</c:v>
                </c:pt>
                <c:pt idx="32">
                  <c:v>5.7586644907146889</c:v>
                </c:pt>
                <c:pt idx="33">
                  <c:v>5.7586644907146889</c:v>
                </c:pt>
                <c:pt idx="34">
                  <c:v>5.7453033202025887</c:v>
                </c:pt>
                <c:pt idx="35">
                  <c:v>5.8521926842993812</c:v>
                </c:pt>
                <c:pt idx="36">
                  <c:v>5.8789150253235807</c:v>
                </c:pt>
                <c:pt idx="37">
                  <c:v>5.845512099043332</c:v>
                </c:pt>
                <c:pt idx="38">
                  <c:v>5.9590820483961737</c:v>
                </c:pt>
                <c:pt idx="39">
                  <c:v>5.9590820483961737</c:v>
                </c:pt>
                <c:pt idx="40">
                  <c:v>5.9590820483961737</c:v>
                </c:pt>
                <c:pt idx="41">
                  <c:v>5.9189985368598768</c:v>
                </c:pt>
                <c:pt idx="42">
                  <c:v>5.9858043894203732</c:v>
                </c:pt>
                <c:pt idx="43">
                  <c:v>6.0325684862127185</c:v>
                </c:pt>
                <c:pt idx="44">
                  <c:v>6.1060549240292641</c:v>
                </c:pt>
                <c:pt idx="45">
                  <c:v>6.1327772650534618</c:v>
                </c:pt>
                <c:pt idx="46">
                  <c:v>6.1327772650534618</c:v>
                </c:pt>
                <c:pt idx="47">
                  <c:v>6.1327772650534618</c:v>
                </c:pt>
                <c:pt idx="48">
                  <c:v>6.0526102419808669</c:v>
                </c:pt>
                <c:pt idx="49">
                  <c:v>6.0526102419808669</c:v>
                </c:pt>
                <c:pt idx="50">
                  <c:v>5.8922761958356791</c:v>
                </c:pt>
                <c:pt idx="51">
                  <c:v>5.9189985368598768</c:v>
                </c:pt>
                <c:pt idx="52">
                  <c:v>5.8922761958356791</c:v>
                </c:pt>
                <c:pt idx="53">
                  <c:v>5.8922761958356791</c:v>
                </c:pt>
                <c:pt idx="54">
                  <c:v>5.8922761958356791</c:v>
                </c:pt>
                <c:pt idx="55">
                  <c:v>5.8655538548114796</c:v>
                </c:pt>
                <c:pt idx="56">
                  <c:v>5.9189985368598768</c:v>
                </c:pt>
                <c:pt idx="57">
                  <c:v>5.932359707371976</c:v>
                </c:pt>
                <c:pt idx="58">
                  <c:v>5.9890546067415737</c:v>
                </c:pt>
                <c:pt idx="59">
                  <c:v>6.0424092134831469</c:v>
                </c:pt>
                <c:pt idx="60">
                  <c:v>6.0424092134831469</c:v>
                </c:pt>
                <c:pt idx="61">
                  <c:v>6.0424092134831469</c:v>
                </c:pt>
                <c:pt idx="62">
                  <c:v>6.1391144382022471</c:v>
                </c:pt>
                <c:pt idx="63">
                  <c:v>6.1357797752808985</c:v>
                </c:pt>
                <c:pt idx="64">
                  <c:v>5.9123573595505627</c:v>
                </c:pt>
                <c:pt idx="65">
                  <c:v>5.9823852808988773</c:v>
                </c:pt>
                <c:pt idx="66">
                  <c:v>6.0690865168539325</c:v>
                </c:pt>
                <c:pt idx="67">
                  <c:v>6.0690865168539325</c:v>
                </c:pt>
                <c:pt idx="68">
                  <c:v>6.0690865168539325</c:v>
                </c:pt>
                <c:pt idx="69">
                  <c:v>6.0290705617977531</c:v>
                </c:pt>
                <c:pt idx="70">
                  <c:v>6.0290705617977531</c:v>
                </c:pt>
                <c:pt idx="71">
                  <c:v>6.0424092134831469</c:v>
                </c:pt>
                <c:pt idx="72">
                  <c:v>6.0023932584269657</c:v>
                </c:pt>
                <c:pt idx="73">
                  <c:v>6.0157319101123594</c:v>
                </c:pt>
                <c:pt idx="74">
                  <c:v>6.0157319101123594</c:v>
                </c:pt>
                <c:pt idx="75">
                  <c:v>6.0157319101123594</c:v>
                </c:pt>
                <c:pt idx="76">
                  <c:v>6.0023932584269657</c:v>
                </c:pt>
                <c:pt idx="77">
                  <c:v>6.0557478651685406</c:v>
                </c:pt>
                <c:pt idx="78">
                  <c:v>6.0424092134831469</c:v>
                </c:pt>
                <c:pt idx="79">
                  <c:v>6.0290705617977531</c:v>
                </c:pt>
                <c:pt idx="80">
                  <c:v>6.0690865168539325</c:v>
                </c:pt>
                <c:pt idx="81">
                  <c:v>6.0690865168539325</c:v>
                </c:pt>
                <c:pt idx="82">
                  <c:v>6.0690865168539325</c:v>
                </c:pt>
                <c:pt idx="83">
                  <c:v>6.1157717977528092</c:v>
                </c:pt>
                <c:pt idx="84">
                  <c:v>6.1157717977528092</c:v>
                </c:pt>
                <c:pt idx="85">
                  <c:v>6.2491583146067429</c:v>
                </c:pt>
                <c:pt idx="86">
                  <c:v>6.215811685393259</c:v>
                </c:pt>
                <c:pt idx="87">
                  <c:v>6.215811685393259</c:v>
                </c:pt>
                <c:pt idx="88">
                  <c:v>6.215811685393259</c:v>
                </c:pt>
                <c:pt idx="89">
                  <c:v>6.1984004481792718</c:v>
                </c:pt>
                <c:pt idx="90">
                  <c:v>6.2250030252100848</c:v>
                </c:pt>
                <c:pt idx="91">
                  <c:v>6.2782081792717088</c:v>
                </c:pt>
                <c:pt idx="92">
                  <c:v>6.2250030252100848</c:v>
                </c:pt>
                <c:pt idx="93">
                  <c:v>6.1318940056022422</c:v>
                </c:pt>
                <c:pt idx="94">
                  <c:v>6.0786888515406163</c:v>
                </c:pt>
                <c:pt idx="95">
                  <c:v>6.0786888515406163</c:v>
                </c:pt>
                <c:pt idx="96">
                  <c:v>6.0786888515406163</c:v>
                </c:pt>
                <c:pt idx="97">
                  <c:v>6.0786888515406163</c:v>
                </c:pt>
                <c:pt idx="98">
                  <c:v>6.0653875630252116</c:v>
                </c:pt>
                <c:pt idx="99">
                  <c:v>6.1052914285714284</c:v>
                </c:pt>
                <c:pt idx="100">
                  <c:v>6.1318940056022422</c:v>
                </c:pt>
                <c:pt idx="101">
                  <c:v>6.0919901400560228</c:v>
                </c:pt>
                <c:pt idx="102">
                  <c:v>6.0919901400560228</c:v>
                </c:pt>
                <c:pt idx="103">
                  <c:v>6.0919901400560228</c:v>
                </c:pt>
                <c:pt idx="104">
                  <c:v>6.1185927170868348</c:v>
                </c:pt>
                <c:pt idx="105">
                  <c:v>5.8924708123249303</c:v>
                </c:pt>
                <c:pt idx="106">
                  <c:v>5.9456759663865544</c:v>
                </c:pt>
                <c:pt idx="107">
                  <c:v>6.0121824089635849</c:v>
                </c:pt>
                <c:pt idx="108">
                  <c:v>5.9722785434173682</c:v>
                </c:pt>
                <c:pt idx="109">
                  <c:v>5.9722785434173682</c:v>
                </c:pt>
                <c:pt idx="110">
                  <c:v>5.9722785434173682</c:v>
                </c:pt>
                <c:pt idx="111">
                  <c:v>6.0520862745098043</c:v>
                </c:pt>
                <c:pt idx="112">
                  <c:v>6.0653875630252116</c:v>
                </c:pt>
                <c:pt idx="113">
                  <c:v>6.0919901400560228</c:v>
                </c:pt>
                <c:pt idx="114">
                  <c:v>6.1451952941176478</c:v>
                </c:pt>
                <c:pt idx="115">
                  <c:v>6.1451952941176478</c:v>
                </c:pt>
                <c:pt idx="116">
                  <c:v>6.1451952941176478</c:v>
                </c:pt>
                <c:pt idx="117">
                  <c:v>6.1451952941176478</c:v>
                </c:pt>
                <c:pt idx="118">
                  <c:v>6.1584965826330533</c:v>
                </c:pt>
                <c:pt idx="119">
                  <c:v>5.9985992191857225</c:v>
                </c:pt>
                <c:pt idx="120">
                  <c:v>6.0383250418293377</c:v>
                </c:pt>
                <c:pt idx="121">
                  <c:v>6.0118411600669273</c:v>
                </c:pt>
                <c:pt idx="122">
                  <c:v>6.1045347462353599</c:v>
                </c:pt>
                <c:pt idx="123">
                  <c:v>6.1045347462353599</c:v>
                </c:pt>
                <c:pt idx="124">
                  <c:v>6.1045347462353599</c:v>
                </c:pt>
                <c:pt idx="125">
                  <c:v>6.0912928053541551</c:v>
                </c:pt>
                <c:pt idx="126">
                  <c:v>6.1442605688789733</c:v>
                </c:pt>
                <c:pt idx="127">
                  <c:v>6.0515669827105407</c:v>
                </c:pt>
                <c:pt idx="128">
                  <c:v>6.1177766871165646</c:v>
                </c:pt>
                <c:pt idx="129">
                  <c:v>6.1707444506413829</c:v>
                </c:pt>
                <c:pt idx="130">
                  <c:v>6.1707444506413829</c:v>
                </c:pt>
                <c:pt idx="131">
                  <c:v>6.1707444506413829</c:v>
                </c:pt>
                <c:pt idx="132">
                  <c:v>6.1177766871165646</c:v>
                </c:pt>
                <c:pt idx="133">
                  <c:v>6.1045347462353599</c:v>
                </c:pt>
                <c:pt idx="134">
                  <c:v>6.1442605688789733</c:v>
                </c:pt>
                <c:pt idx="135">
                  <c:v>6.1442605688789733</c:v>
                </c:pt>
                <c:pt idx="136">
                  <c:v>6.2104702732849963</c:v>
                </c:pt>
                <c:pt idx="137">
                  <c:v>6.2104702732849963</c:v>
                </c:pt>
                <c:pt idx="138">
                  <c:v>6.2104702732849963</c:v>
                </c:pt>
                <c:pt idx="139">
                  <c:v>6.1972283324037916</c:v>
                </c:pt>
                <c:pt idx="140">
                  <c:v>6.3958574456218624</c:v>
                </c:pt>
                <c:pt idx="141">
                  <c:v>6.3958574456218624</c:v>
                </c:pt>
                <c:pt idx="142">
                  <c:v>6.3826155047406585</c:v>
                </c:pt>
                <c:pt idx="143">
                  <c:v>6.4620671500278863</c:v>
                </c:pt>
                <c:pt idx="144">
                  <c:v>6.4620671500278863</c:v>
                </c:pt>
                <c:pt idx="145">
                  <c:v>6.4620671500278863</c:v>
                </c:pt>
                <c:pt idx="146">
                  <c:v>6.3561316229782481</c:v>
                </c:pt>
                <c:pt idx="147">
                  <c:v>6.4620671500278863</c:v>
                </c:pt>
                <c:pt idx="148">
                  <c:v>6.4885510317902959</c:v>
                </c:pt>
                <c:pt idx="149">
                  <c:v>6.5680026770775228</c:v>
                </c:pt>
                <c:pt idx="150">
                  <c:v>6.6532748746518111</c:v>
                </c:pt>
                <c:pt idx="151">
                  <c:v>6.6532748746518111</c:v>
                </c:pt>
                <c:pt idx="152">
                  <c:v>6.6532748746518111</c:v>
                </c:pt>
                <c:pt idx="153">
                  <c:v>6.7194108077994432</c:v>
                </c:pt>
                <c:pt idx="154">
                  <c:v>6.7723195543175487</c:v>
                </c:pt>
                <c:pt idx="155">
                  <c:v>6.521003008356546</c:v>
                </c:pt>
                <c:pt idx="156">
                  <c:v>6.5875357571030646</c:v>
                </c:pt>
                <c:pt idx="157">
                  <c:v>6.587138941504179</c:v>
                </c:pt>
                <c:pt idx="158">
                  <c:v>6.587138941504179</c:v>
                </c:pt>
                <c:pt idx="159">
                  <c:v>6.587138941504179</c:v>
                </c:pt>
                <c:pt idx="160">
                  <c:v>6.4945486350974937</c:v>
                </c:pt>
                <c:pt idx="161">
                  <c:v>6.4548670752089139</c:v>
                </c:pt>
                <c:pt idx="162">
                  <c:v>6.4790728267409481</c:v>
                </c:pt>
                <c:pt idx="163">
                  <c:v>6.3821175487465185</c:v>
                </c:pt>
                <c:pt idx="164">
                  <c:v>6.3887311420612818</c:v>
                </c:pt>
                <c:pt idx="165">
                  <c:v>6.3887311420612818</c:v>
                </c:pt>
                <c:pt idx="166">
                  <c:v>6.3887311420612818</c:v>
                </c:pt>
                <c:pt idx="167">
                  <c:v>6.3755039554317561</c:v>
                </c:pt>
                <c:pt idx="168">
                  <c:v>6.4284127019498616</c:v>
                </c:pt>
                <c:pt idx="169">
                  <c:v>6.4112173593314763</c:v>
                </c:pt>
                <c:pt idx="170">
                  <c:v>6.4482534818941506</c:v>
                </c:pt>
                <c:pt idx="171">
                  <c:v>6.4151855153203341</c:v>
                </c:pt>
                <c:pt idx="172">
                  <c:v>6.4151855153203341</c:v>
                </c:pt>
                <c:pt idx="173">
                  <c:v>6.4151855153203341</c:v>
                </c:pt>
                <c:pt idx="174">
                  <c:v>6.4151855153203341</c:v>
                </c:pt>
                <c:pt idx="175">
                  <c:v>6.4019583286908084</c:v>
                </c:pt>
                <c:pt idx="176">
                  <c:v>6.4244445459610038</c:v>
                </c:pt>
                <c:pt idx="177">
                  <c:v>6.4477243944289695</c:v>
                </c:pt>
                <c:pt idx="178">
                  <c:v>6.4019583286908084</c:v>
                </c:pt>
                <c:pt idx="179">
                  <c:v>6.4019583286908084</c:v>
                </c:pt>
                <c:pt idx="180">
                  <c:v>6.3983937639198221</c:v>
                </c:pt>
                <c:pt idx="181">
                  <c:v>6.4406971937639206</c:v>
                </c:pt>
                <c:pt idx="182">
                  <c:v>6.5239820712694883</c:v>
                </c:pt>
                <c:pt idx="183">
                  <c:v>6.5305919821826279</c:v>
                </c:pt>
                <c:pt idx="184">
                  <c:v>6.4909325167037863</c:v>
                </c:pt>
                <c:pt idx="185">
                  <c:v>6.5173721603563477</c:v>
                </c:pt>
                <c:pt idx="186">
                  <c:v>6.5173721603563477</c:v>
                </c:pt>
                <c:pt idx="187">
                  <c:v>6.5173721603563477</c:v>
                </c:pt>
                <c:pt idx="188">
                  <c:v>6.5570316258351902</c:v>
                </c:pt>
                <c:pt idx="189">
                  <c:v>6.6627902004454356</c:v>
                </c:pt>
                <c:pt idx="190">
                  <c:v>6.6495703786191536</c:v>
                </c:pt>
                <c:pt idx="191">
                  <c:v>6.7024496659242763</c:v>
                </c:pt>
                <c:pt idx="192">
                  <c:v>6.6627902004454356</c:v>
                </c:pt>
                <c:pt idx="193">
                  <c:v>6.6627902004454356</c:v>
                </c:pt>
                <c:pt idx="194">
                  <c:v>6.6627902004454356</c:v>
                </c:pt>
                <c:pt idx="195">
                  <c:v>6.7288893095768376</c:v>
                </c:pt>
                <c:pt idx="196">
                  <c:v>6.6297406458797328</c:v>
                </c:pt>
                <c:pt idx="197">
                  <c:v>6.6033010022271723</c:v>
                </c:pt>
                <c:pt idx="198">
                  <c:v>6.6033010022271723</c:v>
                </c:pt>
                <c:pt idx="199">
                  <c:v>6.6892298440979951</c:v>
                </c:pt>
                <c:pt idx="200">
                  <c:v>6.6892298440979951</c:v>
                </c:pt>
                <c:pt idx="201">
                  <c:v>6.6892298440979951</c:v>
                </c:pt>
                <c:pt idx="202">
                  <c:v>6.6462654231625837</c:v>
                </c:pt>
                <c:pt idx="203">
                  <c:v>6.4248334075723843</c:v>
                </c:pt>
                <c:pt idx="204">
                  <c:v>6.4050036748329626</c:v>
                </c:pt>
                <c:pt idx="205">
                  <c:v>6.3983937639198221</c:v>
                </c:pt>
                <c:pt idx="206">
                  <c:v>6.1604369710467717</c:v>
                </c:pt>
                <c:pt idx="207">
                  <c:v>6.1604369710467717</c:v>
                </c:pt>
                <c:pt idx="208">
                  <c:v>6.1604369710467717</c:v>
                </c:pt>
                <c:pt idx="209">
                  <c:v>6.1207775055679292</c:v>
                </c:pt>
                <c:pt idx="210">
                  <c:v>6.1472171492204915</c:v>
                </c:pt>
                <c:pt idx="211">
                  <c:v>6.0676044444444441</c:v>
                </c:pt>
                <c:pt idx="212">
                  <c:v>6.0412235555555558</c:v>
                </c:pt>
                <c:pt idx="213">
                  <c:v>6.0583711333333339</c:v>
                </c:pt>
                <c:pt idx="214">
                  <c:v>6.0583711333333339</c:v>
                </c:pt>
                <c:pt idx="215">
                  <c:v>6.0583711333333339</c:v>
                </c:pt>
                <c:pt idx="216">
                  <c:v>6.107175777777778</c:v>
                </c:pt>
                <c:pt idx="217">
                  <c:v>6.0955681866666671</c:v>
                </c:pt>
                <c:pt idx="218">
                  <c:v>6.1830208333333339</c:v>
                </c:pt>
                <c:pt idx="219">
                  <c:v>6.1137709999999998</c:v>
                </c:pt>
                <c:pt idx="220">
                  <c:v>6.1467471111111118</c:v>
                </c:pt>
                <c:pt idx="221">
                  <c:v>6.1467471111111118</c:v>
                </c:pt>
                <c:pt idx="222">
                  <c:v>6.1467471111111118</c:v>
                </c:pt>
                <c:pt idx="223">
                  <c:v>6.0676044444444441</c:v>
                </c:pt>
                <c:pt idx="224">
                  <c:v>6.0412235555555558</c:v>
                </c:pt>
                <c:pt idx="225">
                  <c:v>5.8829382222222222</c:v>
                </c:pt>
                <c:pt idx="226">
                  <c:v>5.9264666888888904</c:v>
                </c:pt>
                <c:pt idx="227">
                  <c:v>5.9396571333333332</c:v>
                </c:pt>
                <c:pt idx="228">
                  <c:v>5.9396571333333332</c:v>
                </c:pt>
                <c:pt idx="229">
                  <c:v>5.9396571333333332</c:v>
                </c:pt>
                <c:pt idx="230">
                  <c:v>5.8169860000000009</c:v>
                </c:pt>
                <c:pt idx="231">
                  <c:v>5.8565573333333347</c:v>
                </c:pt>
                <c:pt idx="232">
                  <c:v>5.8301764444444446</c:v>
                </c:pt>
                <c:pt idx="233">
                  <c:v>5.9027238888888887</c:v>
                </c:pt>
                <c:pt idx="234">
                  <c:v>5.8433668888888883</c:v>
                </c:pt>
                <c:pt idx="235">
                  <c:v>5.8433668888888883</c:v>
                </c:pt>
                <c:pt idx="236">
                  <c:v>5.8433668888888883</c:v>
                </c:pt>
                <c:pt idx="237">
                  <c:v>5.8565573333333347</c:v>
                </c:pt>
                <c:pt idx="238">
                  <c:v>5.9488904444444444</c:v>
                </c:pt>
                <c:pt idx="239">
                  <c:v>5.9357000000000006</c:v>
                </c:pt>
                <c:pt idx="240">
                  <c:v>5.9752713333333345</c:v>
                </c:pt>
                <c:pt idx="241">
                  <c:v>5.8829382222222222</c:v>
                </c:pt>
                <c:pt idx="242">
                  <c:v>5.8666419944598331</c:v>
                </c:pt>
                <c:pt idx="243">
                  <c:v>5.8666419944598331</c:v>
                </c:pt>
                <c:pt idx="244">
                  <c:v>5.8797959002770073</c:v>
                </c:pt>
                <c:pt idx="245">
                  <c:v>5.8995267590027707</c:v>
                </c:pt>
                <c:pt idx="246">
                  <c:v>5.8929498060941832</c:v>
                </c:pt>
                <c:pt idx="247">
                  <c:v>5.9587193351800556</c:v>
                </c:pt>
                <c:pt idx="248">
                  <c:v>5.952142382271469</c:v>
                </c:pt>
                <c:pt idx="249">
                  <c:v>5.952142382271469</c:v>
                </c:pt>
                <c:pt idx="250">
                  <c:v>5.952142382271469</c:v>
                </c:pt>
                <c:pt idx="251">
                  <c:v>6.024488864265928</c:v>
                </c:pt>
                <c:pt idx="252">
                  <c:v>5.9981810526315797</c:v>
                </c:pt>
                <c:pt idx="253">
                  <c:v>6.0019956853185601</c:v>
                </c:pt>
                <c:pt idx="254">
                  <c:v>6.0547428476454304</c:v>
                </c:pt>
                <c:pt idx="255">
                  <c:v>6.0047580055401664</c:v>
                </c:pt>
                <c:pt idx="256">
                  <c:v>6.0047580055401664</c:v>
                </c:pt>
                <c:pt idx="257">
                  <c:v>6.0047580055401664</c:v>
                </c:pt>
                <c:pt idx="258">
                  <c:v>5.9981810526315797</c:v>
                </c:pt>
                <c:pt idx="259">
                  <c:v>6.0343542936288097</c:v>
                </c:pt>
                <c:pt idx="260">
                  <c:v>6.0771044875346263</c:v>
                </c:pt>
                <c:pt idx="261">
                  <c:v>6.1165662049861504</c:v>
                </c:pt>
                <c:pt idx="262">
                  <c:v>6.0902583933518004</c:v>
                </c:pt>
                <c:pt idx="263">
                  <c:v>6.0902583933518004</c:v>
                </c:pt>
                <c:pt idx="264">
                  <c:v>6.0902583933518004</c:v>
                </c:pt>
                <c:pt idx="265">
                  <c:v>6.0902583933518004</c:v>
                </c:pt>
                <c:pt idx="266">
                  <c:v>6.1165662049861504</c:v>
                </c:pt>
                <c:pt idx="267">
                  <c:v>6.024488864265928</c:v>
                </c:pt>
                <c:pt idx="268">
                  <c:v>5.9324115235457064</c:v>
                </c:pt>
                <c:pt idx="269">
                  <c:v>5.9061037119113573</c:v>
                </c:pt>
                <c:pt idx="270">
                  <c:v>5.9061037119113573</c:v>
                </c:pt>
                <c:pt idx="271">
                  <c:v>5.9061037119113573</c:v>
                </c:pt>
                <c:pt idx="272">
                  <c:v>5.9619641592920356</c:v>
                </c:pt>
                <c:pt idx="273">
                  <c:v>5.8897377212389381</c:v>
                </c:pt>
                <c:pt idx="274">
                  <c:v>5.9094358407079639</c:v>
                </c:pt>
                <c:pt idx="275">
                  <c:v>5.8831716814159298</c:v>
                </c:pt>
                <c:pt idx="276">
                  <c:v>5.8963037610619473</c:v>
                </c:pt>
                <c:pt idx="277">
                  <c:v>5.8963037610619473</c:v>
                </c:pt>
                <c:pt idx="278">
                  <c:v>5.8963037610619473</c:v>
                </c:pt>
                <c:pt idx="279">
                  <c:v>5.830643362831859</c:v>
                </c:pt>
                <c:pt idx="280">
                  <c:v>5.7492244690265499</c:v>
                </c:pt>
                <c:pt idx="281">
                  <c:v>5.7387188053097349</c:v>
                </c:pt>
                <c:pt idx="282">
                  <c:v>5.6310357522123891</c:v>
                </c:pt>
                <c:pt idx="283">
                  <c:v>5.6730584070796457</c:v>
                </c:pt>
                <c:pt idx="284">
                  <c:v>5.6730584070796457</c:v>
                </c:pt>
                <c:pt idx="285">
                  <c:v>5.6730584070796457</c:v>
                </c:pt>
                <c:pt idx="286">
                  <c:v>5.6664923672566374</c:v>
                </c:pt>
                <c:pt idx="287">
                  <c:v>5.6664923672566374</c:v>
                </c:pt>
                <c:pt idx="288">
                  <c:v>5.7387188053097349</c:v>
                </c:pt>
                <c:pt idx="289">
                  <c:v>5.7190206858407082</c:v>
                </c:pt>
                <c:pt idx="290">
                  <c:v>5.7255867256637174</c:v>
                </c:pt>
                <c:pt idx="291">
                  <c:v>5.7255867256637174</c:v>
                </c:pt>
                <c:pt idx="292">
                  <c:v>5.7255867256637174</c:v>
                </c:pt>
                <c:pt idx="293">
                  <c:v>5.7124546460176981</c:v>
                </c:pt>
                <c:pt idx="294">
                  <c:v>5.8043792035398223</c:v>
                </c:pt>
                <c:pt idx="295">
                  <c:v>5.7912471238938057</c:v>
                </c:pt>
                <c:pt idx="296">
                  <c:v>5.7387188053097349</c:v>
                </c:pt>
                <c:pt idx="297">
                  <c:v>5.7938735398230081</c:v>
                </c:pt>
                <c:pt idx="298">
                  <c:v>5.7938735398230081</c:v>
                </c:pt>
                <c:pt idx="299">
                  <c:v>5.7938735398230081</c:v>
                </c:pt>
                <c:pt idx="300">
                  <c:v>5.7912471238938057</c:v>
                </c:pt>
                <c:pt idx="301">
                  <c:v>5.9094358407079639</c:v>
                </c:pt>
                <c:pt idx="302">
                  <c:v>5.9022131969026557</c:v>
                </c:pt>
                <c:pt idx="303">
                  <c:v>5.9094938189845472</c:v>
                </c:pt>
                <c:pt idx="304">
                  <c:v>5.9029422737306847</c:v>
                </c:pt>
                <c:pt idx="305">
                  <c:v>5.9029422737306847</c:v>
                </c:pt>
                <c:pt idx="306">
                  <c:v>5.9029422737306847</c:v>
                </c:pt>
                <c:pt idx="307">
                  <c:v>5.9160453642384105</c:v>
                </c:pt>
                <c:pt idx="308">
                  <c:v>5.8832876379690964</c:v>
                </c:pt>
                <c:pt idx="309">
                  <c:v>5.8806670198675501</c:v>
                </c:pt>
                <c:pt idx="310">
                  <c:v>5.9684577262693157</c:v>
                </c:pt>
                <c:pt idx="311">
                  <c:v>5.9448721633554094</c:v>
                </c:pt>
                <c:pt idx="312">
                  <c:v>5.9448721633554094</c:v>
                </c:pt>
                <c:pt idx="313">
                  <c:v>5.9448721633554094</c:v>
                </c:pt>
                <c:pt idx="314">
                  <c:v>5.9881123620309058</c:v>
                </c:pt>
                <c:pt idx="315">
                  <c:v>6.0274216335540842</c:v>
                </c:pt>
                <c:pt idx="316">
                  <c:v>5.9750092715231808</c:v>
                </c:pt>
                <c:pt idx="317">
                  <c:v>5.9841814348785887</c:v>
                </c:pt>
                <c:pt idx="318">
                  <c:v>5.9881123620309058</c:v>
                </c:pt>
                <c:pt idx="319">
                  <c:v>5.9881123620309058</c:v>
                </c:pt>
                <c:pt idx="320">
                  <c:v>5.9881123620309058</c:v>
                </c:pt>
                <c:pt idx="321">
                  <c:v>5.9514237086092718</c:v>
                </c:pt>
                <c:pt idx="322">
                  <c:v>5.9684577262693157</c:v>
                </c:pt>
                <c:pt idx="323">
                  <c:v>5.9488030905077274</c:v>
                </c:pt>
                <c:pt idx="324">
                  <c:v>5.857081456953642</c:v>
                </c:pt>
                <c:pt idx="325">
                  <c:v>5.9723886534216337</c:v>
                </c:pt>
                <c:pt idx="326">
                  <c:v>5.9723886534216337</c:v>
                </c:pt>
                <c:pt idx="327">
                  <c:v>5.9723886534216337</c:v>
                </c:pt>
                <c:pt idx="328">
                  <c:v>5.8701845474613696</c:v>
                </c:pt>
                <c:pt idx="329">
                  <c:v>5.8177721854304645</c:v>
                </c:pt>
                <c:pt idx="330">
                  <c:v>5.8046690949227369</c:v>
                </c:pt>
                <c:pt idx="331">
                  <c:v>5.8177721854304645</c:v>
                </c:pt>
                <c:pt idx="332">
                  <c:v>5.8177721854304645</c:v>
                </c:pt>
                <c:pt idx="333">
                  <c:v>5.8081560330578528</c:v>
                </c:pt>
                <c:pt idx="334">
                  <c:v>5.8081560330578528</c:v>
                </c:pt>
                <c:pt idx="335">
                  <c:v>5.8115572055096418</c:v>
                </c:pt>
                <c:pt idx="336">
                  <c:v>5.9553221487603309</c:v>
                </c:pt>
                <c:pt idx="337">
                  <c:v>5.9782146556473839</c:v>
                </c:pt>
                <c:pt idx="338">
                  <c:v>6.056703250688706</c:v>
                </c:pt>
                <c:pt idx="339">
                  <c:v>6.0697846831955919</c:v>
                </c:pt>
                <c:pt idx="340">
                  <c:v>6.0697846831955919</c:v>
                </c:pt>
                <c:pt idx="341">
                  <c:v>6.0697846831955919</c:v>
                </c:pt>
                <c:pt idx="342">
                  <c:v>6.0305403856749313</c:v>
                </c:pt>
                <c:pt idx="343">
                  <c:v>6.0305403856749313</c:v>
                </c:pt>
                <c:pt idx="344">
                  <c:v>6.0632439669421494</c:v>
                </c:pt>
                <c:pt idx="345">
                  <c:v>6.1875175757575764</c:v>
                </c:pt>
                <c:pt idx="346">
                  <c:v>6.1482732782369158</c:v>
                </c:pt>
                <c:pt idx="347">
                  <c:v>6.1482732782369158</c:v>
                </c:pt>
                <c:pt idx="348">
                  <c:v>6.1482732782369158</c:v>
                </c:pt>
                <c:pt idx="349">
                  <c:v>6.1613547107438018</c:v>
                </c:pt>
                <c:pt idx="350">
                  <c:v>6.056703250688706</c:v>
                </c:pt>
                <c:pt idx="351">
                  <c:v>6.1286511294765855</c:v>
                </c:pt>
                <c:pt idx="352">
                  <c:v>6.1253807713498629</c:v>
                </c:pt>
                <c:pt idx="353">
                  <c:v>6.0305403856749313</c:v>
                </c:pt>
                <c:pt idx="354">
                  <c:v>6.0305403856749313</c:v>
                </c:pt>
                <c:pt idx="355">
                  <c:v>6.0305403856749313</c:v>
                </c:pt>
                <c:pt idx="356">
                  <c:v>6.0959475482093666</c:v>
                </c:pt>
                <c:pt idx="357">
                  <c:v>6.0985638347107436</c:v>
                </c:pt>
                <c:pt idx="358">
                  <c:v>6.0985638347107436</c:v>
                </c:pt>
                <c:pt idx="359">
                  <c:v>6.1613547107438018</c:v>
                </c:pt>
                <c:pt idx="360">
                  <c:v>6.1482732782369158</c:v>
                </c:pt>
                <c:pt idx="361">
                  <c:v>6.1482732782369158</c:v>
                </c:pt>
                <c:pt idx="362">
                  <c:v>6.1482732782369158</c:v>
                </c:pt>
                <c:pt idx="363">
                  <c:v>6.0828661157024806</c:v>
                </c:pt>
                <c:pt idx="364">
                  <c:v>6.2426063806380645</c:v>
                </c:pt>
                <c:pt idx="365">
                  <c:v>6.2426063806380645</c:v>
                </c:pt>
                <c:pt idx="366">
                  <c:v>6.2922337953795378</c:v>
                </c:pt>
                <c:pt idx="367">
                  <c:v>6.386264686468647</c:v>
                </c:pt>
                <c:pt idx="368">
                  <c:v>6.386264686468647</c:v>
                </c:pt>
                <c:pt idx="369">
                  <c:v>6.386264686468647</c:v>
                </c:pt>
                <c:pt idx="370">
                  <c:v>6.396059570957096</c:v>
                </c:pt>
                <c:pt idx="371">
                  <c:v>6.2687260726072607</c:v>
                </c:pt>
                <c:pt idx="372">
                  <c:v>6.3340253025302529</c:v>
                </c:pt>
                <c:pt idx="373">
                  <c:v>6.3209654565456539</c:v>
                </c:pt>
                <c:pt idx="374">
                  <c:v>6.3510031023102309</c:v>
                </c:pt>
                <c:pt idx="375">
                  <c:v>6.3510031023102309</c:v>
                </c:pt>
                <c:pt idx="376">
                  <c:v>6.3510031023102309</c:v>
                </c:pt>
                <c:pt idx="377">
                  <c:v>6.3079056105610567</c:v>
                </c:pt>
                <c:pt idx="378">
                  <c:v>6.2164866886688666</c:v>
                </c:pt>
                <c:pt idx="379">
                  <c:v>6.2230166116611656</c:v>
                </c:pt>
                <c:pt idx="380">
                  <c:v>6.3079056105610567</c:v>
                </c:pt>
                <c:pt idx="381">
                  <c:v>6.2687260726072607</c:v>
                </c:pt>
                <c:pt idx="382">
                  <c:v>6.2687260726072607</c:v>
                </c:pt>
                <c:pt idx="383">
                  <c:v>6.2687260726072607</c:v>
                </c:pt>
                <c:pt idx="384">
                  <c:v>6.2556662266226626</c:v>
                </c:pt>
                <c:pt idx="385">
                  <c:v>6.2883158415841578</c:v>
                </c:pt>
                <c:pt idx="386">
                  <c:v>6.3470851485148518</c:v>
                </c:pt>
                <c:pt idx="387">
                  <c:v>6.2556662266226626</c:v>
                </c:pt>
                <c:pt idx="388">
                  <c:v>6.3601449944994499</c:v>
                </c:pt>
                <c:pt idx="389">
                  <c:v>6.3601449944994499</c:v>
                </c:pt>
                <c:pt idx="390">
                  <c:v>6.3601449944994499</c:v>
                </c:pt>
                <c:pt idx="391">
                  <c:v>6.3079056105610567</c:v>
                </c:pt>
                <c:pt idx="392">
                  <c:v>6.3536150715071509</c:v>
                </c:pt>
                <c:pt idx="393">
                  <c:v>6.2817859185918605</c:v>
                </c:pt>
                <c:pt idx="394">
                  <c:v>6.3732048404840489</c:v>
                </c:pt>
                <c:pt idx="395">
                  <c:v>6.2932722891566266</c:v>
                </c:pt>
                <c:pt idx="396">
                  <c:v>6.2932722891566266</c:v>
                </c:pt>
                <c:pt idx="397">
                  <c:v>6.2932722891566266</c:v>
                </c:pt>
                <c:pt idx="398">
                  <c:v>6.2932722891566266</c:v>
                </c:pt>
                <c:pt idx="399">
                  <c:v>6.4102959474260688</c:v>
                </c:pt>
                <c:pt idx="400">
                  <c:v>6.1681870010952915</c:v>
                </c:pt>
                <c:pt idx="401">
                  <c:v>6.0722276013143492</c:v>
                </c:pt>
                <c:pt idx="402">
                  <c:v>6.0462223439211398</c:v>
                </c:pt>
                <c:pt idx="403">
                  <c:v>6.0462223439211398</c:v>
                </c:pt>
                <c:pt idx="404">
                  <c:v>6.0462223439211398</c:v>
                </c:pt>
                <c:pt idx="405">
                  <c:v>5.9552039430449071</c:v>
                </c:pt>
                <c:pt idx="406">
                  <c:v>5.9552039430449071</c:v>
                </c:pt>
                <c:pt idx="407">
                  <c:v>5.8576842278203722</c:v>
                </c:pt>
                <c:pt idx="408">
                  <c:v>5.903193428258489</c:v>
                </c:pt>
                <c:pt idx="409">
                  <c:v>5.903193428258489</c:v>
                </c:pt>
                <c:pt idx="410">
                  <c:v>5.903193428258489</c:v>
                </c:pt>
                <c:pt idx="411">
                  <c:v>5.903193428258489</c:v>
                </c:pt>
                <c:pt idx="412">
                  <c:v>5.8511829134720701</c:v>
                </c:pt>
                <c:pt idx="413">
                  <c:v>5.9291986856516985</c:v>
                </c:pt>
                <c:pt idx="414">
                  <c:v>6.0202170865279294</c:v>
                </c:pt>
                <c:pt idx="415">
                  <c:v>6.0748281270536699</c:v>
                </c:pt>
                <c:pt idx="416">
                  <c:v>6.0787289156626505</c:v>
                </c:pt>
                <c:pt idx="417">
                  <c:v>6.0787289156626505</c:v>
                </c:pt>
                <c:pt idx="418">
                  <c:v>6.0787289156626505</c:v>
                </c:pt>
                <c:pt idx="419">
                  <c:v>6.1372407447973716</c:v>
                </c:pt>
                <c:pt idx="420">
                  <c:v>6.0462223439211398</c:v>
                </c:pt>
                <c:pt idx="421">
                  <c:v>6.0592249726177441</c:v>
                </c:pt>
                <c:pt idx="422">
                  <c:v>5.9422013143483028</c:v>
                </c:pt>
                <c:pt idx="423">
                  <c:v>5.9486318082788667</c:v>
                </c:pt>
                <c:pt idx="424">
                  <c:v>5.9486318082788667</c:v>
                </c:pt>
                <c:pt idx="425">
                  <c:v>5.9486318082788667</c:v>
                </c:pt>
                <c:pt idx="426">
                  <c:v>6.0262226579520712</c:v>
                </c:pt>
                <c:pt idx="427">
                  <c:v>6.0391544662309373</c:v>
                </c:pt>
                <c:pt idx="428">
                  <c:v>6.0003590413943355</c:v>
                </c:pt>
                <c:pt idx="429">
                  <c:v>6.0391544662309373</c:v>
                </c:pt>
                <c:pt idx="430">
                  <c:v>6.0391544662309373</c:v>
                </c:pt>
                <c:pt idx="431">
                  <c:v>6.0391544662309373</c:v>
                </c:pt>
                <c:pt idx="432">
                  <c:v>6.0391544662309373</c:v>
                </c:pt>
                <c:pt idx="433">
                  <c:v>6.0585521786492382</c:v>
                </c:pt>
                <c:pt idx="434">
                  <c:v>6.0520862745098043</c:v>
                </c:pt>
                <c:pt idx="435">
                  <c:v>5.9874272331154685</c:v>
                </c:pt>
                <c:pt idx="436">
                  <c:v>5.8710409586056649</c:v>
                </c:pt>
                <c:pt idx="437">
                  <c:v>5.8710409586056649</c:v>
                </c:pt>
                <c:pt idx="438">
                  <c:v>5.8710409586056649</c:v>
                </c:pt>
                <c:pt idx="439">
                  <c:v>5.8710409586056649</c:v>
                </c:pt>
                <c:pt idx="440">
                  <c:v>5.7546546840958621</c:v>
                </c:pt>
                <c:pt idx="441">
                  <c:v>5.7675864923747291</c:v>
                </c:pt>
                <c:pt idx="442">
                  <c:v>5.7158592592592603</c:v>
                </c:pt>
                <c:pt idx="443">
                  <c:v>5.7029274509803924</c:v>
                </c:pt>
                <c:pt idx="444">
                  <c:v>5.6253366013071897</c:v>
                </c:pt>
                <c:pt idx="445">
                  <c:v>5.6253366013071897</c:v>
                </c:pt>
                <c:pt idx="446">
                  <c:v>5.6253366013071897</c:v>
                </c:pt>
                <c:pt idx="447">
                  <c:v>5.6512002178649237</c:v>
                </c:pt>
                <c:pt idx="448">
                  <c:v>5.6770638344226585</c:v>
                </c:pt>
                <c:pt idx="449">
                  <c:v>5.6899956427015255</c:v>
                </c:pt>
                <c:pt idx="450">
                  <c:v>5.6770638344226585</c:v>
                </c:pt>
                <c:pt idx="451">
                  <c:v>5.7287910675381264</c:v>
                </c:pt>
                <c:pt idx="452">
                  <c:v>5.7287910675381264</c:v>
                </c:pt>
                <c:pt idx="453">
                  <c:v>5.7287910675381264</c:v>
                </c:pt>
                <c:pt idx="454">
                  <c:v>5.7581777052746057</c:v>
                </c:pt>
                <c:pt idx="455">
                  <c:v>5.7194455682436107</c:v>
                </c:pt>
                <c:pt idx="456">
                  <c:v>5.6807134312126157</c:v>
                </c:pt>
                <c:pt idx="457">
                  <c:v>5.6936241435562804</c:v>
                </c:pt>
                <c:pt idx="458">
                  <c:v>5.6936241435562804</c:v>
                </c:pt>
                <c:pt idx="459">
                  <c:v>5.6936241435562804</c:v>
                </c:pt>
                <c:pt idx="460">
                  <c:v>5.6936241435562804</c:v>
                </c:pt>
                <c:pt idx="461">
                  <c:v>5.7065348558999451</c:v>
                </c:pt>
                <c:pt idx="462">
                  <c:v>5.7710884176182704</c:v>
                </c:pt>
                <c:pt idx="463">
                  <c:v>5.783999129961936</c:v>
                </c:pt>
                <c:pt idx="464">
                  <c:v>5.7969098423056007</c:v>
                </c:pt>
                <c:pt idx="465">
                  <c:v>5.7969098423056007</c:v>
                </c:pt>
                <c:pt idx="466">
                  <c:v>5.7969098423056007</c:v>
                </c:pt>
                <c:pt idx="467">
                  <c:v>5.7969098423056007</c:v>
                </c:pt>
                <c:pt idx="468">
                  <c:v>5.8485526916802613</c:v>
                </c:pt>
                <c:pt idx="469">
                  <c:v>5.8356419793365957</c:v>
                </c:pt>
                <c:pt idx="470">
                  <c:v>5.7936821642196845</c:v>
                </c:pt>
                <c:pt idx="471">
                  <c:v>5.7710884176182704</c:v>
                </c:pt>
                <c:pt idx="472">
                  <c:v>5.783999129961936</c:v>
                </c:pt>
                <c:pt idx="473">
                  <c:v>5.783999129961936</c:v>
                </c:pt>
                <c:pt idx="474">
                  <c:v>5.783999129961936</c:v>
                </c:pt>
                <c:pt idx="475">
                  <c:v>5.8485526916802613</c:v>
                </c:pt>
                <c:pt idx="476">
                  <c:v>5.9389276780859159</c:v>
                </c:pt>
                <c:pt idx="477">
                  <c:v>5.9647491027732462</c:v>
                </c:pt>
                <c:pt idx="478">
                  <c:v>5.9905705274605765</c:v>
                </c:pt>
                <c:pt idx="479">
                  <c:v>5.9776598151169118</c:v>
                </c:pt>
                <c:pt idx="480">
                  <c:v>5.9776598151169118</c:v>
                </c:pt>
                <c:pt idx="481">
                  <c:v>5.9776598151169118</c:v>
                </c:pt>
                <c:pt idx="482">
                  <c:v>5.9001955410549218</c:v>
                </c:pt>
                <c:pt idx="483">
                  <c:v>5.8743741163675907</c:v>
                </c:pt>
                <c:pt idx="484">
                  <c:v>6.0301787183406121</c:v>
                </c:pt>
                <c:pt idx="485">
                  <c:v>6.1689807860262</c:v>
                </c:pt>
                <c:pt idx="486">
                  <c:v>6.1949008733624469</c:v>
                </c:pt>
                <c:pt idx="487">
                  <c:v>6.1949008733624469</c:v>
                </c:pt>
                <c:pt idx="488">
                  <c:v>6.1949008733624469</c:v>
                </c:pt>
                <c:pt idx="489">
                  <c:v>6.2208209606986911</c:v>
                </c:pt>
                <c:pt idx="490">
                  <c:v>6.1949008733624469</c:v>
                </c:pt>
                <c:pt idx="491">
                  <c:v>6.1171406113537117</c:v>
                </c:pt>
                <c:pt idx="492">
                  <c:v>6.1949008733624469</c:v>
                </c:pt>
                <c:pt idx="493">
                  <c:v>6.1949008733624469</c:v>
                </c:pt>
                <c:pt idx="494">
                  <c:v>6.1949008733624469</c:v>
                </c:pt>
                <c:pt idx="495">
                  <c:v>6.1949008733624469</c:v>
                </c:pt>
                <c:pt idx="496">
                  <c:v>6.2856211790393015</c:v>
                </c:pt>
                <c:pt idx="497">
                  <c:v>6.2532210698689967</c:v>
                </c:pt>
                <c:pt idx="498">
                  <c:v>6.2856211790393015</c:v>
                </c:pt>
                <c:pt idx="499">
                  <c:v>6.1949008733624469</c:v>
                </c:pt>
                <c:pt idx="500">
                  <c:v>6.1949008733624469</c:v>
                </c:pt>
                <c:pt idx="501">
                  <c:v>6.1949008733624469</c:v>
                </c:pt>
                <c:pt idx="502">
                  <c:v>6.1949008733624469</c:v>
                </c:pt>
                <c:pt idx="503">
                  <c:v>6.2337810043668131</c:v>
                </c:pt>
                <c:pt idx="504">
                  <c:v>6.1754608078602633</c:v>
                </c:pt>
                <c:pt idx="505">
                  <c:v>6.1041805676855896</c:v>
                </c:pt>
                <c:pt idx="506">
                  <c:v>6.026420305676857</c:v>
                </c:pt>
                <c:pt idx="507">
                  <c:v>6.0134602620087341</c:v>
                </c:pt>
                <c:pt idx="508">
                  <c:v>6.0134602620087341</c:v>
                </c:pt>
                <c:pt idx="509">
                  <c:v>6.0134602620087341</c:v>
                </c:pt>
                <c:pt idx="510">
                  <c:v>6.0523403930131012</c:v>
                </c:pt>
                <c:pt idx="511">
                  <c:v>5.9875401746724899</c:v>
                </c:pt>
                <c:pt idx="512">
                  <c:v>6.000500218340612</c:v>
                </c:pt>
                <c:pt idx="513">
                  <c:v>5.92921997816594</c:v>
                </c:pt>
                <c:pt idx="514">
                  <c:v>5.8708997816593893</c:v>
                </c:pt>
                <c:pt idx="515">
                  <c:v>5.8805294696555501</c:v>
                </c:pt>
                <c:pt idx="516">
                  <c:v>5.8805294696555501</c:v>
                </c:pt>
                <c:pt idx="517">
                  <c:v>5.8415855658829958</c:v>
                </c:pt>
                <c:pt idx="518">
                  <c:v>5.8545668671405142</c:v>
                </c:pt>
                <c:pt idx="519">
                  <c:v>5.82211361399672</c:v>
                </c:pt>
                <c:pt idx="520">
                  <c:v>5.8415855658829958</c:v>
                </c:pt>
                <c:pt idx="521">
                  <c:v>5.8935107709130667</c:v>
                </c:pt>
                <c:pt idx="522">
                  <c:v>5.8935107709130667</c:v>
                </c:pt>
                <c:pt idx="523">
                  <c:v>5.8935107709130667</c:v>
                </c:pt>
                <c:pt idx="524">
                  <c:v>5.8779332094040466</c:v>
                </c:pt>
                <c:pt idx="525">
                  <c:v>5.8026416621104424</c:v>
                </c:pt>
                <c:pt idx="526">
                  <c:v>5.8415855658829958</c:v>
                </c:pt>
                <c:pt idx="527">
                  <c:v>5.8545668671405142</c:v>
                </c:pt>
                <c:pt idx="528">
                  <c:v>5.9454359759431394</c:v>
                </c:pt>
                <c:pt idx="529">
                  <c:v>5.9454359759431394</c:v>
                </c:pt>
                <c:pt idx="530">
                  <c:v>5.9454359759431394</c:v>
                </c:pt>
                <c:pt idx="531">
                  <c:v>5.984379879715692</c:v>
                </c:pt>
                <c:pt idx="532">
                  <c:v>5.984379879715692</c:v>
                </c:pt>
                <c:pt idx="533">
                  <c:v>5.932454674685621</c:v>
                </c:pt>
                <c:pt idx="534">
                  <c:v>5.9454359759431394</c:v>
                </c:pt>
                <c:pt idx="535">
                  <c:v>5.9099970235101145</c:v>
                </c:pt>
                <c:pt idx="536">
                  <c:v>5.9099970235101145</c:v>
                </c:pt>
                <c:pt idx="537">
                  <c:v>5.9099970235101145</c:v>
                </c:pt>
                <c:pt idx="538">
                  <c:v>5.9194733734281035</c:v>
                </c:pt>
                <c:pt idx="539">
                  <c:v>5.8675481683980308</c:v>
                </c:pt>
                <c:pt idx="540">
                  <c:v>5.9194733734281035</c:v>
                </c:pt>
                <c:pt idx="541">
                  <c:v>5.8805294696555501</c:v>
                </c:pt>
                <c:pt idx="542">
                  <c:v>5.8545668671405142</c:v>
                </c:pt>
                <c:pt idx="543">
                  <c:v>5.8545668671405142</c:v>
                </c:pt>
                <c:pt idx="544">
                  <c:v>5.8545668671405142</c:v>
                </c:pt>
                <c:pt idx="545">
                  <c:v>5.9130075368651021</c:v>
                </c:pt>
                <c:pt idx="546">
                  <c:v>5.9321988771163303</c:v>
                </c:pt>
                <c:pt idx="547">
                  <c:v>6.0167445111960678</c:v>
                </c:pt>
                <c:pt idx="548">
                  <c:v>6.0686129983615515</c:v>
                </c:pt>
                <c:pt idx="549">
                  <c:v>6.0426787547788097</c:v>
                </c:pt>
                <c:pt idx="550">
                  <c:v>6.0426787547788097</c:v>
                </c:pt>
                <c:pt idx="551">
                  <c:v>6.0426787547788097</c:v>
                </c:pt>
                <c:pt idx="552">
                  <c:v>6.1334486073184067</c:v>
                </c:pt>
                <c:pt idx="553">
                  <c:v>6.1464157291097772</c:v>
                </c:pt>
                <c:pt idx="554">
                  <c:v>6.2371855816493724</c:v>
                </c:pt>
                <c:pt idx="555">
                  <c:v>6.2371855816493724</c:v>
                </c:pt>
                <c:pt idx="556">
                  <c:v>6.2112513380666305</c:v>
                </c:pt>
                <c:pt idx="557">
                  <c:v>6.2112513380666305</c:v>
                </c:pt>
                <c:pt idx="558">
                  <c:v>6.2112513380666305</c:v>
                </c:pt>
                <c:pt idx="559">
                  <c:v>6.1982842162752609</c:v>
                </c:pt>
                <c:pt idx="560">
                  <c:v>6.0297116329874401</c:v>
                </c:pt>
                <c:pt idx="561">
                  <c:v>6.0426787547788097</c:v>
                </c:pt>
                <c:pt idx="562">
                  <c:v>6.0621294374658659</c:v>
                </c:pt>
                <c:pt idx="563">
                  <c:v>6.1204814855270344</c:v>
                </c:pt>
                <c:pt idx="564">
                  <c:v>6.1204814855270344</c:v>
                </c:pt>
                <c:pt idx="565">
                  <c:v>6.1204814855270344</c:v>
                </c:pt>
                <c:pt idx="566">
                  <c:v>6.1691081922446758</c:v>
                </c:pt>
                <c:pt idx="567">
                  <c:v>6.2112513380666305</c:v>
                </c:pt>
                <c:pt idx="568">
                  <c:v>6.5483965046422723</c:v>
                </c:pt>
                <c:pt idx="569">
                  <c:v>6.6132321135991265</c:v>
                </c:pt>
                <c:pt idx="570">
                  <c:v>6.5743307482250151</c:v>
                </c:pt>
                <c:pt idx="571">
                  <c:v>6.5743307482250151</c:v>
                </c:pt>
                <c:pt idx="572">
                  <c:v>6.5743307482250151</c:v>
                </c:pt>
                <c:pt idx="573">
                  <c:v>6.7040019661387227</c:v>
                </c:pt>
                <c:pt idx="574">
                  <c:v>6.6780677225559808</c:v>
                </c:pt>
                <c:pt idx="575">
                  <c:v>6.5743307482250151</c:v>
                </c:pt>
                <c:pt idx="576">
                  <c:v>6.6497934676102339</c:v>
                </c:pt>
                <c:pt idx="577">
                  <c:v>6.5812921937942308</c:v>
                </c:pt>
                <c:pt idx="578">
                  <c:v>6.5812921937942308</c:v>
                </c:pt>
                <c:pt idx="579">
                  <c:v>6.5812921937942308</c:v>
                </c:pt>
                <c:pt idx="580">
                  <c:v>6.475309090909092</c:v>
                </c:pt>
                <c:pt idx="581">
                  <c:v>6.3977604790419171</c:v>
                </c:pt>
                <c:pt idx="582">
                  <c:v>6.4236100163309748</c:v>
                </c:pt>
                <c:pt idx="583">
                  <c:v>6.5114984431137728</c:v>
                </c:pt>
                <c:pt idx="584">
                  <c:v>6.4365347849755041</c:v>
                </c:pt>
                <c:pt idx="585">
                  <c:v>6.4365347849755041</c:v>
                </c:pt>
                <c:pt idx="586">
                  <c:v>6.4365347849755041</c:v>
                </c:pt>
                <c:pt idx="587">
                  <c:v>6.4494595536200343</c:v>
                </c:pt>
                <c:pt idx="588">
                  <c:v>6.2943623298856837</c:v>
                </c:pt>
                <c:pt idx="589">
                  <c:v>6.475309090909092</c:v>
                </c:pt>
                <c:pt idx="590">
                  <c:v>6.5011586281981497</c:v>
                </c:pt>
                <c:pt idx="591">
                  <c:v>6.3589861731083293</c:v>
                </c:pt>
                <c:pt idx="592">
                  <c:v>6.3589861731083293</c:v>
                </c:pt>
                <c:pt idx="593">
                  <c:v>6.3589861731083293</c:v>
                </c:pt>
                <c:pt idx="594">
                  <c:v>6.3719109417528585</c:v>
                </c:pt>
                <c:pt idx="595">
                  <c:v>6.4494595536200343</c:v>
                </c:pt>
                <c:pt idx="596">
                  <c:v>6.4882338595536204</c:v>
                </c:pt>
                <c:pt idx="597">
                  <c:v>6.3977604790419171</c:v>
                </c:pt>
                <c:pt idx="598">
                  <c:v>6.4494595536200343</c:v>
                </c:pt>
                <c:pt idx="599">
                  <c:v>6.4494595536200343</c:v>
                </c:pt>
                <c:pt idx="600">
                  <c:v>6.4494595536200343</c:v>
                </c:pt>
                <c:pt idx="601">
                  <c:v>6.4365347849755041</c:v>
                </c:pt>
                <c:pt idx="602">
                  <c:v>6.4559219379422972</c:v>
                </c:pt>
                <c:pt idx="603">
                  <c:v>6.6174815459989125</c:v>
                </c:pt>
                <c:pt idx="604">
                  <c:v>6.6045567773543832</c:v>
                </c:pt>
                <c:pt idx="605">
                  <c:v>6.591632008709853</c:v>
                </c:pt>
                <c:pt idx="606">
                  <c:v>6.591632008709853</c:v>
                </c:pt>
                <c:pt idx="607">
                  <c:v>6.5630504065040647</c:v>
                </c:pt>
                <c:pt idx="608">
                  <c:v>6.6273940379403804</c:v>
                </c:pt>
                <c:pt idx="609">
                  <c:v>6.408625691056911</c:v>
                </c:pt>
                <c:pt idx="610">
                  <c:v>6.5115755013550132</c:v>
                </c:pt>
                <c:pt idx="611">
                  <c:v>6.4601005962059626</c:v>
                </c:pt>
                <c:pt idx="612">
                  <c:v>6.5887878590785904</c:v>
                </c:pt>
                <c:pt idx="613">
                  <c:v>6.5887878590785904</c:v>
                </c:pt>
                <c:pt idx="614">
                  <c:v>6.5887878590785904</c:v>
                </c:pt>
                <c:pt idx="615">
                  <c:v>6.5373129539295398</c:v>
                </c:pt>
                <c:pt idx="616">
                  <c:v>6.7496469376693771</c:v>
                </c:pt>
                <c:pt idx="617">
                  <c:v>6.7560813008130083</c:v>
                </c:pt>
                <c:pt idx="618">
                  <c:v>6.8461623848238489</c:v>
                </c:pt>
                <c:pt idx="619">
                  <c:v>6.6660002168021677</c:v>
                </c:pt>
                <c:pt idx="620">
                  <c:v>6.6660002168021677</c:v>
                </c:pt>
                <c:pt idx="621">
                  <c:v>6.6660002168021677</c:v>
                </c:pt>
                <c:pt idx="622">
                  <c:v>6.6788689430894319</c:v>
                </c:pt>
                <c:pt idx="623">
                  <c:v>6.6917376693766943</c:v>
                </c:pt>
                <c:pt idx="624">
                  <c:v>6.7818187533875331</c:v>
                </c:pt>
                <c:pt idx="625">
                  <c:v>6.7303438482384825</c:v>
                </c:pt>
                <c:pt idx="626">
                  <c:v>6.7432125745257467</c:v>
                </c:pt>
                <c:pt idx="627">
                  <c:v>6.7432125745257467</c:v>
                </c:pt>
                <c:pt idx="628">
                  <c:v>6.7432125745257467</c:v>
                </c:pt>
                <c:pt idx="629">
                  <c:v>6.7560813008130083</c:v>
                </c:pt>
                <c:pt idx="630">
                  <c:v>6.6917376693766943</c:v>
                </c:pt>
                <c:pt idx="631">
                  <c:v>6.8204249322493222</c:v>
                </c:pt>
                <c:pt idx="632">
                  <c:v>6.6917376693766943</c:v>
                </c:pt>
                <c:pt idx="633">
                  <c:v>6.5759191327913289</c:v>
                </c:pt>
                <c:pt idx="634">
                  <c:v>6.5759191327913289</c:v>
                </c:pt>
                <c:pt idx="635">
                  <c:v>6.5759191327913289</c:v>
                </c:pt>
                <c:pt idx="636">
                  <c:v>6.5115755013550132</c:v>
                </c:pt>
                <c:pt idx="637">
                  <c:v>6.5674303619665055</c:v>
                </c:pt>
                <c:pt idx="638">
                  <c:v>6.5353628309022156</c:v>
                </c:pt>
                <c:pt idx="639">
                  <c:v>6.528949324689358</c:v>
                </c:pt>
                <c:pt idx="640">
                  <c:v>6.1697929767693154</c:v>
                </c:pt>
                <c:pt idx="641">
                  <c:v>6.1697929767693154</c:v>
                </c:pt>
                <c:pt idx="642">
                  <c:v>6.1697929767693154</c:v>
                </c:pt>
                <c:pt idx="643">
                  <c:v>6.1441389519178822</c:v>
                </c:pt>
                <c:pt idx="644">
                  <c:v>6.2211010264721764</c:v>
                </c:pt>
                <c:pt idx="645">
                  <c:v>6.2211010264721764</c:v>
                </c:pt>
                <c:pt idx="646">
                  <c:v>6.1954470016207468</c:v>
                </c:pt>
                <c:pt idx="647">
                  <c:v>6.2852360886007572</c:v>
                </c:pt>
                <c:pt idx="648">
                  <c:v>6.2852360886007572</c:v>
                </c:pt>
                <c:pt idx="649">
                  <c:v>6.2852360886007572</c:v>
                </c:pt>
                <c:pt idx="650">
                  <c:v>6.3750251755807676</c:v>
                </c:pt>
                <c:pt idx="651">
                  <c:v>6.3108901134521878</c:v>
                </c:pt>
                <c:pt idx="652">
                  <c:v>6.3237171258779048</c:v>
                </c:pt>
                <c:pt idx="653">
                  <c:v>6.2980631010264725</c:v>
                </c:pt>
                <c:pt idx="654">
                  <c:v>6.3237171258779048</c:v>
                </c:pt>
                <c:pt idx="655">
                  <c:v>6.3237171258779048</c:v>
                </c:pt>
                <c:pt idx="656">
                  <c:v>6.3237171258779048</c:v>
                </c:pt>
                <c:pt idx="657">
                  <c:v>6.4006792004322</c:v>
                </c:pt>
                <c:pt idx="658">
                  <c:v>6.4776412749864942</c:v>
                </c:pt>
                <c:pt idx="659">
                  <c:v>6.5674303619665055</c:v>
                </c:pt>
                <c:pt idx="660">
                  <c:v>6.6059113992436531</c:v>
                </c:pt>
                <c:pt idx="661">
                  <c:v>6.6059113992436531</c:v>
                </c:pt>
                <c:pt idx="662">
                  <c:v>6.6059113992436531</c:v>
                </c:pt>
                <c:pt idx="663">
                  <c:v>6.6059113992436531</c:v>
                </c:pt>
                <c:pt idx="664">
                  <c:v>6.6443924365207989</c:v>
                </c:pt>
                <c:pt idx="665">
                  <c:v>6.5161223122636418</c:v>
                </c:pt>
                <c:pt idx="666">
                  <c:v>6.5802573743922208</c:v>
                </c:pt>
                <c:pt idx="667">
                  <c:v>6.5674303619665055</c:v>
                </c:pt>
                <c:pt idx="668">
                  <c:v>6.484647917793402</c:v>
                </c:pt>
                <c:pt idx="669">
                  <c:v>6.484647917793402</c:v>
                </c:pt>
                <c:pt idx="670">
                  <c:v>6.484647917793402</c:v>
                </c:pt>
                <c:pt idx="671">
                  <c:v>6.3177163872363433</c:v>
                </c:pt>
                <c:pt idx="672">
                  <c:v>6.4608922769064376</c:v>
                </c:pt>
                <c:pt idx="673">
                  <c:v>6.3819208220659815</c:v>
                </c:pt>
                <c:pt idx="674">
                  <c:v>6.3562390481341273</c:v>
                </c:pt>
                <c:pt idx="675">
                  <c:v>6.4949206273661435</c:v>
                </c:pt>
                <c:pt idx="676">
                  <c:v>6.4949206273661435</c:v>
                </c:pt>
                <c:pt idx="677">
                  <c:v>6.4949206273661435</c:v>
                </c:pt>
                <c:pt idx="678">
                  <c:v>6.5231705786911851</c:v>
                </c:pt>
                <c:pt idx="679">
                  <c:v>6.4974888047593282</c:v>
                </c:pt>
                <c:pt idx="680">
                  <c:v>6.8185109789075176</c:v>
                </c:pt>
                <c:pt idx="681">
                  <c:v>6.7896189832341802</c:v>
                </c:pt>
                <c:pt idx="682">
                  <c:v>6.934078961600866</c:v>
                </c:pt>
                <c:pt idx="683">
                  <c:v>6.934078961600866</c:v>
                </c:pt>
                <c:pt idx="684">
                  <c:v>6.934078961600866</c:v>
                </c:pt>
                <c:pt idx="685">
                  <c:v>6.7286247701460251</c:v>
                </c:pt>
                <c:pt idx="686">
                  <c:v>6.8955563007030829</c:v>
                </c:pt>
                <c:pt idx="687">
                  <c:v>6.7671474310438073</c:v>
                </c:pt>
                <c:pt idx="688">
                  <c:v>6.7543065440778802</c:v>
                </c:pt>
                <c:pt idx="689">
                  <c:v>6.7799883180097353</c:v>
                </c:pt>
                <c:pt idx="690">
                  <c:v>6.7799883180097353</c:v>
                </c:pt>
                <c:pt idx="691">
                  <c:v>6.7799883180097353</c:v>
                </c:pt>
                <c:pt idx="692">
                  <c:v>6.7286247701460251</c:v>
                </c:pt>
                <c:pt idx="693">
                  <c:v>6.7928292049756624</c:v>
                </c:pt>
                <c:pt idx="694">
                  <c:v>6.8698745267712278</c:v>
                </c:pt>
                <c:pt idx="695">
                  <c:v>6.8313518658734456</c:v>
                </c:pt>
                <c:pt idx="696">
                  <c:v>6.8698745267712278</c:v>
                </c:pt>
                <c:pt idx="697">
                  <c:v>6.8698745267712278</c:v>
                </c:pt>
                <c:pt idx="698">
                  <c:v>6.8661610810810814</c:v>
                </c:pt>
                <c:pt idx="699">
                  <c:v>7.0073344864864868</c:v>
                </c:pt>
                <c:pt idx="700">
                  <c:v>7.0458363243243243</c:v>
                </c:pt>
                <c:pt idx="701">
                  <c:v>7.0073344864864868</c:v>
                </c:pt>
                <c:pt idx="702">
                  <c:v>6.9945005405405416</c:v>
                </c:pt>
                <c:pt idx="703">
                  <c:v>7.0073344864864868</c:v>
                </c:pt>
                <c:pt idx="704">
                  <c:v>7.0073344864864868</c:v>
                </c:pt>
                <c:pt idx="705">
                  <c:v>7.0073344864864868</c:v>
                </c:pt>
                <c:pt idx="706">
                  <c:v>7.1228400000000001</c:v>
                </c:pt>
                <c:pt idx="707">
                  <c:v>7.2255115675675681</c:v>
                </c:pt>
                <c:pt idx="708">
                  <c:v>7.1356739459459471</c:v>
                </c:pt>
                <c:pt idx="709">
                  <c:v>7.1613418378378375</c:v>
                </c:pt>
                <c:pt idx="710">
                  <c:v>7.1998436756756767</c:v>
                </c:pt>
                <c:pt idx="711">
                  <c:v>7.1998436756756767</c:v>
                </c:pt>
                <c:pt idx="712">
                  <c:v>7.1998436756756767</c:v>
                </c:pt>
                <c:pt idx="713">
                  <c:v>7.2383455135135133</c:v>
                </c:pt>
                <c:pt idx="714">
                  <c:v>7.1998436756756767</c:v>
                </c:pt>
                <c:pt idx="715">
                  <c:v>7.302515243243243</c:v>
                </c:pt>
                <c:pt idx="716">
                  <c:v>7.3281831351351361</c:v>
                </c:pt>
                <c:pt idx="717">
                  <c:v>7.31534918918919</c:v>
                </c:pt>
                <c:pt idx="718">
                  <c:v>7.31534918918919</c:v>
                </c:pt>
                <c:pt idx="719">
                  <c:v>7.31534918918919</c:v>
                </c:pt>
                <c:pt idx="720">
                  <c:v>7.302515243243243</c:v>
                </c:pt>
                <c:pt idx="721">
                  <c:v>7.3474340540540544</c:v>
                </c:pt>
                <c:pt idx="722">
                  <c:v>7.3923528648648649</c:v>
                </c:pt>
                <c:pt idx="723">
                  <c:v>7.405186810810811</c:v>
                </c:pt>
                <c:pt idx="724">
                  <c:v>7.405186810810811</c:v>
                </c:pt>
                <c:pt idx="725">
                  <c:v>7.405186810810811</c:v>
                </c:pt>
                <c:pt idx="726">
                  <c:v>7.405186810810811</c:v>
                </c:pt>
                <c:pt idx="727">
                  <c:v>7.5976960000000009</c:v>
                </c:pt>
                <c:pt idx="728">
                  <c:v>7.6618657297297297</c:v>
                </c:pt>
                <c:pt idx="729">
                  <c:v>7.6028157412398922</c:v>
                </c:pt>
                <c:pt idx="730">
                  <c:v>7.6028157412398922</c:v>
                </c:pt>
                <c:pt idx="731">
                  <c:v>7.6412138005390844</c:v>
                </c:pt>
                <c:pt idx="732">
                  <c:v>7.6412138005390844</c:v>
                </c:pt>
                <c:pt idx="733">
                  <c:v>7.6412138005390844</c:v>
                </c:pt>
                <c:pt idx="734">
                  <c:v>7.9611976280323447</c:v>
                </c:pt>
                <c:pt idx="735">
                  <c:v>8.0635924528301892</c:v>
                </c:pt>
                <c:pt idx="736">
                  <c:v>7.9483982749326163</c:v>
                </c:pt>
                <c:pt idx="737">
                  <c:v>7.9355989218328853</c:v>
                </c:pt>
                <c:pt idx="738">
                  <c:v>8.2683821024258766</c:v>
                </c:pt>
                <c:pt idx="739">
                  <c:v>8.2683821024258766</c:v>
                </c:pt>
                <c:pt idx="740">
                  <c:v>8.2683821024258766</c:v>
                </c:pt>
                <c:pt idx="741">
                  <c:v>8.4347736927223718</c:v>
                </c:pt>
                <c:pt idx="742">
                  <c:v>8.4091749865229133</c:v>
                </c:pt>
                <c:pt idx="743">
                  <c:v>8.2043853369272242</c:v>
                </c:pt>
                <c:pt idx="744">
                  <c:v>7.9483982749326163</c:v>
                </c:pt>
                <c:pt idx="745">
                  <c:v>8.0763918059299193</c:v>
                </c:pt>
                <c:pt idx="746">
                  <c:v>8.0763918059299193</c:v>
                </c:pt>
                <c:pt idx="747">
                  <c:v>8.0763918059299193</c:v>
                </c:pt>
                <c:pt idx="748">
                  <c:v>8.1019905121293814</c:v>
                </c:pt>
                <c:pt idx="749">
                  <c:v>8.0891911590296512</c:v>
                </c:pt>
                <c:pt idx="750">
                  <c:v>7.9355989218328853</c:v>
                </c:pt>
                <c:pt idx="751">
                  <c:v>8.1147898652291115</c:v>
                </c:pt>
                <c:pt idx="752">
                  <c:v>8.1147898652291115</c:v>
                </c:pt>
                <c:pt idx="753">
                  <c:v>8.1147898652291115</c:v>
                </c:pt>
                <c:pt idx="754">
                  <c:v>8.1147898652291115</c:v>
                </c:pt>
                <c:pt idx="755">
                  <c:v>8.018794716981132</c:v>
                </c:pt>
                <c:pt idx="756">
                  <c:v>8.3771766037735862</c:v>
                </c:pt>
                <c:pt idx="757">
                  <c:v>8.3451782210242591</c:v>
                </c:pt>
                <c:pt idx="758">
                  <c:v>7.9995956873315368</c:v>
                </c:pt>
                <c:pt idx="759">
                  <c:v>7.9739969811320774</c:v>
                </c:pt>
                <c:pt idx="760">
                  <c:v>7.9397554482018258</c:v>
                </c:pt>
                <c:pt idx="761">
                  <c:v>7.9397554482018258</c:v>
                </c:pt>
                <c:pt idx="762">
                  <c:v>7.6912398282340302</c:v>
                </c:pt>
                <c:pt idx="763">
                  <c:v>7.7868227589908745</c:v>
                </c:pt>
                <c:pt idx="764">
                  <c:v>7.8314281266774008</c:v>
                </c:pt>
                <c:pt idx="765">
                  <c:v>7.7995671497584551</c:v>
                </c:pt>
                <c:pt idx="766">
                  <c:v>7.9779886205045614</c:v>
                </c:pt>
                <c:pt idx="767">
                  <c:v>7.9779886205045614</c:v>
                </c:pt>
                <c:pt idx="768">
                  <c:v>7.9779886205045614</c:v>
                </c:pt>
                <c:pt idx="769">
                  <c:v>8.16915448201825</c:v>
                </c:pt>
                <c:pt idx="770">
                  <c:v>8.1181769189479347</c:v>
                </c:pt>
                <c:pt idx="771">
                  <c:v>8.3666925389157267</c:v>
                </c:pt>
                <c:pt idx="772">
                  <c:v>8.411297906602254</c:v>
                </c:pt>
                <c:pt idx="773">
                  <c:v>8.3603203435319386</c:v>
                </c:pt>
                <c:pt idx="774">
                  <c:v>8.3603203435319386</c:v>
                </c:pt>
                <c:pt idx="775">
                  <c:v>8.3603203435319386</c:v>
                </c:pt>
                <c:pt idx="776">
                  <c:v>8.3730647342995166</c:v>
                </c:pt>
                <c:pt idx="777">
                  <c:v>8.6152081588835223</c:v>
                </c:pt>
                <c:pt idx="778">
                  <c:v>8.4559032742887812</c:v>
                </c:pt>
                <c:pt idx="779">
                  <c:v>8.5005086419753084</c:v>
                </c:pt>
                <c:pt idx="780">
                  <c:v>8.3093427804616198</c:v>
                </c:pt>
                <c:pt idx="781">
                  <c:v>8.3093427804616198</c:v>
                </c:pt>
                <c:pt idx="782">
                  <c:v>8.3093427804616198</c:v>
                </c:pt>
                <c:pt idx="783">
                  <c:v>8.2456208266237248</c:v>
                </c:pt>
                <c:pt idx="784">
                  <c:v>8.411297906602254</c:v>
                </c:pt>
                <c:pt idx="785">
                  <c:v>8.3093427804616198</c:v>
                </c:pt>
                <c:pt idx="786">
                  <c:v>8.5387418142780476</c:v>
                </c:pt>
                <c:pt idx="787">
                  <c:v>8.5259974235104661</c:v>
                </c:pt>
                <c:pt idx="788">
                  <c:v>8.5259974235104661</c:v>
                </c:pt>
                <c:pt idx="789">
                  <c:v>8.5077306909480441</c:v>
                </c:pt>
                <c:pt idx="790">
                  <c:v>8.8129407605784671</c:v>
                </c:pt>
                <c:pt idx="791">
                  <c:v>8.5458819496518483</c:v>
                </c:pt>
                <c:pt idx="792">
                  <c:v>8.5967502945902528</c:v>
                </c:pt>
                <c:pt idx="793">
                  <c:v>8.5840332083556508</c:v>
                </c:pt>
                <c:pt idx="794">
                  <c:v>8.8510920192822731</c:v>
                </c:pt>
                <c:pt idx="795">
                  <c:v>8.8510920192822731</c:v>
                </c:pt>
                <c:pt idx="796">
                  <c:v>8.8510920192822731</c:v>
                </c:pt>
                <c:pt idx="797">
                  <c:v>8.8765261917514735</c:v>
                </c:pt>
                <c:pt idx="798">
                  <c:v>9.041848312801287</c:v>
                </c:pt>
                <c:pt idx="799">
                  <c:v>9.0927166577396914</c:v>
                </c:pt>
                <c:pt idx="800">
                  <c:v>9.1471457868237831</c:v>
                </c:pt>
                <c:pt idx="801">
                  <c:v>8.9464701660417791</c:v>
                </c:pt>
                <c:pt idx="802">
                  <c:v>8.9464701660417791</c:v>
                </c:pt>
                <c:pt idx="803">
                  <c:v>8.9464701660417791</c:v>
                </c:pt>
                <c:pt idx="804">
                  <c:v>9.0545653990358872</c:v>
                </c:pt>
                <c:pt idx="805">
                  <c:v>9.1054337439742916</c:v>
                </c:pt>
                <c:pt idx="806">
                  <c:v>9.2326046063203009</c:v>
                </c:pt>
                <c:pt idx="807">
                  <c:v>9.46787070166042</c:v>
                </c:pt>
                <c:pt idx="808">
                  <c:v>9.5759659346545263</c:v>
                </c:pt>
                <c:pt idx="809">
                  <c:v>9.5759659346545263</c:v>
                </c:pt>
                <c:pt idx="810">
                  <c:v>9.5759659346545263</c:v>
                </c:pt>
                <c:pt idx="811">
                  <c:v>9.6777026245313351</c:v>
                </c:pt>
                <c:pt idx="812">
                  <c:v>9.7667222281735402</c:v>
                </c:pt>
                <c:pt idx="813">
                  <c:v>9.6904197107659371</c:v>
                </c:pt>
                <c:pt idx="814">
                  <c:v>9.6522684520621329</c:v>
                </c:pt>
                <c:pt idx="815">
                  <c:v>9.7794393144081422</c:v>
                </c:pt>
                <c:pt idx="816">
                  <c:v>9.7794393144081422</c:v>
                </c:pt>
                <c:pt idx="817">
                  <c:v>9.7794393144081422</c:v>
                </c:pt>
                <c:pt idx="818">
                  <c:v>9.6777026245313351</c:v>
                </c:pt>
                <c:pt idx="819">
                  <c:v>9.8557418318157488</c:v>
                </c:pt>
                <c:pt idx="820">
                  <c:v>10.044054623196153</c:v>
                </c:pt>
                <c:pt idx="821">
                  <c:v>10.316887439871728</c:v>
                </c:pt>
                <c:pt idx="822">
                  <c:v>10.323232389096741</c:v>
                </c:pt>
                <c:pt idx="823">
                  <c:v>10.323232389096741</c:v>
                </c:pt>
                <c:pt idx="824">
                  <c:v>10.323232389096741</c:v>
                </c:pt>
                <c:pt idx="825">
                  <c:v>10.291507642971673</c:v>
                </c:pt>
                <c:pt idx="826">
                  <c:v>10.443786424371996</c:v>
                </c:pt>
                <c:pt idx="827">
                  <c:v>10.431096525921969</c:v>
                </c:pt>
                <c:pt idx="828">
                  <c:v>10.253437947621594</c:v>
                </c:pt>
                <c:pt idx="829">
                  <c:v>10.342267236771782</c:v>
                </c:pt>
                <c:pt idx="830">
                  <c:v>10.342267236771782</c:v>
                </c:pt>
                <c:pt idx="831">
                  <c:v>10.342267236771782</c:v>
                </c:pt>
                <c:pt idx="832">
                  <c:v>10.177298556921434</c:v>
                </c:pt>
                <c:pt idx="833">
                  <c:v>9.4222495991448429</c:v>
                </c:pt>
                <c:pt idx="834">
                  <c:v>8.9463784072688401</c:v>
                </c:pt>
                <c:pt idx="835">
                  <c:v>9.0288627471940153</c:v>
                </c:pt>
                <c:pt idx="836">
                  <c:v>9.0542425440940661</c:v>
                </c:pt>
                <c:pt idx="837">
                  <c:v>9.0542425440940661</c:v>
                </c:pt>
                <c:pt idx="838">
                  <c:v>9.0542425440940661</c:v>
                </c:pt>
                <c:pt idx="839">
                  <c:v>9.1303819347942294</c:v>
                </c:pt>
                <c:pt idx="840">
                  <c:v>8.6354758952431858</c:v>
                </c:pt>
                <c:pt idx="841">
                  <c:v>7.8360122928915015</c:v>
                </c:pt>
                <c:pt idx="842">
                  <c:v>7.7725628006413698</c:v>
                </c:pt>
                <c:pt idx="843">
                  <c:v>7.8360122928915015</c:v>
                </c:pt>
                <c:pt idx="844">
                  <c:v>7.8360122928915015</c:v>
                </c:pt>
                <c:pt idx="845">
                  <c:v>7.8360122928915015</c:v>
                </c:pt>
                <c:pt idx="846">
                  <c:v>7.8296673436664879</c:v>
                </c:pt>
                <c:pt idx="847">
                  <c:v>7.9248415820416902</c:v>
                </c:pt>
                <c:pt idx="848">
                  <c:v>7.4299355424906484</c:v>
                </c:pt>
                <c:pt idx="849">
                  <c:v>7.4426254409406747</c:v>
                </c:pt>
                <c:pt idx="850">
                  <c:v>7.6524286019210255</c:v>
                </c:pt>
                <c:pt idx="851">
                  <c:v>7.6524286019210255</c:v>
                </c:pt>
                <c:pt idx="852">
                  <c:v>7.6524286019210255</c:v>
                </c:pt>
                <c:pt idx="853">
                  <c:v>7.6144198505869802</c:v>
                </c:pt>
                <c:pt idx="854">
                  <c:v>7.6397590181430095</c:v>
                </c:pt>
                <c:pt idx="855">
                  <c:v>7.7601200640341519</c:v>
                </c:pt>
                <c:pt idx="856">
                  <c:v>7.3673629669156879</c:v>
                </c:pt>
                <c:pt idx="857">
                  <c:v>7.082297331910353</c:v>
                </c:pt>
                <c:pt idx="858">
                  <c:v>7.082297331910353</c:v>
                </c:pt>
                <c:pt idx="859">
                  <c:v>7.082297331910353</c:v>
                </c:pt>
                <c:pt idx="860">
                  <c:v>7.2850106723585917</c:v>
                </c:pt>
                <c:pt idx="861">
                  <c:v>7.082297331910353</c:v>
                </c:pt>
                <c:pt idx="862">
                  <c:v>7.0379537886873003</c:v>
                </c:pt>
                <c:pt idx="863">
                  <c:v>7.1139712913553907</c:v>
                </c:pt>
                <c:pt idx="864">
                  <c:v>7.2533367129135531</c:v>
                </c:pt>
                <c:pt idx="865">
                  <c:v>7.2533367129135531</c:v>
                </c:pt>
                <c:pt idx="866">
                  <c:v>7.2533367129135531</c:v>
                </c:pt>
                <c:pt idx="867">
                  <c:v>7.2216627534685172</c:v>
                </c:pt>
                <c:pt idx="868">
                  <c:v>7.1899887940234786</c:v>
                </c:pt>
                <c:pt idx="869">
                  <c:v>7.5003935965848463</c:v>
                </c:pt>
                <c:pt idx="870">
                  <c:v>7.3736977588046955</c:v>
                </c:pt>
                <c:pt idx="871">
                  <c:v>7.4243760939167567</c:v>
                </c:pt>
                <c:pt idx="872">
                  <c:v>7.4243760939167567</c:v>
                </c:pt>
                <c:pt idx="873">
                  <c:v>7.4243760939167567</c:v>
                </c:pt>
                <c:pt idx="874">
                  <c:v>7.6017502668089652</c:v>
                </c:pt>
                <c:pt idx="875">
                  <c:v>7.7062743329775873</c:v>
                </c:pt>
                <c:pt idx="876">
                  <c:v>7.6841025613660632</c:v>
                </c:pt>
                <c:pt idx="877">
                  <c:v>7.8614767342582716</c:v>
                </c:pt>
                <c:pt idx="878">
                  <c:v>7.7474504802561368</c:v>
                </c:pt>
                <c:pt idx="879">
                  <c:v>7.7474504802561368</c:v>
                </c:pt>
                <c:pt idx="880">
                  <c:v>7.7474504802561368</c:v>
                </c:pt>
                <c:pt idx="881">
                  <c:v>7.7145176408076521</c:v>
                </c:pt>
                <c:pt idx="882">
                  <c:v>7.6388232731137098</c:v>
                </c:pt>
                <c:pt idx="883">
                  <c:v>7.3486615302869298</c:v>
                </c:pt>
                <c:pt idx="884">
                  <c:v>7.2351199787460168</c:v>
                </c:pt>
                <c:pt idx="885">
                  <c:v>7.3171222104144533</c:v>
                </c:pt>
                <c:pt idx="886">
                  <c:v>7.3171222104144533</c:v>
                </c:pt>
                <c:pt idx="887">
                  <c:v>7.3171222104144533</c:v>
                </c:pt>
                <c:pt idx="888">
                  <c:v>7.4369716259298624</c:v>
                </c:pt>
                <c:pt idx="889">
                  <c:v>7.2855828905419777</c:v>
                </c:pt>
                <c:pt idx="890">
                  <c:v>7.1089626992561108</c:v>
                </c:pt>
                <c:pt idx="891">
                  <c:v>7.2414278427205119</c:v>
                </c:pt>
                <c:pt idx="892">
                  <c:v>7.2035806588735394</c:v>
                </c:pt>
                <c:pt idx="893">
                  <c:v>7.2035806588735394</c:v>
                </c:pt>
                <c:pt idx="894">
                  <c:v>7.2035806588735394</c:v>
                </c:pt>
                <c:pt idx="895">
                  <c:v>7.1341941551540922</c:v>
                </c:pt>
                <c:pt idx="896">
                  <c:v>7.2225042507970256</c:v>
                </c:pt>
                <c:pt idx="897">
                  <c:v>7.2098885228480345</c:v>
                </c:pt>
                <c:pt idx="898">
                  <c:v>7.4622030818278429</c:v>
                </c:pt>
                <c:pt idx="899">
                  <c:v>7.537897449521787</c:v>
                </c:pt>
                <c:pt idx="900">
                  <c:v>7.537897449521787</c:v>
                </c:pt>
                <c:pt idx="901">
                  <c:v>7.537897449521787</c:v>
                </c:pt>
                <c:pt idx="902">
                  <c:v>7.3865087141339014</c:v>
                </c:pt>
                <c:pt idx="903">
                  <c:v>7.3991244420828908</c:v>
                </c:pt>
                <c:pt idx="904">
                  <c:v>7.4054323060573859</c:v>
                </c:pt>
                <c:pt idx="905">
                  <c:v>7.764980552603614</c:v>
                </c:pt>
                <c:pt idx="906">
                  <c:v>7.7357120637619561</c:v>
                </c:pt>
                <c:pt idx="907">
                  <c:v>7.7357120637619561</c:v>
                </c:pt>
                <c:pt idx="908">
                  <c:v>7.7357120637619561</c:v>
                </c:pt>
                <c:pt idx="909">
                  <c:v>7.4874345377258251</c:v>
                </c:pt>
                <c:pt idx="910">
                  <c:v>7.3865087141339014</c:v>
                </c:pt>
                <c:pt idx="911">
                  <c:v>7.2523004764425618</c:v>
                </c:pt>
                <c:pt idx="912">
                  <c:v>7.4534041291688728</c:v>
                </c:pt>
                <c:pt idx="913">
                  <c:v>7.5351024880889357</c:v>
                </c:pt>
                <c:pt idx="914">
                  <c:v>7.5351024880889357</c:v>
                </c:pt>
                <c:pt idx="915">
                  <c:v>7.5351024880889357</c:v>
                </c:pt>
                <c:pt idx="916">
                  <c:v>7.541386977236634</c:v>
                </c:pt>
                <c:pt idx="917">
                  <c:v>7.4911110640550556</c:v>
                </c:pt>
                <c:pt idx="918">
                  <c:v>7.6859302276336683</c:v>
                </c:pt>
                <c:pt idx="919">
                  <c:v>8.0315771307570145</c:v>
                </c:pt>
                <c:pt idx="920">
                  <c:v>8.1069910005293799</c:v>
                </c:pt>
                <c:pt idx="921">
                  <c:v>8.1069910005293799</c:v>
                </c:pt>
                <c:pt idx="922">
                  <c:v>8.1069910005293799</c:v>
                </c:pt>
                <c:pt idx="923">
                  <c:v>8.1886893594494445</c:v>
                </c:pt>
                <c:pt idx="924">
                  <c:v>8.0252926416093171</c:v>
                </c:pt>
                <c:pt idx="925">
                  <c:v>8.3018101641079944</c:v>
                </c:pt>
                <c:pt idx="926">
                  <c:v>8.3395170989941754</c:v>
                </c:pt>
                <c:pt idx="927">
                  <c:v>8.4212154579142418</c:v>
                </c:pt>
                <c:pt idx="928">
                  <c:v>8.4212154579142418</c:v>
                </c:pt>
                <c:pt idx="929">
                  <c:v>8.4212154579142418</c:v>
                </c:pt>
                <c:pt idx="930">
                  <c:v>8.2578187400741125</c:v>
                </c:pt>
                <c:pt idx="931">
                  <c:v>8.2389652726310221</c:v>
                </c:pt>
                <c:pt idx="932">
                  <c:v>8.0252926416093171</c:v>
                </c:pt>
                <c:pt idx="933">
                  <c:v>8.0441461090524093</c:v>
                </c:pt>
                <c:pt idx="934">
                  <c:v>7.9435942826892534</c:v>
                </c:pt>
                <c:pt idx="935">
                  <c:v>7.9435942826892534</c:v>
                </c:pt>
                <c:pt idx="936">
                  <c:v>7.9435942826892534</c:v>
                </c:pt>
                <c:pt idx="937">
                  <c:v>7.8179044997353095</c:v>
                </c:pt>
                <c:pt idx="938">
                  <c:v>7.8179044997353095</c:v>
                </c:pt>
                <c:pt idx="939">
                  <c:v>7.9875857067231344</c:v>
                </c:pt>
                <c:pt idx="940">
                  <c:v>7.9687322392800422</c:v>
                </c:pt>
                <c:pt idx="941">
                  <c:v>8.2201118051879298</c:v>
                </c:pt>
                <c:pt idx="942">
                  <c:v>8.2114178741406665</c:v>
                </c:pt>
                <c:pt idx="943">
                  <c:v>8.2114178741406665</c:v>
                </c:pt>
                <c:pt idx="944">
                  <c:v>8.2616406134320464</c:v>
                </c:pt>
                <c:pt idx="945">
                  <c:v>8.3620860920148079</c:v>
                </c:pt>
                <c:pt idx="946">
                  <c:v>8.4185866737176109</c:v>
                </c:pt>
                <c:pt idx="947">
                  <c:v>8.4688094130089908</c:v>
                </c:pt>
                <c:pt idx="948">
                  <c:v>8.4750872554204122</c:v>
                </c:pt>
                <c:pt idx="949">
                  <c:v>8.4750872554204122</c:v>
                </c:pt>
                <c:pt idx="950">
                  <c:v>8.4750872554204122</c:v>
                </c:pt>
                <c:pt idx="951">
                  <c:v>8.4248645161290323</c:v>
                </c:pt>
                <c:pt idx="952">
                  <c:v>8.3809196192490756</c:v>
                </c:pt>
                <c:pt idx="953">
                  <c:v>8.167472977260708</c:v>
                </c:pt>
                <c:pt idx="954">
                  <c:v>8.1925843469064006</c:v>
                </c:pt>
                <c:pt idx="955">
                  <c:v>8.2867519830777372</c:v>
                </c:pt>
                <c:pt idx="956">
                  <c:v>8.2867519830777372</c:v>
                </c:pt>
                <c:pt idx="957">
                  <c:v>8.2867519830777372</c:v>
                </c:pt>
                <c:pt idx="958">
                  <c:v>8.4248645161290323</c:v>
                </c:pt>
                <c:pt idx="959">
                  <c:v>8.4374202009518786</c:v>
                </c:pt>
                <c:pt idx="960">
                  <c:v>8.5504213643574847</c:v>
                </c:pt>
                <c:pt idx="961">
                  <c:v>8.5566992067689061</c:v>
                </c:pt>
                <c:pt idx="962">
                  <c:v>8.6006441036488646</c:v>
                </c:pt>
                <c:pt idx="963">
                  <c:v>8.6006441036488646</c:v>
                </c:pt>
                <c:pt idx="964">
                  <c:v>8.6006441036488646</c:v>
                </c:pt>
                <c:pt idx="965">
                  <c:v>8.4060309888947664</c:v>
                </c:pt>
                <c:pt idx="966">
                  <c:v>8.2302514013749342</c:v>
                </c:pt>
                <c:pt idx="967">
                  <c:v>8.2679184558434695</c:v>
                </c:pt>
                <c:pt idx="968">
                  <c:v>8.3558082496033848</c:v>
                </c:pt>
                <c:pt idx="969">
                  <c:v>8.2428070861977787</c:v>
                </c:pt>
                <c:pt idx="970">
                  <c:v>8.2428070861977787</c:v>
                </c:pt>
                <c:pt idx="971">
                  <c:v>8.2428070861977787</c:v>
                </c:pt>
                <c:pt idx="972">
                  <c:v>8.4185866737176109</c:v>
                </c:pt>
                <c:pt idx="973">
                  <c:v>8.4768823467230447</c:v>
                </c:pt>
                <c:pt idx="974">
                  <c:v>8.5019804439746309</c:v>
                </c:pt>
                <c:pt idx="975">
                  <c:v>8.4768823467230447</c:v>
                </c:pt>
                <c:pt idx="976">
                  <c:v>8.2259013742071883</c:v>
                </c:pt>
                <c:pt idx="977">
                  <c:v>8.2259013742071883</c:v>
                </c:pt>
                <c:pt idx="978">
                  <c:v>8.2259013742071883</c:v>
                </c:pt>
                <c:pt idx="979">
                  <c:v>8.1882542283298108</c:v>
                </c:pt>
                <c:pt idx="980">
                  <c:v>7.7929591966173373</c:v>
                </c:pt>
                <c:pt idx="981">
                  <c:v>7.7584493128964063</c:v>
                </c:pt>
                <c:pt idx="982">
                  <c:v>7.7051158562367865</c:v>
                </c:pt>
                <c:pt idx="983">
                  <c:v>7.6800177589852021</c:v>
                </c:pt>
                <c:pt idx="984">
                  <c:v>7.6800177589852021</c:v>
                </c:pt>
                <c:pt idx="985">
                  <c:v>7.6800177589852021</c:v>
                </c:pt>
                <c:pt idx="986">
                  <c:v>7.7866846723044398</c:v>
                </c:pt>
                <c:pt idx="987">
                  <c:v>7.7866846723044398</c:v>
                </c:pt>
                <c:pt idx="988">
                  <c:v>7.8494299154334053</c:v>
                </c:pt>
                <c:pt idx="989">
                  <c:v>7.8870770613107828</c:v>
                </c:pt>
                <c:pt idx="990">
                  <c:v>7.82433181818182</c:v>
                </c:pt>
                <c:pt idx="991">
                  <c:v>7.82433181818182</c:v>
                </c:pt>
                <c:pt idx="992">
                  <c:v>7.82433181818182</c:v>
                </c:pt>
                <c:pt idx="993">
                  <c:v>7.8306063424947148</c:v>
                </c:pt>
                <c:pt idx="994">
                  <c:v>7.9749204016913326</c:v>
                </c:pt>
                <c:pt idx="995">
                  <c:v>7.9498223044397482</c:v>
                </c:pt>
                <c:pt idx="996">
                  <c:v>8.0376656448202972</c:v>
                </c:pt>
                <c:pt idx="997">
                  <c:v>8.012567547568711</c:v>
                </c:pt>
                <c:pt idx="998">
                  <c:v>8.012567547568711</c:v>
                </c:pt>
                <c:pt idx="999">
                  <c:v>8.012567547568711</c:v>
                </c:pt>
                <c:pt idx="1000">
                  <c:v>8.1506070824524333</c:v>
                </c:pt>
                <c:pt idx="1001">
                  <c:v>8.2509994714587762</c:v>
                </c:pt>
                <c:pt idx="1002">
                  <c:v>8.3388428118393243</c:v>
                </c:pt>
                <c:pt idx="1003">
                  <c:v>8.6189616438356165</c:v>
                </c:pt>
                <c:pt idx="1004">
                  <c:v>8.6502350895679658</c:v>
                </c:pt>
                <c:pt idx="1005">
                  <c:v>8.6502350895679658</c:v>
                </c:pt>
                <c:pt idx="1006">
                  <c:v>8.6502350895679658</c:v>
                </c:pt>
                <c:pt idx="1007">
                  <c:v>8.4250662802950487</c:v>
                </c:pt>
                <c:pt idx="1008">
                  <c:v>8.8378757639620655</c:v>
                </c:pt>
                <c:pt idx="1009">
                  <c:v>8.9879883034773425</c:v>
                </c:pt>
                <c:pt idx="1010">
                  <c:v>8.9879883034773425</c:v>
                </c:pt>
                <c:pt idx="1011">
                  <c:v>9.088063329820864</c:v>
                </c:pt>
                <c:pt idx="1012">
                  <c:v>9.088063329820864</c:v>
                </c:pt>
                <c:pt idx="1013">
                  <c:v>9.088063329820864</c:v>
                </c:pt>
                <c:pt idx="1014">
                  <c:v>9.0130070600632255</c:v>
                </c:pt>
                <c:pt idx="1015">
                  <c:v>8.7878382507903048</c:v>
                </c:pt>
                <c:pt idx="1016">
                  <c:v>8.5876881981032671</c:v>
                </c:pt>
                <c:pt idx="1017">
                  <c:v>8.7815835616438349</c:v>
                </c:pt>
                <c:pt idx="1018">
                  <c:v>8.8441304531085354</c:v>
                </c:pt>
                <c:pt idx="1019">
                  <c:v>8.8441304531085354</c:v>
                </c:pt>
                <c:pt idx="1020">
                  <c:v>8.8441304531085354</c:v>
                </c:pt>
                <c:pt idx="1021">
                  <c:v>8.6877632244467868</c:v>
                </c:pt>
                <c:pt idx="1022">
                  <c:v>8.9504601685985232</c:v>
                </c:pt>
                <c:pt idx="1023">
                  <c:v>9.125591464699685</c:v>
                </c:pt>
                <c:pt idx="1024">
                  <c:v>9.0755539515279224</c:v>
                </c:pt>
                <c:pt idx="1025">
                  <c:v>9.125591464699685</c:v>
                </c:pt>
                <c:pt idx="1026">
                  <c:v>9.125591464699685</c:v>
                </c:pt>
                <c:pt idx="1027">
                  <c:v>9.125591464699685</c:v>
                </c:pt>
                <c:pt idx="1028">
                  <c:v>9.1881383561643819</c:v>
                </c:pt>
                <c:pt idx="1029">
                  <c:v>9.1631195995785042</c:v>
                </c:pt>
                <c:pt idx="1030">
                  <c:v>8.9629695468914665</c:v>
                </c:pt>
                <c:pt idx="1031">
                  <c:v>8.9504601685985232</c:v>
                </c:pt>
                <c:pt idx="1032">
                  <c:v>9.1130820864067434</c:v>
                </c:pt>
                <c:pt idx="1033">
                  <c:v>9.1130820864067434</c:v>
                </c:pt>
                <c:pt idx="1034">
                  <c:v>9.0653196016771496</c:v>
                </c:pt>
                <c:pt idx="1035">
                  <c:v>9.0653196016771496</c:v>
                </c:pt>
                <c:pt idx="1036">
                  <c:v>8.7293365828092231</c:v>
                </c:pt>
                <c:pt idx="1037">
                  <c:v>8.903550000000001</c:v>
                </c:pt>
                <c:pt idx="1038">
                  <c:v>9.1275386792452835</c:v>
                </c:pt>
                <c:pt idx="1039">
                  <c:v>9.3017520964360578</c:v>
                </c:pt>
                <c:pt idx="1040">
                  <c:v>9.3017520964360578</c:v>
                </c:pt>
                <c:pt idx="1041">
                  <c:v>9.3017520964360578</c:v>
                </c:pt>
                <c:pt idx="1042">
                  <c:v>9.2830863731656184</c:v>
                </c:pt>
                <c:pt idx="1043">
                  <c:v>9.3453054507337523</c:v>
                </c:pt>
                <c:pt idx="1044">
                  <c:v>9.1959796645702294</c:v>
                </c:pt>
                <c:pt idx="1045">
                  <c:v>9.2768644654088046</c:v>
                </c:pt>
                <c:pt idx="1046">
                  <c:v>9.4448559748427687</c:v>
                </c:pt>
                <c:pt idx="1047">
                  <c:v>9.4448559748427687</c:v>
                </c:pt>
                <c:pt idx="1048">
                  <c:v>9.4448559748427687</c:v>
                </c:pt>
                <c:pt idx="1049">
                  <c:v>9.382636897274633</c:v>
                </c:pt>
                <c:pt idx="1050">
                  <c:v>9.382636897274633</c:v>
                </c:pt>
                <c:pt idx="1051">
                  <c:v>9.5070750524109009</c:v>
                </c:pt>
                <c:pt idx="1052">
                  <c:v>9.382636897274633</c:v>
                </c:pt>
                <c:pt idx="1053">
                  <c:v>9.4324121593291395</c:v>
                </c:pt>
                <c:pt idx="1054">
                  <c:v>9.4324121593291395</c:v>
                </c:pt>
                <c:pt idx="1055">
                  <c:v>9.4324121593291395</c:v>
                </c:pt>
                <c:pt idx="1056">
                  <c:v>9.4137464360587</c:v>
                </c:pt>
                <c:pt idx="1057">
                  <c:v>9.3701930817610073</c:v>
                </c:pt>
                <c:pt idx="1058">
                  <c:v>9.4448559748427687</c:v>
                </c:pt>
                <c:pt idx="1059">
                  <c:v>9.4572997903563927</c:v>
                </c:pt>
                <c:pt idx="1060">
                  <c:v>9.5755160377358486</c:v>
                </c:pt>
                <c:pt idx="1061">
                  <c:v>9.5755160377358486</c:v>
                </c:pt>
                <c:pt idx="1062">
                  <c:v>9.5755160377358486</c:v>
                </c:pt>
                <c:pt idx="1063">
                  <c:v>9.6875103773584907</c:v>
                </c:pt>
                <c:pt idx="1064">
                  <c:v>9.5367532603025573</c:v>
                </c:pt>
                <c:pt idx="1065">
                  <c:v>9.9268931664058453</c:v>
                </c:pt>
                <c:pt idx="1066">
                  <c:v>9.7534976525821602</c:v>
                </c:pt>
                <c:pt idx="1067">
                  <c:v>9.9083150756390204</c:v>
                </c:pt>
                <c:pt idx="1068">
                  <c:v>9.9083150756390204</c:v>
                </c:pt>
                <c:pt idx="1069">
                  <c:v>9.9083150756390204</c:v>
                </c:pt>
                <c:pt idx="1070">
                  <c:v>9.7782684402712565</c:v>
                </c:pt>
                <c:pt idx="1071">
                  <c:v>9.6791852895148676</c:v>
                </c:pt>
                <c:pt idx="1072">
                  <c:v>8.7812442357850813</c:v>
                </c:pt>
                <c:pt idx="1073">
                  <c:v>8.3477554512258756</c:v>
                </c:pt>
                <c:pt idx="1074">
                  <c:v>8.3105992696922275</c:v>
                </c:pt>
                <c:pt idx="1075">
                  <c:v>8.3105992696922275</c:v>
                </c:pt>
                <c:pt idx="1076">
                  <c:v>8.3105992696922275</c:v>
                </c:pt>
                <c:pt idx="1077">
                  <c:v>8.3972970266040701</c:v>
                </c:pt>
                <c:pt idx="1078">
                  <c:v>8.3167919666145025</c:v>
                </c:pt>
                <c:pt idx="1079">
                  <c:v>8.4592239958268127</c:v>
                </c:pt>
                <c:pt idx="1080">
                  <c:v>8.261057694314033</c:v>
                </c:pt>
                <c:pt idx="1081">
                  <c:v>8.3849116327595201</c:v>
                </c:pt>
                <c:pt idx="1082">
                  <c:v>8.3849116327595201</c:v>
                </c:pt>
                <c:pt idx="1083">
                  <c:v>8.3849116327595201</c:v>
                </c:pt>
                <c:pt idx="1084">
                  <c:v>8.4468386019822645</c:v>
                </c:pt>
                <c:pt idx="1085">
                  <c:v>8.5397290558163803</c:v>
                </c:pt>
                <c:pt idx="1086">
                  <c:v>8.4344532081377164</c:v>
                </c:pt>
                <c:pt idx="1087">
                  <c:v>8.5273436619718304</c:v>
                </c:pt>
                <c:pt idx="1088">
                  <c:v>8.5273436619718304</c:v>
                </c:pt>
                <c:pt idx="1089">
                  <c:v>8.5273436619718304</c:v>
                </c:pt>
                <c:pt idx="1090">
                  <c:v>8.5273436619718304</c:v>
                </c:pt>
                <c:pt idx="1091">
                  <c:v>8.651197600417321</c:v>
                </c:pt>
                <c:pt idx="1092">
                  <c:v>8.6883537819509655</c:v>
                </c:pt>
                <c:pt idx="1093">
                  <c:v>8.4406459050599913</c:v>
                </c:pt>
                <c:pt idx="1094">
                  <c:v>8.4220678142931682</c:v>
                </c:pt>
                <c:pt idx="1095">
                  <c:v>8.4499349504434029</c:v>
                </c:pt>
                <c:pt idx="1096">
                  <c:v>8.4499349504434029</c:v>
                </c:pt>
                <c:pt idx="1097">
                  <c:v>8.4499349504434029</c:v>
                </c:pt>
                <c:pt idx="1098">
                  <c:v>8.0319279081898802</c:v>
                </c:pt>
                <c:pt idx="1099">
                  <c:v>7.9452301512780403</c:v>
                </c:pt>
                <c:pt idx="1100">
                  <c:v>8.0566986958789784</c:v>
                </c:pt>
                <c:pt idx="1101">
                  <c:v>7.9576155451225876</c:v>
                </c:pt>
                <c:pt idx="1102">
                  <c:v>7.9514228482003144</c:v>
                </c:pt>
                <c:pt idx="1103">
                  <c:v>7.9514228482003144</c:v>
                </c:pt>
                <c:pt idx="1104">
                  <c:v>7.9514228482003144</c:v>
                </c:pt>
                <c:pt idx="1105">
                  <c:v>7.9700009389671367</c:v>
                </c:pt>
                <c:pt idx="1106">
                  <c:v>8.1867453312467404</c:v>
                </c:pt>
                <c:pt idx="1107">
                  <c:v>8.2858284820031312</c:v>
                </c:pt>
                <c:pt idx="1108">
                  <c:v>8.3353700573813256</c:v>
                </c:pt>
                <c:pt idx="1109">
                  <c:v>8.1372037558685459</c:v>
                </c:pt>
                <c:pt idx="1110">
                  <c:v>8.1372037558685459</c:v>
                </c:pt>
                <c:pt idx="1111">
                  <c:v>8.1372037558685459</c:v>
                </c:pt>
                <c:pt idx="1112">
                  <c:v>8.1867453312467404</c:v>
                </c:pt>
                <c:pt idx="1113">
                  <c:v>8.2239015127803867</c:v>
                </c:pt>
                <c:pt idx="1114">
                  <c:v>8.1619745435576423</c:v>
                </c:pt>
                <c:pt idx="1115">
                  <c:v>8.1124329681794478</c:v>
                </c:pt>
                <c:pt idx="1116">
                  <c:v>8.4096824204486182</c:v>
                </c:pt>
                <c:pt idx="1117">
                  <c:v>8.4096824204486182</c:v>
                </c:pt>
                <c:pt idx="1118">
                  <c:v>8.4096824204486182</c:v>
                </c:pt>
                <c:pt idx="1119">
                  <c:v>8.4468386019822645</c:v>
                </c:pt>
                <c:pt idx="1120">
                  <c:v>8.2920211789254044</c:v>
                </c:pt>
                <c:pt idx="1121">
                  <c:v>8.403489723526345</c:v>
                </c:pt>
                <c:pt idx="1122">
                  <c:v>8.4220678142931682</c:v>
                </c:pt>
                <c:pt idx="1123">
                  <c:v>8.3911043296817969</c:v>
                </c:pt>
                <c:pt idx="1124">
                  <c:v>8.3911043296817969</c:v>
                </c:pt>
                <c:pt idx="1125">
                  <c:v>8.3911043296817969</c:v>
                </c:pt>
                <c:pt idx="1126">
                  <c:v>8.3335245302713989</c:v>
                </c:pt>
                <c:pt idx="1127">
                  <c:v>8.32732860125261</c:v>
                </c:pt>
                <c:pt idx="1128">
                  <c:v>8.3707001043841345</c:v>
                </c:pt>
                <c:pt idx="1129">
                  <c:v>8.2653693110647186</c:v>
                </c:pt>
                <c:pt idx="1130">
                  <c:v>8.2096059498956162</c:v>
                </c:pt>
                <c:pt idx="1131">
                  <c:v>8.2096059498956162</c:v>
                </c:pt>
                <c:pt idx="1132">
                  <c:v>8.2096059498956162</c:v>
                </c:pt>
                <c:pt idx="1133">
                  <c:v>8.0732955114822555</c:v>
                </c:pt>
                <c:pt idx="1134">
                  <c:v>8.129058872651358</c:v>
                </c:pt>
                <c:pt idx="1135">
                  <c:v>8.1724303757828825</c:v>
                </c:pt>
                <c:pt idx="1136">
                  <c:v>8.5937535490605441</c:v>
                </c:pt>
                <c:pt idx="1137">
                  <c:v>8.8911581419624213</c:v>
                </c:pt>
                <c:pt idx="1138">
                  <c:v>8.8911581419624213</c:v>
                </c:pt>
                <c:pt idx="1139">
                  <c:v>8.8911581419624213</c:v>
                </c:pt>
                <c:pt idx="1140">
                  <c:v>9.0026848643006279</c:v>
                </c:pt>
                <c:pt idx="1141">
                  <c:v>9.0646441544885175</c:v>
                </c:pt>
                <c:pt idx="1142">
                  <c:v>8.9407255741127347</c:v>
                </c:pt>
                <c:pt idx="1143">
                  <c:v>9.101819728601253</c:v>
                </c:pt>
                <c:pt idx="1144">
                  <c:v>9.188562734864302</c:v>
                </c:pt>
                <c:pt idx="1145">
                  <c:v>9.188562734864302</c:v>
                </c:pt>
                <c:pt idx="1146">
                  <c:v>9.188562734864302</c:v>
                </c:pt>
                <c:pt idx="1147">
                  <c:v>9.1637790187891426</c:v>
                </c:pt>
                <c:pt idx="1148">
                  <c:v>9.3372650313152405</c:v>
                </c:pt>
                <c:pt idx="1149">
                  <c:v>9.188562734864302</c:v>
                </c:pt>
                <c:pt idx="1150">
                  <c:v>9.0770360125260972</c:v>
                </c:pt>
                <c:pt idx="1151">
                  <c:v>9.0522522964509413</c:v>
                </c:pt>
                <c:pt idx="1152">
                  <c:v>9.0522522964509413</c:v>
                </c:pt>
                <c:pt idx="1153">
                  <c:v>9.0522522964509413</c:v>
                </c:pt>
                <c:pt idx="1154">
                  <c:v>9.0022726611226602</c:v>
                </c:pt>
                <c:pt idx="1155">
                  <c:v>8.9097201663201666</c:v>
                </c:pt>
                <c:pt idx="1156">
                  <c:v>9.0146129937629933</c:v>
                </c:pt>
                <c:pt idx="1157">
                  <c:v>8.8912096673596679</c:v>
                </c:pt>
                <c:pt idx="1158">
                  <c:v>9.0516339916839925</c:v>
                </c:pt>
                <c:pt idx="1159">
                  <c:v>9.0516339916839925</c:v>
                </c:pt>
                <c:pt idx="1160">
                  <c:v>9.0516339916839925</c:v>
                </c:pt>
                <c:pt idx="1161">
                  <c:v>9.08865498960499</c:v>
                </c:pt>
                <c:pt idx="1162">
                  <c:v>9.2614196465696477</c:v>
                </c:pt>
                <c:pt idx="1163">
                  <c:v>9.3478019750519739</c:v>
                </c:pt>
                <c:pt idx="1164">
                  <c:v>9.2367389812889815</c:v>
                </c:pt>
                <c:pt idx="1165">
                  <c:v>9.286100311850312</c:v>
                </c:pt>
                <c:pt idx="1166">
                  <c:v>9.286100311850312</c:v>
                </c:pt>
                <c:pt idx="1167">
                  <c:v>9.286100311850312</c:v>
                </c:pt>
                <c:pt idx="1168">
                  <c:v>9.08865498960499</c:v>
                </c:pt>
                <c:pt idx="1169">
                  <c:v>9.100995322245323</c:v>
                </c:pt>
                <c:pt idx="1170">
                  <c:v>9.1503566528066518</c:v>
                </c:pt>
                <c:pt idx="1171">
                  <c:v>9.0948251559251574</c:v>
                </c:pt>
                <c:pt idx="1172">
                  <c:v>9.0948251559251574</c:v>
                </c:pt>
                <c:pt idx="1173">
                  <c:v>9.0948251559251574</c:v>
                </c:pt>
                <c:pt idx="1174">
                  <c:v>9.0948251559251574</c:v>
                </c:pt>
                <c:pt idx="1175">
                  <c:v>8.749295841995842</c:v>
                </c:pt>
                <c:pt idx="1176">
                  <c:v>8.5765311850311861</c:v>
                </c:pt>
                <c:pt idx="1177">
                  <c:v>8.5888715176715191</c:v>
                </c:pt>
                <c:pt idx="1178">
                  <c:v>8.5395101871101886</c:v>
                </c:pt>
                <c:pt idx="1179">
                  <c:v>8.5333400207900212</c:v>
                </c:pt>
                <c:pt idx="1180">
                  <c:v>8.5333400207900212</c:v>
                </c:pt>
                <c:pt idx="1181">
                  <c:v>8.5333400207900212</c:v>
                </c:pt>
                <c:pt idx="1182">
                  <c:v>8.4963190228690237</c:v>
                </c:pt>
                <c:pt idx="1183">
                  <c:v>8.5827013513513517</c:v>
                </c:pt>
                <c:pt idx="1184">
                  <c:v>8.7924870062370069</c:v>
                </c:pt>
                <c:pt idx="1185">
                  <c:v>8.7483180735370283</c:v>
                </c:pt>
                <c:pt idx="1186">
                  <c:v>8.6130664940445367</c:v>
                </c:pt>
                <c:pt idx="1187">
                  <c:v>8.6130664940445367</c:v>
                </c:pt>
                <c:pt idx="1188">
                  <c:v>8.6130664940445367</c:v>
                </c:pt>
                <c:pt idx="1189">
                  <c:v>8.6376576903158995</c:v>
                </c:pt>
                <c:pt idx="1190">
                  <c:v>8.6622488865872604</c:v>
                </c:pt>
                <c:pt idx="1191">
                  <c:v>8.7114312791299842</c:v>
                </c:pt>
                <c:pt idx="1192">
                  <c:v>8.6622488865872604</c:v>
                </c:pt>
                <c:pt idx="1193">
                  <c:v>8.7729092698083893</c:v>
                </c:pt>
                <c:pt idx="1194">
                  <c:v>8.7729092698083893</c:v>
                </c:pt>
                <c:pt idx="1195">
                  <c:v>8.7729092698083893</c:v>
                </c:pt>
                <c:pt idx="1196">
                  <c:v>8.8835696530295181</c:v>
                </c:pt>
                <c:pt idx="1197">
                  <c:v>8.797500466079752</c:v>
                </c:pt>
                <c:pt idx="1198">
                  <c:v>8.8466828586224757</c:v>
                </c:pt>
                <c:pt idx="1199">
                  <c:v>8.6499532884515791</c:v>
                </c:pt>
                <c:pt idx="1200">
                  <c:v>8.6130664940445367</c:v>
                </c:pt>
                <c:pt idx="1201">
                  <c:v>8.6130664940445367</c:v>
                </c:pt>
                <c:pt idx="1202">
                  <c:v>8.6130664940445367</c:v>
                </c:pt>
                <c:pt idx="1203">
                  <c:v>8.6192142931123783</c:v>
                </c:pt>
                <c:pt idx="1204">
                  <c:v>8.8958652511651994</c:v>
                </c:pt>
                <c:pt idx="1205">
                  <c:v>8.9942300362506487</c:v>
                </c:pt>
                <c:pt idx="1206">
                  <c:v>8.8651262558259987</c:v>
                </c:pt>
                <c:pt idx="1207">
                  <c:v>8.9327520455722436</c:v>
                </c:pt>
                <c:pt idx="1208">
                  <c:v>8.9327520455722436</c:v>
                </c:pt>
                <c:pt idx="1209">
                  <c:v>8.9327520455722436</c:v>
                </c:pt>
                <c:pt idx="1210">
                  <c:v>8.9081608493008808</c:v>
                </c:pt>
                <c:pt idx="1211">
                  <c:v>8.9081608493008808</c:v>
                </c:pt>
                <c:pt idx="1212">
                  <c:v>8.7237268772656655</c:v>
                </c:pt>
                <c:pt idx="1213">
                  <c:v>8.5269973070947724</c:v>
                </c:pt>
                <c:pt idx="1214">
                  <c:v>8.4901105126877265</c:v>
                </c:pt>
                <c:pt idx="1215">
                  <c:v>8.4638117707795573</c:v>
                </c:pt>
                <c:pt idx="1216">
                  <c:v>8.4638117707795573</c:v>
                </c:pt>
                <c:pt idx="1217">
                  <c:v>8.3780091894682513</c:v>
                </c:pt>
                <c:pt idx="1218">
                  <c:v>8.4515542591636557</c:v>
                </c:pt>
                <c:pt idx="1219">
                  <c:v>8.5863868869385662</c:v>
                </c:pt>
                <c:pt idx="1220">
                  <c:v>8.6354169334021709</c:v>
                </c:pt>
                <c:pt idx="1221">
                  <c:v>8.4883267940113587</c:v>
                </c:pt>
                <c:pt idx="1222">
                  <c:v>8.4883267940113587</c:v>
                </c:pt>
                <c:pt idx="1223">
                  <c:v>8.4883267940113587</c:v>
                </c:pt>
                <c:pt idx="1224">
                  <c:v>8.6538032008260188</c:v>
                </c:pt>
                <c:pt idx="1225">
                  <c:v>8.684446979865772</c:v>
                </c:pt>
                <c:pt idx="1226">
                  <c:v>8.6476744450180707</c:v>
                </c:pt>
                <c:pt idx="1227">
                  <c:v>8.4883267940113587</c:v>
                </c:pt>
                <c:pt idx="1228">
                  <c:v>8.4760692823954589</c:v>
                </c:pt>
                <c:pt idx="1229">
                  <c:v>8.4760692823954589</c:v>
                </c:pt>
                <c:pt idx="1230">
                  <c:v>8.4760692823954589</c:v>
                </c:pt>
                <c:pt idx="1231">
                  <c:v>8.5128418172431601</c:v>
                </c:pt>
                <c:pt idx="1232">
                  <c:v>8.604773154362416</c:v>
                </c:pt>
                <c:pt idx="1233">
                  <c:v>8.8070220960247809</c:v>
                </c:pt>
                <c:pt idx="1234">
                  <c:v>8.7089620030975752</c:v>
                </c:pt>
                <c:pt idx="1235">
                  <c:v>8.5005843056272603</c:v>
                </c:pt>
                <c:pt idx="1236">
                  <c:v>8.5005843056272603</c:v>
                </c:pt>
                <c:pt idx="1237">
                  <c:v>8.5005843056272603</c:v>
                </c:pt>
                <c:pt idx="1238">
                  <c:v>8.5373568404749616</c:v>
                </c:pt>
                <c:pt idx="1239">
                  <c:v>8.5741293753226646</c:v>
                </c:pt>
                <c:pt idx="1240">
                  <c:v>8.8529877645844088</c:v>
                </c:pt>
                <c:pt idx="1241">
                  <c:v>8.7334770263293766</c:v>
                </c:pt>
                <c:pt idx="1242">
                  <c:v>8.880567165720187</c:v>
                </c:pt>
                <c:pt idx="1243">
                  <c:v>8.880567165720187</c:v>
                </c:pt>
                <c:pt idx="1244">
                  <c:v>8.880567165720187</c:v>
                </c:pt>
                <c:pt idx="1245">
                  <c:v>8.8560521424883838</c:v>
                </c:pt>
                <c:pt idx="1246">
                  <c:v>9.0813757231404981</c:v>
                </c:pt>
                <c:pt idx="1247">
                  <c:v>9.1549587809917359</c:v>
                </c:pt>
                <c:pt idx="1248">
                  <c:v>9.1917503099173565</c:v>
                </c:pt>
                <c:pt idx="1249">
                  <c:v>9.1426949380165308</c:v>
                </c:pt>
                <c:pt idx="1250">
                  <c:v>9.1426949380165308</c:v>
                </c:pt>
                <c:pt idx="1251">
                  <c:v>9.1426949380165308</c:v>
                </c:pt>
                <c:pt idx="1252">
                  <c:v>9.1917503099173565</c:v>
                </c:pt>
                <c:pt idx="1253">
                  <c:v>9.0875076446281007</c:v>
                </c:pt>
                <c:pt idx="1254">
                  <c:v>9.0691118801652895</c:v>
                </c:pt>
                <c:pt idx="1255">
                  <c:v>8.9096819214876035</c:v>
                </c:pt>
                <c:pt idx="1256">
                  <c:v>8.9096819214876035</c:v>
                </c:pt>
                <c:pt idx="1257">
                  <c:v>8.9096819214876035</c:v>
                </c:pt>
                <c:pt idx="1258">
                  <c:v>8.9096819214876035</c:v>
                </c:pt>
                <c:pt idx="1259">
                  <c:v>8.9096819214876035</c:v>
                </c:pt>
                <c:pt idx="1260">
                  <c:v>8.8851542355371897</c:v>
                </c:pt>
                <c:pt idx="1261">
                  <c:v>8.9526053719008267</c:v>
                </c:pt>
                <c:pt idx="1262">
                  <c:v>9.0077926652892568</c:v>
                </c:pt>
                <c:pt idx="1263">
                  <c:v>8.983264979338843</c:v>
                </c:pt>
                <c:pt idx="1264">
                  <c:v>8.983264979338843</c:v>
                </c:pt>
                <c:pt idx="1265">
                  <c:v>8.983264979338843</c:v>
                </c:pt>
                <c:pt idx="1266">
                  <c:v>8.9096819214876035</c:v>
                </c:pt>
                <c:pt idx="1267">
                  <c:v>8.9403415289256198</c:v>
                </c:pt>
                <c:pt idx="1268">
                  <c:v>8.8728903925619846</c:v>
                </c:pt>
                <c:pt idx="1269">
                  <c:v>8.903550000000001</c:v>
                </c:pt>
                <c:pt idx="1270">
                  <c:v>8.9219457644628104</c:v>
                </c:pt>
                <c:pt idx="1271">
                  <c:v>8.9219457644628104</c:v>
                </c:pt>
                <c:pt idx="1272">
                  <c:v>8.9219457644628104</c:v>
                </c:pt>
                <c:pt idx="1273">
                  <c:v>8.8483627066115709</c:v>
                </c:pt>
                <c:pt idx="1274">
                  <c:v>8.6644050619834729</c:v>
                </c:pt>
                <c:pt idx="1275">
                  <c:v>8.676668904958678</c:v>
                </c:pt>
                <c:pt idx="1276">
                  <c:v>8.6354169334021709</c:v>
                </c:pt>
                <c:pt idx="1277">
                  <c:v>8.4178461022199293</c:v>
                </c:pt>
                <c:pt idx="1278">
                  <c:v>8.4178461022199293</c:v>
                </c:pt>
                <c:pt idx="1279">
                  <c:v>8.4178461022199293</c:v>
                </c:pt>
                <c:pt idx="1280">
                  <c:v>8.4883267940113587</c:v>
                </c:pt>
                <c:pt idx="1281">
                  <c:v>8.4392967475477541</c:v>
                </c:pt>
                <c:pt idx="1282">
                  <c:v>8.5067130614352102</c:v>
                </c:pt>
                <c:pt idx="1283">
                  <c:v>8.5434855962829115</c:v>
                </c:pt>
                <c:pt idx="1284">
                  <c:v>8.5741293753226646</c:v>
                </c:pt>
                <c:pt idx="1285">
                  <c:v>8.5741293753226646</c:v>
                </c:pt>
                <c:pt idx="1286">
                  <c:v>8.5741293753226646</c:v>
                </c:pt>
                <c:pt idx="1287">
                  <c:v>8.6967044914816736</c:v>
                </c:pt>
                <c:pt idx="1288">
                  <c:v>8.6476744450180707</c:v>
                </c:pt>
                <c:pt idx="1289">
                  <c:v>8.5986443985544661</c:v>
                </c:pt>
                <c:pt idx="1290">
                  <c:v>8.5373568404749616</c:v>
                </c:pt>
                <c:pt idx="1291">
                  <c:v>8.5373568404749616</c:v>
                </c:pt>
                <c:pt idx="1292">
                  <c:v>8.5373568404749616</c:v>
                </c:pt>
                <c:pt idx="1293">
                  <c:v>8.5373568404749616</c:v>
                </c:pt>
                <c:pt idx="1294">
                  <c:v>8.5741293753226646</c:v>
                </c:pt>
                <c:pt idx="1295">
                  <c:v>8.5250993288590617</c:v>
                </c:pt>
                <c:pt idx="1296">
                  <c:v>8.684446979865772</c:v>
                </c:pt>
                <c:pt idx="1297">
                  <c:v>8.7212195147134768</c:v>
                </c:pt>
                <c:pt idx="1298">
                  <c:v>8.684446979865772</c:v>
                </c:pt>
                <c:pt idx="1299">
                  <c:v>8.684446979865772</c:v>
                </c:pt>
                <c:pt idx="1300">
                  <c:v>8.684446979865772</c:v>
                </c:pt>
                <c:pt idx="1301">
                  <c:v>8.6967044914816736</c:v>
                </c:pt>
                <c:pt idx="1302">
                  <c:v>8.5741293753226646</c:v>
                </c:pt>
                <c:pt idx="1303">
                  <c:v>8.6354169334021709</c:v>
                </c:pt>
                <c:pt idx="1304">
                  <c:v>8.800893340216831</c:v>
                </c:pt>
                <c:pt idx="1305">
                  <c:v>8.8315371192565841</c:v>
                </c:pt>
                <c:pt idx="1306">
                  <c:v>8.8315371192565841</c:v>
                </c:pt>
                <c:pt idx="1307">
                  <c:v>8.7771613134940996</c:v>
                </c:pt>
                <c:pt idx="1308">
                  <c:v>8.8563445869676745</c:v>
                </c:pt>
                <c:pt idx="1309">
                  <c:v>8.8197984607491033</c:v>
                </c:pt>
                <c:pt idx="1310">
                  <c:v>8.8624356080041053</c:v>
                </c:pt>
                <c:pt idx="1311">
                  <c:v>8.7710702924576722</c:v>
                </c:pt>
                <c:pt idx="1312">
                  <c:v>8.6797049769112373</c:v>
                </c:pt>
                <c:pt idx="1313">
                  <c:v>8.6797049769112373</c:v>
                </c:pt>
                <c:pt idx="1314">
                  <c:v>8.6797049769112373</c:v>
                </c:pt>
                <c:pt idx="1315">
                  <c:v>8.5335204720369422</c:v>
                </c:pt>
                <c:pt idx="1316">
                  <c:v>8.5700665982555169</c:v>
                </c:pt>
                <c:pt idx="1317">
                  <c:v>8.6431588506926627</c:v>
                </c:pt>
                <c:pt idx="1318">
                  <c:v>8.7284331452026684</c:v>
                </c:pt>
                <c:pt idx="1319">
                  <c:v>8.618794766546948</c:v>
                </c:pt>
                <c:pt idx="1320">
                  <c:v>8.618794766546948</c:v>
                </c:pt>
                <c:pt idx="1321">
                  <c:v>8.618794766546948</c:v>
                </c:pt>
                <c:pt idx="1322">
                  <c:v>8.4969743458183693</c:v>
                </c:pt>
                <c:pt idx="1323">
                  <c:v>8.5639755772190878</c:v>
                </c:pt>
                <c:pt idx="1324">
                  <c:v>8.5091563878912257</c:v>
                </c:pt>
                <c:pt idx="1325">
                  <c:v>8.521338429964084</c:v>
                </c:pt>
                <c:pt idx="1326">
                  <c:v>8.521338429964084</c:v>
                </c:pt>
                <c:pt idx="1327">
                  <c:v>8.521338429964084</c:v>
                </c:pt>
                <c:pt idx="1328">
                  <c:v>8.521338429964084</c:v>
                </c:pt>
                <c:pt idx="1329">
                  <c:v>8.5944306824012315</c:v>
                </c:pt>
                <c:pt idx="1330">
                  <c:v>8.4847923037455111</c:v>
                </c:pt>
                <c:pt idx="1331">
                  <c:v>8.4360641354540782</c:v>
                </c:pt>
                <c:pt idx="1332">
                  <c:v>8.3264257567983577</c:v>
                </c:pt>
                <c:pt idx="1333">
                  <c:v>8.204605336069779</c:v>
                </c:pt>
                <c:pt idx="1334">
                  <c:v>8.204605336069779</c:v>
                </c:pt>
                <c:pt idx="1335">
                  <c:v>8.204605336069779</c:v>
                </c:pt>
                <c:pt idx="1336">
                  <c:v>8.2167873781426373</c:v>
                </c:pt>
                <c:pt idx="1337">
                  <c:v>8.2289694202154937</c:v>
                </c:pt>
                <c:pt idx="1338">
                  <c:v>8.2694198878123402</c:v>
                </c:pt>
                <c:pt idx="1339">
                  <c:v>8.4510323304436525</c:v>
                </c:pt>
                <c:pt idx="1340">
                  <c:v>8.4934085670576245</c:v>
                </c:pt>
                <c:pt idx="1341">
                  <c:v>8.4934085670576245</c:v>
                </c:pt>
                <c:pt idx="1342">
                  <c:v>8.4934085670576245</c:v>
                </c:pt>
                <c:pt idx="1343">
                  <c:v>8.541838551759307</c:v>
                </c:pt>
                <c:pt idx="1344">
                  <c:v>8.5176235594084648</c:v>
                </c:pt>
                <c:pt idx="1345">
                  <c:v>8.5236773074961771</c:v>
                </c:pt>
                <c:pt idx="1346">
                  <c:v>8.4510323304436525</c:v>
                </c:pt>
                <c:pt idx="1347">
                  <c:v>8.4934085670576245</c:v>
                </c:pt>
                <c:pt idx="1348">
                  <c:v>8.4934085670576245</c:v>
                </c:pt>
                <c:pt idx="1349">
                  <c:v>8.4934085670576245</c:v>
                </c:pt>
                <c:pt idx="1350">
                  <c:v>8.5055160632330455</c:v>
                </c:pt>
                <c:pt idx="1351">
                  <c:v>8.4207635900050999</c:v>
                </c:pt>
                <c:pt idx="1352">
                  <c:v>8.4691935747067824</c:v>
                </c:pt>
                <c:pt idx="1353">
                  <c:v>8.5539460479347298</c:v>
                </c:pt>
                <c:pt idx="1354">
                  <c:v>8.7597734829168807</c:v>
                </c:pt>
                <c:pt idx="1355">
                  <c:v>8.7597734829168807</c:v>
                </c:pt>
                <c:pt idx="1356">
                  <c:v>8.7597734829168807</c:v>
                </c:pt>
                <c:pt idx="1357">
                  <c:v>8.8445259561448228</c:v>
                </c:pt>
                <c:pt idx="1358">
                  <c:v>8.8203109637939843</c:v>
                </c:pt>
                <c:pt idx="1359">
                  <c:v>8.989815910249872</c:v>
                </c:pt>
                <c:pt idx="1360">
                  <c:v>8.9050634370219282</c:v>
                </c:pt>
                <c:pt idx="1361">
                  <c:v>8.8203109637939843</c:v>
                </c:pt>
                <c:pt idx="1362">
                  <c:v>8.8203109637939843</c:v>
                </c:pt>
                <c:pt idx="1363">
                  <c:v>8.8203109637939843</c:v>
                </c:pt>
                <c:pt idx="1364">
                  <c:v>8.880848444671086</c:v>
                </c:pt>
                <c:pt idx="1365">
                  <c:v>8.8142572157062737</c:v>
                </c:pt>
                <c:pt idx="1366">
                  <c:v>8.8929559408465071</c:v>
                </c:pt>
                <c:pt idx="1367">
                  <c:v>9.0503533911269756</c:v>
                </c:pt>
                <c:pt idx="1368">
                  <c:v>8.903550000000001</c:v>
                </c:pt>
                <c:pt idx="1369">
                  <c:v>8.903550000000001</c:v>
                </c:pt>
                <c:pt idx="1370">
                  <c:v>8.903550000000001</c:v>
                </c:pt>
                <c:pt idx="1371">
                  <c:v>8.8318916498993971</c:v>
                </c:pt>
                <c:pt idx="1372">
                  <c:v>8.7960624748490943</c:v>
                </c:pt>
                <c:pt idx="1373">
                  <c:v>8.8318916498993971</c:v>
                </c:pt>
                <c:pt idx="1374">
                  <c:v>9.0229805835010044</c:v>
                </c:pt>
                <c:pt idx="1375">
                  <c:v>9.214069517102617</c:v>
                </c:pt>
                <c:pt idx="1376">
                  <c:v>9.214069517102617</c:v>
                </c:pt>
                <c:pt idx="1377">
                  <c:v>9.214069517102617</c:v>
                </c:pt>
                <c:pt idx="1378">
                  <c:v>9.3096139839034215</c:v>
                </c:pt>
                <c:pt idx="1379">
                  <c:v>9.3215570422535201</c:v>
                </c:pt>
                <c:pt idx="1380">
                  <c:v>9.2379556338028159</c:v>
                </c:pt>
                <c:pt idx="1381">
                  <c:v>9.2021264587525149</c:v>
                </c:pt>
                <c:pt idx="1382">
                  <c:v>9.3096139839034215</c:v>
                </c:pt>
                <c:pt idx="1383">
                  <c:v>9.3096139839034215</c:v>
                </c:pt>
                <c:pt idx="1384">
                  <c:v>9.3096139839034215</c:v>
                </c:pt>
                <c:pt idx="1385">
                  <c:v>9.3096139839034215</c:v>
                </c:pt>
                <c:pt idx="1386">
                  <c:v>9.2857278672032209</c:v>
                </c:pt>
                <c:pt idx="1387">
                  <c:v>9.0826958752515097</c:v>
                </c:pt>
                <c:pt idx="1388">
                  <c:v>9.0946389336016082</c:v>
                </c:pt>
                <c:pt idx="1389">
                  <c:v>9.1424111670020132</c:v>
                </c:pt>
                <c:pt idx="1390">
                  <c:v>9.1424111670020132</c:v>
                </c:pt>
                <c:pt idx="1391">
                  <c:v>9.1424111670020132</c:v>
                </c:pt>
                <c:pt idx="1392">
                  <c:v>9.1543542253521135</c:v>
                </c:pt>
                <c:pt idx="1393">
                  <c:v>9.3096139839034215</c:v>
                </c:pt>
                <c:pt idx="1394">
                  <c:v>9.2976709255533212</c:v>
                </c:pt>
                <c:pt idx="1395">
                  <c:v>9.3215570422535201</c:v>
                </c:pt>
                <c:pt idx="1396">
                  <c:v>9.2976709255533212</c:v>
                </c:pt>
                <c:pt idx="1397">
                  <c:v>9.2976709255533212</c:v>
                </c:pt>
                <c:pt idx="1398">
                  <c:v>9.2976709255533212</c:v>
                </c:pt>
                <c:pt idx="1399">
                  <c:v>9.0332350577599207</c:v>
                </c:pt>
                <c:pt idx="1400">
                  <c:v>8.8782092415871432</c:v>
                </c:pt>
                <c:pt idx="1401">
                  <c:v>8.9736097438473141</c:v>
                </c:pt>
                <c:pt idx="1402">
                  <c:v>9.0332350577599207</c:v>
                </c:pt>
                <c:pt idx="1403">
                  <c:v>9.0093849321948767</c:v>
                </c:pt>
                <c:pt idx="1404">
                  <c:v>9.0093849321948767</c:v>
                </c:pt>
                <c:pt idx="1405">
                  <c:v>9.0093849321948767</c:v>
                </c:pt>
                <c:pt idx="1406">
                  <c:v>9.045160120542441</c:v>
                </c:pt>
                <c:pt idx="1407">
                  <c:v>9.0809353088900053</c:v>
                </c:pt>
                <c:pt idx="1408">
                  <c:v>9.1584482169763959</c:v>
                </c:pt>
                <c:pt idx="1409">
                  <c:v>9.1584482169763959</c:v>
                </c:pt>
                <c:pt idx="1410">
                  <c:v>9.2299985936715245</c:v>
                </c:pt>
                <c:pt idx="1411">
                  <c:v>9.2299985936715245</c:v>
                </c:pt>
                <c:pt idx="1412">
                  <c:v>9.2299985936715245</c:v>
                </c:pt>
                <c:pt idx="1413">
                  <c:v>9.2061484681064805</c:v>
                </c:pt>
                <c:pt idx="1414">
                  <c:v>9.2508674535409359</c:v>
                </c:pt>
                <c:pt idx="1415">
                  <c:v>9.5758254143646422</c:v>
                </c:pt>
                <c:pt idx="1416">
                  <c:v>9.6235256654947268</c:v>
                </c:pt>
                <c:pt idx="1417">
                  <c:v>9.5996755399296863</c:v>
                </c:pt>
                <c:pt idx="1418">
                  <c:v>9.5996755399296863</c:v>
                </c:pt>
                <c:pt idx="1419">
                  <c:v>9.5996755399296863</c:v>
                </c:pt>
                <c:pt idx="1420">
                  <c:v>9.730851230537418</c:v>
                </c:pt>
                <c:pt idx="1421">
                  <c:v>9.754701356102462</c:v>
                </c:pt>
                <c:pt idx="1422">
                  <c:v>9.6593008538422893</c:v>
                </c:pt>
                <c:pt idx="1423">
                  <c:v>9.7248886991461578</c:v>
                </c:pt>
                <c:pt idx="1424">
                  <c:v>9.7964390758412865</c:v>
                </c:pt>
                <c:pt idx="1425">
                  <c:v>9.7964390758412865</c:v>
                </c:pt>
                <c:pt idx="1426">
                  <c:v>9.7964390758412865</c:v>
                </c:pt>
                <c:pt idx="1427">
                  <c:v>9.9574274234053242</c:v>
                </c:pt>
                <c:pt idx="1428">
                  <c:v>9.8858770467101955</c:v>
                </c:pt>
                <c:pt idx="1429">
                  <c:v>9.8758542150429083</c:v>
                </c:pt>
                <c:pt idx="1430">
                  <c:v>10.199456234225138</c:v>
                </c:pt>
                <c:pt idx="1431">
                  <c:v>10.253389904088843</c:v>
                </c:pt>
                <c:pt idx="1432">
                  <c:v>10.253389904088843</c:v>
                </c:pt>
                <c:pt idx="1433">
                  <c:v>10.253389904088843</c:v>
                </c:pt>
                <c:pt idx="1434">
                  <c:v>10.355264613831398</c:v>
                </c:pt>
                <c:pt idx="1435">
                  <c:v>10.433168803634528</c:v>
                </c:pt>
                <c:pt idx="1436">
                  <c:v>10.576991923271075</c:v>
                </c:pt>
                <c:pt idx="1437">
                  <c:v>10.732800302877335</c:v>
                </c:pt>
                <c:pt idx="1438">
                  <c:v>10.792726602725899</c:v>
                </c:pt>
                <c:pt idx="1439">
                  <c:v>10.792726602725899</c:v>
                </c:pt>
                <c:pt idx="1440">
                  <c:v>10.792726602725899</c:v>
                </c:pt>
                <c:pt idx="1441">
                  <c:v>10.457139323573953</c:v>
                </c:pt>
                <c:pt idx="1442">
                  <c:v>10.157507824331146</c:v>
                </c:pt>
                <c:pt idx="1443">
                  <c:v>10.049640484603737</c:v>
                </c:pt>
                <c:pt idx="1444">
                  <c:v>10.22941938414942</c:v>
                </c:pt>
                <c:pt idx="1445">
                  <c:v>10.205448864209998</c:v>
                </c:pt>
                <c:pt idx="1446">
                  <c:v>10.205448864209998</c:v>
                </c:pt>
                <c:pt idx="1447">
                  <c:v>10.205448864209998</c:v>
                </c:pt>
                <c:pt idx="1448">
                  <c:v>10.265375164058556</c:v>
                </c:pt>
                <c:pt idx="1449">
                  <c:v>9.8818468450277646</c:v>
                </c:pt>
                <c:pt idx="1450">
                  <c:v>10.061625744573449</c:v>
                </c:pt>
                <c:pt idx="1451">
                  <c:v>10.22941938414942</c:v>
                </c:pt>
                <c:pt idx="1452">
                  <c:v>10.265375164058556</c:v>
                </c:pt>
                <c:pt idx="1453">
                  <c:v>10.265375164058556</c:v>
                </c:pt>
                <c:pt idx="1454">
                  <c:v>10.265375164058556</c:v>
                </c:pt>
                <c:pt idx="1455">
                  <c:v>10.22941938414942</c:v>
                </c:pt>
                <c:pt idx="1456">
                  <c:v>10.443715832407875</c:v>
                </c:pt>
                <c:pt idx="1457">
                  <c:v>10.672874003028772</c:v>
                </c:pt>
                <c:pt idx="1458">
                  <c:v>10.6009624432105</c:v>
                </c:pt>
                <c:pt idx="1459">
                  <c:v>10.565006663301363</c:v>
                </c:pt>
                <c:pt idx="1460">
                  <c:v>10.565006663301363</c:v>
                </c:pt>
                <c:pt idx="1461">
                  <c:v>10.565006663301363</c:v>
                </c:pt>
                <c:pt idx="1462">
                  <c:v>10.63092559313478</c:v>
                </c:pt>
                <c:pt idx="1463">
                  <c:v>11.008461282180717</c:v>
                </c:pt>
                <c:pt idx="1464">
                  <c:v>10.936549722362445</c:v>
                </c:pt>
                <c:pt idx="1465">
                  <c:v>10.469124583543666</c:v>
                </c:pt>
                <c:pt idx="1466">
                  <c:v>10.948534982332156</c:v>
                </c:pt>
                <c:pt idx="1467">
                  <c:v>10.948534982332156</c:v>
                </c:pt>
                <c:pt idx="1468">
                  <c:v>10.948534982332156</c:v>
                </c:pt>
                <c:pt idx="1469">
                  <c:v>10.996476022211006</c:v>
                </c:pt>
                <c:pt idx="1470">
                  <c:v>10.672874003028772</c:v>
                </c:pt>
                <c:pt idx="1471">
                  <c:v>10.80471186269561</c:v>
                </c:pt>
                <c:pt idx="1472">
                  <c:v>10.732800302877335</c:v>
                </c:pt>
                <c:pt idx="1473">
                  <c:v>10.924564462392732</c:v>
                </c:pt>
                <c:pt idx="1474">
                  <c:v>10.924564462392732</c:v>
                </c:pt>
                <c:pt idx="1475">
                  <c:v>10.924564462392732</c:v>
                </c:pt>
                <c:pt idx="1476">
                  <c:v>11.092358101968705</c:v>
                </c:pt>
                <c:pt idx="1477">
                  <c:v>10.80471186269561</c:v>
                </c:pt>
                <c:pt idx="1478">
                  <c:v>10.553021403331652</c:v>
                </c:pt>
                <c:pt idx="1479">
                  <c:v>10.87662342251388</c:v>
                </c:pt>
                <c:pt idx="1480">
                  <c:v>10.636918223119638</c:v>
                </c:pt>
                <c:pt idx="1481">
                  <c:v>10.636918223119638</c:v>
                </c:pt>
                <c:pt idx="1482">
                  <c:v>10.636918223119638</c:v>
                </c:pt>
                <c:pt idx="1483">
                  <c:v>10.828682382635035</c:v>
                </c:pt>
                <c:pt idx="1484">
                  <c:v>11.020446542150429</c:v>
                </c:pt>
                <c:pt idx="1485">
                  <c:v>11.380004341241797</c:v>
                </c:pt>
                <c:pt idx="1486">
                  <c:v>11.487871680969208</c:v>
                </c:pt>
                <c:pt idx="1487">
                  <c:v>11.475886420999496</c:v>
                </c:pt>
                <c:pt idx="1488">
                  <c:v>11.475886420999496</c:v>
                </c:pt>
                <c:pt idx="1489">
                  <c:v>11.475886420999496</c:v>
                </c:pt>
                <c:pt idx="1490">
                  <c:v>11.799488440181728</c:v>
                </c:pt>
                <c:pt idx="1491">
                  <c:v>11.728442849974915</c:v>
                </c:pt>
                <c:pt idx="1492">
                  <c:v>11.63313808329152</c:v>
                </c:pt>
                <c:pt idx="1493">
                  <c:v>11.740355945810338</c:v>
                </c:pt>
                <c:pt idx="1494">
                  <c:v>11.597398795785246</c:v>
                </c:pt>
                <c:pt idx="1495">
                  <c:v>11.597398795785246</c:v>
                </c:pt>
                <c:pt idx="1496">
                  <c:v>11.597398795785246</c:v>
                </c:pt>
                <c:pt idx="1497">
                  <c:v>11.5735726041144</c:v>
                </c:pt>
                <c:pt idx="1498">
                  <c:v>11.097048770697441</c:v>
                </c:pt>
                <c:pt idx="1499">
                  <c:v>11.240005920722529</c:v>
                </c:pt>
                <c:pt idx="1500">
                  <c:v>11.472311289513298</c:v>
                </c:pt>
                <c:pt idx="1501">
                  <c:v>11.168527345709984</c:v>
                </c:pt>
                <c:pt idx="1502">
                  <c:v>11.168527345709984</c:v>
                </c:pt>
                <c:pt idx="1503">
                  <c:v>11.168527345709984</c:v>
                </c:pt>
                <c:pt idx="1504">
                  <c:v>10.894526141495232</c:v>
                </c:pt>
                <c:pt idx="1505">
                  <c:v>11.097048770697441</c:v>
                </c:pt>
                <c:pt idx="1506">
                  <c:v>10.9779178123432</c:v>
                </c:pt>
                <c:pt idx="1507">
                  <c:v>11.228092824887106</c:v>
                </c:pt>
                <c:pt idx="1508">
                  <c:v>11.240005920722529</c:v>
                </c:pt>
                <c:pt idx="1509">
                  <c:v>11.240005920722529</c:v>
                </c:pt>
                <c:pt idx="1510">
                  <c:v>11.240005920722529</c:v>
                </c:pt>
                <c:pt idx="1511">
                  <c:v>11.359136879076768</c:v>
                </c:pt>
                <c:pt idx="1512">
                  <c:v>11.430615454089313</c:v>
                </c:pt>
                <c:pt idx="1513">
                  <c:v>11.442528549924736</c:v>
                </c:pt>
                <c:pt idx="1514">
                  <c:v>11.347223783241345</c:v>
                </c:pt>
                <c:pt idx="1515">
                  <c:v>11.645051179126945</c:v>
                </c:pt>
                <c:pt idx="1516">
                  <c:v>11.645051179126945</c:v>
                </c:pt>
                <c:pt idx="1517">
                  <c:v>11.645051179126945</c:v>
                </c:pt>
                <c:pt idx="1518">
                  <c:v>11.454441645760161</c:v>
                </c:pt>
                <c:pt idx="1519">
                  <c:v>11.603489769307924</c:v>
                </c:pt>
                <c:pt idx="1520">
                  <c:v>11.603489769307924</c:v>
                </c:pt>
                <c:pt idx="1521">
                  <c:v>12.175031594784354</c:v>
                </c:pt>
                <c:pt idx="1522">
                  <c:v>12.163124473420261</c:v>
                </c:pt>
                <c:pt idx="1523">
                  <c:v>12.163124473420261</c:v>
                </c:pt>
                <c:pt idx="1524">
                  <c:v>12.163124473420261</c:v>
                </c:pt>
                <c:pt idx="1525">
                  <c:v>11.960703410230691</c:v>
                </c:pt>
                <c:pt idx="1526">
                  <c:v>12.008331895687062</c:v>
                </c:pt>
                <c:pt idx="1527">
                  <c:v>11.68683961885657</c:v>
                </c:pt>
                <c:pt idx="1528">
                  <c:v>11.817817953861587</c:v>
                </c:pt>
                <c:pt idx="1529">
                  <c:v>11.82972507522568</c:v>
                </c:pt>
                <c:pt idx="1530">
                  <c:v>11.82972507522568</c:v>
                </c:pt>
                <c:pt idx="1531">
                  <c:v>11.82972507522568</c:v>
                </c:pt>
                <c:pt idx="1532">
                  <c:v>12.067867502507523</c:v>
                </c:pt>
                <c:pt idx="1533">
                  <c:v>12.175031594784354</c:v>
                </c:pt>
                <c:pt idx="1534">
                  <c:v>12.270288565697092</c:v>
                </c:pt>
                <c:pt idx="1535">
                  <c:v>12.30600992978937</c:v>
                </c:pt>
                <c:pt idx="1536">
                  <c:v>12.353638415245738</c:v>
                </c:pt>
                <c:pt idx="1537">
                  <c:v>12.353638415245738</c:v>
                </c:pt>
                <c:pt idx="1538">
                  <c:v>12.353638415245738</c:v>
                </c:pt>
                <c:pt idx="1539">
                  <c:v>12.30600992978937</c:v>
                </c:pt>
                <c:pt idx="1540">
                  <c:v>12.47270962888666</c:v>
                </c:pt>
                <c:pt idx="1541">
                  <c:v>12.496523871614844</c:v>
                </c:pt>
                <c:pt idx="1542">
                  <c:v>12.722759177532598</c:v>
                </c:pt>
                <c:pt idx="1543">
                  <c:v>12.782294784353059</c:v>
                </c:pt>
                <c:pt idx="1544">
                  <c:v>12.782294784353059</c:v>
                </c:pt>
                <c:pt idx="1545">
                  <c:v>12.782294784353059</c:v>
                </c:pt>
                <c:pt idx="1546">
                  <c:v>12.960901604814444</c:v>
                </c:pt>
                <c:pt idx="1547">
                  <c:v>12.877551755265797</c:v>
                </c:pt>
                <c:pt idx="1548">
                  <c:v>13.294301003009027</c:v>
                </c:pt>
                <c:pt idx="1549">
                  <c:v>13.937285556670009</c:v>
                </c:pt>
                <c:pt idx="1550">
                  <c:v>13.67856354531798</c:v>
                </c:pt>
                <c:pt idx="1551">
                  <c:v>13.67856354531798</c:v>
                </c:pt>
                <c:pt idx="1552">
                  <c:v>13.67856354531798</c:v>
                </c:pt>
                <c:pt idx="1553">
                  <c:v>13.952015923885828</c:v>
                </c:pt>
                <c:pt idx="1554">
                  <c:v>13.904458988482725</c:v>
                </c:pt>
                <c:pt idx="1555">
                  <c:v>13.928237456184277</c:v>
                </c:pt>
                <c:pt idx="1556">
                  <c:v>14.427585277916876</c:v>
                </c:pt>
                <c:pt idx="1557">
                  <c:v>14.368139108662998</c:v>
                </c:pt>
                <c:pt idx="1558">
                  <c:v>14.368139108662998</c:v>
                </c:pt>
                <c:pt idx="1559">
                  <c:v>14.368139108662998</c:v>
                </c:pt>
                <c:pt idx="1560">
                  <c:v>15.140939308963446</c:v>
                </c:pt>
                <c:pt idx="1561">
                  <c:v>14.861542313470206</c:v>
                </c:pt>
                <c:pt idx="1562">
                  <c:v>15.212274712068101</c:v>
                </c:pt>
                <c:pt idx="1563">
                  <c:v>15.331167050575864</c:v>
                </c:pt>
                <c:pt idx="1564">
                  <c:v>15.366834752128195</c:v>
                </c:pt>
                <c:pt idx="1565">
                  <c:v>15.366834752128195</c:v>
                </c:pt>
                <c:pt idx="1566">
                  <c:v>15.366834752128195</c:v>
                </c:pt>
                <c:pt idx="1567">
                  <c:v>16.175302653980975</c:v>
                </c:pt>
                <c:pt idx="1568">
                  <c:v>16.722207411116678</c:v>
                </c:pt>
                <c:pt idx="1569">
                  <c:v>17.471229143715576</c:v>
                </c:pt>
                <c:pt idx="1570">
                  <c:v>14.249246770155233</c:v>
                </c:pt>
                <c:pt idx="1571">
                  <c:v>15.551117876815225</c:v>
                </c:pt>
                <c:pt idx="1572">
                  <c:v>15.551117876815225</c:v>
                </c:pt>
                <c:pt idx="1573">
                  <c:v>15.551117876815225</c:v>
                </c:pt>
                <c:pt idx="1574">
                  <c:v>14.243302153229846</c:v>
                </c:pt>
                <c:pt idx="1575">
                  <c:v>14.932877716574865</c:v>
                </c:pt>
                <c:pt idx="1576">
                  <c:v>15.3133331997997</c:v>
                </c:pt>
                <c:pt idx="1577">
                  <c:v>15.039880821231852</c:v>
                </c:pt>
                <c:pt idx="1578">
                  <c:v>16.312028843264901</c:v>
                </c:pt>
                <c:pt idx="1579">
                  <c:v>16.312028843264901</c:v>
                </c:pt>
                <c:pt idx="1580">
                  <c:v>16.230753163926263</c:v>
                </c:pt>
                <c:pt idx="1581">
                  <c:v>16.372713104135528</c:v>
                </c:pt>
                <c:pt idx="1582">
                  <c:v>16.928722869955159</c:v>
                </c:pt>
                <c:pt idx="1583">
                  <c:v>16.337223119083209</c:v>
                </c:pt>
                <c:pt idx="1584">
                  <c:v>16.538333034379672</c:v>
                </c:pt>
                <c:pt idx="1585">
                  <c:v>16.561993024414551</c:v>
                </c:pt>
                <c:pt idx="1586">
                  <c:v>16.561993024414551</c:v>
                </c:pt>
                <c:pt idx="1587">
                  <c:v>16.561993024414551</c:v>
                </c:pt>
                <c:pt idx="1588">
                  <c:v>16.502843049327357</c:v>
                </c:pt>
                <c:pt idx="1589">
                  <c:v>17.153492775286498</c:v>
                </c:pt>
                <c:pt idx="1590">
                  <c:v>17.224472745391132</c:v>
                </c:pt>
                <c:pt idx="1591">
                  <c:v>17.543882610861985</c:v>
                </c:pt>
                <c:pt idx="1592">
                  <c:v>16.999702840059793</c:v>
                </c:pt>
                <c:pt idx="1593">
                  <c:v>16.999702840059793</c:v>
                </c:pt>
                <c:pt idx="1594">
                  <c:v>16.999702840059793</c:v>
                </c:pt>
                <c:pt idx="1595">
                  <c:v>15.556443447932239</c:v>
                </c:pt>
                <c:pt idx="1596">
                  <c:v>16.11245321375187</c:v>
                </c:pt>
                <c:pt idx="1597">
                  <c:v>15.603763428001994</c:v>
                </c:pt>
                <c:pt idx="1598">
                  <c:v>14.988603687095168</c:v>
                </c:pt>
                <c:pt idx="1599">
                  <c:v>14.87030373692078</c:v>
                </c:pt>
                <c:pt idx="1600">
                  <c:v>14.87030373692078</c:v>
                </c:pt>
                <c:pt idx="1601">
                  <c:v>14.87030373692078</c:v>
                </c:pt>
                <c:pt idx="1602">
                  <c:v>14.811153761833584</c:v>
                </c:pt>
                <c:pt idx="1603">
                  <c:v>15.355333532635777</c:v>
                </c:pt>
                <c:pt idx="1604">
                  <c:v>14.799323766816144</c:v>
                </c:pt>
                <c:pt idx="1605">
                  <c:v>15.035923667164926</c:v>
                </c:pt>
                <c:pt idx="1606">
                  <c:v>15.083243647234678</c:v>
                </c:pt>
                <c:pt idx="1607">
                  <c:v>15.083243647234678</c:v>
                </c:pt>
                <c:pt idx="1608">
                  <c:v>15.083243647234678</c:v>
                </c:pt>
                <c:pt idx="1609">
                  <c:v>15.148308619830594</c:v>
                </c:pt>
                <c:pt idx="1610">
                  <c:v>15.426313502740408</c:v>
                </c:pt>
                <c:pt idx="1611">
                  <c:v>14.790596721311474</c:v>
                </c:pt>
                <c:pt idx="1612">
                  <c:v>14.20086000993542</c:v>
                </c:pt>
                <c:pt idx="1613">
                  <c:v>14.342396820665673</c:v>
                </c:pt>
                <c:pt idx="1614">
                  <c:v>14.342396820665673</c:v>
                </c:pt>
                <c:pt idx="1615">
                  <c:v>14.342396820665673</c:v>
                </c:pt>
                <c:pt idx="1616">
                  <c:v>14.295217883755587</c:v>
                </c:pt>
                <c:pt idx="1617">
                  <c:v>14.023938996522604</c:v>
                </c:pt>
                <c:pt idx="1618">
                  <c:v>14.012144262295083</c:v>
                </c:pt>
                <c:pt idx="1619">
                  <c:v>13.23369180327869</c:v>
                </c:pt>
                <c:pt idx="1620">
                  <c:v>13.215999701937408</c:v>
                </c:pt>
                <c:pt idx="1621">
                  <c:v>13.215999701937408</c:v>
                </c:pt>
                <c:pt idx="1622">
                  <c:v>13.215999701937408</c:v>
                </c:pt>
                <c:pt idx="1623">
                  <c:v>12.938823447590661</c:v>
                </c:pt>
                <c:pt idx="1624">
                  <c:v>11.311150124192746</c:v>
                </c:pt>
                <c:pt idx="1625">
                  <c:v>11.358329061102832</c:v>
                </c:pt>
                <c:pt idx="1626">
                  <c:v>12.089602583209142</c:v>
                </c:pt>
                <c:pt idx="1627">
                  <c:v>12.124986785891704</c:v>
                </c:pt>
                <c:pt idx="1628">
                  <c:v>12.124986785891704</c:v>
                </c:pt>
                <c:pt idx="1629">
                  <c:v>12.124986785891704</c:v>
                </c:pt>
                <c:pt idx="1630">
                  <c:v>11.723965822155986</c:v>
                </c:pt>
                <c:pt idx="1631">
                  <c:v>12.113192051664182</c:v>
                </c:pt>
                <c:pt idx="1632">
                  <c:v>12.360881470442127</c:v>
                </c:pt>
                <c:pt idx="1633">
                  <c:v>12.089602583209142</c:v>
                </c:pt>
                <c:pt idx="1634">
                  <c:v>12.195755191256831</c:v>
                </c:pt>
                <c:pt idx="1635">
                  <c:v>12.195755191256831</c:v>
                </c:pt>
                <c:pt idx="1636">
                  <c:v>12.195755191256831</c:v>
                </c:pt>
                <c:pt idx="1637">
                  <c:v>12.160370988574268</c:v>
                </c:pt>
                <c:pt idx="1638">
                  <c:v>11.98344997516145</c:v>
                </c:pt>
                <c:pt idx="1639">
                  <c:v>12.077807848981619</c:v>
                </c:pt>
                <c:pt idx="1640">
                  <c:v>12.679339294585194</c:v>
                </c:pt>
                <c:pt idx="1641">
                  <c:v>13.059716551040633</c:v>
                </c:pt>
                <c:pt idx="1642">
                  <c:v>13.059716551040633</c:v>
                </c:pt>
                <c:pt idx="1643">
                  <c:v>13.059716551040633</c:v>
                </c:pt>
                <c:pt idx="1644">
                  <c:v>13.33032329038652</c:v>
                </c:pt>
                <c:pt idx="1645">
                  <c:v>13.283261248761148</c:v>
                </c:pt>
                <c:pt idx="1646">
                  <c:v>13.447978394449951</c:v>
                </c:pt>
                <c:pt idx="1647">
                  <c:v>13.612695540138752</c:v>
                </c:pt>
                <c:pt idx="1648">
                  <c:v>13.342088800792864</c:v>
                </c:pt>
                <c:pt idx="1649">
                  <c:v>13.342088800792864</c:v>
                </c:pt>
                <c:pt idx="1650">
                  <c:v>13.342088800792864</c:v>
                </c:pt>
                <c:pt idx="1651">
                  <c:v>13.04795104063429</c:v>
                </c:pt>
                <c:pt idx="1652">
                  <c:v>13.565633498513378</c:v>
                </c:pt>
                <c:pt idx="1653">
                  <c:v>13.636226560951437</c:v>
                </c:pt>
                <c:pt idx="1654">
                  <c:v>13.730350644202179</c:v>
                </c:pt>
                <c:pt idx="1655">
                  <c:v>13.506805946481665</c:v>
                </c:pt>
                <c:pt idx="1656">
                  <c:v>13.506805946481665</c:v>
                </c:pt>
                <c:pt idx="1657">
                  <c:v>13.506805946481665</c:v>
                </c:pt>
                <c:pt idx="1658">
                  <c:v>12.859702874132804</c:v>
                </c:pt>
                <c:pt idx="1659">
                  <c:v>12.459675520317147</c:v>
                </c:pt>
                <c:pt idx="1660">
                  <c:v>13.106778592666007</c:v>
                </c:pt>
                <c:pt idx="1661">
                  <c:v>12.84793736372646</c:v>
                </c:pt>
                <c:pt idx="1662">
                  <c:v>12.742047770069377</c:v>
                </c:pt>
                <c:pt idx="1663">
                  <c:v>12.742047770069377</c:v>
                </c:pt>
                <c:pt idx="1664">
                  <c:v>12.742047770069377</c:v>
                </c:pt>
                <c:pt idx="1665">
                  <c:v>12.84793736372646</c:v>
                </c:pt>
                <c:pt idx="1666">
                  <c:v>12.871468384539147</c:v>
                </c:pt>
                <c:pt idx="1667">
                  <c:v>13.083247571853319</c:v>
                </c:pt>
                <c:pt idx="1668">
                  <c:v>13.377385332011892</c:v>
                </c:pt>
                <c:pt idx="1669">
                  <c:v>13.353854311199205</c:v>
                </c:pt>
                <c:pt idx="1670">
                  <c:v>13.353854311199205</c:v>
                </c:pt>
                <c:pt idx="1671">
                  <c:v>13.353854311199205</c:v>
                </c:pt>
                <c:pt idx="1672">
                  <c:v>13.375071660916708</c:v>
                </c:pt>
                <c:pt idx="1673">
                  <c:v>13.761228585510104</c:v>
                </c:pt>
                <c:pt idx="1674">
                  <c:v>14.22929758501725</c:v>
                </c:pt>
                <c:pt idx="1675">
                  <c:v>14.159087235091178</c:v>
                </c:pt>
                <c:pt idx="1676">
                  <c:v>14.486735534746183</c:v>
                </c:pt>
                <c:pt idx="1677">
                  <c:v>14.486735534746183</c:v>
                </c:pt>
                <c:pt idx="1678">
                  <c:v>14.486735534746183</c:v>
                </c:pt>
                <c:pt idx="1679">
                  <c:v>14.369718284869395</c:v>
                </c:pt>
                <c:pt idx="1680">
                  <c:v>14.252701034992608</c:v>
                </c:pt>
                <c:pt idx="1681">
                  <c:v>14.627156234598324</c:v>
                </c:pt>
                <c:pt idx="1682">
                  <c:v>14.252701034992608</c:v>
                </c:pt>
                <c:pt idx="1683">
                  <c:v>13.97185963528832</c:v>
                </c:pt>
                <c:pt idx="1684">
                  <c:v>13.97185963528832</c:v>
                </c:pt>
                <c:pt idx="1685">
                  <c:v>13.97185963528832</c:v>
                </c:pt>
                <c:pt idx="1686">
                  <c:v>14.147385510103501</c:v>
                </c:pt>
                <c:pt idx="1687">
                  <c:v>14.22929758501725</c:v>
                </c:pt>
                <c:pt idx="1688">
                  <c:v>14.416525184820109</c:v>
                </c:pt>
                <c:pt idx="1689">
                  <c:v>13.995263085263677</c:v>
                </c:pt>
                <c:pt idx="1690">
                  <c:v>14.100578610152786</c:v>
                </c:pt>
                <c:pt idx="1691">
                  <c:v>14.100578610152786</c:v>
                </c:pt>
                <c:pt idx="1692">
                  <c:v>14.100578610152786</c:v>
                </c:pt>
                <c:pt idx="1693">
                  <c:v>14.504288122227699</c:v>
                </c:pt>
                <c:pt idx="1694">
                  <c:v>14.358016559881714</c:v>
                </c:pt>
                <c:pt idx="1695">
                  <c:v>14.615454509610647</c:v>
                </c:pt>
                <c:pt idx="1696">
                  <c:v>14.463332084770823</c:v>
                </c:pt>
                <c:pt idx="1697">
                  <c:v>14.510138984721539</c:v>
                </c:pt>
                <c:pt idx="1698">
                  <c:v>14.510138984721539</c:v>
                </c:pt>
                <c:pt idx="1699">
                  <c:v>14.510138984721539</c:v>
                </c:pt>
                <c:pt idx="1700">
                  <c:v>14.123982060128142</c:v>
                </c:pt>
                <c:pt idx="1701">
                  <c:v>14.369718284869395</c:v>
                </c:pt>
                <c:pt idx="1702">
                  <c:v>14.650559684573683</c:v>
                </c:pt>
                <c:pt idx="1703">
                  <c:v>15.04603837095191</c:v>
                </c:pt>
                <c:pt idx="1704">
                  <c:v>15.080988518155054</c:v>
                </c:pt>
                <c:pt idx="1705">
                  <c:v>15.080988518155054</c:v>
                </c:pt>
                <c:pt idx="1706">
                  <c:v>15.080988518155054</c:v>
                </c:pt>
                <c:pt idx="1707">
                  <c:v>15.092638567222769</c:v>
                </c:pt>
                <c:pt idx="1708">
                  <c:v>15.10428861629048</c:v>
                </c:pt>
                <c:pt idx="1709">
                  <c:v>15.162538861629049</c:v>
                </c:pt>
                <c:pt idx="1710">
                  <c:v>14.626636604514228</c:v>
                </c:pt>
                <c:pt idx="1711">
                  <c:v>14.137334543670265</c:v>
                </c:pt>
                <c:pt idx="1712">
                  <c:v>14.137334543670265</c:v>
                </c:pt>
                <c:pt idx="1713">
                  <c:v>14.137334543670265</c:v>
                </c:pt>
                <c:pt idx="1714">
                  <c:v>12.937379489695781</c:v>
                </c:pt>
                <c:pt idx="1715">
                  <c:v>12.809228949950933</c:v>
                </c:pt>
                <c:pt idx="1716">
                  <c:v>13.053879980372914</c:v>
                </c:pt>
                <c:pt idx="1717">
                  <c:v>12.459727477919529</c:v>
                </c:pt>
                <c:pt idx="1718">
                  <c:v>12.587878017664377</c:v>
                </c:pt>
                <c:pt idx="1719">
                  <c:v>12.587878017664377</c:v>
                </c:pt>
                <c:pt idx="1720">
                  <c:v>12.587878017664377</c:v>
                </c:pt>
                <c:pt idx="1721">
                  <c:v>13.018929833169775</c:v>
                </c:pt>
                <c:pt idx="1722">
                  <c:v>12.564577919528951</c:v>
                </c:pt>
                <c:pt idx="1723">
                  <c:v>12.704378508341511</c:v>
                </c:pt>
                <c:pt idx="1724">
                  <c:v>13.018929833169775</c:v>
                </c:pt>
                <c:pt idx="1725">
                  <c:v>12.995629735034347</c:v>
                </c:pt>
                <c:pt idx="1726">
                  <c:v>12.995629735034347</c:v>
                </c:pt>
                <c:pt idx="1727">
                  <c:v>12.995629735034347</c:v>
                </c:pt>
                <c:pt idx="1728">
                  <c:v>13.100480176643766</c:v>
                </c:pt>
                <c:pt idx="1729">
                  <c:v>13.275230912659469</c:v>
                </c:pt>
                <c:pt idx="1730">
                  <c:v>13.572307163886162</c:v>
                </c:pt>
                <c:pt idx="1731">
                  <c:v>13.449981648675173</c:v>
                </c:pt>
                <c:pt idx="1732">
                  <c:v>13.327656133464179</c:v>
                </c:pt>
                <c:pt idx="1733">
                  <c:v>13.393374358974357</c:v>
                </c:pt>
                <c:pt idx="1734">
                  <c:v>13.393374358974357</c:v>
                </c:pt>
                <c:pt idx="1735">
                  <c:v>13.457765581854041</c:v>
                </c:pt>
                <c:pt idx="1736">
                  <c:v>12.644094674556214</c:v>
                </c:pt>
                <c:pt idx="1737">
                  <c:v>12.655802169625247</c:v>
                </c:pt>
                <c:pt idx="1738">
                  <c:v>12.983612031558186</c:v>
                </c:pt>
                <c:pt idx="1739">
                  <c:v>13.024588264299803</c:v>
                </c:pt>
                <c:pt idx="1740">
                  <c:v>13.024588264299803</c:v>
                </c:pt>
                <c:pt idx="1741">
                  <c:v>13.024588264299803</c:v>
                </c:pt>
                <c:pt idx="1742">
                  <c:v>13.223615680473372</c:v>
                </c:pt>
                <c:pt idx="1743">
                  <c:v>13.083125739644972</c:v>
                </c:pt>
                <c:pt idx="1744">
                  <c:v>13.147516962524655</c:v>
                </c:pt>
                <c:pt idx="1745">
                  <c:v>13.311421893491124</c:v>
                </c:pt>
                <c:pt idx="1746">
                  <c:v>13.621670512820513</c:v>
                </c:pt>
                <c:pt idx="1747">
                  <c:v>13.621670512820513</c:v>
                </c:pt>
                <c:pt idx="1748">
                  <c:v>13.621670512820513</c:v>
                </c:pt>
                <c:pt idx="1749">
                  <c:v>13.873381656804733</c:v>
                </c:pt>
                <c:pt idx="1750">
                  <c:v>13.732891715976331</c:v>
                </c:pt>
                <c:pt idx="1751">
                  <c:v>13.785575443786982</c:v>
                </c:pt>
                <c:pt idx="1752">
                  <c:v>14.166069033530571</c:v>
                </c:pt>
                <c:pt idx="1753">
                  <c:v>13.926065384615384</c:v>
                </c:pt>
                <c:pt idx="1754">
                  <c:v>13.926065384615384</c:v>
                </c:pt>
                <c:pt idx="1755">
                  <c:v>13.926065384615384</c:v>
                </c:pt>
                <c:pt idx="1756">
                  <c:v>13.703622978303748</c:v>
                </c:pt>
                <c:pt idx="1757">
                  <c:v>13.832405424063117</c:v>
                </c:pt>
                <c:pt idx="1758">
                  <c:v>13.967041617357003</c:v>
                </c:pt>
                <c:pt idx="1759">
                  <c:v>14.224606508875739</c:v>
                </c:pt>
                <c:pt idx="1760">
                  <c:v>14.119239053254438</c:v>
                </c:pt>
                <c:pt idx="1761">
                  <c:v>14.119239053254438</c:v>
                </c:pt>
                <c:pt idx="1762">
                  <c:v>14.119239053254438</c:v>
                </c:pt>
                <c:pt idx="1763">
                  <c:v>14.177776528599605</c:v>
                </c:pt>
                <c:pt idx="1764">
                  <c:v>14.452650421000493</c:v>
                </c:pt>
                <c:pt idx="1765">
                  <c:v>14.652565032194158</c:v>
                </c:pt>
                <c:pt idx="1766">
                  <c:v>14.805440911342249</c:v>
                </c:pt>
                <c:pt idx="1767">
                  <c:v>14.828960277365031</c:v>
                </c:pt>
                <c:pt idx="1768">
                  <c:v>14.828960277365031</c:v>
                </c:pt>
                <c:pt idx="1769">
                  <c:v>14.828960277365031</c:v>
                </c:pt>
                <c:pt idx="1770">
                  <c:v>14.864239326399208</c:v>
                </c:pt>
                <c:pt idx="1771">
                  <c:v>14.81720059435364</c:v>
                </c:pt>
                <c:pt idx="1772">
                  <c:v>14.640805349182763</c:v>
                </c:pt>
                <c:pt idx="1773">
                  <c:v>15.328746805349182</c:v>
                </c:pt>
                <c:pt idx="1774">
                  <c:v>15.322866963843486</c:v>
                </c:pt>
                <c:pt idx="1775">
                  <c:v>15.322866963843486</c:v>
                </c:pt>
                <c:pt idx="1776">
                  <c:v>15.322866963843486</c:v>
                </c:pt>
                <c:pt idx="1777">
                  <c:v>15.169991084695393</c:v>
                </c:pt>
                <c:pt idx="1778">
                  <c:v>15.052394254581476</c:v>
                </c:pt>
                <c:pt idx="1779">
                  <c:v>15.181750767706784</c:v>
                </c:pt>
                <c:pt idx="1780">
                  <c:v>15.158231401684001</c:v>
                </c:pt>
                <c:pt idx="1781">
                  <c:v>15.052394254581476</c:v>
                </c:pt>
                <c:pt idx="1782">
                  <c:v>15.052394254581476</c:v>
                </c:pt>
                <c:pt idx="1783">
                  <c:v>15.052394254581476</c:v>
                </c:pt>
                <c:pt idx="1784">
                  <c:v>15.005355522535908</c:v>
                </c:pt>
                <c:pt idx="1785">
                  <c:v>15.334626646854877</c:v>
                </c:pt>
                <c:pt idx="1786">
                  <c:v>15.369905695889056</c:v>
                </c:pt>
                <c:pt idx="1787">
                  <c:v>15.440463793957408</c:v>
                </c:pt>
                <c:pt idx="1788">
                  <c:v>15.816773650321942</c:v>
                </c:pt>
                <c:pt idx="1789">
                  <c:v>15.816773650321942</c:v>
                </c:pt>
                <c:pt idx="1790">
                  <c:v>15.816773650321942</c:v>
                </c:pt>
                <c:pt idx="1791">
                  <c:v>15.887331748390292</c:v>
                </c:pt>
                <c:pt idx="1792">
                  <c:v>16.175443982169394</c:v>
                </c:pt>
                <c:pt idx="1793">
                  <c:v>15.957889846458643</c:v>
                </c:pt>
                <c:pt idx="1794">
                  <c:v>16.40839049504951</c:v>
                </c:pt>
                <c:pt idx="1795">
                  <c:v>16.473036732673268</c:v>
                </c:pt>
                <c:pt idx="1796">
                  <c:v>16.473036732673268</c:v>
                </c:pt>
                <c:pt idx="1797">
                  <c:v>16.473036732673268</c:v>
                </c:pt>
                <c:pt idx="1798">
                  <c:v>16.40839049504951</c:v>
                </c:pt>
                <c:pt idx="1799">
                  <c:v>16.218918249504952</c:v>
                </c:pt>
                <c:pt idx="1800">
                  <c:v>15.99418441980198</c:v>
                </c:pt>
                <c:pt idx="1801">
                  <c:v>16.35549811881188</c:v>
                </c:pt>
                <c:pt idx="1802">
                  <c:v>16.120420891089111</c:v>
                </c:pt>
                <c:pt idx="1803">
                  <c:v>16.120420891089111</c:v>
                </c:pt>
                <c:pt idx="1804">
                  <c:v>16.120420891089111</c:v>
                </c:pt>
                <c:pt idx="1805">
                  <c:v>16.261467227722775</c:v>
                </c:pt>
                <c:pt idx="1806">
                  <c:v>16.320236534653468</c:v>
                </c:pt>
                <c:pt idx="1807">
                  <c:v>16.229144108910891</c:v>
                </c:pt>
                <c:pt idx="1808">
                  <c:v>16.190944059405943</c:v>
                </c:pt>
                <c:pt idx="1809">
                  <c:v>15.116641128712871</c:v>
                </c:pt>
                <c:pt idx="1810">
                  <c:v>15.116641128712871</c:v>
                </c:pt>
                <c:pt idx="1811">
                  <c:v>15.116641128712871</c:v>
                </c:pt>
                <c:pt idx="1812">
                  <c:v>14.662942079207921</c:v>
                </c:pt>
                <c:pt idx="1813">
                  <c:v>14.886265445544556</c:v>
                </c:pt>
                <c:pt idx="1814">
                  <c:v>14.662942079207921</c:v>
                </c:pt>
                <c:pt idx="1815">
                  <c:v>14.568911188118811</c:v>
                </c:pt>
                <c:pt idx="1816">
                  <c:v>14.780480693069308</c:v>
                </c:pt>
                <c:pt idx="1817">
                  <c:v>14.780480693069308</c:v>
                </c:pt>
                <c:pt idx="1818">
                  <c:v>14.780480693069308</c:v>
                </c:pt>
                <c:pt idx="1819">
                  <c:v>14.798111485148516</c:v>
                </c:pt>
                <c:pt idx="1820">
                  <c:v>14.886265445544556</c:v>
                </c:pt>
                <c:pt idx="1821">
                  <c:v>15.027311782178218</c:v>
                </c:pt>
                <c:pt idx="1822">
                  <c:v>15.10958881188119</c:v>
                </c:pt>
                <c:pt idx="1823">
                  <c:v>15.168358118811883</c:v>
                </c:pt>
                <c:pt idx="1824">
                  <c:v>15.168358118811883</c:v>
                </c:pt>
                <c:pt idx="1825">
                  <c:v>15.086205514524865</c:v>
                </c:pt>
                <c:pt idx="1826">
                  <c:v>15.109585918266864</c:v>
                </c:pt>
                <c:pt idx="1827">
                  <c:v>15.413531166912852</c:v>
                </c:pt>
                <c:pt idx="1828">
                  <c:v>14.700428852781881</c:v>
                </c:pt>
                <c:pt idx="1829">
                  <c:v>14.723809256523881</c:v>
                </c:pt>
                <c:pt idx="1830">
                  <c:v>14.256201181683902</c:v>
                </c:pt>
                <c:pt idx="1831">
                  <c:v>14.256201181683902</c:v>
                </c:pt>
                <c:pt idx="1832">
                  <c:v>14.256201181683902</c:v>
                </c:pt>
                <c:pt idx="1833">
                  <c:v>14.396483604135893</c:v>
                </c:pt>
                <c:pt idx="1834">
                  <c:v>14.612752338749386</c:v>
                </c:pt>
                <c:pt idx="1835">
                  <c:v>14.454934613490893</c:v>
                </c:pt>
                <c:pt idx="1836">
                  <c:v>14.431554209748892</c:v>
                </c:pt>
                <c:pt idx="1837">
                  <c:v>15.051134908911868</c:v>
                </c:pt>
                <c:pt idx="1838">
                  <c:v>15.051134908911868</c:v>
                </c:pt>
                <c:pt idx="1839">
                  <c:v>15.051134908911868</c:v>
                </c:pt>
                <c:pt idx="1840">
                  <c:v>15.074515312653867</c:v>
                </c:pt>
                <c:pt idx="1841">
                  <c:v>14.677048449039882</c:v>
                </c:pt>
                <c:pt idx="1842">
                  <c:v>14.96930349581487</c:v>
                </c:pt>
                <c:pt idx="1843">
                  <c:v>14.770570064007879</c:v>
                </c:pt>
                <c:pt idx="1844">
                  <c:v>15.027754505169868</c:v>
                </c:pt>
                <c:pt idx="1845">
                  <c:v>15.027754505169868</c:v>
                </c:pt>
                <c:pt idx="1846">
                  <c:v>15.027754505169868</c:v>
                </c:pt>
                <c:pt idx="1847">
                  <c:v>15.109585918266864</c:v>
                </c:pt>
                <c:pt idx="1848">
                  <c:v>15.483672378138847</c:v>
                </c:pt>
                <c:pt idx="1849">
                  <c:v>15.471982176267847</c:v>
                </c:pt>
                <c:pt idx="1850">
                  <c:v>15.565503791235848</c:v>
                </c:pt>
                <c:pt idx="1851">
                  <c:v>15.623954800590843</c:v>
                </c:pt>
                <c:pt idx="1852">
                  <c:v>15.623954800590843</c:v>
                </c:pt>
                <c:pt idx="1853">
                  <c:v>15.623954800590843</c:v>
                </c:pt>
                <c:pt idx="1854">
                  <c:v>15.401840965041853</c:v>
                </c:pt>
                <c:pt idx="1855">
                  <c:v>15.612264598719843</c:v>
                </c:pt>
                <c:pt idx="1856">
                  <c:v>15.784806598603007</c:v>
                </c:pt>
                <c:pt idx="1857">
                  <c:v>15.924856638664549</c:v>
                </c:pt>
                <c:pt idx="1858">
                  <c:v>15.621414885197874</c:v>
                </c:pt>
                <c:pt idx="1859">
                  <c:v>15.621414885197874</c:v>
                </c:pt>
                <c:pt idx="1860">
                  <c:v>15.621414885197874</c:v>
                </c:pt>
                <c:pt idx="1861">
                  <c:v>15.720616996908134</c:v>
                </c:pt>
                <c:pt idx="1862">
                  <c:v>15.897196755752397</c:v>
                </c:pt>
                <c:pt idx="1863">
                  <c:v>15.889844128649163</c:v>
                </c:pt>
                <c:pt idx="1864">
                  <c:v>16.076577515397886</c:v>
                </c:pt>
                <c:pt idx="1865">
                  <c:v>16.181615045444044</c:v>
                </c:pt>
                <c:pt idx="1866">
                  <c:v>16.181615045444044</c:v>
                </c:pt>
                <c:pt idx="1867">
                  <c:v>16.181615045444044</c:v>
                </c:pt>
                <c:pt idx="1868">
                  <c:v>15.949715520775472</c:v>
                </c:pt>
                <c:pt idx="1869">
                  <c:v>16.193285882115838</c:v>
                </c:pt>
                <c:pt idx="1870">
                  <c:v>16.374183850528663</c:v>
                </c:pt>
                <c:pt idx="1871">
                  <c:v>16.309994248833792</c:v>
                </c:pt>
                <c:pt idx="1872">
                  <c:v>16.309994248833792</c:v>
                </c:pt>
                <c:pt idx="1873">
                  <c:v>16.309994248833792</c:v>
                </c:pt>
                <c:pt idx="1874">
                  <c:v>16.309994248833792</c:v>
                </c:pt>
                <c:pt idx="1875">
                  <c:v>16.345006758849177</c:v>
                </c:pt>
                <c:pt idx="1876">
                  <c:v>16.146602535428659</c:v>
                </c:pt>
                <c:pt idx="1877">
                  <c:v>16.60176516562867</c:v>
                </c:pt>
                <c:pt idx="1878">
                  <c:v>16.578423492285079</c:v>
                </c:pt>
                <c:pt idx="1879">
                  <c:v>17.010244449141503</c:v>
                </c:pt>
                <c:pt idx="1880">
                  <c:v>17.010244449141503</c:v>
                </c:pt>
                <c:pt idx="1881">
                  <c:v>17.010244449141503</c:v>
                </c:pt>
                <c:pt idx="1882">
                  <c:v>17.161965325874842</c:v>
                </c:pt>
                <c:pt idx="1883">
                  <c:v>16.560917237277387</c:v>
                </c:pt>
                <c:pt idx="1884">
                  <c:v>16.421368973588084</c:v>
                </c:pt>
                <c:pt idx="1885">
                  <c:v>15.840081576292931</c:v>
                </c:pt>
                <c:pt idx="1886">
                  <c:v>14.979776228296105</c:v>
                </c:pt>
                <c:pt idx="1887">
                  <c:v>14.979776228296105</c:v>
                </c:pt>
                <c:pt idx="1888">
                  <c:v>14.979776228296105</c:v>
                </c:pt>
                <c:pt idx="1889">
                  <c:v>14.700758277594431</c:v>
                </c:pt>
                <c:pt idx="1890">
                  <c:v>14.991401976242008</c:v>
                </c:pt>
                <c:pt idx="1891">
                  <c:v>15.084407959809232</c:v>
                </c:pt>
                <c:pt idx="1892">
                  <c:v>15.061156463917426</c:v>
                </c:pt>
                <c:pt idx="1893">
                  <c:v>15.049530715971523</c:v>
                </c:pt>
                <c:pt idx="1894">
                  <c:v>15.049530715971523</c:v>
                </c:pt>
                <c:pt idx="1895">
                  <c:v>15.049530715971523</c:v>
                </c:pt>
                <c:pt idx="1896">
                  <c:v>15.130910951592844</c:v>
                </c:pt>
                <c:pt idx="1897">
                  <c:v>14.851893000891174</c:v>
                </c:pt>
                <c:pt idx="1898">
                  <c:v>14.92164748856659</c:v>
                </c:pt>
                <c:pt idx="1899">
                  <c:v>15.107659455701038</c:v>
                </c:pt>
                <c:pt idx="1900">
                  <c:v>15.299484296808437</c:v>
                </c:pt>
                <c:pt idx="1901">
                  <c:v>15.299484296808437</c:v>
                </c:pt>
                <c:pt idx="1902">
                  <c:v>15.299484296808437</c:v>
                </c:pt>
                <c:pt idx="1903">
                  <c:v>15.316922918727293</c:v>
                </c:pt>
                <c:pt idx="1904">
                  <c:v>15.468057642024032</c:v>
                </c:pt>
                <c:pt idx="1905">
                  <c:v>15.543625003672402</c:v>
                </c:pt>
                <c:pt idx="1906">
                  <c:v>15.642443861212579</c:v>
                </c:pt>
                <c:pt idx="1907">
                  <c:v>15.293671422835486</c:v>
                </c:pt>
                <c:pt idx="1908">
                  <c:v>15.293671422835486</c:v>
                </c:pt>
                <c:pt idx="1909">
                  <c:v>15.293671422835486</c:v>
                </c:pt>
                <c:pt idx="1910">
                  <c:v>15.555250751618306</c:v>
                </c:pt>
                <c:pt idx="1911">
                  <c:v>15.433180398186325</c:v>
                </c:pt>
                <c:pt idx="1912">
                  <c:v>15.514560633807648</c:v>
                </c:pt>
                <c:pt idx="1913">
                  <c:v>15.468057642024032</c:v>
                </c:pt>
                <c:pt idx="1914">
                  <c:v>15.549437877645353</c:v>
                </c:pt>
                <c:pt idx="1915">
                  <c:v>15.468997213670551</c:v>
                </c:pt>
                <c:pt idx="1916">
                  <c:v>15.468997213670551</c:v>
                </c:pt>
                <c:pt idx="1917">
                  <c:v>15.364906765129964</c:v>
                </c:pt>
                <c:pt idx="1918">
                  <c:v>15.497911227154047</c:v>
                </c:pt>
                <c:pt idx="1919">
                  <c:v>15.740788940415417</c:v>
                </c:pt>
                <c:pt idx="1920">
                  <c:v>15.8795762051362</c:v>
                </c:pt>
                <c:pt idx="1921">
                  <c:v>15.839096586259304</c:v>
                </c:pt>
                <c:pt idx="1922">
                  <c:v>15.839096586259304</c:v>
                </c:pt>
                <c:pt idx="1923">
                  <c:v>15.839096586259304</c:v>
                </c:pt>
                <c:pt idx="1924">
                  <c:v>15.897040269280232</c:v>
                </c:pt>
                <c:pt idx="1925">
                  <c:v>16.047393139394412</c:v>
                </c:pt>
                <c:pt idx="1926">
                  <c:v>16.03571187794708</c:v>
                </c:pt>
                <c:pt idx="1927">
                  <c:v>16.081974299520674</c:v>
                </c:pt>
                <c:pt idx="1928">
                  <c:v>16.272806788511748</c:v>
                </c:pt>
                <c:pt idx="1929">
                  <c:v>16.272806788511748</c:v>
                </c:pt>
                <c:pt idx="1930">
                  <c:v>16.272806788511748</c:v>
                </c:pt>
                <c:pt idx="1931">
                  <c:v>16.255458380421651</c:v>
                </c:pt>
                <c:pt idx="1932">
                  <c:v>16.070408694127277</c:v>
                </c:pt>
                <c:pt idx="1933">
                  <c:v>16.162933537274466</c:v>
                </c:pt>
                <c:pt idx="1934">
                  <c:v>15.821748178169205</c:v>
                </c:pt>
                <c:pt idx="1935">
                  <c:v>16.122453918397568</c:v>
                </c:pt>
                <c:pt idx="1936">
                  <c:v>16.122453918397568</c:v>
                </c:pt>
                <c:pt idx="1937">
                  <c:v>16.122453918397568</c:v>
                </c:pt>
                <c:pt idx="1938">
                  <c:v>16.214978761544756</c:v>
                </c:pt>
                <c:pt idx="1939">
                  <c:v>15.943187034799891</c:v>
                </c:pt>
                <c:pt idx="1940">
                  <c:v>15.966318245586686</c:v>
                </c:pt>
                <c:pt idx="1941">
                  <c:v>15.411169186703557</c:v>
                </c:pt>
                <c:pt idx="1942">
                  <c:v>15.654046899964927</c:v>
                </c:pt>
                <c:pt idx="1943">
                  <c:v>15.654046899964927</c:v>
                </c:pt>
                <c:pt idx="1944">
                  <c:v>15.654046899964927</c:v>
                </c:pt>
                <c:pt idx="1945">
                  <c:v>15.468842858807989</c:v>
                </c:pt>
                <c:pt idx="1946">
                  <c:v>15.284346782966823</c:v>
                </c:pt>
                <c:pt idx="1947">
                  <c:v>15.238222764006526</c:v>
                </c:pt>
                <c:pt idx="1948">
                  <c:v>15.468842858807989</c:v>
                </c:pt>
                <c:pt idx="1949">
                  <c:v>15.491904868288135</c:v>
                </c:pt>
                <c:pt idx="1950">
                  <c:v>15.491904868288135</c:v>
                </c:pt>
                <c:pt idx="1951">
                  <c:v>15.491904868288135</c:v>
                </c:pt>
                <c:pt idx="1952">
                  <c:v>15.572621901468645</c:v>
                </c:pt>
                <c:pt idx="1953">
                  <c:v>15.572621901468645</c:v>
                </c:pt>
                <c:pt idx="1954">
                  <c:v>15.411187835107624</c:v>
                </c:pt>
                <c:pt idx="1955">
                  <c:v>15.030664678685213</c:v>
                </c:pt>
                <c:pt idx="1956">
                  <c:v>15.249753768746601</c:v>
                </c:pt>
                <c:pt idx="1957">
                  <c:v>15.249753768746601</c:v>
                </c:pt>
                <c:pt idx="1958">
                  <c:v>15.249753768746601</c:v>
                </c:pt>
                <c:pt idx="1959">
                  <c:v>15.16903673556609</c:v>
                </c:pt>
                <c:pt idx="1960">
                  <c:v>15.226691759266455</c:v>
                </c:pt>
                <c:pt idx="1961">
                  <c:v>14.892292621804335</c:v>
                </c:pt>
                <c:pt idx="1962">
                  <c:v>14.805810086253789</c:v>
                </c:pt>
                <c:pt idx="1963">
                  <c:v>14.926885636024558</c:v>
                </c:pt>
                <c:pt idx="1964">
                  <c:v>14.926885636024558</c:v>
                </c:pt>
                <c:pt idx="1965">
                  <c:v>14.926885636024558</c:v>
                </c:pt>
                <c:pt idx="1966">
                  <c:v>15.071023195275469</c:v>
                </c:pt>
                <c:pt idx="1967">
                  <c:v>14.961478650244775</c:v>
                </c:pt>
                <c:pt idx="1968">
                  <c:v>15.024899176315177</c:v>
                </c:pt>
                <c:pt idx="1969">
                  <c:v>14.823106593363899</c:v>
                </c:pt>
                <c:pt idx="1970">
                  <c:v>14.932651138394593</c:v>
                </c:pt>
                <c:pt idx="1971">
                  <c:v>14.932651138394593</c:v>
                </c:pt>
                <c:pt idx="1972">
                  <c:v>14.932651138394593</c:v>
                </c:pt>
                <c:pt idx="1973">
                  <c:v>14.921120133654519</c:v>
                </c:pt>
                <c:pt idx="1974">
                  <c:v>15.203629749786311</c:v>
                </c:pt>
                <c:pt idx="1975">
                  <c:v>15.197864247416273</c:v>
                </c:pt>
                <c:pt idx="1976">
                  <c:v>15.428140456095379</c:v>
                </c:pt>
                <c:pt idx="1977">
                  <c:v>15.720970810863099</c:v>
                </c:pt>
                <c:pt idx="1978">
                  <c:v>15.720970810863099</c:v>
                </c:pt>
                <c:pt idx="1979">
                  <c:v>15.720970810863099</c:v>
                </c:pt>
                <c:pt idx="1980">
                  <c:v>15.743937897511552</c:v>
                </c:pt>
                <c:pt idx="1981">
                  <c:v>15.807097385794782</c:v>
                </c:pt>
                <c:pt idx="1982">
                  <c:v>15.732454354187325</c:v>
                </c:pt>
                <c:pt idx="1983">
                  <c:v>15.425269570264323</c:v>
                </c:pt>
                <c:pt idx="1984">
                  <c:v>15.043441754733864</c:v>
                </c:pt>
                <c:pt idx="1985">
                  <c:v>15.043441754733864</c:v>
                </c:pt>
                <c:pt idx="1986">
                  <c:v>15.043441754733864</c:v>
                </c:pt>
                <c:pt idx="1987">
                  <c:v>15.186986046286668</c:v>
                </c:pt>
                <c:pt idx="1988">
                  <c:v>14.957315179802183</c:v>
                </c:pt>
                <c:pt idx="1989">
                  <c:v>15.054925298058089</c:v>
                </c:pt>
                <c:pt idx="1990">
                  <c:v>15.089375928030764</c:v>
                </c:pt>
                <c:pt idx="1991">
                  <c:v>15.192727817948782</c:v>
                </c:pt>
                <c:pt idx="1992">
                  <c:v>15.192727817948782</c:v>
                </c:pt>
                <c:pt idx="1993">
                  <c:v>15.192727817948782</c:v>
                </c:pt>
                <c:pt idx="1994">
                  <c:v>15.181244274624556</c:v>
                </c:pt>
                <c:pt idx="1995">
                  <c:v>15.319046794515248</c:v>
                </c:pt>
                <c:pt idx="1996">
                  <c:v>15.146793644651883</c:v>
                </c:pt>
                <c:pt idx="1997">
                  <c:v>15.060667069720202</c:v>
                </c:pt>
                <c:pt idx="1998">
                  <c:v>14.997507581436967</c:v>
                </c:pt>
                <c:pt idx="1999">
                  <c:v>14.997507581436967</c:v>
                </c:pt>
                <c:pt idx="2000">
                  <c:v>14.997507581436967</c:v>
                </c:pt>
                <c:pt idx="2001">
                  <c:v>14.773578486614593</c:v>
                </c:pt>
                <c:pt idx="2002">
                  <c:v>14.058727914681629</c:v>
                </c:pt>
                <c:pt idx="2003">
                  <c:v>14.113274745471694</c:v>
                </c:pt>
                <c:pt idx="2004">
                  <c:v>14.337318675727312</c:v>
                </c:pt>
                <c:pt idx="2005">
                  <c:v>14.256819037024497</c:v>
                </c:pt>
                <c:pt idx="2006">
                  <c:v>14.223865871430363</c:v>
                </c:pt>
                <c:pt idx="2007">
                  <c:v>14.223865871430363</c:v>
                </c:pt>
                <c:pt idx="2008">
                  <c:v>14.464462877713117</c:v>
                </c:pt>
                <c:pt idx="2009">
                  <c:v>14.418634876516402</c:v>
                </c:pt>
                <c:pt idx="2010">
                  <c:v>14.504562378760244</c:v>
                </c:pt>
                <c:pt idx="2011">
                  <c:v>14.315521873823792</c:v>
                </c:pt>
                <c:pt idx="2012">
                  <c:v>14.573304380555314</c:v>
                </c:pt>
                <c:pt idx="2013">
                  <c:v>14.573304380555314</c:v>
                </c:pt>
                <c:pt idx="2014">
                  <c:v>14.573304380555314</c:v>
                </c:pt>
                <c:pt idx="2015">
                  <c:v>14.567575880405723</c:v>
                </c:pt>
                <c:pt idx="2016">
                  <c:v>14.796715886389297</c:v>
                </c:pt>
                <c:pt idx="2017">
                  <c:v>14.785258886090121</c:v>
                </c:pt>
                <c:pt idx="2018">
                  <c:v>15.002941891774519</c:v>
                </c:pt>
                <c:pt idx="2019">
                  <c:v>14.934199889979444</c:v>
                </c:pt>
                <c:pt idx="2020">
                  <c:v>14.934199889979444</c:v>
                </c:pt>
                <c:pt idx="2021">
                  <c:v>14.934199889979444</c:v>
                </c:pt>
                <c:pt idx="2022">
                  <c:v>14.819629886987657</c:v>
                </c:pt>
                <c:pt idx="2023">
                  <c:v>14.785258886090121</c:v>
                </c:pt>
                <c:pt idx="2024">
                  <c:v>15.106054894467125</c:v>
                </c:pt>
                <c:pt idx="2025">
                  <c:v>15.174796896262194</c:v>
                </c:pt>
                <c:pt idx="2026">
                  <c:v>15.24353889805727</c:v>
                </c:pt>
                <c:pt idx="2027">
                  <c:v>15.24353889805727</c:v>
                </c:pt>
                <c:pt idx="2028">
                  <c:v>15.24353889805727</c:v>
                </c:pt>
                <c:pt idx="2029">
                  <c:v>15.186253896561375</c:v>
                </c:pt>
                <c:pt idx="2030">
                  <c:v>15.174796896262194</c:v>
                </c:pt>
                <c:pt idx="2031">
                  <c:v>15.014398892073697</c:v>
                </c:pt>
                <c:pt idx="2032">
                  <c:v>14.670688883098334</c:v>
                </c:pt>
                <c:pt idx="2033">
                  <c:v>14.556118880106547</c:v>
                </c:pt>
                <c:pt idx="2034">
                  <c:v>14.556118880106547</c:v>
                </c:pt>
                <c:pt idx="2035">
                  <c:v>14.556118880106547</c:v>
                </c:pt>
                <c:pt idx="2036">
                  <c:v>14.762344885491762</c:v>
                </c:pt>
                <c:pt idx="2037">
                  <c:v>14.713232564076627</c:v>
                </c:pt>
                <c:pt idx="2038">
                  <c:v>14.850472199342011</c:v>
                </c:pt>
                <c:pt idx="2039">
                  <c:v>14.833317244933841</c:v>
                </c:pt>
                <c:pt idx="2040">
                  <c:v>14.930528653246821</c:v>
                </c:pt>
                <c:pt idx="2041">
                  <c:v>14.930528653246821</c:v>
                </c:pt>
                <c:pt idx="2042">
                  <c:v>14.930528653246821</c:v>
                </c:pt>
                <c:pt idx="2043">
                  <c:v>14.856190517478071</c:v>
                </c:pt>
                <c:pt idx="2044">
                  <c:v>14.964838562063171</c:v>
                </c:pt>
                <c:pt idx="2045">
                  <c:v>14.999148470879515</c:v>
                </c:pt>
                <c:pt idx="2046">
                  <c:v>14.4730632023622</c:v>
                </c:pt>
                <c:pt idx="2047">
                  <c:v>14.701795927804513</c:v>
                </c:pt>
                <c:pt idx="2048">
                  <c:v>14.701795927804513</c:v>
                </c:pt>
                <c:pt idx="2049">
                  <c:v>14.701795927804513</c:v>
                </c:pt>
                <c:pt idx="2050">
                  <c:v>14.633176110171819</c:v>
                </c:pt>
                <c:pt idx="2051">
                  <c:v>14.53024638372278</c:v>
                </c:pt>
                <c:pt idx="2052">
                  <c:v>14.290077022008353</c:v>
                </c:pt>
                <c:pt idx="2053">
                  <c:v>13.486653323892238</c:v>
                </c:pt>
                <c:pt idx="2054">
                  <c:v>13.398019392783342</c:v>
                </c:pt>
                <c:pt idx="2055">
                  <c:v>13.398019392783342</c:v>
                </c:pt>
                <c:pt idx="2056">
                  <c:v>13.398019392783342</c:v>
                </c:pt>
                <c:pt idx="2057">
                  <c:v>13.446625096939831</c:v>
                </c:pt>
                <c:pt idx="2058">
                  <c:v>13.283653030062187</c:v>
                </c:pt>
                <c:pt idx="2059">
                  <c:v>13.317962938878534</c:v>
                </c:pt>
                <c:pt idx="2060">
                  <c:v>13.398019392783342</c:v>
                </c:pt>
                <c:pt idx="2061">
                  <c:v>13.68393529958623</c:v>
                </c:pt>
                <c:pt idx="2062">
                  <c:v>13.68393529958623</c:v>
                </c:pt>
                <c:pt idx="2063">
                  <c:v>13.68393529958623</c:v>
                </c:pt>
                <c:pt idx="2064">
                  <c:v>13.45520257414392</c:v>
                </c:pt>
                <c:pt idx="2065">
                  <c:v>13.45520257414392</c:v>
                </c:pt>
                <c:pt idx="2066">
                  <c:v>13.572542462295823</c:v>
                </c:pt>
                <c:pt idx="2067">
                  <c:v>13.45520257414392</c:v>
                </c:pt>
                <c:pt idx="2068">
                  <c:v>13.805482334699303</c:v>
                </c:pt>
                <c:pt idx="2069">
                  <c:v>13.805482334699303</c:v>
                </c:pt>
                <c:pt idx="2070">
                  <c:v>13.805482334699303</c:v>
                </c:pt>
                <c:pt idx="2071">
                  <c:v>13.856931337188865</c:v>
                </c:pt>
                <c:pt idx="2072">
                  <c:v>14.034144567986248</c:v>
                </c:pt>
                <c:pt idx="2073">
                  <c:v>13.956971064251903</c:v>
                </c:pt>
                <c:pt idx="2074">
                  <c:v>14.171341907958414</c:v>
                </c:pt>
                <c:pt idx="2075">
                  <c:v>14.301450718698685</c:v>
                </c:pt>
                <c:pt idx="2076">
                  <c:v>14.301450718698685</c:v>
                </c:pt>
                <c:pt idx="2077">
                  <c:v>14.301450718698685</c:v>
                </c:pt>
                <c:pt idx="2078">
                  <c:v>14.325688915427101</c:v>
                </c:pt>
                <c:pt idx="2079">
                  <c:v>14.502902146224486</c:v>
                </c:pt>
                <c:pt idx="2080">
                  <c:v>14.468602811231442</c:v>
                </c:pt>
                <c:pt idx="2081">
                  <c:v>14.308539247930582</c:v>
                </c:pt>
                <c:pt idx="2082">
                  <c:v>14.35427169458797</c:v>
                </c:pt>
                <c:pt idx="2083">
                  <c:v>14.35427169458797</c:v>
                </c:pt>
                <c:pt idx="2084">
                  <c:v>14.35427169458797</c:v>
                </c:pt>
                <c:pt idx="2085">
                  <c:v>14.617233262867957</c:v>
                </c:pt>
                <c:pt idx="2086">
                  <c:v>14.845895496154901</c:v>
                </c:pt>
                <c:pt idx="2087">
                  <c:v>14.788729937833168</c:v>
                </c:pt>
                <c:pt idx="2088">
                  <c:v>15.268920627735751</c:v>
                </c:pt>
                <c:pt idx="2089">
                  <c:v>15.463283526029652</c:v>
                </c:pt>
                <c:pt idx="2090">
                  <c:v>15.463283526029652</c:v>
                </c:pt>
                <c:pt idx="2091">
                  <c:v>15.463283526029652</c:v>
                </c:pt>
                <c:pt idx="2092">
                  <c:v>15.383251744379221</c:v>
                </c:pt>
                <c:pt idx="2093">
                  <c:v>15.394684856043572</c:v>
                </c:pt>
                <c:pt idx="2094">
                  <c:v>15.31465307439314</c:v>
                </c:pt>
                <c:pt idx="2095">
                  <c:v>15.486149749358349</c:v>
                </c:pt>
                <c:pt idx="2096">
                  <c:v>15.737678205973991</c:v>
                </c:pt>
                <c:pt idx="2097">
                  <c:v>15.737678205973991</c:v>
                </c:pt>
                <c:pt idx="2098">
                  <c:v>15.67127036111764</c:v>
                </c:pt>
                <c:pt idx="2099">
                  <c:v>15.614346022719101</c:v>
                </c:pt>
                <c:pt idx="2100">
                  <c:v>15.193105918569916</c:v>
                </c:pt>
                <c:pt idx="2101">
                  <c:v>15.164643749370647</c:v>
                </c:pt>
                <c:pt idx="2102">
                  <c:v>15.250030256968451</c:v>
                </c:pt>
                <c:pt idx="2103">
                  <c:v>15.272799992327871</c:v>
                </c:pt>
                <c:pt idx="2104">
                  <c:v>15.272799992327871</c:v>
                </c:pt>
                <c:pt idx="2105">
                  <c:v>15.272799992327871</c:v>
                </c:pt>
                <c:pt idx="2106">
                  <c:v>15.113411844811964</c:v>
                </c:pt>
                <c:pt idx="2107">
                  <c:v>15.352494066085823</c:v>
                </c:pt>
                <c:pt idx="2108">
                  <c:v>15.432188139843777</c:v>
                </c:pt>
                <c:pt idx="2109">
                  <c:v>15.67127036111764</c:v>
                </c:pt>
                <c:pt idx="2110">
                  <c:v>15.711117397996617</c:v>
                </c:pt>
                <c:pt idx="2111">
                  <c:v>15.711117397996617</c:v>
                </c:pt>
                <c:pt idx="2112">
                  <c:v>15.711117397996617</c:v>
                </c:pt>
                <c:pt idx="2113">
                  <c:v>15.739579567195886</c:v>
                </c:pt>
                <c:pt idx="2114">
                  <c:v>15.51188221360173</c:v>
                </c:pt>
                <c:pt idx="2115">
                  <c:v>15.523267081281439</c:v>
                </c:pt>
                <c:pt idx="2116">
                  <c:v>15.705424964156762</c:v>
                </c:pt>
                <c:pt idx="2117">
                  <c:v>15.386648669124948</c:v>
                </c:pt>
                <c:pt idx="2118">
                  <c:v>15.386648669124948</c:v>
                </c:pt>
                <c:pt idx="2119">
                  <c:v>15.386648669124948</c:v>
                </c:pt>
                <c:pt idx="2120">
                  <c:v>15.329724330726409</c:v>
                </c:pt>
                <c:pt idx="2121">
                  <c:v>15.466342742882903</c:v>
                </c:pt>
                <c:pt idx="2122">
                  <c:v>15.454957875203192</c:v>
                </c:pt>
                <c:pt idx="2123">
                  <c:v>15.819273640953838</c:v>
                </c:pt>
                <c:pt idx="2124">
                  <c:v>16.206359142063899</c:v>
                </c:pt>
                <c:pt idx="2125">
                  <c:v>16.206359142063899</c:v>
                </c:pt>
                <c:pt idx="2126">
                  <c:v>16.206359142063899</c:v>
                </c:pt>
                <c:pt idx="2127">
                  <c:v>16.525135437095717</c:v>
                </c:pt>
                <c:pt idx="2128">
                  <c:v>16.103895332946529</c:v>
                </c:pt>
                <c:pt idx="2129">
                  <c:v>16.451641378650987</c:v>
                </c:pt>
                <c:pt idx="2130">
                  <c:v>16.008996319135719</c:v>
                </c:pt>
                <c:pt idx="2131">
                  <c:v>16.610539605143646</c:v>
                </c:pt>
                <c:pt idx="2132">
                  <c:v>16.610539605143646</c:v>
                </c:pt>
                <c:pt idx="2133">
                  <c:v>16.610539605143646</c:v>
                </c:pt>
                <c:pt idx="2134">
                  <c:v>16.689988718389984</c:v>
                </c:pt>
                <c:pt idx="2135">
                  <c:v>17.700127443950482</c:v>
                </c:pt>
                <c:pt idx="2136">
                  <c:v>17.32558162436063</c:v>
                </c:pt>
                <c:pt idx="2137">
                  <c:v>17.495829724174197</c:v>
                </c:pt>
                <c:pt idx="2138">
                  <c:v>17.552579090778721</c:v>
                </c:pt>
                <c:pt idx="2139">
                  <c:v>17.552579090778721</c:v>
                </c:pt>
                <c:pt idx="2140">
                  <c:v>17.552579090778721</c:v>
                </c:pt>
                <c:pt idx="2141">
                  <c:v>16.349492518762847</c:v>
                </c:pt>
                <c:pt idx="2142">
                  <c:v>16.599189731822747</c:v>
                </c:pt>
                <c:pt idx="2143">
                  <c:v>16.996435298054404</c:v>
                </c:pt>
                <c:pt idx="2144">
                  <c:v>16.338142645441945</c:v>
                </c:pt>
                <c:pt idx="2145">
                  <c:v>16.406241885367368</c:v>
                </c:pt>
                <c:pt idx="2146">
                  <c:v>16.406241885367368</c:v>
                </c:pt>
                <c:pt idx="2147">
                  <c:v>16.406241885367368</c:v>
                </c:pt>
                <c:pt idx="2148">
                  <c:v>16.145194798986566</c:v>
                </c:pt>
                <c:pt idx="2149">
                  <c:v>16.712688465031789</c:v>
                </c:pt>
                <c:pt idx="2150">
                  <c:v>16.383542138725563</c:v>
                </c:pt>
                <c:pt idx="2151">
                  <c:v>16.497040871934605</c:v>
                </c:pt>
                <c:pt idx="2152">
                  <c:v>16.769437831636314</c:v>
                </c:pt>
                <c:pt idx="2153">
                  <c:v>16.769437831636314</c:v>
                </c:pt>
                <c:pt idx="2154">
                  <c:v>16.769437831636314</c:v>
                </c:pt>
                <c:pt idx="2155">
                  <c:v>16.735388211673598</c:v>
                </c:pt>
                <c:pt idx="2156">
                  <c:v>16.417591758688275</c:v>
                </c:pt>
                <c:pt idx="2157">
                  <c:v>16.377867202065111</c:v>
                </c:pt>
                <c:pt idx="2158">
                  <c:v>16.077095559061142</c:v>
                </c:pt>
                <c:pt idx="2159">
                  <c:v>15.77155079351528</c:v>
                </c:pt>
                <c:pt idx="2160">
                  <c:v>15.77155079351528</c:v>
                </c:pt>
                <c:pt idx="2161">
                  <c:v>15.77155079351528</c:v>
                </c:pt>
                <c:pt idx="2162">
                  <c:v>15.951732737603992</c:v>
                </c:pt>
                <c:pt idx="2163">
                  <c:v>16.120653310187162</c:v>
                </c:pt>
                <c:pt idx="2164">
                  <c:v>16.075607824164983</c:v>
                </c:pt>
                <c:pt idx="2165">
                  <c:v>16.27831251126479</c:v>
                </c:pt>
                <c:pt idx="2166">
                  <c:v>16.176960167714885</c:v>
                </c:pt>
                <c:pt idx="2167">
                  <c:v>16.176960167714885</c:v>
                </c:pt>
                <c:pt idx="2168">
                  <c:v>16.176960167714885</c:v>
                </c:pt>
                <c:pt idx="2169">
                  <c:v>16.492278569870134</c:v>
                </c:pt>
                <c:pt idx="2170">
                  <c:v>16.255789768253699</c:v>
                </c:pt>
                <c:pt idx="2171">
                  <c:v>16.503539941375681</c:v>
                </c:pt>
                <c:pt idx="2172">
                  <c:v>15.861641765559638</c:v>
                </c:pt>
                <c:pt idx="2173">
                  <c:v>15.58010747792102</c:v>
                </c:pt>
                <c:pt idx="2174">
                  <c:v>15.58010747792102</c:v>
                </c:pt>
                <c:pt idx="2175">
                  <c:v>15.58010747792102</c:v>
                </c:pt>
                <c:pt idx="2176">
                  <c:v>15.58010747792102</c:v>
                </c:pt>
                <c:pt idx="2177">
                  <c:v>15.794073536526367</c:v>
                </c:pt>
                <c:pt idx="2178">
                  <c:v>15.917948623087357</c:v>
                </c:pt>
                <c:pt idx="2179">
                  <c:v>16.01930096663726</c:v>
                </c:pt>
                <c:pt idx="2180">
                  <c:v>16.165698796209345</c:v>
                </c:pt>
                <c:pt idx="2181">
                  <c:v>16.165698796209345</c:v>
                </c:pt>
                <c:pt idx="2182">
                  <c:v>16.165698796209345</c:v>
                </c:pt>
                <c:pt idx="2183">
                  <c:v>16.379664854814688</c:v>
                </c:pt>
                <c:pt idx="2184">
                  <c:v>16.222005653737064</c:v>
                </c:pt>
                <c:pt idx="2185">
                  <c:v>16.537324055892313</c:v>
                </c:pt>
                <c:pt idx="2186">
                  <c:v>16.469755826859046</c:v>
                </c:pt>
                <c:pt idx="2187">
                  <c:v>16.661199142453306</c:v>
                </c:pt>
                <c:pt idx="2188">
                  <c:v>16.661199142453306</c:v>
                </c:pt>
                <c:pt idx="2189">
                  <c:v>16.661199142453306</c:v>
                </c:pt>
                <c:pt idx="2190">
                  <c:v>16.613054269431768</c:v>
                </c:pt>
                <c:pt idx="2191">
                  <c:v>16.613054269431768</c:v>
                </c:pt>
                <c:pt idx="2192">
                  <c:v>17.118351628082955</c:v>
                </c:pt>
                <c:pt idx="2193">
                  <c:v>17.230639930005442</c:v>
                </c:pt>
                <c:pt idx="2194">
                  <c:v>17.140809288467455</c:v>
                </c:pt>
                <c:pt idx="2195">
                  <c:v>17.140809288467455</c:v>
                </c:pt>
                <c:pt idx="2196">
                  <c:v>17.140809288467455</c:v>
                </c:pt>
                <c:pt idx="2197">
                  <c:v>17.006063326160469</c:v>
                </c:pt>
                <c:pt idx="2198">
                  <c:v>17.601191326349642</c:v>
                </c:pt>
                <c:pt idx="2199">
                  <c:v>17.623648986734139</c:v>
                </c:pt>
                <c:pt idx="2200">
                  <c:v>18.117717515193078</c:v>
                </c:pt>
                <c:pt idx="2201">
                  <c:v>18.218776986923313</c:v>
                </c:pt>
                <c:pt idx="2202">
                  <c:v>18.218776986923313</c:v>
                </c:pt>
                <c:pt idx="2203">
                  <c:v>18.218776986923313</c:v>
                </c:pt>
                <c:pt idx="2204">
                  <c:v>18.398438269999293</c:v>
                </c:pt>
                <c:pt idx="2205">
                  <c:v>17.865068835867483</c:v>
                </c:pt>
                <c:pt idx="2206">
                  <c:v>17.7303228735605</c:v>
                </c:pt>
                <c:pt idx="2207">
                  <c:v>17.792081439617867</c:v>
                </c:pt>
                <c:pt idx="2208">
                  <c:v>18.151404005769823</c:v>
                </c:pt>
                <c:pt idx="2209">
                  <c:v>18.151404005769823</c:v>
                </c:pt>
                <c:pt idx="2210">
                  <c:v>18.151404005769823</c:v>
                </c:pt>
                <c:pt idx="2211">
                  <c:v>17.488903024427156</c:v>
                </c:pt>
                <c:pt idx="2212">
                  <c:v>18.027886873655088</c:v>
                </c:pt>
                <c:pt idx="2213">
                  <c:v>18.061573364231833</c:v>
                </c:pt>
                <c:pt idx="2214">
                  <c:v>18.44335359076829</c:v>
                </c:pt>
                <c:pt idx="2215">
                  <c:v>18.499497741729531</c:v>
                </c:pt>
                <c:pt idx="2216">
                  <c:v>18.499497741729531</c:v>
                </c:pt>
                <c:pt idx="2217">
                  <c:v>18.499497741729531</c:v>
                </c:pt>
                <c:pt idx="2218">
                  <c:v>18.768989666343494</c:v>
                </c:pt>
                <c:pt idx="2219">
                  <c:v>18.768989666343494</c:v>
                </c:pt>
                <c:pt idx="2220">
                  <c:v>18.881277968265984</c:v>
                </c:pt>
                <c:pt idx="2221">
                  <c:v>18.928307049874157</c:v>
                </c:pt>
                <c:pt idx="2222">
                  <c:v>18.782833806215653</c:v>
                </c:pt>
                <c:pt idx="2223">
                  <c:v>18.782833806215653</c:v>
                </c:pt>
                <c:pt idx="2224">
                  <c:v>18.782833806215653</c:v>
                </c:pt>
                <c:pt idx="2225">
                  <c:v>18.670931311093725</c:v>
                </c:pt>
                <c:pt idx="2226">
                  <c:v>18.301653077191364</c:v>
                </c:pt>
                <c:pt idx="2227">
                  <c:v>18.491887318898637</c:v>
                </c:pt>
                <c:pt idx="2228">
                  <c:v>18.816404554752232</c:v>
                </c:pt>
                <c:pt idx="2229">
                  <c:v>19.236038911459467</c:v>
                </c:pt>
                <c:pt idx="2230">
                  <c:v>19.236038911459467</c:v>
                </c:pt>
                <c:pt idx="2231">
                  <c:v>19.236038911459467</c:v>
                </c:pt>
                <c:pt idx="2232">
                  <c:v>19.566151272069153</c:v>
                </c:pt>
                <c:pt idx="2233">
                  <c:v>19.230443786703365</c:v>
                </c:pt>
                <c:pt idx="2234">
                  <c:v>19.35353653133749</c:v>
                </c:pt>
                <c:pt idx="2235">
                  <c:v>19.297585283776527</c:v>
                </c:pt>
                <c:pt idx="2236">
                  <c:v>19.129731541093633</c:v>
                </c:pt>
                <c:pt idx="2237">
                  <c:v>19.129731541093633</c:v>
                </c:pt>
                <c:pt idx="2238">
                  <c:v>19.129731541093633</c:v>
                </c:pt>
                <c:pt idx="2239">
                  <c:v>19.140921790605827</c:v>
                </c:pt>
                <c:pt idx="2240">
                  <c:v>19.622102519630115</c:v>
                </c:pt>
                <c:pt idx="2241">
                  <c:v>19.935429505971516</c:v>
                </c:pt>
                <c:pt idx="2242">
                  <c:v>20.002571003044672</c:v>
                </c:pt>
                <c:pt idx="2243">
                  <c:v>20.170424745727562</c:v>
                </c:pt>
                <c:pt idx="2244">
                  <c:v>20.170424745727562</c:v>
                </c:pt>
                <c:pt idx="2245">
                  <c:v>20.170424745727562</c:v>
                </c:pt>
                <c:pt idx="2246">
                  <c:v>20.265541866581202</c:v>
                </c:pt>
                <c:pt idx="2247">
                  <c:v>20.948147086824964</c:v>
                </c:pt>
                <c:pt idx="2248">
                  <c:v>21.580396184263858</c:v>
                </c:pt>
                <c:pt idx="2249">
                  <c:v>22.106337911336922</c:v>
                </c:pt>
                <c:pt idx="2250">
                  <c:v>22.119997084918214</c:v>
                </c:pt>
                <c:pt idx="2251">
                  <c:v>22.119997084918214</c:v>
                </c:pt>
                <c:pt idx="2252">
                  <c:v>22.119997084918214</c:v>
                </c:pt>
                <c:pt idx="2253">
                  <c:v>22.694904907211065</c:v>
                </c:pt>
                <c:pt idx="2254">
                  <c:v>22.064180791491726</c:v>
                </c:pt>
                <c:pt idx="2255">
                  <c:v>23.236322953448028</c:v>
                </c:pt>
                <c:pt idx="2256">
                  <c:v>22.521874397588945</c:v>
                </c:pt>
                <c:pt idx="2257">
                  <c:v>22.499547880218351</c:v>
                </c:pt>
                <c:pt idx="2258">
                  <c:v>22.499547880218351</c:v>
                </c:pt>
                <c:pt idx="2259">
                  <c:v>22.499547880218351</c:v>
                </c:pt>
                <c:pt idx="2260">
                  <c:v>21.952548204638742</c:v>
                </c:pt>
                <c:pt idx="2261">
                  <c:v>21.963711463324042</c:v>
                </c:pt>
                <c:pt idx="2262">
                  <c:v>22.499547880218351</c:v>
                </c:pt>
                <c:pt idx="2263">
                  <c:v>22.907006822231729</c:v>
                </c:pt>
                <c:pt idx="2264">
                  <c:v>23.068874073168551</c:v>
                </c:pt>
                <c:pt idx="2265">
                  <c:v>23.068874073168551</c:v>
                </c:pt>
                <c:pt idx="2266">
                  <c:v>23.068874073168551</c:v>
                </c:pt>
                <c:pt idx="2267">
                  <c:v>22.510711138903648</c:v>
                </c:pt>
                <c:pt idx="2268">
                  <c:v>22.019527756750534</c:v>
                </c:pt>
                <c:pt idx="2269">
                  <c:v>20.523651092920584</c:v>
                </c:pt>
                <c:pt idx="2270">
                  <c:v>18.737529703272884</c:v>
                </c:pt>
                <c:pt idx="2271">
                  <c:v>19.256621232139249</c:v>
                </c:pt>
                <c:pt idx="2272">
                  <c:v>19.256621232139249</c:v>
                </c:pt>
                <c:pt idx="2273">
                  <c:v>19.256621232139249</c:v>
                </c:pt>
                <c:pt idx="2274">
                  <c:v>19.016611170405337</c:v>
                </c:pt>
                <c:pt idx="2275">
                  <c:v>20.04363096945276</c:v>
                </c:pt>
                <c:pt idx="2276">
                  <c:v>20.59063064503237</c:v>
                </c:pt>
                <c:pt idx="2277">
                  <c:v>20.579467386347073</c:v>
                </c:pt>
                <c:pt idx="2278">
                  <c:v>19.976651417340975</c:v>
                </c:pt>
                <c:pt idx="2279">
                  <c:v>19.976651417340975</c:v>
                </c:pt>
                <c:pt idx="2280">
                  <c:v>19.976651417340975</c:v>
                </c:pt>
                <c:pt idx="2281">
                  <c:v>19.171280967729846</c:v>
                </c:pt>
                <c:pt idx="2282">
                  <c:v>18.715219163449646</c:v>
                </c:pt>
                <c:pt idx="2283">
                  <c:v>19.304762471421611</c:v>
                </c:pt>
                <c:pt idx="2284">
                  <c:v>19.304762471421611</c:v>
                </c:pt>
                <c:pt idx="2285">
                  <c:v>19.749700817060827</c:v>
                </c:pt>
                <c:pt idx="2286">
                  <c:v>19.749700817060827</c:v>
                </c:pt>
                <c:pt idx="2287">
                  <c:v>19.749700817060827</c:v>
                </c:pt>
                <c:pt idx="2288">
                  <c:v>20.083404576290242</c:v>
                </c:pt>
                <c:pt idx="2289">
                  <c:v>19.660713147932988</c:v>
                </c:pt>
                <c:pt idx="2290">
                  <c:v>20.239132997263972</c:v>
                </c:pt>
                <c:pt idx="2291">
                  <c:v>19.972169989880438</c:v>
                </c:pt>
                <c:pt idx="2292">
                  <c:v>19.760824275701811</c:v>
                </c:pt>
                <c:pt idx="2293">
                  <c:v>19.760824275701811</c:v>
                </c:pt>
                <c:pt idx="2294">
                  <c:v>19.760824275701811</c:v>
                </c:pt>
                <c:pt idx="2295">
                  <c:v>19.716330441137892</c:v>
                </c:pt>
                <c:pt idx="2296">
                  <c:v>19.860935403470634</c:v>
                </c:pt>
                <c:pt idx="2297">
                  <c:v>20.372614500955738</c:v>
                </c:pt>
                <c:pt idx="2298">
                  <c:v>20.294750290468873</c:v>
                </c:pt>
                <c:pt idx="2299">
                  <c:v>19.872058862111615</c:v>
                </c:pt>
                <c:pt idx="2300">
                  <c:v>19.872058862111615</c:v>
                </c:pt>
                <c:pt idx="2301">
                  <c:v>19.872058862111615</c:v>
                </c:pt>
                <c:pt idx="2302">
                  <c:v>19.393750140549454</c:v>
                </c:pt>
                <c:pt idx="2303">
                  <c:v>19.644027959971517</c:v>
                </c:pt>
                <c:pt idx="2304">
                  <c:v>19.065608110640529</c:v>
                </c:pt>
                <c:pt idx="2305">
                  <c:v>18.654040140924252</c:v>
                </c:pt>
                <c:pt idx="2306">
                  <c:v>18.77083645665455</c:v>
                </c:pt>
                <c:pt idx="2307">
                  <c:v>18.77083645665455</c:v>
                </c:pt>
                <c:pt idx="2308">
                  <c:v>18.77083645665455</c:v>
                </c:pt>
                <c:pt idx="2309">
                  <c:v>18.932126606948767</c:v>
                </c:pt>
                <c:pt idx="2310">
                  <c:v>18.409324050822686</c:v>
                </c:pt>
                <c:pt idx="2311">
                  <c:v>18.716396126052853</c:v>
                </c:pt>
                <c:pt idx="2312">
                  <c:v>17.96729637004422</c:v>
                </c:pt>
                <c:pt idx="2313">
                  <c:v>18.211447401632217</c:v>
                </c:pt>
                <c:pt idx="2314">
                  <c:v>18.211447401632217</c:v>
                </c:pt>
                <c:pt idx="2315">
                  <c:v>18.211447401632217</c:v>
                </c:pt>
                <c:pt idx="2316">
                  <c:v>18.555478400688038</c:v>
                </c:pt>
                <c:pt idx="2317">
                  <c:v>18.710847238971311</c:v>
                </c:pt>
                <c:pt idx="2318">
                  <c:v>18.455598433220217</c:v>
                </c:pt>
                <c:pt idx="2319">
                  <c:v>18.677553916482037</c:v>
                </c:pt>
                <c:pt idx="2320">
                  <c:v>18.660907255237404</c:v>
                </c:pt>
                <c:pt idx="2321">
                  <c:v>18.660907255237404</c:v>
                </c:pt>
                <c:pt idx="2322">
                  <c:v>18.660907255237404</c:v>
                </c:pt>
                <c:pt idx="2323">
                  <c:v>19.054878238027133</c:v>
                </c:pt>
                <c:pt idx="2324">
                  <c:v>18.549929513606497</c:v>
                </c:pt>
                <c:pt idx="2325">
                  <c:v>18.366816239915494</c:v>
                </c:pt>
                <c:pt idx="2326">
                  <c:v>18.53328285236185</c:v>
                </c:pt>
                <c:pt idx="2327">
                  <c:v>18.83292275476531</c:v>
                </c:pt>
                <c:pt idx="2328">
                  <c:v>18.83292275476531</c:v>
                </c:pt>
                <c:pt idx="2329">
                  <c:v>18.83292275476531</c:v>
                </c:pt>
                <c:pt idx="2330">
                  <c:v>18.8440205289284</c:v>
                </c:pt>
                <c:pt idx="2331">
                  <c:v>19.598669172018585</c:v>
                </c:pt>
                <c:pt idx="2332">
                  <c:v>19.970444606482133</c:v>
                </c:pt>
                <c:pt idx="2333">
                  <c:v>19.964895719400584</c:v>
                </c:pt>
                <c:pt idx="2334">
                  <c:v>20.186851202662403</c:v>
                </c:pt>
                <c:pt idx="2335">
                  <c:v>20.186851202662403</c:v>
                </c:pt>
                <c:pt idx="2336">
                  <c:v>20.186851202662403</c:v>
                </c:pt>
                <c:pt idx="2337">
                  <c:v>20.320024492619496</c:v>
                </c:pt>
                <c:pt idx="2338">
                  <c:v>19.343420366267491</c:v>
                </c:pt>
                <c:pt idx="2339">
                  <c:v>19.312901487318996</c:v>
                </c:pt>
                <c:pt idx="2340">
                  <c:v>18.466696207383311</c:v>
                </c:pt>
                <c:pt idx="2341">
                  <c:v>18.733042787297489</c:v>
                </c:pt>
                <c:pt idx="2342">
                  <c:v>18.622842273521432</c:v>
                </c:pt>
                <c:pt idx="2343">
                  <c:v>18.622842273521432</c:v>
                </c:pt>
                <c:pt idx="2344">
                  <c:v>18.567679826028773</c:v>
                </c:pt>
                <c:pt idx="2345">
                  <c:v>18.501484889037584</c:v>
                </c:pt>
                <c:pt idx="2346">
                  <c:v>18.573196070778035</c:v>
                </c:pt>
                <c:pt idx="2347">
                  <c:v>18.89865451098472</c:v>
                </c:pt>
                <c:pt idx="2348">
                  <c:v>19.345470335675255</c:v>
                </c:pt>
                <c:pt idx="2349">
                  <c:v>19.345470335675255</c:v>
                </c:pt>
                <c:pt idx="2350">
                  <c:v>19.345470335675255</c:v>
                </c:pt>
                <c:pt idx="2351">
                  <c:v>18.882105776736921</c:v>
                </c:pt>
                <c:pt idx="2352">
                  <c:v>18.313932567562546</c:v>
                </c:pt>
                <c:pt idx="2353">
                  <c:v>18.606293539273636</c:v>
                </c:pt>
                <c:pt idx="2354">
                  <c:v>18.181542693580166</c:v>
                </c:pt>
                <c:pt idx="2355">
                  <c:v>18.280835099066952</c:v>
                </c:pt>
                <c:pt idx="2356">
                  <c:v>18.280835099066952</c:v>
                </c:pt>
                <c:pt idx="2357">
                  <c:v>18.280835099066952</c:v>
                </c:pt>
                <c:pt idx="2358">
                  <c:v>18.931751979480321</c:v>
                </c:pt>
                <c:pt idx="2359">
                  <c:v>18.821427084494999</c:v>
                </c:pt>
                <c:pt idx="2360">
                  <c:v>19.168950503698749</c:v>
                </c:pt>
                <c:pt idx="2361">
                  <c:v>19.141369279952425</c:v>
                </c:pt>
                <c:pt idx="2362">
                  <c:v>19.168950503698749</c:v>
                </c:pt>
                <c:pt idx="2363">
                  <c:v>19.168950503698749</c:v>
                </c:pt>
                <c:pt idx="2364">
                  <c:v>19.168950503698749</c:v>
                </c:pt>
                <c:pt idx="2365">
                  <c:v>18.529066112783916</c:v>
                </c:pt>
                <c:pt idx="2366">
                  <c:v>18.39115999405227</c:v>
                </c:pt>
                <c:pt idx="2367">
                  <c:v>18.512517378536117</c:v>
                </c:pt>
                <c:pt idx="2368">
                  <c:v>18.937268224229584</c:v>
                </c:pt>
                <c:pt idx="2369">
                  <c:v>19.328921601427457</c:v>
                </c:pt>
                <c:pt idx="2370">
                  <c:v>19.328921601427457</c:v>
                </c:pt>
                <c:pt idx="2371">
                  <c:v>19.328921601427457</c:v>
                </c:pt>
                <c:pt idx="2372">
                  <c:v>19.008389841030432</c:v>
                </c:pt>
                <c:pt idx="2373">
                  <c:v>19.783574033283823</c:v>
                </c:pt>
                <c:pt idx="2374">
                  <c:v>20.056526213654742</c:v>
                </c:pt>
                <c:pt idx="2375">
                  <c:v>19.936427254291537</c:v>
                </c:pt>
                <c:pt idx="2376">
                  <c:v>19.761737858854151</c:v>
                </c:pt>
                <c:pt idx="2377">
                  <c:v>19.761737858854151</c:v>
                </c:pt>
                <c:pt idx="2378">
                  <c:v>19.761737858854151</c:v>
                </c:pt>
                <c:pt idx="2379">
                  <c:v>19.412359067979384</c:v>
                </c:pt>
                <c:pt idx="2380">
                  <c:v>19.401440980764544</c:v>
                </c:pt>
                <c:pt idx="2381">
                  <c:v>19.799951164106083</c:v>
                </c:pt>
                <c:pt idx="2382">
                  <c:v>19.969181515936043</c:v>
                </c:pt>
                <c:pt idx="2383">
                  <c:v>20.542381094714969</c:v>
                </c:pt>
                <c:pt idx="2384">
                  <c:v>20.542381094714969</c:v>
                </c:pt>
                <c:pt idx="2385">
                  <c:v>20.542381094714969</c:v>
                </c:pt>
                <c:pt idx="2386">
                  <c:v>20.84262849312297</c:v>
                </c:pt>
                <c:pt idx="2387">
                  <c:v>20.65702101047075</c:v>
                </c:pt>
                <c:pt idx="2388">
                  <c:v>20.498708745855616</c:v>
                </c:pt>
                <c:pt idx="2389">
                  <c:v>20.220297521877288</c:v>
                </c:pt>
                <c:pt idx="2390">
                  <c:v>19.79449212049866</c:v>
                </c:pt>
                <c:pt idx="2391">
                  <c:v>19.79449212049866</c:v>
                </c:pt>
                <c:pt idx="2392">
                  <c:v>19.79449212049866</c:v>
                </c:pt>
                <c:pt idx="2393">
                  <c:v>20.111116649728924</c:v>
                </c:pt>
                <c:pt idx="2394">
                  <c:v>19.619802725061273</c:v>
                </c:pt>
                <c:pt idx="2395">
                  <c:v>18.959258448563663</c:v>
                </c:pt>
                <c:pt idx="2396">
                  <c:v>19.032955537263813</c:v>
                </c:pt>
                <c:pt idx="2397">
                  <c:v>19.008389841030432</c:v>
                </c:pt>
                <c:pt idx="2398">
                  <c:v>19.008389841030432</c:v>
                </c:pt>
                <c:pt idx="2399">
                  <c:v>19.008389841030432</c:v>
                </c:pt>
                <c:pt idx="2400">
                  <c:v>19.123029756786213</c:v>
                </c:pt>
                <c:pt idx="2401">
                  <c:v>18.953799404956246</c:v>
                </c:pt>
                <c:pt idx="2402">
                  <c:v>19.084816451534287</c:v>
                </c:pt>
                <c:pt idx="2403">
                  <c:v>19.242187785367282</c:v>
                </c:pt>
                <c:pt idx="2404">
                  <c:v>18.949489717646205</c:v>
                </c:pt>
                <c:pt idx="2405">
                  <c:v>18.949489717646205</c:v>
                </c:pt>
                <c:pt idx="2406">
                  <c:v>18.949489717646205</c:v>
                </c:pt>
                <c:pt idx="2407">
                  <c:v>18.364093582204042</c:v>
                </c:pt>
                <c:pt idx="2408">
                  <c:v>17.832900792636153</c:v>
                </c:pt>
                <c:pt idx="2409">
                  <c:v>17.946727818972128</c:v>
                </c:pt>
                <c:pt idx="2410">
                  <c:v>17.560474776272052</c:v>
                </c:pt>
                <c:pt idx="2411">
                  <c:v>16.607905175877566</c:v>
                </c:pt>
                <c:pt idx="2412">
                  <c:v>16.607905175877566</c:v>
                </c:pt>
                <c:pt idx="2413">
                  <c:v>16.607905175877566</c:v>
                </c:pt>
                <c:pt idx="2414">
                  <c:v>15.892421010337147</c:v>
                </c:pt>
                <c:pt idx="2415">
                  <c:v>15.71897030353947</c:v>
                </c:pt>
                <c:pt idx="2416">
                  <c:v>16.152597070533663</c:v>
                </c:pt>
                <c:pt idx="2417">
                  <c:v>15.361228220769261</c:v>
                </c:pt>
                <c:pt idx="2418">
                  <c:v>13.827273532527306</c:v>
                </c:pt>
                <c:pt idx="2419">
                  <c:v>13.827273532527306</c:v>
                </c:pt>
                <c:pt idx="2420">
                  <c:v>13.827273532527306</c:v>
                </c:pt>
                <c:pt idx="2421">
                  <c:v>14.157913942360379</c:v>
                </c:pt>
                <c:pt idx="2422">
                  <c:v>14.353045987507763</c:v>
                </c:pt>
                <c:pt idx="2423">
                  <c:v>14.369306991270046</c:v>
                </c:pt>
                <c:pt idx="2424">
                  <c:v>15.014326807173907</c:v>
                </c:pt>
                <c:pt idx="2425">
                  <c:v>14.483134017606019</c:v>
                </c:pt>
                <c:pt idx="2426">
                  <c:v>14.483134017606019</c:v>
                </c:pt>
                <c:pt idx="2427">
                  <c:v>14.483134017606019</c:v>
                </c:pt>
                <c:pt idx="2428">
                  <c:v>14.634903386053988</c:v>
                </c:pt>
                <c:pt idx="2429">
                  <c:v>14.73788974321511</c:v>
                </c:pt>
                <c:pt idx="2430">
                  <c:v>14.59154070935457</c:v>
                </c:pt>
                <c:pt idx="2431">
                  <c:v>14.830035431201374</c:v>
                </c:pt>
                <c:pt idx="2432">
                  <c:v>14.754150746977391</c:v>
                </c:pt>
                <c:pt idx="2433">
                  <c:v>14.754150746977391</c:v>
                </c:pt>
                <c:pt idx="2434">
                  <c:v>14.77614467968357</c:v>
                </c:pt>
                <c:pt idx="2435">
                  <c:v>14.597006996204675</c:v>
                </c:pt>
                <c:pt idx="2436">
                  <c:v>14.181733275412684</c:v>
                </c:pt>
                <c:pt idx="2437">
                  <c:v>14.018880835886415</c:v>
                </c:pt>
                <c:pt idx="2438">
                  <c:v>13.902169920892588</c:v>
                </c:pt>
                <c:pt idx="2439">
                  <c:v>13.321329553248891</c:v>
                </c:pt>
                <c:pt idx="2440">
                  <c:v>13.321329553248891</c:v>
                </c:pt>
                <c:pt idx="2441">
                  <c:v>13.321329553248891</c:v>
                </c:pt>
                <c:pt idx="2442">
                  <c:v>13.112335589190179</c:v>
                </c:pt>
                <c:pt idx="2443">
                  <c:v>12.24650345237551</c:v>
                </c:pt>
                <c:pt idx="2444">
                  <c:v>11.600522108921306</c:v>
                </c:pt>
                <c:pt idx="2445">
                  <c:v>11.4566691206731</c:v>
                </c:pt>
                <c:pt idx="2446">
                  <c:v>11.812230280305457</c:v>
                </c:pt>
                <c:pt idx="2447">
                  <c:v>11.812230280305457</c:v>
                </c:pt>
                <c:pt idx="2448">
                  <c:v>11.812230280305457</c:v>
                </c:pt>
                <c:pt idx="2449">
                  <c:v>12.078222598198364</c:v>
                </c:pt>
                <c:pt idx="2450">
                  <c:v>11.386099730211717</c:v>
                </c:pt>
                <c:pt idx="2451">
                  <c:v>12.990196259545476</c:v>
                </c:pt>
                <c:pt idx="2452">
                  <c:v>12.973911015592849</c:v>
                </c:pt>
                <c:pt idx="2453">
                  <c:v>13.712175408111939</c:v>
                </c:pt>
                <c:pt idx="2454">
                  <c:v>13.712175408111939</c:v>
                </c:pt>
                <c:pt idx="2455">
                  <c:v>13.712175408111939</c:v>
                </c:pt>
                <c:pt idx="2456">
                  <c:v>14.60243541085555</c:v>
                </c:pt>
                <c:pt idx="2457">
                  <c:v>14.428726142027527</c:v>
                </c:pt>
                <c:pt idx="2458">
                  <c:v>14.396155654122275</c:v>
                </c:pt>
                <c:pt idx="2459">
                  <c:v>14.347299922264394</c:v>
                </c:pt>
                <c:pt idx="2460">
                  <c:v>14.458582422607344</c:v>
                </c:pt>
                <c:pt idx="2461">
                  <c:v>14.458582422607344</c:v>
                </c:pt>
                <c:pt idx="2462">
                  <c:v>14.458582422607344</c:v>
                </c:pt>
                <c:pt idx="2463">
                  <c:v>14.255016873199507</c:v>
                </c:pt>
                <c:pt idx="2464">
                  <c:v>13.049607039570169</c:v>
                </c:pt>
                <c:pt idx="2465">
                  <c:v>13.624527382959378</c:v>
                </c:pt>
                <c:pt idx="2466">
                  <c:v>11.764171932181087</c:v>
                </c:pt>
                <c:pt idx="2467">
                  <c:v>12.084174764822253</c:v>
                </c:pt>
                <c:pt idx="2468">
                  <c:v>12.084174764822253</c:v>
                </c:pt>
                <c:pt idx="2469">
                  <c:v>12.084174764822253</c:v>
                </c:pt>
                <c:pt idx="2470">
                  <c:v>11.97569922833372</c:v>
                </c:pt>
                <c:pt idx="2471">
                  <c:v>12.556043348547357</c:v>
                </c:pt>
                <c:pt idx="2472">
                  <c:v>12.735027983753433</c:v>
                </c:pt>
                <c:pt idx="2473">
                  <c:v>13.125539915112142</c:v>
                </c:pt>
                <c:pt idx="2474">
                  <c:v>10.909927082333912</c:v>
                </c:pt>
                <c:pt idx="2475">
                  <c:v>10.909927082333912</c:v>
                </c:pt>
                <c:pt idx="2476">
                  <c:v>10.909927082333912</c:v>
                </c:pt>
                <c:pt idx="2477">
                  <c:v>11.606882404272717</c:v>
                </c:pt>
                <c:pt idx="2478">
                  <c:v>11.894342575967325</c:v>
                </c:pt>
                <c:pt idx="2479">
                  <c:v>11.162132704669746</c:v>
                </c:pt>
                <c:pt idx="2480">
                  <c:v>10.493706448827423</c:v>
                </c:pt>
                <c:pt idx="2481">
                  <c:v>10.145174550089775</c:v>
                </c:pt>
                <c:pt idx="2482">
                  <c:v>10.145174550089775</c:v>
                </c:pt>
                <c:pt idx="2483">
                  <c:v>10.145174550089775</c:v>
                </c:pt>
                <c:pt idx="2484">
                  <c:v>10.614331245402669</c:v>
                </c:pt>
                <c:pt idx="2485">
                  <c:v>10.966876738990392</c:v>
                </c:pt>
                <c:pt idx="2486">
                  <c:v>10.370261288303476</c:v>
                </c:pt>
                <c:pt idx="2487">
                  <c:v>10.495008155265287</c:v>
                </c:pt>
                <c:pt idx="2488">
                  <c:v>10.153310215326416</c:v>
                </c:pt>
                <c:pt idx="2489">
                  <c:v>10.153310215326416</c:v>
                </c:pt>
                <c:pt idx="2490">
                  <c:v>10.153310215326416</c:v>
                </c:pt>
                <c:pt idx="2491">
                  <c:v>9.8387311595096794</c:v>
                </c:pt>
                <c:pt idx="2492">
                  <c:v>9.9960206874180475</c:v>
                </c:pt>
                <c:pt idx="2493">
                  <c:v>10.714671116654559</c:v>
                </c:pt>
                <c:pt idx="2494">
                  <c:v>10.636026352700375</c:v>
                </c:pt>
                <c:pt idx="2495">
                  <c:v>10.777510080877438</c:v>
                </c:pt>
                <c:pt idx="2496">
                  <c:v>10.777510080877438</c:v>
                </c:pt>
                <c:pt idx="2497">
                  <c:v>10.777510080877438</c:v>
                </c:pt>
                <c:pt idx="2498">
                  <c:v>10.766568446277564</c:v>
                </c:pt>
                <c:pt idx="2499">
                  <c:v>11.182350561072836</c:v>
                </c:pt>
                <c:pt idx="2500">
                  <c:v>11.297237724371529</c:v>
                </c:pt>
                <c:pt idx="2501">
                  <c:v>10.92795755662573</c:v>
                </c:pt>
                <c:pt idx="2502">
                  <c:v>11.018226042074703</c:v>
                </c:pt>
                <c:pt idx="2503">
                  <c:v>11.018226042074703</c:v>
                </c:pt>
                <c:pt idx="2504">
                  <c:v>11.018226042074703</c:v>
                </c:pt>
                <c:pt idx="2505">
                  <c:v>11.149525657273209</c:v>
                </c:pt>
                <c:pt idx="2506">
                  <c:v>10.662622917578744</c:v>
                </c:pt>
                <c:pt idx="2507">
                  <c:v>10.241369985483535</c:v>
                </c:pt>
                <c:pt idx="2508">
                  <c:v>10.334373879582477</c:v>
                </c:pt>
                <c:pt idx="2509">
                  <c:v>10.427377773681423</c:v>
                </c:pt>
                <c:pt idx="2510">
                  <c:v>10.427377773681423</c:v>
                </c:pt>
                <c:pt idx="2511">
                  <c:v>10.427377773681423</c:v>
                </c:pt>
                <c:pt idx="2512">
                  <c:v>10.164778543284408</c:v>
                </c:pt>
                <c:pt idx="2513">
                  <c:v>10.55320657157999</c:v>
                </c:pt>
                <c:pt idx="2514">
                  <c:v>10.13742445678472</c:v>
                </c:pt>
                <c:pt idx="2515">
                  <c:v>9.8023916053365276</c:v>
                </c:pt>
                <c:pt idx="2516">
                  <c:v>10.577825249429711</c:v>
                </c:pt>
                <c:pt idx="2517">
                  <c:v>10.577825249429711</c:v>
                </c:pt>
                <c:pt idx="2518">
                  <c:v>10.577825249429711</c:v>
                </c:pt>
                <c:pt idx="2519">
                  <c:v>11.548895320168668</c:v>
                </c:pt>
                <c:pt idx="2520">
                  <c:v>11.302708541671468</c:v>
                </c:pt>
                <c:pt idx="2521">
                  <c:v>11.280825272471716</c:v>
                </c:pt>
                <c:pt idx="2522">
                  <c:v>11.335533445471095</c:v>
                </c:pt>
                <c:pt idx="2523">
                  <c:v>11.280825272471716</c:v>
                </c:pt>
                <c:pt idx="2524">
                  <c:v>11.280825272471716</c:v>
                </c:pt>
                <c:pt idx="2525">
                  <c:v>11.484157764610398</c:v>
                </c:pt>
                <c:pt idx="2526">
                  <c:v>10.336855873480552</c:v>
                </c:pt>
                <c:pt idx="2527">
                  <c:v>10.668236759510776</c:v>
                </c:pt>
                <c:pt idx="2528">
                  <c:v>10.793548859270103</c:v>
                </c:pt>
                <c:pt idx="2529">
                  <c:v>10.562417653047342</c:v>
                </c:pt>
                <c:pt idx="2530">
                  <c:v>10.629250772918985</c:v>
                </c:pt>
                <c:pt idx="2531">
                  <c:v>10.629250772918985</c:v>
                </c:pt>
                <c:pt idx="2532">
                  <c:v>10.629250772918985</c:v>
                </c:pt>
                <c:pt idx="2533">
                  <c:v>11.12771445862831</c:v>
                </c:pt>
                <c:pt idx="2534">
                  <c:v>10.966201085605178</c:v>
                </c:pt>
                <c:pt idx="2535">
                  <c:v>11.408970504754802</c:v>
                </c:pt>
                <c:pt idx="2536">
                  <c:v>11.52871317785816</c:v>
                </c:pt>
                <c:pt idx="2537">
                  <c:v>11.47301891129846</c:v>
                </c:pt>
                <c:pt idx="2538">
                  <c:v>11.47301891129846</c:v>
                </c:pt>
                <c:pt idx="2539">
                  <c:v>11.47301891129846</c:v>
                </c:pt>
                <c:pt idx="2540">
                  <c:v>11.882371770512263</c:v>
                </c:pt>
                <c:pt idx="2541">
                  <c:v>12.48108513602905</c:v>
                </c:pt>
                <c:pt idx="2542">
                  <c:v>12.698292775611886</c:v>
                </c:pt>
                <c:pt idx="2543">
                  <c:v>12.220770134129005</c:v>
                </c:pt>
                <c:pt idx="2544">
                  <c:v>12.074516990143231</c:v>
                </c:pt>
                <c:pt idx="2545">
                  <c:v>12.074516990143231</c:v>
                </c:pt>
                <c:pt idx="2546">
                  <c:v>12.074516990143231</c:v>
                </c:pt>
                <c:pt idx="2547">
                  <c:v>12.080086416799205</c:v>
                </c:pt>
                <c:pt idx="2548">
                  <c:v>11.417324644738757</c:v>
                </c:pt>
                <c:pt idx="2549">
                  <c:v>11.592761584401817</c:v>
                </c:pt>
                <c:pt idx="2550">
                  <c:v>11.564914451121965</c:v>
                </c:pt>
                <c:pt idx="2551">
                  <c:v>11.926927183760025</c:v>
                </c:pt>
                <c:pt idx="2552">
                  <c:v>11.926927183760025</c:v>
                </c:pt>
                <c:pt idx="2553">
                  <c:v>11.926927183760025</c:v>
                </c:pt>
                <c:pt idx="2554">
                  <c:v>12.141350110014875</c:v>
                </c:pt>
                <c:pt idx="2555">
                  <c:v>12.208183229886515</c:v>
                </c:pt>
                <c:pt idx="2556">
                  <c:v>12.803712428689014</c:v>
                </c:pt>
                <c:pt idx="2557">
                  <c:v>12.803712428689014</c:v>
                </c:pt>
                <c:pt idx="2558">
                  <c:v>12.994644982450165</c:v>
                </c:pt>
                <c:pt idx="2559">
                  <c:v>12.994644982450165</c:v>
                </c:pt>
                <c:pt idx="2560">
                  <c:v>12.994644982450165</c:v>
                </c:pt>
                <c:pt idx="2561">
                  <c:v>12.652089518349275</c:v>
                </c:pt>
                <c:pt idx="2562">
                  <c:v>12.882331715531844</c:v>
                </c:pt>
                <c:pt idx="2563">
                  <c:v>12.410615994474878</c:v>
                </c:pt>
                <c:pt idx="2564">
                  <c:v>12.494850944663622</c:v>
                </c:pt>
                <c:pt idx="2565">
                  <c:v>12.663320845041108</c:v>
                </c:pt>
                <c:pt idx="2566">
                  <c:v>12.663320845041108</c:v>
                </c:pt>
                <c:pt idx="2567">
                  <c:v>12.663320845041108</c:v>
                </c:pt>
                <c:pt idx="2568">
                  <c:v>11.990901316001098</c:v>
                </c:pt>
                <c:pt idx="2569">
                  <c:v>12.079291857065821</c:v>
                </c:pt>
                <c:pt idx="2570">
                  <c:v>11.860280986575088</c:v>
                </c:pt>
                <c:pt idx="2571">
                  <c:v>11.916437620034248</c:v>
                </c:pt>
                <c:pt idx="2572">
                  <c:v>12.663320845041108</c:v>
                </c:pt>
                <c:pt idx="2573">
                  <c:v>12.663320845041108</c:v>
                </c:pt>
                <c:pt idx="2574">
                  <c:v>12.663320845041108</c:v>
                </c:pt>
                <c:pt idx="2575">
                  <c:v>12.562238904814617</c:v>
                </c:pt>
                <c:pt idx="2576">
                  <c:v>12.545391914776868</c:v>
                </c:pt>
                <c:pt idx="2577">
                  <c:v>12.730708805192103</c:v>
                </c:pt>
                <c:pt idx="2578">
                  <c:v>12.80932809203493</c:v>
                </c:pt>
                <c:pt idx="2579">
                  <c:v>13.449513713469379</c:v>
                </c:pt>
                <c:pt idx="2580">
                  <c:v>13.449513713469379</c:v>
                </c:pt>
                <c:pt idx="2581">
                  <c:v>13.449513713469379</c:v>
                </c:pt>
                <c:pt idx="2582">
                  <c:v>13.553403485368833</c:v>
                </c:pt>
                <c:pt idx="2583">
                  <c:v>13.595520960463205</c:v>
                </c:pt>
                <c:pt idx="2584">
                  <c:v>13.488823356890794</c:v>
                </c:pt>
                <c:pt idx="2585">
                  <c:v>13.893151117796762</c:v>
                </c:pt>
                <c:pt idx="2586">
                  <c:v>14.232898750224694</c:v>
                </c:pt>
                <c:pt idx="2587">
                  <c:v>14.19696946676544</c:v>
                </c:pt>
                <c:pt idx="2588">
                  <c:v>14.19696946676544</c:v>
                </c:pt>
                <c:pt idx="2589">
                  <c:v>13.930898821797456</c:v>
                </c:pt>
                <c:pt idx="2590">
                  <c:v>13.939301052691183</c:v>
                </c:pt>
                <c:pt idx="2591">
                  <c:v>14.037327079784649</c:v>
                </c:pt>
                <c:pt idx="2592">
                  <c:v>14.407025239108586</c:v>
                </c:pt>
                <c:pt idx="2593">
                  <c:v>14.698302576757749</c:v>
                </c:pt>
                <c:pt idx="2594">
                  <c:v>14.698302576757749</c:v>
                </c:pt>
                <c:pt idx="2595">
                  <c:v>14.698302576757749</c:v>
                </c:pt>
                <c:pt idx="2596">
                  <c:v>14.384619290058652</c:v>
                </c:pt>
                <c:pt idx="2597">
                  <c:v>14.729110756701413</c:v>
                </c:pt>
                <c:pt idx="2598">
                  <c:v>15.161881662600916</c:v>
                </c:pt>
                <c:pt idx="2599">
                  <c:v>15.11146827723856</c:v>
                </c:pt>
                <c:pt idx="2600">
                  <c:v>15.339672868312157</c:v>
                </c:pt>
                <c:pt idx="2601">
                  <c:v>15.339672868312157</c:v>
                </c:pt>
                <c:pt idx="2602">
                  <c:v>15.339672868312157</c:v>
                </c:pt>
                <c:pt idx="2603">
                  <c:v>15.258451303006138</c:v>
                </c:pt>
                <c:pt idx="2604">
                  <c:v>15.829803003779499</c:v>
                </c:pt>
                <c:pt idx="2605">
                  <c:v>16.070666956066308</c:v>
                </c:pt>
                <c:pt idx="2606">
                  <c:v>15.734577720317271</c:v>
                </c:pt>
                <c:pt idx="2607">
                  <c:v>16.165892239528532</c:v>
                </c:pt>
                <c:pt idx="2608">
                  <c:v>16.165892239528532</c:v>
                </c:pt>
                <c:pt idx="2609">
                  <c:v>16.165892239528532</c:v>
                </c:pt>
                <c:pt idx="2610">
                  <c:v>16.177095214053502</c:v>
                </c:pt>
                <c:pt idx="2611">
                  <c:v>15.426495920880656</c:v>
                </c:pt>
                <c:pt idx="2612">
                  <c:v>15.378883279149543</c:v>
                </c:pt>
                <c:pt idx="2613">
                  <c:v>14.731911500332654</c:v>
                </c:pt>
                <c:pt idx="2614">
                  <c:v>14.698302576757749</c:v>
                </c:pt>
                <c:pt idx="2615">
                  <c:v>14.644955971885945</c:v>
                </c:pt>
                <c:pt idx="2616">
                  <c:v>14.644955971885945</c:v>
                </c:pt>
                <c:pt idx="2617">
                  <c:v>14.44124374133189</c:v>
                </c:pt>
                <c:pt idx="2618">
                  <c:v>14.31566770879857</c:v>
                </c:pt>
                <c:pt idx="2619">
                  <c:v>14.449615476834113</c:v>
                </c:pt>
                <c:pt idx="2620">
                  <c:v>14.790066053924448</c:v>
                </c:pt>
                <c:pt idx="2621">
                  <c:v>14.935176135962955</c:v>
                </c:pt>
                <c:pt idx="2622">
                  <c:v>14.935176135962955</c:v>
                </c:pt>
                <c:pt idx="2623">
                  <c:v>14.935176135962955</c:v>
                </c:pt>
                <c:pt idx="2624">
                  <c:v>14.466358947838557</c:v>
                </c:pt>
                <c:pt idx="2625">
                  <c:v>14.098002585740817</c:v>
                </c:pt>
                <c:pt idx="2626">
                  <c:v>14.304505394795608</c:v>
                </c:pt>
                <c:pt idx="2627">
                  <c:v>14.499845889847441</c:v>
                </c:pt>
                <c:pt idx="2628">
                  <c:v>14.762160268917045</c:v>
                </c:pt>
                <c:pt idx="2629">
                  <c:v>14.762160268917045</c:v>
                </c:pt>
                <c:pt idx="2630">
                  <c:v>14.762160268917045</c:v>
                </c:pt>
                <c:pt idx="2631">
                  <c:v>14.421709691826708</c:v>
                </c:pt>
                <c:pt idx="2632">
                  <c:v>14.220788039773396</c:v>
                </c:pt>
                <c:pt idx="2633">
                  <c:v>14.455196633835593</c:v>
                </c:pt>
                <c:pt idx="2634">
                  <c:v>15.179407566347759</c:v>
                </c:pt>
                <c:pt idx="2635">
                  <c:v>15.353762911074023</c:v>
                </c:pt>
                <c:pt idx="2636">
                  <c:v>15.353762911074023</c:v>
                </c:pt>
                <c:pt idx="2637">
                  <c:v>15.353762911074023</c:v>
                </c:pt>
                <c:pt idx="2638">
                  <c:v>15.297951341059216</c:v>
                </c:pt>
                <c:pt idx="2639">
                  <c:v>15.024474647986651</c:v>
                </c:pt>
                <c:pt idx="2640">
                  <c:v>15.063542746997015</c:v>
                </c:pt>
                <c:pt idx="2641">
                  <c:v>15.085867375002939</c:v>
                </c:pt>
                <c:pt idx="2642">
                  <c:v>14.868202251945183</c:v>
                </c:pt>
                <c:pt idx="2643">
                  <c:v>14.868202251945183</c:v>
                </c:pt>
                <c:pt idx="2644">
                  <c:v>14.868202251945183</c:v>
                </c:pt>
                <c:pt idx="2645">
                  <c:v>14.61705018687854</c:v>
                </c:pt>
                <c:pt idx="2646">
                  <c:v>14.497415468599261</c:v>
                </c:pt>
                <c:pt idx="2647">
                  <c:v>14.6007689122097</c:v>
                </c:pt>
                <c:pt idx="2648">
                  <c:v>14.491828795971671</c:v>
                </c:pt>
                <c:pt idx="2649">
                  <c:v>14.290708581378384</c:v>
                </c:pt>
                <c:pt idx="2650">
                  <c:v>14.290708581378384</c:v>
                </c:pt>
                <c:pt idx="2651">
                  <c:v>14.290708581378384</c:v>
                </c:pt>
                <c:pt idx="2652">
                  <c:v>13.570027812419115</c:v>
                </c:pt>
                <c:pt idx="2653">
                  <c:v>13.720867973364079</c:v>
                </c:pt>
                <c:pt idx="2654">
                  <c:v>13.723661309677874</c:v>
                </c:pt>
                <c:pt idx="2655">
                  <c:v>13.801874726464151</c:v>
                </c:pt>
                <c:pt idx="2656">
                  <c:v>13.838188098543496</c:v>
                </c:pt>
                <c:pt idx="2657">
                  <c:v>13.838188098543496</c:v>
                </c:pt>
                <c:pt idx="2658">
                  <c:v>13.838188098543496</c:v>
                </c:pt>
                <c:pt idx="2659">
                  <c:v>14.234841855102474</c:v>
                </c:pt>
                <c:pt idx="2660">
                  <c:v>14.26836189086802</c:v>
                </c:pt>
                <c:pt idx="2661">
                  <c:v>14.304675262947365</c:v>
                </c:pt>
                <c:pt idx="2662">
                  <c:v>13.676174592343351</c:v>
                </c:pt>
                <c:pt idx="2663">
                  <c:v>13.28790084472576</c:v>
                </c:pt>
                <c:pt idx="2664">
                  <c:v>13.28790084472576</c:v>
                </c:pt>
                <c:pt idx="2665">
                  <c:v>13.28790084472576</c:v>
                </c:pt>
                <c:pt idx="2666">
                  <c:v>13.511367749829407</c:v>
                </c:pt>
                <c:pt idx="2667">
                  <c:v>13.452707687239698</c:v>
                </c:pt>
                <c:pt idx="2668">
                  <c:v>13.743214663874447</c:v>
                </c:pt>
                <c:pt idx="2669">
                  <c:v>14.285121908750796</c:v>
                </c:pt>
                <c:pt idx="2670">
                  <c:v>14.399648697616414</c:v>
                </c:pt>
                <c:pt idx="2671">
                  <c:v>14.399648697616414</c:v>
                </c:pt>
                <c:pt idx="2672">
                  <c:v>14.399648697616414</c:v>
                </c:pt>
                <c:pt idx="2673">
                  <c:v>14.433168733381963</c:v>
                </c:pt>
                <c:pt idx="2674">
                  <c:v>13.966681568978094</c:v>
                </c:pt>
                <c:pt idx="2675">
                  <c:v>14.257188545612838</c:v>
                </c:pt>
                <c:pt idx="2676">
                  <c:v>13.818684869939684</c:v>
                </c:pt>
                <c:pt idx="2677">
                  <c:v>13.97495432727341</c:v>
                </c:pt>
                <c:pt idx="2678">
                  <c:v>13.97495432727341</c:v>
                </c:pt>
                <c:pt idx="2679">
                  <c:v>13.97495432727341</c:v>
                </c:pt>
                <c:pt idx="2680">
                  <c:v>14.560964792274893</c:v>
                </c:pt>
                <c:pt idx="2681">
                  <c:v>14.895827915132884</c:v>
                </c:pt>
                <c:pt idx="2682">
                  <c:v>15.336731026895903</c:v>
                </c:pt>
                <c:pt idx="2683">
                  <c:v>15.470676276039095</c:v>
                </c:pt>
                <c:pt idx="2684">
                  <c:v>15.64647941553954</c:v>
                </c:pt>
                <c:pt idx="2685">
                  <c:v>15.64647941553954</c:v>
                </c:pt>
                <c:pt idx="2686">
                  <c:v>15.64647941553954</c:v>
                </c:pt>
                <c:pt idx="2687">
                  <c:v>15.582297316991761</c:v>
                </c:pt>
                <c:pt idx="2688">
                  <c:v>15.893496779167785</c:v>
                </c:pt>
                <c:pt idx="2689">
                  <c:v>15.587878369039393</c:v>
                </c:pt>
                <c:pt idx="2690">
                  <c:v>15.691127831920605</c:v>
                </c:pt>
                <c:pt idx="2691">
                  <c:v>15.615783629277558</c:v>
                </c:pt>
                <c:pt idx="2692">
                  <c:v>15.615783629277558</c:v>
                </c:pt>
                <c:pt idx="2693">
                  <c:v>15.615783629277558</c:v>
                </c:pt>
                <c:pt idx="2694">
                  <c:v>15.359055235086434</c:v>
                </c:pt>
                <c:pt idx="2695">
                  <c:v>15.830654133111432</c:v>
                </c:pt>
                <c:pt idx="2696">
                  <c:v>15.956227804183179</c:v>
                </c:pt>
                <c:pt idx="2697">
                  <c:v>16.212956198374307</c:v>
                </c:pt>
                <c:pt idx="2698">
                  <c:v>16.3971309159462</c:v>
                </c:pt>
                <c:pt idx="2699">
                  <c:v>16.3971309159462</c:v>
                </c:pt>
                <c:pt idx="2700">
                  <c:v>16.3971309159462</c:v>
                </c:pt>
                <c:pt idx="2701">
                  <c:v>16.492008800755965</c:v>
                </c:pt>
                <c:pt idx="2702">
                  <c:v>16.310624609207885</c:v>
                </c:pt>
                <c:pt idx="2703">
                  <c:v>16.469684592565432</c:v>
                </c:pt>
                <c:pt idx="2704">
                  <c:v>16.910587704328453</c:v>
                </c:pt>
                <c:pt idx="2705">
                  <c:v>17.574732897996793</c:v>
                </c:pt>
                <c:pt idx="2706">
                  <c:v>17.574732897996793</c:v>
                </c:pt>
                <c:pt idx="2707">
                  <c:v>17.548909783965975</c:v>
                </c:pt>
                <c:pt idx="2708">
                  <c:v>17.387297086685884</c:v>
                </c:pt>
                <c:pt idx="2709">
                  <c:v>17.802474533146814</c:v>
                </c:pt>
                <c:pt idx="2710">
                  <c:v>17.119800208429176</c:v>
                </c:pt>
                <c:pt idx="2711">
                  <c:v>17.710522481246073</c:v>
                </c:pt>
                <c:pt idx="2712">
                  <c:v>17.030634582343609</c:v>
                </c:pt>
                <c:pt idx="2713">
                  <c:v>17.030634582343609</c:v>
                </c:pt>
                <c:pt idx="2714">
                  <c:v>17.030634582343609</c:v>
                </c:pt>
                <c:pt idx="2715">
                  <c:v>16.673972078001338</c:v>
                </c:pt>
                <c:pt idx="2716">
                  <c:v>16.991624620931173</c:v>
                </c:pt>
                <c:pt idx="2717">
                  <c:v>16.930323252997344</c:v>
                </c:pt>
                <c:pt idx="2718">
                  <c:v>17.167169447287137</c:v>
                </c:pt>
                <c:pt idx="2719">
                  <c:v>16.534650787242636</c:v>
                </c:pt>
                <c:pt idx="2720">
                  <c:v>16.534650787242636</c:v>
                </c:pt>
                <c:pt idx="2721">
                  <c:v>16.534650787242636</c:v>
                </c:pt>
                <c:pt idx="2722">
                  <c:v>15.682004487799382</c:v>
                </c:pt>
                <c:pt idx="2723">
                  <c:v>15.83247148181878</c:v>
                </c:pt>
                <c:pt idx="2724">
                  <c:v>15.974579198392655</c:v>
                </c:pt>
                <c:pt idx="2725">
                  <c:v>15.83247148181878</c:v>
                </c:pt>
                <c:pt idx="2726">
                  <c:v>15.868695017416044</c:v>
                </c:pt>
                <c:pt idx="2727">
                  <c:v>15.868695017416044</c:v>
                </c:pt>
                <c:pt idx="2728">
                  <c:v>15.868695017416044</c:v>
                </c:pt>
                <c:pt idx="2729">
                  <c:v>15.308623428566063</c:v>
                </c:pt>
                <c:pt idx="2730">
                  <c:v>15.45073114513994</c:v>
                </c:pt>
                <c:pt idx="2731">
                  <c:v>15.446607234933481</c:v>
                </c:pt>
                <c:pt idx="2732">
                  <c:v>15.631848823126253</c:v>
                </c:pt>
                <c:pt idx="2733">
                  <c:v>15.693150191060079</c:v>
                </c:pt>
                <c:pt idx="2734">
                  <c:v>15.693150191060079</c:v>
                </c:pt>
                <c:pt idx="2735">
                  <c:v>15.693150191060079</c:v>
                </c:pt>
                <c:pt idx="2736">
                  <c:v>15.464663274215809</c:v>
                </c:pt>
                <c:pt idx="2737">
                  <c:v>15.03891214674799</c:v>
                </c:pt>
                <c:pt idx="2738">
                  <c:v>15.210248521812002</c:v>
                </c:pt>
                <c:pt idx="2739">
                  <c:v>14.815069463196611</c:v>
                </c:pt>
                <c:pt idx="2740">
                  <c:v>14.845467852320873</c:v>
                </c:pt>
                <c:pt idx="2741">
                  <c:v>14.845467852320873</c:v>
                </c:pt>
                <c:pt idx="2742">
                  <c:v>14.845467852320873</c:v>
                </c:pt>
                <c:pt idx="2743">
                  <c:v>14.682421947018019</c:v>
                </c:pt>
                <c:pt idx="2744">
                  <c:v>14.513849061874391</c:v>
                </c:pt>
                <c:pt idx="2745">
                  <c:v>14.248554029517203</c:v>
                </c:pt>
                <c:pt idx="2746">
                  <c:v>14.220919130313332</c:v>
                </c:pt>
                <c:pt idx="2747">
                  <c:v>14.024711345965828</c:v>
                </c:pt>
                <c:pt idx="2748">
                  <c:v>14.024711345965828</c:v>
                </c:pt>
                <c:pt idx="2749">
                  <c:v>14.024711345965828</c:v>
                </c:pt>
                <c:pt idx="2750">
                  <c:v>14.204338190791006</c:v>
                </c:pt>
                <c:pt idx="2751">
                  <c:v>14.276188928721076</c:v>
                </c:pt>
                <c:pt idx="2752">
                  <c:v>14.679658457097631</c:v>
                </c:pt>
                <c:pt idx="2753">
                  <c:v>14.72387429582383</c:v>
                </c:pt>
                <c:pt idx="2754">
                  <c:v>14.842704362400488</c:v>
                </c:pt>
                <c:pt idx="2755">
                  <c:v>14.842704362400488</c:v>
                </c:pt>
                <c:pt idx="2756">
                  <c:v>14.842704362400488</c:v>
                </c:pt>
                <c:pt idx="2757">
                  <c:v>15.096945435076123</c:v>
                </c:pt>
                <c:pt idx="2758">
                  <c:v>14.975351878579078</c:v>
                </c:pt>
                <c:pt idx="2759">
                  <c:v>15.154978723404257</c:v>
                </c:pt>
                <c:pt idx="2760">
                  <c:v>15.174323152846965</c:v>
                </c:pt>
                <c:pt idx="2761">
                  <c:v>15.37329442711486</c:v>
                </c:pt>
                <c:pt idx="2762">
                  <c:v>15.37329442711486</c:v>
                </c:pt>
                <c:pt idx="2763">
                  <c:v>15.37329442711486</c:v>
                </c:pt>
                <c:pt idx="2764">
                  <c:v>15.511468923134226</c:v>
                </c:pt>
                <c:pt idx="2765">
                  <c:v>15.185377112528521</c:v>
                </c:pt>
                <c:pt idx="2766">
                  <c:v>14.721110805903443</c:v>
                </c:pt>
                <c:pt idx="2767">
                  <c:v>14.91179161041017</c:v>
                </c:pt>
                <c:pt idx="2768">
                  <c:v>15.391698071030056</c:v>
                </c:pt>
                <c:pt idx="2769">
                  <c:v>15.391698071030056</c:v>
                </c:pt>
                <c:pt idx="2770">
                  <c:v>15.391698071030056</c:v>
                </c:pt>
                <c:pt idx="2771">
                  <c:v>15.778701973678084</c:v>
                </c:pt>
                <c:pt idx="2772">
                  <c:v>16.176763130687483</c:v>
                </c:pt>
                <c:pt idx="2773">
                  <c:v>16.254163911217084</c:v>
                </c:pt>
                <c:pt idx="2774">
                  <c:v>16.082776468615815</c:v>
                </c:pt>
                <c:pt idx="2775">
                  <c:v>16.176763130687483</c:v>
                </c:pt>
                <c:pt idx="2776">
                  <c:v>16.176763130687483</c:v>
                </c:pt>
                <c:pt idx="2777">
                  <c:v>16.176763130687483</c:v>
                </c:pt>
                <c:pt idx="2778">
                  <c:v>15.897567458062831</c:v>
                </c:pt>
                <c:pt idx="2779">
                  <c:v>15.845045499846316</c:v>
                </c:pt>
                <c:pt idx="2780">
                  <c:v>16.077247841435128</c:v>
                </c:pt>
                <c:pt idx="2781">
                  <c:v>16.630110559503741</c:v>
                </c:pt>
                <c:pt idx="2782">
                  <c:v>16.273514106349488</c:v>
                </c:pt>
                <c:pt idx="2783">
                  <c:v>16.273514106349488</c:v>
                </c:pt>
                <c:pt idx="2784">
                  <c:v>16.273514106349488</c:v>
                </c:pt>
                <c:pt idx="2785">
                  <c:v>15.505034928234124</c:v>
                </c:pt>
                <c:pt idx="2786">
                  <c:v>15.485684733101722</c:v>
                </c:pt>
                <c:pt idx="2787">
                  <c:v>15.29218278177771</c:v>
                </c:pt>
                <c:pt idx="2788">
                  <c:v>15.402755325391428</c:v>
                </c:pt>
                <c:pt idx="2789">
                  <c:v>15.679186684425733</c:v>
                </c:pt>
                <c:pt idx="2790">
                  <c:v>15.679186684425733</c:v>
                </c:pt>
                <c:pt idx="2791">
                  <c:v>15.679186684425733</c:v>
                </c:pt>
                <c:pt idx="2792">
                  <c:v>15.657072175702989</c:v>
                </c:pt>
                <c:pt idx="2793">
                  <c:v>15.789759228039456</c:v>
                </c:pt>
                <c:pt idx="2794">
                  <c:v>15.861631381388378</c:v>
                </c:pt>
                <c:pt idx="2795">
                  <c:v>15.806345109581512</c:v>
                </c:pt>
                <c:pt idx="2796">
                  <c:v>16.334329005337036</c:v>
                </c:pt>
                <c:pt idx="2797">
                  <c:v>16.334329005337036</c:v>
                </c:pt>
                <c:pt idx="2798">
                  <c:v>16.334329005337036</c:v>
                </c:pt>
                <c:pt idx="2799">
                  <c:v>16.442367007821023</c:v>
                </c:pt>
                <c:pt idx="2800">
                  <c:v>16.563590893267424</c:v>
                </c:pt>
                <c:pt idx="2801">
                  <c:v>16.960323609273832</c:v>
                </c:pt>
                <c:pt idx="2802">
                  <c:v>17.764809394509044</c:v>
                </c:pt>
                <c:pt idx="2803">
                  <c:v>17.886033279955441</c:v>
                </c:pt>
                <c:pt idx="2804">
                  <c:v>17.886033279955441</c:v>
                </c:pt>
                <c:pt idx="2805">
                  <c:v>17.886033279955441</c:v>
                </c:pt>
                <c:pt idx="2806">
                  <c:v>17.998991900485045</c:v>
                </c:pt>
                <c:pt idx="2807">
                  <c:v>18.109195432709047</c:v>
                </c:pt>
                <c:pt idx="2808">
                  <c:v>17.985216458957044</c:v>
                </c:pt>
                <c:pt idx="2809">
                  <c:v>18.379194086657847</c:v>
                </c:pt>
                <c:pt idx="2810">
                  <c:v>18.45909164752025</c:v>
                </c:pt>
                <c:pt idx="2811">
                  <c:v>18.45909164752025</c:v>
                </c:pt>
                <c:pt idx="2812">
                  <c:v>18.45909164752025</c:v>
                </c:pt>
                <c:pt idx="2813">
                  <c:v>18.260725289517048</c:v>
                </c:pt>
                <c:pt idx="2814">
                  <c:v>18.786947155886651</c:v>
                </c:pt>
                <c:pt idx="2815">
                  <c:v>19.158884077142663</c:v>
                </c:pt>
                <c:pt idx="2816">
                  <c:v>19.018374573557058</c:v>
                </c:pt>
                <c:pt idx="2817">
                  <c:v>18.745620831302656</c:v>
                </c:pt>
                <c:pt idx="2818">
                  <c:v>18.745620831302656</c:v>
                </c:pt>
                <c:pt idx="2819">
                  <c:v>18.745620831302656</c:v>
                </c:pt>
                <c:pt idx="2820">
                  <c:v>18.54725447329945</c:v>
                </c:pt>
                <c:pt idx="2821">
                  <c:v>18.877865069971456</c:v>
                </c:pt>
                <c:pt idx="2822">
                  <c:v>18.558274826521853</c:v>
                </c:pt>
                <c:pt idx="2823">
                  <c:v>17.935624869456241</c:v>
                </c:pt>
                <c:pt idx="2824">
                  <c:v>17.687666921952243</c:v>
                </c:pt>
                <c:pt idx="2825">
                  <c:v>17.687666921952243</c:v>
                </c:pt>
                <c:pt idx="2826">
                  <c:v>17.687666921952243</c:v>
                </c:pt>
                <c:pt idx="2827">
                  <c:v>17.82674377961893</c:v>
                </c:pt>
                <c:pt idx="2828">
                  <c:v>17.808890807398644</c:v>
                </c:pt>
                <c:pt idx="2829">
                  <c:v>18.310776981483457</c:v>
                </c:pt>
                <c:pt idx="2830">
                  <c:v>17.989052862721849</c:v>
                </c:pt>
                <c:pt idx="2831">
                  <c:v>17.793818568430606</c:v>
                </c:pt>
                <c:pt idx="2832">
                  <c:v>17.793818568430606</c:v>
                </c:pt>
                <c:pt idx="2833">
                  <c:v>17.793818568430606</c:v>
                </c:pt>
                <c:pt idx="2834">
                  <c:v>18.313526760276289</c:v>
                </c:pt>
                <c:pt idx="2835">
                  <c:v>19.091714158648394</c:v>
                </c:pt>
                <c:pt idx="2836">
                  <c:v>19.317196019660802</c:v>
                </c:pt>
                <c:pt idx="2837">
                  <c:v>19.561926332223052</c:v>
                </c:pt>
                <c:pt idx="2838">
                  <c:v>19.484932526023691</c:v>
                </c:pt>
                <c:pt idx="2839">
                  <c:v>19.484932526023691</c:v>
                </c:pt>
                <c:pt idx="2840">
                  <c:v>19.484932526023691</c:v>
                </c:pt>
                <c:pt idx="2841">
                  <c:v>19.495931641195035</c:v>
                </c:pt>
                <c:pt idx="2842">
                  <c:v>19.561926332223052</c:v>
                </c:pt>
                <c:pt idx="2843">
                  <c:v>19.660918368765088</c:v>
                </c:pt>
                <c:pt idx="2844">
                  <c:v>19.088964379855557</c:v>
                </c:pt>
                <c:pt idx="2845">
                  <c:v>19.218203983118766</c:v>
                </c:pt>
                <c:pt idx="2846">
                  <c:v>19.218203983118766</c:v>
                </c:pt>
                <c:pt idx="2847">
                  <c:v>19.218203983118766</c:v>
                </c:pt>
                <c:pt idx="2848">
                  <c:v>19.625171244458244</c:v>
                </c:pt>
                <c:pt idx="2849">
                  <c:v>19.248451549839945</c:v>
                </c:pt>
                <c:pt idx="2850">
                  <c:v>19.468433853266685</c:v>
                </c:pt>
                <c:pt idx="2851">
                  <c:v>19.424437392581343</c:v>
                </c:pt>
                <c:pt idx="2852">
                  <c:v>19.451935180509679</c:v>
                </c:pt>
                <c:pt idx="2853">
                  <c:v>19.451935180509679</c:v>
                </c:pt>
                <c:pt idx="2854">
                  <c:v>19.451935180509679</c:v>
                </c:pt>
                <c:pt idx="2855">
                  <c:v>18.797487827815122</c:v>
                </c:pt>
                <c:pt idx="2856">
                  <c:v>18.382271230097146</c:v>
                </c:pt>
                <c:pt idx="2857">
                  <c:v>17.769070559295102</c:v>
                </c:pt>
                <c:pt idx="2858">
                  <c:v>18.354773442168803</c:v>
                </c:pt>
                <c:pt idx="2859">
                  <c:v>17.939556844450827</c:v>
                </c:pt>
                <c:pt idx="2860">
                  <c:v>17.885864698465191</c:v>
                </c:pt>
                <c:pt idx="2861">
                  <c:v>17.885864698465191</c:v>
                </c:pt>
                <c:pt idx="2862">
                  <c:v>18.040707377522413</c:v>
                </c:pt>
                <c:pt idx="2863">
                  <c:v>18.883788479924625</c:v>
                </c:pt>
                <c:pt idx="2864">
                  <c:v>19.1469771695403</c:v>
                </c:pt>
                <c:pt idx="2865">
                  <c:v>19.097629290237357</c:v>
                </c:pt>
                <c:pt idx="2866">
                  <c:v>19.064730704035401</c:v>
                </c:pt>
                <c:pt idx="2867">
                  <c:v>19.064730704035401</c:v>
                </c:pt>
                <c:pt idx="2868">
                  <c:v>19.064730704035401</c:v>
                </c:pt>
                <c:pt idx="2869">
                  <c:v>19.284054612048461</c:v>
                </c:pt>
                <c:pt idx="2870">
                  <c:v>19.023607471282951</c:v>
                </c:pt>
                <c:pt idx="2871">
                  <c:v>19.305987002849772</c:v>
                </c:pt>
                <c:pt idx="2872">
                  <c:v>18.878305382224298</c:v>
                </c:pt>
                <c:pt idx="2873">
                  <c:v>19.119561681038665</c:v>
                </c:pt>
                <c:pt idx="2874">
                  <c:v>19.119561681038665</c:v>
                </c:pt>
                <c:pt idx="2875">
                  <c:v>19.119561681038665</c:v>
                </c:pt>
                <c:pt idx="2876">
                  <c:v>20.16135024410071</c:v>
                </c:pt>
                <c:pt idx="2877">
                  <c:v>20.205215025703325</c:v>
                </c:pt>
                <c:pt idx="2878">
                  <c:v>20.358741761312466</c:v>
                </c:pt>
                <c:pt idx="2879">
                  <c:v>20.325843175110506</c:v>
                </c:pt>
                <c:pt idx="2880">
                  <c:v>20.292944588908544</c:v>
                </c:pt>
                <c:pt idx="2881">
                  <c:v>20.292944588908544</c:v>
                </c:pt>
                <c:pt idx="2882">
                  <c:v>20.292944588908544</c:v>
                </c:pt>
                <c:pt idx="2883">
                  <c:v>20.402606542915077</c:v>
                </c:pt>
                <c:pt idx="2884">
                  <c:v>20.309393882009523</c:v>
                </c:pt>
                <c:pt idx="2885">
                  <c:v>20.671278330231079</c:v>
                </c:pt>
                <c:pt idx="2886">
                  <c:v>20.45469597106818</c:v>
                </c:pt>
                <c:pt idx="2887">
                  <c:v>20.073620680895484</c:v>
                </c:pt>
                <c:pt idx="2888">
                  <c:v>20.073620680895484</c:v>
                </c:pt>
                <c:pt idx="2889">
                  <c:v>20.073620680895484</c:v>
                </c:pt>
                <c:pt idx="2890">
                  <c:v>20.203359418875497</c:v>
                </c:pt>
                <c:pt idx="2891">
                  <c:v>20.880994411556202</c:v>
                </c:pt>
                <c:pt idx="2892">
                  <c:v>21.027123118848802</c:v>
                </c:pt>
                <c:pt idx="2893">
                  <c:v>20.580430503512343</c:v>
                </c:pt>
                <c:pt idx="2894">
                  <c:v>20.244345406336024</c:v>
                </c:pt>
                <c:pt idx="2895">
                  <c:v>20.244345406336024</c:v>
                </c:pt>
                <c:pt idx="2896">
                  <c:v>20.244345406336024</c:v>
                </c:pt>
                <c:pt idx="2897">
                  <c:v>19.878203918355325</c:v>
                </c:pt>
                <c:pt idx="2898">
                  <c:v>19.222428118986898</c:v>
                </c:pt>
                <c:pt idx="2899">
                  <c:v>18.998371387536022</c:v>
                </c:pt>
                <c:pt idx="2900">
                  <c:v>19.025695379176373</c:v>
                </c:pt>
                <c:pt idx="2901">
                  <c:v>18.763385059429005</c:v>
                </c:pt>
                <c:pt idx="2902">
                  <c:v>18.763385059429005</c:v>
                </c:pt>
                <c:pt idx="2903">
                  <c:v>18.763385059429005</c:v>
                </c:pt>
                <c:pt idx="2904">
                  <c:v>19.012033383356197</c:v>
                </c:pt>
                <c:pt idx="2905">
                  <c:v>19.03662497583251</c:v>
                </c:pt>
                <c:pt idx="2906">
                  <c:v>19.356315678024622</c:v>
                </c:pt>
                <c:pt idx="2907">
                  <c:v>18.738793466952689</c:v>
                </c:pt>
                <c:pt idx="2908">
                  <c:v>18.886343021810582</c:v>
                </c:pt>
                <c:pt idx="2909">
                  <c:v>18.886343021810582</c:v>
                </c:pt>
                <c:pt idx="2910">
                  <c:v>18.886343021810582</c:v>
                </c:pt>
                <c:pt idx="2911">
                  <c:v>18.624032702063211</c:v>
                </c:pt>
                <c:pt idx="2912">
                  <c:v>18.569384718782512</c:v>
                </c:pt>
                <c:pt idx="2913">
                  <c:v>18.700539878656194</c:v>
                </c:pt>
                <c:pt idx="2914">
                  <c:v>19.110399753261458</c:v>
                </c:pt>
                <c:pt idx="2915">
                  <c:v>19.110399753261458</c:v>
                </c:pt>
                <c:pt idx="2916">
                  <c:v>19.110399753261458</c:v>
                </c:pt>
                <c:pt idx="2917">
                  <c:v>19.110399753261458</c:v>
                </c:pt>
                <c:pt idx="2918">
                  <c:v>19.132258946573739</c:v>
                </c:pt>
                <c:pt idx="2919">
                  <c:v>18.686877882836022</c:v>
                </c:pt>
                <c:pt idx="2920">
                  <c:v>18.369919579807949</c:v>
                </c:pt>
                <c:pt idx="2921">
                  <c:v>18.434105370674548</c:v>
                </c:pt>
                <c:pt idx="2922">
                  <c:v>18.455953199262009</c:v>
                </c:pt>
                <c:pt idx="2923">
                  <c:v>18.455953199262009</c:v>
                </c:pt>
                <c:pt idx="2924">
                  <c:v>18.455953199262009</c:v>
                </c:pt>
                <c:pt idx="2925">
                  <c:v>19.196048392662426</c:v>
                </c:pt>
                <c:pt idx="2926">
                  <c:v>19.428181571404252</c:v>
                </c:pt>
                <c:pt idx="2927">
                  <c:v>19.881524014594177</c:v>
                </c:pt>
                <c:pt idx="2928">
                  <c:v>19.922488693195675</c:v>
                </c:pt>
                <c:pt idx="2929">
                  <c:v>20.195586550539005</c:v>
                </c:pt>
                <c:pt idx="2930">
                  <c:v>20.195586550539005</c:v>
                </c:pt>
                <c:pt idx="2931">
                  <c:v>20.195586550539005</c:v>
                </c:pt>
                <c:pt idx="2932">
                  <c:v>20.269322972021701</c:v>
                </c:pt>
                <c:pt idx="2933">
                  <c:v>19.936143586062837</c:v>
                </c:pt>
                <c:pt idx="2934">
                  <c:v>20.345790372077829</c:v>
                </c:pt>
                <c:pt idx="2935">
                  <c:v>20.397678964973061</c:v>
                </c:pt>
                <c:pt idx="2936">
                  <c:v>20.108195236189133</c:v>
                </c:pt>
                <c:pt idx="2937">
                  <c:v>20.108195236189133</c:v>
                </c:pt>
                <c:pt idx="2938">
                  <c:v>20.108195236189133</c:v>
                </c:pt>
                <c:pt idx="2939">
                  <c:v>20.373100157812161</c:v>
                </c:pt>
                <c:pt idx="2940">
                  <c:v>20.482339300749491</c:v>
                </c:pt>
                <c:pt idx="2941">
                  <c:v>19.526496800047848</c:v>
                </c:pt>
                <c:pt idx="2942">
                  <c:v>19.00761087109553</c:v>
                </c:pt>
                <c:pt idx="2943">
                  <c:v>18.60615702080084</c:v>
                </c:pt>
                <c:pt idx="2944">
                  <c:v>18.60615702080084</c:v>
                </c:pt>
                <c:pt idx="2945">
                  <c:v>18.60615702080084</c:v>
                </c:pt>
                <c:pt idx="2946">
                  <c:v>18.718127142311605</c:v>
                </c:pt>
                <c:pt idx="2947">
                  <c:v>18.286632527709145</c:v>
                </c:pt>
                <c:pt idx="2948">
                  <c:v>18.100925984715687</c:v>
                </c:pt>
                <c:pt idx="2949">
                  <c:v>17.751360727316229</c:v>
                </c:pt>
                <c:pt idx="2950">
                  <c:v>17.707665070141296</c:v>
                </c:pt>
                <c:pt idx="2951">
                  <c:v>17.707665070141296</c:v>
                </c:pt>
                <c:pt idx="2952">
                  <c:v>17.697975223713133</c:v>
                </c:pt>
                <c:pt idx="2953">
                  <c:v>18.200200307174455</c:v>
                </c:pt>
                <c:pt idx="2954">
                  <c:v>18.243872053562395</c:v>
                </c:pt>
                <c:pt idx="2955">
                  <c:v>17.875391693414144</c:v>
                </c:pt>
                <c:pt idx="2956">
                  <c:v>16.660771246999527</c:v>
                </c:pt>
                <c:pt idx="2957">
                  <c:v>16.557050849328171</c:v>
                </c:pt>
                <c:pt idx="2958">
                  <c:v>16.557050849328171</c:v>
                </c:pt>
                <c:pt idx="2959">
                  <c:v>16.557050849328171</c:v>
                </c:pt>
                <c:pt idx="2960">
                  <c:v>16.379634379627159</c:v>
                </c:pt>
                <c:pt idx="2961">
                  <c:v>16.876400494789991</c:v>
                </c:pt>
                <c:pt idx="2962">
                  <c:v>16.6116405323131</c:v>
                </c:pt>
                <c:pt idx="2963">
                  <c:v>17.092029742580451</c:v>
                </c:pt>
                <c:pt idx="2964">
                  <c:v>16.955555535118133</c:v>
                </c:pt>
                <c:pt idx="2965">
                  <c:v>16.955555535118133</c:v>
                </c:pt>
                <c:pt idx="2966">
                  <c:v>16.955555535118133</c:v>
                </c:pt>
                <c:pt idx="2967">
                  <c:v>16.985579860759842</c:v>
                </c:pt>
                <c:pt idx="2968">
                  <c:v>17.61882018338499</c:v>
                </c:pt>
                <c:pt idx="2969">
                  <c:v>17.332224347714124</c:v>
                </c:pt>
                <c:pt idx="2970">
                  <c:v>17.313117958669402</c:v>
                </c:pt>
                <c:pt idx="2971">
                  <c:v>17.812613557981479</c:v>
                </c:pt>
                <c:pt idx="2972">
                  <c:v>17.812613557981479</c:v>
                </c:pt>
                <c:pt idx="2973">
                  <c:v>17.812613557981479</c:v>
                </c:pt>
                <c:pt idx="2974">
                  <c:v>17.738917485951827</c:v>
                </c:pt>
                <c:pt idx="2975">
                  <c:v>17.291282085475434</c:v>
                </c:pt>
                <c:pt idx="2976">
                  <c:v>17.435944745385488</c:v>
                </c:pt>
                <c:pt idx="2977">
                  <c:v>17.564230500400061</c:v>
                </c:pt>
                <c:pt idx="2978">
                  <c:v>17.987300543533244</c:v>
                </c:pt>
                <c:pt idx="2979">
                  <c:v>17.987300543533244</c:v>
                </c:pt>
                <c:pt idx="2980">
                  <c:v>18.005101472490349</c:v>
                </c:pt>
                <c:pt idx="2981">
                  <c:v>17.988708360375789</c:v>
                </c:pt>
                <c:pt idx="2982">
                  <c:v>18.488698279869826</c:v>
                </c:pt>
                <c:pt idx="2983">
                  <c:v>18.79743522469402</c:v>
                </c:pt>
                <c:pt idx="2984">
                  <c:v>18.715469664121226</c:v>
                </c:pt>
                <c:pt idx="2985">
                  <c:v>18.966830716544457</c:v>
                </c:pt>
                <c:pt idx="2986">
                  <c:v>18.966830716544457</c:v>
                </c:pt>
                <c:pt idx="2987">
                  <c:v>18.966830716544457</c:v>
                </c:pt>
                <c:pt idx="2988">
                  <c:v>18.849346746390122</c:v>
                </c:pt>
                <c:pt idx="2989">
                  <c:v>18.860275487799829</c:v>
                </c:pt>
                <c:pt idx="2990">
                  <c:v>18.608914435376594</c:v>
                </c:pt>
                <c:pt idx="2991">
                  <c:v>18.767381185817328</c:v>
                </c:pt>
                <c:pt idx="2992">
                  <c:v>18.649897215662993</c:v>
                </c:pt>
                <c:pt idx="2993">
                  <c:v>18.649897215662993</c:v>
                </c:pt>
                <c:pt idx="2994">
                  <c:v>18.649897215662993</c:v>
                </c:pt>
                <c:pt idx="2995">
                  <c:v>18.710005293416373</c:v>
                </c:pt>
                <c:pt idx="2996">
                  <c:v>19.078850315993943</c:v>
                </c:pt>
                <c:pt idx="2997">
                  <c:v>19.097975613460928</c:v>
                </c:pt>
                <c:pt idx="2998">
                  <c:v>19.029670979650266</c:v>
                </c:pt>
                <c:pt idx="2999">
                  <c:v>18.562467284385342</c:v>
                </c:pt>
                <c:pt idx="3000">
                  <c:v>18.562467284385342</c:v>
                </c:pt>
                <c:pt idx="3001">
                  <c:v>18.562467284385342</c:v>
                </c:pt>
                <c:pt idx="3002">
                  <c:v>18.551538542975639</c:v>
                </c:pt>
                <c:pt idx="3003">
                  <c:v>18.617110991433872</c:v>
                </c:pt>
                <c:pt idx="3004">
                  <c:v>18.117121071939831</c:v>
                </c:pt>
                <c:pt idx="3005">
                  <c:v>18.160836037578655</c:v>
                </c:pt>
                <c:pt idx="3006">
                  <c:v>18.464108611697991</c:v>
                </c:pt>
                <c:pt idx="3007">
                  <c:v>18.464108611697991</c:v>
                </c:pt>
                <c:pt idx="3008">
                  <c:v>18.464108611697991</c:v>
                </c:pt>
                <c:pt idx="3009">
                  <c:v>18.988688199363867</c:v>
                </c:pt>
                <c:pt idx="3010">
                  <c:v>18.89579389738137</c:v>
                </c:pt>
                <c:pt idx="3011">
                  <c:v>19.093229792227518</c:v>
                </c:pt>
                <c:pt idx="3012">
                  <c:v>19.590363958491523</c:v>
                </c:pt>
                <c:pt idx="3013">
                  <c:v>19.464714663721498</c:v>
                </c:pt>
                <c:pt idx="3014">
                  <c:v>19.464714663721498</c:v>
                </c:pt>
                <c:pt idx="3015">
                  <c:v>19.464714663721498</c:v>
                </c:pt>
                <c:pt idx="3016">
                  <c:v>19.765180368606334</c:v>
                </c:pt>
                <c:pt idx="3017">
                  <c:v>19.598558477715653</c:v>
                </c:pt>
                <c:pt idx="3018">
                  <c:v>19.858051586479835</c:v>
                </c:pt>
                <c:pt idx="3019">
                  <c:v>19.781569407054601</c:v>
                </c:pt>
                <c:pt idx="3020">
                  <c:v>20.114813188835971</c:v>
                </c:pt>
                <c:pt idx="3021">
                  <c:v>20.114813188835971</c:v>
                </c:pt>
                <c:pt idx="3022">
                  <c:v>20.114813188835971</c:v>
                </c:pt>
                <c:pt idx="3023">
                  <c:v>19.937265272313105</c:v>
                </c:pt>
                <c:pt idx="3024">
                  <c:v>19.920876233864846</c:v>
                </c:pt>
                <c:pt idx="3025">
                  <c:v>20.163980304180757</c:v>
                </c:pt>
                <c:pt idx="3026">
                  <c:v>20.120276201652054</c:v>
                </c:pt>
                <c:pt idx="3027">
                  <c:v>19.377306458664094</c:v>
                </c:pt>
                <c:pt idx="3028">
                  <c:v>19.377306458664094</c:v>
                </c:pt>
                <c:pt idx="3029">
                  <c:v>19.377306458664094</c:v>
                </c:pt>
                <c:pt idx="3030">
                  <c:v>19.393695497112354</c:v>
                </c:pt>
                <c:pt idx="3031">
                  <c:v>19.508418766250202</c:v>
                </c:pt>
                <c:pt idx="3032">
                  <c:v>19.770643381422424</c:v>
                </c:pt>
                <c:pt idx="3033">
                  <c:v>19.653188605876533</c:v>
                </c:pt>
                <c:pt idx="3034">
                  <c:v>20.02740498377856</c:v>
                </c:pt>
                <c:pt idx="3035">
                  <c:v>20.02740498377856</c:v>
                </c:pt>
                <c:pt idx="3036">
                  <c:v>20.02740498377856</c:v>
                </c:pt>
                <c:pt idx="3037">
                  <c:v>19.994626906882036</c:v>
                </c:pt>
                <c:pt idx="3038">
                  <c:v>19.860783092887875</c:v>
                </c:pt>
                <c:pt idx="3039">
                  <c:v>19.773374887830467</c:v>
                </c:pt>
                <c:pt idx="3040">
                  <c:v>20.191295368261201</c:v>
                </c:pt>
                <c:pt idx="3041">
                  <c:v>20.359459737965555</c:v>
                </c:pt>
                <c:pt idx="3042">
                  <c:v>20.359459737965555</c:v>
                </c:pt>
                <c:pt idx="3043">
                  <c:v>20.359459737965555</c:v>
                </c:pt>
                <c:pt idx="3044">
                  <c:v>20.528757820550567</c:v>
                </c:pt>
                <c:pt idx="3045">
                  <c:v>19.507508096569996</c:v>
                </c:pt>
                <c:pt idx="3046">
                  <c:v>19.086993504342711</c:v>
                </c:pt>
                <c:pt idx="3047">
                  <c:v>19.3327487855145</c:v>
                </c:pt>
                <c:pt idx="3048">
                  <c:v>20.05363094361843</c:v>
                </c:pt>
                <c:pt idx="3049">
                  <c:v>20.05363094361843</c:v>
                </c:pt>
                <c:pt idx="3050">
                  <c:v>20.05363094361843</c:v>
                </c:pt>
                <c:pt idx="3051">
                  <c:v>20.228390254673929</c:v>
                </c:pt>
                <c:pt idx="3052">
                  <c:v>21.085803124539968</c:v>
                </c:pt>
                <c:pt idx="3053">
                  <c:v>21.347942091123215</c:v>
                </c:pt>
                <c:pt idx="3054">
                  <c:v>21.21687260783159</c:v>
                </c:pt>
                <c:pt idx="3055">
                  <c:v>21.124031723833362</c:v>
                </c:pt>
                <c:pt idx="3056">
                  <c:v>21.124031723833362</c:v>
                </c:pt>
                <c:pt idx="3057">
                  <c:v>21.124031723833362</c:v>
                </c:pt>
                <c:pt idx="3058">
                  <c:v>20.654366075371705</c:v>
                </c:pt>
                <c:pt idx="3059">
                  <c:v>20.793627401369058</c:v>
                </c:pt>
                <c:pt idx="3060">
                  <c:v>19.91163900338584</c:v>
                </c:pt>
                <c:pt idx="3061">
                  <c:v>19.29178957198587</c:v>
                </c:pt>
                <c:pt idx="3062">
                  <c:v>19.283597729280142</c:v>
                </c:pt>
                <c:pt idx="3063">
                  <c:v>19.283597729280142</c:v>
                </c:pt>
                <c:pt idx="3064">
                  <c:v>19.283597729280142</c:v>
                </c:pt>
                <c:pt idx="3065">
                  <c:v>19.556659152804357</c:v>
                </c:pt>
                <c:pt idx="3066">
                  <c:v>19.608540823273962</c:v>
                </c:pt>
                <c:pt idx="3067">
                  <c:v>19.739610306565588</c:v>
                </c:pt>
                <c:pt idx="3068">
                  <c:v>20.228390254673929</c:v>
                </c:pt>
                <c:pt idx="3069">
                  <c:v>20.08639831444134</c:v>
                </c:pt>
                <c:pt idx="3070">
                  <c:v>20.08639831444134</c:v>
                </c:pt>
                <c:pt idx="3071">
                  <c:v>20.08639831444134</c:v>
                </c:pt>
                <c:pt idx="3072">
                  <c:v>20.290189830602074</c:v>
                </c:pt>
                <c:pt idx="3073">
                  <c:v>20.145415993630895</c:v>
                </c:pt>
                <c:pt idx="3074">
                  <c:v>20.060736956911907</c:v>
                </c:pt>
                <c:pt idx="3075">
                  <c:v>19.667389173443041</c:v>
                </c:pt>
                <c:pt idx="3076">
                  <c:v>19.060978007261888</c:v>
                </c:pt>
                <c:pt idx="3077">
                  <c:v>19.060978007261888</c:v>
                </c:pt>
                <c:pt idx="3078">
                  <c:v>19.060978007261888</c:v>
                </c:pt>
                <c:pt idx="3079">
                  <c:v>19.847673574199604</c:v>
                </c:pt>
                <c:pt idx="3080">
                  <c:v>19.978789502022561</c:v>
                </c:pt>
                <c:pt idx="3081">
                  <c:v>19.823089337732796</c:v>
                </c:pt>
                <c:pt idx="3082">
                  <c:v>19.913231538111084</c:v>
                </c:pt>
                <c:pt idx="3083">
                  <c:v>19.924157865429663</c:v>
                </c:pt>
                <c:pt idx="3084">
                  <c:v>19.924157865429663</c:v>
                </c:pt>
                <c:pt idx="3085">
                  <c:v>19.924157865429663</c:v>
                </c:pt>
                <c:pt idx="3086">
                  <c:v>19.915963119940724</c:v>
                </c:pt>
                <c:pt idx="3087">
                  <c:v>20.284726666942788</c:v>
                </c:pt>
                <c:pt idx="3088">
                  <c:v>20.175463393756988</c:v>
                </c:pt>
                <c:pt idx="3089">
                  <c:v>20.448621576721475</c:v>
                </c:pt>
                <c:pt idx="3090">
                  <c:v>20.951232633376133</c:v>
                </c:pt>
                <c:pt idx="3091">
                  <c:v>20.951232633376133</c:v>
                </c:pt>
                <c:pt idx="3092">
                  <c:v>20.951232633376133</c:v>
                </c:pt>
                <c:pt idx="3093">
                  <c:v>20.470474231358633</c:v>
                </c:pt>
                <c:pt idx="3094">
                  <c:v>20.560616431736914</c:v>
                </c:pt>
                <c:pt idx="3095">
                  <c:v>20.251947684987048</c:v>
                </c:pt>
                <c:pt idx="3096">
                  <c:v>20.437695249402896</c:v>
                </c:pt>
                <c:pt idx="3097">
                  <c:v>20.852895687508919</c:v>
                </c:pt>
                <c:pt idx="3098">
                  <c:v>20.852895687508919</c:v>
                </c:pt>
                <c:pt idx="3099">
                  <c:v>20.852895687508919</c:v>
                </c:pt>
                <c:pt idx="3100">
                  <c:v>20.503253213314373</c:v>
                </c:pt>
                <c:pt idx="3101">
                  <c:v>20.210973957542372</c:v>
                </c:pt>
                <c:pt idx="3102">
                  <c:v>20.34613231470189</c:v>
                </c:pt>
                <c:pt idx="3103">
                  <c:v>19.433725199622618</c:v>
                </c:pt>
                <c:pt idx="3104">
                  <c:v>19.515677934509974</c:v>
                </c:pt>
                <c:pt idx="3105">
                  <c:v>19.515677934509974</c:v>
                </c:pt>
                <c:pt idx="3106">
                  <c:v>19.515677934509974</c:v>
                </c:pt>
                <c:pt idx="3107">
                  <c:v>19.482896840555032</c:v>
                </c:pt>
                <c:pt idx="3108">
                  <c:v>19.49109211404377</c:v>
                </c:pt>
                <c:pt idx="3109">
                  <c:v>19.706900982580486</c:v>
                </c:pt>
                <c:pt idx="3110">
                  <c:v>19.630411763352278</c:v>
                </c:pt>
                <c:pt idx="3111">
                  <c:v>19.816171295763628</c:v>
                </c:pt>
                <c:pt idx="3112">
                  <c:v>19.816171295763628</c:v>
                </c:pt>
                <c:pt idx="3113">
                  <c:v>19.816171295763628</c:v>
                </c:pt>
                <c:pt idx="3114">
                  <c:v>19.614021216374809</c:v>
                </c:pt>
                <c:pt idx="3115">
                  <c:v>19.944563913753825</c:v>
                </c:pt>
                <c:pt idx="3116">
                  <c:v>20.001930828174981</c:v>
                </c:pt>
                <c:pt idx="3117">
                  <c:v>20.051102469107398</c:v>
                </c:pt>
                <c:pt idx="3118">
                  <c:v>19.515677934509974</c:v>
                </c:pt>
                <c:pt idx="3119">
                  <c:v>19.515677934509974</c:v>
                </c:pt>
                <c:pt idx="3120">
                  <c:v>19.515677934509974</c:v>
                </c:pt>
                <c:pt idx="3121">
                  <c:v>19.220648088915482</c:v>
                </c:pt>
                <c:pt idx="3122">
                  <c:v>19.335381917757786</c:v>
                </c:pt>
                <c:pt idx="3123">
                  <c:v>19.294405550314103</c:v>
                </c:pt>
                <c:pt idx="3124">
                  <c:v>19.769731412660793</c:v>
                </c:pt>
                <c:pt idx="3125">
                  <c:v>19.788853717467845</c:v>
                </c:pt>
                <c:pt idx="3126">
                  <c:v>19.788853717467845</c:v>
                </c:pt>
                <c:pt idx="3127">
                  <c:v>19.788853717467845</c:v>
                </c:pt>
                <c:pt idx="3128">
                  <c:v>19.865342936696042</c:v>
                </c:pt>
                <c:pt idx="3129">
                  <c:v>19.297137308143682</c:v>
                </c:pt>
                <c:pt idx="3130">
                  <c:v>19.105914260073178</c:v>
                </c:pt>
                <c:pt idx="3131">
                  <c:v>19.245233909381689</c:v>
                </c:pt>
                <c:pt idx="3132">
                  <c:v>19.679583404284699</c:v>
                </c:pt>
                <c:pt idx="3133">
                  <c:v>19.644143754278129</c:v>
                </c:pt>
                <c:pt idx="3134">
                  <c:v>19.644143754278129</c:v>
                </c:pt>
                <c:pt idx="3135">
                  <c:v>20.036808482292571</c:v>
                </c:pt>
                <c:pt idx="3136">
                  <c:v>20.053169512626507</c:v>
                </c:pt>
                <c:pt idx="3137">
                  <c:v>19.949549653844915</c:v>
                </c:pt>
                <c:pt idx="3138">
                  <c:v>20.009540098402677</c:v>
                </c:pt>
                <c:pt idx="3139">
                  <c:v>20.140428341074159</c:v>
                </c:pt>
                <c:pt idx="3140">
                  <c:v>20.140428341074159</c:v>
                </c:pt>
                <c:pt idx="3141">
                  <c:v>20.140428341074159</c:v>
                </c:pt>
                <c:pt idx="3142">
                  <c:v>20.001359583235711</c:v>
                </c:pt>
                <c:pt idx="3143">
                  <c:v>19.990452229679757</c:v>
                </c:pt>
                <c:pt idx="3144">
                  <c:v>19.524162865162602</c:v>
                </c:pt>
                <c:pt idx="3145">
                  <c:v>19.704134198835892</c:v>
                </c:pt>
                <c:pt idx="3146">
                  <c:v>19.791393027283544</c:v>
                </c:pt>
                <c:pt idx="3147">
                  <c:v>19.791393027283544</c:v>
                </c:pt>
                <c:pt idx="3148">
                  <c:v>19.791393027283544</c:v>
                </c:pt>
                <c:pt idx="3149">
                  <c:v>20.064076866182464</c:v>
                </c:pt>
                <c:pt idx="3150">
                  <c:v>20.200418785631925</c:v>
                </c:pt>
                <c:pt idx="3151">
                  <c:v>20.036808482292571</c:v>
                </c:pt>
                <c:pt idx="3152">
                  <c:v>19.960457007400876</c:v>
                </c:pt>
                <c:pt idx="3153">
                  <c:v>19.644143754278129</c:v>
                </c:pt>
                <c:pt idx="3154">
                  <c:v>19.644143754278129</c:v>
                </c:pt>
                <c:pt idx="3155">
                  <c:v>19.644143754278129</c:v>
                </c:pt>
                <c:pt idx="3156">
                  <c:v>19.627782723944193</c:v>
                </c:pt>
                <c:pt idx="3157">
                  <c:v>20.03277276147687</c:v>
                </c:pt>
                <c:pt idx="3158">
                  <c:v>20.644893443037162</c:v>
                </c:pt>
                <c:pt idx="3159">
                  <c:v>20.658527634982107</c:v>
                </c:pt>
                <c:pt idx="3160">
                  <c:v>20.824864776710452</c:v>
                </c:pt>
                <c:pt idx="3161">
                  <c:v>20.824864776710452</c:v>
                </c:pt>
                <c:pt idx="3162">
                  <c:v>20.824864776710452</c:v>
                </c:pt>
                <c:pt idx="3163">
                  <c:v>20.740987227865141</c:v>
                </c:pt>
                <c:pt idx="3164">
                  <c:v>21.096494763590997</c:v>
                </c:pt>
                <c:pt idx="3165">
                  <c:v>21.08560417041264</c:v>
                </c:pt>
                <c:pt idx="3166">
                  <c:v>21.394570298882631</c:v>
                </c:pt>
                <c:pt idx="3167">
                  <c:v>21.617827459038956</c:v>
                </c:pt>
                <c:pt idx="3168">
                  <c:v>21.617827459038956</c:v>
                </c:pt>
                <c:pt idx="3169">
                  <c:v>21.617827459038956</c:v>
                </c:pt>
                <c:pt idx="3170">
                  <c:v>21.722703871346532</c:v>
                </c:pt>
                <c:pt idx="3171">
                  <c:v>21.547038603379633</c:v>
                </c:pt>
                <c:pt idx="3172">
                  <c:v>21.679141498633108</c:v>
                </c:pt>
                <c:pt idx="3173">
                  <c:v>21.453161690182192</c:v>
                </c:pt>
                <c:pt idx="3174">
                  <c:v>21.655944535163204</c:v>
                </c:pt>
                <c:pt idx="3175">
                  <c:v>21.655944535163204</c:v>
                </c:pt>
                <c:pt idx="3176">
                  <c:v>21.655944535163204</c:v>
                </c:pt>
                <c:pt idx="3177">
                  <c:v>21.835639322606099</c:v>
                </c:pt>
                <c:pt idx="3178">
                  <c:v>22.303934829275455</c:v>
                </c:pt>
                <c:pt idx="3179">
                  <c:v>22.415563409353613</c:v>
                </c:pt>
                <c:pt idx="3180">
                  <c:v>22.640236346623123</c:v>
                </c:pt>
                <c:pt idx="3181">
                  <c:v>22.603426141680277</c:v>
                </c:pt>
                <c:pt idx="3182">
                  <c:v>22.603426141680277</c:v>
                </c:pt>
                <c:pt idx="3183">
                  <c:v>22.603426141680277</c:v>
                </c:pt>
                <c:pt idx="3184">
                  <c:v>22.595258196796507</c:v>
                </c:pt>
                <c:pt idx="3185">
                  <c:v>22.834851246720365</c:v>
                </c:pt>
                <c:pt idx="3186">
                  <c:v>23.036327220519972</c:v>
                </c:pt>
                <c:pt idx="3187">
                  <c:v>23.01182338586867</c:v>
                </c:pt>
                <c:pt idx="3188">
                  <c:v>23.371212960754455</c:v>
                </c:pt>
                <c:pt idx="3189">
                  <c:v>23.371212960754455</c:v>
                </c:pt>
                <c:pt idx="3190">
                  <c:v>23.371212960754455</c:v>
                </c:pt>
                <c:pt idx="3191">
                  <c:v>23.348124903216338</c:v>
                </c:pt>
                <c:pt idx="3192">
                  <c:v>23.677456440929859</c:v>
                </c:pt>
                <c:pt idx="3193">
                  <c:v>23.870873375777485</c:v>
                </c:pt>
                <c:pt idx="3194">
                  <c:v>23.667421197447329</c:v>
                </c:pt>
                <c:pt idx="3195">
                  <c:v>24.043988895048127</c:v>
                </c:pt>
                <c:pt idx="3196">
                  <c:v>24.043988895048127</c:v>
                </c:pt>
                <c:pt idx="3197">
                  <c:v>24.043988895048127</c:v>
                </c:pt>
                <c:pt idx="3198">
                  <c:v>23.878112020743906</c:v>
                </c:pt>
                <c:pt idx="3199">
                  <c:v>24.843461043334052</c:v>
                </c:pt>
                <c:pt idx="3200">
                  <c:v>25.215351556938078</c:v>
                </c:pt>
                <c:pt idx="3201">
                  <c:v>24.492672243575942</c:v>
                </c:pt>
                <c:pt idx="3202">
                  <c:v>25.248635703519774</c:v>
                </c:pt>
                <c:pt idx="3203">
                  <c:v>25.248635703519774</c:v>
                </c:pt>
                <c:pt idx="3204">
                  <c:v>25.248635703519774</c:v>
                </c:pt>
                <c:pt idx="3205">
                  <c:v>25.342505698617838</c:v>
                </c:pt>
                <c:pt idx="3206">
                  <c:v>25.377856507895785</c:v>
                </c:pt>
                <c:pt idx="3207">
                  <c:v>26.116090177340219</c:v>
                </c:pt>
                <c:pt idx="3208">
                  <c:v>26.813643223184794</c:v>
                </c:pt>
                <c:pt idx="3209">
                  <c:v>26.456001805012807</c:v>
                </c:pt>
                <c:pt idx="3210">
                  <c:v>26.456001805012807</c:v>
                </c:pt>
                <c:pt idx="3211">
                  <c:v>26.456001805012807</c:v>
                </c:pt>
                <c:pt idx="3212">
                  <c:v>26.461440391055564</c:v>
                </c:pt>
                <c:pt idx="3213">
                  <c:v>25.419951163866763</c:v>
                </c:pt>
                <c:pt idx="3214">
                  <c:v>26.049521884176816</c:v>
                </c:pt>
                <c:pt idx="3215">
                  <c:v>25.23645327078399</c:v>
                </c:pt>
                <c:pt idx="3216">
                  <c:v>25.330214494161197</c:v>
                </c:pt>
                <c:pt idx="3217">
                  <c:v>25.330214494161197</c:v>
                </c:pt>
                <c:pt idx="3218">
                  <c:v>25.330214494161197</c:v>
                </c:pt>
                <c:pt idx="3219">
                  <c:v>25.727231275282779</c:v>
                </c:pt>
                <c:pt idx="3220">
                  <c:v>25.97468694022842</c:v>
                </c:pt>
                <c:pt idx="3221">
                  <c:v>25.662729644815627</c:v>
                </c:pt>
                <c:pt idx="3222">
                  <c:v>26.094335833169168</c:v>
                </c:pt>
                <c:pt idx="3223">
                  <c:v>26.923067574365152</c:v>
                </c:pt>
                <c:pt idx="3224">
                  <c:v>26.923067574365152</c:v>
                </c:pt>
                <c:pt idx="3225">
                  <c:v>26.831735851778799</c:v>
                </c:pt>
                <c:pt idx="3226">
                  <c:v>26.770054697202134</c:v>
                </c:pt>
                <c:pt idx="3227">
                  <c:v>27.022091049382716</c:v>
                </c:pt>
                <c:pt idx="3228">
                  <c:v>26.943499068595226</c:v>
                </c:pt>
                <c:pt idx="3229">
                  <c:v>28.512628616042075</c:v>
                </c:pt>
                <c:pt idx="3230">
                  <c:v>28.989600637373073</c:v>
                </c:pt>
                <c:pt idx="3231">
                  <c:v>28.989600637373073</c:v>
                </c:pt>
                <c:pt idx="3232">
                  <c:v>28.989600637373073</c:v>
                </c:pt>
                <c:pt idx="3233">
                  <c:v>30.079048095185914</c:v>
                </c:pt>
                <c:pt idx="3234">
                  <c:v>29.188086039886041</c:v>
                </c:pt>
                <c:pt idx="3235">
                  <c:v>29.566845185915696</c:v>
                </c:pt>
                <c:pt idx="3236">
                  <c:v>30.011296387610493</c:v>
                </c:pt>
                <c:pt idx="3237">
                  <c:v>28.263302332164518</c:v>
                </c:pt>
                <c:pt idx="3238">
                  <c:v>28.263302332164518</c:v>
                </c:pt>
                <c:pt idx="3239">
                  <c:v>28.263302332164518</c:v>
                </c:pt>
                <c:pt idx="3240">
                  <c:v>27.612885939440428</c:v>
                </c:pt>
                <c:pt idx="3241">
                  <c:v>27.602045666228356</c:v>
                </c:pt>
                <c:pt idx="3242">
                  <c:v>27.802590720651622</c:v>
                </c:pt>
                <c:pt idx="3243">
                  <c:v>29.241636989553658</c:v>
                </c:pt>
                <c:pt idx="3244">
                  <c:v>29.607496210460955</c:v>
                </c:pt>
                <c:pt idx="3245">
                  <c:v>29.607496210460955</c:v>
                </c:pt>
                <c:pt idx="3246">
                  <c:v>29.607496210460955</c:v>
                </c:pt>
                <c:pt idx="3247">
                  <c:v>30.209131373730731</c:v>
                </c:pt>
                <c:pt idx="3248">
                  <c:v>29.824301674702316</c:v>
                </c:pt>
                <c:pt idx="3249">
                  <c:v>29.906904556578272</c:v>
                </c:pt>
                <c:pt idx="3250">
                  <c:v>29.894763450580761</c:v>
                </c:pt>
                <c:pt idx="3251">
                  <c:v>28.970630159251961</c:v>
                </c:pt>
                <c:pt idx="3252">
                  <c:v>28.970630159251961</c:v>
                </c:pt>
                <c:pt idx="3253">
                  <c:v>28.970630159251961</c:v>
                </c:pt>
                <c:pt idx="3254">
                  <c:v>29.409661224340709</c:v>
                </c:pt>
                <c:pt idx="3255">
                  <c:v>30.386315408300842</c:v>
                </c:pt>
                <c:pt idx="3256">
                  <c:v>30.767529971213055</c:v>
                </c:pt>
                <c:pt idx="3257">
                  <c:v>30.843881029770799</c:v>
                </c:pt>
                <c:pt idx="3258">
                  <c:v>31.781398489596615</c:v>
                </c:pt>
                <c:pt idx="3259">
                  <c:v>31.781398489596615</c:v>
                </c:pt>
                <c:pt idx="3260">
                  <c:v>31.781398489596615</c:v>
                </c:pt>
                <c:pt idx="3261">
                  <c:v>32.61012109827643</c:v>
                </c:pt>
                <c:pt idx="3262">
                  <c:v>31.000043818095687</c:v>
                </c:pt>
                <c:pt idx="3263">
                  <c:v>30.70134463433298</c:v>
                </c:pt>
                <c:pt idx="3264">
                  <c:v>31.070338702036953</c:v>
                </c:pt>
                <c:pt idx="3265">
                  <c:v>31.025782560215724</c:v>
                </c:pt>
                <c:pt idx="3266">
                  <c:v>31.025782560215724</c:v>
                </c:pt>
                <c:pt idx="3267">
                  <c:v>31.025782560215724</c:v>
                </c:pt>
                <c:pt idx="3268">
                  <c:v>31.930099205626206</c:v>
                </c:pt>
                <c:pt idx="3269">
                  <c:v>31.870618919214369</c:v>
                </c:pt>
                <c:pt idx="3270">
                  <c:v>31.143337235360566</c:v>
                </c:pt>
                <c:pt idx="3271">
                  <c:v>31.236667212039499</c:v>
                </c:pt>
                <c:pt idx="3272">
                  <c:v>31.523254046569257</c:v>
                </c:pt>
                <c:pt idx="3273">
                  <c:v>31.523254046569257</c:v>
                </c:pt>
                <c:pt idx="3274">
                  <c:v>31.523254046569257</c:v>
                </c:pt>
                <c:pt idx="3275">
                  <c:v>31.747656945304815</c:v>
                </c:pt>
                <c:pt idx="3276">
                  <c:v>31.736842347775386</c:v>
                </c:pt>
                <c:pt idx="3277">
                  <c:v>31.600253980978753</c:v>
                </c:pt>
                <c:pt idx="3278">
                  <c:v>31.700289008125935</c:v>
                </c:pt>
                <c:pt idx="3279">
                  <c:v>31.496217552745691</c:v>
                </c:pt>
                <c:pt idx="3280">
                  <c:v>31.496217552745691</c:v>
                </c:pt>
                <c:pt idx="3281">
                  <c:v>31.496217552745691</c:v>
                </c:pt>
                <c:pt idx="3282">
                  <c:v>31.648919669861165</c:v>
                </c:pt>
                <c:pt idx="3283">
                  <c:v>32.757415916627195</c:v>
                </c:pt>
                <c:pt idx="3284">
                  <c:v>33.091370688335822</c:v>
                </c:pt>
                <c:pt idx="3285">
                  <c:v>32.925042178333271</c:v>
                </c:pt>
                <c:pt idx="3286">
                  <c:v>33.289810285932035</c:v>
                </c:pt>
                <c:pt idx="3287">
                  <c:v>33.289810285932035</c:v>
                </c:pt>
                <c:pt idx="3288">
                  <c:v>33.289810285932035</c:v>
                </c:pt>
                <c:pt idx="3289">
                  <c:v>33.074394543565738</c:v>
                </c:pt>
                <c:pt idx="3290">
                  <c:v>32.05321621687829</c:v>
                </c:pt>
                <c:pt idx="3291">
                  <c:v>31.507245017850906</c:v>
                </c:pt>
                <c:pt idx="3292">
                  <c:v>31.332219727178284</c:v>
                </c:pt>
                <c:pt idx="3293">
                  <c:v>30.874461274649896</c:v>
                </c:pt>
                <c:pt idx="3294">
                  <c:v>30.874461274649896</c:v>
                </c:pt>
                <c:pt idx="3295">
                  <c:v>30.874461274649896</c:v>
                </c:pt>
                <c:pt idx="3296">
                  <c:v>31.337605120737443</c:v>
                </c:pt>
                <c:pt idx="3297">
                  <c:v>31.796763775591213</c:v>
                </c:pt>
                <c:pt idx="3298">
                  <c:v>31.962310773599711</c:v>
                </c:pt>
                <c:pt idx="3299">
                  <c:v>30.896002848886528</c:v>
                </c:pt>
                <c:pt idx="3300">
                  <c:v>30.664430925842755</c:v>
                </c:pt>
                <c:pt idx="3301">
                  <c:v>30.664430925842755</c:v>
                </c:pt>
                <c:pt idx="3302">
                  <c:v>30.664430925842755</c:v>
                </c:pt>
                <c:pt idx="3303">
                  <c:v>30.459785970594776</c:v>
                </c:pt>
                <c:pt idx="3304">
                  <c:v>31.097955107354935</c:v>
                </c:pt>
                <c:pt idx="3305">
                  <c:v>31.011788810408415</c:v>
                </c:pt>
                <c:pt idx="3306">
                  <c:v>29.615679384132431</c:v>
                </c:pt>
                <c:pt idx="3307">
                  <c:v>29.627742665704943</c:v>
                </c:pt>
                <c:pt idx="3308">
                  <c:v>29.627742665704943</c:v>
                </c:pt>
                <c:pt idx="3309">
                  <c:v>29.627742665704943</c:v>
                </c:pt>
                <c:pt idx="3310">
                  <c:v>29.024578587079304</c:v>
                </c:pt>
                <c:pt idx="3311">
                  <c:v>28.911485322336997</c:v>
                </c:pt>
                <c:pt idx="3312">
                  <c:v>29.735450536888095</c:v>
                </c:pt>
                <c:pt idx="3313">
                  <c:v>29.008422406401831</c:v>
                </c:pt>
                <c:pt idx="3314">
                  <c:v>30.136662357045324</c:v>
                </c:pt>
                <c:pt idx="3315">
                  <c:v>30.136662357045324</c:v>
                </c:pt>
                <c:pt idx="3316">
                  <c:v>30.136662357045324</c:v>
                </c:pt>
                <c:pt idx="3317">
                  <c:v>30.140024153933837</c:v>
                </c:pt>
                <c:pt idx="3318">
                  <c:v>30.644774246659608</c:v>
                </c:pt>
                <c:pt idx="3319">
                  <c:v>30.44878085959056</c:v>
                </c:pt>
                <c:pt idx="3320">
                  <c:v>31.074348793660274</c:v>
                </c:pt>
                <c:pt idx="3321">
                  <c:v>31.291820908079355</c:v>
                </c:pt>
                <c:pt idx="3322">
                  <c:v>31.291820908079355</c:v>
                </c:pt>
                <c:pt idx="3323">
                  <c:v>31.291820908079355</c:v>
                </c:pt>
                <c:pt idx="3324">
                  <c:v>31.567070799070031</c:v>
                </c:pt>
                <c:pt idx="3325">
                  <c:v>32.563039386291067</c:v>
                </c:pt>
                <c:pt idx="3326">
                  <c:v>32.443617662224881</c:v>
                </c:pt>
                <c:pt idx="3327">
                  <c:v>32.438247980387366</c:v>
                </c:pt>
                <c:pt idx="3328">
                  <c:v>32.129491274730647</c:v>
                </c:pt>
                <c:pt idx="3329">
                  <c:v>32.129491274730647</c:v>
                </c:pt>
                <c:pt idx="3330">
                  <c:v>32.129491274730647</c:v>
                </c:pt>
                <c:pt idx="3331">
                  <c:v>32.881246731981797</c:v>
                </c:pt>
                <c:pt idx="3332">
                  <c:v>33.061131073538327</c:v>
                </c:pt>
                <c:pt idx="3333">
                  <c:v>32.905410300250594</c:v>
                </c:pt>
                <c:pt idx="3334">
                  <c:v>34.121643236446211</c:v>
                </c:pt>
                <c:pt idx="3335">
                  <c:v>35.064022398928905</c:v>
                </c:pt>
                <c:pt idx="3336">
                  <c:v>35.064022398928905</c:v>
                </c:pt>
                <c:pt idx="3337">
                  <c:v>35.064022398928905</c:v>
                </c:pt>
                <c:pt idx="3338">
                  <c:v>36.003716720492847</c:v>
                </c:pt>
                <c:pt idx="3339">
                  <c:v>35.533869559710872</c:v>
                </c:pt>
                <c:pt idx="3340">
                  <c:v>36.033249970599144</c:v>
                </c:pt>
                <c:pt idx="3341">
                  <c:v>34.539189696130848</c:v>
                </c:pt>
                <c:pt idx="3342">
                  <c:v>35.880214038230157</c:v>
                </c:pt>
                <c:pt idx="3343">
                  <c:v>35.880214038230157</c:v>
                </c:pt>
                <c:pt idx="3344">
                  <c:v>35.880214038230157</c:v>
                </c:pt>
                <c:pt idx="3345">
                  <c:v>36.279335784614275</c:v>
                </c:pt>
                <c:pt idx="3346">
                  <c:v>37.130289998918023</c:v>
                </c:pt>
                <c:pt idx="3347">
                  <c:v>37.112842761568146</c:v>
                </c:pt>
                <c:pt idx="3348">
                  <c:v>36.62314269484618</c:v>
                </c:pt>
                <c:pt idx="3349">
                  <c:v>38.110974591553358</c:v>
                </c:pt>
                <c:pt idx="3350">
                  <c:v>38.110974591553358</c:v>
                </c:pt>
                <c:pt idx="3351">
                  <c:v>38.110974591553358</c:v>
                </c:pt>
                <c:pt idx="3352">
                  <c:v>38.434765346052586</c:v>
                </c:pt>
                <c:pt idx="3353">
                  <c:v>38.569954675947635</c:v>
                </c:pt>
                <c:pt idx="3354">
                  <c:v>38.664897617845426</c:v>
                </c:pt>
                <c:pt idx="3355">
                  <c:v>37.757748313917844</c:v>
                </c:pt>
                <c:pt idx="3356">
                  <c:v>38.44279321599884</c:v>
                </c:pt>
                <c:pt idx="3357">
                  <c:v>38.44279321599884</c:v>
                </c:pt>
                <c:pt idx="3358">
                  <c:v>38.44279321599884</c:v>
                </c:pt>
                <c:pt idx="3359">
                  <c:v>38.433480886861183</c:v>
                </c:pt>
                <c:pt idx="3360">
                  <c:v>36.665958001226251</c:v>
                </c:pt>
                <c:pt idx="3361">
                  <c:v>36.615114824899926</c:v>
                </c:pt>
                <c:pt idx="3362">
                  <c:v>36.687365654416269</c:v>
                </c:pt>
                <c:pt idx="3363">
                  <c:v>37.752396400620341</c:v>
                </c:pt>
                <c:pt idx="3364">
                  <c:v>37.752396400620341</c:v>
                </c:pt>
                <c:pt idx="3365">
                  <c:v>37.752396400620341</c:v>
                </c:pt>
                <c:pt idx="3366">
                  <c:v>38.646165921304139</c:v>
                </c:pt>
                <c:pt idx="3367">
                  <c:v>38.921789456125794</c:v>
                </c:pt>
                <c:pt idx="3368">
                  <c:v>40.002875942222389</c:v>
                </c:pt>
                <c:pt idx="3369">
                  <c:v>39.7754196270783</c:v>
                </c:pt>
                <c:pt idx="3370">
                  <c:v>39.957384679193567</c:v>
                </c:pt>
                <c:pt idx="3371">
                  <c:v>39.957384679193567</c:v>
                </c:pt>
                <c:pt idx="3372">
                  <c:v>39.957384679193567</c:v>
                </c:pt>
                <c:pt idx="3373">
                  <c:v>39.767391757132039</c:v>
                </c:pt>
                <c:pt idx="3374">
                  <c:v>39.673733274425651</c:v>
                </c:pt>
                <c:pt idx="3375">
                  <c:v>40.092574009088615</c:v>
                </c:pt>
                <c:pt idx="3376">
                  <c:v>40.110002556569711</c:v>
                </c:pt>
                <c:pt idx="3377">
                  <c:v>40.267077437151002</c:v>
                </c:pt>
                <c:pt idx="3378">
                  <c:v>40.267077437151002</c:v>
                </c:pt>
                <c:pt idx="3379">
                  <c:v>40.267077437151002</c:v>
                </c:pt>
                <c:pt idx="3380">
                  <c:v>41.096432806620165</c:v>
                </c:pt>
                <c:pt idx="3381">
                  <c:v>41.865833492857298</c:v>
                </c:pt>
                <c:pt idx="3382">
                  <c:v>42.12801542912247</c:v>
                </c:pt>
                <c:pt idx="3383">
                  <c:v>42.218533156915079</c:v>
                </c:pt>
                <c:pt idx="3384">
                  <c:v>43.592272790473416</c:v>
                </c:pt>
                <c:pt idx="3385">
                  <c:v>43.592272790473416</c:v>
                </c:pt>
                <c:pt idx="3386">
                  <c:v>43.592272790473416</c:v>
                </c:pt>
                <c:pt idx="3387">
                  <c:v>42.868130968132583</c:v>
                </c:pt>
                <c:pt idx="3388">
                  <c:v>42.700406943105115</c:v>
                </c:pt>
                <c:pt idx="3389">
                  <c:v>43.264811598753106</c:v>
                </c:pt>
                <c:pt idx="3390">
                  <c:v>44.864845551792961</c:v>
                </c:pt>
                <c:pt idx="3391">
                  <c:v>45.767999492274221</c:v>
                </c:pt>
                <c:pt idx="3392">
                  <c:v>45.767999492274221</c:v>
                </c:pt>
                <c:pt idx="3393">
                  <c:v>45.767999492274221</c:v>
                </c:pt>
                <c:pt idx="3394">
                  <c:v>46.233260613128209</c:v>
                </c:pt>
                <c:pt idx="3395">
                  <c:v>46.824288129891684</c:v>
                </c:pt>
                <c:pt idx="3396">
                  <c:v>48.175451577224102</c:v>
                </c:pt>
                <c:pt idx="3397">
                  <c:v>49.629059794128857</c:v>
                </c:pt>
                <c:pt idx="3398">
                  <c:v>50.498242963826783</c:v>
                </c:pt>
                <c:pt idx="3399">
                  <c:v>50.498242963826783</c:v>
                </c:pt>
                <c:pt idx="3400">
                  <c:v>50.498242963826783</c:v>
                </c:pt>
                <c:pt idx="3401">
                  <c:v>49.955136597071153</c:v>
                </c:pt>
                <c:pt idx="3402">
                  <c:v>48.413672938485341</c:v>
                </c:pt>
                <c:pt idx="3403">
                  <c:v>50.94955370545626</c:v>
                </c:pt>
                <c:pt idx="3404">
                  <c:v>51.58850237222758</c:v>
                </c:pt>
                <c:pt idx="3405">
                  <c:v>51.014726469466936</c:v>
                </c:pt>
                <c:pt idx="3406">
                  <c:v>50.764042650051771</c:v>
                </c:pt>
                <c:pt idx="3407">
                  <c:v>50.764042650051771</c:v>
                </c:pt>
                <c:pt idx="3408">
                  <c:v>46.419348466454814</c:v>
                </c:pt>
                <c:pt idx="3409">
                  <c:v>44.031144251437148</c:v>
                </c:pt>
                <c:pt idx="3410">
                  <c:v>41.689248118327555</c:v>
                </c:pt>
                <c:pt idx="3411">
                  <c:v>36.770948334344986</c:v>
                </c:pt>
                <c:pt idx="3412">
                  <c:v>37.761750544506732</c:v>
                </c:pt>
                <c:pt idx="3413">
                  <c:v>37.761750544506732</c:v>
                </c:pt>
                <c:pt idx="3414">
                  <c:v>37.761750544506732</c:v>
                </c:pt>
                <c:pt idx="3415">
                  <c:v>40.126217893740851</c:v>
                </c:pt>
                <c:pt idx="3416">
                  <c:v>40.809712466526229</c:v>
                </c:pt>
                <c:pt idx="3417">
                  <c:v>37.27429705073731</c:v>
                </c:pt>
                <c:pt idx="3418">
                  <c:v>36.778895945656451</c:v>
                </c:pt>
                <c:pt idx="3419">
                  <c:v>37.486233352376196</c:v>
                </c:pt>
                <c:pt idx="3420">
                  <c:v>37.486233352376196</c:v>
                </c:pt>
                <c:pt idx="3421">
                  <c:v>37.486233352376196</c:v>
                </c:pt>
                <c:pt idx="3422">
                  <c:v>35.584740854072194</c:v>
                </c:pt>
                <c:pt idx="3423">
                  <c:v>35.997380833363088</c:v>
                </c:pt>
                <c:pt idx="3424">
                  <c:v>37.184224122540797</c:v>
                </c:pt>
                <c:pt idx="3425">
                  <c:v>37.09944960188524</c:v>
                </c:pt>
                <c:pt idx="3426">
                  <c:v>37.160381288606423</c:v>
                </c:pt>
                <c:pt idx="3427">
                  <c:v>37.160381288606423</c:v>
                </c:pt>
                <c:pt idx="3428">
                  <c:v>37.160381288606423</c:v>
                </c:pt>
                <c:pt idx="3429">
                  <c:v>37.186873326311279</c:v>
                </c:pt>
                <c:pt idx="3430">
                  <c:v>38.869117720569854</c:v>
                </c:pt>
                <c:pt idx="3431">
                  <c:v>40.185771994501373</c:v>
                </c:pt>
                <c:pt idx="3432">
                  <c:v>39.528769459420865</c:v>
                </c:pt>
                <c:pt idx="3433">
                  <c:v>40.278494126468381</c:v>
                </c:pt>
                <c:pt idx="3434">
                  <c:v>40.278494126468381</c:v>
                </c:pt>
                <c:pt idx="3435">
                  <c:v>40.278494126468381</c:v>
                </c:pt>
                <c:pt idx="3436">
                  <c:v>40.40035749991074</c:v>
                </c:pt>
                <c:pt idx="3437">
                  <c:v>40.662492819605376</c:v>
                </c:pt>
                <c:pt idx="3438">
                  <c:v>38.904885069225223</c:v>
                </c:pt>
                <c:pt idx="3439">
                  <c:v>38.205536640019922</c:v>
                </c:pt>
                <c:pt idx="3440">
                  <c:v>38.263595754897338</c:v>
                </c:pt>
                <c:pt idx="3441">
                  <c:v>38.263595754897338</c:v>
                </c:pt>
                <c:pt idx="3442">
                  <c:v>38.263595754897338</c:v>
                </c:pt>
                <c:pt idx="3443">
                  <c:v>38.83363070096658</c:v>
                </c:pt>
                <c:pt idx="3444">
                  <c:v>39.226849251727295</c:v>
                </c:pt>
                <c:pt idx="3445">
                  <c:v>38.860021207729034</c:v>
                </c:pt>
                <c:pt idx="3446">
                  <c:v>39.654375461279216</c:v>
                </c:pt>
                <c:pt idx="3447">
                  <c:v>38.200258538667434</c:v>
                </c:pt>
                <c:pt idx="3448">
                  <c:v>38.200258538667434</c:v>
                </c:pt>
                <c:pt idx="3449">
                  <c:v>38.200258538667434</c:v>
                </c:pt>
                <c:pt idx="3450">
                  <c:v>36.701277754559435</c:v>
                </c:pt>
                <c:pt idx="3451">
                  <c:v>37.392709031736011</c:v>
                </c:pt>
                <c:pt idx="3452">
                  <c:v>37.779382736819642</c:v>
                </c:pt>
                <c:pt idx="3453">
                  <c:v>37.522022514872084</c:v>
                </c:pt>
                <c:pt idx="3454">
                  <c:v>37.873016254812867</c:v>
                </c:pt>
                <c:pt idx="3455">
                  <c:v>37.873016254812867</c:v>
                </c:pt>
                <c:pt idx="3456">
                  <c:v>37.873016254812867</c:v>
                </c:pt>
                <c:pt idx="3457">
                  <c:v>38.076223156883842</c:v>
                </c:pt>
                <c:pt idx="3458">
                  <c:v>38.369157781947195</c:v>
                </c:pt>
                <c:pt idx="3459">
                  <c:v>38.38636439235632</c:v>
                </c:pt>
                <c:pt idx="3460">
                  <c:v>37.268673649952433</c:v>
                </c:pt>
                <c:pt idx="3461">
                  <c:v>36.220970531482578</c:v>
                </c:pt>
                <c:pt idx="3462">
                  <c:v>36.220970531482578</c:v>
                </c:pt>
                <c:pt idx="3463">
                  <c:v>36.220970531482578</c:v>
                </c:pt>
                <c:pt idx="3464">
                  <c:v>35.442450581989888</c:v>
                </c:pt>
                <c:pt idx="3465">
                  <c:v>35.829124287073512</c:v>
                </c:pt>
                <c:pt idx="3466">
                  <c:v>36.830591237695515</c:v>
                </c:pt>
                <c:pt idx="3467">
                  <c:v>36.607748433263694</c:v>
                </c:pt>
                <c:pt idx="3468">
                  <c:v>35.742416818525271</c:v>
                </c:pt>
                <c:pt idx="3469">
                  <c:v>35.742416818525271</c:v>
                </c:pt>
                <c:pt idx="3470">
                  <c:v>35.742416818525271</c:v>
                </c:pt>
                <c:pt idx="3471">
                  <c:v>36.048448731054719</c:v>
                </c:pt>
                <c:pt idx="3472">
                  <c:v>37.451974398862177</c:v>
                </c:pt>
                <c:pt idx="3473">
                  <c:v>37.904479516422953</c:v>
                </c:pt>
                <c:pt idx="3474">
                  <c:v>38.451221357393663</c:v>
                </c:pt>
                <c:pt idx="3475">
                  <c:v>38.739418996399841</c:v>
                </c:pt>
                <c:pt idx="3476">
                  <c:v>38.739418996399841</c:v>
                </c:pt>
                <c:pt idx="3477">
                  <c:v>38.739418996399841</c:v>
                </c:pt>
                <c:pt idx="3478">
                  <c:v>37.79230299124405</c:v>
                </c:pt>
                <c:pt idx="3479">
                  <c:v>38.095696697630999</c:v>
                </c:pt>
                <c:pt idx="3480">
                  <c:v>40.2511111160496</c:v>
                </c:pt>
                <c:pt idx="3481">
                  <c:v>40.44897657673674</c:v>
                </c:pt>
                <c:pt idx="3482">
                  <c:v>41.467324147739902</c:v>
                </c:pt>
                <c:pt idx="3483">
                  <c:v>41.467324147739902</c:v>
                </c:pt>
                <c:pt idx="3484">
                  <c:v>41.467324147739902</c:v>
                </c:pt>
                <c:pt idx="3485">
                  <c:v>42.789065425130005</c:v>
                </c:pt>
                <c:pt idx="3486">
                  <c:v>41.211418151917869</c:v>
                </c:pt>
                <c:pt idx="3487">
                  <c:v>42.2429567536335</c:v>
                </c:pt>
                <c:pt idx="3488">
                  <c:v>41.578128805724695</c:v>
                </c:pt>
                <c:pt idx="3489">
                  <c:v>42.300997288768393</c:v>
                </c:pt>
                <c:pt idx="3490">
                  <c:v>42.300997288768393</c:v>
                </c:pt>
                <c:pt idx="3491">
                  <c:v>42.300997288768393</c:v>
                </c:pt>
                <c:pt idx="3492">
                  <c:v>42.571360654251301</c:v>
                </c:pt>
                <c:pt idx="3493">
                  <c:v>43.151766005600251</c:v>
                </c:pt>
                <c:pt idx="3494">
                  <c:v>42.504139161740525</c:v>
                </c:pt>
                <c:pt idx="3495">
                  <c:v>41.960668696386506</c:v>
                </c:pt>
                <c:pt idx="3496">
                  <c:v>42.097855415796261</c:v>
                </c:pt>
                <c:pt idx="3497">
                  <c:v>42.097855415796261</c:v>
                </c:pt>
                <c:pt idx="3498">
                  <c:v>41.992775489574512</c:v>
                </c:pt>
                <c:pt idx="3499">
                  <c:v>41.366449703617334</c:v>
                </c:pt>
                <c:pt idx="3500">
                  <c:v>42.94805389420668</c:v>
                </c:pt>
                <c:pt idx="3501">
                  <c:v>43.88491095219306</c:v>
                </c:pt>
                <c:pt idx="3502">
                  <c:v>40.948021972662744</c:v>
                </c:pt>
                <c:pt idx="3503">
                  <c:v>40.375591783749286</c:v>
                </c:pt>
                <c:pt idx="3504">
                  <c:v>40.375591783749286</c:v>
                </c:pt>
                <c:pt idx="3505">
                  <c:v>40.375591783749286</c:v>
                </c:pt>
                <c:pt idx="3506">
                  <c:v>41.080866198188453</c:v>
                </c:pt>
                <c:pt idx="3507">
                  <c:v>39.547999627581994</c:v>
                </c:pt>
                <c:pt idx="3508">
                  <c:v>41.353291598870328</c:v>
                </c:pt>
                <c:pt idx="3509">
                  <c:v>40.745387159558959</c:v>
                </c:pt>
                <c:pt idx="3510">
                  <c:v>41.150656785766543</c:v>
                </c:pt>
                <c:pt idx="3511">
                  <c:v>41.150656785766543</c:v>
                </c:pt>
                <c:pt idx="3512">
                  <c:v>41.150656785766543</c:v>
                </c:pt>
                <c:pt idx="3513">
                  <c:v>41.96382765913112</c:v>
                </c:pt>
                <c:pt idx="3514">
                  <c:v>41.987512247675717</c:v>
                </c:pt>
                <c:pt idx="3515">
                  <c:v>42.4638356395171</c:v>
                </c:pt>
                <c:pt idx="3516">
                  <c:v>42.748050702052289</c:v>
                </c:pt>
                <c:pt idx="3517">
                  <c:v>45.158615491702619</c:v>
                </c:pt>
                <c:pt idx="3518">
                  <c:v>45.158615491702619</c:v>
                </c:pt>
                <c:pt idx="3519">
                  <c:v>45.158615491702619</c:v>
                </c:pt>
                <c:pt idx="3520">
                  <c:v>46.053366614498593</c:v>
                </c:pt>
                <c:pt idx="3521">
                  <c:v>44.108598732892055</c:v>
                </c:pt>
                <c:pt idx="3522">
                  <c:v>41.821720127863522</c:v>
                </c:pt>
                <c:pt idx="3523">
                  <c:v>43.253321924337087</c:v>
                </c:pt>
                <c:pt idx="3524">
                  <c:v>43.532273744973459</c:v>
                </c:pt>
                <c:pt idx="3525">
                  <c:v>43.532273744973459</c:v>
                </c:pt>
                <c:pt idx="3526">
                  <c:v>43.532273744973459</c:v>
                </c:pt>
                <c:pt idx="3527">
                  <c:v>43.024370901739289</c:v>
                </c:pt>
                <c:pt idx="3528">
                  <c:v>43.500694293580672</c:v>
                </c:pt>
                <c:pt idx="3529">
                  <c:v>43.640645724721317</c:v>
                </c:pt>
                <c:pt idx="3530">
                  <c:v>43.636761190188771</c:v>
                </c:pt>
                <c:pt idx="3531">
                  <c:v>45.407059062830264</c:v>
                </c:pt>
                <c:pt idx="3532">
                  <c:v>45.407059062830264</c:v>
                </c:pt>
                <c:pt idx="3533">
                  <c:v>45.407059062830264</c:v>
                </c:pt>
                <c:pt idx="3534">
                  <c:v>45.120968343879483</c:v>
                </c:pt>
                <c:pt idx="3535">
                  <c:v>44.131461912279072</c:v>
                </c:pt>
                <c:pt idx="3536">
                  <c:v>43.643270410216275</c:v>
                </c:pt>
                <c:pt idx="3537">
                  <c:v>44.435925429694585</c:v>
                </c:pt>
                <c:pt idx="3538">
                  <c:v>43.533033619427904</c:v>
                </c:pt>
                <c:pt idx="3539">
                  <c:v>43.533033619427904</c:v>
                </c:pt>
                <c:pt idx="3540">
                  <c:v>43.533033619427904</c:v>
                </c:pt>
                <c:pt idx="3541">
                  <c:v>42.312554864270908</c:v>
                </c:pt>
                <c:pt idx="3542">
                  <c:v>43.025104482442998</c:v>
                </c:pt>
                <c:pt idx="3543">
                  <c:v>42.73901376349221</c:v>
                </c:pt>
                <c:pt idx="3544">
                  <c:v>41.826988047703068</c:v>
                </c:pt>
                <c:pt idx="3545">
                  <c:v>42.693134261040285</c:v>
                </c:pt>
                <c:pt idx="3546">
                  <c:v>42.693134261040285</c:v>
                </c:pt>
                <c:pt idx="3547">
                  <c:v>42.693134261040285</c:v>
                </c:pt>
                <c:pt idx="3548">
                  <c:v>41.639375528523232</c:v>
                </c:pt>
                <c:pt idx="3549">
                  <c:v>41.77974370879376</c:v>
                </c:pt>
                <c:pt idx="3550">
                  <c:v>41.666882232510432</c:v>
                </c:pt>
                <c:pt idx="3551">
                  <c:v>37.660247330742116</c:v>
                </c:pt>
                <c:pt idx="3552">
                  <c:v>32.695707210732749</c:v>
                </c:pt>
                <c:pt idx="3553">
                  <c:v>32.695707210732749</c:v>
                </c:pt>
                <c:pt idx="3554">
                  <c:v>32.695707210732749</c:v>
                </c:pt>
                <c:pt idx="3555">
                  <c:v>32.266518638596672</c:v>
                </c:pt>
                <c:pt idx="3556">
                  <c:v>33.504110343180827</c:v>
                </c:pt>
                <c:pt idx="3557">
                  <c:v>31.358377457340076</c:v>
                </c:pt>
                <c:pt idx="3558">
                  <c:v>32.162266130736811</c:v>
                </c:pt>
                <c:pt idx="3559">
                  <c:v>31.347337894950456</c:v>
                </c:pt>
                <c:pt idx="3560">
                  <c:v>31.347337894950456</c:v>
                </c:pt>
                <c:pt idx="3561">
                  <c:v>31.347337894950456</c:v>
                </c:pt>
                <c:pt idx="3562">
                  <c:v>31.852728941122493</c:v>
                </c:pt>
                <c:pt idx="3563">
                  <c:v>31.509691495275153</c:v>
                </c:pt>
                <c:pt idx="3564">
                  <c:v>31.895883575531382</c:v>
                </c:pt>
                <c:pt idx="3565">
                  <c:v>33.50632654649408</c:v>
                </c:pt>
                <c:pt idx="3566">
                  <c:v>32.629093383449359</c:v>
                </c:pt>
                <c:pt idx="3567">
                  <c:v>32.629093383449359</c:v>
                </c:pt>
                <c:pt idx="3568">
                  <c:v>32.629093383449359</c:v>
                </c:pt>
                <c:pt idx="3569">
                  <c:v>33.626782443509185</c:v>
                </c:pt>
                <c:pt idx="3570">
                  <c:v>33.575771989729745</c:v>
                </c:pt>
                <c:pt idx="3571">
                  <c:v>34.159721229607278</c:v>
                </c:pt>
                <c:pt idx="3572">
                  <c:v>33.395088144207094</c:v>
                </c:pt>
                <c:pt idx="3573">
                  <c:v>33.739382521153729</c:v>
                </c:pt>
                <c:pt idx="3574">
                  <c:v>33.739382521153729</c:v>
                </c:pt>
                <c:pt idx="3575">
                  <c:v>33.739382521153729</c:v>
                </c:pt>
                <c:pt idx="3576">
                  <c:v>33.308674131131049</c:v>
                </c:pt>
                <c:pt idx="3577">
                  <c:v>33.570534776816039</c:v>
                </c:pt>
                <c:pt idx="3578">
                  <c:v>32.648785304004875</c:v>
                </c:pt>
                <c:pt idx="3579">
                  <c:v>32.064836064127334</c:v>
                </c:pt>
                <c:pt idx="3580">
                  <c:v>32.876604065750819</c:v>
                </c:pt>
                <c:pt idx="3581">
                  <c:v>32.876604065750819</c:v>
                </c:pt>
                <c:pt idx="3582">
                  <c:v>32.876604065750819</c:v>
                </c:pt>
                <c:pt idx="3583">
                  <c:v>33.256302001994058</c:v>
                </c:pt>
                <c:pt idx="3584">
                  <c:v>34.853651940672506</c:v>
                </c:pt>
                <c:pt idx="3585">
                  <c:v>34.995056689342405</c:v>
                </c:pt>
                <c:pt idx="3586">
                  <c:v>36.770471867086648</c:v>
                </c:pt>
                <c:pt idx="3587">
                  <c:v>36.977341777177799</c:v>
                </c:pt>
                <c:pt idx="3588">
                  <c:v>36.977341777177799</c:v>
                </c:pt>
                <c:pt idx="3589">
                  <c:v>36.977341777177799</c:v>
                </c:pt>
                <c:pt idx="3590">
                  <c:v>35.910878987127418</c:v>
                </c:pt>
                <c:pt idx="3591">
                  <c:v>34.910955102508815</c:v>
                </c:pt>
                <c:pt idx="3592">
                  <c:v>35.88470296920547</c:v>
                </c:pt>
                <c:pt idx="3593">
                  <c:v>36.138610343048406</c:v>
                </c:pt>
                <c:pt idx="3594">
                  <c:v>35.73675611591058</c:v>
                </c:pt>
                <c:pt idx="3595">
                  <c:v>35.73675611591058</c:v>
                </c:pt>
                <c:pt idx="3596">
                  <c:v>35.73675611591058</c:v>
                </c:pt>
                <c:pt idx="3597">
                  <c:v>36.599308258474778</c:v>
                </c:pt>
                <c:pt idx="3598">
                  <c:v>36.620249072812342</c:v>
                </c:pt>
                <c:pt idx="3599">
                  <c:v>35.655610460352534</c:v>
                </c:pt>
                <c:pt idx="3600">
                  <c:v>35.662206816868867</c:v>
                </c:pt>
                <c:pt idx="3601">
                  <c:v>36.321842468502076</c:v>
                </c:pt>
                <c:pt idx="3602">
                  <c:v>36.321842468502076</c:v>
                </c:pt>
                <c:pt idx="3603">
                  <c:v>36.321842468502076</c:v>
                </c:pt>
                <c:pt idx="3604">
                  <c:v>35.850674145906929</c:v>
                </c:pt>
                <c:pt idx="3605">
                  <c:v>36.167403962762556</c:v>
                </c:pt>
                <c:pt idx="3606">
                  <c:v>35.335006592844458</c:v>
                </c:pt>
                <c:pt idx="3607">
                  <c:v>33.200404683345027</c:v>
                </c:pt>
                <c:pt idx="3608">
                  <c:v>33.886739873258634</c:v>
                </c:pt>
                <c:pt idx="3609">
                  <c:v>33.886739873258634</c:v>
                </c:pt>
                <c:pt idx="3610">
                  <c:v>33.886739873258634</c:v>
                </c:pt>
                <c:pt idx="3611">
                  <c:v>33.115280273062837</c:v>
                </c:pt>
                <c:pt idx="3612">
                  <c:v>34.264407459836569</c:v>
                </c:pt>
                <c:pt idx="3613">
                  <c:v>33.192447173896745</c:v>
                </c:pt>
                <c:pt idx="3614">
                  <c:v>33.306365203893087</c:v>
                </c:pt>
                <c:pt idx="3615">
                  <c:v>32.730492809610119</c:v>
                </c:pt>
                <c:pt idx="3616">
                  <c:v>32.730492809610119</c:v>
                </c:pt>
                <c:pt idx="3617">
                  <c:v>32.730492809610119</c:v>
                </c:pt>
                <c:pt idx="3618">
                  <c:v>33.607389409995541</c:v>
                </c:pt>
                <c:pt idx="3619">
                  <c:v>33.447715700671637</c:v>
                </c:pt>
                <c:pt idx="3620">
                  <c:v>34.291462119611161</c:v>
                </c:pt>
                <c:pt idx="3621">
                  <c:v>34.236583236475063</c:v>
                </c:pt>
                <c:pt idx="3622">
                  <c:v>34.06672002676811</c:v>
                </c:pt>
                <c:pt idx="3623">
                  <c:v>34.06672002676811</c:v>
                </c:pt>
                <c:pt idx="3624">
                  <c:v>34.06672002676811</c:v>
                </c:pt>
                <c:pt idx="3625">
                  <c:v>33.562356957945902</c:v>
                </c:pt>
                <c:pt idx="3626">
                  <c:v>34.247036357072417</c:v>
                </c:pt>
                <c:pt idx="3627">
                  <c:v>33.980481781839963</c:v>
                </c:pt>
                <c:pt idx="3628">
                  <c:v>33.142977759580162</c:v>
                </c:pt>
                <c:pt idx="3629">
                  <c:v>33.679954564666104</c:v>
                </c:pt>
                <c:pt idx="3630">
                  <c:v>33.679954564666104</c:v>
                </c:pt>
                <c:pt idx="3631">
                  <c:v>33.679954564666104</c:v>
                </c:pt>
                <c:pt idx="3632">
                  <c:v>32.729974964778812</c:v>
                </c:pt>
                <c:pt idx="3633">
                  <c:v>32.179931758946189</c:v>
                </c:pt>
                <c:pt idx="3634">
                  <c:v>30.23303804768949</c:v>
                </c:pt>
                <c:pt idx="3635">
                  <c:v>30.476073101577914</c:v>
                </c:pt>
                <c:pt idx="3636">
                  <c:v>31.074514255776275</c:v>
                </c:pt>
                <c:pt idx="3637">
                  <c:v>31.074514255776275</c:v>
                </c:pt>
                <c:pt idx="3638">
                  <c:v>31.074514255776275</c:v>
                </c:pt>
                <c:pt idx="3639">
                  <c:v>30.110213880670614</c:v>
                </c:pt>
                <c:pt idx="3640">
                  <c:v>30.90851870069034</c:v>
                </c:pt>
                <c:pt idx="3641">
                  <c:v>30.725693621442662</c:v>
                </c:pt>
                <c:pt idx="3642">
                  <c:v>30.42903405888983</c:v>
                </c:pt>
                <c:pt idx="3643">
                  <c:v>30.440846085164839</c:v>
                </c:pt>
                <c:pt idx="3644">
                  <c:v>30.440846085164839</c:v>
                </c:pt>
                <c:pt idx="3645">
                  <c:v>30.440846085164839</c:v>
                </c:pt>
                <c:pt idx="3646">
                  <c:v>30.413354377993805</c:v>
                </c:pt>
                <c:pt idx="3647">
                  <c:v>29.992616273950407</c:v>
                </c:pt>
                <c:pt idx="3648">
                  <c:v>28.333183379120882</c:v>
                </c:pt>
                <c:pt idx="3649">
                  <c:v>29.010022937799388</c:v>
                </c:pt>
                <c:pt idx="3650">
                  <c:v>29.096261182727531</c:v>
                </c:pt>
                <c:pt idx="3651">
                  <c:v>29.101770552152644</c:v>
                </c:pt>
                <c:pt idx="3652">
                  <c:v>29.101770552152644</c:v>
                </c:pt>
                <c:pt idx="3653">
                  <c:v>29.130522076858384</c:v>
                </c:pt>
                <c:pt idx="3654">
                  <c:v>31.052273988189867</c:v>
                </c:pt>
                <c:pt idx="3655">
                  <c:v>30.515822812680273</c:v>
                </c:pt>
                <c:pt idx="3656">
                  <c:v>30.684463573954286</c:v>
                </c:pt>
                <c:pt idx="3657">
                  <c:v>30.053184642415228</c:v>
                </c:pt>
                <c:pt idx="3658">
                  <c:v>30.053184642415228</c:v>
                </c:pt>
                <c:pt idx="3659">
                  <c:v>30.053184642415228</c:v>
                </c:pt>
                <c:pt idx="3660">
                  <c:v>30.335472339526103</c:v>
                </c:pt>
                <c:pt idx="3661">
                  <c:v>31.331320604333911</c:v>
                </c:pt>
                <c:pt idx="3662">
                  <c:v>31.35881751705249</c:v>
                </c:pt>
                <c:pt idx="3663">
                  <c:v>31.664524637923673</c:v>
                </c:pt>
                <c:pt idx="3664">
                  <c:v>31.077784431928777</c:v>
                </c:pt>
                <c:pt idx="3665">
                  <c:v>31.077784431928777</c:v>
                </c:pt>
                <c:pt idx="3666">
                  <c:v>31.077784431928777</c:v>
                </c:pt>
                <c:pt idx="3667">
                  <c:v>31.357458354066395</c:v>
                </c:pt>
                <c:pt idx="3668">
                  <c:v>31.448940478130112</c:v>
                </c:pt>
                <c:pt idx="3669">
                  <c:v>31.944303111060226</c:v>
                </c:pt>
                <c:pt idx="3670">
                  <c:v>32.021357197271605</c:v>
                </c:pt>
                <c:pt idx="3671">
                  <c:v>33.649739005605639</c:v>
                </c:pt>
                <c:pt idx="3672">
                  <c:v>33.649739005605639</c:v>
                </c:pt>
                <c:pt idx="3673">
                  <c:v>33.649739005605639</c:v>
                </c:pt>
                <c:pt idx="3674">
                  <c:v>33.80133795405407</c:v>
                </c:pt>
                <c:pt idx="3675">
                  <c:v>33.524277806889692</c:v>
                </c:pt>
                <c:pt idx="3676">
                  <c:v>34.695248994905178</c:v>
                </c:pt>
                <c:pt idx="3677">
                  <c:v>34.977536692016045</c:v>
                </c:pt>
                <c:pt idx="3678">
                  <c:v>35.446657024214758</c:v>
                </c:pt>
                <c:pt idx="3679">
                  <c:v>35.446657024214758</c:v>
                </c:pt>
                <c:pt idx="3680">
                  <c:v>35.446657024214758</c:v>
                </c:pt>
                <c:pt idx="3681">
                  <c:v>35.016743316614779</c:v>
                </c:pt>
                <c:pt idx="3682">
                  <c:v>34.594890453559167</c:v>
                </c:pt>
                <c:pt idx="3683">
                  <c:v>35.154186248275977</c:v>
                </c:pt>
                <c:pt idx="3684">
                  <c:v>35.774594729120729</c:v>
                </c:pt>
                <c:pt idx="3685">
                  <c:v>35.10204231813271</c:v>
                </c:pt>
                <c:pt idx="3686">
                  <c:v>35.10204231813271</c:v>
                </c:pt>
                <c:pt idx="3687">
                  <c:v>35.10204231813271</c:v>
                </c:pt>
                <c:pt idx="3688">
                  <c:v>35.105900968963311</c:v>
                </c:pt>
                <c:pt idx="3689">
                  <c:v>35.613052833536848</c:v>
                </c:pt>
                <c:pt idx="3690">
                  <c:v>35.431800532358807</c:v>
                </c:pt>
                <c:pt idx="3691">
                  <c:v>35.359424757319935</c:v>
                </c:pt>
                <c:pt idx="3692">
                  <c:v>35.022470680734067</c:v>
                </c:pt>
                <c:pt idx="3693">
                  <c:v>35.022470680734067</c:v>
                </c:pt>
                <c:pt idx="3694">
                  <c:v>35.022470680734067</c:v>
                </c:pt>
                <c:pt idx="3695">
                  <c:v>35.171080881642411</c:v>
                </c:pt>
                <c:pt idx="3696">
                  <c:v>35.025077877241223</c:v>
                </c:pt>
                <c:pt idx="3697">
                  <c:v>34.886896462361534</c:v>
                </c:pt>
                <c:pt idx="3698">
                  <c:v>34.924752955645552</c:v>
                </c:pt>
                <c:pt idx="3699">
                  <c:v>34.713465750704984</c:v>
                </c:pt>
                <c:pt idx="3700">
                  <c:v>34.713465750704984</c:v>
                </c:pt>
                <c:pt idx="3701">
                  <c:v>34.713465750704984</c:v>
                </c:pt>
                <c:pt idx="3702">
                  <c:v>35.035506663269878</c:v>
                </c:pt>
                <c:pt idx="3703">
                  <c:v>35.78637925733311</c:v>
                </c:pt>
                <c:pt idx="3704">
                  <c:v>35.768128881782964</c:v>
                </c:pt>
                <c:pt idx="3705">
                  <c:v>36.878168866673107</c:v>
                </c:pt>
                <c:pt idx="3706">
                  <c:v>36.910080951920797</c:v>
                </c:pt>
                <c:pt idx="3707">
                  <c:v>36.910080951920797</c:v>
                </c:pt>
                <c:pt idx="3708">
                  <c:v>36.910080951920797</c:v>
                </c:pt>
                <c:pt idx="3709">
                  <c:v>36.90882949759736</c:v>
                </c:pt>
                <c:pt idx="3710">
                  <c:v>38.497863624783676</c:v>
                </c:pt>
                <c:pt idx="3711">
                  <c:v>36.086999535368939</c:v>
                </c:pt>
                <c:pt idx="3712">
                  <c:v>36.929983518747434</c:v>
                </c:pt>
                <c:pt idx="3713">
                  <c:v>36.190239055308631</c:v>
                </c:pt>
                <c:pt idx="3714">
                  <c:v>36.190239055308631</c:v>
                </c:pt>
                <c:pt idx="3715">
                  <c:v>36.190239055308631</c:v>
                </c:pt>
                <c:pt idx="3716">
                  <c:v>35.368902068046538</c:v>
                </c:pt>
                <c:pt idx="3717">
                  <c:v>34.296959471898589</c:v>
                </c:pt>
                <c:pt idx="3718">
                  <c:v>34.787763479998951</c:v>
                </c:pt>
                <c:pt idx="3719">
                  <c:v>35.2544227616618</c:v>
                </c:pt>
                <c:pt idx="3720">
                  <c:v>35.679869493026153</c:v>
                </c:pt>
                <c:pt idx="3721">
                  <c:v>35.679869493026153</c:v>
                </c:pt>
                <c:pt idx="3722">
                  <c:v>35.679869493026153</c:v>
                </c:pt>
                <c:pt idx="3723">
                  <c:v>35.038473160981511</c:v>
                </c:pt>
                <c:pt idx="3724">
                  <c:v>34.77184044920179</c:v>
                </c:pt>
                <c:pt idx="3725">
                  <c:v>33.490400722369799</c:v>
                </c:pt>
                <c:pt idx="3726">
                  <c:v>33.805843247508086</c:v>
                </c:pt>
                <c:pt idx="3727">
                  <c:v>33.846847653613167</c:v>
                </c:pt>
                <c:pt idx="3728">
                  <c:v>33.846847653613167</c:v>
                </c:pt>
                <c:pt idx="3729">
                  <c:v>33.846847653613167</c:v>
                </c:pt>
                <c:pt idx="3730">
                  <c:v>34.286552262227254</c:v>
                </c:pt>
                <c:pt idx="3731">
                  <c:v>33.46438269819145</c:v>
                </c:pt>
                <c:pt idx="3732">
                  <c:v>33.453975488520115</c:v>
                </c:pt>
                <c:pt idx="3733">
                  <c:v>32.860764537253765</c:v>
                </c:pt>
                <c:pt idx="3734">
                  <c:v>33.529011470250467</c:v>
                </c:pt>
                <c:pt idx="3735">
                  <c:v>33.529011470250467</c:v>
                </c:pt>
                <c:pt idx="3736">
                  <c:v>33.529011470250467</c:v>
                </c:pt>
                <c:pt idx="3737">
                  <c:v>34.166869351006852</c:v>
                </c:pt>
                <c:pt idx="3738">
                  <c:v>33.92354878889094</c:v>
                </c:pt>
                <c:pt idx="3739">
                  <c:v>33.370717811149397</c:v>
                </c:pt>
                <c:pt idx="3740">
                  <c:v>33.556798720072941</c:v>
                </c:pt>
                <c:pt idx="3741">
                  <c:v>33.557735368943362</c:v>
                </c:pt>
                <c:pt idx="3742">
                  <c:v>33.47058842488152</c:v>
                </c:pt>
                <c:pt idx="3743">
                  <c:v>33.47058842488152</c:v>
                </c:pt>
                <c:pt idx="3744">
                  <c:v>34.233843275099247</c:v>
                </c:pt>
                <c:pt idx="3745">
                  <c:v>33.873131918577201</c:v>
                </c:pt>
                <c:pt idx="3746">
                  <c:v>32.576958477169789</c:v>
                </c:pt>
                <c:pt idx="3747">
                  <c:v>32.910369952608292</c:v>
                </c:pt>
                <c:pt idx="3748">
                  <c:v>33.081642970813007</c:v>
                </c:pt>
                <c:pt idx="3749">
                  <c:v>33.081642970813007</c:v>
                </c:pt>
                <c:pt idx="3750">
                  <c:v>33.081642970813007</c:v>
                </c:pt>
                <c:pt idx="3751">
                  <c:v>32.735152464893417</c:v>
                </c:pt>
                <c:pt idx="3752">
                  <c:v>33.011576736092891</c:v>
                </c:pt>
                <c:pt idx="3753">
                  <c:v>32.785807757550323</c:v>
                </c:pt>
                <c:pt idx="3754">
                  <c:v>33.595462025427139</c:v>
                </c:pt>
                <c:pt idx="3755">
                  <c:v>32.720931614290961</c:v>
                </c:pt>
                <c:pt idx="3756">
                  <c:v>32.720931614290961</c:v>
                </c:pt>
                <c:pt idx="3757">
                  <c:v>32.720931614290961</c:v>
                </c:pt>
                <c:pt idx="3758">
                  <c:v>32.707956385639093</c:v>
                </c:pt>
                <c:pt idx="3759">
                  <c:v>32.907774906877926</c:v>
                </c:pt>
                <c:pt idx="3760">
                  <c:v>32.837708672157817</c:v>
                </c:pt>
                <c:pt idx="3761">
                  <c:v>32.983031233058782</c:v>
                </c:pt>
                <c:pt idx="3762">
                  <c:v>32.902584815417171</c:v>
                </c:pt>
                <c:pt idx="3763">
                  <c:v>32.902584815417171</c:v>
                </c:pt>
                <c:pt idx="3764">
                  <c:v>32.902584815417171</c:v>
                </c:pt>
                <c:pt idx="3765">
                  <c:v>32.041029632932869</c:v>
                </c:pt>
                <c:pt idx="3766">
                  <c:v>32.013833553678538</c:v>
                </c:pt>
                <c:pt idx="3767">
                  <c:v>31.882731843380029</c:v>
                </c:pt>
                <c:pt idx="3768">
                  <c:v>32.277178794396931</c:v>
                </c:pt>
                <c:pt idx="3769">
                  <c:v>32.461427041253529</c:v>
                </c:pt>
                <c:pt idx="3770">
                  <c:v>32.461427041253529</c:v>
                </c:pt>
                <c:pt idx="3771">
                  <c:v>32.461427041253529</c:v>
                </c:pt>
                <c:pt idx="3772">
                  <c:v>32.145561571488408</c:v>
                </c:pt>
                <c:pt idx="3773">
                  <c:v>32.089204743786652</c:v>
                </c:pt>
                <c:pt idx="3774">
                  <c:v>31.749924209368892</c:v>
                </c:pt>
                <c:pt idx="3775">
                  <c:v>31.173717084962306</c:v>
                </c:pt>
                <c:pt idx="3776">
                  <c:v>31.461199064507127</c:v>
                </c:pt>
                <c:pt idx="3777">
                  <c:v>31.461199064507127</c:v>
                </c:pt>
                <c:pt idx="3778">
                  <c:v>31.461199064507127</c:v>
                </c:pt>
                <c:pt idx="3779">
                  <c:v>31.15558759075677</c:v>
                </c:pt>
                <c:pt idx="3780">
                  <c:v>30.504168964674676</c:v>
                </c:pt>
                <c:pt idx="3781">
                  <c:v>30.263305684515498</c:v>
                </c:pt>
                <c:pt idx="3782">
                  <c:v>30.125417931443735</c:v>
                </c:pt>
                <c:pt idx="3783">
                  <c:v>29.955104283021505</c:v>
                </c:pt>
                <c:pt idx="3784">
                  <c:v>29.955104283021505</c:v>
                </c:pt>
                <c:pt idx="3785">
                  <c:v>29.955104283021505</c:v>
                </c:pt>
                <c:pt idx="3786">
                  <c:v>29.174189269757054</c:v>
                </c:pt>
                <c:pt idx="3787">
                  <c:v>28.722298677045522</c:v>
                </c:pt>
                <c:pt idx="3788">
                  <c:v>28.199133272828817</c:v>
                </c:pt>
                <c:pt idx="3789">
                  <c:v>29.053809428232341</c:v>
                </c:pt>
                <c:pt idx="3790">
                  <c:v>29.781579124197151</c:v>
                </c:pt>
                <c:pt idx="3791">
                  <c:v>29.781579124197151</c:v>
                </c:pt>
                <c:pt idx="3792">
                  <c:v>29.781579124197151</c:v>
                </c:pt>
                <c:pt idx="3793">
                  <c:v>29.499277000139632</c:v>
                </c:pt>
                <c:pt idx="3794">
                  <c:v>29.198845381876573</c:v>
                </c:pt>
                <c:pt idx="3795">
                  <c:v>28.803829602415529</c:v>
                </c:pt>
                <c:pt idx="3796">
                  <c:v>29.323161913571631</c:v>
                </c:pt>
                <c:pt idx="3797">
                  <c:v>29.545895699525275</c:v>
                </c:pt>
                <c:pt idx="3798">
                  <c:v>29.545895699525275</c:v>
                </c:pt>
                <c:pt idx="3799">
                  <c:v>29.545895699525275</c:v>
                </c:pt>
                <c:pt idx="3800">
                  <c:v>29.437118734292099</c:v>
                </c:pt>
                <c:pt idx="3801">
                  <c:v>28.864744702946105</c:v>
                </c:pt>
                <c:pt idx="3802">
                  <c:v>28.908773474588109</c:v>
                </c:pt>
                <c:pt idx="3803">
                  <c:v>28.739198633368868</c:v>
                </c:pt>
                <c:pt idx="3804">
                  <c:v>29.59240169692945</c:v>
                </c:pt>
                <c:pt idx="3805">
                  <c:v>29.59240169692945</c:v>
                </c:pt>
                <c:pt idx="3806">
                  <c:v>29.59240169692945</c:v>
                </c:pt>
                <c:pt idx="3807">
                  <c:v>29.29935626780378</c:v>
                </c:pt>
                <c:pt idx="3808">
                  <c:v>29.598833136435928</c:v>
                </c:pt>
                <c:pt idx="3809">
                  <c:v>30.536371043847545</c:v>
                </c:pt>
                <c:pt idx="3810">
                  <c:v>29.670201368378745</c:v>
                </c:pt>
                <c:pt idx="3811">
                  <c:v>29.562526623092925</c:v>
                </c:pt>
                <c:pt idx="3812">
                  <c:v>29.562526623092925</c:v>
                </c:pt>
                <c:pt idx="3813">
                  <c:v>29.562526623092925</c:v>
                </c:pt>
                <c:pt idx="3814">
                  <c:v>29.63783670505584</c:v>
                </c:pt>
                <c:pt idx="3815">
                  <c:v>30.055257875605111</c:v>
                </c:pt>
                <c:pt idx="3816">
                  <c:v>29.901007060344984</c:v>
                </c:pt>
                <c:pt idx="3817">
                  <c:v>29.71231692385663</c:v>
                </c:pt>
                <c:pt idx="3818">
                  <c:v>29.763560974117897</c:v>
                </c:pt>
                <c:pt idx="3819">
                  <c:v>29.763560974117897</c:v>
                </c:pt>
                <c:pt idx="3820">
                  <c:v>29.763560974117897</c:v>
                </c:pt>
                <c:pt idx="3821">
                  <c:v>29.788249403191141</c:v>
                </c:pt>
                <c:pt idx="3822">
                  <c:v>29.486075479282086</c:v>
                </c:pt>
                <c:pt idx="3823">
                  <c:v>29.209834779189464</c:v>
                </c:pt>
                <c:pt idx="3824">
                  <c:v>27.901555504098148</c:v>
                </c:pt>
                <c:pt idx="3825">
                  <c:v>27.919708760769652</c:v>
                </c:pt>
                <c:pt idx="3826">
                  <c:v>27.919708760769652</c:v>
                </c:pt>
                <c:pt idx="3827">
                  <c:v>27.919708760769652</c:v>
                </c:pt>
                <c:pt idx="3828">
                  <c:v>28.560259389035494</c:v>
                </c:pt>
                <c:pt idx="3829">
                  <c:v>28.127174551301099</c:v>
                </c:pt>
                <c:pt idx="3830">
                  <c:v>27.930082050296225</c:v>
                </c:pt>
                <c:pt idx="3831">
                  <c:v>27.351771159189809</c:v>
                </c:pt>
                <c:pt idx="3832">
                  <c:v>28.522604348054042</c:v>
                </c:pt>
                <c:pt idx="3833">
                  <c:v>28.529958586692892</c:v>
                </c:pt>
                <c:pt idx="3834">
                  <c:v>28.529958586692892</c:v>
                </c:pt>
                <c:pt idx="3835">
                  <c:v>28.52611947995193</c:v>
                </c:pt>
                <c:pt idx="3836">
                  <c:v>29.361384595214684</c:v>
                </c:pt>
                <c:pt idx="3837">
                  <c:v>29.199312034961217</c:v>
                </c:pt>
                <c:pt idx="3838">
                  <c:v>28.721913923740853</c:v>
                </c:pt>
                <c:pt idx="3839">
                  <c:v>28.122805752867915</c:v>
                </c:pt>
                <c:pt idx="3840">
                  <c:v>28.122805752867915</c:v>
                </c:pt>
                <c:pt idx="3841">
                  <c:v>28.122805752867915</c:v>
                </c:pt>
                <c:pt idx="3842">
                  <c:v>28.383449972686556</c:v>
                </c:pt>
                <c:pt idx="3843">
                  <c:v>27.828335889872175</c:v>
                </c:pt>
                <c:pt idx="3844">
                  <c:v>28.140963690156237</c:v>
                </c:pt>
                <c:pt idx="3845">
                  <c:v>28.194088626679783</c:v>
                </c:pt>
                <c:pt idx="3846">
                  <c:v>28.352322080192288</c:v>
                </c:pt>
                <c:pt idx="3847">
                  <c:v>28.352322080192288</c:v>
                </c:pt>
                <c:pt idx="3848">
                  <c:v>28.352322080192288</c:v>
                </c:pt>
                <c:pt idx="3849">
                  <c:v>28.362698044357042</c:v>
                </c:pt>
                <c:pt idx="3850">
                  <c:v>28.348482973451329</c:v>
                </c:pt>
                <c:pt idx="3851">
                  <c:v>28.209652572926913</c:v>
                </c:pt>
                <c:pt idx="3852">
                  <c:v>28.279690331039006</c:v>
                </c:pt>
                <c:pt idx="3853">
                  <c:v>28.338107009286574</c:v>
                </c:pt>
                <c:pt idx="3854">
                  <c:v>28.338107009286574</c:v>
                </c:pt>
                <c:pt idx="3855">
                  <c:v>28.338107009286574</c:v>
                </c:pt>
                <c:pt idx="3856">
                  <c:v>28.046231137332029</c:v>
                </c:pt>
                <c:pt idx="3857">
                  <c:v>27.976193379219925</c:v>
                </c:pt>
                <c:pt idx="3858">
                  <c:v>28.395174812192725</c:v>
                </c:pt>
                <c:pt idx="3859">
                  <c:v>28.577999300775705</c:v>
                </c:pt>
                <c:pt idx="3860">
                  <c:v>28.791951681852947</c:v>
                </c:pt>
                <c:pt idx="3861">
                  <c:v>28.791951681852947</c:v>
                </c:pt>
                <c:pt idx="3862">
                  <c:v>28.791951681852947</c:v>
                </c:pt>
                <c:pt idx="3863">
                  <c:v>29.243409882661428</c:v>
                </c:pt>
                <c:pt idx="3864">
                  <c:v>29.042974136612191</c:v>
                </c:pt>
                <c:pt idx="3865">
                  <c:v>28.46180331236696</c:v>
                </c:pt>
                <c:pt idx="3866">
                  <c:v>28.167378021584152</c:v>
                </c:pt>
                <c:pt idx="3867">
                  <c:v>28.850980203602603</c:v>
                </c:pt>
                <c:pt idx="3868">
                  <c:v>28.850980203602603</c:v>
                </c:pt>
                <c:pt idx="3869">
                  <c:v>28.850980203602603</c:v>
                </c:pt>
                <c:pt idx="3870">
                  <c:v>28.949571682715636</c:v>
                </c:pt>
                <c:pt idx="3871">
                  <c:v>29.188266842673499</c:v>
                </c:pt>
                <c:pt idx="3872">
                  <c:v>29.105242439209896</c:v>
                </c:pt>
                <c:pt idx="3873">
                  <c:v>29.215561115312159</c:v>
                </c:pt>
                <c:pt idx="3874">
                  <c:v>29.177888792240545</c:v>
                </c:pt>
                <c:pt idx="3875">
                  <c:v>29.177888792240545</c:v>
                </c:pt>
                <c:pt idx="3876">
                  <c:v>29.177888792240545</c:v>
                </c:pt>
                <c:pt idx="3877">
                  <c:v>28.887303380117935</c:v>
                </c:pt>
                <c:pt idx="3878">
                  <c:v>28.871736304468506</c:v>
                </c:pt>
                <c:pt idx="3879">
                  <c:v>28.887303380117935</c:v>
                </c:pt>
                <c:pt idx="3880">
                  <c:v>29.27388575874534</c:v>
                </c:pt>
                <c:pt idx="3881">
                  <c:v>29.145509274889744</c:v>
                </c:pt>
                <c:pt idx="3882">
                  <c:v>29.145509274889744</c:v>
                </c:pt>
                <c:pt idx="3883">
                  <c:v>29.145509274889744</c:v>
                </c:pt>
                <c:pt idx="3884">
                  <c:v>29.875812683856477</c:v>
                </c:pt>
                <c:pt idx="3885">
                  <c:v>30.42325484419462</c:v>
                </c:pt>
                <c:pt idx="3886">
                  <c:v>30.960318954099812</c:v>
                </c:pt>
                <c:pt idx="3887">
                  <c:v>31.729643832694439</c:v>
                </c:pt>
                <c:pt idx="3888">
                  <c:v>31.946233745230113</c:v>
                </c:pt>
                <c:pt idx="3889">
                  <c:v>31.946233745230113</c:v>
                </c:pt>
                <c:pt idx="3890">
                  <c:v>31.946233745230113</c:v>
                </c:pt>
                <c:pt idx="3891">
                  <c:v>31.886559955240649</c:v>
                </c:pt>
                <c:pt idx="3892">
                  <c:v>32.05136339611591</c:v>
                </c:pt>
                <c:pt idx="3893">
                  <c:v>31.900258981812144</c:v>
                </c:pt>
                <c:pt idx="3894">
                  <c:v>31.60116356833451</c:v>
                </c:pt>
                <c:pt idx="3895">
                  <c:v>32.768083062552186</c:v>
                </c:pt>
                <c:pt idx="3896">
                  <c:v>32.768083062552186</c:v>
                </c:pt>
                <c:pt idx="3897">
                  <c:v>32.768083062552186</c:v>
                </c:pt>
                <c:pt idx="3898">
                  <c:v>33.159095028527695</c:v>
                </c:pt>
                <c:pt idx="3899">
                  <c:v>33.379845908711388</c:v>
                </c:pt>
                <c:pt idx="3900">
                  <c:v>33.308189636097971</c:v>
                </c:pt>
                <c:pt idx="3901">
                  <c:v>33.697239830921241</c:v>
                </c:pt>
                <c:pt idx="3902">
                  <c:v>34.774974951294183</c:v>
                </c:pt>
                <c:pt idx="3903">
                  <c:v>34.774974951294183</c:v>
                </c:pt>
                <c:pt idx="3904">
                  <c:v>34.774974951294183</c:v>
                </c:pt>
                <c:pt idx="3905">
                  <c:v>34.449733944475376</c:v>
                </c:pt>
                <c:pt idx="3906">
                  <c:v>34.583960391733932</c:v>
                </c:pt>
                <c:pt idx="3907">
                  <c:v>34.333576442040076</c:v>
                </c:pt>
                <c:pt idx="3908">
                  <c:v>35.790656152588369</c:v>
                </c:pt>
                <c:pt idx="3909">
                  <c:v>35.789417139229059</c:v>
                </c:pt>
                <c:pt idx="3910">
                  <c:v>35.789417139229059</c:v>
                </c:pt>
                <c:pt idx="3911">
                  <c:v>35.789417139229059</c:v>
                </c:pt>
                <c:pt idx="3912">
                  <c:v>35.317043295992214</c:v>
                </c:pt>
                <c:pt idx="3913">
                  <c:v>35.946875086974671</c:v>
                </c:pt>
                <c:pt idx="3914">
                  <c:v>35.730047749095462</c:v>
                </c:pt>
                <c:pt idx="3915">
                  <c:v>35.797160972724747</c:v>
                </c:pt>
                <c:pt idx="3916">
                  <c:v>35.653951678611193</c:v>
                </c:pt>
                <c:pt idx="3917">
                  <c:v>35.653951678611193</c:v>
                </c:pt>
                <c:pt idx="3918">
                  <c:v>35.653951678611193</c:v>
                </c:pt>
                <c:pt idx="3919">
                  <c:v>35.098976944753694</c:v>
                </c:pt>
                <c:pt idx="3920">
                  <c:v>34.862738397578624</c:v>
                </c:pt>
                <c:pt idx="3921">
                  <c:v>35.05375295713889</c:v>
                </c:pt>
                <c:pt idx="3922">
                  <c:v>35.758441805246314</c:v>
                </c:pt>
                <c:pt idx="3923">
                  <c:v>35.610069955468965</c:v>
                </c:pt>
                <c:pt idx="3924">
                  <c:v>35.610069955468965</c:v>
                </c:pt>
                <c:pt idx="3925">
                  <c:v>35.435321942480286</c:v>
                </c:pt>
                <c:pt idx="3926">
                  <c:v>35.611220411448542</c:v>
                </c:pt>
                <c:pt idx="3927">
                  <c:v>35.573924182339049</c:v>
                </c:pt>
                <c:pt idx="3928">
                  <c:v>35.554710973403836</c:v>
                </c:pt>
                <c:pt idx="3929">
                  <c:v>35.969592993084824</c:v>
                </c:pt>
                <c:pt idx="3930">
                  <c:v>35.46994681633678</c:v>
                </c:pt>
                <c:pt idx="3931">
                  <c:v>35.46994681633678</c:v>
                </c:pt>
                <c:pt idx="3932">
                  <c:v>35.46994681633678</c:v>
                </c:pt>
                <c:pt idx="3933">
                  <c:v>34.916359812364227</c:v>
                </c:pt>
                <c:pt idx="3934">
                  <c:v>34.839301487757808</c:v>
                </c:pt>
                <c:pt idx="3935">
                  <c:v>34.913791201544022</c:v>
                </c:pt>
                <c:pt idx="3936">
                  <c:v>34.931771477285508</c:v>
                </c:pt>
                <c:pt idx="3937">
                  <c:v>34.385993050206423</c:v>
                </c:pt>
                <c:pt idx="3938">
                  <c:v>34.385993050206423</c:v>
                </c:pt>
                <c:pt idx="3939">
                  <c:v>34.385993050206423</c:v>
                </c:pt>
                <c:pt idx="3940">
                  <c:v>33.628252858243251</c:v>
                </c:pt>
                <c:pt idx="3941">
                  <c:v>33.855523543615803</c:v>
                </c:pt>
                <c:pt idx="3942">
                  <c:v>34.135502123019137</c:v>
                </c:pt>
                <c:pt idx="3943">
                  <c:v>33.696372417195334</c:v>
                </c:pt>
                <c:pt idx="3944">
                  <c:v>32.957845434167361</c:v>
                </c:pt>
                <c:pt idx="3945">
                  <c:v>32.957845434167361</c:v>
                </c:pt>
                <c:pt idx="3946">
                  <c:v>32.957845434167361</c:v>
                </c:pt>
                <c:pt idx="3947">
                  <c:v>33.312313727356909</c:v>
                </c:pt>
                <c:pt idx="3948">
                  <c:v>32.555806468587456</c:v>
                </c:pt>
                <c:pt idx="3949">
                  <c:v>32.628446782583111</c:v>
                </c:pt>
                <c:pt idx="3950">
                  <c:v>33.022060704672718</c:v>
                </c:pt>
                <c:pt idx="3951">
                  <c:v>32.970688488268436</c:v>
                </c:pt>
                <c:pt idx="3952">
                  <c:v>32.970688488268436</c:v>
                </c:pt>
                <c:pt idx="3953">
                  <c:v>32.970688488268436</c:v>
                </c:pt>
                <c:pt idx="3954">
                  <c:v>32.644474914101245</c:v>
                </c:pt>
                <c:pt idx="3955">
                  <c:v>32.644474914101245</c:v>
                </c:pt>
                <c:pt idx="3956">
                  <c:v>33.046432968418152</c:v>
                </c:pt>
                <c:pt idx="3957">
                  <c:v>33.061806977707938</c:v>
                </c:pt>
                <c:pt idx="3958">
                  <c:v>31.683270811389502</c:v>
                </c:pt>
                <c:pt idx="3959">
                  <c:v>31.683270811389502</c:v>
                </c:pt>
                <c:pt idx="3960">
                  <c:v>31.683270811389502</c:v>
                </c:pt>
                <c:pt idx="3961">
                  <c:v>31.958670564467397</c:v>
                </c:pt>
                <c:pt idx="3962">
                  <c:v>32.785074810491601</c:v>
                </c:pt>
                <c:pt idx="3963">
                  <c:v>32.618523043185469</c:v>
                </c:pt>
                <c:pt idx="3964">
                  <c:v>33.138677024156934</c:v>
                </c:pt>
                <c:pt idx="3965">
                  <c:v>33.41284685649164</c:v>
                </c:pt>
                <c:pt idx="3966">
                  <c:v>33.41284685649164</c:v>
                </c:pt>
                <c:pt idx="3967">
                  <c:v>33.41284685649164</c:v>
                </c:pt>
                <c:pt idx="3968">
                  <c:v>33.220671740369177</c:v>
                </c:pt>
                <c:pt idx="3969">
                  <c:v>33.30399887071988</c:v>
                </c:pt>
                <c:pt idx="3970">
                  <c:v>33.494226612332298</c:v>
                </c:pt>
                <c:pt idx="3971">
                  <c:v>33.438470205307972</c:v>
                </c:pt>
                <c:pt idx="3972">
                  <c:v>33.133552354393665</c:v>
                </c:pt>
                <c:pt idx="3973">
                  <c:v>33.133552354393665</c:v>
                </c:pt>
                <c:pt idx="3974">
                  <c:v>33.133552354393665</c:v>
                </c:pt>
                <c:pt idx="3975">
                  <c:v>33.941917762851176</c:v>
                </c:pt>
                <c:pt idx="3976">
                  <c:v>33.994496874622278</c:v>
                </c:pt>
                <c:pt idx="3977">
                  <c:v>34.191796660508004</c:v>
                </c:pt>
                <c:pt idx="3978">
                  <c:v>34.155923972165155</c:v>
                </c:pt>
                <c:pt idx="3979">
                  <c:v>34.939998445944781</c:v>
                </c:pt>
                <c:pt idx="3980">
                  <c:v>34.939998445944781</c:v>
                </c:pt>
                <c:pt idx="3981">
                  <c:v>34.939998445944781</c:v>
                </c:pt>
                <c:pt idx="3982">
                  <c:v>35.007951567005684</c:v>
                </c:pt>
                <c:pt idx="3983">
                  <c:v>34.900333501977109</c:v>
                </c:pt>
                <c:pt idx="3984">
                  <c:v>34.59285331618117</c:v>
                </c:pt>
                <c:pt idx="3985">
                  <c:v>35.10142554348765</c:v>
                </c:pt>
                <c:pt idx="3986">
                  <c:v>34.314040615943604</c:v>
                </c:pt>
                <c:pt idx="3987">
                  <c:v>34.314040615943604</c:v>
                </c:pt>
                <c:pt idx="3988">
                  <c:v>34.314040615943604</c:v>
                </c:pt>
                <c:pt idx="3989">
                  <c:v>34.568218694580217</c:v>
                </c:pt>
                <c:pt idx="3990">
                  <c:v>33.821089190708939</c:v>
                </c:pt>
                <c:pt idx="3991">
                  <c:v>33.754335351875085</c:v>
                </c:pt>
                <c:pt idx="3992">
                  <c:v>33.918652493619966</c:v>
                </c:pt>
                <c:pt idx="3993">
                  <c:v>33.95716432371642</c:v>
                </c:pt>
                <c:pt idx="3994">
                  <c:v>33.95716432371642</c:v>
                </c:pt>
                <c:pt idx="3995">
                  <c:v>33.95716432371642</c:v>
                </c:pt>
                <c:pt idx="3996">
                  <c:v>34.144588563519186</c:v>
                </c:pt>
                <c:pt idx="3997">
                  <c:v>33.872438297504218</c:v>
                </c:pt>
                <c:pt idx="3998">
                  <c:v>34.378226999437693</c:v>
                </c:pt>
                <c:pt idx="3999">
                  <c:v>33.419333779142704</c:v>
                </c:pt>
                <c:pt idx="4000">
                  <c:v>33.143280981011294</c:v>
                </c:pt>
                <c:pt idx="4001">
                  <c:v>33.143280981011294</c:v>
                </c:pt>
                <c:pt idx="4002">
                  <c:v>33.143280981011294</c:v>
                </c:pt>
                <c:pt idx="4003">
                  <c:v>33.156118257710105</c:v>
                </c:pt>
                <c:pt idx="4004">
                  <c:v>32.487347490808425</c:v>
                </c:pt>
                <c:pt idx="4005">
                  <c:v>31.873725664604873</c:v>
                </c:pt>
                <c:pt idx="4006">
                  <c:v>30.762017502487133</c:v>
                </c:pt>
                <c:pt idx="4007">
                  <c:v>30.814598987845496</c:v>
                </c:pt>
                <c:pt idx="4008">
                  <c:v>30.814598987845496</c:v>
                </c:pt>
                <c:pt idx="4009">
                  <c:v>30.814598987845496</c:v>
                </c:pt>
                <c:pt idx="4010">
                  <c:v>30.714468229594704</c:v>
                </c:pt>
                <c:pt idx="4011">
                  <c:v>30.69136113153683</c:v>
                </c:pt>
                <c:pt idx="4012">
                  <c:v>30.814598987845496</c:v>
                </c:pt>
                <c:pt idx="4013">
                  <c:v>30.980251206367065</c:v>
                </c:pt>
                <c:pt idx="4014">
                  <c:v>30.827436264544314</c:v>
                </c:pt>
                <c:pt idx="4015">
                  <c:v>30.827436264544314</c:v>
                </c:pt>
                <c:pt idx="4016">
                  <c:v>30.827436264544314</c:v>
                </c:pt>
                <c:pt idx="4017">
                  <c:v>31.176044292705729</c:v>
                </c:pt>
                <c:pt idx="4018">
                  <c:v>31.134948831453187</c:v>
                </c:pt>
                <c:pt idx="4019">
                  <c:v>31.882372532983705</c:v>
                </c:pt>
                <c:pt idx="4020">
                  <c:v>31.000052979891738</c:v>
                </c:pt>
                <c:pt idx="4021">
                  <c:v>31.125188659405715</c:v>
                </c:pt>
                <c:pt idx="4022">
                  <c:v>31.125188659405715</c:v>
                </c:pt>
                <c:pt idx="4023">
                  <c:v>31.125188659405715</c:v>
                </c:pt>
                <c:pt idx="4024">
                  <c:v>30.980840851756174</c:v>
                </c:pt>
                <c:pt idx="4025">
                  <c:v>31.21457128762998</c:v>
                </c:pt>
                <c:pt idx="4026">
                  <c:v>31.197824887169574</c:v>
                </c:pt>
                <c:pt idx="4027">
                  <c:v>31.706381220169717</c:v>
                </c:pt>
                <c:pt idx="4028">
                  <c:v>31.299330676463338</c:v>
                </c:pt>
                <c:pt idx="4029">
                  <c:v>31.299330676463338</c:v>
                </c:pt>
                <c:pt idx="4030">
                  <c:v>31.299330676463338</c:v>
                </c:pt>
                <c:pt idx="4031">
                  <c:v>31.893982000787545</c:v>
                </c:pt>
                <c:pt idx="4032">
                  <c:v>32.236820886286836</c:v>
                </c:pt>
                <c:pt idx="4033">
                  <c:v>32.33822393692747</c:v>
                </c:pt>
                <c:pt idx="4034">
                  <c:v>32.616953902872801</c:v>
                </c:pt>
                <c:pt idx="4035">
                  <c:v>32.737671820302126</c:v>
                </c:pt>
                <c:pt idx="4036">
                  <c:v>32.737671820302126</c:v>
                </c:pt>
                <c:pt idx="4037">
                  <c:v>32.737671820302126</c:v>
                </c:pt>
                <c:pt idx="4038">
                  <c:v>32.884074401014288</c:v>
                </c:pt>
                <c:pt idx="4039">
                  <c:v>33.117804836888091</c:v>
                </c:pt>
                <c:pt idx="4040">
                  <c:v>33.13835256751436</c:v>
                </c:pt>
                <c:pt idx="4041">
                  <c:v>32.523256251217013</c:v>
                </c:pt>
                <c:pt idx="4042">
                  <c:v>32.050555708159713</c:v>
                </c:pt>
                <c:pt idx="4043">
                  <c:v>32.050555708159713</c:v>
                </c:pt>
                <c:pt idx="4044">
                  <c:v>32.050555708159713</c:v>
                </c:pt>
                <c:pt idx="4045">
                  <c:v>31.73083301961497</c:v>
                </c:pt>
                <c:pt idx="4046">
                  <c:v>32.249663217928251</c:v>
                </c:pt>
                <c:pt idx="4047">
                  <c:v>32.912327530625404</c:v>
                </c:pt>
                <c:pt idx="4048">
                  <c:v>32.294358763795763</c:v>
                </c:pt>
                <c:pt idx="4049">
                  <c:v>32.66776328132768</c:v>
                </c:pt>
                <c:pt idx="4050">
                  <c:v>32.66776328132768</c:v>
                </c:pt>
                <c:pt idx="4051">
                  <c:v>32.66776328132768</c:v>
                </c:pt>
                <c:pt idx="4052">
                  <c:v>32.585651237890204</c:v>
                </c:pt>
                <c:pt idx="4053">
                  <c:v>32.662631278612842</c:v>
                </c:pt>
                <c:pt idx="4054">
                  <c:v>32.675461285399948</c:v>
                </c:pt>
                <c:pt idx="4055">
                  <c:v>32.303391088573889</c:v>
                </c:pt>
                <c:pt idx="4056">
                  <c:v>32.245604738004765</c:v>
                </c:pt>
                <c:pt idx="4057">
                  <c:v>32.245604738004765</c:v>
                </c:pt>
                <c:pt idx="4058">
                  <c:v>32.245604738004765</c:v>
                </c:pt>
                <c:pt idx="4059">
                  <c:v>31.772228807587723</c:v>
                </c:pt>
                <c:pt idx="4060">
                  <c:v>31.935221213811115</c:v>
                </c:pt>
                <c:pt idx="4061">
                  <c:v>31.597740715283095</c:v>
                </c:pt>
                <c:pt idx="4062">
                  <c:v>31.202576506240245</c:v>
                </c:pt>
                <c:pt idx="4063">
                  <c:v>30.584170179101772</c:v>
                </c:pt>
                <c:pt idx="4064">
                  <c:v>30.584170179101772</c:v>
                </c:pt>
                <c:pt idx="4065">
                  <c:v>30.584170179101772</c:v>
                </c:pt>
                <c:pt idx="4066">
                  <c:v>30.673980226611512</c:v>
                </c:pt>
                <c:pt idx="4067">
                  <c:v>30.254490324700306</c:v>
                </c:pt>
                <c:pt idx="4068">
                  <c:v>29.319131509893179</c:v>
                </c:pt>
                <c:pt idx="4069">
                  <c:v>29.432035569619707</c:v>
                </c:pt>
                <c:pt idx="4070">
                  <c:v>29.489821920188831</c:v>
                </c:pt>
                <c:pt idx="4071">
                  <c:v>29.489821920188831</c:v>
                </c:pt>
                <c:pt idx="4072">
                  <c:v>29.489821920188831</c:v>
                </c:pt>
                <c:pt idx="4073">
                  <c:v>29.770747748799284</c:v>
                </c:pt>
                <c:pt idx="4074">
                  <c:v>30.181307965986662</c:v>
                </c:pt>
                <c:pt idx="4075">
                  <c:v>29.770747748799284</c:v>
                </c:pt>
                <c:pt idx="4076">
                  <c:v>29.136399324158752</c:v>
                </c:pt>
                <c:pt idx="4077">
                  <c:v>29.201421803189184</c:v>
                </c:pt>
                <c:pt idx="4078">
                  <c:v>29.201421803189184</c:v>
                </c:pt>
                <c:pt idx="4079">
                  <c:v>29.201421803189184</c:v>
                </c:pt>
                <c:pt idx="4080">
                  <c:v>29.158039458467151</c:v>
                </c:pt>
                <c:pt idx="4081">
                  <c:v>29.28430760063457</c:v>
                </c:pt>
                <c:pt idx="4082">
                  <c:v>29.642288501670258</c:v>
                </c:pt>
                <c:pt idx="4083">
                  <c:v>29.507650118874114</c:v>
                </c:pt>
                <c:pt idx="4084">
                  <c:v>29.591250449056105</c:v>
                </c:pt>
                <c:pt idx="4085">
                  <c:v>29.591250449056105</c:v>
                </c:pt>
                <c:pt idx="4086">
                  <c:v>29.591250449056105</c:v>
                </c:pt>
                <c:pt idx="4087">
                  <c:v>29.604928647156697</c:v>
                </c:pt>
                <c:pt idx="4088">
                  <c:v>29.748753879423386</c:v>
                </c:pt>
                <c:pt idx="4089">
                  <c:v>29.73089056100844</c:v>
                </c:pt>
                <c:pt idx="4090">
                  <c:v>29.408125916276514</c:v>
                </c:pt>
                <c:pt idx="4091">
                  <c:v>29.373113812183206</c:v>
                </c:pt>
                <c:pt idx="4092">
                  <c:v>29.373113812183206</c:v>
                </c:pt>
                <c:pt idx="4093">
                  <c:v>29.373113812183206</c:v>
                </c:pt>
                <c:pt idx="4094">
                  <c:v>29.498769497719255</c:v>
                </c:pt>
                <c:pt idx="4095">
                  <c:v>29.505098216243411</c:v>
                </c:pt>
                <c:pt idx="4096">
                  <c:v>29.423437332060757</c:v>
                </c:pt>
                <c:pt idx="4097">
                  <c:v>29.775599895098431</c:v>
                </c:pt>
                <c:pt idx="4098">
                  <c:v>29.336672642616694</c:v>
                </c:pt>
                <c:pt idx="4099">
                  <c:v>29.336672642616694</c:v>
                </c:pt>
                <c:pt idx="4100">
                  <c:v>29.336672642616694</c:v>
                </c:pt>
                <c:pt idx="4101">
                  <c:v>29.436196845214297</c:v>
                </c:pt>
                <c:pt idx="4102">
                  <c:v>29.362191668923771</c:v>
                </c:pt>
                <c:pt idx="4103">
                  <c:v>29.270323174218294</c:v>
                </c:pt>
                <c:pt idx="4104">
                  <c:v>28.925816319072741</c:v>
                </c:pt>
                <c:pt idx="4105">
                  <c:v>28.907953000657788</c:v>
                </c:pt>
                <c:pt idx="4106">
                  <c:v>28.907953000657788</c:v>
                </c:pt>
                <c:pt idx="4107">
                  <c:v>28.973224000861794</c:v>
                </c:pt>
                <c:pt idx="4108">
                  <c:v>28.681650242378542</c:v>
                </c:pt>
                <c:pt idx="4109">
                  <c:v>27.914350877948941</c:v>
                </c:pt>
                <c:pt idx="4110">
                  <c:v>27.627892448561891</c:v>
                </c:pt>
                <c:pt idx="4111">
                  <c:v>27.578069143164925</c:v>
                </c:pt>
                <c:pt idx="4112">
                  <c:v>27.95783117526662</c:v>
                </c:pt>
                <c:pt idx="4113">
                  <c:v>27.95783117526662</c:v>
                </c:pt>
                <c:pt idx="4114">
                  <c:v>27.95783117526662</c:v>
                </c:pt>
                <c:pt idx="4115">
                  <c:v>27.934812194333734</c:v>
                </c:pt>
                <c:pt idx="4116">
                  <c:v>28.630496951416568</c:v>
                </c:pt>
                <c:pt idx="4117">
                  <c:v>28.272423914682758</c:v>
                </c:pt>
                <c:pt idx="4118">
                  <c:v>28.290327566519448</c:v>
                </c:pt>
                <c:pt idx="4119">
                  <c:v>26.601041285791233</c:v>
                </c:pt>
                <c:pt idx="4120">
                  <c:v>26.601041285791233</c:v>
                </c:pt>
                <c:pt idx="4121">
                  <c:v>26.601041285791233</c:v>
                </c:pt>
                <c:pt idx="4122">
                  <c:v>23.292651039534633</c:v>
                </c:pt>
                <c:pt idx="4123">
                  <c:v>23.942297834751699</c:v>
                </c:pt>
                <c:pt idx="4124">
                  <c:v>23.873240891953035</c:v>
                </c:pt>
                <c:pt idx="4125">
                  <c:v>23.801626284606275</c:v>
                </c:pt>
                <c:pt idx="4126">
                  <c:v>23.786280297317681</c:v>
                </c:pt>
                <c:pt idx="4127">
                  <c:v>23.786280297317681</c:v>
                </c:pt>
                <c:pt idx="4128">
                  <c:v>23.786280297317681</c:v>
                </c:pt>
                <c:pt idx="4129">
                  <c:v>23.983425080685123</c:v>
                </c:pt>
                <c:pt idx="4130">
                  <c:v>23.489591209738236</c:v>
                </c:pt>
                <c:pt idx="4131">
                  <c:v>23.722134070451364</c:v>
                </c:pt>
                <c:pt idx="4132">
                  <c:v>24.959225259075733</c:v>
                </c:pt>
                <c:pt idx="4133">
                  <c:v>24.556137326295381</c:v>
                </c:pt>
                <c:pt idx="4134">
                  <c:v>24.556137326295381</c:v>
                </c:pt>
                <c:pt idx="4135">
                  <c:v>24.556137326295381</c:v>
                </c:pt>
                <c:pt idx="4136">
                  <c:v>25.125984987611766</c:v>
                </c:pt>
                <c:pt idx="4137">
                  <c:v>24.935334996353152</c:v>
                </c:pt>
                <c:pt idx="4138">
                  <c:v>24.222662638590979</c:v>
                </c:pt>
                <c:pt idx="4139">
                  <c:v>24.433748915656416</c:v>
                </c:pt>
                <c:pt idx="4140">
                  <c:v>24.712977121968695</c:v>
                </c:pt>
                <c:pt idx="4141">
                  <c:v>24.712977121968695</c:v>
                </c:pt>
                <c:pt idx="4142">
                  <c:v>24.712977121968695</c:v>
                </c:pt>
                <c:pt idx="4143">
                  <c:v>24.610508055432074</c:v>
                </c:pt>
                <c:pt idx="4144">
                  <c:v>24.558761176831084</c:v>
                </c:pt>
                <c:pt idx="4145">
                  <c:v>24.563884630157919</c:v>
                </c:pt>
                <c:pt idx="4146">
                  <c:v>24.324619359794912</c:v>
                </c:pt>
                <c:pt idx="4147">
                  <c:v>24.472174815607644</c:v>
                </c:pt>
                <c:pt idx="4148">
                  <c:v>24.472174815607644</c:v>
                </c:pt>
                <c:pt idx="4149">
                  <c:v>24.472174815607644</c:v>
                </c:pt>
                <c:pt idx="4150">
                  <c:v>24.261805822007968</c:v>
                </c:pt>
                <c:pt idx="4151">
                  <c:v>23.996206001545055</c:v>
                </c:pt>
                <c:pt idx="4152">
                  <c:v>23.162927552469284</c:v>
                </c:pt>
                <c:pt idx="4153">
                  <c:v>23.256379341150684</c:v>
                </c:pt>
                <c:pt idx="4154">
                  <c:v>22.804490757724196</c:v>
                </c:pt>
                <c:pt idx="4155">
                  <c:v>22.804490757724196</c:v>
                </c:pt>
                <c:pt idx="4156">
                  <c:v>22.804490757724196</c:v>
                </c:pt>
                <c:pt idx="4157">
                  <c:v>23.480786596865869</c:v>
                </c:pt>
                <c:pt idx="4158">
                  <c:v>22.999181984143767</c:v>
                </c:pt>
                <c:pt idx="4159">
                  <c:v>22.843429003008108</c:v>
                </c:pt>
                <c:pt idx="4160">
                  <c:v>23.166718907931141</c:v>
                </c:pt>
                <c:pt idx="4161">
                  <c:v>22.953070904202288</c:v>
                </c:pt>
                <c:pt idx="4162">
                  <c:v>22.953070904202288</c:v>
                </c:pt>
                <c:pt idx="4163">
                  <c:v>22.953070904202288</c:v>
                </c:pt>
                <c:pt idx="4164">
                  <c:v>23.237422563841402</c:v>
                </c:pt>
                <c:pt idx="4165">
                  <c:v>22.893638845611054</c:v>
                </c:pt>
                <c:pt idx="4166">
                  <c:v>23.04580540941793</c:v>
                </c:pt>
                <c:pt idx="4167">
                  <c:v>23.345834836237145</c:v>
                </c:pt>
                <c:pt idx="4168">
                  <c:v>22.781423420240905</c:v>
                </c:pt>
                <c:pt idx="4169">
                  <c:v>22.781423420240905</c:v>
                </c:pt>
                <c:pt idx="4170">
                  <c:v>22.781423420240905</c:v>
                </c:pt>
                <c:pt idx="4171">
                  <c:v>23.257048603332702</c:v>
                </c:pt>
                <c:pt idx="4172">
                  <c:v>23.063934550498871</c:v>
                </c:pt>
                <c:pt idx="4173">
                  <c:v>23.088278377074328</c:v>
                </c:pt>
                <c:pt idx="4174">
                  <c:v>23.172663490203515</c:v>
                </c:pt>
                <c:pt idx="4175">
                  <c:v>22.165156381933794</c:v>
                </c:pt>
                <c:pt idx="4176">
                  <c:v>22.165156381933794</c:v>
                </c:pt>
                <c:pt idx="4177">
                  <c:v>22.165156381933794</c:v>
                </c:pt>
                <c:pt idx="4178">
                  <c:v>22.423937395529979</c:v>
                </c:pt>
                <c:pt idx="4179">
                  <c:v>22.165156381933794</c:v>
                </c:pt>
                <c:pt idx="4180">
                  <c:v>22.295876593544829</c:v>
                </c:pt>
                <c:pt idx="4181">
                  <c:v>22.360520704451069</c:v>
                </c:pt>
                <c:pt idx="4182">
                  <c:v>22.59475332150058</c:v>
                </c:pt>
                <c:pt idx="4183">
                  <c:v>22.59475332150058</c:v>
                </c:pt>
                <c:pt idx="4184">
                  <c:v>22.59475332150058</c:v>
                </c:pt>
                <c:pt idx="4185">
                  <c:v>22.374840602436631</c:v>
                </c:pt>
                <c:pt idx="4186">
                  <c:v>22.176100875394187</c:v>
                </c:pt>
                <c:pt idx="4187">
                  <c:v>21.900749694129001</c:v>
                </c:pt>
                <c:pt idx="4188">
                  <c:v>20.160166093984252</c:v>
                </c:pt>
                <c:pt idx="4189">
                  <c:v>20.582296229601422</c:v>
                </c:pt>
                <c:pt idx="4190">
                  <c:v>20.582296229601422</c:v>
                </c:pt>
                <c:pt idx="4191">
                  <c:v>20.582296229601422</c:v>
                </c:pt>
                <c:pt idx="4192">
                  <c:v>20.136845117264912</c:v>
                </c:pt>
                <c:pt idx="4193">
                  <c:v>20.099511097516846</c:v>
                </c:pt>
                <c:pt idx="4194">
                  <c:v>18.963943187261982</c:v>
                </c:pt>
                <c:pt idx="4195">
                  <c:v>18.916585238924025</c:v>
                </c:pt>
                <c:pt idx="4196">
                  <c:v>20.125593768847683</c:v>
                </c:pt>
                <c:pt idx="4197">
                  <c:v>20.125593768847683</c:v>
                </c:pt>
                <c:pt idx="4198">
                  <c:v>20.061982856652062</c:v>
                </c:pt>
                <c:pt idx="4199">
                  <c:v>20.022727604569269</c:v>
                </c:pt>
                <c:pt idx="4200">
                  <c:v>19.790254942884136</c:v>
                </c:pt>
                <c:pt idx="4201">
                  <c:v>20.173325026196</c:v>
                </c:pt>
                <c:pt idx="4202">
                  <c:v>19.939934709267369</c:v>
                </c:pt>
                <c:pt idx="4203">
                  <c:v>19.295026996478569</c:v>
                </c:pt>
                <c:pt idx="4204">
                  <c:v>19.295026996478569</c:v>
                </c:pt>
                <c:pt idx="4205">
                  <c:v>19.295026996478569</c:v>
                </c:pt>
                <c:pt idx="4206">
                  <c:v>19.480597279051789</c:v>
                </c:pt>
                <c:pt idx="4207">
                  <c:v>19.686254015288156</c:v>
                </c:pt>
                <c:pt idx="4208">
                  <c:v>19.767823370265393</c:v>
                </c:pt>
                <c:pt idx="4209">
                  <c:v>20.55925003693206</c:v>
                </c:pt>
                <c:pt idx="4210">
                  <c:v>20.33116172807696</c:v>
                </c:pt>
                <c:pt idx="4211">
                  <c:v>20.33116172807696</c:v>
                </c:pt>
                <c:pt idx="4212">
                  <c:v>20.33116172807696</c:v>
                </c:pt>
                <c:pt idx="4213">
                  <c:v>20.37143659709697</c:v>
                </c:pt>
                <c:pt idx="4214">
                  <c:v>20.410080079017433</c:v>
                </c:pt>
                <c:pt idx="4215">
                  <c:v>19.720207259297432</c:v>
                </c:pt>
                <c:pt idx="4216">
                  <c:v>19.784137241260847</c:v>
                </c:pt>
                <c:pt idx="4217">
                  <c:v>19.900373572103408</c:v>
                </c:pt>
                <c:pt idx="4218">
                  <c:v>19.900373572103408</c:v>
                </c:pt>
                <c:pt idx="4219">
                  <c:v>19.900373572103408</c:v>
                </c:pt>
                <c:pt idx="4220">
                  <c:v>20.954147676715625</c:v>
                </c:pt>
                <c:pt idx="4221">
                  <c:v>20.892766737095251</c:v>
                </c:pt>
                <c:pt idx="4222">
                  <c:v>20.573524674053079</c:v>
                </c:pt>
                <c:pt idx="4223">
                  <c:v>20.647956710469806</c:v>
                </c:pt>
                <c:pt idx="4224">
                  <c:v>20.394887786652927</c:v>
                </c:pt>
                <c:pt idx="4225">
                  <c:v>20.394887786652927</c:v>
                </c:pt>
                <c:pt idx="4226">
                  <c:v>20.394887786652927</c:v>
                </c:pt>
                <c:pt idx="4227">
                  <c:v>20.261929738040021</c:v>
                </c:pt>
                <c:pt idx="4228">
                  <c:v>20.130501114832946</c:v>
                </c:pt>
                <c:pt idx="4229">
                  <c:v>20.205687532797146</c:v>
                </c:pt>
                <c:pt idx="4230">
                  <c:v>19.97635390050246</c:v>
                </c:pt>
                <c:pt idx="4231">
                  <c:v>20.252511088436542</c:v>
                </c:pt>
                <c:pt idx="4232">
                  <c:v>20.252511088436542</c:v>
                </c:pt>
                <c:pt idx="4233">
                  <c:v>20.252511088436542</c:v>
                </c:pt>
                <c:pt idx="4234">
                  <c:v>20.066438349939119</c:v>
                </c:pt>
                <c:pt idx="4235">
                  <c:v>19.876497578584537</c:v>
                </c:pt>
                <c:pt idx="4236">
                  <c:v>19.940421911066146</c:v>
                </c:pt>
                <c:pt idx="4237">
                  <c:v>20.624961936446418</c:v>
                </c:pt>
                <c:pt idx="4238">
                  <c:v>20.91536977174901</c:v>
                </c:pt>
                <c:pt idx="4239">
                  <c:v>20.91536977174901</c:v>
                </c:pt>
                <c:pt idx="4240">
                  <c:v>20.91536977174901</c:v>
                </c:pt>
                <c:pt idx="4241">
                  <c:v>21.789239826453791</c:v>
                </c:pt>
                <c:pt idx="4242">
                  <c:v>21.851433723183504</c:v>
                </c:pt>
                <c:pt idx="4243">
                  <c:v>22.266636513298923</c:v>
                </c:pt>
                <c:pt idx="4244">
                  <c:v>23.402311318230929</c:v>
                </c:pt>
                <c:pt idx="4245">
                  <c:v>23.671343182480751</c:v>
                </c:pt>
                <c:pt idx="4246">
                  <c:v>23.671343182480751</c:v>
                </c:pt>
                <c:pt idx="4247">
                  <c:v>23.671343182480751</c:v>
                </c:pt>
                <c:pt idx="4248">
                  <c:v>23.588384056728348</c:v>
                </c:pt>
                <c:pt idx="4249">
                  <c:v>23.42704637044913</c:v>
                </c:pt>
                <c:pt idx="4250">
                  <c:v>23.295024301613704</c:v>
                </c:pt>
                <c:pt idx="4251">
                  <c:v>23.539524694322019</c:v>
                </c:pt>
                <c:pt idx="4252">
                  <c:v>24.49838968154614</c:v>
                </c:pt>
                <c:pt idx="4253">
                  <c:v>24.49838968154614</c:v>
                </c:pt>
                <c:pt idx="4254">
                  <c:v>24.49838968154614</c:v>
                </c:pt>
                <c:pt idx="4255">
                  <c:v>24.752865527412411</c:v>
                </c:pt>
                <c:pt idx="4256">
                  <c:v>24.909317277450999</c:v>
                </c:pt>
                <c:pt idx="4257">
                  <c:v>24.793072711059281</c:v>
                </c:pt>
                <c:pt idx="4258">
                  <c:v>24.304479086996039</c:v>
                </c:pt>
                <c:pt idx="4259">
                  <c:v>23.943632337557666</c:v>
                </c:pt>
                <c:pt idx="4260">
                  <c:v>23.925066850016925</c:v>
                </c:pt>
                <c:pt idx="4261">
                  <c:v>23.925066850016925</c:v>
                </c:pt>
                <c:pt idx="4262">
                  <c:v>24.553643375186883</c:v>
                </c:pt>
                <c:pt idx="4263">
                  <c:v>24.690750358346939</c:v>
                </c:pt>
                <c:pt idx="4264">
                  <c:v>23.894553426464984</c:v>
                </c:pt>
                <c:pt idx="4265">
                  <c:v>23.582807949175997</c:v>
                </c:pt>
                <c:pt idx="4266">
                  <c:v>24.26580007968025</c:v>
                </c:pt>
                <c:pt idx="4267">
                  <c:v>24.26580007968025</c:v>
                </c:pt>
                <c:pt idx="4268">
                  <c:v>24.26580007968025</c:v>
                </c:pt>
                <c:pt idx="4269">
                  <c:v>24.117809975453348</c:v>
                </c:pt>
                <c:pt idx="4270">
                  <c:v>23.369722541371619</c:v>
                </c:pt>
                <c:pt idx="4271">
                  <c:v>23.59653898977437</c:v>
                </c:pt>
                <c:pt idx="4272">
                  <c:v>22.170544995780379</c:v>
                </c:pt>
                <c:pt idx="4273">
                  <c:v>22.601292824921927</c:v>
                </c:pt>
                <c:pt idx="4274">
                  <c:v>22.601292824921927</c:v>
                </c:pt>
                <c:pt idx="4275">
                  <c:v>22.601292824921927</c:v>
                </c:pt>
                <c:pt idx="4276">
                  <c:v>22.189870164029941</c:v>
                </c:pt>
                <c:pt idx="4277">
                  <c:v>22.122232075156472</c:v>
                </c:pt>
                <c:pt idx="4278">
                  <c:v>23.346837473707662</c:v>
                </c:pt>
                <c:pt idx="4279">
                  <c:v>23.466144959795749</c:v>
                </c:pt>
                <c:pt idx="4280">
                  <c:v>22.155593418239924</c:v>
                </c:pt>
                <c:pt idx="4281">
                  <c:v>22.155593418239924</c:v>
                </c:pt>
                <c:pt idx="4282">
                  <c:v>22.155593418239924</c:v>
                </c:pt>
                <c:pt idx="4283">
                  <c:v>22.029674690382254</c:v>
                </c:pt>
                <c:pt idx="4284">
                  <c:v>22.076461939828558</c:v>
                </c:pt>
                <c:pt idx="4285">
                  <c:v>22.173087781076372</c:v>
                </c:pt>
                <c:pt idx="4286">
                  <c:v>22.103720598201626</c:v>
                </c:pt>
                <c:pt idx="4287">
                  <c:v>22.163120062716068</c:v>
                </c:pt>
                <c:pt idx="4288">
                  <c:v>22.163120062716068</c:v>
                </c:pt>
                <c:pt idx="4289">
                  <c:v>22.163120062716068</c:v>
                </c:pt>
                <c:pt idx="4290">
                  <c:v>22.041901209447985</c:v>
                </c:pt>
                <c:pt idx="4291">
                  <c:v>21.513703316890776</c:v>
                </c:pt>
                <c:pt idx="4292">
                  <c:v>22.066482726755453</c:v>
                </c:pt>
                <c:pt idx="4293">
                  <c:v>22.005333663040176</c:v>
                </c:pt>
                <c:pt idx="4294">
                  <c:v>22.077656143713394</c:v>
                </c:pt>
                <c:pt idx="4295">
                  <c:v>22.077656143713394</c:v>
                </c:pt>
                <c:pt idx="4296">
                  <c:v>22.077656143713394</c:v>
                </c:pt>
                <c:pt idx="4297">
                  <c:v>22.724190679506982</c:v>
                </c:pt>
                <c:pt idx="4298">
                  <c:v>22.65715017775933</c:v>
                </c:pt>
                <c:pt idx="4299">
                  <c:v>22.212549759351081</c:v>
                </c:pt>
                <c:pt idx="4300">
                  <c:v>22.030626215972244</c:v>
                </c:pt>
                <c:pt idx="4301">
                  <c:v>21.673889485460528</c:v>
                </c:pt>
                <c:pt idx="4302">
                  <c:v>21.673889485460528</c:v>
                </c:pt>
                <c:pt idx="4303">
                  <c:v>21.673889485460528</c:v>
                </c:pt>
                <c:pt idx="4304">
                  <c:v>21.598214979699929</c:v>
                </c:pt>
                <c:pt idx="4305">
                  <c:v>21.699791497499394</c:v>
                </c:pt>
                <c:pt idx="4306">
                  <c:v>21.742453634975167</c:v>
                </c:pt>
                <c:pt idx="4307">
                  <c:v>22.220371151221642</c:v>
                </c:pt>
                <c:pt idx="4308">
                  <c:v>22.274206705655356</c:v>
                </c:pt>
                <c:pt idx="4309">
                  <c:v>22.274206705655356</c:v>
                </c:pt>
                <c:pt idx="4310">
                  <c:v>22.274206705655356</c:v>
                </c:pt>
                <c:pt idx="4311">
                  <c:v>22.575381080930768</c:v>
                </c:pt>
                <c:pt idx="4312">
                  <c:v>23.05939318824521</c:v>
                </c:pt>
                <c:pt idx="4313">
                  <c:v>22.905301610743425</c:v>
                </c:pt>
                <c:pt idx="4314">
                  <c:v>23.061932601190197</c:v>
                </c:pt>
                <c:pt idx="4315">
                  <c:v>22.898902290122059</c:v>
                </c:pt>
                <c:pt idx="4316">
                  <c:v>22.898902290122059</c:v>
                </c:pt>
                <c:pt idx="4317">
                  <c:v>22.898902290122059</c:v>
                </c:pt>
                <c:pt idx="4318">
                  <c:v>22.859084295144672</c:v>
                </c:pt>
                <c:pt idx="4319">
                  <c:v>22.885697342808129</c:v>
                </c:pt>
                <c:pt idx="4320">
                  <c:v>23.117291803390906</c:v>
                </c:pt>
                <c:pt idx="4321">
                  <c:v>22.255460059371551</c:v>
                </c:pt>
                <c:pt idx="4322">
                  <c:v>22.223773472722449</c:v>
                </c:pt>
                <c:pt idx="4323">
                  <c:v>22.223773472722449</c:v>
                </c:pt>
                <c:pt idx="4324">
                  <c:v>22.223773472722449</c:v>
                </c:pt>
                <c:pt idx="4325">
                  <c:v>21.995264434387593</c:v>
                </c:pt>
                <c:pt idx="4326">
                  <c:v>22.045536422821261</c:v>
                </c:pt>
                <c:pt idx="4327">
                  <c:v>22.158978465407944</c:v>
                </c:pt>
                <c:pt idx="4328">
                  <c:v>22.004404795920987</c:v>
                </c:pt>
                <c:pt idx="4329">
                  <c:v>21.845464064812521</c:v>
                </c:pt>
                <c:pt idx="4330">
                  <c:v>21.845464064812521</c:v>
                </c:pt>
                <c:pt idx="4331">
                  <c:v>21.845464064812521</c:v>
                </c:pt>
                <c:pt idx="4332">
                  <c:v>21.697187088826343</c:v>
                </c:pt>
                <c:pt idx="4333">
                  <c:v>21.060408568666535</c:v>
                </c:pt>
                <c:pt idx="4334">
                  <c:v>20.944427536765019</c:v>
                </c:pt>
                <c:pt idx="4335">
                  <c:v>21.110985235817981</c:v>
                </c:pt>
                <c:pt idx="4336">
                  <c:v>21.12946907802996</c:v>
                </c:pt>
                <c:pt idx="4337">
                  <c:v>21.12946907802996</c:v>
                </c:pt>
                <c:pt idx="4338">
                  <c:v>21.12946907802996</c:v>
                </c:pt>
                <c:pt idx="4339">
                  <c:v>20.73694132995697</c:v>
                </c:pt>
                <c:pt idx="4340">
                  <c:v>20.69530190519373</c:v>
                </c:pt>
                <c:pt idx="4341">
                  <c:v>20.185269731630324</c:v>
                </c:pt>
                <c:pt idx="4342">
                  <c:v>20.278196740553167</c:v>
                </c:pt>
                <c:pt idx="4343">
                  <c:v>20.181613587016965</c:v>
                </c:pt>
                <c:pt idx="4344">
                  <c:v>20.181613587016965</c:v>
                </c:pt>
                <c:pt idx="4345">
                  <c:v>20.181613587016965</c:v>
                </c:pt>
                <c:pt idx="4346">
                  <c:v>20.557790243902438</c:v>
                </c:pt>
                <c:pt idx="4347">
                  <c:v>20.17592625095174</c:v>
                </c:pt>
                <c:pt idx="4348">
                  <c:v>19.965596376111076</c:v>
                </c:pt>
                <c:pt idx="4349">
                  <c:v>20.034149087611539</c:v>
                </c:pt>
                <c:pt idx="4350">
                  <c:v>20.308563052758554</c:v>
                </c:pt>
                <c:pt idx="4351">
                  <c:v>20.286782152944248</c:v>
                </c:pt>
                <c:pt idx="4352">
                  <c:v>20.286782152944248</c:v>
                </c:pt>
                <c:pt idx="4353">
                  <c:v>19.439161971175007</c:v>
                </c:pt>
                <c:pt idx="4354">
                  <c:v>19.406190509885356</c:v>
                </c:pt>
                <c:pt idx="4355">
                  <c:v>19.973096742767048</c:v>
                </c:pt>
                <c:pt idx="4356">
                  <c:v>19.682237728867296</c:v>
                </c:pt>
                <c:pt idx="4357">
                  <c:v>19.792818937500268</c:v>
                </c:pt>
                <c:pt idx="4358">
                  <c:v>19.792818937500268</c:v>
                </c:pt>
                <c:pt idx="4359">
                  <c:v>19.792818937500268</c:v>
                </c:pt>
                <c:pt idx="4360">
                  <c:v>20.149722324629437</c:v>
                </c:pt>
                <c:pt idx="4361">
                  <c:v>20.701613861293069</c:v>
                </c:pt>
                <c:pt idx="4362">
                  <c:v>20.590423948759366</c:v>
                </c:pt>
                <c:pt idx="4363">
                  <c:v>19.788050756944532</c:v>
                </c:pt>
                <c:pt idx="4364">
                  <c:v>19.9857780740323</c:v>
                </c:pt>
                <c:pt idx="4365">
                  <c:v>19.9857780740323</c:v>
                </c:pt>
                <c:pt idx="4366">
                  <c:v>19.9857780740323</c:v>
                </c:pt>
                <c:pt idx="4367">
                  <c:v>20.28049221263668</c:v>
                </c:pt>
                <c:pt idx="4368">
                  <c:v>20.193954808082623</c:v>
                </c:pt>
                <c:pt idx="4369">
                  <c:v>20.020575647024142</c:v>
                </c:pt>
                <c:pt idx="4370">
                  <c:v>19.539699565445904</c:v>
                </c:pt>
                <c:pt idx="4371">
                  <c:v>19.69157118867852</c:v>
                </c:pt>
                <c:pt idx="4372">
                  <c:v>19.69157118867852</c:v>
                </c:pt>
                <c:pt idx="4373">
                  <c:v>19.69157118867852</c:v>
                </c:pt>
                <c:pt idx="4374">
                  <c:v>19.747470496895737</c:v>
                </c:pt>
                <c:pt idx="4375">
                  <c:v>19.777499889331846</c:v>
                </c:pt>
                <c:pt idx="4376">
                  <c:v>19.784094181589776</c:v>
                </c:pt>
                <c:pt idx="4377">
                  <c:v>20.059532696670981</c:v>
                </c:pt>
                <c:pt idx="4378">
                  <c:v>20.368754278242815</c:v>
                </c:pt>
                <c:pt idx="4379">
                  <c:v>20.368754278242815</c:v>
                </c:pt>
                <c:pt idx="4380">
                  <c:v>20.368754278242815</c:v>
                </c:pt>
                <c:pt idx="4381">
                  <c:v>19.85906621202993</c:v>
                </c:pt>
                <c:pt idx="4382">
                  <c:v>19.706926808017254</c:v>
                </c:pt>
                <c:pt idx="4383">
                  <c:v>19.6457971491172</c:v>
                </c:pt>
                <c:pt idx="4384">
                  <c:v>20.260838435765621</c:v>
                </c:pt>
                <c:pt idx="4385">
                  <c:v>20.399088624602506</c:v>
                </c:pt>
                <c:pt idx="4386">
                  <c:v>20.399088624602506</c:v>
                </c:pt>
                <c:pt idx="4387">
                  <c:v>20.399088624602506</c:v>
                </c:pt>
                <c:pt idx="4388">
                  <c:v>20.428540165562634</c:v>
                </c:pt>
                <c:pt idx="4389">
                  <c:v>20.116414556212014</c:v>
                </c:pt>
                <c:pt idx="4390">
                  <c:v>19.774533781767648</c:v>
                </c:pt>
                <c:pt idx="4391">
                  <c:v>19.820583442031765</c:v>
                </c:pt>
                <c:pt idx="4392">
                  <c:v>20.397469295889923</c:v>
                </c:pt>
                <c:pt idx="4393">
                  <c:v>20.397469295889923</c:v>
                </c:pt>
                <c:pt idx="4394">
                  <c:v>20.397469295889923</c:v>
                </c:pt>
                <c:pt idx="4395">
                  <c:v>20.646643501538833</c:v>
                </c:pt>
                <c:pt idx="4396">
                  <c:v>20.492604857754252</c:v>
                </c:pt>
                <c:pt idx="4397">
                  <c:v>20.43683922521463</c:v>
                </c:pt>
                <c:pt idx="4398">
                  <c:v>20.346561649488052</c:v>
                </c:pt>
                <c:pt idx="4399">
                  <c:v>20.552823644253479</c:v>
                </c:pt>
                <c:pt idx="4400">
                  <c:v>20.552823644253479</c:v>
                </c:pt>
                <c:pt idx="4401">
                  <c:v>20.552823644253479</c:v>
                </c:pt>
                <c:pt idx="4402">
                  <c:v>20.565474649820544</c:v>
                </c:pt>
                <c:pt idx="4403">
                  <c:v>20.130583682447121</c:v>
                </c:pt>
                <c:pt idx="4404">
                  <c:v>20.036358992983622</c:v>
                </c:pt>
                <c:pt idx="4405">
                  <c:v>20.283610245786335</c:v>
                </c:pt>
                <c:pt idx="4406">
                  <c:v>20.190195220679133</c:v>
                </c:pt>
                <c:pt idx="4407">
                  <c:v>20.190195220679133</c:v>
                </c:pt>
                <c:pt idx="4408">
                  <c:v>20.190195220679133</c:v>
                </c:pt>
                <c:pt idx="4409">
                  <c:v>19.935656988669791</c:v>
                </c:pt>
                <c:pt idx="4410">
                  <c:v>19.822303978788888</c:v>
                </c:pt>
                <c:pt idx="4411">
                  <c:v>19.996179399302626</c:v>
                </c:pt>
                <c:pt idx="4412">
                  <c:v>19.392270997553219</c:v>
                </c:pt>
                <c:pt idx="4413">
                  <c:v>19.394304052644799</c:v>
                </c:pt>
                <c:pt idx="4414">
                  <c:v>19.394304052644799</c:v>
                </c:pt>
                <c:pt idx="4415">
                  <c:v>19.394304052644799</c:v>
                </c:pt>
                <c:pt idx="4416">
                  <c:v>19.545088563973561</c:v>
                </c:pt>
                <c:pt idx="4417">
                  <c:v>19.703654849680554</c:v>
                </c:pt>
                <c:pt idx="4418">
                  <c:v>20.103152955097841</c:v>
                </c:pt>
                <c:pt idx="4419">
                  <c:v>20.182183442939049</c:v>
                </c:pt>
                <c:pt idx="4420">
                  <c:v>20.236756925591553</c:v>
                </c:pt>
                <c:pt idx="4421">
                  <c:v>20.236756925591553</c:v>
                </c:pt>
                <c:pt idx="4422">
                  <c:v>20.236756925591553</c:v>
                </c:pt>
                <c:pt idx="4423">
                  <c:v>20.288601734111428</c:v>
                </c:pt>
                <c:pt idx="4424">
                  <c:v>20.452221120064024</c:v>
                </c:pt>
                <c:pt idx="4425">
                  <c:v>20.456364662265415</c:v>
                </c:pt>
                <c:pt idx="4426">
                  <c:v>20.711647286673223</c:v>
                </c:pt>
                <c:pt idx="4427">
                  <c:v>21.735405396432178</c:v>
                </c:pt>
                <c:pt idx="4428">
                  <c:v>21.735405396432178</c:v>
                </c:pt>
                <c:pt idx="4429">
                  <c:v>21.735405396432178</c:v>
                </c:pt>
                <c:pt idx="4430">
                  <c:v>21.927726391779782</c:v>
                </c:pt>
                <c:pt idx="4431">
                  <c:v>22.167748653445877</c:v>
                </c:pt>
                <c:pt idx="4432">
                  <c:v>21.758144347537382</c:v>
                </c:pt>
                <c:pt idx="4433">
                  <c:v>22.054963455964042</c:v>
                </c:pt>
                <c:pt idx="4434">
                  <c:v>22.025251226519902</c:v>
                </c:pt>
                <c:pt idx="4435">
                  <c:v>22.025251226519902</c:v>
                </c:pt>
                <c:pt idx="4436">
                  <c:v>22.025251226519902</c:v>
                </c:pt>
                <c:pt idx="4437">
                  <c:v>22.207466021376309</c:v>
                </c:pt>
                <c:pt idx="4438">
                  <c:v>22.092255335776585</c:v>
                </c:pt>
                <c:pt idx="4439">
                  <c:v>21.466378339356329</c:v>
                </c:pt>
                <c:pt idx="4440">
                  <c:v>21.498920304938007</c:v>
                </c:pt>
                <c:pt idx="4441">
                  <c:v>21.431408348889523</c:v>
                </c:pt>
                <c:pt idx="4442">
                  <c:v>21.431408348889523</c:v>
                </c:pt>
                <c:pt idx="4443">
                  <c:v>21.431408348889523</c:v>
                </c:pt>
                <c:pt idx="4444">
                  <c:v>21.632824717543553</c:v>
                </c:pt>
                <c:pt idx="4445">
                  <c:v>21.3783030807632</c:v>
                </c:pt>
                <c:pt idx="4446">
                  <c:v>21.371841603272543</c:v>
                </c:pt>
                <c:pt idx="4447">
                  <c:v>21.679165626421845</c:v>
                </c:pt>
                <c:pt idx="4448">
                  <c:v>21.145588930513803</c:v>
                </c:pt>
                <c:pt idx="4449">
                  <c:v>21.145588930513803</c:v>
                </c:pt>
                <c:pt idx="4450">
                  <c:v>21.145588930513803</c:v>
                </c:pt>
                <c:pt idx="4451">
                  <c:v>21.017066104801227</c:v>
                </c:pt>
                <c:pt idx="4452">
                  <c:v>21.046748517023929</c:v>
                </c:pt>
                <c:pt idx="4453">
                  <c:v>21.507532630576311</c:v>
                </c:pt>
                <c:pt idx="4454">
                  <c:v>21.385067440011223</c:v>
                </c:pt>
                <c:pt idx="4455">
                  <c:v>21.61455085151529</c:v>
                </c:pt>
                <c:pt idx="4456">
                  <c:v>21.61455085151529</c:v>
                </c:pt>
                <c:pt idx="4457">
                  <c:v>21.61455085151529</c:v>
                </c:pt>
                <c:pt idx="4458">
                  <c:v>21.392235641602422</c:v>
                </c:pt>
                <c:pt idx="4459">
                  <c:v>21.030090020368327</c:v>
                </c:pt>
                <c:pt idx="4460">
                  <c:v>20.814337248531906</c:v>
                </c:pt>
                <c:pt idx="4461">
                  <c:v>20.452696430226769</c:v>
                </c:pt>
                <c:pt idx="4462">
                  <c:v>20.525791894339818</c:v>
                </c:pt>
                <c:pt idx="4463">
                  <c:v>20.525791894339818</c:v>
                </c:pt>
                <c:pt idx="4464">
                  <c:v>20.525791894339818</c:v>
                </c:pt>
                <c:pt idx="4465">
                  <c:v>20.140526298959472</c:v>
                </c:pt>
                <c:pt idx="4466">
                  <c:v>20.17687210984441</c:v>
                </c:pt>
                <c:pt idx="4467">
                  <c:v>19.957484756919495</c:v>
                </c:pt>
                <c:pt idx="4468">
                  <c:v>19.896807444858801</c:v>
                </c:pt>
                <c:pt idx="4469">
                  <c:v>20.034113841535234</c:v>
                </c:pt>
                <c:pt idx="4470">
                  <c:v>20.034113841535234</c:v>
                </c:pt>
                <c:pt idx="4471">
                  <c:v>20.034113841535234</c:v>
                </c:pt>
                <c:pt idx="4472">
                  <c:v>19.924545858088614</c:v>
                </c:pt>
                <c:pt idx="4473">
                  <c:v>19.91487301476829</c:v>
                </c:pt>
                <c:pt idx="4474">
                  <c:v>20.132612748260062</c:v>
                </c:pt>
                <c:pt idx="4475">
                  <c:v>20.000417222882366</c:v>
                </c:pt>
                <c:pt idx="4476">
                  <c:v>20.114979960957392</c:v>
                </c:pt>
                <c:pt idx="4477">
                  <c:v>20.114979960957392</c:v>
                </c:pt>
                <c:pt idx="4478">
                  <c:v>20.114979960957392</c:v>
                </c:pt>
                <c:pt idx="4479">
                  <c:v>20.026412989305719</c:v>
                </c:pt>
                <c:pt idx="4480">
                  <c:v>20.195183953488371</c:v>
                </c:pt>
                <c:pt idx="4481">
                  <c:v>20.035682797487695</c:v>
                </c:pt>
                <c:pt idx="4482">
                  <c:v>20.201632515701917</c:v>
                </c:pt>
                <c:pt idx="4483">
                  <c:v>20.149036430147685</c:v>
                </c:pt>
                <c:pt idx="4484">
                  <c:v>20.149036430147685</c:v>
                </c:pt>
                <c:pt idx="4485">
                  <c:v>20.149036430147685</c:v>
                </c:pt>
                <c:pt idx="4486">
                  <c:v>20.142688626718726</c:v>
                </c:pt>
                <c:pt idx="4487">
                  <c:v>19.771090229163132</c:v>
                </c:pt>
                <c:pt idx="4488">
                  <c:v>19.820865068748944</c:v>
                </c:pt>
                <c:pt idx="4489">
                  <c:v>19.791040468511291</c:v>
                </c:pt>
                <c:pt idx="4490">
                  <c:v>19.772702369716519</c:v>
                </c:pt>
                <c:pt idx="4491">
                  <c:v>19.772702369716519</c:v>
                </c:pt>
                <c:pt idx="4492">
                  <c:v>19.772702369716519</c:v>
                </c:pt>
                <c:pt idx="4493">
                  <c:v>19.597986637243253</c:v>
                </c:pt>
                <c:pt idx="4494">
                  <c:v>19.57098328297403</c:v>
                </c:pt>
                <c:pt idx="4495">
                  <c:v>19.605442787302664</c:v>
                </c:pt>
                <c:pt idx="4496">
                  <c:v>19.81542409438126</c:v>
                </c:pt>
                <c:pt idx="4497">
                  <c:v>19.885854484807332</c:v>
                </c:pt>
                <c:pt idx="4498">
                  <c:v>19.885854484807332</c:v>
                </c:pt>
                <c:pt idx="4499">
                  <c:v>19.885854484807332</c:v>
                </c:pt>
                <c:pt idx="4500">
                  <c:v>19.746706603293159</c:v>
                </c:pt>
                <c:pt idx="4501">
                  <c:v>19.610783002885761</c:v>
                </c:pt>
                <c:pt idx="4502">
                  <c:v>19.296213153639727</c:v>
                </c:pt>
                <c:pt idx="4503">
                  <c:v>19.132604163315754</c:v>
                </c:pt>
                <c:pt idx="4504">
                  <c:v>19.588357708229278</c:v>
                </c:pt>
                <c:pt idx="4505">
                  <c:v>19.588357708229278</c:v>
                </c:pt>
                <c:pt idx="4506">
                  <c:v>19.588357708229278</c:v>
                </c:pt>
                <c:pt idx="4507">
                  <c:v>19.711667432509081</c:v>
                </c:pt>
                <c:pt idx="4508">
                  <c:v>19.688955127955506</c:v>
                </c:pt>
                <c:pt idx="4509">
                  <c:v>19.416507970235429</c:v>
                </c:pt>
                <c:pt idx="4510">
                  <c:v>19.285359485976961</c:v>
                </c:pt>
                <c:pt idx="4511">
                  <c:v>19.264858113725058</c:v>
                </c:pt>
                <c:pt idx="4512">
                  <c:v>19.264858113725058</c:v>
                </c:pt>
                <c:pt idx="4513">
                  <c:v>19.264858113725058</c:v>
                </c:pt>
                <c:pt idx="4514">
                  <c:v>19.639510641936223</c:v>
                </c:pt>
                <c:pt idx="4515">
                  <c:v>19.637098715788937</c:v>
                </c:pt>
                <c:pt idx="4516">
                  <c:v>19.891255433558797</c:v>
                </c:pt>
                <c:pt idx="4517">
                  <c:v>19.60212578665335</c:v>
                </c:pt>
                <c:pt idx="4518">
                  <c:v>19.467861897787973</c:v>
                </c:pt>
                <c:pt idx="4519">
                  <c:v>19.467861897787973</c:v>
                </c:pt>
                <c:pt idx="4520">
                  <c:v>19.467861897787973</c:v>
                </c:pt>
                <c:pt idx="4521">
                  <c:v>19.458113696276044</c:v>
                </c:pt>
                <c:pt idx="4522">
                  <c:v>19.518311353035294</c:v>
                </c:pt>
                <c:pt idx="4523">
                  <c:v>19.502734330000763</c:v>
                </c:pt>
                <c:pt idx="4524">
                  <c:v>19.603231252804186</c:v>
                </c:pt>
                <c:pt idx="4525">
                  <c:v>19.555093226781349</c:v>
                </c:pt>
                <c:pt idx="4526">
                  <c:v>19.555093226781349</c:v>
                </c:pt>
                <c:pt idx="4527">
                  <c:v>19.555093226781349</c:v>
                </c:pt>
                <c:pt idx="4528">
                  <c:v>19.53167744376815</c:v>
                </c:pt>
                <c:pt idx="4529">
                  <c:v>19.171998957054697</c:v>
                </c:pt>
                <c:pt idx="4530">
                  <c:v>19.128584286403616</c:v>
                </c:pt>
                <c:pt idx="4531">
                  <c:v>19.132905654084166</c:v>
                </c:pt>
                <c:pt idx="4532">
                  <c:v>18.913420374681486</c:v>
                </c:pt>
                <c:pt idx="4533">
                  <c:v>18.847286465921222</c:v>
                </c:pt>
                <c:pt idx="4534">
                  <c:v>18.847286465921222</c:v>
                </c:pt>
                <c:pt idx="4535">
                  <c:v>18.788300755431639</c:v>
                </c:pt>
                <c:pt idx="4536">
                  <c:v>18.839875697540528</c:v>
                </c:pt>
                <c:pt idx="4537">
                  <c:v>18.850491122518278</c:v>
                </c:pt>
                <c:pt idx="4538">
                  <c:v>19.075518102942848</c:v>
                </c:pt>
                <c:pt idx="4539">
                  <c:v>19.055689290248566</c:v>
                </c:pt>
                <c:pt idx="4540">
                  <c:v>19.055689290248566</c:v>
                </c:pt>
                <c:pt idx="4541">
                  <c:v>19.055689290248566</c:v>
                </c:pt>
                <c:pt idx="4542">
                  <c:v>19.098651717752855</c:v>
                </c:pt>
                <c:pt idx="4543">
                  <c:v>19.223132597444778</c:v>
                </c:pt>
                <c:pt idx="4544">
                  <c:v>19.232345985161317</c:v>
                </c:pt>
                <c:pt idx="4545">
                  <c:v>19.56072314084097</c:v>
                </c:pt>
                <c:pt idx="4546">
                  <c:v>19.72045524310052</c:v>
                </c:pt>
                <c:pt idx="4547">
                  <c:v>19.72045524310052</c:v>
                </c:pt>
                <c:pt idx="4548">
                  <c:v>19.72045524310052</c:v>
                </c:pt>
                <c:pt idx="4549">
                  <c:v>19.696520464141251</c:v>
                </c:pt>
                <c:pt idx="4550">
                  <c:v>19.774033095582563</c:v>
                </c:pt>
                <c:pt idx="4551">
                  <c:v>19.919444388674012</c:v>
                </c:pt>
                <c:pt idx="4552">
                  <c:v>20.830267880868725</c:v>
                </c:pt>
                <c:pt idx="4553">
                  <c:v>20.901471344634579</c:v>
                </c:pt>
                <c:pt idx="4554">
                  <c:v>20.901471344634579</c:v>
                </c:pt>
                <c:pt idx="4555">
                  <c:v>20.901471344634579</c:v>
                </c:pt>
                <c:pt idx="4556">
                  <c:v>20.911986624093672</c:v>
                </c:pt>
                <c:pt idx="4557">
                  <c:v>20.953446868818094</c:v>
                </c:pt>
                <c:pt idx="4558">
                  <c:v>21.064808685565815</c:v>
                </c:pt>
                <c:pt idx="4559">
                  <c:v>21.138015059704831</c:v>
                </c:pt>
                <c:pt idx="4560">
                  <c:v>20.998412206695548</c:v>
                </c:pt>
                <c:pt idx="4561">
                  <c:v>20.998412206695548</c:v>
                </c:pt>
                <c:pt idx="4562">
                  <c:v>20.998412206695548</c:v>
                </c:pt>
                <c:pt idx="4563">
                  <c:v>21.009750432701004</c:v>
                </c:pt>
                <c:pt idx="4564">
                  <c:v>21.012747088050556</c:v>
                </c:pt>
                <c:pt idx="4565">
                  <c:v>21.137407950591729</c:v>
                </c:pt>
                <c:pt idx="4566">
                  <c:v>21.116031809098292</c:v>
                </c:pt>
                <c:pt idx="4567">
                  <c:v>21.146397916640371</c:v>
                </c:pt>
                <c:pt idx="4568">
                  <c:v>21.146397916640371</c:v>
                </c:pt>
                <c:pt idx="4569">
                  <c:v>21.146397916640371</c:v>
                </c:pt>
                <c:pt idx="4570">
                  <c:v>21.02842958437985</c:v>
                </c:pt>
                <c:pt idx="4571">
                  <c:v>21.017142182563227</c:v>
                </c:pt>
                <c:pt idx="4572">
                  <c:v>21.102147305978718</c:v>
                </c:pt>
                <c:pt idx="4573">
                  <c:v>21.378039375160395</c:v>
                </c:pt>
                <c:pt idx="4574">
                  <c:v>21.424387644566732</c:v>
                </c:pt>
                <c:pt idx="4575">
                  <c:v>21.424387644566732</c:v>
                </c:pt>
                <c:pt idx="4576">
                  <c:v>21.424387644566732</c:v>
                </c:pt>
                <c:pt idx="4577">
                  <c:v>20.895378086859942</c:v>
                </c:pt>
                <c:pt idx="4578">
                  <c:v>20.66333707429331</c:v>
                </c:pt>
                <c:pt idx="4579">
                  <c:v>20.745045876824307</c:v>
                </c:pt>
                <c:pt idx="4580">
                  <c:v>21.128018430496478</c:v>
                </c:pt>
                <c:pt idx="4581">
                  <c:v>20.850028702570125</c:v>
                </c:pt>
                <c:pt idx="4582">
                  <c:v>20.850028702570125</c:v>
                </c:pt>
                <c:pt idx="4583">
                  <c:v>20.850028702570125</c:v>
                </c:pt>
                <c:pt idx="4584">
                  <c:v>20.900871955000778</c:v>
                </c:pt>
                <c:pt idx="4585">
                  <c:v>20.925244751843763</c:v>
                </c:pt>
                <c:pt idx="4586">
                  <c:v>20.891782100440484</c:v>
                </c:pt>
                <c:pt idx="4587">
                  <c:v>20.358377448221024</c:v>
                </c:pt>
                <c:pt idx="4588">
                  <c:v>20.71507932332883</c:v>
                </c:pt>
                <c:pt idx="4589">
                  <c:v>20.71507932332883</c:v>
                </c:pt>
                <c:pt idx="4590">
                  <c:v>20.71507932332883</c:v>
                </c:pt>
                <c:pt idx="4591">
                  <c:v>20.561950234966954</c:v>
                </c:pt>
                <c:pt idx="4592">
                  <c:v>20.553060157429965</c:v>
                </c:pt>
                <c:pt idx="4593">
                  <c:v>20.587222028414804</c:v>
                </c:pt>
                <c:pt idx="4594">
                  <c:v>20.354963341445682</c:v>
                </c:pt>
                <c:pt idx="4595">
                  <c:v>20.287699609514565</c:v>
                </c:pt>
                <c:pt idx="4596">
                  <c:v>20.287699609514565</c:v>
                </c:pt>
                <c:pt idx="4597">
                  <c:v>20.287699609514565</c:v>
                </c:pt>
                <c:pt idx="4598">
                  <c:v>20.12383158602659</c:v>
                </c:pt>
                <c:pt idx="4599">
                  <c:v>19.735418463362045</c:v>
                </c:pt>
                <c:pt idx="4600">
                  <c:v>19.998884713062559</c:v>
                </c:pt>
                <c:pt idx="4601">
                  <c:v>19.926730887860487</c:v>
                </c:pt>
                <c:pt idx="4602">
                  <c:v>19.854876456123982</c:v>
                </c:pt>
                <c:pt idx="4603">
                  <c:v>19.854876456123982</c:v>
                </c:pt>
                <c:pt idx="4604">
                  <c:v>19.854876456123982</c:v>
                </c:pt>
                <c:pt idx="4605">
                  <c:v>19.978126766116461</c:v>
                </c:pt>
                <c:pt idx="4606">
                  <c:v>19.882420654956309</c:v>
                </c:pt>
                <c:pt idx="4607">
                  <c:v>19.789708478451846</c:v>
                </c:pt>
                <c:pt idx="4608">
                  <c:v>19.847291821662907</c:v>
                </c:pt>
                <c:pt idx="4609">
                  <c:v>19.52753960043546</c:v>
                </c:pt>
                <c:pt idx="4610">
                  <c:v>19.52753960043546</c:v>
                </c:pt>
                <c:pt idx="4611">
                  <c:v>19.52753960043546</c:v>
                </c:pt>
                <c:pt idx="4612">
                  <c:v>19.585921326221371</c:v>
                </c:pt>
                <c:pt idx="4613">
                  <c:v>19.398002027666042</c:v>
                </c:pt>
                <c:pt idx="4614">
                  <c:v>19.445206397404053</c:v>
                </c:pt>
                <c:pt idx="4615">
                  <c:v>19.403490907868136</c:v>
                </c:pt>
                <c:pt idx="4616">
                  <c:v>19.38971880845197</c:v>
                </c:pt>
                <c:pt idx="4617">
                  <c:v>19.38971880845197</c:v>
                </c:pt>
                <c:pt idx="4618">
                  <c:v>19.38971880845197</c:v>
                </c:pt>
                <c:pt idx="4619">
                  <c:v>19.320858311371154</c:v>
                </c:pt>
                <c:pt idx="4620">
                  <c:v>19.332634454350192</c:v>
                </c:pt>
                <c:pt idx="4621">
                  <c:v>19.423749865704956</c:v>
                </c:pt>
                <c:pt idx="4622">
                  <c:v>19.466762726925001</c:v>
                </c:pt>
                <c:pt idx="4623">
                  <c:v>19.425646024320226</c:v>
                </c:pt>
                <c:pt idx="4624">
                  <c:v>19.425646024320226</c:v>
                </c:pt>
                <c:pt idx="4625">
                  <c:v>19.465</c:v>
                </c:pt>
                <c:pt idx="4626">
                  <c:v>19.470000000000002</c:v>
                </c:pt>
                <c:pt idx="4627">
                  <c:v>19.172000000000001</c:v>
                </c:pt>
                <c:pt idx="4628">
                  <c:v>19.181000000000001</c:v>
                </c:pt>
                <c:pt idx="4629">
                  <c:v>19.050000000000004</c:v>
                </c:pt>
                <c:pt idx="4630">
                  <c:v>19.196300000000004</c:v>
                </c:pt>
                <c:pt idx="4631">
                  <c:v>19.196300000000004</c:v>
                </c:pt>
                <c:pt idx="4632">
                  <c:v>19.196300000000004</c:v>
                </c:pt>
                <c:pt idx="4633">
                  <c:v>19.030000000000005</c:v>
                </c:pt>
                <c:pt idx="4634">
                  <c:v>19.060700000000001</c:v>
                </c:pt>
                <c:pt idx="4635">
                  <c:v>18.967800000000004</c:v>
                </c:pt>
                <c:pt idx="4636">
                  <c:v>18.709000000000003</c:v>
                </c:pt>
                <c:pt idx="4637">
                  <c:v>18.6387</c:v>
                </c:pt>
                <c:pt idx="4638">
                  <c:v>18.6387</c:v>
                </c:pt>
                <c:pt idx="4639">
                  <c:v>18.6387</c:v>
                </c:pt>
                <c:pt idx="4640">
                  <c:v>18.68</c:v>
                </c:pt>
                <c:pt idx="4641">
                  <c:v>18.719800000000003</c:v>
                </c:pt>
                <c:pt idx="4642">
                  <c:v>18.5428</c:v>
                </c:pt>
                <c:pt idx="4643">
                  <c:v>18.537800000000001</c:v>
                </c:pt>
                <c:pt idx="4644">
                  <c:v>17.8325</c:v>
                </c:pt>
                <c:pt idx="4645">
                  <c:v>17.8325</c:v>
                </c:pt>
                <c:pt idx="4646">
                  <c:v>17.8325</c:v>
                </c:pt>
                <c:pt idx="4647">
                  <c:v>17.745799999999999</c:v>
                </c:pt>
                <c:pt idx="4648">
                  <c:v>17.799000000000003</c:v>
                </c:pt>
                <c:pt idx="4649">
                  <c:v>17.7</c:v>
                </c:pt>
                <c:pt idx="4650">
                  <c:v>17.528700000000004</c:v>
                </c:pt>
                <c:pt idx="4651">
                  <c:v>17.647500000000001</c:v>
                </c:pt>
                <c:pt idx="4652">
                  <c:v>17.647500000000001</c:v>
                </c:pt>
                <c:pt idx="4653">
                  <c:v>17.647500000000001</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pt idx="4993">
                  <c:v>#N/A</c:v>
                </c:pt>
                <c:pt idx="4994">
                  <c:v>#N/A</c:v>
                </c:pt>
                <c:pt idx="4995">
                  <c:v>#N/A</c:v>
                </c:pt>
                <c:pt idx="4996">
                  <c:v>#N/A</c:v>
                </c:pt>
                <c:pt idx="4997">
                  <c:v>#N/A</c:v>
                </c:pt>
                <c:pt idx="4998">
                  <c:v>#N/A</c:v>
                </c:pt>
                <c:pt idx="4999">
                  <c:v>#N/A</c:v>
                </c:pt>
                <c:pt idx="5000">
                  <c:v>#N/A</c:v>
                </c:pt>
                <c:pt idx="5001">
                  <c:v>#N/A</c:v>
                </c:pt>
                <c:pt idx="5002">
                  <c:v>#N/A</c:v>
                </c:pt>
                <c:pt idx="5003">
                  <c:v>#N/A</c:v>
                </c:pt>
                <c:pt idx="5004">
                  <c:v>#N/A</c:v>
                </c:pt>
                <c:pt idx="5005">
                  <c:v>#N/A</c:v>
                </c:pt>
                <c:pt idx="5006">
                  <c:v>#N/A</c:v>
                </c:pt>
                <c:pt idx="5007">
                  <c:v>#N/A</c:v>
                </c:pt>
                <c:pt idx="5008">
                  <c:v>#N/A</c:v>
                </c:pt>
                <c:pt idx="5009">
                  <c:v>#N/A</c:v>
                </c:pt>
                <c:pt idx="5010">
                  <c:v>#N/A</c:v>
                </c:pt>
                <c:pt idx="5011">
                  <c:v>#N/A</c:v>
                </c:pt>
                <c:pt idx="5012">
                  <c:v>#N/A</c:v>
                </c:pt>
                <c:pt idx="5013">
                  <c:v>#N/A</c:v>
                </c:pt>
                <c:pt idx="5014">
                  <c:v>#N/A</c:v>
                </c:pt>
                <c:pt idx="5015">
                  <c:v>#N/A</c:v>
                </c:pt>
                <c:pt idx="5016">
                  <c:v>#N/A</c:v>
                </c:pt>
                <c:pt idx="5017">
                  <c:v>#N/A</c:v>
                </c:pt>
                <c:pt idx="5018">
                  <c:v>#N/A</c:v>
                </c:pt>
                <c:pt idx="5019">
                  <c:v>#N/A</c:v>
                </c:pt>
                <c:pt idx="5020">
                  <c:v>#N/A</c:v>
                </c:pt>
                <c:pt idx="5021">
                  <c:v>#N/A</c:v>
                </c:pt>
                <c:pt idx="5022">
                  <c:v>#N/A</c:v>
                </c:pt>
                <c:pt idx="5023">
                  <c:v>#N/A</c:v>
                </c:pt>
                <c:pt idx="5024">
                  <c:v>#N/A</c:v>
                </c:pt>
                <c:pt idx="5025">
                  <c:v>#N/A</c:v>
                </c:pt>
                <c:pt idx="5026">
                  <c:v>#N/A</c:v>
                </c:pt>
                <c:pt idx="5027">
                  <c:v>#N/A</c:v>
                </c:pt>
                <c:pt idx="5028">
                  <c:v>#N/A</c:v>
                </c:pt>
                <c:pt idx="5029">
                  <c:v>#N/A</c:v>
                </c:pt>
                <c:pt idx="5030">
                  <c:v>#N/A</c:v>
                </c:pt>
                <c:pt idx="5031">
                  <c:v>#N/A</c:v>
                </c:pt>
                <c:pt idx="5032">
                  <c:v>#N/A</c:v>
                </c:pt>
                <c:pt idx="5033">
                  <c:v>#N/A</c:v>
                </c:pt>
                <c:pt idx="5034">
                  <c:v>#N/A</c:v>
                </c:pt>
                <c:pt idx="5035">
                  <c:v>#N/A</c:v>
                </c:pt>
                <c:pt idx="5036">
                  <c:v>#N/A</c:v>
                </c:pt>
                <c:pt idx="5037">
                  <c:v>#N/A</c:v>
                </c:pt>
                <c:pt idx="5038">
                  <c:v>#N/A</c:v>
                </c:pt>
                <c:pt idx="5039">
                  <c:v>#N/A</c:v>
                </c:pt>
                <c:pt idx="5040">
                  <c:v>#N/A</c:v>
                </c:pt>
                <c:pt idx="5041">
                  <c:v>#N/A</c:v>
                </c:pt>
                <c:pt idx="5042">
                  <c:v>#N/A</c:v>
                </c:pt>
                <c:pt idx="5043">
                  <c:v>#N/A</c:v>
                </c:pt>
                <c:pt idx="5044">
                  <c:v>#N/A</c:v>
                </c:pt>
                <c:pt idx="5045">
                  <c:v>#N/A</c:v>
                </c:pt>
                <c:pt idx="5046">
                  <c:v>#N/A</c:v>
                </c:pt>
                <c:pt idx="5047">
                  <c:v>#N/A</c:v>
                </c:pt>
                <c:pt idx="5048">
                  <c:v>#N/A</c:v>
                </c:pt>
                <c:pt idx="5049">
                  <c:v>#N/A</c:v>
                </c:pt>
                <c:pt idx="5050">
                  <c:v>#N/A</c:v>
                </c:pt>
                <c:pt idx="5051">
                  <c:v>#N/A</c:v>
                </c:pt>
                <c:pt idx="5052">
                  <c:v>#N/A</c:v>
                </c:pt>
                <c:pt idx="5053">
                  <c:v>#N/A</c:v>
                </c:pt>
                <c:pt idx="5054">
                  <c:v>#N/A</c:v>
                </c:pt>
                <c:pt idx="5055">
                  <c:v>#N/A</c:v>
                </c:pt>
                <c:pt idx="5056">
                  <c:v>#N/A</c:v>
                </c:pt>
                <c:pt idx="5057">
                  <c:v>#N/A</c:v>
                </c:pt>
                <c:pt idx="5058">
                  <c:v>#N/A</c:v>
                </c:pt>
                <c:pt idx="5059">
                  <c:v>#N/A</c:v>
                </c:pt>
                <c:pt idx="5060">
                  <c:v>#N/A</c:v>
                </c:pt>
                <c:pt idx="5061">
                  <c:v>#N/A</c:v>
                </c:pt>
                <c:pt idx="5062">
                  <c:v>#N/A</c:v>
                </c:pt>
                <c:pt idx="5063">
                  <c:v>#N/A</c:v>
                </c:pt>
                <c:pt idx="5064">
                  <c:v>#N/A</c:v>
                </c:pt>
                <c:pt idx="5065">
                  <c:v>#N/A</c:v>
                </c:pt>
                <c:pt idx="5066">
                  <c:v>#N/A</c:v>
                </c:pt>
                <c:pt idx="5067">
                  <c:v>#N/A</c:v>
                </c:pt>
                <c:pt idx="5068">
                  <c:v>#N/A</c:v>
                </c:pt>
                <c:pt idx="5069">
                  <c:v>#N/A</c:v>
                </c:pt>
                <c:pt idx="5070">
                  <c:v>#N/A</c:v>
                </c:pt>
                <c:pt idx="5071">
                  <c:v>#N/A</c:v>
                </c:pt>
                <c:pt idx="5072">
                  <c:v>#N/A</c:v>
                </c:pt>
                <c:pt idx="5073">
                  <c:v>#N/A</c:v>
                </c:pt>
                <c:pt idx="5074">
                  <c:v>#N/A</c:v>
                </c:pt>
                <c:pt idx="5075">
                  <c:v>#N/A</c:v>
                </c:pt>
                <c:pt idx="5076">
                  <c:v>#N/A</c:v>
                </c:pt>
                <c:pt idx="5077">
                  <c:v>#N/A</c:v>
                </c:pt>
                <c:pt idx="5078">
                  <c:v>#N/A</c:v>
                </c:pt>
                <c:pt idx="5079">
                  <c:v>#N/A</c:v>
                </c:pt>
                <c:pt idx="5080">
                  <c:v>#N/A</c:v>
                </c:pt>
                <c:pt idx="5081">
                  <c:v>#N/A</c:v>
                </c:pt>
                <c:pt idx="5082">
                  <c:v>#N/A</c:v>
                </c:pt>
                <c:pt idx="5083">
                  <c:v>#N/A</c:v>
                </c:pt>
                <c:pt idx="5084">
                  <c:v>#N/A</c:v>
                </c:pt>
                <c:pt idx="5085">
                  <c:v>#N/A</c:v>
                </c:pt>
                <c:pt idx="5086">
                  <c:v>#N/A</c:v>
                </c:pt>
                <c:pt idx="5087">
                  <c:v>#N/A</c:v>
                </c:pt>
                <c:pt idx="5088">
                  <c:v>#N/A</c:v>
                </c:pt>
                <c:pt idx="5089">
                  <c:v>#N/A</c:v>
                </c:pt>
                <c:pt idx="5090">
                  <c:v>#N/A</c:v>
                </c:pt>
                <c:pt idx="5091">
                  <c:v>#N/A</c:v>
                </c:pt>
                <c:pt idx="5092">
                  <c:v>#N/A</c:v>
                </c:pt>
                <c:pt idx="5093">
                  <c:v>#N/A</c:v>
                </c:pt>
                <c:pt idx="5094">
                  <c:v>#N/A</c:v>
                </c:pt>
                <c:pt idx="5095">
                  <c:v>#N/A</c:v>
                </c:pt>
                <c:pt idx="5096">
                  <c:v>#N/A</c:v>
                </c:pt>
                <c:pt idx="5097">
                  <c:v>#N/A</c:v>
                </c:pt>
                <c:pt idx="5098">
                  <c:v>#N/A</c:v>
                </c:pt>
                <c:pt idx="5099">
                  <c:v>#N/A</c:v>
                </c:pt>
                <c:pt idx="5100">
                  <c:v>#N/A</c:v>
                </c:pt>
                <c:pt idx="5101">
                  <c:v>#N/A</c:v>
                </c:pt>
                <c:pt idx="5102">
                  <c:v>#N/A</c:v>
                </c:pt>
                <c:pt idx="5103">
                  <c:v>#N/A</c:v>
                </c:pt>
                <c:pt idx="5104">
                  <c:v>#N/A</c:v>
                </c:pt>
                <c:pt idx="5105">
                  <c:v>#N/A</c:v>
                </c:pt>
                <c:pt idx="5106">
                  <c:v>#N/A</c:v>
                </c:pt>
                <c:pt idx="5107">
                  <c:v>#N/A</c:v>
                </c:pt>
                <c:pt idx="5108">
                  <c:v>#N/A</c:v>
                </c:pt>
                <c:pt idx="5109">
                  <c:v>#N/A</c:v>
                </c:pt>
                <c:pt idx="5110">
                  <c:v>#N/A</c:v>
                </c:pt>
                <c:pt idx="5111">
                  <c:v>#N/A</c:v>
                </c:pt>
                <c:pt idx="5112">
                  <c:v>#N/A</c:v>
                </c:pt>
                <c:pt idx="5113">
                  <c:v>#N/A</c:v>
                </c:pt>
                <c:pt idx="5114">
                  <c:v>#N/A</c:v>
                </c:pt>
                <c:pt idx="5115">
                  <c:v>#N/A</c:v>
                </c:pt>
                <c:pt idx="5116">
                  <c:v>#N/A</c:v>
                </c:pt>
                <c:pt idx="5117">
                  <c:v>#N/A</c:v>
                </c:pt>
                <c:pt idx="5118">
                  <c:v>#N/A</c:v>
                </c:pt>
                <c:pt idx="5119">
                  <c:v>#N/A</c:v>
                </c:pt>
                <c:pt idx="5120">
                  <c:v>#N/A</c:v>
                </c:pt>
                <c:pt idx="5121">
                  <c:v>#N/A</c:v>
                </c:pt>
                <c:pt idx="5122">
                  <c:v>#N/A</c:v>
                </c:pt>
                <c:pt idx="5123">
                  <c:v>#N/A</c:v>
                </c:pt>
                <c:pt idx="5124">
                  <c:v>#N/A</c:v>
                </c:pt>
                <c:pt idx="5125">
                  <c:v>#N/A</c:v>
                </c:pt>
                <c:pt idx="5126">
                  <c:v>#N/A</c:v>
                </c:pt>
                <c:pt idx="5127">
                  <c:v>#N/A</c:v>
                </c:pt>
                <c:pt idx="5128">
                  <c:v>#N/A</c:v>
                </c:pt>
                <c:pt idx="5129">
                  <c:v>#N/A</c:v>
                </c:pt>
                <c:pt idx="5130">
                  <c:v>#N/A</c:v>
                </c:pt>
                <c:pt idx="5131">
                  <c:v>#N/A</c:v>
                </c:pt>
                <c:pt idx="5132">
                  <c:v>#N/A</c:v>
                </c:pt>
                <c:pt idx="5133">
                  <c:v>#N/A</c:v>
                </c:pt>
                <c:pt idx="5134">
                  <c:v>#N/A</c:v>
                </c:pt>
                <c:pt idx="5135">
                  <c:v>#N/A</c:v>
                </c:pt>
                <c:pt idx="5136">
                  <c:v>#N/A</c:v>
                </c:pt>
                <c:pt idx="5137">
                  <c:v>#N/A</c:v>
                </c:pt>
                <c:pt idx="5138">
                  <c:v>#N/A</c:v>
                </c:pt>
                <c:pt idx="5139">
                  <c:v>#N/A</c:v>
                </c:pt>
                <c:pt idx="5140">
                  <c:v>#N/A</c:v>
                </c:pt>
                <c:pt idx="5141">
                  <c:v>#N/A</c:v>
                </c:pt>
                <c:pt idx="5142">
                  <c:v>#N/A</c:v>
                </c:pt>
                <c:pt idx="5143">
                  <c:v>#N/A</c:v>
                </c:pt>
                <c:pt idx="5144">
                  <c:v>#N/A</c:v>
                </c:pt>
                <c:pt idx="5145">
                  <c:v>#N/A</c:v>
                </c:pt>
                <c:pt idx="5146">
                  <c:v>#N/A</c:v>
                </c:pt>
                <c:pt idx="5147">
                  <c:v>#N/A</c:v>
                </c:pt>
                <c:pt idx="5148">
                  <c:v>#N/A</c:v>
                </c:pt>
                <c:pt idx="5149">
                  <c:v>#N/A</c:v>
                </c:pt>
                <c:pt idx="5150">
                  <c:v>#N/A</c:v>
                </c:pt>
                <c:pt idx="5151">
                  <c:v>#N/A</c:v>
                </c:pt>
                <c:pt idx="5152">
                  <c:v>#N/A</c:v>
                </c:pt>
                <c:pt idx="5153">
                  <c:v>#N/A</c:v>
                </c:pt>
                <c:pt idx="5154">
                  <c:v>#N/A</c:v>
                </c:pt>
                <c:pt idx="5155">
                  <c:v>#N/A</c:v>
                </c:pt>
                <c:pt idx="5156">
                  <c:v>#N/A</c:v>
                </c:pt>
                <c:pt idx="5157">
                  <c:v>#N/A</c:v>
                </c:pt>
                <c:pt idx="5158">
                  <c:v>#N/A</c:v>
                </c:pt>
                <c:pt idx="5159">
                  <c:v>#N/A</c:v>
                </c:pt>
                <c:pt idx="5160">
                  <c:v>#N/A</c:v>
                </c:pt>
                <c:pt idx="5161">
                  <c:v>#N/A</c:v>
                </c:pt>
                <c:pt idx="5162">
                  <c:v>#N/A</c:v>
                </c:pt>
                <c:pt idx="5163">
                  <c:v>#N/A</c:v>
                </c:pt>
                <c:pt idx="5164">
                  <c:v>#N/A</c:v>
                </c:pt>
                <c:pt idx="5165">
                  <c:v>#N/A</c:v>
                </c:pt>
                <c:pt idx="5166">
                  <c:v>#N/A</c:v>
                </c:pt>
                <c:pt idx="5167">
                  <c:v>#N/A</c:v>
                </c:pt>
                <c:pt idx="5168">
                  <c:v>#N/A</c:v>
                </c:pt>
                <c:pt idx="5169">
                  <c:v>#N/A</c:v>
                </c:pt>
                <c:pt idx="5170">
                  <c:v>#N/A</c:v>
                </c:pt>
                <c:pt idx="5171">
                  <c:v>#N/A</c:v>
                </c:pt>
                <c:pt idx="5172">
                  <c:v>#N/A</c:v>
                </c:pt>
                <c:pt idx="5173">
                  <c:v>#N/A</c:v>
                </c:pt>
                <c:pt idx="5174">
                  <c:v>#N/A</c:v>
                </c:pt>
                <c:pt idx="5175">
                  <c:v>#N/A</c:v>
                </c:pt>
                <c:pt idx="5176">
                  <c:v>#N/A</c:v>
                </c:pt>
                <c:pt idx="5177">
                  <c:v>#N/A</c:v>
                </c:pt>
                <c:pt idx="5178">
                  <c:v>#N/A</c:v>
                </c:pt>
                <c:pt idx="5179">
                  <c:v>#N/A</c:v>
                </c:pt>
                <c:pt idx="5180">
                  <c:v>#N/A</c:v>
                </c:pt>
                <c:pt idx="5181">
                  <c:v>#N/A</c:v>
                </c:pt>
                <c:pt idx="5182">
                  <c:v>#N/A</c:v>
                </c:pt>
                <c:pt idx="5183">
                  <c:v>#N/A</c:v>
                </c:pt>
                <c:pt idx="5184">
                  <c:v>#N/A</c:v>
                </c:pt>
                <c:pt idx="5185">
                  <c:v>#N/A</c:v>
                </c:pt>
                <c:pt idx="5186">
                  <c:v>#N/A</c:v>
                </c:pt>
                <c:pt idx="5187">
                  <c:v>#N/A</c:v>
                </c:pt>
                <c:pt idx="5188">
                  <c:v>#N/A</c:v>
                </c:pt>
                <c:pt idx="5189">
                  <c:v>#N/A</c:v>
                </c:pt>
                <c:pt idx="5190">
                  <c:v>#N/A</c:v>
                </c:pt>
                <c:pt idx="5191">
                  <c:v>#N/A</c:v>
                </c:pt>
                <c:pt idx="5192">
                  <c:v>#N/A</c:v>
                </c:pt>
                <c:pt idx="5193">
                  <c:v>#N/A</c:v>
                </c:pt>
                <c:pt idx="5194">
                  <c:v>#N/A</c:v>
                </c:pt>
                <c:pt idx="5195">
                  <c:v>#N/A</c:v>
                </c:pt>
                <c:pt idx="5196">
                  <c:v>#N/A</c:v>
                </c:pt>
                <c:pt idx="5197">
                  <c:v>#N/A</c:v>
                </c:pt>
                <c:pt idx="5198">
                  <c:v>#N/A</c:v>
                </c:pt>
                <c:pt idx="5199">
                  <c:v>#N/A</c:v>
                </c:pt>
                <c:pt idx="5200">
                  <c:v>#N/A</c:v>
                </c:pt>
                <c:pt idx="5201">
                  <c:v>#N/A</c:v>
                </c:pt>
                <c:pt idx="5202">
                  <c:v>#N/A</c:v>
                </c:pt>
                <c:pt idx="5203">
                  <c:v>#N/A</c:v>
                </c:pt>
                <c:pt idx="5204">
                  <c:v>#N/A</c:v>
                </c:pt>
                <c:pt idx="5205">
                  <c:v>#N/A</c:v>
                </c:pt>
                <c:pt idx="5206">
                  <c:v>#N/A</c:v>
                </c:pt>
                <c:pt idx="5207">
                  <c:v>#N/A</c:v>
                </c:pt>
                <c:pt idx="5208">
                  <c:v>#N/A</c:v>
                </c:pt>
                <c:pt idx="5209">
                  <c:v>#N/A</c:v>
                </c:pt>
                <c:pt idx="5210">
                  <c:v>#N/A</c:v>
                </c:pt>
                <c:pt idx="5211">
                  <c:v>#N/A</c:v>
                </c:pt>
                <c:pt idx="5212">
                  <c:v>#N/A</c:v>
                </c:pt>
                <c:pt idx="5213">
                  <c:v>#N/A</c:v>
                </c:pt>
                <c:pt idx="5214">
                  <c:v>#N/A</c:v>
                </c:pt>
                <c:pt idx="5215">
                  <c:v>#N/A</c:v>
                </c:pt>
                <c:pt idx="5216">
                  <c:v>#N/A</c:v>
                </c:pt>
                <c:pt idx="5217">
                  <c:v>#N/A</c:v>
                </c:pt>
                <c:pt idx="5218">
                  <c:v>#N/A</c:v>
                </c:pt>
                <c:pt idx="5219">
                  <c:v>#N/A</c:v>
                </c:pt>
                <c:pt idx="5220">
                  <c:v>#N/A</c:v>
                </c:pt>
                <c:pt idx="5221">
                  <c:v>#N/A</c:v>
                </c:pt>
                <c:pt idx="5222">
                  <c:v>#N/A</c:v>
                </c:pt>
                <c:pt idx="5223">
                  <c:v>#N/A</c:v>
                </c:pt>
                <c:pt idx="5224">
                  <c:v>#N/A</c:v>
                </c:pt>
                <c:pt idx="5225">
                  <c:v>#N/A</c:v>
                </c:pt>
                <c:pt idx="5226">
                  <c:v>#N/A</c:v>
                </c:pt>
                <c:pt idx="5227">
                  <c:v>#N/A</c:v>
                </c:pt>
                <c:pt idx="5228">
                  <c:v>#N/A</c:v>
                </c:pt>
                <c:pt idx="5229">
                  <c:v>#N/A</c:v>
                </c:pt>
                <c:pt idx="5230">
                  <c:v>#N/A</c:v>
                </c:pt>
                <c:pt idx="5231">
                  <c:v>#N/A</c:v>
                </c:pt>
                <c:pt idx="5232">
                  <c:v>#N/A</c:v>
                </c:pt>
                <c:pt idx="5233">
                  <c:v>#N/A</c:v>
                </c:pt>
                <c:pt idx="5234">
                  <c:v>#N/A</c:v>
                </c:pt>
                <c:pt idx="5235">
                  <c:v>#N/A</c:v>
                </c:pt>
                <c:pt idx="5236">
                  <c:v>#N/A</c:v>
                </c:pt>
                <c:pt idx="5237">
                  <c:v>#N/A</c:v>
                </c:pt>
                <c:pt idx="5238">
                  <c:v>#N/A</c:v>
                </c:pt>
                <c:pt idx="5239">
                  <c:v>#N/A</c:v>
                </c:pt>
                <c:pt idx="5240">
                  <c:v>#N/A</c:v>
                </c:pt>
                <c:pt idx="5241">
                  <c:v>#N/A</c:v>
                </c:pt>
                <c:pt idx="5242">
                  <c:v>#N/A</c:v>
                </c:pt>
                <c:pt idx="5243">
                  <c:v>#N/A</c:v>
                </c:pt>
                <c:pt idx="5244">
                  <c:v>#N/A</c:v>
                </c:pt>
                <c:pt idx="5245">
                  <c:v>#N/A</c:v>
                </c:pt>
                <c:pt idx="5246">
                  <c:v>#N/A</c:v>
                </c:pt>
                <c:pt idx="5247">
                  <c:v>#N/A</c:v>
                </c:pt>
                <c:pt idx="5248">
                  <c:v>#N/A</c:v>
                </c:pt>
                <c:pt idx="5249">
                  <c:v>#N/A</c:v>
                </c:pt>
                <c:pt idx="5250">
                  <c:v>#N/A</c:v>
                </c:pt>
                <c:pt idx="5251">
                  <c:v>#N/A</c:v>
                </c:pt>
                <c:pt idx="5252">
                  <c:v>#N/A</c:v>
                </c:pt>
                <c:pt idx="5253">
                  <c:v>#N/A</c:v>
                </c:pt>
                <c:pt idx="5254">
                  <c:v>#N/A</c:v>
                </c:pt>
                <c:pt idx="5255">
                  <c:v>#N/A</c:v>
                </c:pt>
                <c:pt idx="5256">
                  <c:v>#N/A</c:v>
                </c:pt>
                <c:pt idx="5257">
                  <c:v>#N/A</c:v>
                </c:pt>
                <c:pt idx="5258">
                  <c:v>#N/A</c:v>
                </c:pt>
                <c:pt idx="5259">
                  <c:v>#N/A</c:v>
                </c:pt>
                <c:pt idx="5260">
                  <c:v>#N/A</c:v>
                </c:pt>
                <c:pt idx="5261">
                  <c:v>#N/A</c:v>
                </c:pt>
                <c:pt idx="5262">
                  <c:v>#N/A</c:v>
                </c:pt>
                <c:pt idx="5263">
                  <c:v>#N/A</c:v>
                </c:pt>
                <c:pt idx="5264">
                  <c:v>#N/A</c:v>
                </c:pt>
                <c:pt idx="5265">
                  <c:v>#N/A</c:v>
                </c:pt>
                <c:pt idx="5266">
                  <c:v>#N/A</c:v>
                </c:pt>
                <c:pt idx="5267">
                  <c:v>#N/A</c:v>
                </c:pt>
                <c:pt idx="5268">
                  <c:v>#N/A</c:v>
                </c:pt>
                <c:pt idx="5269">
                  <c:v>#N/A</c:v>
                </c:pt>
                <c:pt idx="5270">
                  <c:v>#N/A</c:v>
                </c:pt>
                <c:pt idx="5271">
                  <c:v>#N/A</c:v>
                </c:pt>
                <c:pt idx="5272">
                  <c:v>#N/A</c:v>
                </c:pt>
                <c:pt idx="5273">
                  <c:v>#N/A</c:v>
                </c:pt>
                <c:pt idx="5274">
                  <c:v>#N/A</c:v>
                </c:pt>
                <c:pt idx="5275">
                  <c:v>#N/A</c:v>
                </c:pt>
                <c:pt idx="5276">
                  <c:v>#N/A</c:v>
                </c:pt>
                <c:pt idx="5277">
                  <c:v>#N/A</c:v>
                </c:pt>
                <c:pt idx="5278">
                  <c:v>#N/A</c:v>
                </c:pt>
                <c:pt idx="5279">
                  <c:v>#N/A</c:v>
                </c:pt>
                <c:pt idx="5280">
                  <c:v>#N/A</c:v>
                </c:pt>
                <c:pt idx="5281">
                  <c:v>#N/A</c:v>
                </c:pt>
                <c:pt idx="5282">
                  <c:v>#N/A</c:v>
                </c:pt>
                <c:pt idx="5283">
                  <c:v>#N/A</c:v>
                </c:pt>
                <c:pt idx="5284">
                  <c:v>#N/A</c:v>
                </c:pt>
                <c:pt idx="5285">
                  <c:v>#N/A</c:v>
                </c:pt>
                <c:pt idx="5286">
                  <c:v>#N/A</c:v>
                </c:pt>
                <c:pt idx="5287">
                  <c:v>#N/A</c:v>
                </c:pt>
                <c:pt idx="5288">
                  <c:v>#N/A</c:v>
                </c:pt>
                <c:pt idx="5289">
                  <c:v>#N/A</c:v>
                </c:pt>
                <c:pt idx="5290">
                  <c:v>#N/A</c:v>
                </c:pt>
                <c:pt idx="5291">
                  <c:v>#N/A</c:v>
                </c:pt>
                <c:pt idx="5292">
                  <c:v>#N/A</c:v>
                </c:pt>
                <c:pt idx="5293">
                  <c:v>#N/A</c:v>
                </c:pt>
                <c:pt idx="5294">
                  <c:v>#N/A</c:v>
                </c:pt>
                <c:pt idx="5295">
                  <c:v>#N/A</c:v>
                </c:pt>
                <c:pt idx="5296">
                  <c:v>#N/A</c:v>
                </c:pt>
                <c:pt idx="5297">
                  <c:v>#N/A</c:v>
                </c:pt>
                <c:pt idx="5298">
                  <c:v>#N/A</c:v>
                </c:pt>
                <c:pt idx="5299">
                  <c:v>#N/A</c:v>
                </c:pt>
                <c:pt idx="5300">
                  <c:v>#N/A</c:v>
                </c:pt>
                <c:pt idx="5301">
                  <c:v>#N/A</c:v>
                </c:pt>
                <c:pt idx="5302">
                  <c:v>#N/A</c:v>
                </c:pt>
                <c:pt idx="5303">
                  <c:v>#N/A</c:v>
                </c:pt>
                <c:pt idx="5304">
                  <c:v>#N/A</c:v>
                </c:pt>
                <c:pt idx="5305">
                  <c:v>#N/A</c:v>
                </c:pt>
                <c:pt idx="5306">
                  <c:v>#N/A</c:v>
                </c:pt>
                <c:pt idx="5307">
                  <c:v>#N/A</c:v>
                </c:pt>
                <c:pt idx="5308">
                  <c:v>#N/A</c:v>
                </c:pt>
                <c:pt idx="5309">
                  <c:v>#N/A</c:v>
                </c:pt>
                <c:pt idx="5310">
                  <c:v>#N/A</c:v>
                </c:pt>
                <c:pt idx="5311">
                  <c:v>#N/A</c:v>
                </c:pt>
                <c:pt idx="5312">
                  <c:v>#N/A</c:v>
                </c:pt>
                <c:pt idx="5313">
                  <c:v>#N/A</c:v>
                </c:pt>
                <c:pt idx="5314">
                  <c:v>#N/A</c:v>
                </c:pt>
                <c:pt idx="5315">
                  <c:v>#N/A</c:v>
                </c:pt>
                <c:pt idx="5316">
                  <c:v>#N/A</c:v>
                </c:pt>
                <c:pt idx="5317">
                  <c:v>#N/A</c:v>
                </c:pt>
                <c:pt idx="5318">
                  <c:v>#N/A</c:v>
                </c:pt>
                <c:pt idx="5319">
                  <c:v>#N/A</c:v>
                </c:pt>
                <c:pt idx="5320">
                  <c:v>#N/A</c:v>
                </c:pt>
                <c:pt idx="5321">
                  <c:v>#N/A</c:v>
                </c:pt>
                <c:pt idx="5322">
                  <c:v>#N/A</c:v>
                </c:pt>
                <c:pt idx="5323">
                  <c:v>#N/A</c:v>
                </c:pt>
                <c:pt idx="5324">
                  <c:v>#N/A</c:v>
                </c:pt>
                <c:pt idx="5325">
                  <c:v>#N/A</c:v>
                </c:pt>
                <c:pt idx="5326">
                  <c:v>#N/A</c:v>
                </c:pt>
                <c:pt idx="5327">
                  <c:v>#N/A</c:v>
                </c:pt>
                <c:pt idx="5328">
                  <c:v>#N/A</c:v>
                </c:pt>
                <c:pt idx="5329">
                  <c:v>#N/A</c:v>
                </c:pt>
                <c:pt idx="5330">
                  <c:v>#N/A</c:v>
                </c:pt>
                <c:pt idx="5331">
                  <c:v>#N/A</c:v>
                </c:pt>
                <c:pt idx="5332">
                  <c:v>#N/A</c:v>
                </c:pt>
                <c:pt idx="5333">
                  <c:v>#N/A</c:v>
                </c:pt>
                <c:pt idx="5334">
                  <c:v>#N/A</c:v>
                </c:pt>
                <c:pt idx="5335">
                  <c:v>#N/A</c:v>
                </c:pt>
                <c:pt idx="5336">
                  <c:v>#N/A</c:v>
                </c:pt>
                <c:pt idx="5337">
                  <c:v>#N/A</c:v>
                </c:pt>
                <c:pt idx="5338">
                  <c:v>#N/A</c:v>
                </c:pt>
                <c:pt idx="5339">
                  <c:v>#N/A</c:v>
                </c:pt>
                <c:pt idx="5340">
                  <c:v>#N/A</c:v>
                </c:pt>
                <c:pt idx="5341">
                  <c:v>#N/A</c:v>
                </c:pt>
                <c:pt idx="5342">
                  <c:v>#N/A</c:v>
                </c:pt>
                <c:pt idx="5343">
                  <c:v>#N/A</c:v>
                </c:pt>
                <c:pt idx="5344">
                  <c:v>#N/A</c:v>
                </c:pt>
                <c:pt idx="5345">
                  <c:v>#N/A</c:v>
                </c:pt>
                <c:pt idx="5346">
                  <c:v>#N/A</c:v>
                </c:pt>
                <c:pt idx="5347">
                  <c:v>#N/A</c:v>
                </c:pt>
                <c:pt idx="5348">
                  <c:v>#N/A</c:v>
                </c:pt>
                <c:pt idx="5349">
                  <c:v>#N/A</c:v>
                </c:pt>
                <c:pt idx="5350">
                  <c:v>#N/A</c:v>
                </c:pt>
                <c:pt idx="5351">
                  <c:v>#N/A</c:v>
                </c:pt>
                <c:pt idx="5352">
                  <c:v>#N/A</c:v>
                </c:pt>
                <c:pt idx="5353">
                  <c:v>#N/A</c:v>
                </c:pt>
                <c:pt idx="5354">
                  <c:v>#N/A</c:v>
                </c:pt>
                <c:pt idx="5355">
                  <c:v>#N/A</c:v>
                </c:pt>
                <c:pt idx="5356">
                  <c:v>#N/A</c:v>
                </c:pt>
                <c:pt idx="5357">
                  <c:v>#N/A</c:v>
                </c:pt>
                <c:pt idx="5358">
                  <c:v>#N/A</c:v>
                </c:pt>
                <c:pt idx="5359">
                  <c:v>#N/A</c:v>
                </c:pt>
                <c:pt idx="5360">
                  <c:v>#N/A</c:v>
                </c:pt>
                <c:pt idx="5361">
                  <c:v>#N/A</c:v>
                </c:pt>
                <c:pt idx="5362">
                  <c:v>#N/A</c:v>
                </c:pt>
                <c:pt idx="5363">
                  <c:v>#N/A</c:v>
                </c:pt>
                <c:pt idx="5364">
                  <c:v>#N/A</c:v>
                </c:pt>
                <c:pt idx="5365">
                  <c:v>#N/A</c:v>
                </c:pt>
                <c:pt idx="5366">
                  <c:v>#N/A</c:v>
                </c:pt>
                <c:pt idx="5367">
                  <c:v>#N/A</c:v>
                </c:pt>
                <c:pt idx="5368">
                  <c:v>#N/A</c:v>
                </c:pt>
                <c:pt idx="5369">
                  <c:v>#N/A</c:v>
                </c:pt>
                <c:pt idx="5370">
                  <c:v>#N/A</c:v>
                </c:pt>
                <c:pt idx="5371">
                  <c:v>#N/A</c:v>
                </c:pt>
                <c:pt idx="5372">
                  <c:v>#N/A</c:v>
                </c:pt>
                <c:pt idx="5373">
                  <c:v>#N/A</c:v>
                </c:pt>
                <c:pt idx="5374">
                  <c:v>#N/A</c:v>
                </c:pt>
                <c:pt idx="5375">
                  <c:v>#N/A</c:v>
                </c:pt>
                <c:pt idx="5376">
                  <c:v>#N/A</c:v>
                </c:pt>
                <c:pt idx="5377">
                  <c:v>#N/A</c:v>
                </c:pt>
                <c:pt idx="5378">
                  <c:v>#N/A</c:v>
                </c:pt>
                <c:pt idx="5379">
                  <c:v>#N/A</c:v>
                </c:pt>
                <c:pt idx="5380">
                  <c:v>#N/A</c:v>
                </c:pt>
                <c:pt idx="5381">
                  <c:v>#N/A</c:v>
                </c:pt>
                <c:pt idx="5382">
                  <c:v>#N/A</c:v>
                </c:pt>
                <c:pt idx="5383">
                  <c:v>#N/A</c:v>
                </c:pt>
                <c:pt idx="5384">
                  <c:v>#N/A</c:v>
                </c:pt>
                <c:pt idx="5385">
                  <c:v>#N/A</c:v>
                </c:pt>
                <c:pt idx="5386">
                  <c:v>#N/A</c:v>
                </c:pt>
                <c:pt idx="5387">
                  <c:v>#N/A</c:v>
                </c:pt>
                <c:pt idx="5388">
                  <c:v>#N/A</c:v>
                </c:pt>
                <c:pt idx="5389">
                  <c:v>#N/A</c:v>
                </c:pt>
                <c:pt idx="5390">
                  <c:v>#N/A</c:v>
                </c:pt>
                <c:pt idx="5391">
                  <c:v>#N/A</c:v>
                </c:pt>
                <c:pt idx="5392">
                  <c:v>#N/A</c:v>
                </c:pt>
                <c:pt idx="5393">
                  <c:v>#N/A</c:v>
                </c:pt>
                <c:pt idx="5394">
                  <c:v>#N/A</c:v>
                </c:pt>
                <c:pt idx="5395">
                  <c:v>#N/A</c:v>
                </c:pt>
                <c:pt idx="5396">
                  <c:v>#N/A</c:v>
                </c:pt>
                <c:pt idx="5397">
                  <c:v>#N/A</c:v>
                </c:pt>
                <c:pt idx="5398">
                  <c:v>#N/A</c:v>
                </c:pt>
                <c:pt idx="5399">
                  <c:v>#N/A</c:v>
                </c:pt>
                <c:pt idx="5400">
                  <c:v>#N/A</c:v>
                </c:pt>
                <c:pt idx="5401">
                  <c:v>#N/A</c:v>
                </c:pt>
                <c:pt idx="5402">
                  <c:v>#N/A</c:v>
                </c:pt>
                <c:pt idx="5403">
                  <c:v>#N/A</c:v>
                </c:pt>
                <c:pt idx="5404">
                  <c:v>#N/A</c:v>
                </c:pt>
                <c:pt idx="5405">
                  <c:v>#N/A</c:v>
                </c:pt>
                <c:pt idx="5406">
                  <c:v>#N/A</c:v>
                </c:pt>
                <c:pt idx="5407">
                  <c:v>#N/A</c:v>
                </c:pt>
                <c:pt idx="5408">
                  <c:v>#N/A</c:v>
                </c:pt>
                <c:pt idx="5409">
                  <c:v>#N/A</c:v>
                </c:pt>
                <c:pt idx="5410">
                  <c:v>#N/A</c:v>
                </c:pt>
                <c:pt idx="5411">
                  <c:v>#N/A</c:v>
                </c:pt>
                <c:pt idx="5412">
                  <c:v>#N/A</c:v>
                </c:pt>
                <c:pt idx="5413">
                  <c:v>#N/A</c:v>
                </c:pt>
                <c:pt idx="5414">
                  <c:v>#N/A</c:v>
                </c:pt>
                <c:pt idx="5415">
                  <c:v>#N/A</c:v>
                </c:pt>
                <c:pt idx="5416">
                  <c:v>#N/A</c:v>
                </c:pt>
                <c:pt idx="5417">
                  <c:v>#N/A</c:v>
                </c:pt>
                <c:pt idx="5418">
                  <c:v>#N/A</c:v>
                </c:pt>
                <c:pt idx="5419">
                  <c:v>#N/A</c:v>
                </c:pt>
                <c:pt idx="5420">
                  <c:v>#N/A</c:v>
                </c:pt>
                <c:pt idx="5421">
                  <c:v>#N/A</c:v>
                </c:pt>
                <c:pt idx="5422">
                  <c:v>#N/A</c:v>
                </c:pt>
                <c:pt idx="5423">
                  <c:v>#N/A</c:v>
                </c:pt>
                <c:pt idx="5424">
                  <c:v>#N/A</c:v>
                </c:pt>
                <c:pt idx="5425">
                  <c:v>#N/A</c:v>
                </c:pt>
                <c:pt idx="5426">
                  <c:v>#N/A</c:v>
                </c:pt>
                <c:pt idx="5427">
                  <c:v>#N/A</c:v>
                </c:pt>
                <c:pt idx="5428">
                  <c:v>#N/A</c:v>
                </c:pt>
                <c:pt idx="5429">
                  <c:v>#N/A</c:v>
                </c:pt>
                <c:pt idx="5430">
                  <c:v>#N/A</c:v>
                </c:pt>
                <c:pt idx="5431">
                  <c:v>#N/A</c:v>
                </c:pt>
                <c:pt idx="5432">
                  <c:v>#N/A</c:v>
                </c:pt>
                <c:pt idx="5433">
                  <c:v>#N/A</c:v>
                </c:pt>
                <c:pt idx="5434">
                  <c:v>#N/A</c:v>
                </c:pt>
                <c:pt idx="5435">
                  <c:v>#N/A</c:v>
                </c:pt>
                <c:pt idx="5436">
                  <c:v>#N/A</c:v>
                </c:pt>
                <c:pt idx="5437">
                  <c:v>#N/A</c:v>
                </c:pt>
                <c:pt idx="5438">
                  <c:v>#N/A</c:v>
                </c:pt>
                <c:pt idx="5439">
                  <c:v>#N/A</c:v>
                </c:pt>
                <c:pt idx="5440">
                  <c:v>#N/A</c:v>
                </c:pt>
                <c:pt idx="5441">
                  <c:v>#N/A</c:v>
                </c:pt>
                <c:pt idx="5442">
                  <c:v>#N/A</c:v>
                </c:pt>
                <c:pt idx="5443">
                  <c:v>#N/A</c:v>
                </c:pt>
                <c:pt idx="5444">
                  <c:v>#N/A</c:v>
                </c:pt>
                <c:pt idx="5445">
                  <c:v>#N/A</c:v>
                </c:pt>
                <c:pt idx="5446">
                  <c:v>#N/A</c:v>
                </c:pt>
                <c:pt idx="5447">
                  <c:v>#N/A</c:v>
                </c:pt>
                <c:pt idx="5448">
                  <c:v>#N/A</c:v>
                </c:pt>
                <c:pt idx="5449">
                  <c:v>#N/A</c:v>
                </c:pt>
                <c:pt idx="5450">
                  <c:v>#N/A</c:v>
                </c:pt>
                <c:pt idx="5451">
                  <c:v>#N/A</c:v>
                </c:pt>
                <c:pt idx="5452">
                  <c:v>#N/A</c:v>
                </c:pt>
                <c:pt idx="5453">
                  <c:v>#N/A</c:v>
                </c:pt>
                <c:pt idx="5454">
                  <c:v>#N/A</c:v>
                </c:pt>
                <c:pt idx="5455">
                  <c:v>#N/A</c:v>
                </c:pt>
                <c:pt idx="5456">
                  <c:v>#N/A</c:v>
                </c:pt>
                <c:pt idx="5457">
                  <c:v>#N/A</c:v>
                </c:pt>
                <c:pt idx="5458">
                  <c:v>#N/A</c:v>
                </c:pt>
                <c:pt idx="5459">
                  <c:v>#N/A</c:v>
                </c:pt>
                <c:pt idx="5460">
                  <c:v>#N/A</c:v>
                </c:pt>
                <c:pt idx="5461">
                  <c:v>#N/A</c:v>
                </c:pt>
                <c:pt idx="5462">
                  <c:v>#N/A</c:v>
                </c:pt>
                <c:pt idx="5463">
                  <c:v>#N/A</c:v>
                </c:pt>
                <c:pt idx="5464">
                  <c:v>#N/A</c:v>
                </c:pt>
                <c:pt idx="5465">
                  <c:v>#N/A</c:v>
                </c:pt>
                <c:pt idx="5466">
                  <c:v>#N/A</c:v>
                </c:pt>
                <c:pt idx="5467">
                  <c:v>#N/A</c:v>
                </c:pt>
                <c:pt idx="5468">
                  <c:v>#N/A</c:v>
                </c:pt>
                <c:pt idx="5469">
                  <c:v>#N/A</c:v>
                </c:pt>
                <c:pt idx="5470">
                  <c:v>#N/A</c:v>
                </c:pt>
                <c:pt idx="5471">
                  <c:v>#N/A</c:v>
                </c:pt>
                <c:pt idx="5472">
                  <c:v>#N/A</c:v>
                </c:pt>
                <c:pt idx="5473">
                  <c:v>#N/A</c:v>
                </c:pt>
                <c:pt idx="5474">
                  <c:v>#N/A</c:v>
                </c:pt>
                <c:pt idx="5475">
                  <c:v>#N/A</c:v>
                </c:pt>
                <c:pt idx="5476">
                  <c:v>#N/A</c:v>
                </c:pt>
                <c:pt idx="5477">
                  <c:v>#N/A</c:v>
                </c:pt>
                <c:pt idx="5478">
                  <c:v>#N/A</c:v>
                </c:pt>
                <c:pt idx="5479">
                  <c:v>#N/A</c:v>
                </c:pt>
                <c:pt idx="5480">
                  <c:v>#N/A</c:v>
                </c:pt>
                <c:pt idx="5481">
                  <c:v>#N/A</c:v>
                </c:pt>
                <c:pt idx="5482">
                  <c:v>#N/A</c:v>
                </c:pt>
                <c:pt idx="5483">
                  <c:v>#N/A</c:v>
                </c:pt>
                <c:pt idx="5484">
                  <c:v>#N/A</c:v>
                </c:pt>
                <c:pt idx="5485">
                  <c:v>#N/A</c:v>
                </c:pt>
                <c:pt idx="5486">
                  <c:v>#N/A</c:v>
                </c:pt>
                <c:pt idx="5487">
                  <c:v>#N/A</c:v>
                </c:pt>
                <c:pt idx="5488">
                  <c:v>#N/A</c:v>
                </c:pt>
                <c:pt idx="5489">
                  <c:v>#N/A</c:v>
                </c:pt>
                <c:pt idx="5490">
                  <c:v>#N/A</c:v>
                </c:pt>
                <c:pt idx="5491">
                  <c:v>#N/A</c:v>
                </c:pt>
                <c:pt idx="5492">
                  <c:v>#N/A</c:v>
                </c:pt>
                <c:pt idx="5493">
                  <c:v>#N/A</c:v>
                </c:pt>
                <c:pt idx="5494">
                  <c:v>#N/A</c:v>
                </c:pt>
                <c:pt idx="5495">
                  <c:v>#N/A</c:v>
                </c:pt>
                <c:pt idx="5496">
                  <c:v>#N/A</c:v>
                </c:pt>
                <c:pt idx="5497">
                  <c:v>#N/A</c:v>
                </c:pt>
                <c:pt idx="5498">
                  <c:v>#N/A</c:v>
                </c:pt>
                <c:pt idx="5499">
                  <c:v>#N/A</c:v>
                </c:pt>
                <c:pt idx="5500">
                  <c:v>#N/A</c:v>
                </c:pt>
                <c:pt idx="5501">
                  <c:v>#N/A</c:v>
                </c:pt>
                <c:pt idx="5502">
                  <c:v>#N/A</c:v>
                </c:pt>
                <c:pt idx="5503">
                  <c:v>#N/A</c:v>
                </c:pt>
                <c:pt idx="5504">
                  <c:v>#N/A</c:v>
                </c:pt>
                <c:pt idx="5505">
                  <c:v>#N/A</c:v>
                </c:pt>
                <c:pt idx="5506">
                  <c:v>#N/A</c:v>
                </c:pt>
                <c:pt idx="5507">
                  <c:v>#N/A</c:v>
                </c:pt>
                <c:pt idx="5508">
                  <c:v>#N/A</c:v>
                </c:pt>
                <c:pt idx="5509">
                  <c:v>#N/A</c:v>
                </c:pt>
                <c:pt idx="5510">
                  <c:v>#N/A</c:v>
                </c:pt>
                <c:pt idx="5511">
                  <c:v>#N/A</c:v>
                </c:pt>
                <c:pt idx="5512">
                  <c:v>#N/A</c:v>
                </c:pt>
                <c:pt idx="5513">
                  <c:v>#N/A</c:v>
                </c:pt>
                <c:pt idx="5514">
                  <c:v>#N/A</c:v>
                </c:pt>
                <c:pt idx="5515">
                  <c:v>#N/A</c:v>
                </c:pt>
                <c:pt idx="5516">
                  <c:v>#N/A</c:v>
                </c:pt>
                <c:pt idx="5517">
                  <c:v>#N/A</c:v>
                </c:pt>
                <c:pt idx="5518">
                  <c:v>#N/A</c:v>
                </c:pt>
                <c:pt idx="5519">
                  <c:v>#N/A</c:v>
                </c:pt>
                <c:pt idx="5520">
                  <c:v>#N/A</c:v>
                </c:pt>
                <c:pt idx="5521">
                  <c:v>#N/A</c:v>
                </c:pt>
                <c:pt idx="5522">
                  <c:v>#N/A</c:v>
                </c:pt>
                <c:pt idx="5523">
                  <c:v>#N/A</c:v>
                </c:pt>
                <c:pt idx="5524">
                  <c:v>#N/A</c:v>
                </c:pt>
                <c:pt idx="5525">
                  <c:v>#N/A</c:v>
                </c:pt>
                <c:pt idx="5526">
                  <c:v>#N/A</c:v>
                </c:pt>
                <c:pt idx="5527">
                  <c:v>#N/A</c:v>
                </c:pt>
                <c:pt idx="5528">
                  <c:v>#N/A</c:v>
                </c:pt>
                <c:pt idx="5529">
                  <c:v>#N/A</c:v>
                </c:pt>
                <c:pt idx="5530">
                  <c:v>#N/A</c:v>
                </c:pt>
                <c:pt idx="5531">
                  <c:v>#N/A</c:v>
                </c:pt>
                <c:pt idx="5532">
                  <c:v>#N/A</c:v>
                </c:pt>
                <c:pt idx="5533">
                  <c:v>#N/A</c:v>
                </c:pt>
                <c:pt idx="5534">
                  <c:v>#N/A</c:v>
                </c:pt>
                <c:pt idx="5535">
                  <c:v>#N/A</c:v>
                </c:pt>
                <c:pt idx="5536">
                  <c:v>#N/A</c:v>
                </c:pt>
                <c:pt idx="5537">
                  <c:v>#N/A</c:v>
                </c:pt>
                <c:pt idx="5538">
                  <c:v>#N/A</c:v>
                </c:pt>
                <c:pt idx="5539">
                  <c:v>#N/A</c:v>
                </c:pt>
                <c:pt idx="5540">
                  <c:v>#N/A</c:v>
                </c:pt>
                <c:pt idx="5541">
                  <c:v>#N/A</c:v>
                </c:pt>
                <c:pt idx="5542">
                  <c:v>#N/A</c:v>
                </c:pt>
                <c:pt idx="5543">
                  <c:v>#N/A</c:v>
                </c:pt>
                <c:pt idx="5544">
                  <c:v>#N/A</c:v>
                </c:pt>
                <c:pt idx="5545">
                  <c:v>#N/A</c:v>
                </c:pt>
                <c:pt idx="5546">
                  <c:v>#N/A</c:v>
                </c:pt>
                <c:pt idx="5547">
                  <c:v>#N/A</c:v>
                </c:pt>
                <c:pt idx="5548">
                  <c:v>#N/A</c:v>
                </c:pt>
                <c:pt idx="5549">
                  <c:v>#N/A</c:v>
                </c:pt>
                <c:pt idx="5550">
                  <c:v>#N/A</c:v>
                </c:pt>
                <c:pt idx="5551">
                  <c:v>#N/A</c:v>
                </c:pt>
                <c:pt idx="5552">
                  <c:v>#N/A</c:v>
                </c:pt>
                <c:pt idx="5553">
                  <c:v>#N/A</c:v>
                </c:pt>
                <c:pt idx="5554">
                  <c:v>#N/A</c:v>
                </c:pt>
                <c:pt idx="5555">
                  <c:v>#N/A</c:v>
                </c:pt>
                <c:pt idx="5556">
                  <c:v>#N/A</c:v>
                </c:pt>
                <c:pt idx="5557">
                  <c:v>#N/A</c:v>
                </c:pt>
                <c:pt idx="5558">
                  <c:v>#N/A</c:v>
                </c:pt>
                <c:pt idx="5559">
                  <c:v>#N/A</c:v>
                </c:pt>
                <c:pt idx="5560">
                  <c:v>#N/A</c:v>
                </c:pt>
                <c:pt idx="5561">
                  <c:v>#N/A</c:v>
                </c:pt>
                <c:pt idx="5562">
                  <c:v>#N/A</c:v>
                </c:pt>
                <c:pt idx="5563">
                  <c:v>#N/A</c:v>
                </c:pt>
                <c:pt idx="5564">
                  <c:v>#N/A</c:v>
                </c:pt>
                <c:pt idx="5565">
                  <c:v>#N/A</c:v>
                </c:pt>
                <c:pt idx="5566">
                  <c:v>#N/A</c:v>
                </c:pt>
                <c:pt idx="5567">
                  <c:v>#N/A</c:v>
                </c:pt>
                <c:pt idx="5568">
                  <c:v>#N/A</c:v>
                </c:pt>
                <c:pt idx="5569">
                  <c:v>#N/A</c:v>
                </c:pt>
                <c:pt idx="5570">
                  <c:v>#N/A</c:v>
                </c:pt>
                <c:pt idx="5571">
                  <c:v>#N/A</c:v>
                </c:pt>
                <c:pt idx="5572">
                  <c:v>#N/A</c:v>
                </c:pt>
                <c:pt idx="5573">
                  <c:v>#N/A</c:v>
                </c:pt>
                <c:pt idx="5574">
                  <c:v>#N/A</c:v>
                </c:pt>
                <c:pt idx="5575">
                  <c:v>#N/A</c:v>
                </c:pt>
                <c:pt idx="5576">
                  <c:v>#N/A</c:v>
                </c:pt>
                <c:pt idx="5577">
                  <c:v>#N/A</c:v>
                </c:pt>
                <c:pt idx="5578">
                  <c:v>#N/A</c:v>
                </c:pt>
                <c:pt idx="5579">
                  <c:v>#N/A</c:v>
                </c:pt>
                <c:pt idx="5580">
                  <c:v>#N/A</c:v>
                </c:pt>
                <c:pt idx="5581">
                  <c:v>#N/A</c:v>
                </c:pt>
                <c:pt idx="5582">
                  <c:v>#N/A</c:v>
                </c:pt>
                <c:pt idx="5583">
                  <c:v>#N/A</c:v>
                </c:pt>
                <c:pt idx="5584">
                  <c:v>#N/A</c:v>
                </c:pt>
                <c:pt idx="5585">
                  <c:v>#N/A</c:v>
                </c:pt>
                <c:pt idx="5586">
                  <c:v>#N/A</c:v>
                </c:pt>
                <c:pt idx="5587">
                  <c:v>#N/A</c:v>
                </c:pt>
                <c:pt idx="5588">
                  <c:v>#N/A</c:v>
                </c:pt>
                <c:pt idx="5589">
                  <c:v>#N/A</c:v>
                </c:pt>
                <c:pt idx="5590">
                  <c:v>#N/A</c:v>
                </c:pt>
                <c:pt idx="5591">
                  <c:v>#N/A</c:v>
                </c:pt>
                <c:pt idx="5592">
                  <c:v>#N/A</c:v>
                </c:pt>
                <c:pt idx="5593">
                  <c:v>#N/A</c:v>
                </c:pt>
                <c:pt idx="5594">
                  <c:v>#N/A</c:v>
                </c:pt>
                <c:pt idx="5595">
                  <c:v>#N/A</c:v>
                </c:pt>
                <c:pt idx="5596">
                  <c:v>#N/A</c:v>
                </c:pt>
                <c:pt idx="5597">
                  <c:v>#N/A</c:v>
                </c:pt>
                <c:pt idx="5598">
                  <c:v>#N/A</c:v>
                </c:pt>
                <c:pt idx="5599">
                  <c:v>#N/A</c:v>
                </c:pt>
                <c:pt idx="5600">
                  <c:v>#N/A</c:v>
                </c:pt>
                <c:pt idx="5601">
                  <c:v>#N/A</c:v>
                </c:pt>
                <c:pt idx="5602">
                  <c:v>#N/A</c:v>
                </c:pt>
                <c:pt idx="5603">
                  <c:v>#N/A</c:v>
                </c:pt>
                <c:pt idx="5604">
                  <c:v>#N/A</c:v>
                </c:pt>
                <c:pt idx="5605">
                  <c:v>#N/A</c:v>
                </c:pt>
                <c:pt idx="5606">
                  <c:v>#N/A</c:v>
                </c:pt>
                <c:pt idx="5607">
                  <c:v>#N/A</c:v>
                </c:pt>
                <c:pt idx="5608">
                  <c:v>#N/A</c:v>
                </c:pt>
                <c:pt idx="5609">
                  <c:v>#N/A</c:v>
                </c:pt>
                <c:pt idx="5610">
                  <c:v>#N/A</c:v>
                </c:pt>
                <c:pt idx="5611">
                  <c:v>#N/A</c:v>
                </c:pt>
                <c:pt idx="5612">
                  <c:v>#N/A</c:v>
                </c:pt>
                <c:pt idx="5613">
                  <c:v>#N/A</c:v>
                </c:pt>
                <c:pt idx="5614">
                  <c:v>#N/A</c:v>
                </c:pt>
                <c:pt idx="5615">
                  <c:v>#N/A</c:v>
                </c:pt>
                <c:pt idx="5616">
                  <c:v>#N/A</c:v>
                </c:pt>
                <c:pt idx="5617">
                  <c:v>#N/A</c:v>
                </c:pt>
                <c:pt idx="5618">
                  <c:v>#N/A</c:v>
                </c:pt>
                <c:pt idx="5619">
                  <c:v>#N/A</c:v>
                </c:pt>
                <c:pt idx="5620">
                  <c:v>#N/A</c:v>
                </c:pt>
                <c:pt idx="5621">
                  <c:v>#N/A</c:v>
                </c:pt>
                <c:pt idx="5622">
                  <c:v>#N/A</c:v>
                </c:pt>
                <c:pt idx="5623">
                  <c:v>#N/A</c:v>
                </c:pt>
                <c:pt idx="5624">
                  <c:v>#N/A</c:v>
                </c:pt>
                <c:pt idx="5625">
                  <c:v>#N/A</c:v>
                </c:pt>
                <c:pt idx="5626">
                  <c:v>#N/A</c:v>
                </c:pt>
                <c:pt idx="5627">
                  <c:v>#N/A</c:v>
                </c:pt>
                <c:pt idx="5628">
                  <c:v>#N/A</c:v>
                </c:pt>
                <c:pt idx="5629">
                  <c:v>#N/A</c:v>
                </c:pt>
                <c:pt idx="5630">
                  <c:v>#N/A</c:v>
                </c:pt>
                <c:pt idx="5631">
                  <c:v>#N/A</c:v>
                </c:pt>
                <c:pt idx="5632">
                  <c:v>#N/A</c:v>
                </c:pt>
                <c:pt idx="5633">
                  <c:v>#N/A</c:v>
                </c:pt>
                <c:pt idx="5634">
                  <c:v>#N/A</c:v>
                </c:pt>
                <c:pt idx="5635">
                  <c:v>#N/A</c:v>
                </c:pt>
                <c:pt idx="5636">
                  <c:v>#N/A</c:v>
                </c:pt>
                <c:pt idx="5637">
                  <c:v>#N/A</c:v>
                </c:pt>
                <c:pt idx="5638">
                  <c:v>#N/A</c:v>
                </c:pt>
                <c:pt idx="5639">
                  <c:v>#N/A</c:v>
                </c:pt>
                <c:pt idx="5640">
                  <c:v>#N/A</c:v>
                </c:pt>
                <c:pt idx="5641">
                  <c:v>#N/A</c:v>
                </c:pt>
                <c:pt idx="5642">
                  <c:v>#N/A</c:v>
                </c:pt>
                <c:pt idx="5643">
                  <c:v>#N/A</c:v>
                </c:pt>
                <c:pt idx="5644">
                  <c:v>#N/A</c:v>
                </c:pt>
                <c:pt idx="5645">
                  <c:v>#N/A</c:v>
                </c:pt>
                <c:pt idx="5646">
                  <c:v>#N/A</c:v>
                </c:pt>
                <c:pt idx="5647">
                  <c:v>#N/A</c:v>
                </c:pt>
                <c:pt idx="5648">
                  <c:v>#N/A</c:v>
                </c:pt>
                <c:pt idx="5649">
                  <c:v>#N/A</c:v>
                </c:pt>
                <c:pt idx="5650">
                  <c:v>#N/A</c:v>
                </c:pt>
                <c:pt idx="5651">
                  <c:v>#N/A</c:v>
                </c:pt>
                <c:pt idx="5652">
                  <c:v>#N/A</c:v>
                </c:pt>
                <c:pt idx="5653">
                  <c:v>#N/A</c:v>
                </c:pt>
                <c:pt idx="5654">
                  <c:v>#N/A</c:v>
                </c:pt>
                <c:pt idx="5655">
                  <c:v>#N/A</c:v>
                </c:pt>
                <c:pt idx="5656">
                  <c:v>#N/A</c:v>
                </c:pt>
                <c:pt idx="5657">
                  <c:v>#N/A</c:v>
                </c:pt>
                <c:pt idx="5658">
                  <c:v>#N/A</c:v>
                </c:pt>
                <c:pt idx="5659">
                  <c:v>#N/A</c:v>
                </c:pt>
                <c:pt idx="5660">
                  <c:v>#N/A</c:v>
                </c:pt>
                <c:pt idx="5661">
                  <c:v>#N/A</c:v>
                </c:pt>
                <c:pt idx="5662">
                  <c:v>#N/A</c:v>
                </c:pt>
                <c:pt idx="5663">
                  <c:v>#N/A</c:v>
                </c:pt>
                <c:pt idx="5664">
                  <c:v>#N/A</c:v>
                </c:pt>
                <c:pt idx="5665">
                  <c:v>#N/A</c:v>
                </c:pt>
                <c:pt idx="5666">
                  <c:v>#N/A</c:v>
                </c:pt>
                <c:pt idx="5667">
                  <c:v>#N/A</c:v>
                </c:pt>
                <c:pt idx="5668">
                  <c:v>#N/A</c:v>
                </c:pt>
                <c:pt idx="5669">
                  <c:v>#N/A</c:v>
                </c:pt>
                <c:pt idx="5670">
                  <c:v>#N/A</c:v>
                </c:pt>
                <c:pt idx="5671">
                  <c:v>#N/A</c:v>
                </c:pt>
                <c:pt idx="5672">
                  <c:v>#N/A</c:v>
                </c:pt>
                <c:pt idx="5673">
                  <c:v>#N/A</c:v>
                </c:pt>
                <c:pt idx="5674">
                  <c:v>#N/A</c:v>
                </c:pt>
                <c:pt idx="5675">
                  <c:v>#N/A</c:v>
                </c:pt>
                <c:pt idx="5676">
                  <c:v>#N/A</c:v>
                </c:pt>
                <c:pt idx="5677">
                  <c:v>#N/A</c:v>
                </c:pt>
                <c:pt idx="5678">
                  <c:v>#N/A</c:v>
                </c:pt>
                <c:pt idx="5679">
                  <c:v>#N/A</c:v>
                </c:pt>
                <c:pt idx="5680">
                  <c:v>#N/A</c:v>
                </c:pt>
                <c:pt idx="5681">
                  <c:v>#N/A</c:v>
                </c:pt>
                <c:pt idx="5682">
                  <c:v>#N/A</c:v>
                </c:pt>
                <c:pt idx="5683">
                  <c:v>#N/A</c:v>
                </c:pt>
                <c:pt idx="5684">
                  <c:v>#N/A</c:v>
                </c:pt>
                <c:pt idx="5685">
                  <c:v>#N/A</c:v>
                </c:pt>
                <c:pt idx="5686">
                  <c:v>#N/A</c:v>
                </c:pt>
                <c:pt idx="5687">
                  <c:v>#N/A</c:v>
                </c:pt>
                <c:pt idx="5688">
                  <c:v>#N/A</c:v>
                </c:pt>
                <c:pt idx="5689">
                  <c:v>#N/A</c:v>
                </c:pt>
                <c:pt idx="5690">
                  <c:v>#N/A</c:v>
                </c:pt>
                <c:pt idx="5691">
                  <c:v>#N/A</c:v>
                </c:pt>
                <c:pt idx="5692">
                  <c:v>#N/A</c:v>
                </c:pt>
                <c:pt idx="5693">
                  <c:v>#N/A</c:v>
                </c:pt>
                <c:pt idx="5694">
                  <c:v>#N/A</c:v>
                </c:pt>
                <c:pt idx="5695">
                  <c:v>#N/A</c:v>
                </c:pt>
                <c:pt idx="5696">
                  <c:v>#N/A</c:v>
                </c:pt>
                <c:pt idx="5697">
                  <c:v>#N/A</c:v>
                </c:pt>
                <c:pt idx="5698">
                  <c:v>#N/A</c:v>
                </c:pt>
                <c:pt idx="5699">
                  <c:v>#N/A</c:v>
                </c:pt>
                <c:pt idx="5700">
                  <c:v>#N/A</c:v>
                </c:pt>
                <c:pt idx="5701">
                  <c:v>#N/A</c:v>
                </c:pt>
                <c:pt idx="5702">
                  <c:v>#N/A</c:v>
                </c:pt>
                <c:pt idx="5703">
                  <c:v>#N/A</c:v>
                </c:pt>
                <c:pt idx="5704">
                  <c:v>#N/A</c:v>
                </c:pt>
                <c:pt idx="5705">
                  <c:v>#N/A</c:v>
                </c:pt>
                <c:pt idx="5706">
                  <c:v>#N/A</c:v>
                </c:pt>
                <c:pt idx="5707">
                  <c:v>#N/A</c:v>
                </c:pt>
                <c:pt idx="5708">
                  <c:v>#N/A</c:v>
                </c:pt>
                <c:pt idx="5709">
                  <c:v>#N/A</c:v>
                </c:pt>
                <c:pt idx="5710">
                  <c:v>#N/A</c:v>
                </c:pt>
                <c:pt idx="5711">
                  <c:v>#N/A</c:v>
                </c:pt>
                <c:pt idx="5712">
                  <c:v>#N/A</c:v>
                </c:pt>
                <c:pt idx="5713">
                  <c:v>#N/A</c:v>
                </c:pt>
                <c:pt idx="5714">
                  <c:v>#N/A</c:v>
                </c:pt>
                <c:pt idx="5715">
                  <c:v>#N/A</c:v>
                </c:pt>
                <c:pt idx="5716">
                  <c:v>#N/A</c:v>
                </c:pt>
                <c:pt idx="5717">
                  <c:v>#N/A</c:v>
                </c:pt>
                <c:pt idx="5718">
                  <c:v>#N/A</c:v>
                </c:pt>
                <c:pt idx="5719">
                  <c:v>#N/A</c:v>
                </c:pt>
                <c:pt idx="5720">
                  <c:v>#N/A</c:v>
                </c:pt>
                <c:pt idx="5721">
                  <c:v>#N/A</c:v>
                </c:pt>
                <c:pt idx="5722">
                  <c:v>#N/A</c:v>
                </c:pt>
                <c:pt idx="5723">
                  <c:v>#N/A</c:v>
                </c:pt>
                <c:pt idx="5724">
                  <c:v>#N/A</c:v>
                </c:pt>
                <c:pt idx="5725">
                  <c:v>#N/A</c:v>
                </c:pt>
                <c:pt idx="5726">
                  <c:v>#N/A</c:v>
                </c:pt>
                <c:pt idx="5727">
                  <c:v>#N/A</c:v>
                </c:pt>
                <c:pt idx="5728">
                  <c:v>#N/A</c:v>
                </c:pt>
                <c:pt idx="5729">
                  <c:v>#N/A</c:v>
                </c:pt>
                <c:pt idx="5730">
                  <c:v>#N/A</c:v>
                </c:pt>
                <c:pt idx="5731">
                  <c:v>#N/A</c:v>
                </c:pt>
                <c:pt idx="5732">
                  <c:v>#N/A</c:v>
                </c:pt>
                <c:pt idx="5733">
                  <c:v>#N/A</c:v>
                </c:pt>
                <c:pt idx="5734">
                  <c:v>#N/A</c:v>
                </c:pt>
                <c:pt idx="5735">
                  <c:v>#N/A</c:v>
                </c:pt>
                <c:pt idx="5736">
                  <c:v>#N/A</c:v>
                </c:pt>
                <c:pt idx="5737">
                  <c:v>#N/A</c:v>
                </c:pt>
                <c:pt idx="5738">
                  <c:v>#N/A</c:v>
                </c:pt>
                <c:pt idx="5739">
                  <c:v>#N/A</c:v>
                </c:pt>
                <c:pt idx="5740">
                  <c:v>#N/A</c:v>
                </c:pt>
                <c:pt idx="5741">
                  <c:v>#N/A</c:v>
                </c:pt>
                <c:pt idx="5742">
                  <c:v>#N/A</c:v>
                </c:pt>
                <c:pt idx="5743">
                  <c:v>#N/A</c:v>
                </c:pt>
                <c:pt idx="5744">
                  <c:v>#N/A</c:v>
                </c:pt>
                <c:pt idx="5745">
                  <c:v>#N/A</c:v>
                </c:pt>
                <c:pt idx="5746">
                  <c:v>#N/A</c:v>
                </c:pt>
                <c:pt idx="5747">
                  <c:v>#N/A</c:v>
                </c:pt>
                <c:pt idx="5748">
                  <c:v>#N/A</c:v>
                </c:pt>
                <c:pt idx="5749">
                  <c:v>#N/A</c:v>
                </c:pt>
                <c:pt idx="5750">
                  <c:v>#N/A</c:v>
                </c:pt>
                <c:pt idx="5751">
                  <c:v>#N/A</c:v>
                </c:pt>
                <c:pt idx="5752">
                  <c:v>#N/A</c:v>
                </c:pt>
                <c:pt idx="5753">
                  <c:v>#N/A</c:v>
                </c:pt>
                <c:pt idx="5754">
                  <c:v>#N/A</c:v>
                </c:pt>
                <c:pt idx="5755">
                  <c:v>#N/A</c:v>
                </c:pt>
                <c:pt idx="5756">
                  <c:v>#N/A</c:v>
                </c:pt>
                <c:pt idx="5757">
                  <c:v>#N/A</c:v>
                </c:pt>
                <c:pt idx="5758">
                  <c:v>#N/A</c:v>
                </c:pt>
                <c:pt idx="5759">
                  <c:v>#N/A</c:v>
                </c:pt>
                <c:pt idx="5760">
                  <c:v>#N/A</c:v>
                </c:pt>
                <c:pt idx="5761">
                  <c:v>#N/A</c:v>
                </c:pt>
                <c:pt idx="5762">
                  <c:v>#N/A</c:v>
                </c:pt>
                <c:pt idx="5763">
                  <c:v>#N/A</c:v>
                </c:pt>
                <c:pt idx="5764">
                  <c:v>#N/A</c:v>
                </c:pt>
                <c:pt idx="5765">
                  <c:v>#N/A</c:v>
                </c:pt>
                <c:pt idx="5766">
                  <c:v>#N/A</c:v>
                </c:pt>
                <c:pt idx="5767">
                  <c:v>#N/A</c:v>
                </c:pt>
                <c:pt idx="5768">
                  <c:v>#N/A</c:v>
                </c:pt>
                <c:pt idx="5769">
                  <c:v>#N/A</c:v>
                </c:pt>
                <c:pt idx="5770">
                  <c:v>#N/A</c:v>
                </c:pt>
                <c:pt idx="5771">
                  <c:v>#N/A</c:v>
                </c:pt>
                <c:pt idx="5772">
                  <c:v>#N/A</c:v>
                </c:pt>
                <c:pt idx="5773">
                  <c:v>#N/A</c:v>
                </c:pt>
                <c:pt idx="5774">
                  <c:v>#N/A</c:v>
                </c:pt>
                <c:pt idx="5775">
                  <c:v>#N/A</c:v>
                </c:pt>
                <c:pt idx="5776">
                  <c:v>#N/A</c:v>
                </c:pt>
                <c:pt idx="5777">
                  <c:v>#N/A</c:v>
                </c:pt>
                <c:pt idx="5778">
                  <c:v>#N/A</c:v>
                </c:pt>
                <c:pt idx="5779">
                  <c:v>#N/A</c:v>
                </c:pt>
                <c:pt idx="5780">
                  <c:v>#N/A</c:v>
                </c:pt>
                <c:pt idx="5781">
                  <c:v>#N/A</c:v>
                </c:pt>
                <c:pt idx="5782">
                  <c:v>#N/A</c:v>
                </c:pt>
                <c:pt idx="5783">
                  <c:v>#N/A</c:v>
                </c:pt>
                <c:pt idx="5784">
                  <c:v>#N/A</c:v>
                </c:pt>
                <c:pt idx="5785">
                  <c:v>#N/A</c:v>
                </c:pt>
                <c:pt idx="5786">
                  <c:v>#N/A</c:v>
                </c:pt>
                <c:pt idx="5787">
                  <c:v>#N/A</c:v>
                </c:pt>
                <c:pt idx="5788">
                  <c:v>#N/A</c:v>
                </c:pt>
                <c:pt idx="5789">
                  <c:v>#N/A</c:v>
                </c:pt>
                <c:pt idx="5790">
                  <c:v>#N/A</c:v>
                </c:pt>
                <c:pt idx="5791">
                  <c:v>#N/A</c:v>
                </c:pt>
                <c:pt idx="5792">
                  <c:v>#N/A</c:v>
                </c:pt>
                <c:pt idx="5793">
                  <c:v>#N/A</c:v>
                </c:pt>
                <c:pt idx="5794">
                  <c:v>#N/A</c:v>
                </c:pt>
                <c:pt idx="5795">
                  <c:v>#N/A</c:v>
                </c:pt>
                <c:pt idx="5796">
                  <c:v>#N/A</c:v>
                </c:pt>
                <c:pt idx="5797">
                  <c:v>#N/A</c:v>
                </c:pt>
                <c:pt idx="5798">
                  <c:v>#N/A</c:v>
                </c:pt>
                <c:pt idx="5799">
                  <c:v>#N/A</c:v>
                </c:pt>
                <c:pt idx="5800">
                  <c:v>#N/A</c:v>
                </c:pt>
                <c:pt idx="5801">
                  <c:v>#N/A</c:v>
                </c:pt>
                <c:pt idx="5802">
                  <c:v>#N/A</c:v>
                </c:pt>
                <c:pt idx="5803">
                  <c:v>#N/A</c:v>
                </c:pt>
                <c:pt idx="5804">
                  <c:v>#N/A</c:v>
                </c:pt>
                <c:pt idx="5805">
                  <c:v>#N/A</c:v>
                </c:pt>
                <c:pt idx="5806">
                  <c:v>#N/A</c:v>
                </c:pt>
                <c:pt idx="5807">
                  <c:v>#N/A</c:v>
                </c:pt>
                <c:pt idx="5808">
                  <c:v>#N/A</c:v>
                </c:pt>
                <c:pt idx="5809">
                  <c:v>#N/A</c:v>
                </c:pt>
                <c:pt idx="5810">
                  <c:v>#N/A</c:v>
                </c:pt>
                <c:pt idx="5811">
                  <c:v>#N/A</c:v>
                </c:pt>
                <c:pt idx="5812">
                  <c:v>#N/A</c:v>
                </c:pt>
                <c:pt idx="5813">
                  <c:v>#N/A</c:v>
                </c:pt>
                <c:pt idx="5814">
                  <c:v>#N/A</c:v>
                </c:pt>
                <c:pt idx="5815">
                  <c:v>#N/A</c:v>
                </c:pt>
                <c:pt idx="5816">
                  <c:v>#N/A</c:v>
                </c:pt>
                <c:pt idx="5817">
                  <c:v>#N/A</c:v>
                </c:pt>
                <c:pt idx="5818">
                  <c:v>#N/A</c:v>
                </c:pt>
                <c:pt idx="5819">
                  <c:v>#N/A</c:v>
                </c:pt>
                <c:pt idx="5820">
                  <c:v>#N/A</c:v>
                </c:pt>
                <c:pt idx="5821">
                  <c:v>#N/A</c:v>
                </c:pt>
                <c:pt idx="5822">
                  <c:v>#N/A</c:v>
                </c:pt>
                <c:pt idx="5823">
                  <c:v>#N/A</c:v>
                </c:pt>
                <c:pt idx="5824">
                  <c:v>#N/A</c:v>
                </c:pt>
                <c:pt idx="5825">
                  <c:v>#N/A</c:v>
                </c:pt>
                <c:pt idx="5826">
                  <c:v>#N/A</c:v>
                </c:pt>
                <c:pt idx="5827">
                  <c:v>#N/A</c:v>
                </c:pt>
                <c:pt idx="5828">
                  <c:v>#N/A</c:v>
                </c:pt>
                <c:pt idx="5829">
                  <c:v>#N/A</c:v>
                </c:pt>
                <c:pt idx="5830">
                  <c:v>#N/A</c:v>
                </c:pt>
                <c:pt idx="5831">
                  <c:v>#N/A</c:v>
                </c:pt>
                <c:pt idx="5832">
                  <c:v>#N/A</c:v>
                </c:pt>
                <c:pt idx="5833">
                  <c:v>#N/A</c:v>
                </c:pt>
                <c:pt idx="5834">
                  <c:v>#N/A</c:v>
                </c:pt>
                <c:pt idx="5835">
                  <c:v>#N/A</c:v>
                </c:pt>
                <c:pt idx="5836">
                  <c:v>#N/A</c:v>
                </c:pt>
                <c:pt idx="5837">
                  <c:v>#N/A</c:v>
                </c:pt>
                <c:pt idx="5838">
                  <c:v>#N/A</c:v>
                </c:pt>
                <c:pt idx="5839">
                  <c:v>#N/A</c:v>
                </c:pt>
                <c:pt idx="5840">
                  <c:v>#N/A</c:v>
                </c:pt>
                <c:pt idx="5841">
                  <c:v>#N/A</c:v>
                </c:pt>
                <c:pt idx="5842">
                  <c:v>#N/A</c:v>
                </c:pt>
                <c:pt idx="5843">
                  <c:v>#N/A</c:v>
                </c:pt>
                <c:pt idx="5844">
                  <c:v>#N/A</c:v>
                </c:pt>
                <c:pt idx="5845">
                  <c:v>#N/A</c:v>
                </c:pt>
                <c:pt idx="5846">
                  <c:v>#N/A</c:v>
                </c:pt>
                <c:pt idx="5847">
                  <c:v>#N/A</c:v>
                </c:pt>
                <c:pt idx="5848">
                  <c:v>#N/A</c:v>
                </c:pt>
                <c:pt idx="5849">
                  <c:v>#N/A</c:v>
                </c:pt>
                <c:pt idx="5850">
                  <c:v>#N/A</c:v>
                </c:pt>
                <c:pt idx="5851">
                  <c:v>#N/A</c:v>
                </c:pt>
                <c:pt idx="5852">
                  <c:v>#N/A</c:v>
                </c:pt>
                <c:pt idx="5853">
                  <c:v>#N/A</c:v>
                </c:pt>
                <c:pt idx="5854">
                  <c:v>#N/A</c:v>
                </c:pt>
                <c:pt idx="5855">
                  <c:v>#N/A</c:v>
                </c:pt>
                <c:pt idx="5856">
                  <c:v>#N/A</c:v>
                </c:pt>
                <c:pt idx="5857">
                  <c:v>#N/A</c:v>
                </c:pt>
                <c:pt idx="5858">
                  <c:v>#N/A</c:v>
                </c:pt>
                <c:pt idx="5859">
                  <c:v>#N/A</c:v>
                </c:pt>
                <c:pt idx="5860">
                  <c:v>#N/A</c:v>
                </c:pt>
                <c:pt idx="5861">
                  <c:v>#N/A</c:v>
                </c:pt>
                <c:pt idx="5862">
                  <c:v>#N/A</c:v>
                </c:pt>
                <c:pt idx="5863">
                  <c:v>#N/A</c:v>
                </c:pt>
                <c:pt idx="5864">
                  <c:v>#N/A</c:v>
                </c:pt>
                <c:pt idx="5865">
                  <c:v>#N/A</c:v>
                </c:pt>
                <c:pt idx="5866">
                  <c:v>#N/A</c:v>
                </c:pt>
                <c:pt idx="5867">
                  <c:v>#N/A</c:v>
                </c:pt>
                <c:pt idx="5868">
                  <c:v>#N/A</c:v>
                </c:pt>
                <c:pt idx="5869">
                  <c:v>#N/A</c:v>
                </c:pt>
                <c:pt idx="5870">
                  <c:v>#N/A</c:v>
                </c:pt>
                <c:pt idx="5871">
                  <c:v>#N/A</c:v>
                </c:pt>
                <c:pt idx="5872">
                  <c:v>#N/A</c:v>
                </c:pt>
                <c:pt idx="5873">
                  <c:v>#N/A</c:v>
                </c:pt>
                <c:pt idx="5874">
                  <c:v>#N/A</c:v>
                </c:pt>
                <c:pt idx="5875">
                  <c:v>#N/A</c:v>
                </c:pt>
                <c:pt idx="5876">
                  <c:v>#N/A</c:v>
                </c:pt>
                <c:pt idx="5877">
                  <c:v>#N/A</c:v>
                </c:pt>
                <c:pt idx="5878">
                  <c:v>#N/A</c:v>
                </c:pt>
                <c:pt idx="5879">
                  <c:v>#N/A</c:v>
                </c:pt>
                <c:pt idx="5880">
                  <c:v>#N/A</c:v>
                </c:pt>
                <c:pt idx="5881">
                  <c:v>#N/A</c:v>
                </c:pt>
                <c:pt idx="5882">
                  <c:v>#N/A</c:v>
                </c:pt>
                <c:pt idx="5883">
                  <c:v>#N/A</c:v>
                </c:pt>
                <c:pt idx="5884">
                  <c:v>#N/A</c:v>
                </c:pt>
                <c:pt idx="5885">
                  <c:v>#N/A</c:v>
                </c:pt>
                <c:pt idx="5886">
                  <c:v>#N/A</c:v>
                </c:pt>
                <c:pt idx="5887">
                  <c:v>#N/A</c:v>
                </c:pt>
                <c:pt idx="5888">
                  <c:v>#N/A</c:v>
                </c:pt>
                <c:pt idx="5889">
                  <c:v>#N/A</c:v>
                </c:pt>
                <c:pt idx="5890">
                  <c:v>#N/A</c:v>
                </c:pt>
                <c:pt idx="5891">
                  <c:v>#N/A</c:v>
                </c:pt>
                <c:pt idx="5892">
                  <c:v>#N/A</c:v>
                </c:pt>
                <c:pt idx="5893">
                  <c:v>#N/A</c:v>
                </c:pt>
                <c:pt idx="5894">
                  <c:v>#N/A</c:v>
                </c:pt>
                <c:pt idx="5895">
                  <c:v>#N/A</c:v>
                </c:pt>
                <c:pt idx="5896">
                  <c:v>#N/A</c:v>
                </c:pt>
                <c:pt idx="5897">
                  <c:v>#N/A</c:v>
                </c:pt>
                <c:pt idx="5898">
                  <c:v>#N/A</c:v>
                </c:pt>
                <c:pt idx="5899">
                  <c:v>#N/A</c:v>
                </c:pt>
                <c:pt idx="5900">
                  <c:v>#N/A</c:v>
                </c:pt>
                <c:pt idx="5901">
                  <c:v>#N/A</c:v>
                </c:pt>
                <c:pt idx="5902">
                  <c:v>#N/A</c:v>
                </c:pt>
                <c:pt idx="5903">
                  <c:v>#N/A</c:v>
                </c:pt>
                <c:pt idx="5904">
                  <c:v>#N/A</c:v>
                </c:pt>
                <c:pt idx="5905">
                  <c:v>#N/A</c:v>
                </c:pt>
                <c:pt idx="5906">
                  <c:v>#N/A</c:v>
                </c:pt>
                <c:pt idx="5907">
                  <c:v>#N/A</c:v>
                </c:pt>
                <c:pt idx="5908">
                  <c:v>#N/A</c:v>
                </c:pt>
                <c:pt idx="5909">
                  <c:v>#N/A</c:v>
                </c:pt>
                <c:pt idx="5910">
                  <c:v>#N/A</c:v>
                </c:pt>
                <c:pt idx="5911">
                  <c:v>#N/A</c:v>
                </c:pt>
                <c:pt idx="5912">
                  <c:v>#N/A</c:v>
                </c:pt>
                <c:pt idx="5913">
                  <c:v>#N/A</c:v>
                </c:pt>
                <c:pt idx="5914">
                  <c:v>#N/A</c:v>
                </c:pt>
                <c:pt idx="5915">
                  <c:v>#N/A</c:v>
                </c:pt>
                <c:pt idx="5916">
                  <c:v>#N/A</c:v>
                </c:pt>
                <c:pt idx="5917">
                  <c:v>#N/A</c:v>
                </c:pt>
                <c:pt idx="5918">
                  <c:v>#N/A</c:v>
                </c:pt>
                <c:pt idx="5919">
                  <c:v>#N/A</c:v>
                </c:pt>
                <c:pt idx="5920">
                  <c:v>#N/A</c:v>
                </c:pt>
                <c:pt idx="5921">
                  <c:v>#N/A</c:v>
                </c:pt>
                <c:pt idx="5922">
                  <c:v>#N/A</c:v>
                </c:pt>
                <c:pt idx="5923">
                  <c:v>#N/A</c:v>
                </c:pt>
                <c:pt idx="5924">
                  <c:v>#N/A</c:v>
                </c:pt>
                <c:pt idx="5925">
                  <c:v>#N/A</c:v>
                </c:pt>
                <c:pt idx="5926">
                  <c:v>#N/A</c:v>
                </c:pt>
                <c:pt idx="5927">
                  <c:v>#N/A</c:v>
                </c:pt>
                <c:pt idx="5928">
                  <c:v>#N/A</c:v>
                </c:pt>
                <c:pt idx="5929">
                  <c:v>#N/A</c:v>
                </c:pt>
                <c:pt idx="5930">
                  <c:v>#N/A</c:v>
                </c:pt>
                <c:pt idx="5931">
                  <c:v>#N/A</c:v>
                </c:pt>
                <c:pt idx="5932">
                  <c:v>#N/A</c:v>
                </c:pt>
                <c:pt idx="5933">
                  <c:v>#N/A</c:v>
                </c:pt>
                <c:pt idx="5934">
                  <c:v>#N/A</c:v>
                </c:pt>
                <c:pt idx="5935">
                  <c:v>#N/A</c:v>
                </c:pt>
                <c:pt idx="5936">
                  <c:v>#N/A</c:v>
                </c:pt>
                <c:pt idx="5937">
                  <c:v>#N/A</c:v>
                </c:pt>
                <c:pt idx="5938">
                  <c:v>#N/A</c:v>
                </c:pt>
                <c:pt idx="5939">
                  <c:v>#N/A</c:v>
                </c:pt>
                <c:pt idx="5940">
                  <c:v>#N/A</c:v>
                </c:pt>
                <c:pt idx="5941">
                  <c:v>#N/A</c:v>
                </c:pt>
                <c:pt idx="5942">
                  <c:v>#N/A</c:v>
                </c:pt>
                <c:pt idx="5943">
                  <c:v>#N/A</c:v>
                </c:pt>
                <c:pt idx="5944">
                  <c:v>#N/A</c:v>
                </c:pt>
                <c:pt idx="5945">
                  <c:v>#N/A</c:v>
                </c:pt>
                <c:pt idx="5946">
                  <c:v>#N/A</c:v>
                </c:pt>
                <c:pt idx="5947">
                  <c:v>#N/A</c:v>
                </c:pt>
                <c:pt idx="5948">
                  <c:v>#N/A</c:v>
                </c:pt>
                <c:pt idx="5949">
                  <c:v>#N/A</c:v>
                </c:pt>
                <c:pt idx="5950">
                  <c:v>#N/A</c:v>
                </c:pt>
                <c:pt idx="5951">
                  <c:v>#N/A</c:v>
                </c:pt>
                <c:pt idx="5952">
                  <c:v>#N/A</c:v>
                </c:pt>
                <c:pt idx="5953">
                  <c:v>#N/A</c:v>
                </c:pt>
                <c:pt idx="5954">
                  <c:v>#N/A</c:v>
                </c:pt>
                <c:pt idx="5955">
                  <c:v>#N/A</c:v>
                </c:pt>
                <c:pt idx="5956">
                  <c:v>#N/A</c:v>
                </c:pt>
                <c:pt idx="5957">
                  <c:v>#N/A</c:v>
                </c:pt>
                <c:pt idx="5958">
                  <c:v>#N/A</c:v>
                </c:pt>
                <c:pt idx="5959">
                  <c:v>#N/A</c:v>
                </c:pt>
                <c:pt idx="5960">
                  <c:v>#N/A</c:v>
                </c:pt>
                <c:pt idx="5961">
                  <c:v>#N/A</c:v>
                </c:pt>
                <c:pt idx="5962">
                  <c:v>#N/A</c:v>
                </c:pt>
                <c:pt idx="5963">
                  <c:v>#N/A</c:v>
                </c:pt>
                <c:pt idx="5964">
                  <c:v>#N/A</c:v>
                </c:pt>
                <c:pt idx="5965">
                  <c:v>#N/A</c:v>
                </c:pt>
                <c:pt idx="5966">
                  <c:v>#N/A</c:v>
                </c:pt>
                <c:pt idx="5967">
                  <c:v>#N/A</c:v>
                </c:pt>
                <c:pt idx="5968">
                  <c:v>#N/A</c:v>
                </c:pt>
                <c:pt idx="5969">
                  <c:v>#N/A</c:v>
                </c:pt>
                <c:pt idx="5970">
                  <c:v>#N/A</c:v>
                </c:pt>
                <c:pt idx="5971">
                  <c:v>#N/A</c:v>
                </c:pt>
                <c:pt idx="5972">
                  <c:v>#N/A</c:v>
                </c:pt>
                <c:pt idx="5973">
                  <c:v>#N/A</c:v>
                </c:pt>
                <c:pt idx="5974">
                  <c:v>#N/A</c:v>
                </c:pt>
                <c:pt idx="5975">
                  <c:v>#N/A</c:v>
                </c:pt>
                <c:pt idx="5976">
                  <c:v>#N/A</c:v>
                </c:pt>
                <c:pt idx="5977">
                  <c:v>#N/A</c:v>
                </c:pt>
                <c:pt idx="5978">
                  <c:v>#N/A</c:v>
                </c:pt>
                <c:pt idx="5979">
                  <c:v>#N/A</c:v>
                </c:pt>
                <c:pt idx="5980">
                  <c:v>#N/A</c:v>
                </c:pt>
                <c:pt idx="5981">
                  <c:v>#N/A</c:v>
                </c:pt>
                <c:pt idx="5982">
                  <c:v>#N/A</c:v>
                </c:pt>
                <c:pt idx="5983">
                  <c:v>#N/A</c:v>
                </c:pt>
                <c:pt idx="5984">
                  <c:v>#N/A</c:v>
                </c:pt>
                <c:pt idx="5985">
                  <c:v>#N/A</c:v>
                </c:pt>
                <c:pt idx="5986">
                  <c:v>#N/A</c:v>
                </c:pt>
                <c:pt idx="5987">
                  <c:v>#N/A</c:v>
                </c:pt>
                <c:pt idx="5988">
                  <c:v>#N/A</c:v>
                </c:pt>
                <c:pt idx="5989">
                  <c:v>#N/A</c:v>
                </c:pt>
                <c:pt idx="5990">
                  <c:v>#N/A</c:v>
                </c:pt>
                <c:pt idx="5991">
                  <c:v>#N/A</c:v>
                </c:pt>
                <c:pt idx="5992">
                  <c:v>#N/A</c:v>
                </c:pt>
                <c:pt idx="5993">
                  <c:v>#N/A</c:v>
                </c:pt>
                <c:pt idx="5994">
                  <c:v>#N/A</c:v>
                </c:pt>
                <c:pt idx="5995">
                  <c:v>#N/A</c:v>
                </c:pt>
                <c:pt idx="5996">
                  <c:v>#N/A</c:v>
                </c:pt>
                <c:pt idx="5997">
                  <c:v>#N/A</c:v>
                </c:pt>
                <c:pt idx="5998">
                  <c:v>#N/A</c:v>
                </c:pt>
                <c:pt idx="5999">
                  <c:v>#N/A</c:v>
                </c:pt>
                <c:pt idx="6000">
                  <c:v>#N/A</c:v>
                </c:pt>
                <c:pt idx="6001">
                  <c:v>#N/A</c:v>
                </c:pt>
                <c:pt idx="6002">
                  <c:v>#N/A</c:v>
                </c:pt>
                <c:pt idx="6003">
                  <c:v>#N/A</c:v>
                </c:pt>
                <c:pt idx="6004">
                  <c:v>#N/A</c:v>
                </c:pt>
                <c:pt idx="6005">
                  <c:v>#N/A</c:v>
                </c:pt>
                <c:pt idx="6006">
                  <c:v>#N/A</c:v>
                </c:pt>
                <c:pt idx="6007">
                  <c:v>#N/A</c:v>
                </c:pt>
                <c:pt idx="6008">
                  <c:v>#N/A</c:v>
                </c:pt>
                <c:pt idx="6009">
                  <c:v>#N/A</c:v>
                </c:pt>
                <c:pt idx="6010">
                  <c:v>#N/A</c:v>
                </c:pt>
                <c:pt idx="6011">
                  <c:v>#N/A</c:v>
                </c:pt>
                <c:pt idx="6012">
                  <c:v>#N/A</c:v>
                </c:pt>
                <c:pt idx="6013">
                  <c:v>#N/A</c:v>
                </c:pt>
                <c:pt idx="6014">
                  <c:v>#N/A</c:v>
                </c:pt>
                <c:pt idx="6015">
                  <c:v>#N/A</c:v>
                </c:pt>
                <c:pt idx="6016">
                  <c:v>#N/A</c:v>
                </c:pt>
                <c:pt idx="6017">
                  <c:v>#N/A</c:v>
                </c:pt>
                <c:pt idx="6018">
                  <c:v>#N/A</c:v>
                </c:pt>
                <c:pt idx="6019">
                  <c:v>#N/A</c:v>
                </c:pt>
                <c:pt idx="6020">
                  <c:v>#N/A</c:v>
                </c:pt>
                <c:pt idx="6021">
                  <c:v>#N/A</c:v>
                </c:pt>
                <c:pt idx="6022">
                  <c:v>#N/A</c:v>
                </c:pt>
                <c:pt idx="6023">
                  <c:v>#N/A</c:v>
                </c:pt>
                <c:pt idx="6024">
                  <c:v>#N/A</c:v>
                </c:pt>
                <c:pt idx="6025">
                  <c:v>#N/A</c:v>
                </c:pt>
                <c:pt idx="6026">
                  <c:v>#N/A</c:v>
                </c:pt>
                <c:pt idx="6027">
                  <c:v>#N/A</c:v>
                </c:pt>
                <c:pt idx="6028">
                  <c:v>#N/A</c:v>
                </c:pt>
                <c:pt idx="6029">
                  <c:v>#N/A</c:v>
                </c:pt>
                <c:pt idx="6030">
                  <c:v>#N/A</c:v>
                </c:pt>
                <c:pt idx="6031">
                  <c:v>#N/A</c:v>
                </c:pt>
                <c:pt idx="6032">
                  <c:v>#N/A</c:v>
                </c:pt>
                <c:pt idx="6033">
                  <c:v>#N/A</c:v>
                </c:pt>
                <c:pt idx="6034">
                  <c:v>#N/A</c:v>
                </c:pt>
                <c:pt idx="6035">
                  <c:v>#N/A</c:v>
                </c:pt>
                <c:pt idx="6036">
                  <c:v>#N/A</c:v>
                </c:pt>
                <c:pt idx="6037">
                  <c:v>#N/A</c:v>
                </c:pt>
                <c:pt idx="6038">
                  <c:v>#N/A</c:v>
                </c:pt>
                <c:pt idx="6039">
                  <c:v>#N/A</c:v>
                </c:pt>
                <c:pt idx="6040">
                  <c:v>#N/A</c:v>
                </c:pt>
                <c:pt idx="6041">
                  <c:v>#N/A</c:v>
                </c:pt>
                <c:pt idx="6042">
                  <c:v>#N/A</c:v>
                </c:pt>
                <c:pt idx="6043">
                  <c:v>#N/A</c:v>
                </c:pt>
                <c:pt idx="6044">
                  <c:v>#N/A</c:v>
                </c:pt>
                <c:pt idx="6045">
                  <c:v>#N/A</c:v>
                </c:pt>
                <c:pt idx="6046">
                  <c:v>#N/A</c:v>
                </c:pt>
                <c:pt idx="6047">
                  <c:v>#N/A</c:v>
                </c:pt>
                <c:pt idx="6048">
                  <c:v>#N/A</c:v>
                </c:pt>
                <c:pt idx="6049">
                  <c:v>#N/A</c:v>
                </c:pt>
                <c:pt idx="6050">
                  <c:v>#N/A</c:v>
                </c:pt>
                <c:pt idx="6051">
                  <c:v>#N/A</c:v>
                </c:pt>
                <c:pt idx="6052">
                  <c:v>#N/A</c:v>
                </c:pt>
                <c:pt idx="6053">
                  <c:v>#N/A</c:v>
                </c:pt>
                <c:pt idx="6054">
                  <c:v>#N/A</c:v>
                </c:pt>
                <c:pt idx="6055">
                  <c:v>#N/A</c:v>
                </c:pt>
                <c:pt idx="6056">
                  <c:v>#N/A</c:v>
                </c:pt>
                <c:pt idx="6057">
                  <c:v>#N/A</c:v>
                </c:pt>
                <c:pt idx="6058">
                  <c:v>#N/A</c:v>
                </c:pt>
                <c:pt idx="6059">
                  <c:v>#N/A</c:v>
                </c:pt>
                <c:pt idx="6060">
                  <c:v>#N/A</c:v>
                </c:pt>
                <c:pt idx="6061">
                  <c:v>#N/A</c:v>
                </c:pt>
                <c:pt idx="6062">
                  <c:v>#N/A</c:v>
                </c:pt>
                <c:pt idx="6063">
                  <c:v>#N/A</c:v>
                </c:pt>
                <c:pt idx="6064">
                  <c:v>#N/A</c:v>
                </c:pt>
                <c:pt idx="6065">
                  <c:v>#N/A</c:v>
                </c:pt>
                <c:pt idx="6066">
                  <c:v>#N/A</c:v>
                </c:pt>
                <c:pt idx="6067">
                  <c:v>#N/A</c:v>
                </c:pt>
                <c:pt idx="6068">
                  <c:v>#N/A</c:v>
                </c:pt>
                <c:pt idx="6069">
                  <c:v>#N/A</c:v>
                </c:pt>
                <c:pt idx="6070">
                  <c:v>#N/A</c:v>
                </c:pt>
                <c:pt idx="6071">
                  <c:v>#N/A</c:v>
                </c:pt>
                <c:pt idx="6072">
                  <c:v>#N/A</c:v>
                </c:pt>
                <c:pt idx="6073">
                  <c:v>#N/A</c:v>
                </c:pt>
                <c:pt idx="6074">
                  <c:v>#N/A</c:v>
                </c:pt>
                <c:pt idx="6075">
                  <c:v>#N/A</c:v>
                </c:pt>
                <c:pt idx="6076">
                  <c:v>#N/A</c:v>
                </c:pt>
                <c:pt idx="6077">
                  <c:v>#N/A</c:v>
                </c:pt>
                <c:pt idx="6078">
                  <c:v>#N/A</c:v>
                </c:pt>
                <c:pt idx="6079">
                  <c:v>#N/A</c:v>
                </c:pt>
                <c:pt idx="6080">
                  <c:v>#N/A</c:v>
                </c:pt>
                <c:pt idx="6081">
                  <c:v>#N/A</c:v>
                </c:pt>
                <c:pt idx="6082">
                  <c:v>#N/A</c:v>
                </c:pt>
                <c:pt idx="6083">
                  <c:v>#N/A</c:v>
                </c:pt>
                <c:pt idx="6084">
                  <c:v>#N/A</c:v>
                </c:pt>
                <c:pt idx="6085">
                  <c:v>#N/A</c:v>
                </c:pt>
                <c:pt idx="6086">
                  <c:v>#N/A</c:v>
                </c:pt>
                <c:pt idx="6087">
                  <c:v>#N/A</c:v>
                </c:pt>
                <c:pt idx="6088">
                  <c:v>#N/A</c:v>
                </c:pt>
                <c:pt idx="6089">
                  <c:v>#N/A</c:v>
                </c:pt>
                <c:pt idx="6090">
                  <c:v>#N/A</c:v>
                </c:pt>
                <c:pt idx="6091">
                  <c:v>#N/A</c:v>
                </c:pt>
                <c:pt idx="6092">
                  <c:v>#N/A</c:v>
                </c:pt>
                <c:pt idx="6093">
                  <c:v>#N/A</c:v>
                </c:pt>
                <c:pt idx="6094">
                  <c:v>#N/A</c:v>
                </c:pt>
                <c:pt idx="6095">
                  <c:v>#N/A</c:v>
                </c:pt>
                <c:pt idx="6096">
                  <c:v>#N/A</c:v>
                </c:pt>
                <c:pt idx="6097">
                  <c:v>#N/A</c:v>
                </c:pt>
                <c:pt idx="6098">
                  <c:v>#N/A</c:v>
                </c:pt>
                <c:pt idx="6099">
                  <c:v>#N/A</c:v>
                </c:pt>
                <c:pt idx="6100">
                  <c:v>#N/A</c:v>
                </c:pt>
                <c:pt idx="6101">
                  <c:v>#N/A</c:v>
                </c:pt>
                <c:pt idx="6102">
                  <c:v>#N/A</c:v>
                </c:pt>
                <c:pt idx="6103">
                  <c:v>#N/A</c:v>
                </c:pt>
                <c:pt idx="6104">
                  <c:v>#N/A</c:v>
                </c:pt>
                <c:pt idx="6105">
                  <c:v>#N/A</c:v>
                </c:pt>
                <c:pt idx="6106">
                  <c:v>#N/A</c:v>
                </c:pt>
                <c:pt idx="6107">
                  <c:v>#N/A</c:v>
                </c:pt>
                <c:pt idx="6108">
                  <c:v>#N/A</c:v>
                </c:pt>
                <c:pt idx="6109">
                  <c:v>#N/A</c:v>
                </c:pt>
                <c:pt idx="6110">
                  <c:v>#N/A</c:v>
                </c:pt>
                <c:pt idx="6111">
                  <c:v>#N/A</c:v>
                </c:pt>
                <c:pt idx="6112">
                  <c:v>#N/A</c:v>
                </c:pt>
                <c:pt idx="6113">
                  <c:v>#N/A</c:v>
                </c:pt>
                <c:pt idx="6114">
                  <c:v>#N/A</c:v>
                </c:pt>
                <c:pt idx="6115">
                  <c:v>#N/A</c:v>
                </c:pt>
                <c:pt idx="6116">
                  <c:v>#N/A</c:v>
                </c:pt>
                <c:pt idx="6117">
                  <c:v>#N/A</c:v>
                </c:pt>
                <c:pt idx="6118">
                  <c:v>#N/A</c:v>
                </c:pt>
                <c:pt idx="6119">
                  <c:v>#N/A</c:v>
                </c:pt>
                <c:pt idx="6120">
                  <c:v>#N/A</c:v>
                </c:pt>
                <c:pt idx="6121">
                  <c:v>#N/A</c:v>
                </c:pt>
                <c:pt idx="6122">
                  <c:v>#N/A</c:v>
                </c:pt>
                <c:pt idx="6123">
                  <c:v>#N/A</c:v>
                </c:pt>
                <c:pt idx="6124">
                  <c:v>#N/A</c:v>
                </c:pt>
                <c:pt idx="6125">
                  <c:v>#N/A</c:v>
                </c:pt>
                <c:pt idx="6126">
                  <c:v>#N/A</c:v>
                </c:pt>
                <c:pt idx="6127">
                  <c:v>#N/A</c:v>
                </c:pt>
                <c:pt idx="6128">
                  <c:v>#N/A</c:v>
                </c:pt>
                <c:pt idx="6129">
                  <c:v>#N/A</c:v>
                </c:pt>
                <c:pt idx="6130">
                  <c:v>#N/A</c:v>
                </c:pt>
                <c:pt idx="6131">
                  <c:v>#N/A</c:v>
                </c:pt>
                <c:pt idx="6132">
                  <c:v>#N/A</c:v>
                </c:pt>
                <c:pt idx="6133">
                  <c:v>#N/A</c:v>
                </c:pt>
                <c:pt idx="6134">
                  <c:v>#N/A</c:v>
                </c:pt>
                <c:pt idx="6135">
                  <c:v>#N/A</c:v>
                </c:pt>
                <c:pt idx="6136">
                  <c:v>#N/A</c:v>
                </c:pt>
                <c:pt idx="6137">
                  <c:v>#N/A</c:v>
                </c:pt>
                <c:pt idx="6138">
                  <c:v>#N/A</c:v>
                </c:pt>
                <c:pt idx="6139">
                  <c:v>#N/A</c:v>
                </c:pt>
                <c:pt idx="6140">
                  <c:v>#N/A</c:v>
                </c:pt>
                <c:pt idx="6141">
                  <c:v>#N/A</c:v>
                </c:pt>
                <c:pt idx="6142">
                  <c:v>#N/A</c:v>
                </c:pt>
                <c:pt idx="6143">
                  <c:v>#N/A</c:v>
                </c:pt>
                <c:pt idx="6144">
                  <c:v>#N/A</c:v>
                </c:pt>
                <c:pt idx="6145">
                  <c:v>#N/A</c:v>
                </c:pt>
                <c:pt idx="6146">
                  <c:v>#N/A</c:v>
                </c:pt>
                <c:pt idx="6147">
                  <c:v>#N/A</c:v>
                </c:pt>
                <c:pt idx="6148">
                  <c:v>#N/A</c:v>
                </c:pt>
                <c:pt idx="6149">
                  <c:v>#N/A</c:v>
                </c:pt>
                <c:pt idx="6150">
                  <c:v>#N/A</c:v>
                </c:pt>
                <c:pt idx="6151">
                  <c:v>#N/A</c:v>
                </c:pt>
                <c:pt idx="6152">
                  <c:v>#N/A</c:v>
                </c:pt>
                <c:pt idx="6153">
                  <c:v>#N/A</c:v>
                </c:pt>
                <c:pt idx="6154">
                  <c:v>#N/A</c:v>
                </c:pt>
                <c:pt idx="6155">
                  <c:v>#N/A</c:v>
                </c:pt>
                <c:pt idx="6156">
                  <c:v>#N/A</c:v>
                </c:pt>
                <c:pt idx="6157">
                  <c:v>#N/A</c:v>
                </c:pt>
                <c:pt idx="6158">
                  <c:v>#N/A</c:v>
                </c:pt>
                <c:pt idx="6159">
                  <c:v>#N/A</c:v>
                </c:pt>
                <c:pt idx="6160">
                  <c:v>#N/A</c:v>
                </c:pt>
                <c:pt idx="6161">
                  <c:v>#N/A</c:v>
                </c:pt>
                <c:pt idx="6162">
                  <c:v>#N/A</c:v>
                </c:pt>
                <c:pt idx="6163">
                  <c:v>#N/A</c:v>
                </c:pt>
                <c:pt idx="6164">
                  <c:v>#N/A</c:v>
                </c:pt>
                <c:pt idx="6165">
                  <c:v>#N/A</c:v>
                </c:pt>
                <c:pt idx="6166">
                  <c:v>#N/A</c:v>
                </c:pt>
                <c:pt idx="6167">
                  <c:v>#N/A</c:v>
                </c:pt>
                <c:pt idx="6168">
                  <c:v>#N/A</c:v>
                </c:pt>
                <c:pt idx="6169">
                  <c:v>#N/A</c:v>
                </c:pt>
                <c:pt idx="6170">
                  <c:v>#N/A</c:v>
                </c:pt>
                <c:pt idx="6171">
                  <c:v>#N/A</c:v>
                </c:pt>
                <c:pt idx="6172">
                  <c:v>#N/A</c:v>
                </c:pt>
                <c:pt idx="6173">
                  <c:v>#N/A</c:v>
                </c:pt>
                <c:pt idx="6174">
                  <c:v>#N/A</c:v>
                </c:pt>
                <c:pt idx="6175">
                  <c:v>#N/A</c:v>
                </c:pt>
                <c:pt idx="6176">
                  <c:v>#N/A</c:v>
                </c:pt>
                <c:pt idx="6177">
                  <c:v>#N/A</c:v>
                </c:pt>
                <c:pt idx="6178">
                  <c:v>#N/A</c:v>
                </c:pt>
                <c:pt idx="6179">
                  <c:v>#N/A</c:v>
                </c:pt>
                <c:pt idx="6180">
                  <c:v>#N/A</c:v>
                </c:pt>
                <c:pt idx="6181">
                  <c:v>#N/A</c:v>
                </c:pt>
                <c:pt idx="6182">
                  <c:v>#N/A</c:v>
                </c:pt>
                <c:pt idx="6183">
                  <c:v>#N/A</c:v>
                </c:pt>
                <c:pt idx="6184">
                  <c:v>#N/A</c:v>
                </c:pt>
                <c:pt idx="6185">
                  <c:v>#N/A</c:v>
                </c:pt>
                <c:pt idx="6186">
                  <c:v>#N/A</c:v>
                </c:pt>
                <c:pt idx="6187">
                  <c:v>#N/A</c:v>
                </c:pt>
                <c:pt idx="6188">
                  <c:v>#N/A</c:v>
                </c:pt>
                <c:pt idx="6189">
                  <c:v>#N/A</c:v>
                </c:pt>
                <c:pt idx="6190">
                  <c:v>#N/A</c:v>
                </c:pt>
                <c:pt idx="6191">
                  <c:v>#N/A</c:v>
                </c:pt>
                <c:pt idx="6192">
                  <c:v>#N/A</c:v>
                </c:pt>
                <c:pt idx="6193">
                  <c:v>#N/A</c:v>
                </c:pt>
                <c:pt idx="6194">
                  <c:v>#N/A</c:v>
                </c:pt>
                <c:pt idx="6195">
                  <c:v>#N/A</c:v>
                </c:pt>
                <c:pt idx="6196">
                  <c:v>#N/A</c:v>
                </c:pt>
                <c:pt idx="6197">
                  <c:v>#N/A</c:v>
                </c:pt>
                <c:pt idx="6198">
                  <c:v>#N/A</c:v>
                </c:pt>
                <c:pt idx="6199">
                  <c:v>#N/A</c:v>
                </c:pt>
                <c:pt idx="6200">
                  <c:v>#N/A</c:v>
                </c:pt>
                <c:pt idx="6201">
                  <c:v>#N/A</c:v>
                </c:pt>
                <c:pt idx="6202">
                  <c:v>#N/A</c:v>
                </c:pt>
                <c:pt idx="6203">
                  <c:v>#N/A</c:v>
                </c:pt>
                <c:pt idx="6204">
                  <c:v>#N/A</c:v>
                </c:pt>
                <c:pt idx="6205">
                  <c:v>#N/A</c:v>
                </c:pt>
                <c:pt idx="6206">
                  <c:v>#N/A</c:v>
                </c:pt>
                <c:pt idx="6207">
                  <c:v>#N/A</c:v>
                </c:pt>
                <c:pt idx="6208">
                  <c:v>#N/A</c:v>
                </c:pt>
                <c:pt idx="6209">
                  <c:v>#N/A</c:v>
                </c:pt>
                <c:pt idx="6210">
                  <c:v>#N/A</c:v>
                </c:pt>
                <c:pt idx="6211">
                  <c:v>#N/A</c:v>
                </c:pt>
                <c:pt idx="6212">
                  <c:v>#N/A</c:v>
                </c:pt>
                <c:pt idx="6213">
                  <c:v>#N/A</c:v>
                </c:pt>
                <c:pt idx="6214">
                  <c:v>#N/A</c:v>
                </c:pt>
                <c:pt idx="6215">
                  <c:v>#N/A</c:v>
                </c:pt>
                <c:pt idx="6216">
                  <c:v>#N/A</c:v>
                </c:pt>
                <c:pt idx="6217">
                  <c:v>#N/A</c:v>
                </c:pt>
                <c:pt idx="6218">
                  <c:v>#N/A</c:v>
                </c:pt>
                <c:pt idx="6219">
                  <c:v>#N/A</c:v>
                </c:pt>
                <c:pt idx="6220">
                  <c:v>#N/A</c:v>
                </c:pt>
                <c:pt idx="6221">
                  <c:v>#N/A</c:v>
                </c:pt>
                <c:pt idx="6222">
                  <c:v>#N/A</c:v>
                </c:pt>
                <c:pt idx="6223">
                  <c:v>#N/A</c:v>
                </c:pt>
                <c:pt idx="6224">
                  <c:v>#N/A</c:v>
                </c:pt>
                <c:pt idx="6225">
                  <c:v>#N/A</c:v>
                </c:pt>
                <c:pt idx="6226">
                  <c:v>#N/A</c:v>
                </c:pt>
                <c:pt idx="6227">
                  <c:v>#N/A</c:v>
                </c:pt>
                <c:pt idx="6228">
                  <c:v>#N/A</c:v>
                </c:pt>
                <c:pt idx="6229">
                  <c:v>#N/A</c:v>
                </c:pt>
                <c:pt idx="6230">
                  <c:v>#N/A</c:v>
                </c:pt>
                <c:pt idx="6231">
                  <c:v>#N/A</c:v>
                </c:pt>
                <c:pt idx="6232">
                  <c:v>#N/A</c:v>
                </c:pt>
                <c:pt idx="6233">
                  <c:v>#N/A</c:v>
                </c:pt>
                <c:pt idx="6234">
                  <c:v>#N/A</c:v>
                </c:pt>
                <c:pt idx="6235">
                  <c:v>#N/A</c:v>
                </c:pt>
                <c:pt idx="6236">
                  <c:v>#N/A</c:v>
                </c:pt>
                <c:pt idx="6237">
                  <c:v>#N/A</c:v>
                </c:pt>
                <c:pt idx="6238">
                  <c:v>#N/A</c:v>
                </c:pt>
                <c:pt idx="6239">
                  <c:v>#N/A</c:v>
                </c:pt>
                <c:pt idx="6240">
                  <c:v>#N/A</c:v>
                </c:pt>
                <c:pt idx="6241">
                  <c:v>#N/A</c:v>
                </c:pt>
                <c:pt idx="6242">
                  <c:v>#N/A</c:v>
                </c:pt>
                <c:pt idx="6243">
                  <c:v>#N/A</c:v>
                </c:pt>
                <c:pt idx="6244">
                  <c:v>#N/A</c:v>
                </c:pt>
                <c:pt idx="6245">
                  <c:v>#N/A</c:v>
                </c:pt>
                <c:pt idx="6246">
                  <c:v>#N/A</c:v>
                </c:pt>
                <c:pt idx="6247">
                  <c:v>#N/A</c:v>
                </c:pt>
                <c:pt idx="6248">
                  <c:v>#N/A</c:v>
                </c:pt>
                <c:pt idx="6249">
                  <c:v>#N/A</c:v>
                </c:pt>
                <c:pt idx="6250">
                  <c:v>#N/A</c:v>
                </c:pt>
                <c:pt idx="6251">
                  <c:v>#N/A</c:v>
                </c:pt>
                <c:pt idx="6252">
                  <c:v>#N/A</c:v>
                </c:pt>
                <c:pt idx="6253">
                  <c:v>#N/A</c:v>
                </c:pt>
                <c:pt idx="6254">
                  <c:v>#N/A</c:v>
                </c:pt>
                <c:pt idx="6255">
                  <c:v>#N/A</c:v>
                </c:pt>
                <c:pt idx="6256">
                  <c:v>#N/A</c:v>
                </c:pt>
                <c:pt idx="6257">
                  <c:v>#N/A</c:v>
                </c:pt>
                <c:pt idx="6258">
                  <c:v>#N/A</c:v>
                </c:pt>
                <c:pt idx="6259">
                  <c:v>#N/A</c:v>
                </c:pt>
                <c:pt idx="6260">
                  <c:v>#N/A</c:v>
                </c:pt>
                <c:pt idx="6261">
                  <c:v>#N/A</c:v>
                </c:pt>
                <c:pt idx="6262">
                  <c:v>#N/A</c:v>
                </c:pt>
                <c:pt idx="6263">
                  <c:v>#N/A</c:v>
                </c:pt>
                <c:pt idx="6264">
                  <c:v>#N/A</c:v>
                </c:pt>
                <c:pt idx="6265">
                  <c:v>#N/A</c:v>
                </c:pt>
                <c:pt idx="6266">
                  <c:v>#N/A</c:v>
                </c:pt>
                <c:pt idx="6267">
                  <c:v>#N/A</c:v>
                </c:pt>
                <c:pt idx="6268">
                  <c:v>#N/A</c:v>
                </c:pt>
                <c:pt idx="6269">
                  <c:v>#N/A</c:v>
                </c:pt>
                <c:pt idx="6270">
                  <c:v>#N/A</c:v>
                </c:pt>
                <c:pt idx="6271">
                  <c:v>#N/A</c:v>
                </c:pt>
                <c:pt idx="6272">
                  <c:v>#N/A</c:v>
                </c:pt>
                <c:pt idx="6273">
                  <c:v>#N/A</c:v>
                </c:pt>
                <c:pt idx="6274">
                  <c:v>#N/A</c:v>
                </c:pt>
                <c:pt idx="6275">
                  <c:v>#N/A</c:v>
                </c:pt>
                <c:pt idx="6276">
                  <c:v>#N/A</c:v>
                </c:pt>
                <c:pt idx="6277">
                  <c:v>#N/A</c:v>
                </c:pt>
                <c:pt idx="6278">
                  <c:v>#N/A</c:v>
                </c:pt>
                <c:pt idx="6279">
                  <c:v>#N/A</c:v>
                </c:pt>
                <c:pt idx="6280">
                  <c:v>#N/A</c:v>
                </c:pt>
                <c:pt idx="6281">
                  <c:v>#N/A</c:v>
                </c:pt>
                <c:pt idx="6282">
                  <c:v>#N/A</c:v>
                </c:pt>
                <c:pt idx="6283">
                  <c:v>#N/A</c:v>
                </c:pt>
                <c:pt idx="6284">
                  <c:v>#N/A</c:v>
                </c:pt>
                <c:pt idx="6285">
                  <c:v>#N/A</c:v>
                </c:pt>
                <c:pt idx="6286">
                  <c:v>#N/A</c:v>
                </c:pt>
                <c:pt idx="6287">
                  <c:v>#N/A</c:v>
                </c:pt>
                <c:pt idx="6288">
                  <c:v>#N/A</c:v>
                </c:pt>
                <c:pt idx="6289">
                  <c:v>#N/A</c:v>
                </c:pt>
                <c:pt idx="6290">
                  <c:v>#N/A</c:v>
                </c:pt>
                <c:pt idx="6291">
                  <c:v>#N/A</c:v>
                </c:pt>
                <c:pt idx="6292">
                  <c:v>#N/A</c:v>
                </c:pt>
                <c:pt idx="6293">
                  <c:v>#N/A</c:v>
                </c:pt>
                <c:pt idx="6294">
                  <c:v>#N/A</c:v>
                </c:pt>
                <c:pt idx="6295">
                  <c:v>#N/A</c:v>
                </c:pt>
                <c:pt idx="6296">
                  <c:v>#N/A</c:v>
                </c:pt>
                <c:pt idx="6297">
                  <c:v>#N/A</c:v>
                </c:pt>
                <c:pt idx="6298">
                  <c:v>#N/A</c:v>
                </c:pt>
                <c:pt idx="6299">
                  <c:v>#N/A</c:v>
                </c:pt>
                <c:pt idx="6300">
                  <c:v>#N/A</c:v>
                </c:pt>
                <c:pt idx="6301">
                  <c:v>#N/A</c:v>
                </c:pt>
                <c:pt idx="6302">
                  <c:v>#N/A</c:v>
                </c:pt>
                <c:pt idx="6303">
                  <c:v>#N/A</c:v>
                </c:pt>
                <c:pt idx="6304">
                  <c:v>#N/A</c:v>
                </c:pt>
                <c:pt idx="6305">
                  <c:v>#N/A</c:v>
                </c:pt>
                <c:pt idx="6306">
                  <c:v>#N/A</c:v>
                </c:pt>
                <c:pt idx="6307">
                  <c:v>#N/A</c:v>
                </c:pt>
                <c:pt idx="6308">
                  <c:v>#N/A</c:v>
                </c:pt>
                <c:pt idx="6309">
                  <c:v>#N/A</c:v>
                </c:pt>
                <c:pt idx="6310">
                  <c:v>#N/A</c:v>
                </c:pt>
                <c:pt idx="6311">
                  <c:v>#N/A</c:v>
                </c:pt>
                <c:pt idx="6312">
                  <c:v>#N/A</c:v>
                </c:pt>
                <c:pt idx="6313">
                  <c:v>#N/A</c:v>
                </c:pt>
                <c:pt idx="6314">
                  <c:v>#N/A</c:v>
                </c:pt>
                <c:pt idx="6315">
                  <c:v>#N/A</c:v>
                </c:pt>
                <c:pt idx="6316">
                  <c:v>#N/A</c:v>
                </c:pt>
                <c:pt idx="6317">
                  <c:v>#N/A</c:v>
                </c:pt>
                <c:pt idx="6318">
                  <c:v>#N/A</c:v>
                </c:pt>
                <c:pt idx="6319">
                  <c:v>#N/A</c:v>
                </c:pt>
                <c:pt idx="6320">
                  <c:v>#N/A</c:v>
                </c:pt>
                <c:pt idx="6321">
                  <c:v>#N/A</c:v>
                </c:pt>
                <c:pt idx="6322">
                  <c:v>#N/A</c:v>
                </c:pt>
                <c:pt idx="6323">
                  <c:v>#N/A</c:v>
                </c:pt>
                <c:pt idx="6324">
                  <c:v>#N/A</c:v>
                </c:pt>
                <c:pt idx="6325">
                  <c:v>#N/A</c:v>
                </c:pt>
                <c:pt idx="6326">
                  <c:v>#N/A</c:v>
                </c:pt>
                <c:pt idx="6327">
                  <c:v>#N/A</c:v>
                </c:pt>
                <c:pt idx="6328">
                  <c:v>#N/A</c:v>
                </c:pt>
                <c:pt idx="6329">
                  <c:v>#N/A</c:v>
                </c:pt>
                <c:pt idx="6330">
                  <c:v>#N/A</c:v>
                </c:pt>
                <c:pt idx="6331">
                  <c:v>#N/A</c:v>
                </c:pt>
                <c:pt idx="6332">
                  <c:v>#N/A</c:v>
                </c:pt>
                <c:pt idx="6333">
                  <c:v>#N/A</c:v>
                </c:pt>
                <c:pt idx="6334">
                  <c:v>#N/A</c:v>
                </c:pt>
                <c:pt idx="6335">
                  <c:v>#N/A</c:v>
                </c:pt>
                <c:pt idx="6336">
                  <c:v>#N/A</c:v>
                </c:pt>
                <c:pt idx="6337">
                  <c:v>#N/A</c:v>
                </c:pt>
                <c:pt idx="6338">
                  <c:v>#N/A</c:v>
                </c:pt>
                <c:pt idx="6339">
                  <c:v>#N/A</c:v>
                </c:pt>
                <c:pt idx="6340">
                  <c:v>#N/A</c:v>
                </c:pt>
                <c:pt idx="6341">
                  <c:v>#N/A</c:v>
                </c:pt>
                <c:pt idx="6342">
                  <c:v>#N/A</c:v>
                </c:pt>
                <c:pt idx="6343">
                  <c:v>#N/A</c:v>
                </c:pt>
                <c:pt idx="6344">
                  <c:v>#N/A</c:v>
                </c:pt>
                <c:pt idx="6345">
                  <c:v>#N/A</c:v>
                </c:pt>
                <c:pt idx="6346">
                  <c:v>#N/A</c:v>
                </c:pt>
                <c:pt idx="6347">
                  <c:v>#N/A</c:v>
                </c:pt>
                <c:pt idx="6348">
                  <c:v>#N/A</c:v>
                </c:pt>
                <c:pt idx="6349">
                  <c:v>#N/A</c:v>
                </c:pt>
                <c:pt idx="6350">
                  <c:v>#N/A</c:v>
                </c:pt>
                <c:pt idx="6351">
                  <c:v>#N/A</c:v>
                </c:pt>
                <c:pt idx="6352">
                  <c:v>#N/A</c:v>
                </c:pt>
                <c:pt idx="6353">
                  <c:v>#N/A</c:v>
                </c:pt>
                <c:pt idx="6354">
                  <c:v>#N/A</c:v>
                </c:pt>
                <c:pt idx="6355">
                  <c:v>#N/A</c:v>
                </c:pt>
                <c:pt idx="6356">
                  <c:v>#N/A</c:v>
                </c:pt>
                <c:pt idx="6357">
                  <c:v>#N/A</c:v>
                </c:pt>
                <c:pt idx="6358">
                  <c:v>#N/A</c:v>
                </c:pt>
                <c:pt idx="6359">
                  <c:v>#N/A</c:v>
                </c:pt>
                <c:pt idx="6360">
                  <c:v>#N/A</c:v>
                </c:pt>
                <c:pt idx="6361">
                  <c:v>#N/A</c:v>
                </c:pt>
                <c:pt idx="6362">
                  <c:v>#N/A</c:v>
                </c:pt>
                <c:pt idx="6363">
                  <c:v>#N/A</c:v>
                </c:pt>
                <c:pt idx="6364">
                  <c:v>#N/A</c:v>
                </c:pt>
                <c:pt idx="6365">
                  <c:v>#N/A</c:v>
                </c:pt>
                <c:pt idx="6366">
                  <c:v>#N/A</c:v>
                </c:pt>
                <c:pt idx="6367">
                  <c:v>#N/A</c:v>
                </c:pt>
                <c:pt idx="6368">
                  <c:v>#N/A</c:v>
                </c:pt>
                <c:pt idx="6369">
                  <c:v>#N/A</c:v>
                </c:pt>
                <c:pt idx="6370">
                  <c:v>#N/A</c:v>
                </c:pt>
                <c:pt idx="6371">
                  <c:v>#N/A</c:v>
                </c:pt>
                <c:pt idx="6372">
                  <c:v>#N/A</c:v>
                </c:pt>
                <c:pt idx="6373">
                  <c:v>#N/A</c:v>
                </c:pt>
                <c:pt idx="6374">
                  <c:v>#N/A</c:v>
                </c:pt>
                <c:pt idx="6375">
                  <c:v>#N/A</c:v>
                </c:pt>
                <c:pt idx="6376">
                  <c:v>#N/A</c:v>
                </c:pt>
                <c:pt idx="6377">
                  <c:v>#N/A</c:v>
                </c:pt>
                <c:pt idx="6378">
                  <c:v>#N/A</c:v>
                </c:pt>
                <c:pt idx="6379">
                  <c:v>#N/A</c:v>
                </c:pt>
                <c:pt idx="6380">
                  <c:v>#N/A</c:v>
                </c:pt>
                <c:pt idx="6381">
                  <c:v>#N/A</c:v>
                </c:pt>
                <c:pt idx="6382">
                  <c:v>#N/A</c:v>
                </c:pt>
                <c:pt idx="6383">
                  <c:v>#N/A</c:v>
                </c:pt>
                <c:pt idx="6384">
                  <c:v>#N/A</c:v>
                </c:pt>
                <c:pt idx="6385">
                  <c:v>#N/A</c:v>
                </c:pt>
                <c:pt idx="6386">
                  <c:v>#N/A</c:v>
                </c:pt>
                <c:pt idx="6387">
                  <c:v>#N/A</c:v>
                </c:pt>
                <c:pt idx="6388">
                  <c:v>#N/A</c:v>
                </c:pt>
                <c:pt idx="6389">
                  <c:v>#N/A</c:v>
                </c:pt>
                <c:pt idx="6390">
                  <c:v>#N/A</c:v>
                </c:pt>
                <c:pt idx="6391">
                  <c:v>#N/A</c:v>
                </c:pt>
                <c:pt idx="6392">
                  <c:v>#N/A</c:v>
                </c:pt>
                <c:pt idx="6393">
                  <c:v>#N/A</c:v>
                </c:pt>
                <c:pt idx="6394">
                  <c:v>#N/A</c:v>
                </c:pt>
                <c:pt idx="6395">
                  <c:v>#N/A</c:v>
                </c:pt>
                <c:pt idx="6396">
                  <c:v>#N/A</c:v>
                </c:pt>
                <c:pt idx="6397">
                  <c:v>#N/A</c:v>
                </c:pt>
                <c:pt idx="6398">
                  <c:v>#N/A</c:v>
                </c:pt>
                <c:pt idx="6399">
                  <c:v>#N/A</c:v>
                </c:pt>
                <c:pt idx="6400">
                  <c:v>#N/A</c:v>
                </c:pt>
                <c:pt idx="6401">
                  <c:v>#N/A</c:v>
                </c:pt>
                <c:pt idx="6402">
                  <c:v>#N/A</c:v>
                </c:pt>
                <c:pt idx="6403">
                  <c:v>#N/A</c:v>
                </c:pt>
                <c:pt idx="6404">
                  <c:v>#N/A</c:v>
                </c:pt>
                <c:pt idx="6405">
                  <c:v>#N/A</c:v>
                </c:pt>
                <c:pt idx="6406">
                  <c:v>#N/A</c:v>
                </c:pt>
                <c:pt idx="6407">
                  <c:v>#N/A</c:v>
                </c:pt>
                <c:pt idx="6408">
                  <c:v>#N/A</c:v>
                </c:pt>
                <c:pt idx="6409">
                  <c:v>#N/A</c:v>
                </c:pt>
                <c:pt idx="6410">
                  <c:v>#N/A</c:v>
                </c:pt>
                <c:pt idx="6411">
                  <c:v>#N/A</c:v>
                </c:pt>
                <c:pt idx="6412">
                  <c:v>#N/A</c:v>
                </c:pt>
                <c:pt idx="6413">
                  <c:v>#N/A</c:v>
                </c:pt>
                <c:pt idx="6414">
                  <c:v>#N/A</c:v>
                </c:pt>
                <c:pt idx="6415">
                  <c:v>#N/A</c:v>
                </c:pt>
                <c:pt idx="6416">
                  <c:v>#N/A</c:v>
                </c:pt>
                <c:pt idx="6417">
                  <c:v>#N/A</c:v>
                </c:pt>
                <c:pt idx="6418">
                  <c:v>#N/A</c:v>
                </c:pt>
                <c:pt idx="6419">
                  <c:v>#N/A</c:v>
                </c:pt>
                <c:pt idx="6420">
                  <c:v>#N/A</c:v>
                </c:pt>
                <c:pt idx="6421">
                  <c:v>#N/A</c:v>
                </c:pt>
                <c:pt idx="6422">
                  <c:v>#N/A</c:v>
                </c:pt>
                <c:pt idx="6423">
                  <c:v>#N/A</c:v>
                </c:pt>
                <c:pt idx="6424">
                  <c:v>#N/A</c:v>
                </c:pt>
                <c:pt idx="6425">
                  <c:v>#N/A</c:v>
                </c:pt>
                <c:pt idx="6426">
                  <c:v>#N/A</c:v>
                </c:pt>
                <c:pt idx="6427">
                  <c:v>#N/A</c:v>
                </c:pt>
                <c:pt idx="6428">
                  <c:v>#N/A</c:v>
                </c:pt>
                <c:pt idx="6429">
                  <c:v>#N/A</c:v>
                </c:pt>
                <c:pt idx="6430">
                  <c:v>#N/A</c:v>
                </c:pt>
                <c:pt idx="6431">
                  <c:v>#N/A</c:v>
                </c:pt>
                <c:pt idx="6432">
                  <c:v>#N/A</c:v>
                </c:pt>
                <c:pt idx="6433">
                  <c:v>#N/A</c:v>
                </c:pt>
                <c:pt idx="6434">
                  <c:v>#N/A</c:v>
                </c:pt>
                <c:pt idx="6435">
                  <c:v>#N/A</c:v>
                </c:pt>
                <c:pt idx="6436">
                  <c:v>#N/A</c:v>
                </c:pt>
                <c:pt idx="6437">
                  <c:v>#N/A</c:v>
                </c:pt>
                <c:pt idx="6438">
                  <c:v>#N/A</c:v>
                </c:pt>
                <c:pt idx="6439">
                  <c:v>#N/A</c:v>
                </c:pt>
                <c:pt idx="6440">
                  <c:v>#N/A</c:v>
                </c:pt>
                <c:pt idx="6441">
                  <c:v>#N/A</c:v>
                </c:pt>
                <c:pt idx="6442">
                  <c:v>#N/A</c:v>
                </c:pt>
                <c:pt idx="6443">
                  <c:v>#N/A</c:v>
                </c:pt>
                <c:pt idx="6444">
                  <c:v>#N/A</c:v>
                </c:pt>
                <c:pt idx="6445">
                  <c:v>#N/A</c:v>
                </c:pt>
                <c:pt idx="6446">
                  <c:v>#N/A</c:v>
                </c:pt>
                <c:pt idx="6447">
                  <c:v>#N/A</c:v>
                </c:pt>
                <c:pt idx="6448">
                  <c:v>#N/A</c:v>
                </c:pt>
                <c:pt idx="6449">
                  <c:v>#N/A</c:v>
                </c:pt>
                <c:pt idx="6450">
                  <c:v>#N/A</c:v>
                </c:pt>
                <c:pt idx="6451">
                  <c:v>#N/A</c:v>
                </c:pt>
                <c:pt idx="6452">
                  <c:v>#N/A</c:v>
                </c:pt>
                <c:pt idx="6453">
                  <c:v>#N/A</c:v>
                </c:pt>
                <c:pt idx="6454">
                  <c:v>#N/A</c:v>
                </c:pt>
                <c:pt idx="6455">
                  <c:v>#N/A</c:v>
                </c:pt>
                <c:pt idx="6456">
                  <c:v>#N/A</c:v>
                </c:pt>
                <c:pt idx="6457">
                  <c:v>#N/A</c:v>
                </c:pt>
                <c:pt idx="6458">
                  <c:v>#N/A</c:v>
                </c:pt>
                <c:pt idx="6459">
                  <c:v>#N/A</c:v>
                </c:pt>
                <c:pt idx="6460">
                  <c:v>#N/A</c:v>
                </c:pt>
                <c:pt idx="6461">
                  <c:v>#N/A</c:v>
                </c:pt>
                <c:pt idx="6462">
                  <c:v>#N/A</c:v>
                </c:pt>
                <c:pt idx="6463">
                  <c:v>#N/A</c:v>
                </c:pt>
                <c:pt idx="6464">
                  <c:v>#N/A</c:v>
                </c:pt>
                <c:pt idx="6465">
                  <c:v>#N/A</c:v>
                </c:pt>
                <c:pt idx="6466">
                  <c:v>#N/A</c:v>
                </c:pt>
                <c:pt idx="6467">
                  <c:v>#N/A</c:v>
                </c:pt>
                <c:pt idx="6468">
                  <c:v>#N/A</c:v>
                </c:pt>
                <c:pt idx="6469">
                  <c:v>#N/A</c:v>
                </c:pt>
                <c:pt idx="6470">
                  <c:v>#N/A</c:v>
                </c:pt>
                <c:pt idx="6471">
                  <c:v>#N/A</c:v>
                </c:pt>
                <c:pt idx="6472">
                  <c:v>#N/A</c:v>
                </c:pt>
                <c:pt idx="6473">
                  <c:v>#N/A</c:v>
                </c:pt>
                <c:pt idx="6474">
                  <c:v>#N/A</c:v>
                </c:pt>
                <c:pt idx="6475">
                  <c:v>#N/A</c:v>
                </c:pt>
                <c:pt idx="6476">
                  <c:v>#N/A</c:v>
                </c:pt>
                <c:pt idx="6477">
                  <c:v>#N/A</c:v>
                </c:pt>
                <c:pt idx="6478">
                  <c:v>#N/A</c:v>
                </c:pt>
                <c:pt idx="6479">
                  <c:v>#N/A</c:v>
                </c:pt>
                <c:pt idx="6480">
                  <c:v>#N/A</c:v>
                </c:pt>
                <c:pt idx="6481">
                  <c:v>#N/A</c:v>
                </c:pt>
                <c:pt idx="6482">
                  <c:v>#N/A</c:v>
                </c:pt>
                <c:pt idx="6483">
                  <c:v>#N/A</c:v>
                </c:pt>
                <c:pt idx="6484">
                  <c:v>#N/A</c:v>
                </c:pt>
                <c:pt idx="6485">
                  <c:v>#N/A</c:v>
                </c:pt>
                <c:pt idx="6486">
                  <c:v>#N/A</c:v>
                </c:pt>
                <c:pt idx="6487">
                  <c:v>#N/A</c:v>
                </c:pt>
                <c:pt idx="6488">
                  <c:v>#N/A</c:v>
                </c:pt>
                <c:pt idx="6489">
                  <c:v>#N/A</c:v>
                </c:pt>
                <c:pt idx="6490">
                  <c:v>#N/A</c:v>
                </c:pt>
                <c:pt idx="6491">
                  <c:v>#N/A</c:v>
                </c:pt>
                <c:pt idx="6492">
                  <c:v>#N/A</c:v>
                </c:pt>
                <c:pt idx="6493">
                  <c:v>#N/A</c:v>
                </c:pt>
                <c:pt idx="6494">
                  <c:v>#N/A</c:v>
                </c:pt>
                <c:pt idx="6495">
                  <c:v>#N/A</c:v>
                </c:pt>
                <c:pt idx="6496">
                  <c:v>#N/A</c:v>
                </c:pt>
                <c:pt idx="6497">
                  <c:v>#N/A</c:v>
                </c:pt>
                <c:pt idx="6498">
                  <c:v>#N/A</c:v>
                </c:pt>
                <c:pt idx="6499">
                  <c:v>#N/A</c:v>
                </c:pt>
                <c:pt idx="6500">
                  <c:v>#N/A</c:v>
                </c:pt>
                <c:pt idx="6501">
                  <c:v>#N/A</c:v>
                </c:pt>
                <c:pt idx="6502">
                  <c:v>#N/A</c:v>
                </c:pt>
                <c:pt idx="6503">
                  <c:v>#N/A</c:v>
                </c:pt>
                <c:pt idx="6504">
                  <c:v>#N/A</c:v>
                </c:pt>
                <c:pt idx="6505">
                  <c:v>#N/A</c:v>
                </c:pt>
                <c:pt idx="6506">
                  <c:v>#N/A</c:v>
                </c:pt>
                <c:pt idx="6507">
                  <c:v>#N/A</c:v>
                </c:pt>
                <c:pt idx="6508">
                  <c:v>#N/A</c:v>
                </c:pt>
                <c:pt idx="6509">
                  <c:v>#N/A</c:v>
                </c:pt>
                <c:pt idx="6510">
                  <c:v>#N/A</c:v>
                </c:pt>
                <c:pt idx="6511">
                  <c:v>#N/A</c:v>
                </c:pt>
                <c:pt idx="6512">
                  <c:v>#N/A</c:v>
                </c:pt>
                <c:pt idx="6513">
                  <c:v>#N/A</c:v>
                </c:pt>
                <c:pt idx="6514">
                  <c:v>#N/A</c:v>
                </c:pt>
                <c:pt idx="6515">
                  <c:v>#N/A</c:v>
                </c:pt>
                <c:pt idx="6516">
                  <c:v>#N/A</c:v>
                </c:pt>
                <c:pt idx="6517">
                  <c:v>#N/A</c:v>
                </c:pt>
                <c:pt idx="6518">
                  <c:v>#N/A</c:v>
                </c:pt>
                <c:pt idx="6519">
                  <c:v>#N/A</c:v>
                </c:pt>
                <c:pt idx="6520">
                  <c:v>#N/A</c:v>
                </c:pt>
                <c:pt idx="6521">
                  <c:v>#N/A</c:v>
                </c:pt>
                <c:pt idx="6522">
                  <c:v>#N/A</c:v>
                </c:pt>
                <c:pt idx="6523">
                  <c:v>#N/A</c:v>
                </c:pt>
                <c:pt idx="6524">
                  <c:v>#N/A</c:v>
                </c:pt>
                <c:pt idx="6525">
                  <c:v>#N/A</c:v>
                </c:pt>
                <c:pt idx="6526">
                  <c:v>#N/A</c:v>
                </c:pt>
                <c:pt idx="6527">
                  <c:v>#N/A</c:v>
                </c:pt>
                <c:pt idx="6528">
                  <c:v>#N/A</c:v>
                </c:pt>
                <c:pt idx="6529">
                  <c:v>#N/A</c:v>
                </c:pt>
                <c:pt idx="6530">
                  <c:v>#N/A</c:v>
                </c:pt>
                <c:pt idx="6531">
                  <c:v>#N/A</c:v>
                </c:pt>
                <c:pt idx="6532">
                  <c:v>#N/A</c:v>
                </c:pt>
                <c:pt idx="6533">
                  <c:v>#N/A</c:v>
                </c:pt>
                <c:pt idx="6534">
                  <c:v>#N/A</c:v>
                </c:pt>
                <c:pt idx="6535">
                  <c:v>#N/A</c:v>
                </c:pt>
                <c:pt idx="6536">
                  <c:v>#N/A</c:v>
                </c:pt>
                <c:pt idx="6537">
                  <c:v>#N/A</c:v>
                </c:pt>
                <c:pt idx="6538">
                  <c:v>#N/A</c:v>
                </c:pt>
                <c:pt idx="6539">
                  <c:v>#N/A</c:v>
                </c:pt>
                <c:pt idx="6540">
                  <c:v>#N/A</c:v>
                </c:pt>
                <c:pt idx="6541">
                  <c:v>#N/A</c:v>
                </c:pt>
                <c:pt idx="6542">
                  <c:v>#N/A</c:v>
                </c:pt>
                <c:pt idx="6543">
                  <c:v>#N/A</c:v>
                </c:pt>
                <c:pt idx="6544">
                  <c:v>#N/A</c:v>
                </c:pt>
                <c:pt idx="6545">
                  <c:v>#N/A</c:v>
                </c:pt>
                <c:pt idx="6546">
                  <c:v>#N/A</c:v>
                </c:pt>
                <c:pt idx="6547">
                  <c:v>#N/A</c:v>
                </c:pt>
                <c:pt idx="6548">
                  <c:v>#N/A</c:v>
                </c:pt>
                <c:pt idx="6549">
                  <c:v>#N/A</c:v>
                </c:pt>
                <c:pt idx="6550">
                  <c:v>#N/A</c:v>
                </c:pt>
                <c:pt idx="6551">
                  <c:v>#N/A</c:v>
                </c:pt>
                <c:pt idx="6552">
                  <c:v>#N/A</c:v>
                </c:pt>
                <c:pt idx="6553">
                  <c:v>#N/A</c:v>
                </c:pt>
                <c:pt idx="6554">
                  <c:v>#N/A</c:v>
                </c:pt>
                <c:pt idx="6555">
                  <c:v>#N/A</c:v>
                </c:pt>
                <c:pt idx="6556">
                  <c:v>#N/A</c:v>
                </c:pt>
                <c:pt idx="6557">
                  <c:v>#N/A</c:v>
                </c:pt>
                <c:pt idx="6558">
                  <c:v>#N/A</c:v>
                </c:pt>
                <c:pt idx="6559">
                  <c:v>#N/A</c:v>
                </c:pt>
                <c:pt idx="6560">
                  <c:v>#N/A</c:v>
                </c:pt>
                <c:pt idx="6561">
                  <c:v>#N/A</c:v>
                </c:pt>
                <c:pt idx="6562">
                  <c:v>#N/A</c:v>
                </c:pt>
                <c:pt idx="6563">
                  <c:v>#N/A</c:v>
                </c:pt>
                <c:pt idx="6564">
                  <c:v>#N/A</c:v>
                </c:pt>
                <c:pt idx="6565">
                  <c:v>#N/A</c:v>
                </c:pt>
                <c:pt idx="6566">
                  <c:v>#N/A</c:v>
                </c:pt>
                <c:pt idx="6567">
                  <c:v>#N/A</c:v>
                </c:pt>
                <c:pt idx="6568">
                  <c:v>#N/A</c:v>
                </c:pt>
                <c:pt idx="6569">
                  <c:v>#N/A</c:v>
                </c:pt>
                <c:pt idx="6570">
                  <c:v>#N/A</c:v>
                </c:pt>
                <c:pt idx="6571">
                  <c:v>#N/A</c:v>
                </c:pt>
                <c:pt idx="6572">
                  <c:v>#N/A</c:v>
                </c:pt>
                <c:pt idx="6573">
                  <c:v>#N/A</c:v>
                </c:pt>
                <c:pt idx="6574">
                  <c:v>#N/A</c:v>
                </c:pt>
                <c:pt idx="6575">
                  <c:v>#N/A</c:v>
                </c:pt>
                <c:pt idx="6576">
                  <c:v>#N/A</c:v>
                </c:pt>
                <c:pt idx="6577">
                  <c:v>#N/A</c:v>
                </c:pt>
                <c:pt idx="6578">
                  <c:v>#N/A</c:v>
                </c:pt>
                <c:pt idx="6579">
                  <c:v>#N/A</c:v>
                </c:pt>
                <c:pt idx="6580">
                  <c:v>#N/A</c:v>
                </c:pt>
                <c:pt idx="6581">
                  <c:v>#N/A</c:v>
                </c:pt>
                <c:pt idx="6582">
                  <c:v>#N/A</c:v>
                </c:pt>
                <c:pt idx="6583">
                  <c:v>#N/A</c:v>
                </c:pt>
                <c:pt idx="6584">
                  <c:v>#N/A</c:v>
                </c:pt>
                <c:pt idx="6585">
                  <c:v>#N/A</c:v>
                </c:pt>
                <c:pt idx="6586">
                  <c:v>#N/A</c:v>
                </c:pt>
                <c:pt idx="6587">
                  <c:v>#N/A</c:v>
                </c:pt>
                <c:pt idx="6588">
                  <c:v>#N/A</c:v>
                </c:pt>
                <c:pt idx="6589">
                  <c:v>#N/A</c:v>
                </c:pt>
                <c:pt idx="6590">
                  <c:v>#N/A</c:v>
                </c:pt>
                <c:pt idx="6591">
                  <c:v>#N/A</c:v>
                </c:pt>
                <c:pt idx="6592">
                  <c:v>#N/A</c:v>
                </c:pt>
                <c:pt idx="6593">
                  <c:v>#N/A</c:v>
                </c:pt>
                <c:pt idx="6594">
                  <c:v>#N/A</c:v>
                </c:pt>
                <c:pt idx="6595">
                  <c:v>#N/A</c:v>
                </c:pt>
                <c:pt idx="6596">
                  <c:v>#N/A</c:v>
                </c:pt>
                <c:pt idx="6597">
                  <c:v>#N/A</c:v>
                </c:pt>
                <c:pt idx="6598">
                  <c:v>#N/A</c:v>
                </c:pt>
                <c:pt idx="6599">
                  <c:v>#N/A</c:v>
                </c:pt>
                <c:pt idx="6600">
                  <c:v>#N/A</c:v>
                </c:pt>
                <c:pt idx="6601">
                  <c:v>#N/A</c:v>
                </c:pt>
                <c:pt idx="6602">
                  <c:v>#N/A</c:v>
                </c:pt>
                <c:pt idx="6603">
                  <c:v>#N/A</c:v>
                </c:pt>
                <c:pt idx="6604">
                  <c:v>#N/A</c:v>
                </c:pt>
                <c:pt idx="6605">
                  <c:v>#N/A</c:v>
                </c:pt>
                <c:pt idx="6606">
                  <c:v>#N/A</c:v>
                </c:pt>
                <c:pt idx="6607">
                  <c:v>#N/A</c:v>
                </c:pt>
                <c:pt idx="6608">
                  <c:v>#N/A</c:v>
                </c:pt>
                <c:pt idx="6609">
                  <c:v>#N/A</c:v>
                </c:pt>
                <c:pt idx="6610">
                  <c:v>#N/A</c:v>
                </c:pt>
                <c:pt idx="6611">
                  <c:v>#N/A</c:v>
                </c:pt>
                <c:pt idx="6612">
                  <c:v>#N/A</c:v>
                </c:pt>
                <c:pt idx="6613">
                  <c:v>#N/A</c:v>
                </c:pt>
                <c:pt idx="6614">
                  <c:v>#N/A</c:v>
                </c:pt>
                <c:pt idx="6615">
                  <c:v>#N/A</c:v>
                </c:pt>
                <c:pt idx="6616">
                  <c:v>#N/A</c:v>
                </c:pt>
                <c:pt idx="6617">
                  <c:v>#N/A</c:v>
                </c:pt>
                <c:pt idx="6618">
                  <c:v>#N/A</c:v>
                </c:pt>
                <c:pt idx="6619">
                  <c:v>#N/A</c:v>
                </c:pt>
                <c:pt idx="6620">
                  <c:v>#N/A</c:v>
                </c:pt>
                <c:pt idx="6621">
                  <c:v>#N/A</c:v>
                </c:pt>
                <c:pt idx="6622">
                  <c:v>#N/A</c:v>
                </c:pt>
                <c:pt idx="6623">
                  <c:v>#N/A</c:v>
                </c:pt>
                <c:pt idx="6624">
                  <c:v>#N/A</c:v>
                </c:pt>
                <c:pt idx="6625">
                  <c:v>#N/A</c:v>
                </c:pt>
                <c:pt idx="6626">
                  <c:v>#N/A</c:v>
                </c:pt>
                <c:pt idx="6627">
                  <c:v>#N/A</c:v>
                </c:pt>
                <c:pt idx="6628">
                  <c:v>#N/A</c:v>
                </c:pt>
                <c:pt idx="6629">
                  <c:v>#N/A</c:v>
                </c:pt>
                <c:pt idx="6630">
                  <c:v>#N/A</c:v>
                </c:pt>
                <c:pt idx="6631">
                  <c:v>#N/A</c:v>
                </c:pt>
                <c:pt idx="6632">
                  <c:v>#N/A</c:v>
                </c:pt>
                <c:pt idx="6633">
                  <c:v>#N/A</c:v>
                </c:pt>
                <c:pt idx="6634">
                  <c:v>#N/A</c:v>
                </c:pt>
                <c:pt idx="6635">
                  <c:v>#N/A</c:v>
                </c:pt>
                <c:pt idx="6636">
                  <c:v>#N/A</c:v>
                </c:pt>
                <c:pt idx="6637">
                  <c:v>#N/A</c:v>
                </c:pt>
                <c:pt idx="6638">
                  <c:v>#N/A</c:v>
                </c:pt>
                <c:pt idx="6639">
                  <c:v>#N/A</c:v>
                </c:pt>
                <c:pt idx="6640">
                  <c:v>#N/A</c:v>
                </c:pt>
                <c:pt idx="6641">
                  <c:v>#N/A</c:v>
                </c:pt>
                <c:pt idx="6642">
                  <c:v>#N/A</c:v>
                </c:pt>
                <c:pt idx="6643">
                  <c:v>#N/A</c:v>
                </c:pt>
                <c:pt idx="6644">
                  <c:v>#N/A</c:v>
                </c:pt>
                <c:pt idx="6645">
                  <c:v>#N/A</c:v>
                </c:pt>
                <c:pt idx="6646">
                  <c:v>#N/A</c:v>
                </c:pt>
                <c:pt idx="6647">
                  <c:v>#N/A</c:v>
                </c:pt>
                <c:pt idx="6648">
                  <c:v>#N/A</c:v>
                </c:pt>
                <c:pt idx="6649">
                  <c:v>#N/A</c:v>
                </c:pt>
                <c:pt idx="6650">
                  <c:v>#N/A</c:v>
                </c:pt>
                <c:pt idx="6651">
                  <c:v>#N/A</c:v>
                </c:pt>
                <c:pt idx="6652">
                  <c:v>#N/A</c:v>
                </c:pt>
                <c:pt idx="6653">
                  <c:v>#N/A</c:v>
                </c:pt>
                <c:pt idx="6654">
                  <c:v>#N/A</c:v>
                </c:pt>
                <c:pt idx="6655">
                  <c:v>#N/A</c:v>
                </c:pt>
                <c:pt idx="6656">
                  <c:v>#N/A</c:v>
                </c:pt>
                <c:pt idx="6657">
                  <c:v>#N/A</c:v>
                </c:pt>
                <c:pt idx="6658">
                  <c:v>#N/A</c:v>
                </c:pt>
                <c:pt idx="6659">
                  <c:v>#N/A</c:v>
                </c:pt>
                <c:pt idx="6660">
                  <c:v>#N/A</c:v>
                </c:pt>
                <c:pt idx="6661">
                  <c:v>#N/A</c:v>
                </c:pt>
                <c:pt idx="6662">
                  <c:v>#N/A</c:v>
                </c:pt>
                <c:pt idx="6663">
                  <c:v>#N/A</c:v>
                </c:pt>
                <c:pt idx="6664">
                  <c:v>#N/A</c:v>
                </c:pt>
                <c:pt idx="6665">
                  <c:v>#N/A</c:v>
                </c:pt>
                <c:pt idx="6666">
                  <c:v>#N/A</c:v>
                </c:pt>
                <c:pt idx="6667">
                  <c:v>#N/A</c:v>
                </c:pt>
                <c:pt idx="6668">
                  <c:v>#N/A</c:v>
                </c:pt>
                <c:pt idx="6669">
                  <c:v>#N/A</c:v>
                </c:pt>
                <c:pt idx="6670">
                  <c:v>#N/A</c:v>
                </c:pt>
                <c:pt idx="6671">
                  <c:v>#N/A</c:v>
                </c:pt>
                <c:pt idx="6672">
                  <c:v>#N/A</c:v>
                </c:pt>
                <c:pt idx="6673">
                  <c:v>#N/A</c:v>
                </c:pt>
                <c:pt idx="6674">
                  <c:v>#N/A</c:v>
                </c:pt>
                <c:pt idx="6675">
                  <c:v>#N/A</c:v>
                </c:pt>
                <c:pt idx="6676">
                  <c:v>#N/A</c:v>
                </c:pt>
                <c:pt idx="6677">
                  <c:v>#N/A</c:v>
                </c:pt>
                <c:pt idx="6678">
                  <c:v>#N/A</c:v>
                </c:pt>
                <c:pt idx="6679">
                  <c:v>#N/A</c:v>
                </c:pt>
                <c:pt idx="6680">
                  <c:v>#N/A</c:v>
                </c:pt>
                <c:pt idx="6681">
                  <c:v>#N/A</c:v>
                </c:pt>
                <c:pt idx="6682">
                  <c:v>#N/A</c:v>
                </c:pt>
                <c:pt idx="6683">
                  <c:v>#N/A</c:v>
                </c:pt>
                <c:pt idx="6684">
                  <c:v>#N/A</c:v>
                </c:pt>
                <c:pt idx="6685">
                  <c:v>#N/A</c:v>
                </c:pt>
                <c:pt idx="6686">
                  <c:v>#N/A</c:v>
                </c:pt>
                <c:pt idx="6687">
                  <c:v>#N/A</c:v>
                </c:pt>
                <c:pt idx="6688">
                  <c:v>#N/A</c:v>
                </c:pt>
                <c:pt idx="6689">
                  <c:v>#N/A</c:v>
                </c:pt>
                <c:pt idx="6690">
                  <c:v>#N/A</c:v>
                </c:pt>
                <c:pt idx="6691">
                  <c:v>#N/A</c:v>
                </c:pt>
                <c:pt idx="6692">
                  <c:v>#N/A</c:v>
                </c:pt>
                <c:pt idx="6693">
                  <c:v>#N/A</c:v>
                </c:pt>
                <c:pt idx="6694">
                  <c:v>#N/A</c:v>
                </c:pt>
                <c:pt idx="6695">
                  <c:v>#N/A</c:v>
                </c:pt>
                <c:pt idx="6696">
                  <c:v>#N/A</c:v>
                </c:pt>
                <c:pt idx="6697">
                  <c:v>#N/A</c:v>
                </c:pt>
                <c:pt idx="6698">
                  <c:v>#N/A</c:v>
                </c:pt>
                <c:pt idx="6699">
                  <c:v>#N/A</c:v>
                </c:pt>
                <c:pt idx="6700">
                  <c:v>#N/A</c:v>
                </c:pt>
                <c:pt idx="6701">
                  <c:v>#N/A</c:v>
                </c:pt>
                <c:pt idx="6702">
                  <c:v>#N/A</c:v>
                </c:pt>
                <c:pt idx="6703">
                  <c:v>#N/A</c:v>
                </c:pt>
                <c:pt idx="6704">
                  <c:v>#N/A</c:v>
                </c:pt>
                <c:pt idx="6705">
                  <c:v>#N/A</c:v>
                </c:pt>
                <c:pt idx="6706">
                  <c:v>#N/A</c:v>
                </c:pt>
                <c:pt idx="6707">
                  <c:v>#N/A</c:v>
                </c:pt>
                <c:pt idx="6708">
                  <c:v>#N/A</c:v>
                </c:pt>
                <c:pt idx="6709">
                  <c:v>#N/A</c:v>
                </c:pt>
                <c:pt idx="6710">
                  <c:v>#N/A</c:v>
                </c:pt>
                <c:pt idx="6711">
                  <c:v>#N/A</c:v>
                </c:pt>
                <c:pt idx="6712">
                  <c:v>#N/A</c:v>
                </c:pt>
                <c:pt idx="6713">
                  <c:v>#N/A</c:v>
                </c:pt>
                <c:pt idx="6714">
                  <c:v>#N/A</c:v>
                </c:pt>
                <c:pt idx="6715">
                  <c:v>#N/A</c:v>
                </c:pt>
                <c:pt idx="6716">
                  <c:v>#N/A</c:v>
                </c:pt>
                <c:pt idx="6717">
                  <c:v>#N/A</c:v>
                </c:pt>
                <c:pt idx="6718">
                  <c:v>#N/A</c:v>
                </c:pt>
                <c:pt idx="6719">
                  <c:v>#N/A</c:v>
                </c:pt>
                <c:pt idx="6720">
                  <c:v>#N/A</c:v>
                </c:pt>
                <c:pt idx="6721">
                  <c:v>#N/A</c:v>
                </c:pt>
                <c:pt idx="6722">
                  <c:v>#N/A</c:v>
                </c:pt>
                <c:pt idx="6723">
                  <c:v>#N/A</c:v>
                </c:pt>
                <c:pt idx="6724">
                  <c:v>#N/A</c:v>
                </c:pt>
                <c:pt idx="6725">
                  <c:v>#N/A</c:v>
                </c:pt>
                <c:pt idx="6726">
                  <c:v>#N/A</c:v>
                </c:pt>
                <c:pt idx="6727">
                  <c:v>#N/A</c:v>
                </c:pt>
                <c:pt idx="6728">
                  <c:v>#N/A</c:v>
                </c:pt>
                <c:pt idx="6729">
                  <c:v>#N/A</c:v>
                </c:pt>
                <c:pt idx="6730">
                  <c:v>#N/A</c:v>
                </c:pt>
                <c:pt idx="6731">
                  <c:v>#N/A</c:v>
                </c:pt>
                <c:pt idx="6732">
                  <c:v>#N/A</c:v>
                </c:pt>
                <c:pt idx="6733">
                  <c:v>#N/A</c:v>
                </c:pt>
                <c:pt idx="6734">
                  <c:v>#N/A</c:v>
                </c:pt>
                <c:pt idx="6735">
                  <c:v>#N/A</c:v>
                </c:pt>
                <c:pt idx="6736">
                  <c:v>#N/A</c:v>
                </c:pt>
                <c:pt idx="6737">
                  <c:v>#N/A</c:v>
                </c:pt>
                <c:pt idx="6738">
                  <c:v>#N/A</c:v>
                </c:pt>
                <c:pt idx="6739">
                  <c:v>#N/A</c:v>
                </c:pt>
                <c:pt idx="6740">
                  <c:v>#N/A</c:v>
                </c:pt>
                <c:pt idx="6741">
                  <c:v>#N/A</c:v>
                </c:pt>
                <c:pt idx="6742">
                  <c:v>#N/A</c:v>
                </c:pt>
                <c:pt idx="6743">
                  <c:v>#N/A</c:v>
                </c:pt>
                <c:pt idx="6744">
                  <c:v>#N/A</c:v>
                </c:pt>
                <c:pt idx="6745">
                  <c:v>#N/A</c:v>
                </c:pt>
                <c:pt idx="6746">
                  <c:v>#N/A</c:v>
                </c:pt>
                <c:pt idx="6747">
                  <c:v>#N/A</c:v>
                </c:pt>
                <c:pt idx="6748">
                  <c:v>#N/A</c:v>
                </c:pt>
                <c:pt idx="6749">
                  <c:v>#N/A</c:v>
                </c:pt>
                <c:pt idx="6750">
                  <c:v>#N/A</c:v>
                </c:pt>
                <c:pt idx="6751">
                  <c:v>#N/A</c:v>
                </c:pt>
                <c:pt idx="6752">
                  <c:v>#N/A</c:v>
                </c:pt>
                <c:pt idx="6753">
                  <c:v>#N/A</c:v>
                </c:pt>
                <c:pt idx="6754">
                  <c:v>#N/A</c:v>
                </c:pt>
                <c:pt idx="6755">
                  <c:v>#N/A</c:v>
                </c:pt>
                <c:pt idx="6756">
                  <c:v>#N/A</c:v>
                </c:pt>
                <c:pt idx="6757">
                  <c:v>#N/A</c:v>
                </c:pt>
                <c:pt idx="6758">
                  <c:v>#N/A</c:v>
                </c:pt>
                <c:pt idx="6759">
                  <c:v>#N/A</c:v>
                </c:pt>
                <c:pt idx="6760">
                  <c:v>#N/A</c:v>
                </c:pt>
                <c:pt idx="6761">
                  <c:v>#N/A</c:v>
                </c:pt>
                <c:pt idx="6762">
                  <c:v>#N/A</c:v>
                </c:pt>
                <c:pt idx="6763">
                  <c:v>#N/A</c:v>
                </c:pt>
                <c:pt idx="6764">
                  <c:v>#N/A</c:v>
                </c:pt>
                <c:pt idx="6765">
                  <c:v>#N/A</c:v>
                </c:pt>
                <c:pt idx="6766">
                  <c:v>#N/A</c:v>
                </c:pt>
                <c:pt idx="6767">
                  <c:v>#N/A</c:v>
                </c:pt>
                <c:pt idx="6768">
                  <c:v>#N/A</c:v>
                </c:pt>
                <c:pt idx="6769">
                  <c:v>#N/A</c:v>
                </c:pt>
                <c:pt idx="6770">
                  <c:v>#N/A</c:v>
                </c:pt>
                <c:pt idx="6771">
                  <c:v>#N/A</c:v>
                </c:pt>
                <c:pt idx="6772">
                  <c:v>#N/A</c:v>
                </c:pt>
                <c:pt idx="6773">
                  <c:v>#N/A</c:v>
                </c:pt>
                <c:pt idx="6774">
                  <c:v>#N/A</c:v>
                </c:pt>
                <c:pt idx="6775">
                  <c:v>#N/A</c:v>
                </c:pt>
                <c:pt idx="6776">
                  <c:v>#N/A</c:v>
                </c:pt>
                <c:pt idx="6777">
                  <c:v>#N/A</c:v>
                </c:pt>
                <c:pt idx="6778">
                  <c:v>#N/A</c:v>
                </c:pt>
                <c:pt idx="6779">
                  <c:v>#N/A</c:v>
                </c:pt>
                <c:pt idx="6780">
                  <c:v>#N/A</c:v>
                </c:pt>
                <c:pt idx="6781">
                  <c:v>#N/A</c:v>
                </c:pt>
                <c:pt idx="6782">
                  <c:v>#N/A</c:v>
                </c:pt>
                <c:pt idx="6783">
                  <c:v>#N/A</c:v>
                </c:pt>
                <c:pt idx="6784">
                  <c:v>#N/A</c:v>
                </c:pt>
                <c:pt idx="6785">
                  <c:v>#N/A</c:v>
                </c:pt>
                <c:pt idx="6786">
                  <c:v>#N/A</c:v>
                </c:pt>
                <c:pt idx="6787">
                  <c:v>#N/A</c:v>
                </c:pt>
                <c:pt idx="6788">
                  <c:v>#N/A</c:v>
                </c:pt>
                <c:pt idx="6789">
                  <c:v>#N/A</c:v>
                </c:pt>
                <c:pt idx="6790">
                  <c:v>#N/A</c:v>
                </c:pt>
                <c:pt idx="6791">
                  <c:v>#N/A</c:v>
                </c:pt>
                <c:pt idx="6792">
                  <c:v>#N/A</c:v>
                </c:pt>
                <c:pt idx="6793">
                  <c:v>#N/A</c:v>
                </c:pt>
                <c:pt idx="6794">
                  <c:v>#N/A</c:v>
                </c:pt>
                <c:pt idx="6795">
                  <c:v>#N/A</c:v>
                </c:pt>
                <c:pt idx="6796">
                  <c:v>#N/A</c:v>
                </c:pt>
                <c:pt idx="6797">
                  <c:v>#N/A</c:v>
                </c:pt>
                <c:pt idx="6798">
                  <c:v>#N/A</c:v>
                </c:pt>
                <c:pt idx="6799">
                  <c:v>#N/A</c:v>
                </c:pt>
                <c:pt idx="6800">
                  <c:v>#N/A</c:v>
                </c:pt>
                <c:pt idx="6801">
                  <c:v>#N/A</c:v>
                </c:pt>
                <c:pt idx="6802">
                  <c:v>#N/A</c:v>
                </c:pt>
                <c:pt idx="6803">
                  <c:v>#N/A</c:v>
                </c:pt>
                <c:pt idx="6804">
                  <c:v>#N/A</c:v>
                </c:pt>
                <c:pt idx="6805">
                  <c:v>#N/A</c:v>
                </c:pt>
                <c:pt idx="6806">
                  <c:v>#N/A</c:v>
                </c:pt>
                <c:pt idx="6807">
                  <c:v>#N/A</c:v>
                </c:pt>
                <c:pt idx="6808">
                  <c:v>#N/A</c:v>
                </c:pt>
                <c:pt idx="6809">
                  <c:v>#N/A</c:v>
                </c:pt>
                <c:pt idx="6810">
                  <c:v>#N/A</c:v>
                </c:pt>
                <c:pt idx="6811">
                  <c:v>#N/A</c:v>
                </c:pt>
                <c:pt idx="6812">
                  <c:v>#N/A</c:v>
                </c:pt>
                <c:pt idx="6813">
                  <c:v>#N/A</c:v>
                </c:pt>
                <c:pt idx="6814">
                  <c:v>#N/A</c:v>
                </c:pt>
                <c:pt idx="6815">
                  <c:v>#N/A</c:v>
                </c:pt>
                <c:pt idx="6816">
                  <c:v>#N/A</c:v>
                </c:pt>
                <c:pt idx="6817">
                  <c:v>#N/A</c:v>
                </c:pt>
                <c:pt idx="6818">
                  <c:v>#N/A</c:v>
                </c:pt>
                <c:pt idx="6819">
                  <c:v>#N/A</c:v>
                </c:pt>
                <c:pt idx="6820">
                  <c:v>#N/A</c:v>
                </c:pt>
                <c:pt idx="6821">
                  <c:v>#N/A</c:v>
                </c:pt>
                <c:pt idx="6822">
                  <c:v>#N/A</c:v>
                </c:pt>
                <c:pt idx="6823">
                  <c:v>#N/A</c:v>
                </c:pt>
                <c:pt idx="6824">
                  <c:v>#N/A</c:v>
                </c:pt>
                <c:pt idx="6825">
                  <c:v>#N/A</c:v>
                </c:pt>
                <c:pt idx="6826">
                  <c:v>#N/A</c:v>
                </c:pt>
                <c:pt idx="6827">
                  <c:v>#N/A</c:v>
                </c:pt>
                <c:pt idx="6828">
                  <c:v>#N/A</c:v>
                </c:pt>
                <c:pt idx="6829">
                  <c:v>#N/A</c:v>
                </c:pt>
                <c:pt idx="6830">
                  <c:v>#N/A</c:v>
                </c:pt>
                <c:pt idx="6831">
                  <c:v>#N/A</c:v>
                </c:pt>
                <c:pt idx="6832">
                  <c:v>#N/A</c:v>
                </c:pt>
                <c:pt idx="6833">
                  <c:v>#N/A</c:v>
                </c:pt>
                <c:pt idx="6834">
                  <c:v>#N/A</c:v>
                </c:pt>
                <c:pt idx="6835">
                  <c:v>#N/A</c:v>
                </c:pt>
                <c:pt idx="6836">
                  <c:v>#N/A</c:v>
                </c:pt>
                <c:pt idx="6837">
                  <c:v>#N/A</c:v>
                </c:pt>
                <c:pt idx="6838">
                  <c:v>#N/A</c:v>
                </c:pt>
                <c:pt idx="6839">
                  <c:v>#N/A</c:v>
                </c:pt>
                <c:pt idx="6840">
                  <c:v>#N/A</c:v>
                </c:pt>
                <c:pt idx="6841">
                  <c:v>#N/A</c:v>
                </c:pt>
                <c:pt idx="6842">
                  <c:v>#N/A</c:v>
                </c:pt>
                <c:pt idx="6843">
                  <c:v>#N/A</c:v>
                </c:pt>
                <c:pt idx="6844">
                  <c:v>#N/A</c:v>
                </c:pt>
                <c:pt idx="6845">
                  <c:v>#N/A</c:v>
                </c:pt>
                <c:pt idx="6846">
                  <c:v>#N/A</c:v>
                </c:pt>
                <c:pt idx="6847">
                  <c:v>#N/A</c:v>
                </c:pt>
                <c:pt idx="6848">
                  <c:v>#N/A</c:v>
                </c:pt>
                <c:pt idx="6849">
                  <c:v>#N/A</c:v>
                </c:pt>
                <c:pt idx="6850">
                  <c:v>#N/A</c:v>
                </c:pt>
                <c:pt idx="6851">
                  <c:v>#N/A</c:v>
                </c:pt>
                <c:pt idx="6852">
                  <c:v>#N/A</c:v>
                </c:pt>
                <c:pt idx="6853">
                  <c:v>#N/A</c:v>
                </c:pt>
                <c:pt idx="6854">
                  <c:v>#N/A</c:v>
                </c:pt>
                <c:pt idx="6855">
                  <c:v>#N/A</c:v>
                </c:pt>
                <c:pt idx="6856">
                  <c:v>#N/A</c:v>
                </c:pt>
                <c:pt idx="6857">
                  <c:v>#N/A</c:v>
                </c:pt>
                <c:pt idx="6858">
                  <c:v>#N/A</c:v>
                </c:pt>
                <c:pt idx="6859">
                  <c:v>#N/A</c:v>
                </c:pt>
                <c:pt idx="6860">
                  <c:v>#N/A</c:v>
                </c:pt>
                <c:pt idx="6861">
                  <c:v>#N/A</c:v>
                </c:pt>
                <c:pt idx="6862">
                  <c:v>#N/A</c:v>
                </c:pt>
                <c:pt idx="6863">
                  <c:v>#N/A</c:v>
                </c:pt>
                <c:pt idx="6864">
                  <c:v>#N/A</c:v>
                </c:pt>
                <c:pt idx="6865">
                  <c:v>#N/A</c:v>
                </c:pt>
                <c:pt idx="6866">
                  <c:v>#N/A</c:v>
                </c:pt>
                <c:pt idx="6867">
                  <c:v>#N/A</c:v>
                </c:pt>
                <c:pt idx="6868">
                  <c:v>#N/A</c:v>
                </c:pt>
                <c:pt idx="6869">
                  <c:v>#N/A</c:v>
                </c:pt>
                <c:pt idx="6870">
                  <c:v>#N/A</c:v>
                </c:pt>
                <c:pt idx="6871">
                  <c:v>#N/A</c:v>
                </c:pt>
                <c:pt idx="6872">
                  <c:v>#N/A</c:v>
                </c:pt>
                <c:pt idx="6873">
                  <c:v>#N/A</c:v>
                </c:pt>
                <c:pt idx="6874">
                  <c:v>#N/A</c:v>
                </c:pt>
                <c:pt idx="6875">
                  <c:v>#N/A</c:v>
                </c:pt>
                <c:pt idx="6876">
                  <c:v>#N/A</c:v>
                </c:pt>
                <c:pt idx="6877">
                  <c:v>#N/A</c:v>
                </c:pt>
                <c:pt idx="6878">
                  <c:v>#N/A</c:v>
                </c:pt>
                <c:pt idx="6879">
                  <c:v>#N/A</c:v>
                </c:pt>
                <c:pt idx="6880">
                  <c:v>#N/A</c:v>
                </c:pt>
                <c:pt idx="6881">
                  <c:v>#N/A</c:v>
                </c:pt>
                <c:pt idx="6882">
                  <c:v>#N/A</c:v>
                </c:pt>
                <c:pt idx="6883">
                  <c:v>#N/A</c:v>
                </c:pt>
                <c:pt idx="6884">
                  <c:v>#N/A</c:v>
                </c:pt>
                <c:pt idx="6885">
                  <c:v>#N/A</c:v>
                </c:pt>
                <c:pt idx="6886">
                  <c:v>#N/A</c:v>
                </c:pt>
                <c:pt idx="6887">
                  <c:v>#N/A</c:v>
                </c:pt>
                <c:pt idx="6888">
                  <c:v>#N/A</c:v>
                </c:pt>
                <c:pt idx="6889">
                  <c:v>#N/A</c:v>
                </c:pt>
                <c:pt idx="6890">
                  <c:v>#N/A</c:v>
                </c:pt>
                <c:pt idx="6891">
                  <c:v>#N/A</c:v>
                </c:pt>
                <c:pt idx="6892">
                  <c:v>#N/A</c:v>
                </c:pt>
                <c:pt idx="6893">
                  <c:v>#N/A</c:v>
                </c:pt>
                <c:pt idx="6894">
                  <c:v>#N/A</c:v>
                </c:pt>
                <c:pt idx="6895">
                  <c:v>#N/A</c:v>
                </c:pt>
                <c:pt idx="6896">
                  <c:v>#N/A</c:v>
                </c:pt>
                <c:pt idx="6897">
                  <c:v>#N/A</c:v>
                </c:pt>
                <c:pt idx="6898">
                  <c:v>#N/A</c:v>
                </c:pt>
                <c:pt idx="6899">
                  <c:v>#N/A</c:v>
                </c:pt>
                <c:pt idx="6900">
                  <c:v>#N/A</c:v>
                </c:pt>
                <c:pt idx="6901">
                  <c:v>#N/A</c:v>
                </c:pt>
                <c:pt idx="6902">
                  <c:v>#N/A</c:v>
                </c:pt>
                <c:pt idx="6903">
                  <c:v>#N/A</c:v>
                </c:pt>
                <c:pt idx="6904">
                  <c:v>#N/A</c:v>
                </c:pt>
                <c:pt idx="6905">
                  <c:v>#N/A</c:v>
                </c:pt>
                <c:pt idx="6906">
                  <c:v>#N/A</c:v>
                </c:pt>
                <c:pt idx="6907">
                  <c:v>#N/A</c:v>
                </c:pt>
                <c:pt idx="6908">
                  <c:v>#N/A</c:v>
                </c:pt>
                <c:pt idx="6909">
                  <c:v>#N/A</c:v>
                </c:pt>
                <c:pt idx="6910">
                  <c:v>#N/A</c:v>
                </c:pt>
                <c:pt idx="6911">
                  <c:v>#N/A</c:v>
                </c:pt>
                <c:pt idx="6912">
                  <c:v>#N/A</c:v>
                </c:pt>
                <c:pt idx="6913">
                  <c:v>#N/A</c:v>
                </c:pt>
                <c:pt idx="6914">
                  <c:v>#N/A</c:v>
                </c:pt>
                <c:pt idx="6915">
                  <c:v>#N/A</c:v>
                </c:pt>
                <c:pt idx="6916">
                  <c:v>#N/A</c:v>
                </c:pt>
                <c:pt idx="6917">
                  <c:v>#N/A</c:v>
                </c:pt>
                <c:pt idx="6918">
                  <c:v>#N/A</c:v>
                </c:pt>
                <c:pt idx="6919">
                  <c:v>#N/A</c:v>
                </c:pt>
                <c:pt idx="6920">
                  <c:v>#N/A</c:v>
                </c:pt>
                <c:pt idx="6921">
                  <c:v>#N/A</c:v>
                </c:pt>
                <c:pt idx="6922">
                  <c:v>#N/A</c:v>
                </c:pt>
                <c:pt idx="6923">
                  <c:v>#N/A</c:v>
                </c:pt>
                <c:pt idx="6924">
                  <c:v>#N/A</c:v>
                </c:pt>
                <c:pt idx="6925">
                  <c:v>#N/A</c:v>
                </c:pt>
                <c:pt idx="6926">
                  <c:v>#N/A</c:v>
                </c:pt>
                <c:pt idx="6927">
                  <c:v>#N/A</c:v>
                </c:pt>
                <c:pt idx="6928">
                  <c:v>#N/A</c:v>
                </c:pt>
                <c:pt idx="6929">
                  <c:v>#N/A</c:v>
                </c:pt>
                <c:pt idx="6930">
                  <c:v>#N/A</c:v>
                </c:pt>
                <c:pt idx="6931">
                  <c:v>#N/A</c:v>
                </c:pt>
                <c:pt idx="6932">
                  <c:v>#N/A</c:v>
                </c:pt>
                <c:pt idx="6933">
                  <c:v>#N/A</c:v>
                </c:pt>
                <c:pt idx="6934">
                  <c:v>#N/A</c:v>
                </c:pt>
                <c:pt idx="6935">
                  <c:v>#N/A</c:v>
                </c:pt>
                <c:pt idx="6936">
                  <c:v>#N/A</c:v>
                </c:pt>
                <c:pt idx="6937">
                  <c:v>#N/A</c:v>
                </c:pt>
                <c:pt idx="6938">
                  <c:v>#N/A</c:v>
                </c:pt>
                <c:pt idx="6939">
                  <c:v>#N/A</c:v>
                </c:pt>
                <c:pt idx="6940">
                  <c:v>#N/A</c:v>
                </c:pt>
                <c:pt idx="6941">
                  <c:v>#N/A</c:v>
                </c:pt>
                <c:pt idx="6942">
                  <c:v>#N/A</c:v>
                </c:pt>
                <c:pt idx="6943">
                  <c:v>#N/A</c:v>
                </c:pt>
                <c:pt idx="6944">
                  <c:v>#N/A</c:v>
                </c:pt>
                <c:pt idx="6945">
                  <c:v>#N/A</c:v>
                </c:pt>
                <c:pt idx="6946">
                  <c:v>#N/A</c:v>
                </c:pt>
                <c:pt idx="6947">
                  <c:v>#N/A</c:v>
                </c:pt>
                <c:pt idx="6948">
                  <c:v>#N/A</c:v>
                </c:pt>
                <c:pt idx="6949">
                  <c:v>#N/A</c:v>
                </c:pt>
                <c:pt idx="6950">
                  <c:v>#N/A</c:v>
                </c:pt>
                <c:pt idx="6951">
                  <c:v>#N/A</c:v>
                </c:pt>
                <c:pt idx="6952">
                  <c:v>#N/A</c:v>
                </c:pt>
                <c:pt idx="6953">
                  <c:v>#N/A</c:v>
                </c:pt>
                <c:pt idx="6954">
                  <c:v>#N/A</c:v>
                </c:pt>
                <c:pt idx="6955">
                  <c:v>#N/A</c:v>
                </c:pt>
                <c:pt idx="6956">
                  <c:v>#N/A</c:v>
                </c:pt>
                <c:pt idx="6957">
                  <c:v>#N/A</c:v>
                </c:pt>
                <c:pt idx="6958">
                  <c:v>#N/A</c:v>
                </c:pt>
                <c:pt idx="6959">
                  <c:v>#N/A</c:v>
                </c:pt>
                <c:pt idx="6960">
                  <c:v>#N/A</c:v>
                </c:pt>
                <c:pt idx="6961">
                  <c:v>#N/A</c:v>
                </c:pt>
                <c:pt idx="6962">
                  <c:v>#N/A</c:v>
                </c:pt>
                <c:pt idx="6963">
                  <c:v>#N/A</c:v>
                </c:pt>
                <c:pt idx="6964">
                  <c:v>#N/A</c:v>
                </c:pt>
                <c:pt idx="6965">
                  <c:v>#N/A</c:v>
                </c:pt>
                <c:pt idx="6966">
                  <c:v>#N/A</c:v>
                </c:pt>
                <c:pt idx="6967">
                  <c:v>#N/A</c:v>
                </c:pt>
                <c:pt idx="6968">
                  <c:v>#N/A</c:v>
                </c:pt>
                <c:pt idx="6969">
                  <c:v>#N/A</c:v>
                </c:pt>
                <c:pt idx="6970">
                  <c:v>#N/A</c:v>
                </c:pt>
                <c:pt idx="6971">
                  <c:v>#N/A</c:v>
                </c:pt>
                <c:pt idx="6972">
                  <c:v>#N/A</c:v>
                </c:pt>
                <c:pt idx="6973">
                  <c:v>#N/A</c:v>
                </c:pt>
                <c:pt idx="6974">
                  <c:v>#N/A</c:v>
                </c:pt>
                <c:pt idx="6975">
                  <c:v>#N/A</c:v>
                </c:pt>
                <c:pt idx="6976">
                  <c:v>#N/A</c:v>
                </c:pt>
                <c:pt idx="6977">
                  <c:v>#N/A</c:v>
                </c:pt>
                <c:pt idx="6978">
                  <c:v>#N/A</c:v>
                </c:pt>
                <c:pt idx="6979">
                  <c:v>#N/A</c:v>
                </c:pt>
                <c:pt idx="6980">
                  <c:v>#N/A</c:v>
                </c:pt>
                <c:pt idx="6981">
                  <c:v>#N/A</c:v>
                </c:pt>
                <c:pt idx="6982">
                  <c:v>#N/A</c:v>
                </c:pt>
                <c:pt idx="6983">
                  <c:v>#N/A</c:v>
                </c:pt>
                <c:pt idx="6984">
                  <c:v>#N/A</c:v>
                </c:pt>
                <c:pt idx="6985">
                  <c:v>#N/A</c:v>
                </c:pt>
                <c:pt idx="6986">
                  <c:v>#N/A</c:v>
                </c:pt>
                <c:pt idx="6987">
                  <c:v>#N/A</c:v>
                </c:pt>
                <c:pt idx="6988">
                  <c:v>#N/A</c:v>
                </c:pt>
                <c:pt idx="6989">
                  <c:v>#N/A</c:v>
                </c:pt>
                <c:pt idx="6990">
                  <c:v>#N/A</c:v>
                </c:pt>
                <c:pt idx="6991">
                  <c:v>#N/A</c:v>
                </c:pt>
                <c:pt idx="6992">
                  <c:v>#N/A</c:v>
                </c:pt>
                <c:pt idx="6993">
                  <c:v>#N/A</c:v>
                </c:pt>
                <c:pt idx="6994">
                  <c:v>#N/A</c:v>
                </c:pt>
                <c:pt idx="6995">
                  <c:v>#N/A</c:v>
                </c:pt>
                <c:pt idx="6996">
                  <c:v>#N/A</c:v>
                </c:pt>
                <c:pt idx="6997">
                  <c:v>#N/A</c:v>
                </c:pt>
                <c:pt idx="6998">
                  <c:v>#N/A</c:v>
                </c:pt>
                <c:pt idx="6999">
                  <c:v>#N/A</c:v>
                </c:pt>
                <c:pt idx="7000">
                  <c:v>#N/A</c:v>
                </c:pt>
                <c:pt idx="7001">
                  <c:v>#N/A</c:v>
                </c:pt>
                <c:pt idx="7002">
                  <c:v>#N/A</c:v>
                </c:pt>
                <c:pt idx="7003">
                  <c:v>#N/A</c:v>
                </c:pt>
                <c:pt idx="7004">
                  <c:v>#N/A</c:v>
                </c:pt>
                <c:pt idx="7005">
                  <c:v>#N/A</c:v>
                </c:pt>
                <c:pt idx="7006">
                  <c:v>#N/A</c:v>
                </c:pt>
                <c:pt idx="7007">
                  <c:v>#N/A</c:v>
                </c:pt>
                <c:pt idx="7008">
                  <c:v>#N/A</c:v>
                </c:pt>
                <c:pt idx="7009">
                  <c:v>#N/A</c:v>
                </c:pt>
                <c:pt idx="7010">
                  <c:v>#N/A</c:v>
                </c:pt>
                <c:pt idx="7011">
                  <c:v>#N/A</c:v>
                </c:pt>
                <c:pt idx="7012">
                  <c:v>#N/A</c:v>
                </c:pt>
                <c:pt idx="7013">
                  <c:v>#N/A</c:v>
                </c:pt>
                <c:pt idx="7014">
                  <c:v>#N/A</c:v>
                </c:pt>
                <c:pt idx="7015">
                  <c:v>#N/A</c:v>
                </c:pt>
                <c:pt idx="7016">
                  <c:v>#N/A</c:v>
                </c:pt>
                <c:pt idx="7017">
                  <c:v>#N/A</c:v>
                </c:pt>
                <c:pt idx="7018">
                  <c:v>#N/A</c:v>
                </c:pt>
                <c:pt idx="7019">
                  <c:v>#N/A</c:v>
                </c:pt>
                <c:pt idx="7020">
                  <c:v>#N/A</c:v>
                </c:pt>
                <c:pt idx="7021">
                  <c:v>#N/A</c:v>
                </c:pt>
                <c:pt idx="7022">
                  <c:v>#N/A</c:v>
                </c:pt>
                <c:pt idx="7023">
                  <c:v>#N/A</c:v>
                </c:pt>
                <c:pt idx="7024">
                  <c:v>#N/A</c:v>
                </c:pt>
                <c:pt idx="7025">
                  <c:v>#N/A</c:v>
                </c:pt>
                <c:pt idx="7026">
                  <c:v>#N/A</c:v>
                </c:pt>
                <c:pt idx="7027">
                  <c:v>#N/A</c:v>
                </c:pt>
                <c:pt idx="7028">
                  <c:v>#N/A</c:v>
                </c:pt>
                <c:pt idx="7029">
                  <c:v>#N/A</c:v>
                </c:pt>
                <c:pt idx="7030">
                  <c:v>#N/A</c:v>
                </c:pt>
                <c:pt idx="7031">
                  <c:v>#N/A</c:v>
                </c:pt>
                <c:pt idx="7032">
                  <c:v>#N/A</c:v>
                </c:pt>
                <c:pt idx="7033">
                  <c:v>#N/A</c:v>
                </c:pt>
                <c:pt idx="7034">
                  <c:v>#N/A</c:v>
                </c:pt>
                <c:pt idx="7035">
                  <c:v>#N/A</c:v>
                </c:pt>
                <c:pt idx="7036">
                  <c:v>#N/A</c:v>
                </c:pt>
                <c:pt idx="7037">
                  <c:v>#N/A</c:v>
                </c:pt>
                <c:pt idx="7038">
                  <c:v>#N/A</c:v>
                </c:pt>
                <c:pt idx="7039">
                  <c:v>#N/A</c:v>
                </c:pt>
                <c:pt idx="7040">
                  <c:v>#N/A</c:v>
                </c:pt>
                <c:pt idx="7041">
                  <c:v>#N/A</c:v>
                </c:pt>
                <c:pt idx="7042">
                  <c:v>#N/A</c:v>
                </c:pt>
                <c:pt idx="7043">
                  <c:v>#N/A</c:v>
                </c:pt>
                <c:pt idx="7044">
                  <c:v>#N/A</c:v>
                </c:pt>
                <c:pt idx="7045">
                  <c:v>#N/A</c:v>
                </c:pt>
                <c:pt idx="7046">
                  <c:v>#N/A</c:v>
                </c:pt>
                <c:pt idx="7047">
                  <c:v>#N/A</c:v>
                </c:pt>
                <c:pt idx="7048">
                  <c:v>#N/A</c:v>
                </c:pt>
                <c:pt idx="7049">
                  <c:v>#N/A</c:v>
                </c:pt>
                <c:pt idx="7050">
                  <c:v>#N/A</c:v>
                </c:pt>
                <c:pt idx="7051">
                  <c:v>#N/A</c:v>
                </c:pt>
                <c:pt idx="7052">
                  <c:v>#N/A</c:v>
                </c:pt>
                <c:pt idx="7053">
                  <c:v>#N/A</c:v>
                </c:pt>
                <c:pt idx="7054">
                  <c:v>#N/A</c:v>
                </c:pt>
                <c:pt idx="7055">
                  <c:v>#N/A</c:v>
                </c:pt>
                <c:pt idx="7056">
                  <c:v>#N/A</c:v>
                </c:pt>
                <c:pt idx="7057">
                  <c:v>#N/A</c:v>
                </c:pt>
                <c:pt idx="7058">
                  <c:v>#N/A</c:v>
                </c:pt>
                <c:pt idx="7059">
                  <c:v>#N/A</c:v>
                </c:pt>
                <c:pt idx="7060">
                  <c:v>#N/A</c:v>
                </c:pt>
                <c:pt idx="7061">
                  <c:v>#N/A</c:v>
                </c:pt>
                <c:pt idx="7062">
                  <c:v>#N/A</c:v>
                </c:pt>
                <c:pt idx="7063">
                  <c:v>#N/A</c:v>
                </c:pt>
                <c:pt idx="7064">
                  <c:v>#N/A</c:v>
                </c:pt>
                <c:pt idx="7065">
                  <c:v>#N/A</c:v>
                </c:pt>
                <c:pt idx="7066">
                  <c:v>#N/A</c:v>
                </c:pt>
                <c:pt idx="7067">
                  <c:v>#N/A</c:v>
                </c:pt>
                <c:pt idx="7068">
                  <c:v>#N/A</c:v>
                </c:pt>
                <c:pt idx="7069">
                  <c:v>#N/A</c:v>
                </c:pt>
                <c:pt idx="7070">
                  <c:v>#N/A</c:v>
                </c:pt>
                <c:pt idx="7071">
                  <c:v>#N/A</c:v>
                </c:pt>
                <c:pt idx="7072">
                  <c:v>#N/A</c:v>
                </c:pt>
                <c:pt idx="7073">
                  <c:v>#N/A</c:v>
                </c:pt>
                <c:pt idx="7074">
                  <c:v>#N/A</c:v>
                </c:pt>
                <c:pt idx="7075">
                  <c:v>#N/A</c:v>
                </c:pt>
                <c:pt idx="7076">
                  <c:v>#N/A</c:v>
                </c:pt>
                <c:pt idx="7077">
                  <c:v>#N/A</c:v>
                </c:pt>
                <c:pt idx="7078">
                  <c:v>#N/A</c:v>
                </c:pt>
                <c:pt idx="7079">
                  <c:v>#N/A</c:v>
                </c:pt>
                <c:pt idx="7080">
                  <c:v>#N/A</c:v>
                </c:pt>
                <c:pt idx="7081">
                  <c:v>#N/A</c:v>
                </c:pt>
                <c:pt idx="7082">
                  <c:v>#N/A</c:v>
                </c:pt>
                <c:pt idx="7083">
                  <c:v>#N/A</c:v>
                </c:pt>
                <c:pt idx="7084">
                  <c:v>#N/A</c:v>
                </c:pt>
                <c:pt idx="7085">
                  <c:v>#N/A</c:v>
                </c:pt>
                <c:pt idx="7086">
                  <c:v>#N/A</c:v>
                </c:pt>
                <c:pt idx="7087">
                  <c:v>#N/A</c:v>
                </c:pt>
                <c:pt idx="7088">
                  <c:v>#N/A</c:v>
                </c:pt>
                <c:pt idx="7089">
                  <c:v>#N/A</c:v>
                </c:pt>
                <c:pt idx="7090">
                  <c:v>#N/A</c:v>
                </c:pt>
                <c:pt idx="7091">
                  <c:v>#N/A</c:v>
                </c:pt>
                <c:pt idx="7092">
                  <c:v>#N/A</c:v>
                </c:pt>
                <c:pt idx="7093">
                  <c:v>#N/A</c:v>
                </c:pt>
                <c:pt idx="7094">
                  <c:v>#N/A</c:v>
                </c:pt>
                <c:pt idx="7095">
                  <c:v>#N/A</c:v>
                </c:pt>
                <c:pt idx="7096">
                  <c:v>#N/A</c:v>
                </c:pt>
                <c:pt idx="7097">
                  <c:v>#N/A</c:v>
                </c:pt>
                <c:pt idx="7098">
                  <c:v>#N/A</c:v>
                </c:pt>
                <c:pt idx="7099">
                  <c:v>#N/A</c:v>
                </c:pt>
                <c:pt idx="7100">
                  <c:v>#N/A</c:v>
                </c:pt>
                <c:pt idx="7101">
                  <c:v>#N/A</c:v>
                </c:pt>
                <c:pt idx="7102">
                  <c:v>#N/A</c:v>
                </c:pt>
                <c:pt idx="7103">
                  <c:v>#N/A</c:v>
                </c:pt>
                <c:pt idx="7104">
                  <c:v>#N/A</c:v>
                </c:pt>
                <c:pt idx="7105">
                  <c:v>#N/A</c:v>
                </c:pt>
                <c:pt idx="7106">
                  <c:v>#N/A</c:v>
                </c:pt>
                <c:pt idx="7107">
                  <c:v>#N/A</c:v>
                </c:pt>
                <c:pt idx="7108">
                  <c:v>#N/A</c:v>
                </c:pt>
                <c:pt idx="7109">
                  <c:v>#N/A</c:v>
                </c:pt>
                <c:pt idx="7110">
                  <c:v>#N/A</c:v>
                </c:pt>
                <c:pt idx="7111">
                  <c:v>#N/A</c:v>
                </c:pt>
                <c:pt idx="7112">
                  <c:v>#N/A</c:v>
                </c:pt>
                <c:pt idx="7113">
                  <c:v>#N/A</c:v>
                </c:pt>
                <c:pt idx="7114">
                  <c:v>#N/A</c:v>
                </c:pt>
                <c:pt idx="7115">
                  <c:v>#N/A</c:v>
                </c:pt>
                <c:pt idx="7116">
                  <c:v>#N/A</c:v>
                </c:pt>
                <c:pt idx="7117">
                  <c:v>#N/A</c:v>
                </c:pt>
                <c:pt idx="7118">
                  <c:v>#N/A</c:v>
                </c:pt>
                <c:pt idx="7119">
                  <c:v>#N/A</c:v>
                </c:pt>
                <c:pt idx="7120">
                  <c:v>#N/A</c:v>
                </c:pt>
                <c:pt idx="7121">
                  <c:v>#N/A</c:v>
                </c:pt>
                <c:pt idx="7122">
                  <c:v>#N/A</c:v>
                </c:pt>
                <c:pt idx="7123">
                  <c:v>#N/A</c:v>
                </c:pt>
                <c:pt idx="7124">
                  <c:v>#N/A</c:v>
                </c:pt>
                <c:pt idx="7125">
                  <c:v>#N/A</c:v>
                </c:pt>
                <c:pt idx="7126">
                  <c:v>#N/A</c:v>
                </c:pt>
                <c:pt idx="7127">
                  <c:v>#N/A</c:v>
                </c:pt>
                <c:pt idx="7128">
                  <c:v>#N/A</c:v>
                </c:pt>
                <c:pt idx="7129">
                  <c:v>#N/A</c:v>
                </c:pt>
                <c:pt idx="7130">
                  <c:v>#N/A</c:v>
                </c:pt>
                <c:pt idx="7131">
                  <c:v>#N/A</c:v>
                </c:pt>
                <c:pt idx="7132">
                  <c:v>#N/A</c:v>
                </c:pt>
                <c:pt idx="7133">
                  <c:v>#N/A</c:v>
                </c:pt>
                <c:pt idx="7134">
                  <c:v>#N/A</c:v>
                </c:pt>
                <c:pt idx="7135">
                  <c:v>#N/A</c:v>
                </c:pt>
                <c:pt idx="7136">
                  <c:v>#N/A</c:v>
                </c:pt>
                <c:pt idx="7137">
                  <c:v>#N/A</c:v>
                </c:pt>
                <c:pt idx="7138">
                  <c:v>#N/A</c:v>
                </c:pt>
                <c:pt idx="7139">
                  <c:v>#N/A</c:v>
                </c:pt>
                <c:pt idx="7140">
                  <c:v>#N/A</c:v>
                </c:pt>
                <c:pt idx="7141">
                  <c:v>#N/A</c:v>
                </c:pt>
                <c:pt idx="7142">
                  <c:v>#N/A</c:v>
                </c:pt>
                <c:pt idx="7143">
                  <c:v>#N/A</c:v>
                </c:pt>
                <c:pt idx="7144">
                  <c:v>#N/A</c:v>
                </c:pt>
                <c:pt idx="7145">
                  <c:v>#N/A</c:v>
                </c:pt>
                <c:pt idx="7146">
                  <c:v>#N/A</c:v>
                </c:pt>
                <c:pt idx="7147">
                  <c:v>#N/A</c:v>
                </c:pt>
                <c:pt idx="7148">
                  <c:v>#N/A</c:v>
                </c:pt>
                <c:pt idx="7149">
                  <c:v>#N/A</c:v>
                </c:pt>
                <c:pt idx="7150">
                  <c:v>#N/A</c:v>
                </c:pt>
                <c:pt idx="7151">
                  <c:v>#N/A</c:v>
                </c:pt>
                <c:pt idx="7152">
                  <c:v>#N/A</c:v>
                </c:pt>
                <c:pt idx="7153">
                  <c:v>#N/A</c:v>
                </c:pt>
                <c:pt idx="7154">
                  <c:v>#N/A</c:v>
                </c:pt>
                <c:pt idx="7155">
                  <c:v>#N/A</c:v>
                </c:pt>
                <c:pt idx="7156">
                  <c:v>#N/A</c:v>
                </c:pt>
                <c:pt idx="7157">
                  <c:v>#N/A</c:v>
                </c:pt>
                <c:pt idx="7158">
                  <c:v>#N/A</c:v>
                </c:pt>
                <c:pt idx="7159">
                  <c:v>#N/A</c:v>
                </c:pt>
                <c:pt idx="7160">
                  <c:v>#N/A</c:v>
                </c:pt>
                <c:pt idx="7161">
                  <c:v>#N/A</c:v>
                </c:pt>
                <c:pt idx="7162">
                  <c:v>#N/A</c:v>
                </c:pt>
                <c:pt idx="7163">
                  <c:v>#N/A</c:v>
                </c:pt>
                <c:pt idx="7164">
                  <c:v>#N/A</c:v>
                </c:pt>
                <c:pt idx="7165">
                  <c:v>#N/A</c:v>
                </c:pt>
                <c:pt idx="7166">
                  <c:v>#N/A</c:v>
                </c:pt>
                <c:pt idx="7167">
                  <c:v>#N/A</c:v>
                </c:pt>
                <c:pt idx="7168">
                  <c:v>#N/A</c:v>
                </c:pt>
                <c:pt idx="7169">
                  <c:v>#N/A</c:v>
                </c:pt>
                <c:pt idx="7170">
                  <c:v>#N/A</c:v>
                </c:pt>
                <c:pt idx="7171">
                  <c:v>#N/A</c:v>
                </c:pt>
                <c:pt idx="7172">
                  <c:v>#N/A</c:v>
                </c:pt>
                <c:pt idx="7173">
                  <c:v>#N/A</c:v>
                </c:pt>
                <c:pt idx="7174">
                  <c:v>#N/A</c:v>
                </c:pt>
                <c:pt idx="7175">
                  <c:v>#N/A</c:v>
                </c:pt>
                <c:pt idx="7176">
                  <c:v>#N/A</c:v>
                </c:pt>
                <c:pt idx="7177">
                  <c:v>#N/A</c:v>
                </c:pt>
                <c:pt idx="7178">
                  <c:v>#N/A</c:v>
                </c:pt>
                <c:pt idx="7179">
                  <c:v>#N/A</c:v>
                </c:pt>
                <c:pt idx="7180">
                  <c:v>#N/A</c:v>
                </c:pt>
                <c:pt idx="7181">
                  <c:v>#N/A</c:v>
                </c:pt>
                <c:pt idx="7182">
                  <c:v>#N/A</c:v>
                </c:pt>
                <c:pt idx="7183">
                  <c:v>#N/A</c:v>
                </c:pt>
                <c:pt idx="7184">
                  <c:v>#N/A</c:v>
                </c:pt>
                <c:pt idx="7185">
                  <c:v>#N/A</c:v>
                </c:pt>
                <c:pt idx="7186">
                  <c:v>#N/A</c:v>
                </c:pt>
                <c:pt idx="7187">
                  <c:v>#N/A</c:v>
                </c:pt>
                <c:pt idx="7188">
                  <c:v>#N/A</c:v>
                </c:pt>
                <c:pt idx="7189">
                  <c:v>#N/A</c:v>
                </c:pt>
                <c:pt idx="7190">
                  <c:v>#N/A</c:v>
                </c:pt>
                <c:pt idx="7191">
                  <c:v>#N/A</c:v>
                </c:pt>
                <c:pt idx="7192">
                  <c:v>#N/A</c:v>
                </c:pt>
                <c:pt idx="7193">
                  <c:v>#N/A</c:v>
                </c:pt>
                <c:pt idx="7194">
                  <c:v>#N/A</c:v>
                </c:pt>
                <c:pt idx="7195">
                  <c:v>#N/A</c:v>
                </c:pt>
                <c:pt idx="7196">
                  <c:v>#N/A</c:v>
                </c:pt>
                <c:pt idx="7197">
                  <c:v>#N/A</c:v>
                </c:pt>
                <c:pt idx="7198">
                  <c:v>#N/A</c:v>
                </c:pt>
                <c:pt idx="7199">
                  <c:v>#N/A</c:v>
                </c:pt>
                <c:pt idx="7200">
                  <c:v>#N/A</c:v>
                </c:pt>
                <c:pt idx="7201">
                  <c:v>#N/A</c:v>
                </c:pt>
                <c:pt idx="7202">
                  <c:v>#N/A</c:v>
                </c:pt>
                <c:pt idx="7203">
                  <c:v>#N/A</c:v>
                </c:pt>
                <c:pt idx="7204">
                  <c:v>#N/A</c:v>
                </c:pt>
                <c:pt idx="7205">
                  <c:v>#N/A</c:v>
                </c:pt>
                <c:pt idx="7206">
                  <c:v>#N/A</c:v>
                </c:pt>
                <c:pt idx="7207">
                  <c:v>#N/A</c:v>
                </c:pt>
                <c:pt idx="7208">
                  <c:v>#N/A</c:v>
                </c:pt>
                <c:pt idx="7209">
                  <c:v>#N/A</c:v>
                </c:pt>
                <c:pt idx="7210">
                  <c:v>#N/A</c:v>
                </c:pt>
                <c:pt idx="7211">
                  <c:v>#N/A</c:v>
                </c:pt>
                <c:pt idx="7212">
                  <c:v>#N/A</c:v>
                </c:pt>
                <c:pt idx="7213">
                  <c:v>#N/A</c:v>
                </c:pt>
                <c:pt idx="7214">
                  <c:v>#N/A</c:v>
                </c:pt>
                <c:pt idx="7215">
                  <c:v>#N/A</c:v>
                </c:pt>
                <c:pt idx="7216">
                  <c:v>#N/A</c:v>
                </c:pt>
                <c:pt idx="7217">
                  <c:v>#N/A</c:v>
                </c:pt>
                <c:pt idx="7218">
                  <c:v>#N/A</c:v>
                </c:pt>
                <c:pt idx="7219">
                  <c:v>#N/A</c:v>
                </c:pt>
                <c:pt idx="7220">
                  <c:v>#N/A</c:v>
                </c:pt>
                <c:pt idx="7221">
                  <c:v>#N/A</c:v>
                </c:pt>
                <c:pt idx="7222">
                  <c:v>#N/A</c:v>
                </c:pt>
                <c:pt idx="7223">
                  <c:v>#N/A</c:v>
                </c:pt>
                <c:pt idx="7224">
                  <c:v>#N/A</c:v>
                </c:pt>
                <c:pt idx="7225">
                  <c:v>#N/A</c:v>
                </c:pt>
                <c:pt idx="7226">
                  <c:v>#N/A</c:v>
                </c:pt>
                <c:pt idx="7227">
                  <c:v>#N/A</c:v>
                </c:pt>
                <c:pt idx="7228">
                  <c:v>#N/A</c:v>
                </c:pt>
                <c:pt idx="7229">
                  <c:v>#N/A</c:v>
                </c:pt>
                <c:pt idx="7230">
                  <c:v>#N/A</c:v>
                </c:pt>
                <c:pt idx="7231">
                  <c:v>#N/A</c:v>
                </c:pt>
                <c:pt idx="7232">
                  <c:v>#N/A</c:v>
                </c:pt>
                <c:pt idx="7233">
                  <c:v>#N/A</c:v>
                </c:pt>
                <c:pt idx="7234">
                  <c:v>#N/A</c:v>
                </c:pt>
                <c:pt idx="7235">
                  <c:v>#N/A</c:v>
                </c:pt>
                <c:pt idx="7236">
                  <c:v>#N/A</c:v>
                </c:pt>
                <c:pt idx="7237">
                  <c:v>#N/A</c:v>
                </c:pt>
                <c:pt idx="7238">
                  <c:v>#N/A</c:v>
                </c:pt>
                <c:pt idx="7239">
                  <c:v>#N/A</c:v>
                </c:pt>
                <c:pt idx="7240">
                  <c:v>#N/A</c:v>
                </c:pt>
                <c:pt idx="7241">
                  <c:v>#N/A</c:v>
                </c:pt>
                <c:pt idx="7242">
                  <c:v>#N/A</c:v>
                </c:pt>
                <c:pt idx="7243">
                  <c:v>#N/A</c:v>
                </c:pt>
                <c:pt idx="7244">
                  <c:v>#N/A</c:v>
                </c:pt>
                <c:pt idx="7245">
                  <c:v>#N/A</c:v>
                </c:pt>
                <c:pt idx="7246">
                  <c:v>#N/A</c:v>
                </c:pt>
                <c:pt idx="7247">
                  <c:v>#N/A</c:v>
                </c:pt>
                <c:pt idx="7248">
                  <c:v>#N/A</c:v>
                </c:pt>
                <c:pt idx="7249">
                  <c:v>#N/A</c:v>
                </c:pt>
                <c:pt idx="7250">
                  <c:v>#N/A</c:v>
                </c:pt>
                <c:pt idx="7251">
                  <c:v>#N/A</c:v>
                </c:pt>
                <c:pt idx="7252">
                  <c:v>#N/A</c:v>
                </c:pt>
                <c:pt idx="7253">
                  <c:v>#N/A</c:v>
                </c:pt>
                <c:pt idx="7254">
                  <c:v>#N/A</c:v>
                </c:pt>
                <c:pt idx="7255">
                  <c:v>#N/A</c:v>
                </c:pt>
                <c:pt idx="7256">
                  <c:v>#N/A</c:v>
                </c:pt>
                <c:pt idx="7257">
                  <c:v>#N/A</c:v>
                </c:pt>
                <c:pt idx="7258">
                  <c:v>#N/A</c:v>
                </c:pt>
                <c:pt idx="7259">
                  <c:v>#N/A</c:v>
                </c:pt>
                <c:pt idx="7260">
                  <c:v>#N/A</c:v>
                </c:pt>
                <c:pt idx="7261">
                  <c:v>#N/A</c:v>
                </c:pt>
                <c:pt idx="7262">
                  <c:v>#N/A</c:v>
                </c:pt>
                <c:pt idx="7263">
                  <c:v>#N/A</c:v>
                </c:pt>
                <c:pt idx="7264">
                  <c:v>#N/A</c:v>
                </c:pt>
                <c:pt idx="7265">
                  <c:v>#N/A</c:v>
                </c:pt>
                <c:pt idx="7266">
                  <c:v>#N/A</c:v>
                </c:pt>
                <c:pt idx="7267">
                  <c:v>#N/A</c:v>
                </c:pt>
                <c:pt idx="7268">
                  <c:v>#N/A</c:v>
                </c:pt>
                <c:pt idx="7269">
                  <c:v>#N/A</c:v>
                </c:pt>
                <c:pt idx="7270">
                  <c:v>#N/A</c:v>
                </c:pt>
                <c:pt idx="7271">
                  <c:v>#N/A</c:v>
                </c:pt>
                <c:pt idx="7272">
                  <c:v>#N/A</c:v>
                </c:pt>
                <c:pt idx="7273">
                  <c:v>#N/A</c:v>
                </c:pt>
                <c:pt idx="7274">
                  <c:v>#N/A</c:v>
                </c:pt>
                <c:pt idx="7275">
                  <c:v>#N/A</c:v>
                </c:pt>
                <c:pt idx="7276">
                  <c:v>#N/A</c:v>
                </c:pt>
                <c:pt idx="7277">
                  <c:v>#N/A</c:v>
                </c:pt>
                <c:pt idx="7278">
                  <c:v>#N/A</c:v>
                </c:pt>
                <c:pt idx="7279">
                  <c:v>#N/A</c:v>
                </c:pt>
                <c:pt idx="7280">
                  <c:v>#N/A</c:v>
                </c:pt>
                <c:pt idx="7281">
                  <c:v>#N/A</c:v>
                </c:pt>
                <c:pt idx="7282">
                  <c:v>#N/A</c:v>
                </c:pt>
                <c:pt idx="7283">
                  <c:v>#N/A</c:v>
                </c:pt>
                <c:pt idx="7284">
                  <c:v>#N/A</c:v>
                </c:pt>
                <c:pt idx="7285">
                  <c:v>#N/A</c:v>
                </c:pt>
                <c:pt idx="7286">
                  <c:v>#N/A</c:v>
                </c:pt>
                <c:pt idx="7287">
                  <c:v>#N/A</c:v>
                </c:pt>
                <c:pt idx="7288">
                  <c:v>#N/A</c:v>
                </c:pt>
                <c:pt idx="7289">
                  <c:v>#N/A</c:v>
                </c:pt>
                <c:pt idx="7290">
                  <c:v>#N/A</c:v>
                </c:pt>
                <c:pt idx="7291">
                  <c:v>#N/A</c:v>
                </c:pt>
                <c:pt idx="7292">
                  <c:v>#N/A</c:v>
                </c:pt>
                <c:pt idx="7293">
                  <c:v>#N/A</c:v>
                </c:pt>
                <c:pt idx="7294">
                  <c:v>#N/A</c:v>
                </c:pt>
                <c:pt idx="7295">
                  <c:v>#N/A</c:v>
                </c:pt>
                <c:pt idx="7296">
                  <c:v>#N/A</c:v>
                </c:pt>
                <c:pt idx="7297">
                  <c:v>#N/A</c:v>
                </c:pt>
                <c:pt idx="7298">
                  <c:v>#N/A</c:v>
                </c:pt>
                <c:pt idx="7299">
                  <c:v>#N/A</c:v>
                </c:pt>
                <c:pt idx="7300">
                  <c:v>#N/A</c:v>
                </c:pt>
                <c:pt idx="7301">
                  <c:v>#N/A</c:v>
                </c:pt>
                <c:pt idx="7302">
                  <c:v>#N/A</c:v>
                </c:pt>
                <c:pt idx="7303">
                  <c:v>#N/A</c:v>
                </c:pt>
                <c:pt idx="7304">
                  <c:v>#N/A</c:v>
                </c:pt>
                <c:pt idx="7305">
                  <c:v>#N/A</c:v>
                </c:pt>
                <c:pt idx="7306">
                  <c:v>#N/A</c:v>
                </c:pt>
                <c:pt idx="7307">
                  <c:v>#N/A</c:v>
                </c:pt>
                <c:pt idx="7308">
                  <c:v>#N/A</c:v>
                </c:pt>
                <c:pt idx="7309">
                  <c:v>#N/A</c:v>
                </c:pt>
                <c:pt idx="7310">
                  <c:v>#N/A</c:v>
                </c:pt>
                <c:pt idx="7311">
                  <c:v>#N/A</c:v>
                </c:pt>
                <c:pt idx="7312">
                  <c:v>#N/A</c:v>
                </c:pt>
                <c:pt idx="7313">
                  <c:v>#N/A</c:v>
                </c:pt>
                <c:pt idx="7314">
                  <c:v>#N/A</c:v>
                </c:pt>
                <c:pt idx="7315">
                  <c:v>#N/A</c:v>
                </c:pt>
                <c:pt idx="7316">
                  <c:v>#N/A</c:v>
                </c:pt>
                <c:pt idx="7317">
                  <c:v>#N/A</c:v>
                </c:pt>
                <c:pt idx="7318">
                  <c:v>#N/A</c:v>
                </c:pt>
                <c:pt idx="7319">
                  <c:v>#N/A</c:v>
                </c:pt>
                <c:pt idx="7320">
                  <c:v>#N/A</c:v>
                </c:pt>
                <c:pt idx="7321">
                  <c:v>#N/A</c:v>
                </c:pt>
                <c:pt idx="7322">
                  <c:v>#N/A</c:v>
                </c:pt>
                <c:pt idx="7323">
                  <c:v>#N/A</c:v>
                </c:pt>
                <c:pt idx="7324">
                  <c:v>#N/A</c:v>
                </c:pt>
                <c:pt idx="7325">
                  <c:v>#N/A</c:v>
                </c:pt>
                <c:pt idx="7326">
                  <c:v>#N/A</c:v>
                </c:pt>
                <c:pt idx="7327">
                  <c:v>#N/A</c:v>
                </c:pt>
                <c:pt idx="7328">
                  <c:v>#N/A</c:v>
                </c:pt>
                <c:pt idx="7329">
                  <c:v>#N/A</c:v>
                </c:pt>
                <c:pt idx="7330">
                  <c:v>#N/A</c:v>
                </c:pt>
                <c:pt idx="7331">
                  <c:v>#N/A</c:v>
                </c:pt>
                <c:pt idx="7332">
                  <c:v>#N/A</c:v>
                </c:pt>
                <c:pt idx="7333">
                  <c:v>#N/A</c:v>
                </c:pt>
                <c:pt idx="7334">
                  <c:v>#N/A</c:v>
                </c:pt>
                <c:pt idx="7335">
                  <c:v>#N/A</c:v>
                </c:pt>
                <c:pt idx="7336">
                  <c:v>#N/A</c:v>
                </c:pt>
                <c:pt idx="7337">
                  <c:v>#N/A</c:v>
                </c:pt>
                <c:pt idx="7338">
                  <c:v>#N/A</c:v>
                </c:pt>
                <c:pt idx="7339">
                  <c:v>#N/A</c:v>
                </c:pt>
                <c:pt idx="7340">
                  <c:v>#N/A</c:v>
                </c:pt>
                <c:pt idx="7341">
                  <c:v>#N/A</c:v>
                </c:pt>
                <c:pt idx="7342">
                  <c:v>#N/A</c:v>
                </c:pt>
                <c:pt idx="7343">
                  <c:v>#N/A</c:v>
                </c:pt>
                <c:pt idx="7344">
                  <c:v>#N/A</c:v>
                </c:pt>
                <c:pt idx="7345">
                  <c:v>#N/A</c:v>
                </c:pt>
                <c:pt idx="7346">
                  <c:v>#N/A</c:v>
                </c:pt>
                <c:pt idx="7347">
                  <c:v>#N/A</c:v>
                </c:pt>
                <c:pt idx="7348">
                  <c:v>#N/A</c:v>
                </c:pt>
                <c:pt idx="7349">
                  <c:v>#N/A</c:v>
                </c:pt>
                <c:pt idx="7350">
                  <c:v>#N/A</c:v>
                </c:pt>
                <c:pt idx="7351">
                  <c:v>#N/A</c:v>
                </c:pt>
                <c:pt idx="7352">
                  <c:v>#N/A</c:v>
                </c:pt>
                <c:pt idx="7353">
                  <c:v>#N/A</c:v>
                </c:pt>
                <c:pt idx="7354">
                  <c:v>#N/A</c:v>
                </c:pt>
                <c:pt idx="7355">
                  <c:v>#N/A</c:v>
                </c:pt>
                <c:pt idx="7356">
                  <c:v>#N/A</c:v>
                </c:pt>
                <c:pt idx="7357">
                  <c:v>#N/A</c:v>
                </c:pt>
                <c:pt idx="7358">
                  <c:v>#N/A</c:v>
                </c:pt>
                <c:pt idx="7359">
                  <c:v>#N/A</c:v>
                </c:pt>
                <c:pt idx="7360">
                  <c:v>#N/A</c:v>
                </c:pt>
                <c:pt idx="7361">
                  <c:v>#N/A</c:v>
                </c:pt>
                <c:pt idx="7362">
                  <c:v>#N/A</c:v>
                </c:pt>
                <c:pt idx="7363">
                  <c:v>#N/A</c:v>
                </c:pt>
                <c:pt idx="7364">
                  <c:v>#N/A</c:v>
                </c:pt>
                <c:pt idx="7365">
                  <c:v>#N/A</c:v>
                </c:pt>
                <c:pt idx="7366">
                  <c:v>#N/A</c:v>
                </c:pt>
                <c:pt idx="7367">
                  <c:v>#N/A</c:v>
                </c:pt>
                <c:pt idx="7368">
                  <c:v>#N/A</c:v>
                </c:pt>
                <c:pt idx="7369">
                  <c:v>#N/A</c:v>
                </c:pt>
                <c:pt idx="7370">
                  <c:v>#N/A</c:v>
                </c:pt>
                <c:pt idx="7371">
                  <c:v>#N/A</c:v>
                </c:pt>
                <c:pt idx="7372">
                  <c:v>#N/A</c:v>
                </c:pt>
                <c:pt idx="7373">
                  <c:v>#N/A</c:v>
                </c:pt>
                <c:pt idx="7374">
                  <c:v>#N/A</c:v>
                </c:pt>
                <c:pt idx="7375">
                  <c:v>#N/A</c:v>
                </c:pt>
                <c:pt idx="7376">
                  <c:v>#N/A</c:v>
                </c:pt>
                <c:pt idx="7377">
                  <c:v>#N/A</c:v>
                </c:pt>
                <c:pt idx="7378">
                  <c:v>#N/A</c:v>
                </c:pt>
                <c:pt idx="7379">
                  <c:v>#N/A</c:v>
                </c:pt>
                <c:pt idx="7380">
                  <c:v>#N/A</c:v>
                </c:pt>
                <c:pt idx="7381">
                  <c:v>#N/A</c:v>
                </c:pt>
                <c:pt idx="7382">
                  <c:v>#N/A</c:v>
                </c:pt>
                <c:pt idx="7383">
                  <c:v>#N/A</c:v>
                </c:pt>
                <c:pt idx="7384">
                  <c:v>#N/A</c:v>
                </c:pt>
                <c:pt idx="7385">
                  <c:v>#N/A</c:v>
                </c:pt>
                <c:pt idx="7386">
                  <c:v>#N/A</c:v>
                </c:pt>
                <c:pt idx="7387">
                  <c:v>#N/A</c:v>
                </c:pt>
                <c:pt idx="7388">
                  <c:v>#N/A</c:v>
                </c:pt>
                <c:pt idx="7389">
                  <c:v>#N/A</c:v>
                </c:pt>
                <c:pt idx="7390">
                  <c:v>#N/A</c:v>
                </c:pt>
                <c:pt idx="7391">
                  <c:v>#N/A</c:v>
                </c:pt>
                <c:pt idx="7392">
                  <c:v>#N/A</c:v>
                </c:pt>
                <c:pt idx="7393">
                  <c:v>#N/A</c:v>
                </c:pt>
                <c:pt idx="7394">
                  <c:v>#N/A</c:v>
                </c:pt>
                <c:pt idx="7395">
                  <c:v>#N/A</c:v>
                </c:pt>
                <c:pt idx="7396">
                  <c:v>#N/A</c:v>
                </c:pt>
                <c:pt idx="7397">
                  <c:v>#N/A</c:v>
                </c:pt>
                <c:pt idx="7398">
                  <c:v>#N/A</c:v>
                </c:pt>
                <c:pt idx="7399">
                  <c:v>#N/A</c:v>
                </c:pt>
                <c:pt idx="7400">
                  <c:v>#N/A</c:v>
                </c:pt>
                <c:pt idx="7401">
                  <c:v>#N/A</c:v>
                </c:pt>
                <c:pt idx="7402">
                  <c:v>#N/A</c:v>
                </c:pt>
                <c:pt idx="7403">
                  <c:v>#N/A</c:v>
                </c:pt>
                <c:pt idx="7404">
                  <c:v>#N/A</c:v>
                </c:pt>
                <c:pt idx="7405">
                  <c:v>#N/A</c:v>
                </c:pt>
                <c:pt idx="7406">
                  <c:v>#N/A</c:v>
                </c:pt>
                <c:pt idx="7407">
                  <c:v>#N/A</c:v>
                </c:pt>
                <c:pt idx="7408">
                  <c:v>#N/A</c:v>
                </c:pt>
                <c:pt idx="7409">
                  <c:v>#N/A</c:v>
                </c:pt>
                <c:pt idx="7410">
                  <c:v>#N/A</c:v>
                </c:pt>
                <c:pt idx="7411">
                  <c:v>#N/A</c:v>
                </c:pt>
                <c:pt idx="7412">
                  <c:v>#N/A</c:v>
                </c:pt>
                <c:pt idx="7413">
                  <c:v>#N/A</c:v>
                </c:pt>
                <c:pt idx="7414">
                  <c:v>#N/A</c:v>
                </c:pt>
                <c:pt idx="7415">
                  <c:v>#N/A</c:v>
                </c:pt>
                <c:pt idx="7416">
                  <c:v>#N/A</c:v>
                </c:pt>
                <c:pt idx="7417">
                  <c:v>#N/A</c:v>
                </c:pt>
                <c:pt idx="7418">
                  <c:v>#N/A</c:v>
                </c:pt>
                <c:pt idx="7419">
                  <c:v>#N/A</c:v>
                </c:pt>
                <c:pt idx="7420">
                  <c:v>#N/A</c:v>
                </c:pt>
                <c:pt idx="7421">
                  <c:v>#N/A</c:v>
                </c:pt>
                <c:pt idx="7422">
                  <c:v>#N/A</c:v>
                </c:pt>
                <c:pt idx="7423">
                  <c:v>#N/A</c:v>
                </c:pt>
                <c:pt idx="7424">
                  <c:v>#N/A</c:v>
                </c:pt>
                <c:pt idx="7425">
                  <c:v>#N/A</c:v>
                </c:pt>
                <c:pt idx="7426">
                  <c:v>#N/A</c:v>
                </c:pt>
                <c:pt idx="7427">
                  <c:v>#N/A</c:v>
                </c:pt>
                <c:pt idx="7428">
                  <c:v>#N/A</c:v>
                </c:pt>
                <c:pt idx="7429">
                  <c:v>#N/A</c:v>
                </c:pt>
                <c:pt idx="7430">
                  <c:v>#N/A</c:v>
                </c:pt>
                <c:pt idx="7431">
                  <c:v>#N/A</c:v>
                </c:pt>
                <c:pt idx="7432">
                  <c:v>#N/A</c:v>
                </c:pt>
                <c:pt idx="7433">
                  <c:v>#N/A</c:v>
                </c:pt>
                <c:pt idx="7434">
                  <c:v>#N/A</c:v>
                </c:pt>
                <c:pt idx="7435">
                  <c:v>#N/A</c:v>
                </c:pt>
                <c:pt idx="7436">
                  <c:v>#N/A</c:v>
                </c:pt>
                <c:pt idx="7437">
                  <c:v>#N/A</c:v>
                </c:pt>
                <c:pt idx="7438">
                  <c:v>#N/A</c:v>
                </c:pt>
                <c:pt idx="7439">
                  <c:v>#N/A</c:v>
                </c:pt>
                <c:pt idx="7440">
                  <c:v>#N/A</c:v>
                </c:pt>
                <c:pt idx="7441">
                  <c:v>#N/A</c:v>
                </c:pt>
                <c:pt idx="7442">
                  <c:v>#N/A</c:v>
                </c:pt>
                <c:pt idx="7443">
                  <c:v>#N/A</c:v>
                </c:pt>
                <c:pt idx="7444">
                  <c:v>#N/A</c:v>
                </c:pt>
                <c:pt idx="7445">
                  <c:v>#N/A</c:v>
                </c:pt>
                <c:pt idx="7446">
                  <c:v>#N/A</c:v>
                </c:pt>
                <c:pt idx="7447">
                  <c:v>#N/A</c:v>
                </c:pt>
                <c:pt idx="7448">
                  <c:v>#N/A</c:v>
                </c:pt>
                <c:pt idx="7449">
                  <c:v>#N/A</c:v>
                </c:pt>
                <c:pt idx="7450">
                  <c:v>#N/A</c:v>
                </c:pt>
                <c:pt idx="7451">
                  <c:v>#N/A</c:v>
                </c:pt>
                <c:pt idx="7452">
                  <c:v>#N/A</c:v>
                </c:pt>
                <c:pt idx="7453">
                  <c:v>#N/A</c:v>
                </c:pt>
                <c:pt idx="7454">
                  <c:v>#N/A</c:v>
                </c:pt>
                <c:pt idx="7455">
                  <c:v>#N/A</c:v>
                </c:pt>
                <c:pt idx="7456">
                  <c:v>#N/A</c:v>
                </c:pt>
                <c:pt idx="7457">
                  <c:v>#N/A</c:v>
                </c:pt>
                <c:pt idx="7458">
                  <c:v>#N/A</c:v>
                </c:pt>
                <c:pt idx="7459">
                  <c:v>#N/A</c:v>
                </c:pt>
                <c:pt idx="7460">
                  <c:v>#N/A</c:v>
                </c:pt>
                <c:pt idx="7461">
                  <c:v>#N/A</c:v>
                </c:pt>
                <c:pt idx="7462">
                  <c:v>#N/A</c:v>
                </c:pt>
                <c:pt idx="7463">
                  <c:v>#N/A</c:v>
                </c:pt>
                <c:pt idx="7464">
                  <c:v>#N/A</c:v>
                </c:pt>
                <c:pt idx="7465">
                  <c:v>#N/A</c:v>
                </c:pt>
                <c:pt idx="7466">
                  <c:v>#N/A</c:v>
                </c:pt>
                <c:pt idx="7467">
                  <c:v>#N/A</c:v>
                </c:pt>
                <c:pt idx="7468">
                  <c:v>#N/A</c:v>
                </c:pt>
                <c:pt idx="7469">
                  <c:v>#N/A</c:v>
                </c:pt>
                <c:pt idx="7470">
                  <c:v>#N/A</c:v>
                </c:pt>
                <c:pt idx="7471">
                  <c:v>#N/A</c:v>
                </c:pt>
                <c:pt idx="7472">
                  <c:v>#N/A</c:v>
                </c:pt>
                <c:pt idx="7473">
                  <c:v>#N/A</c:v>
                </c:pt>
                <c:pt idx="7474">
                  <c:v>#N/A</c:v>
                </c:pt>
                <c:pt idx="7475">
                  <c:v>#N/A</c:v>
                </c:pt>
                <c:pt idx="7476">
                  <c:v>#N/A</c:v>
                </c:pt>
                <c:pt idx="7477">
                  <c:v>#N/A</c:v>
                </c:pt>
                <c:pt idx="7478">
                  <c:v>#N/A</c:v>
                </c:pt>
                <c:pt idx="7479">
                  <c:v>#N/A</c:v>
                </c:pt>
                <c:pt idx="7480">
                  <c:v>#N/A</c:v>
                </c:pt>
                <c:pt idx="7481">
                  <c:v>#N/A</c:v>
                </c:pt>
                <c:pt idx="7482">
                  <c:v>#N/A</c:v>
                </c:pt>
                <c:pt idx="7483">
                  <c:v>#N/A</c:v>
                </c:pt>
                <c:pt idx="7484">
                  <c:v>#N/A</c:v>
                </c:pt>
                <c:pt idx="7485">
                  <c:v>#N/A</c:v>
                </c:pt>
                <c:pt idx="7486">
                  <c:v>#N/A</c:v>
                </c:pt>
                <c:pt idx="7487">
                  <c:v>#N/A</c:v>
                </c:pt>
                <c:pt idx="7488">
                  <c:v>#N/A</c:v>
                </c:pt>
                <c:pt idx="7489">
                  <c:v>#N/A</c:v>
                </c:pt>
                <c:pt idx="7490">
                  <c:v>#N/A</c:v>
                </c:pt>
                <c:pt idx="7491">
                  <c:v>#N/A</c:v>
                </c:pt>
                <c:pt idx="7492">
                  <c:v>#N/A</c:v>
                </c:pt>
                <c:pt idx="7493">
                  <c:v>#N/A</c:v>
                </c:pt>
                <c:pt idx="7494">
                  <c:v>#N/A</c:v>
                </c:pt>
                <c:pt idx="7495">
                  <c:v>#N/A</c:v>
                </c:pt>
                <c:pt idx="7496">
                  <c:v>#N/A</c:v>
                </c:pt>
                <c:pt idx="7497">
                  <c:v>#N/A</c:v>
                </c:pt>
                <c:pt idx="7498">
                  <c:v>#N/A</c:v>
                </c:pt>
                <c:pt idx="7499">
                  <c:v>#N/A</c:v>
                </c:pt>
                <c:pt idx="7500">
                  <c:v>#N/A</c:v>
                </c:pt>
                <c:pt idx="7501">
                  <c:v>#N/A</c:v>
                </c:pt>
                <c:pt idx="7502">
                  <c:v>#N/A</c:v>
                </c:pt>
                <c:pt idx="7503">
                  <c:v>#N/A</c:v>
                </c:pt>
                <c:pt idx="7504">
                  <c:v>#N/A</c:v>
                </c:pt>
                <c:pt idx="7505">
                  <c:v>#N/A</c:v>
                </c:pt>
                <c:pt idx="7506">
                  <c:v>#N/A</c:v>
                </c:pt>
                <c:pt idx="7507">
                  <c:v>#N/A</c:v>
                </c:pt>
                <c:pt idx="7508">
                  <c:v>#N/A</c:v>
                </c:pt>
                <c:pt idx="7509">
                  <c:v>#N/A</c:v>
                </c:pt>
                <c:pt idx="7510">
                  <c:v>#N/A</c:v>
                </c:pt>
                <c:pt idx="7511">
                  <c:v>#N/A</c:v>
                </c:pt>
                <c:pt idx="7512">
                  <c:v>#N/A</c:v>
                </c:pt>
                <c:pt idx="7513">
                  <c:v>#N/A</c:v>
                </c:pt>
                <c:pt idx="7514">
                  <c:v>#N/A</c:v>
                </c:pt>
                <c:pt idx="7515">
                  <c:v>#N/A</c:v>
                </c:pt>
                <c:pt idx="7516">
                  <c:v>#N/A</c:v>
                </c:pt>
                <c:pt idx="7517">
                  <c:v>#N/A</c:v>
                </c:pt>
                <c:pt idx="7518">
                  <c:v>#N/A</c:v>
                </c:pt>
                <c:pt idx="7519">
                  <c:v>#N/A</c:v>
                </c:pt>
                <c:pt idx="7520">
                  <c:v>#N/A</c:v>
                </c:pt>
                <c:pt idx="7521">
                  <c:v>#N/A</c:v>
                </c:pt>
                <c:pt idx="7522">
                  <c:v>#N/A</c:v>
                </c:pt>
                <c:pt idx="7523">
                  <c:v>#N/A</c:v>
                </c:pt>
                <c:pt idx="7524">
                  <c:v>#N/A</c:v>
                </c:pt>
                <c:pt idx="7525">
                  <c:v>#N/A</c:v>
                </c:pt>
                <c:pt idx="7526">
                  <c:v>#N/A</c:v>
                </c:pt>
                <c:pt idx="7527">
                  <c:v>#N/A</c:v>
                </c:pt>
                <c:pt idx="7528">
                  <c:v>#N/A</c:v>
                </c:pt>
                <c:pt idx="7529">
                  <c:v>#N/A</c:v>
                </c:pt>
                <c:pt idx="7530">
                  <c:v>#N/A</c:v>
                </c:pt>
                <c:pt idx="7531">
                  <c:v>#N/A</c:v>
                </c:pt>
                <c:pt idx="7532">
                  <c:v>#N/A</c:v>
                </c:pt>
                <c:pt idx="7533">
                  <c:v>#N/A</c:v>
                </c:pt>
                <c:pt idx="7534">
                  <c:v>#N/A</c:v>
                </c:pt>
                <c:pt idx="7535">
                  <c:v>#N/A</c:v>
                </c:pt>
                <c:pt idx="7536">
                  <c:v>#N/A</c:v>
                </c:pt>
                <c:pt idx="7537">
                  <c:v>#N/A</c:v>
                </c:pt>
                <c:pt idx="7538">
                  <c:v>#N/A</c:v>
                </c:pt>
                <c:pt idx="7539">
                  <c:v>#N/A</c:v>
                </c:pt>
                <c:pt idx="7540">
                  <c:v>#N/A</c:v>
                </c:pt>
                <c:pt idx="7541">
                  <c:v>#N/A</c:v>
                </c:pt>
                <c:pt idx="7542">
                  <c:v>#N/A</c:v>
                </c:pt>
                <c:pt idx="7543">
                  <c:v>#N/A</c:v>
                </c:pt>
                <c:pt idx="7544">
                  <c:v>#N/A</c:v>
                </c:pt>
                <c:pt idx="7545">
                  <c:v>#N/A</c:v>
                </c:pt>
                <c:pt idx="7546">
                  <c:v>#N/A</c:v>
                </c:pt>
                <c:pt idx="7547">
                  <c:v>#N/A</c:v>
                </c:pt>
                <c:pt idx="7548">
                  <c:v>#N/A</c:v>
                </c:pt>
                <c:pt idx="7549">
                  <c:v>#N/A</c:v>
                </c:pt>
                <c:pt idx="7550">
                  <c:v>#N/A</c:v>
                </c:pt>
                <c:pt idx="7551">
                  <c:v>#N/A</c:v>
                </c:pt>
                <c:pt idx="7552">
                  <c:v>#N/A</c:v>
                </c:pt>
                <c:pt idx="7553">
                  <c:v>#N/A</c:v>
                </c:pt>
                <c:pt idx="7554">
                  <c:v>#N/A</c:v>
                </c:pt>
                <c:pt idx="7555">
                  <c:v>#N/A</c:v>
                </c:pt>
                <c:pt idx="7556">
                  <c:v>#N/A</c:v>
                </c:pt>
                <c:pt idx="7557">
                  <c:v>#N/A</c:v>
                </c:pt>
                <c:pt idx="7558">
                  <c:v>#N/A</c:v>
                </c:pt>
                <c:pt idx="7559">
                  <c:v>#N/A</c:v>
                </c:pt>
                <c:pt idx="7560">
                  <c:v>#N/A</c:v>
                </c:pt>
                <c:pt idx="7561">
                  <c:v>#N/A</c:v>
                </c:pt>
                <c:pt idx="7562">
                  <c:v>#N/A</c:v>
                </c:pt>
                <c:pt idx="7563">
                  <c:v>#N/A</c:v>
                </c:pt>
                <c:pt idx="7564">
                  <c:v>#N/A</c:v>
                </c:pt>
                <c:pt idx="7565">
                  <c:v>#N/A</c:v>
                </c:pt>
                <c:pt idx="7566">
                  <c:v>#N/A</c:v>
                </c:pt>
                <c:pt idx="7567">
                  <c:v>#N/A</c:v>
                </c:pt>
                <c:pt idx="7568">
                  <c:v>#N/A</c:v>
                </c:pt>
                <c:pt idx="7569">
                  <c:v>#N/A</c:v>
                </c:pt>
                <c:pt idx="7570">
                  <c:v>#N/A</c:v>
                </c:pt>
                <c:pt idx="7571">
                  <c:v>#N/A</c:v>
                </c:pt>
                <c:pt idx="7572">
                  <c:v>#N/A</c:v>
                </c:pt>
                <c:pt idx="7573">
                  <c:v>#N/A</c:v>
                </c:pt>
                <c:pt idx="7574">
                  <c:v>#N/A</c:v>
                </c:pt>
                <c:pt idx="7575">
                  <c:v>#N/A</c:v>
                </c:pt>
                <c:pt idx="7576">
                  <c:v>#N/A</c:v>
                </c:pt>
                <c:pt idx="7577">
                  <c:v>#N/A</c:v>
                </c:pt>
                <c:pt idx="7578">
                  <c:v>#N/A</c:v>
                </c:pt>
                <c:pt idx="7579">
                  <c:v>#N/A</c:v>
                </c:pt>
                <c:pt idx="7580">
                  <c:v>#N/A</c:v>
                </c:pt>
                <c:pt idx="7581">
                  <c:v>#N/A</c:v>
                </c:pt>
                <c:pt idx="7582">
                  <c:v>#N/A</c:v>
                </c:pt>
                <c:pt idx="7583">
                  <c:v>#N/A</c:v>
                </c:pt>
                <c:pt idx="7584">
                  <c:v>#N/A</c:v>
                </c:pt>
                <c:pt idx="7585">
                  <c:v>#N/A</c:v>
                </c:pt>
                <c:pt idx="7586">
                  <c:v>#N/A</c:v>
                </c:pt>
                <c:pt idx="7587">
                  <c:v>#N/A</c:v>
                </c:pt>
                <c:pt idx="7588">
                  <c:v>#N/A</c:v>
                </c:pt>
                <c:pt idx="7589">
                  <c:v>#N/A</c:v>
                </c:pt>
                <c:pt idx="7590">
                  <c:v>#N/A</c:v>
                </c:pt>
                <c:pt idx="7591">
                  <c:v>#N/A</c:v>
                </c:pt>
                <c:pt idx="7592">
                  <c:v>#N/A</c:v>
                </c:pt>
                <c:pt idx="7593">
                  <c:v>#N/A</c:v>
                </c:pt>
                <c:pt idx="7594">
                  <c:v>#N/A</c:v>
                </c:pt>
                <c:pt idx="7595">
                  <c:v>#N/A</c:v>
                </c:pt>
                <c:pt idx="7596">
                  <c:v>#N/A</c:v>
                </c:pt>
                <c:pt idx="7597">
                  <c:v>#N/A</c:v>
                </c:pt>
                <c:pt idx="7598">
                  <c:v>#N/A</c:v>
                </c:pt>
                <c:pt idx="7599">
                  <c:v>#N/A</c:v>
                </c:pt>
                <c:pt idx="7600">
                  <c:v>#N/A</c:v>
                </c:pt>
                <c:pt idx="7601">
                  <c:v>#N/A</c:v>
                </c:pt>
                <c:pt idx="7602">
                  <c:v>#N/A</c:v>
                </c:pt>
                <c:pt idx="7603">
                  <c:v>#N/A</c:v>
                </c:pt>
                <c:pt idx="7604">
                  <c:v>#N/A</c:v>
                </c:pt>
                <c:pt idx="7605">
                  <c:v>#N/A</c:v>
                </c:pt>
                <c:pt idx="7606">
                  <c:v>#N/A</c:v>
                </c:pt>
                <c:pt idx="7607">
                  <c:v>#N/A</c:v>
                </c:pt>
                <c:pt idx="7608">
                  <c:v>#N/A</c:v>
                </c:pt>
                <c:pt idx="7609">
                  <c:v>#N/A</c:v>
                </c:pt>
                <c:pt idx="7610">
                  <c:v>#N/A</c:v>
                </c:pt>
                <c:pt idx="7611">
                  <c:v>#N/A</c:v>
                </c:pt>
                <c:pt idx="7612">
                  <c:v>#N/A</c:v>
                </c:pt>
                <c:pt idx="7613">
                  <c:v>#N/A</c:v>
                </c:pt>
                <c:pt idx="7614">
                  <c:v>#N/A</c:v>
                </c:pt>
                <c:pt idx="7615">
                  <c:v>#N/A</c:v>
                </c:pt>
                <c:pt idx="7616">
                  <c:v>#N/A</c:v>
                </c:pt>
                <c:pt idx="7617">
                  <c:v>#N/A</c:v>
                </c:pt>
                <c:pt idx="7618">
                  <c:v>#N/A</c:v>
                </c:pt>
                <c:pt idx="7619">
                  <c:v>#N/A</c:v>
                </c:pt>
                <c:pt idx="7620">
                  <c:v>#N/A</c:v>
                </c:pt>
                <c:pt idx="7621">
                  <c:v>#N/A</c:v>
                </c:pt>
                <c:pt idx="7622">
                  <c:v>#N/A</c:v>
                </c:pt>
                <c:pt idx="7623">
                  <c:v>#N/A</c:v>
                </c:pt>
                <c:pt idx="7624">
                  <c:v>#N/A</c:v>
                </c:pt>
                <c:pt idx="7625">
                  <c:v>#N/A</c:v>
                </c:pt>
                <c:pt idx="7626">
                  <c:v>#N/A</c:v>
                </c:pt>
                <c:pt idx="7627">
                  <c:v>#N/A</c:v>
                </c:pt>
                <c:pt idx="7628">
                  <c:v>#N/A</c:v>
                </c:pt>
                <c:pt idx="7629">
                  <c:v>#N/A</c:v>
                </c:pt>
                <c:pt idx="7630">
                  <c:v>#N/A</c:v>
                </c:pt>
                <c:pt idx="7631">
                  <c:v>#N/A</c:v>
                </c:pt>
                <c:pt idx="7632">
                  <c:v>#N/A</c:v>
                </c:pt>
                <c:pt idx="7633">
                  <c:v>#N/A</c:v>
                </c:pt>
                <c:pt idx="7634">
                  <c:v>#N/A</c:v>
                </c:pt>
                <c:pt idx="7635">
                  <c:v>#N/A</c:v>
                </c:pt>
                <c:pt idx="7636">
                  <c:v>#N/A</c:v>
                </c:pt>
                <c:pt idx="7637">
                  <c:v>#N/A</c:v>
                </c:pt>
                <c:pt idx="7638">
                  <c:v>#N/A</c:v>
                </c:pt>
                <c:pt idx="7639">
                  <c:v>#N/A</c:v>
                </c:pt>
                <c:pt idx="7640">
                  <c:v>#N/A</c:v>
                </c:pt>
                <c:pt idx="7641">
                  <c:v>#N/A</c:v>
                </c:pt>
                <c:pt idx="7642">
                  <c:v>#N/A</c:v>
                </c:pt>
                <c:pt idx="7643">
                  <c:v>#N/A</c:v>
                </c:pt>
                <c:pt idx="7644">
                  <c:v>#N/A</c:v>
                </c:pt>
                <c:pt idx="7645">
                  <c:v>#N/A</c:v>
                </c:pt>
                <c:pt idx="7646">
                  <c:v>#N/A</c:v>
                </c:pt>
                <c:pt idx="7647">
                  <c:v>#N/A</c:v>
                </c:pt>
                <c:pt idx="7648">
                  <c:v>#N/A</c:v>
                </c:pt>
                <c:pt idx="7649">
                  <c:v>#N/A</c:v>
                </c:pt>
                <c:pt idx="7650">
                  <c:v>#N/A</c:v>
                </c:pt>
                <c:pt idx="7651">
                  <c:v>#N/A</c:v>
                </c:pt>
                <c:pt idx="7652">
                  <c:v>#N/A</c:v>
                </c:pt>
                <c:pt idx="7653">
                  <c:v>#N/A</c:v>
                </c:pt>
                <c:pt idx="7654">
                  <c:v>#N/A</c:v>
                </c:pt>
                <c:pt idx="7655">
                  <c:v>#N/A</c:v>
                </c:pt>
                <c:pt idx="7656">
                  <c:v>#N/A</c:v>
                </c:pt>
                <c:pt idx="7657">
                  <c:v>#N/A</c:v>
                </c:pt>
                <c:pt idx="7658">
                  <c:v>#N/A</c:v>
                </c:pt>
                <c:pt idx="7659">
                  <c:v>#N/A</c:v>
                </c:pt>
                <c:pt idx="7660">
                  <c:v>#N/A</c:v>
                </c:pt>
                <c:pt idx="7661">
                  <c:v>#N/A</c:v>
                </c:pt>
                <c:pt idx="7662">
                  <c:v>#N/A</c:v>
                </c:pt>
                <c:pt idx="7663">
                  <c:v>#N/A</c:v>
                </c:pt>
                <c:pt idx="7664">
                  <c:v>#N/A</c:v>
                </c:pt>
                <c:pt idx="7665">
                  <c:v>#N/A</c:v>
                </c:pt>
                <c:pt idx="7666">
                  <c:v>#N/A</c:v>
                </c:pt>
                <c:pt idx="7667">
                  <c:v>#N/A</c:v>
                </c:pt>
                <c:pt idx="7668">
                  <c:v>#N/A</c:v>
                </c:pt>
                <c:pt idx="7669">
                  <c:v>#N/A</c:v>
                </c:pt>
                <c:pt idx="7670">
                  <c:v>#N/A</c:v>
                </c:pt>
                <c:pt idx="7671">
                  <c:v>#N/A</c:v>
                </c:pt>
                <c:pt idx="7672">
                  <c:v>#N/A</c:v>
                </c:pt>
                <c:pt idx="7673">
                  <c:v>#N/A</c:v>
                </c:pt>
                <c:pt idx="7674">
                  <c:v>#N/A</c:v>
                </c:pt>
                <c:pt idx="7675">
                  <c:v>#N/A</c:v>
                </c:pt>
                <c:pt idx="7676">
                  <c:v>#N/A</c:v>
                </c:pt>
                <c:pt idx="7677">
                  <c:v>#N/A</c:v>
                </c:pt>
                <c:pt idx="7678">
                  <c:v>#N/A</c:v>
                </c:pt>
                <c:pt idx="7679">
                  <c:v>#N/A</c:v>
                </c:pt>
                <c:pt idx="7680">
                  <c:v>#N/A</c:v>
                </c:pt>
                <c:pt idx="7681">
                  <c:v>#N/A</c:v>
                </c:pt>
                <c:pt idx="7682">
                  <c:v>#N/A</c:v>
                </c:pt>
                <c:pt idx="7683">
                  <c:v>#N/A</c:v>
                </c:pt>
                <c:pt idx="7684">
                  <c:v>#N/A</c:v>
                </c:pt>
                <c:pt idx="7685">
                  <c:v>#N/A</c:v>
                </c:pt>
                <c:pt idx="7686">
                  <c:v>#N/A</c:v>
                </c:pt>
                <c:pt idx="7687">
                  <c:v>#N/A</c:v>
                </c:pt>
                <c:pt idx="7688">
                  <c:v>#N/A</c:v>
                </c:pt>
                <c:pt idx="7689">
                  <c:v>#N/A</c:v>
                </c:pt>
                <c:pt idx="7690">
                  <c:v>#N/A</c:v>
                </c:pt>
                <c:pt idx="7691">
                  <c:v>#N/A</c:v>
                </c:pt>
                <c:pt idx="7692">
                  <c:v>#N/A</c:v>
                </c:pt>
                <c:pt idx="7693">
                  <c:v>#N/A</c:v>
                </c:pt>
                <c:pt idx="7694">
                  <c:v>#N/A</c:v>
                </c:pt>
                <c:pt idx="7695">
                  <c:v>#N/A</c:v>
                </c:pt>
                <c:pt idx="7696">
                  <c:v>#N/A</c:v>
                </c:pt>
                <c:pt idx="7697">
                  <c:v>#N/A</c:v>
                </c:pt>
                <c:pt idx="7698">
                  <c:v>#N/A</c:v>
                </c:pt>
                <c:pt idx="7699">
                  <c:v>#N/A</c:v>
                </c:pt>
                <c:pt idx="7700">
                  <c:v>#N/A</c:v>
                </c:pt>
                <c:pt idx="7701">
                  <c:v>#N/A</c:v>
                </c:pt>
                <c:pt idx="7702">
                  <c:v>#N/A</c:v>
                </c:pt>
                <c:pt idx="7703">
                  <c:v>#N/A</c:v>
                </c:pt>
                <c:pt idx="7704">
                  <c:v>#N/A</c:v>
                </c:pt>
                <c:pt idx="7705">
                  <c:v>#N/A</c:v>
                </c:pt>
                <c:pt idx="7706">
                  <c:v>#N/A</c:v>
                </c:pt>
                <c:pt idx="7707">
                  <c:v>#N/A</c:v>
                </c:pt>
                <c:pt idx="7708">
                  <c:v>#N/A</c:v>
                </c:pt>
                <c:pt idx="7709">
                  <c:v>#N/A</c:v>
                </c:pt>
                <c:pt idx="7710">
                  <c:v>#N/A</c:v>
                </c:pt>
                <c:pt idx="7711">
                  <c:v>#N/A</c:v>
                </c:pt>
                <c:pt idx="7712">
                  <c:v>#N/A</c:v>
                </c:pt>
                <c:pt idx="7713">
                  <c:v>#N/A</c:v>
                </c:pt>
                <c:pt idx="7714">
                  <c:v>#N/A</c:v>
                </c:pt>
                <c:pt idx="7715">
                  <c:v>#N/A</c:v>
                </c:pt>
                <c:pt idx="7716">
                  <c:v>#N/A</c:v>
                </c:pt>
                <c:pt idx="7717">
                  <c:v>#N/A</c:v>
                </c:pt>
                <c:pt idx="7718">
                  <c:v>#N/A</c:v>
                </c:pt>
                <c:pt idx="7719">
                  <c:v>#N/A</c:v>
                </c:pt>
                <c:pt idx="7720">
                  <c:v>#N/A</c:v>
                </c:pt>
                <c:pt idx="7721">
                  <c:v>#N/A</c:v>
                </c:pt>
                <c:pt idx="7722">
                  <c:v>#N/A</c:v>
                </c:pt>
                <c:pt idx="7723">
                  <c:v>#N/A</c:v>
                </c:pt>
                <c:pt idx="7724">
                  <c:v>#N/A</c:v>
                </c:pt>
                <c:pt idx="7725">
                  <c:v>#N/A</c:v>
                </c:pt>
                <c:pt idx="7726">
                  <c:v>#N/A</c:v>
                </c:pt>
                <c:pt idx="7727">
                  <c:v>#N/A</c:v>
                </c:pt>
                <c:pt idx="7728">
                  <c:v>#N/A</c:v>
                </c:pt>
                <c:pt idx="7729">
                  <c:v>#N/A</c:v>
                </c:pt>
                <c:pt idx="7730">
                  <c:v>#N/A</c:v>
                </c:pt>
                <c:pt idx="7731">
                  <c:v>#N/A</c:v>
                </c:pt>
                <c:pt idx="7732">
                  <c:v>#N/A</c:v>
                </c:pt>
                <c:pt idx="7733">
                  <c:v>#N/A</c:v>
                </c:pt>
                <c:pt idx="7734">
                  <c:v>#N/A</c:v>
                </c:pt>
                <c:pt idx="7735">
                  <c:v>#N/A</c:v>
                </c:pt>
                <c:pt idx="7736">
                  <c:v>#N/A</c:v>
                </c:pt>
                <c:pt idx="7737">
                  <c:v>#N/A</c:v>
                </c:pt>
                <c:pt idx="7738">
                  <c:v>#N/A</c:v>
                </c:pt>
                <c:pt idx="7739">
                  <c:v>#N/A</c:v>
                </c:pt>
                <c:pt idx="7740">
                  <c:v>#N/A</c:v>
                </c:pt>
                <c:pt idx="7741">
                  <c:v>#N/A</c:v>
                </c:pt>
                <c:pt idx="7742">
                  <c:v>#N/A</c:v>
                </c:pt>
                <c:pt idx="7743">
                  <c:v>#N/A</c:v>
                </c:pt>
                <c:pt idx="7744">
                  <c:v>#N/A</c:v>
                </c:pt>
                <c:pt idx="7745">
                  <c:v>#N/A</c:v>
                </c:pt>
                <c:pt idx="7746">
                  <c:v>#N/A</c:v>
                </c:pt>
                <c:pt idx="7747">
                  <c:v>#N/A</c:v>
                </c:pt>
                <c:pt idx="7748">
                  <c:v>#N/A</c:v>
                </c:pt>
                <c:pt idx="7749">
                  <c:v>#N/A</c:v>
                </c:pt>
                <c:pt idx="7750">
                  <c:v>#N/A</c:v>
                </c:pt>
                <c:pt idx="7751">
                  <c:v>#N/A</c:v>
                </c:pt>
                <c:pt idx="7752">
                  <c:v>#N/A</c:v>
                </c:pt>
                <c:pt idx="7753">
                  <c:v>#N/A</c:v>
                </c:pt>
                <c:pt idx="7754">
                  <c:v>#N/A</c:v>
                </c:pt>
                <c:pt idx="7755">
                  <c:v>#N/A</c:v>
                </c:pt>
                <c:pt idx="7756">
                  <c:v>#N/A</c:v>
                </c:pt>
                <c:pt idx="7757">
                  <c:v>#N/A</c:v>
                </c:pt>
                <c:pt idx="7758">
                  <c:v>#N/A</c:v>
                </c:pt>
                <c:pt idx="7759">
                  <c:v>#N/A</c:v>
                </c:pt>
                <c:pt idx="7760">
                  <c:v>#N/A</c:v>
                </c:pt>
                <c:pt idx="7761">
                  <c:v>#N/A</c:v>
                </c:pt>
                <c:pt idx="7762">
                  <c:v>#N/A</c:v>
                </c:pt>
                <c:pt idx="7763">
                  <c:v>#N/A</c:v>
                </c:pt>
                <c:pt idx="7764">
                  <c:v>#N/A</c:v>
                </c:pt>
                <c:pt idx="7765">
                  <c:v>#N/A</c:v>
                </c:pt>
                <c:pt idx="7766">
                  <c:v>#N/A</c:v>
                </c:pt>
                <c:pt idx="7767">
                  <c:v>#N/A</c:v>
                </c:pt>
                <c:pt idx="7768">
                  <c:v>#N/A</c:v>
                </c:pt>
                <c:pt idx="7769">
                  <c:v>#N/A</c:v>
                </c:pt>
                <c:pt idx="7770">
                  <c:v>#N/A</c:v>
                </c:pt>
                <c:pt idx="7771">
                  <c:v>#N/A</c:v>
                </c:pt>
                <c:pt idx="7772">
                  <c:v>#N/A</c:v>
                </c:pt>
                <c:pt idx="7773">
                  <c:v>#N/A</c:v>
                </c:pt>
                <c:pt idx="7774">
                  <c:v>#N/A</c:v>
                </c:pt>
                <c:pt idx="7775">
                  <c:v>#N/A</c:v>
                </c:pt>
                <c:pt idx="7776">
                  <c:v>#N/A</c:v>
                </c:pt>
                <c:pt idx="7777">
                  <c:v>#N/A</c:v>
                </c:pt>
                <c:pt idx="7778">
                  <c:v>#N/A</c:v>
                </c:pt>
                <c:pt idx="7779">
                  <c:v>#N/A</c:v>
                </c:pt>
                <c:pt idx="7780">
                  <c:v>#N/A</c:v>
                </c:pt>
                <c:pt idx="7781">
                  <c:v>#N/A</c:v>
                </c:pt>
                <c:pt idx="7782">
                  <c:v>#N/A</c:v>
                </c:pt>
                <c:pt idx="7783">
                  <c:v>#N/A</c:v>
                </c:pt>
                <c:pt idx="7784">
                  <c:v>#N/A</c:v>
                </c:pt>
                <c:pt idx="7785">
                  <c:v>#N/A</c:v>
                </c:pt>
                <c:pt idx="7786">
                  <c:v>#N/A</c:v>
                </c:pt>
                <c:pt idx="7787">
                  <c:v>#N/A</c:v>
                </c:pt>
                <c:pt idx="7788">
                  <c:v>#N/A</c:v>
                </c:pt>
                <c:pt idx="7789">
                  <c:v>#N/A</c:v>
                </c:pt>
                <c:pt idx="7790">
                  <c:v>#N/A</c:v>
                </c:pt>
                <c:pt idx="7791">
                  <c:v>#N/A</c:v>
                </c:pt>
                <c:pt idx="7792">
                  <c:v>#N/A</c:v>
                </c:pt>
                <c:pt idx="7793">
                  <c:v>#N/A</c:v>
                </c:pt>
                <c:pt idx="7794">
                  <c:v>#N/A</c:v>
                </c:pt>
                <c:pt idx="7795">
                  <c:v>#N/A</c:v>
                </c:pt>
                <c:pt idx="7796">
                  <c:v>#N/A</c:v>
                </c:pt>
                <c:pt idx="7797">
                  <c:v>#N/A</c:v>
                </c:pt>
                <c:pt idx="7798">
                  <c:v>#N/A</c:v>
                </c:pt>
                <c:pt idx="7799">
                  <c:v>#N/A</c:v>
                </c:pt>
                <c:pt idx="7800">
                  <c:v>#N/A</c:v>
                </c:pt>
                <c:pt idx="7801">
                  <c:v>#N/A</c:v>
                </c:pt>
                <c:pt idx="7802">
                  <c:v>#N/A</c:v>
                </c:pt>
                <c:pt idx="7803">
                  <c:v>#N/A</c:v>
                </c:pt>
                <c:pt idx="7804">
                  <c:v>#N/A</c:v>
                </c:pt>
                <c:pt idx="7805">
                  <c:v>#N/A</c:v>
                </c:pt>
                <c:pt idx="7806">
                  <c:v>#N/A</c:v>
                </c:pt>
                <c:pt idx="7807">
                  <c:v>#N/A</c:v>
                </c:pt>
                <c:pt idx="7808">
                  <c:v>#N/A</c:v>
                </c:pt>
                <c:pt idx="7809">
                  <c:v>#N/A</c:v>
                </c:pt>
                <c:pt idx="7810">
                  <c:v>#N/A</c:v>
                </c:pt>
                <c:pt idx="7811">
                  <c:v>#N/A</c:v>
                </c:pt>
                <c:pt idx="7812">
                  <c:v>#N/A</c:v>
                </c:pt>
                <c:pt idx="7813">
                  <c:v>#N/A</c:v>
                </c:pt>
                <c:pt idx="7814">
                  <c:v>#N/A</c:v>
                </c:pt>
                <c:pt idx="7815">
                  <c:v>#N/A</c:v>
                </c:pt>
                <c:pt idx="7816">
                  <c:v>#N/A</c:v>
                </c:pt>
                <c:pt idx="7817">
                  <c:v>#N/A</c:v>
                </c:pt>
                <c:pt idx="7818">
                  <c:v>#N/A</c:v>
                </c:pt>
                <c:pt idx="7819">
                  <c:v>#N/A</c:v>
                </c:pt>
                <c:pt idx="7820">
                  <c:v>#N/A</c:v>
                </c:pt>
                <c:pt idx="7821">
                  <c:v>#N/A</c:v>
                </c:pt>
                <c:pt idx="7822">
                  <c:v>#N/A</c:v>
                </c:pt>
                <c:pt idx="7823">
                  <c:v>#N/A</c:v>
                </c:pt>
                <c:pt idx="7824">
                  <c:v>#N/A</c:v>
                </c:pt>
                <c:pt idx="7825">
                  <c:v>#N/A</c:v>
                </c:pt>
                <c:pt idx="7826">
                  <c:v>#N/A</c:v>
                </c:pt>
                <c:pt idx="7827">
                  <c:v>#N/A</c:v>
                </c:pt>
                <c:pt idx="7828">
                  <c:v>#N/A</c:v>
                </c:pt>
                <c:pt idx="7829">
                  <c:v>#N/A</c:v>
                </c:pt>
                <c:pt idx="7830">
                  <c:v>#N/A</c:v>
                </c:pt>
                <c:pt idx="7831">
                  <c:v>#N/A</c:v>
                </c:pt>
                <c:pt idx="7832">
                  <c:v>#N/A</c:v>
                </c:pt>
                <c:pt idx="7833">
                  <c:v>#N/A</c:v>
                </c:pt>
                <c:pt idx="7834">
                  <c:v>#N/A</c:v>
                </c:pt>
                <c:pt idx="7835">
                  <c:v>#N/A</c:v>
                </c:pt>
                <c:pt idx="7836">
                  <c:v>#N/A</c:v>
                </c:pt>
                <c:pt idx="7837">
                  <c:v>#N/A</c:v>
                </c:pt>
                <c:pt idx="7838">
                  <c:v>#N/A</c:v>
                </c:pt>
                <c:pt idx="7839">
                  <c:v>#N/A</c:v>
                </c:pt>
                <c:pt idx="7840">
                  <c:v>#N/A</c:v>
                </c:pt>
                <c:pt idx="7841">
                  <c:v>#N/A</c:v>
                </c:pt>
                <c:pt idx="7842">
                  <c:v>#N/A</c:v>
                </c:pt>
                <c:pt idx="7843">
                  <c:v>#N/A</c:v>
                </c:pt>
                <c:pt idx="7844">
                  <c:v>#N/A</c:v>
                </c:pt>
                <c:pt idx="7845">
                  <c:v>#N/A</c:v>
                </c:pt>
                <c:pt idx="7846">
                  <c:v>#N/A</c:v>
                </c:pt>
                <c:pt idx="7847">
                  <c:v>#N/A</c:v>
                </c:pt>
                <c:pt idx="7848">
                  <c:v>#N/A</c:v>
                </c:pt>
                <c:pt idx="7849">
                  <c:v>#N/A</c:v>
                </c:pt>
                <c:pt idx="7850">
                  <c:v>#N/A</c:v>
                </c:pt>
                <c:pt idx="7851">
                  <c:v>#N/A</c:v>
                </c:pt>
                <c:pt idx="7852">
                  <c:v>#N/A</c:v>
                </c:pt>
                <c:pt idx="7853">
                  <c:v>#N/A</c:v>
                </c:pt>
                <c:pt idx="7854">
                  <c:v>#N/A</c:v>
                </c:pt>
                <c:pt idx="7855">
                  <c:v>#N/A</c:v>
                </c:pt>
                <c:pt idx="7856">
                  <c:v>#N/A</c:v>
                </c:pt>
                <c:pt idx="7857">
                  <c:v>#N/A</c:v>
                </c:pt>
                <c:pt idx="7858">
                  <c:v>#N/A</c:v>
                </c:pt>
                <c:pt idx="7859">
                  <c:v>#N/A</c:v>
                </c:pt>
                <c:pt idx="7860">
                  <c:v>#N/A</c:v>
                </c:pt>
                <c:pt idx="7861">
                  <c:v>#N/A</c:v>
                </c:pt>
                <c:pt idx="7862">
                  <c:v>#N/A</c:v>
                </c:pt>
                <c:pt idx="7863">
                  <c:v>#N/A</c:v>
                </c:pt>
                <c:pt idx="7864">
                  <c:v>#N/A</c:v>
                </c:pt>
                <c:pt idx="7865">
                  <c:v>#N/A</c:v>
                </c:pt>
                <c:pt idx="7866">
                  <c:v>#N/A</c:v>
                </c:pt>
                <c:pt idx="7867">
                  <c:v>#N/A</c:v>
                </c:pt>
                <c:pt idx="7868">
                  <c:v>#N/A</c:v>
                </c:pt>
                <c:pt idx="7869">
                  <c:v>#N/A</c:v>
                </c:pt>
                <c:pt idx="7870">
                  <c:v>#N/A</c:v>
                </c:pt>
                <c:pt idx="7871">
                  <c:v>#N/A</c:v>
                </c:pt>
                <c:pt idx="7872">
                  <c:v>#N/A</c:v>
                </c:pt>
                <c:pt idx="7873">
                  <c:v>#N/A</c:v>
                </c:pt>
                <c:pt idx="7874">
                  <c:v>#N/A</c:v>
                </c:pt>
                <c:pt idx="7875">
                  <c:v>#N/A</c:v>
                </c:pt>
                <c:pt idx="7876">
                  <c:v>#N/A</c:v>
                </c:pt>
                <c:pt idx="7877">
                  <c:v>#N/A</c:v>
                </c:pt>
                <c:pt idx="7878">
                  <c:v>#N/A</c:v>
                </c:pt>
                <c:pt idx="7879">
                  <c:v>#N/A</c:v>
                </c:pt>
                <c:pt idx="7880">
                  <c:v>#N/A</c:v>
                </c:pt>
                <c:pt idx="7881">
                  <c:v>#N/A</c:v>
                </c:pt>
                <c:pt idx="7882">
                  <c:v>#N/A</c:v>
                </c:pt>
                <c:pt idx="7883">
                  <c:v>#N/A</c:v>
                </c:pt>
                <c:pt idx="7884">
                  <c:v>#N/A</c:v>
                </c:pt>
                <c:pt idx="7885">
                  <c:v>#N/A</c:v>
                </c:pt>
                <c:pt idx="7886">
                  <c:v>#N/A</c:v>
                </c:pt>
                <c:pt idx="7887">
                  <c:v>#N/A</c:v>
                </c:pt>
                <c:pt idx="7888">
                  <c:v>#N/A</c:v>
                </c:pt>
                <c:pt idx="7889">
                  <c:v>#N/A</c:v>
                </c:pt>
                <c:pt idx="7890">
                  <c:v>#N/A</c:v>
                </c:pt>
                <c:pt idx="7891">
                  <c:v>#N/A</c:v>
                </c:pt>
                <c:pt idx="7892">
                  <c:v>#N/A</c:v>
                </c:pt>
                <c:pt idx="7893">
                  <c:v>#N/A</c:v>
                </c:pt>
                <c:pt idx="7894">
                  <c:v>#N/A</c:v>
                </c:pt>
                <c:pt idx="7895">
                  <c:v>#N/A</c:v>
                </c:pt>
                <c:pt idx="7896">
                  <c:v>#N/A</c:v>
                </c:pt>
                <c:pt idx="7897">
                  <c:v>#N/A</c:v>
                </c:pt>
                <c:pt idx="7898">
                  <c:v>#N/A</c:v>
                </c:pt>
                <c:pt idx="7899">
                  <c:v>#N/A</c:v>
                </c:pt>
                <c:pt idx="7900">
                  <c:v>#N/A</c:v>
                </c:pt>
                <c:pt idx="7901">
                  <c:v>#N/A</c:v>
                </c:pt>
                <c:pt idx="7902">
                  <c:v>#N/A</c:v>
                </c:pt>
                <c:pt idx="7903">
                  <c:v>#N/A</c:v>
                </c:pt>
                <c:pt idx="7904">
                  <c:v>#N/A</c:v>
                </c:pt>
                <c:pt idx="7905">
                  <c:v>#N/A</c:v>
                </c:pt>
                <c:pt idx="7906">
                  <c:v>#N/A</c:v>
                </c:pt>
                <c:pt idx="7907">
                  <c:v>#N/A</c:v>
                </c:pt>
                <c:pt idx="7908">
                  <c:v>#N/A</c:v>
                </c:pt>
                <c:pt idx="7909">
                  <c:v>#N/A</c:v>
                </c:pt>
                <c:pt idx="7910">
                  <c:v>#N/A</c:v>
                </c:pt>
                <c:pt idx="7911">
                  <c:v>#N/A</c:v>
                </c:pt>
                <c:pt idx="7912">
                  <c:v>#N/A</c:v>
                </c:pt>
                <c:pt idx="7913">
                  <c:v>#N/A</c:v>
                </c:pt>
                <c:pt idx="7914">
                  <c:v>#N/A</c:v>
                </c:pt>
                <c:pt idx="7915">
                  <c:v>#N/A</c:v>
                </c:pt>
                <c:pt idx="7916">
                  <c:v>#N/A</c:v>
                </c:pt>
                <c:pt idx="7917">
                  <c:v>#N/A</c:v>
                </c:pt>
                <c:pt idx="7918">
                  <c:v>#N/A</c:v>
                </c:pt>
                <c:pt idx="7919">
                  <c:v>#N/A</c:v>
                </c:pt>
                <c:pt idx="7920">
                  <c:v>#N/A</c:v>
                </c:pt>
                <c:pt idx="7921">
                  <c:v>#N/A</c:v>
                </c:pt>
                <c:pt idx="7922">
                  <c:v>#N/A</c:v>
                </c:pt>
                <c:pt idx="7923">
                  <c:v>#N/A</c:v>
                </c:pt>
                <c:pt idx="7924">
                  <c:v>#N/A</c:v>
                </c:pt>
                <c:pt idx="7925">
                  <c:v>#N/A</c:v>
                </c:pt>
                <c:pt idx="7926">
                  <c:v>#N/A</c:v>
                </c:pt>
                <c:pt idx="7927">
                  <c:v>#N/A</c:v>
                </c:pt>
                <c:pt idx="7928">
                  <c:v>#N/A</c:v>
                </c:pt>
                <c:pt idx="7929">
                  <c:v>#N/A</c:v>
                </c:pt>
                <c:pt idx="7930">
                  <c:v>#N/A</c:v>
                </c:pt>
                <c:pt idx="7931">
                  <c:v>#N/A</c:v>
                </c:pt>
                <c:pt idx="7932">
                  <c:v>#N/A</c:v>
                </c:pt>
                <c:pt idx="7933">
                  <c:v>#N/A</c:v>
                </c:pt>
                <c:pt idx="7934">
                  <c:v>#N/A</c:v>
                </c:pt>
                <c:pt idx="7935">
                  <c:v>#N/A</c:v>
                </c:pt>
                <c:pt idx="7936">
                  <c:v>#N/A</c:v>
                </c:pt>
                <c:pt idx="7937">
                  <c:v>#N/A</c:v>
                </c:pt>
                <c:pt idx="7938">
                  <c:v>#N/A</c:v>
                </c:pt>
                <c:pt idx="7939">
                  <c:v>#N/A</c:v>
                </c:pt>
                <c:pt idx="7940">
                  <c:v>#N/A</c:v>
                </c:pt>
                <c:pt idx="7941">
                  <c:v>#N/A</c:v>
                </c:pt>
                <c:pt idx="7942">
                  <c:v>#N/A</c:v>
                </c:pt>
                <c:pt idx="7943">
                  <c:v>#N/A</c:v>
                </c:pt>
                <c:pt idx="7944">
                  <c:v>#N/A</c:v>
                </c:pt>
                <c:pt idx="7945">
                  <c:v>#N/A</c:v>
                </c:pt>
                <c:pt idx="7946">
                  <c:v>#N/A</c:v>
                </c:pt>
                <c:pt idx="7947">
                  <c:v>#N/A</c:v>
                </c:pt>
                <c:pt idx="7948">
                  <c:v>#N/A</c:v>
                </c:pt>
                <c:pt idx="7949">
                  <c:v>#N/A</c:v>
                </c:pt>
                <c:pt idx="7950">
                  <c:v>#N/A</c:v>
                </c:pt>
                <c:pt idx="7951">
                  <c:v>#N/A</c:v>
                </c:pt>
                <c:pt idx="7952">
                  <c:v>#N/A</c:v>
                </c:pt>
                <c:pt idx="7953">
                  <c:v>#N/A</c:v>
                </c:pt>
                <c:pt idx="7954">
                  <c:v>#N/A</c:v>
                </c:pt>
                <c:pt idx="7955">
                  <c:v>#N/A</c:v>
                </c:pt>
                <c:pt idx="7956">
                  <c:v>#N/A</c:v>
                </c:pt>
                <c:pt idx="7957">
                  <c:v>#N/A</c:v>
                </c:pt>
                <c:pt idx="7958">
                  <c:v>#N/A</c:v>
                </c:pt>
                <c:pt idx="7959">
                  <c:v>#N/A</c:v>
                </c:pt>
                <c:pt idx="7960">
                  <c:v>#N/A</c:v>
                </c:pt>
                <c:pt idx="7961">
                  <c:v>#N/A</c:v>
                </c:pt>
                <c:pt idx="7962">
                  <c:v>#N/A</c:v>
                </c:pt>
                <c:pt idx="7963">
                  <c:v>#N/A</c:v>
                </c:pt>
                <c:pt idx="7964">
                  <c:v>#N/A</c:v>
                </c:pt>
                <c:pt idx="7965">
                  <c:v>#N/A</c:v>
                </c:pt>
                <c:pt idx="7966">
                  <c:v>#N/A</c:v>
                </c:pt>
                <c:pt idx="7967">
                  <c:v>#N/A</c:v>
                </c:pt>
                <c:pt idx="7968">
                  <c:v>#N/A</c:v>
                </c:pt>
                <c:pt idx="7969">
                  <c:v>#N/A</c:v>
                </c:pt>
                <c:pt idx="7970">
                  <c:v>#N/A</c:v>
                </c:pt>
                <c:pt idx="7971">
                  <c:v>#N/A</c:v>
                </c:pt>
                <c:pt idx="7972">
                  <c:v>#N/A</c:v>
                </c:pt>
                <c:pt idx="7973">
                  <c:v>#N/A</c:v>
                </c:pt>
                <c:pt idx="7974">
                  <c:v>#N/A</c:v>
                </c:pt>
                <c:pt idx="7975">
                  <c:v>#N/A</c:v>
                </c:pt>
                <c:pt idx="7976">
                  <c:v>#N/A</c:v>
                </c:pt>
                <c:pt idx="7977">
                  <c:v>#N/A</c:v>
                </c:pt>
                <c:pt idx="7978">
                  <c:v>#N/A</c:v>
                </c:pt>
                <c:pt idx="7979">
                  <c:v>#N/A</c:v>
                </c:pt>
                <c:pt idx="7980">
                  <c:v>#N/A</c:v>
                </c:pt>
                <c:pt idx="7981">
                  <c:v>#N/A</c:v>
                </c:pt>
                <c:pt idx="7982">
                  <c:v>#N/A</c:v>
                </c:pt>
                <c:pt idx="7983">
                  <c:v>#N/A</c:v>
                </c:pt>
                <c:pt idx="7984">
                  <c:v>#N/A</c:v>
                </c:pt>
                <c:pt idx="7985">
                  <c:v>#N/A</c:v>
                </c:pt>
                <c:pt idx="7986">
                  <c:v>#N/A</c:v>
                </c:pt>
                <c:pt idx="7987">
                  <c:v>#N/A</c:v>
                </c:pt>
                <c:pt idx="7988">
                  <c:v>#N/A</c:v>
                </c:pt>
                <c:pt idx="7989">
                  <c:v>#N/A</c:v>
                </c:pt>
                <c:pt idx="7990">
                  <c:v>#N/A</c:v>
                </c:pt>
                <c:pt idx="7991">
                  <c:v>#N/A</c:v>
                </c:pt>
                <c:pt idx="7992">
                  <c:v>#N/A</c:v>
                </c:pt>
                <c:pt idx="7993">
                  <c:v>#N/A</c:v>
                </c:pt>
                <c:pt idx="7994">
                  <c:v>#N/A</c:v>
                </c:pt>
                <c:pt idx="7995">
                  <c:v>#N/A</c:v>
                </c:pt>
                <c:pt idx="7996">
                  <c:v>#N/A</c:v>
                </c:pt>
                <c:pt idx="7997">
                  <c:v>#N/A</c:v>
                </c:pt>
                <c:pt idx="7998">
                  <c:v>#N/A</c:v>
                </c:pt>
                <c:pt idx="7999">
                  <c:v>#N/A</c:v>
                </c:pt>
                <c:pt idx="8000">
                  <c:v>#N/A</c:v>
                </c:pt>
                <c:pt idx="8001">
                  <c:v>#N/A</c:v>
                </c:pt>
                <c:pt idx="8002">
                  <c:v>#N/A</c:v>
                </c:pt>
                <c:pt idx="8003">
                  <c:v>#N/A</c:v>
                </c:pt>
                <c:pt idx="8004">
                  <c:v>#N/A</c:v>
                </c:pt>
                <c:pt idx="8005">
                  <c:v>#N/A</c:v>
                </c:pt>
                <c:pt idx="8006">
                  <c:v>#N/A</c:v>
                </c:pt>
                <c:pt idx="8007">
                  <c:v>#N/A</c:v>
                </c:pt>
                <c:pt idx="8008">
                  <c:v>#N/A</c:v>
                </c:pt>
                <c:pt idx="8009">
                  <c:v>#N/A</c:v>
                </c:pt>
                <c:pt idx="8010">
                  <c:v>#N/A</c:v>
                </c:pt>
                <c:pt idx="8011">
                  <c:v>#N/A</c:v>
                </c:pt>
                <c:pt idx="8012">
                  <c:v>#N/A</c:v>
                </c:pt>
                <c:pt idx="8013">
                  <c:v>#N/A</c:v>
                </c:pt>
                <c:pt idx="8014">
                  <c:v>#N/A</c:v>
                </c:pt>
                <c:pt idx="8015">
                  <c:v>#N/A</c:v>
                </c:pt>
                <c:pt idx="8016">
                  <c:v>#N/A</c:v>
                </c:pt>
                <c:pt idx="8017">
                  <c:v>#N/A</c:v>
                </c:pt>
                <c:pt idx="8018">
                  <c:v>#N/A</c:v>
                </c:pt>
                <c:pt idx="8019">
                  <c:v>#N/A</c:v>
                </c:pt>
                <c:pt idx="8020">
                  <c:v>#N/A</c:v>
                </c:pt>
                <c:pt idx="8021">
                  <c:v>#N/A</c:v>
                </c:pt>
                <c:pt idx="8022">
                  <c:v>#N/A</c:v>
                </c:pt>
                <c:pt idx="8023">
                  <c:v>#N/A</c:v>
                </c:pt>
                <c:pt idx="8024">
                  <c:v>#N/A</c:v>
                </c:pt>
                <c:pt idx="8025">
                  <c:v>#N/A</c:v>
                </c:pt>
                <c:pt idx="8026">
                  <c:v>#N/A</c:v>
                </c:pt>
                <c:pt idx="8027">
                  <c:v>#N/A</c:v>
                </c:pt>
                <c:pt idx="8028">
                  <c:v>#N/A</c:v>
                </c:pt>
                <c:pt idx="8029">
                  <c:v>#N/A</c:v>
                </c:pt>
                <c:pt idx="8030">
                  <c:v>#N/A</c:v>
                </c:pt>
                <c:pt idx="8031">
                  <c:v>#N/A</c:v>
                </c:pt>
                <c:pt idx="8032">
                  <c:v>#N/A</c:v>
                </c:pt>
                <c:pt idx="8033">
                  <c:v>#N/A</c:v>
                </c:pt>
                <c:pt idx="8034">
                  <c:v>#N/A</c:v>
                </c:pt>
                <c:pt idx="8035">
                  <c:v>#N/A</c:v>
                </c:pt>
                <c:pt idx="8036">
                  <c:v>#N/A</c:v>
                </c:pt>
                <c:pt idx="8037">
                  <c:v>#N/A</c:v>
                </c:pt>
                <c:pt idx="8038">
                  <c:v>#N/A</c:v>
                </c:pt>
                <c:pt idx="8039">
                  <c:v>#N/A</c:v>
                </c:pt>
                <c:pt idx="8040">
                  <c:v>#N/A</c:v>
                </c:pt>
                <c:pt idx="8041">
                  <c:v>#N/A</c:v>
                </c:pt>
                <c:pt idx="8042">
                  <c:v>#N/A</c:v>
                </c:pt>
                <c:pt idx="8043">
                  <c:v>#N/A</c:v>
                </c:pt>
                <c:pt idx="8044">
                  <c:v>#N/A</c:v>
                </c:pt>
                <c:pt idx="8045">
                  <c:v>#N/A</c:v>
                </c:pt>
                <c:pt idx="8046">
                  <c:v>#N/A</c:v>
                </c:pt>
                <c:pt idx="8047">
                  <c:v>#N/A</c:v>
                </c:pt>
                <c:pt idx="8048">
                  <c:v>#N/A</c:v>
                </c:pt>
                <c:pt idx="8049">
                  <c:v>#N/A</c:v>
                </c:pt>
                <c:pt idx="8050">
                  <c:v>#N/A</c:v>
                </c:pt>
                <c:pt idx="8051">
                  <c:v>#N/A</c:v>
                </c:pt>
                <c:pt idx="8052">
                  <c:v>#N/A</c:v>
                </c:pt>
                <c:pt idx="8053">
                  <c:v>#N/A</c:v>
                </c:pt>
                <c:pt idx="8054">
                  <c:v>#N/A</c:v>
                </c:pt>
                <c:pt idx="8055">
                  <c:v>#N/A</c:v>
                </c:pt>
                <c:pt idx="8056">
                  <c:v>#N/A</c:v>
                </c:pt>
                <c:pt idx="8057">
                  <c:v>#N/A</c:v>
                </c:pt>
                <c:pt idx="8058">
                  <c:v>#N/A</c:v>
                </c:pt>
                <c:pt idx="8059">
                  <c:v>#N/A</c:v>
                </c:pt>
                <c:pt idx="8060">
                  <c:v>#N/A</c:v>
                </c:pt>
                <c:pt idx="8061">
                  <c:v>#N/A</c:v>
                </c:pt>
                <c:pt idx="8062">
                  <c:v>#N/A</c:v>
                </c:pt>
                <c:pt idx="8063">
                  <c:v>#N/A</c:v>
                </c:pt>
                <c:pt idx="8064">
                  <c:v>#N/A</c:v>
                </c:pt>
                <c:pt idx="8065">
                  <c:v>#N/A</c:v>
                </c:pt>
                <c:pt idx="8066">
                  <c:v>#N/A</c:v>
                </c:pt>
                <c:pt idx="8067">
                  <c:v>#N/A</c:v>
                </c:pt>
                <c:pt idx="8068">
                  <c:v>#N/A</c:v>
                </c:pt>
                <c:pt idx="8069">
                  <c:v>#N/A</c:v>
                </c:pt>
                <c:pt idx="8070">
                  <c:v>#N/A</c:v>
                </c:pt>
                <c:pt idx="8071">
                  <c:v>#N/A</c:v>
                </c:pt>
                <c:pt idx="8072">
                  <c:v>#N/A</c:v>
                </c:pt>
                <c:pt idx="8073">
                  <c:v>#N/A</c:v>
                </c:pt>
                <c:pt idx="8074">
                  <c:v>#N/A</c:v>
                </c:pt>
                <c:pt idx="8075">
                  <c:v>#N/A</c:v>
                </c:pt>
                <c:pt idx="8076">
                  <c:v>#N/A</c:v>
                </c:pt>
                <c:pt idx="8077">
                  <c:v>#N/A</c:v>
                </c:pt>
                <c:pt idx="8078">
                  <c:v>#N/A</c:v>
                </c:pt>
                <c:pt idx="8079">
                  <c:v>#N/A</c:v>
                </c:pt>
                <c:pt idx="8080">
                  <c:v>#N/A</c:v>
                </c:pt>
                <c:pt idx="8081">
                  <c:v>#N/A</c:v>
                </c:pt>
                <c:pt idx="8082">
                  <c:v>#N/A</c:v>
                </c:pt>
                <c:pt idx="8083">
                  <c:v>#N/A</c:v>
                </c:pt>
                <c:pt idx="8084">
                  <c:v>#N/A</c:v>
                </c:pt>
                <c:pt idx="8085">
                  <c:v>#N/A</c:v>
                </c:pt>
                <c:pt idx="8086">
                  <c:v>#N/A</c:v>
                </c:pt>
                <c:pt idx="8087">
                  <c:v>#N/A</c:v>
                </c:pt>
                <c:pt idx="8088">
                  <c:v>#N/A</c:v>
                </c:pt>
                <c:pt idx="8089">
                  <c:v>#N/A</c:v>
                </c:pt>
                <c:pt idx="8090">
                  <c:v>#N/A</c:v>
                </c:pt>
                <c:pt idx="8091">
                  <c:v>#N/A</c:v>
                </c:pt>
                <c:pt idx="8092">
                  <c:v>#N/A</c:v>
                </c:pt>
                <c:pt idx="8093">
                  <c:v>#N/A</c:v>
                </c:pt>
                <c:pt idx="8094">
                  <c:v>#N/A</c:v>
                </c:pt>
                <c:pt idx="8095">
                  <c:v>#N/A</c:v>
                </c:pt>
                <c:pt idx="8096">
                  <c:v>#N/A</c:v>
                </c:pt>
                <c:pt idx="8097">
                  <c:v>#N/A</c:v>
                </c:pt>
                <c:pt idx="8098">
                  <c:v>#N/A</c:v>
                </c:pt>
                <c:pt idx="8099">
                  <c:v>#N/A</c:v>
                </c:pt>
                <c:pt idx="8100">
                  <c:v>#N/A</c:v>
                </c:pt>
                <c:pt idx="8101">
                  <c:v>#N/A</c:v>
                </c:pt>
                <c:pt idx="8102">
                  <c:v>#N/A</c:v>
                </c:pt>
                <c:pt idx="8103">
                  <c:v>#N/A</c:v>
                </c:pt>
                <c:pt idx="8104">
                  <c:v>#N/A</c:v>
                </c:pt>
                <c:pt idx="8105">
                  <c:v>#N/A</c:v>
                </c:pt>
                <c:pt idx="8106">
                  <c:v>#N/A</c:v>
                </c:pt>
                <c:pt idx="8107">
                  <c:v>#N/A</c:v>
                </c:pt>
                <c:pt idx="8108">
                  <c:v>#N/A</c:v>
                </c:pt>
                <c:pt idx="8109">
                  <c:v>#N/A</c:v>
                </c:pt>
                <c:pt idx="8110">
                  <c:v>#N/A</c:v>
                </c:pt>
                <c:pt idx="8111">
                  <c:v>#N/A</c:v>
                </c:pt>
                <c:pt idx="8112">
                  <c:v>#N/A</c:v>
                </c:pt>
                <c:pt idx="8113">
                  <c:v>#N/A</c:v>
                </c:pt>
                <c:pt idx="8114">
                  <c:v>#N/A</c:v>
                </c:pt>
                <c:pt idx="8115">
                  <c:v>#N/A</c:v>
                </c:pt>
                <c:pt idx="8116">
                  <c:v>#N/A</c:v>
                </c:pt>
                <c:pt idx="8117">
                  <c:v>#N/A</c:v>
                </c:pt>
                <c:pt idx="8118">
                  <c:v>#N/A</c:v>
                </c:pt>
                <c:pt idx="8119">
                  <c:v>#N/A</c:v>
                </c:pt>
                <c:pt idx="8120">
                  <c:v>#N/A</c:v>
                </c:pt>
                <c:pt idx="8121">
                  <c:v>#N/A</c:v>
                </c:pt>
                <c:pt idx="8122">
                  <c:v>#N/A</c:v>
                </c:pt>
                <c:pt idx="8123">
                  <c:v>#N/A</c:v>
                </c:pt>
                <c:pt idx="8124">
                  <c:v>#N/A</c:v>
                </c:pt>
                <c:pt idx="8125">
                  <c:v>#N/A</c:v>
                </c:pt>
                <c:pt idx="8126">
                  <c:v>#N/A</c:v>
                </c:pt>
                <c:pt idx="8127">
                  <c:v>#N/A</c:v>
                </c:pt>
                <c:pt idx="8128">
                  <c:v>#N/A</c:v>
                </c:pt>
                <c:pt idx="8129">
                  <c:v>#N/A</c:v>
                </c:pt>
                <c:pt idx="8130">
                  <c:v>#N/A</c:v>
                </c:pt>
                <c:pt idx="8131">
                  <c:v>#N/A</c:v>
                </c:pt>
                <c:pt idx="8132">
                  <c:v>#N/A</c:v>
                </c:pt>
                <c:pt idx="8133">
                  <c:v>#N/A</c:v>
                </c:pt>
                <c:pt idx="8134">
                  <c:v>#N/A</c:v>
                </c:pt>
                <c:pt idx="8135">
                  <c:v>#N/A</c:v>
                </c:pt>
                <c:pt idx="8136">
                  <c:v>#N/A</c:v>
                </c:pt>
                <c:pt idx="8137">
                  <c:v>#N/A</c:v>
                </c:pt>
                <c:pt idx="8138">
                  <c:v>#N/A</c:v>
                </c:pt>
                <c:pt idx="8139">
                  <c:v>#N/A</c:v>
                </c:pt>
                <c:pt idx="8140">
                  <c:v>#N/A</c:v>
                </c:pt>
                <c:pt idx="8141">
                  <c:v>#N/A</c:v>
                </c:pt>
                <c:pt idx="8142">
                  <c:v>#N/A</c:v>
                </c:pt>
                <c:pt idx="8143">
                  <c:v>#N/A</c:v>
                </c:pt>
                <c:pt idx="8144">
                  <c:v>#N/A</c:v>
                </c:pt>
                <c:pt idx="8145">
                  <c:v>#N/A</c:v>
                </c:pt>
                <c:pt idx="8146">
                  <c:v>#N/A</c:v>
                </c:pt>
                <c:pt idx="8147">
                  <c:v>#N/A</c:v>
                </c:pt>
                <c:pt idx="8148">
                  <c:v>#N/A</c:v>
                </c:pt>
                <c:pt idx="8149">
                  <c:v>#N/A</c:v>
                </c:pt>
                <c:pt idx="8150">
                  <c:v>#N/A</c:v>
                </c:pt>
                <c:pt idx="8151">
                  <c:v>#N/A</c:v>
                </c:pt>
                <c:pt idx="8152">
                  <c:v>#N/A</c:v>
                </c:pt>
                <c:pt idx="8153">
                  <c:v>#N/A</c:v>
                </c:pt>
                <c:pt idx="8154">
                  <c:v>#N/A</c:v>
                </c:pt>
                <c:pt idx="8155">
                  <c:v>#N/A</c:v>
                </c:pt>
                <c:pt idx="8156">
                  <c:v>#N/A</c:v>
                </c:pt>
                <c:pt idx="8157">
                  <c:v>#N/A</c:v>
                </c:pt>
                <c:pt idx="8158">
                  <c:v>#N/A</c:v>
                </c:pt>
                <c:pt idx="8159">
                  <c:v>#N/A</c:v>
                </c:pt>
                <c:pt idx="8160">
                  <c:v>#N/A</c:v>
                </c:pt>
                <c:pt idx="8161">
                  <c:v>#N/A</c:v>
                </c:pt>
                <c:pt idx="8162">
                  <c:v>#N/A</c:v>
                </c:pt>
                <c:pt idx="8163">
                  <c:v>#N/A</c:v>
                </c:pt>
                <c:pt idx="8164">
                  <c:v>#N/A</c:v>
                </c:pt>
                <c:pt idx="8165">
                  <c:v>#N/A</c:v>
                </c:pt>
                <c:pt idx="8166">
                  <c:v>#N/A</c:v>
                </c:pt>
                <c:pt idx="8167">
                  <c:v>#N/A</c:v>
                </c:pt>
                <c:pt idx="8168">
                  <c:v>#N/A</c:v>
                </c:pt>
                <c:pt idx="8169">
                  <c:v>#N/A</c:v>
                </c:pt>
                <c:pt idx="8170">
                  <c:v>#N/A</c:v>
                </c:pt>
                <c:pt idx="8171">
                  <c:v>#N/A</c:v>
                </c:pt>
                <c:pt idx="8172">
                  <c:v>#N/A</c:v>
                </c:pt>
                <c:pt idx="8173">
                  <c:v>#N/A</c:v>
                </c:pt>
                <c:pt idx="8174">
                  <c:v>#N/A</c:v>
                </c:pt>
                <c:pt idx="8175">
                  <c:v>#N/A</c:v>
                </c:pt>
                <c:pt idx="8176">
                  <c:v>#N/A</c:v>
                </c:pt>
                <c:pt idx="8177">
                  <c:v>#N/A</c:v>
                </c:pt>
                <c:pt idx="8178">
                  <c:v>#N/A</c:v>
                </c:pt>
                <c:pt idx="8179">
                  <c:v>#N/A</c:v>
                </c:pt>
                <c:pt idx="8180">
                  <c:v>#N/A</c:v>
                </c:pt>
                <c:pt idx="8181">
                  <c:v>#N/A</c:v>
                </c:pt>
                <c:pt idx="8182">
                  <c:v>#N/A</c:v>
                </c:pt>
                <c:pt idx="8183">
                  <c:v>#N/A</c:v>
                </c:pt>
                <c:pt idx="8184">
                  <c:v>#N/A</c:v>
                </c:pt>
                <c:pt idx="8185">
                  <c:v>#N/A</c:v>
                </c:pt>
                <c:pt idx="8186">
                  <c:v>#N/A</c:v>
                </c:pt>
                <c:pt idx="8187">
                  <c:v>#N/A</c:v>
                </c:pt>
                <c:pt idx="8188">
                  <c:v>#N/A</c:v>
                </c:pt>
                <c:pt idx="8189">
                  <c:v>#N/A</c:v>
                </c:pt>
                <c:pt idx="8190">
                  <c:v>#N/A</c:v>
                </c:pt>
                <c:pt idx="8191">
                  <c:v>#N/A</c:v>
                </c:pt>
                <c:pt idx="8192">
                  <c:v>#N/A</c:v>
                </c:pt>
                <c:pt idx="8193">
                  <c:v>#N/A</c:v>
                </c:pt>
                <c:pt idx="8194">
                  <c:v>#N/A</c:v>
                </c:pt>
                <c:pt idx="8195">
                  <c:v>#N/A</c:v>
                </c:pt>
                <c:pt idx="8196">
                  <c:v>#N/A</c:v>
                </c:pt>
                <c:pt idx="8197">
                  <c:v>#N/A</c:v>
                </c:pt>
                <c:pt idx="8198">
                  <c:v>#N/A</c:v>
                </c:pt>
                <c:pt idx="8199">
                  <c:v>#N/A</c:v>
                </c:pt>
                <c:pt idx="8200">
                  <c:v>#N/A</c:v>
                </c:pt>
                <c:pt idx="8201">
                  <c:v>#N/A</c:v>
                </c:pt>
                <c:pt idx="8202">
                  <c:v>#N/A</c:v>
                </c:pt>
                <c:pt idx="8203">
                  <c:v>#N/A</c:v>
                </c:pt>
                <c:pt idx="8204">
                  <c:v>#N/A</c:v>
                </c:pt>
                <c:pt idx="8205">
                  <c:v>#N/A</c:v>
                </c:pt>
                <c:pt idx="8206">
                  <c:v>#N/A</c:v>
                </c:pt>
                <c:pt idx="8207">
                  <c:v>#N/A</c:v>
                </c:pt>
                <c:pt idx="8208">
                  <c:v>#N/A</c:v>
                </c:pt>
                <c:pt idx="8209">
                  <c:v>#N/A</c:v>
                </c:pt>
                <c:pt idx="8210">
                  <c:v>#N/A</c:v>
                </c:pt>
                <c:pt idx="8211">
                  <c:v>#N/A</c:v>
                </c:pt>
                <c:pt idx="8212">
                  <c:v>#N/A</c:v>
                </c:pt>
                <c:pt idx="8213">
                  <c:v>#N/A</c:v>
                </c:pt>
                <c:pt idx="8214">
                  <c:v>#N/A</c:v>
                </c:pt>
                <c:pt idx="8215">
                  <c:v>#N/A</c:v>
                </c:pt>
                <c:pt idx="8216">
                  <c:v>#N/A</c:v>
                </c:pt>
                <c:pt idx="8217">
                  <c:v>#N/A</c:v>
                </c:pt>
                <c:pt idx="8218">
                  <c:v>#N/A</c:v>
                </c:pt>
                <c:pt idx="8219">
                  <c:v>#N/A</c:v>
                </c:pt>
                <c:pt idx="8220">
                  <c:v>#N/A</c:v>
                </c:pt>
                <c:pt idx="8221">
                  <c:v>#N/A</c:v>
                </c:pt>
                <c:pt idx="8222">
                  <c:v>#N/A</c:v>
                </c:pt>
                <c:pt idx="8223">
                  <c:v>#N/A</c:v>
                </c:pt>
                <c:pt idx="8224">
                  <c:v>#N/A</c:v>
                </c:pt>
                <c:pt idx="8225">
                  <c:v>#N/A</c:v>
                </c:pt>
                <c:pt idx="8226">
                  <c:v>#N/A</c:v>
                </c:pt>
                <c:pt idx="8227">
                  <c:v>#N/A</c:v>
                </c:pt>
                <c:pt idx="8228">
                  <c:v>#N/A</c:v>
                </c:pt>
                <c:pt idx="8229">
                  <c:v>#N/A</c:v>
                </c:pt>
                <c:pt idx="8230">
                  <c:v>#N/A</c:v>
                </c:pt>
                <c:pt idx="8231">
                  <c:v>#N/A</c:v>
                </c:pt>
                <c:pt idx="8232">
                  <c:v>#N/A</c:v>
                </c:pt>
                <c:pt idx="8233">
                  <c:v>#N/A</c:v>
                </c:pt>
                <c:pt idx="8234">
                  <c:v>#N/A</c:v>
                </c:pt>
                <c:pt idx="8235">
                  <c:v>#N/A</c:v>
                </c:pt>
                <c:pt idx="8236">
                  <c:v>#N/A</c:v>
                </c:pt>
                <c:pt idx="8237">
                  <c:v>#N/A</c:v>
                </c:pt>
                <c:pt idx="8238">
                  <c:v>#N/A</c:v>
                </c:pt>
                <c:pt idx="8239">
                  <c:v>#N/A</c:v>
                </c:pt>
                <c:pt idx="8240">
                  <c:v>#N/A</c:v>
                </c:pt>
                <c:pt idx="8241">
                  <c:v>#N/A</c:v>
                </c:pt>
                <c:pt idx="8242">
                  <c:v>#N/A</c:v>
                </c:pt>
                <c:pt idx="8243">
                  <c:v>#N/A</c:v>
                </c:pt>
                <c:pt idx="8244">
                  <c:v>#N/A</c:v>
                </c:pt>
                <c:pt idx="8245">
                  <c:v>#N/A</c:v>
                </c:pt>
                <c:pt idx="8246">
                  <c:v>#N/A</c:v>
                </c:pt>
                <c:pt idx="8247">
                  <c:v>#N/A</c:v>
                </c:pt>
                <c:pt idx="8248">
                  <c:v>#N/A</c:v>
                </c:pt>
                <c:pt idx="8249">
                  <c:v>#N/A</c:v>
                </c:pt>
                <c:pt idx="8250">
                  <c:v>#N/A</c:v>
                </c:pt>
                <c:pt idx="8251">
                  <c:v>#N/A</c:v>
                </c:pt>
                <c:pt idx="8252">
                  <c:v>#N/A</c:v>
                </c:pt>
                <c:pt idx="8253">
                  <c:v>#N/A</c:v>
                </c:pt>
                <c:pt idx="8254">
                  <c:v>#N/A</c:v>
                </c:pt>
                <c:pt idx="8255">
                  <c:v>#N/A</c:v>
                </c:pt>
                <c:pt idx="8256">
                  <c:v>#N/A</c:v>
                </c:pt>
                <c:pt idx="8257">
                  <c:v>#N/A</c:v>
                </c:pt>
                <c:pt idx="8258">
                  <c:v>#N/A</c:v>
                </c:pt>
                <c:pt idx="8259">
                  <c:v>#N/A</c:v>
                </c:pt>
                <c:pt idx="8260">
                  <c:v>#N/A</c:v>
                </c:pt>
                <c:pt idx="8261">
                  <c:v>#N/A</c:v>
                </c:pt>
                <c:pt idx="8262">
                  <c:v>#N/A</c:v>
                </c:pt>
                <c:pt idx="8263">
                  <c:v>#N/A</c:v>
                </c:pt>
                <c:pt idx="8264">
                  <c:v>#N/A</c:v>
                </c:pt>
                <c:pt idx="8265">
                  <c:v>#N/A</c:v>
                </c:pt>
                <c:pt idx="8266">
                  <c:v>#N/A</c:v>
                </c:pt>
                <c:pt idx="8267">
                  <c:v>#N/A</c:v>
                </c:pt>
                <c:pt idx="8268">
                  <c:v>#N/A</c:v>
                </c:pt>
                <c:pt idx="8269">
                  <c:v>#N/A</c:v>
                </c:pt>
                <c:pt idx="8270">
                  <c:v>#N/A</c:v>
                </c:pt>
                <c:pt idx="8271">
                  <c:v>#N/A</c:v>
                </c:pt>
                <c:pt idx="8272">
                  <c:v>#N/A</c:v>
                </c:pt>
                <c:pt idx="8273">
                  <c:v>#N/A</c:v>
                </c:pt>
                <c:pt idx="8274">
                  <c:v>#N/A</c:v>
                </c:pt>
                <c:pt idx="8275">
                  <c:v>#N/A</c:v>
                </c:pt>
                <c:pt idx="8276">
                  <c:v>#N/A</c:v>
                </c:pt>
                <c:pt idx="8277">
                  <c:v>#N/A</c:v>
                </c:pt>
                <c:pt idx="8278">
                  <c:v>#N/A</c:v>
                </c:pt>
                <c:pt idx="8279">
                  <c:v>#N/A</c:v>
                </c:pt>
                <c:pt idx="8280">
                  <c:v>#N/A</c:v>
                </c:pt>
                <c:pt idx="8281">
                  <c:v>#N/A</c:v>
                </c:pt>
                <c:pt idx="8282">
                  <c:v>#N/A</c:v>
                </c:pt>
                <c:pt idx="8283">
                  <c:v>#N/A</c:v>
                </c:pt>
                <c:pt idx="8284">
                  <c:v>#N/A</c:v>
                </c:pt>
                <c:pt idx="8285">
                  <c:v>#N/A</c:v>
                </c:pt>
                <c:pt idx="8286">
                  <c:v>#N/A</c:v>
                </c:pt>
                <c:pt idx="8287">
                  <c:v>#N/A</c:v>
                </c:pt>
                <c:pt idx="8288">
                  <c:v>#N/A</c:v>
                </c:pt>
                <c:pt idx="8289">
                  <c:v>#N/A</c:v>
                </c:pt>
                <c:pt idx="8290">
                  <c:v>#N/A</c:v>
                </c:pt>
                <c:pt idx="8291">
                  <c:v>#N/A</c:v>
                </c:pt>
                <c:pt idx="8292">
                  <c:v>#N/A</c:v>
                </c:pt>
                <c:pt idx="8293">
                  <c:v>#N/A</c:v>
                </c:pt>
                <c:pt idx="8294">
                  <c:v>#N/A</c:v>
                </c:pt>
                <c:pt idx="8295">
                  <c:v>#N/A</c:v>
                </c:pt>
                <c:pt idx="8296">
                  <c:v>#N/A</c:v>
                </c:pt>
                <c:pt idx="8297">
                  <c:v>#N/A</c:v>
                </c:pt>
                <c:pt idx="8298">
                  <c:v>#N/A</c:v>
                </c:pt>
                <c:pt idx="8299">
                  <c:v>#N/A</c:v>
                </c:pt>
                <c:pt idx="8300">
                  <c:v>#N/A</c:v>
                </c:pt>
                <c:pt idx="8301">
                  <c:v>#N/A</c:v>
                </c:pt>
                <c:pt idx="8302">
                  <c:v>#N/A</c:v>
                </c:pt>
                <c:pt idx="8303">
                  <c:v>#N/A</c:v>
                </c:pt>
                <c:pt idx="8304">
                  <c:v>#N/A</c:v>
                </c:pt>
                <c:pt idx="8305">
                  <c:v>#N/A</c:v>
                </c:pt>
                <c:pt idx="8306">
                  <c:v>#N/A</c:v>
                </c:pt>
                <c:pt idx="8307">
                  <c:v>#N/A</c:v>
                </c:pt>
                <c:pt idx="8308">
                  <c:v>#N/A</c:v>
                </c:pt>
                <c:pt idx="8309">
                  <c:v>#N/A</c:v>
                </c:pt>
                <c:pt idx="8310">
                  <c:v>#N/A</c:v>
                </c:pt>
                <c:pt idx="8311">
                  <c:v>#N/A</c:v>
                </c:pt>
                <c:pt idx="8312">
                  <c:v>#N/A</c:v>
                </c:pt>
                <c:pt idx="8313">
                  <c:v>#N/A</c:v>
                </c:pt>
                <c:pt idx="8314">
                  <c:v>#N/A</c:v>
                </c:pt>
                <c:pt idx="8315">
                  <c:v>#N/A</c:v>
                </c:pt>
                <c:pt idx="8316">
                  <c:v>#N/A</c:v>
                </c:pt>
                <c:pt idx="8317">
                  <c:v>#N/A</c:v>
                </c:pt>
                <c:pt idx="8318">
                  <c:v>#N/A</c:v>
                </c:pt>
                <c:pt idx="8319">
                  <c:v>#N/A</c:v>
                </c:pt>
                <c:pt idx="8320">
                  <c:v>#N/A</c:v>
                </c:pt>
                <c:pt idx="8321">
                  <c:v>#N/A</c:v>
                </c:pt>
                <c:pt idx="8322">
                  <c:v>#N/A</c:v>
                </c:pt>
                <c:pt idx="8323">
                  <c:v>#N/A</c:v>
                </c:pt>
                <c:pt idx="8324">
                  <c:v>#N/A</c:v>
                </c:pt>
                <c:pt idx="8325">
                  <c:v>#N/A</c:v>
                </c:pt>
                <c:pt idx="8326">
                  <c:v>#N/A</c:v>
                </c:pt>
                <c:pt idx="8327">
                  <c:v>#N/A</c:v>
                </c:pt>
                <c:pt idx="8328">
                  <c:v>#N/A</c:v>
                </c:pt>
                <c:pt idx="8329">
                  <c:v>#N/A</c:v>
                </c:pt>
                <c:pt idx="8330">
                  <c:v>#N/A</c:v>
                </c:pt>
                <c:pt idx="8331">
                  <c:v>#N/A</c:v>
                </c:pt>
                <c:pt idx="8332">
                  <c:v>#N/A</c:v>
                </c:pt>
                <c:pt idx="8333">
                  <c:v>#N/A</c:v>
                </c:pt>
                <c:pt idx="8334">
                  <c:v>#N/A</c:v>
                </c:pt>
                <c:pt idx="8335">
                  <c:v>#N/A</c:v>
                </c:pt>
                <c:pt idx="8336">
                  <c:v>#N/A</c:v>
                </c:pt>
                <c:pt idx="8337">
                  <c:v>#N/A</c:v>
                </c:pt>
                <c:pt idx="8338">
                  <c:v>#N/A</c:v>
                </c:pt>
                <c:pt idx="8339">
                  <c:v>#N/A</c:v>
                </c:pt>
                <c:pt idx="8340">
                  <c:v>#N/A</c:v>
                </c:pt>
                <c:pt idx="8341">
                  <c:v>#N/A</c:v>
                </c:pt>
                <c:pt idx="8342">
                  <c:v>#N/A</c:v>
                </c:pt>
                <c:pt idx="8343">
                  <c:v>#N/A</c:v>
                </c:pt>
                <c:pt idx="8344">
                  <c:v>#N/A</c:v>
                </c:pt>
                <c:pt idx="8345">
                  <c:v>#N/A</c:v>
                </c:pt>
                <c:pt idx="8346">
                  <c:v>#N/A</c:v>
                </c:pt>
                <c:pt idx="8347">
                  <c:v>#N/A</c:v>
                </c:pt>
                <c:pt idx="8348">
                  <c:v>#N/A</c:v>
                </c:pt>
                <c:pt idx="8349">
                  <c:v>#N/A</c:v>
                </c:pt>
                <c:pt idx="8350">
                  <c:v>#N/A</c:v>
                </c:pt>
                <c:pt idx="8351">
                  <c:v>#N/A</c:v>
                </c:pt>
                <c:pt idx="8352">
                  <c:v>#N/A</c:v>
                </c:pt>
                <c:pt idx="8353">
                  <c:v>#N/A</c:v>
                </c:pt>
                <c:pt idx="8354">
                  <c:v>#N/A</c:v>
                </c:pt>
                <c:pt idx="8355">
                  <c:v>#N/A</c:v>
                </c:pt>
                <c:pt idx="8356">
                  <c:v>#N/A</c:v>
                </c:pt>
                <c:pt idx="8357">
                  <c:v>#N/A</c:v>
                </c:pt>
                <c:pt idx="8358">
                  <c:v>#N/A</c:v>
                </c:pt>
                <c:pt idx="8359">
                  <c:v>#N/A</c:v>
                </c:pt>
                <c:pt idx="8360">
                  <c:v>#N/A</c:v>
                </c:pt>
                <c:pt idx="8361">
                  <c:v>#N/A</c:v>
                </c:pt>
                <c:pt idx="8362">
                  <c:v>#N/A</c:v>
                </c:pt>
                <c:pt idx="8363">
                  <c:v>#N/A</c:v>
                </c:pt>
                <c:pt idx="8364">
                  <c:v>#N/A</c:v>
                </c:pt>
                <c:pt idx="8365">
                  <c:v>#N/A</c:v>
                </c:pt>
                <c:pt idx="8366">
                  <c:v>#N/A</c:v>
                </c:pt>
                <c:pt idx="8367">
                  <c:v>#N/A</c:v>
                </c:pt>
                <c:pt idx="8368">
                  <c:v>#N/A</c:v>
                </c:pt>
                <c:pt idx="8369">
                  <c:v>#N/A</c:v>
                </c:pt>
                <c:pt idx="8370">
                  <c:v>#N/A</c:v>
                </c:pt>
                <c:pt idx="8371">
                  <c:v>#N/A</c:v>
                </c:pt>
                <c:pt idx="8372">
                  <c:v>#N/A</c:v>
                </c:pt>
                <c:pt idx="8373">
                  <c:v>#N/A</c:v>
                </c:pt>
                <c:pt idx="8374">
                  <c:v>#N/A</c:v>
                </c:pt>
                <c:pt idx="8375">
                  <c:v>#N/A</c:v>
                </c:pt>
                <c:pt idx="8376">
                  <c:v>#N/A</c:v>
                </c:pt>
                <c:pt idx="8377">
                  <c:v>#N/A</c:v>
                </c:pt>
                <c:pt idx="8378">
                  <c:v>#N/A</c:v>
                </c:pt>
                <c:pt idx="8379">
                  <c:v>#N/A</c:v>
                </c:pt>
                <c:pt idx="8380">
                  <c:v>#N/A</c:v>
                </c:pt>
                <c:pt idx="8381">
                  <c:v>#N/A</c:v>
                </c:pt>
                <c:pt idx="8382">
                  <c:v>#N/A</c:v>
                </c:pt>
                <c:pt idx="8383">
                  <c:v>#N/A</c:v>
                </c:pt>
                <c:pt idx="8384">
                  <c:v>#N/A</c:v>
                </c:pt>
                <c:pt idx="8385">
                  <c:v>#N/A</c:v>
                </c:pt>
                <c:pt idx="8386">
                  <c:v>#N/A</c:v>
                </c:pt>
                <c:pt idx="8387">
                  <c:v>#N/A</c:v>
                </c:pt>
                <c:pt idx="8388">
                  <c:v>#N/A</c:v>
                </c:pt>
                <c:pt idx="8389">
                  <c:v>#N/A</c:v>
                </c:pt>
                <c:pt idx="8390">
                  <c:v>#N/A</c:v>
                </c:pt>
                <c:pt idx="8391">
                  <c:v>#N/A</c:v>
                </c:pt>
                <c:pt idx="8392">
                  <c:v>#N/A</c:v>
                </c:pt>
                <c:pt idx="8393">
                  <c:v>#N/A</c:v>
                </c:pt>
                <c:pt idx="8394">
                  <c:v>#N/A</c:v>
                </c:pt>
                <c:pt idx="8395">
                  <c:v>#N/A</c:v>
                </c:pt>
                <c:pt idx="8396">
                  <c:v>#N/A</c:v>
                </c:pt>
                <c:pt idx="8397">
                  <c:v>#N/A</c:v>
                </c:pt>
                <c:pt idx="8398">
                  <c:v>#N/A</c:v>
                </c:pt>
                <c:pt idx="8399">
                  <c:v>#N/A</c:v>
                </c:pt>
                <c:pt idx="8400">
                  <c:v>#N/A</c:v>
                </c:pt>
                <c:pt idx="8401">
                  <c:v>#N/A</c:v>
                </c:pt>
                <c:pt idx="8402">
                  <c:v>#N/A</c:v>
                </c:pt>
                <c:pt idx="8403">
                  <c:v>#N/A</c:v>
                </c:pt>
                <c:pt idx="8404">
                  <c:v>#N/A</c:v>
                </c:pt>
                <c:pt idx="8405">
                  <c:v>#N/A</c:v>
                </c:pt>
                <c:pt idx="8406">
                  <c:v>#N/A</c:v>
                </c:pt>
                <c:pt idx="8407">
                  <c:v>#N/A</c:v>
                </c:pt>
                <c:pt idx="8408">
                  <c:v>#N/A</c:v>
                </c:pt>
                <c:pt idx="8409">
                  <c:v>#N/A</c:v>
                </c:pt>
                <c:pt idx="8410">
                  <c:v>#N/A</c:v>
                </c:pt>
                <c:pt idx="8411">
                  <c:v>#N/A</c:v>
                </c:pt>
                <c:pt idx="8412">
                  <c:v>#N/A</c:v>
                </c:pt>
                <c:pt idx="8413">
                  <c:v>#N/A</c:v>
                </c:pt>
                <c:pt idx="8414">
                  <c:v>#N/A</c:v>
                </c:pt>
                <c:pt idx="8415">
                  <c:v>#N/A</c:v>
                </c:pt>
                <c:pt idx="8416">
                  <c:v>#N/A</c:v>
                </c:pt>
                <c:pt idx="8417">
                  <c:v>#N/A</c:v>
                </c:pt>
                <c:pt idx="8418">
                  <c:v>#N/A</c:v>
                </c:pt>
                <c:pt idx="8419">
                  <c:v>#N/A</c:v>
                </c:pt>
                <c:pt idx="8420">
                  <c:v>#N/A</c:v>
                </c:pt>
                <c:pt idx="8421">
                  <c:v>#N/A</c:v>
                </c:pt>
                <c:pt idx="8422">
                  <c:v>#N/A</c:v>
                </c:pt>
                <c:pt idx="8423">
                  <c:v>#N/A</c:v>
                </c:pt>
                <c:pt idx="8424">
                  <c:v>#N/A</c:v>
                </c:pt>
                <c:pt idx="8425">
                  <c:v>#N/A</c:v>
                </c:pt>
                <c:pt idx="8426">
                  <c:v>#N/A</c:v>
                </c:pt>
                <c:pt idx="8427">
                  <c:v>#N/A</c:v>
                </c:pt>
                <c:pt idx="8428">
                  <c:v>#N/A</c:v>
                </c:pt>
                <c:pt idx="8429">
                  <c:v>#N/A</c:v>
                </c:pt>
                <c:pt idx="8430">
                  <c:v>#N/A</c:v>
                </c:pt>
                <c:pt idx="8431">
                  <c:v>#N/A</c:v>
                </c:pt>
                <c:pt idx="8432">
                  <c:v>#N/A</c:v>
                </c:pt>
                <c:pt idx="8433">
                  <c:v>#N/A</c:v>
                </c:pt>
                <c:pt idx="8434">
                  <c:v>#N/A</c:v>
                </c:pt>
                <c:pt idx="8435">
                  <c:v>#N/A</c:v>
                </c:pt>
                <c:pt idx="8436">
                  <c:v>#N/A</c:v>
                </c:pt>
                <c:pt idx="8437">
                  <c:v>#N/A</c:v>
                </c:pt>
                <c:pt idx="8438">
                  <c:v>#N/A</c:v>
                </c:pt>
                <c:pt idx="8439">
                  <c:v>#N/A</c:v>
                </c:pt>
                <c:pt idx="8440">
                  <c:v>#N/A</c:v>
                </c:pt>
                <c:pt idx="8441">
                  <c:v>#N/A</c:v>
                </c:pt>
                <c:pt idx="8442">
                  <c:v>#N/A</c:v>
                </c:pt>
                <c:pt idx="8443">
                  <c:v>#N/A</c:v>
                </c:pt>
                <c:pt idx="8444">
                  <c:v>#N/A</c:v>
                </c:pt>
                <c:pt idx="8445">
                  <c:v>#N/A</c:v>
                </c:pt>
                <c:pt idx="8446">
                  <c:v>#N/A</c:v>
                </c:pt>
                <c:pt idx="8447">
                  <c:v>#N/A</c:v>
                </c:pt>
                <c:pt idx="8448">
                  <c:v>#N/A</c:v>
                </c:pt>
                <c:pt idx="8449">
                  <c:v>#N/A</c:v>
                </c:pt>
                <c:pt idx="8450">
                  <c:v>#N/A</c:v>
                </c:pt>
                <c:pt idx="8451">
                  <c:v>#N/A</c:v>
                </c:pt>
                <c:pt idx="8452">
                  <c:v>#N/A</c:v>
                </c:pt>
                <c:pt idx="8453">
                  <c:v>#N/A</c:v>
                </c:pt>
                <c:pt idx="8454">
                  <c:v>#N/A</c:v>
                </c:pt>
                <c:pt idx="8455">
                  <c:v>#N/A</c:v>
                </c:pt>
                <c:pt idx="8456">
                  <c:v>#N/A</c:v>
                </c:pt>
                <c:pt idx="8457">
                  <c:v>#N/A</c:v>
                </c:pt>
                <c:pt idx="8458">
                  <c:v>#N/A</c:v>
                </c:pt>
                <c:pt idx="8459">
                  <c:v>#N/A</c:v>
                </c:pt>
                <c:pt idx="8460">
                  <c:v>#N/A</c:v>
                </c:pt>
                <c:pt idx="8461">
                  <c:v>#N/A</c:v>
                </c:pt>
                <c:pt idx="8462">
                  <c:v>#N/A</c:v>
                </c:pt>
                <c:pt idx="8463">
                  <c:v>#N/A</c:v>
                </c:pt>
                <c:pt idx="8464">
                  <c:v>#N/A</c:v>
                </c:pt>
                <c:pt idx="8465">
                  <c:v>#N/A</c:v>
                </c:pt>
                <c:pt idx="8466">
                  <c:v>#N/A</c:v>
                </c:pt>
                <c:pt idx="8467">
                  <c:v>#N/A</c:v>
                </c:pt>
                <c:pt idx="8468">
                  <c:v>#N/A</c:v>
                </c:pt>
                <c:pt idx="8469">
                  <c:v>#N/A</c:v>
                </c:pt>
                <c:pt idx="8470">
                  <c:v>#N/A</c:v>
                </c:pt>
                <c:pt idx="8471">
                  <c:v>#N/A</c:v>
                </c:pt>
                <c:pt idx="8472">
                  <c:v>#N/A</c:v>
                </c:pt>
                <c:pt idx="8473">
                  <c:v>#N/A</c:v>
                </c:pt>
                <c:pt idx="8474">
                  <c:v>#N/A</c:v>
                </c:pt>
                <c:pt idx="8475">
                  <c:v>#N/A</c:v>
                </c:pt>
                <c:pt idx="8476">
                  <c:v>#N/A</c:v>
                </c:pt>
                <c:pt idx="8477">
                  <c:v>#N/A</c:v>
                </c:pt>
                <c:pt idx="8478">
                  <c:v>#N/A</c:v>
                </c:pt>
                <c:pt idx="8479">
                  <c:v>#N/A</c:v>
                </c:pt>
                <c:pt idx="8480">
                  <c:v>#N/A</c:v>
                </c:pt>
                <c:pt idx="8481">
                  <c:v>#N/A</c:v>
                </c:pt>
                <c:pt idx="8482">
                  <c:v>#N/A</c:v>
                </c:pt>
                <c:pt idx="8483">
                  <c:v>#N/A</c:v>
                </c:pt>
                <c:pt idx="8484">
                  <c:v>#N/A</c:v>
                </c:pt>
                <c:pt idx="8485">
                  <c:v>#N/A</c:v>
                </c:pt>
                <c:pt idx="8486">
                  <c:v>#N/A</c:v>
                </c:pt>
                <c:pt idx="8487">
                  <c:v>#N/A</c:v>
                </c:pt>
                <c:pt idx="8488">
                  <c:v>#N/A</c:v>
                </c:pt>
                <c:pt idx="8489">
                  <c:v>#N/A</c:v>
                </c:pt>
                <c:pt idx="8490">
                  <c:v>#N/A</c:v>
                </c:pt>
                <c:pt idx="8491">
                  <c:v>#N/A</c:v>
                </c:pt>
                <c:pt idx="8492">
                  <c:v>#N/A</c:v>
                </c:pt>
                <c:pt idx="8493">
                  <c:v>#N/A</c:v>
                </c:pt>
                <c:pt idx="8494">
                  <c:v>#N/A</c:v>
                </c:pt>
                <c:pt idx="8495">
                  <c:v>#N/A</c:v>
                </c:pt>
                <c:pt idx="8496">
                  <c:v>#N/A</c:v>
                </c:pt>
                <c:pt idx="8497">
                  <c:v>#N/A</c:v>
                </c:pt>
                <c:pt idx="8498">
                  <c:v>#N/A</c:v>
                </c:pt>
                <c:pt idx="8499">
                  <c:v>#N/A</c:v>
                </c:pt>
                <c:pt idx="8500">
                  <c:v>#N/A</c:v>
                </c:pt>
                <c:pt idx="8501">
                  <c:v>#N/A</c:v>
                </c:pt>
                <c:pt idx="8502">
                  <c:v>#N/A</c:v>
                </c:pt>
                <c:pt idx="8503">
                  <c:v>#N/A</c:v>
                </c:pt>
                <c:pt idx="8504">
                  <c:v>#N/A</c:v>
                </c:pt>
                <c:pt idx="8505">
                  <c:v>#N/A</c:v>
                </c:pt>
                <c:pt idx="8506">
                  <c:v>#N/A</c:v>
                </c:pt>
                <c:pt idx="8507">
                  <c:v>#N/A</c:v>
                </c:pt>
                <c:pt idx="8508">
                  <c:v>#N/A</c:v>
                </c:pt>
                <c:pt idx="8509">
                  <c:v>#N/A</c:v>
                </c:pt>
                <c:pt idx="8510">
                  <c:v>#N/A</c:v>
                </c:pt>
                <c:pt idx="8511">
                  <c:v>#N/A</c:v>
                </c:pt>
                <c:pt idx="8512">
                  <c:v>#N/A</c:v>
                </c:pt>
                <c:pt idx="8513">
                  <c:v>#N/A</c:v>
                </c:pt>
                <c:pt idx="8514">
                  <c:v>#N/A</c:v>
                </c:pt>
                <c:pt idx="8515">
                  <c:v>#N/A</c:v>
                </c:pt>
                <c:pt idx="8516">
                  <c:v>#N/A</c:v>
                </c:pt>
                <c:pt idx="8517">
                  <c:v>#N/A</c:v>
                </c:pt>
                <c:pt idx="8518">
                  <c:v>#N/A</c:v>
                </c:pt>
                <c:pt idx="8519">
                  <c:v>#N/A</c:v>
                </c:pt>
                <c:pt idx="8520">
                  <c:v>#N/A</c:v>
                </c:pt>
                <c:pt idx="8521">
                  <c:v>#N/A</c:v>
                </c:pt>
                <c:pt idx="8522">
                  <c:v>#N/A</c:v>
                </c:pt>
                <c:pt idx="8523">
                  <c:v>#N/A</c:v>
                </c:pt>
                <c:pt idx="8524">
                  <c:v>#N/A</c:v>
                </c:pt>
                <c:pt idx="8525">
                  <c:v>#N/A</c:v>
                </c:pt>
                <c:pt idx="8526">
                  <c:v>#N/A</c:v>
                </c:pt>
                <c:pt idx="8527">
                  <c:v>#N/A</c:v>
                </c:pt>
                <c:pt idx="8528">
                  <c:v>#N/A</c:v>
                </c:pt>
                <c:pt idx="8529">
                  <c:v>#N/A</c:v>
                </c:pt>
                <c:pt idx="8530">
                  <c:v>#N/A</c:v>
                </c:pt>
                <c:pt idx="8531">
                  <c:v>#N/A</c:v>
                </c:pt>
                <c:pt idx="8532">
                  <c:v>#N/A</c:v>
                </c:pt>
                <c:pt idx="8533">
                  <c:v>#N/A</c:v>
                </c:pt>
                <c:pt idx="8534">
                  <c:v>#N/A</c:v>
                </c:pt>
                <c:pt idx="8535">
                  <c:v>#N/A</c:v>
                </c:pt>
                <c:pt idx="8536">
                  <c:v>#N/A</c:v>
                </c:pt>
                <c:pt idx="8537">
                  <c:v>#N/A</c:v>
                </c:pt>
                <c:pt idx="8538">
                  <c:v>#N/A</c:v>
                </c:pt>
                <c:pt idx="8539">
                  <c:v>#N/A</c:v>
                </c:pt>
                <c:pt idx="8540">
                  <c:v>#N/A</c:v>
                </c:pt>
                <c:pt idx="8541">
                  <c:v>#N/A</c:v>
                </c:pt>
                <c:pt idx="8542">
                  <c:v>#N/A</c:v>
                </c:pt>
                <c:pt idx="8543">
                  <c:v>#N/A</c:v>
                </c:pt>
                <c:pt idx="8544">
                  <c:v>#N/A</c:v>
                </c:pt>
                <c:pt idx="8545">
                  <c:v>#N/A</c:v>
                </c:pt>
                <c:pt idx="8546">
                  <c:v>#N/A</c:v>
                </c:pt>
                <c:pt idx="8547">
                  <c:v>#N/A</c:v>
                </c:pt>
                <c:pt idx="8548">
                  <c:v>#N/A</c:v>
                </c:pt>
                <c:pt idx="8549">
                  <c:v>#N/A</c:v>
                </c:pt>
                <c:pt idx="8550">
                  <c:v>#N/A</c:v>
                </c:pt>
                <c:pt idx="8551">
                  <c:v>#N/A</c:v>
                </c:pt>
                <c:pt idx="8552">
                  <c:v>#N/A</c:v>
                </c:pt>
                <c:pt idx="8553">
                  <c:v>#N/A</c:v>
                </c:pt>
                <c:pt idx="8554">
                  <c:v>#N/A</c:v>
                </c:pt>
                <c:pt idx="8555">
                  <c:v>#N/A</c:v>
                </c:pt>
                <c:pt idx="8556">
                  <c:v>#N/A</c:v>
                </c:pt>
                <c:pt idx="8557">
                  <c:v>#N/A</c:v>
                </c:pt>
                <c:pt idx="8558">
                  <c:v>#N/A</c:v>
                </c:pt>
                <c:pt idx="8559">
                  <c:v>#N/A</c:v>
                </c:pt>
                <c:pt idx="8560">
                  <c:v>#N/A</c:v>
                </c:pt>
                <c:pt idx="8561">
                  <c:v>#N/A</c:v>
                </c:pt>
                <c:pt idx="8562">
                  <c:v>#N/A</c:v>
                </c:pt>
                <c:pt idx="8563">
                  <c:v>#N/A</c:v>
                </c:pt>
                <c:pt idx="8564">
                  <c:v>#N/A</c:v>
                </c:pt>
                <c:pt idx="8565">
                  <c:v>#N/A</c:v>
                </c:pt>
                <c:pt idx="8566">
                  <c:v>#N/A</c:v>
                </c:pt>
                <c:pt idx="8567">
                  <c:v>#N/A</c:v>
                </c:pt>
                <c:pt idx="8568">
                  <c:v>#N/A</c:v>
                </c:pt>
                <c:pt idx="8569">
                  <c:v>#N/A</c:v>
                </c:pt>
                <c:pt idx="8570">
                  <c:v>#N/A</c:v>
                </c:pt>
                <c:pt idx="8571">
                  <c:v>#N/A</c:v>
                </c:pt>
                <c:pt idx="8572">
                  <c:v>#N/A</c:v>
                </c:pt>
                <c:pt idx="8573">
                  <c:v>#N/A</c:v>
                </c:pt>
                <c:pt idx="8574">
                  <c:v>#N/A</c:v>
                </c:pt>
                <c:pt idx="8575">
                  <c:v>#N/A</c:v>
                </c:pt>
                <c:pt idx="8576">
                  <c:v>#N/A</c:v>
                </c:pt>
                <c:pt idx="8577">
                  <c:v>#N/A</c:v>
                </c:pt>
                <c:pt idx="8578">
                  <c:v>#N/A</c:v>
                </c:pt>
                <c:pt idx="8579">
                  <c:v>#N/A</c:v>
                </c:pt>
                <c:pt idx="8580">
                  <c:v>#N/A</c:v>
                </c:pt>
                <c:pt idx="8581">
                  <c:v>#N/A</c:v>
                </c:pt>
                <c:pt idx="8582">
                  <c:v>#N/A</c:v>
                </c:pt>
                <c:pt idx="8583">
                  <c:v>#N/A</c:v>
                </c:pt>
                <c:pt idx="8584">
                  <c:v>#N/A</c:v>
                </c:pt>
                <c:pt idx="8585">
                  <c:v>#N/A</c:v>
                </c:pt>
                <c:pt idx="8586">
                  <c:v>#N/A</c:v>
                </c:pt>
                <c:pt idx="8587">
                  <c:v>#N/A</c:v>
                </c:pt>
                <c:pt idx="8588">
                  <c:v>#N/A</c:v>
                </c:pt>
                <c:pt idx="8589">
                  <c:v>#N/A</c:v>
                </c:pt>
                <c:pt idx="8590">
                  <c:v>#N/A</c:v>
                </c:pt>
                <c:pt idx="8591">
                  <c:v>#N/A</c:v>
                </c:pt>
                <c:pt idx="8592">
                  <c:v>#N/A</c:v>
                </c:pt>
                <c:pt idx="8593">
                  <c:v>#N/A</c:v>
                </c:pt>
                <c:pt idx="8594">
                  <c:v>#N/A</c:v>
                </c:pt>
                <c:pt idx="8595">
                  <c:v>#N/A</c:v>
                </c:pt>
                <c:pt idx="8596">
                  <c:v>#N/A</c:v>
                </c:pt>
                <c:pt idx="8597">
                  <c:v>#N/A</c:v>
                </c:pt>
                <c:pt idx="8598">
                  <c:v>#N/A</c:v>
                </c:pt>
                <c:pt idx="8599">
                  <c:v>#N/A</c:v>
                </c:pt>
                <c:pt idx="8600">
                  <c:v>#N/A</c:v>
                </c:pt>
                <c:pt idx="8601">
                  <c:v>#N/A</c:v>
                </c:pt>
                <c:pt idx="8602">
                  <c:v>#N/A</c:v>
                </c:pt>
                <c:pt idx="8603">
                  <c:v>#N/A</c:v>
                </c:pt>
                <c:pt idx="8604">
                  <c:v>#N/A</c:v>
                </c:pt>
                <c:pt idx="8605">
                  <c:v>#N/A</c:v>
                </c:pt>
                <c:pt idx="8606">
                  <c:v>#N/A</c:v>
                </c:pt>
                <c:pt idx="8607">
                  <c:v>#N/A</c:v>
                </c:pt>
                <c:pt idx="8608">
                  <c:v>#N/A</c:v>
                </c:pt>
                <c:pt idx="8609">
                  <c:v>#N/A</c:v>
                </c:pt>
                <c:pt idx="8610">
                  <c:v>#N/A</c:v>
                </c:pt>
                <c:pt idx="8611">
                  <c:v>#N/A</c:v>
                </c:pt>
                <c:pt idx="8612">
                  <c:v>#N/A</c:v>
                </c:pt>
                <c:pt idx="8613">
                  <c:v>#N/A</c:v>
                </c:pt>
                <c:pt idx="8614">
                  <c:v>#N/A</c:v>
                </c:pt>
                <c:pt idx="8615">
                  <c:v>#N/A</c:v>
                </c:pt>
                <c:pt idx="8616">
                  <c:v>#N/A</c:v>
                </c:pt>
                <c:pt idx="8617">
                  <c:v>#N/A</c:v>
                </c:pt>
                <c:pt idx="8618">
                  <c:v>#N/A</c:v>
                </c:pt>
                <c:pt idx="8619">
                  <c:v>#N/A</c:v>
                </c:pt>
                <c:pt idx="8620">
                  <c:v>#N/A</c:v>
                </c:pt>
                <c:pt idx="8621">
                  <c:v>#N/A</c:v>
                </c:pt>
                <c:pt idx="8622">
                  <c:v>#N/A</c:v>
                </c:pt>
                <c:pt idx="8623">
                  <c:v>#N/A</c:v>
                </c:pt>
                <c:pt idx="8624">
                  <c:v>#N/A</c:v>
                </c:pt>
                <c:pt idx="8625">
                  <c:v>#N/A</c:v>
                </c:pt>
                <c:pt idx="8626">
                  <c:v>#N/A</c:v>
                </c:pt>
                <c:pt idx="8627">
                  <c:v>#N/A</c:v>
                </c:pt>
                <c:pt idx="8628">
                  <c:v>#N/A</c:v>
                </c:pt>
                <c:pt idx="8629">
                  <c:v>#N/A</c:v>
                </c:pt>
                <c:pt idx="8630">
                  <c:v>#N/A</c:v>
                </c:pt>
                <c:pt idx="8631">
                  <c:v>#N/A</c:v>
                </c:pt>
                <c:pt idx="8632">
                  <c:v>#N/A</c:v>
                </c:pt>
                <c:pt idx="8633">
                  <c:v>#N/A</c:v>
                </c:pt>
                <c:pt idx="8634">
                  <c:v>#N/A</c:v>
                </c:pt>
                <c:pt idx="8635">
                  <c:v>#N/A</c:v>
                </c:pt>
                <c:pt idx="8636">
                  <c:v>#N/A</c:v>
                </c:pt>
                <c:pt idx="8637">
                  <c:v>#N/A</c:v>
                </c:pt>
                <c:pt idx="8638">
                  <c:v>#N/A</c:v>
                </c:pt>
                <c:pt idx="8639">
                  <c:v>#N/A</c:v>
                </c:pt>
                <c:pt idx="8640">
                  <c:v>#N/A</c:v>
                </c:pt>
                <c:pt idx="8641">
                  <c:v>#N/A</c:v>
                </c:pt>
                <c:pt idx="8642">
                  <c:v>#N/A</c:v>
                </c:pt>
                <c:pt idx="8643">
                  <c:v>#N/A</c:v>
                </c:pt>
                <c:pt idx="8644">
                  <c:v>#N/A</c:v>
                </c:pt>
                <c:pt idx="8645">
                  <c:v>#N/A</c:v>
                </c:pt>
                <c:pt idx="8646">
                  <c:v>#N/A</c:v>
                </c:pt>
                <c:pt idx="8647">
                  <c:v>#N/A</c:v>
                </c:pt>
                <c:pt idx="8648">
                  <c:v>#N/A</c:v>
                </c:pt>
                <c:pt idx="8649">
                  <c:v>#N/A</c:v>
                </c:pt>
                <c:pt idx="8650">
                  <c:v>#N/A</c:v>
                </c:pt>
                <c:pt idx="8651">
                  <c:v>#N/A</c:v>
                </c:pt>
                <c:pt idx="8652">
                  <c:v>#N/A</c:v>
                </c:pt>
                <c:pt idx="8653">
                  <c:v>#N/A</c:v>
                </c:pt>
                <c:pt idx="8654">
                  <c:v>#N/A</c:v>
                </c:pt>
                <c:pt idx="8655">
                  <c:v>#N/A</c:v>
                </c:pt>
                <c:pt idx="8656">
                  <c:v>#N/A</c:v>
                </c:pt>
                <c:pt idx="8657">
                  <c:v>#N/A</c:v>
                </c:pt>
                <c:pt idx="8658">
                  <c:v>#N/A</c:v>
                </c:pt>
                <c:pt idx="8659">
                  <c:v>#N/A</c:v>
                </c:pt>
                <c:pt idx="8660">
                  <c:v>#N/A</c:v>
                </c:pt>
                <c:pt idx="8661">
                  <c:v>#N/A</c:v>
                </c:pt>
                <c:pt idx="8662">
                  <c:v>#N/A</c:v>
                </c:pt>
                <c:pt idx="8663">
                  <c:v>#N/A</c:v>
                </c:pt>
                <c:pt idx="8664">
                  <c:v>#N/A</c:v>
                </c:pt>
                <c:pt idx="8665">
                  <c:v>#N/A</c:v>
                </c:pt>
                <c:pt idx="8666">
                  <c:v>#N/A</c:v>
                </c:pt>
                <c:pt idx="8667">
                  <c:v>#N/A</c:v>
                </c:pt>
                <c:pt idx="8668">
                  <c:v>#N/A</c:v>
                </c:pt>
                <c:pt idx="8669">
                  <c:v>#N/A</c:v>
                </c:pt>
                <c:pt idx="8670">
                  <c:v>#N/A</c:v>
                </c:pt>
                <c:pt idx="8671">
                  <c:v>#N/A</c:v>
                </c:pt>
                <c:pt idx="8672">
                  <c:v>#N/A</c:v>
                </c:pt>
                <c:pt idx="8673">
                  <c:v>#N/A</c:v>
                </c:pt>
                <c:pt idx="8674">
                  <c:v>#N/A</c:v>
                </c:pt>
                <c:pt idx="8675">
                  <c:v>#N/A</c:v>
                </c:pt>
                <c:pt idx="8676">
                  <c:v>#N/A</c:v>
                </c:pt>
                <c:pt idx="8677">
                  <c:v>#N/A</c:v>
                </c:pt>
                <c:pt idx="8678">
                  <c:v>#N/A</c:v>
                </c:pt>
                <c:pt idx="8679">
                  <c:v>#N/A</c:v>
                </c:pt>
                <c:pt idx="8680">
                  <c:v>#N/A</c:v>
                </c:pt>
                <c:pt idx="8681">
                  <c:v>#N/A</c:v>
                </c:pt>
                <c:pt idx="8682">
                  <c:v>#N/A</c:v>
                </c:pt>
                <c:pt idx="8683">
                  <c:v>#N/A</c:v>
                </c:pt>
                <c:pt idx="8684">
                  <c:v>#N/A</c:v>
                </c:pt>
                <c:pt idx="8685">
                  <c:v>#N/A</c:v>
                </c:pt>
                <c:pt idx="8686">
                  <c:v>#N/A</c:v>
                </c:pt>
                <c:pt idx="8687">
                  <c:v>#N/A</c:v>
                </c:pt>
                <c:pt idx="8688">
                  <c:v>#N/A</c:v>
                </c:pt>
                <c:pt idx="8689">
                  <c:v>#N/A</c:v>
                </c:pt>
                <c:pt idx="8690">
                  <c:v>#N/A</c:v>
                </c:pt>
                <c:pt idx="8691">
                  <c:v>#N/A</c:v>
                </c:pt>
                <c:pt idx="8692">
                  <c:v>#N/A</c:v>
                </c:pt>
                <c:pt idx="8693">
                  <c:v>#N/A</c:v>
                </c:pt>
                <c:pt idx="8694">
                  <c:v>#N/A</c:v>
                </c:pt>
                <c:pt idx="8695">
                  <c:v>#N/A</c:v>
                </c:pt>
                <c:pt idx="8696">
                  <c:v>#N/A</c:v>
                </c:pt>
                <c:pt idx="8697">
                  <c:v>#N/A</c:v>
                </c:pt>
                <c:pt idx="8698">
                  <c:v>#N/A</c:v>
                </c:pt>
                <c:pt idx="8699">
                  <c:v>#N/A</c:v>
                </c:pt>
                <c:pt idx="8700">
                  <c:v>#N/A</c:v>
                </c:pt>
                <c:pt idx="8701">
                  <c:v>#N/A</c:v>
                </c:pt>
                <c:pt idx="8702">
                  <c:v>#N/A</c:v>
                </c:pt>
                <c:pt idx="8703">
                  <c:v>#N/A</c:v>
                </c:pt>
                <c:pt idx="8704">
                  <c:v>#N/A</c:v>
                </c:pt>
                <c:pt idx="8705">
                  <c:v>#N/A</c:v>
                </c:pt>
                <c:pt idx="8706">
                  <c:v>#N/A</c:v>
                </c:pt>
                <c:pt idx="8707">
                  <c:v>#N/A</c:v>
                </c:pt>
                <c:pt idx="8708">
                  <c:v>#N/A</c:v>
                </c:pt>
                <c:pt idx="8709">
                  <c:v>#N/A</c:v>
                </c:pt>
                <c:pt idx="8710">
                  <c:v>#N/A</c:v>
                </c:pt>
                <c:pt idx="8711">
                  <c:v>#N/A</c:v>
                </c:pt>
                <c:pt idx="8712">
                  <c:v>#N/A</c:v>
                </c:pt>
                <c:pt idx="8713">
                  <c:v>#N/A</c:v>
                </c:pt>
                <c:pt idx="8714">
                  <c:v>#N/A</c:v>
                </c:pt>
                <c:pt idx="8715">
                  <c:v>#N/A</c:v>
                </c:pt>
                <c:pt idx="8716">
                  <c:v>#N/A</c:v>
                </c:pt>
                <c:pt idx="8717">
                  <c:v>#N/A</c:v>
                </c:pt>
                <c:pt idx="8718">
                  <c:v>#N/A</c:v>
                </c:pt>
                <c:pt idx="8719">
                  <c:v>#N/A</c:v>
                </c:pt>
                <c:pt idx="8720">
                  <c:v>#N/A</c:v>
                </c:pt>
                <c:pt idx="8721">
                  <c:v>#N/A</c:v>
                </c:pt>
                <c:pt idx="8722">
                  <c:v>#N/A</c:v>
                </c:pt>
                <c:pt idx="8723">
                  <c:v>#N/A</c:v>
                </c:pt>
                <c:pt idx="8724">
                  <c:v>#N/A</c:v>
                </c:pt>
                <c:pt idx="8725">
                  <c:v>#N/A</c:v>
                </c:pt>
                <c:pt idx="8726">
                  <c:v>#N/A</c:v>
                </c:pt>
                <c:pt idx="8727">
                  <c:v>#N/A</c:v>
                </c:pt>
                <c:pt idx="8728">
                  <c:v>#N/A</c:v>
                </c:pt>
                <c:pt idx="8729">
                  <c:v>#N/A</c:v>
                </c:pt>
                <c:pt idx="8730">
                  <c:v>#N/A</c:v>
                </c:pt>
                <c:pt idx="8731">
                  <c:v>#N/A</c:v>
                </c:pt>
                <c:pt idx="8732">
                  <c:v>#N/A</c:v>
                </c:pt>
                <c:pt idx="8733">
                  <c:v>#N/A</c:v>
                </c:pt>
                <c:pt idx="8734">
                  <c:v>#N/A</c:v>
                </c:pt>
                <c:pt idx="8735">
                  <c:v>#N/A</c:v>
                </c:pt>
                <c:pt idx="8736">
                  <c:v>#N/A</c:v>
                </c:pt>
                <c:pt idx="8737">
                  <c:v>#N/A</c:v>
                </c:pt>
                <c:pt idx="8738">
                  <c:v>#N/A</c:v>
                </c:pt>
                <c:pt idx="8739">
                  <c:v>#N/A</c:v>
                </c:pt>
                <c:pt idx="8740">
                  <c:v>#N/A</c:v>
                </c:pt>
                <c:pt idx="8741">
                  <c:v>#N/A</c:v>
                </c:pt>
                <c:pt idx="8742">
                  <c:v>#N/A</c:v>
                </c:pt>
                <c:pt idx="8743">
                  <c:v>#N/A</c:v>
                </c:pt>
                <c:pt idx="8744">
                  <c:v>#N/A</c:v>
                </c:pt>
                <c:pt idx="8745">
                  <c:v>#N/A</c:v>
                </c:pt>
                <c:pt idx="8746">
                  <c:v>#N/A</c:v>
                </c:pt>
                <c:pt idx="8747">
                  <c:v>#N/A</c:v>
                </c:pt>
                <c:pt idx="8748">
                  <c:v>#N/A</c:v>
                </c:pt>
                <c:pt idx="8749">
                  <c:v>#N/A</c:v>
                </c:pt>
                <c:pt idx="8750">
                  <c:v>#N/A</c:v>
                </c:pt>
                <c:pt idx="8751">
                  <c:v>#N/A</c:v>
                </c:pt>
                <c:pt idx="8752">
                  <c:v>#N/A</c:v>
                </c:pt>
                <c:pt idx="8753">
                  <c:v>#N/A</c:v>
                </c:pt>
                <c:pt idx="8754">
                  <c:v>#N/A</c:v>
                </c:pt>
                <c:pt idx="8755">
                  <c:v>#N/A</c:v>
                </c:pt>
                <c:pt idx="8756">
                  <c:v>#N/A</c:v>
                </c:pt>
                <c:pt idx="8757">
                  <c:v>#N/A</c:v>
                </c:pt>
                <c:pt idx="8758">
                  <c:v>#N/A</c:v>
                </c:pt>
                <c:pt idx="8759">
                  <c:v>#N/A</c:v>
                </c:pt>
                <c:pt idx="8760">
                  <c:v>#N/A</c:v>
                </c:pt>
                <c:pt idx="8761">
                  <c:v>#N/A</c:v>
                </c:pt>
                <c:pt idx="8762">
                  <c:v>#N/A</c:v>
                </c:pt>
                <c:pt idx="8763">
                  <c:v>#N/A</c:v>
                </c:pt>
                <c:pt idx="8764">
                  <c:v>#N/A</c:v>
                </c:pt>
                <c:pt idx="8765">
                  <c:v>#N/A</c:v>
                </c:pt>
                <c:pt idx="8766">
                  <c:v>#N/A</c:v>
                </c:pt>
                <c:pt idx="8767">
                  <c:v>#N/A</c:v>
                </c:pt>
                <c:pt idx="8768">
                  <c:v>#N/A</c:v>
                </c:pt>
                <c:pt idx="8769">
                  <c:v>#N/A</c:v>
                </c:pt>
                <c:pt idx="8770">
                  <c:v>#N/A</c:v>
                </c:pt>
                <c:pt idx="8771">
                  <c:v>#N/A</c:v>
                </c:pt>
                <c:pt idx="8772">
                  <c:v>#N/A</c:v>
                </c:pt>
                <c:pt idx="8773">
                  <c:v>#N/A</c:v>
                </c:pt>
                <c:pt idx="8774">
                  <c:v>#N/A</c:v>
                </c:pt>
                <c:pt idx="8775">
                  <c:v>#N/A</c:v>
                </c:pt>
                <c:pt idx="8776">
                  <c:v>#N/A</c:v>
                </c:pt>
                <c:pt idx="8777">
                  <c:v>#N/A</c:v>
                </c:pt>
                <c:pt idx="8778">
                  <c:v>#N/A</c:v>
                </c:pt>
                <c:pt idx="8779">
                  <c:v>#N/A</c:v>
                </c:pt>
                <c:pt idx="8780">
                  <c:v>#N/A</c:v>
                </c:pt>
                <c:pt idx="8781">
                  <c:v>#N/A</c:v>
                </c:pt>
                <c:pt idx="8782">
                  <c:v>#N/A</c:v>
                </c:pt>
                <c:pt idx="8783">
                  <c:v>#N/A</c:v>
                </c:pt>
                <c:pt idx="8784">
                  <c:v>#N/A</c:v>
                </c:pt>
                <c:pt idx="8785">
                  <c:v>#N/A</c:v>
                </c:pt>
                <c:pt idx="8786">
                  <c:v>#N/A</c:v>
                </c:pt>
                <c:pt idx="8787">
                  <c:v>#N/A</c:v>
                </c:pt>
                <c:pt idx="8788">
                  <c:v>#N/A</c:v>
                </c:pt>
                <c:pt idx="8789">
                  <c:v>#N/A</c:v>
                </c:pt>
                <c:pt idx="8790">
                  <c:v>#N/A</c:v>
                </c:pt>
                <c:pt idx="8791">
                  <c:v>#N/A</c:v>
                </c:pt>
                <c:pt idx="8792">
                  <c:v>#N/A</c:v>
                </c:pt>
                <c:pt idx="8793">
                  <c:v>#N/A</c:v>
                </c:pt>
                <c:pt idx="8794">
                  <c:v>#N/A</c:v>
                </c:pt>
                <c:pt idx="8795">
                  <c:v>#N/A</c:v>
                </c:pt>
                <c:pt idx="8796">
                  <c:v>#N/A</c:v>
                </c:pt>
                <c:pt idx="8797">
                  <c:v>#N/A</c:v>
                </c:pt>
                <c:pt idx="8798">
                  <c:v>#N/A</c:v>
                </c:pt>
                <c:pt idx="8799">
                  <c:v>#N/A</c:v>
                </c:pt>
                <c:pt idx="8800">
                  <c:v>#N/A</c:v>
                </c:pt>
                <c:pt idx="8801">
                  <c:v>#N/A</c:v>
                </c:pt>
                <c:pt idx="8802">
                  <c:v>#N/A</c:v>
                </c:pt>
                <c:pt idx="8803">
                  <c:v>#N/A</c:v>
                </c:pt>
                <c:pt idx="8804">
                  <c:v>#N/A</c:v>
                </c:pt>
                <c:pt idx="8805">
                  <c:v>#N/A</c:v>
                </c:pt>
                <c:pt idx="8806">
                  <c:v>#N/A</c:v>
                </c:pt>
                <c:pt idx="8807">
                  <c:v>#N/A</c:v>
                </c:pt>
                <c:pt idx="8808">
                  <c:v>#N/A</c:v>
                </c:pt>
                <c:pt idx="8809">
                  <c:v>#N/A</c:v>
                </c:pt>
                <c:pt idx="8810">
                  <c:v>#N/A</c:v>
                </c:pt>
                <c:pt idx="8811">
                  <c:v>#N/A</c:v>
                </c:pt>
                <c:pt idx="8812">
                  <c:v>#N/A</c:v>
                </c:pt>
                <c:pt idx="8813">
                  <c:v>#N/A</c:v>
                </c:pt>
                <c:pt idx="8814">
                  <c:v>#N/A</c:v>
                </c:pt>
                <c:pt idx="8815">
                  <c:v>#N/A</c:v>
                </c:pt>
                <c:pt idx="8816">
                  <c:v>#N/A</c:v>
                </c:pt>
                <c:pt idx="8817">
                  <c:v>#N/A</c:v>
                </c:pt>
                <c:pt idx="8818">
                  <c:v>#N/A</c:v>
                </c:pt>
                <c:pt idx="8819">
                  <c:v>#N/A</c:v>
                </c:pt>
                <c:pt idx="8820">
                  <c:v>#N/A</c:v>
                </c:pt>
                <c:pt idx="8821">
                  <c:v>#N/A</c:v>
                </c:pt>
                <c:pt idx="8822">
                  <c:v>#N/A</c:v>
                </c:pt>
                <c:pt idx="8823">
                  <c:v>#N/A</c:v>
                </c:pt>
                <c:pt idx="8824">
                  <c:v>#N/A</c:v>
                </c:pt>
                <c:pt idx="8825">
                  <c:v>#N/A</c:v>
                </c:pt>
                <c:pt idx="8826">
                  <c:v>#N/A</c:v>
                </c:pt>
                <c:pt idx="8827">
                  <c:v>#N/A</c:v>
                </c:pt>
                <c:pt idx="8828">
                  <c:v>#N/A</c:v>
                </c:pt>
                <c:pt idx="8829">
                  <c:v>#N/A</c:v>
                </c:pt>
                <c:pt idx="8830">
                  <c:v>#N/A</c:v>
                </c:pt>
                <c:pt idx="8831">
                  <c:v>#N/A</c:v>
                </c:pt>
                <c:pt idx="8832">
                  <c:v>#N/A</c:v>
                </c:pt>
                <c:pt idx="8833">
                  <c:v>#N/A</c:v>
                </c:pt>
                <c:pt idx="8834">
                  <c:v>#N/A</c:v>
                </c:pt>
                <c:pt idx="8835">
                  <c:v>#N/A</c:v>
                </c:pt>
                <c:pt idx="8836">
                  <c:v>#N/A</c:v>
                </c:pt>
                <c:pt idx="8837">
                  <c:v>#N/A</c:v>
                </c:pt>
                <c:pt idx="8838">
                  <c:v>#N/A</c:v>
                </c:pt>
                <c:pt idx="8839">
                  <c:v>#N/A</c:v>
                </c:pt>
                <c:pt idx="8840">
                  <c:v>#N/A</c:v>
                </c:pt>
                <c:pt idx="8841">
                  <c:v>#N/A</c:v>
                </c:pt>
                <c:pt idx="8842">
                  <c:v>#N/A</c:v>
                </c:pt>
                <c:pt idx="8843">
                  <c:v>#N/A</c:v>
                </c:pt>
                <c:pt idx="8844">
                  <c:v>#N/A</c:v>
                </c:pt>
                <c:pt idx="8845">
                  <c:v>#N/A</c:v>
                </c:pt>
                <c:pt idx="8846">
                  <c:v>#N/A</c:v>
                </c:pt>
                <c:pt idx="8847">
                  <c:v>#N/A</c:v>
                </c:pt>
                <c:pt idx="8848">
                  <c:v>#N/A</c:v>
                </c:pt>
                <c:pt idx="8849">
                  <c:v>#N/A</c:v>
                </c:pt>
                <c:pt idx="8850">
                  <c:v>#N/A</c:v>
                </c:pt>
                <c:pt idx="8851">
                  <c:v>#N/A</c:v>
                </c:pt>
                <c:pt idx="8852">
                  <c:v>#N/A</c:v>
                </c:pt>
                <c:pt idx="8853">
                  <c:v>#N/A</c:v>
                </c:pt>
                <c:pt idx="8854">
                  <c:v>#N/A</c:v>
                </c:pt>
                <c:pt idx="8855">
                  <c:v>#N/A</c:v>
                </c:pt>
                <c:pt idx="8856">
                  <c:v>#N/A</c:v>
                </c:pt>
                <c:pt idx="8857">
                  <c:v>#N/A</c:v>
                </c:pt>
                <c:pt idx="8858">
                  <c:v>#N/A</c:v>
                </c:pt>
                <c:pt idx="8859">
                  <c:v>#N/A</c:v>
                </c:pt>
                <c:pt idx="8860">
                  <c:v>#N/A</c:v>
                </c:pt>
                <c:pt idx="8861">
                  <c:v>#N/A</c:v>
                </c:pt>
                <c:pt idx="8862">
                  <c:v>#N/A</c:v>
                </c:pt>
                <c:pt idx="8863">
                  <c:v>#N/A</c:v>
                </c:pt>
                <c:pt idx="8864">
                  <c:v>#N/A</c:v>
                </c:pt>
                <c:pt idx="8865">
                  <c:v>#N/A</c:v>
                </c:pt>
                <c:pt idx="8866">
                  <c:v>#N/A</c:v>
                </c:pt>
                <c:pt idx="8867">
                  <c:v>#N/A</c:v>
                </c:pt>
                <c:pt idx="8868">
                  <c:v>#N/A</c:v>
                </c:pt>
                <c:pt idx="8869">
                  <c:v>#N/A</c:v>
                </c:pt>
                <c:pt idx="8870">
                  <c:v>#N/A</c:v>
                </c:pt>
                <c:pt idx="8871">
                  <c:v>#N/A</c:v>
                </c:pt>
                <c:pt idx="8872">
                  <c:v>#N/A</c:v>
                </c:pt>
                <c:pt idx="8873">
                  <c:v>#N/A</c:v>
                </c:pt>
                <c:pt idx="8874">
                  <c:v>#N/A</c:v>
                </c:pt>
                <c:pt idx="8875">
                  <c:v>#N/A</c:v>
                </c:pt>
                <c:pt idx="8876">
                  <c:v>#N/A</c:v>
                </c:pt>
                <c:pt idx="8877">
                  <c:v>#N/A</c:v>
                </c:pt>
                <c:pt idx="8878">
                  <c:v>#N/A</c:v>
                </c:pt>
                <c:pt idx="8879">
                  <c:v>#N/A</c:v>
                </c:pt>
                <c:pt idx="8880">
                  <c:v>#N/A</c:v>
                </c:pt>
                <c:pt idx="8881">
                  <c:v>#N/A</c:v>
                </c:pt>
                <c:pt idx="8882">
                  <c:v>#N/A</c:v>
                </c:pt>
                <c:pt idx="8883">
                  <c:v>#N/A</c:v>
                </c:pt>
                <c:pt idx="8884">
                  <c:v>#N/A</c:v>
                </c:pt>
                <c:pt idx="8885">
                  <c:v>#N/A</c:v>
                </c:pt>
                <c:pt idx="8886">
                  <c:v>#N/A</c:v>
                </c:pt>
                <c:pt idx="8887">
                  <c:v>#N/A</c:v>
                </c:pt>
                <c:pt idx="8888">
                  <c:v>#N/A</c:v>
                </c:pt>
                <c:pt idx="8889">
                  <c:v>#N/A</c:v>
                </c:pt>
                <c:pt idx="8890">
                  <c:v>#N/A</c:v>
                </c:pt>
                <c:pt idx="8891">
                  <c:v>#N/A</c:v>
                </c:pt>
                <c:pt idx="8892">
                  <c:v>#N/A</c:v>
                </c:pt>
                <c:pt idx="8893">
                  <c:v>#N/A</c:v>
                </c:pt>
                <c:pt idx="8894">
                  <c:v>#N/A</c:v>
                </c:pt>
                <c:pt idx="8895">
                  <c:v>#N/A</c:v>
                </c:pt>
                <c:pt idx="8896">
                  <c:v>#N/A</c:v>
                </c:pt>
                <c:pt idx="8897">
                  <c:v>#N/A</c:v>
                </c:pt>
                <c:pt idx="8898">
                  <c:v>#N/A</c:v>
                </c:pt>
                <c:pt idx="8899">
                  <c:v>#N/A</c:v>
                </c:pt>
                <c:pt idx="8900">
                  <c:v>#N/A</c:v>
                </c:pt>
                <c:pt idx="8901">
                  <c:v>#N/A</c:v>
                </c:pt>
                <c:pt idx="8902">
                  <c:v>#N/A</c:v>
                </c:pt>
                <c:pt idx="8903">
                  <c:v>#N/A</c:v>
                </c:pt>
                <c:pt idx="8904">
                  <c:v>#N/A</c:v>
                </c:pt>
                <c:pt idx="8905">
                  <c:v>#N/A</c:v>
                </c:pt>
                <c:pt idx="8906">
                  <c:v>#N/A</c:v>
                </c:pt>
                <c:pt idx="8907">
                  <c:v>#N/A</c:v>
                </c:pt>
                <c:pt idx="8908">
                  <c:v>#N/A</c:v>
                </c:pt>
                <c:pt idx="8909">
                  <c:v>#N/A</c:v>
                </c:pt>
                <c:pt idx="8910">
                  <c:v>#N/A</c:v>
                </c:pt>
                <c:pt idx="8911">
                  <c:v>#N/A</c:v>
                </c:pt>
                <c:pt idx="8912">
                  <c:v>#N/A</c:v>
                </c:pt>
                <c:pt idx="8913">
                  <c:v>#N/A</c:v>
                </c:pt>
                <c:pt idx="8914">
                  <c:v>#N/A</c:v>
                </c:pt>
                <c:pt idx="8915">
                  <c:v>#N/A</c:v>
                </c:pt>
                <c:pt idx="8916">
                  <c:v>#N/A</c:v>
                </c:pt>
                <c:pt idx="8917">
                  <c:v>#N/A</c:v>
                </c:pt>
                <c:pt idx="8918">
                  <c:v>#N/A</c:v>
                </c:pt>
                <c:pt idx="8919">
                  <c:v>#N/A</c:v>
                </c:pt>
                <c:pt idx="8920">
                  <c:v>#N/A</c:v>
                </c:pt>
                <c:pt idx="8921">
                  <c:v>#N/A</c:v>
                </c:pt>
                <c:pt idx="8922">
                  <c:v>#N/A</c:v>
                </c:pt>
                <c:pt idx="8923">
                  <c:v>#N/A</c:v>
                </c:pt>
                <c:pt idx="8924">
                  <c:v>#N/A</c:v>
                </c:pt>
                <c:pt idx="8925">
                  <c:v>#N/A</c:v>
                </c:pt>
                <c:pt idx="8926">
                  <c:v>#N/A</c:v>
                </c:pt>
                <c:pt idx="8927">
                  <c:v>#N/A</c:v>
                </c:pt>
                <c:pt idx="8928">
                  <c:v>#N/A</c:v>
                </c:pt>
                <c:pt idx="8929">
                  <c:v>#N/A</c:v>
                </c:pt>
                <c:pt idx="8930">
                  <c:v>#N/A</c:v>
                </c:pt>
                <c:pt idx="8931">
                  <c:v>#N/A</c:v>
                </c:pt>
                <c:pt idx="8932">
                  <c:v>#N/A</c:v>
                </c:pt>
                <c:pt idx="8933">
                  <c:v>#N/A</c:v>
                </c:pt>
                <c:pt idx="8934">
                  <c:v>#N/A</c:v>
                </c:pt>
                <c:pt idx="8935">
                  <c:v>#N/A</c:v>
                </c:pt>
                <c:pt idx="8936">
                  <c:v>#N/A</c:v>
                </c:pt>
                <c:pt idx="8937">
                  <c:v>#N/A</c:v>
                </c:pt>
                <c:pt idx="8938">
                  <c:v>#N/A</c:v>
                </c:pt>
                <c:pt idx="8939">
                  <c:v>#N/A</c:v>
                </c:pt>
                <c:pt idx="8940">
                  <c:v>#N/A</c:v>
                </c:pt>
                <c:pt idx="8941">
                  <c:v>#N/A</c:v>
                </c:pt>
                <c:pt idx="8942">
                  <c:v>#N/A</c:v>
                </c:pt>
                <c:pt idx="8943">
                  <c:v>#N/A</c:v>
                </c:pt>
                <c:pt idx="8944">
                  <c:v>#N/A</c:v>
                </c:pt>
                <c:pt idx="8945">
                  <c:v>#N/A</c:v>
                </c:pt>
                <c:pt idx="8946">
                  <c:v>#N/A</c:v>
                </c:pt>
                <c:pt idx="8947">
                  <c:v>#N/A</c:v>
                </c:pt>
                <c:pt idx="8948">
                  <c:v>#N/A</c:v>
                </c:pt>
                <c:pt idx="8949">
                  <c:v>#N/A</c:v>
                </c:pt>
                <c:pt idx="8950">
                  <c:v>#N/A</c:v>
                </c:pt>
                <c:pt idx="8951">
                  <c:v>#N/A</c:v>
                </c:pt>
                <c:pt idx="8952">
                  <c:v>#N/A</c:v>
                </c:pt>
                <c:pt idx="8953">
                  <c:v>#N/A</c:v>
                </c:pt>
                <c:pt idx="8954">
                  <c:v>#N/A</c:v>
                </c:pt>
                <c:pt idx="8955">
                  <c:v>#N/A</c:v>
                </c:pt>
                <c:pt idx="8956">
                  <c:v>#N/A</c:v>
                </c:pt>
                <c:pt idx="8957">
                  <c:v>#N/A</c:v>
                </c:pt>
                <c:pt idx="8958">
                  <c:v>#N/A</c:v>
                </c:pt>
                <c:pt idx="8959">
                  <c:v>#N/A</c:v>
                </c:pt>
                <c:pt idx="8960">
                  <c:v>#N/A</c:v>
                </c:pt>
                <c:pt idx="8961">
                  <c:v>#N/A</c:v>
                </c:pt>
                <c:pt idx="8962">
                  <c:v>#N/A</c:v>
                </c:pt>
                <c:pt idx="8963">
                  <c:v>#N/A</c:v>
                </c:pt>
                <c:pt idx="8964">
                  <c:v>#N/A</c:v>
                </c:pt>
                <c:pt idx="8965">
                  <c:v>#N/A</c:v>
                </c:pt>
                <c:pt idx="8966">
                  <c:v>#N/A</c:v>
                </c:pt>
                <c:pt idx="8967">
                  <c:v>#N/A</c:v>
                </c:pt>
                <c:pt idx="8968">
                  <c:v>#N/A</c:v>
                </c:pt>
                <c:pt idx="8969">
                  <c:v>#N/A</c:v>
                </c:pt>
                <c:pt idx="8970">
                  <c:v>#N/A</c:v>
                </c:pt>
                <c:pt idx="8971">
                  <c:v>#N/A</c:v>
                </c:pt>
                <c:pt idx="8972">
                  <c:v>#N/A</c:v>
                </c:pt>
                <c:pt idx="8973">
                  <c:v>#N/A</c:v>
                </c:pt>
                <c:pt idx="8974">
                  <c:v>#N/A</c:v>
                </c:pt>
                <c:pt idx="8975">
                  <c:v>#N/A</c:v>
                </c:pt>
                <c:pt idx="8976">
                  <c:v>#N/A</c:v>
                </c:pt>
                <c:pt idx="8977">
                  <c:v>#N/A</c:v>
                </c:pt>
                <c:pt idx="8978">
                  <c:v>#N/A</c:v>
                </c:pt>
                <c:pt idx="8979">
                  <c:v>#N/A</c:v>
                </c:pt>
                <c:pt idx="8980">
                  <c:v>#N/A</c:v>
                </c:pt>
                <c:pt idx="8981">
                  <c:v>#N/A</c:v>
                </c:pt>
                <c:pt idx="8982">
                  <c:v>#N/A</c:v>
                </c:pt>
                <c:pt idx="8983">
                  <c:v>#N/A</c:v>
                </c:pt>
                <c:pt idx="8984">
                  <c:v>#N/A</c:v>
                </c:pt>
                <c:pt idx="8985">
                  <c:v>#N/A</c:v>
                </c:pt>
                <c:pt idx="8986">
                  <c:v>#N/A</c:v>
                </c:pt>
                <c:pt idx="8987">
                  <c:v>#N/A</c:v>
                </c:pt>
                <c:pt idx="8988">
                  <c:v>#N/A</c:v>
                </c:pt>
                <c:pt idx="8989">
                  <c:v>#N/A</c:v>
                </c:pt>
                <c:pt idx="8990">
                  <c:v>#N/A</c:v>
                </c:pt>
                <c:pt idx="8991">
                  <c:v>#N/A</c:v>
                </c:pt>
                <c:pt idx="8992">
                  <c:v>#N/A</c:v>
                </c:pt>
                <c:pt idx="8993">
                  <c:v>#N/A</c:v>
                </c:pt>
                <c:pt idx="8994">
                  <c:v>#N/A</c:v>
                </c:pt>
                <c:pt idx="8995">
                  <c:v>#N/A</c:v>
                </c:pt>
                <c:pt idx="8996">
                  <c:v>#N/A</c:v>
                </c:pt>
                <c:pt idx="8997">
                  <c:v>#N/A</c:v>
                </c:pt>
                <c:pt idx="8998">
                  <c:v>#N/A</c:v>
                </c:pt>
                <c:pt idx="8999">
                  <c:v>#N/A</c:v>
                </c:pt>
                <c:pt idx="9000">
                  <c:v>#N/A</c:v>
                </c:pt>
                <c:pt idx="9001">
                  <c:v>#N/A</c:v>
                </c:pt>
                <c:pt idx="9002">
                  <c:v>#N/A</c:v>
                </c:pt>
                <c:pt idx="9003">
                  <c:v>#N/A</c:v>
                </c:pt>
                <c:pt idx="9004">
                  <c:v>#N/A</c:v>
                </c:pt>
                <c:pt idx="9005">
                  <c:v>#N/A</c:v>
                </c:pt>
                <c:pt idx="9006">
                  <c:v>#N/A</c:v>
                </c:pt>
                <c:pt idx="9007">
                  <c:v>#N/A</c:v>
                </c:pt>
                <c:pt idx="9008">
                  <c:v>#N/A</c:v>
                </c:pt>
                <c:pt idx="9009">
                  <c:v>#N/A</c:v>
                </c:pt>
                <c:pt idx="9010">
                  <c:v>#N/A</c:v>
                </c:pt>
                <c:pt idx="9011">
                  <c:v>#N/A</c:v>
                </c:pt>
                <c:pt idx="9012">
                  <c:v>#N/A</c:v>
                </c:pt>
                <c:pt idx="9013">
                  <c:v>#N/A</c:v>
                </c:pt>
                <c:pt idx="9014">
                  <c:v>#N/A</c:v>
                </c:pt>
                <c:pt idx="9015">
                  <c:v>#N/A</c:v>
                </c:pt>
                <c:pt idx="9016">
                  <c:v>#N/A</c:v>
                </c:pt>
                <c:pt idx="9017">
                  <c:v>#N/A</c:v>
                </c:pt>
                <c:pt idx="9018">
                  <c:v>#N/A</c:v>
                </c:pt>
                <c:pt idx="9019">
                  <c:v>#N/A</c:v>
                </c:pt>
                <c:pt idx="9020">
                  <c:v>#N/A</c:v>
                </c:pt>
                <c:pt idx="9021">
                  <c:v>#N/A</c:v>
                </c:pt>
                <c:pt idx="9022">
                  <c:v>#N/A</c:v>
                </c:pt>
                <c:pt idx="9023">
                  <c:v>#N/A</c:v>
                </c:pt>
                <c:pt idx="9024">
                  <c:v>#N/A</c:v>
                </c:pt>
                <c:pt idx="9025">
                  <c:v>#N/A</c:v>
                </c:pt>
                <c:pt idx="9026">
                  <c:v>#N/A</c:v>
                </c:pt>
                <c:pt idx="9027">
                  <c:v>#N/A</c:v>
                </c:pt>
                <c:pt idx="9028">
                  <c:v>#N/A</c:v>
                </c:pt>
                <c:pt idx="9029">
                  <c:v>#N/A</c:v>
                </c:pt>
                <c:pt idx="9030">
                  <c:v>#N/A</c:v>
                </c:pt>
                <c:pt idx="9031">
                  <c:v>#N/A</c:v>
                </c:pt>
                <c:pt idx="9032">
                  <c:v>#N/A</c:v>
                </c:pt>
                <c:pt idx="9033">
                  <c:v>#N/A</c:v>
                </c:pt>
                <c:pt idx="9034">
                  <c:v>#N/A</c:v>
                </c:pt>
                <c:pt idx="9035">
                  <c:v>#N/A</c:v>
                </c:pt>
                <c:pt idx="9036">
                  <c:v>#N/A</c:v>
                </c:pt>
                <c:pt idx="9037">
                  <c:v>#N/A</c:v>
                </c:pt>
                <c:pt idx="9038">
                  <c:v>#N/A</c:v>
                </c:pt>
                <c:pt idx="9039">
                  <c:v>#N/A</c:v>
                </c:pt>
                <c:pt idx="9040">
                  <c:v>#N/A</c:v>
                </c:pt>
                <c:pt idx="9041">
                  <c:v>#N/A</c:v>
                </c:pt>
                <c:pt idx="9042">
                  <c:v>#N/A</c:v>
                </c:pt>
                <c:pt idx="9043">
                  <c:v>#N/A</c:v>
                </c:pt>
                <c:pt idx="9044">
                  <c:v>#N/A</c:v>
                </c:pt>
                <c:pt idx="9045">
                  <c:v>#N/A</c:v>
                </c:pt>
                <c:pt idx="9046">
                  <c:v>#N/A</c:v>
                </c:pt>
                <c:pt idx="9047">
                  <c:v>#N/A</c:v>
                </c:pt>
                <c:pt idx="9048">
                  <c:v>#N/A</c:v>
                </c:pt>
                <c:pt idx="9049">
                  <c:v>#N/A</c:v>
                </c:pt>
                <c:pt idx="9050">
                  <c:v>#N/A</c:v>
                </c:pt>
                <c:pt idx="9051">
                  <c:v>#N/A</c:v>
                </c:pt>
                <c:pt idx="9052">
                  <c:v>#N/A</c:v>
                </c:pt>
                <c:pt idx="9053">
                  <c:v>#N/A</c:v>
                </c:pt>
                <c:pt idx="9054">
                  <c:v>#N/A</c:v>
                </c:pt>
                <c:pt idx="9055">
                  <c:v>#N/A</c:v>
                </c:pt>
                <c:pt idx="9056">
                  <c:v>#N/A</c:v>
                </c:pt>
                <c:pt idx="9057">
                  <c:v>#N/A</c:v>
                </c:pt>
                <c:pt idx="9058">
                  <c:v>#N/A</c:v>
                </c:pt>
                <c:pt idx="9059">
                  <c:v>#N/A</c:v>
                </c:pt>
                <c:pt idx="9060">
                  <c:v>#N/A</c:v>
                </c:pt>
                <c:pt idx="9061">
                  <c:v>#N/A</c:v>
                </c:pt>
                <c:pt idx="9062">
                  <c:v>#N/A</c:v>
                </c:pt>
                <c:pt idx="9063">
                  <c:v>#N/A</c:v>
                </c:pt>
                <c:pt idx="9064">
                  <c:v>#N/A</c:v>
                </c:pt>
                <c:pt idx="9065">
                  <c:v>#N/A</c:v>
                </c:pt>
                <c:pt idx="9066">
                  <c:v>#N/A</c:v>
                </c:pt>
                <c:pt idx="9067">
                  <c:v>#N/A</c:v>
                </c:pt>
                <c:pt idx="9068">
                  <c:v>#N/A</c:v>
                </c:pt>
                <c:pt idx="9069">
                  <c:v>#N/A</c:v>
                </c:pt>
                <c:pt idx="9070">
                  <c:v>#N/A</c:v>
                </c:pt>
                <c:pt idx="9071">
                  <c:v>#N/A</c:v>
                </c:pt>
                <c:pt idx="9072">
                  <c:v>#N/A</c:v>
                </c:pt>
                <c:pt idx="9073">
                  <c:v>#N/A</c:v>
                </c:pt>
                <c:pt idx="9074">
                  <c:v>#N/A</c:v>
                </c:pt>
                <c:pt idx="9075">
                  <c:v>#N/A</c:v>
                </c:pt>
                <c:pt idx="9076">
                  <c:v>#N/A</c:v>
                </c:pt>
                <c:pt idx="9077">
                  <c:v>#N/A</c:v>
                </c:pt>
                <c:pt idx="9078">
                  <c:v>#N/A</c:v>
                </c:pt>
                <c:pt idx="9079">
                  <c:v>#N/A</c:v>
                </c:pt>
                <c:pt idx="9080">
                  <c:v>#N/A</c:v>
                </c:pt>
                <c:pt idx="9081">
                  <c:v>#N/A</c:v>
                </c:pt>
                <c:pt idx="9082">
                  <c:v>#N/A</c:v>
                </c:pt>
                <c:pt idx="9083">
                  <c:v>#N/A</c:v>
                </c:pt>
                <c:pt idx="9084">
                  <c:v>#N/A</c:v>
                </c:pt>
                <c:pt idx="9085">
                  <c:v>#N/A</c:v>
                </c:pt>
                <c:pt idx="9086">
                  <c:v>#N/A</c:v>
                </c:pt>
                <c:pt idx="9087">
                  <c:v>#N/A</c:v>
                </c:pt>
                <c:pt idx="9088">
                  <c:v>#N/A</c:v>
                </c:pt>
                <c:pt idx="9089">
                  <c:v>#N/A</c:v>
                </c:pt>
                <c:pt idx="9090">
                  <c:v>#N/A</c:v>
                </c:pt>
                <c:pt idx="9091">
                  <c:v>#N/A</c:v>
                </c:pt>
                <c:pt idx="9092">
                  <c:v>#N/A</c:v>
                </c:pt>
                <c:pt idx="9093">
                  <c:v>#N/A</c:v>
                </c:pt>
                <c:pt idx="9094">
                  <c:v>#N/A</c:v>
                </c:pt>
                <c:pt idx="9095">
                  <c:v>#N/A</c:v>
                </c:pt>
                <c:pt idx="9096">
                  <c:v>#N/A</c:v>
                </c:pt>
                <c:pt idx="9097">
                  <c:v>#N/A</c:v>
                </c:pt>
                <c:pt idx="9098">
                  <c:v>#N/A</c:v>
                </c:pt>
                <c:pt idx="9099">
                  <c:v>#N/A</c:v>
                </c:pt>
                <c:pt idx="9100">
                  <c:v>#N/A</c:v>
                </c:pt>
                <c:pt idx="9101">
                  <c:v>#N/A</c:v>
                </c:pt>
                <c:pt idx="9102">
                  <c:v>#N/A</c:v>
                </c:pt>
                <c:pt idx="9103">
                  <c:v>#N/A</c:v>
                </c:pt>
                <c:pt idx="9104">
                  <c:v>#N/A</c:v>
                </c:pt>
                <c:pt idx="9105">
                  <c:v>#N/A</c:v>
                </c:pt>
                <c:pt idx="9106">
                  <c:v>#N/A</c:v>
                </c:pt>
                <c:pt idx="9107">
                  <c:v>#N/A</c:v>
                </c:pt>
                <c:pt idx="9108">
                  <c:v>#N/A</c:v>
                </c:pt>
                <c:pt idx="9109">
                  <c:v>#N/A</c:v>
                </c:pt>
                <c:pt idx="9110">
                  <c:v>#N/A</c:v>
                </c:pt>
                <c:pt idx="9111">
                  <c:v>#N/A</c:v>
                </c:pt>
                <c:pt idx="9112">
                  <c:v>#N/A</c:v>
                </c:pt>
                <c:pt idx="9113">
                  <c:v>#N/A</c:v>
                </c:pt>
                <c:pt idx="9114">
                  <c:v>#N/A</c:v>
                </c:pt>
                <c:pt idx="9115">
                  <c:v>#N/A</c:v>
                </c:pt>
                <c:pt idx="9116">
                  <c:v>#N/A</c:v>
                </c:pt>
                <c:pt idx="9117">
                  <c:v>#N/A</c:v>
                </c:pt>
                <c:pt idx="9118">
                  <c:v>#N/A</c:v>
                </c:pt>
                <c:pt idx="9119">
                  <c:v>#N/A</c:v>
                </c:pt>
                <c:pt idx="9120">
                  <c:v>#N/A</c:v>
                </c:pt>
                <c:pt idx="9121">
                  <c:v>#N/A</c:v>
                </c:pt>
                <c:pt idx="9122">
                  <c:v>#N/A</c:v>
                </c:pt>
                <c:pt idx="9123">
                  <c:v>#N/A</c:v>
                </c:pt>
                <c:pt idx="9124">
                  <c:v>#N/A</c:v>
                </c:pt>
                <c:pt idx="9125">
                  <c:v>#N/A</c:v>
                </c:pt>
                <c:pt idx="9126">
                  <c:v>#N/A</c:v>
                </c:pt>
                <c:pt idx="9127">
                  <c:v>#N/A</c:v>
                </c:pt>
                <c:pt idx="9128">
                  <c:v>#N/A</c:v>
                </c:pt>
                <c:pt idx="9129">
                  <c:v>#N/A</c:v>
                </c:pt>
                <c:pt idx="9130">
                  <c:v>#N/A</c:v>
                </c:pt>
                <c:pt idx="9131">
                  <c:v>#N/A</c:v>
                </c:pt>
                <c:pt idx="9132">
                  <c:v>#N/A</c:v>
                </c:pt>
                <c:pt idx="9133">
                  <c:v>#N/A</c:v>
                </c:pt>
                <c:pt idx="9134">
                  <c:v>#N/A</c:v>
                </c:pt>
                <c:pt idx="9135">
                  <c:v>#N/A</c:v>
                </c:pt>
                <c:pt idx="9136">
                  <c:v>#N/A</c:v>
                </c:pt>
                <c:pt idx="9137">
                  <c:v>#N/A</c:v>
                </c:pt>
                <c:pt idx="9138">
                  <c:v>#N/A</c:v>
                </c:pt>
                <c:pt idx="9139">
                  <c:v>#N/A</c:v>
                </c:pt>
                <c:pt idx="9140">
                  <c:v>#N/A</c:v>
                </c:pt>
                <c:pt idx="9141">
                  <c:v>#N/A</c:v>
                </c:pt>
                <c:pt idx="9142">
                  <c:v>#N/A</c:v>
                </c:pt>
                <c:pt idx="9143">
                  <c:v>#N/A</c:v>
                </c:pt>
                <c:pt idx="9144">
                  <c:v>#N/A</c:v>
                </c:pt>
                <c:pt idx="9145">
                  <c:v>#N/A</c:v>
                </c:pt>
                <c:pt idx="9146">
                  <c:v>#N/A</c:v>
                </c:pt>
                <c:pt idx="9147">
                  <c:v>#N/A</c:v>
                </c:pt>
                <c:pt idx="9148">
                  <c:v>#N/A</c:v>
                </c:pt>
                <c:pt idx="9149">
                  <c:v>#N/A</c:v>
                </c:pt>
                <c:pt idx="9150">
                  <c:v>#N/A</c:v>
                </c:pt>
                <c:pt idx="9151">
                  <c:v>#N/A</c:v>
                </c:pt>
                <c:pt idx="9152">
                  <c:v>#N/A</c:v>
                </c:pt>
                <c:pt idx="9153">
                  <c:v>#N/A</c:v>
                </c:pt>
                <c:pt idx="9154">
                  <c:v>#N/A</c:v>
                </c:pt>
                <c:pt idx="9155">
                  <c:v>#N/A</c:v>
                </c:pt>
                <c:pt idx="9156">
                  <c:v>#N/A</c:v>
                </c:pt>
                <c:pt idx="9157">
                  <c:v>#N/A</c:v>
                </c:pt>
                <c:pt idx="9158">
                  <c:v>#N/A</c:v>
                </c:pt>
                <c:pt idx="9159">
                  <c:v>#N/A</c:v>
                </c:pt>
                <c:pt idx="9160">
                  <c:v>#N/A</c:v>
                </c:pt>
                <c:pt idx="9161">
                  <c:v>#N/A</c:v>
                </c:pt>
                <c:pt idx="9162">
                  <c:v>#N/A</c:v>
                </c:pt>
                <c:pt idx="9163">
                  <c:v>#N/A</c:v>
                </c:pt>
                <c:pt idx="9164">
                  <c:v>#N/A</c:v>
                </c:pt>
                <c:pt idx="9165">
                  <c:v>#N/A</c:v>
                </c:pt>
                <c:pt idx="9166">
                  <c:v>#N/A</c:v>
                </c:pt>
                <c:pt idx="9167">
                  <c:v>#N/A</c:v>
                </c:pt>
                <c:pt idx="9168">
                  <c:v>#N/A</c:v>
                </c:pt>
                <c:pt idx="9169">
                  <c:v>#N/A</c:v>
                </c:pt>
                <c:pt idx="9170">
                  <c:v>#N/A</c:v>
                </c:pt>
                <c:pt idx="9171">
                  <c:v>#N/A</c:v>
                </c:pt>
                <c:pt idx="9172">
                  <c:v>#N/A</c:v>
                </c:pt>
                <c:pt idx="9173">
                  <c:v>#N/A</c:v>
                </c:pt>
                <c:pt idx="9174">
                  <c:v>#N/A</c:v>
                </c:pt>
                <c:pt idx="9175">
                  <c:v>#N/A</c:v>
                </c:pt>
                <c:pt idx="9176">
                  <c:v>#N/A</c:v>
                </c:pt>
                <c:pt idx="9177">
                  <c:v>#N/A</c:v>
                </c:pt>
                <c:pt idx="9178">
                  <c:v>#N/A</c:v>
                </c:pt>
                <c:pt idx="9179">
                  <c:v>#N/A</c:v>
                </c:pt>
                <c:pt idx="9180">
                  <c:v>#N/A</c:v>
                </c:pt>
                <c:pt idx="9181">
                  <c:v>#N/A</c:v>
                </c:pt>
                <c:pt idx="9182">
                  <c:v>#N/A</c:v>
                </c:pt>
                <c:pt idx="9183">
                  <c:v>#N/A</c:v>
                </c:pt>
                <c:pt idx="9184">
                  <c:v>#N/A</c:v>
                </c:pt>
                <c:pt idx="9185">
                  <c:v>#N/A</c:v>
                </c:pt>
                <c:pt idx="9186">
                  <c:v>#N/A</c:v>
                </c:pt>
                <c:pt idx="9187">
                  <c:v>#N/A</c:v>
                </c:pt>
                <c:pt idx="9188">
                  <c:v>#N/A</c:v>
                </c:pt>
                <c:pt idx="9189">
                  <c:v>#N/A</c:v>
                </c:pt>
                <c:pt idx="9190">
                  <c:v>#N/A</c:v>
                </c:pt>
                <c:pt idx="9191">
                  <c:v>#N/A</c:v>
                </c:pt>
                <c:pt idx="9192">
                  <c:v>#N/A</c:v>
                </c:pt>
                <c:pt idx="9193">
                  <c:v>#N/A</c:v>
                </c:pt>
                <c:pt idx="9194">
                  <c:v>#N/A</c:v>
                </c:pt>
                <c:pt idx="9195">
                  <c:v>#N/A</c:v>
                </c:pt>
                <c:pt idx="9196">
                  <c:v>#N/A</c:v>
                </c:pt>
                <c:pt idx="9197">
                  <c:v>#N/A</c:v>
                </c:pt>
                <c:pt idx="9198">
                  <c:v>#N/A</c:v>
                </c:pt>
                <c:pt idx="9199">
                  <c:v>#N/A</c:v>
                </c:pt>
                <c:pt idx="9200">
                  <c:v>#N/A</c:v>
                </c:pt>
                <c:pt idx="9201">
                  <c:v>#N/A</c:v>
                </c:pt>
                <c:pt idx="9202">
                  <c:v>#N/A</c:v>
                </c:pt>
                <c:pt idx="9203">
                  <c:v>#N/A</c:v>
                </c:pt>
                <c:pt idx="9204">
                  <c:v>#N/A</c:v>
                </c:pt>
                <c:pt idx="9205">
                  <c:v>#N/A</c:v>
                </c:pt>
                <c:pt idx="9206">
                  <c:v>#N/A</c:v>
                </c:pt>
                <c:pt idx="9207">
                  <c:v>#N/A</c:v>
                </c:pt>
                <c:pt idx="9208">
                  <c:v>#N/A</c:v>
                </c:pt>
                <c:pt idx="9209">
                  <c:v>#N/A</c:v>
                </c:pt>
                <c:pt idx="9210">
                  <c:v>#N/A</c:v>
                </c:pt>
                <c:pt idx="9211">
                  <c:v>#N/A</c:v>
                </c:pt>
                <c:pt idx="9212">
                  <c:v>#N/A</c:v>
                </c:pt>
                <c:pt idx="9213">
                  <c:v>#N/A</c:v>
                </c:pt>
                <c:pt idx="9214">
                  <c:v>#N/A</c:v>
                </c:pt>
                <c:pt idx="9215">
                  <c:v>#N/A</c:v>
                </c:pt>
                <c:pt idx="9216">
                  <c:v>#N/A</c:v>
                </c:pt>
                <c:pt idx="9217">
                  <c:v>#N/A</c:v>
                </c:pt>
                <c:pt idx="9218">
                  <c:v>#N/A</c:v>
                </c:pt>
                <c:pt idx="9219">
                  <c:v>#N/A</c:v>
                </c:pt>
                <c:pt idx="9220">
                  <c:v>#N/A</c:v>
                </c:pt>
                <c:pt idx="9221">
                  <c:v>#N/A</c:v>
                </c:pt>
                <c:pt idx="9222">
                  <c:v>#N/A</c:v>
                </c:pt>
                <c:pt idx="9223">
                  <c:v>#N/A</c:v>
                </c:pt>
                <c:pt idx="9224">
                  <c:v>#N/A</c:v>
                </c:pt>
                <c:pt idx="9225">
                  <c:v>#N/A</c:v>
                </c:pt>
                <c:pt idx="9226">
                  <c:v>#N/A</c:v>
                </c:pt>
                <c:pt idx="9227">
                  <c:v>#N/A</c:v>
                </c:pt>
                <c:pt idx="9228">
                  <c:v>#N/A</c:v>
                </c:pt>
                <c:pt idx="9229">
                  <c:v>#N/A</c:v>
                </c:pt>
                <c:pt idx="9230">
                  <c:v>#N/A</c:v>
                </c:pt>
                <c:pt idx="9231">
                  <c:v>#N/A</c:v>
                </c:pt>
                <c:pt idx="9232">
                  <c:v>#N/A</c:v>
                </c:pt>
                <c:pt idx="9233">
                  <c:v>#N/A</c:v>
                </c:pt>
                <c:pt idx="9234">
                  <c:v>#N/A</c:v>
                </c:pt>
                <c:pt idx="9235">
                  <c:v>#N/A</c:v>
                </c:pt>
                <c:pt idx="9236">
                  <c:v>#N/A</c:v>
                </c:pt>
                <c:pt idx="9237">
                  <c:v>#N/A</c:v>
                </c:pt>
                <c:pt idx="9238">
                  <c:v>#N/A</c:v>
                </c:pt>
                <c:pt idx="9239">
                  <c:v>#N/A</c:v>
                </c:pt>
                <c:pt idx="9240">
                  <c:v>#N/A</c:v>
                </c:pt>
                <c:pt idx="9241">
                  <c:v>#N/A</c:v>
                </c:pt>
                <c:pt idx="9242">
                  <c:v>#N/A</c:v>
                </c:pt>
                <c:pt idx="9243">
                  <c:v>#N/A</c:v>
                </c:pt>
                <c:pt idx="9244">
                  <c:v>#N/A</c:v>
                </c:pt>
                <c:pt idx="9245">
                  <c:v>#N/A</c:v>
                </c:pt>
                <c:pt idx="9246">
                  <c:v>#N/A</c:v>
                </c:pt>
                <c:pt idx="9247">
                  <c:v>#N/A</c:v>
                </c:pt>
                <c:pt idx="9248">
                  <c:v>#N/A</c:v>
                </c:pt>
                <c:pt idx="9249">
                  <c:v>#N/A</c:v>
                </c:pt>
                <c:pt idx="9250">
                  <c:v>#N/A</c:v>
                </c:pt>
                <c:pt idx="9251">
                  <c:v>#N/A</c:v>
                </c:pt>
                <c:pt idx="9252">
                  <c:v>#N/A</c:v>
                </c:pt>
                <c:pt idx="9253">
                  <c:v>#N/A</c:v>
                </c:pt>
                <c:pt idx="9254">
                  <c:v>#N/A</c:v>
                </c:pt>
                <c:pt idx="9255">
                  <c:v>#N/A</c:v>
                </c:pt>
                <c:pt idx="9256">
                  <c:v>#N/A</c:v>
                </c:pt>
                <c:pt idx="9257">
                  <c:v>#N/A</c:v>
                </c:pt>
                <c:pt idx="9258">
                  <c:v>#N/A</c:v>
                </c:pt>
                <c:pt idx="9259">
                  <c:v>#N/A</c:v>
                </c:pt>
                <c:pt idx="9260">
                  <c:v>#N/A</c:v>
                </c:pt>
                <c:pt idx="9261">
                  <c:v>#N/A</c:v>
                </c:pt>
                <c:pt idx="9262">
                  <c:v>#N/A</c:v>
                </c:pt>
                <c:pt idx="9263">
                  <c:v>#N/A</c:v>
                </c:pt>
                <c:pt idx="9264">
                  <c:v>#N/A</c:v>
                </c:pt>
                <c:pt idx="9265">
                  <c:v>#N/A</c:v>
                </c:pt>
                <c:pt idx="9266">
                  <c:v>#N/A</c:v>
                </c:pt>
                <c:pt idx="9267">
                  <c:v>#N/A</c:v>
                </c:pt>
                <c:pt idx="9268">
                  <c:v>#N/A</c:v>
                </c:pt>
                <c:pt idx="9269">
                  <c:v>#N/A</c:v>
                </c:pt>
                <c:pt idx="9270">
                  <c:v>#N/A</c:v>
                </c:pt>
                <c:pt idx="9271">
                  <c:v>#N/A</c:v>
                </c:pt>
                <c:pt idx="9272">
                  <c:v>#N/A</c:v>
                </c:pt>
                <c:pt idx="9273">
                  <c:v>#N/A</c:v>
                </c:pt>
                <c:pt idx="9274">
                  <c:v>#N/A</c:v>
                </c:pt>
                <c:pt idx="9275">
                  <c:v>#N/A</c:v>
                </c:pt>
                <c:pt idx="9276">
                  <c:v>#N/A</c:v>
                </c:pt>
                <c:pt idx="9277">
                  <c:v>#N/A</c:v>
                </c:pt>
                <c:pt idx="9278">
                  <c:v>#N/A</c:v>
                </c:pt>
                <c:pt idx="9279">
                  <c:v>#N/A</c:v>
                </c:pt>
                <c:pt idx="9280">
                  <c:v>#N/A</c:v>
                </c:pt>
                <c:pt idx="9281">
                  <c:v>#N/A</c:v>
                </c:pt>
                <c:pt idx="9282">
                  <c:v>#N/A</c:v>
                </c:pt>
                <c:pt idx="9283">
                  <c:v>#N/A</c:v>
                </c:pt>
                <c:pt idx="9284">
                  <c:v>#N/A</c:v>
                </c:pt>
                <c:pt idx="9285">
                  <c:v>#N/A</c:v>
                </c:pt>
                <c:pt idx="9286">
                  <c:v>#N/A</c:v>
                </c:pt>
                <c:pt idx="9287">
                  <c:v>#N/A</c:v>
                </c:pt>
                <c:pt idx="9288">
                  <c:v>#N/A</c:v>
                </c:pt>
                <c:pt idx="9289">
                  <c:v>#N/A</c:v>
                </c:pt>
                <c:pt idx="9290">
                  <c:v>#N/A</c:v>
                </c:pt>
                <c:pt idx="9291">
                  <c:v>#N/A</c:v>
                </c:pt>
                <c:pt idx="9292">
                  <c:v>#N/A</c:v>
                </c:pt>
                <c:pt idx="9293">
                  <c:v>#N/A</c:v>
                </c:pt>
                <c:pt idx="9294">
                  <c:v>#N/A</c:v>
                </c:pt>
                <c:pt idx="9295">
                  <c:v>#N/A</c:v>
                </c:pt>
                <c:pt idx="9296">
                  <c:v>#N/A</c:v>
                </c:pt>
                <c:pt idx="9297">
                  <c:v>#N/A</c:v>
                </c:pt>
                <c:pt idx="9298">
                  <c:v>#N/A</c:v>
                </c:pt>
                <c:pt idx="9299">
                  <c:v>#N/A</c:v>
                </c:pt>
                <c:pt idx="9300">
                  <c:v>#N/A</c:v>
                </c:pt>
                <c:pt idx="9301">
                  <c:v>#N/A</c:v>
                </c:pt>
                <c:pt idx="9302">
                  <c:v>#N/A</c:v>
                </c:pt>
                <c:pt idx="9303">
                  <c:v>#N/A</c:v>
                </c:pt>
                <c:pt idx="9304">
                  <c:v>#N/A</c:v>
                </c:pt>
                <c:pt idx="9305">
                  <c:v>#N/A</c:v>
                </c:pt>
                <c:pt idx="9306">
                  <c:v>#N/A</c:v>
                </c:pt>
                <c:pt idx="9307">
                  <c:v>#N/A</c:v>
                </c:pt>
                <c:pt idx="9308">
                  <c:v>#N/A</c:v>
                </c:pt>
                <c:pt idx="9309">
                  <c:v>#N/A</c:v>
                </c:pt>
                <c:pt idx="9310">
                  <c:v>#N/A</c:v>
                </c:pt>
                <c:pt idx="9311">
                  <c:v>#N/A</c:v>
                </c:pt>
                <c:pt idx="9312">
                  <c:v>#N/A</c:v>
                </c:pt>
                <c:pt idx="9313">
                  <c:v>#N/A</c:v>
                </c:pt>
                <c:pt idx="9314">
                  <c:v>#N/A</c:v>
                </c:pt>
                <c:pt idx="9315">
                  <c:v>#N/A</c:v>
                </c:pt>
                <c:pt idx="9316">
                  <c:v>#N/A</c:v>
                </c:pt>
                <c:pt idx="9317">
                  <c:v>#N/A</c:v>
                </c:pt>
                <c:pt idx="9318">
                  <c:v>#N/A</c:v>
                </c:pt>
                <c:pt idx="9319">
                  <c:v>#N/A</c:v>
                </c:pt>
                <c:pt idx="9320">
                  <c:v>#N/A</c:v>
                </c:pt>
                <c:pt idx="9321">
                  <c:v>#N/A</c:v>
                </c:pt>
                <c:pt idx="9322">
                  <c:v>#N/A</c:v>
                </c:pt>
                <c:pt idx="9323">
                  <c:v>#N/A</c:v>
                </c:pt>
                <c:pt idx="9324">
                  <c:v>#N/A</c:v>
                </c:pt>
                <c:pt idx="9325">
                  <c:v>#N/A</c:v>
                </c:pt>
                <c:pt idx="9326">
                  <c:v>#N/A</c:v>
                </c:pt>
                <c:pt idx="9327">
                  <c:v>#N/A</c:v>
                </c:pt>
                <c:pt idx="9328">
                  <c:v>#N/A</c:v>
                </c:pt>
                <c:pt idx="9329">
                  <c:v>#N/A</c:v>
                </c:pt>
                <c:pt idx="9330">
                  <c:v>#N/A</c:v>
                </c:pt>
                <c:pt idx="9331">
                  <c:v>#N/A</c:v>
                </c:pt>
                <c:pt idx="9332">
                  <c:v>#N/A</c:v>
                </c:pt>
                <c:pt idx="9333">
                  <c:v>#N/A</c:v>
                </c:pt>
                <c:pt idx="9334">
                  <c:v>#N/A</c:v>
                </c:pt>
                <c:pt idx="9335">
                  <c:v>#N/A</c:v>
                </c:pt>
                <c:pt idx="9336">
                  <c:v>#N/A</c:v>
                </c:pt>
                <c:pt idx="9337">
                  <c:v>#N/A</c:v>
                </c:pt>
                <c:pt idx="9338">
                  <c:v>#N/A</c:v>
                </c:pt>
                <c:pt idx="9339">
                  <c:v>#N/A</c:v>
                </c:pt>
                <c:pt idx="9340">
                  <c:v>#N/A</c:v>
                </c:pt>
                <c:pt idx="9341">
                  <c:v>#N/A</c:v>
                </c:pt>
                <c:pt idx="9342">
                  <c:v>#N/A</c:v>
                </c:pt>
                <c:pt idx="9343">
                  <c:v>#N/A</c:v>
                </c:pt>
                <c:pt idx="9344">
                  <c:v>#N/A</c:v>
                </c:pt>
                <c:pt idx="9345">
                  <c:v>#N/A</c:v>
                </c:pt>
                <c:pt idx="9346">
                  <c:v>#N/A</c:v>
                </c:pt>
                <c:pt idx="9347">
                  <c:v>#N/A</c:v>
                </c:pt>
                <c:pt idx="9348">
                  <c:v>#N/A</c:v>
                </c:pt>
                <c:pt idx="9349">
                  <c:v>#N/A</c:v>
                </c:pt>
                <c:pt idx="9350">
                  <c:v>#N/A</c:v>
                </c:pt>
                <c:pt idx="9351">
                  <c:v>#N/A</c:v>
                </c:pt>
                <c:pt idx="9352">
                  <c:v>#N/A</c:v>
                </c:pt>
                <c:pt idx="9353">
                  <c:v>#N/A</c:v>
                </c:pt>
                <c:pt idx="9354">
                  <c:v>#N/A</c:v>
                </c:pt>
                <c:pt idx="9355">
                  <c:v>#N/A</c:v>
                </c:pt>
                <c:pt idx="9356">
                  <c:v>#N/A</c:v>
                </c:pt>
                <c:pt idx="9357">
                  <c:v>#N/A</c:v>
                </c:pt>
                <c:pt idx="9358">
                  <c:v>#N/A</c:v>
                </c:pt>
                <c:pt idx="9359">
                  <c:v>#N/A</c:v>
                </c:pt>
                <c:pt idx="9360">
                  <c:v>#N/A</c:v>
                </c:pt>
                <c:pt idx="9361">
                  <c:v>#N/A</c:v>
                </c:pt>
                <c:pt idx="9362">
                  <c:v>#N/A</c:v>
                </c:pt>
                <c:pt idx="9363">
                  <c:v>#N/A</c:v>
                </c:pt>
                <c:pt idx="9364">
                  <c:v>#N/A</c:v>
                </c:pt>
                <c:pt idx="9365">
                  <c:v>#N/A</c:v>
                </c:pt>
                <c:pt idx="9366">
                  <c:v>#N/A</c:v>
                </c:pt>
                <c:pt idx="9367">
                  <c:v>#N/A</c:v>
                </c:pt>
                <c:pt idx="9368">
                  <c:v>#N/A</c:v>
                </c:pt>
                <c:pt idx="9369">
                  <c:v>#N/A</c:v>
                </c:pt>
                <c:pt idx="9370">
                  <c:v>#N/A</c:v>
                </c:pt>
                <c:pt idx="9371">
                  <c:v>#N/A</c:v>
                </c:pt>
                <c:pt idx="9372">
                  <c:v>#N/A</c:v>
                </c:pt>
                <c:pt idx="9373">
                  <c:v>#N/A</c:v>
                </c:pt>
                <c:pt idx="9374">
                  <c:v>#N/A</c:v>
                </c:pt>
                <c:pt idx="9375">
                  <c:v>#N/A</c:v>
                </c:pt>
                <c:pt idx="9376">
                  <c:v>#N/A</c:v>
                </c:pt>
                <c:pt idx="9377">
                  <c:v>#N/A</c:v>
                </c:pt>
                <c:pt idx="9378">
                  <c:v>#N/A</c:v>
                </c:pt>
                <c:pt idx="9379">
                  <c:v>#N/A</c:v>
                </c:pt>
                <c:pt idx="9380">
                  <c:v>#N/A</c:v>
                </c:pt>
                <c:pt idx="9381">
                  <c:v>#N/A</c:v>
                </c:pt>
                <c:pt idx="9382">
                  <c:v>#N/A</c:v>
                </c:pt>
                <c:pt idx="9383">
                  <c:v>#N/A</c:v>
                </c:pt>
                <c:pt idx="9384">
                  <c:v>#N/A</c:v>
                </c:pt>
                <c:pt idx="9385">
                  <c:v>#N/A</c:v>
                </c:pt>
                <c:pt idx="9386">
                  <c:v>#N/A</c:v>
                </c:pt>
                <c:pt idx="9387">
                  <c:v>#N/A</c:v>
                </c:pt>
                <c:pt idx="9388">
                  <c:v>#N/A</c:v>
                </c:pt>
                <c:pt idx="9389">
                  <c:v>#N/A</c:v>
                </c:pt>
                <c:pt idx="9390">
                  <c:v>#N/A</c:v>
                </c:pt>
                <c:pt idx="9391">
                  <c:v>#N/A</c:v>
                </c:pt>
                <c:pt idx="9392">
                  <c:v>#N/A</c:v>
                </c:pt>
                <c:pt idx="9393">
                  <c:v>#N/A</c:v>
                </c:pt>
                <c:pt idx="9394">
                  <c:v>#N/A</c:v>
                </c:pt>
                <c:pt idx="9395">
                  <c:v>#N/A</c:v>
                </c:pt>
                <c:pt idx="9396">
                  <c:v>#N/A</c:v>
                </c:pt>
                <c:pt idx="9397">
                  <c:v>#N/A</c:v>
                </c:pt>
                <c:pt idx="9398">
                  <c:v>#N/A</c:v>
                </c:pt>
                <c:pt idx="9399">
                  <c:v>#N/A</c:v>
                </c:pt>
                <c:pt idx="9400">
                  <c:v>#N/A</c:v>
                </c:pt>
                <c:pt idx="9401">
                  <c:v>#N/A</c:v>
                </c:pt>
                <c:pt idx="9402">
                  <c:v>#N/A</c:v>
                </c:pt>
                <c:pt idx="9403">
                  <c:v>#N/A</c:v>
                </c:pt>
                <c:pt idx="9404">
                  <c:v>#N/A</c:v>
                </c:pt>
                <c:pt idx="9405">
                  <c:v>#N/A</c:v>
                </c:pt>
                <c:pt idx="9406">
                  <c:v>#N/A</c:v>
                </c:pt>
                <c:pt idx="9407">
                  <c:v>#N/A</c:v>
                </c:pt>
                <c:pt idx="9408">
                  <c:v>#N/A</c:v>
                </c:pt>
                <c:pt idx="9409">
                  <c:v>#N/A</c:v>
                </c:pt>
                <c:pt idx="9410">
                  <c:v>#N/A</c:v>
                </c:pt>
                <c:pt idx="9411">
                  <c:v>#N/A</c:v>
                </c:pt>
                <c:pt idx="9412">
                  <c:v>#N/A</c:v>
                </c:pt>
                <c:pt idx="9413">
                  <c:v>#N/A</c:v>
                </c:pt>
                <c:pt idx="9414">
                  <c:v>#N/A</c:v>
                </c:pt>
                <c:pt idx="9415">
                  <c:v>#N/A</c:v>
                </c:pt>
                <c:pt idx="9416">
                  <c:v>#N/A</c:v>
                </c:pt>
                <c:pt idx="9417">
                  <c:v>#N/A</c:v>
                </c:pt>
                <c:pt idx="9418">
                  <c:v>#N/A</c:v>
                </c:pt>
                <c:pt idx="9419">
                  <c:v>#N/A</c:v>
                </c:pt>
                <c:pt idx="9420">
                  <c:v>#N/A</c:v>
                </c:pt>
                <c:pt idx="9421">
                  <c:v>#N/A</c:v>
                </c:pt>
                <c:pt idx="9422">
                  <c:v>#N/A</c:v>
                </c:pt>
                <c:pt idx="9423">
                  <c:v>#N/A</c:v>
                </c:pt>
                <c:pt idx="9424">
                  <c:v>#N/A</c:v>
                </c:pt>
                <c:pt idx="9425">
                  <c:v>#N/A</c:v>
                </c:pt>
                <c:pt idx="9426">
                  <c:v>#N/A</c:v>
                </c:pt>
                <c:pt idx="9427">
                  <c:v>#N/A</c:v>
                </c:pt>
                <c:pt idx="9428">
                  <c:v>#N/A</c:v>
                </c:pt>
                <c:pt idx="9429">
                  <c:v>#N/A</c:v>
                </c:pt>
                <c:pt idx="9430">
                  <c:v>#N/A</c:v>
                </c:pt>
                <c:pt idx="9431">
                  <c:v>#N/A</c:v>
                </c:pt>
                <c:pt idx="9432">
                  <c:v>#N/A</c:v>
                </c:pt>
                <c:pt idx="9433">
                  <c:v>#N/A</c:v>
                </c:pt>
                <c:pt idx="9434">
                  <c:v>#N/A</c:v>
                </c:pt>
                <c:pt idx="9435">
                  <c:v>#N/A</c:v>
                </c:pt>
                <c:pt idx="9436">
                  <c:v>#N/A</c:v>
                </c:pt>
                <c:pt idx="9437">
                  <c:v>#N/A</c:v>
                </c:pt>
                <c:pt idx="9438">
                  <c:v>#N/A</c:v>
                </c:pt>
                <c:pt idx="9439">
                  <c:v>#N/A</c:v>
                </c:pt>
                <c:pt idx="9440">
                  <c:v>#N/A</c:v>
                </c:pt>
                <c:pt idx="9441">
                  <c:v>#N/A</c:v>
                </c:pt>
                <c:pt idx="9442">
                  <c:v>#N/A</c:v>
                </c:pt>
                <c:pt idx="9443">
                  <c:v>#N/A</c:v>
                </c:pt>
                <c:pt idx="9444">
                  <c:v>#N/A</c:v>
                </c:pt>
                <c:pt idx="9445">
                  <c:v>#N/A</c:v>
                </c:pt>
                <c:pt idx="9446">
                  <c:v>#N/A</c:v>
                </c:pt>
                <c:pt idx="9447">
                  <c:v>#N/A</c:v>
                </c:pt>
                <c:pt idx="9448">
                  <c:v>#N/A</c:v>
                </c:pt>
                <c:pt idx="9449">
                  <c:v>#N/A</c:v>
                </c:pt>
                <c:pt idx="9450">
                  <c:v>#N/A</c:v>
                </c:pt>
                <c:pt idx="9451">
                  <c:v>#N/A</c:v>
                </c:pt>
                <c:pt idx="9452">
                  <c:v>#N/A</c:v>
                </c:pt>
                <c:pt idx="9453">
                  <c:v>#N/A</c:v>
                </c:pt>
                <c:pt idx="9454">
                  <c:v>#N/A</c:v>
                </c:pt>
                <c:pt idx="9455">
                  <c:v>#N/A</c:v>
                </c:pt>
                <c:pt idx="9456">
                  <c:v>#N/A</c:v>
                </c:pt>
                <c:pt idx="9457">
                  <c:v>#N/A</c:v>
                </c:pt>
                <c:pt idx="9458">
                  <c:v>#N/A</c:v>
                </c:pt>
                <c:pt idx="9459">
                  <c:v>#N/A</c:v>
                </c:pt>
                <c:pt idx="9460">
                  <c:v>#N/A</c:v>
                </c:pt>
                <c:pt idx="9461">
                  <c:v>#N/A</c:v>
                </c:pt>
                <c:pt idx="9462">
                  <c:v>#N/A</c:v>
                </c:pt>
                <c:pt idx="9463">
                  <c:v>#N/A</c:v>
                </c:pt>
                <c:pt idx="9464">
                  <c:v>#N/A</c:v>
                </c:pt>
                <c:pt idx="9465">
                  <c:v>#N/A</c:v>
                </c:pt>
                <c:pt idx="9466">
                  <c:v>#N/A</c:v>
                </c:pt>
                <c:pt idx="9467">
                  <c:v>#N/A</c:v>
                </c:pt>
                <c:pt idx="9468">
                  <c:v>#N/A</c:v>
                </c:pt>
                <c:pt idx="9469">
                  <c:v>#N/A</c:v>
                </c:pt>
                <c:pt idx="9470">
                  <c:v>#N/A</c:v>
                </c:pt>
                <c:pt idx="9471">
                  <c:v>#N/A</c:v>
                </c:pt>
                <c:pt idx="9472">
                  <c:v>#N/A</c:v>
                </c:pt>
                <c:pt idx="9473">
                  <c:v>#N/A</c:v>
                </c:pt>
                <c:pt idx="9474">
                  <c:v>#N/A</c:v>
                </c:pt>
                <c:pt idx="9475">
                  <c:v>#N/A</c:v>
                </c:pt>
                <c:pt idx="9476">
                  <c:v>#N/A</c:v>
                </c:pt>
                <c:pt idx="9477">
                  <c:v>#N/A</c:v>
                </c:pt>
                <c:pt idx="9478">
                  <c:v>#N/A</c:v>
                </c:pt>
                <c:pt idx="9479">
                  <c:v>#N/A</c:v>
                </c:pt>
                <c:pt idx="9480">
                  <c:v>#N/A</c:v>
                </c:pt>
                <c:pt idx="9481">
                  <c:v>#N/A</c:v>
                </c:pt>
                <c:pt idx="9482">
                  <c:v>#N/A</c:v>
                </c:pt>
                <c:pt idx="9483">
                  <c:v>#N/A</c:v>
                </c:pt>
                <c:pt idx="9484">
                  <c:v>#N/A</c:v>
                </c:pt>
                <c:pt idx="9485">
                  <c:v>#N/A</c:v>
                </c:pt>
                <c:pt idx="9486">
                  <c:v>#N/A</c:v>
                </c:pt>
                <c:pt idx="9487">
                  <c:v>#N/A</c:v>
                </c:pt>
                <c:pt idx="9488">
                  <c:v>#N/A</c:v>
                </c:pt>
                <c:pt idx="9489">
                  <c:v>#N/A</c:v>
                </c:pt>
                <c:pt idx="9490">
                  <c:v>#N/A</c:v>
                </c:pt>
                <c:pt idx="9491">
                  <c:v>#N/A</c:v>
                </c:pt>
                <c:pt idx="9492">
                  <c:v>#N/A</c:v>
                </c:pt>
                <c:pt idx="9493">
                  <c:v>#N/A</c:v>
                </c:pt>
                <c:pt idx="9494">
                  <c:v>#N/A</c:v>
                </c:pt>
                <c:pt idx="9495">
                  <c:v>#N/A</c:v>
                </c:pt>
                <c:pt idx="9496">
                  <c:v>#N/A</c:v>
                </c:pt>
                <c:pt idx="9497">
                  <c:v>#N/A</c:v>
                </c:pt>
                <c:pt idx="9498">
                  <c:v>#N/A</c:v>
                </c:pt>
                <c:pt idx="9499">
                  <c:v>#N/A</c:v>
                </c:pt>
                <c:pt idx="9500">
                  <c:v>#N/A</c:v>
                </c:pt>
                <c:pt idx="9501">
                  <c:v>#N/A</c:v>
                </c:pt>
                <c:pt idx="9502">
                  <c:v>#N/A</c:v>
                </c:pt>
                <c:pt idx="9503">
                  <c:v>#N/A</c:v>
                </c:pt>
                <c:pt idx="9504">
                  <c:v>#N/A</c:v>
                </c:pt>
                <c:pt idx="9505">
                  <c:v>#N/A</c:v>
                </c:pt>
                <c:pt idx="9506">
                  <c:v>#N/A</c:v>
                </c:pt>
                <c:pt idx="9507">
                  <c:v>#N/A</c:v>
                </c:pt>
                <c:pt idx="9508">
                  <c:v>#N/A</c:v>
                </c:pt>
                <c:pt idx="9509">
                  <c:v>#N/A</c:v>
                </c:pt>
                <c:pt idx="9510">
                  <c:v>#N/A</c:v>
                </c:pt>
                <c:pt idx="9511">
                  <c:v>#N/A</c:v>
                </c:pt>
                <c:pt idx="9512">
                  <c:v>#N/A</c:v>
                </c:pt>
                <c:pt idx="9513">
                  <c:v>#N/A</c:v>
                </c:pt>
                <c:pt idx="9514">
                  <c:v>#N/A</c:v>
                </c:pt>
                <c:pt idx="9515">
                  <c:v>#N/A</c:v>
                </c:pt>
                <c:pt idx="9516">
                  <c:v>#N/A</c:v>
                </c:pt>
                <c:pt idx="9517">
                  <c:v>#N/A</c:v>
                </c:pt>
                <c:pt idx="9518">
                  <c:v>#N/A</c:v>
                </c:pt>
                <c:pt idx="9519">
                  <c:v>#N/A</c:v>
                </c:pt>
                <c:pt idx="9520">
                  <c:v>#N/A</c:v>
                </c:pt>
                <c:pt idx="9521">
                  <c:v>#N/A</c:v>
                </c:pt>
                <c:pt idx="9522">
                  <c:v>#N/A</c:v>
                </c:pt>
                <c:pt idx="9523">
                  <c:v>#N/A</c:v>
                </c:pt>
                <c:pt idx="9524">
                  <c:v>#N/A</c:v>
                </c:pt>
                <c:pt idx="9525">
                  <c:v>#N/A</c:v>
                </c:pt>
                <c:pt idx="9526">
                  <c:v>#N/A</c:v>
                </c:pt>
                <c:pt idx="9527">
                  <c:v>#N/A</c:v>
                </c:pt>
                <c:pt idx="9528">
                  <c:v>#N/A</c:v>
                </c:pt>
                <c:pt idx="9529">
                  <c:v>#N/A</c:v>
                </c:pt>
                <c:pt idx="9530">
                  <c:v>#N/A</c:v>
                </c:pt>
                <c:pt idx="9531">
                  <c:v>#N/A</c:v>
                </c:pt>
                <c:pt idx="9532">
                  <c:v>#N/A</c:v>
                </c:pt>
                <c:pt idx="9533">
                  <c:v>#N/A</c:v>
                </c:pt>
                <c:pt idx="9534">
                  <c:v>#N/A</c:v>
                </c:pt>
                <c:pt idx="9535">
                  <c:v>#N/A</c:v>
                </c:pt>
                <c:pt idx="9536">
                  <c:v>#N/A</c:v>
                </c:pt>
                <c:pt idx="9537">
                  <c:v>#N/A</c:v>
                </c:pt>
                <c:pt idx="9538">
                  <c:v>#N/A</c:v>
                </c:pt>
                <c:pt idx="9539">
                  <c:v>#N/A</c:v>
                </c:pt>
                <c:pt idx="9540">
                  <c:v>#N/A</c:v>
                </c:pt>
                <c:pt idx="9541">
                  <c:v>#N/A</c:v>
                </c:pt>
                <c:pt idx="9542">
                  <c:v>#N/A</c:v>
                </c:pt>
                <c:pt idx="9543">
                  <c:v>#N/A</c:v>
                </c:pt>
                <c:pt idx="9544">
                  <c:v>#N/A</c:v>
                </c:pt>
                <c:pt idx="9545">
                  <c:v>#N/A</c:v>
                </c:pt>
                <c:pt idx="9546">
                  <c:v>#N/A</c:v>
                </c:pt>
                <c:pt idx="9547">
                  <c:v>#N/A</c:v>
                </c:pt>
                <c:pt idx="9548">
                  <c:v>#N/A</c:v>
                </c:pt>
                <c:pt idx="9549">
                  <c:v>#N/A</c:v>
                </c:pt>
                <c:pt idx="9550">
                  <c:v>#N/A</c:v>
                </c:pt>
                <c:pt idx="9551">
                  <c:v>#N/A</c:v>
                </c:pt>
                <c:pt idx="9552">
                  <c:v>#N/A</c:v>
                </c:pt>
                <c:pt idx="9553">
                  <c:v>#N/A</c:v>
                </c:pt>
                <c:pt idx="9554">
                  <c:v>#N/A</c:v>
                </c:pt>
                <c:pt idx="9555">
                  <c:v>#N/A</c:v>
                </c:pt>
                <c:pt idx="9556">
                  <c:v>#N/A</c:v>
                </c:pt>
                <c:pt idx="9557">
                  <c:v>#N/A</c:v>
                </c:pt>
                <c:pt idx="9558">
                  <c:v>#N/A</c:v>
                </c:pt>
                <c:pt idx="9559">
                  <c:v>#N/A</c:v>
                </c:pt>
                <c:pt idx="9560">
                  <c:v>#N/A</c:v>
                </c:pt>
                <c:pt idx="9561">
                  <c:v>#N/A</c:v>
                </c:pt>
                <c:pt idx="9562">
                  <c:v>#N/A</c:v>
                </c:pt>
                <c:pt idx="9563">
                  <c:v>#N/A</c:v>
                </c:pt>
                <c:pt idx="9564">
                  <c:v>#N/A</c:v>
                </c:pt>
                <c:pt idx="9565">
                  <c:v>#N/A</c:v>
                </c:pt>
                <c:pt idx="9566">
                  <c:v>#N/A</c:v>
                </c:pt>
                <c:pt idx="9567">
                  <c:v>#N/A</c:v>
                </c:pt>
                <c:pt idx="9568">
                  <c:v>#N/A</c:v>
                </c:pt>
                <c:pt idx="9569">
                  <c:v>#N/A</c:v>
                </c:pt>
                <c:pt idx="9570">
                  <c:v>#N/A</c:v>
                </c:pt>
                <c:pt idx="9571">
                  <c:v>#N/A</c:v>
                </c:pt>
                <c:pt idx="9572">
                  <c:v>#N/A</c:v>
                </c:pt>
                <c:pt idx="9573">
                  <c:v>#N/A</c:v>
                </c:pt>
                <c:pt idx="9574">
                  <c:v>#N/A</c:v>
                </c:pt>
                <c:pt idx="9575">
                  <c:v>#N/A</c:v>
                </c:pt>
                <c:pt idx="9576">
                  <c:v>#N/A</c:v>
                </c:pt>
                <c:pt idx="9577">
                  <c:v>#N/A</c:v>
                </c:pt>
                <c:pt idx="9578">
                  <c:v>#N/A</c:v>
                </c:pt>
                <c:pt idx="9579">
                  <c:v>#N/A</c:v>
                </c:pt>
                <c:pt idx="9580">
                  <c:v>#N/A</c:v>
                </c:pt>
                <c:pt idx="9581">
                  <c:v>#N/A</c:v>
                </c:pt>
                <c:pt idx="9582">
                  <c:v>#N/A</c:v>
                </c:pt>
                <c:pt idx="9583">
                  <c:v>#N/A</c:v>
                </c:pt>
                <c:pt idx="9584">
                  <c:v>#N/A</c:v>
                </c:pt>
                <c:pt idx="9585">
                  <c:v>#N/A</c:v>
                </c:pt>
                <c:pt idx="9586">
                  <c:v>#N/A</c:v>
                </c:pt>
                <c:pt idx="9587">
                  <c:v>#N/A</c:v>
                </c:pt>
                <c:pt idx="9588">
                  <c:v>#N/A</c:v>
                </c:pt>
                <c:pt idx="9589">
                  <c:v>#N/A</c:v>
                </c:pt>
                <c:pt idx="9590">
                  <c:v>#N/A</c:v>
                </c:pt>
                <c:pt idx="9591">
                  <c:v>#N/A</c:v>
                </c:pt>
                <c:pt idx="9592">
                  <c:v>#N/A</c:v>
                </c:pt>
                <c:pt idx="9593">
                  <c:v>#N/A</c:v>
                </c:pt>
                <c:pt idx="9594">
                  <c:v>#N/A</c:v>
                </c:pt>
                <c:pt idx="9595">
                  <c:v>#N/A</c:v>
                </c:pt>
                <c:pt idx="9596">
                  <c:v>#N/A</c:v>
                </c:pt>
                <c:pt idx="9597">
                  <c:v>#N/A</c:v>
                </c:pt>
                <c:pt idx="9598">
                  <c:v>#N/A</c:v>
                </c:pt>
                <c:pt idx="9599">
                  <c:v>#N/A</c:v>
                </c:pt>
                <c:pt idx="9600">
                  <c:v>#N/A</c:v>
                </c:pt>
                <c:pt idx="9601">
                  <c:v>#N/A</c:v>
                </c:pt>
                <c:pt idx="9602">
                  <c:v>#N/A</c:v>
                </c:pt>
                <c:pt idx="9603">
                  <c:v>#N/A</c:v>
                </c:pt>
                <c:pt idx="9604">
                  <c:v>#N/A</c:v>
                </c:pt>
                <c:pt idx="9605">
                  <c:v>#N/A</c:v>
                </c:pt>
                <c:pt idx="9606">
                  <c:v>#N/A</c:v>
                </c:pt>
                <c:pt idx="9607">
                  <c:v>#N/A</c:v>
                </c:pt>
                <c:pt idx="9608">
                  <c:v>#N/A</c:v>
                </c:pt>
                <c:pt idx="9609">
                  <c:v>#N/A</c:v>
                </c:pt>
                <c:pt idx="9610">
                  <c:v>#N/A</c:v>
                </c:pt>
                <c:pt idx="9611">
                  <c:v>#N/A</c:v>
                </c:pt>
                <c:pt idx="9612">
                  <c:v>#N/A</c:v>
                </c:pt>
                <c:pt idx="9613">
                  <c:v>#N/A</c:v>
                </c:pt>
                <c:pt idx="9614">
                  <c:v>#N/A</c:v>
                </c:pt>
                <c:pt idx="9615">
                  <c:v>#N/A</c:v>
                </c:pt>
                <c:pt idx="9616">
                  <c:v>#N/A</c:v>
                </c:pt>
                <c:pt idx="9617">
                  <c:v>#N/A</c:v>
                </c:pt>
                <c:pt idx="9618">
                  <c:v>#N/A</c:v>
                </c:pt>
                <c:pt idx="9619">
                  <c:v>#N/A</c:v>
                </c:pt>
                <c:pt idx="9620">
                  <c:v>#N/A</c:v>
                </c:pt>
                <c:pt idx="9621">
                  <c:v>#N/A</c:v>
                </c:pt>
                <c:pt idx="9622">
                  <c:v>#N/A</c:v>
                </c:pt>
                <c:pt idx="9623">
                  <c:v>#N/A</c:v>
                </c:pt>
                <c:pt idx="9624">
                  <c:v>#N/A</c:v>
                </c:pt>
                <c:pt idx="9625">
                  <c:v>#N/A</c:v>
                </c:pt>
                <c:pt idx="9626">
                  <c:v>#N/A</c:v>
                </c:pt>
                <c:pt idx="9627">
                  <c:v>#N/A</c:v>
                </c:pt>
                <c:pt idx="9628">
                  <c:v>#N/A</c:v>
                </c:pt>
                <c:pt idx="9629">
                  <c:v>#N/A</c:v>
                </c:pt>
                <c:pt idx="9630">
                  <c:v>#N/A</c:v>
                </c:pt>
                <c:pt idx="9631">
                  <c:v>#N/A</c:v>
                </c:pt>
                <c:pt idx="9632">
                  <c:v>#N/A</c:v>
                </c:pt>
                <c:pt idx="9633">
                  <c:v>#N/A</c:v>
                </c:pt>
                <c:pt idx="9634">
                  <c:v>#N/A</c:v>
                </c:pt>
                <c:pt idx="9635">
                  <c:v>#N/A</c:v>
                </c:pt>
                <c:pt idx="9636">
                  <c:v>#N/A</c:v>
                </c:pt>
                <c:pt idx="9637">
                  <c:v>#N/A</c:v>
                </c:pt>
                <c:pt idx="9638">
                  <c:v>#N/A</c:v>
                </c:pt>
                <c:pt idx="9639">
                  <c:v>#N/A</c:v>
                </c:pt>
                <c:pt idx="9640">
                  <c:v>#N/A</c:v>
                </c:pt>
                <c:pt idx="9641">
                  <c:v>#N/A</c:v>
                </c:pt>
                <c:pt idx="9642">
                  <c:v>#N/A</c:v>
                </c:pt>
                <c:pt idx="9643">
                  <c:v>#N/A</c:v>
                </c:pt>
                <c:pt idx="9644">
                  <c:v>#N/A</c:v>
                </c:pt>
                <c:pt idx="9645">
                  <c:v>#N/A</c:v>
                </c:pt>
                <c:pt idx="9646">
                  <c:v>#N/A</c:v>
                </c:pt>
                <c:pt idx="9647">
                  <c:v>#N/A</c:v>
                </c:pt>
                <c:pt idx="9648">
                  <c:v>#N/A</c:v>
                </c:pt>
                <c:pt idx="9649">
                  <c:v>#N/A</c:v>
                </c:pt>
                <c:pt idx="9650">
                  <c:v>#N/A</c:v>
                </c:pt>
                <c:pt idx="9651">
                  <c:v>#N/A</c:v>
                </c:pt>
                <c:pt idx="9652">
                  <c:v>#N/A</c:v>
                </c:pt>
                <c:pt idx="9653">
                  <c:v>#N/A</c:v>
                </c:pt>
                <c:pt idx="9654">
                  <c:v>#N/A</c:v>
                </c:pt>
                <c:pt idx="9655">
                  <c:v>#N/A</c:v>
                </c:pt>
                <c:pt idx="9656">
                  <c:v>#N/A</c:v>
                </c:pt>
                <c:pt idx="9657">
                  <c:v>#N/A</c:v>
                </c:pt>
                <c:pt idx="9658">
                  <c:v>#N/A</c:v>
                </c:pt>
                <c:pt idx="9659">
                  <c:v>#N/A</c:v>
                </c:pt>
                <c:pt idx="9660">
                  <c:v>#N/A</c:v>
                </c:pt>
                <c:pt idx="9661">
                  <c:v>#N/A</c:v>
                </c:pt>
                <c:pt idx="9662">
                  <c:v>#N/A</c:v>
                </c:pt>
                <c:pt idx="9663">
                  <c:v>#N/A</c:v>
                </c:pt>
                <c:pt idx="9664">
                  <c:v>#N/A</c:v>
                </c:pt>
                <c:pt idx="9665">
                  <c:v>#N/A</c:v>
                </c:pt>
                <c:pt idx="9666">
                  <c:v>#N/A</c:v>
                </c:pt>
                <c:pt idx="9667">
                  <c:v>#N/A</c:v>
                </c:pt>
                <c:pt idx="9668">
                  <c:v>#N/A</c:v>
                </c:pt>
                <c:pt idx="9669">
                  <c:v>#N/A</c:v>
                </c:pt>
                <c:pt idx="9670">
                  <c:v>#N/A</c:v>
                </c:pt>
                <c:pt idx="9671">
                  <c:v>#N/A</c:v>
                </c:pt>
                <c:pt idx="9672">
                  <c:v>#N/A</c:v>
                </c:pt>
                <c:pt idx="9673">
                  <c:v>#N/A</c:v>
                </c:pt>
                <c:pt idx="9674">
                  <c:v>#N/A</c:v>
                </c:pt>
                <c:pt idx="9675">
                  <c:v>#N/A</c:v>
                </c:pt>
                <c:pt idx="9676">
                  <c:v>#N/A</c:v>
                </c:pt>
                <c:pt idx="9677">
                  <c:v>#N/A</c:v>
                </c:pt>
                <c:pt idx="9678">
                  <c:v>#N/A</c:v>
                </c:pt>
                <c:pt idx="9679">
                  <c:v>#N/A</c:v>
                </c:pt>
                <c:pt idx="9680">
                  <c:v>#N/A</c:v>
                </c:pt>
                <c:pt idx="9681">
                  <c:v>#N/A</c:v>
                </c:pt>
                <c:pt idx="9682">
                  <c:v>#N/A</c:v>
                </c:pt>
                <c:pt idx="9683">
                  <c:v>#N/A</c:v>
                </c:pt>
                <c:pt idx="9684">
                  <c:v>#N/A</c:v>
                </c:pt>
                <c:pt idx="9685">
                  <c:v>#N/A</c:v>
                </c:pt>
                <c:pt idx="9686">
                  <c:v>#N/A</c:v>
                </c:pt>
                <c:pt idx="9687">
                  <c:v>#N/A</c:v>
                </c:pt>
                <c:pt idx="9688">
                  <c:v>#N/A</c:v>
                </c:pt>
                <c:pt idx="9689">
                  <c:v>#N/A</c:v>
                </c:pt>
                <c:pt idx="9690">
                  <c:v>#N/A</c:v>
                </c:pt>
                <c:pt idx="9691">
                  <c:v>#N/A</c:v>
                </c:pt>
                <c:pt idx="9692">
                  <c:v>#N/A</c:v>
                </c:pt>
                <c:pt idx="9693">
                  <c:v>#N/A</c:v>
                </c:pt>
                <c:pt idx="9694">
                  <c:v>#N/A</c:v>
                </c:pt>
                <c:pt idx="9695">
                  <c:v>#N/A</c:v>
                </c:pt>
                <c:pt idx="9696">
                  <c:v>#N/A</c:v>
                </c:pt>
                <c:pt idx="9697">
                  <c:v>#N/A</c:v>
                </c:pt>
                <c:pt idx="9698">
                  <c:v>#N/A</c:v>
                </c:pt>
                <c:pt idx="9699">
                  <c:v>#N/A</c:v>
                </c:pt>
                <c:pt idx="9700">
                  <c:v>#N/A</c:v>
                </c:pt>
                <c:pt idx="9701">
                  <c:v>#N/A</c:v>
                </c:pt>
                <c:pt idx="9702">
                  <c:v>#N/A</c:v>
                </c:pt>
                <c:pt idx="9703">
                  <c:v>#N/A</c:v>
                </c:pt>
                <c:pt idx="9704">
                  <c:v>#N/A</c:v>
                </c:pt>
                <c:pt idx="9705">
                  <c:v>#N/A</c:v>
                </c:pt>
                <c:pt idx="9706">
                  <c:v>#N/A</c:v>
                </c:pt>
                <c:pt idx="9707">
                  <c:v>#N/A</c:v>
                </c:pt>
                <c:pt idx="9708">
                  <c:v>#N/A</c:v>
                </c:pt>
                <c:pt idx="9709">
                  <c:v>#N/A</c:v>
                </c:pt>
                <c:pt idx="9710">
                  <c:v>#N/A</c:v>
                </c:pt>
                <c:pt idx="9711">
                  <c:v>#N/A</c:v>
                </c:pt>
                <c:pt idx="9712">
                  <c:v>#N/A</c:v>
                </c:pt>
                <c:pt idx="9713">
                  <c:v>#N/A</c:v>
                </c:pt>
                <c:pt idx="9714">
                  <c:v>#N/A</c:v>
                </c:pt>
                <c:pt idx="9715">
                  <c:v>#N/A</c:v>
                </c:pt>
                <c:pt idx="9716">
                  <c:v>#N/A</c:v>
                </c:pt>
                <c:pt idx="9717">
                  <c:v>#N/A</c:v>
                </c:pt>
                <c:pt idx="9718">
                  <c:v>#N/A</c:v>
                </c:pt>
                <c:pt idx="9719">
                  <c:v>#N/A</c:v>
                </c:pt>
                <c:pt idx="9720">
                  <c:v>#N/A</c:v>
                </c:pt>
                <c:pt idx="9721">
                  <c:v>#N/A</c:v>
                </c:pt>
                <c:pt idx="9722">
                  <c:v>#N/A</c:v>
                </c:pt>
                <c:pt idx="9723">
                  <c:v>#N/A</c:v>
                </c:pt>
                <c:pt idx="9724">
                  <c:v>#N/A</c:v>
                </c:pt>
                <c:pt idx="9725">
                  <c:v>#N/A</c:v>
                </c:pt>
                <c:pt idx="9726">
                  <c:v>#N/A</c:v>
                </c:pt>
                <c:pt idx="9727">
                  <c:v>#N/A</c:v>
                </c:pt>
                <c:pt idx="9728">
                  <c:v>#N/A</c:v>
                </c:pt>
                <c:pt idx="9729">
                  <c:v>#N/A</c:v>
                </c:pt>
                <c:pt idx="9730">
                  <c:v>#N/A</c:v>
                </c:pt>
                <c:pt idx="9731">
                  <c:v>#N/A</c:v>
                </c:pt>
                <c:pt idx="9732">
                  <c:v>#N/A</c:v>
                </c:pt>
                <c:pt idx="9733">
                  <c:v>#N/A</c:v>
                </c:pt>
                <c:pt idx="9734">
                  <c:v>#N/A</c:v>
                </c:pt>
                <c:pt idx="9735">
                  <c:v>#N/A</c:v>
                </c:pt>
                <c:pt idx="9736">
                  <c:v>#N/A</c:v>
                </c:pt>
                <c:pt idx="9737">
                  <c:v>#N/A</c:v>
                </c:pt>
                <c:pt idx="9738">
                  <c:v>#N/A</c:v>
                </c:pt>
                <c:pt idx="9739">
                  <c:v>#N/A</c:v>
                </c:pt>
                <c:pt idx="9740">
                  <c:v>#N/A</c:v>
                </c:pt>
                <c:pt idx="9741">
                  <c:v>#N/A</c:v>
                </c:pt>
                <c:pt idx="9742">
                  <c:v>#N/A</c:v>
                </c:pt>
                <c:pt idx="9743">
                  <c:v>#N/A</c:v>
                </c:pt>
                <c:pt idx="9744">
                  <c:v>#N/A</c:v>
                </c:pt>
                <c:pt idx="9745">
                  <c:v>#N/A</c:v>
                </c:pt>
                <c:pt idx="9746">
                  <c:v>#N/A</c:v>
                </c:pt>
                <c:pt idx="9747">
                  <c:v>#N/A</c:v>
                </c:pt>
                <c:pt idx="9748">
                  <c:v>#N/A</c:v>
                </c:pt>
                <c:pt idx="9749">
                  <c:v>#N/A</c:v>
                </c:pt>
                <c:pt idx="9750">
                  <c:v>#N/A</c:v>
                </c:pt>
                <c:pt idx="9751">
                  <c:v>#N/A</c:v>
                </c:pt>
                <c:pt idx="9752">
                  <c:v>#N/A</c:v>
                </c:pt>
                <c:pt idx="9753">
                  <c:v>#N/A</c:v>
                </c:pt>
                <c:pt idx="9754">
                  <c:v>#N/A</c:v>
                </c:pt>
                <c:pt idx="9755">
                  <c:v>#N/A</c:v>
                </c:pt>
                <c:pt idx="9756">
                  <c:v>#N/A</c:v>
                </c:pt>
                <c:pt idx="9757">
                  <c:v>#N/A</c:v>
                </c:pt>
                <c:pt idx="9758">
                  <c:v>#N/A</c:v>
                </c:pt>
                <c:pt idx="9759">
                  <c:v>#N/A</c:v>
                </c:pt>
                <c:pt idx="9760">
                  <c:v>#N/A</c:v>
                </c:pt>
                <c:pt idx="9761">
                  <c:v>#N/A</c:v>
                </c:pt>
                <c:pt idx="9762">
                  <c:v>#N/A</c:v>
                </c:pt>
                <c:pt idx="9763">
                  <c:v>#N/A</c:v>
                </c:pt>
                <c:pt idx="9764">
                  <c:v>#N/A</c:v>
                </c:pt>
                <c:pt idx="9765">
                  <c:v>#N/A</c:v>
                </c:pt>
                <c:pt idx="9766">
                  <c:v>#N/A</c:v>
                </c:pt>
                <c:pt idx="9767">
                  <c:v>#N/A</c:v>
                </c:pt>
                <c:pt idx="9768">
                  <c:v>#N/A</c:v>
                </c:pt>
                <c:pt idx="9769">
                  <c:v>#N/A</c:v>
                </c:pt>
                <c:pt idx="9770">
                  <c:v>#N/A</c:v>
                </c:pt>
                <c:pt idx="9771">
                  <c:v>#N/A</c:v>
                </c:pt>
                <c:pt idx="9772">
                  <c:v>#N/A</c:v>
                </c:pt>
                <c:pt idx="9773">
                  <c:v>#N/A</c:v>
                </c:pt>
                <c:pt idx="9774">
                  <c:v>#N/A</c:v>
                </c:pt>
                <c:pt idx="9775">
                  <c:v>#N/A</c:v>
                </c:pt>
                <c:pt idx="9776">
                  <c:v>#N/A</c:v>
                </c:pt>
                <c:pt idx="9777">
                  <c:v>#N/A</c:v>
                </c:pt>
                <c:pt idx="9778">
                  <c:v>#N/A</c:v>
                </c:pt>
                <c:pt idx="9779">
                  <c:v>#N/A</c:v>
                </c:pt>
                <c:pt idx="9780">
                  <c:v>#N/A</c:v>
                </c:pt>
                <c:pt idx="9781">
                  <c:v>#N/A</c:v>
                </c:pt>
                <c:pt idx="9782">
                  <c:v>#N/A</c:v>
                </c:pt>
                <c:pt idx="9783">
                  <c:v>#N/A</c:v>
                </c:pt>
                <c:pt idx="9784">
                  <c:v>#N/A</c:v>
                </c:pt>
                <c:pt idx="9785">
                  <c:v>#N/A</c:v>
                </c:pt>
                <c:pt idx="9786">
                  <c:v>#N/A</c:v>
                </c:pt>
                <c:pt idx="9787">
                  <c:v>#N/A</c:v>
                </c:pt>
                <c:pt idx="9788">
                  <c:v>#N/A</c:v>
                </c:pt>
                <c:pt idx="9789">
                  <c:v>#N/A</c:v>
                </c:pt>
                <c:pt idx="9790">
                  <c:v>#N/A</c:v>
                </c:pt>
                <c:pt idx="9791">
                  <c:v>#N/A</c:v>
                </c:pt>
                <c:pt idx="9792">
                  <c:v>#N/A</c:v>
                </c:pt>
                <c:pt idx="9793">
                  <c:v>#N/A</c:v>
                </c:pt>
                <c:pt idx="9794">
                  <c:v>#N/A</c:v>
                </c:pt>
                <c:pt idx="9795">
                  <c:v>#N/A</c:v>
                </c:pt>
                <c:pt idx="9796">
                  <c:v>#N/A</c:v>
                </c:pt>
                <c:pt idx="9797">
                  <c:v>#N/A</c:v>
                </c:pt>
                <c:pt idx="9798">
                  <c:v>#N/A</c:v>
                </c:pt>
                <c:pt idx="9799">
                  <c:v>#N/A</c:v>
                </c:pt>
                <c:pt idx="9800">
                  <c:v>#N/A</c:v>
                </c:pt>
                <c:pt idx="9801">
                  <c:v>#N/A</c:v>
                </c:pt>
                <c:pt idx="9802">
                  <c:v>#N/A</c:v>
                </c:pt>
                <c:pt idx="9803">
                  <c:v>#N/A</c:v>
                </c:pt>
                <c:pt idx="9804">
                  <c:v>#N/A</c:v>
                </c:pt>
                <c:pt idx="9805">
                  <c:v>#N/A</c:v>
                </c:pt>
                <c:pt idx="9806">
                  <c:v>#N/A</c:v>
                </c:pt>
                <c:pt idx="9807">
                  <c:v>#N/A</c:v>
                </c:pt>
                <c:pt idx="9808">
                  <c:v>#N/A</c:v>
                </c:pt>
                <c:pt idx="9809">
                  <c:v>#N/A</c:v>
                </c:pt>
                <c:pt idx="9810">
                  <c:v>#N/A</c:v>
                </c:pt>
                <c:pt idx="9811">
                  <c:v>#N/A</c:v>
                </c:pt>
                <c:pt idx="9812">
                  <c:v>#N/A</c:v>
                </c:pt>
                <c:pt idx="9813">
                  <c:v>#N/A</c:v>
                </c:pt>
                <c:pt idx="9814">
                  <c:v>#N/A</c:v>
                </c:pt>
                <c:pt idx="9815">
                  <c:v>#N/A</c:v>
                </c:pt>
                <c:pt idx="9816">
                  <c:v>#N/A</c:v>
                </c:pt>
                <c:pt idx="9817">
                  <c:v>#N/A</c:v>
                </c:pt>
                <c:pt idx="9818">
                  <c:v>#N/A</c:v>
                </c:pt>
                <c:pt idx="9819">
                  <c:v>#N/A</c:v>
                </c:pt>
                <c:pt idx="9820">
                  <c:v>#N/A</c:v>
                </c:pt>
                <c:pt idx="9821">
                  <c:v>#N/A</c:v>
                </c:pt>
                <c:pt idx="9822">
                  <c:v>#N/A</c:v>
                </c:pt>
                <c:pt idx="9823">
                  <c:v>#N/A</c:v>
                </c:pt>
                <c:pt idx="9824">
                  <c:v>#N/A</c:v>
                </c:pt>
                <c:pt idx="9825">
                  <c:v>#N/A</c:v>
                </c:pt>
                <c:pt idx="9826">
                  <c:v>#N/A</c:v>
                </c:pt>
                <c:pt idx="9827">
                  <c:v>#N/A</c:v>
                </c:pt>
                <c:pt idx="9828">
                  <c:v>#N/A</c:v>
                </c:pt>
                <c:pt idx="9829">
                  <c:v>#N/A</c:v>
                </c:pt>
                <c:pt idx="9830">
                  <c:v>#N/A</c:v>
                </c:pt>
                <c:pt idx="9831">
                  <c:v>#N/A</c:v>
                </c:pt>
                <c:pt idx="9832">
                  <c:v>#N/A</c:v>
                </c:pt>
                <c:pt idx="9833">
                  <c:v>#N/A</c:v>
                </c:pt>
                <c:pt idx="9834">
                  <c:v>#N/A</c:v>
                </c:pt>
                <c:pt idx="9835">
                  <c:v>#N/A</c:v>
                </c:pt>
                <c:pt idx="9836">
                  <c:v>#N/A</c:v>
                </c:pt>
                <c:pt idx="9837">
                  <c:v>#N/A</c:v>
                </c:pt>
                <c:pt idx="9838">
                  <c:v>#N/A</c:v>
                </c:pt>
                <c:pt idx="9839">
                  <c:v>#N/A</c:v>
                </c:pt>
                <c:pt idx="9840">
                  <c:v>#N/A</c:v>
                </c:pt>
                <c:pt idx="9841">
                  <c:v>#N/A</c:v>
                </c:pt>
                <c:pt idx="9842">
                  <c:v>#N/A</c:v>
                </c:pt>
                <c:pt idx="9843">
                  <c:v>#N/A</c:v>
                </c:pt>
                <c:pt idx="9844">
                  <c:v>#N/A</c:v>
                </c:pt>
                <c:pt idx="9845">
                  <c:v>#N/A</c:v>
                </c:pt>
                <c:pt idx="9846">
                  <c:v>#N/A</c:v>
                </c:pt>
                <c:pt idx="9847">
                  <c:v>#N/A</c:v>
                </c:pt>
                <c:pt idx="9848">
                  <c:v>#N/A</c:v>
                </c:pt>
                <c:pt idx="9849">
                  <c:v>#N/A</c:v>
                </c:pt>
                <c:pt idx="9850">
                  <c:v>#N/A</c:v>
                </c:pt>
                <c:pt idx="9851">
                  <c:v>#N/A</c:v>
                </c:pt>
                <c:pt idx="9852">
                  <c:v>#N/A</c:v>
                </c:pt>
                <c:pt idx="9853">
                  <c:v>#N/A</c:v>
                </c:pt>
                <c:pt idx="9854">
                  <c:v>#N/A</c:v>
                </c:pt>
                <c:pt idx="9855">
                  <c:v>#N/A</c:v>
                </c:pt>
                <c:pt idx="9856">
                  <c:v>#N/A</c:v>
                </c:pt>
                <c:pt idx="9857">
                  <c:v>#N/A</c:v>
                </c:pt>
                <c:pt idx="9858">
                  <c:v>#N/A</c:v>
                </c:pt>
                <c:pt idx="9859">
                  <c:v>#N/A</c:v>
                </c:pt>
                <c:pt idx="9860">
                  <c:v>#N/A</c:v>
                </c:pt>
                <c:pt idx="9861">
                  <c:v>#N/A</c:v>
                </c:pt>
                <c:pt idx="9862">
                  <c:v>#N/A</c:v>
                </c:pt>
                <c:pt idx="9863">
                  <c:v>#N/A</c:v>
                </c:pt>
                <c:pt idx="9864">
                  <c:v>#N/A</c:v>
                </c:pt>
                <c:pt idx="9865">
                  <c:v>#N/A</c:v>
                </c:pt>
                <c:pt idx="9866">
                  <c:v>#N/A</c:v>
                </c:pt>
                <c:pt idx="9867">
                  <c:v>#N/A</c:v>
                </c:pt>
                <c:pt idx="9868">
                  <c:v>#N/A</c:v>
                </c:pt>
                <c:pt idx="9869">
                  <c:v>#N/A</c:v>
                </c:pt>
                <c:pt idx="9870">
                  <c:v>#N/A</c:v>
                </c:pt>
                <c:pt idx="9871">
                  <c:v>#N/A</c:v>
                </c:pt>
                <c:pt idx="9872">
                  <c:v>#N/A</c:v>
                </c:pt>
                <c:pt idx="9873">
                  <c:v>#N/A</c:v>
                </c:pt>
                <c:pt idx="9874">
                  <c:v>#N/A</c:v>
                </c:pt>
                <c:pt idx="9875">
                  <c:v>#N/A</c:v>
                </c:pt>
                <c:pt idx="9876">
                  <c:v>#N/A</c:v>
                </c:pt>
                <c:pt idx="9877">
                  <c:v>#N/A</c:v>
                </c:pt>
                <c:pt idx="9878">
                  <c:v>#N/A</c:v>
                </c:pt>
                <c:pt idx="9879">
                  <c:v>#N/A</c:v>
                </c:pt>
                <c:pt idx="9880">
                  <c:v>#N/A</c:v>
                </c:pt>
                <c:pt idx="9881">
                  <c:v>#N/A</c:v>
                </c:pt>
                <c:pt idx="9882">
                  <c:v>#N/A</c:v>
                </c:pt>
                <c:pt idx="9883">
                  <c:v>#N/A</c:v>
                </c:pt>
                <c:pt idx="9884">
                  <c:v>#N/A</c:v>
                </c:pt>
                <c:pt idx="9885">
                  <c:v>#N/A</c:v>
                </c:pt>
                <c:pt idx="9886">
                  <c:v>#N/A</c:v>
                </c:pt>
                <c:pt idx="9887">
                  <c:v>#N/A</c:v>
                </c:pt>
                <c:pt idx="9888">
                  <c:v>#N/A</c:v>
                </c:pt>
                <c:pt idx="9889">
                  <c:v>#N/A</c:v>
                </c:pt>
                <c:pt idx="9890">
                  <c:v>#N/A</c:v>
                </c:pt>
                <c:pt idx="9891">
                  <c:v>#N/A</c:v>
                </c:pt>
                <c:pt idx="9892">
                  <c:v>#N/A</c:v>
                </c:pt>
                <c:pt idx="9893">
                  <c:v>#N/A</c:v>
                </c:pt>
                <c:pt idx="9894">
                  <c:v>#N/A</c:v>
                </c:pt>
                <c:pt idx="9895">
                  <c:v>#N/A</c:v>
                </c:pt>
                <c:pt idx="9896">
                  <c:v>#N/A</c:v>
                </c:pt>
                <c:pt idx="9897">
                  <c:v>#N/A</c:v>
                </c:pt>
                <c:pt idx="9898">
                  <c:v>#N/A</c:v>
                </c:pt>
                <c:pt idx="9899">
                  <c:v>#N/A</c:v>
                </c:pt>
                <c:pt idx="9900">
                  <c:v>#N/A</c:v>
                </c:pt>
                <c:pt idx="9901">
                  <c:v>#N/A</c:v>
                </c:pt>
                <c:pt idx="9902">
                  <c:v>#N/A</c:v>
                </c:pt>
                <c:pt idx="9903">
                  <c:v>#N/A</c:v>
                </c:pt>
                <c:pt idx="9904">
                  <c:v>#N/A</c:v>
                </c:pt>
                <c:pt idx="9905">
                  <c:v>#N/A</c:v>
                </c:pt>
                <c:pt idx="9906">
                  <c:v>#N/A</c:v>
                </c:pt>
                <c:pt idx="9907">
                  <c:v>#N/A</c:v>
                </c:pt>
                <c:pt idx="9908">
                  <c:v>#N/A</c:v>
                </c:pt>
                <c:pt idx="9909">
                  <c:v>#N/A</c:v>
                </c:pt>
                <c:pt idx="9910">
                  <c:v>#N/A</c:v>
                </c:pt>
                <c:pt idx="9911">
                  <c:v>#N/A</c:v>
                </c:pt>
                <c:pt idx="9912">
                  <c:v>#N/A</c:v>
                </c:pt>
                <c:pt idx="9913">
                  <c:v>#N/A</c:v>
                </c:pt>
                <c:pt idx="9914">
                  <c:v>#N/A</c:v>
                </c:pt>
                <c:pt idx="9915">
                  <c:v>#N/A</c:v>
                </c:pt>
                <c:pt idx="9916">
                  <c:v>#N/A</c:v>
                </c:pt>
                <c:pt idx="9917">
                  <c:v>#N/A</c:v>
                </c:pt>
                <c:pt idx="9918">
                  <c:v>#N/A</c:v>
                </c:pt>
                <c:pt idx="9919">
                  <c:v>#N/A</c:v>
                </c:pt>
                <c:pt idx="9920">
                  <c:v>#N/A</c:v>
                </c:pt>
                <c:pt idx="9921">
                  <c:v>#N/A</c:v>
                </c:pt>
                <c:pt idx="9922">
                  <c:v>#N/A</c:v>
                </c:pt>
                <c:pt idx="9923">
                  <c:v>#N/A</c:v>
                </c:pt>
                <c:pt idx="9924">
                  <c:v>#N/A</c:v>
                </c:pt>
                <c:pt idx="9925">
                  <c:v>#N/A</c:v>
                </c:pt>
                <c:pt idx="9926">
                  <c:v>#N/A</c:v>
                </c:pt>
                <c:pt idx="9927">
                  <c:v>#N/A</c:v>
                </c:pt>
                <c:pt idx="9928">
                  <c:v>#N/A</c:v>
                </c:pt>
                <c:pt idx="9929">
                  <c:v>#N/A</c:v>
                </c:pt>
                <c:pt idx="9930">
                  <c:v>#N/A</c:v>
                </c:pt>
                <c:pt idx="9931">
                  <c:v>#N/A</c:v>
                </c:pt>
                <c:pt idx="9932">
                  <c:v>#N/A</c:v>
                </c:pt>
                <c:pt idx="9933">
                  <c:v>#N/A</c:v>
                </c:pt>
                <c:pt idx="9934">
                  <c:v>#N/A</c:v>
                </c:pt>
                <c:pt idx="9935">
                  <c:v>#N/A</c:v>
                </c:pt>
                <c:pt idx="9936">
                  <c:v>#N/A</c:v>
                </c:pt>
                <c:pt idx="9937">
                  <c:v>#N/A</c:v>
                </c:pt>
                <c:pt idx="9938">
                  <c:v>#N/A</c:v>
                </c:pt>
                <c:pt idx="9939">
                  <c:v>#N/A</c:v>
                </c:pt>
                <c:pt idx="9940">
                  <c:v>#N/A</c:v>
                </c:pt>
                <c:pt idx="9941">
                  <c:v>#N/A</c:v>
                </c:pt>
                <c:pt idx="9942">
                  <c:v>#N/A</c:v>
                </c:pt>
                <c:pt idx="9943">
                  <c:v>#N/A</c:v>
                </c:pt>
                <c:pt idx="9944">
                  <c:v>#N/A</c:v>
                </c:pt>
                <c:pt idx="9945">
                  <c:v>#N/A</c:v>
                </c:pt>
                <c:pt idx="9946">
                  <c:v>#N/A</c:v>
                </c:pt>
                <c:pt idx="9947">
                  <c:v>#N/A</c:v>
                </c:pt>
                <c:pt idx="9948">
                  <c:v>#N/A</c:v>
                </c:pt>
                <c:pt idx="9949">
                  <c:v>#N/A</c:v>
                </c:pt>
                <c:pt idx="9950">
                  <c:v>#N/A</c:v>
                </c:pt>
                <c:pt idx="9951">
                  <c:v>#N/A</c:v>
                </c:pt>
                <c:pt idx="9952">
                  <c:v>#N/A</c:v>
                </c:pt>
                <c:pt idx="9953">
                  <c:v>#N/A</c:v>
                </c:pt>
                <c:pt idx="9954">
                  <c:v>#N/A</c:v>
                </c:pt>
                <c:pt idx="9955">
                  <c:v>#N/A</c:v>
                </c:pt>
                <c:pt idx="9956">
                  <c:v>#N/A</c:v>
                </c:pt>
                <c:pt idx="9957">
                  <c:v>#N/A</c:v>
                </c:pt>
                <c:pt idx="9958">
                  <c:v>#N/A</c:v>
                </c:pt>
                <c:pt idx="9959">
                  <c:v>#N/A</c:v>
                </c:pt>
                <c:pt idx="9960">
                  <c:v>#N/A</c:v>
                </c:pt>
                <c:pt idx="9961">
                  <c:v>#N/A</c:v>
                </c:pt>
                <c:pt idx="9962">
                  <c:v>#N/A</c:v>
                </c:pt>
                <c:pt idx="9963">
                  <c:v>#N/A</c:v>
                </c:pt>
                <c:pt idx="9964">
                  <c:v>#N/A</c:v>
                </c:pt>
                <c:pt idx="9965">
                  <c:v>#N/A</c:v>
                </c:pt>
                <c:pt idx="9966">
                  <c:v>#N/A</c:v>
                </c:pt>
                <c:pt idx="9967">
                  <c:v>#N/A</c:v>
                </c:pt>
                <c:pt idx="9968">
                  <c:v>#N/A</c:v>
                </c:pt>
                <c:pt idx="9969">
                  <c:v>#N/A</c:v>
                </c:pt>
                <c:pt idx="9970">
                  <c:v>#N/A</c:v>
                </c:pt>
                <c:pt idx="9971">
                  <c:v>#N/A</c:v>
                </c:pt>
                <c:pt idx="9972">
                  <c:v>#N/A</c:v>
                </c:pt>
                <c:pt idx="9973">
                  <c:v>#N/A</c:v>
                </c:pt>
                <c:pt idx="9974">
                  <c:v>#N/A</c:v>
                </c:pt>
                <c:pt idx="9975">
                  <c:v>#N/A</c:v>
                </c:pt>
                <c:pt idx="9976">
                  <c:v>#N/A</c:v>
                </c:pt>
                <c:pt idx="9977">
                  <c:v>#N/A</c:v>
                </c:pt>
                <c:pt idx="9978">
                  <c:v>#N/A</c:v>
                </c:pt>
                <c:pt idx="9979">
                  <c:v>#N/A</c:v>
                </c:pt>
                <c:pt idx="9980">
                  <c:v>#N/A</c:v>
                </c:pt>
                <c:pt idx="9981">
                  <c:v>#N/A</c:v>
                </c:pt>
                <c:pt idx="9982">
                  <c:v>#N/A</c:v>
                </c:pt>
                <c:pt idx="9983">
                  <c:v>#N/A</c:v>
                </c:pt>
                <c:pt idx="9984">
                  <c:v>#N/A</c:v>
                </c:pt>
                <c:pt idx="9985">
                  <c:v>#N/A</c:v>
                </c:pt>
                <c:pt idx="9986">
                  <c:v>#N/A</c:v>
                </c:pt>
                <c:pt idx="9987">
                  <c:v>#N/A</c:v>
                </c:pt>
                <c:pt idx="9988">
                  <c:v>#N/A</c:v>
                </c:pt>
                <c:pt idx="9989">
                  <c:v>#N/A</c:v>
                </c:pt>
                <c:pt idx="9990">
                  <c:v>#N/A</c:v>
                </c:pt>
                <c:pt idx="9991">
                  <c:v>#N/A</c:v>
                </c:pt>
                <c:pt idx="9992">
                  <c:v>#N/A</c:v>
                </c:pt>
                <c:pt idx="9993">
                  <c:v>#N/A</c:v>
                </c:pt>
                <c:pt idx="9994">
                  <c:v>#N/A</c:v>
                </c:pt>
                <c:pt idx="9995">
                  <c:v>#N/A</c:v>
                </c:pt>
                <c:pt idx="9996">
                  <c:v>#N/A</c:v>
                </c:pt>
                <c:pt idx="9997">
                  <c:v>#N/A</c:v>
                </c:pt>
                <c:pt idx="9998">
                  <c:v>#N/A</c:v>
                </c:pt>
                <c:pt idx="9999">
                  <c:v>#N/A</c:v>
                </c:pt>
                <c:pt idx="10000">
                  <c:v>#N/A</c:v>
                </c:pt>
                <c:pt idx="10001">
                  <c:v>#N/A</c:v>
                </c:pt>
                <c:pt idx="10002">
                  <c:v>#N/A</c:v>
                </c:pt>
                <c:pt idx="10003">
                  <c:v>#N/A</c:v>
                </c:pt>
                <c:pt idx="10004">
                  <c:v>#N/A</c:v>
                </c:pt>
                <c:pt idx="10005">
                  <c:v>#N/A</c:v>
                </c:pt>
                <c:pt idx="10006">
                  <c:v>#N/A</c:v>
                </c:pt>
                <c:pt idx="10007">
                  <c:v>#N/A</c:v>
                </c:pt>
                <c:pt idx="10008">
                  <c:v>#N/A</c:v>
                </c:pt>
                <c:pt idx="10009">
                  <c:v>#N/A</c:v>
                </c:pt>
                <c:pt idx="10010">
                  <c:v>#N/A</c:v>
                </c:pt>
                <c:pt idx="10011">
                  <c:v>#N/A</c:v>
                </c:pt>
                <c:pt idx="10012">
                  <c:v>#N/A</c:v>
                </c:pt>
                <c:pt idx="10013">
                  <c:v>#N/A</c:v>
                </c:pt>
                <c:pt idx="10014">
                  <c:v>#N/A</c:v>
                </c:pt>
                <c:pt idx="10015">
                  <c:v>#N/A</c:v>
                </c:pt>
                <c:pt idx="10016">
                  <c:v>#N/A</c:v>
                </c:pt>
                <c:pt idx="10017">
                  <c:v>#N/A</c:v>
                </c:pt>
                <c:pt idx="10018">
                  <c:v>#N/A</c:v>
                </c:pt>
                <c:pt idx="10019">
                  <c:v>#N/A</c:v>
                </c:pt>
                <c:pt idx="10020">
                  <c:v>#N/A</c:v>
                </c:pt>
                <c:pt idx="10021">
                  <c:v>#N/A</c:v>
                </c:pt>
                <c:pt idx="10022">
                  <c:v>#N/A</c:v>
                </c:pt>
                <c:pt idx="10023">
                  <c:v>#N/A</c:v>
                </c:pt>
                <c:pt idx="10024">
                  <c:v>#N/A</c:v>
                </c:pt>
                <c:pt idx="10025">
                  <c:v>#N/A</c:v>
                </c:pt>
                <c:pt idx="10026">
                  <c:v>#N/A</c:v>
                </c:pt>
                <c:pt idx="10027">
                  <c:v>#N/A</c:v>
                </c:pt>
                <c:pt idx="10028">
                  <c:v>#N/A</c:v>
                </c:pt>
                <c:pt idx="10029">
                  <c:v>#N/A</c:v>
                </c:pt>
                <c:pt idx="10030">
                  <c:v>#N/A</c:v>
                </c:pt>
                <c:pt idx="10031">
                  <c:v>#N/A</c:v>
                </c:pt>
                <c:pt idx="10032">
                  <c:v>#N/A</c:v>
                </c:pt>
                <c:pt idx="10033">
                  <c:v>#N/A</c:v>
                </c:pt>
                <c:pt idx="10034">
                  <c:v>#N/A</c:v>
                </c:pt>
                <c:pt idx="10035">
                  <c:v>#N/A</c:v>
                </c:pt>
                <c:pt idx="10036">
                  <c:v>#N/A</c:v>
                </c:pt>
                <c:pt idx="10037">
                  <c:v>#N/A</c:v>
                </c:pt>
                <c:pt idx="10038">
                  <c:v>#N/A</c:v>
                </c:pt>
                <c:pt idx="10039">
                  <c:v>#N/A</c:v>
                </c:pt>
                <c:pt idx="10040">
                  <c:v>#N/A</c:v>
                </c:pt>
                <c:pt idx="10041">
                  <c:v>#N/A</c:v>
                </c:pt>
                <c:pt idx="10042">
                  <c:v>#N/A</c:v>
                </c:pt>
                <c:pt idx="10043">
                  <c:v>#N/A</c:v>
                </c:pt>
                <c:pt idx="10044">
                  <c:v>#N/A</c:v>
                </c:pt>
                <c:pt idx="10045">
                  <c:v>#N/A</c:v>
                </c:pt>
                <c:pt idx="10046">
                  <c:v>#N/A</c:v>
                </c:pt>
                <c:pt idx="10047">
                  <c:v>#N/A</c:v>
                </c:pt>
                <c:pt idx="10048">
                  <c:v>#N/A</c:v>
                </c:pt>
                <c:pt idx="10049">
                  <c:v>#N/A</c:v>
                </c:pt>
                <c:pt idx="10050">
                  <c:v>#N/A</c:v>
                </c:pt>
                <c:pt idx="10051">
                  <c:v>#N/A</c:v>
                </c:pt>
                <c:pt idx="10052">
                  <c:v>#N/A</c:v>
                </c:pt>
                <c:pt idx="10053">
                  <c:v>#N/A</c:v>
                </c:pt>
                <c:pt idx="10054">
                  <c:v>#N/A</c:v>
                </c:pt>
                <c:pt idx="10055">
                  <c:v>#N/A</c:v>
                </c:pt>
                <c:pt idx="10056">
                  <c:v>#N/A</c:v>
                </c:pt>
                <c:pt idx="10057">
                  <c:v>#N/A</c:v>
                </c:pt>
                <c:pt idx="10058">
                  <c:v>#N/A</c:v>
                </c:pt>
                <c:pt idx="10059">
                  <c:v>#N/A</c:v>
                </c:pt>
                <c:pt idx="10060">
                  <c:v>#N/A</c:v>
                </c:pt>
                <c:pt idx="10061">
                  <c:v>#N/A</c:v>
                </c:pt>
                <c:pt idx="10062">
                  <c:v>#N/A</c:v>
                </c:pt>
                <c:pt idx="10063">
                  <c:v>#N/A</c:v>
                </c:pt>
                <c:pt idx="10064">
                  <c:v>#N/A</c:v>
                </c:pt>
                <c:pt idx="10065">
                  <c:v>#N/A</c:v>
                </c:pt>
                <c:pt idx="10066">
                  <c:v>#N/A</c:v>
                </c:pt>
                <c:pt idx="10067">
                  <c:v>#N/A</c:v>
                </c:pt>
                <c:pt idx="10068">
                  <c:v>#N/A</c:v>
                </c:pt>
                <c:pt idx="10069">
                  <c:v>#N/A</c:v>
                </c:pt>
                <c:pt idx="10070">
                  <c:v>#N/A</c:v>
                </c:pt>
                <c:pt idx="10071">
                  <c:v>#N/A</c:v>
                </c:pt>
                <c:pt idx="10072">
                  <c:v>#N/A</c:v>
                </c:pt>
                <c:pt idx="10073">
                  <c:v>#N/A</c:v>
                </c:pt>
                <c:pt idx="10074">
                  <c:v>#N/A</c:v>
                </c:pt>
                <c:pt idx="10075">
                  <c:v>#N/A</c:v>
                </c:pt>
                <c:pt idx="10076">
                  <c:v>#N/A</c:v>
                </c:pt>
                <c:pt idx="10077">
                  <c:v>#N/A</c:v>
                </c:pt>
                <c:pt idx="10078">
                  <c:v>#N/A</c:v>
                </c:pt>
                <c:pt idx="10079">
                  <c:v>#N/A</c:v>
                </c:pt>
                <c:pt idx="10080">
                  <c:v>#N/A</c:v>
                </c:pt>
                <c:pt idx="10081">
                  <c:v>#N/A</c:v>
                </c:pt>
                <c:pt idx="10082">
                  <c:v>#N/A</c:v>
                </c:pt>
                <c:pt idx="10083">
                  <c:v>#N/A</c:v>
                </c:pt>
                <c:pt idx="10084">
                  <c:v>#N/A</c:v>
                </c:pt>
                <c:pt idx="10085">
                  <c:v>#N/A</c:v>
                </c:pt>
                <c:pt idx="10086">
                  <c:v>#N/A</c:v>
                </c:pt>
                <c:pt idx="10087">
                  <c:v>#N/A</c:v>
                </c:pt>
                <c:pt idx="10088">
                  <c:v>#N/A</c:v>
                </c:pt>
                <c:pt idx="10089">
                  <c:v>#N/A</c:v>
                </c:pt>
                <c:pt idx="10090">
                  <c:v>#N/A</c:v>
                </c:pt>
                <c:pt idx="10091">
                  <c:v>#N/A</c:v>
                </c:pt>
                <c:pt idx="10092">
                  <c:v>#N/A</c:v>
                </c:pt>
                <c:pt idx="10093">
                  <c:v>#N/A</c:v>
                </c:pt>
                <c:pt idx="10094">
                  <c:v>#N/A</c:v>
                </c:pt>
                <c:pt idx="10095">
                  <c:v>#N/A</c:v>
                </c:pt>
                <c:pt idx="10096">
                  <c:v>#N/A</c:v>
                </c:pt>
                <c:pt idx="10097">
                  <c:v>#N/A</c:v>
                </c:pt>
                <c:pt idx="10098">
                  <c:v>#N/A</c:v>
                </c:pt>
                <c:pt idx="10099">
                  <c:v>#N/A</c:v>
                </c:pt>
                <c:pt idx="10100">
                  <c:v>#N/A</c:v>
                </c:pt>
                <c:pt idx="10101">
                  <c:v>#N/A</c:v>
                </c:pt>
                <c:pt idx="10102">
                  <c:v>#N/A</c:v>
                </c:pt>
                <c:pt idx="10103">
                  <c:v>#N/A</c:v>
                </c:pt>
                <c:pt idx="10104">
                  <c:v>#N/A</c:v>
                </c:pt>
                <c:pt idx="10105">
                  <c:v>#N/A</c:v>
                </c:pt>
                <c:pt idx="10106">
                  <c:v>#N/A</c:v>
                </c:pt>
                <c:pt idx="10107">
                  <c:v>#N/A</c:v>
                </c:pt>
                <c:pt idx="10108">
                  <c:v>#N/A</c:v>
                </c:pt>
                <c:pt idx="10109">
                  <c:v>#N/A</c:v>
                </c:pt>
                <c:pt idx="10110">
                  <c:v>#N/A</c:v>
                </c:pt>
                <c:pt idx="10111">
                  <c:v>#N/A</c:v>
                </c:pt>
                <c:pt idx="10112">
                  <c:v>#N/A</c:v>
                </c:pt>
                <c:pt idx="10113">
                  <c:v>#N/A</c:v>
                </c:pt>
                <c:pt idx="10114">
                  <c:v>#N/A</c:v>
                </c:pt>
                <c:pt idx="10115">
                  <c:v>#N/A</c:v>
                </c:pt>
                <c:pt idx="10116">
                  <c:v>#N/A</c:v>
                </c:pt>
                <c:pt idx="10117">
                  <c:v>#N/A</c:v>
                </c:pt>
                <c:pt idx="10118">
                  <c:v>#N/A</c:v>
                </c:pt>
                <c:pt idx="10119">
                  <c:v>#N/A</c:v>
                </c:pt>
                <c:pt idx="10120">
                  <c:v>#N/A</c:v>
                </c:pt>
                <c:pt idx="10121">
                  <c:v>#N/A</c:v>
                </c:pt>
                <c:pt idx="10122">
                  <c:v>#N/A</c:v>
                </c:pt>
                <c:pt idx="10123">
                  <c:v>#N/A</c:v>
                </c:pt>
                <c:pt idx="10124">
                  <c:v>#N/A</c:v>
                </c:pt>
                <c:pt idx="10125">
                  <c:v>#N/A</c:v>
                </c:pt>
                <c:pt idx="10126">
                  <c:v>#N/A</c:v>
                </c:pt>
                <c:pt idx="10127">
                  <c:v>#N/A</c:v>
                </c:pt>
                <c:pt idx="10128">
                  <c:v>#N/A</c:v>
                </c:pt>
                <c:pt idx="10129">
                  <c:v>#N/A</c:v>
                </c:pt>
                <c:pt idx="10130">
                  <c:v>#N/A</c:v>
                </c:pt>
                <c:pt idx="10131">
                  <c:v>#N/A</c:v>
                </c:pt>
                <c:pt idx="10132">
                  <c:v>#N/A</c:v>
                </c:pt>
                <c:pt idx="10133">
                  <c:v>#N/A</c:v>
                </c:pt>
                <c:pt idx="10134">
                  <c:v>#N/A</c:v>
                </c:pt>
                <c:pt idx="10135">
                  <c:v>#N/A</c:v>
                </c:pt>
                <c:pt idx="10136">
                  <c:v>#N/A</c:v>
                </c:pt>
                <c:pt idx="10137">
                  <c:v>#N/A</c:v>
                </c:pt>
                <c:pt idx="10138">
                  <c:v>#N/A</c:v>
                </c:pt>
                <c:pt idx="10139">
                  <c:v>#N/A</c:v>
                </c:pt>
                <c:pt idx="10140">
                  <c:v>#N/A</c:v>
                </c:pt>
                <c:pt idx="10141">
                  <c:v>#N/A</c:v>
                </c:pt>
                <c:pt idx="10142">
                  <c:v>#N/A</c:v>
                </c:pt>
                <c:pt idx="10143">
                  <c:v>#N/A</c:v>
                </c:pt>
                <c:pt idx="10144">
                  <c:v>#N/A</c:v>
                </c:pt>
                <c:pt idx="10145">
                  <c:v>#N/A</c:v>
                </c:pt>
                <c:pt idx="10146">
                  <c:v>#N/A</c:v>
                </c:pt>
                <c:pt idx="10147">
                  <c:v>#N/A</c:v>
                </c:pt>
                <c:pt idx="10148">
                  <c:v>#N/A</c:v>
                </c:pt>
                <c:pt idx="10149">
                  <c:v>#N/A</c:v>
                </c:pt>
                <c:pt idx="10150">
                  <c:v>#N/A</c:v>
                </c:pt>
                <c:pt idx="10151">
                  <c:v>#N/A</c:v>
                </c:pt>
                <c:pt idx="10152">
                  <c:v>#N/A</c:v>
                </c:pt>
                <c:pt idx="10153">
                  <c:v>#N/A</c:v>
                </c:pt>
                <c:pt idx="10154">
                  <c:v>#N/A</c:v>
                </c:pt>
                <c:pt idx="10155">
                  <c:v>#N/A</c:v>
                </c:pt>
                <c:pt idx="10156">
                  <c:v>#N/A</c:v>
                </c:pt>
                <c:pt idx="10157">
                  <c:v>#N/A</c:v>
                </c:pt>
                <c:pt idx="10158">
                  <c:v>#N/A</c:v>
                </c:pt>
                <c:pt idx="10159">
                  <c:v>#N/A</c:v>
                </c:pt>
                <c:pt idx="10160">
                  <c:v>#N/A</c:v>
                </c:pt>
                <c:pt idx="10161">
                  <c:v>#N/A</c:v>
                </c:pt>
                <c:pt idx="10162">
                  <c:v>#N/A</c:v>
                </c:pt>
                <c:pt idx="10163">
                  <c:v>#N/A</c:v>
                </c:pt>
                <c:pt idx="10164">
                  <c:v>#N/A</c:v>
                </c:pt>
                <c:pt idx="10165">
                  <c:v>#N/A</c:v>
                </c:pt>
                <c:pt idx="10166">
                  <c:v>#N/A</c:v>
                </c:pt>
                <c:pt idx="10167">
                  <c:v>#N/A</c:v>
                </c:pt>
                <c:pt idx="10168">
                  <c:v>#N/A</c:v>
                </c:pt>
                <c:pt idx="10169">
                  <c:v>#N/A</c:v>
                </c:pt>
                <c:pt idx="10170">
                  <c:v>#N/A</c:v>
                </c:pt>
                <c:pt idx="10171">
                  <c:v>#N/A</c:v>
                </c:pt>
                <c:pt idx="10172">
                  <c:v>#N/A</c:v>
                </c:pt>
                <c:pt idx="10173">
                  <c:v>#N/A</c:v>
                </c:pt>
                <c:pt idx="10174">
                  <c:v>#N/A</c:v>
                </c:pt>
                <c:pt idx="10175">
                  <c:v>#N/A</c:v>
                </c:pt>
                <c:pt idx="10176">
                  <c:v>#N/A</c:v>
                </c:pt>
                <c:pt idx="10177">
                  <c:v>#N/A</c:v>
                </c:pt>
                <c:pt idx="10178">
                  <c:v>#N/A</c:v>
                </c:pt>
                <c:pt idx="10179">
                  <c:v>#N/A</c:v>
                </c:pt>
                <c:pt idx="10180">
                  <c:v>#N/A</c:v>
                </c:pt>
                <c:pt idx="10181">
                  <c:v>#N/A</c:v>
                </c:pt>
                <c:pt idx="10182">
                  <c:v>#N/A</c:v>
                </c:pt>
                <c:pt idx="10183">
                  <c:v>#N/A</c:v>
                </c:pt>
                <c:pt idx="10184">
                  <c:v>#N/A</c:v>
                </c:pt>
                <c:pt idx="10185">
                  <c:v>#N/A</c:v>
                </c:pt>
                <c:pt idx="10186">
                  <c:v>#N/A</c:v>
                </c:pt>
                <c:pt idx="10187">
                  <c:v>#N/A</c:v>
                </c:pt>
                <c:pt idx="10188">
                  <c:v>#N/A</c:v>
                </c:pt>
                <c:pt idx="10189">
                  <c:v>#N/A</c:v>
                </c:pt>
                <c:pt idx="10190">
                  <c:v>#N/A</c:v>
                </c:pt>
                <c:pt idx="10191">
                  <c:v>#N/A</c:v>
                </c:pt>
                <c:pt idx="10192">
                  <c:v>#N/A</c:v>
                </c:pt>
                <c:pt idx="10193">
                  <c:v>#N/A</c:v>
                </c:pt>
                <c:pt idx="10194">
                  <c:v>#N/A</c:v>
                </c:pt>
                <c:pt idx="10195">
                  <c:v>#N/A</c:v>
                </c:pt>
                <c:pt idx="10196">
                  <c:v>#N/A</c:v>
                </c:pt>
                <c:pt idx="10197">
                  <c:v>#N/A</c:v>
                </c:pt>
                <c:pt idx="10198">
                  <c:v>#N/A</c:v>
                </c:pt>
                <c:pt idx="10199">
                  <c:v>#N/A</c:v>
                </c:pt>
                <c:pt idx="10200">
                  <c:v>#N/A</c:v>
                </c:pt>
                <c:pt idx="10201">
                  <c:v>#N/A</c:v>
                </c:pt>
                <c:pt idx="10202">
                  <c:v>#N/A</c:v>
                </c:pt>
                <c:pt idx="10203">
                  <c:v>#N/A</c:v>
                </c:pt>
                <c:pt idx="10204">
                  <c:v>#N/A</c:v>
                </c:pt>
                <c:pt idx="10205">
                  <c:v>#N/A</c:v>
                </c:pt>
                <c:pt idx="10206">
                  <c:v>#N/A</c:v>
                </c:pt>
                <c:pt idx="10207">
                  <c:v>#N/A</c:v>
                </c:pt>
                <c:pt idx="10208">
                  <c:v>#N/A</c:v>
                </c:pt>
                <c:pt idx="10209">
                  <c:v>#N/A</c:v>
                </c:pt>
                <c:pt idx="10210">
                  <c:v>#N/A</c:v>
                </c:pt>
                <c:pt idx="10211">
                  <c:v>#N/A</c:v>
                </c:pt>
                <c:pt idx="10212">
                  <c:v>#N/A</c:v>
                </c:pt>
                <c:pt idx="10213">
                  <c:v>#N/A</c:v>
                </c:pt>
                <c:pt idx="10214">
                  <c:v>#N/A</c:v>
                </c:pt>
                <c:pt idx="10215">
                  <c:v>#N/A</c:v>
                </c:pt>
                <c:pt idx="10216">
                  <c:v>#N/A</c:v>
                </c:pt>
                <c:pt idx="10217">
                  <c:v>#N/A</c:v>
                </c:pt>
                <c:pt idx="10218">
                  <c:v>#N/A</c:v>
                </c:pt>
                <c:pt idx="10219">
                  <c:v>#N/A</c:v>
                </c:pt>
                <c:pt idx="10220">
                  <c:v>#N/A</c:v>
                </c:pt>
                <c:pt idx="10221">
                  <c:v>#N/A</c:v>
                </c:pt>
                <c:pt idx="10222">
                  <c:v>#N/A</c:v>
                </c:pt>
                <c:pt idx="10223">
                  <c:v>#N/A</c:v>
                </c:pt>
                <c:pt idx="10224">
                  <c:v>#N/A</c:v>
                </c:pt>
                <c:pt idx="10225">
                  <c:v>#N/A</c:v>
                </c:pt>
                <c:pt idx="10226">
                  <c:v>#N/A</c:v>
                </c:pt>
                <c:pt idx="10227">
                  <c:v>#N/A</c:v>
                </c:pt>
                <c:pt idx="10228">
                  <c:v>#N/A</c:v>
                </c:pt>
                <c:pt idx="10229">
                  <c:v>#N/A</c:v>
                </c:pt>
                <c:pt idx="10230">
                  <c:v>#N/A</c:v>
                </c:pt>
                <c:pt idx="10231">
                  <c:v>#N/A</c:v>
                </c:pt>
                <c:pt idx="10232">
                  <c:v>#N/A</c:v>
                </c:pt>
                <c:pt idx="10233">
                  <c:v>#N/A</c:v>
                </c:pt>
                <c:pt idx="10234">
                  <c:v>#N/A</c:v>
                </c:pt>
                <c:pt idx="10235">
                  <c:v>#N/A</c:v>
                </c:pt>
                <c:pt idx="10236">
                  <c:v>#N/A</c:v>
                </c:pt>
                <c:pt idx="10237">
                  <c:v>#N/A</c:v>
                </c:pt>
                <c:pt idx="10238">
                  <c:v>#N/A</c:v>
                </c:pt>
                <c:pt idx="10239">
                  <c:v>#N/A</c:v>
                </c:pt>
                <c:pt idx="10240">
                  <c:v>#N/A</c:v>
                </c:pt>
                <c:pt idx="10241">
                  <c:v>#N/A</c:v>
                </c:pt>
                <c:pt idx="10242">
                  <c:v>#N/A</c:v>
                </c:pt>
                <c:pt idx="10243">
                  <c:v>#N/A</c:v>
                </c:pt>
                <c:pt idx="10244">
                  <c:v>#N/A</c:v>
                </c:pt>
                <c:pt idx="10245">
                  <c:v>#N/A</c:v>
                </c:pt>
                <c:pt idx="10246">
                  <c:v>#N/A</c:v>
                </c:pt>
                <c:pt idx="10247">
                  <c:v>#N/A</c:v>
                </c:pt>
                <c:pt idx="10248">
                  <c:v>#N/A</c:v>
                </c:pt>
                <c:pt idx="10249">
                  <c:v>#N/A</c:v>
                </c:pt>
                <c:pt idx="10250">
                  <c:v>#N/A</c:v>
                </c:pt>
                <c:pt idx="10251">
                  <c:v>#N/A</c:v>
                </c:pt>
                <c:pt idx="10252">
                  <c:v>#N/A</c:v>
                </c:pt>
                <c:pt idx="10253">
                  <c:v>#N/A</c:v>
                </c:pt>
                <c:pt idx="10254">
                  <c:v>#N/A</c:v>
                </c:pt>
                <c:pt idx="10255">
                  <c:v>#N/A</c:v>
                </c:pt>
                <c:pt idx="10256">
                  <c:v>#N/A</c:v>
                </c:pt>
                <c:pt idx="10257">
                  <c:v>#N/A</c:v>
                </c:pt>
                <c:pt idx="10258">
                  <c:v>#N/A</c:v>
                </c:pt>
                <c:pt idx="10259">
                  <c:v>#N/A</c:v>
                </c:pt>
                <c:pt idx="10260">
                  <c:v>#N/A</c:v>
                </c:pt>
                <c:pt idx="10261">
                  <c:v>#N/A</c:v>
                </c:pt>
                <c:pt idx="10262">
                  <c:v>#N/A</c:v>
                </c:pt>
                <c:pt idx="10263">
                  <c:v>#N/A</c:v>
                </c:pt>
                <c:pt idx="10264">
                  <c:v>#N/A</c:v>
                </c:pt>
                <c:pt idx="10265">
                  <c:v>#N/A</c:v>
                </c:pt>
                <c:pt idx="10266">
                  <c:v>#N/A</c:v>
                </c:pt>
                <c:pt idx="10267">
                  <c:v>#N/A</c:v>
                </c:pt>
                <c:pt idx="10268">
                  <c:v>#N/A</c:v>
                </c:pt>
                <c:pt idx="10269">
                  <c:v>#N/A</c:v>
                </c:pt>
                <c:pt idx="10270">
                  <c:v>#N/A</c:v>
                </c:pt>
                <c:pt idx="10271">
                  <c:v>#N/A</c:v>
                </c:pt>
                <c:pt idx="10272">
                  <c:v>#N/A</c:v>
                </c:pt>
                <c:pt idx="10273">
                  <c:v>#N/A</c:v>
                </c:pt>
                <c:pt idx="10274">
                  <c:v>#N/A</c:v>
                </c:pt>
                <c:pt idx="10275">
                  <c:v>#N/A</c:v>
                </c:pt>
                <c:pt idx="10276">
                  <c:v>#N/A</c:v>
                </c:pt>
                <c:pt idx="10277">
                  <c:v>#N/A</c:v>
                </c:pt>
                <c:pt idx="10278">
                  <c:v>#N/A</c:v>
                </c:pt>
                <c:pt idx="10279">
                  <c:v>#N/A</c:v>
                </c:pt>
                <c:pt idx="10280">
                  <c:v>#N/A</c:v>
                </c:pt>
                <c:pt idx="10281">
                  <c:v>#N/A</c:v>
                </c:pt>
                <c:pt idx="10282">
                  <c:v>#N/A</c:v>
                </c:pt>
                <c:pt idx="10283">
                  <c:v>#N/A</c:v>
                </c:pt>
                <c:pt idx="10284">
                  <c:v>#N/A</c:v>
                </c:pt>
                <c:pt idx="10285">
                  <c:v>#N/A</c:v>
                </c:pt>
                <c:pt idx="10286">
                  <c:v>#N/A</c:v>
                </c:pt>
                <c:pt idx="10287">
                  <c:v>#N/A</c:v>
                </c:pt>
                <c:pt idx="10288">
                  <c:v>#N/A</c:v>
                </c:pt>
                <c:pt idx="10289">
                  <c:v>#N/A</c:v>
                </c:pt>
                <c:pt idx="10290">
                  <c:v>#N/A</c:v>
                </c:pt>
                <c:pt idx="10291">
                  <c:v>#N/A</c:v>
                </c:pt>
                <c:pt idx="10292">
                  <c:v>#N/A</c:v>
                </c:pt>
                <c:pt idx="10293">
                  <c:v>#N/A</c:v>
                </c:pt>
                <c:pt idx="10294">
                  <c:v>#N/A</c:v>
                </c:pt>
                <c:pt idx="10295">
                  <c:v>#N/A</c:v>
                </c:pt>
                <c:pt idx="10296">
                  <c:v>#N/A</c:v>
                </c:pt>
                <c:pt idx="10297">
                  <c:v>#N/A</c:v>
                </c:pt>
                <c:pt idx="10298">
                  <c:v>#N/A</c:v>
                </c:pt>
                <c:pt idx="10299">
                  <c:v>#N/A</c:v>
                </c:pt>
                <c:pt idx="10300">
                  <c:v>#N/A</c:v>
                </c:pt>
                <c:pt idx="10301">
                  <c:v>#N/A</c:v>
                </c:pt>
                <c:pt idx="10302">
                  <c:v>#N/A</c:v>
                </c:pt>
                <c:pt idx="10303">
                  <c:v>#N/A</c:v>
                </c:pt>
                <c:pt idx="10304">
                  <c:v>#N/A</c:v>
                </c:pt>
                <c:pt idx="10305">
                  <c:v>#N/A</c:v>
                </c:pt>
                <c:pt idx="10306">
                  <c:v>#N/A</c:v>
                </c:pt>
                <c:pt idx="10307">
                  <c:v>#N/A</c:v>
                </c:pt>
                <c:pt idx="10308">
                  <c:v>#N/A</c:v>
                </c:pt>
                <c:pt idx="10309">
                  <c:v>#N/A</c:v>
                </c:pt>
                <c:pt idx="10310">
                  <c:v>#N/A</c:v>
                </c:pt>
                <c:pt idx="10311">
                  <c:v>#N/A</c:v>
                </c:pt>
                <c:pt idx="10312">
                  <c:v>#N/A</c:v>
                </c:pt>
                <c:pt idx="10313">
                  <c:v>#N/A</c:v>
                </c:pt>
                <c:pt idx="10314">
                  <c:v>#N/A</c:v>
                </c:pt>
                <c:pt idx="10315">
                  <c:v>#N/A</c:v>
                </c:pt>
                <c:pt idx="10316">
                  <c:v>#N/A</c:v>
                </c:pt>
                <c:pt idx="10317">
                  <c:v>#N/A</c:v>
                </c:pt>
                <c:pt idx="10318">
                  <c:v>#N/A</c:v>
                </c:pt>
                <c:pt idx="10319">
                  <c:v>#N/A</c:v>
                </c:pt>
                <c:pt idx="10320">
                  <c:v>#N/A</c:v>
                </c:pt>
                <c:pt idx="10321">
                  <c:v>#N/A</c:v>
                </c:pt>
                <c:pt idx="10322">
                  <c:v>#N/A</c:v>
                </c:pt>
                <c:pt idx="10323">
                  <c:v>#N/A</c:v>
                </c:pt>
                <c:pt idx="10324">
                  <c:v>#N/A</c:v>
                </c:pt>
                <c:pt idx="10325">
                  <c:v>#N/A</c:v>
                </c:pt>
                <c:pt idx="10326">
                  <c:v>#N/A</c:v>
                </c:pt>
                <c:pt idx="10327">
                  <c:v>#N/A</c:v>
                </c:pt>
                <c:pt idx="10328">
                  <c:v>#N/A</c:v>
                </c:pt>
                <c:pt idx="10329">
                  <c:v>#N/A</c:v>
                </c:pt>
                <c:pt idx="10330">
                  <c:v>#N/A</c:v>
                </c:pt>
                <c:pt idx="10331">
                  <c:v>#N/A</c:v>
                </c:pt>
                <c:pt idx="10332">
                  <c:v>#N/A</c:v>
                </c:pt>
                <c:pt idx="10333">
                  <c:v>#N/A</c:v>
                </c:pt>
                <c:pt idx="10334">
                  <c:v>#N/A</c:v>
                </c:pt>
                <c:pt idx="10335">
                  <c:v>#N/A</c:v>
                </c:pt>
                <c:pt idx="10336">
                  <c:v>#N/A</c:v>
                </c:pt>
                <c:pt idx="10337">
                  <c:v>#N/A</c:v>
                </c:pt>
                <c:pt idx="10338">
                  <c:v>#N/A</c:v>
                </c:pt>
                <c:pt idx="10339">
                  <c:v>#N/A</c:v>
                </c:pt>
                <c:pt idx="10340">
                  <c:v>#N/A</c:v>
                </c:pt>
                <c:pt idx="10341">
                  <c:v>#N/A</c:v>
                </c:pt>
                <c:pt idx="10342">
                  <c:v>#N/A</c:v>
                </c:pt>
                <c:pt idx="10343">
                  <c:v>#N/A</c:v>
                </c:pt>
                <c:pt idx="10344">
                  <c:v>#N/A</c:v>
                </c:pt>
                <c:pt idx="10345">
                  <c:v>#N/A</c:v>
                </c:pt>
                <c:pt idx="10346">
                  <c:v>#N/A</c:v>
                </c:pt>
                <c:pt idx="10347">
                  <c:v>#N/A</c:v>
                </c:pt>
                <c:pt idx="10348">
                  <c:v>#N/A</c:v>
                </c:pt>
                <c:pt idx="10349">
                  <c:v>#N/A</c:v>
                </c:pt>
                <c:pt idx="10350">
                  <c:v>#N/A</c:v>
                </c:pt>
                <c:pt idx="10351">
                  <c:v>#N/A</c:v>
                </c:pt>
                <c:pt idx="10352">
                  <c:v>#N/A</c:v>
                </c:pt>
                <c:pt idx="10353">
                  <c:v>#N/A</c:v>
                </c:pt>
                <c:pt idx="10354">
                  <c:v>#N/A</c:v>
                </c:pt>
                <c:pt idx="10355">
                  <c:v>#N/A</c:v>
                </c:pt>
                <c:pt idx="10356">
                  <c:v>#N/A</c:v>
                </c:pt>
                <c:pt idx="10357">
                  <c:v>#N/A</c:v>
                </c:pt>
                <c:pt idx="10358">
                  <c:v>#N/A</c:v>
                </c:pt>
                <c:pt idx="10359">
                  <c:v>#N/A</c:v>
                </c:pt>
                <c:pt idx="10360">
                  <c:v>#N/A</c:v>
                </c:pt>
                <c:pt idx="10361">
                  <c:v>#N/A</c:v>
                </c:pt>
                <c:pt idx="10362">
                  <c:v>#N/A</c:v>
                </c:pt>
                <c:pt idx="10363">
                  <c:v>#N/A</c:v>
                </c:pt>
                <c:pt idx="10364">
                  <c:v>#N/A</c:v>
                </c:pt>
                <c:pt idx="10365">
                  <c:v>#N/A</c:v>
                </c:pt>
                <c:pt idx="10366">
                  <c:v>#N/A</c:v>
                </c:pt>
                <c:pt idx="10367">
                  <c:v>#N/A</c:v>
                </c:pt>
                <c:pt idx="10368">
                  <c:v>#N/A</c:v>
                </c:pt>
                <c:pt idx="10369">
                  <c:v>#N/A</c:v>
                </c:pt>
                <c:pt idx="10370">
                  <c:v>#N/A</c:v>
                </c:pt>
                <c:pt idx="10371">
                  <c:v>#N/A</c:v>
                </c:pt>
                <c:pt idx="10372">
                  <c:v>#N/A</c:v>
                </c:pt>
                <c:pt idx="10373">
                  <c:v>#N/A</c:v>
                </c:pt>
                <c:pt idx="10374">
                  <c:v>#N/A</c:v>
                </c:pt>
                <c:pt idx="10375">
                  <c:v>#N/A</c:v>
                </c:pt>
                <c:pt idx="10376">
                  <c:v>#N/A</c:v>
                </c:pt>
                <c:pt idx="10377">
                  <c:v>#N/A</c:v>
                </c:pt>
                <c:pt idx="10378">
                  <c:v>#N/A</c:v>
                </c:pt>
                <c:pt idx="10379">
                  <c:v>#N/A</c:v>
                </c:pt>
                <c:pt idx="10380">
                  <c:v>#N/A</c:v>
                </c:pt>
                <c:pt idx="10381">
                  <c:v>#N/A</c:v>
                </c:pt>
                <c:pt idx="10382">
                  <c:v>#N/A</c:v>
                </c:pt>
                <c:pt idx="10383">
                  <c:v>#N/A</c:v>
                </c:pt>
                <c:pt idx="10384">
                  <c:v>#N/A</c:v>
                </c:pt>
                <c:pt idx="10385">
                  <c:v>#N/A</c:v>
                </c:pt>
                <c:pt idx="10386">
                  <c:v>#N/A</c:v>
                </c:pt>
                <c:pt idx="10387">
                  <c:v>#N/A</c:v>
                </c:pt>
                <c:pt idx="10388">
                  <c:v>#N/A</c:v>
                </c:pt>
                <c:pt idx="10389">
                  <c:v>#N/A</c:v>
                </c:pt>
                <c:pt idx="10390">
                  <c:v>#N/A</c:v>
                </c:pt>
                <c:pt idx="10391">
                  <c:v>#N/A</c:v>
                </c:pt>
                <c:pt idx="10392">
                  <c:v>#N/A</c:v>
                </c:pt>
                <c:pt idx="10393">
                  <c:v>#N/A</c:v>
                </c:pt>
                <c:pt idx="10394">
                  <c:v>#N/A</c:v>
                </c:pt>
                <c:pt idx="10395">
                  <c:v>#N/A</c:v>
                </c:pt>
                <c:pt idx="10396">
                  <c:v>#N/A</c:v>
                </c:pt>
                <c:pt idx="10397">
                  <c:v>#N/A</c:v>
                </c:pt>
                <c:pt idx="10398">
                  <c:v>#N/A</c:v>
                </c:pt>
                <c:pt idx="10399">
                  <c:v>#N/A</c:v>
                </c:pt>
                <c:pt idx="10400">
                  <c:v>#N/A</c:v>
                </c:pt>
                <c:pt idx="10401">
                  <c:v>#N/A</c:v>
                </c:pt>
                <c:pt idx="10402">
                  <c:v>#N/A</c:v>
                </c:pt>
                <c:pt idx="10403">
                  <c:v>#N/A</c:v>
                </c:pt>
                <c:pt idx="10404">
                  <c:v>#N/A</c:v>
                </c:pt>
                <c:pt idx="10405">
                  <c:v>#N/A</c:v>
                </c:pt>
                <c:pt idx="10406">
                  <c:v>#N/A</c:v>
                </c:pt>
                <c:pt idx="10407">
                  <c:v>#N/A</c:v>
                </c:pt>
                <c:pt idx="10408">
                  <c:v>#N/A</c:v>
                </c:pt>
                <c:pt idx="10409">
                  <c:v>#N/A</c:v>
                </c:pt>
                <c:pt idx="10410">
                  <c:v>#N/A</c:v>
                </c:pt>
                <c:pt idx="10411">
                  <c:v>#N/A</c:v>
                </c:pt>
                <c:pt idx="10412">
                  <c:v>#N/A</c:v>
                </c:pt>
                <c:pt idx="10413">
                  <c:v>#N/A</c:v>
                </c:pt>
                <c:pt idx="10414">
                  <c:v>#N/A</c:v>
                </c:pt>
                <c:pt idx="10415">
                  <c:v>#N/A</c:v>
                </c:pt>
                <c:pt idx="10416">
                  <c:v>#N/A</c:v>
                </c:pt>
                <c:pt idx="10417">
                  <c:v>#N/A</c:v>
                </c:pt>
                <c:pt idx="10418">
                  <c:v>#N/A</c:v>
                </c:pt>
                <c:pt idx="10419">
                  <c:v>#N/A</c:v>
                </c:pt>
                <c:pt idx="10420">
                  <c:v>#N/A</c:v>
                </c:pt>
                <c:pt idx="10421">
                  <c:v>#N/A</c:v>
                </c:pt>
                <c:pt idx="10422">
                  <c:v>#N/A</c:v>
                </c:pt>
                <c:pt idx="10423">
                  <c:v>#N/A</c:v>
                </c:pt>
                <c:pt idx="10424">
                  <c:v>#N/A</c:v>
                </c:pt>
                <c:pt idx="10425">
                  <c:v>#N/A</c:v>
                </c:pt>
                <c:pt idx="10426">
                  <c:v>#N/A</c:v>
                </c:pt>
                <c:pt idx="10427">
                  <c:v>#N/A</c:v>
                </c:pt>
                <c:pt idx="10428">
                  <c:v>#N/A</c:v>
                </c:pt>
                <c:pt idx="10429">
                  <c:v>#N/A</c:v>
                </c:pt>
                <c:pt idx="10430">
                  <c:v>#N/A</c:v>
                </c:pt>
                <c:pt idx="10431">
                  <c:v>#N/A</c:v>
                </c:pt>
                <c:pt idx="10432">
                  <c:v>#N/A</c:v>
                </c:pt>
                <c:pt idx="10433">
                  <c:v>#N/A</c:v>
                </c:pt>
                <c:pt idx="10434">
                  <c:v>#N/A</c:v>
                </c:pt>
                <c:pt idx="10435">
                  <c:v>#N/A</c:v>
                </c:pt>
                <c:pt idx="10436">
                  <c:v>#N/A</c:v>
                </c:pt>
                <c:pt idx="10437">
                  <c:v>#N/A</c:v>
                </c:pt>
                <c:pt idx="10438">
                  <c:v>#N/A</c:v>
                </c:pt>
                <c:pt idx="10439">
                  <c:v>#N/A</c:v>
                </c:pt>
                <c:pt idx="10440">
                  <c:v>#N/A</c:v>
                </c:pt>
                <c:pt idx="10441">
                  <c:v>#N/A</c:v>
                </c:pt>
                <c:pt idx="10442">
                  <c:v>#N/A</c:v>
                </c:pt>
                <c:pt idx="10443">
                  <c:v>#N/A</c:v>
                </c:pt>
                <c:pt idx="10444">
                  <c:v>#N/A</c:v>
                </c:pt>
                <c:pt idx="10445">
                  <c:v>#N/A</c:v>
                </c:pt>
                <c:pt idx="10446">
                  <c:v>#N/A</c:v>
                </c:pt>
                <c:pt idx="10447">
                  <c:v>#N/A</c:v>
                </c:pt>
                <c:pt idx="10448">
                  <c:v>#N/A</c:v>
                </c:pt>
                <c:pt idx="10449">
                  <c:v>#N/A</c:v>
                </c:pt>
                <c:pt idx="10450">
                  <c:v>#N/A</c:v>
                </c:pt>
                <c:pt idx="10451">
                  <c:v>#N/A</c:v>
                </c:pt>
                <c:pt idx="10452">
                  <c:v>#N/A</c:v>
                </c:pt>
                <c:pt idx="10453">
                  <c:v>#N/A</c:v>
                </c:pt>
                <c:pt idx="10454">
                  <c:v>#N/A</c:v>
                </c:pt>
                <c:pt idx="10455">
                  <c:v>#N/A</c:v>
                </c:pt>
                <c:pt idx="10456">
                  <c:v>#N/A</c:v>
                </c:pt>
                <c:pt idx="10457">
                  <c:v>#N/A</c:v>
                </c:pt>
                <c:pt idx="10458">
                  <c:v>#N/A</c:v>
                </c:pt>
                <c:pt idx="10459">
                  <c:v>#N/A</c:v>
                </c:pt>
                <c:pt idx="10460">
                  <c:v>#N/A</c:v>
                </c:pt>
                <c:pt idx="10461">
                  <c:v>#N/A</c:v>
                </c:pt>
                <c:pt idx="10462">
                  <c:v>#N/A</c:v>
                </c:pt>
                <c:pt idx="10463">
                  <c:v>#N/A</c:v>
                </c:pt>
                <c:pt idx="10464">
                  <c:v>#N/A</c:v>
                </c:pt>
                <c:pt idx="10465">
                  <c:v>#N/A</c:v>
                </c:pt>
                <c:pt idx="10466">
                  <c:v>#N/A</c:v>
                </c:pt>
                <c:pt idx="10467">
                  <c:v>#N/A</c:v>
                </c:pt>
                <c:pt idx="10468">
                  <c:v>#N/A</c:v>
                </c:pt>
                <c:pt idx="10469">
                  <c:v>#N/A</c:v>
                </c:pt>
                <c:pt idx="10470">
                  <c:v>#N/A</c:v>
                </c:pt>
                <c:pt idx="10471">
                  <c:v>#N/A</c:v>
                </c:pt>
                <c:pt idx="10472">
                  <c:v>#N/A</c:v>
                </c:pt>
                <c:pt idx="10473">
                  <c:v>#N/A</c:v>
                </c:pt>
                <c:pt idx="10474">
                  <c:v>#N/A</c:v>
                </c:pt>
                <c:pt idx="10475">
                  <c:v>#N/A</c:v>
                </c:pt>
                <c:pt idx="10476">
                  <c:v>#N/A</c:v>
                </c:pt>
                <c:pt idx="10477">
                  <c:v>#N/A</c:v>
                </c:pt>
                <c:pt idx="10478">
                  <c:v>#N/A</c:v>
                </c:pt>
                <c:pt idx="10479">
                  <c:v>#N/A</c:v>
                </c:pt>
                <c:pt idx="10480">
                  <c:v>#N/A</c:v>
                </c:pt>
                <c:pt idx="10481">
                  <c:v>#N/A</c:v>
                </c:pt>
                <c:pt idx="10482">
                  <c:v>#N/A</c:v>
                </c:pt>
                <c:pt idx="10483">
                  <c:v>#N/A</c:v>
                </c:pt>
                <c:pt idx="10484">
                  <c:v>#N/A</c:v>
                </c:pt>
                <c:pt idx="10485">
                  <c:v>#N/A</c:v>
                </c:pt>
                <c:pt idx="10486">
                  <c:v>#N/A</c:v>
                </c:pt>
                <c:pt idx="10487">
                  <c:v>#N/A</c:v>
                </c:pt>
                <c:pt idx="10488">
                  <c:v>#N/A</c:v>
                </c:pt>
                <c:pt idx="10489">
                  <c:v>#N/A</c:v>
                </c:pt>
                <c:pt idx="10490">
                  <c:v>#N/A</c:v>
                </c:pt>
                <c:pt idx="10491">
                  <c:v>#N/A</c:v>
                </c:pt>
                <c:pt idx="10492">
                  <c:v>#N/A</c:v>
                </c:pt>
                <c:pt idx="10493">
                  <c:v>#N/A</c:v>
                </c:pt>
                <c:pt idx="10494">
                  <c:v>#N/A</c:v>
                </c:pt>
                <c:pt idx="10495">
                  <c:v>#N/A</c:v>
                </c:pt>
                <c:pt idx="10496">
                  <c:v>#N/A</c:v>
                </c:pt>
                <c:pt idx="10497">
                  <c:v>#N/A</c:v>
                </c:pt>
                <c:pt idx="10498">
                  <c:v>#N/A</c:v>
                </c:pt>
                <c:pt idx="10499">
                  <c:v>#N/A</c:v>
                </c:pt>
                <c:pt idx="10500">
                  <c:v>#N/A</c:v>
                </c:pt>
                <c:pt idx="10501">
                  <c:v>#N/A</c:v>
                </c:pt>
                <c:pt idx="10502">
                  <c:v>#N/A</c:v>
                </c:pt>
                <c:pt idx="10503">
                  <c:v>#N/A</c:v>
                </c:pt>
                <c:pt idx="10504">
                  <c:v>#N/A</c:v>
                </c:pt>
                <c:pt idx="10505">
                  <c:v>#N/A</c:v>
                </c:pt>
                <c:pt idx="10506">
                  <c:v>#N/A</c:v>
                </c:pt>
                <c:pt idx="10507">
                  <c:v>#N/A</c:v>
                </c:pt>
                <c:pt idx="10508">
                  <c:v>#N/A</c:v>
                </c:pt>
                <c:pt idx="10509">
                  <c:v>#N/A</c:v>
                </c:pt>
                <c:pt idx="10510">
                  <c:v>#N/A</c:v>
                </c:pt>
                <c:pt idx="10511">
                  <c:v>#N/A</c:v>
                </c:pt>
                <c:pt idx="10512">
                  <c:v>#N/A</c:v>
                </c:pt>
                <c:pt idx="10513">
                  <c:v>#N/A</c:v>
                </c:pt>
                <c:pt idx="10514">
                  <c:v>#N/A</c:v>
                </c:pt>
                <c:pt idx="10515">
                  <c:v>#N/A</c:v>
                </c:pt>
                <c:pt idx="10516">
                  <c:v>#N/A</c:v>
                </c:pt>
                <c:pt idx="10517">
                  <c:v>#N/A</c:v>
                </c:pt>
                <c:pt idx="10518">
                  <c:v>#N/A</c:v>
                </c:pt>
                <c:pt idx="10519">
                  <c:v>#N/A</c:v>
                </c:pt>
                <c:pt idx="10520">
                  <c:v>#N/A</c:v>
                </c:pt>
                <c:pt idx="10521">
                  <c:v>#N/A</c:v>
                </c:pt>
                <c:pt idx="10522">
                  <c:v>#N/A</c:v>
                </c:pt>
                <c:pt idx="10523">
                  <c:v>#N/A</c:v>
                </c:pt>
                <c:pt idx="10524">
                  <c:v>#N/A</c:v>
                </c:pt>
                <c:pt idx="10525">
                  <c:v>#N/A</c:v>
                </c:pt>
                <c:pt idx="10526">
                  <c:v>#N/A</c:v>
                </c:pt>
                <c:pt idx="10527">
                  <c:v>#N/A</c:v>
                </c:pt>
                <c:pt idx="10528">
                  <c:v>#N/A</c:v>
                </c:pt>
                <c:pt idx="10529">
                  <c:v>#N/A</c:v>
                </c:pt>
                <c:pt idx="10530">
                  <c:v>#N/A</c:v>
                </c:pt>
                <c:pt idx="10531">
                  <c:v>#N/A</c:v>
                </c:pt>
                <c:pt idx="10532">
                  <c:v>#N/A</c:v>
                </c:pt>
                <c:pt idx="10533">
                  <c:v>#N/A</c:v>
                </c:pt>
                <c:pt idx="10534">
                  <c:v>#N/A</c:v>
                </c:pt>
                <c:pt idx="10535">
                  <c:v>#N/A</c:v>
                </c:pt>
                <c:pt idx="10536">
                  <c:v>#N/A</c:v>
                </c:pt>
                <c:pt idx="10537">
                  <c:v>#N/A</c:v>
                </c:pt>
                <c:pt idx="10538">
                  <c:v>#N/A</c:v>
                </c:pt>
                <c:pt idx="10539">
                  <c:v>#N/A</c:v>
                </c:pt>
                <c:pt idx="10540">
                  <c:v>#N/A</c:v>
                </c:pt>
                <c:pt idx="10541">
                  <c:v>#N/A</c:v>
                </c:pt>
                <c:pt idx="10542">
                  <c:v>#N/A</c:v>
                </c:pt>
                <c:pt idx="10543">
                  <c:v>#N/A</c:v>
                </c:pt>
                <c:pt idx="10544">
                  <c:v>#N/A</c:v>
                </c:pt>
                <c:pt idx="10545">
                  <c:v>#N/A</c:v>
                </c:pt>
                <c:pt idx="10546">
                  <c:v>#N/A</c:v>
                </c:pt>
                <c:pt idx="10547">
                  <c:v>#N/A</c:v>
                </c:pt>
                <c:pt idx="10548">
                  <c:v>#N/A</c:v>
                </c:pt>
                <c:pt idx="10549">
                  <c:v>#N/A</c:v>
                </c:pt>
                <c:pt idx="10550">
                  <c:v>#N/A</c:v>
                </c:pt>
                <c:pt idx="10551">
                  <c:v>#N/A</c:v>
                </c:pt>
                <c:pt idx="10552">
                  <c:v>#N/A</c:v>
                </c:pt>
                <c:pt idx="10553">
                  <c:v>#N/A</c:v>
                </c:pt>
                <c:pt idx="10554">
                  <c:v>#N/A</c:v>
                </c:pt>
                <c:pt idx="10555">
                  <c:v>#N/A</c:v>
                </c:pt>
                <c:pt idx="10556">
                  <c:v>#N/A</c:v>
                </c:pt>
                <c:pt idx="10557">
                  <c:v>#N/A</c:v>
                </c:pt>
                <c:pt idx="10558">
                  <c:v>#N/A</c:v>
                </c:pt>
                <c:pt idx="10559">
                  <c:v>#N/A</c:v>
                </c:pt>
                <c:pt idx="10560">
                  <c:v>#N/A</c:v>
                </c:pt>
                <c:pt idx="10561">
                  <c:v>#N/A</c:v>
                </c:pt>
                <c:pt idx="10562">
                  <c:v>#N/A</c:v>
                </c:pt>
                <c:pt idx="10563">
                  <c:v>#N/A</c:v>
                </c:pt>
                <c:pt idx="10564">
                  <c:v>#N/A</c:v>
                </c:pt>
                <c:pt idx="10565">
                  <c:v>#N/A</c:v>
                </c:pt>
                <c:pt idx="10566">
                  <c:v>#N/A</c:v>
                </c:pt>
                <c:pt idx="10567">
                  <c:v>#N/A</c:v>
                </c:pt>
                <c:pt idx="10568">
                  <c:v>#N/A</c:v>
                </c:pt>
                <c:pt idx="10569">
                  <c:v>#N/A</c:v>
                </c:pt>
                <c:pt idx="10570">
                  <c:v>#N/A</c:v>
                </c:pt>
                <c:pt idx="10571">
                  <c:v>#N/A</c:v>
                </c:pt>
                <c:pt idx="10572">
                  <c:v>#N/A</c:v>
                </c:pt>
                <c:pt idx="10573">
                  <c:v>#N/A</c:v>
                </c:pt>
                <c:pt idx="10574">
                  <c:v>#N/A</c:v>
                </c:pt>
                <c:pt idx="10575">
                  <c:v>#N/A</c:v>
                </c:pt>
                <c:pt idx="10576">
                  <c:v>#N/A</c:v>
                </c:pt>
                <c:pt idx="10577">
                  <c:v>#N/A</c:v>
                </c:pt>
                <c:pt idx="10578">
                  <c:v>#N/A</c:v>
                </c:pt>
                <c:pt idx="10579">
                  <c:v>#N/A</c:v>
                </c:pt>
                <c:pt idx="10580">
                  <c:v>#N/A</c:v>
                </c:pt>
                <c:pt idx="10581">
                  <c:v>#N/A</c:v>
                </c:pt>
                <c:pt idx="10582">
                  <c:v>#N/A</c:v>
                </c:pt>
                <c:pt idx="10583">
                  <c:v>#N/A</c:v>
                </c:pt>
                <c:pt idx="10584">
                  <c:v>#N/A</c:v>
                </c:pt>
                <c:pt idx="10585">
                  <c:v>#N/A</c:v>
                </c:pt>
                <c:pt idx="10586">
                  <c:v>#N/A</c:v>
                </c:pt>
                <c:pt idx="10587">
                  <c:v>#N/A</c:v>
                </c:pt>
                <c:pt idx="10588">
                  <c:v>#N/A</c:v>
                </c:pt>
                <c:pt idx="10589">
                  <c:v>#N/A</c:v>
                </c:pt>
                <c:pt idx="10590">
                  <c:v>#N/A</c:v>
                </c:pt>
                <c:pt idx="10591">
                  <c:v>#N/A</c:v>
                </c:pt>
                <c:pt idx="10592">
                  <c:v>#N/A</c:v>
                </c:pt>
                <c:pt idx="10593">
                  <c:v>#N/A</c:v>
                </c:pt>
                <c:pt idx="10594">
                  <c:v>#N/A</c:v>
                </c:pt>
                <c:pt idx="10595">
                  <c:v>#N/A</c:v>
                </c:pt>
                <c:pt idx="10596">
                  <c:v>#N/A</c:v>
                </c:pt>
                <c:pt idx="10597">
                  <c:v>#N/A</c:v>
                </c:pt>
                <c:pt idx="10598">
                  <c:v>#N/A</c:v>
                </c:pt>
                <c:pt idx="10599">
                  <c:v>#N/A</c:v>
                </c:pt>
                <c:pt idx="10600">
                  <c:v>#N/A</c:v>
                </c:pt>
                <c:pt idx="10601">
                  <c:v>#N/A</c:v>
                </c:pt>
                <c:pt idx="10602">
                  <c:v>#N/A</c:v>
                </c:pt>
                <c:pt idx="10603">
                  <c:v>#N/A</c:v>
                </c:pt>
                <c:pt idx="10604">
                  <c:v>#N/A</c:v>
                </c:pt>
                <c:pt idx="10605">
                  <c:v>#N/A</c:v>
                </c:pt>
                <c:pt idx="10606">
                  <c:v>#N/A</c:v>
                </c:pt>
                <c:pt idx="10607">
                  <c:v>#N/A</c:v>
                </c:pt>
                <c:pt idx="10608">
                  <c:v>#N/A</c:v>
                </c:pt>
                <c:pt idx="10609">
                  <c:v>#N/A</c:v>
                </c:pt>
                <c:pt idx="10610">
                  <c:v>#N/A</c:v>
                </c:pt>
                <c:pt idx="10611">
                  <c:v>#N/A</c:v>
                </c:pt>
                <c:pt idx="10612">
                  <c:v>#N/A</c:v>
                </c:pt>
                <c:pt idx="10613">
                  <c:v>#N/A</c:v>
                </c:pt>
                <c:pt idx="10614">
                  <c:v>#N/A</c:v>
                </c:pt>
                <c:pt idx="10615">
                  <c:v>#N/A</c:v>
                </c:pt>
                <c:pt idx="10616">
                  <c:v>#N/A</c:v>
                </c:pt>
                <c:pt idx="10617">
                  <c:v>#N/A</c:v>
                </c:pt>
                <c:pt idx="10618">
                  <c:v>#N/A</c:v>
                </c:pt>
                <c:pt idx="10619">
                  <c:v>#N/A</c:v>
                </c:pt>
                <c:pt idx="10620">
                  <c:v>#N/A</c:v>
                </c:pt>
                <c:pt idx="10621">
                  <c:v>#N/A</c:v>
                </c:pt>
                <c:pt idx="10622">
                  <c:v>#N/A</c:v>
                </c:pt>
                <c:pt idx="10623">
                  <c:v>#N/A</c:v>
                </c:pt>
                <c:pt idx="10624">
                  <c:v>#N/A</c:v>
                </c:pt>
                <c:pt idx="10625">
                  <c:v>#N/A</c:v>
                </c:pt>
                <c:pt idx="10626">
                  <c:v>#N/A</c:v>
                </c:pt>
                <c:pt idx="10627">
                  <c:v>#N/A</c:v>
                </c:pt>
                <c:pt idx="10628">
                  <c:v>#N/A</c:v>
                </c:pt>
                <c:pt idx="10629">
                  <c:v>#N/A</c:v>
                </c:pt>
                <c:pt idx="10630">
                  <c:v>#N/A</c:v>
                </c:pt>
                <c:pt idx="10631">
                  <c:v>#N/A</c:v>
                </c:pt>
                <c:pt idx="10632">
                  <c:v>#N/A</c:v>
                </c:pt>
                <c:pt idx="10633">
                  <c:v>#N/A</c:v>
                </c:pt>
                <c:pt idx="10634">
                  <c:v>#N/A</c:v>
                </c:pt>
                <c:pt idx="10635">
                  <c:v>#N/A</c:v>
                </c:pt>
                <c:pt idx="10636">
                  <c:v>#N/A</c:v>
                </c:pt>
                <c:pt idx="10637">
                  <c:v>#N/A</c:v>
                </c:pt>
                <c:pt idx="10638">
                  <c:v>#N/A</c:v>
                </c:pt>
                <c:pt idx="10639">
                  <c:v>#N/A</c:v>
                </c:pt>
                <c:pt idx="10640">
                  <c:v>#N/A</c:v>
                </c:pt>
                <c:pt idx="10641">
                  <c:v>#N/A</c:v>
                </c:pt>
                <c:pt idx="10642">
                  <c:v>#N/A</c:v>
                </c:pt>
                <c:pt idx="10643">
                  <c:v>#N/A</c:v>
                </c:pt>
                <c:pt idx="10644">
                  <c:v>#N/A</c:v>
                </c:pt>
                <c:pt idx="10645">
                  <c:v>#N/A</c:v>
                </c:pt>
                <c:pt idx="10646">
                  <c:v>#N/A</c:v>
                </c:pt>
                <c:pt idx="10647">
                  <c:v>#N/A</c:v>
                </c:pt>
                <c:pt idx="10648">
                  <c:v>#N/A</c:v>
                </c:pt>
                <c:pt idx="10649">
                  <c:v>#N/A</c:v>
                </c:pt>
                <c:pt idx="10650">
                  <c:v>#N/A</c:v>
                </c:pt>
                <c:pt idx="10651">
                  <c:v>#N/A</c:v>
                </c:pt>
                <c:pt idx="10652">
                  <c:v>#N/A</c:v>
                </c:pt>
                <c:pt idx="10653">
                  <c:v>#N/A</c:v>
                </c:pt>
                <c:pt idx="10654">
                  <c:v>#N/A</c:v>
                </c:pt>
                <c:pt idx="10655">
                  <c:v>#N/A</c:v>
                </c:pt>
                <c:pt idx="10656">
                  <c:v>#N/A</c:v>
                </c:pt>
                <c:pt idx="10657">
                  <c:v>#N/A</c:v>
                </c:pt>
                <c:pt idx="10658">
                  <c:v>#N/A</c:v>
                </c:pt>
                <c:pt idx="10659">
                  <c:v>#N/A</c:v>
                </c:pt>
                <c:pt idx="10660">
                  <c:v>#N/A</c:v>
                </c:pt>
                <c:pt idx="10661">
                  <c:v>#N/A</c:v>
                </c:pt>
                <c:pt idx="10662">
                  <c:v>#N/A</c:v>
                </c:pt>
                <c:pt idx="10663">
                  <c:v>#N/A</c:v>
                </c:pt>
                <c:pt idx="10664">
                  <c:v>#N/A</c:v>
                </c:pt>
                <c:pt idx="10665">
                  <c:v>#N/A</c:v>
                </c:pt>
                <c:pt idx="10666">
                  <c:v>#N/A</c:v>
                </c:pt>
                <c:pt idx="10667">
                  <c:v>#N/A</c:v>
                </c:pt>
                <c:pt idx="10668">
                  <c:v>#N/A</c:v>
                </c:pt>
                <c:pt idx="10669">
                  <c:v>#N/A</c:v>
                </c:pt>
                <c:pt idx="10670">
                  <c:v>#N/A</c:v>
                </c:pt>
                <c:pt idx="10671">
                  <c:v>#N/A</c:v>
                </c:pt>
                <c:pt idx="10672">
                  <c:v>#N/A</c:v>
                </c:pt>
                <c:pt idx="10673">
                  <c:v>#N/A</c:v>
                </c:pt>
                <c:pt idx="10674">
                  <c:v>#N/A</c:v>
                </c:pt>
                <c:pt idx="10675">
                  <c:v>#N/A</c:v>
                </c:pt>
                <c:pt idx="10676">
                  <c:v>#N/A</c:v>
                </c:pt>
                <c:pt idx="10677">
                  <c:v>#N/A</c:v>
                </c:pt>
                <c:pt idx="10678">
                  <c:v>#N/A</c:v>
                </c:pt>
                <c:pt idx="10679">
                  <c:v>#N/A</c:v>
                </c:pt>
                <c:pt idx="10680">
                  <c:v>#N/A</c:v>
                </c:pt>
                <c:pt idx="10681">
                  <c:v>#N/A</c:v>
                </c:pt>
                <c:pt idx="10682">
                  <c:v>#N/A</c:v>
                </c:pt>
                <c:pt idx="10683">
                  <c:v>#N/A</c:v>
                </c:pt>
                <c:pt idx="10684">
                  <c:v>#N/A</c:v>
                </c:pt>
                <c:pt idx="10685">
                  <c:v>#N/A</c:v>
                </c:pt>
                <c:pt idx="10686">
                  <c:v>#N/A</c:v>
                </c:pt>
                <c:pt idx="10687">
                  <c:v>#N/A</c:v>
                </c:pt>
                <c:pt idx="10688">
                  <c:v>#N/A</c:v>
                </c:pt>
                <c:pt idx="10689">
                  <c:v>#N/A</c:v>
                </c:pt>
                <c:pt idx="10690">
                  <c:v>#N/A</c:v>
                </c:pt>
                <c:pt idx="10691">
                  <c:v>#N/A</c:v>
                </c:pt>
                <c:pt idx="10692">
                  <c:v>#N/A</c:v>
                </c:pt>
                <c:pt idx="10693">
                  <c:v>#N/A</c:v>
                </c:pt>
                <c:pt idx="10694">
                  <c:v>#N/A</c:v>
                </c:pt>
                <c:pt idx="10695">
                  <c:v>#N/A</c:v>
                </c:pt>
                <c:pt idx="10696">
                  <c:v>#N/A</c:v>
                </c:pt>
                <c:pt idx="10697">
                  <c:v>#N/A</c:v>
                </c:pt>
                <c:pt idx="10698">
                  <c:v>#N/A</c:v>
                </c:pt>
                <c:pt idx="10699">
                  <c:v>#N/A</c:v>
                </c:pt>
                <c:pt idx="10700">
                  <c:v>#N/A</c:v>
                </c:pt>
                <c:pt idx="10701">
                  <c:v>#N/A</c:v>
                </c:pt>
                <c:pt idx="10702">
                  <c:v>#N/A</c:v>
                </c:pt>
                <c:pt idx="10703">
                  <c:v>#N/A</c:v>
                </c:pt>
                <c:pt idx="10704">
                  <c:v>#N/A</c:v>
                </c:pt>
                <c:pt idx="10705">
                  <c:v>#N/A</c:v>
                </c:pt>
                <c:pt idx="10706">
                  <c:v>#N/A</c:v>
                </c:pt>
                <c:pt idx="10707">
                  <c:v>#N/A</c:v>
                </c:pt>
                <c:pt idx="10708">
                  <c:v>#N/A</c:v>
                </c:pt>
                <c:pt idx="10709">
                  <c:v>#N/A</c:v>
                </c:pt>
                <c:pt idx="10710">
                  <c:v>#N/A</c:v>
                </c:pt>
                <c:pt idx="10711">
                  <c:v>#N/A</c:v>
                </c:pt>
                <c:pt idx="10712">
                  <c:v>#N/A</c:v>
                </c:pt>
                <c:pt idx="10713">
                  <c:v>#N/A</c:v>
                </c:pt>
                <c:pt idx="10714">
                  <c:v>#N/A</c:v>
                </c:pt>
                <c:pt idx="10715">
                  <c:v>#N/A</c:v>
                </c:pt>
                <c:pt idx="10716">
                  <c:v>#N/A</c:v>
                </c:pt>
                <c:pt idx="10717">
                  <c:v>#N/A</c:v>
                </c:pt>
                <c:pt idx="10718">
                  <c:v>#N/A</c:v>
                </c:pt>
                <c:pt idx="10719">
                  <c:v>#N/A</c:v>
                </c:pt>
                <c:pt idx="10720">
                  <c:v>#N/A</c:v>
                </c:pt>
                <c:pt idx="10721">
                  <c:v>#N/A</c:v>
                </c:pt>
                <c:pt idx="10722">
                  <c:v>#N/A</c:v>
                </c:pt>
                <c:pt idx="10723">
                  <c:v>#N/A</c:v>
                </c:pt>
                <c:pt idx="10724">
                  <c:v>#N/A</c:v>
                </c:pt>
                <c:pt idx="10725">
                  <c:v>#N/A</c:v>
                </c:pt>
                <c:pt idx="10726">
                  <c:v>#N/A</c:v>
                </c:pt>
                <c:pt idx="10727">
                  <c:v>#N/A</c:v>
                </c:pt>
                <c:pt idx="10728">
                  <c:v>#N/A</c:v>
                </c:pt>
                <c:pt idx="10729">
                  <c:v>#N/A</c:v>
                </c:pt>
                <c:pt idx="10730">
                  <c:v>#N/A</c:v>
                </c:pt>
                <c:pt idx="10731">
                  <c:v>#N/A</c:v>
                </c:pt>
                <c:pt idx="10732">
                  <c:v>#N/A</c:v>
                </c:pt>
                <c:pt idx="10733">
                  <c:v>#N/A</c:v>
                </c:pt>
                <c:pt idx="10734">
                  <c:v>#N/A</c:v>
                </c:pt>
                <c:pt idx="10735">
                  <c:v>#N/A</c:v>
                </c:pt>
                <c:pt idx="10736">
                  <c:v>#N/A</c:v>
                </c:pt>
                <c:pt idx="10737">
                  <c:v>#N/A</c:v>
                </c:pt>
                <c:pt idx="10738">
                  <c:v>#N/A</c:v>
                </c:pt>
                <c:pt idx="10739">
                  <c:v>#N/A</c:v>
                </c:pt>
                <c:pt idx="10740">
                  <c:v>#N/A</c:v>
                </c:pt>
                <c:pt idx="10741">
                  <c:v>#N/A</c:v>
                </c:pt>
                <c:pt idx="10742">
                  <c:v>#N/A</c:v>
                </c:pt>
                <c:pt idx="10743">
                  <c:v>#N/A</c:v>
                </c:pt>
                <c:pt idx="10744">
                  <c:v>#N/A</c:v>
                </c:pt>
                <c:pt idx="10745">
                  <c:v>#N/A</c:v>
                </c:pt>
                <c:pt idx="10746">
                  <c:v>#N/A</c:v>
                </c:pt>
                <c:pt idx="10747">
                  <c:v>#N/A</c:v>
                </c:pt>
                <c:pt idx="10748">
                  <c:v>#N/A</c:v>
                </c:pt>
                <c:pt idx="10749">
                  <c:v>#N/A</c:v>
                </c:pt>
                <c:pt idx="10750">
                  <c:v>#N/A</c:v>
                </c:pt>
                <c:pt idx="10751">
                  <c:v>#N/A</c:v>
                </c:pt>
                <c:pt idx="10752">
                  <c:v>#N/A</c:v>
                </c:pt>
                <c:pt idx="10753">
                  <c:v>#N/A</c:v>
                </c:pt>
                <c:pt idx="10754">
                  <c:v>#N/A</c:v>
                </c:pt>
                <c:pt idx="10755">
                  <c:v>#N/A</c:v>
                </c:pt>
                <c:pt idx="10756">
                  <c:v>#N/A</c:v>
                </c:pt>
                <c:pt idx="10757">
                  <c:v>#N/A</c:v>
                </c:pt>
                <c:pt idx="10758">
                  <c:v>#N/A</c:v>
                </c:pt>
                <c:pt idx="10759">
                  <c:v>#N/A</c:v>
                </c:pt>
                <c:pt idx="10760">
                  <c:v>#N/A</c:v>
                </c:pt>
                <c:pt idx="10761">
                  <c:v>#N/A</c:v>
                </c:pt>
                <c:pt idx="10762">
                  <c:v>#N/A</c:v>
                </c:pt>
                <c:pt idx="10763">
                  <c:v>#N/A</c:v>
                </c:pt>
                <c:pt idx="10764">
                  <c:v>#N/A</c:v>
                </c:pt>
                <c:pt idx="10765">
                  <c:v>#N/A</c:v>
                </c:pt>
                <c:pt idx="10766">
                  <c:v>#N/A</c:v>
                </c:pt>
                <c:pt idx="10767">
                  <c:v>#N/A</c:v>
                </c:pt>
                <c:pt idx="10768">
                  <c:v>#N/A</c:v>
                </c:pt>
                <c:pt idx="10769">
                  <c:v>#N/A</c:v>
                </c:pt>
                <c:pt idx="10770">
                  <c:v>#N/A</c:v>
                </c:pt>
                <c:pt idx="10771">
                  <c:v>#N/A</c:v>
                </c:pt>
                <c:pt idx="10772">
                  <c:v>#N/A</c:v>
                </c:pt>
                <c:pt idx="10773">
                  <c:v>#N/A</c:v>
                </c:pt>
                <c:pt idx="10774">
                  <c:v>#N/A</c:v>
                </c:pt>
                <c:pt idx="10775">
                  <c:v>#N/A</c:v>
                </c:pt>
                <c:pt idx="10776">
                  <c:v>#N/A</c:v>
                </c:pt>
                <c:pt idx="10777">
                  <c:v>#N/A</c:v>
                </c:pt>
                <c:pt idx="10778">
                  <c:v>#N/A</c:v>
                </c:pt>
                <c:pt idx="10779">
                  <c:v>#N/A</c:v>
                </c:pt>
                <c:pt idx="10780">
                  <c:v>#N/A</c:v>
                </c:pt>
                <c:pt idx="10781">
                  <c:v>#N/A</c:v>
                </c:pt>
                <c:pt idx="10782">
                  <c:v>#N/A</c:v>
                </c:pt>
                <c:pt idx="10783">
                  <c:v>#N/A</c:v>
                </c:pt>
                <c:pt idx="10784">
                  <c:v>#N/A</c:v>
                </c:pt>
                <c:pt idx="10785">
                  <c:v>#N/A</c:v>
                </c:pt>
                <c:pt idx="10786">
                  <c:v>#N/A</c:v>
                </c:pt>
                <c:pt idx="10787">
                  <c:v>#N/A</c:v>
                </c:pt>
                <c:pt idx="10788">
                  <c:v>#N/A</c:v>
                </c:pt>
                <c:pt idx="10789">
                  <c:v>#N/A</c:v>
                </c:pt>
                <c:pt idx="10790">
                  <c:v>#N/A</c:v>
                </c:pt>
                <c:pt idx="10791">
                  <c:v>#N/A</c:v>
                </c:pt>
                <c:pt idx="10792">
                  <c:v>#N/A</c:v>
                </c:pt>
                <c:pt idx="10793">
                  <c:v>#N/A</c:v>
                </c:pt>
                <c:pt idx="10794">
                  <c:v>#N/A</c:v>
                </c:pt>
                <c:pt idx="10795">
                  <c:v>#N/A</c:v>
                </c:pt>
                <c:pt idx="10796">
                  <c:v>#N/A</c:v>
                </c:pt>
                <c:pt idx="10797">
                  <c:v>#N/A</c:v>
                </c:pt>
                <c:pt idx="10798">
                  <c:v>#N/A</c:v>
                </c:pt>
                <c:pt idx="10799">
                  <c:v>#N/A</c:v>
                </c:pt>
                <c:pt idx="10800">
                  <c:v>#N/A</c:v>
                </c:pt>
                <c:pt idx="10801">
                  <c:v>#N/A</c:v>
                </c:pt>
                <c:pt idx="10802">
                  <c:v>#N/A</c:v>
                </c:pt>
                <c:pt idx="10803">
                  <c:v>#N/A</c:v>
                </c:pt>
                <c:pt idx="10804">
                  <c:v>#N/A</c:v>
                </c:pt>
                <c:pt idx="10805">
                  <c:v>#N/A</c:v>
                </c:pt>
                <c:pt idx="10806">
                  <c:v>#N/A</c:v>
                </c:pt>
                <c:pt idx="10807">
                  <c:v>#N/A</c:v>
                </c:pt>
                <c:pt idx="10808">
                  <c:v>#N/A</c:v>
                </c:pt>
                <c:pt idx="10809">
                  <c:v>#N/A</c:v>
                </c:pt>
                <c:pt idx="10810">
                  <c:v>#N/A</c:v>
                </c:pt>
                <c:pt idx="10811">
                  <c:v>#N/A</c:v>
                </c:pt>
                <c:pt idx="10812">
                  <c:v>#N/A</c:v>
                </c:pt>
                <c:pt idx="10813">
                  <c:v>#N/A</c:v>
                </c:pt>
                <c:pt idx="10814">
                  <c:v>#N/A</c:v>
                </c:pt>
                <c:pt idx="10815">
                  <c:v>#N/A</c:v>
                </c:pt>
                <c:pt idx="10816">
                  <c:v>#N/A</c:v>
                </c:pt>
                <c:pt idx="10817">
                  <c:v>#N/A</c:v>
                </c:pt>
                <c:pt idx="10818">
                  <c:v>#N/A</c:v>
                </c:pt>
                <c:pt idx="10819">
                  <c:v>#N/A</c:v>
                </c:pt>
                <c:pt idx="10820">
                  <c:v>#N/A</c:v>
                </c:pt>
                <c:pt idx="10821">
                  <c:v>#N/A</c:v>
                </c:pt>
                <c:pt idx="10822">
                  <c:v>#N/A</c:v>
                </c:pt>
                <c:pt idx="10823">
                  <c:v>#N/A</c:v>
                </c:pt>
                <c:pt idx="10824">
                  <c:v>#N/A</c:v>
                </c:pt>
                <c:pt idx="10825">
                  <c:v>#N/A</c:v>
                </c:pt>
                <c:pt idx="10826">
                  <c:v>#N/A</c:v>
                </c:pt>
                <c:pt idx="10827">
                  <c:v>#N/A</c:v>
                </c:pt>
                <c:pt idx="10828">
                  <c:v>#N/A</c:v>
                </c:pt>
                <c:pt idx="10829">
                  <c:v>#N/A</c:v>
                </c:pt>
                <c:pt idx="10830">
                  <c:v>#N/A</c:v>
                </c:pt>
                <c:pt idx="10831">
                  <c:v>#N/A</c:v>
                </c:pt>
                <c:pt idx="10832">
                  <c:v>#N/A</c:v>
                </c:pt>
                <c:pt idx="10833">
                  <c:v>#N/A</c:v>
                </c:pt>
                <c:pt idx="10834">
                  <c:v>#N/A</c:v>
                </c:pt>
                <c:pt idx="10835">
                  <c:v>#N/A</c:v>
                </c:pt>
                <c:pt idx="10836">
                  <c:v>#N/A</c:v>
                </c:pt>
                <c:pt idx="10837">
                  <c:v>#N/A</c:v>
                </c:pt>
                <c:pt idx="10838">
                  <c:v>#N/A</c:v>
                </c:pt>
                <c:pt idx="10839">
                  <c:v>#N/A</c:v>
                </c:pt>
                <c:pt idx="10840">
                  <c:v>#N/A</c:v>
                </c:pt>
                <c:pt idx="10841">
                  <c:v>#N/A</c:v>
                </c:pt>
                <c:pt idx="10842">
                  <c:v>#N/A</c:v>
                </c:pt>
                <c:pt idx="10843">
                  <c:v>#N/A</c:v>
                </c:pt>
                <c:pt idx="10844">
                  <c:v>#N/A</c:v>
                </c:pt>
                <c:pt idx="10845">
                  <c:v>#N/A</c:v>
                </c:pt>
                <c:pt idx="10846">
                  <c:v>#N/A</c:v>
                </c:pt>
                <c:pt idx="10847">
                  <c:v>#N/A</c:v>
                </c:pt>
                <c:pt idx="10848">
                  <c:v>#N/A</c:v>
                </c:pt>
                <c:pt idx="10849">
                  <c:v>#N/A</c:v>
                </c:pt>
                <c:pt idx="10850">
                  <c:v>#N/A</c:v>
                </c:pt>
                <c:pt idx="10851">
                  <c:v>#N/A</c:v>
                </c:pt>
                <c:pt idx="10852">
                  <c:v>#N/A</c:v>
                </c:pt>
                <c:pt idx="10853">
                  <c:v>#N/A</c:v>
                </c:pt>
                <c:pt idx="10854">
                  <c:v>#N/A</c:v>
                </c:pt>
                <c:pt idx="10855">
                  <c:v>#N/A</c:v>
                </c:pt>
                <c:pt idx="10856">
                  <c:v>#N/A</c:v>
                </c:pt>
                <c:pt idx="10857">
                  <c:v>#N/A</c:v>
                </c:pt>
                <c:pt idx="10858">
                  <c:v>#N/A</c:v>
                </c:pt>
                <c:pt idx="10859">
                  <c:v>#N/A</c:v>
                </c:pt>
                <c:pt idx="10860">
                  <c:v>#N/A</c:v>
                </c:pt>
                <c:pt idx="10861">
                  <c:v>#N/A</c:v>
                </c:pt>
                <c:pt idx="10862">
                  <c:v>#N/A</c:v>
                </c:pt>
                <c:pt idx="10863">
                  <c:v>#N/A</c:v>
                </c:pt>
                <c:pt idx="10864">
                  <c:v>#N/A</c:v>
                </c:pt>
                <c:pt idx="10865">
                  <c:v>#N/A</c:v>
                </c:pt>
                <c:pt idx="10866">
                  <c:v>#N/A</c:v>
                </c:pt>
                <c:pt idx="10867">
                  <c:v>#N/A</c:v>
                </c:pt>
                <c:pt idx="10868">
                  <c:v>#N/A</c:v>
                </c:pt>
                <c:pt idx="10869">
                  <c:v>#N/A</c:v>
                </c:pt>
                <c:pt idx="10870">
                  <c:v>#N/A</c:v>
                </c:pt>
                <c:pt idx="10871">
                  <c:v>#N/A</c:v>
                </c:pt>
                <c:pt idx="10872">
                  <c:v>#N/A</c:v>
                </c:pt>
                <c:pt idx="10873">
                  <c:v>#N/A</c:v>
                </c:pt>
                <c:pt idx="10874">
                  <c:v>#N/A</c:v>
                </c:pt>
                <c:pt idx="10875">
                  <c:v>#N/A</c:v>
                </c:pt>
                <c:pt idx="10876">
                  <c:v>#N/A</c:v>
                </c:pt>
                <c:pt idx="10877">
                  <c:v>#N/A</c:v>
                </c:pt>
                <c:pt idx="10878">
                  <c:v>#N/A</c:v>
                </c:pt>
                <c:pt idx="10879">
                  <c:v>#N/A</c:v>
                </c:pt>
                <c:pt idx="10880">
                  <c:v>#N/A</c:v>
                </c:pt>
                <c:pt idx="10881">
                  <c:v>#N/A</c:v>
                </c:pt>
                <c:pt idx="10882">
                  <c:v>#N/A</c:v>
                </c:pt>
                <c:pt idx="10883">
                  <c:v>#N/A</c:v>
                </c:pt>
                <c:pt idx="10884">
                  <c:v>#N/A</c:v>
                </c:pt>
                <c:pt idx="10885">
                  <c:v>#N/A</c:v>
                </c:pt>
                <c:pt idx="10886">
                  <c:v>#N/A</c:v>
                </c:pt>
                <c:pt idx="10887">
                  <c:v>#N/A</c:v>
                </c:pt>
                <c:pt idx="10888">
                  <c:v>#N/A</c:v>
                </c:pt>
                <c:pt idx="10889">
                  <c:v>#N/A</c:v>
                </c:pt>
                <c:pt idx="10890">
                  <c:v>#N/A</c:v>
                </c:pt>
                <c:pt idx="10891">
                  <c:v>#N/A</c:v>
                </c:pt>
                <c:pt idx="10892">
                  <c:v>#N/A</c:v>
                </c:pt>
                <c:pt idx="10893">
                  <c:v>#N/A</c:v>
                </c:pt>
                <c:pt idx="10894">
                  <c:v>#N/A</c:v>
                </c:pt>
                <c:pt idx="10895">
                  <c:v>#N/A</c:v>
                </c:pt>
                <c:pt idx="10896">
                  <c:v>#N/A</c:v>
                </c:pt>
                <c:pt idx="10897">
                  <c:v>#N/A</c:v>
                </c:pt>
                <c:pt idx="10898">
                  <c:v>#N/A</c:v>
                </c:pt>
                <c:pt idx="10899">
                  <c:v>#N/A</c:v>
                </c:pt>
                <c:pt idx="10900">
                  <c:v>#N/A</c:v>
                </c:pt>
                <c:pt idx="10901">
                  <c:v>#N/A</c:v>
                </c:pt>
                <c:pt idx="10902">
                  <c:v>#N/A</c:v>
                </c:pt>
                <c:pt idx="10903">
                  <c:v>#N/A</c:v>
                </c:pt>
                <c:pt idx="10904">
                  <c:v>#N/A</c:v>
                </c:pt>
                <c:pt idx="10905">
                  <c:v>#N/A</c:v>
                </c:pt>
                <c:pt idx="10906">
                  <c:v>#N/A</c:v>
                </c:pt>
                <c:pt idx="10907">
                  <c:v>#N/A</c:v>
                </c:pt>
                <c:pt idx="10908">
                  <c:v>#N/A</c:v>
                </c:pt>
                <c:pt idx="10909">
                  <c:v>#N/A</c:v>
                </c:pt>
                <c:pt idx="10910">
                  <c:v>#N/A</c:v>
                </c:pt>
                <c:pt idx="10911">
                  <c:v>#N/A</c:v>
                </c:pt>
                <c:pt idx="10912">
                  <c:v>#N/A</c:v>
                </c:pt>
                <c:pt idx="10913">
                  <c:v>#N/A</c:v>
                </c:pt>
                <c:pt idx="10914">
                  <c:v>#N/A</c:v>
                </c:pt>
                <c:pt idx="10915">
                  <c:v>#N/A</c:v>
                </c:pt>
                <c:pt idx="10916">
                  <c:v>#N/A</c:v>
                </c:pt>
                <c:pt idx="10917">
                  <c:v>#N/A</c:v>
                </c:pt>
                <c:pt idx="10918">
                  <c:v>#N/A</c:v>
                </c:pt>
                <c:pt idx="10919">
                  <c:v>#N/A</c:v>
                </c:pt>
                <c:pt idx="10920">
                  <c:v>#N/A</c:v>
                </c:pt>
                <c:pt idx="10921">
                  <c:v>#N/A</c:v>
                </c:pt>
                <c:pt idx="10922">
                  <c:v>#N/A</c:v>
                </c:pt>
                <c:pt idx="10923">
                  <c:v>#N/A</c:v>
                </c:pt>
                <c:pt idx="10924">
                  <c:v>#N/A</c:v>
                </c:pt>
                <c:pt idx="10925">
                  <c:v>#N/A</c:v>
                </c:pt>
                <c:pt idx="10926">
                  <c:v>#N/A</c:v>
                </c:pt>
                <c:pt idx="10927">
                  <c:v>#N/A</c:v>
                </c:pt>
                <c:pt idx="10928">
                  <c:v>#N/A</c:v>
                </c:pt>
                <c:pt idx="10929">
                  <c:v>#N/A</c:v>
                </c:pt>
                <c:pt idx="10930">
                  <c:v>#N/A</c:v>
                </c:pt>
                <c:pt idx="10931">
                  <c:v>#N/A</c:v>
                </c:pt>
                <c:pt idx="10932">
                  <c:v>#N/A</c:v>
                </c:pt>
                <c:pt idx="10933">
                  <c:v>#N/A</c:v>
                </c:pt>
                <c:pt idx="10934">
                  <c:v>#N/A</c:v>
                </c:pt>
                <c:pt idx="10935">
                  <c:v>#N/A</c:v>
                </c:pt>
                <c:pt idx="10936">
                  <c:v>#N/A</c:v>
                </c:pt>
                <c:pt idx="10937">
                  <c:v>#N/A</c:v>
                </c:pt>
                <c:pt idx="10938">
                  <c:v>#N/A</c:v>
                </c:pt>
                <c:pt idx="10939">
                  <c:v>#N/A</c:v>
                </c:pt>
                <c:pt idx="10940">
                  <c:v>#N/A</c:v>
                </c:pt>
                <c:pt idx="10941">
                  <c:v>#N/A</c:v>
                </c:pt>
                <c:pt idx="10942">
                  <c:v>#N/A</c:v>
                </c:pt>
                <c:pt idx="10943">
                  <c:v>#N/A</c:v>
                </c:pt>
                <c:pt idx="10944">
                  <c:v>#N/A</c:v>
                </c:pt>
                <c:pt idx="10945">
                  <c:v>#N/A</c:v>
                </c:pt>
                <c:pt idx="10946">
                  <c:v>#N/A</c:v>
                </c:pt>
                <c:pt idx="10947">
                  <c:v>#N/A</c:v>
                </c:pt>
                <c:pt idx="10948">
                  <c:v>#N/A</c:v>
                </c:pt>
                <c:pt idx="10949">
                  <c:v>#N/A</c:v>
                </c:pt>
                <c:pt idx="10950">
                  <c:v>#N/A</c:v>
                </c:pt>
                <c:pt idx="10951">
                  <c:v>#N/A</c:v>
                </c:pt>
                <c:pt idx="10952">
                  <c:v>#N/A</c:v>
                </c:pt>
                <c:pt idx="10953">
                  <c:v>#N/A</c:v>
                </c:pt>
                <c:pt idx="10954">
                  <c:v>#N/A</c:v>
                </c:pt>
                <c:pt idx="10955">
                  <c:v>#N/A</c:v>
                </c:pt>
                <c:pt idx="10956">
                  <c:v>#N/A</c:v>
                </c:pt>
                <c:pt idx="10957">
                  <c:v>#N/A</c:v>
                </c:pt>
                <c:pt idx="10958">
                  <c:v>#N/A</c:v>
                </c:pt>
                <c:pt idx="10959">
                  <c:v>#N/A</c:v>
                </c:pt>
                <c:pt idx="10960">
                  <c:v>#N/A</c:v>
                </c:pt>
                <c:pt idx="10961">
                  <c:v>#N/A</c:v>
                </c:pt>
                <c:pt idx="10962">
                  <c:v>#N/A</c:v>
                </c:pt>
                <c:pt idx="10963">
                  <c:v>#N/A</c:v>
                </c:pt>
                <c:pt idx="10964">
                  <c:v>#N/A</c:v>
                </c:pt>
                <c:pt idx="10965">
                  <c:v>#N/A</c:v>
                </c:pt>
                <c:pt idx="10966">
                  <c:v>#N/A</c:v>
                </c:pt>
                <c:pt idx="10967">
                  <c:v>#N/A</c:v>
                </c:pt>
                <c:pt idx="10968">
                  <c:v>#N/A</c:v>
                </c:pt>
                <c:pt idx="10969">
                  <c:v>#N/A</c:v>
                </c:pt>
                <c:pt idx="10970">
                  <c:v>#N/A</c:v>
                </c:pt>
                <c:pt idx="10971">
                  <c:v>#N/A</c:v>
                </c:pt>
                <c:pt idx="10972">
                  <c:v>#N/A</c:v>
                </c:pt>
                <c:pt idx="10973">
                  <c:v>#N/A</c:v>
                </c:pt>
                <c:pt idx="10974">
                  <c:v>#N/A</c:v>
                </c:pt>
                <c:pt idx="10975">
                  <c:v>#N/A</c:v>
                </c:pt>
                <c:pt idx="10976">
                  <c:v>#N/A</c:v>
                </c:pt>
                <c:pt idx="10977">
                  <c:v>#N/A</c:v>
                </c:pt>
                <c:pt idx="10978">
                  <c:v>#N/A</c:v>
                </c:pt>
                <c:pt idx="10979">
                  <c:v>#N/A</c:v>
                </c:pt>
                <c:pt idx="10980">
                  <c:v>#N/A</c:v>
                </c:pt>
                <c:pt idx="10981">
                  <c:v>#N/A</c:v>
                </c:pt>
                <c:pt idx="10982">
                  <c:v>#N/A</c:v>
                </c:pt>
                <c:pt idx="10983">
                  <c:v>#N/A</c:v>
                </c:pt>
                <c:pt idx="10984">
                  <c:v>#N/A</c:v>
                </c:pt>
                <c:pt idx="10985">
                  <c:v>#N/A</c:v>
                </c:pt>
                <c:pt idx="10986">
                  <c:v>#N/A</c:v>
                </c:pt>
                <c:pt idx="10987">
                  <c:v>#N/A</c:v>
                </c:pt>
                <c:pt idx="10988">
                  <c:v>#N/A</c:v>
                </c:pt>
                <c:pt idx="10989">
                  <c:v>#N/A</c:v>
                </c:pt>
                <c:pt idx="10990">
                  <c:v>#N/A</c:v>
                </c:pt>
                <c:pt idx="10991">
                  <c:v>#N/A</c:v>
                </c:pt>
                <c:pt idx="10992">
                  <c:v>#N/A</c:v>
                </c:pt>
                <c:pt idx="10993">
                  <c:v>#N/A</c:v>
                </c:pt>
                <c:pt idx="10994">
                  <c:v>#N/A</c:v>
                </c:pt>
                <c:pt idx="10995">
                  <c:v>#N/A</c:v>
                </c:pt>
                <c:pt idx="10996">
                  <c:v>#N/A</c:v>
                </c:pt>
                <c:pt idx="10997">
                  <c:v>#N/A</c:v>
                </c:pt>
                <c:pt idx="10998">
                  <c:v>#N/A</c:v>
                </c:pt>
                <c:pt idx="10999">
                  <c:v>#N/A</c:v>
                </c:pt>
                <c:pt idx="11000">
                  <c:v>#N/A</c:v>
                </c:pt>
                <c:pt idx="11001">
                  <c:v>#N/A</c:v>
                </c:pt>
                <c:pt idx="11002">
                  <c:v>#N/A</c:v>
                </c:pt>
                <c:pt idx="11003">
                  <c:v>#N/A</c:v>
                </c:pt>
                <c:pt idx="11004">
                  <c:v>#N/A</c:v>
                </c:pt>
                <c:pt idx="11005">
                  <c:v>#N/A</c:v>
                </c:pt>
                <c:pt idx="11006">
                  <c:v>#N/A</c:v>
                </c:pt>
                <c:pt idx="11007">
                  <c:v>#N/A</c:v>
                </c:pt>
                <c:pt idx="11008">
                  <c:v>#N/A</c:v>
                </c:pt>
                <c:pt idx="11009">
                  <c:v>#N/A</c:v>
                </c:pt>
                <c:pt idx="11010">
                  <c:v>#N/A</c:v>
                </c:pt>
                <c:pt idx="11011">
                  <c:v>#N/A</c:v>
                </c:pt>
                <c:pt idx="11012">
                  <c:v>#N/A</c:v>
                </c:pt>
                <c:pt idx="11013">
                  <c:v>#N/A</c:v>
                </c:pt>
                <c:pt idx="11014">
                  <c:v>#N/A</c:v>
                </c:pt>
                <c:pt idx="11015">
                  <c:v>#N/A</c:v>
                </c:pt>
                <c:pt idx="11016">
                  <c:v>#N/A</c:v>
                </c:pt>
                <c:pt idx="11017">
                  <c:v>#N/A</c:v>
                </c:pt>
                <c:pt idx="11018">
                  <c:v>#N/A</c:v>
                </c:pt>
                <c:pt idx="11019">
                  <c:v>#N/A</c:v>
                </c:pt>
                <c:pt idx="11020">
                  <c:v>#N/A</c:v>
                </c:pt>
                <c:pt idx="11021">
                  <c:v>#N/A</c:v>
                </c:pt>
                <c:pt idx="11022">
                  <c:v>#N/A</c:v>
                </c:pt>
                <c:pt idx="11023">
                  <c:v>#N/A</c:v>
                </c:pt>
                <c:pt idx="11024">
                  <c:v>#N/A</c:v>
                </c:pt>
                <c:pt idx="11025">
                  <c:v>#N/A</c:v>
                </c:pt>
                <c:pt idx="11026">
                  <c:v>#N/A</c:v>
                </c:pt>
                <c:pt idx="11027">
                  <c:v>#N/A</c:v>
                </c:pt>
                <c:pt idx="11028">
                  <c:v>#N/A</c:v>
                </c:pt>
                <c:pt idx="11029">
                  <c:v>#N/A</c:v>
                </c:pt>
                <c:pt idx="11030">
                  <c:v>#N/A</c:v>
                </c:pt>
                <c:pt idx="11031">
                  <c:v>#N/A</c:v>
                </c:pt>
                <c:pt idx="11032">
                  <c:v>#N/A</c:v>
                </c:pt>
                <c:pt idx="11033">
                  <c:v>#N/A</c:v>
                </c:pt>
                <c:pt idx="11034">
                  <c:v>#N/A</c:v>
                </c:pt>
                <c:pt idx="11035">
                  <c:v>#N/A</c:v>
                </c:pt>
                <c:pt idx="11036">
                  <c:v>#N/A</c:v>
                </c:pt>
                <c:pt idx="11037">
                  <c:v>#N/A</c:v>
                </c:pt>
                <c:pt idx="11038">
                  <c:v>#N/A</c:v>
                </c:pt>
                <c:pt idx="11039">
                  <c:v>#N/A</c:v>
                </c:pt>
                <c:pt idx="11040">
                  <c:v>#N/A</c:v>
                </c:pt>
                <c:pt idx="11041">
                  <c:v>#N/A</c:v>
                </c:pt>
                <c:pt idx="11042">
                  <c:v>#N/A</c:v>
                </c:pt>
                <c:pt idx="11043">
                  <c:v>#N/A</c:v>
                </c:pt>
                <c:pt idx="11044">
                  <c:v>#N/A</c:v>
                </c:pt>
                <c:pt idx="11045">
                  <c:v>#N/A</c:v>
                </c:pt>
                <c:pt idx="11046">
                  <c:v>#N/A</c:v>
                </c:pt>
                <c:pt idx="11047">
                  <c:v>#N/A</c:v>
                </c:pt>
                <c:pt idx="11048">
                  <c:v>#N/A</c:v>
                </c:pt>
                <c:pt idx="11049">
                  <c:v>#N/A</c:v>
                </c:pt>
                <c:pt idx="11050">
                  <c:v>#N/A</c:v>
                </c:pt>
                <c:pt idx="11051">
                  <c:v>#N/A</c:v>
                </c:pt>
                <c:pt idx="11052">
                  <c:v>#N/A</c:v>
                </c:pt>
                <c:pt idx="11053">
                  <c:v>#N/A</c:v>
                </c:pt>
                <c:pt idx="11054">
                  <c:v>#N/A</c:v>
                </c:pt>
                <c:pt idx="11055">
                  <c:v>#N/A</c:v>
                </c:pt>
                <c:pt idx="11056">
                  <c:v>#N/A</c:v>
                </c:pt>
                <c:pt idx="11057">
                  <c:v>#N/A</c:v>
                </c:pt>
                <c:pt idx="11058">
                  <c:v>#N/A</c:v>
                </c:pt>
                <c:pt idx="11059">
                  <c:v>#N/A</c:v>
                </c:pt>
                <c:pt idx="11060">
                  <c:v>#N/A</c:v>
                </c:pt>
                <c:pt idx="11061">
                  <c:v>#N/A</c:v>
                </c:pt>
                <c:pt idx="11062">
                  <c:v>#N/A</c:v>
                </c:pt>
                <c:pt idx="11063">
                  <c:v>#N/A</c:v>
                </c:pt>
                <c:pt idx="11064">
                  <c:v>#N/A</c:v>
                </c:pt>
                <c:pt idx="11065">
                  <c:v>#N/A</c:v>
                </c:pt>
                <c:pt idx="11066">
                  <c:v>#N/A</c:v>
                </c:pt>
                <c:pt idx="11067">
                  <c:v>#N/A</c:v>
                </c:pt>
                <c:pt idx="11068">
                  <c:v>#N/A</c:v>
                </c:pt>
                <c:pt idx="11069">
                  <c:v>#N/A</c:v>
                </c:pt>
                <c:pt idx="11070">
                  <c:v>#N/A</c:v>
                </c:pt>
                <c:pt idx="11071">
                  <c:v>#N/A</c:v>
                </c:pt>
                <c:pt idx="11072">
                  <c:v>#N/A</c:v>
                </c:pt>
                <c:pt idx="11073">
                  <c:v>#N/A</c:v>
                </c:pt>
                <c:pt idx="11074">
                  <c:v>#N/A</c:v>
                </c:pt>
                <c:pt idx="11075">
                  <c:v>#N/A</c:v>
                </c:pt>
                <c:pt idx="11076">
                  <c:v>#N/A</c:v>
                </c:pt>
                <c:pt idx="11077">
                  <c:v>#N/A</c:v>
                </c:pt>
                <c:pt idx="11078">
                  <c:v>#N/A</c:v>
                </c:pt>
                <c:pt idx="11079">
                  <c:v>#N/A</c:v>
                </c:pt>
                <c:pt idx="11080">
                  <c:v>#N/A</c:v>
                </c:pt>
                <c:pt idx="11081">
                  <c:v>#N/A</c:v>
                </c:pt>
                <c:pt idx="11082">
                  <c:v>#N/A</c:v>
                </c:pt>
                <c:pt idx="11083">
                  <c:v>#N/A</c:v>
                </c:pt>
                <c:pt idx="11084">
                  <c:v>#N/A</c:v>
                </c:pt>
                <c:pt idx="11085">
                  <c:v>#N/A</c:v>
                </c:pt>
                <c:pt idx="11086">
                  <c:v>#N/A</c:v>
                </c:pt>
                <c:pt idx="11087">
                  <c:v>#N/A</c:v>
                </c:pt>
                <c:pt idx="11088">
                  <c:v>#N/A</c:v>
                </c:pt>
                <c:pt idx="11089">
                  <c:v>#N/A</c:v>
                </c:pt>
                <c:pt idx="11090">
                  <c:v>#N/A</c:v>
                </c:pt>
                <c:pt idx="11091">
                  <c:v>#N/A</c:v>
                </c:pt>
                <c:pt idx="11092">
                  <c:v>#N/A</c:v>
                </c:pt>
                <c:pt idx="11093">
                  <c:v>#N/A</c:v>
                </c:pt>
                <c:pt idx="11094">
                  <c:v>#N/A</c:v>
                </c:pt>
                <c:pt idx="11095">
                  <c:v>#N/A</c:v>
                </c:pt>
                <c:pt idx="11096">
                  <c:v>#N/A</c:v>
                </c:pt>
                <c:pt idx="11097">
                  <c:v>#N/A</c:v>
                </c:pt>
                <c:pt idx="11098">
                  <c:v>#N/A</c:v>
                </c:pt>
                <c:pt idx="11099">
                  <c:v>#N/A</c:v>
                </c:pt>
                <c:pt idx="11100">
                  <c:v>#N/A</c:v>
                </c:pt>
                <c:pt idx="11101">
                  <c:v>#N/A</c:v>
                </c:pt>
                <c:pt idx="11102">
                  <c:v>#N/A</c:v>
                </c:pt>
                <c:pt idx="11103">
                  <c:v>#N/A</c:v>
                </c:pt>
                <c:pt idx="11104">
                  <c:v>#N/A</c:v>
                </c:pt>
                <c:pt idx="11105">
                  <c:v>#N/A</c:v>
                </c:pt>
                <c:pt idx="11106">
                  <c:v>#N/A</c:v>
                </c:pt>
                <c:pt idx="11107">
                  <c:v>#N/A</c:v>
                </c:pt>
                <c:pt idx="11108">
                  <c:v>#N/A</c:v>
                </c:pt>
                <c:pt idx="11109">
                  <c:v>#N/A</c:v>
                </c:pt>
                <c:pt idx="11110">
                  <c:v>#N/A</c:v>
                </c:pt>
                <c:pt idx="11111">
                  <c:v>#N/A</c:v>
                </c:pt>
                <c:pt idx="11112">
                  <c:v>#N/A</c:v>
                </c:pt>
                <c:pt idx="11113">
                  <c:v>#N/A</c:v>
                </c:pt>
                <c:pt idx="11114">
                  <c:v>#N/A</c:v>
                </c:pt>
                <c:pt idx="11115">
                  <c:v>#N/A</c:v>
                </c:pt>
                <c:pt idx="11116">
                  <c:v>#N/A</c:v>
                </c:pt>
                <c:pt idx="11117">
                  <c:v>#N/A</c:v>
                </c:pt>
                <c:pt idx="11118">
                  <c:v>#N/A</c:v>
                </c:pt>
                <c:pt idx="11119">
                  <c:v>#N/A</c:v>
                </c:pt>
                <c:pt idx="11120">
                  <c:v>#N/A</c:v>
                </c:pt>
                <c:pt idx="11121">
                  <c:v>#N/A</c:v>
                </c:pt>
                <c:pt idx="11122">
                  <c:v>#N/A</c:v>
                </c:pt>
                <c:pt idx="11123">
                  <c:v>#N/A</c:v>
                </c:pt>
                <c:pt idx="11124">
                  <c:v>#N/A</c:v>
                </c:pt>
                <c:pt idx="11125">
                  <c:v>#N/A</c:v>
                </c:pt>
                <c:pt idx="11126">
                  <c:v>#N/A</c:v>
                </c:pt>
                <c:pt idx="11127">
                  <c:v>#N/A</c:v>
                </c:pt>
                <c:pt idx="11128">
                  <c:v>#N/A</c:v>
                </c:pt>
                <c:pt idx="11129">
                  <c:v>#N/A</c:v>
                </c:pt>
                <c:pt idx="11130">
                  <c:v>#N/A</c:v>
                </c:pt>
                <c:pt idx="11131">
                  <c:v>#N/A</c:v>
                </c:pt>
                <c:pt idx="11132">
                  <c:v>#N/A</c:v>
                </c:pt>
                <c:pt idx="11133">
                  <c:v>#N/A</c:v>
                </c:pt>
                <c:pt idx="11134">
                  <c:v>#N/A</c:v>
                </c:pt>
                <c:pt idx="11135">
                  <c:v>#N/A</c:v>
                </c:pt>
                <c:pt idx="11136">
                  <c:v>#N/A</c:v>
                </c:pt>
                <c:pt idx="11137">
                  <c:v>#N/A</c:v>
                </c:pt>
                <c:pt idx="11138">
                  <c:v>#N/A</c:v>
                </c:pt>
                <c:pt idx="11139">
                  <c:v>#N/A</c:v>
                </c:pt>
                <c:pt idx="11140">
                  <c:v>#N/A</c:v>
                </c:pt>
                <c:pt idx="11141">
                  <c:v>#N/A</c:v>
                </c:pt>
                <c:pt idx="11142">
                  <c:v>#N/A</c:v>
                </c:pt>
                <c:pt idx="11143">
                  <c:v>#N/A</c:v>
                </c:pt>
                <c:pt idx="11144">
                  <c:v>#N/A</c:v>
                </c:pt>
                <c:pt idx="11145">
                  <c:v>#N/A</c:v>
                </c:pt>
                <c:pt idx="11146">
                  <c:v>#N/A</c:v>
                </c:pt>
                <c:pt idx="11147">
                  <c:v>#N/A</c:v>
                </c:pt>
                <c:pt idx="11148">
                  <c:v>#N/A</c:v>
                </c:pt>
                <c:pt idx="11149">
                  <c:v>#N/A</c:v>
                </c:pt>
                <c:pt idx="11150">
                  <c:v>#N/A</c:v>
                </c:pt>
                <c:pt idx="11151">
                  <c:v>#N/A</c:v>
                </c:pt>
                <c:pt idx="11152">
                  <c:v>#N/A</c:v>
                </c:pt>
                <c:pt idx="11153">
                  <c:v>#N/A</c:v>
                </c:pt>
                <c:pt idx="11154">
                  <c:v>#N/A</c:v>
                </c:pt>
                <c:pt idx="11155">
                  <c:v>#N/A</c:v>
                </c:pt>
                <c:pt idx="11156">
                  <c:v>#N/A</c:v>
                </c:pt>
                <c:pt idx="11157">
                  <c:v>#N/A</c:v>
                </c:pt>
                <c:pt idx="11158">
                  <c:v>#N/A</c:v>
                </c:pt>
                <c:pt idx="11159">
                  <c:v>#N/A</c:v>
                </c:pt>
                <c:pt idx="11160">
                  <c:v>#N/A</c:v>
                </c:pt>
                <c:pt idx="11161">
                  <c:v>#N/A</c:v>
                </c:pt>
                <c:pt idx="11162">
                  <c:v>#N/A</c:v>
                </c:pt>
                <c:pt idx="11163">
                  <c:v>#N/A</c:v>
                </c:pt>
                <c:pt idx="11164">
                  <c:v>#N/A</c:v>
                </c:pt>
                <c:pt idx="11165">
                  <c:v>#N/A</c:v>
                </c:pt>
                <c:pt idx="11166">
                  <c:v>#N/A</c:v>
                </c:pt>
                <c:pt idx="11167">
                  <c:v>#N/A</c:v>
                </c:pt>
                <c:pt idx="11168">
                  <c:v>#N/A</c:v>
                </c:pt>
                <c:pt idx="11169">
                  <c:v>#N/A</c:v>
                </c:pt>
                <c:pt idx="11170">
                  <c:v>#N/A</c:v>
                </c:pt>
                <c:pt idx="11171">
                  <c:v>#N/A</c:v>
                </c:pt>
                <c:pt idx="11172">
                  <c:v>#N/A</c:v>
                </c:pt>
                <c:pt idx="11173">
                  <c:v>#N/A</c:v>
                </c:pt>
                <c:pt idx="11174">
                  <c:v>#N/A</c:v>
                </c:pt>
                <c:pt idx="11175">
                  <c:v>#N/A</c:v>
                </c:pt>
                <c:pt idx="11176">
                  <c:v>#N/A</c:v>
                </c:pt>
                <c:pt idx="11177">
                  <c:v>#N/A</c:v>
                </c:pt>
                <c:pt idx="11178">
                  <c:v>#N/A</c:v>
                </c:pt>
                <c:pt idx="11179">
                  <c:v>#N/A</c:v>
                </c:pt>
                <c:pt idx="11180">
                  <c:v>#N/A</c:v>
                </c:pt>
                <c:pt idx="11181">
                  <c:v>#N/A</c:v>
                </c:pt>
                <c:pt idx="11182">
                  <c:v>#N/A</c:v>
                </c:pt>
                <c:pt idx="11183">
                  <c:v>#N/A</c:v>
                </c:pt>
                <c:pt idx="11184">
                  <c:v>#N/A</c:v>
                </c:pt>
                <c:pt idx="11185">
                  <c:v>#N/A</c:v>
                </c:pt>
                <c:pt idx="11186">
                  <c:v>#N/A</c:v>
                </c:pt>
                <c:pt idx="11187">
                  <c:v>#N/A</c:v>
                </c:pt>
                <c:pt idx="11188">
                  <c:v>#N/A</c:v>
                </c:pt>
                <c:pt idx="11189">
                  <c:v>#N/A</c:v>
                </c:pt>
                <c:pt idx="11190">
                  <c:v>#N/A</c:v>
                </c:pt>
                <c:pt idx="11191">
                  <c:v>#N/A</c:v>
                </c:pt>
                <c:pt idx="11192">
                  <c:v>#N/A</c:v>
                </c:pt>
                <c:pt idx="11193">
                  <c:v>#N/A</c:v>
                </c:pt>
                <c:pt idx="11194">
                  <c:v>#N/A</c:v>
                </c:pt>
                <c:pt idx="11195">
                  <c:v>#N/A</c:v>
                </c:pt>
                <c:pt idx="11196">
                  <c:v>#N/A</c:v>
                </c:pt>
                <c:pt idx="11197">
                  <c:v>#N/A</c:v>
                </c:pt>
                <c:pt idx="11198">
                  <c:v>#N/A</c:v>
                </c:pt>
                <c:pt idx="11199">
                  <c:v>#N/A</c:v>
                </c:pt>
                <c:pt idx="11200">
                  <c:v>#N/A</c:v>
                </c:pt>
                <c:pt idx="11201">
                  <c:v>#N/A</c:v>
                </c:pt>
                <c:pt idx="11202">
                  <c:v>#N/A</c:v>
                </c:pt>
                <c:pt idx="11203">
                  <c:v>#N/A</c:v>
                </c:pt>
                <c:pt idx="11204">
                  <c:v>#N/A</c:v>
                </c:pt>
                <c:pt idx="11205">
                  <c:v>#N/A</c:v>
                </c:pt>
                <c:pt idx="11206">
                  <c:v>#N/A</c:v>
                </c:pt>
                <c:pt idx="11207">
                  <c:v>#N/A</c:v>
                </c:pt>
                <c:pt idx="11208">
                  <c:v>#N/A</c:v>
                </c:pt>
                <c:pt idx="11209">
                  <c:v>#N/A</c:v>
                </c:pt>
                <c:pt idx="11210">
                  <c:v>#N/A</c:v>
                </c:pt>
                <c:pt idx="11211">
                  <c:v>#N/A</c:v>
                </c:pt>
                <c:pt idx="11212">
                  <c:v>#N/A</c:v>
                </c:pt>
                <c:pt idx="11213">
                  <c:v>#N/A</c:v>
                </c:pt>
                <c:pt idx="11214">
                  <c:v>#N/A</c:v>
                </c:pt>
                <c:pt idx="11215">
                  <c:v>#N/A</c:v>
                </c:pt>
                <c:pt idx="11216">
                  <c:v>#N/A</c:v>
                </c:pt>
                <c:pt idx="11217">
                  <c:v>#N/A</c:v>
                </c:pt>
                <c:pt idx="11218">
                  <c:v>#N/A</c:v>
                </c:pt>
                <c:pt idx="11219">
                  <c:v>#N/A</c:v>
                </c:pt>
                <c:pt idx="11220">
                  <c:v>#N/A</c:v>
                </c:pt>
                <c:pt idx="11221">
                  <c:v>#N/A</c:v>
                </c:pt>
                <c:pt idx="11222">
                  <c:v>#N/A</c:v>
                </c:pt>
                <c:pt idx="11223">
                  <c:v>#N/A</c:v>
                </c:pt>
                <c:pt idx="11224">
                  <c:v>#N/A</c:v>
                </c:pt>
                <c:pt idx="11225">
                  <c:v>#N/A</c:v>
                </c:pt>
                <c:pt idx="11226">
                  <c:v>#N/A</c:v>
                </c:pt>
                <c:pt idx="11227">
                  <c:v>#N/A</c:v>
                </c:pt>
                <c:pt idx="11228">
                  <c:v>#N/A</c:v>
                </c:pt>
                <c:pt idx="11229">
                  <c:v>#N/A</c:v>
                </c:pt>
                <c:pt idx="11230">
                  <c:v>#N/A</c:v>
                </c:pt>
                <c:pt idx="11231">
                  <c:v>#N/A</c:v>
                </c:pt>
                <c:pt idx="11232">
                  <c:v>#N/A</c:v>
                </c:pt>
                <c:pt idx="11233">
                  <c:v>#N/A</c:v>
                </c:pt>
                <c:pt idx="11234">
                  <c:v>#N/A</c:v>
                </c:pt>
                <c:pt idx="11235">
                  <c:v>#N/A</c:v>
                </c:pt>
                <c:pt idx="11236">
                  <c:v>#N/A</c:v>
                </c:pt>
                <c:pt idx="11237">
                  <c:v>#N/A</c:v>
                </c:pt>
                <c:pt idx="11238">
                  <c:v>#N/A</c:v>
                </c:pt>
                <c:pt idx="11239">
                  <c:v>#N/A</c:v>
                </c:pt>
                <c:pt idx="11240">
                  <c:v>#N/A</c:v>
                </c:pt>
                <c:pt idx="11241">
                  <c:v>#N/A</c:v>
                </c:pt>
                <c:pt idx="11242">
                  <c:v>#N/A</c:v>
                </c:pt>
                <c:pt idx="11243">
                  <c:v>#N/A</c:v>
                </c:pt>
                <c:pt idx="11244">
                  <c:v>#N/A</c:v>
                </c:pt>
                <c:pt idx="11245">
                  <c:v>#N/A</c:v>
                </c:pt>
                <c:pt idx="11246">
                  <c:v>#N/A</c:v>
                </c:pt>
                <c:pt idx="11247">
                  <c:v>#N/A</c:v>
                </c:pt>
                <c:pt idx="11248">
                  <c:v>#N/A</c:v>
                </c:pt>
                <c:pt idx="11249">
                  <c:v>#N/A</c:v>
                </c:pt>
                <c:pt idx="11250">
                  <c:v>#N/A</c:v>
                </c:pt>
                <c:pt idx="11251">
                  <c:v>#N/A</c:v>
                </c:pt>
                <c:pt idx="11252">
                  <c:v>#N/A</c:v>
                </c:pt>
                <c:pt idx="11253">
                  <c:v>#N/A</c:v>
                </c:pt>
                <c:pt idx="11254">
                  <c:v>#N/A</c:v>
                </c:pt>
                <c:pt idx="11255">
                  <c:v>#N/A</c:v>
                </c:pt>
                <c:pt idx="11256">
                  <c:v>#N/A</c:v>
                </c:pt>
                <c:pt idx="11257">
                  <c:v>#N/A</c:v>
                </c:pt>
                <c:pt idx="11258">
                  <c:v>#N/A</c:v>
                </c:pt>
                <c:pt idx="11259">
                  <c:v>#N/A</c:v>
                </c:pt>
                <c:pt idx="11260">
                  <c:v>#N/A</c:v>
                </c:pt>
                <c:pt idx="11261">
                  <c:v>#N/A</c:v>
                </c:pt>
                <c:pt idx="11262">
                  <c:v>#N/A</c:v>
                </c:pt>
                <c:pt idx="11263">
                  <c:v>#N/A</c:v>
                </c:pt>
                <c:pt idx="11264">
                  <c:v>#N/A</c:v>
                </c:pt>
                <c:pt idx="11265">
                  <c:v>#N/A</c:v>
                </c:pt>
                <c:pt idx="11266">
                  <c:v>#N/A</c:v>
                </c:pt>
                <c:pt idx="11267">
                  <c:v>#N/A</c:v>
                </c:pt>
                <c:pt idx="11268">
                  <c:v>#N/A</c:v>
                </c:pt>
                <c:pt idx="11269">
                  <c:v>#N/A</c:v>
                </c:pt>
                <c:pt idx="11270">
                  <c:v>#N/A</c:v>
                </c:pt>
                <c:pt idx="11271">
                  <c:v>#N/A</c:v>
                </c:pt>
                <c:pt idx="11272">
                  <c:v>#N/A</c:v>
                </c:pt>
                <c:pt idx="11273">
                  <c:v>#N/A</c:v>
                </c:pt>
                <c:pt idx="11274">
                  <c:v>#N/A</c:v>
                </c:pt>
                <c:pt idx="11275">
                  <c:v>#N/A</c:v>
                </c:pt>
                <c:pt idx="11276">
                  <c:v>#N/A</c:v>
                </c:pt>
                <c:pt idx="11277">
                  <c:v>#N/A</c:v>
                </c:pt>
                <c:pt idx="11278">
                  <c:v>#N/A</c:v>
                </c:pt>
                <c:pt idx="11279">
                  <c:v>#N/A</c:v>
                </c:pt>
                <c:pt idx="11280">
                  <c:v>#N/A</c:v>
                </c:pt>
                <c:pt idx="11281">
                  <c:v>#N/A</c:v>
                </c:pt>
                <c:pt idx="11282">
                  <c:v>#N/A</c:v>
                </c:pt>
                <c:pt idx="11283">
                  <c:v>#N/A</c:v>
                </c:pt>
                <c:pt idx="11284">
                  <c:v>#N/A</c:v>
                </c:pt>
                <c:pt idx="11285">
                  <c:v>#N/A</c:v>
                </c:pt>
                <c:pt idx="11286">
                  <c:v>#N/A</c:v>
                </c:pt>
                <c:pt idx="11287">
                  <c:v>#N/A</c:v>
                </c:pt>
                <c:pt idx="11288">
                  <c:v>#N/A</c:v>
                </c:pt>
                <c:pt idx="11289">
                  <c:v>#N/A</c:v>
                </c:pt>
                <c:pt idx="11290">
                  <c:v>#N/A</c:v>
                </c:pt>
                <c:pt idx="11291">
                  <c:v>#N/A</c:v>
                </c:pt>
                <c:pt idx="11292">
                  <c:v>#N/A</c:v>
                </c:pt>
                <c:pt idx="11293">
                  <c:v>#N/A</c:v>
                </c:pt>
                <c:pt idx="11294">
                  <c:v>#N/A</c:v>
                </c:pt>
                <c:pt idx="11295">
                  <c:v>#N/A</c:v>
                </c:pt>
                <c:pt idx="11296">
                  <c:v>#N/A</c:v>
                </c:pt>
                <c:pt idx="11297">
                  <c:v>#N/A</c:v>
                </c:pt>
                <c:pt idx="11298">
                  <c:v>#N/A</c:v>
                </c:pt>
                <c:pt idx="11299">
                  <c:v>#N/A</c:v>
                </c:pt>
                <c:pt idx="11300">
                  <c:v>#N/A</c:v>
                </c:pt>
                <c:pt idx="11301">
                  <c:v>#N/A</c:v>
                </c:pt>
                <c:pt idx="11302">
                  <c:v>#N/A</c:v>
                </c:pt>
                <c:pt idx="11303">
                  <c:v>#N/A</c:v>
                </c:pt>
                <c:pt idx="11304">
                  <c:v>#N/A</c:v>
                </c:pt>
                <c:pt idx="11305">
                  <c:v>#N/A</c:v>
                </c:pt>
                <c:pt idx="11306">
                  <c:v>#N/A</c:v>
                </c:pt>
                <c:pt idx="11307">
                  <c:v>#N/A</c:v>
                </c:pt>
                <c:pt idx="11308">
                  <c:v>#N/A</c:v>
                </c:pt>
                <c:pt idx="11309">
                  <c:v>#N/A</c:v>
                </c:pt>
                <c:pt idx="11310">
                  <c:v>#N/A</c:v>
                </c:pt>
                <c:pt idx="11311">
                  <c:v>#N/A</c:v>
                </c:pt>
                <c:pt idx="11312">
                  <c:v>#N/A</c:v>
                </c:pt>
                <c:pt idx="11313">
                  <c:v>#N/A</c:v>
                </c:pt>
                <c:pt idx="11314">
                  <c:v>#N/A</c:v>
                </c:pt>
                <c:pt idx="11315">
                  <c:v>#N/A</c:v>
                </c:pt>
                <c:pt idx="11316">
                  <c:v>#N/A</c:v>
                </c:pt>
                <c:pt idx="11317">
                  <c:v>#N/A</c:v>
                </c:pt>
                <c:pt idx="11318">
                  <c:v>#N/A</c:v>
                </c:pt>
                <c:pt idx="11319">
                  <c:v>#N/A</c:v>
                </c:pt>
                <c:pt idx="11320">
                  <c:v>#N/A</c:v>
                </c:pt>
                <c:pt idx="11321">
                  <c:v>#N/A</c:v>
                </c:pt>
                <c:pt idx="11322">
                  <c:v>#N/A</c:v>
                </c:pt>
                <c:pt idx="11323">
                  <c:v>#N/A</c:v>
                </c:pt>
                <c:pt idx="11324">
                  <c:v>#N/A</c:v>
                </c:pt>
                <c:pt idx="11325">
                  <c:v>#N/A</c:v>
                </c:pt>
                <c:pt idx="11326">
                  <c:v>#N/A</c:v>
                </c:pt>
                <c:pt idx="11327">
                  <c:v>#N/A</c:v>
                </c:pt>
                <c:pt idx="11328">
                  <c:v>#N/A</c:v>
                </c:pt>
                <c:pt idx="11329">
                  <c:v>#N/A</c:v>
                </c:pt>
                <c:pt idx="11330">
                  <c:v>#N/A</c:v>
                </c:pt>
                <c:pt idx="11331">
                  <c:v>#N/A</c:v>
                </c:pt>
                <c:pt idx="11332">
                  <c:v>#N/A</c:v>
                </c:pt>
                <c:pt idx="11333">
                  <c:v>#N/A</c:v>
                </c:pt>
                <c:pt idx="11334">
                  <c:v>#N/A</c:v>
                </c:pt>
                <c:pt idx="11335">
                  <c:v>#N/A</c:v>
                </c:pt>
                <c:pt idx="11336">
                  <c:v>#N/A</c:v>
                </c:pt>
                <c:pt idx="11337">
                  <c:v>#N/A</c:v>
                </c:pt>
                <c:pt idx="11338">
                  <c:v>#N/A</c:v>
                </c:pt>
                <c:pt idx="11339">
                  <c:v>#N/A</c:v>
                </c:pt>
                <c:pt idx="11340">
                  <c:v>#N/A</c:v>
                </c:pt>
                <c:pt idx="11341">
                  <c:v>#N/A</c:v>
                </c:pt>
                <c:pt idx="11342">
                  <c:v>#N/A</c:v>
                </c:pt>
                <c:pt idx="11343">
                  <c:v>#N/A</c:v>
                </c:pt>
                <c:pt idx="11344">
                  <c:v>#N/A</c:v>
                </c:pt>
                <c:pt idx="11345">
                  <c:v>#N/A</c:v>
                </c:pt>
                <c:pt idx="11346">
                  <c:v>#N/A</c:v>
                </c:pt>
                <c:pt idx="11347">
                  <c:v>#N/A</c:v>
                </c:pt>
                <c:pt idx="11348">
                  <c:v>#N/A</c:v>
                </c:pt>
                <c:pt idx="11349">
                  <c:v>#N/A</c:v>
                </c:pt>
                <c:pt idx="11350">
                  <c:v>#N/A</c:v>
                </c:pt>
                <c:pt idx="11351">
                  <c:v>#N/A</c:v>
                </c:pt>
                <c:pt idx="11352">
                  <c:v>#N/A</c:v>
                </c:pt>
                <c:pt idx="11353">
                  <c:v>#N/A</c:v>
                </c:pt>
                <c:pt idx="11354">
                  <c:v>#N/A</c:v>
                </c:pt>
                <c:pt idx="11355">
                  <c:v>#N/A</c:v>
                </c:pt>
                <c:pt idx="11356">
                  <c:v>#N/A</c:v>
                </c:pt>
                <c:pt idx="11357">
                  <c:v>#N/A</c:v>
                </c:pt>
                <c:pt idx="11358">
                  <c:v>#N/A</c:v>
                </c:pt>
                <c:pt idx="11359">
                  <c:v>#N/A</c:v>
                </c:pt>
                <c:pt idx="11360">
                  <c:v>#N/A</c:v>
                </c:pt>
                <c:pt idx="11361">
                  <c:v>#N/A</c:v>
                </c:pt>
                <c:pt idx="11362">
                  <c:v>#N/A</c:v>
                </c:pt>
                <c:pt idx="11363">
                  <c:v>#N/A</c:v>
                </c:pt>
                <c:pt idx="11364">
                  <c:v>#N/A</c:v>
                </c:pt>
                <c:pt idx="11365">
                  <c:v>#N/A</c:v>
                </c:pt>
                <c:pt idx="11366">
                  <c:v>#N/A</c:v>
                </c:pt>
                <c:pt idx="11367">
                  <c:v>#N/A</c:v>
                </c:pt>
                <c:pt idx="11368">
                  <c:v>#N/A</c:v>
                </c:pt>
                <c:pt idx="11369">
                  <c:v>#N/A</c:v>
                </c:pt>
                <c:pt idx="11370">
                  <c:v>#N/A</c:v>
                </c:pt>
                <c:pt idx="11371">
                  <c:v>#N/A</c:v>
                </c:pt>
                <c:pt idx="11372">
                  <c:v>#N/A</c:v>
                </c:pt>
                <c:pt idx="11373">
                  <c:v>#N/A</c:v>
                </c:pt>
                <c:pt idx="11374">
                  <c:v>#N/A</c:v>
                </c:pt>
                <c:pt idx="11375">
                  <c:v>#N/A</c:v>
                </c:pt>
                <c:pt idx="11376">
                  <c:v>#N/A</c:v>
                </c:pt>
                <c:pt idx="11377">
                  <c:v>#N/A</c:v>
                </c:pt>
                <c:pt idx="11378">
                  <c:v>#N/A</c:v>
                </c:pt>
                <c:pt idx="11379">
                  <c:v>#N/A</c:v>
                </c:pt>
                <c:pt idx="11380">
                  <c:v>#N/A</c:v>
                </c:pt>
                <c:pt idx="11381">
                  <c:v>#N/A</c:v>
                </c:pt>
                <c:pt idx="11382">
                  <c:v>#N/A</c:v>
                </c:pt>
                <c:pt idx="11383">
                  <c:v>#N/A</c:v>
                </c:pt>
                <c:pt idx="11384">
                  <c:v>#N/A</c:v>
                </c:pt>
                <c:pt idx="11385">
                  <c:v>#N/A</c:v>
                </c:pt>
                <c:pt idx="11386">
                  <c:v>#N/A</c:v>
                </c:pt>
                <c:pt idx="11387">
                  <c:v>#N/A</c:v>
                </c:pt>
                <c:pt idx="11388">
                  <c:v>#N/A</c:v>
                </c:pt>
                <c:pt idx="11389">
                  <c:v>#N/A</c:v>
                </c:pt>
                <c:pt idx="11390">
                  <c:v>#N/A</c:v>
                </c:pt>
                <c:pt idx="11391">
                  <c:v>#N/A</c:v>
                </c:pt>
                <c:pt idx="11392">
                  <c:v>#N/A</c:v>
                </c:pt>
                <c:pt idx="11393">
                  <c:v>#N/A</c:v>
                </c:pt>
                <c:pt idx="11394">
                  <c:v>#N/A</c:v>
                </c:pt>
                <c:pt idx="11395">
                  <c:v>#N/A</c:v>
                </c:pt>
                <c:pt idx="11396">
                  <c:v>#N/A</c:v>
                </c:pt>
                <c:pt idx="11397">
                  <c:v>#N/A</c:v>
                </c:pt>
                <c:pt idx="11398">
                  <c:v>#N/A</c:v>
                </c:pt>
                <c:pt idx="11399">
                  <c:v>#N/A</c:v>
                </c:pt>
                <c:pt idx="11400">
                  <c:v>#N/A</c:v>
                </c:pt>
                <c:pt idx="11401">
                  <c:v>#N/A</c:v>
                </c:pt>
                <c:pt idx="11402">
                  <c:v>#N/A</c:v>
                </c:pt>
                <c:pt idx="11403">
                  <c:v>#N/A</c:v>
                </c:pt>
                <c:pt idx="11404">
                  <c:v>#N/A</c:v>
                </c:pt>
                <c:pt idx="11405">
                  <c:v>#N/A</c:v>
                </c:pt>
                <c:pt idx="11406">
                  <c:v>#N/A</c:v>
                </c:pt>
                <c:pt idx="11407">
                  <c:v>#N/A</c:v>
                </c:pt>
                <c:pt idx="11408">
                  <c:v>#N/A</c:v>
                </c:pt>
                <c:pt idx="11409">
                  <c:v>#N/A</c:v>
                </c:pt>
                <c:pt idx="11410">
                  <c:v>#N/A</c:v>
                </c:pt>
                <c:pt idx="11411">
                  <c:v>#N/A</c:v>
                </c:pt>
                <c:pt idx="11412">
                  <c:v>#N/A</c:v>
                </c:pt>
                <c:pt idx="11413">
                  <c:v>#N/A</c:v>
                </c:pt>
                <c:pt idx="11414">
                  <c:v>#N/A</c:v>
                </c:pt>
                <c:pt idx="11415">
                  <c:v>#N/A</c:v>
                </c:pt>
                <c:pt idx="11416">
                  <c:v>#N/A</c:v>
                </c:pt>
                <c:pt idx="11417">
                  <c:v>#N/A</c:v>
                </c:pt>
                <c:pt idx="11418">
                  <c:v>#N/A</c:v>
                </c:pt>
                <c:pt idx="11419">
                  <c:v>#N/A</c:v>
                </c:pt>
                <c:pt idx="11420">
                  <c:v>#N/A</c:v>
                </c:pt>
                <c:pt idx="11421">
                  <c:v>#N/A</c:v>
                </c:pt>
                <c:pt idx="11422">
                  <c:v>#N/A</c:v>
                </c:pt>
                <c:pt idx="11423">
                  <c:v>#N/A</c:v>
                </c:pt>
                <c:pt idx="11424">
                  <c:v>#N/A</c:v>
                </c:pt>
                <c:pt idx="11425">
                  <c:v>#N/A</c:v>
                </c:pt>
                <c:pt idx="11426">
                  <c:v>#N/A</c:v>
                </c:pt>
                <c:pt idx="11427">
                  <c:v>#N/A</c:v>
                </c:pt>
                <c:pt idx="11428">
                  <c:v>#N/A</c:v>
                </c:pt>
                <c:pt idx="11429">
                  <c:v>#N/A</c:v>
                </c:pt>
                <c:pt idx="11430">
                  <c:v>#N/A</c:v>
                </c:pt>
                <c:pt idx="11431">
                  <c:v>#N/A</c:v>
                </c:pt>
                <c:pt idx="11432">
                  <c:v>#N/A</c:v>
                </c:pt>
                <c:pt idx="11433">
                  <c:v>#N/A</c:v>
                </c:pt>
                <c:pt idx="11434">
                  <c:v>#N/A</c:v>
                </c:pt>
                <c:pt idx="11435">
                  <c:v>#N/A</c:v>
                </c:pt>
                <c:pt idx="11436">
                  <c:v>#N/A</c:v>
                </c:pt>
                <c:pt idx="11437">
                  <c:v>#N/A</c:v>
                </c:pt>
                <c:pt idx="11438">
                  <c:v>#N/A</c:v>
                </c:pt>
                <c:pt idx="11439">
                  <c:v>#N/A</c:v>
                </c:pt>
                <c:pt idx="11440">
                  <c:v>#N/A</c:v>
                </c:pt>
                <c:pt idx="11441">
                  <c:v>#N/A</c:v>
                </c:pt>
                <c:pt idx="11442">
                  <c:v>#N/A</c:v>
                </c:pt>
                <c:pt idx="11443">
                  <c:v>#N/A</c:v>
                </c:pt>
                <c:pt idx="11444">
                  <c:v>#N/A</c:v>
                </c:pt>
                <c:pt idx="11445">
                  <c:v>#N/A</c:v>
                </c:pt>
                <c:pt idx="11446">
                  <c:v>#N/A</c:v>
                </c:pt>
                <c:pt idx="11447">
                  <c:v>#N/A</c:v>
                </c:pt>
                <c:pt idx="11448">
                  <c:v>#N/A</c:v>
                </c:pt>
                <c:pt idx="11449">
                  <c:v>#N/A</c:v>
                </c:pt>
                <c:pt idx="11450">
                  <c:v>#N/A</c:v>
                </c:pt>
                <c:pt idx="11451">
                  <c:v>#N/A</c:v>
                </c:pt>
                <c:pt idx="11452">
                  <c:v>#N/A</c:v>
                </c:pt>
                <c:pt idx="11453">
                  <c:v>#N/A</c:v>
                </c:pt>
                <c:pt idx="11454">
                  <c:v>#N/A</c:v>
                </c:pt>
                <c:pt idx="11455">
                  <c:v>#N/A</c:v>
                </c:pt>
                <c:pt idx="11456">
                  <c:v>#N/A</c:v>
                </c:pt>
                <c:pt idx="11457">
                  <c:v>#N/A</c:v>
                </c:pt>
                <c:pt idx="11458">
                  <c:v>#N/A</c:v>
                </c:pt>
                <c:pt idx="11459">
                  <c:v>#N/A</c:v>
                </c:pt>
                <c:pt idx="11460">
                  <c:v>#N/A</c:v>
                </c:pt>
                <c:pt idx="11461">
                  <c:v>#N/A</c:v>
                </c:pt>
                <c:pt idx="11462">
                  <c:v>#N/A</c:v>
                </c:pt>
                <c:pt idx="11463">
                  <c:v>#N/A</c:v>
                </c:pt>
                <c:pt idx="11464">
                  <c:v>#N/A</c:v>
                </c:pt>
                <c:pt idx="11465">
                  <c:v>#N/A</c:v>
                </c:pt>
                <c:pt idx="11466">
                  <c:v>#N/A</c:v>
                </c:pt>
                <c:pt idx="11467">
                  <c:v>#N/A</c:v>
                </c:pt>
                <c:pt idx="11468">
                  <c:v>#N/A</c:v>
                </c:pt>
                <c:pt idx="11469">
                  <c:v>#N/A</c:v>
                </c:pt>
                <c:pt idx="11470">
                  <c:v>#N/A</c:v>
                </c:pt>
                <c:pt idx="11471">
                  <c:v>#N/A</c:v>
                </c:pt>
                <c:pt idx="11472">
                  <c:v>#N/A</c:v>
                </c:pt>
                <c:pt idx="11473">
                  <c:v>#N/A</c:v>
                </c:pt>
                <c:pt idx="11474">
                  <c:v>#N/A</c:v>
                </c:pt>
                <c:pt idx="11475">
                  <c:v>#N/A</c:v>
                </c:pt>
                <c:pt idx="11476">
                  <c:v>#N/A</c:v>
                </c:pt>
                <c:pt idx="11477">
                  <c:v>#N/A</c:v>
                </c:pt>
                <c:pt idx="11478">
                  <c:v>#N/A</c:v>
                </c:pt>
                <c:pt idx="11479">
                  <c:v>#N/A</c:v>
                </c:pt>
                <c:pt idx="11480">
                  <c:v>#N/A</c:v>
                </c:pt>
                <c:pt idx="11481">
                  <c:v>#N/A</c:v>
                </c:pt>
                <c:pt idx="11482">
                  <c:v>#N/A</c:v>
                </c:pt>
                <c:pt idx="11483">
                  <c:v>#N/A</c:v>
                </c:pt>
                <c:pt idx="11484">
                  <c:v>#N/A</c:v>
                </c:pt>
                <c:pt idx="11485">
                  <c:v>#N/A</c:v>
                </c:pt>
                <c:pt idx="11486">
                  <c:v>#N/A</c:v>
                </c:pt>
                <c:pt idx="11487">
                  <c:v>#N/A</c:v>
                </c:pt>
                <c:pt idx="11488">
                  <c:v>#N/A</c:v>
                </c:pt>
                <c:pt idx="11489">
                  <c:v>#N/A</c:v>
                </c:pt>
                <c:pt idx="11490">
                  <c:v>#N/A</c:v>
                </c:pt>
                <c:pt idx="11491">
                  <c:v>#N/A</c:v>
                </c:pt>
                <c:pt idx="11492">
                  <c:v>#N/A</c:v>
                </c:pt>
                <c:pt idx="11493">
                  <c:v>#N/A</c:v>
                </c:pt>
                <c:pt idx="11494">
                  <c:v>#N/A</c:v>
                </c:pt>
                <c:pt idx="11495">
                  <c:v>#N/A</c:v>
                </c:pt>
                <c:pt idx="11496">
                  <c:v>#N/A</c:v>
                </c:pt>
                <c:pt idx="11497">
                  <c:v>#N/A</c:v>
                </c:pt>
                <c:pt idx="11498">
                  <c:v>#N/A</c:v>
                </c:pt>
                <c:pt idx="11499">
                  <c:v>#N/A</c:v>
                </c:pt>
                <c:pt idx="11500">
                  <c:v>#N/A</c:v>
                </c:pt>
                <c:pt idx="11501">
                  <c:v>#N/A</c:v>
                </c:pt>
                <c:pt idx="11502">
                  <c:v>#N/A</c:v>
                </c:pt>
                <c:pt idx="11503">
                  <c:v>#N/A</c:v>
                </c:pt>
                <c:pt idx="11504">
                  <c:v>#N/A</c:v>
                </c:pt>
                <c:pt idx="11505">
                  <c:v>#N/A</c:v>
                </c:pt>
                <c:pt idx="11506">
                  <c:v>#N/A</c:v>
                </c:pt>
                <c:pt idx="11507">
                  <c:v>#N/A</c:v>
                </c:pt>
                <c:pt idx="11508">
                  <c:v>#N/A</c:v>
                </c:pt>
                <c:pt idx="11509">
                  <c:v>#N/A</c:v>
                </c:pt>
                <c:pt idx="11510">
                  <c:v>#N/A</c:v>
                </c:pt>
                <c:pt idx="11511">
                  <c:v>#N/A</c:v>
                </c:pt>
                <c:pt idx="11512">
                  <c:v>#N/A</c:v>
                </c:pt>
                <c:pt idx="11513">
                  <c:v>#N/A</c:v>
                </c:pt>
                <c:pt idx="11514">
                  <c:v>#N/A</c:v>
                </c:pt>
                <c:pt idx="11515">
                  <c:v>#N/A</c:v>
                </c:pt>
                <c:pt idx="11516">
                  <c:v>#N/A</c:v>
                </c:pt>
                <c:pt idx="11517">
                  <c:v>#N/A</c:v>
                </c:pt>
                <c:pt idx="11518">
                  <c:v>#N/A</c:v>
                </c:pt>
                <c:pt idx="11519">
                  <c:v>#N/A</c:v>
                </c:pt>
                <c:pt idx="11520">
                  <c:v>#N/A</c:v>
                </c:pt>
                <c:pt idx="11521">
                  <c:v>#N/A</c:v>
                </c:pt>
                <c:pt idx="11522">
                  <c:v>#N/A</c:v>
                </c:pt>
                <c:pt idx="11523">
                  <c:v>#N/A</c:v>
                </c:pt>
                <c:pt idx="11524">
                  <c:v>#N/A</c:v>
                </c:pt>
                <c:pt idx="11525">
                  <c:v>#N/A</c:v>
                </c:pt>
                <c:pt idx="11526">
                  <c:v>#N/A</c:v>
                </c:pt>
                <c:pt idx="11527">
                  <c:v>#N/A</c:v>
                </c:pt>
                <c:pt idx="11528">
                  <c:v>#N/A</c:v>
                </c:pt>
                <c:pt idx="11529">
                  <c:v>#N/A</c:v>
                </c:pt>
                <c:pt idx="11530">
                  <c:v>#N/A</c:v>
                </c:pt>
                <c:pt idx="11531">
                  <c:v>#N/A</c:v>
                </c:pt>
                <c:pt idx="11532">
                  <c:v>#N/A</c:v>
                </c:pt>
                <c:pt idx="11533">
                  <c:v>#N/A</c:v>
                </c:pt>
                <c:pt idx="11534">
                  <c:v>#N/A</c:v>
                </c:pt>
                <c:pt idx="11535">
                  <c:v>#N/A</c:v>
                </c:pt>
                <c:pt idx="11536">
                  <c:v>#N/A</c:v>
                </c:pt>
                <c:pt idx="11537">
                  <c:v>#N/A</c:v>
                </c:pt>
                <c:pt idx="11538">
                  <c:v>#N/A</c:v>
                </c:pt>
                <c:pt idx="11539">
                  <c:v>#N/A</c:v>
                </c:pt>
                <c:pt idx="11540">
                  <c:v>#N/A</c:v>
                </c:pt>
                <c:pt idx="11541">
                  <c:v>#N/A</c:v>
                </c:pt>
                <c:pt idx="11542">
                  <c:v>#N/A</c:v>
                </c:pt>
                <c:pt idx="11543">
                  <c:v>#N/A</c:v>
                </c:pt>
                <c:pt idx="11544">
                  <c:v>#N/A</c:v>
                </c:pt>
                <c:pt idx="11545">
                  <c:v>#N/A</c:v>
                </c:pt>
                <c:pt idx="11546">
                  <c:v>#N/A</c:v>
                </c:pt>
                <c:pt idx="11547">
                  <c:v>#N/A</c:v>
                </c:pt>
                <c:pt idx="11548">
                  <c:v>#N/A</c:v>
                </c:pt>
                <c:pt idx="11549">
                  <c:v>#N/A</c:v>
                </c:pt>
                <c:pt idx="11550">
                  <c:v>#N/A</c:v>
                </c:pt>
                <c:pt idx="11551">
                  <c:v>#N/A</c:v>
                </c:pt>
                <c:pt idx="11552">
                  <c:v>#N/A</c:v>
                </c:pt>
                <c:pt idx="11553">
                  <c:v>#N/A</c:v>
                </c:pt>
                <c:pt idx="11554">
                  <c:v>#N/A</c:v>
                </c:pt>
                <c:pt idx="11555">
                  <c:v>#N/A</c:v>
                </c:pt>
                <c:pt idx="11556">
                  <c:v>#N/A</c:v>
                </c:pt>
                <c:pt idx="11557">
                  <c:v>#N/A</c:v>
                </c:pt>
                <c:pt idx="11558">
                  <c:v>#N/A</c:v>
                </c:pt>
                <c:pt idx="11559">
                  <c:v>#N/A</c:v>
                </c:pt>
                <c:pt idx="11560">
                  <c:v>#N/A</c:v>
                </c:pt>
                <c:pt idx="11561">
                  <c:v>#N/A</c:v>
                </c:pt>
                <c:pt idx="11562">
                  <c:v>#N/A</c:v>
                </c:pt>
                <c:pt idx="11563">
                  <c:v>#N/A</c:v>
                </c:pt>
                <c:pt idx="11564">
                  <c:v>#N/A</c:v>
                </c:pt>
                <c:pt idx="11565">
                  <c:v>#N/A</c:v>
                </c:pt>
                <c:pt idx="11566">
                  <c:v>#N/A</c:v>
                </c:pt>
                <c:pt idx="11567">
                  <c:v>#N/A</c:v>
                </c:pt>
                <c:pt idx="11568">
                  <c:v>#N/A</c:v>
                </c:pt>
                <c:pt idx="11569">
                  <c:v>#N/A</c:v>
                </c:pt>
                <c:pt idx="11570">
                  <c:v>#N/A</c:v>
                </c:pt>
                <c:pt idx="11571">
                  <c:v>#N/A</c:v>
                </c:pt>
                <c:pt idx="11572">
                  <c:v>#N/A</c:v>
                </c:pt>
                <c:pt idx="11573">
                  <c:v>#N/A</c:v>
                </c:pt>
                <c:pt idx="11574">
                  <c:v>#N/A</c:v>
                </c:pt>
                <c:pt idx="11575">
                  <c:v>#N/A</c:v>
                </c:pt>
                <c:pt idx="11576">
                  <c:v>#N/A</c:v>
                </c:pt>
                <c:pt idx="11577">
                  <c:v>#N/A</c:v>
                </c:pt>
                <c:pt idx="11578">
                  <c:v>#N/A</c:v>
                </c:pt>
                <c:pt idx="11579">
                  <c:v>#N/A</c:v>
                </c:pt>
                <c:pt idx="11580">
                  <c:v>#N/A</c:v>
                </c:pt>
                <c:pt idx="11581">
                  <c:v>#N/A</c:v>
                </c:pt>
                <c:pt idx="11582">
                  <c:v>#N/A</c:v>
                </c:pt>
                <c:pt idx="11583">
                  <c:v>#N/A</c:v>
                </c:pt>
                <c:pt idx="11584">
                  <c:v>#N/A</c:v>
                </c:pt>
                <c:pt idx="11585">
                  <c:v>#N/A</c:v>
                </c:pt>
                <c:pt idx="11586">
                  <c:v>#N/A</c:v>
                </c:pt>
                <c:pt idx="11587">
                  <c:v>#N/A</c:v>
                </c:pt>
                <c:pt idx="11588">
                  <c:v>#N/A</c:v>
                </c:pt>
                <c:pt idx="11589">
                  <c:v>#N/A</c:v>
                </c:pt>
                <c:pt idx="11590">
                  <c:v>#N/A</c:v>
                </c:pt>
                <c:pt idx="11591">
                  <c:v>#N/A</c:v>
                </c:pt>
                <c:pt idx="11592">
                  <c:v>#N/A</c:v>
                </c:pt>
                <c:pt idx="11593">
                  <c:v>#N/A</c:v>
                </c:pt>
                <c:pt idx="11594">
                  <c:v>#N/A</c:v>
                </c:pt>
                <c:pt idx="11595">
                  <c:v>#N/A</c:v>
                </c:pt>
                <c:pt idx="11596">
                  <c:v>#N/A</c:v>
                </c:pt>
                <c:pt idx="11597">
                  <c:v>#N/A</c:v>
                </c:pt>
                <c:pt idx="11598">
                  <c:v>#N/A</c:v>
                </c:pt>
                <c:pt idx="11599">
                  <c:v>#N/A</c:v>
                </c:pt>
                <c:pt idx="11600">
                  <c:v>#N/A</c:v>
                </c:pt>
                <c:pt idx="11601">
                  <c:v>#N/A</c:v>
                </c:pt>
                <c:pt idx="11602">
                  <c:v>#N/A</c:v>
                </c:pt>
                <c:pt idx="11603">
                  <c:v>#N/A</c:v>
                </c:pt>
                <c:pt idx="11604">
                  <c:v>#N/A</c:v>
                </c:pt>
                <c:pt idx="11605">
                  <c:v>#N/A</c:v>
                </c:pt>
                <c:pt idx="11606">
                  <c:v>#N/A</c:v>
                </c:pt>
                <c:pt idx="11607">
                  <c:v>#N/A</c:v>
                </c:pt>
                <c:pt idx="11608">
                  <c:v>#N/A</c:v>
                </c:pt>
                <c:pt idx="11609">
                  <c:v>#N/A</c:v>
                </c:pt>
                <c:pt idx="11610">
                  <c:v>#N/A</c:v>
                </c:pt>
                <c:pt idx="11611">
                  <c:v>#N/A</c:v>
                </c:pt>
                <c:pt idx="11612">
                  <c:v>#N/A</c:v>
                </c:pt>
                <c:pt idx="11613">
                  <c:v>#N/A</c:v>
                </c:pt>
                <c:pt idx="11614">
                  <c:v>#N/A</c:v>
                </c:pt>
                <c:pt idx="11615">
                  <c:v>#N/A</c:v>
                </c:pt>
                <c:pt idx="11616">
                  <c:v>#N/A</c:v>
                </c:pt>
                <c:pt idx="11617">
                  <c:v>#N/A</c:v>
                </c:pt>
                <c:pt idx="11618">
                  <c:v>#N/A</c:v>
                </c:pt>
                <c:pt idx="11619">
                  <c:v>#N/A</c:v>
                </c:pt>
                <c:pt idx="11620">
                  <c:v>#N/A</c:v>
                </c:pt>
                <c:pt idx="11621">
                  <c:v>#N/A</c:v>
                </c:pt>
                <c:pt idx="11622">
                  <c:v>#N/A</c:v>
                </c:pt>
                <c:pt idx="11623">
                  <c:v>#N/A</c:v>
                </c:pt>
                <c:pt idx="11624">
                  <c:v>#N/A</c:v>
                </c:pt>
                <c:pt idx="11625">
                  <c:v>#N/A</c:v>
                </c:pt>
                <c:pt idx="11626">
                  <c:v>#N/A</c:v>
                </c:pt>
                <c:pt idx="11627">
                  <c:v>#N/A</c:v>
                </c:pt>
                <c:pt idx="11628">
                  <c:v>#N/A</c:v>
                </c:pt>
                <c:pt idx="11629">
                  <c:v>#N/A</c:v>
                </c:pt>
                <c:pt idx="11630">
                  <c:v>#N/A</c:v>
                </c:pt>
                <c:pt idx="11631">
                  <c:v>#N/A</c:v>
                </c:pt>
                <c:pt idx="11632">
                  <c:v>#N/A</c:v>
                </c:pt>
                <c:pt idx="11633">
                  <c:v>#N/A</c:v>
                </c:pt>
                <c:pt idx="11634">
                  <c:v>#N/A</c:v>
                </c:pt>
                <c:pt idx="11635">
                  <c:v>#N/A</c:v>
                </c:pt>
                <c:pt idx="11636">
                  <c:v>#N/A</c:v>
                </c:pt>
                <c:pt idx="11637">
                  <c:v>#N/A</c:v>
                </c:pt>
                <c:pt idx="11638">
                  <c:v>#N/A</c:v>
                </c:pt>
                <c:pt idx="11639">
                  <c:v>#N/A</c:v>
                </c:pt>
                <c:pt idx="11640">
                  <c:v>#N/A</c:v>
                </c:pt>
                <c:pt idx="11641">
                  <c:v>#N/A</c:v>
                </c:pt>
                <c:pt idx="11642">
                  <c:v>#N/A</c:v>
                </c:pt>
                <c:pt idx="11643">
                  <c:v>#N/A</c:v>
                </c:pt>
                <c:pt idx="11644">
                  <c:v>#N/A</c:v>
                </c:pt>
                <c:pt idx="11645">
                  <c:v>#N/A</c:v>
                </c:pt>
                <c:pt idx="11646">
                  <c:v>#N/A</c:v>
                </c:pt>
                <c:pt idx="11647">
                  <c:v>#N/A</c:v>
                </c:pt>
                <c:pt idx="11648">
                  <c:v>#N/A</c:v>
                </c:pt>
                <c:pt idx="11649">
                  <c:v>#N/A</c:v>
                </c:pt>
                <c:pt idx="11650">
                  <c:v>#N/A</c:v>
                </c:pt>
                <c:pt idx="11651">
                  <c:v>#N/A</c:v>
                </c:pt>
                <c:pt idx="11652">
                  <c:v>#N/A</c:v>
                </c:pt>
                <c:pt idx="11653">
                  <c:v>#N/A</c:v>
                </c:pt>
                <c:pt idx="11654">
                  <c:v>#N/A</c:v>
                </c:pt>
                <c:pt idx="11655">
                  <c:v>#N/A</c:v>
                </c:pt>
                <c:pt idx="11656">
                  <c:v>#N/A</c:v>
                </c:pt>
                <c:pt idx="11657">
                  <c:v>#N/A</c:v>
                </c:pt>
                <c:pt idx="11658">
                  <c:v>#N/A</c:v>
                </c:pt>
                <c:pt idx="11659">
                  <c:v>#N/A</c:v>
                </c:pt>
                <c:pt idx="11660">
                  <c:v>#N/A</c:v>
                </c:pt>
                <c:pt idx="11661">
                  <c:v>#N/A</c:v>
                </c:pt>
                <c:pt idx="11662">
                  <c:v>#N/A</c:v>
                </c:pt>
                <c:pt idx="11663">
                  <c:v>#N/A</c:v>
                </c:pt>
                <c:pt idx="11664">
                  <c:v>#N/A</c:v>
                </c:pt>
                <c:pt idx="11665">
                  <c:v>#N/A</c:v>
                </c:pt>
                <c:pt idx="11666">
                  <c:v>#N/A</c:v>
                </c:pt>
                <c:pt idx="11667">
                  <c:v>#N/A</c:v>
                </c:pt>
                <c:pt idx="11668">
                  <c:v>#N/A</c:v>
                </c:pt>
                <c:pt idx="11669">
                  <c:v>#N/A</c:v>
                </c:pt>
                <c:pt idx="11670">
                  <c:v>#N/A</c:v>
                </c:pt>
                <c:pt idx="11671">
                  <c:v>#N/A</c:v>
                </c:pt>
                <c:pt idx="11672">
                  <c:v>#N/A</c:v>
                </c:pt>
                <c:pt idx="11673">
                  <c:v>#N/A</c:v>
                </c:pt>
                <c:pt idx="11674">
                  <c:v>#N/A</c:v>
                </c:pt>
                <c:pt idx="11675">
                  <c:v>#N/A</c:v>
                </c:pt>
                <c:pt idx="11676">
                  <c:v>#N/A</c:v>
                </c:pt>
                <c:pt idx="11677">
                  <c:v>#N/A</c:v>
                </c:pt>
                <c:pt idx="11678">
                  <c:v>#N/A</c:v>
                </c:pt>
                <c:pt idx="11679">
                  <c:v>#N/A</c:v>
                </c:pt>
                <c:pt idx="11680">
                  <c:v>#N/A</c:v>
                </c:pt>
                <c:pt idx="11681">
                  <c:v>#N/A</c:v>
                </c:pt>
                <c:pt idx="11682">
                  <c:v>#N/A</c:v>
                </c:pt>
                <c:pt idx="11683">
                  <c:v>#N/A</c:v>
                </c:pt>
                <c:pt idx="11684">
                  <c:v>#N/A</c:v>
                </c:pt>
                <c:pt idx="11685">
                  <c:v>#N/A</c:v>
                </c:pt>
                <c:pt idx="11686">
                  <c:v>#N/A</c:v>
                </c:pt>
                <c:pt idx="11687">
                  <c:v>#N/A</c:v>
                </c:pt>
              </c:numCache>
            </c:numRef>
          </c:val>
          <c:smooth val="0"/>
        </c:ser>
        <c:dLbls>
          <c:showLegendKey val="0"/>
          <c:showVal val="0"/>
          <c:showCatName val="0"/>
          <c:showSerName val="0"/>
          <c:showPercent val="0"/>
          <c:showBubbleSize val="0"/>
        </c:dLbls>
        <c:marker val="1"/>
        <c:smooth val="0"/>
        <c:axId val="254014896"/>
        <c:axId val="254014336"/>
      </c:lineChart>
      <c:dateAx>
        <c:axId val="254013216"/>
        <c:scaling>
          <c:orientation val="minMax"/>
        </c:scaling>
        <c:delete val="0"/>
        <c:axPos val="b"/>
        <c:majorGridlines>
          <c:spPr>
            <a:ln w="6350">
              <a:solidFill>
                <a:sysClr val="window" lastClr="FFFFFF">
                  <a:lumMod val="85000"/>
                </a:sysClr>
              </a:solidFill>
            </a:ln>
          </c:spPr>
        </c:majorGridlines>
        <c:numFmt formatCode="yyyy" sourceLinked="0"/>
        <c:majorTickMark val="out"/>
        <c:minorTickMark val="none"/>
        <c:tickLblPos val="low"/>
        <c:spPr>
          <a:ln w="6350">
            <a:solidFill>
              <a:srgbClr val="080808"/>
            </a:solidFill>
          </a:ln>
        </c:spPr>
        <c:txPr>
          <a:bodyPr rot="0" vert="horz"/>
          <a:lstStyle/>
          <a:p>
            <a:pPr>
              <a:defRPr>
                <a:solidFill>
                  <a:srgbClr val="A7B5AD"/>
                </a:solidFill>
              </a:defRPr>
            </a:pPr>
            <a:endParaRPr lang="en-US"/>
          </a:p>
        </c:txPr>
        <c:crossAx val="254013776"/>
        <c:crosses val="autoZero"/>
        <c:auto val="0"/>
        <c:lblOffset val="1"/>
        <c:baseTimeUnit val="days"/>
        <c:majorUnit val="10"/>
        <c:majorTimeUnit val="years"/>
        <c:minorUnit val="1000"/>
      </c:dateAx>
      <c:valAx>
        <c:axId val="254013776"/>
        <c:scaling>
          <c:orientation val="minMax"/>
          <c:max val="80"/>
        </c:scaling>
        <c:delete val="0"/>
        <c:axPos val="l"/>
        <c:numFmt formatCode="#,##0_);[Red]\(#,##0\)" sourceLinked="0"/>
        <c:majorTickMark val="out"/>
        <c:minorTickMark val="none"/>
        <c:tickLblPos val="nextTo"/>
        <c:spPr>
          <a:ln w="6350">
            <a:noFill/>
          </a:ln>
        </c:spPr>
        <c:crossAx val="254013216"/>
        <c:crosses val="autoZero"/>
        <c:crossBetween val="between"/>
      </c:valAx>
      <c:valAx>
        <c:axId val="254014336"/>
        <c:scaling>
          <c:orientation val="minMax"/>
          <c:max val="80"/>
        </c:scaling>
        <c:delete val="1"/>
        <c:axPos val="r"/>
        <c:numFmt formatCode="0" sourceLinked="0"/>
        <c:majorTickMark val="out"/>
        <c:minorTickMark val="none"/>
        <c:tickLblPos val="nextTo"/>
        <c:crossAx val="254014896"/>
        <c:crosses val="max"/>
        <c:crossBetween val="between"/>
      </c:valAx>
      <c:dateAx>
        <c:axId val="254014896"/>
        <c:scaling>
          <c:orientation val="minMax"/>
          <c:min val="37257"/>
        </c:scaling>
        <c:delete val="0"/>
        <c:axPos val="t"/>
        <c:numFmt formatCode="yyyy" sourceLinked="0"/>
        <c:majorTickMark val="out"/>
        <c:minorTickMark val="none"/>
        <c:tickLblPos val="low"/>
        <c:spPr>
          <a:ln>
            <a:noFill/>
          </a:ln>
        </c:spPr>
        <c:txPr>
          <a:bodyPr/>
          <a:lstStyle/>
          <a:p>
            <a:pPr>
              <a:defRPr b="1">
                <a:solidFill>
                  <a:srgbClr val="526259"/>
                </a:solidFill>
              </a:defRPr>
            </a:pPr>
            <a:endParaRPr lang="en-US"/>
          </a:p>
        </c:txPr>
        <c:crossAx val="254014336"/>
        <c:crosses val="max"/>
        <c:auto val="1"/>
        <c:lblOffset val="100"/>
        <c:baseTimeUnit val="days"/>
        <c:majorUnit val="10"/>
        <c:majorTimeUnit val="years"/>
      </c:dateAx>
    </c:plotArea>
    <c:legend>
      <c:legendPos val="r"/>
      <c:layout>
        <c:manualLayout>
          <c:xMode val="edge"/>
          <c:yMode val="edge"/>
          <c:x val="0.37932306454393933"/>
          <c:y val="0.15709857098979937"/>
          <c:w val="0.54543697913673206"/>
          <c:h val="0.11776651428741157"/>
        </c:manualLayout>
      </c:layout>
      <c:overlay val="0"/>
      <c:spPr>
        <a:solidFill>
          <a:srgbClr val="A5A5A5">
            <a:lumMod val="20000"/>
            <a:lumOff val="80000"/>
          </a:srgbClr>
        </a:solidFill>
      </c:spPr>
    </c:legend>
    <c:plotVisOnly val="1"/>
    <c:dispBlanksAs val="gap"/>
    <c:showDLblsOverMax val="0"/>
  </c:chart>
  <c:spPr>
    <a:noFill/>
    <a:ln>
      <a:noFill/>
    </a:ln>
  </c:spPr>
  <c:txPr>
    <a:bodyPr/>
    <a:lstStyle/>
    <a:p>
      <a:pPr>
        <a:defRPr sz="900">
          <a:solidFill>
            <a:sysClr val="windowText" lastClr="000000"/>
          </a:solidFill>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a:t>Equities in a secular bull </a:t>
            </a:r>
            <a:r>
              <a:rPr lang="en-GB" sz="1400" dirty="0" smtClean="0"/>
              <a:t>market: gold </a:t>
            </a:r>
            <a:r>
              <a:rPr lang="en-GB" sz="1400" dirty="0"/>
              <a:t>vs </a:t>
            </a:r>
            <a:r>
              <a:rPr lang="en-GB" sz="1400" dirty="0" smtClean="0"/>
              <a:t>equities </a:t>
            </a:r>
            <a:r>
              <a:rPr lang="en-GB" sz="1400" dirty="0"/>
              <a:t>vs </a:t>
            </a:r>
            <a:r>
              <a:rPr lang="en-GB" sz="1400" dirty="0" smtClean="0"/>
              <a:t>bonds</a:t>
            </a:r>
            <a:endParaRPr lang="en-GB" sz="1400" dirty="0"/>
          </a:p>
          <a:p>
            <a:pPr algn="l">
              <a:defRPr sz="1400"/>
            </a:pPr>
            <a:r>
              <a:rPr lang="en-GB" sz="1400" b="0" dirty="0"/>
              <a:t>Performance in USD, rebased, log scale</a:t>
            </a:r>
          </a:p>
        </c:rich>
      </c:tx>
      <c:layout>
        <c:manualLayout>
          <c:xMode val="edge"/>
          <c:yMode val="edge"/>
          <c:x val="6.8442322669264019E-2"/>
          <c:y val="0"/>
        </c:manualLayout>
      </c:layout>
      <c:overlay val="1"/>
    </c:title>
    <c:autoTitleDeleted val="0"/>
    <c:plotArea>
      <c:layout>
        <c:manualLayout>
          <c:layoutTarget val="inner"/>
          <c:xMode val="edge"/>
          <c:yMode val="edge"/>
          <c:x val="6.7852904746884962E-2"/>
          <c:y val="0.10280259121005918"/>
          <c:w val="0.84714232450698002"/>
          <c:h val="0.79328633215018474"/>
        </c:manualLayout>
      </c:layout>
      <c:lineChart>
        <c:grouping val="standard"/>
        <c:varyColors val="0"/>
        <c:ser>
          <c:idx val="0"/>
          <c:order val="0"/>
          <c:tx>
            <c:strRef>
              <c:f>Sheet1!$Z$7</c:f>
              <c:strCache>
                <c:ptCount val="1"/>
                <c:pt idx="0">
                  <c:v>US Bonds</c:v>
                </c:pt>
              </c:strCache>
            </c:strRef>
          </c:tx>
          <c:spPr>
            <a:ln w="19050"/>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Sheet1!$Z$7:$Z$621</c:f>
              <c:numCache>
                <c:formatCode>General</c:formatCode>
                <c:ptCount val="615"/>
                <c:pt idx="0" formatCode="#,##0.0">
                  <c:v>0</c:v>
                </c:pt>
                <c:pt idx="2" formatCode="#,##0.0">
                  <c:v>#N/A</c:v>
                </c:pt>
                <c:pt idx="3" formatCode="#,##0.0">
                  <c:v>#N/A</c:v>
                </c:pt>
                <c:pt idx="4" formatCode="#,##0.0">
                  <c:v>#N/A</c:v>
                </c:pt>
                <c:pt idx="5" formatCode="#,##0.0">
                  <c:v>#N/A</c:v>
                </c:pt>
                <c:pt idx="6" formatCode="#,##0.0">
                  <c:v>#N/A</c:v>
                </c:pt>
                <c:pt idx="7" formatCode="#,##0.0">
                  <c:v>#N/A</c:v>
                </c:pt>
                <c:pt idx="8" formatCode="#,##0.0">
                  <c:v>#N/A</c:v>
                </c:pt>
                <c:pt idx="9" formatCode="#,##0.0">
                  <c:v>#N/A</c:v>
                </c:pt>
                <c:pt idx="10" formatCode="#,##0.0">
                  <c:v>#N/A</c:v>
                </c:pt>
                <c:pt idx="11" formatCode="#,##0.0">
                  <c:v>#N/A</c:v>
                </c:pt>
                <c:pt idx="12" formatCode="#,##0.0">
                  <c:v>#N/A</c:v>
                </c:pt>
                <c:pt idx="13" formatCode="#,##0.0">
                  <c:v>#N/A</c:v>
                </c:pt>
                <c:pt idx="14" formatCode="#,##0.0">
                  <c:v>#N/A</c:v>
                </c:pt>
                <c:pt idx="15" formatCode="#,##0.0">
                  <c:v>#N/A</c:v>
                </c:pt>
                <c:pt idx="16" formatCode="#,##0.0">
                  <c:v>#N/A</c:v>
                </c:pt>
                <c:pt idx="17" formatCode="#,##0.0">
                  <c:v>#N/A</c:v>
                </c:pt>
                <c:pt idx="18" formatCode="#,##0.0">
                  <c:v>#N/A</c:v>
                </c:pt>
                <c:pt idx="19" formatCode="#,##0.0">
                  <c:v>#N/A</c:v>
                </c:pt>
                <c:pt idx="20" formatCode="#,##0.0">
                  <c:v>#N/A</c:v>
                </c:pt>
                <c:pt idx="21" formatCode="#,##0.0">
                  <c:v>#N/A</c:v>
                </c:pt>
                <c:pt idx="22" formatCode="#,##0.0">
                  <c:v>#N/A</c:v>
                </c:pt>
                <c:pt idx="23" formatCode="#,##0.0">
                  <c:v>#N/A</c:v>
                </c:pt>
                <c:pt idx="24" formatCode="#,##0.0">
                  <c:v>#N/A</c:v>
                </c:pt>
                <c:pt idx="25" formatCode="#,##0.0">
                  <c:v>#N/A</c:v>
                </c:pt>
                <c:pt idx="26" formatCode="#,##0.0">
                  <c:v>#N/A</c:v>
                </c:pt>
                <c:pt idx="27" formatCode="#,##0.0">
                  <c:v>#N/A</c:v>
                </c:pt>
                <c:pt idx="28" formatCode="#,##0.0">
                  <c:v>#N/A</c:v>
                </c:pt>
                <c:pt idx="29" formatCode="#,##0.0">
                  <c:v>#N/A</c:v>
                </c:pt>
                <c:pt idx="30" formatCode="#,##0.0">
                  <c:v>#N/A</c:v>
                </c:pt>
                <c:pt idx="31" formatCode="#,##0.0">
                  <c:v>#N/A</c:v>
                </c:pt>
                <c:pt idx="32" formatCode="#,##0.0">
                  <c:v>#N/A</c:v>
                </c:pt>
                <c:pt idx="33" formatCode="#,##0.0">
                  <c:v>#N/A</c:v>
                </c:pt>
                <c:pt idx="34" formatCode="#,##0.0">
                  <c:v>#N/A</c:v>
                </c:pt>
                <c:pt idx="35" formatCode="#,##0.0">
                  <c:v>#N/A</c:v>
                </c:pt>
                <c:pt idx="36" formatCode="#,##0.0">
                  <c:v>#N/A</c:v>
                </c:pt>
                <c:pt idx="37" formatCode="#,##0.0">
                  <c:v>#N/A</c:v>
                </c:pt>
                <c:pt idx="38" formatCode="#,##0.0">
                  <c:v>#N/A</c:v>
                </c:pt>
                <c:pt idx="39" formatCode="#,##0.0">
                  <c:v>#N/A</c:v>
                </c:pt>
                <c:pt idx="40" formatCode="#,##0.0">
                  <c:v>#N/A</c:v>
                </c:pt>
                <c:pt idx="41" formatCode="#,##0.0">
                  <c:v>#N/A</c:v>
                </c:pt>
                <c:pt idx="42" formatCode="#,##0.0">
                  <c:v>#N/A</c:v>
                </c:pt>
                <c:pt idx="43" formatCode="#,##0.0">
                  <c:v>#N/A</c:v>
                </c:pt>
                <c:pt idx="44" formatCode="#,##0.0">
                  <c:v>#N/A</c:v>
                </c:pt>
                <c:pt idx="45" formatCode="#,##0.0">
                  <c:v>#N/A</c:v>
                </c:pt>
                <c:pt idx="46" formatCode="#,##0.0">
                  <c:v>#N/A</c:v>
                </c:pt>
                <c:pt idx="47" formatCode="#,##0.0">
                  <c:v>#N/A</c:v>
                </c:pt>
                <c:pt idx="48" formatCode="#,##0.0">
                  <c:v>#N/A</c:v>
                </c:pt>
                <c:pt idx="49" formatCode="#,##0.0">
                  <c:v>#N/A</c:v>
                </c:pt>
                <c:pt idx="50" formatCode="#,##0.0">
                  <c:v>#N/A</c:v>
                </c:pt>
                <c:pt idx="51" formatCode="#,##0.0">
                  <c:v>#N/A</c:v>
                </c:pt>
                <c:pt idx="52" formatCode="#,##0.0">
                  <c:v>#N/A</c:v>
                </c:pt>
                <c:pt idx="53" formatCode="#,##0.0">
                  <c:v>#N/A</c:v>
                </c:pt>
                <c:pt idx="54" formatCode="#,##0.0">
                  <c:v>#N/A</c:v>
                </c:pt>
                <c:pt idx="55" formatCode="#,##0.0">
                  <c:v>#N/A</c:v>
                </c:pt>
                <c:pt idx="56" formatCode="#,##0.0">
                  <c:v>#N/A</c:v>
                </c:pt>
                <c:pt idx="57" formatCode="#,##0.0">
                  <c:v>#N/A</c:v>
                </c:pt>
                <c:pt idx="58" formatCode="#,##0.0">
                  <c:v>#N/A</c:v>
                </c:pt>
                <c:pt idx="59" formatCode="#,##0.0">
                  <c:v>#N/A</c:v>
                </c:pt>
                <c:pt idx="60" formatCode="#,##0.0">
                  <c:v>#N/A</c:v>
                </c:pt>
                <c:pt idx="61" formatCode="#,##0.0">
                  <c:v>#N/A</c:v>
                </c:pt>
                <c:pt idx="62" formatCode="#,##0.0">
                  <c:v>#N/A</c:v>
                </c:pt>
                <c:pt idx="63" formatCode="#,##0.0">
                  <c:v>#N/A</c:v>
                </c:pt>
                <c:pt idx="64" formatCode="#,##0.0">
                  <c:v>#N/A</c:v>
                </c:pt>
                <c:pt idx="65" formatCode="#,##0.0">
                  <c:v>#N/A</c:v>
                </c:pt>
                <c:pt idx="66" formatCode="#,##0.0">
                  <c:v>#N/A</c:v>
                </c:pt>
                <c:pt idx="67" formatCode="#,##0.0">
                  <c:v>#N/A</c:v>
                </c:pt>
                <c:pt idx="68" formatCode="#,##0.0">
                  <c:v>#N/A</c:v>
                </c:pt>
                <c:pt idx="69" formatCode="#,##0.0">
                  <c:v>#N/A</c:v>
                </c:pt>
                <c:pt idx="70" formatCode="#,##0.0">
                  <c:v>#N/A</c:v>
                </c:pt>
                <c:pt idx="71" formatCode="#,##0.0">
                  <c:v>#N/A</c:v>
                </c:pt>
                <c:pt idx="72" formatCode="#,##0.0">
                  <c:v>#N/A</c:v>
                </c:pt>
                <c:pt idx="73" formatCode="#,##0.0">
                  <c:v>#N/A</c:v>
                </c:pt>
                <c:pt idx="74" formatCode="#,##0.0">
                  <c:v>#N/A</c:v>
                </c:pt>
                <c:pt idx="75" formatCode="#,##0.0">
                  <c:v>#N/A</c:v>
                </c:pt>
                <c:pt idx="76" formatCode="#,##0.0">
                  <c:v>#N/A</c:v>
                </c:pt>
                <c:pt idx="77" formatCode="#,##0.0">
                  <c:v>#N/A</c:v>
                </c:pt>
                <c:pt idx="78" formatCode="#,##0.0">
                  <c:v>#N/A</c:v>
                </c:pt>
                <c:pt idx="79" formatCode="#,##0.0">
                  <c:v>#N/A</c:v>
                </c:pt>
                <c:pt idx="80" formatCode="#,##0.0">
                  <c:v>#N/A</c:v>
                </c:pt>
                <c:pt idx="81" formatCode="#,##0.0">
                  <c:v>#N/A</c:v>
                </c:pt>
                <c:pt idx="82" formatCode="#,##0.0">
                  <c:v>#N/A</c:v>
                </c:pt>
                <c:pt idx="83" formatCode="#,##0.0">
                  <c:v>#N/A</c:v>
                </c:pt>
                <c:pt idx="84" formatCode="#,##0.0">
                  <c:v>#N/A</c:v>
                </c:pt>
                <c:pt idx="85" formatCode="#,##0.0">
                  <c:v>#N/A</c:v>
                </c:pt>
                <c:pt idx="86" formatCode="#,##0.0">
                  <c:v>#N/A</c:v>
                </c:pt>
                <c:pt idx="87" formatCode="#,##0.0">
                  <c:v>#N/A</c:v>
                </c:pt>
                <c:pt idx="88" formatCode="#,##0.0">
                  <c:v>#N/A</c:v>
                </c:pt>
                <c:pt idx="89" formatCode="#,##0.0">
                  <c:v>#N/A</c:v>
                </c:pt>
                <c:pt idx="90" formatCode="#,##0.0">
                  <c:v>#N/A</c:v>
                </c:pt>
                <c:pt idx="91" formatCode="#,##0.0">
                  <c:v>#N/A</c:v>
                </c:pt>
                <c:pt idx="92" formatCode="#,##0.0">
                  <c:v>#N/A</c:v>
                </c:pt>
                <c:pt idx="93" formatCode="#,##0.0">
                  <c:v>#N/A</c:v>
                </c:pt>
                <c:pt idx="94" formatCode="#,##0.0">
                  <c:v>#N/A</c:v>
                </c:pt>
                <c:pt idx="95" formatCode="#,##0.0">
                  <c:v>#N/A</c:v>
                </c:pt>
                <c:pt idx="96" formatCode="#,##0.0">
                  <c:v>#N/A</c:v>
                </c:pt>
                <c:pt idx="97" formatCode="#,##0.0">
                  <c:v>#N/A</c:v>
                </c:pt>
                <c:pt idx="98" formatCode="#,##0.0">
                  <c:v>#N/A</c:v>
                </c:pt>
                <c:pt idx="99" formatCode="#,##0.0">
                  <c:v>#N/A</c:v>
                </c:pt>
                <c:pt idx="100" formatCode="#,##0.0">
                  <c:v>#N/A</c:v>
                </c:pt>
                <c:pt idx="101" formatCode="#,##0.0">
                  <c:v>#N/A</c:v>
                </c:pt>
                <c:pt idx="102" formatCode="#,##0.0">
                  <c:v>#N/A</c:v>
                </c:pt>
                <c:pt idx="103" formatCode="#,##0.0">
                  <c:v>#N/A</c:v>
                </c:pt>
                <c:pt idx="104" formatCode="#,##0.0">
                  <c:v>#N/A</c:v>
                </c:pt>
                <c:pt idx="105" formatCode="#,##0.0">
                  <c:v>#N/A</c:v>
                </c:pt>
                <c:pt idx="106" formatCode="#,##0.0">
                  <c:v>#N/A</c:v>
                </c:pt>
                <c:pt idx="107" formatCode="#,##0.0">
                  <c:v>#N/A</c:v>
                </c:pt>
                <c:pt idx="108" formatCode="#,##0.0">
                  <c:v>#N/A</c:v>
                </c:pt>
                <c:pt idx="109" formatCode="#,##0.0">
                  <c:v>#N/A</c:v>
                </c:pt>
                <c:pt idx="110" formatCode="#,##0.0">
                  <c:v>#N/A</c:v>
                </c:pt>
                <c:pt idx="111" formatCode="#,##0.0">
                  <c:v>#N/A</c:v>
                </c:pt>
                <c:pt idx="112" formatCode="#,##0.0">
                  <c:v>#N/A</c:v>
                </c:pt>
                <c:pt idx="113" formatCode="#,##0.0">
                  <c:v>#N/A</c:v>
                </c:pt>
                <c:pt idx="114" formatCode="#,##0.0">
                  <c:v>#N/A</c:v>
                </c:pt>
                <c:pt idx="115" formatCode="#,##0.0">
                  <c:v>#N/A</c:v>
                </c:pt>
                <c:pt idx="116" formatCode="#,##0.0">
                  <c:v>#N/A</c:v>
                </c:pt>
                <c:pt idx="117" formatCode="#,##0.0">
                  <c:v>#N/A</c:v>
                </c:pt>
                <c:pt idx="118" formatCode="#,##0.0">
                  <c:v>#N/A</c:v>
                </c:pt>
                <c:pt idx="119" formatCode="#,##0.0">
                  <c:v>#N/A</c:v>
                </c:pt>
                <c:pt idx="120" formatCode="#,##0.0">
                  <c:v>#N/A</c:v>
                </c:pt>
                <c:pt idx="121" formatCode="#,##0.0">
                  <c:v>#N/A</c:v>
                </c:pt>
                <c:pt idx="122" formatCode="#,##0.0">
                  <c:v>#N/A</c:v>
                </c:pt>
                <c:pt idx="123" formatCode="#,##0.0">
                  <c:v>#N/A</c:v>
                </c:pt>
                <c:pt idx="124" formatCode="#,##0.0">
                  <c:v>#N/A</c:v>
                </c:pt>
                <c:pt idx="125" formatCode="#,##0.0">
                  <c:v>#N/A</c:v>
                </c:pt>
                <c:pt idx="126" formatCode="#,##0.0">
                  <c:v>#N/A</c:v>
                </c:pt>
                <c:pt idx="127" formatCode="#,##0.0">
                  <c:v>#N/A</c:v>
                </c:pt>
                <c:pt idx="128" formatCode="#,##0.0">
                  <c:v>#N/A</c:v>
                </c:pt>
                <c:pt idx="129" formatCode="#,##0.0">
                  <c:v>#N/A</c:v>
                </c:pt>
                <c:pt idx="130" formatCode="#,##0.0">
                  <c:v>#N/A</c:v>
                </c:pt>
                <c:pt idx="131" formatCode="#,##0.0">
                  <c:v>#N/A</c:v>
                </c:pt>
                <c:pt idx="132" formatCode="#,##0.0">
                  <c:v>#N/A</c:v>
                </c:pt>
                <c:pt idx="133" formatCode="#,##0.0">
                  <c:v>#N/A</c:v>
                </c:pt>
                <c:pt idx="134" formatCode="#,##0.0">
                  <c:v>#N/A</c:v>
                </c:pt>
              </c:numCache>
            </c:numRef>
          </c:val>
          <c:smooth val="0"/>
        </c:ser>
        <c:ser>
          <c:idx val="1"/>
          <c:order val="1"/>
          <c:tx>
            <c:strRef>
              <c:f>Sheet1!$AA$7</c:f>
              <c:strCache>
                <c:ptCount val="1"/>
                <c:pt idx="0">
                  <c:v>Gold</c:v>
                </c:pt>
              </c:strCache>
            </c:strRef>
          </c:tx>
          <c:spPr>
            <a:ln w="22225">
              <a:solidFill>
                <a:srgbClr val="FFC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Sheet1!$AA$9:$AA$621</c:f>
              <c:numCache>
                <c:formatCode>General</c:formatCode>
                <c:ptCount val="613"/>
                <c:pt idx="132" formatCode="#,##0.0">
                  <c:v>100</c:v>
                </c:pt>
                <c:pt idx="133" formatCode="#,##0.0">
                  <c:v>85.883849088596861</c:v>
                </c:pt>
                <c:pt idx="134" formatCode="#,##0.0">
                  <c:v>82.916490038151764</c:v>
                </c:pt>
                <c:pt idx="135" formatCode="#,##0.0">
                  <c:v>87.11318355235268</c:v>
                </c:pt>
                <c:pt idx="136" formatCode="#,##0.0">
                  <c:v>81.856718948707083</c:v>
                </c:pt>
                <c:pt idx="137" formatCode="#,##0.0">
                  <c:v>81.263247138618055</c:v>
                </c:pt>
                <c:pt idx="138" formatCode="#,##0.0">
                  <c:v>72.233997456549375</c:v>
                </c:pt>
                <c:pt idx="139" formatCode="#,##0.0">
                  <c:v>68.842729970326417</c:v>
                </c:pt>
                <c:pt idx="140" formatCode="#,##0.0">
                  <c:v>72.149215769393805</c:v>
                </c:pt>
                <c:pt idx="141" formatCode="#,##0.0">
                  <c:v>72.700296735905027</c:v>
                </c:pt>
                <c:pt idx="142" formatCode="#,##0.0">
                  <c:v>72.403560830860528</c:v>
                </c:pt>
                <c:pt idx="143" formatCode="#,##0.0">
                  <c:v>70.284018651971166</c:v>
                </c:pt>
                <c:pt idx="144" formatCode="#,##0.0">
                  <c:v>67.401441288681639</c:v>
                </c:pt>
                <c:pt idx="145" formatCode="#,##0.0">
                  <c:v>65.621025858414569</c:v>
                </c:pt>
                <c:pt idx="146" formatCode="#,##0.0">
                  <c:v>61.483679525222556</c:v>
                </c:pt>
                <c:pt idx="147" formatCode="#,##0.0">
                  <c:v>54.260279779567611</c:v>
                </c:pt>
                <c:pt idx="148" formatCode="#,##0.0">
                  <c:v>61.254768969902486</c:v>
                </c:pt>
                <c:pt idx="149" formatCode="#,##0.0">
                  <c:v>55.150487494701139</c:v>
                </c:pt>
                <c:pt idx="150" formatCode="#,##0.0">
                  <c:v>53.836371343789736</c:v>
                </c:pt>
                <c:pt idx="151" formatCode="#,##0.0">
                  <c:v>58.143281051292917</c:v>
                </c:pt>
                <c:pt idx="152" formatCode="#,##0.0">
                  <c:v>69.775328529037722</c:v>
                </c:pt>
                <c:pt idx="153" formatCode="#,##0.0">
                  <c:v>67.316659601526069</c:v>
                </c:pt>
                <c:pt idx="154" formatCode="#,##0.0">
                  <c:v>71.767698177193722</c:v>
                </c:pt>
                <c:pt idx="155" formatCode="#,##0.0">
                  <c:v>73.929631199660875</c:v>
                </c:pt>
                <c:pt idx="156" formatCode="#,##0.0">
                  <c:v>77.473505722763875</c:v>
                </c:pt>
                <c:pt idx="157" formatCode="#,##0.0">
                  <c:v>84.696905468418819</c:v>
                </c:pt>
                <c:pt idx="158" formatCode="#,##0.0">
                  <c:v>69.266638406104278</c:v>
                </c:pt>
                <c:pt idx="159" formatCode="#,##0.0">
                  <c:v>70.326409495548944</c:v>
                </c:pt>
                <c:pt idx="160" formatCode="#,##0.0">
                  <c:v>72.785078423060611</c:v>
                </c:pt>
                <c:pt idx="161" formatCode="#,##0.0">
                  <c:v>74.183976261127597</c:v>
                </c:pt>
                <c:pt idx="162" formatCode="#,##0.0">
                  <c:v>70.538363713437889</c:v>
                </c:pt>
                <c:pt idx="163" formatCode="#,##0.0">
                  <c:v>71.555743959304792</c:v>
                </c:pt>
                <c:pt idx="164" formatCode="#,##0.0">
                  <c:v>70.241627808393389</c:v>
                </c:pt>
                <c:pt idx="165" formatCode="#,##0.0">
                  <c:v>68.67316659601525</c:v>
                </c:pt>
                <c:pt idx="166" formatCode="#,##0.0">
                  <c:v>64.773208986858847</c:v>
                </c:pt>
                <c:pt idx="167" formatCode="#,##0.0">
                  <c:v>68.67316659601525</c:v>
                </c:pt>
                <c:pt idx="168" formatCode="#,##0.0">
                  <c:v>64.841034336583306</c:v>
                </c:pt>
                <c:pt idx="169" formatCode="#,##0.0">
                  <c:v>63.374311148791861</c:v>
                </c:pt>
                <c:pt idx="170" formatCode="#,##0.0">
                  <c:v>66.850360322170417</c:v>
                </c:pt>
                <c:pt idx="171" formatCode="#,##0.0">
                  <c:v>65.875370919881291</c:v>
                </c:pt>
                <c:pt idx="172" formatCode="#,##0.0">
                  <c:v>63.721916066129715</c:v>
                </c:pt>
                <c:pt idx="173" formatCode="#,##0.0">
                  <c:v>65.154726579058917</c:v>
                </c:pt>
                <c:pt idx="174" formatCode="#,##0.0">
                  <c:v>63.255616786774063</c:v>
                </c:pt>
                <c:pt idx="175" formatCode="#,##0.0">
                  <c:v>58.050021195421785</c:v>
                </c:pt>
                <c:pt idx="176" formatCode="#,##0.0">
                  <c:v>59.050445103857562</c:v>
                </c:pt>
                <c:pt idx="177" formatCode="#,##0.0">
                  <c:v>58.287409919457389</c:v>
                </c:pt>
                <c:pt idx="178" formatCode="#,##0.0">
                  <c:v>56.549385332768118</c:v>
                </c:pt>
                <c:pt idx="179" formatCode="#,##0.0">
                  <c:v>55.786350148367944</c:v>
                </c:pt>
                <c:pt idx="180" formatCode="#,##0.0">
                  <c:v>52.395082662144979</c:v>
                </c:pt>
                <c:pt idx="181" formatCode="#,##0.0">
                  <c:v>51.996608732513771</c:v>
                </c:pt>
                <c:pt idx="182" formatCode="#,##0.0">
                  <c:v>48.79186095803307</c:v>
                </c:pt>
                <c:pt idx="183" formatCode="#,##0.0">
                  <c:v>55.828740991945736</c:v>
                </c:pt>
                <c:pt idx="184" formatCode="#,##0.0">
                  <c:v>54.489190334887674</c:v>
                </c:pt>
                <c:pt idx="185" formatCode="#,##0.0">
                  <c:v>53.242899533700715</c:v>
                </c:pt>
                <c:pt idx="186" formatCode="#,##0.0">
                  <c:v>53.878762187367521</c:v>
                </c:pt>
                <c:pt idx="187" formatCode="#,##0.0">
                  <c:v>55.532005086901215</c:v>
                </c:pt>
                <c:pt idx="188" formatCode="#,##0.0">
                  <c:v>56.506994489190333</c:v>
                </c:pt>
                <c:pt idx="189" formatCode="#,##0.0">
                  <c:v>55.362441712590069</c:v>
                </c:pt>
                <c:pt idx="190" formatCode="#,##0.0">
                  <c:v>55.125052988554465</c:v>
                </c:pt>
                <c:pt idx="191" formatCode="#,##0.0">
                  <c:v>55.158965663416701</c:v>
                </c:pt>
                <c:pt idx="192" formatCode="#,##0.0">
                  <c:v>55.413310724883438</c:v>
                </c:pt>
                <c:pt idx="193" formatCode="#,##0.0">
                  <c:v>59.431962696057653</c:v>
                </c:pt>
                <c:pt idx="194" formatCode="#,##0.0">
                  <c:v>57.337855023314951</c:v>
                </c:pt>
                <c:pt idx="195" formatCode="#,##0.0">
                  <c:v>58.329800763035188</c:v>
                </c:pt>
                <c:pt idx="196" formatCode="#,##0.0">
                  <c:v>58.626536668079702</c:v>
                </c:pt>
                <c:pt idx="197" formatCode="#,##0.0">
                  <c:v>58.194150063586257</c:v>
                </c:pt>
                <c:pt idx="198" formatCode="#,##0.0">
                  <c:v>58.584145824501896</c:v>
                </c:pt>
                <c:pt idx="199" formatCode="#,##0.0">
                  <c:v>60.618906316235687</c:v>
                </c:pt>
                <c:pt idx="200" formatCode="#,##0.0">
                  <c:v>65.231030097498945</c:v>
                </c:pt>
                <c:pt idx="201" formatCode="#,##0.0">
                  <c:v>71.759220008478152</c:v>
                </c:pt>
                <c:pt idx="202" formatCode="#,##0.0">
                  <c:v>67.994913098770667</c:v>
                </c:pt>
                <c:pt idx="203" formatCode="#,##0.0">
                  <c:v>65.02755404832557</c:v>
                </c:pt>
                <c:pt idx="204" formatCode="#,##0.0">
                  <c:v>65.917761763459083</c:v>
                </c:pt>
                <c:pt idx="205" formatCode="#,##0.0">
                  <c:v>67.910131411615083</c:v>
                </c:pt>
                <c:pt idx="206" formatCode="#,##0.0">
                  <c:v>68.817295464179736</c:v>
                </c:pt>
                <c:pt idx="207" formatCode="#,##0.0">
                  <c:v>71.270877490462041</c:v>
                </c:pt>
                <c:pt idx="208" formatCode="#,##0.0">
                  <c:v>76.854599406528195</c:v>
                </c:pt>
                <c:pt idx="209" formatCode="#,##0.0">
                  <c:v>76.473081814328097</c:v>
                </c:pt>
                <c:pt idx="210" formatCode="#,##0.0">
                  <c:v>75.845697329376847</c:v>
                </c:pt>
                <c:pt idx="211" formatCode="#,##0.0">
                  <c:v>78.42306061890632</c:v>
                </c:pt>
                <c:pt idx="212" formatCode="#,##0.0">
                  <c:v>76.880033912674847</c:v>
                </c:pt>
                <c:pt idx="213" formatCode="#,##0.0">
                  <c:v>77.914370495972861</c:v>
                </c:pt>
                <c:pt idx="214" formatCode="#,##0.0">
                  <c:v>79.491309877066556</c:v>
                </c:pt>
                <c:pt idx="215" formatCode="#,##0.0">
                  <c:v>83.509961848240778</c:v>
                </c:pt>
                <c:pt idx="216" formatCode="#,##0.0">
                  <c:v>82.085629504027139</c:v>
                </c:pt>
                <c:pt idx="217" formatCode="#,##0.0">
                  <c:v>77.660025434506139</c:v>
                </c:pt>
                <c:pt idx="218" formatCode="#,##0.0">
                  <c:v>72.259431962696056</c:v>
                </c:pt>
                <c:pt idx="219" formatCode="#,##0.0">
                  <c:v>77.48198389147943</c:v>
                </c:pt>
                <c:pt idx="220" formatCode="#,##0.0">
                  <c:v>76.133955065705806</c:v>
                </c:pt>
                <c:pt idx="221" formatCode="#,##0.0">
                  <c:v>77.236116998728278</c:v>
                </c:pt>
                <c:pt idx="222" formatCode="#,##0.0">
                  <c:v>74.022891055532</c:v>
                </c:pt>
                <c:pt idx="223" formatCode="#,##0.0">
                  <c:v>74.065281899109792</c:v>
                </c:pt>
                <c:pt idx="224" formatCode="#,##0.0">
                  <c:v>72.530733361593889</c:v>
                </c:pt>
                <c:pt idx="225" formatCode="#,##0.0">
                  <c:v>67.435353963543861</c:v>
                </c:pt>
                <c:pt idx="226" formatCode="#,##0.0">
                  <c:v>69.92793556591775</c:v>
                </c:pt>
                <c:pt idx="227" formatCode="#,##0.0">
                  <c:v>71.657481983891486</c:v>
                </c:pt>
                <c:pt idx="228" formatCode="#,##0.0">
                  <c:v>69.563374311148792</c:v>
                </c:pt>
                <c:pt idx="229" formatCode="#,##0.0">
                  <c:v>66.807969478592625</c:v>
                </c:pt>
                <c:pt idx="230" formatCode="#,##0.0">
                  <c:v>65.621025858414569</c:v>
                </c:pt>
                <c:pt idx="231" formatCode="#,##0.0">
                  <c:v>64.976685036032208</c:v>
                </c:pt>
                <c:pt idx="232" formatCode="#,##0.0">
                  <c:v>64.018651971174222</c:v>
                </c:pt>
                <c:pt idx="233" formatCode="#,##0.0">
                  <c:v>61.348028825773639</c:v>
                </c:pt>
                <c:pt idx="234" formatCode="#,##0.0">
                  <c:v>63.247138618058493</c:v>
                </c:pt>
                <c:pt idx="235" formatCode="#,##0.0">
                  <c:v>62.45019075879609</c:v>
                </c:pt>
                <c:pt idx="236" formatCode="#,##0.0">
                  <c:v>61.008902077151326</c:v>
                </c:pt>
                <c:pt idx="237" formatCode="#,##0.0">
                  <c:v>62.144976685036028</c:v>
                </c:pt>
                <c:pt idx="238" formatCode="#,##0.0">
                  <c:v>63.637134378974139</c:v>
                </c:pt>
                <c:pt idx="239" formatCode="#,##0.0">
                  <c:v>69.207291225095375</c:v>
                </c:pt>
                <c:pt idx="240" formatCode="#,##0.0">
                  <c:v>68.037303942348444</c:v>
                </c:pt>
                <c:pt idx="241" formatCode="#,##0.0">
                  <c:v>70.377278507842306</c:v>
                </c:pt>
                <c:pt idx="242" formatCode="#,##0.0">
                  <c:v>69.130987706655361</c:v>
                </c:pt>
                <c:pt idx="243" formatCode="#,##0.0">
                  <c:v>62.484103433658319</c:v>
                </c:pt>
                <c:pt idx="244" formatCode="#,##0.0">
                  <c:v>62.356930902924979</c:v>
                </c:pt>
                <c:pt idx="245" formatCode="#,##0.0">
                  <c:v>61.559983043662569</c:v>
                </c:pt>
                <c:pt idx="246" formatCode="#,##0.0">
                  <c:v>59.720220432386597</c:v>
                </c:pt>
                <c:pt idx="247" formatCode="#,##0.0">
                  <c:v>63.128444256040694</c:v>
                </c:pt>
                <c:pt idx="248" formatCode="#,##0.0">
                  <c:v>65.748198389147944</c:v>
                </c:pt>
                <c:pt idx="249" formatCode="#,##0.0">
                  <c:v>69.249682068673152</c:v>
                </c:pt>
                <c:pt idx="250" formatCode="#,##0.0">
                  <c:v>64.349300551080972</c:v>
                </c:pt>
                <c:pt idx="251" formatCode="#,##0.0">
                  <c:v>65.256464603645611</c:v>
                </c:pt>
                <c:pt idx="252" formatCode="#,##0.0">
                  <c:v>64.908859686307764</c:v>
                </c:pt>
                <c:pt idx="253" formatCode="#,##0.0">
                  <c:v>62.060194997880458</c:v>
                </c:pt>
                <c:pt idx="254" formatCode="#,##0.0">
                  <c:v>61.500635862653652</c:v>
                </c:pt>
                <c:pt idx="255" formatCode="#,##0.0">
                  <c:v>60.305214073760062</c:v>
                </c:pt>
                <c:pt idx="256" formatCode="#,##0.0">
                  <c:v>60.661297159813479</c:v>
                </c:pt>
                <c:pt idx="257" formatCode="#,##0.0">
                  <c:v>61.110640101738014</c:v>
                </c:pt>
                <c:pt idx="258" formatCode="#,##0.0">
                  <c:v>62.45866892751166</c:v>
                </c:pt>
                <c:pt idx="259" formatCode="#,##0.0">
                  <c:v>61.526070368800333</c:v>
                </c:pt>
                <c:pt idx="260" formatCode="#,##0.0">
                  <c:v>58.906316235693076</c:v>
                </c:pt>
                <c:pt idx="261" formatCode="#,##0.0">
                  <c:v>60.178041543026694</c:v>
                </c:pt>
                <c:pt idx="262" formatCode="#,##0.0">
                  <c:v>60.610428147520125</c:v>
                </c:pt>
                <c:pt idx="263" formatCode="#,##0.0">
                  <c:v>62.111064010173813</c:v>
                </c:pt>
                <c:pt idx="264" formatCode="#,##0.0">
                  <c:v>59.881305637982187</c:v>
                </c:pt>
                <c:pt idx="265" formatCode="#,##0.0">
                  <c:v>60.042390843577785</c:v>
                </c:pt>
                <c:pt idx="266" formatCode="#,##0.0">
                  <c:v>59.983043662568882</c:v>
                </c:pt>
                <c:pt idx="267" formatCode="#,##0.0">
                  <c:v>57.939805002119535</c:v>
                </c:pt>
                <c:pt idx="268" formatCode="#,##0.0">
                  <c:v>57.032640949554903</c:v>
                </c:pt>
                <c:pt idx="269" formatCode="#,##0.0">
                  <c:v>57.227638830012708</c:v>
                </c:pt>
                <c:pt idx="270" formatCode="#,##0.0">
                  <c:v>58.228062738448486</c:v>
                </c:pt>
                <c:pt idx="271" formatCode="#,##0.0">
                  <c:v>60.678253497244604</c:v>
                </c:pt>
                <c:pt idx="272" formatCode="#,##0.0">
                  <c:v>57.990674014412882</c:v>
                </c:pt>
                <c:pt idx="273" formatCode="#,##0.0">
                  <c:v>59.347181008902069</c:v>
                </c:pt>
                <c:pt idx="274" formatCode="#,##0.0">
                  <c:v>57.821110640101736</c:v>
                </c:pt>
                <c:pt idx="275" formatCode="#,##0.0">
                  <c:v>56.973293768545993</c:v>
                </c:pt>
                <c:pt idx="276" formatCode="#,##0.0">
                  <c:v>56.718948707079264</c:v>
                </c:pt>
                <c:pt idx="277" formatCode="#,##0.0">
                  <c:v>56.379821958456965</c:v>
                </c:pt>
                <c:pt idx="278" formatCode="#,##0.0">
                  <c:v>55.871131835523528</c:v>
                </c:pt>
                <c:pt idx="279" formatCode="#,##0.0">
                  <c:v>57.481983891479437</c:v>
                </c:pt>
                <c:pt idx="280" formatCode="#,##0.0">
                  <c:v>60.364561254768965</c:v>
                </c:pt>
                <c:pt idx="281" formatCode="#,##0.0">
                  <c:v>63.543874523103007</c:v>
                </c:pt>
                <c:pt idx="282" formatCode="#,##0.0">
                  <c:v>64.111911827045361</c:v>
                </c:pt>
                <c:pt idx="283" formatCode="#,##0.0">
                  <c:v>69.063162356930903</c:v>
                </c:pt>
                <c:pt idx="284" formatCode="#,##0.0">
                  <c:v>63.094531581178472</c:v>
                </c:pt>
                <c:pt idx="285" formatCode="#,##0.0">
                  <c:v>60.262823230182271</c:v>
                </c:pt>
                <c:pt idx="286" formatCode="#,##0.0">
                  <c:v>62.653666807969479</c:v>
                </c:pt>
                <c:pt idx="287" formatCode="#,##0.0">
                  <c:v>62.857142857142847</c:v>
                </c:pt>
                <c:pt idx="288" formatCode="#,##0.0">
                  <c:v>66.248410343365833</c:v>
                </c:pt>
                <c:pt idx="289" formatCode="#,##0.0">
                  <c:v>64.756252649427722</c:v>
                </c:pt>
                <c:pt idx="290" formatCode="#,##0.0">
                  <c:v>64.730818143281056</c:v>
                </c:pt>
                <c:pt idx="291" formatCode="#,##0.0">
                  <c:v>66.299279355659181</c:v>
                </c:pt>
                <c:pt idx="292" formatCode="#,##0.0">
                  <c:v>63.933870284018646</c:v>
                </c:pt>
                <c:pt idx="293" formatCode="#,##0.0">
                  <c:v>65.671894870707931</c:v>
                </c:pt>
                <c:pt idx="294" formatCode="#,##0.0">
                  <c:v>65.502331496396778</c:v>
                </c:pt>
                <c:pt idx="295" formatCode="#,##0.0">
                  <c:v>65.044510385756666</c:v>
                </c:pt>
                <c:pt idx="296" formatCode="#,##0.0">
                  <c:v>65.553200508690111</c:v>
                </c:pt>
                <c:pt idx="297" formatCode="#,##0.0">
                  <c:v>66.850360322170417</c:v>
                </c:pt>
                <c:pt idx="298" formatCode="#,##0.0">
                  <c:v>65.197117422636708</c:v>
                </c:pt>
                <c:pt idx="299" formatCode="#,##0.0">
                  <c:v>64.671470962272139</c:v>
                </c:pt>
                <c:pt idx="300" formatCode="#,##0.0">
                  <c:v>64.976685036032208</c:v>
                </c:pt>
                <c:pt idx="301" formatCode="#,##0.0">
                  <c:v>63.60322170411191</c:v>
                </c:pt>
                <c:pt idx="302" formatCode="#,##0.0">
                  <c:v>63.942348452734223</c:v>
                </c:pt>
                <c:pt idx="303" formatCode="#,##0.0">
                  <c:v>66.367104705383625</c:v>
                </c:pt>
                <c:pt idx="304" formatCode="#,##0.0">
                  <c:v>65.637982195845694</c:v>
                </c:pt>
                <c:pt idx="305" formatCode="#,##0.0">
                  <c:v>65.163204747774486</c:v>
                </c:pt>
                <c:pt idx="306" formatCode="#,##0.0">
                  <c:v>65.214073760067819</c:v>
                </c:pt>
                <c:pt idx="307" formatCode="#,##0.0">
                  <c:v>64.874947011445528</c:v>
                </c:pt>
                <c:pt idx="308" formatCode="#,##0.0">
                  <c:v>64.900381517592194</c:v>
                </c:pt>
                <c:pt idx="309" formatCode="#,##0.0">
                  <c:v>65.112335735481125</c:v>
                </c:pt>
                <c:pt idx="310" formatCode="#,##0.0">
                  <c:v>64.942772361169986</c:v>
                </c:pt>
                <c:pt idx="311" formatCode="#,##0.0">
                  <c:v>65.756676557863514</c:v>
                </c:pt>
                <c:pt idx="312" formatCode="#,##0.0">
                  <c:v>65.637982195845694</c:v>
                </c:pt>
                <c:pt idx="313" formatCode="#,##0.0">
                  <c:v>68.89359898261975</c:v>
                </c:pt>
                <c:pt idx="314" formatCode="#,##0.0">
                  <c:v>67.952522255192875</c:v>
                </c:pt>
                <c:pt idx="315" formatCode="#,##0.0">
                  <c:v>67.053836371343792</c:v>
                </c:pt>
                <c:pt idx="316" formatCode="#,##0.0">
                  <c:v>66.409495548961431</c:v>
                </c:pt>
                <c:pt idx="317" formatCode="#,##0.0">
                  <c:v>66.299279355659181</c:v>
                </c:pt>
                <c:pt idx="318" formatCode="#,##0.0">
                  <c:v>64.510385756676541</c:v>
                </c:pt>
                <c:pt idx="319" formatCode="#,##0.0">
                  <c:v>65.629504027130139</c:v>
                </c:pt>
                <c:pt idx="320" formatCode="#,##0.0">
                  <c:v>65.536244171259</c:v>
                </c:pt>
                <c:pt idx="321" formatCode="#,##0.0">
                  <c:v>64.162780839338694</c:v>
                </c:pt>
                <c:pt idx="322" formatCode="#,##0.0">
                  <c:v>64.103433658329806</c:v>
                </c:pt>
                <c:pt idx="323" formatCode="#,##0.0">
                  <c:v>63.018228062738437</c:v>
                </c:pt>
                <c:pt idx="324" formatCode="#,##0.0">
                  <c:v>62.348452734209403</c:v>
                </c:pt>
                <c:pt idx="325" formatCode="#,##0.0">
                  <c:v>58.389147944044083</c:v>
                </c:pt>
                <c:pt idx="326" formatCode="#,##0.0">
                  <c:v>61.627808393387028</c:v>
                </c:pt>
                <c:pt idx="327" formatCode="#,##0.0">
                  <c:v>59.559135226791007</c:v>
                </c:pt>
                <c:pt idx="328" formatCode="#,##0.0">
                  <c:v>57.566765578635014</c:v>
                </c:pt>
                <c:pt idx="329" formatCode="#,##0.0">
                  <c:v>58.440016956337423</c:v>
                </c:pt>
                <c:pt idx="330" formatCode="#,##0.0">
                  <c:v>56.625688851208132</c:v>
                </c:pt>
                <c:pt idx="331" formatCode="#,##0.0">
                  <c:v>55.03179313268334</c:v>
                </c:pt>
                <c:pt idx="332" formatCode="#,##0.0">
                  <c:v>54.963967782958868</c:v>
                </c:pt>
                <c:pt idx="333" formatCode="#,##0.0">
                  <c:v>56.710470538363708</c:v>
                </c:pt>
                <c:pt idx="334" formatCode="#,##0.0">
                  <c:v>52.810512929207285</c:v>
                </c:pt>
                <c:pt idx="335" formatCode="#,##0.0">
                  <c:v>50.360322170411195</c:v>
                </c:pt>
                <c:pt idx="336" formatCode="#,##0.0">
                  <c:v>49.012293344637555</c:v>
                </c:pt>
                <c:pt idx="337" formatCode="#,##0.0">
                  <c:v>51.284442560406937</c:v>
                </c:pt>
                <c:pt idx="338" formatCode="#,##0.0">
                  <c:v>50.724883425180145</c:v>
                </c:pt>
                <c:pt idx="339" formatCode="#,##0.0">
                  <c:v>51.030097498940229</c:v>
                </c:pt>
                <c:pt idx="340" formatCode="#,##0.0">
                  <c:v>51.996608732513771</c:v>
                </c:pt>
                <c:pt idx="341" formatCode="#,##0.0">
                  <c:v>49.673590504451035</c:v>
                </c:pt>
                <c:pt idx="342" formatCode="#,##0.0">
                  <c:v>50.351844001695632</c:v>
                </c:pt>
                <c:pt idx="343" formatCode="#,##0.0">
                  <c:v>48.571428571428569</c:v>
                </c:pt>
                <c:pt idx="344" formatCode="#,##0.0">
                  <c:v>46.723187791437049</c:v>
                </c:pt>
                <c:pt idx="345" formatCode="#,##0.0">
                  <c:v>50.351844001695632</c:v>
                </c:pt>
                <c:pt idx="346" formatCode="#,##0.0">
                  <c:v>49.605765154726583</c:v>
                </c:pt>
                <c:pt idx="347" formatCode="#,##0.0">
                  <c:v>49.715981348028826</c:v>
                </c:pt>
                <c:pt idx="348" formatCode="#,##0.0">
                  <c:v>48.876642645188639</c:v>
                </c:pt>
                <c:pt idx="349" formatCode="#,##0.0">
                  <c:v>48.520559559135222</c:v>
                </c:pt>
                <c:pt idx="350" formatCode="#,##0.0">
                  <c:v>48.673166596015257</c:v>
                </c:pt>
                <c:pt idx="351" formatCode="#,##0.0">
                  <c:v>47.486222975837215</c:v>
                </c:pt>
                <c:pt idx="352" formatCode="#,##0.0">
                  <c:v>48.58838490885968</c:v>
                </c:pt>
                <c:pt idx="353" formatCode="#,##0.0">
                  <c:v>45.841458245019076</c:v>
                </c:pt>
                <c:pt idx="354" formatCode="#,##0.0">
                  <c:v>44.510385756676548</c:v>
                </c:pt>
                <c:pt idx="355" formatCode="#,##0.0">
                  <c:v>43.399745654938535</c:v>
                </c:pt>
                <c:pt idx="356" formatCode="#,##0.0">
                  <c:v>43.353963543874521</c:v>
                </c:pt>
                <c:pt idx="357" formatCode="#,##0.0">
                  <c:v>50.657058075455708</c:v>
                </c:pt>
                <c:pt idx="358" formatCode="#,##0.0">
                  <c:v>50.733361593895708</c:v>
                </c:pt>
                <c:pt idx="359" formatCode="#,##0.0">
                  <c:v>49.292072912250944</c:v>
                </c:pt>
                <c:pt idx="360" formatCode="#,##0.0">
                  <c:v>48.834251801610847</c:v>
                </c:pt>
                <c:pt idx="361" formatCode="#,##0.0">
                  <c:v>48.071216617210681</c:v>
                </c:pt>
                <c:pt idx="362" formatCode="#,##0.0">
                  <c:v>49.546417973717674</c:v>
                </c:pt>
                <c:pt idx="363" formatCode="#,##0.0">
                  <c:v>47.321746502755396</c:v>
                </c:pt>
                <c:pt idx="364" formatCode="#,##0.0">
                  <c:v>46.38406104281475</c:v>
                </c:pt>
                <c:pt idx="365" formatCode="#,##0.0">
                  <c:v>46.13819415006359</c:v>
                </c:pt>
                <c:pt idx="366" formatCode="#,##0.0">
                  <c:v>49.091988130563792</c:v>
                </c:pt>
                <c:pt idx="367" formatCode="#,##0.0">
                  <c:v>47.011445527766</c:v>
                </c:pt>
                <c:pt idx="368" formatCode="#,##0.0">
                  <c:v>47.113183552352695</c:v>
                </c:pt>
                <c:pt idx="369" formatCode="#,##0.0">
                  <c:v>46.502755404832556</c:v>
                </c:pt>
                <c:pt idx="370" formatCode="#,##0.0">
                  <c:v>44.95972869860109</c:v>
                </c:pt>
                <c:pt idx="371" formatCode="#,##0.0">
                  <c:v>45.858414582450195</c:v>
                </c:pt>
                <c:pt idx="372" formatCode="#,##0.0">
                  <c:v>46.163628656210257</c:v>
                </c:pt>
              </c:numCache>
            </c:numRef>
          </c:val>
          <c:smooth val="0"/>
        </c:ser>
        <c:ser>
          <c:idx val="2"/>
          <c:order val="2"/>
          <c:tx>
            <c:strRef>
              <c:f>Sheet1!$AB$7</c:f>
              <c:strCache>
                <c:ptCount val="1"/>
                <c:pt idx="0">
                  <c:v>US 10Y Note</c:v>
                </c:pt>
              </c:strCache>
            </c:strRef>
          </c:tx>
          <c:spPr>
            <a:ln w="22225">
              <a:solidFill>
                <a:srgbClr val="70AD47">
                  <a:lumMod val="75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Sheet1!$AB$8:$AB$621</c:f>
              <c:numCache>
                <c:formatCode>General</c:formatCode>
                <c:ptCount val="614"/>
                <c:pt idx="133" formatCode="#,##0.0">
                  <c:v>100</c:v>
                </c:pt>
                <c:pt idx="134" formatCode="#,##0.0">
                  <c:v>97.989060489060492</c:v>
                </c:pt>
                <c:pt idx="135" formatCode="#,##0.0">
                  <c:v>91.956241956241939</c:v>
                </c:pt>
                <c:pt idx="136" formatCode="#,##0.0">
                  <c:v>94.369369369369352</c:v>
                </c:pt>
                <c:pt idx="137" formatCode="#,##0.0">
                  <c:v>86.48648648648647</c:v>
                </c:pt>
                <c:pt idx="138" formatCode="#,##0.0">
                  <c:v>91.393178893178884</c:v>
                </c:pt>
                <c:pt idx="139" formatCode="#,##0.0">
                  <c:v>88.497425997425978</c:v>
                </c:pt>
                <c:pt idx="140" formatCode="#,##0.0">
                  <c:v>81.98198198198196</c:v>
                </c:pt>
                <c:pt idx="141" formatCode="#,##0.0">
                  <c:v>76.029601029600997</c:v>
                </c:pt>
                <c:pt idx="142" formatCode="#,##0.0">
                  <c:v>72.57078507078505</c:v>
                </c:pt>
                <c:pt idx="143" formatCode="#,##0.0">
                  <c:v>82.303732303732318</c:v>
                </c:pt>
                <c:pt idx="144" formatCode="#,##0.0">
                  <c:v>94.369369369369352</c:v>
                </c:pt>
                <c:pt idx="145" formatCode="#,##0.0">
                  <c:v>87.532175032175033</c:v>
                </c:pt>
                <c:pt idx="146" formatCode="#,##0.0">
                  <c:v>86.24517374517373</c:v>
                </c:pt>
                <c:pt idx="147" formatCode="#,##0.0">
                  <c:v>87.129987129987114</c:v>
                </c:pt>
                <c:pt idx="148" formatCode="#,##0.0">
                  <c:v>85.923423423423429</c:v>
                </c:pt>
                <c:pt idx="149" formatCode="#,##0.0">
                  <c:v>88.416988416988403</c:v>
                </c:pt>
                <c:pt idx="150" formatCode="#,##0.0">
                  <c:v>89.703989703989691</c:v>
                </c:pt>
                <c:pt idx="151" formatCode="#,##0.0">
                  <c:v>83.832046332046332</c:v>
                </c:pt>
                <c:pt idx="152" formatCode="#,##0.0">
                  <c:v>89.945302445302431</c:v>
                </c:pt>
                <c:pt idx="153" formatCode="#,##0.0">
                  <c:v>96.943371943371943</c:v>
                </c:pt>
                <c:pt idx="154" formatCode="#,##0.0">
                  <c:v>105.63063063063063</c:v>
                </c:pt>
                <c:pt idx="155" formatCode="#,##0.0">
                  <c:v>113.83526383526383</c:v>
                </c:pt>
                <c:pt idx="156" formatCode="#,##0.0">
                  <c:v>113.19176319176319</c:v>
                </c:pt>
                <c:pt idx="157" formatCode="#,##0.0">
                  <c:v>116.43339768339769</c:v>
                </c:pt>
                <c:pt idx="158" formatCode="#,##0.0">
                  <c:v>113.11132561132561</c:v>
                </c:pt>
                <c:pt idx="159" formatCode="#,##0.0">
                  <c:v>117.37451737451738</c:v>
                </c:pt>
                <c:pt idx="160" formatCode="#,##0.0">
                  <c:v>114.55920205920205</c:v>
                </c:pt>
                <c:pt idx="161" formatCode="#,##0.0">
                  <c:v>117.37451737451738</c:v>
                </c:pt>
                <c:pt idx="162" formatCode="#,##0.0">
                  <c:v>113.11936936936937</c:v>
                </c:pt>
                <c:pt idx="163" formatCode="#,##0.0">
                  <c:v>112.33108108108107</c:v>
                </c:pt>
                <c:pt idx="164" formatCode="#,##0.0">
                  <c:v>105.37323037323037</c:v>
                </c:pt>
                <c:pt idx="165" formatCode="#,##0.0">
                  <c:v>103.95752895752895</c:v>
                </c:pt>
                <c:pt idx="166" formatCode="#,##0.0">
                  <c:v>108.38159588159586</c:v>
                </c:pt>
                <c:pt idx="167" formatCode="#,##0.0">
                  <c:v>105.75128700128698</c:v>
                </c:pt>
                <c:pt idx="168" formatCode="#,##0.0">
                  <c:v>106.78088803088801</c:v>
                </c:pt>
                <c:pt idx="169" formatCode="#,##0.0">
                  <c:v>105.07561132561129</c:v>
                </c:pt>
                <c:pt idx="170" formatCode="#,##0.0">
                  <c:v>106.35456885456885</c:v>
                </c:pt>
                <c:pt idx="171" formatCode="#,##0.0">
                  <c:v>103.03249678249678</c:v>
                </c:pt>
                <c:pt idx="172" formatCode="#,##0.0">
                  <c:v>99.686293436293425</c:v>
                </c:pt>
                <c:pt idx="173" formatCode="#,##0.0">
                  <c:v>97.055984555984537</c:v>
                </c:pt>
                <c:pt idx="174" formatCode="#,##0.0">
                  <c:v>88.963963963963948</c:v>
                </c:pt>
                <c:pt idx="175" formatCode="#,##0.0">
                  <c:v>88.682432432432407</c:v>
                </c:pt>
                <c:pt idx="176" formatCode="#,##0.0">
                  <c:v>96.500965250965237</c:v>
                </c:pt>
                <c:pt idx="177" formatCode="#,##0.0">
                  <c:v>97.273166023165999</c:v>
                </c:pt>
                <c:pt idx="178" formatCode="#,##0.0">
                  <c:v>100.00804375804375</c:v>
                </c:pt>
                <c:pt idx="179" formatCode="#,##0.0">
                  <c:v>105.5582368082368</c:v>
                </c:pt>
                <c:pt idx="180" formatCode="#,##0.0">
                  <c:v>107.27155727155724</c:v>
                </c:pt>
                <c:pt idx="181" formatCode="#,##0.0">
                  <c:v>107.38416988416989</c:v>
                </c:pt>
                <c:pt idx="182" formatCode="#,##0.0">
                  <c:v>110.12709137709138</c:v>
                </c:pt>
                <c:pt idx="183" formatCode="#,##0.0">
                  <c:v>104.35167310167309</c:v>
                </c:pt>
                <c:pt idx="184" formatCode="#,##0.0">
                  <c:v>106.31435006435005</c:v>
                </c:pt>
                <c:pt idx="185" formatCode="#,##0.0">
                  <c:v>108.42181467181466</c:v>
                </c:pt>
                <c:pt idx="186" formatCode="#,##0.0">
                  <c:v>117.43886743886743</c:v>
                </c:pt>
                <c:pt idx="187" formatCode="#,##0.0">
                  <c:v>118.12258687258688</c:v>
                </c:pt>
                <c:pt idx="188" formatCode="#,##0.0">
                  <c:v>115.46010296010294</c:v>
                </c:pt>
                <c:pt idx="189" formatCode="#,##0.0">
                  <c:v>117.41473616473615</c:v>
                </c:pt>
                <c:pt idx="190" formatCode="#,##0.0">
                  <c:v>117.36647361647361</c:v>
                </c:pt>
                <c:pt idx="191" formatCode="#,##0.0">
                  <c:v>120.04504504504504</c:v>
                </c:pt>
                <c:pt idx="192" formatCode="#,##0.0">
                  <c:v>123.10167310167309</c:v>
                </c:pt>
                <c:pt idx="193" formatCode="#,##0.0">
                  <c:v>127.71879021879022</c:v>
                </c:pt>
                <c:pt idx="194" formatCode="#,##0.0">
                  <c:v>127.21203346203346</c:v>
                </c:pt>
                <c:pt idx="195" formatCode="#,##0.0">
                  <c:v>134.57207207207207</c:v>
                </c:pt>
                <c:pt idx="196" formatCode="#,##0.0">
                  <c:v>140.92664092664091</c:v>
                </c:pt>
                <c:pt idx="197" formatCode="#,##0.0">
                  <c:v>140.99903474903473</c:v>
                </c:pt>
                <c:pt idx="198" formatCode="#,##0.0">
                  <c:v>135.23970398970397</c:v>
                </c:pt>
                <c:pt idx="199" formatCode="#,##0.0">
                  <c:v>141.11164736164736</c:v>
                </c:pt>
                <c:pt idx="200" formatCode="#,##0.0">
                  <c:v>141.48166023166021</c:v>
                </c:pt>
                <c:pt idx="201" formatCode="#,##0.0">
                  <c:v>144.34523809523807</c:v>
                </c:pt>
                <c:pt idx="202" formatCode="#,##0.0">
                  <c:v>140.30727155727155</c:v>
                </c:pt>
                <c:pt idx="203" formatCode="#,##0.0">
                  <c:v>141.11164736164736</c:v>
                </c:pt>
                <c:pt idx="204" formatCode="#,##0.0">
                  <c:v>142.5997425997426</c:v>
                </c:pt>
                <c:pt idx="205" formatCode="#,##0.0">
                  <c:v>141.89993564993566</c:v>
                </c:pt>
                <c:pt idx="206" formatCode="#,##0.0">
                  <c:v>142.26190476190476</c:v>
                </c:pt>
                <c:pt idx="207" formatCode="#,##0.0">
                  <c:v>142.41473616473615</c:v>
                </c:pt>
                <c:pt idx="208" formatCode="#,##0.0">
                  <c:v>139.37419562419564</c:v>
                </c:pt>
                <c:pt idx="209" formatCode="#,##0.0">
                  <c:v>134.21010296010297</c:v>
                </c:pt>
                <c:pt idx="210" formatCode="#,##0.0">
                  <c:v>131.92567567567568</c:v>
                </c:pt>
                <c:pt idx="211" formatCode="#,##0.0">
                  <c:v>132.69787644787644</c:v>
                </c:pt>
                <c:pt idx="212" formatCode="#,##0.0">
                  <c:v>130.40540540540539</c:v>
                </c:pt>
                <c:pt idx="213" formatCode="#,##0.0">
                  <c:v>127.87162162162161</c:v>
                </c:pt>
                <c:pt idx="214" formatCode="#,##0.0">
                  <c:v>122.88449163449162</c:v>
                </c:pt>
                <c:pt idx="215" formatCode="#,##0.0">
                  <c:v>128.61164736164736</c:v>
                </c:pt>
                <c:pt idx="216" formatCode="#,##0.0">
                  <c:v>127.83140283140283</c:v>
                </c:pt>
                <c:pt idx="217" formatCode="#,##0.0">
                  <c:v>128.74034749034746</c:v>
                </c:pt>
              </c:numCache>
            </c:numRef>
          </c:val>
          <c:smooth val="0"/>
        </c:ser>
        <c:ser>
          <c:idx val="5"/>
          <c:order val="3"/>
          <c:tx>
            <c:strRef>
              <c:f>Sheet1!$AE$7</c:f>
              <c:strCache>
                <c:ptCount val="1"/>
                <c:pt idx="0">
                  <c:v>US equities</c:v>
                </c:pt>
              </c:strCache>
            </c:strRef>
          </c:tx>
          <c:spPr>
            <a:ln w="22225">
              <a:solidFill>
                <a:srgbClr val="D60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Sheet1!$AE$9:$AE$621</c:f>
              <c:numCache>
                <c:formatCode>General</c:formatCode>
                <c:ptCount val="613"/>
                <c:pt idx="132" formatCode="#,##0.0">
                  <c:v>100</c:v>
                </c:pt>
                <c:pt idx="133" formatCode="#,##0.0">
                  <c:v>96.290232448701474</c:v>
                </c:pt>
                <c:pt idx="134" formatCode="#,##0.0">
                  <c:v>98.334820246860332</c:v>
                </c:pt>
                <c:pt idx="135" formatCode="#,##0.0">
                  <c:v>101.61910177351203</c:v>
                </c:pt>
                <c:pt idx="136" formatCode="#,##0.0">
                  <c:v>99.74215939059421</c:v>
                </c:pt>
                <c:pt idx="137" formatCode="#,##0.0">
                  <c:v>99.467162086646198</c:v>
                </c:pt>
                <c:pt idx="138" formatCode="#,##0.0">
                  <c:v>99.272556151410285</c:v>
                </c:pt>
                <c:pt idx="139" formatCode="#,##0.0">
                  <c:v>100.0073528690895</c:v>
                </c:pt>
                <c:pt idx="140" formatCode="#,##0.0">
                  <c:v>94.303977411986153</c:v>
                </c:pt>
                <c:pt idx="141" formatCode="#,##0.0">
                  <c:v>89.875099263732707</c:v>
                </c:pt>
                <c:pt idx="142" formatCode="#,##0.0">
                  <c:v>94.34123194870638</c:v>
                </c:pt>
                <c:pt idx="143" formatCode="#,##0.0">
                  <c:v>98.475505142106442</c:v>
                </c:pt>
                <c:pt idx="144" formatCode="#,##0.0">
                  <c:v>95.871609101871542</c:v>
                </c:pt>
                <c:pt idx="145" formatCode="#,##0.0">
                  <c:v>94.787796198076478</c:v>
                </c:pt>
                <c:pt idx="146" formatCode="#,##0.0">
                  <c:v>89.895687297183358</c:v>
                </c:pt>
                <c:pt idx="147" formatCode="#,##0.0">
                  <c:v>89.410397937275121</c:v>
                </c:pt>
                <c:pt idx="148" formatCode="#,##0.0">
                  <c:v>93.335359457260225</c:v>
                </c:pt>
                <c:pt idx="149" formatCode="#,##0.0">
                  <c:v>90.243232909481293</c:v>
                </c:pt>
                <c:pt idx="150" formatCode="#,##0.0">
                  <c:v>89.112851834785928</c:v>
                </c:pt>
                <c:pt idx="151" formatCode="#,##0.0">
                  <c:v>87.525612493995155</c:v>
                </c:pt>
                <c:pt idx="152" formatCode="#,##0.0">
                  <c:v>98.300997049048533</c:v>
                </c:pt>
                <c:pt idx="153" formatCode="#,##0.0">
                  <c:v>99.604905834256513</c:v>
                </c:pt>
                <c:pt idx="154" formatCode="#,##0.0">
                  <c:v>110.71018911579296</c:v>
                </c:pt>
                <c:pt idx="155" formatCode="#,##0.0">
                  <c:v>115.01848021097834</c:v>
                </c:pt>
                <c:pt idx="156" formatCode="#,##0.0">
                  <c:v>117.10081273713003</c:v>
                </c:pt>
                <c:pt idx="157" formatCode="#,##0.0">
                  <c:v>121.79978627660513</c:v>
                </c:pt>
                <c:pt idx="158" formatCode="#,##0.0">
                  <c:v>124.40319212556741</c:v>
                </c:pt>
                <c:pt idx="159" formatCode="#,##0.0">
                  <c:v>128.73354182802132</c:v>
                </c:pt>
                <c:pt idx="160" formatCode="#,##0.0">
                  <c:v>138.86775619846864</c:v>
                </c:pt>
                <c:pt idx="161" formatCode="#,##0.0">
                  <c:v>136.74571817923353</c:v>
                </c:pt>
                <c:pt idx="162" formatCode="#,##0.0">
                  <c:v>142.06821501749982</c:v>
                </c:pt>
                <c:pt idx="163" formatCode="#,##0.0">
                  <c:v>137.48933833982019</c:v>
                </c:pt>
                <c:pt idx="164" formatCode="#,##0.0">
                  <c:v>140.32313408692073</c:v>
                </c:pt>
                <c:pt idx="165" formatCode="#,##0.0">
                  <c:v>142.172625758571</c:v>
                </c:pt>
                <c:pt idx="166" formatCode="#,##0.0">
                  <c:v>140.59715100832346</c:v>
                </c:pt>
                <c:pt idx="167" formatCode="#,##0.0">
                  <c:v>143.64957206301898</c:v>
                </c:pt>
                <c:pt idx="168" formatCode="#,##0.0">
                  <c:v>142.89124616425329</c:v>
                </c:pt>
                <c:pt idx="169" formatCode="#,##0.0">
                  <c:v>141.32949676963952</c:v>
                </c:pt>
                <c:pt idx="170" formatCode="#,##0.0">
                  <c:v>135.49916177292377</c:v>
                </c:pt>
                <c:pt idx="171" formatCode="#,##0.0">
                  <c:v>138.03541141753513</c:v>
                </c:pt>
                <c:pt idx="172" formatCode="#,##0.0">
                  <c:v>139.49912255762197</c:v>
                </c:pt>
                <c:pt idx="173" formatCode="#,##0.0">
                  <c:v>131.71390476563957</c:v>
                </c:pt>
                <c:pt idx="174" formatCode="#,##0.0">
                  <c:v>134.54672013019479</c:v>
                </c:pt>
                <c:pt idx="175" formatCode="#,##0.0">
                  <c:v>133.53447515220438</c:v>
                </c:pt>
                <c:pt idx="176" formatCode="#,##0.0">
                  <c:v>148.07060715091026</c:v>
                </c:pt>
                <c:pt idx="177" formatCode="#,##0.0">
                  <c:v>148.32942814286133</c:v>
                </c:pt>
                <c:pt idx="178" formatCode="#,##0.0">
                  <c:v>149.11373417907669</c:v>
                </c:pt>
                <c:pt idx="179" formatCode="#,##0.0">
                  <c:v>147.6853168106195</c:v>
                </c:pt>
                <c:pt idx="180" formatCode="#,##0.0">
                  <c:v>151.43037813354769</c:v>
                </c:pt>
                <c:pt idx="181" formatCode="#,##0.0">
                  <c:v>163.61898412760658</c:v>
                </c:pt>
                <c:pt idx="182" formatCode="#,##0.0">
                  <c:v>165.57925902687231</c:v>
                </c:pt>
                <c:pt idx="183" formatCode="#,##0.0">
                  <c:v>166.04984264860147</c:v>
                </c:pt>
                <c:pt idx="184" formatCode="#,##0.0">
                  <c:v>165.70523818393937</c:v>
                </c:pt>
                <c:pt idx="185" formatCode="#,##0.0">
                  <c:v>175.99043146635816</c:v>
                </c:pt>
                <c:pt idx="186" formatCode="#,##0.0">
                  <c:v>178.59530788913835</c:v>
                </c:pt>
                <c:pt idx="187" formatCode="#,##0.0">
                  <c:v>178.0845285830531</c:v>
                </c:pt>
                <c:pt idx="188" formatCode="#,##0.0">
                  <c:v>176.49238732953597</c:v>
                </c:pt>
                <c:pt idx="189" formatCode="#,##0.0">
                  <c:v>170.93312810658719</c:v>
                </c:pt>
                <c:pt idx="190" formatCode="#,##0.0">
                  <c:v>178.71540475093383</c:v>
                </c:pt>
                <c:pt idx="191" formatCode="#,##0.0">
                  <c:v>191.15743963294477</c:v>
                </c:pt>
                <c:pt idx="192" formatCode="#,##0.0">
                  <c:v>201.02989186380523</c:v>
                </c:pt>
                <c:pt idx="193" formatCode="#,##0.0">
                  <c:v>202.30634993774572</c:v>
                </c:pt>
                <c:pt idx="194" formatCode="#,##0.0">
                  <c:v>217.64345447593647</c:v>
                </c:pt>
                <c:pt idx="195" formatCode="#,##0.0">
                  <c:v>229.80215880236469</c:v>
                </c:pt>
                <c:pt idx="196" formatCode="#,##0.0">
                  <c:v>226.6159155302399</c:v>
                </c:pt>
                <c:pt idx="197" formatCode="#,##0.0">
                  <c:v>237.78296291212828</c:v>
                </c:pt>
                <c:pt idx="198" formatCode="#,##0.0">
                  <c:v>240.88930500681363</c:v>
                </c:pt>
                <c:pt idx="199" formatCode="#,##0.0">
                  <c:v>228.04090155978867</c:v>
                </c:pt>
                <c:pt idx="200" formatCode="#,##0.0">
                  <c:v>244.9010303820551</c:v>
                </c:pt>
                <c:pt idx="201" formatCode="#,##0.0">
                  <c:v>224.08260703326434</c:v>
                </c:pt>
                <c:pt idx="202" formatCode="#,##0.0">
                  <c:v>236.8006196017686</c:v>
                </c:pt>
                <c:pt idx="203" formatCode="#,##0.0">
                  <c:v>242.36674150253427</c:v>
                </c:pt>
                <c:pt idx="204" formatCode="#,##0.0">
                  <c:v>236.26042881932526</c:v>
                </c:pt>
                <c:pt idx="205" formatCode="#,##0.0">
                  <c:v>267.63708198939224</c:v>
                </c:pt>
                <c:pt idx="206" formatCode="#,##0.0">
                  <c:v>277.24875246321108</c:v>
                </c:pt>
                <c:pt idx="207" formatCode="#,##0.0">
                  <c:v>284.72318898834328</c:v>
                </c:pt>
                <c:pt idx="208" formatCode="#,##0.0">
                  <c:v>282.15066518955695</c:v>
                </c:pt>
                <c:pt idx="209" formatCode="#,##0.0">
                  <c:v>283.74378682561934</c:v>
                </c:pt>
                <c:pt idx="210" formatCode="#,##0.0">
                  <c:v>298.43678003156833</c:v>
                </c:pt>
                <c:pt idx="211" formatCode="#,##0.0">
                  <c:v>312.62536641797624</c:v>
                </c:pt>
                <c:pt idx="212" formatCode="#,##0.0">
                  <c:v>324.944363290556</c:v>
                </c:pt>
                <c:pt idx="213" formatCode="#,##0.0">
                  <c:v>318.01649003441139</c:v>
                </c:pt>
                <c:pt idx="214" formatCode="#,##0.0">
                  <c:v>250.52450466171896</c:v>
                </c:pt>
                <c:pt idx="215" formatCode="#,##0.0">
                  <c:v>229.34824168390503</c:v>
                </c:pt>
                <c:pt idx="216" formatCode="#,##0.0">
                  <c:v>245.49808335212398</c:v>
                </c:pt>
                <c:pt idx="217" formatCode="#,##0.0">
                  <c:v>256.01366653268104</c:v>
                </c:pt>
                <c:pt idx="218" formatCode="#,##0.0">
                  <c:v>266.73267909138144</c:v>
                </c:pt>
                <c:pt idx="219" formatCode="#,##0.0">
                  <c:v>257.80874697306888</c:v>
                </c:pt>
                <c:pt idx="220" formatCode="#,##0.0">
                  <c:v>260.17637081989392</c:v>
                </c:pt>
                <c:pt idx="221" formatCode="#,##0.0">
                  <c:v>262.41458417074341</c:v>
                </c:pt>
                <c:pt idx="222" formatCode="#,##0.0">
                  <c:v>274.62966049352457</c:v>
                </c:pt>
                <c:pt idx="223" formatCode="#,##0.0">
                  <c:v>273.78064920932144</c:v>
                </c:pt>
                <c:pt idx="224" formatCode="#,##0.0">
                  <c:v>264.59740590778523</c:v>
                </c:pt>
                <c:pt idx="225" formatCode="#,##0.0">
                  <c:v>275.90415780237447</c:v>
                </c:pt>
                <c:pt idx="226" formatCode="#,##0.0">
                  <c:v>284.3614278291389</c:v>
                </c:pt>
                <c:pt idx="227" formatCode="#,##0.0">
                  <c:v>279.97862766051315</c:v>
                </c:pt>
                <c:pt idx="228" formatCode="#,##0.0">
                  <c:v>284.56485720728227</c:v>
                </c:pt>
                <c:pt idx="229" formatCode="#,##0.0">
                  <c:v>306.21758610209702</c:v>
                </c:pt>
                <c:pt idx="230" formatCode="#,##0.0">
                  <c:v>297.03532318310602</c:v>
                </c:pt>
                <c:pt idx="231" formatCode="#,##0.0">
                  <c:v>303.72986539347653</c:v>
                </c:pt>
                <c:pt idx="232" formatCode="#,##0.0">
                  <c:v>320.233134969265</c:v>
                </c:pt>
                <c:pt idx="233" formatCode="#,##0.0">
                  <c:v>332.59624905638179</c:v>
                </c:pt>
                <c:pt idx="234" formatCode="#,##0.0">
                  <c:v>331.35900628425208</c:v>
                </c:pt>
                <c:pt idx="235" formatCode="#,##0.0">
                  <c:v>361.73861040578032</c:v>
                </c:pt>
                <c:pt idx="236" formatCode="#,##0.0">
                  <c:v>367.21600768619919</c:v>
                </c:pt>
                <c:pt idx="237" formatCode="#,##0.0">
                  <c:v>366.44101528416388</c:v>
                </c:pt>
                <c:pt idx="238" formatCode="#,##0.0">
                  <c:v>358.14746914245939</c:v>
                </c:pt>
                <c:pt idx="239" formatCode="#,##0.0">
                  <c:v>365.55965137596689</c:v>
                </c:pt>
                <c:pt idx="240" formatCode="#,##0.0">
                  <c:v>373.81202145077003</c:v>
                </c:pt>
                <c:pt idx="241" formatCode="#,##0.0">
                  <c:v>349.57157282771738</c:v>
                </c:pt>
                <c:pt idx="242" formatCode="#,##0.0">
                  <c:v>354.77985509945984</c:v>
                </c:pt>
                <c:pt idx="243" formatCode="#,##0.0">
                  <c:v>363.19251772041446</c:v>
                </c:pt>
                <c:pt idx="244" formatCode="#,##0.0">
                  <c:v>355.81219791962826</c:v>
                </c:pt>
                <c:pt idx="245" formatCode="#,##0.0">
                  <c:v>388.72609092067722</c:v>
                </c:pt>
                <c:pt idx="246" formatCode="#,##0.0">
                  <c:v>387.3109087165812</c:v>
                </c:pt>
                <c:pt idx="247" formatCode="#,##0.0">
                  <c:v>386.74718875305143</c:v>
                </c:pt>
                <c:pt idx="248" formatCode="#,##0.0">
                  <c:v>351.39508436191795</c:v>
                </c:pt>
                <c:pt idx="249" formatCode="#,##0.0">
                  <c:v>335.12514583190358</c:v>
                </c:pt>
                <c:pt idx="250" formatCode="#,##0.0">
                  <c:v>334.12564582700168</c:v>
                </c:pt>
                <c:pt idx="251" formatCode="#,##0.0">
                  <c:v>356.10190096175529</c:v>
                </c:pt>
                <c:pt idx="252" formatCode="#,##0.0">
                  <c:v>366.02974480642342</c:v>
                </c:pt>
                <c:pt idx="253" formatCode="#,##0.0">
                  <c:v>383.51976941402535</c:v>
                </c:pt>
                <c:pt idx="254" formatCode="#,##0.0">
                  <c:v>410.05480338428049</c:v>
                </c:pt>
                <c:pt idx="255" formatCode="#,##0.0">
                  <c:v>420.07627376202191</c:v>
                </c:pt>
                <c:pt idx="256" formatCode="#,##0.0">
                  <c:v>421.74733581043319</c:v>
                </c:pt>
                <c:pt idx="257" formatCode="#,##0.0">
                  <c:v>439.29912451838709</c:v>
                </c:pt>
                <c:pt idx="258" formatCode="#,##0.0">
                  <c:v>419.19589023637013</c:v>
                </c:pt>
                <c:pt idx="259" formatCode="#,##0.0">
                  <c:v>438.84912893010846</c:v>
                </c:pt>
                <c:pt idx="260" formatCode="#,##0.0">
                  <c:v>449.51176949245593</c:v>
                </c:pt>
                <c:pt idx="261" formatCode="#,##0.0">
                  <c:v>441.90547151498515</c:v>
                </c:pt>
                <c:pt idx="262" formatCode="#,##0.0">
                  <c:v>449.54902402917611</c:v>
                </c:pt>
                <c:pt idx="263" formatCode="#,##0.0">
                  <c:v>431.40459407260704</c:v>
                </c:pt>
                <c:pt idx="264" formatCode="#,##0.0">
                  <c:v>480.69626768365009</c:v>
                </c:pt>
                <c:pt idx="265" formatCode="#,##0.0">
                  <c:v>472.70026764443475</c:v>
                </c:pt>
                <c:pt idx="266" formatCode="#,##0.0">
                  <c:v>478.12766541504493</c:v>
                </c:pt>
                <c:pt idx="267" formatCode="#,##0.0">
                  <c:v>469.32677130616366</c:v>
                </c:pt>
                <c:pt idx="268" formatCode="#,##0.0">
                  <c:v>483.0741855472005</c:v>
                </c:pt>
                <c:pt idx="269" formatCode="#,##0.0">
                  <c:v>485.0633817315516</c:v>
                </c:pt>
                <c:pt idx="270" formatCode="#,##0.0">
                  <c:v>477.67276791404004</c:v>
                </c:pt>
                <c:pt idx="271" formatCode="#,##0.0">
                  <c:v>497.61080773717907</c:v>
                </c:pt>
                <c:pt idx="272" formatCode="#,##0.0">
                  <c:v>485.69719904706812</c:v>
                </c:pt>
                <c:pt idx="273" formatCode="#,##0.0">
                  <c:v>490.9912647915217</c:v>
                </c:pt>
                <c:pt idx="274" formatCode="#,##0.0">
                  <c:v>494.00299997058852</c:v>
                </c:pt>
                <c:pt idx="275" formatCode="#,##0.0">
                  <c:v>510.43813295948087</c:v>
                </c:pt>
                <c:pt idx="276" formatCode="#,##0.0">
                  <c:v>516.08611680277647</c:v>
                </c:pt>
                <c:pt idx="277" formatCode="#,##0.0">
                  <c:v>520.63999372555168</c:v>
                </c:pt>
                <c:pt idx="278" formatCode="#,##0.0">
                  <c:v>527.50169115989058</c:v>
                </c:pt>
                <c:pt idx="279" formatCode="#,##0.0">
                  <c:v>538.38099626474252</c:v>
                </c:pt>
                <c:pt idx="280" formatCode="#,##0.0">
                  <c:v>526.52130861462138</c:v>
                </c:pt>
                <c:pt idx="281" formatCode="#,##0.0">
                  <c:v>540.00647052479871</c:v>
                </c:pt>
                <c:pt idx="282" formatCode="#,##0.0">
                  <c:v>541.70498328447763</c:v>
                </c:pt>
                <c:pt idx="283" formatCode="#,##0.0">
                  <c:v>541.14175351222048</c:v>
                </c:pt>
                <c:pt idx="284" formatCode="#,##0.0">
                  <c:v>560.70822835070237</c:v>
                </c:pt>
                <c:pt idx="285" formatCode="#,##0.0">
                  <c:v>555.21563514083198</c:v>
                </c:pt>
                <c:pt idx="286" formatCode="#,##0.0">
                  <c:v>565.00720581170776</c:v>
                </c:pt>
                <c:pt idx="287" formatCode="#,##0.0">
                  <c:v>561.22341937824126</c:v>
                </c:pt>
                <c:pt idx="288" formatCode="#,##0.0">
                  <c:v>568.05913667513062</c:v>
                </c:pt>
                <c:pt idx="289" formatCode="#,##0.0">
                  <c:v>588.75991411848906</c:v>
                </c:pt>
                <c:pt idx="290" formatCode="#,##0.0">
                  <c:v>572.2674287506984</c:v>
                </c:pt>
                <c:pt idx="291" formatCode="#,##0.0">
                  <c:v>547.55100440191768</c:v>
                </c:pt>
                <c:pt idx="292" formatCode="#,##0.0">
                  <c:v>555.39896667679727</c:v>
                </c:pt>
                <c:pt idx="293" formatCode="#,##0.0">
                  <c:v>564.70230684012904</c:v>
                </c:pt>
                <c:pt idx="294" formatCode="#,##0.0">
                  <c:v>548.90540288820694</c:v>
                </c:pt>
                <c:pt idx="295" formatCode="#,##0.0">
                  <c:v>567.53267124832109</c:v>
                </c:pt>
                <c:pt idx="296" formatCode="#,##0.0">
                  <c:v>589.96872579680587</c:v>
                </c:pt>
                <c:pt idx="297" formatCode="#,##0.0">
                  <c:v>577.58894520641945</c:v>
                </c:pt>
                <c:pt idx="298" formatCode="#,##0.0">
                  <c:v>590.96871599298049</c:v>
                </c:pt>
                <c:pt idx="299" formatCode="#,##0.0">
                  <c:v>570.90763816041022</c:v>
                </c:pt>
                <c:pt idx="300" formatCode="#,##0.0">
                  <c:v>579.41147635807488</c:v>
                </c:pt>
                <c:pt idx="301" formatCode="#,##0.0">
                  <c:v>595.52504387211889</c:v>
                </c:pt>
                <c:pt idx="302" formatCode="#,##0.0">
                  <c:v>619.14785149165198</c:v>
                </c:pt>
                <c:pt idx="303" formatCode="#,##0.0">
                  <c:v>635.88690306957767</c:v>
                </c:pt>
                <c:pt idx="304" formatCode="#,##0.0">
                  <c:v>656.00141175086526</c:v>
                </c:pt>
                <c:pt idx="305" formatCode="#,##0.0">
                  <c:v>681.77419829217354</c:v>
                </c:pt>
                <c:pt idx="306" formatCode="#,##0.0">
                  <c:v>698.70491465769942</c:v>
                </c:pt>
                <c:pt idx="307" formatCode="#,##0.0">
                  <c:v>722.59781766845424</c:v>
                </c:pt>
                <c:pt idx="308" formatCode="#,##0.0">
                  <c:v>722.8130116371409</c:v>
                </c:pt>
                <c:pt idx="309" formatCode="#,##0.0">
                  <c:v>755.40141763316046</c:v>
                </c:pt>
                <c:pt idx="310" formatCode="#,##0.0">
                  <c:v>755.2117136106508</c:v>
                </c:pt>
                <c:pt idx="311" formatCode="#,##0.0">
                  <c:v>788.58246487779513</c:v>
                </c:pt>
                <c:pt idx="312" formatCode="#,##0.0">
                  <c:v>800.67156204350954</c:v>
                </c:pt>
                <c:pt idx="313" formatCode="#,##0.0">
                  <c:v>829.41196654934743</c:v>
                </c:pt>
                <c:pt idx="314" formatCode="#,##0.0">
                  <c:v>838.22609582259008</c:v>
                </c:pt>
                <c:pt idx="315" formatCode="#,##0.0">
                  <c:v>846.89708924422314</c:v>
                </c:pt>
                <c:pt idx="316" formatCode="#,##0.0">
                  <c:v>859.6043176047292</c:v>
                </c:pt>
                <c:pt idx="317" formatCode="#,##0.0">
                  <c:v>882.74085548180904</c:v>
                </c:pt>
                <c:pt idx="318" formatCode="#,##0.0">
                  <c:v>888.1339398633346</c:v>
                </c:pt>
                <c:pt idx="319" formatCode="#,##0.0">
                  <c:v>849.24608582268797</c:v>
                </c:pt>
                <c:pt idx="320" formatCode="#,##0.0">
                  <c:v>868.44981911942034</c:v>
                </c:pt>
                <c:pt idx="321" formatCode="#,##0.0">
                  <c:v>917.28659522945861</c:v>
                </c:pt>
                <c:pt idx="322" formatCode="#,##0.0">
                  <c:v>940.92803011735168</c:v>
                </c:pt>
                <c:pt idx="323" formatCode="#,##0.0">
                  <c:v>1012.2425270340486</c:v>
                </c:pt>
                <c:pt idx="324" formatCode="#,##0.0">
                  <c:v>993.27114440054493</c:v>
                </c:pt>
                <c:pt idx="325" formatCode="#,##0.0">
                  <c:v>1061.5077303163694</c:v>
                </c:pt>
                <c:pt idx="326" formatCode="#,##0.0">
                  <c:v>1069.2169684610935</c:v>
                </c:pt>
                <c:pt idx="327" formatCode="#,##0.0">
                  <c:v>1021.5630238919226</c:v>
                </c:pt>
                <c:pt idx="328" formatCode="#,##0.0">
                  <c:v>1089.0638327075226</c:v>
                </c:pt>
                <c:pt idx="329" formatCode="#,##0.0">
                  <c:v>1150.9666571896353</c:v>
                </c:pt>
                <c:pt idx="330" formatCode="#,##0.0">
                  <c:v>1203.6362388604034</c:v>
                </c:pt>
                <c:pt idx="331" formatCode="#,##0.0">
                  <c:v>1299.0362839580002</c:v>
                </c:pt>
                <c:pt idx="332" formatCode="#,##0.0">
                  <c:v>1222.1517436103566</c:v>
                </c:pt>
                <c:pt idx="333" formatCode="#,##0.0">
                  <c:v>1286.197684336428</c:v>
                </c:pt>
                <c:pt idx="334" formatCode="#,##0.0">
                  <c:v>1251.3700846070137</c:v>
                </c:pt>
                <c:pt idx="335" formatCode="#,##0.0">
                  <c:v>1312.2028215409653</c:v>
                </c:pt>
                <c:pt idx="336" formatCode="#,##0.0">
                  <c:v>1331.8408643052517</c:v>
                </c:pt>
                <c:pt idx="337" formatCode="#,##0.0">
                  <c:v>1349.2416741012341</c:v>
                </c:pt>
                <c:pt idx="338" formatCode="#,##0.0">
                  <c:v>1444.1441750571073</c:v>
                </c:pt>
                <c:pt idx="339" formatCode="#,##0.0">
                  <c:v>1519.2792227527182</c:v>
                </c:pt>
                <c:pt idx="340" formatCode="#,##0.0">
                  <c:v>1537.3344378976676</c:v>
                </c:pt>
                <c:pt idx="341" formatCode="#,##0.0">
                  <c:v>1506.7254242605466</c:v>
                </c:pt>
                <c:pt idx="342" formatCode="#,##0.0">
                  <c:v>1571.7272379682552</c:v>
                </c:pt>
                <c:pt idx="343" formatCode="#,##0.0">
                  <c:v>1556.4112116547876</c:v>
                </c:pt>
                <c:pt idx="344" formatCode="#,##0.0">
                  <c:v>1339.9956863168009</c:v>
                </c:pt>
                <c:pt idx="345" formatCode="#,##0.0">
                  <c:v>1428.2859971961057</c:v>
                </c:pt>
                <c:pt idx="346" formatCode="#,##0.0">
                  <c:v>1539.0515779257064</c:v>
                </c:pt>
                <c:pt idx="347" formatCode="#,##0.0">
                  <c:v>1643.7946686797184</c:v>
                </c:pt>
                <c:pt idx="348" formatCode="#,##0.0">
                  <c:v>1741.6260624895838</c:v>
                </c:pt>
                <c:pt idx="349" formatCode="#,##0.0">
                  <c:v>1816.3022911540086</c:v>
                </c:pt>
                <c:pt idx="350" formatCode="#,##0.0">
                  <c:v>1766.0223919373336</c:v>
                </c:pt>
                <c:pt idx="351" formatCode="#,##0.0">
                  <c:v>1839.9074518877267</c:v>
                </c:pt>
                <c:pt idx="352" formatCode="#,##0.0">
                  <c:v>1905.7852373996334</c:v>
                </c:pt>
                <c:pt idx="353" formatCode="#,##0.0">
                  <c:v>1861.8047862275857</c:v>
                </c:pt>
                <c:pt idx="354" formatCode="#,##0.0">
                  <c:v>1962.1680179606085</c:v>
                </c:pt>
                <c:pt idx="355" formatCode="#,##0.0">
                  <c:v>1898.0696267683647</c:v>
                </c:pt>
                <c:pt idx="356" formatCode="#,##0.0">
                  <c:v>1886.4893481436457</c:v>
                </c:pt>
                <c:pt idx="357" formatCode="#,##0.0">
                  <c:v>1830.7374437505512</c:v>
                </c:pt>
                <c:pt idx="358" formatCode="#,##0.0">
                  <c:v>1949.8612758698446</c:v>
                </c:pt>
                <c:pt idx="359" formatCode="#,##0.0">
                  <c:v>1992.1775276712972</c:v>
                </c:pt>
                <c:pt idx="360" formatCode="#,##0.0">
                  <c:v>2131.2781247242674</c:v>
                </c:pt>
                <c:pt idx="361" formatCode="#,##0.0">
                  <c:v>2016.5870922834088</c:v>
                </c:pt>
                <c:pt idx="362" formatCode="#,##0.0">
                  <c:v>1969.0934402603893</c:v>
                </c:pt>
                <c:pt idx="363" formatCode="#,##0.0">
                  <c:v>2165.9576866893458</c:v>
                </c:pt>
                <c:pt idx="364" formatCode="#,##0.0">
                  <c:v>2095.5010244997593</c:v>
                </c:pt>
                <c:pt idx="365" formatCode="#,##0.0">
                  <c:v>2040.7932275173771</c:v>
                </c:pt>
                <c:pt idx="366" formatCode="#,##0.0">
                  <c:v>2089.1035382006057</c:v>
                </c:pt>
                <c:pt idx="367" formatCode="#,##0.0">
                  <c:v>2051.4504759757256</c:v>
                </c:pt>
                <c:pt idx="368" formatCode="#,##0.0">
                  <c:v>2158.9023637023165</c:v>
                </c:pt>
                <c:pt idx="369" formatCode="#,##0.0">
                  <c:v>2041.0628327173263</c:v>
                </c:pt>
                <c:pt idx="370" formatCode="#,##0.0">
                  <c:v>2026.1909196968656</c:v>
                </c:pt>
                <c:pt idx="371" formatCode="#,##0.0">
                  <c:v>1866.7998352957322</c:v>
                </c:pt>
                <c:pt idx="372" formatCode="#,##0.0">
                  <c:v>1863.5983960941555</c:v>
                </c:pt>
              </c:numCache>
            </c:numRef>
          </c:val>
          <c:smooth val="0"/>
        </c:ser>
        <c:ser>
          <c:idx val="6"/>
          <c:order val="4"/>
          <c:tx>
            <c:strRef>
              <c:f>Sheet1!$AF$7</c:f>
              <c:strCache>
                <c:ptCount val="1"/>
                <c:pt idx="0">
                  <c:v>US Bonds</c:v>
                </c:pt>
              </c:strCache>
            </c:strRef>
          </c:tx>
          <c:spPr>
            <a:ln w="22225">
              <a:solidFill>
                <a:srgbClr val="70AD47">
                  <a:lumMod val="75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Sheet1!$AF$9:$AF$621</c:f>
              <c:numCache>
                <c:formatCode>General</c:formatCode>
                <c:ptCount val="613"/>
                <c:pt idx="132" formatCode="#,##0.0">
                  <c:v>#N/A</c:v>
                </c:pt>
                <c:pt idx="133" formatCode="#,##0.0">
                  <c:v>#N/A</c:v>
                </c:pt>
                <c:pt idx="134" formatCode="#,##0.0">
                  <c:v>#N/A</c:v>
                </c:pt>
                <c:pt idx="135" formatCode="#,##0.0">
                  <c:v>#N/A</c:v>
                </c:pt>
                <c:pt idx="136" formatCode="#,##0.0">
                  <c:v>#N/A</c:v>
                </c:pt>
                <c:pt idx="137" formatCode="#,##0.0">
                  <c:v>#N/A</c:v>
                </c:pt>
                <c:pt idx="138" formatCode="#,##0.0">
                  <c:v>#N/A</c:v>
                </c:pt>
                <c:pt idx="139" formatCode="#,##0.0">
                  <c:v>#N/A</c:v>
                </c:pt>
                <c:pt idx="140" formatCode="#,##0.0">
                  <c:v>#N/A</c:v>
                </c:pt>
                <c:pt idx="141" formatCode="#,##0.0">
                  <c:v>#N/A</c:v>
                </c:pt>
                <c:pt idx="142" formatCode="#,##0.0">
                  <c:v>#N/A</c:v>
                </c:pt>
                <c:pt idx="143" formatCode="#,##0.0">
                  <c:v>#N/A</c:v>
                </c:pt>
                <c:pt idx="144" formatCode="#,##0.0">
                  <c:v>#N/A</c:v>
                </c:pt>
                <c:pt idx="145" formatCode="#,##0.0">
                  <c:v>#N/A</c:v>
                </c:pt>
                <c:pt idx="146" formatCode="#,##0.0">
                  <c:v>#N/A</c:v>
                </c:pt>
                <c:pt idx="147" formatCode="#,##0.0">
                  <c:v>#N/A</c:v>
                </c:pt>
                <c:pt idx="148" formatCode="#,##0.0">
                  <c:v>#N/A</c:v>
                </c:pt>
                <c:pt idx="149" formatCode="#,##0.0">
                  <c:v>#N/A</c:v>
                </c:pt>
                <c:pt idx="150" formatCode="#,##0.0">
                  <c:v>#N/A</c:v>
                </c:pt>
                <c:pt idx="151" formatCode="#,##0.0">
                  <c:v>#N/A</c:v>
                </c:pt>
                <c:pt idx="152" formatCode="#,##0.0">
                  <c:v>#N/A</c:v>
                </c:pt>
                <c:pt idx="153" formatCode="#,##0.0">
                  <c:v>#N/A</c:v>
                </c:pt>
                <c:pt idx="154" formatCode="#,##0.0">
                  <c:v>#N/A</c:v>
                </c:pt>
                <c:pt idx="155" formatCode="#,##0.0">
                  <c:v>#N/A</c:v>
                </c:pt>
                <c:pt idx="156" formatCode="#,##0.0">
                  <c:v>#N/A</c:v>
                </c:pt>
                <c:pt idx="157" formatCode="#,##0.0">
                  <c:v>#N/A</c:v>
                </c:pt>
                <c:pt idx="158" formatCode="#,##0.0">
                  <c:v>#N/A</c:v>
                </c:pt>
                <c:pt idx="159" formatCode="#,##0.0">
                  <c:v>#N/A</c:v>
                </c:pt>
                <c:pt idx="160" formatCode="#,##0.0">
                  <c:v>#N/A</c:v>
                </c:pt>
                <c:pt idx="161" formatCode="#,##0.0">
                  <c:v>#N/A</c:v>
                </c:pt>
                <c:pt idx="162" formatCode="#,##0.0">
                  <c:v>#N/A</c:v>
                </c:pt>
                <c:pt idx="163" formatCode="#,##0.0">
                  <c:v>#N/A</c:v>
                </c:pt>
                <c:pt idx="164" formatCode="#,##0.0">
                  <c:v>#N/A</c:v>
                </c:pt>
                <c:pt idx="165" formatCode="#,##0.0">
                  <c:v>#N/A</c:v>
                </c:pt>
                <c:pt idx="166" formatCode="#,##0.0">
                  <c:v>#N/A</c:v>
                </c:pt>
                <c:pt idx="167" formatCode="#,##0.0">
                  <c:v>#N/A</c:v>
                </c:pt>
                <c:pt idx="168" formatCode="#,##0.0">
                  <c:v>#N/A</c:v>
                </c:pt>
                <c:pt idx="169" formatCode="#,##0.0">
                  <c:v>#N/A</c:v>
                </c:pt>
                <c:pt idx="170" formatCode="#,##0.0">
                  <c:v>#N/A</c:v>
                </c:pt>
                <c:pt idx="171" formatCode="#,##0.0">
                  <c:v>#N/A</c:v>
                </c:pt>
                <c:pt idx="172" formatCode="#,##0.0">
                  <c:v>#N/A</c:v>
                </c:pt>
                <c:pt idx="173" formatCode="#,##0.0">
                  <c:v>#N/A</c:v>
                </c:pt>
                <c:pt idx="174" formatCode="#,##0.0">
                  <c:v>#N/A</c:v>
                </c:pt>
                <c:pt idx="175" formatCode="#,##0.0">
                  <c:v>#N/A</c:v>
                </c:pt>
                <c:pt idx="176" formatCode="#,##0.0">
                  <c:v>#N/A</c:v>
                </c:pt>
                <c:pt idx="177" formatCode="#,##0.0">
                  <c:v>#N/A</c:v>
                </c:pt>
                <c:pt idx="178" formatCode="#,##0.0">
                  <c:v>#N/A</c:v>
                </c:pt>
                <c:pt idx="179" formatCode="#,##0.0">
                  <c:v>#N/A</c:v>
                </c:pt>
                <c:pt idx="180" formatCode="#,##0.0">
                  <c:v>#N/A</c:v>
                </c:pt>
                <c:pt idx="181" formatCode="#,##0.0">
                  <c:v>#N/A</c:v>
                </c:pt>
                <c:pt idx="182" formatCode="#,##0.0">
                  <c:v>#N/A</c:v>
                </c:pt>
                <c:pt idx="183" formatCode="#,##0.0">
                  <c:v>#N/A</c:v>
                </c:pt>
                <c:pt idx="184" formatCode="#,##0.0">
                  <c:v>#N/A</c:v>
                </c:pt>
                <c:pt idx="185" formatCode="#,##0.0">
                  <c:v>#N/A</c:v>
                </c:pt>
                <c:pt idx="186" formatCode="#,##0.0">
                  <c:v>#N/A</c:v>
                </c:pt>
                <c:pt idx="187" formatCode="#,##0.0">
                  <c:v>#N/A</c:v>
                </c:pt>
                <c:pt idx="188" formatCode="#,##0.0">
                  <c:v>#N/A</c:v>
                </c:pt>
                <c:pt idx="189" formatCode="#,##0.0">
                  <c:v>#N/A</c:v>
                </c:pt>
                <c:pt idx="190" formatCode="#,##0.0">
                  <c:v>#N/A</c:v>
                </c:pt>
                <c:pt idx="191" formatCode="#,##0.0">
                  <c:v>#N/A</c:v>
                </c:pt>
                <c:pt idx="192" formatCode="#,##0.0">
                  <c:v>#N/A</c:v>
                </c:pt>
                <c:pt idx="193" formatCode="#,##0.0">
                  <c:v>#N/A</c:v>
                </c:pt>
                <c:pt idx="194" formatCode="#,##0.0">
                  <c:v>#N/A</c:v>
                </c:pt>
                <c:pt idx="195" formatCode="#,##0.0">
                  <c:v>#N/A</c:v>
                </c:pt>
                <c:pt idx="196" formatCode="#,##0.0">
                  <c:v>#N/A</c:v>
                </c:pt>
                <c:pt idx="197" formatCode="#,##0.0">
                  <c:v>#N/A</c:v>
                </c:pt>
                <c:pt idx="198" formatCode="#,##0.0">
                  <c:v>#N/A</c:v>
                </c:pt>
                <c:pt idx="199" formatCode="#,##0.0">
                  <c:v>#N/A</c:v>
                </c:pt>
                <c:pt idx="200" formatCode="#,##0.0">
                  <c:v>#N/A</c:v>
                </c:pt>
                <c:pt idx="201" formatCode="#,##0.0">
                  <c:v>#N/A</c:v>
                </c:pt>
                <c:pt idx="202" formatCode="#,##0.0">
                  <c:v>#N/A</c:v>
                </c:pt>
                <c:pt idx="203" formatCode="#,##0.0">
                  <c:v>#N/A</c:v>
                </c:pt>
                <c:pt idx="204" formatCode="#,##0.0">
                  <c:v>#N/A</c:v>
                </c:pt>
                <c:pt idx="205" formatCode="#,##0.0">
                  <c:v>#N/A</c:v>
                </c:pt>
                <c:pt idx="206" formatCode="#,##0.0">
                  <c:v>#N/A</c:v>
                </c:pt>
                <c:pt idx="207" formatCode="#,##0.0">
                  <c:v>#N/A</c:v>
                </c:pt>
                <c:pt idx="208" formatCode="#,##0.0">
                  <c:v>#N/A</c:v>
                </c:pt>
                <c:pt idx="209" formatCode="#,##0.0">
                  <c:v>#N/A</c:v>
                </c:pt>
                <c:pt idx="210" formatCode="#,##0.0">
                  <c:v>#N/A</c:v>
                </c:pt>
                <c:pt idx="211" formatCode="#,##0.0">
                  <c:v>#N/A</c:v>
                </c:pt>
                <c:pt idx="212" formatCode="#,##0.0">
                  <c:v>#N/A</c:v>
                </c:pt>
                <c:pt idx="213" formatCode="#,##0.0">
                  <c:v>#N/A</c:v>
                </c:pt>
                <c:pt idx="214" formatCode="#,##0.0">
                  <c:v>#N/A</c:v>
                </c:pt>
                <c:pt idx="215" formatCode="#,##0.0">
                  <c:v>#N/A</c:v>
                </c:pt>
                <c:pt idx="216" formatCode="#,##0.0">
                  <c:v>#N/A</c:v>
                </c:pt>
                <c:pt idx="217" formatCode="#,##0.0">
                  <c:v>129.39692326254826</c:v>
                </c:pt>
                <c:pt idx="218" formatCode="#,##0.0">
                  <c:v>130.58905888030887</c:v>
                </c:pt>
                <c:pt idx="219" formatCode="#,##0.0">
                  <c:v>131.64859194015443</c:v>
                </c:pt>
                <c:pt idx="220" formatCode="#,##0.0">
                  <c:v>131.03836269305015</c:v>
                </c:pt>
                <c:pt idx="221" formatCode="#,##0.0">
                  <c:v>129.62350627413124</c:v>
                </c:pt>
                <c:pt idx="222" formatCode="#,##0.0">
                  <c:v>128.44424469111965</c:v>
                </c:pt>
                <c:pt idx="223" formatCode="#,##0.0">
                  <c:v>127.45294401544399</c:v>
                </c:pt>
                <c:pt idx="224" formatCode="#,##0.0">
                  <c:v>126.55304898648646</c:v>
                </c:pt>
                <c:pt idx="225" formatCode="#,##0.0">
                  <c:v>129.70847490347487</c:v>
                </c:pt>
                <c:pt idx="226" formatCode="#,##0.0">
                  <c:v>134.84263996138992</c:v>
                </c:pt>
                <c:pt idx="227" formatCode="#,##0.0">
                  <c:v>136.04378740347485</c:v>
                </c:pt>
                <c:pt idx="228" formatCode="#,##0.0">
                  <c:v>135.22499879343627</c:v>
                </c:pt>
                <c:pt idx="229" formatCode="#,##0.0">
                  <c:v>133.88609917953664</c:v>
                </c:pt>
                <c:pt idx="230" formatCode="#,##0.0">
                  <c:v>133.6762524131274</c:v>
                </c:pt>
                <c:pt idx="231" formatCode="#,##0.0">
                  <c:v>132.53690033783781</c:v>
                </c:pt>
                <c:pt idx="232" formatCode="#,##0.0">
                  <c:v>134.72677364864862</c:v>
                </c:pt>
                <c:pt idx="233" formatCode="#,##0.0">
                  <c:v>133.23724782818528</c:v>
                </c:pt>
                <c:pt idx="234" formatCode="#,##0.0">
                  <c:v>136.27552002895749</c:v>
                </c:pt>
                <c:pt idx="235" formatCode="#,##0.0">
                  <c:v>141.72381153474899</c:v>
                </c:pt>
                <c:pt idx="236" formatCode="#,##0.0">
                  <c:v>137.51142736486483</c:v>
                </c:pt>
                <c:pt idx="237" formatCode="#,##0.0">
                  <c:v>139.69872586872586</c:v>
                </c:pt>
                <c:pt idx="238" formatCode="#,##0.0">
                  <c:v>141.49465371621619</c:v>
                </c:pt>
                <c:pt idx="239" formatCode="#,##0.0">
                  <c:v>142.76532094594592</c:v>
                </c:pt>
                <c:pt idx="240" formatCode="#,##0.0">
                  <c:v>144.45439430501929</c:v>
                </c:pt>
                <c:pt idx="241" formatCode="#,##0.0">
                  <c:v>142.32631636100382</c:v>
                </c:pt>
                <c:pt idx="242" formatCode="#,##0.0">
                  <c:v>140.76727075289574</c:v>
                </c:pt>
                <c:pt idx="243" formatCode="#,##0.0">
                  <c:v>139.91758445945945</c:v>
                </c:pt>
                <c:pt idx="244" formatCode="#,##0.0">
                  <c:v>139.3858868243243</c:v>
                </c:pt>
                <c:pt idx="245" formatCode="#,##0.0">
                  <c:v>143.8300036196911</c:v>
                </c:pt>
                <c:pt idx="246" formatCode="#,##0.0">
                  <c:v>146.44343267374515</c:v>
                </c:pt>
                <c:pt idx="247" formatCode="#,##0.0">
                  <c:v>150.7626713320463</c:v>
                </c:pt>
                <c:pt idx="248" formatCode="#,##0.0">
                  <c:v>149.57697273166019</c:v>
                </c:pt>
                <c:pt idx="249" formatCode="#,##0.0">
                  <c:v>150.97638030888027</c:v>
                </c:pt>
                <c:pt idx="250" formatCode="#,##0.0">
                  <c:v>156.95250723938221</c:v>
                </c:pt>
                <c:pt idx="251" formatCode="#,##0.0">
                  <c:v>159.72814913127408</c:v>
                </c:pt>
                <c:pt idx="252" formatCode="#,##0.0">
                  <c:v>161.50862813706559</c:v>
                </c:pt>
                <c:pt idx="253" formatCode="#,##0.0">
                  <c:v>165.19060207528952</c:v>
                </c:pt>
                <c:pt idx="254" formatCode="#,##0.0">
                  <c:v>165.31805501930501</c:v>
                </c:pt>
                <c:pt idx="255" formatCode="#,##0.0">
                  <c:v>160.10793315637062</c:v>
                </c:pt>
                <c:pt idx="256" formatCode="#,##0.0">
                  <c:v>162.03775096525092</c:v>
                </c:pt>
                <c:pt idx="257" formatCode="#,##0.0">
                  <c:v>162.19481418918915</c:v>
                </c:pt>
                <c:pt idx="258" formatCode="#,##0.0">
                  <c:v>160.00880308880306</c:v>
                </c:pt>
                <c:pt idx="259" formatCode="#,##0.0">
                  <c:v>163.40111124517372</c:v>
                </c:pt>
                <c:pt idx="260" formatCode="#,##0.0">
                  <c:v>166.79728161196908</c:v>
                </c:pt>
                <c:pt idx="261" formatCode="#,##0.0">
                  <c:v>172.93948359073354</c:v>
                </c:pt>
                <c:pt idx="262" formatCode="#,##0.0">
                  <c:v>174.64271838803083</c:v>
                </c:pt>
                <c:pt idx="263" formatCode="#,##0.0">
                  <c:v>177.50332890926637</c:v>
                </c:pt>
                <c:pt idx="264" formatCode="#,##0.0">
                  <c:v>186.49841698841698</c:v>
                </c:pt>
                <c:pt idx="265" formatCode="#,##0.0">
                  <c:v>182.84991554054051</c:v>
                </c:pt>
                <c:pt idx="266" formatCode="#,##0.0">
                  <c:v>182.31049348455593</c:v>
                </c:pt>
                <c:pt idx="267" formatCode="#,##0.0">
                  <c:v>180.62656973938221</c:v>
                </c:pt>
                <c:pt idx="268" formatCode="#,##0.0">
                  <c:v>182.12510738416987</c:v>
                </c:pt>
                <c:pt idx="269" formatCode="#,##0.0">
                  <c:v>187.31076858108102</c:v>
                </c:pt>
                <c:pt idx="270" formatCode="#,##0.0">
                  <c:v>192.4423588320463</c:v>
                </c:pt>
                <c:pt idx="271" formatCode="#,##0.0">
                  <c:v>196.67920366795363</c:v>
                </c:pt>
                <c:pt idx="272" formatCode="#,##0.0">
                  <c:v>201.93695945945942</c:v>
                </c:pt>
                <c:pt idx="273" formatCode="#,##0.0">
                  <c:v>201.70136462355208</c:v>
                </c:pt>
                <c:pt idx="274" formatCode="#,##0.0">
                  <c:v>196.63156973938223</c:v>
                </c:pt>
                <c:pt idx="275" formatCode="#,##0.0">
                  <c:v>193.09893460424706</c:v>
                </c:pt>
                <c:pt idx="276" formatCode="#,##0.0">
                  <c:v>194.92189792471038</c:v>
                </c:pt>
                <c:pt idx="277" formatCode="#,##0.0">
                  <c:v>198.21507601351345</c:v>
                </c:pt>
                <c:pt idx="278" formatCode="#,##0.0">
                  <c:v>201.36277750965246</c:v>
                </c:pt>
                <c:pt idx="279" formatCode="#,##0.0">
                  <c:v>204.48601833976832</c:v>
                </c:pt>
                <c:pt idx="280" formatCode="#,##0.0">
                  <c:v>208.24394908301153</c:v>
                </c:pt>
                <c:pt idx="281" formatCode="#,##0.0">
                  <c:v>209.58542350386094</c:v>
                </c:pt>
                <c:pt idx="282" formatCode="#,##0.0">
                  <c:v>209.7206008687258</c:v>
                </c:pt>
                <c:pt idx="283" formatCode="#,##0.0">
                  <c:v>209.77209700772198</c:v>
                </c:pt>
                <c:pt idx="284" formatCode="#,##0.0">
                  <c:v>215.98896838803083</c:v>
                </c:pt>
                <c:pt idx="285" formatCode="#,##0.0">
                  <c:v>218.28955839768332</c:v>
                </c:pt>
                <c:pt idx="286" formatCode="#,##0.0">
                  <c:v>218.19815275096519</c:v>
                </c:pt>
                <c:pt idx="287" formatCode="#,##0.0">
                  <c:v>216.63524493243239</c:v>
                </c:pt>
                <c:pt idx="288" formatCode="#,##0.0">
                  <c:v>218.87403957528954</c:v>
                </c:pt>
                <c:pt idx="289" formatCode="#,##0.0">
                  <c:v>220.99954271235518</c:v>
                </c:pt>
                <c:pt idx="290" formatCode="#,##0.0">
                  <c:v>218.54961389961386</c:v>
                </c:pt>
                <c:pt idx="291" formatCode="#,##0.0">
                  <c:v>217.50166747104242</c:v>
                </c:pt>
                <c:pt idx="292" formatCode="#,##0.0">
                  <c:v>217.34717905405398</c:v>
                </c:pt>
                <c:pt idx="293" formatCode="#,##0.0">
                  <c:v>215.55253861003854</c:v>
                </c:pt>
                <c:pt idx="294" formatCode="#,##0.0">
                  <c:v>218.10031008687253</c:v>
                </c:pt>
                <c:pt idx="295" formatCode="#,##0.0">
                  <c:v>220.11123431467178</c:v>
                </c:pt>
                <c:pt idx="296" formatCode="#,##0.0">
                  <c:v>219.49328064671809</c:v>
                </c:pt>
                <c:pt idx="297" formatCode="#,##0.0">
                  <c:v>220.61847128378372</c:v>
                </c:pt>
                <c:pt idx="298" formatCode="#,##0.0">
                  <c:v>224.03652750965244</c:v>
                </c:pt>
                <c:pt idx="299" formatCode="#,##0.0">
                  <c:v>221.22483832046328</c:v>
                </c:pt>
                <c:pt idx="300" formatCode="#,##0.0">
                  <c:v>221.79515805984551</c:v>
                </c:pt>
                <c:pt idx="301" formatCode="#,##0.0">
                  <c:v>226.25214888996135</c:v>
                </c:pt>
                <c:pt idx="302" formatCode="#,##0.0">
                  <c:v>232.06477557915053</c:v>
                </c:pt>
                <c:pt idx="303" formatCode="#,##0.0">
                  <c:v>243.81619449806942</c:v>
                </c:pt>
                <c:pt idx="304" formatCode="#,##0.0">
                  <c:v>247.69385376447872</c:v>
                </c:pt>
                <c:pt idx="305" formatCode="#,##0.0">
                  <c:v>254.50550555019299</c:v>
                </c:pt>
                <c:pt idx="306" formatCode="#,##0.0">
                  <c:v>256.14823238416983</c:v>
                </c:pt>
                <c:pt idx="307" formatCode="#,##0.0">
                  <c:v>257.47812017374508</c:v>
                </c:pt>
                <c:pt idx="308" formatCode="#,##0.0">
                  <c:v>250.46434604247099</c:v>
                </c:pt>
                <c:pt idx="309" formatCode="#,##0.0">
                  <c:v>256.17913006756748</c:v>
                </c:pt>
                <c:pt idx="310" formatCode="#,##0.0">
                  <c:v>258.76037403474896</c:v>
                </c:pt>
                <c:pt idx="311" formatCode="#,##0.0">
                  <c:v>261.68406732625476</c:v>
                </c:pt>
                <c:pt idx="312" formatCode="#,##0.0">
                  <c:v>264.97595801158292</c:v>
                </c:pt>
                <c:pt idx="313" formatCode="#,##0.0">
                  <c:v>262.4101628861003</c:v>
                </c:pt>
                <c:pt idx="314" formatCode="#,##0.0">
                  <c:v>260.6644437741312</c:v>
                </c:pt>
                <c:pt idx="315" formatCode="#,##0.0">
                  <c:v>260.20999034749025</c:v>
                </c:pt>
                <c:pt idx="316" formatCode="#,##0.0">
                  <c:v>259.04489020270267</c:v>
                </c:pt>
                <c:pt idx="317" formatCode="#,##0.0">
                  <c:v>259.37189068532808</c:v>
                </c:pt>
                <c:pt idx="318" formatCode="#,##0.0">
                  <c:v>261.82181949806949</c:v>
                </c:pt>
                <c:pt idx="319" formatCode="#,##0.0">
                  <c:v>266.49509411196902</c:v>
                </c:pt>
                <c:pt idx="320" formatCode="#,##0.0">
                  <c:v>267.72842664092661</c:v>
                </c:pt>
                <c:pt idx="321" formatCode="#,##0.0">
                  <c:v>269.23726351351348</c:v>
                </c:pt>
                <c:pt idx="322" formatCode="#,##0.0">
                  <c:v>274.45897200772191</c:v>
                </c:pt>
                <c:pt idx="323" formatCode="#,##0.0">
                  <c:v>278.45635979729724</c:v>
                </c:pt>
                <c:pt idx="324" formatCode="#,##0.0">
                  <c:v>276.57288851351348</c:v>
                </c:pt>
                <c:pt idx="325" formatCode="#,##0.0">
                  <c:v>269.79985883204625</c:v>
                </c:pt>
                <c:pt idx="326" formatCode="#,##0.0">
                  <c:v>268.01423021235513</c:v>
                </c:pt>
                <c:pt idx="327" formatCode="#,##0.0">
                  <c:v>266.04579029922769</c:v>
                </c:pt>
                <c:pt idx="328" formatCode="#,##0.0">
                  <c:v>264.51506756756748</c:v>
                </c:pt>
                <c:pt idx="329" formatCode="#,##0.0">
                  <c:v>270.67658059845553</c:v>
                </c:pt>
                <c:pt idx="330" formatCode="#,##0.0">
                  <c:v>273.74832528957523</c:v>
                </c:pt>
                <c:pt idx="331" formatCode="#,##0.0">
                  <c:v>272.67591819498062</c:v>
                </c:pt>
                <c:pt idx="332" formatCode="#,##0.0">
                  <c:v>272.32960666023155</c:v>
                </c:pt>
                <c:pt idx="333" formatCode="#,##0.0">
                  <c:v>278.40743846525089</c:v>
                </c:pt>
                <c:pt idx="334" formatCode="#,##0.0">
                  <c:v>284.07587596525087</c:v>
                </c:pt>
                <c:pt idx="335" formatCode="#,##0.0">
                  <c:v>280.74665057915053</c:v>
                </c:pt>
                <c:pt idx="336" formatCode="#,##0.0">
                  <c:v>280.4080634652509</c:v>
                </c:pt>
                <c:pt idx="337" formatCode="#,##0.0">
                  <c:v>283.16568170849416</c:v>
                </c:pt>
                <c:pt idx="338" formatCode="#,##0.0">
                  <c:v>285.315645511583</c:v>
                </c:pt>
                <c:pt idx="339" formatCode="#,##0.0">
                  <c:v>283.17855574324324</c:v>
                </c:pt>
                <c:pt idx="340" formatCode="#,##0.0">
                  <c:v>287.59177485521229</c:v>
                </c:pt>
                <c:pt idx="341" formatCode="#,##0.0">
                  <c:v>288.69379222972964</c:v>
                </c:pt>
                <c:pt idx="342" formatCode="#,##0.0">
                  <c:v>289.00405646718139</c:v>
                </c:pt>
                <c:pt idx="343" formatCode="#,##0.0">
                  <c:v>289.78036076254818</c:v>
                </c:pt>
                <c:pt idx="344" formatCode="#,##0.0">
                  <c:v>297.19580477799218</c:v>
                </c:pt>
                <c:pt idx="345" formatCode="#,##0.0">
                  <c:v>313.05404078185319</c:v>
                </c:pt>
                <c:pt idx="346" formatCode="#,##0.0">
                  <c:v>320.3008349420848</c:v>
                </c:pt>
                <c:pt idx="347" formatCode="#,##0.0">
                  <c:v>316.72571549227791</c:v>
                </c:pt>
                <c:pt idx="348" formatCode="#,##0.0">
                  <c:v>322.6142989864864</c:v>
                </c:pt>
                <c:pt idx="349" formatCode="#,##0.0">
                  <c:v>319.65198359073349</c:v>
                </c:pt>
                <c:pt idx="350" formatCode="#,##0.0">
                  <c:v>308.92018822393811</c:v>
                </c:pt>
                <c:pt idx="351" formatCode="#,##0.0">
                  <c:v>309.25105091698833</c:v>
                </c:pt>
                <c:pt idx="352" formatCode="#,##0.0">
                  <c:v>309.03734194015436</c:v>
                </c:pt>
                <c:pt idx="353" formatCode="#,##0.0">
                  <c:v>303.453873069498</c:v>
                </c:pt>
                <c:pt idx="354" formatCode="#,##0.0">
                  <c:v>298.28237331081078</c:v>
                </c:pt>
                <c:pt idx="355" formatCode="#,##0.0">
                  <c:v>304.6550205115829</c:v>
                </c:pt>
                <c:pt idx="356" formatCode="#,##0.0">
                  <c:v>304.73741433397674</c:v>
                </c:pt>
                <c:pt idx="357" formatCode="#,##0.0">
                  <c:v>308.81848334942083</c:v>
                </c:pt>
                <c:pt idx="358" formatCode="#,##0.0">
                  <c:v>307.97394666988407</c:v>
                </c:pt>
                <c:pt idx="359" formatCode="#,##0.0">
                  <c:v>303.60192446911191</c:v>
                </c:pt>
                <c:pt idx="360" formatCode="#,##0.0">
                  <c:v>302.64152147683387</c:v>
                </c:pt>
                <c:pt idx="361" formatCode="#,##0.0">
                  <c:v>298.10857384169873</c:v>
                </c:pt>
                <c:pt idx="362" formatCode="#,##0.0">
                  <c:v>297.82791988416983</c:v>
                </c:pt>
                <c:pt idx="363" formatCode="#,##0.0">
                  <c:v>304.11173624517369</c:v>
                </c:pt>
                <c:pt idx="364" formatCode="#,##0.0">
                  <c:v>296.6666819498069</c:v>
                </c:pt>
                <c:pt idx="365" formatCode="#,##0.0">
                  <c:v>298.38922779922774</c:v>
                </c:pt>
                <c:pt idx="366" formatCode="#,##0.0">
                  <c:v>305.9269751447876</c:v>
                </c:pt>
                <c:pt idx="367" formatCode="#,##0.0">
                  <c:v>302.73936414092657</c:v>
                </c:pt>
                <c:pt idx="368" formatCode="#,##0.0">
                  <c:v>301.61546090733583</c:v>
                </c:pt>
                <c:pt idx="369" formatCode="#,##0.0">
                  <c:v>302.07635135135126</c:v>
                </c:pt>
                <c:pt idx="370" formatCode="#,##0.0">
                  <c:v>299.3637922297296</c:v>
                </c:pt>
                <c:pt idx="371" formatCode="#,##0.0">
                  <c:v>305.56392736486475</c:v>
                </c:pt>
                <c:pt idx="372" formatCode="#,##0.0">
                  <c:v>316.94843629343626</c:v>
                </c:pt>
              </c:numCache>
            </c:numRef>
          </c:val>
          <c:smooth val="0"/>
        </c:ser>
        <c:ser>
          <c:idx val="4"/>
          <c:order val="5"/>
          <c:tx>
            <c:strRef>
              <c:f>Sheet1!$AC$7</c:f>
              <c:strCache>
                <c:ptCount val="1"/>
                <c:pt idx="0">
                  <c:v>US CPI</c:v>
                </c:pt>
              </c:strCache>
            </c:strRef>
          </c:tx>
          <c:spPr>
            <a:ln w="19050">
              <a:solidFill>
                <a:srgbClr val="47534C"/>
              </a:solidFill>
              <a:prstDash val="sysDash"/>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Sheet1!$AC$9:$AC$621</c:f>
              <c:numCache>
                <c:formatCode>General</c:formatCode>
                <c:ptCount val="613"/>
                <c:pt idx="132" formatCode="#,##0.0">
                  <c:v>100</c:v>
                </c:pt>
                <c:pt idx="133" formatCode="#,##0.0">
                  <c:v>100.92592592592592</c:v>
                </c:pt>
                <c:pt idx="134" formatCode="#,##0.0">
                  <c:v>101.85185185185182</c:v>
                </c:pt>
                <c:pt idx="135" formatCode="#,##0.0">
                  <c:v>102.54629629629628</c:v>
                </c:pt>
                <c:pt idx="136" formatCode="#,##0.0">
                  <c:v>103.12499999999997</c:v>
                </c:pt>
                <c:pt idx="137" formatCode="#,##0.0">
                  <c:v>103.81944444444444</c:v>
                </c:pt>
                <c:pt idx="138" formatCode="#,##0.0">
                  <c:v>104.74537037037037</c:v>
                </c:pt>
                <c:pt idx="139" formatCode="#,##0.0">
                  <c:v>105.90277777777777</c:v>
                </c:pt>
                <c:pt idx="140" formatCode="#,##0.0">
                  <c:v>106.71296296296295</c:v>
                </c:pt>
                <c:pt idx="141" formatCode="#,##0.0">
                  <c:v>107.7546296296296</c:v>
                </c:pt>
                <c:pt idx="142" formatCode="#,##0.0">
                  <c:v>108.10185185185183</c:v>
                </c:pt>
                <c:pt idx="143" formatCode="#,##0.0">
                  <c:v>108.5648148148148</c:v>
                </c:pt>
                <c:pt idx="144" formatCode="#,##0.0">
                  <c:v>108.91203703703702</c:v>
                </c:pt>
                <c:pt idx="145" formatCode="#,##0.0">
                  <c:v>109.25925925925925</c:v>
                </c:pt>
                <c:pt idx="146" formatCode="#,##0.0">
                  <c:v>109.6064814814815</c:v>
                </c:pt>
                <c:pt idx="147" formatCode="#,##0.0">
                  <c:v>109.6064814814815</c:v>
                </c:pt>
                <c:pt idx="148" formatCode="#,##0.0">
                  <c:v>109.95370370370368</c:v>
                </c:pt>
                <c:pt idx="149" formatCode="#,##0.0">
                  <c:v>110.99537037037035</c:v>
                </c:pt>
                <c:pt idx="150" formatCode="#,##0.0">
                  <c:v>112.26851851851849</c:v>
                </c:pt>
                <c:pt idx="151" formatCode="#,##0.0">
                  <c:v>112.84722222222221</c:v>
                </c:pt>
                <c:pt idx="152" formatCode="#,##0.0">
                  <c:v>113.0787037037037</c:v>
                </c:pt>
                <c:pt idx="153" formatCode="#,##0.0">
                  <c:v>113.0787037037037</c:v>
                </c:pt>
                <c:pt idx="154" formatCode="#,##0.0">
                  <c:v>113.54166666666666</c:v>
                </c:pt>
                <c:pt idx="155" formatCode="#,##0.0">
                  <c:v>113.42592592592591</c:v>
                </c:pt>
                <c:pt idx="156" formatCode="#,##0.0">
                  <c:v>113.0787037037037</c:v>
                </c:pt>
                <c:pt idx="157" formatCode="#,##0.0">
                  <c:v>113.31018518518516</c:v>
                </c:pt>
                <c:pt idx="158" formatCode="#,##0.0">
                  <c:v>113.42592592592591</c:v>
                </c:pt>
                <c:pt idx="159" formatCode="#,##0.0">
                  <c:v>113.54166666666666</c:v>
                </c:pt>
                <c:pt idx="160" formatCode="#,##0.0">
                  <c:v>114.35185185185186</c:v>
                </c:pt>
                <c:pt idx="161" formatCode="#,##0.0">
                  <c:v>114.8148148148148</c:v>
                </c:pt>
                <c:pt idx="162" formatCode="#,##0.0">
                  <c:v>115.04629629629628</c:v>
                </c:pt>
                <c:pt idx="163" formatCode="#,##0.0">
                  <c:v>115.50925925925925</c:v>
                </c:pt>
                <c:pt idx="164" formatCode="#,##0.0">
                  <c:v>115.8564814814815</c:v>
                </c:pt>
                <c:pt idx="165" formatCode="#,##0.0">
                  <c:v>116.20370370370368</c:v>
                </c:pt>
                <c:pt idx="166" formatCode="#,##0.0">
                  <c:v>116.66666666666666</c:v>
                </c:pt>
                <c:pt idx="167" formatCode="#,##0.0">
                  <c:v>117.01388888888889</c:v>
                </c:pt>
                <c:pt idx="168" formatCode="#,##0.0">
                  <c:v>117.3611111111111</c:v>
                </c:pt>
                <c:pt idx="169" formatCode="#,##0.0">
                  <c:v>118.17129629629628</c:v>
                </c:pt>
                <c:pt idx="170" formatCode="#,##0.0">
                  <c:v>118.74999999999997</c:v>
                </c:pt>
                <c:pt idx="171" formatCode="#,##0.0">
                  <c:v>119.09722222222221</c:v>
                </c:pt>
                <c:pt idx="172" formatCode="#,##0.0">
                  <c:v>119.56018518518516</c:v>
                </c:pt>
                <c:pt idx="173" formatCode="#,##0.0">
                  <c:v>119.79166666666667</c:v>
                </c:pt>
                <c:pt idx="174" formatCode="#,##0.0">
                  <c:v>120.02314814814812</c:v>
                </c:pt>
                <c:pt idx="175" formatCode="#,##0.0">
                  <c:v>120.4861111111111</c:v>
                </c:pt>
                <c:pt idx="176" formatCode="#,##0.0">
                  <c:v>120.83333333333333</c:v>
                </c:pt>
                <c:pt idx="177" formatCode="#,##0.0">
                  <c:v>121.18055555555554</c:v>
                </c:pt>
                <c:pt idx="178" formatCode="#,##0.0">
                  <c:v>121.64351851851849</c:v>
                </c:pt>
                <c:pt idx="179" formatCode="#,##0.0">
                  <c:v>121.87499999999997</c:v>
                </c:pt>
                <c:pt idx="180" formatCode="#,##0.0">
                  <c:v>122.10648148148147</c:v>
                </c:pt>
                <c:pt idx="181" formatCode="#,##0.0">
                  <c:v>122.33796296296295</c:v>
                </c:pt>
                <c:pt idx="182" formatCode="#,##0.0">
                  <c:v>123.03240740740739</c:v>
                </c:pt>
                <c:pt idx="183" formatCode="#,##0.0">
                  <c:v>123.6111111111111</c:v>
                </c:pt>
                <c:pt idx="184" formatCode="#,##0.0">
                  <c:v>123.84259259259255</c:v>
                </c:pt>
                <c:pt idx="185" formatCode="#,##0.0">
                  <c:v>124.07407407407405</c:v>
                </c:pt>
                <c:pt idx="186" formatCode="#,##0.0">
                  <c:v>124.42129629629628</c:v>
                </c:pt>
                <c:pt idx="187" formatCode="#,##0.0">
                  <c:v>124.65277777777777</c:v>
                </c:pt>
                <c:pt idx="188" formatCode="#,##0.0">
                  <c:v>124.88425925925925</c:v>
                </c:pt>
                <c:pt idx="189" formatCode="#,##0.0">
                  <c:v>125.1157407407407</c:v>
                </c:pt>
                <c:pt idx="190" formatCode="#,##0.0">
                  <c:v>125.57870370370368</c:v>
                </c:pt>
                <c:pt idx="191" formatCode="#,##0.0">
                  <c:v>126.15740740740739</c:v>
                </c:pt>
                <c:pt idx="192" formatCode="#,##0.0">
                  <c:v>126.7361111111111</c:v>
                </c:pt>
                <c:pt idx="193" formatCode="#,##0.0">
                  <c:v>127.19907407407408</c:v>
                </c:pt>
                <c:pt idx="194" formatCode="#,##0.0">
                  <c:v>126.96759259259258</c:v>
                </c:pt>
                <c:pt idx="195" formatCode="#,##0.0">
                  <c:v>126.2731481481481</c:v>
                </c:pt>
                <c:pt idx="196" formatCode="#,##0.0">
                  <c:v>125.81018518518516</c:v>
                </c:pt>
                <c:pt idx="197" formatCode="#,##0.0">
                  <c:v>126.15740740740739</c:v>
                </c:pt>
                <c:pt idx="198" formatCode="#,##0.0">
                  <c:v>126.62037037037035</c:v>
                </c:pt>
                <c:pt idx="199" formatCode="#,##0.0">
                  <c:v>126.7361111111111</c:v>
                </c:pt>
                <c:pt idx="200" formatCode="#,##0.0">
                  <c:v>126.85185185185183</c:v>
                </c:pt>
                <c:pt idx="201" formatCode="#,##0.0">
                  <c:v>127.31481481481481</c:v>
                </c:pt>
                <c:pt idx="202" formatCode="#,##0.0">
                  <c:v>127.54629629629628</c:v>
                </c:pt>
                <c:pt idx="203" formatCode="#,##0.0">
                  <c:v>127.77777777777779</c:v>
                </c:pt>
                <c:pt idx="204" formatCode="#,##0.0">
                  <c:v>128.24074074074073</c:v>
                </c:pt>
                <c:pt idx="205" formatCode="#,##0.0">
                  <c:v>128.93518518518519</c:v>
                </c:pt>
                <c:pt idx="206" formatCode="#,##0.0">
                  <c:v>129.39814814814812</c:v>
                </c:pt>
                <c:pt idx="207" formatCode="#,##0.0">
                  <c:v>129.86111111111109</c:v>
                </c:pt>
                <c:pt idx="208" formatCode="#,##0.0">
                  <c:v>130.43981481481478</c:v>
                </c:pt>
                <c:pt idx="209" formatCode="#,##0.0">
                  <c:v>130.78703703703701</c:v>
                </c:pt>
                <c:pt idx="210" formatCode="#,##0.0">
                  <c:v>131.36574074074073</c:v>
                </c:pt>
                <c:pt idx="211" formatCode="#,##0.0">
                  <c:v>131.71296296296293</c:v>
                </c:pt>
                <c:pt idx="212" formatCode="#,##0.0">
                  <c:v>132.29166666666666</c:v>
                </c:pt>
                <c:pt idx="213" formatCode="#,##0.0">
                  <c:v>132.75462962962962</c:v>
                </c:pt>
                <c:pt idx="214" formatCode="#,##0.0">
                  <c:v>133.10185185185185</c:v>
                </c:pt>
                <c:pt idx="215" formatCode="#,##0.0">
                  <c:v>133.56481481481481</c:v>
                </c:pt>
                <c:pt idx="216" formatCode="#,##0.0">
                  <c:v>133.79629629629628</c:v>
                </c:pt>
                <c:pt idx="217" formatCode="#,##0.0">
                  <c:v>134.25925925925927</c:v>
                </c:pt>
                <c:pt idx="218" formatCode="#,##0.0">
                  <c:v>134.49074074074073</c:v>
                </c:pt>
                <c:pt idx="219" formatCode="#,##0.0">
                  <c:v>134.83796296296293</c:v>
                </c:pt>
                <c:pt idx="220" formatCode="#,##0.0">
                  <c:v>135.64814814814812</c:v>
                </c:pt>
                <c:pt idx="221" formatCode="#,##0.0">
                  <c:v>135.99537037037035</c:v>
                </c:pt>
                <c:pt idx="222" formatCode="#,##0.0">
                  <c:v>136.57407407407408</c:v>
                </c:pt>
                <c:pt idx="223" formatCode="#,##0.0">
                  <c:v>137.15277777777774</c:v>
                </c:pt>
                <c:pt idx="224" formatCode="#,##0.0">
                  <c:v>137.73148148148147</c:v>
                </c:pt>
                <c:pt idx="225" formatCode="#,##0.0">
                  <c:v>138.31018518518519</c:v>
                </c:pt>
                <c:pt idx="226" formatCode="#,##0.0">
                  <c:v>138.77314814814812</c:v>
                </c:pt>
                <c:pt idx="227" formatCode="#,##0.0">
                  <c:v>139.23611111111109</c:v>
                </c:pt>
                <c:pt idx="228" formatCode="#,##0.0">
                  <c:v>139.69907407407405</c:v>
                </c:pt>
                <c:pt idx="229" formatCode="#,##0.0">
                  <c:v>140.27777777777777</c:v>
                </c:pt>
                <c:pt idx="230" formatCode="#,##0.0">
                  <c:v>140.74074074074073</c:v>
                </c:pt>
                <c:pt idx="231" formatCode="#,##0.0">
                  <c:v>141.43518518518516</c:v>
                </c:pt>
                <c:pt idx="232" formatCode="#,##0.0">
                  <c:v>142.47685185185182</c:v>
                </c:pt>
                <c:pt idx="233" formatCode="#,##0.0">
                  <c:v>143.1712962962963</c:v>
                </c:pt>
                <c:pt idx="234" formatCode="#,##0.0">
                  <c:v>143.63425925925924</c:v>
                </c:pt>
                <c:pt idx="235" formatCode="#,##0.0">
                  <c:v>144.0972222222222</c:v>
                </c:pt>
                <c:pt idx="236" formatCode="#,##0.0">
                  <c:v>144.0972222222222</c:v>
                </c:pt>
                <c:pt idx="237" formatCode="#,##0.0">
                  <c:v>144.44444444444443</c:v>
                </c:pt>
                <c:pt idx="238" formatCode="#,##0.0">
                  <c:v>145.13888888888889</c:v>
                </c:pt>
                <c:pt idx="239" formatCode="#,##0.0">
                  <c:v>145.71759259259258</c:v>
                </c:pt>
                <c:pt idx="240" formatCode="#,##0.0">
                  <c:v>146.18055555555551</c:v>
                </c:pt>
                <c:pt idx="241" formatCode="#,##0.0">
                  <c:v>147.56944444444443</c:v>
                </c:pt>
                <c:pt idx="242" formatCode="#,##0.0">
                  <c:v>148.14814814814812</c:v>
                </c:pt>
                <c:pt idx="243" formatCode="#,##0.0">
                  <c:v>148.84259259259258</c:v>
                </c:pt>
                <c:pt idx="244" formatCode="#,##0.0">
                  <c:v>149.18981481481478</c:v>
                </c:pt>
                <c:pt idx="245" formatCode="#,##0.0">
                  <c:v>149.42129629629628</c:v>
                </c:pt>
                <c:pt idx="246" formatCode="#,##0.0">
                  <c:v>150.3472222222222</c:v>
                </c:pt>
                <c:pt idx="247" formatCode="#,##0.0">
                  <c:v>151.04166666666666</c:v>
                </c:pt>
                <c:pt idx="248" formatCode="#,##0.0">
                  <c:v>152.31481481481478</c:v>
                </c:pt>
                <c:pt idx="249" formatCode="#,##0.0">
                  <c:v>153.35648148148147</c:v>
                </c:pt>
                <c:pt idx="250" formatCode="#,##0.0">
                  <c:v>154.39814814814812</c:v>
                </c:pt>
                <c:pt idx="251" formatCode="#,##0.0">
                  <c:v>154.74537037037032</c:v>
                </c:pt>
                <c:pt idx="252" formatCode="#,##0.0">
                  <c:v>155.32407407407405</c:v>
                </c:pt>
                <c:pt idx="253" formatCode="#,##0.0">
                  <c:v>155.90277777777774</c:v>
                </c:pt>
                <c:pt idx="254" formatCode="#,##0.0">
                  <c:v>156.0185185185185</c:v>
                </c:pt>
                <c:pt idx="255" formatCode="#,##0.0">
                  <c:v>156.0185185185185</c:v>
                </c:pt>
                <c:pt idx="256" formatCode="#,##0.0">
                  <c:v>156.36574074074073</c:v>
                </c:pt>
                <c:pt idx="257" formatCode="#,##0.0">
                  <c:v>156.9444444444444</c:v>
                </c:pt>
                <c:pt idx="258" formatCode="#,##0.0">
                  <c:v>157.40740740740736</c:v>
                </c:pt>
                <c:pt idx="259" formatCode="#,##0.0">
                  <c:v>157.63888888888886</c:v>
                </c:pt>
                <c:pt idx="260" formatCode="#,##0.0">
                  <c:v>158.10185185185185</c:v>
                </c:pt>
                <c:pt idx="261" formatCode="#,##0.0">
                  <c:v>158.56481481481478</c:v>
                </c:pt>
                <c:pt idx="262" formatCode="#,##0.0">
                  <c:v>158.79629629629625</c:v>
                </c:pt>
                <c:pt idx="263" formatCode="#,##0.0">
                  <c:v>159.49074074074073</c:v>
                </c:pt>
                <c:pt idx="264" formatCode="#,##0.0">
                  <c:v>159.95370370370367</c:v>
                </c:pt>
                <c:pt idx="265" formatCode="#,##0.0">
                  <c:v>160.06944444444443</c:v>
                </c:pt>
                <c:pt idx="266" formatCode="#,##0.0">
                  <c:v>160.41666666666666</c:v>
                </c:pt>
                <c:pt idx="267" formatCode="#,##0.0">
                  <c:v>160.99537037037032</c:v>
                </c:pt>
                <c:pt idx="268" formatCode="#,##0.0">
                  <c:v>161.34259259259258</c:v>
                </c:pt>
                <c:pt idx="269" formatCode="#,##0.0">
                  <c:v>161.68981481481478</c:v>
                </c:pt>
                <c:pt idx="270" formatCode="#,##0.0">
                  <c:v>162.15277777777771</c:v>
                </c:pt>
                <c:pt idx="271" formatCode="#,##0.0">
                  <c:v>162.61574074074073</c:v>
                </c:pt>
                <c:pt idx="272" formatCode="#,##0.0">
                  <c:v>162.96296296296296</c:v>
                </c:pt>
                <c:pt idx="273" formatCode="#,##0.0">
                  <c:v>163.31018518518516</c:v>
                </c:pt>
                <c:pt idx="274" formatCode="#,##0.0">
                  <c:v>164.00462962962959</c:v>
                </c:pt>
                <c:pt idx="275" formatCode="#,##0.0">
                  <c:v>164.46759259259255</c:v>
                </c:pt>
                <c:pt idx="276" formatCode="#,##0.0">
                  <c:v>164.69907407407408</c:v>
                </c:pt>
                <c:pt idx="277" formatCode="#,##0.0">
                  <c:v>165.27777777777777</c:v>
                </c:pt>
                <c:pt idx="278" formatCode="#,##0.0">
                  <c:v>165.62499999999997</c:v>
                </c:pt>
                <c:pt idx="279" formatCode="#,##0.0">
                  <c:v>165.8564814814815</c:v>
                </c:pt>
                <c:pt idx="280" formatCode="#,##0.0">
                  <c:v>166.43518518518516</c:v>
                </c:pt>
                <c:pt idx="281" formatCode="#,##0.0">
                  <c:v>166.89814814814812</c:v>
                </c:pt>
                <c:pt idx="282" formatCode="#,##0.0">
                  <c:v>167.01388888888889</c:v>
                </c:pt>
                <c:pt idx="283" formatCode="#,##0.0">
                  <c:v>167.24537037037035</c:v>
                </c:pt>
                <c:pt idx="284" formatCode="#,##0.0">
                  <c:v>167.59259259259258</c:v>
                </c:pt>
                <c:pt idx="285" formatCode="#,##0.0">
                  <c:v>167.82407407407405</c:v>
                </c:pt>
                <c:pt idx="286" formatCode="#,##0.0">
                  <c:v>168.5185185185185</c:v>
                </c:pt>
                <c:pt idx="287" formatCode="#,##0.0">
                  <c:v>168.98148148148147</c:v>
                </c:pt>
                <c:pt idx="288" formatCode="#,##0.0">
                  <c:v>169.3287037037037</c:v>
                </c:pt>
                <c:pt idx="289" formatCode="#,##0.0">
                  <c:v>169.3287037037037</c:v>
                </c:pt>
                <c:pt idx="290" formatCode="#,##0.0">
                  <c:v>169.79166666666663</c:v>
                </c:pt>
                <c:pt idx="291" formatCode="#,##0.0">
                  <c:v>170.25462962962959</c:v>
                </c:pt>
                <c:pt idx="292" formatCode="#,##0.0">
                  <c:v>170.37037037037035</c:v>
                </c:pt>
                <c:pt idx="293" formatCode="#,##0.0">
                  <c:v>170.71759259259255</c:v>
                </c:pt>
                <c:pt idx="294" formatCode="#,##0.0">
                  <c:v>171.18055555555554</c:v>
                </c:pt>
                <c:pt idx="295" formatCode="#,##0.0">
                  <c:v>171.75925925925924</c:v>
                </c:pt>
                <c:pt idx="296" formatCode="#,##0.0">
                  <c:v>172.4537037037037</c:v>
                </c:pt>
                <c:pt idx="297" formatCode="#,##0.0">
                  <c:v>172.80092592592592</c:v>
                </c:pt>
                <c:pt idx="298" formatCode="#,##0.0">
                  <c:v>172.91666666666666</c:v>
                </c:pt>
                <c:pt idx="299" formatCode="#,##0.0">
                  <c:v>173.37962962962962</c:v>
                </c:pt>
                <c:pt idx="300" formatCode="#,##0.0">
                  <c:v>173.72685185185182</c:v>
                </c:pt>
                <c:pt idx="301" formatCode="#,##0.0">
                  <c:v>174.18981481481478</c:v>
                </c:pt>
                <c:pt idx="302" formatCode="#,##0.0">
                  <c:v>174.65277777777774</c:v>
                </c:pt>
                <c:pt idx="303" formatCode="#,##0.0">
                  <c:v>174.99999999999997</c:v>
                </c:pt>
                <c:pt idx="304" formatCode="#,##0.0">
                  <c:v>175.69444444444443</c:v>
                </c:pt>
                <c:pt idx="305" formatCode="#,##0.0">
                  <c:v>176.04166666666666</c:v>
                </c:pt>
                <c:pt idx="306" formatCode="#,##0.0">
                  <c:v>176.38888888888889</c:v>
                </c:pt>
                <c:pt idx="307" formatCode="#,##0.0">
                  <c:v>176.62037037037035</c:v>
                </c:pt>
                <c:pt idx="308" formatCode="#,##0.0">
                  <c:v>176.96759259259258</c:v>
                </c:pt>
                <c:pt idx="309" formatCode="#,##0.0">
                  <c:v>177.19907407407405</c:v>
                </c:pt>
                <c:pt idx="310" formatCode="#,##0.0">
                  <c:v>177.66203703703701</c:v>
                </c:pt>
                <c:pt idx="311" formatCode="#,##0.0">
                  <c:v>177.8935185185185</c:v>
                </c:pt>
                <c:pt idx="312" formatCode="#,##0.0">
                  <c:v>178.12499999999997</c:v>
                </c:pt>
                <c:pt idx="313" formatCode="#,##0.0">
                  <c:v>179.0509259259259</c:v>
                </c:pt>
                <c:pt idx="314" formatCode="#,##0.0">
                  <c:v>179.39814814814812</c:v>
                </c:pt>
                <c:pt idx="315" formatCode="#,##0.0">
                  <c:v>179.97685185185185</c:v>
                </c:pt>
                <c:pt idx="316" formatCode="#,##0.0">
                  <c:v>180.67129629629625</c:v>
                </c:pt>
                <c:pt idx="317" formatCode="#,##0.0">
                  <c:v>181.0185185185185</c:v>
                </c:pt>
                <c:pt idx="318" formatCode="#,##0.0">
                  <c:v>181.3657407407407</c:v>
                </c:pt>
                <c:pt idx="319" formatCode="#,##0.0">
                  <c:v>181.71296296296296</c:v>
                </c:pt>
                <c:pt idx="320" formatCode="#,##0.0">
                  <c:v>181.9444444444444</c:v>
                </c:pt>
                <c:pt idx="321" formatCode="#,##0.0">
                  <c:v>182.5231481481481</c:v>
                </c:pt>
                <c:pt idx="322" formatCode="#,##0.0">
                  <c:v>183.10185185185182</c:v>
                </c:pt>
                <c:pt idx="323" formatCode="#,##0.0">
                  <c:v>183.68055555555554</c:v>
                </c:pt>
                <c:pt idx="324" formatCode="#,##0.0">
                  <c:v>184.14351851851848</c:v>
                </c:pt>
                <c:pt idx="325" formatCode="#,##0.0">
                  <c:v>184.49074074074073</c:v>
                </c:pt>
                <c:pt idx="326" formatCode="#,##0.0">
                  <c:v>184.83796296296293</c:v>
                </c:pt>
                <c:pt idx="327" formatCode="#,##0.0">
                  <c:v>184.9537037037037</c:v>
                </c:pt>
                <c:pt idx="328" formatCode="#,##0.0">
                  <c:v>185.06944444444443</c:v>
                </c:pt>
                <c:pt idx="329" formatCode="#,##0.0">
                  <c:v>185.06944444444443</c:v>
                </c:pt>
                <c:pt idx="330" formatCode="#,##0.0">
                  <c:v>185.4166666666666</c:v>
                </c:pt>
                <c:pt idx="331" formatCode="#,##0.0">
                  <c:v>185.64814814814815</c:v>
                </c:pt>
                <c:pt idx="332" formatCode="#,##0.0">
                  <c:v>186.11111111111109</c:v>
                </c:pt>
                <c:pt idx="333" formatCode="#,##0.0">
                  <c:v>186.57407407407405</c:v>
                </c:pt>
                <c:pt idx="334" formatCode="#,##0.0">
                  <c:v>186.92129629629628</c:v>
                </c:pt>
                <c:pt idx="335" formatCode="#,##0.0">
                  <c:v>187.15277777777771</c:v>
                </c:pt>
                <c:pt idx="336" formatCode="#,##0.0">
                  <c:v>187.2685185185185</c:v>
                </c:pt>
                <c:pt idx="337" formatCode="#,##0.0">
                  <c:v>187.49999999999997</c:v>
                </c:pt>
                <c:pt idx="338" formatCode="#,##0.0">
                  <c:v>187.49999999999997</c:v>
                </c:pt>
                <c:pt idx="339" formatCode="#,##0.0">
                  <c:v>187.49999999999997</c:v>
                </c:pt>
                <c:pt idx="340" formatCode="#,##0.0">
                  <c:v>187.73148148148144</c:v>
                </c:pt>
                <c:pt idx="341" formatCode="#,##0.0">
                  <c:v>188.1944444444444</c:v>
                </c:pt>
                <c:pt idx="342" formatCode="#,##0.0">
                  <c:v>188.4259259259259</c:v>
                </c:pt>
                <c:pt idx="343" formatCode="#,##0.0">
                  <c:v>188.88888888888883</c:v>
                </c:pt>
                <c:pt idx="344" formatCode="#,##0.0">
                  <c:v>189.12037037037035</c:v>
                </c:pt>
                <c:pt idx="345" formatCode="#,##0.0">
                  <c:v>189.23611111111109</c:v>
                </c:pt>
                <c:pt idx="346" formatCode="#,##0.0">
                  <c:v>189.69907407407408</c:v>
                </c:pt>
                <c:pt idx="347" formatCode="#,##0.0">
                  <c:v>189.93055555555551</c:v>
                </c:pt>
                <c:pt idx="348" formatCode="#,##0.0">
                  <c:v>190.27777777777774</c:v>
                </c:pt>
                <c:pt idx="349" formatCode="#,##0.0">
                  <c:v>190.62499999999997</c:v>
                </c:pt>
                <c:pt idx="350" formatCode="#,##0.0">
                  <c:v>190.62499999999997</c:v>
                </c:pt>
                <c:pt idx="351" formatCode="#,##0.0">
                  <c:v>190.74074074074073</c:v>
                </c:pt>
                <c:pt idx="352" formatCode="#,##0.0">
                  <c:v>192.01388888888886</c:v>
                </c:pt>
                <c:pt idx="353" formatCode="#,##0.0">
                  <c:v>192.12962962962962</c:v>
                </c:pt>
                <c:pt idx="354" formatCode="#,##0.0">
                  <c:v>192.12962962962962</c:v>
                </c:pt>
                <c:pt idx="355" formatCode="#,##0.0">
                  <c:v>192.93981481481478</c:v>
                </c:pt>
                <c:pt idx="356" formatCode="#,##0.0">
                  <c:v>193.40277777777777</c:v>
                </c:pt>
                <c:pt idx="357" formatCode="#,##0.0">
                  <c:v>194.21296296296296</c:v>
                </c:pt>
                <c:pt idx="358" formatCode="#,##0.0">
                  <c:v>194.56018518518516</c:v>
                </c:pt>
                <c:pt idx="359" formatCode="#,##0.0">
                  <c:v>194.90740740740736</c:v>
                </c:pt>
                <c:pt idx="360" formatCode="#,##0.0">
                  <c:v>195.37037037037035</c:v>
                </c:pt>
                <c:pt idx="361" formatCode="#,##0.0">
                  <c:v>195.94907407407405</c:v>
                </c:pt>
                <c:pt idx="362" formatCode="#,##0.0">
                  <c:v>196.75925925925921</c:v>
                </c:pt>
                <c:pt idx="363" formatCode="#,##0.0">
                  <c:v>197.9166666666666</c:v>
                </c:pt>
                <c:pt idx="364" formatCode="#,##0.0">
                  <c:v>197.8009259259259</c:v>
                </c:pt>
                <c:pt idx="365" formatCode="#,##0.0">
                  <c:v>198.14814814814812</c:v>
                </c:pt>
                <c:pt idx="366" formatCode="#,##0.0">
                  <c:v>199.30555555555551</c:v>
                </c:pt>
                <c:pt idx="367" formatCode="#,##0.0">
                  <c:v>199.88425925925924</c:v>
                </c:pt>
                <c:pt idx="368" formatCode="#,##0.0">
                  <c:v>199.88425925925924</c:v>
                </c:pt>
                <c:pt idx="369" formatCode="#,##0.0">
                  <c:v>200.9259259259259</c:v>
                </c:pt>
                <c:pt idx="370" formatCode="#,##0.0">
                  <c:v>201.27314814814815</c:v>
                </c:pt>
                <c:pt idx="371" formatCode="#,##0.0">
                  <c:v>201.62037037037032</c:v>
                </c:pt>
                <c:pt idx="372" formatCode="#,##0.0">
                  <c:v>202.08333333333331</c:v>
                </c:pt>
              </c:numCache>
            </c:numRef>
          </c:val>
          <c:smooth val="0"/>
        </c:ser>
        <c:ser>
          <c:idx val="7"/>
          <c:order val="6"/>
          <c:tx>
            <c:strRef>
              <c:f>Sheet1!$AG$7</c:f>
              <c:strCache>
                <c:ptCount val="1"/>
                <c:pt idx="0">
                  <c:v>Gold</c:v>
                </c:pt>
              </c:strCache>
            </c:strRef>
          </c:tx>
          <c:spPr>
            <a:ln w="22225">
              <a:solidFill>
                <a:srgbClr val="FFC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Sheet1!$AG$9:$AG$621</c:f>
              <c:numCache>
                <c:formatCode>General</c:formatCode>
                <c:ptCount val="613"/>
                <c:pt idx="133" formatCode="#,##0.0">
                  <c:v>0</c:v>
                </c:pt>
                <c:pt idx="372" formatCode="#,##0.0">
                  <c:v>100</c:v>
                </c:pt>
                <c:pt idx="373" formatCode="#,##0.0">
                  <c:v>97.649219467401295</c:v>
                </c:pt>
                <c:pt idx="374" formatCode="#,##0.0">
                  <c:v>98.126721763085399</c:v>
                </c:pt>
                <c:pt idx="375" formatCode="#,##0.0">
                  <c:v>94.747474747474755</c:v>
                </c:pt>
                <c:pt idx="376" formatCode="#,##0.0">
                  <c:v>96.988062442607898</c:v>
                </c:pt>
                <c:pt idx="377" formatCode="#,##0.0">
                  <c:v>97.649219467401295</c:v>
                </c:pt>
                <c:pt idx="378" formatCode="#,##0.0">
                  <c:v>99.485766758494051</c:v>
                </c:pt>
                <c:pt idx="379" formatCode="#,##0.0">
                  <c:v>97.943067033976121</c:v>
                </c:pt>
                <c:pt idx="380" formatCode="#,##0.0">
                  <c:v>100.78971533516987</c:v>
                </c:pt>
                <c:pt idx="381" formatCode="#,##0.0">
                  <c:v>107.71349862258953</c:v>
                </c:pt>
                <c:pt idx="382" formatCode="#,##0.0">
                  <c:v>102.71808999081726</c:v>
                </c:pt>
                <c:pt idx="383" formatCode="#,##0.0">
                  <c:v>100.78971533516987</c:v>
                </c:pt>
                <c:pt idx="384" formatCode="#,##0.0">
                  <c:v>102.46097337006428</c:v>
                </c:pt>
                <c:pt idx="385" formatCode="#,##0.0">
                  <c:v>103.78328741965106</c:v>
                </c:pt>
                <c:pt idx="386" formatCode="#,##0.0">
                  <c:v>108.92561983471074</c:v>
                </c:pt>
                <c:pt idx="387" formatCode="#,##0.0">
                  <c:v>111.16620752984387</c:v>
                </c:pt>
                <c:pt idx="388" formatCode="#,##0.0">
                  <c:v>113.29660238751147</c:v>
                </c:pt>
                <c:pt idx="389" formatCode="#,##0.0">
                  <c:v>119.94490358126724</c:v>
                </c:pt>
                <c:pt idx="390" formatCode="#,##0.0">
                  <c:v>115.50045913682277</c:v>
                </c:pt>
                <c:pt idx="391" formatCode="#,##0.0">
                  <c:v>111.4967860422406</c:v>
                </c:pt>
                <c:pt idx="392" formatCode="#,##0.0">
                  <c:v>114.87603305785123</c:v>
                </c:pt>
                <c:pt idx="393" formatCode="#,##0.0">
                  <c:v>118.84297520661158</c:v>
                </c:pt>
                <c:pt idx="394" formatCode="#,##0.0">
                  <c:v>116.71258034894399</c:v>
                </c:pt>
                <c:pt idx="395" formatCode="#,##0.0">
                  <c:v>116.85950413223141</c:v>
                </c:pt>
                <c:pt idx="396" formatCode="#,##0.0">
                  <c:v>127.84205693296605</c:v>
                </c:pt>
                <c:pt idx="397" formatCode="#,##0.0">
                  <c:v>135.22497704315884</c:v>
                </c:pt>
                <c:pt idx="398" formatCode="#,##0.0">
                  <c:v>128.53994490358124</c:v>
                </c:pt>
                <c:pt idx="399" formatCode="#,##0.0">
                  <c:v>123.94857667584942</c:v>
                </c:pt>
                <c:pt idx="400" formatCode="#,##0.0">
                  <c:v>124.35261707988982</c:v>
                </c:pt>
                <c:pt idx="401" formatCode="#,##0.0">
                  <c:v>133.86593204775025</c:v>
                </c:pt>
                <c:pt idx="402" formatCode="#,##0.0">
                  <c:v>127.23599632690541</c:v>
                </c:pt>
                <c:pt idx="403" formatCode="#,##0.0">
                  <c:v>130.15610651974291</c:v>
                </c:pt>
                <c:pt idx="404" formatCode="#,##0.0">
                  <c:v>137.94306703397615</c:v>
                </c:pt>
                <c:pt idx="405" formatCode="#,##0.0">
                  <c:v>141.54269972451792</c:v>
                </c:pt>
                <c:pt idx="406" formatCode="#,##0.0">
                  <c:v>141.1386593204775</c:v>
                </c:pt>
                <c:pt idx="407" formatCode="#,##0.0">
                  <c:v>146.24426078971533</c:v>
                </c:pt>
                <c:pt idx="408" formatCode="#,##0.0">
                  <c:v>152.59871441689626</c:v>
                </c:pt>
                <c:pt idx="409" formatCode="#,##0.0">
                  <c:v>147.82369146005513</c:v>
                </c:pt>
                <c:pt idx="410" formatCode="#,##0.0">
                  <c:v>145.50964187327821</c:v>
                </c:pt>
                <c:pt idx="411" formatCode="#,##0.0">
                  <c:v>156.63911845730027</c:v>
                </c:pt>
                <c:pt idx="412" formatCode="#,##0.0">
                  <c:v>142.05693296602388</c:v>
                </c:pt>
                <c:pt idx="413" formatCode="#,##0.0">
                  <c:v>145.28925619834712</c:v>
                </c:pt>
                <c:pt idx="414" formatCode="#,##0.0">
                  <c:v>144.81175390266301</c:v>
                </c:pt>
                <c:pt idx="415" formatCode="#,##0.0">
                  <c:v>143.63636363636363</c:v>
                </c:pt>
                <c:pt idx="416" formatCode="#,##0.0">
                  <c:v>150.54178145087235</c:v>
                </c:pt>
                <c:pt idx="417" formatCode="#,##0.0">
                  <c:v>153.62718089990815</c:v>
                </c:pt>
                <c:pt idx="418" formatCode="#,##0.0">
                  <c:v>157.41046831955921</c:v>
                </c:pt>
                <c:pt idx="419" formatCode="#,##0.0">
                  <c:v>165.63820018365473</c:v>
                </c:pt>
                <c:pt idx="420" formatCode="#,##0.0">
                  <c:v>161.04683195592287</c:v>
                </c:pt>
                <c:pt idx="421" formatCode="#,##0.0">
                  <c:v>155.22497704315887</c:v>
                </c:pt>
                <c:pt idx="422" formatCode="#,##0.0">
                  <c:v>160.01836547291092</c:v>
                </c:pt>
                <c:pt idx="423" formatCode="#,##0.0">
                  <c:v>157.33700642791553</c:v>
                </c:pt>
                <c:pt idx="424" formatCode="#,##0.0">
                  <c:v>159.55555555555554</c:v>
                </c:pt>
                <c:pt idx="425" formatCode="#,##0.0">
                  <c:v>153.25987144168963</c:v>
                </c:pt>
                <c:pt idx="426" formatCode="#,##0.0">
                  <c:v>159.96326905417814</c:v>
                </c:pt>
                <c:pt idx="427" formatCode="#,##0.0">
                  <c:v>157.8696051423324</c:v>
                </c:pt>
                <c:pt idx="428" formatCode="#,##0.0">
                  <c:v>159.85307621671257</c:v>
                </c:pt>
                <c:pt idx="429" formatCode="#,##0.0">
                  <c:v>172.37832874196511</c:v>
                </c:pt>
                <c:pt idx="430" formatCode="#,##0.0">
                  <c:v>170.86501377410468</c:v>
                </c:pt>
                <c:pt idx="431" formatCode="#,##0.0">
                  <c:v>181.11294765840219</c:v>
                </c:pt>
                <c:pt idx="432" formatCode="#,##0.0">
                  <c:v>189.89898989898992</c:v>
                </c:pt>
                <c:pt idx="433" formatCode="#,##0.0">
                  <c:v>208.96235078053257</c:v>
                </c:pt>
                <c:pt idx="434" formatCode="#,##0.0">
                  <c:v>206.26262626262624</c:v>
                </c:pt>
                <c:pt idx="435" formatCode="#,##0.0">
                  <c:v>214.38016528925615</c:v>
                </c:pt>
                <c:pt idx="436" formatCode="#,##0.0">
                  <c:v>240.37465564738292</c:v>
                </c:pt>
                <c:pt idx="437" formatCode="#,##0.0">
                  <c:v>236.98806244260794</c:v>
                </c:pt>
                <c:pt idx="438" formatCode="#,##0.0">
                  <c:v>226.20752984389347</c:v>
                </c:pt>
                <c:pt idx="439" formatCode="#,##0.0">
                  <c:v>233.88062442607898</c:v>
                </c:pt>
                <c:pt idx="440" formatCode="#,##0.0">
                  <c:v>230.41322314049583</c:v>
                </c:pt>
                <c:pt idx="441" formatCode="#,##0.0">
                  <c:v>219.76124885215791</c:v>
                </c:pt>
                <c:pt idx="442" formatCode="#,##0.0">
                  <c:v>222.80991735537191</c:v>
                </c:pt>
                <c:pt idx="443" formatCode="#,##0.0">
                  <c:v>238.01652892561984</c:v>
                </c:pt>
                <c:pt idx="444" formatCode="#,##0.0">
                  <c:v>233.86593204775025</c:v>
                </c:pt>
                <c:pt idx="445" formatCode="#,##0.0">
                  <c:v>239.92653810835637</c:v>
                </c:pt>
                <c:pt idx="446" formatCode="#,##0.0">
                  <c:v>245.85858585858585</c:v>
                </c:pt>
                <c:pt idx="447" formatCode="#,##0.0">
                  <c:v>243.81634527089071</c:v>
                </c:pt>
                <c:pt idx="448" formatCode="#,##0.0">
                  <c:v>249.20110192837467</c:v>
                </c:pt>
                <c:pt idx="449" formatCode="#,##0.0">
                  <c:v>242.6078971533517</c:v>
                </c:pt>
                <c:pt idx="450" formatCode="#,##0.0">
                  <c:v>238.62258953168043</c:v>
                </c:pt>
                <c:pt idx="451" formatCode="#,##0.0">
                  <c:v>244.00367309458218</c:v>
                </c:pt>
                <c:pt idx="452" formatCode="#,##0.0">
                  <c:v>247.346189164371</c:v>
                </c:pt>
                <c:pt idx="453" formatCode="#,##0.0">
                  <c:v>273.13131313131316</c:v>
                </c:pt>
                <c:pt idx="454" formatCode="#,##0.0">
                  <c:v>292.59504132231405</c:v>
                </c:pt>
                <c:pt idx="455" formatCode="#,##0.0">
                  <c:v>287.87878787878788</c:v>
                </c:pt>
                <c:pt idx="456" formatCode="#,##0.0">
                  <c:v>306.30670339761247</c:v>
                </c:pt>
                <c:pt idx="457" formatCode="#,##0.0">
                  <c:v>340.12488521579434</c:v>
                </c:pt>
                <c:pt idx="458" formatCode="#,##0.0">
                  <c:v>357.82185491276397</c:v>
                </c:pt>
                <c:pt idx="459" formatCode="#,##0.0">
                  <c:v>336.77869605142325</c:v>
                </c:pt>
                <c:pt idx="460" formatCode="#,##0.0">
                  <c:v>322.33241505968778</c:v>
                </c:pt>
                <c:pt idx="461" formatCode="#,##0.0">
                  <c:v>325.61983471074382</c:v>
                </c:pt>
                <c:pt idx="462" formatCode="#,##0.0">
                  <c:v>339.9081726354454</c:v>
                </c:pt>
                <c:pt idx="463" formatCode="#,##0.0">
                  <c:v>335.74655647382923</c:v>
                </c:pt>
                <c:pt idx="464" formatCode="#,##0.0">
                  <c:v>305.28925619834706</c:v>
                </c:pt>
                <c:pt idx="465" formatCode="#,##0.0">
                  <c:v>319.90817263544534</c:v>
                </c:pt>
                <c:pt idx="466" formatCode="#,##0.0">
                  <c:v>266.13406795224978</c:v>
                </c:pt>
                <c:pt idx="467" formatCode="#,##0.0">
                  <c:v>300.47750229568408</c:v>
                </c:pt>
                <c:pt idx="468" formatCode="#,##0.0">
                  <c:v>323.98530762167127</c:v>
                </c:pt>
                <c:pt idx="469" formatCode="#,##0.0">
                  <c:v>340.80808080808083</c:v>
                </c:pt>
                <c:pt idx="470" formatCode="#,##0.0">
                  <c:v>346.13406795224984</c:v>
                </c:pt>
                <c:pt idx="471" formatCode="#,##0.0">
                  <c:v>337.61248852157939</c:v>
                </c:pt>
                <c:pt idx="472" formatCode="#,##0.0">
                  <c:v>326.24426078971538</c:v>
                </c:pt>
                <c:pt idx="473" formatCode="#,##0.0">
                  <c:v>359.65105601469236</c:v>
                </c:pt>
                <c:pt idx="474" formatCode="#,##0.0">
                  <c:v>340.34894398530764</c:v>
                </c:pt>
                <c:pt idx="475" formatCode="#,##0.0">
                  <c:v>350.41322314049592</c:v>
                </c:pt>
                <c:pt idx="476" formatCode="#,##0.0">
                  <c:v>349.40312213039488</c:v>
                </c:pt>
                <c:pt idx="477" formatCode="#,##0.0">
                  <c:v>370.13774104683199</c:v>
                </c:pt>
                <c:pt idx="478" formatCode="#,##0.0">
                  <c:v>383.98530762167132</c:v>
                </c:pt>
                <c:pt idx="479" formatCode="#,##0.0">
                  <c:v>433.27823691460054</c:v>
                </c:pt>
                <c:pt idx="480" formatCode="#,##0.0">
                  <c:v>402.92011019283746</c:v>
                </c:pt>
                <c:pt idx="481" formatCode="#,##0.0">
                  <c:v>397.00642791551883</c:v>
                </c:pt>
                <c:pt idx="482" formatCode="#,##0.0">
                  <c:v>410.50505050505046</c:v>
                </c:pt>
                <c:pt idx="483" formatCode="#,##0.0">
                  <c:v>408.90725436179986</c:v>
                </c:pt>
                <c:pt idx="484" formatCode="#,##0.0">
                  <c:v>433.13131313131305</c:v>
                </c:pt>
                <c:pt idx="485" formatCode="#,##0.0">
                  <c:v>446.72176308539946</c:v>
                </c:pt>
                <c:pt idx="486" formatCode="#,##0.0">
                  <c:v>456.29017447199277</c:v>
                </c:pt>
                <c:pt idx="487" formatCode="#,##0.0">
                  <c:v>433.79247015610656</c:v>
                </c:pt>
                <c:pt idx="488" formatCode="#,##0.0">
                  <c:v>458.20018365472907</c:v>
                </c:pt>
                <c:pt idx="489" formatCode="#,##0.0">
                  <c:v>480.56932966023879</c:v>
                </c:pt>
                <c:pt idx="490" formatCode="#,##0.0">
                  <c:v>499.32047750229572</c:v>
                </c:pt>
                <c:pt idx="491" formatCode="#,##0.0">
                  <c:v>509.09825528007343</c:v>
                </c:pt>
                <c:pt idx="492" formatCode="#,##0.0">
                  <c:v>521.86593204775033</c:v>
                </c:pt>
                <c:pt idx="493" formatCode="#,##0.0">
                  <c:v>489.5500459136822</c:v>
                </c:pt>
                <c:pt idx="494" formatCode="#,##0.0">
                  <c:v>518.4499540863178</c:v>
                </c:pt>
                <c:pt idx="495" formatCode="#,##0.0">
                  <c:v>526.09733700642789</c:v>
                </c:pt>
                <c:pt idx="496" formatCode="#,##0.0">
                  <c:v>574.3617998163453</c:v>
                </c:pt>
                <c:pt idx="497" formatCode="#,##0.0">
                  <c:v>564.11386593204782</c:v>
                </c:pt>
                <c:pt idx="498" formatCode="#,##0.0">
                  <c:v>551.0927456382002</c:v>
                </c:pt>
                <c:pt idx="499" formatCode="#,##0.0">
                  <c:v>597.93572084481184</c:v>
                </c:pt>
                <c:pt idx="500" formatCode="#,##0.0">
                  <c:v>670.60422405876943</c:v>
                </c:pt>
                <c:pt idx="501" formatCode="#,##0.0">
                  <c:v>596.49954086317723</c:v>
                </c:pt>
                <c:pt idx="502" formatCode="#,##0.0">
                  <c:v>629.88062442607907</c:v>
                </c:pt>
                <c:pt idx="503" formatCode="#,##0.0">
                  <c:v>641.46189164370981</c:v>
                </c:pt>
                <c:pt idx="504" formatCode="#,##0.0">
                  <c:v>574.3617998163453</c:v>
                </c:pt>
              </c:numCache>
            </c:numRef>
          </c:val>
          <c:smooth val="0"/>
        </c:ser>
        <c:ser>
          <c:idx val="10"/>
          <c:order val="7"/>
          <c:tx>
            <c:strRef>
              <c:f>Sheet1!$AI$7</c:f>
              <c:strCache>
                <c:ptCount val="1"/>
                <c:pt idx="0">
                  <c:v>US CPI</c:v>
                </c:pt>
              </c:strCache>
            </c:strRef>
          </c:tx>
          <c:spPr>
            <a:ln w="19050">
              <a:solidFill>
                <a:srgbClr val="47534C"/>
              </a:solidFill>
              <a:prstDash val="sysDash"/>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Sheet1!$AI$9:$AI$621</c:f>
              <c:numCache>
                <c:formatCode>General</c:formatCode>
                <c:ptCount val="613"/>
                <c:pt idx="372" formatCode="#,##0.0">
                  <c:v>100</c:v>
                </c:pt>
                <c:pt idx="373" formatCode="#,##0.0">
                  <c:v>100.57273768613975</c:v>
                </c:pt>
                <c:pt idx="374" formatCode="#,##0.0">
                  <c:v>100.80183276059562</c:v>
                </c:pt>
                <c:pt idx="375" formatCode="#,##0.0">
                  <c:v>100.85910652920961</c:v>
                </c:pt>
                <c:pt idx="376" formatCode="#,##0.0">
                  <c:v>101.03092783505154</c:v>
                </c:pt>
                <c:pt idx="377" formatCode="#,##0.0">
                  <c:v>101.54639175257734</c:v>
                </c:pt>
                <c:pt idx="378" formatCode="#,##0.0">
                  <c:v>101.77548682703321</c:v>
                </c:pt>
                <c:pt idx="379" formatCode="#,##0.0">
                  <c:v>101.60366552119129</c:v>
                </c:pt>
                <c:pt idx="380" formatCode="#,##0.0">
                  <c:v>101.60366552119129</c:v>
                </c:pt>
                <c:pt idx="381" formatCode="#,##0.0">
                  <c:v>102.0045819014891</c:v>
                </c:pt>
                <c:pt idx="382" formatCode="#,##0.0">
                  <c:v>101.71821305841924</c:v>
                </c:pt>
                <c:pt idx="383" formatCode="#,##0.0">
                  <c:v>101.66093928980527</c:v>
                </c:pt>
                <c:pt idx="384" formatCode="#,##0.0">
                  <c:v>101.60366552119129</c:v>
                </c:pt>
                <c:pt idx="385" formatCode="#,##0.0">
                  <c:v>101.77548682703321</c:v>
                </c:pt>
                <c:pt idx="386" formatCode="#,##0.0">
                  <c:v>101.94730813287514</c:v>
                </c:pt>
                <c:pt idx="387" formatCode="#,##0.0">
                  <c:v>102.23367697594503</c:v>
                </c:pt>
                <c:pt idx="388" formatCode="#,##0.0">
                  <c:v>102.6918671248568</c:v>
                </c:pt>
                <c:pt idx="389" formatCode="#,##0.0">
                  <c:v>102.80641466208476</c:v>
                </c:pt>
                <c:pt idx="390" formatCode="#,##0.0">
                  <c:v>102.86368843069873</c:v>
                </c:pt>
                <c:pt idx="391" formatCode="#,##0.0">
                  <c:v>103.09278350515463</c:v>
                </c:pt>
                <c:pt idx="392" formatCode="#,##0.0">
                  <c:v>103.37915234822449</c:v>
                </c:pt>
                <c:pt idx="393" formatCode="#,##0.0">
                  <c:v>103.55097365406642</c:v>
                </c:pt>
                <c:pt idx="394" formatCode="#,##0.0">
                  <c:v>103.78006872852235</c:v>
                </c:pt>
                <c:pt idx="395" formatCode="#,##0.0">
                  <c:v>103.95189003436425</c:v>
                </c:pt>
                <c:pt idx="396" formatCode="#,##0.0">
                  <c:v>104.12371134020617</c:v>
                </c:pt>
                <c:pt idx="397" formatCode="#,##0.0">
                  <c:v>104.58190148911797</c:v>
                </c:pt>
                <c:pt idx="398" formatCode="#,##0.0">
                  <c:v>105.15463917525774</c:v>
                </c:pt>
                <c:pt idx="399" formatCode="#,##0.0">
                  <c:v>105.32646048109966</c:v>
                </c:pt>
                <c:pt idx="400" formatCode="#,##0.0">
                  <c:v>104.92554410080182</c:v>
                </c:pt>
                <c:pt idx="401" formatCode="#,##0.0">
                  <c:v>104.75372279495991</c:v>
                </c:pt>
                <c:pt idx="402" formatCode="#,##0.0">
                  <c:v>104.86827033218785</c:v>
                </c:pt>
                <c:pt idx="403" formatCode="#,##0.0">
                  <c:v>105.21191294387171</c:v>
                </c:pt>
                <c:pt idx="404" formatCode="#,##0.0">
                  <c:v>105.67010309278351</c:v>
                </c:pt>
                <c:pt idx="405" formatCode="#,##0.0">
                  <c:v>106.01374570446735</c:v>
                </c:pt>
                <c:pt idx="406" formatCode="#,##0.0">
                  <c:v>105.8991981672394</c:v>
                </c:pt>
                <c:pt idx="407" formatCode="#,##0.0">
                  <c:v>105.95647193585339</c:v>
                </c:pt>
                <c:pt idx="408" formatCode="#,##0.0">
                  <c:v>106.24284077892325</c:v>
                </c:pt>
                <c:pt idx="409" formatCode="#,##0.0">
                  <c:v>106.70103092783505</c:v>
                </c:pt>
                <c:pt idx="410" formatCode="#,##0.0">
                  <c:v>106.93012600229093</c:v>
                </c:pt>
                <c:pt idx="411" formatCode="#,##0.0">
                  <c:v>107.15922107674685</c:v>
                </c:pt>
                <c:pt idx="412" formatCode="#,##0.0">
                  <c:v>107.33104238258878</c:v>
                </c:pt>
                <c:pt idx="413" formatCode="#,##0.0">
                  <c:v>107.78923253150057</c:v>
                </c:pt>
                <c:pt idx="414" formatCode="#,##0.0">
                  <c:v>108.19014891179839</c:v>
                </c:pt>
                <c:pt idx="415" formatCode="#,##0.0">
                  <c:v>108.30469644902634</c:v>
                </c:pt>
                <c:pt idx="416" formatCode="#,##0.0">
                  <c:v>108.36197021764032</c:v>
                </c:pt>
                <c:pt idx="417" formatCode="#,##0.0">
                  <c:v>108.70561282932418</c:v>
                </c:pt>
                <c:pt idx="418" formatCode="#,##0.0">
                  <c:v>109.27835051546391</c:v>
                </c:pt>
                <c:pt idx="419" formatCode="#,##0.0">
                  <c:v>109.79381443298968</c:v>
                </c:pt>
                <c:pt idx="420" formatCode="#,##0.0">
                  <c:v>109.79381443298968</c:v>
                </c:pt>
                <c:pt idx="421" formatCode="#,##0.0">
                  <c:v>109.73654066437571</c:v>
                </c:pt>
                <c:pt idx="422" formatCode="#,##0.0">
                  <c:v>110.19473081328752</c:v>
                </c:pt>
                <c:pt idx="423" formatCode="#,##0.0">
                  <c:v>110.59564719358532</c:v>
                </c:pt>
                <c:pt idx="424" formatCode="#,##0.0">
                  <c:v>110.9392898052692</c:v>
                </c:pt>
                <c:pt idx="425" formatCode="#,##0.0">
                  <c:v>110.88201603665522</c:v>
                </c:pt>
                <c:pt idx="426" formatCode="#,##0.0">
                  <c:v>110.9392898052692</c:v>
                </c:pt>
                <c:pt idx="427" formatCode="#,##0.0">
                  <c:v>111.62657502863689</c:v>
                </c:pt>
                <c:pt idx="428" formatCode="#,##0.0">
                  <c:v>112.31386025200459</c:v>
                </c:pt>
                <c:pt idx="429" formatCode="#,##0.0">
                  <c:v>113.86025200458189</c:v>
                </c:pt>
                <c:pt idx="430" formatCode="#,##0.0">
                  <c:v>114.03207331042383</c:v>
                </c:pt>
                <c:pt idx="431" formatCode="#,##0.0">
                  <c:v>113.45933562428405</c:v>
                </c:pt>
                <c:pt idx="432" formatCode="#,##0.0">
                  <c:v>113.45933562428405</c:v>
                </c:pt>
                <c:pt idx="433" formatCode="#,##0.0">
                  <c:v>114.14662084765179</c:v>
                </c:pt>
                <c:pt idx="434" formatCode="#,##0.0">
                  <c:v>114.20389461626574</c:v>
                </c:pt>
                <c:pt idx="435" formatCode="#,##0.0">
                  <c:v>114.37571592210767</c:v>
                </c:pt>
                <c:pt idx="436" formatCode="#,##0.0">
                  <c:v>114.94845360824739</c:v>
                </c:pt>
                <c:pt idx="437" formatCode="#,##0.0">
                  <c:v>115.29209621993128</c:v>
                </c:pt>
                <c:pt idx="438" formatCode="#,##0.0">
                  <c:v>115.57846506300116</c:v>
                </c:pt>
                <c:pt idx="439" formatCode="#,##0.0">
                  <c:v>116.20847651775486</c:v>
                </c:pt>
                <c:pt idx="440" formatCode="#,##0.0">
                  <c:v>116.72394043528065</c:v>
                </c:pt>
                <c:pt idx="441" formatCode="#,##0.0">
                  <c:v>116.15120274914091</c:v>
                </c:pt>
                <c:pt idx="442" formatCode="#,##0.0">
                  <c:v>115.63573883161513</c:v>
                </c:pt>
                <c:pt idx="443" formatCode="#,##0.0">
                  <c:v>115.69301260022908</c:v>
                </c:pt>
                <c:pt idx="444" formatCode="#,##0.0">
                  <c:v>116.32302405498281</c:v>
                </c:pt>
                <c:pt idx="445" formatCode="#,##0.0">
                  <c:v>116.51603665521191</c:v>
                </c:pt>
                <c:pt idx="446" formatCode="#,##0.0">
                  <c:v>116.96792668957616</c:v>
                </c:pt>
                <c:pt idx="447" formatCode="#,##0.0">
                  <c:v>117.57617411225661</c:v>
                </c:pt>
                <c:pt idx="448" formatCode="#,##0.0">
                  <c:v>117.92898052691866</c:v>
                </c:pt>
                <c:pt idx="449" formatCode="#,##0.0">
                  <c:v>118.41638029782358</c:v>
                </c:pt>
                <c:pt idx="450" formatCode="#,##0.0">
                  <c:v>118.69072164948453</c:v>
                </c:pt>
                <c:pt idx="451" formatCode="#,##0.0">
                  <c:v>118.9020618556701</c:v>
                </c:pt>
                <c:pt idx="452" formatCode="#,##0.0">
                  <c:v>118.93871706758306</c:v>
                </c:pt>
                <c:pt idx="453" formatCode="#,##0.0">
                  <c:v>119.442726231386</c:v>
                </c:pt>
                <c:pt idx="454" formatCode="#,##0.0">
                  <c:v>119.81099656357388</c:v>
                </c:pt>
                <c:pt idx="455" formatCode="#,##0.0">
                  <c:v>120.75257731958764</c:v>
                </c:pt>
                <c:pt idx="456" formatCode="#,##0.0">
                  <c:v>121.10252004581901</c:v>
                </c:pt>
                <c:pt idx="457" formatCode="#,##0.0">
                  <c:v>121.52004581901492</c:v>
                </c:pt>
                <c:pt idx="458" formatCode="#,##0.0">
                  <c:v>121.81386025200457</c:v>
                </c:pt>
                <c:pt idx="459" formatCode="#,##0.0">
                  <c:v>122.24971363115695</c:v>
                </c:pt>
                <c:pt idx="460" formatCode="#,##0.0">
                  <c:v>122.53264604810997</c:v>
                </c:pt>
                <c:pt idx="461" formatCode="#,##0.0">
                  <c:v>123.25773195876289</c:v>
                </c:pt>
                <c:pt idx="462" formatCode="#,##0.0">
                  <c:v>124.54925544100801</c:v>
                </c:pt>
                <c:pt idx="463" formatCode="#,##0.0">
                  <c:v>125.43871706758303</c:v>
                </c:pt>
                <c:pt idx="464" formatCode="#,##0.0">
                  <c:v>125.25200458190146</c:v>
                </c:pt>
                <c:pt idx="465" formatCode="#,##0.0">
                  <c:v>125.35910652920961</c:v>
                </c:pt>
                <c:pt idx="466" formatCode="#,##0.0">
                  <c:v>124.28121420389459</c:v>
                </c:pt>
                <c:pt idx="467" formatCode="#,##0.0">
                  <c:v>122.08075601374571</c:v>
                </c:pt>
                <c:pt idx="468" formatCode="#,##0.0">
                  <c:v>121.07560137457045</c:v>
                </c:pt>
                <c:pt idx="469" formatCode="#,##0.0">
                  <c:v>121.38201603665519</c:v>
                </c:pt>
                <c:pt idx="470" formatCode="#,##0.0">
                  <c:v>121.82416953035511</c:v>
                </c:pt>
                <c:pt idx="471" formatCode="#,##0.0">
                  <c:v>121.70389461626576</c:v>
                </c:pt>
                <c:pt idx="472" formatCode="#,##0.0">
                  <c:v>121.82646048109964</c:v>
                </c:pt>
                <c:pt idx="473" formatCode="#,##0.0">
                  <c:v>122.00572737686142</c:v>
                </c:pt>
                <c:pt idx="474" formatCode="#,##0.0">
                  <c:v>123.01832760595646</c:v>
                </c:pt>
                <c:pt idx="475" formatCode="#,##0.0">
                  <c:v>122.98167239404354</c:v>
                </c:pt>
                <c:pt idx="476" formatCode="#,##0.0">
                  <c:v>123.39347079037799</c:v>
                </c:pt>
                <c:pt idx="477" formatCode="#,##0.0">
                  <c:v>123.63172966781212</c:v>
                </c:pt>
                <c:pt idx="478" formatCode="#,##0.0">
                  <c:v>124.00286368843069</c:v>
                </c:pt>
                <c:pt idx="479" formatCode="#,##0.0">
                  <c:v>124.41809851088202</c:v>
                </c:pt>
                <c:pt idx="480" formatCode="#,##0.0">
                  <c:v>124.48281786941581</c:v>
                </c:pt>
                <c:pt idx="481" formatCode="#,##0.0">
                  <c:v>124.55097365406644</c:v>
                </c:pt>
                <c:pt idx="482" formatCode="#,##0.0">
                  <c:v>124.4278350515464</c:v>
                </c:pt>
                <c:pt idx="483" formatCode="#,##0.0">
                  <c:v>124.45876288659794</c:v>
                </c:pt>
                <c:pt idx="484" formatCode="#,##0.0">
                  <c:v>124.49942726231387</c:v>
                </c:pt>
                <c:pt idx="485" formatCode="#,##0.0">
                  <c:v>124.4553264604811</c:v>
                </c:pt>
                <c:pt idx="486" formatCode="#,##0.0">
                  <c:v>124.44730813287515</c:v>
                </c:pt>
                <c:pt idx="487" formatCode="#,##0.0">
                  <c:v>124.67182130584193</c:v>
                </c:pt>
                <c:pt idx="488" formatCode="#,##0.0">
                  <c:v>124.86368843069873</c:v>
                </c:pt>
                <c:pt idx="489" formatCode="#,##0.0">
                  <c:v>125.01775486827033</c:v>
                </c:pt>
                <c:pt idx="490" formatCode="#,##0.0">
                  <c:v>125.44329896907217</c:v>
                </c:pt>
                <c:pt idx="491" formatCode="#,##0.0">
                  <c:v>125.74112256586483</c:v>
                </c:pt>
                <c:pt idx="492" formatCode="#,##0.0">
                  <c:v>126.25257731958766</c:v>
                </c:pt>
                <c:pt idx="493" formatCode="#,##0.0">
                  <c:v>126.62199312714777</c:v>
                </c:pt>
                <c:pt idx="494" formatCode="#,##0.0">
                  <c:v>127.04238258877434</c:v>
                </c:pt>
                <c:pt idx="495" formatCode="#,##0.0">
                  <c:v>127.69473081328752</c:v>
                </c:pt>
                <c:pt idx="496" formatCode="#,##0.0">
                  <c:v>128.32531500572736</c:v>
                </c:pt>
                <c:pt idx="497" formatCode="#,##0.0">
                  <c:v>128.81901489117985</c:v>
                </c:pt>
                <c:pt idx="498" formatCode="#,##0.0">
                  <c:v>128.86025200458189</c:v>
                </c:pt>
                <c:pt idx="499" formatCode="#,##0.0">
                  <c:v>129.18270332187859</c:v>
                </c:pt>
                <c:pt idx="500" formatCode="#,##0.0">
                  <c:v>129.52405498281786</c:v>
                </c:pt>
                <c:pt idx="501" formatCode="#,##0.0">
                  <c:v>129.82474226804123</c:v>
                </c:pt>
                <c:pt idx="502" formatCode="#,##0.0">
                  <c:v>129.87457044673539</c:v>
                </c:pt>
                <c:pt idx="503" formatCode="#,##0.0">
                  <c:v>130.08934707903779</c:v>
                </c:pt>
                <c:pt idx="504" formatCode="#,##0.0">
                  <c:v>130.06471935853375</c:v>
                </c:pt>
              </c:numCache>
            </c:numRef>
          </c:val>
          <c:smooth val="0"/>
        </c:ser>
        <c:ser>
          <c:idx val="11"/>
          <c:order val="8"/>
          <c:tx>
            <c:strRef>
              <c:f>Sheet1!$AK$7</c:f>
              <c:strCache>
                <c:ptCount val="1"/>
                <c:pt idx="0">
                  <c:v>US equities</c:v>
                </c:pt>
              </c:strCache>
            </c:strRef>
          </c:tx>
          <c:spPr>
            <a:ln w="22225">
              <a:solidFill>
                <a:srgbClr val="D60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Sheet1!$AK$9:$AK$621</c:f>
              <c:numCache>
                <c:formatCode>General</c:formatCode>
                <c:ptCount val="613"/>
                <c:pt idx="372" formatCode="#,##0.0">
                  <c:v>100</c:v>
                </c:pt>
                <c:pt idx="373" formatCode="#,##0.0">
                  <c:v>103.65673640070516</c:v>
                </c:pt>
                <c:pt idx="374" formatCode="#,##0.0">
                  <c:v>94.393912532504558</c:v>
                </c:pt>
                <c:pt idx="375" formatCode="#,##0.0">
                  <c:v>88.376333389272091</c:v>
                </c:pt>
                <c:pt idx="376" formatCode="#,##0.0">
                  <c:v>95.262006355973469</c:v>
                </c:pt>
                <c:pt idx="377" formatCode="#,##0.0">
                  <c:v>95.835290750801349</c:v>
                </c:pt>
                <c:pt idx="378" formatCode="#,##0.0">
                  <c:v>93.64210640389841</c:v>
                </c:pt>
                <c:pt idx="379" formatCode="#,##0.0">
                  <c:v>92.768830794433583</c:v>
                </c:pt>
                <c:pt idx="380" formatCode="#,##0.0">
                  <c:v>86.608108100999075</c:v>
                </c:pt>
                <c:pt idx="381" formatCode="#,##0.0">
                  <c:v>79.986969254911799</c:v>
                </c:pt>
                <c:pt idx="382" formatCode="#,##0.0">
                  <c:v>81.158158103918751</c:v>
                </c:pt>
                <c:pt idx="383" formatCode="#,##0.0">
                  <c:v>87.413099870639485</c:v>
                </c:pt>
                <c:pt idx="384" formatCode="#,##0.0">
                  <c:v>87.968576808009317</c:v>
                </c:pt>
                <c:pt idx="385" formatCode="#,##0.0">
                  <c:v>86.728051979889415</c:v>
                </c:pt>
                <c:pt idx="386" formatCode="#,##0.0">
                  <c:v>85.034607491547405</c:v>
                </c:pt>
                <c:pt idx="387" formatCode="#,##0.0">
                  <c:v>88.205439665335547</c:v>
                </c:pt>
                <c:pt idx="388" formatCode="#,##0.0">
                  <c:v>82.484669015392285</c:v>
                </c:pt>
                <c:pt idx="389" formatCode="#,##0.0">
                  <c:v>81.871140292778819</c:v>
                </c:pt>
                <c:pt idx="390" formatCode="#,##0.0">
                  <c:v>75.631822794492479</c:v>
                </c:pt>
                <c:pt idx="391" formatCode="#,##0.0">
                  <c:v>70.194787807178656</c:v>
                </c:pt>
                <c:pt idx="392" formatCode="#,##0.0">
                  <c:v>70.52894724521002</c:v>
                </c:pt>
                <c:pt idx="393" formatCode="#,##0.0">
                  <c:v>62.570355239048695</c:v>
                </c:pt>
                <c:pt idx="394" formatCode="#,##0.0">
                  <c:v>68.254090586036341</c:v>
                </c:pt>
                <c:pt idx="395" formatCode="#,##0.0">
                  <c:v>72.362589293746254</c:v>
                </c:pt>
                <c:pt idx="396" formatCode="#,##0.0">
                  <c:v>67.992633972841148</c:v>
                </c:pt>
                <c:pt idx="397" formatCode="#,##0.0">
                  <c:v>66.350665399189552</c:v>
                </c:pt>
                <c:pt idx="398" formatCode="#,##0.0">
                  <c:v>65.340795806593661</c:v>
                </c:pt>
                <c:pt idx="399" formatCode="#,##0.0">
                  <c:v>65.94930056410449</c:v>
                </c:pt>
                <c:pt idx="400" formatCode="#,##0.0">
                  <c:v>71.459248804112192</c:v>
                </c:pt>
                <c:pt idx="401" formatCode="#,##0.0">
                  <c:v>75.293454799307071</c:v>
                </c:pt>
                <c:pt idx="402" formatCode="#,##0.0">
                  <c:v>76.226702348217074</c:v>
                </c:pt>
                <c:pt idx="403" formatCode="#,##0.0">
                  <c:v>77.642197940016501</c:v>
                </c:pt>
                <c:pt idx="404" formatCode="#,##0.0">
                  <c:v>79.099068909336651</c:v>
                </c:pt>
                <c:pt idx="405" formatCode="#,##0.0">
                  <c:v>78.185969827801642</c:v>
                </c:pt>
                <c:pt idx="406" formatCode="#,##0.0">
                  <c:v>82.649039475740054</c:v>
                </c:pt>
                <c:pt idx="407" formatCode="#,##0.0">
                  <c:v>83.449244011617736</c:v>
                </c:pt>
                <c:pt idx="408" formatCode="#,##0.0">
                  <c:v>87.785504571808261</c:v>
                </c:pt>
                <c:pt idx="409" formatCode="#,##0.0">
                  <c:v>89.375918320322754</c:v>
                </c:pt>
                <c:pt idx="410" formatCode="#,##0.0">
                  <c:v>90.460358284991926</c:v>
                </c:pt>
                <c:pt idx="411" formatCode="#,##0.0">
                  <c:v>89.023635783046799</c:v>
                </c:pt>
                <c:pt idx="412" formatCode="#,##0.0">
                  <c:v>87.656801633341047</c:v>
                </c:pt>
                <c:pt idx="413" formatCode="#,##0.0">
                  <c:v>88.82280869635207</c:v>
                </c:pt>
                <c:pt idx="414" formatCode="#,##0.0">
                  <c:v>90.500786737153007</c:v>
                </c:pt>
                <c:pt idx="415" formatCode="#,##0.0">
                  <c:v>87.419360099406134</c:v>
                </c:pt>
                <c:pt idx="416" formatCode="#,##0.0">
                  <c:v>87.866966456221292</c:v>
                </c:pt>
                <c:pt idx="417" formatCode="#,##0.0">
                  <c:v>88.831778183786653</c:v>
                </c:pt>
                <c:pt idx="418" formatCode="#,##0.0">
                  <c:v>90.190247826148735</c:v>
                </c:pt>
                <c:pt idx="419" formatCode="#,##0.0">
                  <c:v>93.899038818152988</c:v>
                </c:pt>
                <c:pt idx="420" formatCode="#,##0.0">
                  <c:v>97.190577671815674</c:v>
                </c:pt>
                <c:pt idx="421" formatCode="#,##0.0">
                  <c:v>94.784440332917924</c:v>
                </c:pt>
                <c:pt idx="422" formatCode="#,##0.0">
                  <c:v>96.761199628174012</c:v>
                </c:pt>
                <c:pt idx="423" formatCode="#,##0.0">
                  <c:v>95.21581744120779</c:v>
                </c:pt>
                <c:pt idx="424" formatCode="#,##0.0">
                  <c:v>93.495464490562057</c:v>
                </c:pt>
                <c:pt idx="425" formatCode="#,##0.0">
                  <c:v>96.551929123688979</c:v>
                </c:pt>
                <c:pt idx="426" formatCode="#,##0.0">
                  <c:v>96.793894856564506</c:v>
                </c:pt>
                <c:pt idx="427" formatCode="#,##0.0">
                  <c:v>100.4308247351634</c:v>
                </c:pt>
                <c:pt idx="428" formatCode="#,##0.0">
                  <c:v>99.498261076790925</c:v>
                </c:pt>
                <c:pt idx="429" formatCode="#,##0.0">
                  <c:v>100.35086214923652</c:v>
                </c:pt>
                <c:pt idx="430" formatCode="#,##0.0">
                  <c:v>98.704579804502018</c:v>
                </c:pt>
                <c:pt idx="431" formatCode="#,##0.0">
                  <c:v>102.6929505089461</c:v>
                </c:pt>
                <c:pt idx="432" formatCode="#,##0.0">
                  <c:v>102.75063404543876</c:v>
                </c:pt>
                <c:pt idx="433" formatCode="#,##0.0">
                  <c:v>105.55516392593151</c:v>
                </c:pt>
                <c:pt idx="434" formatCode="#,##0.0">
                  <c:v>105.66227170550202</c:v>
                </c:pt>
                <c:pt idx="435" formatCode="#,##0.0">
                  <c:v>107.01745341258749</c:v>
                </c:pt>
                <c:pt idx="436" formatCode="#,##0.0">
                  <c:v>108.42824068107082</c:v>
                </c:pt>
                <c:pt idx="437" formatCode="#,##0.0">
                  <c:v>105.21976822423615</c:v>
                </c:pt>
                <c:pt idx="438" formatCode="#,##0.0">
                  <c:v>105.33779194892496</c:v>
                </c:pt>
                <c:pt idx="439" formatCode="#,##0.0">
                  <c:v>105.68952211307447</c:v>
                </c:pt>
                <c:pt idx="440" formatCode="#,##0.0">
                  <c:v>108.24264331057734</c:v>
                </c:pt>
                <c:pt idx="441" formatCode="#,##0.0">
                  <c:v>110.9983013211187</c:v>
                </c:pt>
                <c:pt idx="442" formatCode="#,##0.0">
                  <c:v>114.79150018754385</c:v>
                </c:pt>
                <c:pt idx="443" formatCode="#,##0.0">
                  <c:v>117.06940805065422</c:v>
                </c:pt>
                <c:pt idx="444" formatCode="#,##0.0">
                  <c:v>118.49124278166691</c:v>
                </c:pt>
                <c:pt idx="445" formatCode="#,##0.0">
                  <c:v>120.63863276603738</c:v>
                </c:pt>
                <c:pt idx="446" formatCode="#,##0.0">
                  <c:v>118.43216516061699</c:v>
                </c:pt>
                <c:pt idx="447" formatCode="#,##0.0">
                  <c:v>119.71309213741573</c:v>
                </c:pt>
                <c:pt idx="448" formatCode="#,##0.0">
                  <c:v>124.84469108927456</c:v>
                </c:pt>
                <c:pt idx="449" formatCode="#,##0.0">
                  <c:v>129.21669808179229</c:v>
                </c:pt>
                <c:pt idx="450" formatCode="#,##0.0">
                  <c:v>127.05615635631543</c:v>
                </c:pt>
                <c:pt idx="451" formatCode="#,##0.0">
                  <c:v>123.12336490978697</c:v>
                </c:pt>
                <c:pt idx="452" formatCode="#,##0.0">
                  <c:v>124.99299012199032</c:v>
                </c:pt>
                <c:pt idx="453" formatCode="#,##0.0">
                  <c:v>129.73745442264121</c:v>
                </c:pt>
                <c:pt idx="454" formatCode="#,##0.0">
                  <c:v>131.92385247113327</c:v>
                </c:pt>
                <c:pt idx="455" formatCode="#,##0.0">
                  <c:v>126.35516855534441</c:v>
                </c:pt>
                <c:pt idx="456" formatCode="#,##0.0">
                  <c:v>125.63371664521182</c:v>
                </c:pt>
                <c:pt idx="457" formatCode="#,##0.0">
                  <c:v>118.00896843529532</c:v>
                </c:pt>
                <c:pt idx="458" formatCode="#,##0.0">
                  <c:v>114.34018503973668</c:v>
                </c:pt>
                <c:pt idx="459" formatCode="#,##0.0">
                  <c:v>113.91896107558097</c:v>
                </c:pt>
                <c:pt idx="460" formatCode="#,##0.0">
                  <c:v>119.55771746798476</c:v>
                </c:pt>
                <c:pt idx="461" formatCode="#,##0.0">
                  <c:v>121.46540381895001</c:v>
                </c:pt>
                <c:pt idx="462" formatCode="#,##0.0">
                  <c:v>111.56524657673333</c:v>
                </c:pt>
                <c:pt idx="463" formatCode="#,##0.0">
                  <c:v>110.28929095807278</c:v>
                </c:pt>
                <c:pt idx="464" formatCode="#,##0.0">
                  <c:v>111.79987363807146</c:v>
                </c:pt>
                <c:pt idx="465" formatCode="#,##0.0">
                  <c:v>101.54496133125082</c:v>
                </c:pt>
                <c:pt idx="466" formatCode="#,##0.0">
                  <c:v>84.179139339540626</c:v>
                </c:pt>
                <c:pt idx="467" formatCode="#,##0.0">
                  <c:v>77.967992870704194</c:v>
                </c:pt>
                <c:pt idx="468" formatCode="#,##0.0">
                  <c:v>78.978940906070804</c:v>
                </c:pt>
                <c:pt idx="469" formatCode="#,##0.0">
                  <c:v>72.5447935150343</c:v>
                </c:pt>
                <c:pt idx="470" formatCode="#,##0.0">
                  <c:v>65.109693411872044</c:v>
                </c:pt>
                <c:pt idx="471" formatCode="#,##0.0">
                  <c:v>70.68887241706382</c:v>
                </c:pt>
                <c:pt idx="472" formatCode="#,##0.0">
                  <c:v>77.476249270735963</c:v>
                </c:pt>
                <c:pt idx="473" formatCode="#,##0.0">
                  <c:v>81.738912687695091</c:v>
                </c:pt>
                <c:pt idx="474" formatCode="#,##0.0">
                  <c:v>81.923905078097675</c:v>
                </c:pt>
                <c:pt idx="475" formatCode="#,##0.0">
                  <c:v>88.09906838326701</c:v>
                </c:pt>
                <c:pt idx="476" formatCode="#,##0.0">
                  <c:v>91.163134722753426</c:v>
                </c:pt>
                <c:pt idx="477" formatCode="#,##0.0">
                  <c:v>94.699295960995116</c:v>
                </c:pt>
                <c:pt idx="478" formatCode="#,##0.0">
                  <c:v>92.864970021921337</c:v>
                </c:pt>
                <c:pt idx="479" formatCode="#,##0.0">
                  <c:v>98.389832336343702</c:v>
                </c:pt>
                <c:pt idx="480" formatCode="#,##0.0">
                  <c:v>100.41662085476848</c:v>
                </c:pt>
                <c:pt idx="481" formatCode="#,##0.0">
                  <c:v>96.894005909866408</c:v>
                </c:pt>
                <c:pt idx="482" formatCode="#,##0.0">
                  <c:v>99.884343588710351</c:v>
                </c:pt>
                <c:pt idx="483" formatCode="#,##0.0">
                  <c:v>105.86596587175794</c:v>
                </c:pt>
                <c:pt idx="484" formatCode="#,##0.0">
                  <c:v>107.56227743966113</c:v>
                </c:pt>
                <c:pt idx="485" formatCode="#,##0.0">
                  <c:v>98.889835229726742</c:v>
                </c:pt>
                <c:pt idx="486" formatCode="#,##0.0">
                  <c:v>93.631269369226729</c:v>
                </c:pt>
                <c:pt idx="487" formatCode="#,##0.0">
                  <c:v>100.17512858457283</c:v>
                </c:pt>
                <c:pt idx="488" formatCode="#,##0.0">
                  <c:v>95.725421105598514</c:v>
                </c:pt>
                <c:pt idx="489" formatCode="#,##0.0">
                  <c:v>104.42845426534639</c:v>
                </c:pt>
                <c:pt idx="490" formatCode="#,##0.0">
                  <c:v>108.54089849538823</c:v>
                </c:pt>
                <c:pt idx="491" formatCode="#,##0.0">
                  <c:v>108.66189451356709</c:v>
                </c:pt>
                <c:pt idx="492" formatCode="#,##0.0">
                  <c:v>115.92888906190737</c:v>
                </c:pt>
                <c:pt idx="493" formatCode="#,##0.0">
                  <c:v>118.70843063429797</c:v>
                </c:pt>
                <c:pt idx="494" formatCode="#,##0.0">
                  <c:v>122.68830531398733</c:v>
                </c:pt>
                <c:pt idx="495" formatCode="#,##0.0">
                  <c:v>122.83434224723277</c:v>
                </c:pt>
                <c:pt idx="496" formatCode="#,##0.0">
                  <c:v>126.59303094499469</c:v>
                </c:pt>
                <c:pt idx="497" formatCode="#,##0.0">
                  <c:v>125.22080458143535</c:v>
                </c:pt>
                <c:pt idx="498" formatCode="#,##0.0">
                  <c:v>123.09758749721841</c:v>
                </c:pt>
                <c:pt idx="499" formatCode="#,##0.0">
                  <c:v>120.6999461830754</c:v>
                </c:pt>
                <c:pt idx="500" formatCode="#,##0.0">
                  <c:v>114.02380675568118</c:v>
                </c:pt>
                <c:pt idx="501" formatCode="#,##0.0">
                  <c:v>105.8227755539645</c:v>
                </c:pt>
                <c:pt idx="502" formatCode="#,##0.0">
                  <c:v>117.44909881639593</c:v>
                </c:pt>
                <c:pt idx="503" formatCode="#,##0.0">
                  <c:v>117.12703898018245</c:v>
                </c:pt>
                <c:pt idx="504" formatCode="#,##0.0">
                  <c:v>118.23599379027394</c:v>
                </c:pt>
              </c:numCache>
            </c:numRef>
          </c:val>
          <c:smooth val="0"/>
        </c:ser>
        <c:ser>
          <c:idx val="12"/>
          <c:order val="9"/>
          <c:tx>
            <c:strRef>
              <c:f>Sheet1!$AL$7</c:f>
              <c:strCache>
                <c:ptCount val="1"/>
                <c:pt idx="0">
                  <c:v>US Bonds *</c:v>
                </c:pt>
              </c:strCache>
            </c:strRef>
          </c:tx>
          <c:spPr>
            <a:ln w="22225">
              <a:solidFill>
                <a:srgbClr val="70AD47">
                  <a:lumMod val="75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Sheet1!$AL$8:$AL$621</c:f>
              <c:numCache>
                <c:formatCode>General</c:formatCode>
                <c:ptCount val="614"/>
                <c:pt idx="373" formatCode="#,##0.0">
                  <c:v>100</c:v>
                </c:pt>
                <c:pt idx="374" formatCode="#,##0.0">
                  <c:v>100.59709495028271</c:v>
                </c:pt>
                <c:pt idx="375" formatCode="#,##0.0">
                  <c:v>100.78028530577761</c:v>
                </c:pt>
                <c:pt idx="376" formatCode="#,##0.0">
                  <c:v>99.03611815168648</c:v>
                </c:pt>
                <c:pt idx="377" formatCode="#,##0.0">
                  <c:v>98.731477870929993</c:v>
                </c:pt>
                <c:pt idx="378" formatCode="#,##0.0">
                  <c:v>98.339913563397658</c:v>
                </c:pt>
                <c:pt idx="379" formatCode="#,##0.0">
                  <c:v>98.059238318060693</c:v>
                </c:pt>
                <c:pt idx="380" formatCode="#,##0.0">
                  <c:v>100.63649509326054</c:v>
                </c:pt>
                <c:pt idx="381" formatCode="#,##0.0">
                  <c:v>103.58338207577826</c:v>
                </c:pt>
                <c:pt idx="382" formatCode="#,##0.0">
                  <c:v>104.47943068824333</c:v>
                </c:pt>
                <c:pt idx="383" formatCode="#,##0.0">
                  <c:v>105.73942288945213</c:v>
                </c:pt>
                <c:pt idx="384" formatCode="#,##0.0">
                  <c:v>104.41078507831286</c:v>
                </c:pt>
                <c:pt idx="385" formatCode="#,##0.0">
                  <c:v>102.55451030090335</c:v>
                </c:pt>
                <c:pt idx="386" formatCode="#,##0.0">
                  <c:v>101.66333593293039</c:v>
                </c:pt>
                <c:pt idx="387" formatCode="#,##0.0">
                  <c:v>102.40990771430427</c:v>
                </c:pt>
                <c:pt idx="388" formatCode="#,##0.0">
                  <c:v>101.65033794761811</c:v>
                </c:pt>
                <c:pt idx="389" formatCode="#,##0.0">
                  <c:v>104.76457399103141</c:v>
                </c:pt>
                <c:pt idx="390" formatCode="#,##0.0">
                  <c:v>107.11964645479952</c:v>
                </c:pt>
                <c:pt idx="391" formatCode="#,##0.0">
                  <c:v>110.7761421979593</c:v>
                </c:pt>
                <c:pt idx="392" formatCode="#,##0.0">
                  <c:v>111.88300188470788</c:v>
                </c:pt>
                <c:pt idx="393" formatCode="#,##0.0">
                  <c:v>113.7315591083382</c:v>
                </c:pt>
                <c:pt idx="394" formatCode="#,##0.0">
                  <c:v>115.24379346201339</c:v>
                </c:pt>
                <c:pt idx="395" formatCode="#,##0.0">
                  <c:v>115.00333073373628</c:v>
                </c:pt>
                <c:pt idx="396" formatCode="#,##0.0">
                  <c:v>115.39489504126861</c:v>
                </c:pt>
                <c:pt idx="397" formatCode="#,##0.0">
                  <c:v>120.254922986937</c:v>
                </c:pt>
                <c:pt idx="398" formatCode="#,##0.0">
                  <c:v>121.70338597517384</c:v>
                </c:pt>
                <c:pt idx="399" formatCode="#,##0.0">
                  <c:v>123.38500032494963</c:v>
                </c:pt>
                <c:pt idx="400" formatCode="#,##0.0">
                  <c:v>123.71888607265873</c:v>
                </c:pt>
                <c:pt idx="401" formatCode="#,##0.0">
                  <c:v>125.47686358614413</c:v>
                </c:pt>
                <c:pt idx="402" formatCode="#,##0.0">
                  <c:v>130.14923311886656</c:v>
                </c:pt>
                <c:pt idx="403" formatCode="#,##0.0">
                  <c:v>128.68695977123545</c:v>
                </c:pt>
                <c:pt idx="404" formatCode="#,##0.0">
                  <c:v>124.77375381815818</c:v>
                </c:pt>
                <c:pt idx="405" formatCode="#,##0.0">
                  <c:v>124.32735426008968</c:v>
                </c:pt>
                <c:pt idx="406" formatCode="#,##0.0">
                  <c:v>130.41894131409632</c:v>
                </c:pt>
                <c:pt idx="407" formatCode="#,##0.0">
                  <c:v>129.48146162344838</c:v>
                </c:pt>
                <c:pt idx="408" formatCode="#,##0.0">
                  <c:v>131.22928446090856</c:v>
                </c:pt>
                <c:pt idx="409" formatCode="#,##0.0">
                  <c:v>135.66159745239489</c:v>
                </c:pt>
                <c:pt idx="410" formatCode="#,##0.0">
                  <c:v>136.00198219276012</c:v>
                </c:pt>
                <c:pt idx="411" formatCode="#,##0.0">
                  <c:v>136.92118346656267</c:v>
                </c:pt>
                <c:pt idx="412" formatCode="#,##0.0">
                  <c:v>138.26322545005522</c:v>
                </c:pt>
                <c:pt idx="413" formatCode="#,##0.0">
                  <c:v>133.32317865730812</c:v>
                </c:pt>
                <c:pt idx="414" formatCode="#,##0.0">
                  <c:v>134.00922856957172</c:v>
                </c:pt>
                <c:pt idx="415" formatCode="#,##0.0">
                  <c:v>134.47471891856762</c:v>
                </c:pt>
                <c:pt idx="416" formatCode="#,##0.0">
                  <c:v>134.57910898810684</c:v>
                </c:pt>
                <c:pt idx="417" formatCode="#,##0.0">
                  <c:v>137.53940014297783</c:v>
                </c:pt>
                <c:pt idx="418" formatCode="#,##0.0">
                  <c:v>139.27503736920778</c:v>
                </c:pt>
                <c:pt idx="419" formatCode="#,##0.0">
                  <c:v>142.57449470332097</c:v>
                </c:pt>
                <c:pt idx="420" formatCode="#,##0.0">
                  <c:v>146.28501332293493</c:v>
                </c:pt>
                <c:pt idx="421" formatCode="#,##0.0">
                  <c:v>148.80743484759861</c:v>
                </c:pt>
                <c:pt idx="422" formatCode="#,##0.0">
                  <c:v>147.24564567492038</c:v>
                </c:pt>
                <c:pt idx="423" formatCode="#,##0.0">
                  <c:v>147.51738480535516</c:v>
                </c:pt>
                <c:pt idx="424" formatCode="#,##0.0">
                  <c:v>145.77240527718203</c:v>
                </c:pt>
                <c:pt idx="425" formatCode="#,##0.0">
                  <c:v>147.7115422109573</c:v>
                </c:pt>
                <c:pt idx="426" formatCode="#,##0.0">
                  <c:v>145.74072268798338</c:v>
                </c:pt>
                <c:pt idx="427" formatCode="#,##0.0">
                  <c:v>145.16718658607914</c:v>
                </c:pt>
                <c:pt idx="428" formatCode="#,##0.0">
                  <c:v>144.079417690258</c:v>
                </c:pt>
                <c:pt idx="429" formatCode="#,##0.0">
                  <c:v>146.46901605251185</c:v>
                </c:pt>
                <c:pt idx="430" formatCode="#,##0.0">
                  <c:v>144.10622603496458</c:v>
                </c:pt>
                <c:pt idx="431" formatCode="#,##0.0">
                  <c:v>141.91200363943588</c:v>
                </c:pt>
                <c:pt idx="432" formatCode="#,##0.0">
                  <c:v>140.91928251121078</c:v>
                </c:pt>
                <c:pt idx="433" formatCode="#,##0.0">
                  <c:v>142.32468967310066</c:v>
                </c:pt>
                <c:pt idx="434" formatCode="#,##0.0">
                  <c:v>144.04164229544421</c:v>
                </c:pt>
                <c:pt idx="435" formatCode="#,##0.0">
                  <c:v>143.50060115682069</c:v>
                </c:pt>
                <c:pt idx="436" formatCode="#,##0.0">
                  <c:v>142.19349125885486</c:v>
                </c:pt>
                <c:pt idx="437" formatCode="#,##0.0">
                  <c:v>144.6988529277962</c:v>
                </c:pt>
                <c:pt idx="438" formatCode="#,##0.0">
                  <c:v>146.49501202313641</c:v>
                </c:pt>
                <c:pt idx="439" formatCode="#,##0.0">
                  <c:v>145.48198154286084</c:v>
                </c:pt>
                <c:pt idx="440" formatCode="#,##0.0">
                  <c:v>146.98162409826477</c:v>
                </c:pt>
                <c:pt idx="441" formatCode="#,##0.0">
                  <c:v>148.74569441736529</c:v>
                </c:pt>
                <c:pt idx="442" formatCode="#,##0.0">
                  <c:v>148.80256060310651</c:v>
                </c:pt>
                <c:pt idx="443" formatCode="#,##0.0">
                  <c:v>150.20187495938131</c:v>
                </c:pt>
                <c:pt idx="444" formatCode="#,##0.0">
                  <c:v>154.00662897250925</c:v>
                </c:pt>
                <c:pt idx="445" formatCode="#,##0.0">
                  <c:v>151.93507506336519</c:v>
                </c:pt>
                <c:pt idx="446" formatCode="#,##0.0">
                  <c:v>150.44477480990446</c:v>
                </c:pt>
                <c:pt idx="447" formatCode="#,##0.0">
                  <c:v>153.61953272242803</c:v>
                </c:pt>
                <c:pt idx="448" formatCode="#,##0.0">
                  <c:v>153.96885357769546</c:v>
                </c:pt>
                <c:pt idx="449" formatCode="#,##0.0">
                  <c:v>155.67321440176772</c:v>
                </c:pt>
                <c:pt idx="450" formatCode="#,##0.0">
                  <c:v>153.1105803600442</c:v>
                </c:pt>
                <c:pt idx="451" formatCode="#,##0.0">
                  <c:v>152.34369922661989</c:v>
                </c:pt>
                <c:pt idx="452" formatCode="#,##0.0">
                  <c:v>155.57491713784361</c:v>
                </c:pt>
                <c:pt idx="453" formatCode="#,##0.0">
                  <c:v>157.54411191265353</c:v>
                </c:pt>
                <c:pt idx="454" formatCode="#,##0.0">
                  <c:v>161.11490219016051</c:v>
                </c:pt>
                <c:pt idx="455" formatCode="#,##0.0">
                  <c:v>163.76527263274193</c:v>
                </c:pt>
                <c:pt idx="456" formatCode="#,##0.0">
                  <c:v>167.3535289530123</c:v>
                </c:pt>
                <c:pt idx="457" formatCode="#,##0.0">
                  <c:v>166.72272047832587</c:v>
                </c:pt>
                <c:pt idx="458" formatCode="#,##0.0">
                  <c:v>171.74116136998765</c:v>
                </c:pt>
                <c:pt idx="459" formatCode="#,##0.0">
                  <c:v>174.8964223045428</c:v>
                </c:pt>
                <c:pt idx="460" formatCode="#,##0.0">
                  <c:v>178.74991876259179</c:v>
                </c:pt>
                <c:pt idx="461" formatCode="#,##0.0">
                  <c:v>175.15638201078832</c:v>
                </c:pt>
                <c:pt idx="462" formatCode="#,##0.0">
                  <c:v>173.05436407356859</c:v>
                </c:pt>
                <c:pt idx="463" formatCode="#,##0.0">
                  <c:v>173.40084161954897</c:v>
                </c:pt>
                <c:pt idx="464" formatCode="#,##0.0">
                  <c:v>173.81352765321375</c:v>
                </c:pt>
                <c:pt idx="465" formatCode="#,##0.0">
                  <c:v>171.16925001624747</c:v>
                </c:pt>
                <c:pt idx="466" formatCode="#,##0.0">
                  <c:v>167.4770098134789</c:v>
                </c:pt>
                <c:pt idx="467" formatCode="#,##0.0">
                  <c:v>161.91021641645546</c:v>
                </c:pt>
                <c:pt idx="468" formatCode="#,##0.0">
                  <c:v>167.68132189510624</c:v>
                </c:pt>
                <c:pt idx="469" formatCode="#,##0.0">
                  <c:v>178.68208552674335</c:v>
                </c:pt>
                <c:pt idx="470" formatCode="#,##0.0">
                  <c:v>172.56165919282512</c:v>
                </c:pt>
                <c:pt idx="471" formatCode="#,##0.0">
                  <c:v>169.27276272177812</c:v>
                </c:pt>
                <c:pt idx="472" formatCode="#,##0.0">
                  <c:v>173.5243224800156</c:v>
                </c:pt>
                <c:pt idx="473" formatCode="#,##0.0">
                  <c:v>174.50648274517448</c:v>
                </c:pt>
                <c:pt idx="474" formatCode="#,##0.0">
                  <c:v>180.05459153831154</c:v>
                </c:pt>
                <c:pt idx="475" formatCode="#,##0.0">
                  <c:v>180.79303957886529</c:v>
                </c:pt>
                <c:pt idx="476" formatCode="#,##0.0">
                  <c:v>184.46172093325535</c:v>
                </c:pt>
                <c:pt idx="477" formatCode="#,##0.0">
                  <c:v>187.51218561123025</c:v>
                </c:pt>
                <c:pt idx="478" formatCode="#,##0.0">
                  <c:v>191.43148436992266</c:v>
                </c:pt>
                <c:pt idx="479" formatCode="#,##0.0">
                  <c:v>192.23329758887371</c:v>
                </c:pt>
                <c:pt idx="480" formatCode="#,##0.0">
                  <c:v>197.10185546240334</c:v>
                </c:pt>
                <c:pt idx="481" formatCode="#,##0.0">
                  <c:v>189.54718268668356</c:v>
                </c:pt>
                <c:pt idx="482" formatCode="#,##0.0">
                  <c:v>190.1125950477676</c:v>
                </c:pt>
                <c:pt idx="483" formatCode="#,##0.0">
                  <c:v>190.3867713004484</c:v>
                </c:pt>
                <c:pt idx="484" formatCode="#,##0.0">
                  <c:v>188.769740690193</c:v>
                </c:pt>
                <c:pt idx="485" formatCode="#,##0.0">
                  <c:v>188.78436342366933</c:v>
                </c:pt>
                <c:pt idx="486" formatCode="#,##0.0">
                  <c:v>186.19329628907516</c:v>
                </c:pt>
                <c:pt idx="487" formatCode="#,##0.0">
                  <c:v>188.96511665691818</c:v>
                </c:pt>
                <c:pt idx="488" formatCode="#,##0.0">
                  <c:v>195.22039708845128</c:v>
                </c:pt>
                <c:pt idx="489" formatCode="#,##0.0">
                  <c:v>197.94956781698835</c:v>
                </c:pt>
                <c:pt idx="490" formatCode="#,##0.0">
                  <c:v>202.48830181321895</c:v>
                </c:pt>
                <c:pt idx="491" formatCode="#,##0.0">
                  <c:v>204.842561902905</c:v>
                </c:pt>
                <c:pt idx="492" formatCode="#,##0.0">
                  <c:v>196.90729186976017</c:v>
                </c:pt>
                <c:pt idx="493" formatCode="#,##0.0">
                  <c:v>199.04830376291673</c:v>
                </c:pt>
                <c:pt idx="494" formatCode="#,##0.0">
                  <c:v>199.4309319555469</c:v>
                </c:pt>
                <c:pt idx="495" formatCode="#,##0.0">
                  <c:v>200.38993955936829</c:v>
                </c:pt>
                <c:pt idx="496" formatCode="#,##0.0">
                  <c:v>201.43790212517055</c:v>
                </c:pt>
                <c:pt idx="497" formatCode="#,##0.0">
                  <c:v>207.14564242542406</c:v>
                </c:pt>
                <c:pt idx="498" formatCode="#,##0.0">
                  <c:v>207.33086371612401</c:v>
                </c:pt>
                <c:pt idx="499" formatCode="#,##0.0">
                  <c:v>207.59244817053357</c:v>
                </c:pt>
                <c:pt idx="500" formatCode="#,##0.0">
                  <c:v>211.47559628257619</c:v>
                </c:pt>
                <c:pt idx="501" formatCode="#,##0.0">
                  <c:v>215.2312016637421</c:v>
                </c:pt>
                <c:pt idx="502" formatCode="#,##0.0">
                  <c:v>210.80051342041983</c:v>
                </c:pt>
                <c:pt idx="503" formatCode="#,##0.0">
                  <c:v>213.10603106518488</c:v>
                </c:pt>
                <c:pt idx="504" formatCode="#,##0.0">
                  <c:v>209.68106193539998</c:v>
                </c:pt>
                <c:pt idx="505" formatCode="#,##0.0">
                  <c:v>211.26559758237474</c:v>
                </c:pt>
              </c:numCache>
            </c:numRef>
          </c:val>
          <c:smooth val="0"/>
        </c:ser>
        <c:ser>
          <c:idx val="13"/>
          <c:order val="10"/>
          <c:tx>
            <c:strRef>
              <c:f>Sheet1!$U$7</c:f>
              <c:strCache>
                <c:ptCount val="1"/>
                <c:pt idx="0">
                  <c:v>Gold</c:v>
                </c:pt>
              </c:strCache>
            </c:strRef>
          </c:tx>
          <c:spPr>
            <a:ln w="22225">
              <a:solidFill>
                <a:srgbClr val="FFC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Sheet1!$U$9:$U$621</c:f>
              <c:numCache>
                <c:formatCode>#,##0.0</c:formatCode>
                <c:ptCount val="613"/>
                <c:pt idx="0">
                  <c:v>100</c:v>
                </c:pt>
                <c:pt idx="1">
                  <c:v>99.459151722174767</c:v>
                </c:pt>
                <c:pt idx="2">
                  <c:v>99.601480216339311</c:v>
                </c:pt>
                <c:pt idx="3">
                  <c:v>99.886137204668373</c:v>
                </c:pt>
                <c:pt idx="4">
                  <c:v>101.39481924281239</c:v>
                </c:pt>
                <c:pt idx="5">
                  <c:v>102.33418730429833</c:v>
                </c:pt>
                <c:pt idx="6">
                  <c:v>100.88243666382009</c:v>
                </c:pt>
                <c:pt idx="7">
                  <c:v>100.54084827782521</c:v>
                </c:pt>
                <c:pt idx="8">
                  <c:v>100.71164247082265</c:v>
                </c:pt>
                <c:pt idx="9">
                  <c:v>103.01736407628806</c:v>
                </c:pt>
                <c:pt idx="10">
                  <c:v>106.80330202106462</c:v>
                </c:pt>
                <c:pt idx="11">
                  <c:v>106.57557643040134</c:v>
                </c:pt>
                <c:pt idx="12">
                  <c:v>106.57557643040134</c:v>
                </c:pt>
                <c:pt idx="13">
                  <c:v>107.79960148021632</c:v>
                </c:pt>
                <c:pt idx="14">
                  <c:v>110.27611727867918</c:v>
                </c:pt>
                <c:pt idx="15">
                  <c:v>110.64617136350697</c:v>
                </c:pt>
                <c:pt idx="16">
                  <c:v>111.04469114716764</c:v>
                </c:pt>
                <c:pt idx="17">
                  <c:v>115.34301167093652</c:v>
                </c:pt>
                <c:pt idx="18">
                  <c:v>114.14745231995444</c:v>
                </c:pt>
                <c:pt idx="19">
                  <c:v>116.5670367207515</c:v>
                </c:pt>
                <c:pt idx="20">
                  <c:v>121.6339311130088</c:v>
                </c:pt>
                <c:pt idx="21">
                  <c:v>119.61286649587248</c:v>
                </c:pt>
                <c:pt idx="22">
                  <c:v>120.97922003985198</c:v>
                </c:pt>
                <c:pt idx="23">
                  <c:v>122.0039851978366</c:v>
                </c:pt>
                <c:pt idx="24">
                  <c:v>123.76885852547679</c:v>
                </c:pt>
                <c:pt idx="25">
                  <c:v>130.23057216054653</c:v>
                </c:pt>
                <c:pt idx="26">
                  <c:v>137.37546256760601</c:v>
                </c:pt>
                <c:pt idx="27">
                  <c:v>137.57472245943637</c:v>
                </c:pt>
                <c:pt idx="28">
                  <c:v>139.56732137773983</c:v>
                </c:pt>
                <c:pt idx="29">
                  <c:v>155.47964702533446</c:v>
                </c:pt>
                <c:pt idx="30">
                  <c:v>176.74352405351553</c:v>
                </c:pt>
                <c:pt idx="31">
                  <c:v>186.93424423569599</c:v>
                </c:pt>
                <c:pt idx="32">
                  <c:v>190.80557927697123</c:v>
                </c:pt>
                <c:pt idx="33">
                  <c:v>186.36493025903783</c:v>
                </c:pt>
                <c:pt idx="34">
                  <c:v>184.62852263023055</c:v>
                </c:pt>
                <c:pt idx="35">
                  <c:v>179.0777113578138</c:v>
                </c:pt>
                <c:pt idx="36">
                  <c:v>181.92428124110444</c:v>
                </c:pt>
                <c:pt idx="37">
                  <c:v>185.42556219755193</c:v>
                </c:pt>
                <c:pt idx="38">
                  <c:v>211.21548534016509</c:v>
                </c:pt>
                <c:pt idx="39">
                  <c:v>240.16510105323084</c:v>
                </c:pt>
                <c:pt idx="40">
                  <c:v>257.61457443780245</c:v>
                </c:pt>
                <c:pt idx="41">
                  <c:v>290.23626530031311</c:v>
                </c:pt>
                <c:pt idx="42">
                  <c:v>341.92997438087104</c:v>
                </c:pt>
                <c:pt idx="43">
                  <c:v>342.07230287503558</c:v>
                </c:pt>
                <c:pt idx="44">
                  <c:v>303.89980074010816</c:v>
                </c:pt>
                <c:pt idx="45">
                  <c:v>293.11130088243664</c:v>
                </c:pt>
                <c:pt idx="46">
                  <c:v>284.88471391972672</c:v>
                </c:pt>
                <c:pt idx="47">
                  <c:v>269.91175633361797</c:v>
                </c:pt>
                <c:pt idx="48">
                  <c:v>303.78593794477655</c:v>
                </c:pt>
                <c:pt idx="49">
                  <c:v>367.7483632223171</c:v>
                </c:pt>
                <c:pt idx="50">
                  <c:v>427.64019356675203</c:v>
                </c:pt>
                <c:pt idx="51">
                  <c:v>479.41929974380866</c:v>
                </c:pt>
                <c:pt idx="52">
                  <c:v>490.29319669797894</c:v>
                </c:pt>
                <c:pt idx="53">
                  <c:v>464.7594648448619</c:v>
                </c:pt>
                <c:pt idx="54">
                  <c:v>438.65641901508673</c:v>
                </c:pt>
                <c:pt idx="55">
                  <c:v>407.00256191289492</c:v>
                </c:pt>
                <c:pt idx="56">
                  <c:v>440.1935667520637</c:v>
                </c:pt>
                <c:pt idx="57">
                  <c:v>432.02391118701968</c:v>
                </c:pt>
                <c:pt idx="58">
                  <c:v>451.97836606888694</c:v>
                </c:pt>
                <c:pt idx="59">
                  <c:v>517.10788499857665</c:v>
                </c:pt>
                <c:pt idx="60">
                  <c:v>523.34187304298314</c:v>
                </c:pt>
                <c:pt idx="61">
                  <c:v>500.42698548249359</c:v>
                </c:pt>
                <c:pt idx="62">
                  <c:v>517.36407628807285</c:v>
                </c:pt>
                <c:pt idx="63">
                  <c:v>507.14489040705945</c:v>
                </c:pt>
                <c:pt idx="64">
                  <c:v>475.37717050953592</c:v>
                </c:pt>
                <c:pt idx="65">
                  <c:v>475.37717050953592</c:v>
                </c:pt>
                <c:pt idx="66">
                  <c:v>473.24224309706801</c:v>
                </c:pt>
                <c:pt idx="67">
                  <c:v>474.52319954454873</c:v>
                </c:pt>
                <c:pt idx="68">
                  <c:v>454.88186734984345</c:v>
                </c:pt>
                <c:pt idx="69">
                  <c:v>402.07799601480218</c:v>
                </c:pt>
                <c:pt idx="70">
                  <c:v>406.77483632223169</c:v>
                </c:pt>
                <c:pt idx="71">
                  <c:v>393.25362937660117</c:v>
                </c:pt>
                <c:pt idx="72">
                  <c:v>399.23142613151145</c:v>
                </c:pt>
                <c:pt idx="73">
                  <c:v>364.78793054369481</c:v>
                </c:pt>
                <c:pt idx="74">
                  <c:v>376.60119555935097</c:v>
                </c:pt>
                <c:pt idx="75">
                  <c:v>368.91545687446626</c:v>
                </c:pt>
                <c:pt idx="76">
                  <c:v>365.49957301451752</c:v>
                </c:pt>
                <c:pt idx="77">
                  <c:v>357.24452035297463</c:v>
                </c:pt>
                <c:pt idx="78">
                  <c:v>352.40535155138059</c:v>
                </c:pt>
                <c:pt idx="79">
                  <c:v>320.23911187019638</c:v>
                </c:pt>
                <c:pt idx="80">
                  <c:v>296.043267862226</c:v>
                </c:pt>
                <c:pt idx="81">
                  <c:v>330.20210646171358</c:v>
                </c:pt>
                <c:pt idx="82">
                  <c:v>350.55508112724169</c:v>
                </c:pt>
                <c:pt idx="83">
                  <c:v>370.76572729860516</c:v>
                </c:pt>
                <c:pt idx="84">
                  <c:v>382.86364930259037</c:v>
                </c:pt>
                <c:pt idx="85">
                  <c:v>376.60119555935097</c:v>
                </c:pt>
                <c:pt idx="86">
                  <c:v>406.3478508397381</c:v>
                </c:pt>
                <c:pt idx="87">
                  <c:v>423.85425562197554</c:v>
                </c:pt>
                <c:pt idx="88">
                  <c:v>419.15741531454591</c:v>
                </c:pt>
                <c:pt idx="89">
                  <c:v>406.91716481639617</c:v>
                </c:pt>
                <c:pt idx="90">
                  <c:v>407.05949331056075</c:v>
                </c:pt>
                <c:pt idx="91">
                  <c:v>410.19072018218043</c:v>
                </c:pt>
                <c:pt idx="92">
                  <c:v>415.59920296043265</c:v>
                </c:pt>
                <c:pt idx="93">
                  <c:v>438.51409052092231</c:v>
                </c:pt>
                <c:pt idx="94">
                  <c:v>459.72103615143743</c:v>
                </c:pt>
                <c:pt idx="95">
                  <c:v>455.59350982066616</c:v>
                </c:pt>
                <c:pt idx="96">
                  <c:v>469.5417022487901</c:v>
                </c:pt>
                <c:pt idx="97">
                  <c:v>500.28465698832906</c:v>
                </c:pt>
                <c:pt idx="98">
                  <c:v>518.78736122971816</c:v>
                </c:pt>
                <c:pt idx="99">
                  <c:v>516.93709080557926</c:v>
                </c:pt>
                <c:pt idx="100">
                  <c:v>486.33646456020489</c:v>
                </c:pt>
                <c:pt idx="101">
                  <c:v>524.19584400797032</c:v>
                </c:pt>
                <c:pt idx="102">
                  <c:v>521.06461713635076</c:v>
                </c:pt>
                <c:pt idx="103">
                  <c:v>570.02561912894953</c:v>
                </c:pt>
                <c:pt idx="104">
                  <c:v>594.07913464275543</c:v>
                </c:pt>
                <c:pt idx="105">
                  <c:v>617.9903216623967</c:v>
                </c:pt>
                <c:pt idx="106">
                  <c:v>690.57785368630789</c:v>
                </c:pt>
                <c:pt idx="107">
                  <c:v>550.52661542840872</c:v>
                </c:pt>
                <c:pt idx="108">
                  <c:v>643.32479362368349</c:v>
                </c:pt>
                <c:pt idx="109">
                  <c:v>665.24338172502121</c:v>
                </c:pt>
                <c:pt idx="110">
                  <c:v>715.34301167093645</c:v>
                </c:pt>
                <c:pt idx="111">
                  <c:v>683.46142897808136</c:v>
                </c:pt>
                <c:pt idx="112">
                  <c:v>698.26359237119266</c:v>
                </c:pt>
                <c:pt idx="113">
                  <c:v>781.66808995160829</c:v>
                </c:pt>
                <c:pt idx="114">
                  <c:v>789.92314261315107</c:v>
                </c:pt>
                <c:pt idx="115">
                  <c:v>843.86564190150852</c:v>
                </c:pt>
                <c:pt idx="116">
                  <c:v>896.95417022487902</c:v>
                </c:pt>
                <c:pt idx="117">
                  <c:v>1130.7998861372046</c:v>
                </c:pt>
                <c:pt idx="118">
                  <c:v>1087.3896954170225</c:v>
                </c:pt>
                <c:pt idx="119">
                  <c:v>1183.1767719897523</c:v>
                </c:pt>
                <c:pt idx="120">
                  <c:v>1457.4437802448049</c:v>
                </c:pt>
                <c:pt idx="121">
                  <c:v>1858.8101337887842</c:v>
                </c:pt>
                <c:pt idx="122">
                  <c:v>1813.2650156561344</c:v>
                </c:pt>
                <c:pt idx="123">
                  <c:v>1407.6288072872189</c:v>
                </c:pt>
                <c:pt idx="124">
                  <c:v>1474.5231995445486</c:v>
                </c:pt>
                <c:pt idx="125">
                  <c:v>1524.338172502135</c:v>
                </c:pt>
                <c:pt idx="126">
                  <c:v>1860.2334187304298</c:v>
                </c:pt>
                <c:pt idx="127">
                  <c:v>1748.5055508112723</c:v>
                </c:pt>
                <c:pt idx="128">
                  <c:v>1796.8972388272132</c:v>
                </c:pt>
                <c:pt idx="129">
                  <c:v>1897.9504696840304</c:v>
                </c:pt>
                <c:pt idx="130">
                  <c:v>1790.4924565898093</c:v>
                </c:pt>
                <c:pt idx="131">
                  <c:v>1764.1616851693709</c:v>
                </c:pt>
                <c:pt idx="132">
                  <c:v>1678.7645886706518</c:v>
                </c:pt>
              </c:numCache>
            </c:numRef>
          </c:val>
          <c:smooth val="0"/>
        </c:ser>
        <c:ser>
          <c:idx val="14"/>
          <c:order val="11"/>
          <c:tx>
            <c:strRef>
              <c:f>Sheet1!$V$7</c:f>
              <c:strCache>
                <c:ptCount val="1"/>
                <c:pt idx="0">
                  <c:v>US 10Y Note</c:v>
                </c:pt>
              </c:strCache>
            </c:strRef>
          </c:tx>
          <c:spPr>
            <a:ln w="22225">
              <a:solidFill>
                <a:srgbClr val="70AD47">
                  <a:lumMod val="75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Sheet1!$V$9:$V$621</c:f>
              <c:numCache>
                <c:formatCode>#,##0.0</c:formatCode>
                <c:ptCount val="613"/>
                <c:pt idx="0">
                  <c:v>100</c:v>
                </c:pt>
                <c:pt idx="1">
                  <c:v>98.350672418167989</c:v>
                </c:pt>
                <c:pt idx="2">
                  <c:v>87.566607460035527</c:v>
                </c:pt>
                <c:pt idx="3">
                  <c:v>89.85029180411064</c:v>
                </c:pt>
                <c:pt idx="4">
                  <c:v>99.23877188530831</c:v>
                </c:pt>
                <c:pt idx="5">
                  <c:v>100.88809946714032</c:v>
                </c:pt>
                <c:pt idx="6">
                  <c:v>97.462572951027667</c:v>
                </c:pt>
                <c:pt idx="7">
                  <c:v>93.656432377569146</c:v>
                </c:pt>
                <c:pt idx="8">
                  <c:v>95.052017254503937</c:v>
                </c:pt>
                <c:pt idx="9">
                  <c:v>92.51459020553159</c:v>
                </c:pt>
                <c:pt idx="10">
                  <c:v>93.02207561532606</c:v>
                </c:pt>
                <c:pt idx="11">
                  <c:v>82.36488200964223</c:v>
                </c:pt>
                <c:pt idx="12">
                  <c:v>82.491753362090833</c:v>
                </c:pt>
                <c:pt idx="13">
                  <c:v>77.290027911697536</c:v>
                </c:pt>
                <c:pt idx="14">
                  <c:v>77.924384673940622</c:v>
                </c:pt>
                <c:pt idx="15">
                  <c:v>70.185232174574992</c:v>
                </c:pt>
                <c:pt idx="16">
                  <c:v>77.163156559248918</c:v>
                </c:pt>
                <c:pt idx="17">
                  <c:v>80.969297132707425</c:v>
                </c:pt>
                <c:pt idx="18">
                  <c:v>85.029180411063194</c:v>
                </c:pt>
                <c:pt idx="19">
                  <c:v>86.932250697792441</c:v>
                </c:pt>
                <c:pt idx="20">
                  <c:v>79.700583608221265</c:v>
                </c:pt>
                <c:pt idx="21">
                  <c:v>76.148185739659993</c:v>
                </c:pt>
                <c:pt idx="22">
                  <c:v>74.498858157827968</c:v>
                </c:pt>
                <c:pt idx="23">
                  <c:v>75.260086272519672</c:v>
                </c:pt>
                <c:pt idx="24">
                  <c:v>74.752600862725203</c:v>
                </c:pt>
                <c:pt idx="25">
                  <c:v>77.290027911697536</c:v>
                </c:pt>
                <c:pt idx="26">
                  <c:v>76.655671149454449</c:v>
                </c:pt>
                <c:pt idx="27">
                  <c:v>77.670641969043402</c:v>
                </c:pt>
                <c:pt idx="28">
                  <c:v>77.924384673940622</c:v>
                </c:pt>
                <c:pt idx="29">
                  <c:v>76.782542501903066</c:v>
                </c:pt>
                <c:pt idx="30">
                  <c:v>78.051256026389254</c:v>
                </c:pt>
                <c:pt idx="31">
                  <c:v>77.670641969043402</c:v>
                </c:pt>
                <c:pt idx="32">
                  <c:v>81.476782542501908</c:v>
                </c:pt>
                <c:pt idx="33">
                  <c:v>82.999238771885302</c:v>
                </c:pt>
                <c:pt idx="34">
                  <c:v>81.349911190053291</c:v>
                </c:pt>
                <c:pt idx="35">
                  <c:v>79.700583608221265</c:v>
                </c:pt>
                <c:pt idx="36">
                  <c:v>81.349911190053291</c:v>
                </c:pt>
                <c:pt idx="37">
                  <c:v>82.999238771885302</c:v>
                </c:pt>
                <c:pt idx="38">
                  <c:v>84.26795229637149</c:v>
                </c:pt>
                <c:pt idx="39">
                  <c:v>85.409794468409046</c:v>
                </c:pt>
                <c:pt idx="40">
                  <c:v>85.029180411063194</c:v>
                </c:pt>
                <c:pt idx="41">
                  <c:v>87.947221517381379</c:v>
                </c:pt>
                <c:pt idx="42">
                  <c:v>88.074092869829997</c:v>
                </c:pt>
                <c:pt idx="43">
                  <c:v>94.290789139812233</c:v>
                </c:pt>
                <c:pt idx="44">
                  <c:v>92.007104795737121</c:v>
                </c:pt>
                <c:pt idx="45">
                  <c:v>87.566607460035527</c:v>
                </c:pt>
                <c:pt idx="46">
                  <c:v>85.156051763511798</c:v>
                </c:pt>
                <c:pt idx="47">
                  <c:v>84.902309058614563</c:v>
                </c:pt>
                <c:pt idx="48">
                  <c:v>87.566607460035527</c:v>
                </c:pt>
                <c:pt idx="49">
                  <c:v>88.835320984521687</c:v>
                </c:pt>
                <c:pt idx="50">
                  <c:v>88.962192336970318</c:v>
                </c:pt>
                <c:pt idx="51">
                  <c:v>94.037046434914998</c:v>
                </c:pt>
                <c:pt idx="52">
                  <c:v>97.208830246130432</c:v>
                </c:pt>
                <c:pt idx="53">
                  <c:v>95.432631311849789</c:v>
                </c:pt>
                <c:pt idx="54">
                  <c:v>96.955087541233198</c:v>
                </c:pt>
                <c:pt idx="55">
                  <c:v>100.12687135244862</c:v>
                </c:pt>
                <c:pt idx="56">
                  <c:v>102.91804110631819</c:v>
                </c:pt>
                <c:pt idx="57">
                  <c:v>100.7612281146917</c:v>
                </c:pt>
                <c:pt idx="58">
                  <c:v>98.858157827962444</c:v>
                </c:pt>
                <c:pt idx="59">
                  <c:v>96.955087541233198</c:v>
                </c:pt>
                <c:pt idx="60">
                  <c:v>93.910175082466381</c:v>
                </c:pt>
                <c:pt idx="61">
                  <c:v>95.559502664298407</c:v>
                </c:pt>
                <c:pt idx="62">
                  <c:v>94.671403197158071</c:v>
                </c:pt>
                <c:pt idx="63">
                  <c:v>101.64932758183203</c:v>
                </c:pt>
                <c:pt idx="64">
                  <c:v>105.45546815529052</c:v>
                </c:pt>
                <c:pt idx="65">
                  <c:v>102.02994163917786</c:v>
                </c:pt>
                <c:pt idx="66">
                  <c:v>101.01497081958894</c:v>
                </c:pt>
                <c:pt idx="67">
                  <c:v>104.05988327835576</c:v>
                </c:pt>
                <c:pt idx="68">
                  <c:v>105.07485409794468</c:v>
                </c:pt>
                <c:pt idx="69">
                  <c:v>107.61228114691703</c:v>
                </c:pt>
                <c:pt idx="70">
                  <c:v>100.38061405734587</c:v>
                </c:pt>
                <c:pt idx="71">
                  <c:v>103.29865516366404</c:v>
                </c:pt>
                <c:pt idx="72">
                  <c:v>98.477543770616606</c:v>
                </c:pt>
                <c:pt idx="73">
                  <c:v>98.985029180411061</c:v>
                </c:pt>
                <c:pt idx="74">
                  <c:v>98.604415123065209</c:v>
                </c:pt>
                <c:pt idx="75">
                  <c:v>97.208830246130432</c:v>
                </c:pt>
                <c:pt idx="76">
                  <c:v>97.335701598579035</c:v>
                </c:pt>
                <c:pt idx="77">
                  <c:v>101.01497081958894</c:v>
                </c:pt>
                <c:pt idx="78">
                  <c:v>99.746257295102765</c:v>
                </c:pt>
                <c:pt idx="79">
                  <c:v>99.746257295102765</c:v>
                </c:pt>
                <c:pt idx="80">
                  <c:v>97.208830246130432</c:v>
                </c:pt>
                <c:pt idx="81">
                  <c:v>95.813245369195627</c:v>
                </c:pt>
                <c:pt idx="82">
                  <c:v>94.163917787363616</c:v>
                </c:pt>
                <c:pt idx="83">
                  <c:v>88.962192336970318</c:v>
                </c:pt>
                <c:pt idx="84">
                  <c:v>86.424765287997971</c:v>
                </c:pt>
                <c:pt idx="85">
                  <c:v>93.910175082466381</c:v>
                </c:pt>
                <c:pt idx="86">
                  <c:v>98.985029180411061</c:v>
                </c:pt>
                <c:pt idx="87">
                  <c:v>94.163917787363616</c:v>
                </c:pt>
                <c:pt idx="88">
                  <c:v>94.544531844709468</c:v>
                </c:pt>
                <c:pt idx="89">
                  <c:v>93.656432377569146</c:v>
                </c:pt>
                <c:pt idx="90">
                  <c:v>91.372748033494048</c:v>
                </c:pt>
                <c:pt idx="91">
                  <c:v>94.163917787363616</c:v>
                </c:pt>
                <c:pt idx="92">
                  <c:v>90.230905861456492</c:v>
                </c:pt>
                <c:pt idx="93">
                  <c:v>94.037046434914998</c:v>
                </c:pt>
                <c:pt idx="94">
                  <c:v>96.701344836335963</c:v>
                </c:pt>
                <c:pt idx="95">
                  <c:v>95.813245369195627</c:v>
                </c:pt>
                <c:pt idx="96">
                  <c:v>98.731286475513841</c:v>
                </c:pt>
                <c:pt idx="97">
                  <c:v>100.7612281146917</c:v>
                </c:pt>
                <c:pt idx="98">
                  <c:v>102.02994163917786</c:v>
                </c:pt>
                <c:pt idx="99">
                  <c:v>103.42552651611265</c:v>
                </c:pt>
                <c:pt idx="100">
                  <c:v>104.56736868815024</c:v>
                </c:pt>
                <c:pt idx="101">
                  <c:v>106.85105303222532</c:v>
                </c:pt>
                <c:pt idx="102">
                  <c:v>109.38848008119766</c:v>
                </c:pt>
                <c:pt idx="103">
                  <c:v>108.62725196650595</c:v>
                </c:pt>
                <c:pt idx="104">
                  <c:v>106.47043897487947</c:v>
                </c:pt>
                <c:pt idx="105">
                  <c:v>108.62725196650595</c:v>
                </c:pt>
                <c:pt idx="106">
                  <c:v>113.70210606445066</c:v>
                </c:pt>
                <c:pt idx="107">
                  <c:v>112.43339253996447</c:v>
                </c:pt>
                <c:pt idx="108">
                  <c:v>116.11266176097436</c:v>
                </c:pt>
                <c:pt idx="109">
                  <c:v>113.57523471200204</c:v>
                </c:pt>
                <c:pt idx="110">
                  <c:v>116.36640446587161</c:v>
                </c:pt>
                <c:pt idx="111">
                  <c:v>115.60517635117991</c:v>
                </c:pt>
                <c:pt idx="112">
                  <c:v>118.65008880994672</c:v>
                </c:pt>
                <c:pt idx="113">
                  <c:v>114.97081958893682</c:v>
                </c:pt>
                <c:pt idx="114">
                  <c:v>111.79903577772139</c:v>
                </c:pt>
                <c:pt idx="115">
                  <c:v>114.33646282669375</c:v>
                </c:pt>
                <c:pt idx="116">
                  <c:v>117.25450393301193</c:v>
                </c:pt>
                <c:pt idx="117">
                  <c:v>119.79193098198428</c:v>
                </c:pt>
                <c:pt idx="118">
                  <c:v>136.03146409540724</c:v>
                </c:pt>
                <c:pt idx="119">
                  <c:v>131.71783811215428</c:v>
                </c:pt>
                <c:pt idx="120">
                  <c:v>131.08348134991121</c:v>
                </c:pt>
                <c:pt idx="121">
                  <c:v>141.23318954580054</c:v>
                </c:pt>
                <c:pt idx="122">
                  <c:v>161.40573458513069</c:v>
                </c:pt>
                <c:pt idx="123">
                  <c:v>160.39076376554172</c:v>
                </c:pt>
                <c:pt idx="124">
                  <c:v>136.53894950520174</c:v>
                </c:pt>
                <c:pt idx="125">
                  <c:v>130.06851053032227</c:v>
                </c:pt>
                <c:pt idx="126">
                  <c:v>128.03856889114439</c:v>
                </c:pt>
                <c:pt idx="127">
                  <c:v>136.53894950520174</c:v>
                </c:pt>
                <c:pt idx="128">
                  <c:v>146.56178634864247</c:v>
                </c:pt>
                <c:pt idx="129">
                  <c:v>150.49479827454962</c:v>
                </c:pt>
                <c:pt idx="130">
                  <c:v>158.10707942146664</c:v>
                </c:pt>
                <c:pt idx="131">
                  <c:v>161.40573458513069</c:v>
                </c:pt>
                <c:pt idx="132">
                  <c:v>157.72646536412077</c:v>
                </c:pt>
              </c:numCache>
            </c:numRef>
          </c:val>
          <c:smooth val="0"/>
        </c:ser>
        <c:ser>
          <c:idx val="16"/>
          <c:order val="12"/>
          <c:tx>
            <c:strRef>
              <c:f>Sheet1!$W$7</c:f>
              <c:strCache>
                <c:ptCount val="1"/>
                <c:pt idx="0">
                  <c:v>US CPI</c:v>
                </c:pt>
              </c:strCache>
            </c:strRef>
          </c:tx>
          <c:spPr>
            <a:ln w="19050">
              <a:solidFill>
                <a:srgbClr val="47534C"/>
              </a:solidFill>
              <a:prstDash val="sysDash"/>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Sheet1!$W$9:$W$621</c:f>
              <c:numCache>
                <c:formatCode>#,##0.0</c:formatCode>
                <c:ptCount val="613"/>
                <c:pt idx="0">
                  <c:v>100</c:v>
                </c:pt>
                <c:pt idx="1">
                  <c:v>100.53050397877983</c:v>
                </c:pt>
                <c:pt idx="2">
                  <c:v>101.06100795755968</c:v>
                </c:pt>
                <c:pt idx="3">
                  <c:v>101.5915119363395</c:v>
                </c:pt>
                <c:pt idx="4">
                  <c:v>102.12201591511936</c:v>
                </c:pt>
                <c:pt idx="5">
                  <c:v>102.38726790450927</c:v>
                </c:pt>
                <c:pt idx="6">
                  <c:v>102.91777188328911</c:v>
                </c:pt>
                <c:pt idx="7">
                  <c:v>103.18302387267903</c:v>
                </c:pt>
                <c:pt idx="8">
                  <c:v>103.44827586206895</c:v>
                </c:pt>
                <c:pt idx="9">
                  <c:v>103.9787798408488</c:v>
                </c:pt>
                <c:pt idx="10">
                  <c:v>104.50928381962864</c:v>
                </c:pt>
                <c:pt idx="11">
                  <c:v>105.03978779840848</c:v>
                </c:pt>
                <c:pt idx="12">
                  <c:v>105.5702917771883</c:v>
                </c:pt>
                <c:pt idx="13">
                  <c:v>105.83554376657824</c:v>
                </c:pt>
                <c:pt idx="14">
                  <c:v>105.83554376657824</c:v>
                </c:pt>
                <c:pt idx="15">
                  <c:v>106.10079575596816</c:v>
                </c:pt>
                <c:pt idx="16">
                  <c:v>106.36604774535809</c:v>
                </c:pt>
                <c:pt idx="17">
                  <c:v>106.89655172413792</c:v>
                </c:pt>
                <c:pt idx="18">
                  <c:v>107.42705570291777</c:v>
                </c:pt>
                <c:pt idx="19">
                  <c:v>107.69230769230769</c:v>
                </c:pt>
                <c:pt idx="20">
                  <c:v>107.9575596816976</c:v>
                </c:pt>
                <c:pt idx="21">
                  <c:v>108.22281167108751</c:v>
                </c:pt>
                <c:pt idx="22">
                  <c:v>108.48806366047745</c:v>
                </c:pt>
                <c:pt idx="23">
                  <c:v>108.75331564986736</c:v>
                </c:pt>
                <c:pt idx="24">
                  <c:v>109.01856763925728</c:v>
                </c:pt>
                <c:pt idx="25">
                  <c:v>109.28381962864722</c:v>
                </c:pt>
                <c:pt idx="26">
                  <c:v>109.81432360742704</c:v>
                </c:pt>
                <c:pt idx="27">
                  <c:v>109.81432360742704</c:v>
                </c:pt>
                <c:pt idx="28">
                  <c:v>110.07957559681697</c:v>
                </c:pt>
                <c:pt idx="29">
                  <c:v>110.34482758620689</c:v>
                </c:pt>
                <c:pt idx="30">
                  <c:v>110.61007957559681</c:v>
                </c:pt>
                <c:pt idx="31">
                  <c:v>110.87533156498672</c:v>
                </c:pt>
                <c:pt idx="32">
                  <c:v>111.14058355437663</c:v>
                </c:pt>
                <c:pt idx="33">
                  <c:v>111.67108753315648</c:v>
                </c:pt>
                <c:pt idx="34">
                  <c:v>111.93633952254642</c:v>
                </c:pt>
                <c:pt idx="35">
                  <c:v>112.46684350132625</c:v>
                </c:pt>
                <c:pt idx="36">
                  <c:v>112.73209549071616</c:v>
                </c:pt>
                <c:pt idx="37">
                  <c:v>113.26259946949602</c:v>
                </c:pt>
                <c:pt idx="38">
                  <c:v>114.05835543766578</c:v>
                </c:pt>
                <c:pt idx="39">
                  <c:v>115.11936339522546</c:v>
                </c:pt>
                <c:pt idx="40">
                  <c:v>115.91511936339522</c:v>
                </c:pt>
                <c:pt idx="41">
                  <c:v>116.44562334217505</c:v>
                </c:pt>
                <c:pt idx="42">
                  <c:v>117.24137931034481</c:v>
                </c:pt>
                <c:pt idx="43">
                  <c:v>117.24137931034481</c:v>
                </c:pt>
                <c:pt idx="44">
                  <c:v>119.36339522546417</c:v>
                </c:pt>
                <c:pt idx="45">
                  <c:v>119.89389920424402</c:v>
                </c:pt>
                <c:pt idx="46">
                  <c:v>120.9549071618037</c:v>
                </c:pt>
                <c:pt idx="47">
                  <c:v>121.75066312997347</c:v>
                </c:pt>
                <c:pt idx="48">
                  <c:v>122.81167108753314</c:v>
                </c:pt>
                <c:pt idx="49">
                  <c:v>124.13793103448273</c:v>
                </c:pt>
                <c:pt idx="50">
                  <c:v>125.46419098143234</c:v>
                </c:pt>
                <c:pt idx="51">
                  <c:v>126.79045092838194</c:v>
                </c:pt>
                <c:pt idx="52">
                  <c:v>127.58620689655172</c:v>
                </c:pt>
                <c:pt idx="53">
                  <c:v>128.91246684350133</c:v>
                </c:pt>
                <c:pt idx="54">
                  <c:v>129.973474801061</c:v>
                </c:pt>
                <c:pt idx="55">
                  <c:v>130.76923076923075</c:v>
                </c:pt>
                <c:pt idx="56">
                  <c:v>132.36074270557029</c:v>
                </c:pt>
                <c:pt idx="57">
                  <c:v>134.21750663129973</c:v>
                </c:pt>
                <c:pt idx="58">
                  <c:v>135.27851458885939</c:v>
                </c:pt>
                <c:pt idx="59">
                  <c:v>136.60477453580901</c:v>
                </c:pt>
                <c:pt idx="60">
                  <c:v>137.66578249336868</c:v>
                </c:pt>
                <c:pt idx="61">
                  <c:v>138.72679045092838</c:v>
                </c:pt>
                <c:pt idx="62">
                  <c:v>139.52254641909815</c:v>
                </c:pt>
                <c:pt idx="63">
                  <c:v>140.05305039787797</c:v>
                </c:pt>
                <c:pt idx="64">
                  <c:v>140.58355437665782</c:v>
                </c:pt>
                <c:pt idx="65">
                  <c:v>140.84880636604774</c:v>
                </c:pt>
                <c:pt idx="66">
                  <c:v>141.90981432360741</c:v>
                </c:pt>
                <c:pt idx="67">
                  <c:v>143.23607427055703</c:v>
                </c:pt>
                <c:pt idx="68">
                  <c:v>143.76657824933687</c:v>
                </c:pt>
                <c:pt idx="69">
                  <c:v>144.82758620689654</c:v>
                </c:pt>
                <c:pt idx="70">
                  <c:v>145.62334217506628</c:v>
                </c:pt>
                <c:pt idx="71">
                  <c:v>146.68435013262598</c:v>
                </c:pt>
                <c:pt idx="72">
                  <c:v>147.48010610079575</c:v>
                </c:pt>
                <c:pt idx="73">
                  <c:v>148.0106100795756</c:v>
                </c:pt>
                <c:pt idx="74">
                  <c:v>148.27586206896549</c:v>
                </c:pt>
                <c:pt idx="75">
                  <c:v>148.54111405835542</c:v>
                </c:pt>
                <c:pt idx="76">
                  <c:v>148.80636604774534</c:v>
                </c:pt>
                <c:pt idx="77">
                  <c:v>149.60212201591509</c:v>
                </c:pt>
                <c:pt idx="78">
                  <c:v>150.39787798408489</c:v>
                </c:pt>
                <c:pt idx="79">
                  <c:v>151.19363395225463</c:v>
                </c:pt>
                <c:pt idx="80">
                  <c:v>151.9893899204244</c:v>
                </c:pt>
                <c:pt idx="81">
                  <c:v>152.78514588859414</c:v>
                </c:pt>
                <c:pt idx="82">
                  <c:v>153.58090185676392</c:v>
                </c:pt>
                <c:pt idx="83">
                  <c:v>154.11140583554376</c:v>
                </c:pt>
                <c:pt idx="84">
                  <c:v>154.90716180371351</c:v>
                </c:pt>
                <c:pt idx="85">
                  <c:v>155.70291777188328</c:v>
                </c:pt>
                <c:pt idx="86">
                  <c:v>157.29442970822279</c:v>
                </c:pt>
                <c:pt idx="87">
                  <c:v>158.09018567639257</c:v>
                </c:pt>
                <c:pt idx="88">
                  <c:v>159.15119363395226</c:v>
                </c:pt>
                <c:pt idx="89">
                  <c:v>159.68169761273211</c:v>
                </c:pt>
                <c:pt idx="90">
                  <c:v>160.47745358090185</c:v>
                </c:pt>
                <c:pt idx="91">
                  <c:v>161.27320954907159</c:v>
                </c:pt>
                <c:pt idx="92">
                  <c:v>162.06896551724137</c:v>
                </c:pt>
                <c:pt idx="93">
                  <c:v>162.59946949602119</c:v>
                </c:pt>
                <c:pt idx="94">
                  <c:v>163.39522546419096</c:v>
                </c:pt>
                <c:pt idx="95">
                  <c:v>164.45623342175065</c:v>
                </c:pt>
                <c:pt idx="96">
                  <c:v>165.2519893899204</c:v>
                </c:pt>
                <c:pt idx="97">
                  <c:v>166.31299734748012</c:v>
                </c:pt>
                <c:pt idx="98">
                  <c:v>167.10875331564984</c:v>
                </c:pt>
                <c:pt idx="99">
                  <c:v>168.16976127320953</c:v>
                </c:pt>
                <c:pt idx="100">
                  <c:v>169.49602122015915</c:v>
                </c:pt>
                <c:pt idx="101">
                  <c:v>171.08753315649864</c:v>
                </c:pt>
                <c:pt idx="102">
                  <c:v>172.41379310344826</c:v>
                </c:pt>
                <c:pt idx="103">
                  <c:v>173.74005305039785</c:v>
                </c:pt>
                <c:pt idx="104">
                  <c:v>174.80106100795757</c:v>
                </c:pt>
                <c:pt idx="105">
                  <c:v>176.39257294429706</c:v>
                </c:pt>
                <c:pt idx="106">
                  <c:v>177.98408488063657</c:v>
                </c:pt>
                <c:pt idx="107">
                  <c:v>179.04509283819627</c:v>
                </c:pt>
                <c:pt idx="108">
                  <c:v>180.10610079575596</c:v>
                </c:pt>
                <c:pt idx="109">
                  <c:v>181.69761273209548</c:v>
                </c:pt>
                <c:pt idx="110">
                  <c:v>183.55437665782492</c:v>
                </c:pt>
                <c:pt idx="111">
                  <c:v>185.41114058355436</c:v>
                </c:pt>
                <c:pt idx="112">
                  <c:v>187.2679045092838</c:v>
                </c:pt>
                <c:pt idx="113">
                  <c:v>189.38992042440319</c:v>
                </c:pt>
                <c:pt idx="114">
                  <c:v>191.51193633952255</c:v>
                </c:pt>
                <c:pt idx="115">
                  <c:v>193.63395225464191</c:v>
                </c:pt>
                <c:pt idx="116">
                  <c:v>195.49071618037135</c:v>
                </c:pt>
                <c:pt idx="117">
                  <c:v>197.34748010610079</c:v>
                </c:pt>
                <c:pt idx="118">
                  <c:v>199.46949602122015</c:v>
                </c:pt>
                <c:pt idx="119">
                  <c:v>201.59151193633954</c:v>
                </c:pt>
                <c:pt idx="120">
                  <c:v>203.97877984084883</c:v>
                </c:pt>
                <c:pt idx="121">
                  <c:v>206.89655172413791</c:v>
                </c:pt>
                <c:pt idx="122">
                  <c:v>209.54907161803712</c:v>
                </c:pt>
                <c:pt idx="123">
                  <c:v>212.4668435013262</c:v>
                </c:pt>
                <c:pt idx="124">
                  <c:v>214.58885941644562</c:v>
                </c:pt>
                <c:pt idx="125">
                  <c:v>216.71087533156498</c:v>
                </c:pt>
                <c:pt idx="126">
                  <c:v>218.83289124668431</c:v>
                </c:pt>
                <c:pt idx="127">
                  <c:v>219.09814323607426</c:v>
                </c:pt>
                <c:pt idx="128">
                  <c:v>220.68965517241378</c:v>
                </c:pt>
                <c:pt idx="129">
                  <c:v>222.54641909814325</c:v>
                </c:pt>
                <c:pt idx="130">
                  <c:v>224.66843501326258</c:v>
                </c:pt>
                <c:pt idx="131">
                  <c:v>227.05570291777187</c:v>
                </c:pt>
                <c:pt idx="132">
                  <c:v>229.17771883289126</c:v>
                </c:pt>
              </c:numCache>
            </c:numRef>
          </c:val>
          <c:smooth val="0"/>
        </c:ser>
        <c:ser>
          <c:idx val="17"/>
          <c:order val="13"/>
          <c:tx>
            <c:strRef>
              <c:f>Sheet1!$Y$7</c:f>
              <c:strCache>
                <c:ptCount val="1"/>
                <c:pt idx="0">
                  <c:v>US equities</c:v>
                </c:pt>
              </c:strCache>
            </c:strRef>
          </c:tx>
          <c:spPr>
            <a:ln w="22225">
              <a:solidFill>
                <a:srgbClr val="D60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Sheet1!$Y$9:$Y$621</c:f>
              <c:numCache>
                <c:formatCode>#,##0.0</c:formatCode>
                <c:ptCount val="613"/>
                <c:pt idx="0">
                  <c:v>100</c:v>
                </c:pt>
                <c:pt idx="1">
                  <c:v>92.885999999999996</c:v>
                </c:pt>
                <c:pt idx="2">
                  <c:v>98.13</c:v>
                </c:pt>
                <c:pt idx="3">
                  <c:v>98.728999999999999</c:v>
                </c:pt>
                <c:pt idx="4">
                  <c:v>90.2</c:v>
                </c:pt>
                <c:pt idx="5">
                  <c:v>85.125</c:v>
                </c:pt>
                <c:pt idx="6">
                  <c:v>81.667000000000002</c:v>
                </c:pt>
                <c:pt idx="7">
                  <c:v>87.822999999999993</c:v>
                </c:pt>
                <c:pt idx="8">
                  <c:v>91.444999999999993</c:v>
                </c:pt>
                <c:pt idx="9">
                  <c:v>94.573999999999998</c:v>
                </c:pt>
                <c:pt idx="10">
                  <c:v>93.91</c:v>
                </c:pt>
                <c:pt idx="11">
                  <c:v>99.08</c:v>
                </c:pt>
                <c:pt idx="12">
                  <c:v>104.83</c:v>
                </c:pt>
                <c:pt idx="13">
                  <c:v>109.712</c:v>
                </c:pt>
                <c:pt idx="14">
                  <c:v>110.88500000000001</c:v>
                </c:pt>
                <c:pt idx="15">
                  <c:v>115.446</c:v>
                </c:pt>
                <c:pt idx="16">
                  <c:v>119.98699999999999</c:v>
                </c:pt>
                <c:pt idx="17">
                  <c:v>115.381</c:v>
                </c:pt>
                <c:pt idx="18">
                  <c:v>116.229</c:v>
                </c:pt>
                <c:pt idx="19">
                  <c:v>112.14699999999999</c:v>
                </c:pt>
                <c:pt idx="20">
                  <c:v>116.828</c:v>
                </c:pt>
                <c:pt idx="21">
                  <c:v>115.434</c:v>
                </c:pt>
                <c:pt idx="22">
                  <c:v>111.371</c:v>
                </c:pt>
                <c:pt idx="23">
                  <c:v>111.89700000000001</c:v>
                </c:pt>
                <c:pt idx="24">
                  <c:v>118.976</c:v>
                </c:pt>
                <c:pt idx="25">
                  <c:v>121.455</c:v>
                </c:pt>
                <c:pt idx="26">
                  <c:v>124.94799999999999</c:v>
                </c:pt>
                <c:pt idx="27">
                  <c:v>126.99100000000001</c:v>
                </c:pt>
                <c:pt idx="28">
                  <c:v>127.288</c:v>
                </c:pt>
                <c:pt idx="29">
                  <c:v>127.23900000000002</c:v>
                </c:pt>
                <c:pt idx="30">
                  <c:v>125.054</c:v>
                </c:pt>
                <c:pt idx="31">
                  <c:v>124.441</c:v>
                </c:pt>
                <c:pt idx="32">
                  <c:v>129.07300000000001</c:v>
                </c:pt>
                <c:pt idx="33">
                  <c:v>129.375</c:v>
                </c:pt>
                <c:pt idx="34">
                  <c:v>131.16200000000001</c:v>
                </c:pt>
                <c:pt idx="35">
                  <c:v>136.315</c:v>
                </c:pt>
                <c:pt idx="36">
                  <c:v>138.685</c:v>
                </c:pt>
                <c:pt idx="37">
                  <c:v>135.49600000000001</c:v>
                </c:pt>
                <c:pt idx="38">
                  <c:v>129.27099999999999</c:v>
                </c:pt>
                <c:pt idx="39">
                  <c:v>127.86199999999998</c:v>
                </c:pt>
                <c:pt idx="40">
                  <c:v>123.065</c:v>
                </c:pt>
                <c:pt idx="41">
                  <c:v>121.224</c:v>
                </c:pt>
                <c:pt idx="42">
                  <c:v>121.49299999999998</c:v>
                </c:pt>
                <c:pt idx="43">
                  <c:v>126.387</c:v>
                </c:pt>
                <c:pt idx="44">
                  <c:v>122.291</c:v>
                </c:pt>
                <c:pt idx="45">
                  <c:v>126.776</c:v>
                </c:pt>
                <c:pt idx="46">
                  <c:v>127.435</c:v>
                </c:pt>
                <c:pt idx="47">
                  <c:v>114.036</c:v>
                </c:pt>
                <c:pt idx="48">
                  <c:v>116.157</c:v>
                </c:pt>
                <c:pt idx="49">
                  <c:v>114.282</c:v>
                </c:pt>
                <c:pt idx="50">
                  <c:v>114.27000000000001</c:v>
                </c:pt>
                <c:pt idx="51">
                  <c:v>111.59000000000002</c:v>
                </c:pt>
                <c:pt idx="52">
                  <c:v>107.41100000000002</c:v>
                </c:pt>
                <c:pt idx="53">
                  <c:v>104.2</c:v>
                </c:pt>
                <c:pt idx="54">
                  <c:v>102.56100000000001</c:v>
                </c:pt>
                <c:pt idx="55">
                  <c:v>94.53</c:v>
                </c:pt>
                <c:pt idx="56">
                  <c:v>86.081000000000003</c:v>
                </c:pt>
                <c:pt idx="57">
                  <c:v>76.191000000000003</c:v>
                </c:pt>
                <c:pt idx="58">
                  <c:v>89.745999999999995</c:v>
                </c:pt>
                <c:pt idx="59">
                  <c:v>85.701999999999998</c:v>
                </c:pt>
                <c:pt idx="60">
                  <c:v>84.012</c:v>
                </c:pt>
                <c:pt idx="61">
                  <c:v>94.944999999999993</c:v>
                </c:pt>
                <c:pt idx="62">
                  <c:v>100.94199999999999</c:v>
                </c:pt>
                <c:pt idx="63">
                  <c:v>103.44199999999999</c:v>
                </c:pt>
                <c:pt idx="64">
                  <c:v>108.14399999999999</c:v>
                </c:pt>
                <c:pt idx="65">
                  <c:v>113.12100000000001</c:v>
                </c:pt>
                <c:pt idx="66">
                  <c:v>118.595</c:v>
                </c:pt>
                <c:pt idx="67">
                  <c:v>110.687</c:v>
                </c:pt>
                <c:pt idx="68">
                  <c:v>108.301</c:v>
                </c:pt>
                <c:pt idx="69">
                  <c:v>104.55399999999999</c:v>
                </c:pt>
                <c:pt idx="70">
                  <c:v>111.78700000000002</c:v>
                </c:pt>
                <c:pt idx="71">
                  <c:v>115.20699999999999</c:v>
                </c:pt>
                <c:pt idx="72">
                  <c:v>114.104</c:v>
                </c:pt>
                <c:pt idx="73">
                  <c:v>127.461</c:v>
                </c:pt>
                <c:pt idx="74">
                  <c:v>126.193</c:v>
                </c:pt>
                <c:pt idx="75">
                  <c:v>130.65100000000001</c:v>
                </c:pt>
                <c:pt idx="76">
                  <c:v>129.33099999999999</c:v>
                </c:pt>
                <c:pt idx="77">
                  <c:v>127.99299999999999</c:v>
                </c:pt>
                <c:pt idx="78">
                  <c:v>133.733</c:v>
                </c:pt>
                <c:pt idx="79">
                  <c:v>133.06</c:v>
                </c:pt>
                <c:pt idx="80">
                  <c:v>132.995</c:v>
                </c:pt>
                <c:pt idx="81">
                  <c:v>136.43100000000001</c:v>
                </c:pt>
                <c:pt idx="82">
                  <c:v>133.95099999999999</c:v>
                </c:pt>
                <c:pt idx="83">
                  <c:v>133.46799999999999</c:v>
                </c:pt>
                <c:pt idx="84">
                  <c:v>140.63</c:v>
                </c:pt>
                <c:pt idx="85">
                  <c:v>133.864</c:v>
                </c:pt>
                <c:pt idx="86">
                  <c:v>131.22300000000001</c:v>
                </c:pt>
                <c:pt idx="87">
                  <c:v>129.80699999999999</c:v>
                </c:pt>
                <c:pt idx="88">
                  <c:v>130.303</c:v>
                </c:pt>
                <c:pt idx="89">
                  <c:v>127.953</c:v>
                </c:pt>
                <c:pt idx="90">
                  <c:v>134.267</c:v>
                </c:pt>
                <c:pt idx="91">
                  <c:v>132.697</c:v>
                </c:pt>
                <c:pt idx="92">
                  <c:v>130.304</c:v>
                </c:pt>
                <c:pt idx="93">
                  <c:v>130.47200000000001</c:v>
                </c:pt>
                <c:pt idx="94">
                  <c:v>125.16000000000001</c:v>
                </c:pt>
                <c:pt idx="95">
                  <c:v>128.50800000000001</c:v>
                </c:pt>
                <c:pt idx="96">
                  <c:v>129.35300000000001</c:v>
                </c:pt>
                <c:pt idx="97">
                  <c:v>121.91400000000002</c:v>
                </c:pt>
                <c:pt idx="98">
                  <c:v>119.291</c:v>
                </c:pt>
                <c:pt idx="99">
                  <c:v>122.298</c:v>
                </c:pt>
                <c:pt idx="100">
                  <c:v>133.96</c:v>
                </c:pt>
                <c:pt idx="101">
                  <c:v>134.608</c:v>
                </c:pt>
                <c:pt idx="102">
                  <c:v>132.57599999999999</c:v>
                </c:pt>
                <c:pt idx="103">
                  <c:v>140.702</c:v>
                </c:pt>
                <c:pt idx="104">
                  <c:v>144.50700000000001</c:v>
                </c:pt>
                <c:pt idx="105">
                  <c:v>143.97800000000001</c:v>
                </c:pt>
                <c:pt idx="106">
                  <c:v>131.816</c:v>
                </c:pt>
                <c:pt idx="107">
                  <c:v>134.56299999999999</c:v>
                </c:pt>
                <c:pt idx="108">
                  <c:v>137.066</c:v>
                </c:pt>
                <c:pt idx="109">
                  <c:v>143.39699999999999</c:v>
                </c:pt>
                <c:pt idx="110">
                  <c:v>138.50800000000001</c:v>
                </c:pt>
                <c:pt idx="111">
                  <c:v>146.44399999999999</c:v>
                </c:pt>
                <c:pt idx="112">
                  <c:v>146.50299999999999</c:v>
                </c:pt>
                <c:pt idx="113">
                  <c:v>143.72200000000001</c:v>
                </c:pt>
                <c:pt idx="114">
                  <c:v>149.30199999999999</c:v>
                </c:pt>
                <c:pt idx="115">
                  <c:v>151.00200000000001</c:v>
                </c:pt>
                <c:pt idx="116">
                  <c:v>158.52000000000001</c:v>
                </c:pt>
                <c:pt idx="117">
                  <c:v>158.29599999999999</c:v>
                </c:pt>
                <c:pt idx="118">
                  <c:v>148.17599999999999</c:v>
                </c:pt>
                <c:pt idx="119">
                  <c:v>154.339</c:v>
                </c:pt>
                <c:pt idx="120">
                  <c:v>156.87100000000001</c:v>
                </c:pt>
                <c:pt idx="121">
                  <c:v>166.34299999999999</c:v>
                </c:pt>
                <c:pt idx="122">
                  <c:v>164.679</c:v>
                </c:pt>
                <c:pt idx="123">
                  <c:v>150.12700000000001</c:v>
                </c:pt>
                <c:pt idx="124">
                  <c:v>156.65700000000001</c:v>
                </c:pt>
                <c:pt idx="125">
                  <c:v>164.21299999999999</c:v>
                </c:pt>
                <c:pt idx="126">
                  <c:v>169.553</c:v>
                </c:pt>
                <c:pt idx="127">
                  <c:v>180.816</c:v>
                </c:pt>
                <c:pt idx="128">
                  <c:v>182.07</c:v>
                </c:pt>
                <c:pt idx="129">
                  <c:v>186.66300000000001</c:v>
                </c:pt>
                <c:pt idx="130">
                  <c:v>191.38300000000001</c:v>
                </c:pt>
                <c:pt idx="131">
                  <c:v>211.35000000000002</c:v>
                </c:pt>
                <c:pt idx="132">
                  <c:v>204.00200000000001</c:v>
                </c:pt>
              </c:numCache>
            </c:numRef>
          </c:val>
          <c:smooth val="0"/>
        </c:ser>
        <c:ser>
          <c:idx val="18"/>
          <c:order val="14"/>
          <c:tx>
            <c:strRef>
              <c:f>Sheet1!$Z$7</c:f>
              <c:strCache>
                <c:ptCount val="1"/>
                <c:pt idx="0">
                  <c:v>US Bonds</c:v>
                </c:pt>
              </c:strCache>
            </c:strRef>
          </c:tx>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Sheet1!$Z$8:$Z$621</c:f>
              <c:numCache>
                <c:formatCode>#,##0.0</c:formatCode>
                <c:ptCount val="614"/>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numCache>
            </c:numRef>
          </c:val>
          <c:smooth val="0"/>
        </c:ser>
        <c:ser>
          <c:idx val="3"/>
          <c:order val="15"/>
          <c:spPr>
            <a:ln w="15875">
              <a:solidFill>
                <a:sysClr val="windowText" lastClr="000000">
                  <a:lumMod val="95000"/>
                  <a:lumOff val="5000"/>
                </a:sys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Sheet1!$A$8:$A$621</c:f>
              <c:numCache>
                <c:formatCode>General</c:formatCode>
                <c:ptCount val="614"/>
                <c:pt idx="0">
                  <c:v>100</c:v>
                </c:pt>
                <c:pt idx="1">
                  <c:v>100</c:v>
                </c:pt>
                <c:pt idx="2">
                  <c:v>100</c:v>
                </c:pt>
                <c:pt idx="3">
                  <c:v>100</c:v>
                </c:pt>
                <c:pt idx="4">
                  <c:v>100</c:v>
                </c:pt>
                <c:pt idx="5">
                  <c:v>100</c:v>
                </c:pt>
                <c:pt idx="6">
                  <c:v>100</c:v>
                </c:pt>
                <c:pt idx="7">
                  <c:v>100</c:v>
                </c:pt>
                <c:pt idx="8">
                  <c:v>100</c:v>
                </c:pt>
                <c:pt idx="9">
                  <c:v>100</c:v>
                </c:pt>
                <c:pt idx="10">
                  <c:v>100</c:v>
                </c:pt>
                <c:pt idx="11">
                  <c:v>100</c:v>
                </c:pt>
                <c:pt idx="12">
                  <c:v>100</c:v>
                </c:pt>
                <c:pt idx="13">
                  <c:v>100</c:v>
                </c:pt>
                <c:pt idx="14">
                  <c:v>100</c:v>
                </c:pt>
                <c:pt idx="15">
                  <c:v>100</c:v>
                </c:pt>
                <c:pt idx="16">
                  <c:v>100</c:v>
                </c:pt>
                <c:pt idx="17">
                  <c:v>100</c:v>
                </c:pt>
                <c:pt idx="18">
                  <c:v>100</c:v>
                </c:pt>
                <c:pt idx="19">
                  <c:v>100</c:v>
                </c:pt>
                <c:pt idx="20">
                  <c:v>100</c:v>
                </c:pt>
                <c:pt idx="21">
                  <c:v>100</c:v>
                </c:pt>
                <c:pt idx="22">
                  <c:v>100</c:v>
                </c:pt>
                <c:pt idx="23">
                  <c:v>100</c:v>
                </c:pt>
                <c:pt idx="24">
                  <c:v>100</c:v>
                </c:pt>
                <c:pt idx="25">
                  <c:v>100</c:v>
                </c:pt>
                <c:pt idx="26">
                  <c:v>100</c:v>
                </c:pt>
                <c:pt idx="27">
                  <c:v>100</c:v>
                </c:pt>
                <c:pt idx="28">
                  <c:v>100</c:v>
                </c:pt>
                <c:pt idx="29">
                  <c:v>100</c:v>
                </c:pt>
                <c:pt idx="30">
                  <c:v>100</c:v>
                </c:pt>
                <c:pt idx="31">
                  <c:v>100</c:v>
                </c:pt>
                <c:pt idx="32">
                  <c:v>100</c:v>
                </c:pt>
                <c:pt idx="33">
                  <c:v>100</c:v>
                </c:pt>
                <c:pt idx="34">
                  <c:v>100</c:v>
                </c:pt>
                <c:pt idx="35">
                  <c:v>100</c:v>
                </c:pt>
                <c:pt idx="36">
                  <c:v>100</c:v>
                </c:pt>
                <c:pt idx="37">
                  <c:v>100</c:v>
                </c:pt>
                <c:pt idx="38">
                  <c:v>100</c:v>
                </c:pt>
                <c:pt idx="39">
                  <c:v>100</c:v>
                </c:pt>
                <c:pt idx="40">
                  <c:v>100</c:v>
                </c:pt>
                <c:pt idx="41">
                  <c:v>100</c:v>
                </c:pt>
                <c:pt idx="42">
                  <c:v>100</c:v>
                </c:pt>
                <c:pt idx="43">
                  <c:v>100</c:v>
                </c:pt>
                <c:pt idx="44">
                  <c:v>100</c:v>
                </c:pt>
                <c:pt idx="45">
                  <c:v>100</c:v>
                </c:pt>
                <c:pt idx="46">
                  <c:v>100</c:v>
                </c:pt>
                <c:pt idx="47">
                  <c:v>100</c:v>
                </c:pt>
                <c:pt idx="48">
                  <c:v>100</c:v>
                </c:pt>
                <c:pt idx="49">
                  <c:v>100</c:v>
                </c:pt>
                <c:pt idx="50">
                  <c:v>100</c:v>
                </c:pt>
                <c:pt idx="51">
                  <c:v>100</c:v>
                </c:pt>
                <c:pt idx="52">
                  <c:v>100</c:v>
                </c:pt>
                <c:pt idx="53">
                  <c:v>100</c:v>
                </c:pt>
                <c:pt idx="54">
                  <c:v>100</c:v>
                </c:pt>
                <c:pt idx="55">
                  <c:v>100</c:v>
                </c:pt>
                <c:pt idx="56">
                  <c:v>100</c:v>
                </c:pt>
                <c:pt idx="57">
                  <c:v>100</c:v>
                </c:pt>
                <c:pt idx="58">
                  <c:v>100</c:v>
                </c:pt>
                <c:pt idx="59">
                  <c:v>100</c:v>
                </c:pt>
                <c:pt idx="60">
                  <c:v>100</c:v>
                </c:pt>
                <c:pt idx="61">
                  <c:v>100</c:v>
                </c:pt>
                <c:pt idx="62">
                  <c:v>100</c:v>
                </c:pt>
                <c:pt idx="63">
                  <c:v>100</c:v>
                </c:pt>
                <c:pt idx="64">
                  <c:v>100</c:v>
                </c:pt>
                <c:pt idx="65">
                  <c:v>100</c:v>
                </c:pt>
                <c:pt idx="66">
                  <c:v>100</c:v>
                </c:pt>
                <c:pt idx="67">
                  <c:v>100</c:v>
                </c:pt>
                <c:pt idx="68">
                  <c:v>100</c:v>
                </c:pt>
                <c:pt idx="69">
                  <c:v>100</c:v>
                </c:pt>
                <c:pt idx="70">
                  <c:v>100</c:v>
                </c:pt>
                <c:pt idx="71">
                  <c:v>100</c:v>
                </c:pt>
                <c:pt idx="72">
                  <c:v>100</c:v>
                </c:pt>
                <c:pt idx="73">
                  <c:v>100</c:v>
                </c:pt>
                <c:pt idx="74">
                  <c:v>100</c:v>
                </c:pt>
                <c:pt idx="75">
                  <c:v>100</c:v>
                </c:pt>
                <c:pt idx="76">
                  <c:v>100</c:v>
                </c:pt>
                <c:pt idx="77">
                  <c:v>100</c:v>
                </c:pt>
                <c:pt idx="78">
                  <c:v>100</c:v>
                </c:pt>
                <c:pt idx="79">
                  <c:v>100</c:v>
                </c:pt>
                <c:pt idx="80">
                  <c:v>100</c:v>
                </c:pt>
                <c:pt idx="81">
                  <c:v>100</c:v>
                </c:pt>
                <c:pt idx="82">
                  <c:v>100</c:v>
                </c:pt>
                <c:pt idx="83">
                  <c:v>100</c:v>
                </c:pt>
                <c:pt idx="84">
                  <c:v>100</c:v>
                </c:pt>
                <c:pt idx="85">
                  <c:v>100</c:v>
                </c:pt>
                <c:pt idx="86">
                  <c:v>100</c:v>
                </c:pt>
                <c:pt idx="87">
                  <c:v>100</c:v>
                </c:pt>
                <c:pt idx="88">
                  <c:v>100</c:v>
                </c:pt>
                <c:pt idx="89">
                  <c:v>100</c:v>
                </c:pt>
                <c:pt idx="90">
                  <c:v>100</c:v>
                </c:pt>
                <c:pt idx="91">
                  <c:v>100</c:v>
                </c:pt>
                <c:pt idx="92">
                  <c:v>100</c:v>
                </c:pt>
                <c:pt idx="93">
                  <c:v>100</c:v>
                </c:pt>
                <c:pt idx="94">
                  <c:v>100</c:v>
                </c:pt>
                <c:pt idx="95">
                  <c:v>100</c:v>
                </c:pt>
                <c:pt idx="96">
                  <c:v>100</c:v>
                </c:pt>
                <c:pt idx="97">
                  <c:v>100</c:v>
                </c:pt>
                <c:pt idx="98">
                  <c:v>100</c:v>
                </c:pt>
                <c:pt idx="99">
                  <c:v>100</c:v>
                </c:pt>
                <c:pt idx="100">
                  <c:v>100</c:v>
                </c:pt>
                <c:pt idx="101">
                  <c:v>100</c:v>
                </c:pt>
                <c:pt idx="102">
                  <c:v>100</c:v>
                </c:pt>
                <c:pt idx="103">
                  <c:v>100</c:v>
                </c:pt>
                <c:pt idx="104">
                  <c:v>100</c:v>
                </c:pt>
                <c:pt idx="105">
                  <c:v>100</c:v>
                </c:pt>
                <c:pt idx="106">
                  <c:v>100</c:v>
                </c:pt>
                <c:pt idx="107">
                  <c:v>100</c:v>
                </c:pt>
                <c:pt idx="108">
                  <c:v>100</c:v>
                </c:pt>
                <c:pt idx="109">
                  <c:v>100</c:v>
                </c:pt>
                <c:pt idx="110">
                  <c:v>100</c:v>
                </c:pt>
                <c:pt idx="111">
                  <c:v>100</c:v>
                </c:pt>
                <c:pt idx="112">
                  <c:v>100</c:v>
                </c:pt>
                <c:pt idx="113">
                  <c:v>100</c:v>
                </c:pt>
                <c:pt idx="114">
                  <c:v>100</c:v>
                </c:pt>
                <c:pt idx="115">
                  <c:v>100</c:v>
                </c:pt>
                <c:pt idx="116">
                  <c:v>100</c:v>
                </c:pt>
                <c:pt idx="117">
                  <c:v>100</c:v>
                </c:pt>
                <c:pt idx="118">
                  <c:v>100</c:v>
                </c:pt>
                <c:pt idx="119">
                  <c:v>100</c:v>
                </c:pt>
                <c:pt idx="120">
                  <c:v>100</c:v>
                </c:pt>
                <c:pt idx="121">
                  <c:v>100</c:v>
                </c:pt>
                <c:pt idx="122">
                  <c:v>100</c:v>
                </c:pt>
                <c:pt idx="123">
                  <c:v>100</c:v>
                </c:pt>
                <c:pt idx="124">
                  <c:v>100</c:v>
                </c:pt>
                <c:pt idx="125">
                  <c:v>100</c:v>
                </c:pt>
                <c:pt idx="126">
                  <c:v>100</c:v>
                </c:pt>
                <c:pt idx="127">
                  <c:v>100</c:v>
                </c:pt>
                <c:pt idx="128">
                  <c:v>100</c:v>
                </c:pt>
                <c:pt idx="129">
                  <c:v>100</c:v>
                </c:pt>
                <c:pt idx="130">
                  <c:v>100</c:v>
                </c:pt>
                <c:pt idx="131">
                  <c:v>100</c:v>
                </c:pt>
                <c:pt idx="132">
                  <c:v>100</c:v>
                </c:pt>
                <c:pt idx="133">
                  <c:v>100</c:v>
                </c:pt>
                <c:pt idx="134">
                  <c:v>100</c:v>
                </c:pt>
                <c:pt idx="135">
                  <c:v>100</c:v>
                </c:pt>
                <c:pt idx="136">
                  <c:v>100</c:v>
                </c:pt>
                <c:pt idx="137">
                  <c:v>100</c:v>
                </c:pt>
                <c:pt idx="138">
                  <c:v>100</c:v>
                </c:pt>
                <c:pt idx="139">
                  <c:v>100</c:v>
                </c:pt>
                <c:pt idx="140">
                  <c:v>100</c:v>
                </c:pt>
                <c:pt idx="141">
                  <c:v>100</c:v>
                </c:pt>
                <c:pt idx="142">
                  <c:v>100</c:v>
                </c:pt>
                <c:pt idx="143">
                  <c:v>100</c:v>
                </c:pt>
                <c:pt idx="144">
                  <c:v>100</c:v>
                </c:pt>
                <c:pt idx="145">
                  <c:v>100</c:v>
                </c:pt>
                <c:pt idx="146">
                  <c:v>100</c:v>
                </c:pt>
                <c:pt idx="147">
                  <c:v>100</c:v>
                </c:pt>
                <c:pt idx="148">
                  <c:v>100</c:v>
                </c:pt>
                <c:pt idx="149">
                  <c:v>100</c:v>
                </c:pt>
                <c:pt idx="150">
                  <c:v>100</c:v>
                </c:pt>
                <c:pt idx="151">
                  <c:v>100</c:v>
                </c:pt>
                <c:pt idx="152">
                  <c:v>100</c:v>
                </c:pt>
                <c:pt idx="153">
                  <c:v>100</c:v>
                </c:pt>
                <c:pt idx="154">
                  <c:v>100</c:v>
                </c:pt>
                <c:pt idx="155">
                  <c:v>100</c:v>
                </c:pt>
                <c:pt idx="156">
                  <c:v>100</c:v>
                </c:pt>
                <c:pt idx="157">
                  <c:v>100</c:v>
                </c:pt>
                <c:pt idx="158">
                  <c:v>100</c:v>
                </c:pt>
                <c:pt idx="159">
                  <c:v>100</c:v>
                </c:pt>
                <c:pt idx="160">
                  <c:v>100</c:v>
                </c:pt>
                <c:pt idx="161">
                  <c:v>100</c:v>
                </c:pt>
                <c:pt idx="162">
                  <c:v>100</c:v>
                </c:pt>
                <c:pt idx="163">
                  <c:v>100</c:v>
                </c:pt>
                <c:pt idx="164">
                  <c:v>100</c:v>
                </c:pt>
                <c:pt idx="165">
                  <c:v>100</c:v>
                </c:pt>
                <c:pt idx="166">
                  <c:v>100</c:v>
                </c:pt>
                <c:pt idx="167">
                  <c:v>100</c:v>
                </c:pt>
                <c:pt idx="168">
                  <c:v>100</c:v>
                </c:pt>
                <c:pt idx="169">
                  <c:v>100</c:v>
                </c:pt>
                <c:pt idx="170">
                  <c:v>100</c:v>
                </c:pt>
                <c:pt idx="171">
                  <c:v>100</c:v>
                </c:pt>
                <c:pt idx="172">
                  <c:v>100</c:v>
                </c:pt>
                <c:pt idx="173">
                  <c:v>100</c:v>
                </c:pt>
                <c:pt idx="174">
                  <c:v>100</c:v>
                </c:pt>
                <c:pt idx="175">
                  <c:v>100</c:v>
                </c:pt>
                <c:pt idx="176">
                  <c:v>100</c:v>
                </c:pt>
                <c:pt idx="177">
                  <c:v>100</c:v>
                </c:pt>
                <c:pt idx="178">
                  <c:v>100</c:v>
                </c:pt>
                <c:pt idx="179">
                  <c:v>100</c:v>
                </c:pt>
                <c:pt idx="180">
                  <c:v>100</c:v>
                </c:pt>
                <c:pt idx="181">
                  <c:v>100</c:v>
                </c:pt>
                <c:pt idx="182">
                  <c:v>100</c:v>
                </c:pt>
                <c:pt idx="183">
                  <c:v>100</c:v>
                </c:pt>
                <c:pt idx="184">
                  <c:v>100</c:v>
                </c:pt>
                <c:pt idx="185">
                  <c:v>100</c:v>
                </c:pt>
                <c:pt idx="186">
                  <c:v>100</c:v>
                </c:pt>
                <c:pt idx="187">
                  <c:v>100</c:v>
                </c:pt>
                <c:pt idx="188">
                  <c:v>100</c:v>
                </c:pt>
                <c:pt idx="189">
                  <c:v>100</c:v>
                </c:pt>
                <c:pt idx="190">
                  <c:v>100</c:v>
                </c:pt>
                <c:pt idx="191">
                  <c:v>100</c:v>
                </c:pt>
                <c:pt idx="192">
                  <c:v>100</c:v>
                </c:pt>
                <c:pt idx="193">
                  <c:v>100</c:v>
                </c:pt>
                <c:pt idx="194">
                  <c:v>100</c:v>
                </c:pt>
                <c:pt idx="195">
                  <c:v>100</c:v>
                </c:pt>
                <c:pt idx="196">
                  <c:v>100</c:v>
                </c:pt>
                <c:pt idx="197">
                  <c:v>100</c:v>
                </c:pt>
                <c:pt idx="198">
                  <c:v>100</c:v>
                </c:pt>
                <c:pt idx="199">
                  <c:v>100</c:v>
                </c:pt>
                <c:pt idx="200">
                  <c:v>100</c:v>
                </c:pt>
                <c:pt idx="201">
                  <c:v>100</c:v>
                </c:pt>
                <c:pt idx="202">
                  <c:v>100</c:v>
                </c:pt>
                <c:pt idx="203">
                  <c:v>100</c:v>
                </c:pt>
                <c:pt idx="204">
                  <c:v>100</c:v>
                </c:pt>
                <c:pt idx="205">
                  <c:v>100</c:v>
                </c:pt>
                <c:pt idx="206">
                  <c:v>100</c:v>
                </c:pt>
                <c:pt idx="207">
                  <c:v>100</c:v>
                </c:pt>
                <c:pt idx="208">
                  <c:v>100</c:v>
                </c:pt>
                <c:pt idx="209">
                  <c:v>100</c:v>
                </c:pt>
                <c:pt idx="210">
                  <c:v>100</c:v>
                </c:pt>
                <c:pt idx="211">
                  <c:v>100</c:v>
                </c:pt>
                <c:pt idx="212">
                  <c:v>100</c:v>
                </c:pt>
                <c:pt idx="213">
                  <c:v>100</c:v>
                </c:pt>
                <c:pt idx="214">
                  <c:v>100</c:v>
                </c:pt>
                <c:pt idx="215">
                  <c:v>100</c:v>
                </c:pt>
                <c:pt idx="216">
                  <c:v>100</c:v>
                </c:pt>
                <c:pt idx="217">
                  <c:v>100</c:v>
                </c:pt>
                <c:pt idx="218">
                  <c:v>100</c:v>
                </c:pt>
                <c:pt idx="219">
                  <c:v>100</c:v>
                </c:pt>
                <c:pt idx="220">
                  <c:v>100</c:v>
                </c:pt>
                <c:pt idx="221">
                  <c:v>100</c:v>
                </c:pt>
                <c:pt idx="222">
                  <c:v>100</c:v>
                </c:pt>
                <c:pt idx="223">
                  <c:v>100</c:v>
                </c:pt>
                <c:pt idx="224">
                  <c:v>100</c:v>
                </c:pt>
                <c:pt idx="225">
                  <c:v>100</c:v>
                </c:pt>
                <c:pt idx="226">
                  <c:v>100</c:v>
                </c:pt>
                <c:pt idx="227">
                  <c:v>100</c:v>
                </c:pt>
                <c:pt idx="228">
                  <c:v>100</c:v>
                </c:pt>
                <c:pt idx="229">
                  <c:v>100</c:v>
                </c:pt>
                <c:pt idx="230">
                  <c:v>100</c:v>
                </c:pt>
                <c:pt idx="231">
                  <c:v>100</c:v>
                </c:pt>
                <c:pt idx="232">
                  <c:v>100</c:v>
                </c:pt>
                <c:pt idx="233">
                  <c:v>100</c:v>
                </c:pt>
                <c:pt idx="234">
                  <c:v>100</c:v>
                </c:pt>
                <c:pt idx="235">
                  <c:v>100</c:v>
                </c:pt>
                <c:pt idx="236">
                  <c:v>100</c:v>
                </c:pt>
                <c:pt idx="237">
                  <c:v>100</c:v>
                </c:pt>
                <c:pt idx="238">
                  <c:v>100</c:v>
                </c:pt>
                <c:pt idx="239">
                  <c:v>100</c:v>
                </c:pt>
                <c:pt idx="240">
                  <c:v>100</c:v>
                </c:pt>
                <c:pt idx="241">
                  <c:v>100</c:v>
                </c:pt>
                <c:pt idx="242">
                  <c:v>100</c:v>
                </c:pt>
                <c:pt idx="243">
                  <c:v>100</c:v>
                </c:pt>
                <c:pt idx="244">
                  <c:v>100</c:v>
                </c:pt>
                <c:pt idx="245">
                  <c:v>100</c:v>
                </c:pt>
                <c:pt idx="246">
                  <c:v>100</c:v>
                </c:pt>
                <c:pt idx="247">
                  <c:v>100</c:v>
                </c:pt>
                <c:pt idx="248">
                  <c:v>100</c:v>
                </c:pt>
                <c:pt idx="249">
                  <c:v>100</c:v>
                </c:pt>
                <c:pt idx="250">
                  <c:v>100</c:v>
                </c:pt>
                <c:pt idx="251">
                  <c:v>100</c:v>
                </c:pt>
                <c:pt idx="252">
                  <c:v>100</c:v>
                </c:pt>
                <c:pt idx="253">
                  <c:v>100</c:v>
                </c:pt>
                <c:pt idx="254">
                  <c:v>100</c:v>
                </c:pt>
                <c:pt idx="255">
                  <c:v>100</c:v>
                </c:pt>
                <c:pt idx="256">
                  <c:v>100</c:v>
                </c:pt>
                <c:pt idx="257">
                  <c:v>100</c:v>
                </c:pt>
                <c:pt idx="258">
                  <c:v>100</c:v>
                </c:pt>
                <c:pt idx="259">
                  <c:v>100</c:v>
                </c:pt>
                <c:pt idx="260">
                  <c:v>100</c:v>
                </c:pt>
                <c:pt idx="261">
                  <c:v>100</c:v>
                </c:pt>
                <c:pt idx="262">
                  <c:v>100</c:v>
                </c:pt>
                <c:pt idx="263">
                  <c:v>100</c:v>
                </c:pt>
                <c:pt idx="264">
                  <c:v>100</c:v>
                </c:pt>
                <c:pt idx="265">
                  <c:v>100</c:v>
                </c:pt>
                <c:pt idx="266">
                  <c:v>100</c:v>
                </c:pt>
                <c:pt idx="267">
                  <c:v>100</c:v>
                </c:pt>
                <c:pt idx="268">
                  <c:v>100</c:v>
                </c:pt>
                <c:pt idx="269">
                  <c:v>100</c:v>
                </c:pt>
                <c:pt idx="270">
                  <c:v>100</c:v>
                </c:pt>
                <c:pt idx="271">
                  <c:v>100</c:v>
                </c:pt>
                <c:pt idx="272">
                  <c:v>100</c:v>
                </c:pt>
                <c:pt idx="273">
                  <c:v>100</c:v>
                </c:pt>
                <c:pt idx="274">
                  <c:v>100</c:v>
                </c:pt>
                <c:pt idx="275">
                  <c:v>100</c:v>
                </c:pt>
                <c:pt idx="276">
                  <c:v>100</c:v>
                </c:pt>
                <c:pt idx="277">
                  <c:v>100</c:v>
                </c:pt>
                <c:pt idx="278">
                  <c:v>100</c:v>
                </c:pt>
                <c:pt idx="279">
                  <c:v>100</c:v>
                </c:pt>
                <c:pt idx="280">
                  <c:v>100</c:v>
                </c:pt>
                <c:pt idx="281">
                  <c:v>100</c:v>
                </c:pt>
                <c:pt idx="282">
                  <c:v>100</c:v>
                </c:pt>
                <c:pt idx="283">
                  <c:v>100</c:v>
                </c:pt>
                <c:pt idx="284">
                  <c:v>100</c:v>
                </c:pt>
                <c:pt idx="285">
                  <c:v>100</c:v>
                </c:pt>
                <c:pt idx="286">
                  <c:v>100</c:v>
                </c:pt>
                <c:pt idx="287">
                  <c:v>100</c:v>
                </c:pt>
                <c:pt idx="288">
                  <c:v>100</c:v>
                </c:pt>
                <c:pt idx="289">
                  <c:v>100</c:v>
                </c:pt>
                <c:pt idx="290">
                  <c:v>100</c:v>
                </c:pt>
                <c:pt idx="291">
                  <c:v>100</c:v>
                </c:pt>
                <c:pt idx="292">
                  <c:v>100</c:v>
                </c:pt>
                <c:pt idx="293">
                  <c:v>100</c:v>
                </c:pt>
                <c:pt idx="294">
                  <c:v>100</c:v>
                </c:pt>
                <c:pt idx="295">
                  <c:v>100</c:v>
                </c:pt>
                <c:pt idx="296">
                  <c:v>100</c:v>
                </c:pt>
                <c:pt idx="297">
                  <c:v>100</c:v>
                </c:pt>
                <c:pt idx="298">
                  <c:v>100</c:v>
                </c:pt>
                <c:pt idx="299">
                  <c:v>100</c:v>
                </c:pt>
                <c:pt idx="300">
                  <c:v>100</c:v>
                </c:pt>
                <c:pt idx="301">
                  <c:v>100</c:v>
                </c:pt>
                <c:pt idx="302">
                  <c:v>100</c:v>
                </c:pt>
                <c:pt idx="303">
                  <c:v>100</c:v>
                </c:pt>
                <c:pt idx="304">
                  <c:v>100</c:v>
                </c:pt>
                <c:pt idx="305">
                  <c:v>100</c:v>
                </c:pt>
                <c:pt idx="306">
                  <c:v>100</c:v>
                </c:pt>
                <c:pt idx="307">
                  <c:v>100</c:v>
                </c:pt>
                <c:pt idx="308">
                  <c:v>100</c:v>
                </c:pt>
                <c:pt idx="309">
                  <c:v>100</c:v>
                </c:pt>
                <c:pt idx="310">
                  <c:v>100</c:v>
                </c:pt>
                <c:pt idx="311">
                  <c:v>100</c:v>
                </c:pt>
                <c:pt idx="312">
                  <c:v>100</c:v>
                </c:pt>
                <c:pt idx="313">
                  <c:v>100</c:v>
                </c:pt>
                <c:pt idx="314">
                  <c:v>100</c:v>
                </c:pt>
                <c:pt idx="315">
                  <c:v>100</c:v>
                </c:pt>
                <c:pt idx="316">
                  <c:v>100</c:v>
                </c:pt>
                <c:pt idx="317">
                  <c:v>100</c:v>
                </c:pt>
                <c:pt idx="318">
                  <c:v>100</c:v>
                </c:pt>
                <c:pt idx="319">
                  <c:v>100</c:v>
                </c:pt>
                <c:pt idx="320">
                  <c:v>100</c:v>
                </c:pt>
                <c:pt idx="321">
                  <c:v>100</c:v>
                </c:pt>
                <c:pt idx="322">
                  <c:v>100</c:v>
                </c:pt>
                <c:pt idx="323">
                  <c:v>100</c:v>
                </c:pt>
                <c:pt idx="324">
                  <c:v>100</c:v>
                </c:pt>
                <c:pt idx="325">
                  <c:v>100</c:v>
                </c:pt>
                <c:pt idx="326">
                  <c:v>100</c:v>
                </c:pt>
                <c:pt idx="327">
                  <c:v>100</c:v>
                </c:pt>
                <c:pt idx="328">
                  <c:v>100</c:v>
                </c:pt>
                <c:pt idx="329">
                  <c:v>100</c:v>
                </c:pt>
                <c:pt idx="330">
                  <c:v>100</c:v>
                </c:pt>
                <c:pt idx="331">
                  <c:v>100</c:v>
                </c:pt>
                <c:pt idx="332">
                  <c:v>100</c:v>
                </c:pt>
                <c:pt idx="333">
                  <c:v>100</c:v>
                </c:pt>
                <c:pt idx="334">
                  <c:v>100</c:v>
                </c:pt>
                <c:pt idx="335">
                  <c:v>100</c:v>
                </c:pt>
                <c:pt idx="336">
                  <c:v>100</c:v>
                </c:pt>
                <c:pt idx="337">
                  <c:v>100</c:v>
                </c:pt>
                <c:pt idx="338">
                  <c:v>100</c:v>
                </c:pt>
                <c:pt idx="339">
                  <c:v>100</c:v>
                </c:pt>
                <c:pt idx="340">
                  <c:v>100</c:v>
                </c:pt>
                <c:pt idx="341">
                  <c:v>100</c:v>
                </c:pt>
                <c:pt idx="342">
                  <c:v>100</c:v>
                </c:pt>
                <c:pt idx="343">
                  <c:v>100</c:v>
                </c:pt>
                <c:pt idx="344">
                  <c:v>100</c:v>
                </c:pt>
                <c:pt idx="345">
                  <c:v>100</c:v>
                </c:pt>
                <c:pt idx="346">
                  <c:v>100</c:v>
                </c:pt>
                <c:pt idx="347">
                  <c:v>100</c:v>
                </c:pt>
                <c:pt idx="348">
                  <c:v>100</c:v>
                </c:pt>
                <c:pt idx="349">
                  <c:v>100</c:v>
                </c:pt>
                <c:pt idx="350">
                  <c:v>100</c:v>
                </c:pt>
                <c:pt idx="351">
                  <c:v>100</c:v>
                </c:pt>
                <c:pt idx="352">
                  <c:v>100</c:v>
                </c:pt>
                <c:pt idx="353">
                  <c:v>100</c:v>
                </c:pt>
                <c:pt idx="354">
                  <c:v>100</c:v>
                </c:pt>
                <c:pt idx="355">
                  <c:v>100</c:v>
                </c:pt>
                <c:pt idx="356">
                  <c:v>100</c:v>
                </c:pt>
                <c:pt idx="357">
                  <c:v>100</c:v>
                </c:pt>
                <c:pt idx="358">
                  <c:v>100</c:v>
                </c:pt>
                <c:pt idx="359">
                  <c:v>100</c:v>
                </c:pt>
                <c:pt idx="360">
                  <c:v>100</c:v>
                </c:pt>
                <c:pt idx="361">
                  <c:v>100</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100</c:v>
                </c:pt>
                <c:pt idx="376">
                  <c:v>100</c:v>
                </c:pt>
                <c:pt idx="377">
                  <c:v>100</c:v>
                </c:pt>
                <c:pt idx="378">
                  <c:v>100</c:v>
                </c:pt>
                <c:pt idx="379">
                  <c:v>100</c:v>
                </c:pt>
                <c:pt idx="380">
                  <c:v>100</c:v>
                </c:pt>
                <c:pt idx="381">
                  <c:v>100</c:v>
                </c:pt>
                <c:pt idx="382">
                  <c:v>100</c:v>
                </c:pt>
                <c:pt idx="383">
                  <c:v>100</c:v>
                </c:pt>
                <c:pt idx="384">
                  <c:v>100</c:v>
                </c:pt>
                <c:pt idx="385">
                  <c:v>100</c:v>
                </c:pt>
                <c:pt idx="386">
                  <c:v>100</c:v>
                </c:pt>
                <c:pt idx="387">
                  <c:v>100</c:v>
                </c:pt>
                <c:pt idx="388">
                  <c:v>100</c:v>
                </c:pt>
                <c:pt idx="389">
                  <c:v>100</c:v>
                </c:pt>
                <c:pt idx="390">
                  <c:v>100</c:v>
                </c:pt>
                <c:pt idx="391">
                  <c:v>100</c:v>
                </c:pt>
                <c:pt idx="392">
                  <c:v>100</c:v>
                </c:pt>
                <c:pt idx="393">
                  <c:v>100</c:v>
                </c:pt>
                <c:pt idx="394">
                  <c:v>100</c:v>
                </c:pt>
                <c:pt idx="395">
                  <c:v>100</c:v>
                </c:pt>
                <c:pt idx="396">
                  <c:v>100</c:v>
                </c:pt>
                <c:pt idx="397">
                  <c:v>100</c:v>
                </c:pt>
                <c:pt idx="398">
                  <c:v>100</c:v>
                </c:pt>
                <c:pt idx="399">
                  <c:v>100</c:v>
                </c:pt>
                <c:pt idx="400">
                  <c:v>100</c:v>
                </c:pt>
                <c:pt idx="401">
                  <c:v>100</c:v>
                </c:pt>
                <c:pt idx="402">
                  <c:v>100</c:v>
                </c:pt>
                <c:pt idx="403">
                  <c:v>100</c:v>
                </c:pt>
                <c:pt idx="404">
                  <c:v>100</c:v>
                </c:pt>
                <c:pt idx="405">
                  <c:v>100</c:v>
                </c:pt>
                <c:pt idx="406">
                  <c:v>100</c:v>
                </c:pt>
                <c:pt idx="407">
                  <c:v>100</c:v>
                </c:pt>
                <c:pt idx="408">
                  <c:v>100</c:v>
                </c:pt>
                <c:pt idx="409">
                  <c:v>100</c:v>
                </c:pt>
                <c:pt idx="410">
                  <c:v>100</c:v>
                </c:pt>
                <c:pt idx="411">
                  <c:v>100</c:v>
                </c:pt>
                <c:pt idx="412">
                  <c:v>100</c:v>
                </c:pt>
                <c:pt idx="413">
                  <c:v>100</c:v>
                </c:pt>
                <c:pt idx="414">
                  <c:v>100</c:v>
                </c:pt>
                <c:pt idx="415">
                  <c:v>100</c:v>
                </c:pt>
                <c:pt idx="416">
                  <c:v>100</c:v>
                </c:pt>
                <c:pt idx="417">
                  <c:v>100</c:v>
                </c:pt>
                <c:pt idx="418">
                  <c:v>100</c:v>
                </c:pt>
                <c:pt idx="419">
                  <c:v>100</c:v>
                </c:pt>
                <c:pt idx="420">
                  <c:v>100</c:v>
                </c:pt>
                <c:pt idx="421">
                  <c:v>100</c:v>
                </c:pt>
                <c:pt idx="422">
                  <c:v>100</c:v>
                </c:pt>
                <c:pt idx="423">
                  <c:v>100</c:v>
                </c:pt>
                <c:pt idx="424">
                  <c:v>100</c:v>
                </c:pt>
                <c:pt idx="425">
                  <c:v>100</c:v>
                </c:pt>
                <c:pt idx="426">
                  <c:v>100</c:v>
                </c:pt>
                <c:pt idx="427">
                  <c:v>100</c:v>
                </c:pt>
                <c:pt idx="428">
                  <c:v>100</c:v>
                </c:pt>
                <c:pt idx="429">
                  <c:v>100</c:v>
                </c:pt>
                <c:pt idx="430">
                  <c:v>100</c:v>
                </c:pt>
                <c:pt idx="431">
                  <c:v>100</c:v>
                </c:pt>
                <c:pt idx="432">
                  <c:v>100</c:v>
                </c:pt>
                <c:pt idx="433">
                  <c:v>100</c:v>
                </c:pt>
                <c:pt idx="434">
                  <c:v>100</c:v>
                </c:pt>
                <c:pt idx="435">
                  <c:v>100</c:v>
                </c:pt>
                <c:pt idx="436">
                  <c:v>100</c:v>
                </c:pt>
                <c:pt idx="437">
                  <c:v>100</c:v>
                </c:pt>
                <c:pt idx="438">
                  <c:v>100</c:v>
                </c:pt>
                <c:pt idx="439">
                  <c:v>100</c:v>
                </c:pt>
                <c:pt idx="440">
                  <c:v>100</c:v>
                </c:pt>
                <c:pt idx="441">
                  <c:v>100</c:v>
                </c:pt>
                <c:pt idx="442">
                  <c:v>100</c:v>
                </c:pt>
                <c:pt idx="443">
                  <c:v>100</c:v>
                </c:pt>
                <c:pt idx="444">
                  <c:v>100</c:v>
                </c:pt>
                <c:pt idx="445">
                  <c:v>100</c:v>
                </c:pt>
                <c:pt idx="446">
                  <c:v>100</c:v>
                </c:pt>
                <c:pt idx="447">
                  <c:v>100</c:v>
                </c:pt>
                <c:pt idx="448">
                  <c:v>100</c:v>
                </c:pt>
                <c:pt idx="449">
                  <c:v>100</c:v>
                </c:pt>
                <c:pt idx="450">
                  <c:v>100</c:v>
                </c:pt>
                <c:pt idx="451">
                  <c:v>100</c:v>
                </c:pt>
                <c:pt idx="452">
                  <c:v>100</c:v>
                </c:pt>
                <c:pt idx="453">
                  <c:v>100</c:v>
                </c:pt>
                <c:pt idx="454">
                  <c:v>100</c:v>
                </c:pt>
                <c:pt idx="455">
                  <c:v>100</c:v>
                </c:pt>
                <c:pt idx="456">
                  <c:v>100</c:v>
                </c:pt>
                <c:pt idx="457">
                  <c:v>100</c:v>
                </c:pt>
                <c:pt idx="458">
                  <c:v>100</c:v>
                </c:pt>
                <c:pt idx="459">
                  <c:v>100</c:v>
                </c:pt>
                <c:pt idx="460">
                  <c:v>100</c:v>
                </c:pt>
                <c:pt idx="461">
                  <c:v>100</c:v>
                </c:pt>
                <c:pt idx="462">
                  <c:v>100</c:v>
                </c:pt>
                <c:pt idx="463">
                  <c:v>100</c:v>
                </c:pt>
                <c:pt idx="464">
                  <c:v>100</c:v>
                </c:pt>
                <c:pt idx="465">
                  <c:v>100</c:v>
                </c:pt>
                <c:pt idx="466">
                  <c:v>100</c:v>
                </c:pt>
                <c:pt idx="467">
                  <c:v>100</c:v>
                </c:pt>
                <c:pt idx="468">
                  <c:v>100</c:v>
                </c:pt>
                <c:pt idx="469">
                  <c:v>100</c:v>
                </c:pt>
                <c:pt idx="470">
                  <c:v>100</c:v>
                </c:pt>
                <c:pt idx="471">
                  <c:v>100</c:v>
                </c:pt>
                <c:pt idx="472">
                  <c:v>100</c:v>
                </c:pt>
                <c:pt idx="473">
                  <c:v>100</c:v>
                </c:pt>
                <c:pt idx="474">
                  <c:v>100</c:v>
                </c:pt>
                <c:pt idx="475">
                  <c:v>100</c:v>
                </c:pt>
                <c:pt idx="476">
                  <c:v>100</c:v>
                </c:pt>
                <c:pt idx="477">
                  <c:v>100</c:v>
                </c:pt>
                <c:pt idx="478">
                  <c:v>100</c:v>
                </c:pt>
                <c:pt idx="479">
                  <c:v>100</c:v>
                </c:pt>
                <c:pt idx="480">
                  <c:v>100</c:v>
                </c:pt>
                <c:pt idx="481">
                  <c:v>100</c:v>
                </c:pt>
                <c:pt idx="482">
                  <c:v>100</c:v>
                </c:pt>
                <c:pt idx="483">
                  <c:v>100</c:v>
                </c:pt>
                <c:pt idx="484">
                  <c:v>100</c:v>
                </c:pt>
                <c:pt idx="485">
                  <c:v>100</c:v>
                </c:pt>
                <c:pt idx="486">
                  <c:v>100</c:v>
                </c:pt>
                <c:pt idx="487">
                  <c:v>100</c:v>
                </c:pt>
                <c:pt idx="488">
                  <c:v>100</c:v>
                </c:pt>
                <c:pt idx="489">
                  <c:v>100</c:v>
                </c:pt>
                <c:pt idx="490">
                  <c:v>100</c:v>
                </c:pt>
                <c:pt idx="491">
                  <c:v>100</c:v>
                </c:pt>
                <c:pt idx="492">
                  <c:v>100</c:v>
                </c:pt>
                <c:pt idx="493">
                  <c:v>100</c:v>
                </c:pt>
                <c:pt idx="494">
                  <c:v>100</c:v>
                </c:pt>
                <c:pt idx="495">
                  <c:v>100</c:v>
                </c:pt>
                <c:pt idx="496">
                  <c:v>100</c:v>
                </c:pt>
                <c:pt idx="497">
                  <c:v>100</c:v>
                </c:pt>
                <c:pt idx="498">
                  <c:v>100</c:v>
                </c:pt>
                <c:pt idx="499">
                  <c:v>100</c:v>
                </c:pt>
                <c:pt idx="500">
                  <c:v>100</c:v>
                </c:pt>
                <c:pt idx="501">
                  <c:v>100</c:v>
                </c:pt>
                <c:pt idx="502">
                  <c:v>100</c:v>
                </c:pt>
                <c:pt idx="503">
                  <c:v>100</c:v>
                </c:pt>
                <c:pt idx="504">
                  <c:v>100</c:v>
                </c:pt>
                <c:pt idx="505">
                  <c:v>100</c:v>
                </c:pt>
                <c:pt idx="506">
                  <c:v>100</c:v>
                </c:pt>
                <c:pt idx="507">
                  <c:v>100</c:v>
                </c:pt>
                <c:pt idx="508">
                  <c:v>100</c:v>
                </c:pt>
                <c:pt idx="509">
                  <c:v>100</c:v>
                </c:pt>
                <c:pt idx="510">
                  <c:v>100</c:v>
                </c:pt>
                <c:pt idx="511">
                  <c:v>100</c:v>
                </c:pt>
                <c:pt idx="512">
                  <c:v>100</c:v>
                </c:pt>
                <c:pt idx="513">
                  <c:v>100</c:v>
                </c:pt>
                <c:pt idx="514">
                  <c:v>100</c:v>
                </c:pt>
                <c:pt idx="515">
                  <c:v>100</c:v>
                </c:pt>
                <c:pt idx="516">
                  <c:v>100</c:v>
                </c:pt>
                <c:pt idx="517">
                  <c:v>100</c:v>
                </c:pt>
                <c:pt idx="518">
                  <c:v>100</c:v>
                </c:pt>
                <c:pt idx="519">
                  <c:v>100</c:v>
                </c:pt>
                <c:pt idx="520">
                  <c:v>100</c:v>
                </c:pt>
                <c:pt idx="521">
                  <c:v>100</c:v>
                </c:pt>
                <c:pt idx="522">
                  <c:v>100</c:v>
                </c:pt>
                <c:pt idx="523">
                  <c:v>100</c:v>
                </c:pt>
                <c:pt idx="524">
                  <c:v>100</c:v>
                </c:pt>
                <c:pt idx="525">
                  <c:v>100</c:v>
                </c:pt>
                <c:pt idx="526">
                  <c:v>100</c:v>
                </c:pt>
                <c:pt idx="527">
                  <c:v>100</c:v>
                </c:pt>
                <c:pt idx="528">
                  <c:v>100</c:v>
                </c:pt>
                <c:pt idx="529">
                  <c:v>100</c:v>
                </c:pt>
                <c:pt idx="530">
                  <c:v>100</c:v>
                </c:pt>
                <c:pt idx="531">
                  <c:v>100</c:v>
                </c:pt>
                <c:pt idx="532">
                  <c:v>100</c:v>
                </c:pt>
                <c:pt idx="533">
                  <c:v>100</c:v>
                </c:pt>
                <c:pt idx="534">
                  <c:v>100</c:v>
                </c:pt>
                <c:pt idx="535">
                  <c:v>100</c:v>
                </c:pt>
                <c:pt idx="536">
                  <c:v>100</c:v>
                </c:pt>
                <c:pt idx="537">
                  <c:v>100</c:v>
                </c:pt>
                <c:pt idx="538">
                  <c:v>100</c:v>
                </c:pt>
                <c:pt idx="539">
                  <c:v>100</c:v>
                </c:pt>
                <c:pt idx="540">
                  <c:v>100</c:v>
                </c:pt>
                <c:pt idx="541">
                  <c:v>100</c:v>
                </c:pt>
                <c:pt idx="542">
                  <c:v>100</c:v>
                </c:pt>
                <c:pt idx="543">
                  <c:v>100</c:v>
                </c:pt>
                <c:pt idx="544">
                  <c:v>100</c:v>
                </c:pt>
                <c:pt idx="545">
                  <c:v>100</c:v>
                </c:pt>
                <c:pt idx="546">
                  <c:v>100</c:v>
                </c:pt>
                <c:pt idx="547">
                  <c:v>100</c:v>
                </c:pt>
                <c:pt idx="548">
                  <c:v>100</c:v>
                </c:pt>
                <c:pt idx="549">
                  <c:v>100</c:v>
                </c:pt>
                <c:pt idx="550">
                  <c:v>100</c:v>
                </c:pt>
                <c:pt idx="551">
                  <c:v>100</c:v>
                </c:pt>
                <c:pt idx="552">
                  <c:v>100</c:v>
                </c:pt>
                <c:pt idx="553">
                  <c:v>100</c:v>
                </c:pt>
                <c:pt idx="554">
                  <c:v>100</c:v>
                </c:pt>
                <c:pt idx="555">
                  <c:v>100</c:v>
                </c:pt>
                <c:pt idx="556">
                  <c:v>100</c:v>
                </c:pt>
                <c:pt idx="557">
                  <c:v>100</c:v>
                </c:pt>
                <c:pt idx="558">
                  <c:v>100</c:v>
                </c:pt>
                <c:pt idx="559">
                  <c:v>100</c:v>
                </c:pt>
                <c:pt idx="560">
                  <c:v>100</c:v>
                </c:pt>
                <c:pt idx="561">
                  <c:v>100</c:v>
                </c:pt>
                <c:pt idx="562">
                  <c:v>100</c:v>
                </c:pt>
                <c:pt idx="563">
                  <c:v>100</c:v>
                </c:pt>
                <c:pt idx="564">
                  <c:v>100</c:v>
                </c:pt>
                <c:pt idx="565">
                  <c:v>100</c:v>
                </c:pt>
                <c:pt idx="566">
                  <c:v>100</c:v>
                </c:pt>
                <c:pt idx="567">
                  <c:v>100</c:v>
                </c:pt>
                <c:pt idx="568">
                  <c:v>100</c:v>
                </c:pt>
                <c:pt idx="569">
                  <c:v>100</c:v>
                </c:pt>
                <c:pt idx="570">
                  <c:v>100</c:v>
                </c:pt>
                <c:pt idx="571">
                  <c:v>100</c:v>
                </c:pt>
                <c:pt idx="572">
                  <c:v>100</c:v>
                </c:pt>
                <c:pt idx="573">
                  <c:v>100</c:v>
                </c:pt>
                <c:pt idx="574">
                  <c:v>100</c:v>
                </c:pt>
                <c:pt idx="575">
                  <c:v>100</c:v>
                </c:pt>
                <c:pt idx="576">
                  <c:v>100</c:v>
                </c:pt>
                <c:pt idx="577">
                  <c:v>100</c:v>
                </c:pt>
                <c:pt idx="578">
                  <c:v>100</c:v>
                </c:pt>
                <c:pt idx="579">
                  <c:v>100</c:v>
                </c:pt>
                <c:pt idx="580">
                  <c:v>100</c:v>
                </c:pt>
                <c:pt idx="581">
                  <c:v>100</c:v>
                </c:pt>
                <c:pt idx="582">
                  <c:v>100</c:v>
                </c:pt>
                <c:pt idx="583">
                  <c:v>100</c:v>
                </c:pt>
                <c:pt idx="584">
                  <c:v>100</c:v>
                </c:pt>
                <c:pt idx="585">
                  <c:v>100</c:v>
                </c:pt>
                <c:pt idx="586">
                  <c:v>100</c:v>
                </c:pt>
                <c:pt idx="587">
                  <c:v>100</c:v>
                </c:pt>
                <c:pt idx="588">
                  <c:v>100</c:v>
                </c:pt>
                <c:pt idx="589">
                  <c:v>100</c:v>
                </c:pt>
                <c:pt idx="590">
                  <c:v>100</c:v>
                </c:pt>
                <c:pt idx="591">
                  <c:v>100</c:v>
                </c:pt>
                <c:pt idx="592">
                  <c:v>100</c:v>
                </c:pt>
                <c:pt idx="593">
                  <c:v>100</c:v>
                </c:pt>
                <c:pt idx="594">
                  <c:v>100</c:v>
                </c:pt>
                <c:pt idx="595">
                  <c:v>100</c:v>
                </c:pt>
                <c:pt idx="596">
                  <c:v>100</c:v>
                </c:pt>
                <c:pt idx="597">
                  <c:v>100</c:v>
                </c:pt>
                <c:pt idx="598">
                  <c:v>100</c:v>
                </c:pt>
                <c:pt idx="599">
                  <c:v>100</c:v>
                </c:pt>
                <c:pt idx="600">
                  <c:v>100</c:v>
                </c:pt>
                <c:pt idx="601">
                  <c:v>100</c:v>
                </c:pt>
                <c:pt idx="602">
                  <c:v>100</c:v>
                </c:pt>
                <c:pt idx="603">
                  <c:v>100</c:v>
                </c:pt>
                <c:pt idx="604">
                  <c:v>100</c:v>
                </c:pt>
                <c:pt idx="605">
                  <c:v>100</c:v>
                </c:pt>
                <c:pt idx="606">
                  <c:v>100</c:v>
                </c:pt>
                <c:pt idx="607">
                  <c:v>100</c:v>
                </c:pt>
                <c:pt idx="608">
                  <c:v>100</c:v>
                </c:pt>
                <c:pt idx="609">
                  <c:v>100</c:v>
                </c:pt>
                <c:pt idx="610">
                  <c:v>100</c:v>
                </c:pt>
                <c:pt idx="611">
                  <c:v>100</c:v>
                </c:pt>
                <c:pt idx="612">
                  <c:v>100</c:v>
                </c:pt>
                <c:pt idx="613">
                  <c:v>100</c:v>
                </c:pt>
              </c:numCache>
            </c:numRef>
          </c:val>
          <c:smooth val="0"/>
        </c:ser>
        <c:ser>
          <c:idx val="8"/>
          <c:order val="16"/>
          <c:tx>
            <c:strRef>
              <c:f>Sheet1!$AR$2</c:f>
              <c:strCache>
                <c:ptCount val="1"/>
                <c:pt idx="0">
                  <c:v>US Bonds *</c:v>
                </c:pt>
              </c:strCache>
            </c:strRef>
          </c:tx>
          <c:spPr>
            <a:ln w="22225">
              <a:solidFill>
                <a:srgbClr val="B2BB1C">
                  <a:lumMod val="75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Sheet1!$AR$7:$AR$621</c:f>
              <c:numCache>
                <c:formatCode>General</c:formatCode>
                <c:ptCount val="615"/>
                <c:pt idx="506" formatCode="0.0">
                  <c:v>100</c:v>
                </c:pt>
                <c:pt idx="507" formatCode="0.0">
                  <c:v>101.49888775453309</c:v>
                </c:pt>
                <c:pt idx="508" formatCode="0.0">
                  <c:v>101.40602439057216</c:v>
                </c:pt>
                <c:pt idx="509" formatCode="0.0">
                  <c:v>100.66004125978863</c:v>
                </c:pt>
                <c:pt idx="510" formatCode="0.0">
                  <c:v>101.84784635823725</c:v>
                </c:pt>
                <c:pt idx="511" formatCode="0.0">
                  <c:v>101.06783255370404</c:v>
                </c:pt>
                <c:pt idx="512" formatCode="0.0">
                  <c:v>101.4169834211017</c:v>
                </c:pt>
                <c:pt idx="513" formatCode="0.0">
                  <c:v>102.50615724478436</c:v>
                </c:pt>
                <c:pt idx="514" formatCode="0.0">
                  <c:v>103.33058396251627</c:v>
                </c:pt>
                <c:pt idx="515" formatCode="0.0">
                  <c:v>104.46493975417164</c:v>
                </c:pt>
                <c:pt idx="516" formatCode="0.0">
                  <c:v>104.34169872663756</c:v>
                </c:pt>
                <c:pt idx="517" formatCode="0.0">
                  <c:v>104.35669529473061</c:v>
                </c:pt>
                <c:pt idx="518" formatCode="0.0">
                  <c:v>104.05157281314467</c:v>
                </c:pt>
                <c:pt idx="519" formatCode="0.0">
                  <c:v>103.17542716186104</c:v>
                </c:pt>
                <c:pt idx="520" formatCode="0.0">
                  <c:v>102.37214945041421</c:v>
                </c:pt>
                <c:pt idx="521" formatCode="0.0">
                  <c:v>102.0906754031289</c:v>
                </c:pt>
                <c:pt idx="522" formatCode="0.0">
                  <c:v>103.55264852850981</c:v>
                </c:pt>
                <c:pt idx="523" formatCode="0.0">
                  <c:v>100.43336236515105</c:v>
                </c:pt>
                <c:pt idx="524" formatCode="0.0">
                  <c:v>99.285932642337599</c:v>
                </c:pt>
                <c:pt idx="525" formatCode="0.0">
                  <c:v>100.3799130583578</c:v>
                </c:pt>
                <c:pt idx="526" formatCode="0.0">
                  <c:v>99.840805661781246</c:v>
                </c:pt>
                <c:pt idx="527" formatCode="0.0">
                  <c:v>101.77997727443142</c:v>
                </c:pt>
                <c:pt idx="528" formatCode="0.0">
                  <c:v>102.84684850966799</c:v>
                </c:pt>
                <c:pt idx="529" formatCode="0.0">
                  <c:v>101.97916246089838</c:v>
                </c:pt>
                <c:pt idx="530" formatCode="0.0">
                  <c:v>101.33027249533279</c:v>
                </c:pt>
                <c:pt idx="531" formatCode="0.0">
                  <c:v>102.57441085597718</c:v>
                </c:pt>
                <c:pt idx="532" formatCode="0.0">
                  <c:v>103.96716905169778</c:v>
                </c:pt>
                <c:pt idx="533" formatCode="0.0">
                  <c:v>103.90660598824499</c:v>
                </c:pt>
                <c:pt idx="534" formatCode="0.0">
                  <c:v>105.08152941922906</c:v>
                </c:pt>
                <c:pt idx="535" formatCode="0.0">
                  <c:v>105.7650268496248</c:v>
                </c:pt>
              </c:numCache>
            </c:numRef>
          </c:val>
          <c:smooth val="0"/>
        </c:ser>
        <c:ser>
          <c:idx val="9"/>
          <c:order val="17"/>
          <c:tx>
            <c:strRef>
              <c:f>Sheet1!$AQ$2</c:f>
              <c:strCache>
                <c:ptCount val="1"/>
                <c:pt idx="0">
                  <c:v>US equities</c:v>
                </c:pt>
              </c:strCache>
            </c:strRef>
          </c:tx>
          <c:spPr>
            <a:ln w="22225">
              <a:solidFill>
                <a:srgbClr val="D60000"/>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Sheet1!$AQ$7:$AQ$621</c:f>
              <c:numCache>
                <c:formatCode>General</c:formatCode>
                <c:ptCount val="615"/>
                <c:pt idx="506" formatCode="0.0">
                  <c:v>100</c:v>
                </c:pt>
                <c:pt idx="507" formatCode="0.0">
                  <c:v>104.70935936481524</c:v>
                </c:pt>
                <c:pt idx="508" formatCode="0.0">
                  <c:v>109.32279141370435</c:v>
                </c:pt>
                <c:pt idx="509" formatCode="0.0">
                  <c:v>112.82360452673707</c:v>
                </c:pt>
                <c:pt idx="510" formatCode="0.0">
                  <c:v>112.14348163654849</c:v>
                </c:pt>
                <c:pt idx="511" formatCode="0.0">
                  <c:v>105.25353331538776</c:v>
                </c:pt>
                <c:pt idx="512" formatCode="0.0">
                  <c:v>109.4154707268185</c:v>
                </c:pt>
                <c:pt idx="513" formatCode="0.0">
                  <c:v>110.89878466853686</c:v>
                </c:pt>
                <c:pt idx="514" formatCode="0.0">
                  <c:v>113.50176971660065</c:v>
                </c:pt>
                <c:pt idx="515" formatCode="0.0">
                  <c:v>116.39598493460615</c:v>
                </c:pt>
                <c:pt idx="516" formatCode="0.0">
                  <c:v>114.29543922564054</c:v>
                </c:pt>
                <c:pt idx="517" formatCode="0.0">
                  <c:v>115.03989926741964</c:v>
                </c:pt>
                <c:pt idx="518" formatCode="0.0">
                  <c:v>116.13345287170166</c:v>
                </c:pt>
                <c:pt idx="519" formatCode="0.0">
                  <c:v>122.2788744112995</c:v>
                </c:pt>
                <c:pt idx="520" formatCode="0.0">
                  <c:v>123.85017363467088</c:v>
                </c:pt>
                <c:pt idx="521" formatCode="0.0">
                  <c:v>128.50881076379233</c:v>
                </c:pt>
                <c:pt idx="522" formatCode="0.0">
                  <c:v>131.0503729641585</c:v>
                </c:pt>
                <c:pt idx="523" formatCode="0.0">
                  <c:v>133.81188724535994</c:v>
                </c:pt>
                <c:pt idx="524" formatCode="0.0">
                  <c:v>132.02782159120994</c:v>
                </c:pt>
                <c:pt idx="525" formatCode="0.0">
                  <c:v>138.97438749563412</c:v>
                </c:pt>
                <c:pt idx="526" formatCode="0.0">
                  <c:v>135.14047612161767</c:v>
                </c:pt>
                <c:pt idx="527" formatCode="0.0">
                  <c:v>139.61662443521459</c:v>
                </c:pt>
                <c:pt idx="528" formatCode="0.0">
                  <c:v>145.81528207569627</c:v>
                </c:pt>
                <c:pt idx="529" formatCode="0.0">
                  <c:v>149.97421619685568</c:v>
                </c:pt>
                <c:pt idx="530" formatCode="0.0">
                  <c:v>154.00198439623856</c:v>
                </c:pt>
                <c:pt idx="531" formatCode="0.0">
                  <c:v>148.77376770550848</c:v>
                </c:pt>
                <c:pt idx="532" formatCode="0.0">
                  <c:v>155.769120391896</c:v>
                </c:pt>
                <c:pt idx="533" formatCode="0.0">
                  <c:v>156.83891463314254</c:v>
                </c:pt>
                <c:pt idx="534" formatCode="0.0">
                  <c:v>157.78136936688415</c:v>
                </c:pt>
                <c:pt idx="535" formatCode="0.0">
                  <c:v>161.54689470909241</c:v>
                </c:pt>
              </c:numCache>
            </c:numRef>
          </c:val>
          <c:smooth val="0"/>
        </c:ser>
        <c:ser>
          <c:idx val="19"/>
          <c:order val="18"/>
          <c:tx>
            <c:strRef>
              <c:f>Sheet1!$AM$2</c:f>
              <c:strCache>
                <c:ptCount val="1"/>
                <c:pt idx="0">
                  <c:v>Gold</c:v>
                </c:pt>
              </c:strCache>
            </c:strRef>
          </c:tx>
          <c:spPr>
            <a:ln w="22225">
              <a:solidFill>
                <a:srgbClr val="FFC000"/>
              </a:solidFill>
            </a:ln>
          </c:spPr>
          <c:marker>
            <c:symbol val="none"/>
          </c:marker>
          <c:dPt>
            <c:idx val="524"/>
            <c:bubble3D val="0"/>
            <c:spPr>
              <a:ln w="22225">
                <a:solidFill>
                  <a:srgbClr val="FFC000">
                    <a:lumMod val="60000"/>
                    <a:lumOff val="40000"/>
                  </a:srgbClr>
                </a:solidFill>
              </a:ln>
            </c:spPr>
          </c:dPt>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Sheet1!$AM$7:$AM$621</c:f>
              <c:numCache>
                <c:formatCode>General</c:formatCode>
                <c:ptCount val="615"/>
                <c:pt idx="506" formatCode="0.0">
                  <c:v>100</c:v>
                </c:pt>
                <c:pt idx="507" formatCode="0.0">
                  <c:v>111.12105902666751</c:v>
                </c:pt>
                <c:pt idx="508" formatCode="0.0">
                  <c:v>108.51506043358698</c:v>
                </c:pt>
                <c:pt idx="509" formatCode="0.0">
                  <c:v>106.69246019057364</c:v>
                </c:pt>
                <c:pt idx="510" formatCode="0.0">
                  <c:v>106.46223700198247</c:v>
                </c:pt>
                <c:pt idx="511" formatCode="0.0">
                  <c:v>99.790880603696365</c:v>
                </c:pt>
                <c:pt idx="512" formatCode="0.0">
                  <c:v>102.15514484875614</c:v>
                </c:pt>
                <c:pt idx="513" formatCode="0.0">
                  <c:v>103.23591481742022</c:v>
                </c:pt>
                <c:pt idx="514" formatCode="0.0">
                  <c:v>108.20553814670333</c:v>
                </c:pt>
                <c:pt idx="515" formatCode="0.0">
                  <c:v>113.32736458399948</c:v>
                </c:pt>
                <c:pt idx="516" formatCode="0.0">
                  <c:v>110.03709151371746</c:v>
                </c:pt>
                <c:pt idx="517" formatCode="0.0">
                  <c:v>109.66297883225681</c:v>
                </c:pt>
                <c:pt idx="518" formatCode="0.0">
                  <c:v>107.14011639061201</c:v>
                </c:pt>
                <c:pt idx="519" formatCode="0.0">
                  <c:v>106.39189102769073</c:v>
                </c:pt>
                <c:pt idx="520" formatCode="0.0">
                  <c:v>101.0155400652299</c:v>
                </c:pt>
                <c:pt idx="521" formatCode="0.0">
                  <c:v>102.24147854447784</c:v>
                </c:pt>
                <c:pt idx="522" formatCode="0.0">
                  <c:v>94.439470486666238</c:v>
                </c:pt>
                <c:pt idx="523" formatCode="0.0">
                  <c:v>88.75871330817931</c:v>
                </c:pt>
                <c:pt idx="524" formatCode="0.0">
                  <c:v>78.951844983053022</c:v>
                </c:pt>
                <c:pt idx="525" formatCode="0.0">
                  <c:v>84.750911300121501</c:v>
                </c:pt>
                <c:pt idx="526" formatCode="0.0">
                  <c:v>89.221078211933246</c:v>
                </c:pt>
                <c:pt idx="527" formatCode="0.0">
                  <c:v>84.986890068427442</c:v>
                </c:pt>
                <c:pt idx="528" formatCode="0.0">
                  <c:v>84.613416895824002</c:v>
                </c:pt>
                <c:pt idx="529" formatCode="0.0">
                  <c:v>80.161795740871028</c:v>
                </c:pt>
                <c:pt idx="530" formatCode="0.0">
                  <c:v>77.102385368037346</c:v>
                </c:pt>
                <c:pt idx="531" formatCode="0.0">
                  <c:v>79.590074822536295</c:v>
                </c:pt>
                <c:pt idx="532" formatCode="0.0">
                  <c:v>84.827012854128029</c:v>
                </c:pt>
                <c:pt idx="533" formatCode="0.0">
                  <c:v>82.113576773038304</c:v>
                </c:pt>
                <c:pt idx="534" formatCode="0.0">
                  <c:v>82.59576645136535</c:v>
                </c:pt>
                <c:pt idx="535" formatCode="0.0">
                  <c:v>79.921340410564682</c:v>
                </c:pt>
              </c:numCache>
            </c:numRef>
          </c:val>
          <c:smooth val="0"/>
        </c:ser>
        <c:ser>
          <c:idx val="20"/>
          <c:order val="19"/>
          <c:tx>
            <c:strRef>
              <c:f>Sheet1!$X$7</c:f>
              <c:strCache>
                <c:ptCount val="1"/>
                <c:pt idx="0">
                  <c:v>US Dollar</c:v>
                </c:pt>
              </c:strCache>
            </c:strRef>
          </c:tx>
          <c:spPr>
            <a:ln w="22225">
              <a:solidFill>
                <a:srgbClr val="44546A"/>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Sheet1!$X$7:$X$621</c:f>
              <c:numCache>
                <c:formatCode>General</c:formatCode>
                <c:ptCount val="615"/>
                <c:pt idx="0" formatCode="#,##0.0">
                  <c:v>0</c:v>
                </c:pt>
                <c:pt idx="2" formatCode="#,##0.0">
                  <c:v>100</c:v>
                </c:pt>
                <c:pt idx="3" formatCode="#,##0.0">
                  <c:v>100.00574995892886</c:v>
                </c:pt>
                <c:pt idx="4" formatCode="#,##0.0">
                  <c:v>99.985214391325769</c:v>
                </c:pt>
                <c:pt idx="5" formatCode="#,##0.0">
                  <c:v>99.885822244126828</c:v>
                </c:pt>
                <c:pt idx="6" formatCode="#,##0.0">
                  <c:v>99.687859372433067</c:v>
                </c:pt>
                <c:pt idx="7" formatCode="#,##0.0">
                  <c:v>99.656645309676364</c:v>
                </c:pt>
                <c:pt idx="8" formatCode="#,##0.0">
                  <c:v>99.374075899457864</c:v>
                </c:pt>
                <c:pt idx="9" formatCode="#,##0.0">
                  <c:v>99.313290619352728</c:v>
                </c:pt>
                <c:pt idx="10" formatCode="#,##0.0">
                  <c:v>99.149006078528018</c:v>
                </c:pt>
                <c:pt idx="11" formatCode="#,##0.0">
                  <c:v>99.080006571381645</c:v>
                </c:pt>
                <c:pt idx="12" formatCode="#,##0.0">
                  <c:v>99.09889929357648</c:v>
                </c:pt>
                <c:pt idx="13" formatCode="#,##0.0">
                  <c:v>99.019221291276509</c:v>
                </c:pt>
                <c:pt idx="14" formatCode="#,##0.0">
                  <c:v>99.09889929357648</c:v>
                </c:pt>
                <c:pt idx="15" formatCode="#,##0.0">
                  <c:v>98.767865943814698</c:v>
                </c:pt>
                <c:pt idx="16" formatCode="#,##0.0">
                  <c:v>98.78429439789717</c:v>
                </c:pt>
                <c:pt idx="17" formatCode="#,##0.0">
                  <c:v>98.710366354526045</c:v>
                </c:pt>
                <c:pt idx="18" formatCode="#,##0.0">
                  <c:v>98.726794808608503</c:v>
                </c:pt>
                <c:pt idx="19" formatCode="#,##0.0">
                  <c:v>98.102513553474623</c:v>
                </c:pt>
                <c:pt idx="20" formatCode="#,##0.0">
                  <c:v>97.880729423361274</c:v>
                </c:pt>
                <c:pt idx="21" formatCode="#,##0.0">
                  <c:v>97.552160341711854</c:v>
                </c:pt>
                <c:pt idx="22" formatCode="#,##0.0">
                  <c:v>95.671102349268935</c:v>
                </c:pt>
                <c:pt idx="23" formatCode="#,##0.0">
                  <c:v>94.406111384918688</c:v>
                </c:pt>
                <c:pt idx="24" formatCode="#,##0.0">
                  <c:v>94.176113027764103</c:v>
                </c:pt>
                <c:pt idx="25" formatCode="#,##0.0">
                  <c:v>93.650402497125029</c:v>
                </c:pt>
                <c:pt idx="26" formatCode="#,##0.0">
                  <c:v>91.350418925579106</c:v>
                </c:pt>
                <c:pt idx="27" formatCode="#,##0.0">
                  <c:v>90.027928371940206</c:v>
                </c:pt>
                <c:pt idx="28" formatCode="#,##0.0">
                  <c:v>89.272219484146547</c:v>
                </c:pt>
                <c:pt idx="29" formatCode="#,##0.0">
                  <c:v>89.042221126991961</c:v>
                </c:pt>
                <c:pt idx="30" formatCode="#,##0.0">
                  <c:v>89.222934121899129</c:v>
                </c:pt>
                <c:pt idx="31" formatCode="#,##0.0">
                  <c:v>88.853293905043543</c:v>
                </c:pt>
                <c:pt idx="32" formatCode="#,##0.0">
                  <c:v>89.13257762444556</c:v>
                </c:pt>
                <c:pt idx="33" formatCode="#,##0.0">
                  <c:v>89.337933300476436</c:v>
                </c:pt>
                <c:pt idx="34" formatCode="#,##0.0">
                  <c:v>89.502217841301132</c:v>
                </c:pt>
                <c:pt idx="35" formatCode="#,##0.0">
                  <c:v>89.85542960407426</c:v>
                </c:pt>
                <c:pt idx="36" formatCode="#,##0.0">
                  <c:v>90.274355183177263</c:v>
                </c:pt>
                <c:pt idx="37" formatCode="#,##0.0">
                  <c:v>90.233284047971082</c:v>
                </c:pt>
                <c:pt idx="38" formatCode="#,##0.0">
                  <c:v>90.471496632166918</c:v>
                </c:pt>
                <c:pt idx="39" formatCode="#,##0.0">
                  <c:v>89.543288976507313</c:v>
                </c:pt>
                <c:pt idx="40" formatCode="#,##0.0">
                  <c:v>82.24905536389025</c:v>
                </c:pt>
                <c:pt idx="41" formatCode="#,##0.0">
                  <c:v>83.103334976178743</c:v>
                </c:pt>
                <c:pt idx="42" formatCode="#,##0.0">
                  <c:v>83.31690487925087</c:v>
                </c:pt>
                <c:pt idx="43" formatCode="#,##0.0">
                  <c:v>80.49942500410711</c:v>
                </c:pt>
                <c:pt idx="44" formatCode="#,##0.0">
                  <c:v>77.115163463118122</c:v>
                </c:pt>
                <c:pt idx="45" formatCode="#,##0.0">
                  <c:v>76.318383440118282</c:v>
                </c:pt>
                <c:pt idx="46" formatCode="#,##0.0">
                  <c:v>78.667652373911608</c:v>
                </c:pt>
                <c:pt idx="47" formatCode="#,##0.0">
                  <c:v>77.86265812387056</c:v>
                </c:pt>
                <c:pt idx="48" formatCode="#,##0.0">
                  <c:v>78.084442253983909</c:v>
                </c:pt>
                <c:pt idx="49" formatCode="#,##0.0">
                  <c:v>82.429768358797446</c:v>
                </c:pt>
                <c:pt idx="50" formatCode="#,##0.0">
                  <c:v>84.105470675209475</c:v>
                </c:pt>
                <c:pt idx="51" formatCode="#,##0.0">
                  <c:v>86.988664366683096</c:v>
                </c:pt>
                <c:pt idx="52" formatCode="#,##0.0">
                  <c:v>84.631181205848534</c:v>
                </c:pt>
                <c:pt idx="53" formatCode="#,##0.0">
                  <c:v>81.739773287333676</c:v>
                </c:pt>
                <c:pt idx="54" formatCode="#,##0.0">
                  <c:v>80.901922129127641</c:v>
                </c:pt>
                <c:pt idx="55" formatCode="#,##0.0">
                  <c:v>81.953343190405775</c:v>
                </c:pt>
                <c:pt idx="56" formatCode="#,##0.0">
                  <c:v>82.273698045013958</c:v>
                </c:pt>
                <c:pt idx="57" formatCode="#,##0.0">
                  <c:v>82.58583867258092</c:v>
                </c:pt>
                <c:pt idx="58" formatCode="#,##0.0">
                  <c:v>84.754394611467063</c:v>
                </c:pt>
                <c:pt idx="59" formatCode="#,##0.0">
                  <c:v>84.179398718580586</c:v>
                </c:pt>
                <c:pt idx="60" formatCode="#,##0.0">
                  <c:v>83.177263019549869</c:v>
                </c:pt>
                <c:pt idx="61" formatCode="#,##0.0">
                  <c:v>81.789058649581065</c:v>
                </c:pt>
                <c:pt idx="62" formatCode="#,##0.0">
                  <c:v>79.916214884179411</c:v>
                </c:pt>
                <c:pt idx="63" formatCode="#,##0.0">
                  <c:v>78.536224741251843</c:v>
                </c:pt>
                <c:pt idx="64" formatCode="#,##0.0">
                  <c:v>76.392311483489408</c:v>
                </c:pt>
                <c:pt idx="65" formatCode="#,##0.0">
                  <c:v>77.887300804994254</c:v>
                </c:pt>
                <c:pt idx="66" formatCode="#,##0.0">
                  <c:v>78.355511746344675</c:v>
                </c:pt>
                <c:pt idx="67" formatCode="#,##0.0">
                  <c:v>77.731230491210781</c:v>
                </c:pt>
                <c:pt idx="68" formatCode="#,##0.0">
                  <c:v>78.741580417282748</c:v>
                </c:pt>
                <c:pt idx="69" formatCode="#,##0.0">
                  <c:v>83.169048792508633</c:v>
                </c:pt>
                <c:pt idx="70" formatCode="#,##0.0">
                  <c:v>83.612617052735345</c:v>
                </c:pt>
                <c:pt idx="71" formatCode="#,##0.0">
                  <c:v>85.625102677838015</c:v>
                </c:pt>
                <c:pt idx="72" formatCode="#,##0.0">
                  <c:v>83.464760965993108</c:v>
                </c:pt>
                <c:pt idx="73" formatCode="#,##0.0">
                  <c:v>85.041892557910302</c:v>
                </c:pt>
                <c:pt idx="74" formatCode="#,##0.0">
                  <c:v>85.025464103827844</c:v>
                </c:pt>
                <c:pt idx="75" formatCode="#,##0.0">
                  <c:v>85.32939050435354</c:v>
                </c:pt>
                <c:pt idx="76" formatCode="#,##0.0">
                  <c:v>85.148677509446358</c:v>
                </c:pt>
                <c:pt idx="77" formatCode="#,##0.0">
                  <c:v>86.528667652373912</c:v>
                </c:pt>
                <c:pt idx="78" formatCode="#,##0.0">
                  <c:v>87.259733859043877</c:v>
                </c:pt>
                <c:pt idx="79" formatCode="#,##0.0">
                  <c:v>88.130441925414829</c:v>
                </c:pt>
                <c:pt idx="80" formatCode="#,##0.0">
                  <c:v>87.596517167734518</c:v>
                </c:pt>
                <c:pt idx="81" formatCode="#,##0.0">
                  <c:v>87.530803351404643</c:v>
                </c:pt>
                <c:pt idx="82" formatCode="#,##0.0">
                  <c:v>87.177591588631515</c:v>
                </c:pt>
                <c:pt idx="83" formatCode="#,##0.0">
                  <c:v>86.660095285033677</c:v>
                </c:pt>
                <c:pt idx="84" formatCode="#,##0.0">
                  <c:v>87.021521274848041</c:v>
                </c:pt>
                <c:pt idx="85" formatCode="#,##0.0">
                  <c:v>87.226876950878932</c:v>
                </c:pt>
                <c:pt idx="86" formatCode="#,##0.0">
                  <c:v>85.887957943157559</c:v>
                </c:pt>
                <c:pt idx="87" formatCode="#,##0.0">
                  <c:v>86.692952193198622</c:v>
                </c:pt>
                <c:pt idx="88" formatCode="#,##0.0">
                  <c:v>86.462953836044036</c:v>
                </c:pt>
                <c:pt idx="89" formatCode="#,##0.0">
                  <c:v>86.274026614095618</c:v>
                </c:pt>
                <c:pt idx="90" formatCode="#,##0.0">
                  <c:v>85.748316083456558</c:v>
                </c:pt>
                <c:pt idx="91" formatCode="#,##0.0">
                  <c:v>85.855101034992614</c:v>
                </c:pt>
                <c:pt idx="92" formatCode="#,##0.0">
                  <c:v>85.29653359618861</c:v>
                </c:pt>
                <c:pt idx="93" formatCode="#,##0.0">
                  <c:v>84.491539346147533</c:v>
                </c:pt>
                <c:pt idx="94" formatCode="#,##0.0">
                  <c:v>85.1322490553639</c:v>
                </c:pt>
                <c:pt idx="95" formatCode="#,##0.0">
                  <c:v>84.779037292590758</c:v>
                </c:pt>
                <c:pt idx="96" formatCode="#,##0.0">
                  <c:v>82.930836208312797</c:v>
                </c:pt>
                <c:pt idx="97" formatCode="#,##0.0">
                  <c:v>82.446196812879919</c:v>
                </c:pt>
                <c:pt idx="98" formatCode="#,##0.0">
                  <c:v>79.218005585674391</c:v>
                </c:pt>
                <c:pt idx="99" formatCode="#,##0.0">
                  <c:v>79.3822901264991</c:v>
                </c:pt>
                <c:pt idx="100" formatCode="#,##0.0">
                  <c:v>77.706587810087072</c:v>
                </c:pt>
                <c:pt idx="101" formatCode="#,##0.0">
                  <c:v>77.082306554953178</c:v>
                </c:pt>
                <c:pt idx="102" formatCode="#,##0.0">
                  <c:v>78.544438968293093</c:v>
                </c:pt>
                <c:pt idx="103" formatCode="#,##0.0">
                  <c:v>78.413011335633314</c:v>
                </c:pt>
                <c:pt idx="104" formatCode="#,##0.0">
                  <c:v>76.827665516674884</c:v>
                </c:pt>
                <c:pt idx="105" formatCode="#,##0.0">
                  <c:v>74.700180712994907</c:v>
                </c:pt>
                <c:pt idx="106" formatCode="#,##0.0">
                  <c:v>73.928043371118775</c:v>
                </c:pt>
                <c:pt idx="107" formatCode="#,##0.0">
                  <c:v>72.96697880729424</c:v>
                </c:pt>
                <c:pt idx="108" formatCode="#,##0.0">
                  <c:v>68.235584031542629</c:v>
                </c:pt>
                <c:pt idx="109" formatCode="#,##0.0">
                  <c:v>74.108756366025958</c:v>
                </c:pt>
                <c:pt idx="110" formatCode="#,##0.0">
                  <c:v>71.05306390668639</c:v>
                </c:pt>
                <c:pt idx="111" formatCode="#,##0.0">
                  <c:v>72.991621488417948</c:v>
                </c:pt>
                <c:pt idx="112" formatCode="#,##0.0">
                  <c:v>72.433054049613943</c:v>
                </c:pt>
                <c:pt idx="113" formatCode="#,##0.0">
                  <c:v>72.720551996057168</c:v>
                </c:pt>
                <c:pt idx="114" formatCode="#,##0.0">
                  <c:v>73.911614917036317</c:v>
                </c:pt>
                <c:pt idx="115" formatCode="#,##0.0">
                  <c:v>74.363397404304251</c:v>
                </c:pt>
                <c:pt idx="116" formatCode="#,##0.0">
                  <c:v>72.161984557253163</c:v>
                </c:pt>
                <c:pt idx="117" formatCode="#,##0.0">
                  <c:v>71.718416297026451</c:v>
                </c:pt>
                <c:pt idx="118" formatCode="#,##0.0">
                  <c:v>71.619845572531631</c:v>
                </c:pt>
                <c:pt idx="119" formatCode="#,##0.0">
                  <c:v>70.190570067356674</c:v>
                </c:pt>
                <c:pt idx="120" formatCode="#,##0.0">
                  <c:v>73.06554953178906</c:v>
                </c:pt>
                <c:pt idx="121" formatCode="#,##0.0">
                  <c:v>71.291276490882211</c:v>
                </c:pt>
                <c:pt idx="122" formatCode="#,##0.0">
                  <c:v>70.494496467882371</c:v>
                </c:pt>
                <c:pt idx="123" formatCode="#,##0.0">
                  <c:v>70.757351733201915</c:v>
                </c:pt>
                <c:pt idx="124" formatCode="#,##0.0">
                  <c:v>71.997700016428453</c:v>
                </c:pt>
                <c:pt idx="125" formatCode="#,##0.0">
                  <c:v>76.868736651881065</c:v>
                </c:pt>
                <c:pt idx="126" formatCode="#,##0.0">
                  <c:v>72.37555446032529</c:v>
                </c:pt>
                <c:pt idx="127" formatCode="#,##0.0">
                  <c:v>70.584852965335969</c:v>
                </c:pt>
                <c:pt idx="128" formatCode="#,##0.0">
                  <c:v>69.985214391325783</c:v>
                </c:pt>
                <c:pt idx="129" formatCode="#,##0.0">
                  <c:v>70.708066370954498</c:v>
                </c:pt>
                <c:pt idx="130" formatCode="#,##0.0">
                  <c:v>70.519139149006065</c:v>
                </c:pt>
                <c:pt idx="131" formatCode="#,##0.0">
                  <c:v>70.658781008707081</c:v>
                </c:pt>
                <c:pt idx="132" formatCode="#,##0.0">
                  <c:v>72.597338590438639</c:v>
                </c:pt>
                <c:pt idx="133" formatCode="#,##0.0">
                  <c:v>73.936257598160012</c:v>
                </c:pt>
                <c:pt idx="134" formatCode="#,##0.0">
                  <c:v>74.248398225726959</c:v>
                </c:pt>
              </c:numCache>
            </c:numRef>
          </c:val>
          <c:smooth val="0"/>
        </c:ser>
        <c:ser>
          <c:idx val="21"/>
          <c:order val="20"/>
          <c:tx>
            <c:strRef>
              <c:f>Sheet1!$AD$2</c:f>
              <c:strCache>
                <c:ptCount val="1"/>
                <c:pt idx="0">
                  <c:v>US Dollar</c:v>
                </c:pt>
              </c:strCache>
            </c:strRef>
          </c:tx>
          <c:spPr>
            <a:ln w="22225">
              <a:solidFill>
                <a:srgbClr val="44546A"/>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Sheet1!$AD$7:$AD$621</c:f>
              <c:numCache>
                <c:formatCode>General</c:formatCode>
                <c:ptCount val="615"/>
                <c:pt idx="0" formatCode="#,##0.0">
                  <c:v>0</c:v>
                </c:pt>
                <c:pt idx="134" formatCode="#,##0.0">
                  <c:v>100</c:v>
                </c:pt>
                <c:pt idx="135" formatCode="#,##0.0">
                  <c:v>105.36563779179112</c:v>
                </c:pt>
                <c:pt idx="136" formatCode="#,##0.0">
                  <c:v>107.37913486005091</c:v>
                </c:pt>
                <c:pt idx="137" formatCode="#,##0.0">
                  <c:v>107.0472397389092</c:v>
                </c:pt>
                <c:pt idx="138" formatCode="#,##0.0">
                  <c:v>111.12954972895233</c:v>
                </c:pt>
                <c:pt idx="139" formatCode="#,##0.0">
                  <c:v>116.10797654607812</c:v>
                </c:pt>
                <c:pt idx="140" formatCode="#,##0.0">
                  <c:v>119.16141166058192</c:v>
                </c:pt>
                <c:pt idx="141" formatCode="#,##0.0">
                  <c:v>123.59774311317624</c:v>
                </c:pt>
                <c:pt idx="142" formatCode="#,##0.0">
                  <c:v>122.00464653169598</c:v>
                </c:pt>
                <c:pt idx="143" formatCode="#,##0.0">
                  <c:v>119.18353800199138</c:v>
                </c:pt>
                <c:pt idx="144" formatCode="#,##0.0">
                  <c:v>117.41343068923553</c:v>
                </c:pt>
                <c:pt idx="145" formatCode="#,##0.0">
                  <c:v>114.14979533134198</c:v>
                </c:pt>
                <c:pt idx="146" formatCode="#,##0.0">
                  <c:v>115.8203341077553</c:v>
                </c:pt>
                <c:pt idx="147" formatCode="#,##0.0">
                  <c:v>119.51543312313311</c:v>
                </c:pt>
                <c:pt idx="148" formatCode="#,##0.0">
                  <c:v>123.83006969797546</c:v>
                </c:pt>
                <c:pt idx="149" formatCode="#,##0.0">
                  <c:v>126.92775749529817</c:v>
                </c:pt>
                <c:pt idx="150" formatCode="#,##0.0">
                  <c:v>123.46498506471954</c:v>
                </c:pt>
                <c:pt idx="151" formatCode="#,##0.0">
                  <c:v>124.78150237858171</c:v>
                </c:pt>
                <c:pt idx="152" formatCode="#,##0.0">
                  <c:v>131.69598406903421</c:v>
                </c:pt>
                <c:pt idx="153" formatCode="#,##0.0">
                  <c:v>131.70704723973893</c:v>
                </c:pt>
                <c:pt idx="154" formatCode="#,##0.0">
                  <c:v>133.0788804071247</c:v>
                </c:pt>
                <c:pt idx="155" formatCode="#,##0.0">
                  <c:v>135.19194601172697</c:v>
                </c:pt>
                <c:pt idx="156" formatCode="#,##0.0">
                  <c:v>138.04624405354573</c:v>
                </c:pt>
                <c:pt idx="157" formatCode="#,##0.0">
                  <c:v>133.86436552716009</c:v>
                </c:pt>
                <c:pt idx="158" formatCode="#,##0.0">
                  <c:v>129.83737139064058</c:v>
                </c:pt>
                <c:pt idx="159" formatCode="#,##0.0">
                  <c:v>133.9971235756168</c:v>
                </c:pt>
                <c:pt idx="160" formatCode="#,##0.0">
                  <c:v>133.14525943135303</c:v>
                </c:pt>
                <c:pt idx="161" formatCode="#,##0.0">
                  <c:v>135.20300918243169</c:v>
                </c:pt>
                <c:pt idx="162" formatCode="#,##0.0">
                  <c:v>135.40214625511672</c:v>
                </c:pt>
                <c:pt idx="163" formatCode="#,##0.0">
                  <c:v>136.95099015377809</c:v>
                </c:pt>
                <c:pt idx="164" formatCode="#,##0.0">
                  <c:v>138.22325478482131</c:v>
                </c:pt>
                <c:pt idx="165" formatCode="#,##0.0">
                  <c:v>142.0953645314747</c:v>
                </c:pt>
                <c:pt idx="166" formatCode="#,##0.0">
                  <c:v>144.75052550060846</c:v>
                </c:pt>
                <c:pt idx="167" formatCode="#,##0.0">
                  <c:v>141.9957959951322</c:v>
                </c:pt>
                <c:pt idx="168" formatCode="#,##0.0">
                  <c:v>142.05111184865586</c:v>
                </c:pt>
                <c:pt idx="169" formatCode="#,##0.0">
                  <c:v>144.529262086514</c:v>
                </c:pt>
                <c:pt idx="170" formatCode="#,##0.0">
                  <c:v>145.80152671755727</c:v>
                </c:pt>
                <c:pt idx="171" formatCode="#,##0.0">
                  <c:v>149.91702621971456</c:v>
                </c:pt>
                <c:pt idx="172" formatCode="#,##0.0">
                  <c:v>141.88516428808498</c:v>
                </c:pt>
                <c:pt idx="173" formatCode="#,##0.0">
                  <c:v>141.85197477597077</c:v>
                </c:pt>
                <c:pt idx="174" formatCode="#,##0.0">
                  <c:v>146.7418962274588</c:v>
                </c:pt>
                <c:pt idx="175" formatCode="#,##0.0">
                  <c:v>147.90352915145482</c:v>
                </c:pt>
                <c:pt idx="176" formatCode="#,##0.0">
                  <c:v>150.74676402256887</c:v>
                </c:pt>
                <c:pt idx="177" formatCode="#,##0.0">
                  <c:v>156.31153888704503</c:v>
                </c:pt>
                <c:pt idx="178" formatCode="#,##0.0">
                  <c:v>155.24947449939157</c:v>
                </c:pt>
                <c:pt idx="179" formatCode="#,##0.0">
                  <c:v>163.23708374820228</c:v>
                </c:pt>
                <c:pt idx="180" formatCode="#,##0.0">
                  <c:v>161.95375594645424</c:v>
                </c:pt>
                <c:pt idx="181" formatCode="#,##0.0">
                  <c:v>165.07357008518645</c:v>
                </c:pt>
                <c:pt idx="182" formatCode="#,##0.0">
                  <c:v>167.57384666445404</c:v>
                </c:pt>
                <c:pt idx="183" formatCode="#,##0.0">
                  <c:v>168.95674300254453</c:v>
                </c:pt>
                <c:pt idx="184" formatCode="#,##0.0">
                  <c:v>177.46432127447727</c:v>
                </c:pt>
                <c:pt idx="185" formatCode="#,##0.0">
                  <c:v>165.04038057307227</c:v>
                </c:pt>
                <c:pt idx="186" formatCode="#,##0.0">
                  <c:v>165.61566544971791</c:v>
                </c:pt>
                <c:pt idx="187" formatCode="#,##0.0">
                  <c:v>163.58004204004871</c:v>
                </c:pt>
                <c:pt idx="188" formatCode="#,##0.0">
                  <c:v>161.65505033742673</c:v>
                </c:pt>
                <c:pt idx="189" formatCode="#,##0.0">
                  <c:v>151.85308109304125</c:v>
                </c:pt>
                <c:pt idx="190" formatCode="#,##0.0">
                  <c:v>152.89301913928531</c:v>
                </c:pt>
                <c:pt idx="191" formatCode="#,##0.0">
                  <c:v>146.16661135081316</c:v>
                </c:pt>
                <c:pt idx="192" formatCode="#,##0.0">
                  <c:v>143.14636574842351</c:v>
                </c:pt>
                <c:pt idx="193" formatCode="#,##0.0">
                  <c:v>138.27857063834497</c:v>
                </c:pt>
                <c:pt idx="194" formatCode="#,##0.0">
                  <c:v>136.58590552052218</c:v>
                </c:pt>
                <c:pt idx="195" formatCode="#,##0.0">
                  <c:v>134.43965040380576</c:v>
                </c:pt>
                <c:pt idx="196" formatCode="#,##0.0">
                  <c:v>127.3149684699635</c:v>
                </c:pt>
                <c:pt idx="197" formatCode="#,##0.0">
                  <c:v>130.45690895010512</c:v>
                </c:pt>
                <c:pt idx="198" formatCode="#,##0.0">
                  <c:v>124.06239628277464</c:v>
                </c:pt>
                <c:pt idx="199" formatCode="#,##0.0">
                  <c:v>130.14714017037284</c:v>
                </c:pt>
                <c:pt idx="200" formatCode="#,##0.0">
                  <c:v>123.14415311428255</c:v>
                </c:pt>
                <c:pt idx="201" formatCode="#,##0.0">
                  <c:v>119.51543312313311</c:v>
                </c:pt>
                <c:pt idx="202" formatCode="#,##0.0">
                  <c:v>117.70107312755837</c:v>
                </c:pt>
                <c:pt idx="203" formatCode="#,##0.0">
                  <c:v>118.11041044363316</c:v>
                </c:pt>
                <c:pt idx="204" formatCode="#,##0.0">
                  <c:v>120.80982409558581</c:v>
                </c:pt>
                <c:pt idx="205" formatCode="#,##0.0">
                  <c:v>117.1700409337316</c:v>
                </c:pt>
                <c:pt idx="206" formatCode="#,##0.0">
                  <c:v>114.60338533023567</c:v>
                </c:pt>
                <c:pt idx="207" formatCode="#,##0.0">
                  <c:v>110.46575948666887</c:v>
                </c:pt>
                <c:pt idx="208" formatCode="#,##0.0">
                  <c:v>109.76877973227126</c:v>
                </c:pt>
                <c:pt idx="209" formatCode="#,##0.0">
                  <c:v>107.86591437105876</c:v>
                </c:pt>
                <c:pt idx="210" formatCode="#,##0.0">
                  <c:v>106.30600730169266</c:v>
                </c:pt>
                <c:pt idx="211" formatCode="#,##0.0">
                  <c:v>108.03186193162961</c:v>
                </c:pt>
                <c:pt idx="212" formatCode="#,##0.0">
                  <c:v>108.69565217391303</c:v>
                </c:pt>
                <c:pt idx="213" formatCode="#,##0.0">
                  <c:v>110.39938046244056</c:v>
                </c:pt>
                <c:pt idx="214" formatCode="#,##0.0">
                  <c:v>107.76634583471622</c:v>
                </c:pt>
                <c:pt idx="215" formatCode="#,##0.0">
                  <c:v>109.06073680716892</c:v>
                </c:pt>
                <c:pt idx="216" formatCode="#,##0.0">
                  <c:v>103.66190950326366</c:v>
                </c:pt>
                <c:pt idx="217" formatCode="#,##0.0">
                  <c:v>98.816240734594544</c:v>
                </c:pt>
                <c:pt idx="218" formatCode="#,##0.0">
                  <c:v>94.479477818342744</c:v>
                </c:pt>
                <c:pt idx="219" formatCode="#,##0.0">
                  <c:v>99.933620975771646</c:v>
                </c:pt>
                <c:pt idx="220" formatCode="#,##0.0">
                  <c:v>100.11063170704723</c:v>
                </c:pt>
                <c:pt idx="221" formatCode="#,##0.0">
                  <c:v>97.765239517645753</c:v>
                </c:pt>
                <c:pt idx="222" formatCode="#,##0.0">
                  <c:v>98.61710366190951</c:v>
                </c:pt>
                <c:pt idx="223" formatCode="#,##0.0">
                  <c:v>100.79654829074012</c:v>
                </c:pt>
                <c:pt idx="224" formatCode="#,##0.0">
                  <c:v>105.54264852306672</c:v>
                </c:pt>
                <c:pt idx="225" formatCode="#,##0.0">
                  <c:v>107.91016705387766</c:v>
                </c:pt>
                <c:pt idx="226" formatCode="#,##0.0">
                  <c:v>108.9058524173028</c:v>
                </c:pt>
                <c:pt idx="227" formatCode="#,##0.0">
                  <c:v>108.08717778515324</c:v>
                </c:pt>
                <c:pt idx="228" formatCode="#,##0.0">
                  <c:v>103.62871999114947</c:v>
                </c:pt>
                <c:pt idx="229" formatCode="#,##0.0">
                  <c:v>100.12169487775198</c:v>
                </c:pt>
                <c:pt idx="230" formatCode="#,##0.0">
                  <c:v>102.36751853081091</c:v>
                </c:pt>
                <c:pt idx="231" formatCode="#,##0.0">
                  <c:v>107.03617656820445</c:v>
                </c:pt>
                <c:pt idx="232" formatCode="#,##0.0">
                  <c:v>105.00055315853523</c:v>
                </c:pt>
                <c:pt idx="233" formatCode="#,##0.0">
                  <c:v>108.66246266179887</c:v>
                </c:pt>
                <c:pt idx="234" formatCode="#,##0.0">
                  <c:v>108.10930412656268</c:v>
                </c:pt>
                <c:pt idx="235" formatCode="#,##0.0">
                  <c:v>113.85108972231444</c:v>
                </c:pt>
                <c:pt idx="236" formatCode="#,##0.0">
                  <c:v>112.99922557805068</c:v>
                </c:pt>
                <c:pt idx="237" formatCode="#,##0.0">
                  <c:v>107.86591437105876</c:v>
                </c:pt>
                <c:pt idx="238" formatCode="#,##0.0">
                  <c:v>113.05454143157429</c:v>
                </c:pt>
                <c:pt idx="239" formatCode="#,##0.0">
                  <c:v>108.87266290518862</c:v>
                </c:pt>
                <c:pt idx="240" formatCode="#,##0.0">
                  <c:v>108.56289412545634</c:v>
                </c:pt>
                <c:pt idx="241" formatCode="#,##0.0">
                  <c:v>106.56046022790132</c:v>
                </c:pt>
                <c:pt idx="242" formatCode="#,##0.0">
                  <c:v>103.06449828520854</c:v>
                </c:pt>
                <c:pt idx="243" formatCode="#,##0.0">
                  <c:v>102.38964487222037</c:v>
                </c:pt>
                <c:pt idx="244" formatCode="#,##0.0">
                  <c:v>103.31895121141721</c:v>
                </c:pt>
                <c:pt idx="245" formatCode="#,##0.0">
                  <c:v>103.7393516981967</c:v>
                </c:pt>
                <c:pt idx="246" formatCode="#,##0.0">
                  <c:v>102.97599291957073</c:v>
                </c:pt>
                <c:pt idx="247" formatCode="#,##0.0">
                  <c:v>102.81004535899989</c:v>
                </c:pt>
                <c:pt idx="248" formatCode="#,##0.0">
                  <c:v>100.84080097355903</c:v>
                </c:pt>
                <c:pt idx="249" formatCode="#,##0.0">
                  <c:v>96.470848545193064</c:v>
                </c:pt>
                <c:pt idx="250" formatCode="#,##0.0">
                  <c:v>95.784931961500163</c:v>
                </c:pt>
                <c:pt idx="251" formatCode="#,##0.0">
                  <c:v>95.043699524283667</c:v>
                </c:pt>
                <c:pt idx="252" formatCode="#,##0.0">
                  <c:v>92.12302245823652</c:v>
                </c:pt>
                <c:pt idx="253" formatCode="#,##0.0">
                  <c:v>91.757937824980644</c:v>
                </c:pt>
                <c:pt idx="254" formatCode="#,##0.0">
                  <c:v>91.957074897665663</c:v>
                </c:pt>
                <c:pt idx="255" formatCode="#,##0.0">
                  <c:v>90.717999778736583</c:v>
                </c:pt>
                <c:pt idx="256" formatCode="#,##0.0">
                  <c:v>93.00807611461444</c:v>
                </c:pt>
                <c:pt idx="257" formatCode="#,##0.0">
                  <c:v>101.79223365416527</c:v>
                </c:pt>
                <c:pt idx="258" formatCode="#,##0.0">
                  <c:v>101.27226463104329</c:v>
                </c:pt>
                <c:pt idx="259" formatCode="#,##0.0">
                  <c:v>103.05343511450384</c:v>
                </c:pt>
                <c:pt idx="260" formatCode="#,##0.0">
                  <c:v>106.23962827746433</c:v>
                </c:pt>
                <c:pt idx="261" formatCode="#,##0.0">
                  <c:v>103.42958291846442</c:v>
                </c:pt>
                <c:pt idx="262" formatCode="#,##0.0">
                  <c:v>103.42958291846442</c:v>
                </c:pt>
                <c:pt idx="263" formatCode="#,##0.0">
                  <c:v>99.457904635468552</c:v>
                </c:pt>
                <c:pt idx="264" formatCode="#,##0.0">
                  <c:v>99.502157318287431</c:v>
                </c:pt>
                <c:pt idx="265" formatCode="#,##0.0">
                  <c:v>97.56610244496072</c:v>
                </c:pt>
                <c:pt idx="266" formatCode="#,##0.0">
                  <c:v>92.410664896559354</c:v>
                </c:pt>
                <c:pt idx="267" formatCode="#,##0.0">
                  <c:v>96.791680495630047</c:v>
                </c:pt>
                <c:pt idx="268" formatCode="#,##0.0">
                  <c:v>98.451156101338654</c:v>
                </c:pt>
                <c:pt idx="269" formatCode="#,##0.0">
                  <c:v>99.18132536785042</c:v>
                </c:pt>
                <c:pt idx="270" formatCode="#,##0.0">
                  <c:v>99.148135855736257</c:v>
                </c:pt>
                <c:pt idx="271" formatCode="#,##0.0">
                  <c:v>96.492974886602511</c:v>
                </c:pt>
                <c:pt idx="272" formatCode="#,##0.0">
                  <c:v>92.620865139949117</c:v>
                </c:pt>
                <c:pt idx="273" formatCode="#,##0.0">
                  <c:v>90.618431242394053</c:v>
                </c:pt>
                <c:pt idx="274" formatCode="#,##0.0">
                  <c:v>87.266290518862704</c:v>
                </c:pt>
                <c:pt idx="275" formatCode="#,##0.0">
                  <c:v>89.72231441531143</c:v>
                </c:pt>
                <c:pt idx="276" formatCode="#,##0.0">
                  <c:v>96.946564885496173</c:v>
                </c:pt>
                <c:pt idx="277" formatCode="#,##0.0">
                  <c:v>100.48677951100787</c:v>
                </c:pt>
                <c:pt idx="278" formatCode="#,##0.0">
                  <c:v>102.17944462883062</c:v>
                </c:pt>
                <c:pt idx="279" formatCode="#,##0.0">
                  <c:v>102.29007633587787</c:v>
                </c:pt>
                <c:pt idx="280" formatCode="#,##0.0">
                  <c:v>104.00486779511007</c:v>
                </c:pt>
                <c:pt idx="281" formatCode="#,##0.0">
                  <c:v>101.63734926429915</c:v>
                </c:pt>
                <c:pt idx="282" formatCode="#,##0.0">
                  <c:v>99.015377807279563</c:v>
                </c:pt>
                <c:pt idx="283" formatCode="#,##0.0">
                  <c:v>98.550724637681157</c:v>
                </c:pt>
                <c:pt idx="284" formatCode="#,##0.0">
                  <c:v>103.56234096692111</c:v>
                </c:pt>
                <c:pt idx="285" formatCode="#,##0.0">
                  <c:v>105.50945901095254</c:v>
                </c:pt>
                <c:pt idx="286" formatCode="#,##0.0">
                  <c:v>103.93848877088175</c:v>
                </c:pt>
                <c:pt idx="287" formatCode="#,##0.0">
                  <c:v>102.68835048124794</c:v>
                </c:pt>
                <c:pt idx="288" formatCode="#,##0.0">
                  <c:v>105.18862706051554</c:v>
                </c:pt>
                <c:pt idx="289" formatCode="#,##0.0">
                  <c:v>106.43876535014935</c:v>
                </c:pt>
                <c:pt idx="290" formatCode="#,##0.0">
                  <c:v>107.13574510454697</c:v>
                </c:pt>
                <c:pt idx="291" formatCode="#,##0.0">
                  <c:v>105.75284876645648</c:v>
                </c:pt>
                <c:pt idx="292" formatCode="#,##0.0">
                  <c:v>104.60227901316517</c:v>
                </c:pt>
                <c:pt idx="293" formatCode="#,##0.0">
                  <c:v>102.95386657816132</c:v>
                </c:pt>
                <c:pt idx="294" formatCode="#,##0.0">
                  <c:v>101.91392853191725</c:v>
                </c:pt>
                <c:pt idx="295" formatCode="#,##0.0">
                  <c:v>102.3564553601062</c:v>
                </c:pt>
                <c:pt idx="296" formatCode="#,##0.0">
                  <c:v>99.148135855736257</c:v>
                </c:pt>
                <c:pt idx="297" formatCode="#,##0.0">
                  <c:v>99.42471512335436</c:v>
                </c:pt>
                <c:pt idx="298" formatCode="#,##0.0">
                  <c:v>99.203451709259866</c:v>
                </c:pt>
                <c:pt idx="299" formatCode="#,##0.0">
                  <c:v>97.223144153114276</c:v>
                </c:pt>
                <c:pt idx="300" formatCode="#,##0.0">
                  <c:v>94.800309768779726</c:v>
                </c:pt>
                <c:pt idx="301" formatCode="#,##0.0">
                  <c:v>98.60604049120478</c:v>
                </c:pt>
                <c:pt idx="302" formatCode="#,##0.0">
                  <c:v>98.15245049231109</c:v>
                </c:pt>
                <c:pt idx="303" formatCode="#,##0.0">
                  <c:v>97.344839030866254</c:v>
                </c:pt>
                <c:pt idx="304" formatCode="#,##0.0">
                  <c:v>95.065825865693114</c:v>
                </c:pt>
                <c:pt idx="305" formatCode="#,##0.0">
                  <c:v>90.607368071689351</c:v>
                </c:pt>
                <c:pt idx="306" formatCode="#,##0.0">
                  <c:v>90.496736364642103</c:v>
                </c:pt>
                <c:pt idx="307" formatCode="#,##0.0">
                  <c:v>91.348600508905847</c:v>
                </c:pt>
                <c:pt idx="308" formatCode="#,##0.0">
                  <c:v>90.253346609138191</c:v>
                </c:pt>
                <c:pt idx="309" formatCode="#,##0.0">
                  <c:v>90.242283438433475</c:v>
                </c:pt>
                <c:pt idx="310" formatCode="#,##0.0">
                  <c:v>94.667551720323047</c:v>
                </c:pt>
                <c:pt idx="311" formatCode="#,##0.0">
                  <c:v>93.251465870118395</c:v>
                </c:pt>
                <c:pt idx="312" formatCode="#,##0.0">
                  <c:v>92.554486115720763</c:v>
                </c:pt>
                <c:pt idx="313" formatCode="#,##0.0">
                  <c:v>94.324593428476618</c:v>
                </c:pt>
                <c:pt idx="314" formatCode="#,##0.0">
                  <c:v>93.771434893240396</c:v>
                </c:pt>
                <c:pt idx="315" formatCode="#,##0.0">
                  <c:v>96.669985617878098</c:v>
                </c:pt>
                <c:pt idx="316" formatCode="#,##0.0">
                  <c:v>95.486226352472627</c:v>
                </c:pt>
                <c:pt idx="317" formatCode="#,##0.0">
                  <c:v>95.718552937271824</c:v>
                </c:pt>
                <c:pt idx="318" formatCode="#,##0.0">
                  <c:v>97.378028542980417</c:v>
                </c:pt>
                <c:pt idx="319" formatCode="#,##0.0">
                  <c:v>97.112512446067058</c:v>
                </c:pt>
                <c:pt idx="320" formatCode="#,##0.0">
                  <c:v>97.156765128885937</c:v>
                </c:pt>
                <c:pt idx="321" formatCode="#,##0.0">
                  <c:v>95.032636353578951</c:v>
                </c:pt>
                <c:pt idx="322" formatCode="#,##0.0">
                  <c:v>95.541542205996237</c:v>
                </c:pt>
                <c:pt idx="323" formatCode="#,##0.0">
                  <c:v>97.289523177342645</c:v>
                </c:pt>
                <c:pt idx="324" formatCode="#,##0.0">
                  <c:v>96.725301471401721</c:v>
                </c:pt>
                <c:pt idx="325" formatCode="#,##0.0">
                  <c:v>97.267396835933184</c:v>
                </c:pt>
                <c:pt idx="326" formatCode="#,##0.0">
                  <c:v>97.488660250027664</c:v>
                </c:pt>
                <c:pt idx="327" formatCode="#,##0.0">
                  <c:v>102.93174023675186</c:v>
                </c:pt>
                <c:pt idx="328" formatCode="#,##0.0">
                  <c:v>104.97842681712579</c:v>
                </c:pt>
                <c:pt idx="329" formatCode="#,##0.0">
                  <c:v>104.79035291514546</c:v>
                </c:pt>
                <c:pt idx="330" formatCode="#,##0.0">
                  <c:v>107.5118929085076</c:v>
                </c:pt>
                <c:pt idx="331" formatCode="#,##0.0">
                  <c:v>104.93417413430689</c:v>
                </c:pt>
                <c:pt idx="332" formatCode="#,##0.0">
                  <c:v>105.84135413209428</c:v>
                </c:pt>
                <c:pt idx="333" formatCode="#,##0.0">
                  <c:v>110.13386436552717</c:v>
                </c:pt>
                <c:pt idx="334" formatCode="#,##0.0">
                  <c:v>109.52538997676736</c:v>
                </c:pt>
                <c:pt idx="335" formatCode="#,##0.0">
                  <c:v>107.43445071357453</c:v>
                </c:pt>
                <c:pt idx="336" formatCode="#,##0.0">
                  <c:v>105.80816461998009</c:v>
                </c:pt>
                <c:pt idx="337" formatCode="#,##0.0">
                  <c:v>108.16461998008629</c:v>
                </c:pt>
                <c:pt idx="338" formatCode="#,##0.0">
                  <c:v>110.24449607257441</c:v>
                </c:pt>
                <c:pt idx="339" formatCode="#,##0.0">
                  <c:v>111.42825533797989</c:v>
                </c:pt>
                <c:pt idx="340" formatCode="#,##0.0">
                  <c:v>110.44363314525944</c:v>
                </c:pt>
                <c:pt idx="341" formatCode="#,##0.0">
                  <c:v>112.29118265294832</c:v>
                </c:pt>
                <c:pt idx="342" formatCode="#,##0.0">
                  <c:v>110.31087509680275</c:v>
                </c:pt>
                <c:pt idx="343" formatCode="#,##0.0">
                  <c:v>111.1627392410665</c:v>
                </c:pt>
                <c:pt idx="344" formatCode="#,##0.0">
                  <c:v>111.92609801969245</c:v>
                </c:pt>
                <c:pt idx="345" formatCode="#,##0.0">
                  <c:v>111.89290850757827</c:v>
                </c:pt>
                <c:pt idx="346" formatCode="#,##0.0">
                  <c:v>110.85297046133424</c:v>
                </c:pt>
                <c:pt idx="347" formatCode="#,##0.0">
                  <c:v>106.39451266733045</c:v>
                </c:pt>
                <c:pt idx="348" formatCode="#,##0.0">
                  <c:v>103.63978316185418</c:v>
                </c:pt>
                <c:pt idx="349" formatCode="#,##0.0">
                  <c:v>106.42770217944462</c:v>
                </c:pt>
                <c:pt idx="350" formatCode="#,##0.0">
                  <c:v>104.18187852638565</c:v>
                </c:pt>
                <c:pt idx="351" formatCode="#,##0.0">
                  <c:v>106.29494413098794</c:v>
                </c:pt>
                <c:pt idx="352" formatCode="#,##0.0">
                  <c:v>109.20455802633033</c:v>
                </c:pt>
                <c:pt idx="353" formatCode="#,##0.0">
                  <c:v>110.74233875428696</c:v>
                </c:pt>
                <c:pt idx="354" formatCode="#,##0.0">
                  <c:v>111.73802411771214</c:v>
                </c:pt>
                <c:pt idx="355" formatCode="#,##0.0">
                  <c:v>113.15410996791681</c:v>
                </c:pt>
                <c:pt idx="356" formatCode="#,##0.0">
                  <c:v>113.78471069808607</c:v>
                </c:pt>
                <c:pt idx="357" formatCode="#,##0.0">
                  <c:v>110.35512777962164</c:v>
                </c:pt>
                <c:pt idx="358" formatCode="#,##0.0">
                  <c:v>110.57639119371612</c:v>
                </c:pt>
                <c:pt idx="359" formatCode="#,##0.0">
                  <c:v>109.01648412435006</c:v>
                </c:pt>
                <c:pt idx="360" formatCode="#,##0.0">
                  <c:v>109.59176900099567</c:v>
                </c:pt>
                <c:pt idx="361" formatCode="#,##0.0">
                  <c:v>112.83327801747983</c:v>
                </c:pt>
                <c:pt idx="362" formatCode="#,##0.0">
                  <c:v>112.70051996902315</c:v>
                </c:pt>
                <c:pt idx="363" formatCode="#,##0.0">
                  <c:v>116.30711361876314</c:v>
                </c:pt>
                <c:pt idx="364" formatCode="#,##0.0">
                  <c:v>117.18110410443634</c:v>
                </c:pt>
                <c:pt idx="365" formatCode="#,##0.0">
                  <c:v>116.65007191060958</c:v>
                </c:pt>
                <c:pt idx="366" formatCode="#,##0.0">
                  <c:v>121.84976214182986</c:v>
                </c:pt>
                <c:pt idx="367" formatCode="#,##0.0">
                  <c:v>120.30091824316848</c:v>
                </c:pt>
                <c:pt idx="368" formatCode="#,##0.0">
                  <c:v>118.19891580927093</c:v>
                </c:pt>
                <c:pt idx="369" formatCode="#,##0.0">
                  <c:v>121.26341409447949</c:v>
                </c:pt>
                <c:pt idx="370" formatCode="#,##0.0">
                  <c:v>124.57130213519194</c:v>
                </c:pt>
                <c:pt idx="371" formatCode="#,##0.0">
                  <c:v>125.29040823099902</c:v>
                </c:pt>
                <c:pt idx="372" formatCode="#,##0.0">
                  <c:v>129.05188627060517</c:v>
                </c:pt>
                <c:pt idx="373" formatCode="#,##0.0">
                  <c:v>127.49197920123909</c:v>
                </c:pt>
                <c:pt idx="374" formatCode="#,##0.0">
                  <c:v>121.20809824095586</c:v>
                </c:pt>
              </c:numCache>
            </c:numRef>
          </c:val>
          <c:smooth val="0"/>
        </c:ser>
        <c:ser>
          <c:idx val="22"/>
          <c:order val="21"/>
          <c:tx>
            <c:strRef>
              <c:f>Sheet1!$AJ$2</c:f>
              <c:strCache>
                <c:ptCount val="1"/>
                <c:pt idx="0">
                  <c:v>US Dollar</c:v>
                </c:pt>
              </c:strCache>
            </c:strRef>
          </c:tx>
          <c:spPr>
            <a:ln w="22225">
              <a:solidFill>
                <a:srgbClr val="44546A"/>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Sheet1!$AJ$7:$AJ$621</c:f>
              <c:numCache>
                <c:formatCode>General</c:formatCode>
                <c:ptCount val="615"/>
                <c:pt idx="0" formatCode="#,##0.0">
                  <c:v>0</c:v>
                </c:pt>
                <c:pt idx="374" formatCode="#,##0.0">
                  <c:v>100</c:v>
                </c:pt>
                <c:pt idx="375" formatCode="#,##0.0">
                  <c:v>100.87623220153341</c:v>
                </c:pt>
                <c:pt idx="376" formatCode="#,##0.0">
                  <c:v>102.2362175976634</c:v>
                </c:pt>
                <c:pt idx="377" formatCode="#,##0.0">
                  <c:v>107.12851405622492</c:v>
                </c:pt>
                <c:pt idx="378" formatCode="#,##0.0">
                  <c:v>105.65899963490327</c:v>
                </c:pt>
                <c:pt idx="379" formatCode="#,##0.0">
                  <c:v>108.68017524644029</c:v>
                </c:pt>
                <c:pt idx="380" formatCode="#,##0.0">
                  <c:v>109.04527199707921</c:v>
                </c:pt>
                <c:pt idx="381" formatCode="#,##0.0">
                  <c:v>106.95509309967142</c:v>
                </c:pt>
                <c:pt idx="382" formatCode="#,##0.0">
                  <c:v>103.52318364366558</c:v>
                </c:pt>
                <c:pt idx="383" formatCode="#,##0.0">
                  <c:v>103.5140562248996</c:v>
                </c:pt>
                <c:pt idx="384" formatCode="#,##0.0">
                  <c:v>104.83753194596568</c:v>
                </c:pt>
                <c:pt idx="385" formatCode="#,##0.0">
                  <c:v>105.99671412924425</c:v>
                </c:pt>
                <c:pt idx="386" formatCode="#,##0.0">
                  <c:v>106.56261409273458</c:v>
                </c:pt>
                <c:pt idx="387" formatCode="#,##0.0">
                  <c:v>109.72070098576121</c:v>
                </c:pt>
                <c:pt idx="388" formatCode="#,##0.0">
                  <c:v>108.76232201533406</c:v>
                </c:pt>
                <c:pt idx="389" formatCode="#,##0.0">
                  <c:v>108.26944140197155</c:v>
                </c:pt>
                <c:pt idx="390" formatCode="#,##0.0">
                  <c:v>105.1387367652428</c:v>
                </c:pt>
                <c:pt idx="391" formatCode="#,##0.0">
                  <c:v>102.05366922234393</c:v>
                </c:pt>
                <c:pt idx="392" formatCode="#,##0.0">
                  <c:v>96.851040525739322</c:v>
                </c:pt>
                <c:pt idx="393" formatCode="#,##0.0">
                  <c:v>98.037604965315822</c:v>
                </c:pt>
                <c:pt idx="394" formatCode="#,##0.0">
                  <c:v>97.645125958378969</c:v>
                </c:pt>
                <c:pt idx="395" formatCode="#,##0.0">
                  <c:v>97.544724351953278</c:v>
                </c:pt>
                <c:pt idx="396" formatCode="#,##0.0">
                  <c:v>97.334793720335881</c:v>
                </c:pt>
                <c:pt idx="397" formatCode="#,##0.0">
                  <c:v>97.097480832420587</c:v>
                </c:pt>
                <c:pt idx="398" formatCode="#,##0.0">
                  <c:v>92.962760131434834</c:v>
                </c:pt>
                <c:pt idx="399" formatCode="#,##0.0">
                  <c:v>91.192040890836068</c:v>
                </c:pt>
                <c:pt idx="400" formatCode="#,##0.0">
                  <c:v>91.009492515516612</c:v>
                </c:pt>
                <c:pt idx="401" formatCode="#,##0.0">
                  <c:v>90.251916757940847</c:v>
                </c:pt>
                <c:pt idx="402" formatCode="#,##0.0">
                  <c:v>88.70938298649142</c:v>
                </c:pt>
                <c:pt idx="403" formatCode="#,##0.0">
                  <c:v>85.149689667761947</c:v>
                </c:pt>
                <c:pt idx="404" formatCode="#,##0.0">
                  <c:v>86.464037970062051</c:v>
                </c:pt>
                <c:pt idx="405" formatCode="#,##0.0">
                  <c:v>88.435560423512229</c:v>
                </c:pt>
                <c:pt idx="406" formatCode="#,##0.0">
                  <c:v>89.53997809419495</c:v>
                </c:pt>
                <c:pt idx="407" formatCode="#,##0.0">
                  <c:v>84.748083242059138</c:v>
                </c:pt>
                <c:pt idx="408" formatCode="#,##0.0">
                  <c:v>84.638554216867462</c:v>
                </c:pt>
                <c:pt idx="409" formatCode="#,##0.0">
                  <c:v>82.356699525374225</c:v>
                </c:pt>
                <c:pt idx="410" formatCode="#,##0.0">
                  <c:v>79.335523913837164</c:v>
                </c:pt>
                <c:pt idx="411" formatCode="#,##0.0">
                  <c:v>79.591091639284414</c:v>
                </c:pt>
                <c:pt idx="412" formatCode="#,##0.0">
                  <c:v>79.691493245710106</c:v>
                </c:pt>
                <c:pt idx="413" formatCode="#,##0.0">
                  <c:v>79.965315808689297</c:v>
                </c:pt>
                <c:pt idx="414" formatCode="#,##0.0">
                  <c:v>82.584884994523549</c:v>
                </c:pt>
                <c:pt idx="415" formatCode="#,##0.0">
                  <c:v>81.142752829499827</c:v>
                </c:pt>
                <c:pt idx="416" formatCode="#,##0.0">
                  <c:v>81.051478641840092</c:v>
                </c:pt>
                <c:pt idx="417" formatCode="#,##0.0">
                  <c:v>82.110259218692946</c:v>
                </c:pt>
                <c:pt idx="418" formatCode="#,##0.0">
                  <c:v>81.17926250456371</c:v>
                </c:pt>
                <c:pt idx="419" formatCode="#,##0.0">
                  <c:v>79.746257758305958</c:v>
                </c:pt>
                <c:pt idx="420" formatCode="#,##0.0">
                  <c:v>77.50091274187659</c:v>
                </c:pt>
                <c:pt idx="421" formatCode="#,##0.0">
                  <c:v>74.680540343190941</c:v>
                </c:pt>
                <c:pt idx="422" formatCode="#,##0.0">
                  <c:v>73.795180722891573</c:v>
                </c:pt>
                <c:pt idx="423" formatCode="#,##0.0">
                  <c:v>76.277838627236221</c:v>
                </c:pt>
                <c:pt idx="424" formatCode="#,##0.0">
                  <c:v>75.310332238043088</c:v>
                </c:pt>
                <c:pt idx="425" formatCode="#,##0.0">
                  <c:v>76.725082146768898</c:v>
                </c:pt>
                <c:pt idx="426" formatCode="#,##0.0">
                  <c:v>77.062796641109898</c:v>
                </c:pt>
                <c:pt idx="427" formatCode="#,##0.0">
                  <c:v>80.1022270901789</c:v>
                </c:pt>
                <c:pt idx="428" formatCode="#,##0.0">
                  <c:v>81.316173786053298</c:v>
                </c:pt>
                <c:pt idx="429" formatCode="#,##0.0">
                  <c:v>81.553486673968607</c:v>
                </c:pt>
                <c:pt idx="430" formatCode="#,##0.0">
                  <c:v>79.937933552391399</c:v>
                </c:pt>
                <c:pt idx="431" formatCode="#,##0.0">
                  <c:v>81.708652792990151</c:v>
                </c:pt>
                <c:pt idx="432" formatCode="#,##0.0">
                  <c:v>82.210660825118651</c:v>
                </c:pt>
                <c:pt idx="433" formatCode="#,##0.0">
                  <c:v>83.579773640014594</c:v>
                </c:pt>
                <c:pt idx="434" formatCode="#,##0.0">
                  <c:v>83.214676889375681</c:v>
                </c:pt>
                <c:pt idx="435" formatCode="#,##0.0">
                  <c:v>81.197517342095665</c:v>
                </c:pt>
                <c:pt idx="436" formatCode="#,##0.0">
                  <c:v>82.247170500182548</c:v>
                </c:pt>
                <c:pt idx="437" formatCode="#,##0.0">
                  <c:v>81.900328587075578</c:v>
                </c:pt>
                <c:pt idx="438" formatCode="#,##0.0">
                  <c:v>78.596202993793369</c:v>
                </c:pt>
                <c:pt idx="439" formatCode="#,##0.0">
                  <c:v>77.327491785323105</c:v>
                </c:pt>
                <c:pt idx="440" formatCode="#,##0.0">
                  <c:v>77.729098211025928</c:v>
                </c:pt>
                <c:pt idx="441" formatCode="#,##0.0">
                  <c:v>77.856882073749546</c:v>
                </c:pt>
                <c:pt idx="442" formatCode="#,##0.0">
                  <c:v>77.628696604600222</c:v>
                </c:pt>
                <c:pt idx="443" formatCode="#,##0.0">
                  <c:v>78.523183643665575</c:v>
                </c:pt>
                <c:pt idx="444" formatCode="#,##0.0">
                  <c:v>77.875136911281473</c:v>
                </c:pt>
                <c:pt idx="445" formatCode="#,##0.0">
                  <c:v>75.711938663745897</c:v>
                </c:pt>
                <c:pt idx="446" formatCode="#,##0.0">
                  <c:v>76.350857977364015</c:v>
                </c:pt>
                <c:pt idx="447" formatCode="#,##0.0">
                  <c:v>77.217962760131414</c:v>
                </c:pt>
                <c:pt idx="448" formatCode="#,##0.0">
                  <c:v>76.277838627236221</c:v>
                </c:pt>
                <c:pt idx="449" formatCode="#,##0.0">
                  <c:v>75.69368382621397</c:v>
                </c:pt>
                <c:pt idx="450" formatCode="#,##0.0">
                  <c:v>74.340087623220157</c:v>
                </c:pt>
                <c:pt idx="451" formatCode="#,##0.0">
                  <c:v>75.119569185834251</c:v>
                </c:pt>
                <c:pt idx="452" formatCode="#,##0.0">
                  <c:v>74.771814530850676</c:v>
                </c:pt>
                <c:pt idx="453" formatCode="#,##0.0">
                  <c:v>73.722161372763779</c:v>
                </c:pt>
                <c:pt idx="454" formatCode="#,##0.0">
                  <c:v>73.741328952172324</c:v>
                </c:pt>
                <c:pt idx="455" formatCode="#,##0.0">
                  <c:v>70.937385907265423</c:v>
                </c:pt>
                <c:pt idx="456" formatCode="#,##0.0">
                  <c:v>69.805585980284775</c:v>
                </c:pt>
                <c:pt idx="457" formatCode="#,##0.0">
                  <c:v>69.502555677254477</c:v>
                </c:pt>
                <c:pt idx="458" formatCode="#,##0.0">
                  <c:v>70.002738225629784</c:v>
                </c:pt>
                <c:pt idx="459" formatCode="#,##0.0">
                  <c:v>68.618108798831685</c:v>
                </c:pt>
                <c:pt idx="460" formatCode="#,##0.0">
                  <c:v>67.281854691493251</c:v>
                </c:pt>
                <c:pt idx="461" formatCode="#,##0.0">
                  <c:v>65.536692223439204</c:v>
                </c:pt>
                <c:pt idx="462" formatCode="#,##0.0">
                  <c:v>66.182000730193508</c:v>
                </c:pt>
                <c:pt idx="463" formatCode="#,##0.0">
                  <c:v>66.519715224534508</c:v>
                </c:pt>
                <c:pt idx="464" formatCode="#,##0.0">
                  <c:v>66.140014603870014</c:v>
                </c:pt>
                <c:pt idx="465" formatCode="#,##0.0">
                  <c:v>66.837349397590359</c:v>
                </c:pt>
                <c:pt idx="466" formatCode="#,##0.0">
                  <c:v>70.628879152975529</c:v>
                </c:pt>
                <c:pt idx="467" formatCode="#,##0.0">
                  <c:v>72.515516611902157</c:v>
                </c:pt>
                <c:pt idx="468" formatCode="#,##0.0">
                  <c:v>78.160825118656433</c:v>
                </c:pt>
                <c:pt idx="469" formatCode="#,##0.0">
                  <c:v>78.967688937568454</c:v>
                </c:pt>
                <c:pt idx="470" formatCode="#,##0.0">
                  <c:v>74.213216502373143</c:v>
                </c:pt>
                <c:pt idx="471" formatCode="#,##0.0">
                  <c:v>78.494888645491059</c:v>
                </c:pt>
                <c:pt idx="472" formatCode="#,##0.0">
                  <c:v>80.32858707557503</c:v>
                </c:pt>
                <c:pt idx="473" formatCode="#,##0.0">
                  <c:v>77.975538517707193</c:v>
                </c:pt>
                <c:pt idx="474" formatCode="#,##0.0">
                  <c:v>77.230741146403801</c:v>
                </c:pt>
                <c:pt idx="475" formatCode="#,##0.0">
                  <c:v>72.424242424242422</c:v>
                </c:pt>
                <c:pt idx="476" formatCode="#,##0.0">
                  <c:v>73.140744797371298</c:v>
                </c:pt>
                <c:pt idx="477" formatCode="#,##0.0">
                  <c:v>71.510587805768523</c:v>
                </c:pt>
                <c:pt idx="478" formatCode="#,##0.0">
                  <c:v>71.350857977363987</c:v>
                </c:pt>
                <c:pt idx="479" formatCode="#,##0.0">
                  <c:v>69.964403066812707</c:v>
                </c:pt>
                <c:pt idx="480" formatCode="#,##0.0">
                  <c:v>69.642205184373864</c:v>
                </c:pt>
                <c:pt idx="481" formatCode="#,##0.0">
                  <c:v>68.345198977729098</c:v>
                </c:pt>
                <c:pt idx="482" formatCode="#,##0.0">
                  <c:v>71.066082511865645</c:v>
                </c:pt>
                <c:pt idx="483" formatCode="#,##0.0">
                  <c:v>72.52829499817453</c:v>
                </c:pt>
                <c:pt idx="484" formatCode="#,##0.0">
                  <c:v>73.349762687112076</c:v>
                </c:pt>
                <c:pt idx="485" formatCode="#,##0.0">
                  <c:v>73.998722161372754</c:v>
                </c:pt>
                <c:pt idx="486" formatCode="#,##0.0">
                  <c:v>74.72252646951442</c:v>
                </c:pt>
                <c:pt idx="487" formatCode="#,##0.0">
                  <c:v>79.032493610806853</c:v>
                </c:pt>
                <c:pt idx="488" formatCode="#,##0.0">
                  <c:v>78.513143483023001</c:v>
                </c:pt>
                <c:pt idx="489" formatCode="#,##0.0">
                  <c:v>74.424059875867101</c:v>
                </c:pt>
                <c:pt idx="490" formatCode="#,##0.0">
                  <c:v>75.941949616648401</c:v>
                </c:pt>
                <c:pt idx="491" formatCode="#,##0.0">
                  <c:v>71.851040525739322</c:v>
                </c:pt>
                <c:pt idx="492" formatCode="#,##0.0">
                  <c:v>70.523913837166845</c:v>
                </c:pt>
                <c:pt idx="493" formatCode="#,##0.0">
                  <c:v>74.110076670317625</c:v>
                </c:pt>
                <c:pt idx="494" formatCode="#,##0.0">
                  <c:v>72.132165023731289</c:v>
                </c:pt>
                <c:pt idx="495" formatCode="#,##0.0">
                  <c:v>70.95198977729099</c:v>
                </c:pt>
                <c:pt idx="496" formatCode="#,##0.0">
                  <c:v>70.179810149689658</c:v>
                </c:pt>
                <c:pt idx="497" formatCode="#,##0.0">
                  <c:v>69.237860533041257</c:v>
                </c:pt>
                <c:pt idx="498" formatCode="#,##0.0">
                  <c:v>66.569003285870764</c:v>
                </c:pt>
                <c:pt idx="499" formatCode="#,##0.0">
                  <c:v>68.125228185469169</c:v>
                </c:pt>
                <c:pt idx="500" formatCode="#,##0.0">
                  <c:v>67.819459656809045</c:v>
                </c:pt>
                <c:pt idx="501" formatCode="#,##0.0">
                  <c:v>67.448886454910564</c:v>
                </c:pt>
                <c:pt idx="502" formatCode="#,##0.0">
                  <c:v>67.649689667761962</c:v>
                </c:pt>
                <c:pt idx="503" formatCode="#,##0.0">
                  <c:v>71.698612632347562</c:v>
                </c:pt>
                <c:pt idx="504" formatCode="#,##0.0">
                  <c:v>69.519897772909829</c:v>
                </c:pt>
                <c:pt idx="505" formatCode="#,##0.0">
                  <c:v>71.544359255202622</c:v>
                </c:pt>
                <c:pt idx="506" formatCode="#,##0.0">
                  <c:v>73.181818181818187</c:v>
                </c:pt>
              </c:numCache>
            </c:numRef>
          </c:val>
          <c:smooth val="0"/>
        </c:ser>
        <c:ser>
          <c:idx val="23"/>
          <c:order val="22"/>
          <c:tx>
            <c:strRef>
              <c:f>Sheet1!$AP$2</c:f>
              <c:strCache>
                <c:ptCount val="1"/>
                <c:pt idx="0">
                  <c:v>US Dollar</c:v>
                </c:pt>
              </c:strCache>
            </c:strRef>
          </c:tx>
          <c:spPr>
            <a:ln w="22225">
              <a:solidFill>
                <a:srgbClr val="44546A">
                  <a:lumMod val="60000"/>
                  <a:lumOff val="40000"/>
                </a:srgbClr>
              </a:solidFill>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Sheet1!$AP$7:$AP$621</c:f>
              <c:numCache>
                <c:formatCode>General</c:formatCode>
                <c:ptCount val="615"/>
                <c:pt idx="506" formatCode="0.0">
                  <c:v>100</c:v>
                </c:pt>
                <c:pt idx="507" formatCode="0.0">
                  <c:v>98.889969817156825</c:v>
                </c:pt>
                <c:pt idx="508" formatCode="0.0">
                  <c:v>98.202748883733705</c:v>
                </c:pt>
                <c:pt idx="509" formatCode="0.0">
                  <c:v>98.535757938586656</c:v>
                </c:pt>
                <c:pt idx="510" formatCode="0.0">
                  <c:v>98.251390655790857</c:v>
                </c:pt>
                <c:pt idx="511" formatCode="0.0">
                  <c:v>103.57329940881542</c:v>
                </c:pt>
                <c:pt idx="512" formatCode="0.0">
                  <c:v>101.80722891566265</c:v>
                </c:pt>
                <c:pt idx="513" formatCode="0.0">
                  <c:v>103.06443163960188</c:v>
                </c:pt>
                <c:pt idx="514" formatCode="0.0">
                  <c:v>101.28464167227918</c:v>
                </c:pt>
                <c:pt idx="515" formatCode="0.0">
                  <c:v>99.696924343336079</c:v>
                </c:pt>
                <c:pt idx="516" formatCode="0.0">
                  <c:v>99.676968744543387</c:v>
                </c:pt>
                <c:pt idx="517" formatCode="0.0">
                  <c:v>99.968819376886415</c:v>
                </c:pt>
                <c:pt idx="518" formatCode="0.0">
                  <c:v>99.48988500586195</c:v>
                </c:pt>
                <c:pt idx="519" formatCode="0.0">
                  <c:v>98.788944598268827</c:v>
                </c:pt>
                <c:pt idx="520" formatCode="0.0">
                  <c:v>102.20883534136544</c:v>
                </c:pt>
                <c:pt idx="521" formatCode="0.0">
                  <c:v>103.489735338871</c:v>
                </c:pt>
                <c:pt idx="522" formatCode="0.0">
                  <c:v>101.95564868168323</c:v>
                </c:pt>
                <c:pt idx="523" formatCode="0.0">
                  <c:v>103.98737808376364</c:v>
                </c:pt>
                <c:pt idx="524" formatCode="0.0">
                  <c:v>103.68929132679787</c:v>
                </c:pt>
                <c:pt idx="525" formatCode="0.0">
                  <c:v>101.58896455386764</c:v>
                </c:pt>
                <c:pt idx="526" formatCode="0.0">
                  <c:v>102.38095238095238</c:v>
                </c:pt>
                <c:pt idx="527" formatCode="0.0">
                  <c:v>100.05363067175534</c:v>
                </c:pt>
                <c:pt idx="528" formatCode="0.0">
                  <c:v>100.02120282371723</c:v>
                </c:pt>
                <c:pt idx="529" formatCode="0.0">
                  <c:v>100.62610691212055</c:v>
                </c:pt>
                <c:pt idx="530" formatCode="0.0">
                  <c:v>99.821646835790361</c:v>
                </c:pt>
                <c:pt idx="531" formatCode="0.0">
                  <c:v>101.41310583950711</c:v>
                </c:pt>
                <c:pt idx="532" formatCode="0.0">
                  <c:v>99.392601461747603</c:v>
                </c:pt>
                <c:pt idx="533" formatCode="0.0">
                  <c:v>99.902716455885638</c:v>
                </c:pt>
                <c:pt idx="534" formatCode="0.0">
                  <c:v>99.121953653121807</c:v>
                </c:pt>
                <c:pt idx="535" formatCode="0.0">
                  <c:v>100.23821996058768</c:v>
                </c:pt>
              </c:numCache>
            </c:numRef>
          </c:val>
          <c:smooth val="0"/>
        </c:ser>
        <c:ser>
          <c:idx val="15"/>
          <c:order val="23"/>
          <c:tx>
            <c:strRef>
              <c:f>Sheet1!$AO$2</c:f>
              <c:strCache>
                <c:ptCount val="1"/>
                <c:pt idx="0">
                  <c:v>US CPI</c:v>
                </c:pt>
              </c:strCache>
            </c:strRef>
          </c:tx>
          <c:spPr>
            <a:ln w="19050">
              <a:solidFill>
                <a:srgbClr val="47534C"/>
              </a:solidFill>
              <a:prstDash val="dash"/>
            </a:ln>
          </c:spPr>
          <c:marker>
            <c:symbol val="none"/>
          </c:marker>
          <c:cat>
            <c:numRef>
              <c:f>Sheet1!$D$9:$D$621</c:f>
              <c:numCache>
                <c:formatCode>m/d/yyyy</c:formatCode>
                <c:ptCount val="613"/>
                <c:pt idx="0">
                  <c:v>25568</c:v>
                </c:pt>
                <c:pt idx="1">
                  <c:v>25598</c:v>
                </c:pt>
                <c:pt idx="2">
                  <c:v>25626</c:v>
                </c:pt>
                <c:pt idx="3">
                  <c:v>25658</c:v>
                </c:pt>
                <c:pt idx="4">
                  <c:v>25688</c:v>
                </c:pt>
                <c:pt idx="5">
                  <c:v>25717</c:v>
                </c:pt>
                <c:pt idx="6">
                  <c:v>25749</c:v>
                </c:pt>
                <c:pt idx="7">
                  <c:v>25780</c:v>
                </c:pt>
                <c:pt idx="8">
                  <c:v>25811</c:v>
                </c:pt>
                <c:pt idx="9">
                  <c:v>25841</c:v>
                </c:pt>
                <c:pt idx="10">
                  <c:v>25871</c:v>
                </c:pt>
                <c:pt idx="11">
                  <c:v>25902</c:v>
                </c:pt>
                <c:pt idx="12">
                  <c:v>25933</c:v>
                </c:pt>
                <c:pt idx="13">
                  <c:v>25962</c:v>
                </c:pt>
                <c:pt idx="14">
                  <c:v>25990</c:v>
                </c:pt>
                <c:pt idx="15">
                  <c:v>26023</c:v>
                </c:pt>
                <c:pt idx="16">
                  <c:v>26053</c:v>
                </c:pt>
                <c:pt idx="17">
                  <c:v>26084</c:v>
                </c:pt>
                <c:pt idx="18">
                  <c:v>26114</c:v>
                </c:pt>
                <c:pt idx="19">
                  <c:v>26144</c:v>
                </c:pt>
                <c:pt idx="20">
                  <c:v>26176</c:v>
                </c:pt>
                <c:pt idx="21">
                  <c:v>26206</c:v>
                </c:pt>
                <c:pt idx="22">
                  <c:v>26235</c:v>
                </c:pt>
                <c:pt idx="23">
                  <c:v>26267</c:v>
                </c:pt>
                <c:pt idx="24">
                  <c:v>26298</c:v>
                </c:pt>
                <c:pt idx="25">
                  <c:v>26329</c:v>
                </c:pt>
                <c:pt idx="26">
                  <c:v>26358</c:v>
                </c:pt>
                <c:pt idx="27">
                  <c:v>26389</c:v>
                </c:pt>
                <c:pt idx="28">
                  <c:v>26417</c:v>
                </c:pt>
                <c:pt idx="29">
                  <c:v>26450</c:v>
                </c:pt>
                <c:pt idx="30">
                  <c:v>26480</c:v>
                </c:pt>
                <c:pt idx="31">
                  <c:v>26511</c:v>
                </c:pt>
                <c:pt idx="32">
                  <c:v>26542</c:v>
                </c:pt>
                <c:pt idx="33">
                  <c:v>26571</c:v>
                </c:pt>
                <c:pt idx="34">
                  <c:v>26603</c:v>
                </c:pt>
                <c:pt idx="35">
                  <c:v>26633</c:v>
                </c:pt>
                <c:pt idx="36">
                  <c:v>26662</c:v>
                </c:pt>
                <c:pt idx="37">
                  <c:v>26695</c:v>
                </c:pt>
                <c:pt idx="38">
                  <c:v>26723</c:v>
                </c:pt>
                <c:pt idx="39">
                  <c:v>26753</c:v>
                </c:pt>
                <c:pt idx="40">
                  <c:v>26784</c:v>
                </c:pt>
                <c:pt idx="41">
                  <c:v>26815</c:v>
                </c:pt>
                <c:pt idx="42">
                  <c:v>26844</c:v>
                </c:pt>
                <c:pt idx="43">
                  <c:v>26876</c:v>
                </c:pt>
                <c:pt idx="44">
                  <c:v>26907</c:v>
                </c:pt>
                <c:pt idx="45">
                  <c:v>26935</c:v>
                </c:pt>
                <c:pt idx="46">
                  <c:v>26968</c:v>
                </c:pt>
                <c:pt idx="47">
                  <c:v>26998</c:v>
                </c:pt>
                <c:pt idx="48">
                  <c:v>27029</c:v>
                </c:pt>
                <c:pt idx="49">
                  <c:v>27060</c:v>
                </c:pt>
                <c:pt idx="50">
                  <c:v>27088</c:v>
                </c:pt>
                <c:pt idx="51">
                  <c:v>27117</c:v>
                </c:pt>
                <c:pt idx="52">
                  <c:v>27149</c:v>
                </c:pt>
                <c:pt idx="53">
                  <c:v>27180</c:v>
                </c:pt>
                <c:pt idx="54">
                  <c:v>27208</c:v>
                </c:pt>
                <c:pt idx="55">
                  <c:v>27241</c:v>
                </c:pt>
                <c:pt idx="56">
                  <c:v>27271</c:v>
                </c:pt>
                <c:pt idx="57">
                  <c:v>27302</c:v>
                </c:pt>
                <c:pt idx="58">
                  <c:v>27333</c:v>
                </c:pt>
                <c:pt idx="59">
                  <c:v>27362</c:v>
                </c:pt>
                <c:pt idx="60">
                  <c:v>27394</c:v>
                </c:pt>
                <c:pt idx="61">
                  <c:v>27425</c:v>
                </c:pt>
                <c:pt idx="62">
                  <c:v>27453</c:v>
                </c:pt>
                <c:pt idx="63">
                  <c:v>27484</c:v>
                </c:pt>
                <c:pt idx="64">
                  <c:v>27514</c:v>
                </c:pt>
                <c:pt idx="65">
                  <c:v>27544</c:v>
                </c:pt>
                <c:pt idx="66">
                  <c:v>27575</c:v>
                </c:pt>
                <c:pt idx="67">
                  <c:v>27606</c:v>
                </c:pt>
                <c:pt idx="68">
                  <c:v>27635</c:v>
                </c:pt>
                <c:pt idx="69">
                  <c:v>27667</c:v>
                </c:pt>
                <c:pt idx="70">
                  <c:v>27698</c:v>
                </c:pt>
                <c:pt idx="71">
                  <c:v>27726</c:v>
                </c:pt>
                <c:pt idx="72">
                  <c:v>27759</c:v>
                </c:pt>
                <c:pt idx="73">
                  <c:v>27789</c:v>
                </c:pt>
                <c:pt idx="74">
                  <c:v>27817</c:v>
                </c:pt>
                <c:pt idx="75">
                  <c:v>27850</c:v>
                </c:pt>
                <c:pt idx="76">
                  <c:v>27880</c:v>
                </c:pt>
                <c:pt idx="77">
                  <c:v>27911</c:v>
                </c:pt>
                <c:pt idx="78">
                  <c:v>27941</c:v>
                </c:pt>
                <c:pt idx="79">
                  <c:v>27971</c:v>
                </c:pt>
                <c:pt idx="80">
                  <c:v>28003</c:v>
                </c:pt>
                <c:pt idx="81">
                  <c:v>28033</c:v>
                </c:pt>
                <c:pt idx="82">
                  <c:v>28062</c:v>
                </c:pt>
                <c:pt idx="83">
                  <c:v>28094</c:v>
                </c:pt>
                <c:pt idx="84">
                  <c:v>28125</c:v>
                </c:pt>
                <c:pt idx="85">
                  <c:v>28156</c:v>
                </c:pt>
                <c:pt idx="86">
                  <c:v>28184</c:v>
                </c:pt>
                <c:pt idx="87">
                  <c:v>28215</c:v>
                </c:pt>
                <c:pt idx="88">
                  <c:v>28244</c:v>
                </c:pt>
                <c:pt idx="89">
                  <c:v>28276</c:v>
                </c:pt>
                <c:pt idx="90">
                  <c:v>28306</c:v>
                </c:pt>
                <c:pt idx="91">
                  <c:v>28335</c:v>
                </c:pt>
                <c:pt idx="92">
                  <c:v>28368</c:v>
                </c:pt>
                <c:pt idx="93">
                  <c:v>28398</c:v>
                </c:pt>
                <c:pt idx="94">
                  <c:v>28429</c:v>
                </c:pt>
                <c:pt idx="95">
                  <c:v>28459</c:v>
                </c:pt>
                <c:pt idx="96">
                  <c:v>28489</c:v>
                </c:pt>
                <c:pt idx="97">
                  <c:v>28521</c:v>
                </c:pt>
                <c:pt idx="98">
                  <c:v>28549</c:v>
                </c:pt>
                <c:pt idx="99">
                  <c:v>28580</c:v>
                </c:pt>
                <c:pt idx="100">
                  <c:v>28608</c:v>
                </c:pt>
                <c:pt idx="101">
                  <c:v>28641</c:v>
                </c:pt>
                <c:pt idx="102">
                  <c:v>28671</c:v>
                </c:pt>
                <c:pt idx="103">
                  <c:v>28702</c:v>
                </c:pt>
                <c:pt idx="104">
                  <c:v>28733</c:v>
                </c:pt>
                <c:pt idx="105">
                  <c:v>28762</c:v>
                </c:pt>
                <c:pt idx="106">
                  <c:v>28794</c:v>
                </c:pt>
                <c:pt idx="107">
                  <c:v>28824</c:v>
                </c:pt>
                <c:pt idx="108">
                  <c:v>28853</c:v>
                </c:pt>
                <c:pt idx="109">
                  <c:v>28886</c:v>
                </c:pt>
                <c:pt idx="110">
                  <c:v>28914</c:v>
                </c:pt>
                <c:pt idx="111">
                  <c:v>28944</c:v>
                </c:pt>
                <c:pt idx="112">
                  <c:v>28975</c:v>
                </c:pt>
                <c:pt idx="113">
                  <c:v>29006</c:v>
                </c:pt>
                <c:pt idx="114">
                  <c:v>29035</c:v>
                </c:pt>
                <c:pt idx="115">
                  <c:v>29067</c:v>
                </c:pt>
                <c:pt idx="116">
                  <c:v>29098</c:v>
                </c:pt>
                <c:pt idx="117">
                  <c:v>29126</c:v>
                </c:pt>
                <c:pt idx="118">
                  <c:v>29159</c:v>
                </c:pt>
                <c:pt idx="119">
                  <c:v>29189</c:v>
                </c:pt>
                <c:pt idx="120">
                  <c:v>29220</c:v>
                </c:pt>
                <c:pt idx="121">
                  <c:v>29251</c:v>
                </c:pt>
                <c:pt idx="122">
                  <c:v>29280</c:v>
                </c:pt>
                <c:pt idx="123">
                  <c:v>29311</c:v>
                </c:pt>
                <c:pt idx="124">
                  <c:v>29341</c:v>
                </c:pt>
                <c:pt idx="125">
                  <c:v>29371</c:v>
                </c:pt>
                <c:pt idx="126">
                  <c:v>29402</c:v>
                </c:pt>
                <c:pt idx="127">
                  <c:v>29433</c:v>
                </c:pt>
                <c:pt idx="128">
                  <c:v>29462</c:v>
                </c:pt>
                <c:pt idx="129">
                  <c:v>29494</c:v>
                </c:pt>
                <c:pt idx="130">
                  <c:v>29525</c:v>
                </c:pt>
                <c:pt idx="131">
                  <c:v>29553</c:v>
                </c:pt>
                <c:pt idx="132">
                  <c:v>29586</c:v>
                </c:pt>
                <c:pt idx="133">
                  <c:v>29616</c:v>
                </c:pt>
                <c:pt idx="134">
                  <c:v>29644</c:v>
                </c:pt>
                <c:pt idx="135">
                  <c:v>29676</c:v>
                </c:pt>
                <c:pt idx="136">
                  <c:v>29706</c:v>
                </c:pt>
                <c:pt idx="137">
                  <c:v>29735</c:v>
                </c:pt>
                <c:pt idx="138">
                  <c:v>29767</c:v>
                </c:pt>
                <c:pt idx="139">
                  <c:v>29798</c:v>
                </c:pt>
                <c:pt idx="140">
                  <c:v>29829</c:v>
                </c:pt>
                <c:pt idx="141">
                  <c:v>29859</c:v>
                </c:pt>
                <c:pt idx="142">
                  <c:v>29889</c:v>
                </c:pt>
                <c:pt idx="143">
                  <c:v>29920</c:v>
                </c:pt>
                <c:pt idx="144">
                  <c:v>29951</c:v>
                </c:pt>
                <c:pt idx="145">
                  <c:v>29980</c:v>
                </c:pt>
                <c:pt idx="146">
                  <c:v>30008</c:v>
                </c:pt>
                <c:pt idx="147">
                  <c:v>30041</c:v>
                </c:pt>
                <c:pt idx="148">
                  <c:v>30071</c:v>
                </c:pt>
                <c:pt idx="149">
                  <c:v>30102</c:v>
                </c:pt>
                <c:pt idx="150">
                  <c:v>30132</c:v>
                </c:pt>
                <c:pt idx="151">
                  <c:v>30162</c:v>
                </c:pt>
                <c:pt idx="152">
                  <c:v>30194</c:v>
                </c:pt>
                <c:pt idx="153">
                  <c:v>30224</c:v>
                </c:pt>
                <c:pt idx="154">
                  <c:v>30253</c:v>
                </c:pt>
                <c:pt idx="155">
                  <c:v>30285</c:v>
                </c:pt>
                <c:pt idx="156">
                  <c:v>30316</c:v>
                </c:pt>
                <c:pt idx="157">
                  <c:v>30347</c:v>
                </c:pt>
                <c:pt idx="158">
                  <c:v>30375</c:v>
                </c:pt>
                <c:pt idx="159">
                  <c:v>30406</c:v>
                </c:pt>
                <c:pt idx="160">
                  <c:v>30435</c:v>
                </c:pt>
                <c:pt idx="161">
                  <c:v>30467</c:v>
                </c:pt>
                <c:pt idx="162">
                  <c:v>30497</c:v>
                </c:pt>
                <c:pt idx="163">
                  <c:v>30526</c:v>
                </c:pt>
                <c:pt idx="164">
                  <c:v>30559</c:v>
                </c:pt>
                <c:pt idx="165">
                  <c:v>30589</c:v>
                </c:pt>
                <c:pt idx="166">
                  <c:v>30620</c:v>
                </c:pt>
                <c:pt idx="167">
                  <c:v>30650</c:v>
                </c:pt>
                <c:pt idx="168">
                  <c:v>30680</c:v>
                </c:pt>
                <c:pt idx="169">
                  <c:v>30712</c:v>
                </c:pt>
                <c:pt idx="170">
                  <c:v>30741</c:v>
                </c:pt>
                <c:pt idx="171">
                  <c:v>30771</c:v>
                </c:pt>
                <c:pt idx="172">
                  <c:v>30802</c:v>
                </c:pt>
                <c:pt idx="173">
                  <c:v>30833</c:v>
                </c:pt>
                <c:pt idx="174">
                  <c:v>30862</c:v>
                </c:pt>
                <c:pt idx="175">
                  <c:v>30894</c:v>
                </c:pt>
                <c:pt idx="176">
                  <c:v>30925</c:v>
                </c:pt>
                <c:pt idx="177">
                  <c:v>30953</c:v>
                </c:pt>
                <c:pt idx="178">
                  <c:v>30986</c:v>
                </c:pt>
                <c:pt idx="179">
                  <c:v>31016</c:v>
                </c:pt>
                <c:pt idx="180">
                  <c:v>31047</c:v>
                </c:pt>
                <c:pt idx="181">
                  <c:v>31078</c:v>
                </c:pt>
                <c:pt idx="182">
                  <c:v>31106</c:v>
                </c:pt>
                <c:pt idx="183">
                  <c:v>31135</c:v>
                </c:pt>
                <c:pt idx="184">
                  <c:v>31167</c:v>
                </c:pt>
                <c:pt idx="185">
                  <c:v>31198</c:v>
                </c:pt>
                <c:pt idx="186">
                  <c:v>31226</c:v>
                </c:pt>
                <c:pt idx="187">
                  <c:v>31259</c:v>
                </c:pt>
                <c:pt idx="188">
                  <c:v>31289</c:v>
                </c:pt>
                <c:pt idx="189">
                  <c:v>31320</c:v>
                </c:pt>
                <c:pt idx="190">
                  <c:v>31351</c:v>
                </c:pt>
                <c:pt idx="191">
                  <c:v>31380</c:v>
                </c:pt>
                <c:pt idx="192">
                  <c:v>31412</c:v>
                </c:pt>
                <c:pt idx="193">
                  <c:v>31443</c:v>
                </c:pt>
                <c:pt idx="194">
                  <c:v>31471</c:v>
                </c:pt>
                <c:pt idx="195">
                  <c:v>31502</c:v>
                </c:pt>
                <c:pt idx="196">
                  <c:v>31532</c:v>
                </c:pt>
                <c:pt idx="197">
                  <c:v>31562</c:v>
                </c:pt>
                <c:pt idx="198">
                  <c:v>31593</c:v>
                </c:pt>
                <c:pt idx="199">
                  <c:v>31624</c:v>
                </c:pt>
                <c:pt idx="200">
                  <c:v>31653</c:v>
                </c:pt>
                <c:pt idx="201">
                  <c:v>31685</c:v>
                </c:pt>
                <c:pt idx="202">
                  <c:v>31716</c:v>
                </c:pt>
                <c:pt idx="203">
                  <c:v>31744</c:v>
                </c:pt>
                <c:pt idx="204">
                  <c:v>31777</c:v>
                </c:pt>
                <c:pt idx="205">
                  <c:v>31807</c:v>
                </c:pt>
                <c:pt idx="206">
                  <c:v>31835</c:v>
                </c:pt>
                <c:pt idx="207">
                  <c:v>31867</c:v>
                </c:pt>
                <c:pt idx="208">
                  <c:v>31897</c:v>
                </c:pt>
                <c:pt idx="209">
                  <c:v>31926</c:v>
                </c:pt>
                <c:pt idx="210">
                  <c:v>31958</c:v>
                </c:pt>
                <c:pt idx="211">
                  <c:v>31989</c:v>
                </c:pt>
                <c:pt idx="212">
                  <c:v>32020</c:v>
                </c:pt>
                <c:pt idx="213">
                  <c:v>32050</c:v>
                </c:pt>
                <c:pt idx="214">
                  <c:v>32080</c:v>
                </c:pt>
                <c:pt idx="215">
                  <c:v>32111</c:v>
                </c:pt>
                <c:pt idx="216">
                  <c:v>32142</c:v>
                </c:pt>
                <c:pt idx="217">
                  <c:v>32171</c:v>
                </c:pt>
                <c:pt idx="218">
                  <c:v>32202</c:v>
                </c:pt>
                <c:pt idx="219">
                  <c:v>32233</c:v>
                </c:pt>
                <c:pt idx="220">
                  <c:v>32262</c:v>
                </c:pt>
                <c:pt idx="221">
                  <c:v>32294</c:v>
                </c:pt>
                <c:pt idx="222">
                  <c:v>32324</c:v>
                </c:pt>
                <c:pt idx="223">
                  <c:v>32353</c:v>
                </c:pt>
                <c:pt idx="224">
                  <c:v>32386</c:v>
                </c:pt>
                <c:pt idx="225">
                  <c:v>32416</c:v>
                </c:pt>
                <c:pt idx="226">
                  <c:v>32447</c:v>
                </c:pt>
                <c:pt idx="227">
                  <c:v>32477</c:v>
                </c:pt>
                <c:pt idx="228">
                  <c:v>32507</c:v>
                </c:pt>
                <c:pt idx="229">
                  <c:v>32539</c:v>
                </c:pt>
                <c:pt idx="230">
                  <c:v>32567</c:v>
                </c:pt>
                <c:pt idx="231">
                  <c:v>32598</c:v>
                </c:pt>
                <c:pt idx="232">
                  <c:v>32626</c:v>
                </c:pt>
                <c:pt idx="233">
                  <c:v>32659</c:v>
                </c:pt>
                <c:pt idx="234">
                  <c:v>32689</c:v>
                </c:pt>
                <c:pt idx="235">
                  <c:v>32720</c:v>
                </c:pt>
                <c:pt idx="236">
                  <c:v>32751</c:v>
                </c:pt>
                <c:pt idx="237">
                  <c:v>32780</c:v>
                </c:pt>
                <c:pt idx="238">
                  <c:v>32812</c:v>
                </c:pt>
                <c:pt idx="239">
                  <c:v>32842</c:v>
                </c:pt>
                <c:pt idx="240">
                  <c:v>32871</c:v>
                </c:pt>
                <c:pt idx="241">
                  <c:v>32904</c:v>
                </c:pt>
                <c:pt idx="242">
                  <c:v>32932</c:v>
                </c:pt>
                <c:pt idx="243">
                  <c:v>32962</c:v>
                </c:pt>
                <c:pt idx="244">
                  <c:v>32993</c:v>
                </c:pt>
                <c:pt idx="245">
                  <c:v>33024</c:v>
                </c:pt>
                <c:pt idx="246">
                  <c:v>33053</c:v>
                </c:pt>
                <c:pt idx="247">
                  <c:v>33085</c:v>
                </c:pt>
                <c:pt idx="248">
                  <c:v>33116</c:v>
                </c:pt>
                <c:pt idx="249">
                  <c:v>33144</c:v>
                </c:pt>
                <c:pt idx="250">
                  <c:v>33177</c:v>
                </c:pt>
                <c:pt idx="251">
                  <c:v>33207</c:v>
                </c:pt>
                <c:pt idx="252">
                  <c:v>33238</c:v>
                </c:pt>
                <c:pt idx="253">
                  <c:v>33269</c:v>
                </c:pt>
                <c:pt idx="254">
                  <c:v>33297</c:v>
                </c:pt>
                <c:pt idx="255">
                  <c:v>33326</c:v>
                </c:pt>
                <c:pt idx="256">
                  <c:v>33358</c:v>
                </c:pt>
                <c:pt idx="257">
                  <c:v>33389</c:v>
                </c:pt>
                <c:pt idx="258">
                  <c:v>33417</c:v>
                </c:pt>
                <c:pt idx="259">
                  <c:v>33450</c:v>
                </c:pt>
                <c:pt idx="260">
                  <c:v>33480</c:v>
                </c:pt>
                <c:pt idx="261">
                  <c:v>33511</c:v>
                </c:pt>
                <c:pt idx="262">
                  <c:v>33542</c:v>
                </c:pt>
                <c:pt idx="263">
                  <c:v>33571</c:v>
                </c:pt>
                <c:pt idx="264">
                  <c:v>33603</c:v>
                </c:pt>
                <c:pt idx="265">
                  <c:v>33634</c:v>
                </c:pt>
                <c:pt idx="266">
                  <c:v>33662</c:v>
                </c:pt>
                <c:pt idx="267">
                  <c:v>33694</c:v>
                </c:pt>
                <c:pt idx="268">
                  <c:v>33724</c:v>
                </c:pt>
                <c:pt idx="269">
                  <c:v>33753</c:v>
                </c:pt>
                <c:pt idx="270">
                  <c:v>33785</c:v>
                </c:pt>
                <c:pt idx="271">
                  <c:v>33816</c:v>
                </c:pt>
                <c:pt idx="272">
                  <c:v>33847</c:v>
                </c:pt>
                <c:pt idx="273">
                  <c:v>33877</c:v>
                </c:pt>
                <c:pt idx="274">
                  <c:v>33907</c:v>
                </c:pt>
                <c:pt idx="275">
                  <c:v>33938</c:v>
                </c:pt>
                <c:pt idx="276">
                  <c:v>33969</c:v>
                </c:pt>
                <c:pt idx="277">
                  <c:v>33998</c:v>
                </c:pt>
                <c:pt idx="278">
                  <c:v>34026</c:v>
                </c:pt>
                <c:pt idx="279">
                  <c:v>34059</c:v>
                </c:pt>
                <c:pt idx="280">
                  <c:v>34089</c:v>
                </c:pt>
                <c:pt idx="281">
                  <c:v>34120</c:v>
                </c:pt>
                <c:pt idx="282">
                  <c:v>34150</c:v>
                </c:pt>
                <c:pt idx="283">
                  <c:v>34180</c:v>
                </c:pt>
                <c:pt idx="284">
                  <c:v>34212</c:v>
                </c:pt>
                <c:pt idx="285">
                  <c:v>34242</c:v>
                </c:pt>
                <c:pt idx="286">
                  <c:v>34271</c:v>
                </c:pt>
                <c:pt idx="287">
                  <c:v>34303</c:v>
                </c:pt>
                <c:pt idx="288">
                  <c:v>34334</c:v>
                </c:pt>
                <c:pt idx="289">
                  <c:v>34365</c:v>
                </c:pt>
                <c:pt idx="290">
                  <c:v>34393</c:v>
                </c:pt>
                <c:pt idx="291">
                  <c:v>34424</c:v>
                </c:pt>
                <c:pt idx="292">
                  <c:v>34453</c:v>
                </c:pt>
                <c:pt idx="293">
                  <c:v>34485</c:v>
                </c:pt>
                <c:pt idx="294">
                  <c:v>34515</c:v>
                </c:pt>
                <c:pt idx="295">
                  <c:v>34544</c:v>
                </c:pt>
                <c:pt idx="296">
                  <c:v>34577</c:v>
                </c:pt>
                <c:pt idx="297">
                  <c:v>34607</c:v>
                </c:pt>
                <c:pt idx="298">
                  <c:v>34638</c:v>
                </c:pt>
                <c:pt idx="299">
                  <c:v>34668</c:v>
                </c:pt>
                <c:pt idx="300">
                  <c:v>34698</c:v>
                </c:pt>
                <c:pt idx="301">
                  <c:v>34730</c:v>
                </c:pt>
                <c:pt idx="302">
                  <c:v>34758</c:v>
                </c:pt>
                <c:pt idx="303">
                  <c:v>34789</c:v>
                </c:pt>
                <c:pt idx="304">
                  <c:v>34817</c:v>
                </c:pt>
                <c:pt idx="305">
                  <c:v>34850</c:v>
                </c:pt>
                <c:pt idx="306">
                  <c:v>34880</c:v>
                </c:pt>
                <c:pt idx="307">
                  <c:v>34911</c:v>
                </c:pt>
                <c:pt idx="308">
                  <c:v>34942</c:v>
                </c:pt>
                <c:pt idx="309">
                  <c:v>34971</c:v>
                </c:pt>
                <c:pt idx="310">
                  <c:v>35003</c:v>
                </c:pt>
                <c:pt idx="311">
                  <c:v>35033</c:v>
                </c:pt>
                <c:pt idx="312">
                  <c:v>35062</c:v>
                </c:pt>
                <c:pt idx="313">
                  <c:v>35095</c:v>
                </c:pt>
                <c:pt idx="314">
                  <c:v>35124</c:v>
                </c:pt>
                <c:pt idx="315">
                  <c:v>35153</c:v>
                </c:pt>
                <c:pt idx="316">
                  <c:v>35185</c:v>
                </c:pt>
                <c:pt idx="317">
                  <c:v>35216</c:v>
                </c:pt>
                <c:pt idx="318">
                  <c:v>35244</c:v>
                </c:pt>
                <c:pt idx="319">
                  <c:v>35277</c:v>
                </c:pt>
                <c:pt idx="320">
                  <c:v>35307</c:v>
                </c:pt>
                <c:pt idx="321">
                  <c:v>35338</c:v>
                </c:pt>
                <c:pt idx="322">
                  <c:v>35369</c:v>
                </c:pt>
                <c:pt idx="323">
                  <c:v>35398</c:v>
                </c:pt>
                <c:pt idx="324">
                  <c:v>35430</c:v>
                </c:pt>
                <c:pt idx="325">
                  <c:v>35461</c:v>
                </c:pt>
                <c:pt idx="326">
                  <c:v>35489</c:v>
                </c:pt>
                <c:pt idx="327">
                  <c:v>35520</c:v>
                </c:pt>
                <c:pt idx="328">
                  <c:v>35550</c:v>
                </c:pt>
                <c:pt idx="329">
                  <c:v>35580</c:v>
                </c:pt>
                <c:pt idx="330">
                  <c:v>35611</c:v>
                </c:pt>
                <c:pt idx="331">
                  <c:v>35642</c:v>
                </c:pt>
                <c:pt idx="332">
                  <c:v>35671</c:v>
                </c:pt>
                <c:pt idx="333">
                  <c:v>35703</c:v>
                </c:pt>
                <c:pt idx="334">
                  <c:v>35734</c:v>
                </c:pt>
                <c:pt idx="335">
                  <c:v>35762</c:v>
                </c:pt>
                <c:pt idx="336">
                  <c:v>35795</c:v>
                </c:pt>
                <c:pt idx="337">
                  <c:v>35825</c:v>
                </c:pt>
                <c:pt idx="338">
                  <c:v>35853</c:v>
                </c:pt>
                <c:pt idx="339">
                  <c:v>35885</c:v>
                </c:pt>
                <c:pt idx="340">
                  <c:v>35915</c:v>
                </c:pt>
                <c:pt idx="341">
                  <c:v>35944</c:v>
                </c:pt>
                <c:pt idx="342">
                  <c:v>35976</c:v>
                </c:pt>
                <c:pt idx="343">
                  <c:v>36007</c:v>
                </c:pt>
                <c:pt idx="344">
                  <c:v>36038</c:v>
                </c:pt>
                <c:pt idx="345">
                  <c:v>36068</c:v>
                </c:pt>
                <c:pt idx="346">
                  <c:v>36098</c:v>
                </c:pt>
                <c:pt idx="347">
                  <c:v>36129</c:v>
                </c:pt>
                <c:pt idx="348">
                  <c:v>36160</c:v>
                </c:pt>
                <c:pt idx="349">
                  <c:v>36189</c:v>
                </c:pt>
                <c:pt idx="350">
                  <c:v>36217</c:v>
                </c:pt>
                <c:pt idx="351">
                  <c:v>36250</c:v>
                </c:pt>
                <c:pt idx="352">
                  <c:v>36280</c:v>
                </c:pt>
                <c:pt idx="353">
                  <c:v>36311</c:v>
                </c:pt>
                <c:pt idx="354">
                  <c:v>36341</c:v>
                </c:pt>
                <c:pt idx="355">
                  <c:v>36371</c:v>
                </c:pt>
                <c:pt idx="356">
                  <c:v>36403</c:v>
                </c:pt>
                <c:pt idx="357">
                  <c:v>36433</c:v>
                </c:pt>
                <c:pt idx="358">
                  <c:v>36462</c:v>
                </c:pt>
                <c:pt idx="359">
                  <c:v>36494</c:v>
                </c:pt>
                <c:pt idx="360">
                  <c:v>36525</c:v>
                </c:pt>
                <c:pt idx="361">
                  <c:v>36556</c:v>
                </c:pt>
                <c:pt idx="362">
                  <c:v>36585</c:v>
                </c:pt>
                <c:pt idx="363">
                  <c:v>36616</c:v>
                </c:pt>
                <c:pt idx="364">
                  <c:v>36644</c:v>
                </c:pt>
                <c:pt idx="365">
                  <c:v>36677</c:v>
                </c:pt>
                <c:pt idx="366">
                  <c:v>36707</c:v>
                </c:pt>
                <c:pt idx="367">
                  <c:v>36738</c:v>
                </c:pt>
                <c:pt idx="368">
                  <c:v>36769</c:v>
                </c:pt>
                <c:pt idx="369">
                  <c:v>36798</c:v>
                </c:pt>
                <c:pt idx="370">
                  <c:v>36830</c:v>
                </c:pt>
                <c:pt idx="371">
                  <c:v>36860</c:v>
                </c:pt>
                <c:pt idx="372">
                  <c:v>36889</c:v>
                </c:pt>
                <c:pt idx="373">
                  <c:v>36922</c:v>
                </c:pt>
                <c:pt idx="374">
                  <c:v>36950</c:v>
                </c:pt>
                <c:pt idx="375">
                  <c:v>36980</c:v>
                </c:pt>
                <c:pt idx="376">
                  <c:v>37011</c:v>
                </c:pt>
                <c:pt idx="377">
                  <c:v>37042</c:v>
                </c:pt>
                <c:pt idx="378">
                  <c:v>37071</c:v>
                </c:pt>
                <c:pt idx="379">
                  <c:v>37103</c:v>
                </c:pt>
                <c:pt idx="380">
                  <c:v>37134</c:v>
                </c:pt>
                <c:pt idx="381">
                  <c:v>37162</c:v>
                </c:pt>
                <c:pt idx="382">
                  <c:v>37195</c:v>
                </c:pt>
                <c:pt idx="383">
                  <c:v>37225</c:v>
                </c:pt>
                <c:pt idx="384">
                  <c:v>37256</c:v>
                </c:pt>
                <c:pt idx="385">
                  <c:v>37287</c:v>
                </c:pt>
                <c:pt idx="386">
                  <c:v>37315</c:v>
                </c:pt>
                <c:pt idx="387">
                  <c:v>37344</c:v>
                </c:pt>
                <c:pt idx="388">
                  <c:v>37376</c:v>
                </c:pt>
                <c:pt idx="389">
                  <c:v>37407</c:v>
                </c:pt>
                <c:pt idx="390">
                  <c:v>37435</c:v>
                </c:pt>
                <c:pt idx="391">
                  <c:v>37468</c:v>
                </c:pt>
                <c:pt idx="392">
                  <c:v>37498</c:v>
                </c:pt>
                <c:pt idx="393">
                  <c:v>37529</c:v>
                </c:pt>
                <c:pt idx="394">
                  <c:v>37560</c:v>
                </c:pt>
                <c:pt idx="395">
                  <c:v>37589</c:v>
                </c:pt>
                <c:pt idx="396">
                  <c:v>37621</c:v>
                </c:pt>
                <c:pt idx="397">
                  <c:v>37652</c:v>
                </c:pt>
                <c:pt idx="398">
                  <c:v>37680</c:v>
                </c:pt>
                <c:pt idx="399">
                  <c:v>37711</c:v>
                </c:pt>
                <c:pt idx="400">
                  <c:v>37741</c:v>
                </c:pt>
                <c:pt idx="401">
                  <c:v>37771</c:v>
                </c:pt>
                <c:pt idx="402">
                  <c:v>37802</c:v>
                </c:pt>
                <c:pt idx="403">
                  <c:v>37833</c:v>
                </c:pt>
                <c:pt idx="404">
                  <c:v>37862</c:v>
                </c:pt>
                <c:pt idx="405">
                  <c:v>37894</c:v>
                </c:pt>
                <c:pt idx="406">
                  <c:v>37925</c:v>
                </c:pt>
                <c:pt idx="407">
                  <c:v>37953</c:v>
                </c:pt>
                <c:pt idx="408">
                  <c:v>37986</c:v>
                </c:pt>
                <c:pt idx="409">
                  <c:v>38016</c:v>
                </c:pt>
                <c:pt idx="410">
                  <c:v>38044</c:v>
                </c:pt>
                <c:pt idx="411">
                  <c:v>38077</c:v>
                </c:pt>
                <c:pt idx="412">
                  <c:v>38107</c:v>
                </c:pt>
                <c:pt idx="413">
                  <c:v>38138</c:v>
                </c:pt>
                <c:pt idx="414">
                  <c:v>38168</c:v>
                </c:pt>
                <c:pt idx="415">
                  <c:v>38198</c:v>
                </c:pt>
                <c:pt idx="416">
                  <c:v>38230</c:v>
                </c:pt>
                <c:pt idx="417">
                  <c:v>38260</c:v>
                </c:pt>
                <c:pt idx="418">
                  <c:v>38289</c:v>
                </c:pt>
                <c:pt idx="419">
                  <c:v>38321</c:v>
                </c:pt>
                <c:pt idx="420">
                  <c:v>38352</c:v>
                </c:pt>
                <c:pt idx="421">
                  <c:v>38383</c:v>
                </c:pt>
                <c:pt idx="422">
                  <c:v>38411</c:v>
                </c:pt>
                <c:pt idx="423">
                  <c:v>38442</c:v>
                </c:pt>
                <c:pt idx="424">
                  <c:v>38471</c:v>
                </c:pt>
                <c:pt idx="425">
                  <c:v>38503</c:v>
                </c:pt>
                <c:pt idx="426">
                  <c:v>38533</c:v>
                </c:pt>
                <c:pt idx="427">
                  <c:v>38562</c:v>
                </c:pt>
                <c:pt idx="428">
                  <c:v>38595</c:v>
                </c:pt>
                <c:pt idx="429">
                  <c:v>38625</c:v>
                </c:pt>
                <c:pt idx="430">
                  <c:v>38656</c:v>
                </c:pt>
                <c:pt idx="431">
                  <c:v>38686</c:v>
                </c:pt>
                <c:pt idx="432">
                  <c:v>38716</c:v>
                </c:pt>
                <c:pt idx="433">
                  <c:v>38748</c:v>
                </c:pt>
                <c:pt idx="434">
                  <c:v>38776</c:v>
                </c:pt>
                <c:pt idx="435">
                  <c:v>38807</c:v>
                </c:pt>
                <c:pt idx="436">
                  <c:v>38835</c:v>
                </c:pt>
                <c:pt idx="437">
                  <c:v>38868</c:v>
                </c:pt>
                <c:pt idx="438">
                  <c:v>38898</c:v>
                </c:pt>
                <c:pt idx="439">
                  <c:v>38929</c:v>
                </c:pt>
                <c:pt idx="440">
                  <c:v>38960</c:v>
                </c:pt>
                <c:pt idx="441">
                  <c:v>38989</c:v>
                </c:pt>
                <c:pt idx="442">
                  <c:v>39021</c:v>
                </c:pt>
                <c:pt idx="443">
                  <c:v>39051</c:v>
                </c:pt>
                <c:pt idx="444">
                  <c:v>39080</c:v>
                </c:pt>
                <c:pt idx="445">
                  <c:v>39113</c:v>
                </c:pt>
                <c:pt idx="446">
                  <c:v>39141</c:v>
                </c:pt>
                <c:pt idx="447">
                  <c:v>39171</c:v>
                </c:pt>
                <c:pt idx="448">
                  <c:v>39202</c:v>
                </c:pt>
                <c:pt idx="449">
                  <c:v>39233</c:v>
                </c:pt>
                <c:pt idx="450">
                  <c:v>39262</c:v>
                </c:pt>
                <c:pt idx="451">
                  <c:v>39294</c:v>
                </c:pt>
                <c:pt idx="452">
                  <c:v>39325</c:v>
                </c:pt>
                <c:pt idx="453">
                  <c:v>39353</c:v>
                </c:pt>
                <c:pt idx="454">
                  <c:v>39386</c:v>
                </c:pt>
                <c:pt idx="455">
                  <c:v>39416</c:v>
                </c:pt>
                <c:pt idx="456">
                  <c:v>39447</c:v>
                </c:pt>
                <c:pt idx="457">
                  <c:v>39478</c:v>
                </c:pt>
                <c:pt idx="458">
                  <c:v>39507</c:v>
                </c:pt>
                <c:pt idx="459">
                  <c:v>39538</c:v>
                </c:pt>
                <c:pt idx="460">
                  <c:v>39568</c:v>
                </c:pt>
                <c:pt idx="461">
                  <c:v>39598</c:v>
                </c:pt>
                <c:pt idx="462">
                  <c:v>39629</c:v>
                </c:pt>
                <c:pt idx="463">
                  <c:v>39660</c:v>
                </c:pt>
                <c:pt idx="464">
                  <c:v>39689</c:v>
                </c:pt>
                <c:pt idx="465">
                  <c:v>39721</c:v>
                </c:pt>
                <c:pt idx="466">
                  <c:v>39752</c:v>
                </c:pt>
                <c:pt idx="467">
                  <c:v>39780</c:v>
                </c:pt>
                <c:pt idx="468">
                  <c:v>39813</c:v>
                </c:pt>
                <c:pt idx="469">
                  <c:v>39843</c:v>
                </c:pt>
                <c:pt idx="470">
                  <c:v>39871</c:v>
                </c:pt>
                <c:pt idx="471">
                  <c:v>39903</c:v>
                </c:pt>
                <c:pt idx="472">
                  <c:v>39933</c:v>
                </c:pt>
                <c:pt idx="473">
                  <c:v>39962</c:v>
                </c:pt>
                <c:pt idx="474">
                  <c:v>39994</c:v>
                </c:pt>
                <c:pt idx="475">
                  <c:v>40025</c:v>
                </c:pt>
                <c:pt idx="476">
                  <c:v>40056</c:v>
                </c:pt>
                <c:pt idx="477">
                  <c:v>40086</c:v>
                </c:pt>
                <c:pt idx="478">
                  <c:v>40116</c:v>
                </c:pt>
                <c:pt idx="479">
                  <c:v>40147</c:v>
                </c:pt>
                <c:pt idx="480">
                  <c:v>40178</c:v>
                </c:pt>
                <c:pt idx="481">
                  <c:v>40207</c:v>
                </c:pt>
                <c:pt idx="482">
                  <c:v>40235</c:v>
                </c:pt>
                <c:pt idx="483">
                  <c:v>40268</c:v>
                </c:pt>
                <c:pt idx="484">
                  <c:v>40298</c:v>
                </c:pt>
                <c:pt idx="485">
                  <c:v>40329</c:v>
                </c:pt>
                <c:pt idx="486">
                  <c:v>40359</c:v>
                </c:pt>
                <c:pt idx="487">
                  <c:v>40389</c:v>
                </c:pt>
                <c:pt idx="488">
                  <c:v>40421</c:v>
                </c:pt>
                <c:pt idx="489">
                  <c:v>40451</c:v>
                </c:pt>
                <c:pt idx="490">
                  <c:v>40480</c:v>
                </c:pt>
                <c:pt idx="491">
                  <c:v>40512</c:v>
                </c:pt>
                <c:pt idx="492">
                  <c:v>40543</c:v>
                </c:pt>
                <c:pt idx="493">
                  <c:v>40574</c:v>
                </c:pt>
                <c:pt idx="494">
                  <c:v>40602</c:v>
                </c:pt>
                <c:pt idx="495">
                  <c:v>40633</c:v>
                </c:pt>
                <c:pt idx="496">
                  <c:v>40662</c:v>
                </c:pt>
                <c:pt idx="497">
                  <c:v>40694</c:v>
                </c:pt>
                <c:pt idx="498">
                  <c:v>40724</c:v>
                </c:pt>
                <c:pt idx="499">
                  <c:v>40753</c:v>
                </c:pt>
                <c:pt idx="500">
                  <c:v>40786</c:v>
                </c:pt>
                <c:pt idx="501">
                  <c:v>40816</c:v>
                </c:pt>
                <c:pt idx="502">
                  <c:v>40847</c:v>
                </c:pt>
                <c:pt idx="503">
                  <c:v>40877</c:v>
                </c:pt>
                <c:pt idx="504">
                  <c:v>40907</c:v>
                </c:pt>
                <c:pt idx="505">
                  <c:v>40939</c:v>
                </c:pt>
                <c:pt idx="506">
                  <c:v>40968</c:v>
                </c:pt>
                <c:pt idx="507">
                  <c:v>40998</c:v>
                </c:pt>
                <c:pt idx="508">
                  <c:v>41029</c:v>
                </c:pt>
                <c:pt idx="509">
                  <c:v>41060</c:v>
                </c:pt>
                <c:pt idx="510">
                  <c:v>41089</c:v>
                </c:pt>
                <c:pt idx="511">
                  <c:v>41121</c:v>
                </c:pt>
                <c:pt idx="512">
                  <c:v>41152</c:v>
                </c:pt>
                <c:pt idx="513">
                  <c:v>41180</c:v>
                </c:pt>
                <c:pt idx="514">
                  <c:v>41213</c:v>
                </c:pt>
                <c:pt idx="515">
                  <c:v>41243</c:v>
                </c:pt>
                <c:pt idx="516">
                  <c:v>41274</c:v>
                </c:pt>
                <c:pt idx="517">
                  <c:v>41305</c:v>
                </c:pt>
                <c:pt idx="518">
                  <c:v>41333</c:v>
                </c:pt>
                <c:pt idx="519">
                  <c:v>41362</c:v>
                </c:pt>
                <c:pt idx="520">
                  <c:v>41394</c:v>
                </c:pt>
                <c:pt idx="521">
                  <c:v>41425</c:v>
                </c:pt>
                <c:pt idx="522">
                  <c:v>41453</c:v>
                </c:pt>
                <c:pt idx="523">
                  <c:v>41486</c:v>
                </c:pt>
                <c:pt idx="524">
                  <c:v>41516</c:v>
                </c:pt>
                <c:pt idx="525">
                  <c:v>41547</c:v>
                </c:pt>
                <c:pt idx="526">
                  <c:v>41578</c:v>
                </c:pt>
                <c:pt idx="527">
                  <c:v>41607</c:v>
                </c:pt>
                <c:pt idx="528">
                  <c:v>41639</c:v>
                </c:pt>
                <c:pt idx="529">
                  <c:v>41670</c:v>
                </c:pt>
                <c:pt idx="530">
                  <c:v>41698</c:v>
                </c:pt>
                <c:pt idx="531">
                  <c:v>41729</c:v>
                </c:pt>
                <c:pt idx="532">
                  <c:v>41759</c:v>
                </c:pt>
                <c:pt idx="533">
                  <c:v>41789</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numCache>
            </c:numRef>
          </c:cat>
          <c:val>
            <c:numRef>
              <c:f>Sheet1!$AO$7:$AO$621</c:f>
              <c:numCache>
                <c:formatCode>General</c:formatCode>
                <c:ptCount val="615"/>
                <c:pt idx="506" formatCode="0.0">
                  <c:v>100</c:v>
                </c:pt>
                <c:pt idx="507" formatCode="0.0">
                  <c:v>100.25231953428772</c:v>
                </c:pt>
                <c:pt idx="508" formatCode="0.0">
                  <c:v>100.46016389761026</c:v>
                </c:pt>
                <c:pt idx="509" formatCode="0.0">
                  <c:v>100.7217307446729</c:v>
                </c:pt>
                <c:pt idx="510" formatCode="0.0">
                  <c:v>100.92076814344786</c:v>
                </c:pt>
                <c:pt idx="511" formatCode="0.0">
                  <c:v>100.78866367523437</c:v>
                </c:pt>
                <c:pt idx="512" formatCode="0.0">
                  <c:v>100.76268312981907</c:v>
                </c:pt>
                <c:pt idx="513" formatCode="0.0">
                  <c:v>100.74242711135966</c:v>
                </c:pt>
                <c:pt idx="514" formatCode="0.0">
                  <c:v>101.25895558207432</c:v>
                </c:pt>
                <c:pt idx="515" formatCode="0.0">
                  <c:v>101.75831047192121</c:v>
                </c:pt>
                <c:pt idx="516" formatCode="0.0">
                  <c:v>102.00754756861727</c:v>
                </c:pt>
                <c:pt idx="517" formatCode="0.0">
                  <c:v>101.80410668756853</c:v>
                </c:pt>
                <c:pt idx="518" formatCode="0.0">
                  <c:v>101.76403499887714</c:v>
                </c:pt>
                <c:pt idx="519" formatCode="0.0">
                  <c:v>101.86179230535508</c:v>
                </c:pt>
                <c:pt idx="520" formatCode="0.0">
                  <c:v>102.42455733994443</c:v>
                </c:pt>
                <c:pt idx="521" formatCode="0.0">
                  <c:v>102.19381486879826</c:v>
                </c:pt>
                <c:pt idx="522" formatCode="0.0">
                  <c:v>102.03176672112306</c:v>
                </c:pt>
                <c:pt idx="523" formatCode="0.0">
                  <c:v>102.21539193193978</c:v>
                </c:pt>
                <c:pt idx="524" formatCode="0.0">
                  <c:v>102.53948822729018</c:v>
                </c:pt>
                <c:pt idx="525" formatCode="0.0">
                  <c:v>102.71210473242243</c:v>
                </c:pt>
                <c:pt idx="526" formatCode="0.0">
                  <c:v>102.79180776157786</c:v>
                </c:pt>
                <c:pt idx="527" formatCode="0.0">
                  <c:v>102.92831571206511</c:v>
                </c:pt>
                <c:pt idx="528" formatCode="0.0">
                  <c:v>102.94548929293288</c:v>
                </c:pt>
                <c:pt idx="529" formatCode="0.0">
                  <c:v>103.0560166980048</c:v>
                </c:pt>
                <c:pt idx="530" formatCode="0.0">
                  <c:v>103.30305205356399</c:v>
                </c:pt>
                <c:pt idx="531" formatCode="0.0">
                  <c:v>103.45233010264519</c:v>
                </c:pt>
                <c:pt idx="532" formatCode="0.0">
                  <c:v>103.55625228430645</c:v>
                </c:pt>
                <c:pt idx="533" formatCode="0.0">
                  <c:v>103.76365629940156</c:v>
                </c:pt>
                <c:pt idx="534" formatCode="0.0">
                  <c:v>104.0340301110118</c:v>
                </c:pt>
                <c:pt idx="535" formatCode="0.0">
                  <c:v>104.39907879150834</c:v>
                </c:pt>
              </c:numCache>
            </c:numRef>
          </c:val>
          <c:smooth val="0"/>
        </c:ser>
        <c:dLbls>
          <c:showLegendKey val="0"/>
          <c:showVal val="0"/>
          <c:showCatName val="0"/>
          <c:showSerName val="0"/>
          <c:showPercent val="0"/>
          <c:showBubbleSize val="0"/>
        </c:dLbls>
        <c:smooth val="0"/>
        <c:axId val="256828096"/>
        <c:axId val="256828656"/>
      </c:lineChart>
      <c:dateAx>
        <c:axId val="256828096"/>
        <c:scaling>
          <c:orientation val="minMax"/>
          <c:min val="25569"/>
        </c:scaling>
        <c:delete val="0"/>
        <c:axPos val="b"/>
        <c:numFmt formatCode="yyyy" sourceLinked="0"/>
        <c:majorTickMark val="none"/>
        <c:minorTickMark val="none"/>
        <c:tickLblPos val="low"/>
        <c:spPr>
          <a:ln w="6350">
            <a:solidFill>
              <a:srgbClr val="080808"/>
            </a:solidFill>
          </a:ln>
        </c:spPr>
        <c:txPr>
          <a:bodyPr rot="0" vert="horz"/>
          <a:lstStyle/>
          <a:p>
            <a:pPr>
              <a:defRPr/>
            </a:pPr>
            <a:endParaRPr lang="en-US"/>
          </a:p>
        </c:txPr>
        <c:crossAx val="256828656"/>
        <c:crosses val="autoZero"/>
        <c:auto val="1"/>
        <c:lblOffset val="120"/>
        <c:baseTimeUnit val="months"/>
        <c:majorUnit val="2"/>
        <c:majorTimeUnit val="years"/>
        <c:minorUnit val="120"/>
      </c:dateAx>
      <c:valAx>
        <c:axId val="256828656"/>
        <c:scaling>
          <c:logBase val="10"/>
          <c:orientation val="minMax"/>
          <c:max val="2500"/>
          <c:min val="10"/>
        </c:scaling>
        <c:delete val="0"/>
        <c:axPos val="l"/>
        <c:title>
          <c:tx>
            <c:rich>
              <a:bodyPr/>
              <a:lstStyle/>
              <a:p>
                <a:pPr>
                  <a:defRPr/>
                </a:pPr>
                <a:r>
                  <a:rPr lang="en-US"/>
                  <a:t>Log scale</a:t>
                </a:r>
              </a:p>
            </c:rich>
          </c:tx>
          <c:layout>
            <c:manualLayout>
              <c:xMode val="edge"/>
              <c:yMode val="edge"/>
              <c:x val="6.8687447099573572E-3"/>
              <c:y val="0.45925611601224148"/>
            </c:manualLayout>
          </c:layout>
          <c:overlay val="0"/>
        </c:title>
        <c:numFmt formatCode="#,##0_);[Red]\(#,##0\)" sourceLinked="0"/>
        <c:majorTickMark val="out"/>
        <c:minorTickMark val="none"/>
        <c:tickLblPos val="nextTo"/>
        <c:spPr>
          <a:ln w="6350">
            <a:solidFill>
              <a:schemeClr val="tx1">
                <a:lumMod val="50000"/>
              </a:schemeClr>
            </a:solidFill>
          </a:ln>
        </c:spPr>
        <c:crossAx val="256828096"/>
        <c:crosses val="autoZero"/>
        <c:crossBetween val="between"/>
      </c:valAx>
    </c:plotArea>
    <c:legend>
      <c:legendPos val="r"/>
      <c:legendEntry>
        <c:idx val="0"/>
        <c:delete val="1"/>
      </c:legendEntry>
      <c:legendEntry>
        <c:idx val="1"/>
        <c:delete val="1"/>
      </c:legendEntry>
      <c:legendEntry>
        <c:idx val="2"/>
        <c:delete val="1"/>
      </c:legendEntry>
      <c:legendEntry>
        <c:idx val="3"/>
        <c:delete val="1"/>
      </c:legendEntry>
      <c:legendEntry>
        <c:idx val="4"/>
        <c:delete val="1"/>
      </c:legendEntry>
      <c:legendEntry>
        <c:idx val="5"/>
        <c:delete val="1"/>
      </c:legendEntry>
      <c:legendEntry>
        <c:idx val="6"/>
        <c:delete val="1"/>
      </c:legendEntry>
      <c:legendEntry>
        <c:idx val="7"/>
        <c:delete val="1"/>
      </c:legendEntry>
      <c:legendEntry>
        <c:idx val="11"/>
        <c:delete val="1"/>
      </c:legendEntry>
      <c:legendEntry>
        <c:idx val="13"/>
        <c:delete val="1"/>
      </c:legendEntry>
      <c:legendEntry>
        <c:idx val="14"/>
        <c:delete val="1"/>
      </c:legendEntry>
      <c:legendEntry>
        <c:idx val="15"/>
        <c:delete val="1"/>
      </c:legendEntry>
      <c:legendEntry>
        <c:idx val="16"/>
        <c:delete val="1"/>
      </c:legendEntry>
      <c:legendEntry>
        <c:idx val="17"/>
        <c:delete val="1"/>
      </c:legendEntry>
      <c:legendEntry>
        <c:idx val="18"/>
        <c:delete val="1"/>
      </c:legendEntry>
      <c:legendEntry>
        <c:idx val="19"/>
        <c:delete val="1"/>
      </c:legendEntry>
      <c:legendEntry>
        <c:idx val="20"/>
        <c:delete val="1"/>
      </c:legendEntry>
      <c:legendEntry>
        <c:idx val="21"/>
        <c:delete val="1"/>
      </c:legendEntry>
      <c:legendEntry>
        <c:idx val="23"/>
        <c:delete val="1"/>
      </c:legendEntry>
      <c:layout>
        <c:manualLayout>
          <c:xMode val="edge"/>
          <c:yMode val="edge"/>
          <c:x val="8.4370941536722005E-2"/>
          <c:y val="0.65970469576965063"/>
          <c:w val="0.15399321128449903"/>
          <c:h val="0.20134414488644095"/>
        </c:manualLayout>
      </c:layout>
      <c:overlay val="0"/>
      <c:spPr>
        <a:solidFill>
          <a:sysClr val="window" lastClr="FFFFFF">
            <a:lumMod val="95000"/>
          </a:sysClr>
        </a:solidFill>
      </c:spPr>
    </c:legend>
    <c:plotVisOnly val="1"/>
    <c:dispBlanksAs val="gap"/>
    <c:showDLblsOverMax val="0"/>
  </c:chart>
  <c:spPr>
    <a:noFill/>
    <a:ln>
      <a:noFill/>
    </a:ln>
  </c:spPr>
  <c:txPr>
    <a:bodyPr/>
    <a:lstStyle/>
    <a:p>
      <a:pPr>
        <a:defRPr sz="900">
          <a:solidFill>
            <a:srgbClr val="000000"/>
          </a:solidFill>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n-GB" dirty="0"/>
              <a:t>Portfolio</a:t>
            </a:r>
            <a:r>
              <a:rPr lang="en-GB" baseline="0" dirty="0"/>
              <a:t> </a:t>
            </a:r>
            <a:r>
              <a:rPr lang="en-GB" baseline="0" dirty="0" smtClean="0"/>
              <a:t>Allocations </a:t>
            </a:r>
            <a:r>
              <a:rPr lang="en-GB" b="1" baseline="0" dirty="0" smtClean="0"/>
              <a:t>including</a:t>
            </a:r>
            <a:r>
              <a:rPr lang="en-GB" baseline="0" dirty="0" smtClean="0"/>
              <a:t> gold</a:t>
            </a:r>
            <a:endParaRPr lang="en-GB" dirty="0"/>
          </a:p>
        </c:rich>
      </c:tx>
      <c:layout>
        <c:manualLayout>
          <c:xMode val="edge"/>
          <c:yMode val="edge"/>
          <c:x val="0.11671191225974591"/>
          <c:y val="1.463131954647358E-3"/>
        </c:manualLayout>
      </c:layout>
      <c:overlay val="0"/>
      <c:spPr>
        <a:noFill/>
        <a:ln>
          <a:noFill/>
        </a:ln>
        <a:effectLst/>
      </c:spPr>
    </c:title>
    <c:autoTitleDeleted val="0"/>
    <c:plotArea>
      <c:layout>
        <c:manualLayout>
          <c:layoutTarget val="inner"/>
          <c:xMode val="edge"/>
          <c:yMode val="edge"/>
          <c:x val="0.11691176300704906"/>
          <c:y val="6.8067361668003201E-2"/>
          <c:w val="0.84266201195407808"/>
          <c:h val="0.80982304977200747"/>
        </c:manualLayout>
      </c:layout>
      <c:scatterChart>
        <c:scatterStyle val="lineMarker"/>
        <c:varyColors val="0"/>
        <c:ser>
          <c:idx val="5"/>
          <c:order val="0"/>
          <c:spPr>
            <a:ln w="25400" cap="rnd">
              <a:noFill/>
              <a:round/>
            </a:ln>
            <a:effectLst/>
          </c:spPr>
          <c:marker>
            <c:symbol val="dot"/>
            <c:size val="2"/>
            <c:spPr>
              <a:solidFill>
                <a:srgbClr val="FFC000"/>
              </a:solidFill>
              <a:ln>
                <a:noFill/>
              </a:ln>
            </c:spPr>
          </c:marker>
          <c:xVal>
            <c:numRef>
              <c:f>'4Assets'!$AA$15:$AA$12356</c:f>
              <c:numCache>
                <c:formatCode>#,##0.0%;[Red]\-#,##0.0%</c:formatCode>
                <c:ptCount val="12342"/>
                <c:pt idx="0">
                  <c:v>0.14542399268779413</c:v>
                </c:pt>
                <c:pt idx="1">
                  <c:v>0.14184819310856853</c:v>
                </c:pt>
                <c:pt idx="2">
                  <c:v>0.1417144151045559</c:v>
                </c:pt>
                <c:pt idx="3">
                  <c:v>0.14194994085518842</c:v>
                </c:pt>
                <c:pt idx="4">
                  <c:v>0.1383005523037768</c:v>
                </c:pt>
                <c:pt idx="5">
                  <c:v>0.13814110548465003</c:v>
                </c:pt>
                <c:pt idx="6">
                  <c:v>0.13839739018791589</c:v>
                </c:pt>
                <c:pt idx="7">
                  <c:v>0.13800550258372871</c:v>
                </c:pt>
                <c:pt idx="8">
                  <c:v>0.13824378834900422</c:v>
                </c:pt>
                <c:pt idx="9">
                  <c:v>0.13861466915907469</c:v>
                </c:pt>
                <c:pt idx="10">
                  <c:v>0.13478329379916298</c:v>
                </c:pt>
                <c:pt idx="11">
                  <c:v>0.13459686192877546</c:v>
                </c:pt>
                <c:pt idx="12">
                  <c:v>0.13487494264435779</c:v>
                </c:pt>
                <c:pt idx="13">
                  <c:v>0.13443483795754377</c:v>
                </c:pt>
                <c:pt idx="14">
                  <c:v>0.13469452199814105</c:v>
                </c:pt>
                <c:pt idx="15">
                  <c:v>0.13509018495524788</c:v>
                </c:pt>
                <c:pt idx="16">
                  <c:v>0.13429731022676186</c:v>
                </c:pt>
                <c:pt idx="17">
                  <c:v>0.13453850683418281</c:v>
                </c:pt>
                <c:pt idx="18">
                  <c:v>0.13491592687113901</c:v>
                </c:pt>
                <c:pt idx="19">
                  <c:v>0.13542843143566397</c:v>
                </c:pt>
                <c:pt idx="20">
                  <c:v>0.13129885927772214</c:v>
                </c:pt>
                <c:pt idx="21">
                  <c:v>0.13108404211834598</c:v>
                </c:pt>
                <c:pt idx="22">
                  <c:v>0.13138501945149295</c:v>
                </c:pt>
                <c:pt idx="23">
                  <c:v>0.13089420617587461</c:v>
                </c:pt>
                <c:pt idx="24">
                  <c:v>0.1311763855882184</c:v>
                </c:pt>
                <c:pt idx="25">
                  <c:v>0.13159806334769614</c:v>
                </c:pt>
                <c:pt idx="26">
                  <c:v>0.13072946027814578</c:v>
                </c:pt>
                <c:pt idx="27">
                  <c:v>0.13099273414042309</c:v>
                </c:pt>
                <c:pt idx="28">
                  <c:v>0.13139579987903177</c:v>
                </c:pt>
                <c:pt idx="29">
                  <c:v>0.13193737631700991</c:v>
                </c:pt>
                <c:pt idx="30">
                  <c:v>0.13058989938235294</c:v>
                </c:pt>
                <c:pt idx="31">
                  <c:v>0.13083417031132591</c:v>
                </c:pt>
                <c:pt idx="32">
                  <c:v>0.13121849578741454</c:v>
                </c:pt>
                <c:pt idx="33">
                  <c:v>0.13174165008708957</c:v>
                </c:pt>
                <c:pt idx="34">
                  <c:v>0.13240198757543364</c:v>
                </c:pt>
                <c:pt idx="35">
                  <c:v>0.12784993253173224</c:v>
                </c:pt>
                <c:pt idx="36">
                  <c:v>0.12760524125423914</c:v>
                </c:pt>
                <c:pt idx="37">
                  <c:v>0.1279302824185008</c:v>
                </c:pt>
                <c:pt idx="38">
                  <c:v>0.12738611150597035</c:v>
                </c:pt>
                <c:pt idx="39">
                  <c:v>0.12769195219796747</c:v>
                </c:pt>
                <c:pt idx="40">
                  <c:v>0.12814095021866831</c:v>
                </c:pt>
                <c:pt idx="41">
                  <c:v>0.12719267540053278</c:v>
                </c:pt>
                <c:pt idx="42">
                  <c:v>0.12747918894648447</c:v>
                </c:pt>
                <c:pt idx="43">
                  <c:v>0.12790920908464881</c:v>
                </c:pt>
                <c:pt idx="44">
                  <c:v>0.12848129489605112</c:v>
                </c:pt>
                <c:pt idx="45">
                  <c:v>0.12702505031824993</c:v>
                </c:pt>
                <c:pt idx="46">
                  <c:v>0.12729212086635142</c:v>
                </c:pt>
                <c:pt idx="47">
                  <c:v>0.12770301435852027</c:v>
                </c:pt>
                <c:pt idx="48">
                  <c:v>0.1282563485101216</c:v>
                </c:pt>
                <c:pt idx="49">
                  <c:v>0.12895028966755304</c:v>
                </c:pt>
                <c:pt idx="50">
                  <c:v>0.12688333855568829</c:v>
                </c:pt>
                <c:pt idx="51">
                  <c:v>0.12713086138593177</c:v>
                </c:pt>
                <c:pt idx="52">
                  <c:v>0.12752248996047447</c:v>
                </c:pt>
                <c:pt idx="53">
                  <c:v>0.12805690215684723</c:v>
                </c:pt>
                <c:pt idx="54">
                  <c:v>0.12873231975535945</c:v>
                </c:pt>
                <c:pt idx="55">
                  <c:v>0.12954653729252122</c:v>
                </c:pt>
                <c:pt idx="56">
                  <c:v>0.12443946596463562</c:v>
                </c:pt>
                <c:pt idx="57">
                  <c:v>0.12416331879214029</c:v>
                </c:pt>
                <c:pt idx="58">
                  <c:v>0.12451366038930579</c:v>
                </c:pt>
                <c:pt idx="59">
                  <c:v>0.1239133174411389</c:v>
                </c:pt>
                <c:pt idx="60">
                  <c:v>0.12424405747046768</c:v>
                </c:pt>
                <c:pt idx="61">
                  <c:v>0.12472175676071925</c:v>
                </c:pt>
                <c:pt idx="62">
                  <c:v>0.1236896204494666</c:v>
                </c:pt>
                <c:pt idx="63">
                  <c:v>0.12400061077180718</c:v>
                </c:pt>
                <c:pt idx="64">
                  <c:v>0.12445897296670924</c:v>
                </c:pt>
                <c:pt idx="65">
                  <c:v>0.12506308666978291</c:v>
                </c:pt>
                <c:pt idx="66">
                  <c:v>0.12349237076221593</c:v>
                </c:pt>
                <c:pt idx="67">
                  <c:v>0.12378347461883761</c:v>
                </c:pt>
                <c:pt idx="68">
                  <c:v>0.12422232792960754</c:v>
                </c:pt>
                <c:pt idx="69">
                  <c:v>0.1248073721343744</c:v>
                </c:pt>
                <c:pt idx="70">
                  <c:v>0.12553656334799118</c:v>
                </c:pt>
                <c:pt idx="71">
                  <c:v>0.12332169528467792</c:v>
                </c:pt>
                <c:pt idx="72">
                  <c:v>0.12359278768406537</c:v>
                </c:pt>
                <c:pt idx="73">
                  <c:v>0.12401197128684267</c:v>
                </c:pt>
                <c:pt idx="74">
                  <c:v>0.12457775119449561</c:v>
                </c:pt>
                <c:pt idx="75">
                  <c:v>0.12528814141093059</c:v>
                </c:pt>
                <c:pt idx="76">
                  <c:v>0.12614069874165018</c:v>
                </c:pt>
                <c:pt idx="77">
                  <c:v>0.1231777044808684</c:v>
                </c:pt>
                <c:pt idx="78">
                  <c:v>0.1234286725530148</c:v>
                </c:pt>
                <c:pt idx="79">
                  <c:v>0.12382803701311461</c:v>
                </c:pt>
                <c:pt idx="80">
                  <c:v>0.12437436837283611</c:v>
                </c:pt>
                <c:pt idx="81">
                  <c:v>0.12506574063691989</c:v>
                </c:pt>
                <c:pt idx="82">
                  <c:v>0.12589976437340708</c:v>
                </c:pt>
                <c:pt idx="83">
                  <c:v>0.12687362638782046</c:v>
                </c:pt>
                <c:pt idx="84">
                  <c:v>0.12107070979893009</c:v>
                </c:pt>
                <c:pt idx="85">
                  <c:v>0.12076142807975798</c:v>
                </c:pt>
                <c:pt idx="86">
                  <c:v>0.12113837842676947</c:v>
                </c:pt>
                <c:pt idx="87">
                  <c:v>0.12047887663147937</c:v>
                </c:pt>
                <c:pt idx="88">
                  <c:v>0.12083582919721934</c:v>
                </c:pt>
                <c:pt idx="89">
                  <c:v>0.12134368849047994</c:v>
                </c:pt>
                <c:pt idx="90">
                  <c:v>0.12022324392054448</c:v>
                </c:pt>
                <c:pt idx="91">
                  <c:v>0.12056002641658128</c:v>
                </c:pt>
                <c:pt idx="92">
                  <c:v>0.12104820021649862</c:v>
                </c:pt>
                <c:pt idx="93">
                  <c:v>0.12168594330093771</c:v>
                </c:pt>
                <c:pt idx="94">
                  <c:v>0.11999470198741734</c:v>
                </c:pt>
                <c:pt idx="95">
                  <c:v>0.12031115402666884</c:v>
                </c:pt>
                <c:pt idx="96">
                  <c:v>0.12077944476071784</c:v>
                </c:pt>
                <c:pt idx="97">
                  <c:v>0.12139781705403305</c:v>
                </c:pt>
                <c:pt idx="98">
                  <c:v>0.12216399186978293</c:v>
                </c:pt>
                <c:pt idx="99">
                  <c:v>0.11979340588360575</c:v>
                </c:pt>
                <c:pt idx="100">
                  <c:v>0.12008937945865879</c:v>
                </c:pt>
                <c:pt idx="101">
                  <c:v>0.12053760093695201</c:v>
                </c:pt>
                <c:pt idx="102">
                  <c:v>0.12113638031493584</c:v>
                </c:pt>
                <c:pt idx="103">
                  <c:v>0.12188349866685147</c:v>
                </c:pt>
                <c:pt idx="104">
                  <c:v>0.12277624800440318</c:v>
                </c:pt>
                <c:pt idx="105">
                  <c:v>0.11961949315732101</c:v>
                </c:pt>
                <c:pt idx="106">
                  <c:v>0.11989485308459866</c:v>
                </c:pt>
                <c:pt idx="107">
                  <c:v>0.12032283101905203</c:v>
                </c:pt>
                <c:pt idx="108">
                  <c:v>0.12090180622306651</c:v>
                </c:pt>
                <c:pt idx="109">
                  <c:v>0.1216296224069582</c:v>
                </c:pt>
                <c:pt idx="110">
                  <c:v>0.12250362672597598</c:v>
                </c:pt>
                <c:pt idx="111">
                  <c:v>0.12352071603773195</c:v>
                </c:pt>
                <c:pt idx="112">
                  <c:v>0.11947308339165467</c:v>
                </c:pt>
                <c:pt idx="113">
                  <c:v>0.11972770771823914</c:v>
                </c:pt>
                <c:pt idx="114">
                  <c:v>0.12013528020992686</c:v>
                </c:pt>
                <c:pt idx="115">
                  <c:v>0.12069425140440583</c:v>
                </c:pt>
                <c:pt idx="116">
                  <c:v>0.12140253007380415</c:v>
                </c:pt>
                <c:pt idx="117">
                  <c:v>0.12225752128139457</c:v>
                </c:pt>
                <c:pt idx="118">
                  <c:v>0.12325617196197153</c:v>
                </c:pt>
                <c:pt idx="119">
                  <c:v>0.12439502224311981</c:v>
                </c:pt>
                <c:pt idx="120">
                  <c:v>0.11774724410077547</c:v>
                </c:pt>
                <c:pt idx="121">
                  <c:v>0.11740304906902668</c:v>
                </c:pt>
                <c:pt idx="122">
                  <c:v>0.1178079898506415</c:v>
                </c:pt>
                <c:pt idx="123">
                  <c:v>0.117086164126919</c:v>
                </c:pt>
                <c:pt idx="124">
                  <c:v>0.11747072000840071</c:v>
                </c:pt>
                <c:pt idx="125">
                  <c:v>0.11801027711147476</c:v>
                </c:pt>
                <c:pt idx="126">
                  <c:v>0.11679681156214064</c:v>
                </c:pt>
                <c:pt idx="127">
                  <c:v>0.11716078314781848</c:v>
                </c:pt>
                <c:pt idx="128">
                  <c:v>0.11768032222864125</c:v>
                </c:pt>
                <c:pt idx="129">
                  <c:v>0.11835338012563158</c:v>
                </c:pt>
                <c:pt idx="130">
                  <c:v>0.11653519646048319</c:v>
                </c:pt>
                <c:pt idx="131">
                  <c:v>0.11687839671300711</c:v>
                </c:pt>
                <c:pt idx="132">
                  <c:v>0.1173776913967107</c:v>
                </c:pt>
                <c:pt idx="133">
                  <c:v>0.11803109959810829</c:v>
                </c:pt>
                <c:pt idx="134">
                  <c:v>0.1188360792114684</c:v>
                </c:pt>
                <c:pt idx="135">
                  <c:v>0.11630150600469233</c:v>
                </c:pt>
                <c:pt idx="136">
                  <c:v>0.11662376083144824</c:v>
                </c:pt>
                <c:pt idx="137">
                  <c:v>0.11710259645832333</c:v>
                </c:pt>
                <c:pt idx="138">
                  <c:v>0.11773610244691184</c:v>
                </c:pt>
                <c:pt idx="139">
                  <c:v>0.11852179865660684</c:v>
                </c:pt>
                <c:pt idx="140">
                  <c:v>0.11945668214672424</c:v>
                </c:pt>
                <c:pt idx="141">
                  <c:v>0.1160959088241718</c:v>
                </c:pt>
                <c:pt idx="142">
                  <c:v>0.1163970576286766</c:v>
                </c:pt>
                <c:pt idx="143">
                  <c:v>0.11685523188464962</c:v>
                </c:pt>
                <c:pt idx="144">
                  <c:v>0.11746859422124592</c:v>
                </c:pt>
                <c:pt idx="145">
                  <c:v>0.11823472947114548</c:v>
                </c:pt>
                <c:pt idx="146">
                  <c:v>0.11915069069549244</c:v>
                </c:pt>
                <c:pt idx="147">
                  <c:v>0.12021305315401312</c:v>
                </c:pt>
                <c:pt idx="148">
                  <c:v>0.11591855440064883</c:v>
                </c:pt>
                <c:pt idx="149">
                  <c:v>0.11619845059479463</c:v>
                </c:pt>
                <c:pt idx="150">
                  <c:v>0.11663577410993763</c:v>
                </c:pt>
                <c:pt idx="151">
                  <c:v>0.11722876310495045</c:v>
                </c:pt>
                <c:pt idx="152">
                  <c:v>0.1179750702958363</c:v>
                </c:pt>
                <c:pt idx="153">
                  <c:v>0.11887180800676485</c:v>
                </c:pt>
                <c:pt idx="154">
                  <c:v>0.11991560149365693</c:v>
                </c:pt>
                <c:pt idx="155">
                  <c:v>0.12110264835945014</c:v>
                </c:pt>
                <c:pt idx="156">
                  <c:v>0.11576957253456886</c:v>
                </c:pt>
                <c:pt idx="157">
                  <c:v>0.11602808400780926</c:v>
                </c:pt>
                <c:pt idx="158">
                  <c:v>0.11644438091856735</c:v>
                </c:pt>
                <c:pt idx="159">
                  <c:v>0.11701677927456515</c:v>
                </c:pt>
                <c:pt idx="160">
                  <c:v>0.11774300247307659</c:v>
                </c:pt>
                <c:pt idx="161">
                  <c:v>0.11862022528328069</c:v>
                </c:pt>
                <c:pt idx="162">
                  <c:v>0.11964512642158197</c:v>
                </c:pt>
                <c:pt idx="163">
                  <c:v>0.12081394754710703</c:v>
                </c:pt>
                <c:pt idx="164">
                  <c:v>0.12212255640418214</c:v>
                </c:pt>
                <c:pt idx="165">
                  <c:v>0.11447301365778868</c:v>
                </c:pt>
                <c:pt idx="166">
                  <c:v>0.11409202421731247</c:v>
                </c:pt>
                <c:pt idx="167">
                  <c:v>0.11452641118051463</c:v>
                </c:pt>
                <c:pt idx="168">
                  <c:v>0.11373891412347055</c:v>
                </c:pt>
                <c:pt idx="169">
                  <c:v>0.11415254329738954</c:v>
                </c:pt>
                <c:pt idx="170">
                  <c:v>0.11472541528291499</c:v>
                </c:pt>
                <c:pt idx="171">
                  <c:v>0.11341394378048691</c:v>
                </c:pt>
                <c:pt idx="172">
                  <c:v>0.11380658542681672</c:v>
                </c:pt>
                <c:pt idx="173">
                  <c:v>0.11435912882003753</c:v>
                </c:pt>
                <c:pt idx="174">
                  <c:v>0.11506927051886298</c:v>
                </c:pt>
                <c:pt idx="175">
                  <c:v>0.11311735571332782</c:v>
                </c:pt>
                <c:pt idx="176">
                  <c:v>0.11348879281072258</c:v>
                </c:pt>
                <c:pt idx="177">
                  <c:v>0.11402074915993764</c:v>
                </c:pt>
                <c:pt idx="178">
                  <c:v>0.1147109916252599</c:v>
                </c:pt>
                <c:pt idx="179">
                  <c:v>0.11555668382056575</c:v>
                </c:pt>
                <c:pt idx="180">
                  <c:v>0.11284937370310247</c:v>
                </c:pt>
                <c:pt idx="181">
                  <c:v>0.11319940266023382</c:v>
                </c:pt>
                <c:pt idx="182">
                  <c:v>0.1137105254379899</c:v>
                </c:pt>
                <c:pt idx="183">
                  <c:v>0.11438058245800498</c:v>
                </c:pt>
                <c:pt idx="184">
                  <c:v>0.11520680060994631</c:v>
                </c:pt>
                <c:pt idx="185">
                  <c:v>0.11618584847315142</c:v>
                </c:pt>
                <c:pt idx="186">
                  <c:v>0.112610201974174</c:v>
                </c:pt>
                <c:pt idx="187">
                  <c:v>0.11293863330812549</c:v>
                </c:pt>
                <c:pt idx="188">
                  <c:v>0.11342868867111587</c:v>
                </c:pt>
                <c:pt idx="189">
                  <c:v>0.1140782851777206</c:v>
                </c:pt>
                <c:pt idx="190">
                  <c:v>0.11488471656329444</c:v>
                </c:pt>
                <c:pt idx="191">
                  <c:v>0.11584470754361795</c:v>
                </c:pt>
                <c:pt idx="192">
                  <c:v>0.11695447681556688</c:v>
                </c:pt>
                <c:pt idx="193">
                  <c:v>0.11240002443959207</c:v>
                </c:pt>
                <c:pt idx="194">
                  <c:v>0.11270668341431915</c:v>
                </c:pt>
                <c:pt idx="195">
                  <c:v>0.11317545093256291</c:v>
                </c:pt>
                <c:pt idx="196">
                  <c:v>0.11380432380459485</c:v>
                </c:pt>
                <c:pt idx="197">
                  <c:v>0.11459066608913623</c:v>
                </c:pt>
                <c:pt idx="198">
                  <c:v>0.11553126247116617</c:v>
                </c:pt>
                <c:pt idx="199">
                  <c:v>0.11662238068616924</c:v>
                </c:pt>
                <c:pt idx="200">
                  <c:v>0.11785984032288863</c:v>
                </c:pt>
                <c:pt idx="201">
                  <c:v>0.11221900401114056</c:v>
                </c:pt>
                <c:pt idx="202">
                  <c:v>0.11250373123091849</c:v>
                </c:pt>
                <c:pt idx="203">
                  <c:v>0.11295100458076428</c:v>
                </c:pt>
                <c:pt idx="204">
                  <c:v>0.11355890342032918</c:v>
                </c:pt>
                <c:pt idx="205">
                  <c:v>0.11432486549981237</c:v>
                </c:pt>
                <c:pt idx="206">
                  <c:v>0.11524573923738549</c:v>
                </c:pt>
                <c:pt idx="207">
                  <c:v>0.1163178454429562</c:v>
                </c:pt>
                <c:pt idx="208">
                  <c:v>0.11753704581922315</c:v>
                </c:pt>
                <c:pt idx="209">
                  <c:v>0.11889881549715962</c:v>
                </c:pt>
                <c:pt idx="210">
                  <c:v>0.11206728197988346</c:v>
                </c:pt>
                <c:pt idx="211">
                  <c:v>0.11232993393293159</c:v>
                </c:pt>
                <c:pt idx="212">
                  <c:v>0.11275552154858562</c:v>
                </c:pt>
                <c:pt idx="213">
                  <c:v>0.11334220942486108</c:v>
                </c:pt>
                <c:pt idx="214">
                  <c:v>0.11408751224486975</c:v>
                </c:pt>
                <c:pt idx="215">
                  <c:v>0.11498834583746419</c:v>
                </c:pt>
                <c:pt idx="216">
                  <c:v>0.11604108807637041</c:v>
                </c:pt>
                <c:pt idx="217">
                  <c:v>0.11724164695515997</c:v>
                </c:pt>
                <c:pt idx="218">
                  <c:v>0.11858553307578251</c:v>
                </c:pt>
                <c:pt idx="219">
                  <c:v>0.12006793387193508</c:v>
                </c:pt>
                <c:pt idx="220">
                  <c:v>0.11125236563292827</c:v>
                </c:pt>
                <c:pt idx="221">
                  <c:v>0.11083259759547805</c:v>
                </c:pt>
                <c:pt idx="222">
                  <c:v>0.11129795992553312</c:v>
                </c:pt>
                <c:pt idx="223">
                  <c:v>0.11044126032635819</c:v>
                </c:pt>
                <c:pt idx="224">
                  <c:v>0.11088551241569175</c:v>
                </c:pt>
                <c:pt idx="225">
                  <c:v>0.11149339424470564</c:v>
                </c:pt>
                <c:pt idx="226">
                  <c:v>0.11007865704605287</c:v>
                </c:pt>
                <c:pt idx="227">
                  <c:v>0.11050153530910931</c:v>
                </c:pt>
                <c:pt idx="228">
                  <c:v>0.11108880722006542</c:v>
                </c:pt>
                <c:pt idx="229">
                  <c:v>0.11183788306643734</c:v>
                </c:pt>
                <c:pt idx="230">
                  <c:v>0.10974507257059643</c:v>
                </c:pt>
                <c:pt idx="231">
                  <c:v>0.11014632635510355</c:v>
                </c:pt>
                <c:pt idx="232">
                  <c:v>0.11071269430748763</c:v>
                </c:pt>
                <c:pt idx="233">
                  <c:v>0.11144165903027536</c:v>
                </c:pt>
                <c:pt idx="234">
                  <c:v>0.11233005505792219</c:v>
                </c:pt>
                <c:pt idx="235">
                  <c:v>0.10944077225542261</c:v>
                </c:pt>
                <c:pt idx="236">
                  <c:v>0.10982016470236455</c:v>
                </c:pt>
                <c:pt idx="237">
                  <c:v>0.11036534661724394</c:v>
                </c:pt>
                <c:pt idx="238">
                  <c:v>0.11107387680248243</c:v>
                </c:pt>
                <c:pt idx="239">
                  <c:v>0.11194265360987482</c:v>
                </c:pt>
                <c:pt idx="240">
                  <c:v>0.11296797998462449</c:v>
                </c:pt>
                <c:pt idx="241">
                  <c:v>0.10916600098966678</c:v>
                </c:pt>
                <c:pt idx="242">
                  <c:v>0.10952330986077266</c:v>
                </c:pt>
                <c:pt idx="243">
                  <c:v>0.11004703652956967</c:v>
                </c:pt>
                <c:pt idx="244">
                  <c:v>0.11073481977373144</c:v>
                </c:pt>
                <c:pt idx="245">
                  <c:v>0.111583625980696</c:v>
                </c:pt>
                <c:pt idx="246">
                  <c:v>0.11258981338903466</c:v>
                </c:pt>
                <c:pt idx="247">
                  <c:v>0.1137492056510909</c:v>
                </c:pt>
                <c:pt idx="248">
                  <c:v>0.10892098224935097</c:v>
                </c:pt>
                <c:pt idx="249">
                  <c:v>0.10925600071546651</c:v>
                </c:pt>
                <c:pt idx="250">
                  <c:v>0.10975801668129455</c:v>
                </c:pt>
                <c:pt idx="251">
                  <c:v>0.11042475254481385</c:v>
                </c:pt>
                <c:pt idx="252">
                  <c:v>0.11125324686791904</c:v>
                </c:pt>
                <c:pt idx="253">
                  <c:v>0.11223991766757328</c:v>
                </c:pt>
                <c:pt idx="254">
                  <c:v>0.11338063552781774</c:v>
                </c:pt>
                <c:pt idx="255">
                  <c:v>0.11467080327031284</c:v>
                </c:pt>
                <c:pt idx="256">
                  <c:v>0.10870591721762793</c:v>
                </c:pt>
                <c:pt idx="257">
                  <c:v>0.10901845460146672</c:v>
                </c:pt>
                <c:pt idx="258">
                  <c:v>0.10949851900622708</c:v>
                </c:pt>
                <c:pt idx="259">
                  <c:v>0.11014391994441095</c:v>
                </c:pt>
                <c:pt idx="260">
                  <c:v>0.1109517721903678</c:v>
                </c:pt>
                <c:pt idx="261">
                  <c:v>0.11191855797384301</c:v>
                </c:pt>
                <c:pt idx="262">
                  <c:v>0.11304019949117382</c:v>
                </c:pt>
                <c:pt idx="263">
                  <c:v>0.11431213845590946</c:v>
                </c:pt>
                <c:pt idx="264">
                  <c:v>0.11572941938427055</c:v>
                </c:pt>
                <c:pt idx="265">
                  <c:v>0.10852098397988738</c:v>
                </c:pt>
                <c:pt idx="266">
                  <c:v>0.10881086644688091</c:v>
                </c:pt>
                <c:pt idx="267">
                  <c:v>0.109268753837397</c:v>
                </c:pt>
                <c:pt idx="268">
                  <c:v>0.1098925461017857</c:v>
                </c:pt>
                <c:pt idx="269">
                  <c:v>0.1106794381427158</c:v>
                </c:pt>
                <c:pt idx="270">
                  <c:v>0.11162598076496411</c:v>
                </c:pt>
                <c:pt idx="271">
                  <c:v>0.11272815243403818</c:v>
                </c:pt>
                <c:pt idx="272">
                  <c:v>0.11398143855883766</c:v>
                </c:pt>
                <c:pt idx="273">
                  <c:v>0.11538091495559891</c:v>
                </c:pt>
                <c:pt idx="274">
                  <c:v>0.11692133231938018</c:v>
                </c:pt>
                <c:pt idx="275">
                  <c:v>0.10836633680103344</c:v>
                </c:pt>
                <c:pt idx="276">
                  <c:v>0.10863340799231466</c:v>
                </c:pt>
                <c:pt idx="277">
                  <c:v>0.10906890907895384</c:v>
                </c:pt>
                <c:pt idx="278">
                  <c:v>0.10967083358222562</c:v>
                </c:pt>
                <c:pt idx="279">
                  <c:v>0.11043646030576172</c:v>
                </c:pt>
                <c:pt idx="280">
                  <c:v>0.11136241289775767</c:v>
                </c:pt>
                <c:pt idx="281">
                  <c:v>0.11244473070470652</c:v>
                </c:pt>
                <c:pt idx="282">
                  <c:v>0.1136789476349777</c:v>
                </c:pt>
                <c:pt idx="283">
                  <c:v>0.11506017565968149</c:v>
                </c:pt>
                <c:pt idx="284">
                  <c:v>0.11658318972122973</c:v>
                </c:pt>
                <c:pt idx="285">
                  <c:v>0.11824251115235355</c:v>
                </c:pt>
                <c:pt idx="286">
                  <c:v>0.10809008975112873</c:v>
                </c:pt>
                <c:pt idx="287">
                  <c:v>0.10762945707368561</c:v>
                </c:pt>
                <c:pt idx="288">
                  <c:v>0.1081273950011775</c:v>
                </c:pt>
                <c:pt idx="289">
                  <c:v>0.10719777991833811</c:v>
                </c:pt>
                <c:pt idx="290">
                  <c:v>0.10767428303256299</c:v>
                </c:pt>
                <c:pt idx="291">
                  <c:v>0.10831894409119412</c:v>
                </c:pt>
                <c:pt idx="292">
                  <c:v>0.10679540940854818</c:v>
                </c:pt>
                <c:pt idx="293">
                  <c:v>0.10725017652799992</c:v>
                </c:pt>
                <c:pt idx="294">
                  <c:v>0.10787398423685665</c:v>
                </c:pt>
                <c:pt idx="295">
                  <c:v>0.10866392133674715</c:v>
                </c:pt>
                <c:pt idx="296">
                  <c:v>0.10642267795885066</c:v>
                </c:pt>
                <c:pt idx="297">
                  <c:v>0.10685542085394011</c:v>
                </c:pt>
                <c:pt idx="298">
                  <c:v>0.10745804187268074</c:v>
                </c:pt>
                <c:pt idx="299">
                  <c:v>0.10822770336493184</c:v>
                </c:pt>
                <c:pt idx="300">
                  <c:v>0.10916087212679862</c:v>
                </c:pt>
                <c:pt idx="301">
                  <c:v>0.10607989799675478</c:v>
                </c:pt>
                <c:pt idx="302">
                  <c:v>0.10649034241814147</c:v>
                </c:pt>
                <c:pt idx="303">
                  <c:v>0.10707145517346285</c:v>
                </c:pt>
                <c:pt idx="304">
                  <c:v>0.10782047677918806</c:v>
                </c:pt>
                <c:pt idx="305">
                  <c:v>0.10873393733383671</c:v>
                </c:pt>
                <c:pt idx="306">
                  <c:v>0.10980773314591623</c:v>
                </c:pt>
                <c:pt idx="307">
                  <c:v>0.10576736073073496</c:v>
                </c:pt>
                <c:pt idx="308">
                  <c:v>0.10615524740995252</c:v>
                </c:pt>
                <c:pt idx="309">
                  <c:v>0.10671454317331715</c:v>
                </c:pt>
                <c:pt idx="310">
                  <c:v>0.10744257122765648</c:v>
                </c:pt>
                <c:pt idx="311">
                  <c:v>0.10833592993383603</c:v>
                </c:pt>
                <c:pt idx="312">
                  <c:v>0.10939056875501996</c:v>
                </c:pt>
                <c:pt idx="313">
                  <c:v>0.11060187415122399</c:v>
                </c:pt>
                <c:pt idx="314">
                  <c:v>0.10548533497488538</c:v>
                </c:pt>
                <c:pt idx="315">
                  <c:v>0.10585042058904769</c:v>
                </c:pt>
                <c:pt idx="316">
                  <c:v>0.10638760453310116</c:v>
                </c:pt>
                <c:pt idx="317">
                  <c:v>0.10709429710775213</c:v>
                </c:pt>
                <c:pt idx="318">
                  <c:v>0.10796716983886433</c:v>
                </c:pt>
                <c:pt idx="319">
                  <c:v>0.10900223056581727</c:v>
                </c:pt>
                <c:pt idx="320">
                  <c:v>0.11019490908808686</c:v>
                </c:pt>
                <c:pt idx="321">
                  <c:v>0.11154014938504697</c:v>
                </c:pt>
                <c:pt idx="322">
                  <c:v>0.10523406604069326</c:v>
                </c:pt>
                <c:pt idx="323">
                  <c:v>0.10557612413307849</c:v>
                </c:pt>
                <c:pt idx="324">
                  <c:v>0.10609091635841464</c:v>
                </c:pt>
                <c:pt idx="325">
                  <c:v>0.10677594436890638</c:v>
                </c:pt>
                <c:pt idx="326">
                  <c:v>0.10762795767491909</c:v>
                </c:pt>
                <c:pt idx="327">
                  <c:v>0.10864302769149654</c:v>
                </c:pt>
                <c:pt idx="328">
                  <c:v>0.10981663295683</c:v>
                </c:pt>
                <c:pt idx="329">
                  <c:v>0.11114375149900997</c:v>
                </c:pt>
                <c:pt idx="330">
                  <c:v>0.11261895637889284</c:v>
                </c:pt>
                <c:pt idx="331">
                  <c:v>0.10501377470610723</c:v>
                </c:pt>
                <c:pt idx="332">
                  <c:v>0.10533259655454694</c:v>
                </c:pt>
                <c:pt idx="333">
                  <c:v>0.10582473307842351</c:v>
                </c:pt>
                <c:pt idx="334">
                  <c:v>0.10648778136769936</c:v>
                </c:pt>
                <c:pt idx="335">
                  <c:v>0.10731857362735035</c:v>
                </c:pt>
                <c:pt idx="336">
                  <c:v>0.1083132499997199</c:v>
                </c:pt>
                <c:pt idx="337">
                  <c:v>0.10946734317088981</c:v>
                </c:pt>
                <c:pt idx="338">
                  <c:v>0.11077587071011276</c:v>
                </c:pt>
                <c:pt idx="339">
                  <c:v>0.11223343110487445</c:v>
                </c:pt>
                <c:pt idx="340">
                  <c:v>0.11383429974687027</c:v>
                </c:pt>
                <c:pt idx="341">
                  <c:v>0.10482465627164229</c:v>
                </c:pt>
                <c:pt idx="342">
                  <c:v>0.10512005169689348</c:v>
                </c:pt>
                <c:pt idx="343">
                  <c:v>0.1055892853955641</c:v>
                </c:pt>
                <c:pt idx="344">
                  <c:v>0.1062300537853245</c:v>
                </c:pt>
                <c:pt idx="345">
                  <c:v>0.10703927634013</c:v>
                </c:pt>
                <c:pt idx="346">
                  <c:v>0.10801316700709787</c:v>
                </c:pt>
                <c:pt idx="347">
                  <c:v>0.10914731801417039</c:v>
                </c:pt>
                <c:pt idx="348">
                  <c:v>0.11043679200234131</c:v>
                </c:pt>
                <c:pt idx="349">
                  <c:v>0.11187621838956249</c:v>
                </c:pt>
                <c:pt idx="350">
                  <c:v>0.11345989013668437</c:v>
                </c:pt>
                <c:pt idx="351">
                  <c:v>0.1151818575723044</c:v>
                </c:pt>
                <c:pt idx="352">
                  <c:v>0.1046668797126661</c:v>
                </c:pt>
                <c:pt idx="353">
                  <c:v>0.10493867781931984</c:v>
                </c:pt>
                <c:pt idx="354">
                  <c:v>0.10538477931583401</c:v>
                </c:pt>
                <c:pt idx="355">
                  <c:v>0.10600298361709344</c:v>
                </c:pt>
                <c:pt idx="356">
                  <c:v>0.10679030187850981</c:v>
                </c:pt>
                <c:pt idx="357">
                  <c:v>0.10774302682855841</c:v>
                </c:pt>
                <c:pt idx="358">
                  <c:v>0.10885681558981219</c:v>
                </c:pt>
                <c:pt idx="359">
                  <c:v>0.11012678141954405</c:v>
                </c:pt>
                <c:pt idx="360">
                  <c:v>0.11154759023215341</c:v>
                </c:pt>
                <c:pt idx="361">
                  <c:v>0.11311355799669424</c:v>
                </c:pt>
                <c:pt idx="362">
                  <c:v>0.11481874556901124</c:v>
                </c:pt>
                <c:pt idx="363">
                  <c:v>0.11665704813987834</c:v>
                </c:pt>
                <c:pt idx="364">
                  <c:v>0.10499146054012763</c:v>
                </c:pt>
                <c:pt idx="365">
                  <c:v>0.10448777924068113</c:v>
                </c:pt>
                <c:pt idx="366">
                  <c:v>0.10501995932370936</c:v>
                </c:pt>
                <c:pt idx="367">
                  <c:v>0.10401354093013225</c:v>
                </c:pt>
                <c:pt idx="368">
                  <c:v>0.10452399834449622</c:v>
                </c:pt>
                <c:pt idx="369">
                  <c:v>0.10520727626126876</c:v>
                </c:pt>
                <c:pt idx="370">
                  <c:v>0.10356915006349202</c:v>
                </c:pt>
                <c:pt idx="371">
                  <c:v>0.10405754208783607</c:v>
                </c:pt>
                <c:pt idx="372">
                  <c:v>0.10471977130011385</c:v>
                </c:pt>
                <c:pt idx="373">
                  <c:v>0.10555256582496347</c:v>
                </c:pt>
                <c:pt idx="374">
                  <c:v>0.1031549923891171</c:v>
                </c:pt>
                <c:pt idx="375">
                  <c:v>0.10362098900646602</c:v>
                </c:pt>
                <c:pt idx="376">
                  <c:v>0.10426179303012308</c:v>
                </c:pt>
                <c:pt idx="377">
                  <c:v>0.105074206275056</c:v>
                </c:pt>
                <c:pt idx="378">
                  <c:v>0.10605428505302621</c:v>
                </c:pt>
                <c:pt idx="379">
                  <c:v>0.10277143341706554</c:v>
                </c:pt>
                <c:pt idx="380">
                  <c:v>0.10321471853311125</c:v>
                </c:pt>
                <c:pt idx="381">
                  <c:v>0.10383373215116147</c:v>
                </c:pt>
                <c:pt idx="382">
                  <c:v>0.10462535523623151</c:v>
                </c:pt>
                <c:pt idx="383">
                  <c:v>0.1055857054694188</c:v>
                </c:pt>
                <c:pt idx="384">
                  <c:v>0.10671022751330257</c:v>
                </c:pt>
                <c:pt idx="385">
                  <c:v>0.10241881692478542</c:v>
                </c:pt>
                <c:pt idx="386">
                  <c:v>0.10283908956683471</c:v>
                </c:pt>
                <c:pt idx="387">
                  <c:v>0.10343596009559206</c:v>
                </c:pt>
                <c:pt idx="388">
                  <c:v>0.10420639401762782</c:v>
                </c:pt>
                <c:pt idx="389">
                  <c:v>0.10514657618161428</c:v>
                </c:pt>
                <c:pt idx="390">
                  <c:v>0.10625200057680634</c:v>
                </c:pt>
                <c:pt idx="391">
                  <c:v>0.10751757059071795</c:v>
                </c:pt>
                <c:pt idx="392">
                  <c:v>0.10209746351316441</c:v>
                </c:pt>
                <c:pt idx="393">
                  <c:v>0.10249443899976415</c:v>
                </c:pt>
                <c:pt idx="394">
                  <c:v>0.10306882754368332</c:v>
                </c:pt>
                <c:pt idx="395">
                  <c:v>0.10381768448526203</c:v>
                </c:pt>
                <c:pt idx="396">
                  <c:v>0.10473726761679449</c:v>
                </c:pt>
                <c:pt idx="397">
                  <c:v>0.10582312629610488</c:v>
                </c:pt>
                <c:pt idx="398">
                  <c:v>0.10707020176327972</c:v>
                </c:pt>
                <c:pt idx="399">
                  <c:v>0.10847293380136915</c:v>
                </c:pt>
                <c:pt idx="400">
                  <c:v>0.10180766922607558</c:v>
                </c:pt>
                <c:pt idx="401">
                  <c:v>0.10218108029714769</c:v>
                </c:pt>
                <c:pt idx="402">
                  <c:v>0.10273266298231055</c:v>
                </c:pt>
                <c:pt idx="403">
                  <c:v>0.10345956761692261</c:v>
                </c:pt>
                <c:pt idx="404">
                  <c:v>0.10435813065987187</c:v>
                </c:pt>
                <c:pt idx="405">
                  <c:v>0.10542396289963643</c:v>
                </c:pt>
                <c:pt idx="406">
                  <c:v>0.10665204961651548</c:v>
                </c:pt>
                <c:pt idx="407">
                  <c:v>0.10803685776919912</c:v>
                </c:pt>
                <c:pt idx="408">
                  <c:v>0.10957244544674255</c:v>
                </c:pt>
                <c:pt idx="409">
                  <c:v>0.1015497042464671</c:v>
                </c:pt>
                <c:pt idx="410">
                  <c:v>0.10189930214374761</c:v>
                </c:pt>
                <c:pt idx="411">
                  <c:v>0.10242777131969297</c:v>
                </c:pt>
                <c:pt idx="412">
                  <c:v>0.10313236210304987</c:v>
                </c:pt>
                <c:pt idx="413">
                  <c:v>0.10400949525734945</c:v>
                </c:pt>
                <c:pt idx="414">
                  <c:v>0.10505484905382201</c:v>
                </c:pt>
                <c:pt idx="415">
                  <c:v>0.10626345905838366</c:v>
                </c:pt>
                <c:pt idx="416">
                  <c:v>0.10762982564179394</c:v>
                </c:pt>
                <c:pt idx="417">
                  <c:v>0.10914802435047492</c:v>
                </c:pt>
                <c:pt idx="418">
                  <c:v>0.11081181474391393</c:v>
                </c:pt>
                <c:pt idx="419">
                  <c:v>0.10132381168174986</c:v>
                </c:pt>
                <c:pt idx="420">
                  <c:v>0.10164936716944298</c:v>
                </c:pt>
                <c:pt idx="421">
                  <c:v>0.10215443256891246</c:v>
                </c:pt>
                <c:pt idx="422">
                  <c:v>0.10283636300600801</c:v>
                </c:pt>
                <c:pt idx="423">
                  <c:v>0.10369166906955041</c:v>
                </c:pt>
                <c:pt idx="424">
                  <c:v>0.10471610252417524</c:v>
                </c:pt>
                <c:pt idx="425">
                  <c:v>0.10590475549557125</c:v>
                </c:pt>
                <c:pt idx="426">
                  <c:v>0.10725216809276447</c:v>
                </c:pt>
                <c:pt idx="427">
                  <c:v>0.1087524395124965</c:v>
                </c:pt>
                <c:pt idx="428">
                  <c:v>0.11039933810733893</c:v>
                </c:pt>
                <c:pt idx="429">
                  <c:v>0.11218640659392114</c:v>
                </c:pt>
                <c:pt idx="430">
                  <c:v>0.1011302064507303</c:v>
                </c:pt>
                <c:pt idx="431">
                  <c:v>0.10143151076656874</c:v>
                </c:pt>
                <c:pt idx="432">
                  <c:v>0.10191290061277079</c:v>
                </c:pt>
                <c:pt idx="433">
                  <c:v>0.10257184049010316</c:v>
                </c:pt>
                <c:pt idx="434">
                  <c:v>0.10340493618316565</c:v>
                </c:pt>
                <c:pt idx="435">
                  <c:v>0.1044080188867727</c:v>
                </c:pt>
                <c:pt idx="436">
                  <c:v>0.1055762435587454</c:v>
                </c:pt>
                <c:pt idx="437">
                  <c:v>0.10690419643488792</c:v>
                </c:pt>
                <c:pt idx="438">
                  <c:v>0.10838600667107079</c:v>
                </c:pt>
                <c:pt idx="439">
                  <c:v>0.11001545747808544</c:v>
                </c:pt>
                <c:pt idx="440">
                  <c:v>0.11178609279075004</c:v>
                </c:pt>
                <c:pt idx="441">
                  <c:v>0.1136913163527921</c:v>
                </c:pt>
                <c:pt idx="442">
                  <c:v>0.10096907428361815</c:v>
                </c:pt>
                <c:pt idx="443">
                  <c:v>0.10124594001096397</c:v>
                </c:pt>
                <c:pt idx="444">
                  <c:v>0.1017034020621501</c:v>
                </c:pt>
                <c:pt idx="445">
                  <c:v>0.10233903863446112</c:v>
                </c:pt>
                <c:pt idx="446">
                  <c:v>0.10314955589596506</c:v>
                </c:pt>
                <c:pt idx="447">
                  <c:v>0.10413087030147512</c:v>
                </c:pt>
                <c:pt idx="448">
                  <c:v>0.10527820587970323</c:v>
                </c:pt>
                <c:pt idx="449">
                  <c:v>0.10658620141488506</c:v>
                </c:pt>
                <c:pt idx="450">
                  <c:v>0.10804902242111422</c:v>
                </c:pt>
                <c:pt idx="451">
                  <c:v>0.10966047316859966</c:v>
                </c:pt>
                <c:pt idx="452">
                  <c:v>0.11141410467379169</c:v>
                </c:pt>
                <c:pt idx="453">
                  <c:v>0.11330331539837121</c:v>
                </c:pt>
                <c:pt idx="454">
                  <c:v>0.11532144230611097</c:v>
                </c:pt>
                <c:pt idx="455">
                  <c:v>0.10196228082359238</c:v>
                </c:pt>
                <c:pt idx="456">
                  <c:v>0.10141327640787529</c:v>
                </c:pt>
                <c:pt idx="457">
                  <c:v>0.1019814238154395</c:v>
                </c:pt>
                <c:pt idx="458">
                  <c:v>0.10089415252969797</c:v>
                </c:pt>
                <c:pt idx="459">
                  <c:v>0.10144033652212434</c:v>
                </c:pt>
                <c:pt idx="460">
                  <c:v>0.10216412750107756</c:v>
                </c:pt>
                <c:pt idx="461">
                  <c:v>0.10040537266235634</c:v>
                </c:pt>
                <c:pt idx="462">
                  <c:v>0.10092920492054926</c:v>
                </c:pt>
                <c:pt idx="463">
                  <c:v>0.10163181178952051</c:v>
                </c:pt>
                <c:pt idx="464">
                  <c:v>0.10250951733690652</c:v>
                </c:pt>
                <c:pt idx="465">
                  <c:v>9.9947381987334702E-2</c:v>
                </c:pt>
                <c:pt idx="466">
                  <c:v>0.10044848629990133</c:v>
                </c:pt>
                <c:pt idx="467">
                  <c:v>0.10112948555717792</c:v>
                </c:pt>
                <c:pt idx="468">
                  <c:v>0.10198677616963964</c:v>
                </c:pt>
                <c:pt idx="469">
                  <c:v>0.10301595698333156</c:v>
                </c:pt>
                <c:pt idx="470">
                  <c:v>9.9520605578204704E-2</c:v>
                </c:pt>
                <c:pt idx="471">
                  <c:v>9.9998619269785691E-2</c:v>
                </c:pt>
                <c:pt idx="472">
                  <c:v>0.10065759778761482</c:v>
                </c:pt>
                <c:pt idx="473">
                  <c:v>0.10149401629742344</c:v>
                </c:pt>
                <c:pt idx="474">
                  <c:v>0.1025035312137528</c:v>
                </c:pt>
                <c:pt idx="475">
                  <c:v>0.10368108648010331</c:v>
                </c:pt>
                <c:pt idx="476">
                  <c:v>9.912544660710404E-2</c:v>
                </c:pt>
                <c:pt idx="477">
                  <c:v>9.9580021960534296E-2</c:v>
                </c:pt>
                <c:pt idx="478">
                  <c:v>0.10021657845666991</c:v>
                </c:pt>
                <c:pt idx="479">
                  <c:v>0.10103167640280936</c:v>
                </c:pt>
                <c:pt idx="480">
                  <c:v>0.1020210365133624</c:v>
                </c:pt>
                <c:pt idx="481">
                  <c:v>0.10317964605995887</c:v>
                </c:pt>
                <c:pt idx="482">
                  <c:v>0.10450187580208631</c:v>
                </c:pt>
                <c:pt idx="483">
                  <c:v>9.8762284589502689E-2</c:v>
                </c:pt>
                <c:pt idx="484">
                  <c:v>9.9193090249937665E-2</c:v>
                </c:pt>
                <c:pt idx="485">
                  <c:v>9.980683676294605E-2</c:v>
                </c:pt>
                <c:pt idx="486">
                  <c:v>0.10060017590052796</c:v>
                </c:pt>
                <c:pt idx="487">
                  <c:v>0.10156889943830098</c:v>
                </c:pt>
                <c:pt idx="488">
                  <c:v>0.10270804491517184</c:v>
                </c:pt>
                <c:pt idx="489">
                  <c:v>0.1040120130695726</c:v>
                </c:pt>
                <c:pt idx="490">
                  <c:v>0.10547469104278831</c:v>
                </c:pt>
                <c:pt idx="491">
                  <c:v>9.8431473683435536E-2</c:v>
                </c:pt>
                <c:pt idx="492">
                  <c:v>9.8838196032095371E-2</c:v>
                </c:pt>
                <c:pt idx="493">
                  <c:v>9.9428759388638113E-2</c:v>
                </c:pt>
                <c:pt idx="494">
                  <c:v>0.10019991321127576</c:v>
                </c:pt>
                <c:pt idx="495">
                  <c:v>0.10114752709201261</c:v>
                </c:pt>
                <c:pt idx="496">
                  <c:v>0.10226669585652201</c:v>
                </c:pt>
                <c:pt idx="497">
                  <c:v>0.10355185725659419</c:v>
                </c:pt>
                <c:pt idx="498">
                  <c:v>0.10499691622361328</c:v>
                </c:pt>
                <c:pt idx="499">
                  <c:v>0.10659537000707674</c:v>
                </c:pt>
                <c:pt idx="500">
                  <c:v>9.8133341059614632E-2</c:v>
                </c:pt>
                <c:pt idx="501">
                  <c:v>9.851568554448778E-2</c:v>
                </c:pt>
                <c:pt idx="502">
                  <c:v>9.9082708806213365E-2</c:v>
                </c:pt>
                <c:pt idx="503">
                  <c:v>9.9831264069689465E-2</c:v>
                </c:pt>
                <c:pt idx="504">
                  <c:v>0.10075730545437385</c:v>
                </c:pt>
                <c:pt idx="505">
                  <c:v>0.10185599213791326</c:v>
                </c:pt>
                <c:pt idx="506">
                  <c:v>0.10312180604348443</c:v>
                </c:pt>
                <c:pt idx="507">
                  <c:v>0.10454867691291041</c:v>
                </c:pt>
                <c:pt idx="508">
                  <c:v>0.10613010893289875</c:v>
                </c:pt>
                <c:pt idx="509">
                  <c:v>0.10785930379562306</c:v>
                </c:pt>
                <c:pt idx="510">
                  <c:v>9.7868185358814558E-2</c:v>
                </c:pt>
                <c:pt idx="511">
                  <c:v>9.8225877769540601E-2</c:v>
                </c:pt>
                <c:pt idx="512">
                  <c:v>9.87690216467942E-2</c:v>
                </c:pt>
                <c:pt idx="513">
                  <c:v>9.9494579881678952E-2</c:v>
                </c:pt>
                <c:pt idx="514">
                  <c:v>0.1003985977486609</c:v>
                </c:pt>
                <c:pt idx="515">
                  <c:v>0.10147630585147335</c:v>
                </c:pt>
                <c:pt idx="516">
                  <c:v>0.10272223753367543</c:v>
                </c:pt>
                <c:pt idx="517">
                  <c:v>0.10413035452684599</c:v>
                </c:pt>
                <c:pt idx="518">
                  <c:v>0.10569417485910547</c:v>
                </c:pt>
                <c:pt idx="519">
                  <c:v>0.10740689772871392</c:v>
                </c:pt>
                <c:pt idx="520">
                  <c:v>0.10926152101981917</c:v>
                </c:pt>
                <c:pt idx="521">
                  <c:v>9.7636275252627122E-2</c:v>
                </c:pt>
                <c:pt idx="522">
                  <c:v>9.7969062926864373E-2</c:v>
                </c:pt>
                <c:pt idx="523">
                  <c:v>9.8488007146189008E-2</c:v>
                </c:pt>
                <c:pt idx="524">
                  <c:v>9.9190186146545609E-2</c:v>
                </c:pt>
                <c:pt idx="525">
                  <c:v>0.10007174286102789</c:v>
                </c:pt>
                <c:pt idx="526">
                  <c:v>0.10112798636381391</c:v>
                </c:pt>
                <c:pt idx="527">
                  <c:v>0.10235350872370962</c:v>
                </c:pt>
                <c:pt idx="528">
                  <c:v>0.10374231097005694</c:v>
                </c:pt>
                <c:pt idx="529">
                  <c:v>0.10528793206279728</c:v>
                </c:pt>
                <c:pt idx="530">
                  <c:v>0.1069835754030083</c:v>
                </c:pt>
                <c:pt idx="531">
                  <c:v>0.10882222837849276</c:v>
                </c:pt>
                <c:pt idx="532">
                  <c:v>0.11079677155860289</c:v>
                </c:pt>
                <c:pt idx="533">
                  <c:v>9.7437848123104118E-2</c:v>
                </c:pt>
                <c:pt idx="534">
                  <c:v>9.7745501071987664E-2</c:v>
                </c:pt>
                <c:pt idx="535">
                  <c:v>9.8239945684357469E-2</c:v>
                </c:pt>
                <c:pt idx="536">
                  <c:v>9.8918380959333307E-2</c:v>
                </c:pt>
                <c:pt idx="537">
                  <c:v>9.9777053827344531E-2</c:v>
                </c:pt>
                <c:pt idx="538">
                  <c:v>0.10081135880749027</c:v>
                </c:pt>
                <c:pt idx="539">
                  <c:v>0.10201595401729581</c:v>
                </c:pt>
                <c:pt idx="540">
                  <c:v>0.10338488718765526</c:v>
                </c:pt>
                <c:pt idx="541">
                  <c:v>0.10491172545930279</c:v>
                </c:pt>
                <c:pt idx="542">
                  <c:v>0.10658968333844869</c:v>
                </c:pt>
                <c:pt idx="543">
                  <c:v>0.10841174412780256</c:v>
                </c:pt>
                <c:pt idx="544">
                  <c:v>0.11037077127017021</c:v>
                </c:pt>
                <c:pt idx="545">
                  <c:v>0.11245960720192405</c:v>
                </c:pt>
                <c:pt idx="546">
                  <c:v>9.7273108875939013E-2</c:v>
                </c:pt>
                <c:pt idx="547">
                  <c:v>9.7555420816758401E-2</c:v>
                </c:pt>
                <c:pt idx="548">
                  <c:v>9.8025087433667085E-2</c:v>
                </c:pt>
                <c:pt idx="549">
                  <c:v>9.867943360863024E-2</c:v>
                </c:pt>
                <c:pt idx="550">
                  <c:v>9.9514816402185929E-2</c:v>
                </c:pt>
                <c:pt idx="551">
                  <c:v>0.10052672264179417</c:v>
                </c:pt>
                <c:pt idx="552">
                  <c:v>0.10170988379670076</c:v>
                </c:pt>
                <c:pt idx="553">
                  <c:v>0.1030584017636372</c:v>
                </c:pt>
                <c:pt idx="554">
                  <c:v>0.10456587924132266</c:v>
                </c:pt>
                <c:pt idx="555">
                  <c:v>0.10622554892418873</c:v>
                </c:pt>
                <c:pt idx="556">
                  <c:v>0.10803039665889541</c:v>
                </c:pt>
                <c:pt idx="557">
                  <c:v>0.1099732748244321</c:v>
                </c:pt>
                <c:pt idx="558">
                  <c:v>0.11204700337019544</c:v>
                </c:pt>
                <c:pt idx="559">
                  <c:v>0.11424445705665474</c:v>
                </c:pt>
                <c:pt idx="560">
                  <c:v>9.9008925232056039E-2</c:v>
                </c:pt>
                <c:pt idx="561">
                  <c:v>9.8412244631289281E-2</c:v>
                </c:pt>
                <c:pt idx="562">
                  <c:v>9.9018131627257172E-2</c:v>
                </c:pt>
                <c:pt idx="563">
                  <c:v>9.7845817350592126E-2</c:v>
                </c:pt>
                <c:pt idx="564">
                  <c:v>9.8429559371061043E-2</c:v>
                </c:pt>
                <c:pt idx="565">
                  <c:v>9.9195804136343144E-2</c:v>
                </c:pt>
                <c:pt idx="566">
                  <c:v>9.7310171690923417E-2</c:v>
                </c:pt>
                <c:pt idx="567">
                  <c:v>9.7871330770989765E-2</c:v>
                </c:pt>
                <c:pt idx="568">
                  <c:v>9.8616329654630255E-2</c:v>
                </c:pt>
                <c:pt idx="569">
                  <c:v>9.9541040669241784E-2</c:v>
                </c:pt>
                <c:pt idx="570">
                  <c:v>9.680581861594581E-2</c:v>
                </c:pt>
                <c:pt idx="571">
                  <c:v>9.7343967854523941E-2</c:v>
                </c:pt>
                <c:pt idx="572">
                  <c:v>9.8067246584782344E-2</c:v>
                </c:pt>
                <c:pt idx="573">
                  <c:v>9.8971596142919435E-2</c:v>
                </c:pt>
                <c:pt idx="574">
                  <c:v>0.10005210666813823</c:v>
                </c:pt>
                <c:pt idx="575">
                  <c:v>9.6333249624232328E-2</c:v>
                </c:pt>
                <c:pt idx="576">
                  <c:v>9.6847974838483564E-2</c:v>
                </c:pt>
                <c:pt idx="577">
                  <c:v>9.7549068128635411E-2</c:v>
                </c:pt>
                <c:pt idx="578">
                  <c:v>9.8432547312936533E-2</c:v>
                </c:pt>
                <c:pt idx="579">
                  <c:v>9.9493553879437605E-2</c:v>
                </c:pt>
                <c:pt idx="580">
                  <c:v>0.10072647800805079</c:v>
                </c:pt>
                <c:pt idx="581">
                  <c:v>9.5892934621382639E-2</c:v>
                </c:pt>
                <c:pt idx="582">
                  <c:v>9.6383836014361582E-2</c:v>
                </c:pt>
                <c:pt idx="583">
                  <c:v>9.7062289251205344E-2</c:v>
                </c:pt>
                <c:pt idx="584">
                  <c:v>9.7924396142251915E-2</c:v>
                </c:pt>
                <c:pt idx="585">
                  <c:v>9.8965357273459301E-2</c:v>
                </c:pt>
                <c:pt idx="586">
                  <c:v>0.10017959740386725</c:v>
                </c:pt>
                <c:pt idx="587">
                  <c:v>0.10156090166514442</c:v>
                </c:pt>
                <c:pt idx="588">
                  <c:v>9.5485319810490854E-2</c:v>
                </c:pt>
                <c:pt idx="589">
                  <c:v>9.5952013638307757E-2</c:v>
                </c:pt>
                <c:pt idx="590">
                  <c:v>9.6607384595997617E-2</c:v>
                </c:pt>
                <c:pt idx="591">
                  <c:v>9.7447625989609044E-2</c:v>
                </c:pt>
                <c:pt idx="592">
                  <c:v>9.8468005356263738E-2</c:v>
                </c:pt>
                <c:pt idx="593">
                  <c:v>9.9662989930918502E-2</c:v>
                </c:pt>
                <c:pt idx="594">
                  <c:v>0.10102638398160289</c:v>
                </c:pt>
                <c:pt idx="595">
                  <c:v>0.10255147085305456</c:v>
                </c:pt>
                <c:pt idx="596">
                  <c:v>9.5110825620417783E-2</c:v>
                </c:pt>
                <c:pt idx="597">
                  <c:v>9.555294584429877E-2</c:v>
                </c:pt>
                <c:pt idx="598">
                  <c:v>9.6184806410098855E-2</c:v>
                </c:pt>
                <c:pt idx="599">
                  <c:v>9.7002699571051204E-2</c:v>
                </c:pt>
                <c:pt idx="600">
                  <c:v>9.8001967731743883E-2</c:v>
                </c:pt>
                <c:pt idx="601">
                  <c:v>9.9177128662886013E-2</c:v>
                </c:pt>
                <c:pt idx="602">
                  <c:v>0.1005220136867256</c:v>
                </c:pt>
                <c:pt idx="603">
                  <c:v>0.10202991148066619</c:v>
                </c:pt>
                <c:pt idx="604">
                  <c:v>0.10369371076960084</c:v>
                </c:pt>
                <c:pt idx="605">
                  <c:v>9.4769844692065272E-2</c:v>
                </c:pt>
                <c:pt idx="606">
                  <c:v>9.5187044599965617E-2</c:v>
                </c:pt>
                <c:pt idx="607">
                  <c:v>9.5794982497478628E-2</c:v>
                </c:pt>
                <c:pt idx="608">
                  <c:v>9.6590056936557186E-2</c:v>
                </c:pt>
                <c:pt idx="609">
                  <c:v>9.7567693124421095E-2</c:v>
                </c:pt>
                <c:pt idx="610">
                  <c:v>9.8722467551889015E-2</c:v>
                </c:pt>
                <c:pt idx="611">
                  <c:v>0.10004824672499303</c:v>
                </c:pt>
                <c:pt idx="612">
                  <c:v>0.10153833247229888</c:v>
                </c:pt>
                <c:pt idx="613">
                  <c:v>0.10318560686967855</c:v>
                </c:pt>
                <c:pt idx="614">
                  <c:v>0.10498267087558465</c:v>
                </c:pt>
                <c:pt idx="615">
                  <c:v>9.4462739943290186E-2</c:v>
                </c:pt>
                <c:pt idx="616">
                  <c:v>9.485469372520812E-2</c:v>
                </c:pt>
                <c:pt idx="617">
                  <c:v>9.5438314219767784E-2</c:v>
                </c:pt>
                <c:pt idx="618">
                  <c:v>9.6210113479914081E-2</c:v>
                </c:pt>
                <c:pt idx="619">
                  <c:v>9.7165607422706385E-2</c:v>
                </c:pt>
                <c:pt idx="620">
                  <c:v>9.8299439526010335E-2</c:v>
                </c:pt>
                <c:pt idx="621">
                  <c:v>9.960551978545544E-2</c:v>
                </c:pt>
                <c:pt idx="622">
                  <c:v>0.10107717124866761</c:v>
                </c:pt>
                <c:pt idx="623">
                  <c:v>0.10270727695169862</c:v>
                </c:pt>
                <c:pt idx="624">
                  <c:v>0.1044884211065135</c:v>
                </c:pt>
                <c:pt idx="625">
                  <c:v>0.10641301972564257</c:v>
                </c:pt>
                <c:pt idx="626">
                  <c:v>9.418984273319507E-2</c:v>
                </c:pt>
                <c:pt idx="627">
                  <c:v>9.4556246994077983E-2</c:v>
                </c:pt>
                <c:pt idx="628">
                  <c:v>9.5115174564340016E-2</c:v>
                </c:pt>
                <c:pt idx="629">
                  <c:v>9.5863258000671914E-2</c:v>
                </c:pt>
                <c:pt idx="630">
                  <c:v>9.6796111760238723E-2</c:v>
                </c:pt>
                <c:pt idx="631">
                  <c:v>9.7908454612441895E-2</c:v>
                </c:pt>
                <c:pt idx="632">
                  <c:v>9.9194248485440339E-2</c:v>
                </c:pt>
                <c:pt idx="633">
                  <c:v>0.10064684593113041</c:v>
                </c:pt>
                <c:pt idx="634">
                  <c:v>0.10225913883109344</c:v>
                </c:pt>
                <c:pt idx="635">
                  <c:v>0.10402370195473584</c:v>
                </c:pt>
                <c:pt idx="636">
                  <c:v>0.10593292631451898</c:v>
                </c:pt>
                <c:pt idx="637">
                  <c:v>0.1079791387354318</c:v>
                </c:pt>
                <c:pt idx="638">
                  <c:v>9.395145114626606E-2</c:v>
                </c:pt>
                <c:pt idx="639">
                  <c:v>9.4292026340417445E-2</c:v>
                </c:pt>
                <c:pt idx="640">
                  <c:v>9.4825906299773693E-2</c:v>
                </c:pt>
                <c:pt idx="641">
                  <c:v>9.5549850837474734E-2</c:v>
                </c:pt>
                <c:pt idx="642">
                  <c:v>9.645958065351834E-2</c:v>
                </c:pt>
                <c:pt idx="643">
                  <c:v>9.7549898103177282E-2</c:v>
                </c:pt>
                <c:pt idx="644">
                  <c:v>9.8814825584659399E-2</c:v>
                </c:pt>
                <c:pt idx="645">
                  <c:v>0.10024775362077581</c:v>
                </c:pt>
                <c:pt idx="646">
                  <c:v>0.10184159107160302</c:v>
                </c:pt>
                <c:pt idx="647">
                  <c:v>0.10358891086056546</c:v>
                </c:pt>
                <c:pt idx="648">
                  <c:v>0.10548208591917145</c:v>
                </c:pt>
                <c:pt idx="649">
                  <c:v>0.10751341154358132</c:v>
                </c:pt>
                <c:pt idx="650">
                  <c:v>0.10967521182527173</c:v>
                </c:pt>
                <c:pt idx="651">
                  <c:v>9.3747828416178597E-2</c:v>
                </c:pt>
                <c:pt idx="652">
                  <c:v>9.4062320187382795E-2</c:v>
                </c:pt>
                <c:pt idx="653">
                  <c:v>9.4570820238680908E-2</c:v>
                </c:pt>
                <c:pt idx="654">
                  <c:v>9.5270222092208895E-2</c:v>
                </c:pt>
                <c:pt idx="655">
                  <c:v>9.6156360214389558E-2</c:v>
                </c:pt>
                <c:pt idx="656">
                  <c:v>9.7224128780662264E-2</c:v>
                </c:pt>
                <c:pt idx="657">
                  <c:v>9.8467619245805285E-2</c:v>
                </c:pt>
                <c:pt idx="658">
                  <c:v>9.9880268712162046E-2</c:v>
                </c:pt>
                <c:pt idx="659">
                  <c:v>0.10145501136656203</c:v>
                </c:pt>
                <c:pt idx="660">
                  <c:v>0.10318442615076895</c:v>
                </c:pt>
                <c:pt idx="661">
                  <c:v>0.10506087513454511</c:v>
                </c:pt>
                <c:pt idx="662">
                  <c:v>0.10707662855781458</c:v>
                </c:pt>
                <c:pt idx="663">
                  <c:v>0.10922397400698543</c:v>
                </c:pt>
                <c:pt idx="664">
                  <c:v>0.11149530854591055</c:v>
                </c:pt>
                <c:pt idx="665">
                  <c:v>9.3579201508049617E-2</c:v>
                </c:pt>
                <c:pt idx="666">
                  <c:v>9.3867381920240592E-2</c:v>
                </c:pt>
                <c:pt idx="667">
                  <c:v>9.4350193627438766E-2</c:v>
                </c:pt>
                <c:pt idx="668">
                  <c:v>9.5024669964219238E-2</c:v>
                </c:pt>
                <c:pt idx="669">
                  <c:v>9.5886766455966804E-2</c:v>
                </c:pt>
                <c:pt idx="670">
                  <c:v>9.6931477221035761E-2</c:v>
                </c:pt>
                <c:pt idx="671">
                  <c:v>9.8152971358089591E-2</c:v>
                </c:pt>
                <c:pt idx="672">
                  <c:v>9.9544741256836169E-2</c:v>
                </c:pt>
                <c:pt idx="673">
                  <c:v>0.10109975495844535</c:v>
                </c:pt>
                <c:pt idx="674">
                  <c:v>0.10281060552649057</c:v>
                </c:pt>
                <c:pt idx="675">
                  <c:v>0.10466965166698672</c:v>
                </c:pt>
                <c:pt idx="676">
                  <c:v>0.10666914533618306</c:v>
                </c:pt>
                <c:pt idx="677">
                  <c:v>0.10880134359792566</c:v>
                </c:pt>
                <c:pt idx="678">
                  <c:v>0.11105860338566635</c:v>
                </c:pt>
                <c:pt idx="679">
                  <c:v>0.11343345899043336</c:v>
                </c:pt>
                <c:pt idx="680">
                  <c:v>9.6138381934180839E-2</c:v>
                </c:pt>
                <c:pt idx="681">
                  <c:v>9.5491611125874065E-2</c:v>
                </c:pt>
                <c:pt idx="682">
                  <c:v>9.6137040826827905E-2</c:v>
                </c:pt>
                <c:pt idx="683">
                  <c:v>9.4875384435493745E-2</c:v>
                </c:pt>
                <c:pt idx="684">
                  <c:v>9.5498560631553223E-2</c:v>
                </c:pt>
                <c:pt idx="685">
                  <c:v>9.6309224941917626E-2</c:v>
                </c:pt>
                <c:pt idx="686">
                  <c:v>9.4290300720833151E-2</c:v>
                </c:pt>
                <c:pt idx="687">
                  <c:v>9.489073194117835E-2</c:v>
                </c:pt>
                <c:pt idx="688">
                  <c:v>9.5680177790066337E-2</c:v>
                </c:pt>
                <c:pt idx="689">
                  <c:v>9.6654006905267875E-2</c:v>
                </c:pt>
                <c:pt idx="690">
                  <c:v>9.3736943144858434E-2</c:v>
                </c:pt>
                <c:pt idx="691">
                  <c:v>9.4314147379073163E-2</c:v>
                </c:pt>
                <c:pt idx="692">
                  <c:v>9.5081846305377193E-2</c:v>
                </c:pt>
                <c:pt idx="693">
                  <c:v>9.6035471640097292E-2</c:v>
                </c:pt>
                <c:pt idx="694">
                  <c:v>9.7169549472719163E-2</c:v>
                </c:pt>
                <c:pt idx="695">
                  <c:v>9.3215876717083659E-2</c:v>
                </c:pt>
                <c:pt idx="696">
                  <c:v>9.3769383304068657E-2</c:v>
                </c:pt>
                <c:pt idx="697">
                  <c:v>9.4514813831562308E-2</c:v>
                </c:pt>
                <c:pt idx="698">
                  <c:v>9.5447671722798666E-2</c:v>
                </c:pt>
                <c:pt idx="699">
                  <c:v>9.6562525113473102E-2</c:v>
                </c:pt>
                <c:pt idx="700">
                  <c:v>9.7853153707868984E-2</c:v>
                </c:pt>
                <c:pt idx="701">
                  <c:v>9.2727645802109696E-2</c:v>
                </c:pt>
                <c:pt idx="702">
                  <c:v>9.3256997359361812E-2</c:v>
                </c:pt>
                <c:pt idx="703">
                  <c:v>9.3979646904344363E-2</c:v>
                </c:pt>
                <c:pt idx="704">
                  <c:v>9.4891178322040026E-2</c:v>
                </c:pt>
                <c:pt idx="705">
                  <c:v>9.598621062279665E-2</c:v>
                </c:pt>
                <c:pt idx="706">
                  <c:v>9.7258545904209806E-2</c:v>
                </c:pt>
                <c:pt idx="707">
                  <c:v>9.8701327693083318E-2</c:v>
                </c:pt>
                <c:pt idx="708">
                  <c:v>9.2272771616242935E-2</c:v>
                </c:pt>
                <c:pt idx="709">
                  <c:v>9.2777525994270457E-2</c:v>
                </c:pt>
                <c:pt idx="710">
                  <c:v>9.3476892828069827E-2</c:v>
                </c:pt>
                <c:pt idx="711">
                  <c:v>9.4366545296848209E-2</c:v>
                </c:pt>
                <c:pt idx="712">
                  <c:v>9.5441162320208994E-2</c:v>
                </c:pt>
                <c:pt idx="713">
                  <c:v>9.6694577273503737E-2</c:v>
                </c:pt>
                <c:pt idx="714">
                  <c:v>9.8119938332988224E-2</c:v>
                </c:pt>
                <c:pt idx="715">
                  <c:v>9.9709871818872406E-2</c:v>
                </c:pt>
                <c:pt idx="716">
                  <c:v>9.185174973488526E-2</c:v>
                </c:pt>
                <c:pt idx="717">
                  <c:v>9.2331481980015298E-2</c:v>
                </c:pt>
                <c:pt idx="718">
                  <c:v>9.3007077231738192E-2</c:v>
                </c:pt>
                <c:pt idx="719">
                  <c:v>9.3874306820630429E-2</c:v>
                </c:pt>
                <c:pt idx="720">
                  <c:v>9.4927918771117781E-2</c:v>
                </c:pt>
                <c:pt idx="721">
                  <c:v>9.6161786894154236E-2</c:v>
                </c:pt>
                <c:pt idx="722">
                  <c:v>9.7569072817344407E-2</c:v>
                </c:pt>
                <c:pt idx="723">
                  <c:v>9.9142392030324281E-2</c:v>
                </c:pt>
                <c:pt idx="724">
                  <c:v>0.10087397602876316</c:v>
                </c:pt>
                <c:pt idx="725">
                  <c:v>9.1465047634883515E-2</c:v>
                </c:pt>
                <c:pt idx="726">
                  <c:v>9.1919351942390801E-2</c:v>
                </c:pt>
                <c:pt idx="727">
                  <c:v>9.2570701625651619E-2</c:v>
                </c:pt>
                <c:pt idx="728">
                  <c:v>9.3414974991809868E-2</c:v>
                </c:pt>
                <c:pt idx="729">
                  <c:v>9.4446998476787156E-2</c:v>
                </c:pt>
                <c:pt idx="730">
                  <c:v>9.5660695717346367E-2</c:v>
                </c:pt>
                <c:pt idx="731">
                  <c:v>9.704925092074615E-2</c:v>
                </c:pt>
                <c:pt idx="732">
                  <c:v>9.8605277337107555E-2</c:v>
                </c:pt>
                <c:pt idx="733">
                  <c:v>0.10032098259325697</c:v>
                </c:pt>
                <c:pt idx="734">
                  <c:v>0.10218832415459198</c:v>
                </c:pt>
                <c:pt idx="735">
                  <c:v>9.1113102297188164E-2</c:v>
                </c:pt>
                <c:pt idx="736">
                  <c:v>9.1541593935582977E-2</c:v>
                </c:pt>
                <c:pt idx="737">
                  <c:v>9.2168240981452917E-2</c:v>
                </c:pt>
                <c:pt idx="738">
                  <c:v>9.2989037452066978E-2</c:v>
                </c:pt>
                <c:pt idx="739">
                  <c:v>9.3998897558468117E-2</c:v>
                </c:pt>
                <c:pt idx="740">
                  <c:v>9.5191804339720201E-2</c:v>
                </c:pt>
                <c:pt idx="741">
                  <c:v>9.6560974000858599E-2</c:v>
                </c:pt>
                <c:pt idx="742">
                  <c:v>9.8099026508096071E-2</c:v>
                </c:pt>
                <c:pt idx="743">
                  <c:v>9.9798153885613056E-2</c:v>
                </c:pt>
                <c:pt idx="744">
                  <c:v>0.10165027915070179</c:v>
                </c:pt>
                <c:pt idx="745">
                  <c:v>0.10364720063346342</c:v>
                </c:pt>
                <c:pt idx="746">
                  <c:v>9.0796317895931691E-2</c:v>
                </c:pt>
                <c:pt idx="747">
                  <c:v>9.1198635082440083E-2</c:v>
                </c:pt>
                <c:pt idx="748">
                  <c:v>9.1800141359584961E-2</c:v>
                </c:pt>
                <c:pt idx="749">
                  <c:v>9.2596955034591824E-2</c:v>
                </c:pt>
                <c:pt idx="750">
                  <c:v>9.3584087456230397E-2</c:v>
                </c:pt>
                <c:pt idx="751">
                  <c:v>9.4755590777807236E-2</c:v>
                </c:pt>
                <c:pt idx="752">
                  <c:v>9.6104722868264297E-2</c:v>
                </c:pt>
                <c:pt idx="753">
                  <c:v>9.7624119698050141E-2</c:v>
                </c:pt>
                <c:pt idx="754">
                  <c:v>9.9305966343172389E-2</c:v>
                </c:pt>
                <c:pt idx="755">
                  <c:v>0.10114215921751957</c:v>
                </c:pt>
                <c:pt idx="756">
                  <c:v>0.10312445396855004</c:v>
                </c:pt>
                <c:pt idx="757">
                  <c:v>0.10524459538018965</c:v>
                </c:pt>
                <c:pt idx="758">
                  <c:v>9.0515063600348569E-2</c:v>
                </c:pt>
                <c:pt idx="759">
                  <c:v>9.0890869307141242E-2</c:v>
                </c:pt>
                <c:pt idx="760">
                  <c:v>9.1466817609115694E-2</c:v>
                </c:pt>
                <c:pt idx="761">
                  <c:v>9.2239159465865528E-2</c:v>
                </c:pt>
                <c:pt idx="762">
                  <c:v>9.3203012664281562E-2</c:v>
                </c:pt>
                <c:pt idx="763">
                  <c:v>9.4352508264093388E-2</c:v>
                </c:pt>
                <c:pt idx="764">
                  <c:v>9.5680955665441186E-2</c:v>
                </c:pt>
                <c:pt idx="765">
                  <c:v>9.7181016426445957E-2</c:v>
                </c:pt>
                <c:pt idx="766">
                  <c:v>9.8844877690252214E-2</c:v>
                </c:pt>
                <c:pt idx="767">
                  <c:v>0.1006644175109726</c:v>
                </c:pt>
                <c:pt idx="768">
                  <c:v>0.1026313561994804</c:v>
                </c:pt>
                <c:pt idx="769">
                  <c:v>0.10473738975726177</c:v>
                </c:pt>
                <c:pt idx="770">
                  <c:v>0.10697430329889147</c:v>
                </c:pt>
                <c:pt idx="771">
                  <c:v>9.0269671515775751E-2</c:v>
                </c:pt>
                <c:pt idx="772">
                  <c:v>9.061865518639324E-2</c:v>
                </c:pt>
                <c:pt idx="773">
                  <c:v>9.1168651165373385E-2</c:v>
                </c:pt>
                <c:pt idx="774">
                  <c:v>9.1916051145245398E-2</c:v>
                </c:pt>
                <c:pt idx="775">
                  <c:v>9.2856088525502312E-2</c:v>
                </c:pt>
                <c:pt idx="776">
                  <c:v>9.3982983085637392E-2</c:v>
                </c:pt>
                <c:pt idx="777">
                  <c:v>9.5290105773858852E-2</c:v>
                </c:pt>
                <c:pt idx="778">
                  <c:v>9.6770153572317649E-2</c:v>
                </c:pt>
                <c:pt idx="779">
                  <c:v>9.8415325034901954E-2</c:v>
                </c:pt>
                <c:pt idx="780">
                  <c:v>0.10021748847551303</c:v>
                </c:pt>
                <c:pt idx="781">
                  <c:v>0.10216833661292767</c:v>
                </c:pt>
                <c:pt idx="782">
                  <c:v>0.10425952345692037</c:v>
                </c:pt>
                <c:pt idx="783">
                  <c:v>0.10648278110555945</c:v>
                </c:pt>
                <c:pt idx="784">
                  <c:v>0.10883001574833837</c:v>
                </c:pt>
                <c:pt idx="785">
                  <c:v>9.0060434789267008E-2</c:v>
                </c:pt>
                <c:pt idx="786">
                  <c:v>9.0382313944974271E-2</c:v>
                </c:pt>
                <c:pt idx="787">
                  <c:v>9.0905987970885019E-2</c:v>
                </c:pt>
                <c:pt idx="788">
                  <c:v>9.1627997026979782E-2</c:v>
                </c:pt>
                <c:pt idx="789">
                  <c:v>9.2543699108520991E-2</c:v>
                </c:pt>
                <c:pt idx="790">
                  <c:v>9.3647412486941917E-2</c:v>
                </c:pt>
                <c:pt idx="791">
                  <c:v>9.4932579769061096E-2</c:v>
                </c:pt>
                <c:pt idx="792">
                  <c:v>9.6391943403054056E-2</c:v>
                </c:pt>
                <c:pt idx="793">
                  <c:v>9.8017722987859351E-2</c:v>
                </c:pt>
                <c:pt idx="794">
                  <c:v>9.9801786064832587E-2</c:v>
                </c:pt>
                <c:pt idx="795">
                  <c:v>0.10173580588482709</c:v>
                </c:pt>
                <c:pt idx="796">
                  <c:v>0.10381140164566967</c:v>
                </c:pt>
                <c:pt idx="797">
                  <c:v>0.10602025862796509</c:v>
                </c:pt>
                <c:pt idx="798">
                  <c:v>0.10835422734135197</c:v>
                </c:pt>
                <c:pt idx="799">
                  <c:v>0.11080540213022511</c:v>
                </c:pt>
                <c:pt idx="800">
                  <c:v>8.9887605904109061E-2</c:v>
                </c:pt>
                <c:pt idx="801">
                  <c:v>9.0182127620611133E-2</c:v>
                </c:pt>
                <c:pt idx="802">
                  <c:v>9.0679136544668804E-2</c:v>
                </c:pt>
                <c:pt idx="803">
                  <c:v>9.1375328629186944E-2</c:v>
                </c:pt>
                <c:pt idx="804">
                  <c:v>9.2266195190849068E-2</c:v>
                </c:pt>
                <c:pt idx="805">
                  <c:v>9.3346162659203799E-2</c:v>
                </c:pt>
                <c:pt idx="806">
                  <c:v>9.4608755444197293E-2</c:v>
                </c:pt>
                <c:pt idx="807">
                  <c:v>9.6046771655793076E-2</c:v>
                </c:pt>
                <c:pt idx="808">
                  <c:v>9.7652461820472852E-2</c:v>
                </c:pt>
                <c:pt idx="809">
                  <c:v>9.9417701990120885E-2</c:v>
                </c:pt>
                <c:pt idx="810">
                  <c:v>0.10133415442827155</c:v>
                </c:pt>
                <c:pt idx="811">
                  <c:v>0.10339341107482534</c:v>
                </c:pt>
                <c:pt idx="812">
                  <c:v>0.10558711696500463</c:v>
                </c:pt>
                <c:pt idx="813">
                  <c:v>0.10790707251878372</c:v>
                </c:pt>
                <c:pt idx="814">
                  <c:v>0.11034531501366632</c:v>
                </c:pt>
                <c:pt idx="815">
                  <c:v>0.11289418057036944</c:v>
                </c:pt>
                <c:pt idx="816">
                  <c:v>9.3358290080184148E-2</c:v>
                </c:pt>
                <c:pt idx="817">
                  <c:v>9.2658978722622451E-2</c:v>
                </c:pt>
                <c:pt idx="818">
                  <c:v>9.3345763092833212E-2</c:v>
                </c:pt>
                <c:pt idx="819">
                  <c:v>9.1990400646033907E-2</c:v>
                </c:pt>
                <c:pt idx="820">
                  <c:v>9.2654911623040667E-2</c:v>
                </c:pt>
                <c:pt idx="821">
                  <c:v>9.351196019776209E-2</c:v>
                </c:pt>
                <c:pt idx="822">
                  <c:v>9.1353230627006954E-2</c:v>
                </c:pt>
                <c:pt idx="823">
                  <c:v>9.1994919806685296E-2</c:v>
                </c:pt>
                <c:pt idx="824">
                  <c:v>9.2830883922240662E-2</c:v>
                </c:pt>
                <c:pt idx="825">
                  <c:v>9.3855931962925535E-2</c:v>
                </c:pt>
                <c:pt idx="826">
                  <c:v>9.074813024431555E-2</c:v>
                </c:pt>
                <c:pt idx="827">
                  <c:v>9.1366456396635459E-2</c:v>
                </c:pt>
                <c:pt idx="828">
                  <c:v>9.2180750601283612E-2</c:v>
                </c:pt>
                <c:pt idx="829">
                  <c:v>9.3185875666071477E-2</c:v>
                </c:pt>
                <c:pt idx="830">
                  <c:v>9.4375734599460165E-2</c:v>
                </c:pt>
                <c:pt idx="831">
                  <c:v>9.0175745084597123E-2</c:v>
                </c:pt>
                <c:pt idx="832">
                  <c:v>9.07701762727878E-2</c:v>
                </c:pt>
                <c:pt idx="833">
                  <c:v>9.1562219364334035E-2</c:v>
                </c:pt>
                <c:pt idx="834">
                  <c:v>9.2546800833689574E-2</c:v>
                </c:pt>
                <c:pt idx="835">
                  <c:v>9.371785256543981E-2</c:v>
                </c:pt>
                <c:pt idx="836">
                  <c:v>9.5068483998132336E-2</c:v>
                </c:pt>
                <c:pt idx="837">
                  <c:v>8.963670187016072E-2</c:v>
                </c:pt>
                <c:pt idx="838">
                  <c:v>9.020671764665035E-2</c:v>
                </c:pt>
                <c:pt idx="839">
                  <c:v>9.0975934786643717E-2</c:v>
                </c:pt>
                <c:pt idx="840">
                  <c:v>9.1939353528962375E-2</c:v>
                </c:pt>
                <c:pt idx="841">
                  <c:v>9.3090944563056888E-2</c:v>
                </c:pt>
                <c:pt idx="842">
                  <c:v>9.4423823303546969E-2</c:v>
                </c:pt>
                <c:pt idx="843">
                  <c:v>9.5930433493107453E-2</c:v>
                </c:pt>
                <c:pt idx="844">
                  <c:v>8.9131605531555164E-2</c:v>
                </c:pt>
                <c:pt idx="845">
                  <c:v>8.9676699194645187E-2</c:v>
                </c:pt>
                <c:pt idx="846">
                  <c:v>9.0422524116282682E-2</c:v>
                </c:pt>
                <c:pt idx="847">
                  <c:v>9.1364164594064434E-2</c:v>
                </c:pt>
                <c:pt idx="848">
                  <c:v>9.2495640392840112E-2</c:v>
                </c:pt>
                <c:pt idx="849">
                  <c:v>9.3810082756016266E-2</c:v>
                </c:pt>
                <c:pt idx="850">
                  <c:v>9.5299921180441546E-2</c:v>
                </c:pt>
                <c:pt idx="851">
                  <c:v>9.6957070616870686E-2</c:v>
                </c:pt>
                <c:pt idx="852">
                  <c:v>8.8661036250318473E-2</c:v>
                </c:pt>
                <c:pt idx="853">
                  <c:v>8.9180717143259744E-2</c:v>
                </c:pt>
                <c:pt idx="854">
                  <c:v>8.9902594438039718E-2</c:v>
                </c:pt>
                <c:pt idx="855">
                  <c:v>9.0821846922939847E-2</c:v>
                </c:pt>
                <c:pt idx="856">
                  <c:v>9.1932554003442732E-2</c:v>
                </c:pt>
                <c:pt idx="857">
                  <c:v>9.322787302087629E-2</c:v>
                </c:pt>
                <c:pt idx="858">
                  <c:v>9.4700228857675317E-2</c:v>
                </c:pt>
                <c:pt idx="859">
                  <c:v>9.6341505067620015E-2</c:v>
                </c:pt>
                <c:pt idx="860">
                  <c:v>9.8143227310860073E-2</c:v>
                </c:pt>
                <c:pt idx="861">
                  <c:v>8.8225546499881E-2</c:v>
                </c:pt>
                <c:pt idx="862">
                  <c:v>8.8719342331873591E-2</c:v>
                </c:pt>
                <c:pt idx="863">
                  <c:v>8.9416729797596711E-2</c:v>
                </c:pt>
                <c:pt idx="864">
                  <c:v>9.0312992680407753E-2</c:v>
                </c:pt>
                <c:pt idx="865">
                  <c:v>9.1402280832510285E-2</c:v>
                </c:pt>
                <c:pt idx="866">
                  <c:v>9.2677788337753794E-2</c:v>
                </c:pt>
                <c:pt idx="867">
                  <c:v>9.4131945567212383E-2</c:v>
                </c:pt>
                <c:pt idx="868">
                  <c:v>9.5756613957775821E-2</c:v>
                </c:pt>
                <c:pt idx="869">
                  <c:v>9.7543273844725456E-2</c:v>
                </c:pt>
                <c:pt idx="870">
                  <c:v>9.9483197794071845E-2</c:v>
                </c:pt>
                <c:pt idx="871">
                  <c:v>8.7825658114812272E-2</c:v>
                </c:pt>
                <c:pt idx="872">
                  <c:v>8.8293117281524849E-2</c:v>
                </c:pt>
                <c:pt idx="873">
                  <c:v>8.8965488311912491E-2</c:v>
                </c:pt>
                <c:pt idx="874">
                  <c:v>8.9838170490965027E-2</c:v>
                </c:pt>
                <c:pt idx="875">
                  <c:v>9.0905395104191086E-2</c:v>
                </c:pt>
                <c:pt idx="876">
                  <c:v>9.2160403950032707E-2</c:v>
                </c:pt>
                <c:pt idx="877">
                  <c:v>9.3595643428078648E-2</c:v>
                </c:pt>
                <c:pt idx="878">
                  <c:v>9.520296264559E-2</c:v>
                </c:pt>
                <c:pt idx="879">
                  <c:v>9.6973805430012383E-2</c:v>
                </c:pt>
                <c:pt idx="880">
                  <c:v>9.8899388258759796E-2</c:v>
                </c:pt>
                <c:pt idx="881">
                  <c:v>0.1009708585267782</c:v>
                </c:pt>
                <c:pt idx="882">
                  <c:v>8.7461859420389448E-2</c:v>
                </c:pt>
                <c:pt idx="883">
                  <c:v>8.7902553299963215E-2</c:v>
                </c:pt>
                <c:pt idx="884">
                  <c:v>8.8549399294024056E-2</c:v>
                </c:pt>
                <c:pt idx="885">
                  <c:v>8.9397922623016629E-2</c:v>
                </c:pt>
                <c:pt idx="886">
                  <c:v>9.0442447106366772E-2</c:v>
                </c:pt>
                <c:pt idx="887">
                  <c:v>9.1676273501728675E-2</c:v>
                </c:pt>
                <c:pt idx="888">
                  <c:v>9.3091875171994992E-2</c:v>
                </c:pt>
                <c:pt idx="889">
                  <c:v>9.4681099160347518E-2</c:v>
                </c:pt>
                <c:pt idx="890">
                  <c:v>9.643536212761139E-2</c:v>
                </c:pt>
                <c:pt idx="891">
                  <c:v>9.8345832725409671E-2</c:v>
                </c:pt>
                <c:pt idx="892">
                  <c:v>0.10040359443527755</c:v>
                </c:pt>
                <c:pt idx="893">
                  <c:v>0.10259978534037907</c:v>
                </c:pt>
                <c:pt idx="894">
                  <c:v>8.7134602455734497E-2</c:v>
                </c:pt>
                <c:pt idx="895">
                  <c:v>8.7548127654973273E-2</c:v>
                </c:pt>
                <c:pt idx="896">
                  <c:v>8.8168960422377804E-2</c:v>
                </c:pt>
                <c:pt idx="897">
                  <c:v>8.8992762196331898E-2</c:v>
                </c:pt>
                <c:pt idx="898">
                  <c:v>9.0013960472815888E-2</c:v>
                </c:pt>
                <c:pt idx="899">
                  <c:v>9.1225926424285592E-2</c:v>
                </c:pt>
                <c:pt idx="900">
                  <c:v>9.2621171657647466E-2</c:v>
                </c:pt>
                <c:pt idx="901">
                  <c:v>9.4191551860028075E-2</c:v>
                </c:pt>
                <c:pt idx="902">
                  <c:v>9.5928466367726548E-2</c:v>
                </c:pt>
                <c:pt idx="903">
                  <c:v>9.7823044794294003E-2</c:v>
                </c:pt>
                <c:pt idx="904">
                  <c:v>9.9866314347169069E-2</c:v>
                </c:pt>
                <c:pt idx="905">
                  <c:v>0.10204934397166622</c:v>
                </c:pt>
                <c:pt idx="906">
                  <c:v>0.10436336370636026</c:v>
                </c:pt>
                <c:pt idx="907">
                  <c:v>8.684430032443502E-2</c:v>
                </c:pt>
                <c:pt idx="908">
                  <c:v>8.7230280849054737E-2</c:v>
                </c:pt>
                <c:pt idx="909">
                  <c:v>8.7824634986249678E-2</c:v>
                </c:pt>
                <c:pt idx="910">
                  <c:v>8.8623170442214169E-2</c:v>
                </c:pt>
                <c:pt idx="911">
                  <c:v>8.9620429497354118E-2</c:v>
                </c:pt>
                <c:pt idx="912">
                  <c:v>9.0809865337690171E-2</c:v>
                </c:pt>
                <c:pt idx="913">
                  <c:v>9.2184039384848787E-2</c:v>
                </c:pt>
                <c:pt idx="914">
                  <c:v>9.3734827077580962E-2</c:v>
                </c:pt>
                <c:pt idx="915">
                  <c:v>9.5453620740752337E-2</c:v>
                </c:pt>
                <c:pt idx="916">
                  <c:v>9.7331520244335515E-2</c:v>
                </c:pt>
                <c:pt idx="917">
                  <c:v>9.9359504673314086E-2</c:v>
                </c:pt>
                <c:pt idx="918">
                  <c:v>0.10152858080401735</c:v>
                </c:pt>
                <c:pt idx="919">
                  <c:v>0.10382990651314372</c:v>
                </c:pt>
                <c:pt idx="920">
                  <c:v>0.1062548891499924</c:v>
                </c:pt>
                <c:pt idx="921">
                  <c:v>8.6591324706562195E-2</c:v>
                </c:pt>
                <c:pt idx="922">
                  <c:v>8.6949414029039232E-2</c:v>
                </c:pt>
                <c:pt idx="923">
                  <c:v>8.7516849239720723E-2</c:v>
                </c:pt>
                <c:pt idx="924">
                  <c:v>8.8289594047098519E-2</c:v>
                </c:pt>
                <c:pt idx="925">
                  <c:v>8.9262316508443962E-2</c:v>
                </c:pt>
                <c:pt idx="926">
                  <c:v>9.0428563491877528E-2</c:v>
                </c:pt>
                <c:pt idx="927">
                  <c:v>9.1780958031904156E-2</c:v>
                </c:pt>
                <c:pt idx="928">
                  <c:v>9.3311406776462769E-2</c:v>
                </c:pt>
                <c:pt idx="929">
                  <c:v>9.5011305786467215E-2</c:v>
                </c:pt>
                <c:pt idx="930">
                  <c:v>9.6871734965341585E-2</c:v>
                </c:pt>
                <c:pt idx="931">
                  <c:v>9.8883633926145284E-2</c:v>
                </c:pt>
                <c:pt idx="932">
                  <c:v>0.10103795473475878</c:v>
                </c:pt>
                <c:pt idx="933">
                  <c:v>0.10332578937915327</c:v>
                </c:pt>
                <c:pt idx="934">
                  <c:v>0.10573847180646147</c:v>
                </c:pt>
                <c:pt idx="935">
                  <c:v>0.10826765585531664</c:v>
                </c:pt>
                <c:pt idx="936">
                  <c:v>8.6376003565277082E-2</c:v>
                </c:pt>
                <c:pt idx="937">
                  <c:v>8.6705886564041615E-2</c:v>
                </c:pt>
                <c:pt idx="938">
                  <c:v>8.7245989896973894E-2</c:v>
                </c:pt>
                <c:pt idx="939">
                  <c:v>8.7992442610987986E-2</c:v>
                </c:pt>
                <c:pt idx="940">
                  <c:v>8.8940049333761248E-2</c:v>
                </c:pt>
                <c:pt idx="941">
                  <c:v>9.0082462275597686E-2</c:v>
                </c:pt>
                <c:pt idx="942">
                  <c:v>9.1412378040809122E-2</c:v>
                </c:pt>
                <c:pt idx="943">
                  <c:v>9.2921746237443523E-2</c:v>
                </c:pt>
                <c:pt idx="944">
                  <c:v>9.4601977800966838E-2</c:v>
                </c:pt>
                <c:pt idx="945">
                  <c:v>9.6444142897285992E-2</c:v>
                </c:pt>
                <c:pt idx="946">
                  <c:v>9.8439150797984556E-2</c:v>
                </c:pt>
                <c:pt idx="947">
                  <c:v>0.10057790679748359</c:v>
                </c:pt>
                <c:pt idx="948">
                  <c:v>0.10285144372830636</c:v>
                </c:pt>
                <c:pt idx="949">
                  <c:v>0.10525102770771111</c:v>
                </c:pt>
                <c:pt idx="950">
                  <c:v>0.10776823931641685</c:v>
                </c:pt>
                <c:pt idx="951">
                  <c:v>0.1103950324629254</c:v>
                </c:pt>
                <c:pt idx="952">
                  <c:v>8.6198619079745575E-2</c:v>
                </c:pt>
                <c:pt idx="953">
                  <c:v>8.6500013824244368E-2</c:v>
                </c:pt>
                <c:pt idx="954">
                  <c:v>8.7012401801309813E-2</c:v>
                </c:pt>
                <c:pt idx="955">
                  <c:v>8.7732086252233984E-2</c:v>
                </c:pt>
                <c:pt idx="956">
                  <c:v>8.8654018884678817E-2</c:v>
                </c:pt>
                <c:pt idx="957">
                  <c:v>8.9771968820669651E-2</c:v>
                </c:pt>
                <c:pt idx="958">
                  <c:v>9.1078718275853551E-2</c:v>
                </c:pt>
                <c:pt idx="959">
                  <c:v>9.2566271799743791E-2</c:v>
                </c:pt>
                <c:pt idx="960">
                  <c:v>9.4226066681860982E-2</c:v>
                </c:pt>
                <c:pt idx="961">
                  <c:v>9.6049173994697673E-2</c:v>
                </c:pt>
                <c:pt idx="962">
                  <c:v>9.802648225398905E-2</c:v>
                </c:pt>
                <c:pt idx="963">
                  <c:v>0.10014885838799299</c:v>
                </c:pt>
                <c:pt idx="964">
                  <c:v>0.10240728326170775</c:v>
                </c:pt>
                <c:pt idx="965">
                  <c:v>0.10479296116136687</c:v>
                </c:pt>
                <c:pt idx="966">
                  <c:v>0.10729740429381583</c:v>
                </c:pt>
                <c:pt idx="967">
                  <c:v>0.10991249447952729</c:v>
                </c:pt>
                <c:pt idx="968">
                  <c:v>0.1126305248701807</c:v>
                </c:pt>
                <c:pt idx="969">
                  <c:v>9.0676969583941253E-2</c:v>
                </c:pt>
                <c:pt idx="970">
                  <c:v>8.992266411134324E-2</c:v>
                </c:pt>
                <c:pt idx="971">
                  <c:v>9.0652595088531934E-2</c:v>
                </c:pt>
                <c:pt idx="972">
                  <c:v>8.9199157455161868E-2</c:v>
                </c:pt>
                <c:pt idx="973">
                  <c:v>8.9906901033826786E-2</c:v>
                </c:pt>
                <c:pt idx="974">
                  <c:v>9.0812263663013107E-2</c:v>
                </c:pt>
                <c:pt idx="975">
                  <c:v>8.8507204918102059E-2</c:v>
                </c:pt>
                <c:pt idx="976">
                  <c:v>8.9192153088722817E-2</c:v>
                </c:pt>
                <c:pt idx="977">
                  <c:v>9.0076690869992287E-2</c:v>
                </c:pt>
                <c:pt idx="978">
                  <c:v>9.1155008194135231E-2</c:v>
                </c:pt>
                <c:pt idx="979">
                  <c:v>8.7847552134330459E-2</c:v>
                </c:pt>
                <c:pt idx="980">
                  <c:v>8.8509100964662746E-2</c:v>
                </c:pt>
                <c:pt idx="981">
                  <c:v>8.9372169641620217E-2</c:v>
                </c:pt>
                <c:pt idx="982">
                  <c:v>9.0430988464281145E-2</c:v>
                </c:pt>
                <c:pt idx="983">
                  <c:v>9.1678775395955647E-2</c:v>
                </c:pt>
                <c:pt idx="984">
                  <c:v>8.7220931957000758E-2</c:v>
                </c:pt>
                <c:pt idx="985">
                  <c:v>8.7858483918278538E-2</c:v>
                </c:pt>
                <c:pt idx="986">
                  <c:v>8.8699439889368986E-2</c:v>
                </c:pt>
                <c:pt idx="987">
                  <c:v>8.9738081616757809E-2</c:v>
                </c:pt>
                <c:pt idx="988">
                  <c:v>9.096763799903082E-2</c:v>
                </c:pt>
                <c:pt idx="989">
                  <c:v>9.2380486301427686E-2</c:v>
                </c:pt>
                <c:pt idx="990">
                  <c:v>8.6628061208689489E-2</c:v>
                </c:pt>
                <c:pt idx="991">
                  <c:v>8.7241027625417161E-2</c:v>
                </c:pt>
                <c:pt idx="992">
                  <c:v>8.8059230230566249E-2</c:v>
                </c:pt>
                <c:pt idx="993">
                  <c:v>8.9077013711505129E-2</c:v>
                </c:pt>
                <c:pt idx="994">
                  <c:v>9.0287628886897883E-2</c:v>
                </c:pt>
                <c:pt idx="995">
                  <c:v>9.168343745505754E-2</c:v>
                </c:pt>
                <c:pt idx="996">
                  <c:v>9.3256124155099998E-2</c:v>
                </c:pt>
                <c:pt idx="997">
                  <c:v>8.6069637317581382E-2</c:v>
                </c:pt>
                <c:pt idx="998">
                  <c:v>8.6657440925370283E-2</c:v>
                </c:pt>
                <c:pt idx="999">
                  <c:v>8.7452254875370769E-2</c:v>
                </c:pt>
                <c:pt idx="1000">
                  <c:v>8.8448498648299886E-2</c:v>
                </c:pt>
                <c:pt idx="1001">
                  <c:v>8.9639456484232022E-2</c:v>
                </c:pt>
                <c:pt idx="1002">
                  <c:v>9.1017485241779092E-2</c:v>
                </c:pt>
                <c:pt idx="1003">
                  <c:v>9.2574231274070787E-2</c:v>
                </c:pt>
                <c:pt idx="1004">
                  <c:v>9.4300844044640161E-2</c:v>
                </c:pt>
                <c:pt idx="1005">
                  <c:v>8.5546334866307333E-2</c:v>
                </c:pt>
                <c:pt idx="1006">
                  <c:v>8.6108412458970177E-2</c:v>
                </c:pt>
                <c:pt idx="1007">
                  <c:v>8.687921039379097E-2</c:v>
                </c:pt>
                <c:pt idx="1008">
                  <c:v>8.7853235093488663E-2</c:v>
                </c:pt>
                <c:pt idx="1009">
                  <c:v>8.9023816192262323E-2</c:v>
                </c:pt>
                <c:pt idx="1010">
                  <c:v>9.0383317032372457E-2</c:v>
                </c:pt>
                <c:pt idx="1011">
                  <c:v>9.1923355908135329E-2</c:v>
                </c:pt>
                <c:pt idx="1012">
                  <c:v>9.3635025179426373E-2</c:v>
                </c:pt>
                <c:pt idx="1013">
                  <c:v>9.5509097653514841E-2</c:v>
                </c:pt>
                <c:pt idx="1014">
                  <c:v>8.5058802084273633E-2</c:v>
                </c:pt>
                <c:pt idx="1015">
                  <c:v>8.5594607228195577E-2</c:v>
                </c:pt>
                <c:pt idx="1016">
                  <c:v>8.634077238700863E-2</c:v>
                </c:pt>
                <c:pt idx="1017">
                  <c:v>8.7291903298760312E-2</c:v>
                </c:pt>
                <c:pt idx="1018">
                  <c:v>8.8441387381438863E-2</c:v>
                </c:pt>
                <c:pt idx="1019">
                  <c:v>8.978160634387243E-2</c:v>
                </c:pt>
                <c:pt idx="1020">
                  <c:v>9.1304161398685107E-2</c:v>
                </c:pt>
                <c:pt idx="1021">
                  <c:v>9.3000097607727969E-2</c:v>
                </c:pt>
                <c:pt idx="1022">
                  <c:v>9.4860116153605067E-2</c:v>
                </c:pt>
                <c:pt idx="1023">
                  <c:v>9.6874766237667331E-2</c:v>
                </c:pt>
                <c:pt idx="1024">
                  <c:v>8.4607657317997673E-2</c:v>
                </c:pt>
                <c:pt idx="1025">
                  <c:v>8.5116663108752433E-2</c:v>
                </c:pt>
                <c:pt idx="1026">
                  <c:v>8.5837592091092096E-2</c:v>
                </c:pt>
                <c:pt idx="1027">
                  <c:v>8.6765161836553389E-2</c:v>
                </c:pt>
                <c:pt idx="1028">
                  <c:v>8.7892830289783092E-2</c:v>
                </c:pt>
                <c:pt idx="1029">
                  <c:v>8.9213009922727349E-2</c:v>
                </c:pt>
                <c:pt idx="1030">
                  <c:v>9.0717296464871616E-2</c:v>
                </c:pt>
                <c:pt idx="1031">
                  <c:v>9.2396698164040988E-2</c:v>
                </c:pt>
                <c:pt idx="1032">
                  <c:v>9.4241853762737013E-2</c:v>
                </c:pt>
                <c:pt idx="1033">
                  <c:v>9.6243230333130689E-2</c:v>
                </c:pt>
                <c:pt idx="1034">
                  <c:v>9.8391295268299581E-2</c:v>
                </c:pt>
                <c:pt idx="1035">
                  <c:v>8.4193485517245717E-2</c:v>
                </c:pt>
                <c:pt idx="1036">
                  <c:v>8.4675187350625292E-2</c:v>
                </c:pt>
                <c:pt idx="1037">
                  <c:v>8.5370292944812173E-2</c:v>
                </c:pt>
                <c:pt idx="1038">
                  <c:v>8.6273644280286027E-2</c:v>
                </c:pt>
                <c:pt idx="1039">
                  <c:v>8.7378782851550055E-2</c:v>
                </c:pt>
                <c:pt idx="1040">
                  <c:v>8.8678164748341906E-2</c:v>
                </c:pt>
                <c:pt idx="1041">
                  <c:v>9.0163392399291012E-2</c:v>
                </c:pt>
                <c:pt idx="1042">
                  <c:v>9.1825448379312086E-2</c:v>
                </c:pt>
                <c:pt idx="1043">
                  <c:v>9.365491885893458E-2</c:v>
                </c:pt>
                <c:pt idx="1044">
                  <c:v>9.5642197267650941E-2</c:v>
                </c:pt>
                <c:pt idx="1045">
                  <c:v>9.7777661994924048E-2</c:v>
                </c:pt>
                <c:pt idx="1046">
                  <c:v>0.10005182500835105</c:v>
                </c:pt>
                <c:pt idx="1047">
                  <c:v>8.3816834777510257E-2</c:v>
                </c:pt>
                <c:pt idx="1048">
                  <c:v>8.427075310469806E-2</c:v>
                </c:pt>
                <c:pt idx="1049">
                  <c:v>8.4939467156582932E-2</c:v>
                </c:pt>
                <c:pt idx="1050">
                  <c:v>8.581795586096308E-2</c:v>
                </c:pt>
                <c:pt idx="1051">
                  <c:v>8.6899857484134632E-2</c:v>
                </c:pt>
                <c:pt idx="1052">
                  <c:v>8.8177684981350812E-2</c:v>
                </c:pt>
                <c:pt idx="1053">
                  <c:v>8.9643060199194977E-2</c:v>
                </c:pt>
                <c:pt idx="1054">
                  <c:v>9.1286951807919264E-2</c:v>
                </c:pt>
                <c:pt idx="1055">
                  <c:v>9.3099903942941736E-2</c:v>
                </c:pt>
                <c:pt idx="1056">
                  <c:v>9.5072245546675246E-2</c:v>
                </c:pt>
                <c:pt idx="1057">
                  <c:v>9.7194273739188819E-2</c:v>
                </c:pt>
                <c:pt idx="1058">
                  <c:v>9.9456407724128837E-2</c:v>
                </c:pt>
                <c:pt idx="1059">
                  <c:v>0.10184931242962153</c:v>
                </c:pt>
                <c:pt idx="1060">
                  <c:v>8.3478212981430613E-2</c:v>
                </c:pt>
                <c:pt idx="1061">
                  <c:v>8.3903896016080878E-2</c:v>
                </c:pt>
                <c:pt idx="1062">
                  <c:v>8.4545672308405359E-2</c:v>
                </c:pt>
                <c:pt idx="1063">
                  <c:v>8.5398670134738827E-2</c:v>
                </c:pt>
                <c:pt idx="1064">
                  <c:v>8.645663786420528E-2</c:v>
                </c:pt>
                <c:pt idx="1065">
                  <c:v>8.7712158883939573E-2</c:v>
                </c:pt>
                <c:pt idx="1066">
                  <c:v>8.9156887656979766E-2</c:v>
                </c:pt>
                <c:pt idx="1067">
                  <c:v>9.0781791305172457E-2</c:v>
                </c:pt>
                <c:pt idx="1068">
                  <c:v>9.2577383111487818E-2</c:v>
                </c:pt>
                <c:pt idx="1069">
                  <c:v>9.4533937346675756E-2</c:v>
                </c:pt>
                <c:pt idx="1070">
                  <c:v>9.6641678234900122E-2</c:v>
                </c:pt>
                <c:pt idx="1071">
                  <c:v>9.8890939166080577E-2</c:v>
                </c:pt>
                <c:pt idx="1072">
                  <c:v>0.10127229108467753</c:v>
                </c:pt>
                <c:pt idx="1073">
                  <c:v>0.10377664115410841</c:v>
                </c:pt>
                <c:pt idx="1074">
                  <c:v>8.3178084583023282E-2</c:v>
                </c:pt>
                <c:pt idx="1075">
                  <c:v>8.3575110926617943E-2</c:v>
                </c:pt>
                <c:pt idx="1076">
                  <c:v>8.4189428036963998E-2</c:v>
                </c:pt>
                <c:pt idx="1077">
                  <c:v>8.5016325698565154E-2</c:v>
                </c:pt>
                <c:pt idx="1078">
                  <c:v>8.6049675726737079E-2</c:v>
                </c:pt>
                <c:pt idx="1079">
                  <c:v>8.728214574222741E-2</c:v>
                </c:pt>
                <c:pt idx="1080">
                  <c:v>8.8705436436314178E-2</c:v>
                </c:pt>
                <c:pt idx="1081">
                  <c:v>9.0310526278198869E-2</c:v>
                </c:pt>
                <c:pt idx="1082">
                  <c:v>9.2087909495396011E-2</c:v>
                </c:pt>
                <c:pt idx="1083">
                  <c:v>9.4027816145638363E-2</c:v>
                </c:pt>
                <c:pt idx="1084">
                  <c:v>9.6120406565424074E-2</c:v>
                </c:pt>
                <c:pt idx="1085">
                  <c:v>9.8355935879770845E-2</c:v>
                </c:pt>
                <c:pt idx="1086">
                  <c:v>0.10072488720553376</c:v>
                </c:pt>
                <c:pt idx="1087">
                  <c:v>0.10321807447171316</c:v>
                </c:pt>
                <c:pt idx="1088">
                  <c:v>0.10582671736394111</c:v>
                </c:pt>
                <c:pt idx="1089">
                  <c:v>8.2916867578936626E-2</c:v>
                </c:pt>
                <c:pt idx="1090">
                  <c:v>8.3284848730069305E-2</c:v>
                </c:pt>
                <c:pt idx="1091">
                  <c:v>8.3871212833587103E-2</c:v>
                </c:pt>
                <c:pt idx="1092">
                  <c:v>8.4671422993014195E-2</c:v>
                </c:pt>
                <c:pt idx="1093">
                  <c:v>8.5679487722825035E-2</c:v>
                </c:pt>
                <c:pt idx="1094">
                  <c:v>8.6888172823050225E-2</c:v>
                </c:pt>
                <c:pt idx="1095">
                  <c:v>8.8289239162592667E-2</c:v>
                </c:pt>
                <c:pt idx="1096">
                  <c:v>8.9873689935316761E-2</c:v>
                </c:pt>
                <c:pt idx="1097">
                  <c:v>9.1632012684258718E-2</c:v>
                </c:pt>
                <c:pt idx="1098">
                  <c:v>9.3554404331627122E-2</c:v>
                </c:pt>
                <c:pt idx="1099">
                  <c:v>9.5630970958271236E-2</c:v>
                </c:pt>
                <c:pt idx="1100">
                  <c:v>9.7851897571261198E-2</c:v>
                </c:pt>
                <c:pt idx="1101">
                  <c:v>0.10020758616726674</c:v>
                </c:pt>
                <c:pt idx="1102">
                  <c:v>0.10268876281240567</c:v>
                </c:pt>
                <c:pt idx="1103">
                  <c:v>0.1052865561489859</c:v>
                </c:pt>
                <c:pt idx="1104">
                  <c:v>0.10799255075598194</c:v>
                </c:pt>
                <c:pt idx="1105">
                  <c:v>8.2694930710292602E-2</c:v>
                </c:pt>
                <c:pt idx="1106">
                  <c:v>8.3033513423553293E-2</c:v>
                </c:pt>
                <c:pt idx="1107">
                  <c:v>8.3591461005520423E-2</c:v>
                </c:pt>
                <c:pt idx="1108">
                  <c:v>8.436442123261563E-2</c:v>
                </c:pt>
                <c:pt idx="1109">
                  <c:v>8.534655237377603E-2</c:v>
                </c:pt>
                <c:pt idx="1110">
                  <c:v>8.6530732399326821E-2</c:v>
                </c:pt>
                <c:pt idx="1111">
                  <c:v>8.7908796558347047E-2</c:v>
                </c:pt>
                <c:pt idx="1112">
                  <c:v>8.9471786560951796E-2</c:v>
                </c:pt>
                <c:pt idx="1113">
                  <c:v>9.1210196161278512E-2</c:v>
                </c:pt>
                <c:pt idx="1114">
                  <c:v>9.3114200809801415E-2</c:v>
                </c:pt>
                <c:pt idx="1115">
                  <c:v>9.5173862569593481E-2</c:v>
                </c:pt>
                <c:pt idx="1116">
                  <c:v>9.737930506880009E-2</c:v>
                </c:pt>
                <c:pt idx="1117">
                  <c:v>9.9720856445618872E-2</c:v>
                </c:pt>
                <c:pt idx="1118">
                  <c:v>0.10218916077604194</c:v>
                </c:pt>
                <c:pt idx="1119">
                  <c:v>0.10477526027299811</c:v>
                </c:pt>
                <c:pt idx="1120">
                  <c:v>0.10747065164841965</c:v>
                </c:pt>
                <c:pt idx="1121">
                  <c:v>0.11026732055099626</c:v>
                </c:pt>
                <c:pt idx="1122">
                  <c:v>8.2512590936972316E-2</c:v>
                </c:pt>
                <c:pt idx="1123">
                  <c:v>8.2821459397931008E-2</c:v>
                </c:pt>
                <c:pt idx="1124">
                  <c:v>8.3350559840788513E-2</c:v>
                </c:pt>
                <c:pt idx="1125">
                  <c:v>8.4095735504491106E-2</c:v>
                </c:pt>
                <c:pt idx="1126">
                  <c:v>8.5051307159905026E-2</c:v>
                </c:pt>
                <c:pt idx="1127">
                  <c:v>8.6210278879460908E-2</c:v>
                </c:pt>
                <c:pt idx="1128">
                  <c:v>8.7564574655730837E-2</c:v>
                </c:pt>
                <c:pt idx="1129">
                  <c:v>8.9105288844728084E-2</c:v>
                </c:pt>
                <c:pt idx="1130">
                  <c:v>9.0822934773461872E-2</c:v>
                </c:pt>
                <c:pt idx="1131">
                  <c:v>9.2707678629794871E-2</c:v>
                </c:pt>
                <c:pt idx="1132">
                  <c:v>9.4749549277476058E-2</c:v>
                </c:pt>
                <c:pt idx="1133">
                  <c:v>9.6938618284681186E-2</c:v>
                </c:pt>
                <c:pt idx="1134">
                  <c:v>9.926514774531954E-2</c:v>
                </c:pt>
                <c:pt idx="1135">
                  <c:v>0.10171970612499741</c:v>
                </c:pt>
                <c:pt idx="1136">
                  <c:v>0.1042932542723175</c:v>
                </c:pt>
                <c:pt idx="1137">
                  <c:v>0.10697720492966455</c:v>
                </c:pt>
                <c:pt idx="1138">
                  <c:v>0.10976345966538836</c:v>
                </c:pt>
                <c:pt idx="1139">
                  <c:v>0.1126444272752361</c:v>
                </c:pt>
                <c:pt idx="1140">
                  <c:v>8.8103438863735742E-2</c:v>
                </c:pt>
                <c:pt idx="1141">
                  <c:v>8.7291725520242391E-2</c:v>
                </c:pt>
                <c:pt idx="1142">
                  <c:v>8.8066538172254294E-2</c:v>
                </c:pt>
                <c:pt idx="1143">
                  <c:v>8.651072887718321E-2</c:v>
                </c:pt>
                <c:pt idx="1144">
                  <c:v>8.7263564559310697E-2</c:v>
                </c:pt>
                <c:pt idx="1145">
                  <c:v>8.8219093192070358E-2</c:v>
                </c:pt>
                <c:pt idx="1146">
                  <c:v>8.5761288115888956E-2</c:v>
                </c:pt>
                <c:pt idx="1147">
                  <c:v>8.6491477704012526E-2</c:v>
                </c:pt>
                <c:pt idx="1148">
                  <c:v>8.7426586956426494E-2</c:v>
                </c:pt>
                <c:pt idx="1149">
                  <c:v>8.856012485071503E-2</c:v>
                </c:pt>
                <c:pt idx="1150">
                  <c:v>8.5044237486183505E-2</c:v>
                </c:pt>
                <c:pt idx="1151">
                  <c:v>8.5751111906057831E-2</c:v>
                </c:pt>
                <c:pt idx="1152">
                  <c:v>8.6665098349582789E-2</c:v>
                </c:pt>
                <c:pt idx="1153">
                  <c:v>8.7779727534660221E-2</c:v>
                </c:pt>
                <c:pt idx="1154">
                  <c:v>8.9087468678115678E-2</c:v>
                </c:pt>
                <c:pt idx="1155">
                  <c:v>8.4360402925727482E-2</c:v>
                </c:pt>
                <c:pt idx="1156">
                  <c:v>8.5043295636409E-2</c:v>
                </c:pt>
                <c:pt idx="1157">
                  <c:v>8.5935451932895313E-2</c:v>
                </c:pt>
                <c:pt idx="1158">
                  <c:v>8.7030436517456275E-2</c:v>
                </c:pt>
                <c:pt idx="1159">
                  <c:v>8.8320705823865212E-2</c:v>
                </c:pt>
                <c:pt idx="1160">
                  <c:v>8.9797842342292461E-2</c:v>
                </c:pt>
                <c:pt idx="1161">
                  <c:v>8.3710598467880093E-2</c:v>
                </c:pt>
                <c:pt idx="1162">
                  <c:v>8.4368848126265883E-2</c:v>
                </c:pt>
                <c:pt idx="1163">
                  <c:v>8.5238465423504162E-2</c:v>
                </c:pt>
                <c:pt idx="1164">
                  <c:v>8.6313061912167366E-2</c:v>
                </c:pt>
                <c:pt idx="1165">
                  <c:v>8.7585093142909215E-2</c:v>
                </c:pt>
                <c:pt idx="1166">
                  <c:v>8.9046098400487231E-2</c:v>
                </c:pt>
                <c:pt idx="1167">
                  <c:v>9.0686944788900867E-2</c:v>
                </c:pt>
                <c:pt idx="1168">
                  <c:v>8.3095622458617277E-2</c:v>
                </c:pt>
                <c:pt idx="1169">
                  <c:v>8.3728575752123155E-2</c:v>
                </c:pt>
                <c:pt idx="1170">
                  <c:v>8.4574946281222765E-2</c:v>
                </c:pt>
                <c:pt idx="1171">
                  <c:v>8.5628405887083606E-2</c:v>
                </c:pt>
                <c:pt idx="1172">
                  <c:v>8.6881421871153081E-2</c:v>
                </c:pt>
                <c:pt idx="1173">
                  <c:v>8.8325501715201968E-2</c:v>
                </c:pt>
                <c:pt idx="1174">
                  <c:v>8.9951443876292184E-2</c:v>
                </c:pt>
                <c:pt idx="1175">
                  <c:v>9.1749580232914754E-2</c:v>
                </c:pt>
                <c:pt idx="1176">
                  <c:v>8.251625360857287E-2</c:v>
                </c:pt>
                <c:pt idx="1177">
                  <c:v>8.3123268238682588E-2</c:v>
                </c:pt>
                <c:pt idx="1178">
                  <c:v>8.3945688102870217E-2</c:v>
                </c:pt>
                <c:pt idx="1179">
                  <c:v>8.4977259280041975E-2</c:v>
                </c:pt>
                <c:pt idx="1180">
                  <c:v>8.6210474153256583E-2</c:v>
                </c:pt>
                <c:pt idx="1181">
                  <c:v>8.7636820617876629E-2</c:v>
                </c:pt>
                <c:pt idx="1182">
                  <c:v>8.924703926511611E-2</c:v>
                </c:pt>
                <c:pt idx="1183">
                  <c:v>9.103137328672567E-2</c:v>
                </c:pt>
                <c:pt idx="1184">
                  <c:v>9.2979799110580658E-2</c:v>
                </c:pt>
                <c:pt idx="1185">
                  <c:v>8.1973246911894504E-2</c:v>
                </c:pt>
                <c:pt idx="1186">
                  <c:v>8.2553694706874139E-2</c:v>
                </c:pt>
                <c:pt idx="1187">
                  <c:v>8.335146684691197E-2</c:v>
                </c:pt>
                <c:pt idx="1188">
                  <c:v>8.4360398034899503E-2</c:v>
                </c:pt>
                <c:pt idx="1189">
                  <c:v>8.5573019714044282E-2</c:v>
                </c:pt>
                <c:pt idx="1190">
                  <c:v>8.6980813198385729E-2</c:v>
                </c:pt>
                <c:pt idx="1191">
                  <c:v>8.8574472855464742E-2</c:v>
                </c:pt>
                <c:pt idx="1192">
                  <c:v>9.0344163253046811E-2</c:v>
                </c:pt>
                <c:pt idx="1193">
                  <c:v>9.2279757484843947E-2</c:v>
                </c:pt>
                <c:pt idx="1194">
                  <c:v>9.4371047807729549E-2</c:v>
                </c:pt>
                <c:pt idx="1195">
                  <c:v>8.1467329469164365E-2</c:v>
                </c:pt>
                <c:pt idx="1196">
                  <c:v>8.2020599599773897E-2</c:v>
                </c:pt>
                <c:pt idx="1197">
                  <c:v>8.2793036916604362E-2</c:v>
                </c:pt>
                <c:pt idx="1198">
                  <c:v>8.3778579483903395E-2</c:v>
                </c:pt>
                <c:pt idx="1199">
                  <c:v>8.4969812369487738E-2</c:v>
                </c:pt>
                <c:pt idx="1200">
                  <c:v>8.6358224062158151E-2</c:v>
                </c:pt>
                <c:pt idx="1201">
                  <c:v>8.7934475193365391E-2</c:v>
                </c:pt>
                <c:pt idx="1202">
                  <c:v>8.9688662645810491E-2</c:v>
                </c:pt>
                <c:pt idx="1203">
                  <c:v>9.1610565450466128E-2</c:v>
                </c:pt>
                <c:pt idx="1204">
                  <c:v>9.3689862911699243E-2</c:v>
                </c:pt>
                <c:pt idx="1205">
                  <c:v>9.591631945592255E-2</c:v>
                </c:pt>
                <c:pt idx="1206">
                  <c:v>8.0999196256945544E-2</c:v>
                </c:pt>
                <c:pt idx="1207">
                  <c:v>8.1524698524630748E-2</c:v>
                </c:pt>
                <c:pt idx="1208">
                  <c:v>8.2271127135170624E-2</c:v>
                </c:pt>
                <c:pt idx="1209">
                  <c:v>8.323253850477956E-2</c:v>
                </c:pt>
                <c:pt idx="1210">
                  <c:v>8.4401586401598769E-2</c:v>
                </c:pt>
                <c:pt idx="1211">
                  <c:v>8.5769780946217858E-2</c:v>
                </c:pt>
                <c:pt idx="1212">
                  <c:v>8.7327762340028939E-2</c:v>
                </c:pt>
                <c:pt idx="1213">
                  <c:v>8.9065571588407166E-2</c:v>
                </c:pt>
                <c:pt idx="1214">
                  <c:v>9.0972903794050208E-2</c:v>
                </c:pt>
                <c:pt idx="1215">
                  <c:v>9.303933373779108E-2</c:v>
                </c:pt>
                <c:pt idx="1216">
                  <c:v>9.5254507690299639E-2</c:v>
                </c:pt>
                <c:pt idx="1217">
                  <c:v>9.7608299153142522E-2</c:v>
                </c:pt>
                <c:pt idx="1218">
                  <c:v>8.0569505891372031E-2</c:v>
                </c:pt>
                <c:pt idx="1219">
                  <c:v>8.1066674054338012E-2</c:v>
                </c:pt>
                <c:pt idx="1220">
                  <c:v>8.178643665170561E-2</c:v>
                </c:pt>
                <c:pt idx="1221">
                  <c:v>8.272298358638519E-2</c:v>
                </c:pt>
                <c:pt idx="1222">
                  <c:v>8.3869052826307619E-2</c:v>
                </c:pt>
                <c:pt idx="1223">
                  <c:v>8.5216191218742757E-2</c:v>
                </c:pt>
                <c:pt idx="1224">
                  <c:v>8.6755032620450367E-2</c:v>
                </c:pt>
                <c:pt idx="1225">
                  <c:v>8.8475574818252578E-2</c:v>
                </c:pt>
                <c:pt idx="1226">
                  <c:v>9.0367439983457198E-2</c:v>
                </c:pt>
                <c:pt idx="1227">
                  <c:v>9.2420107629270762E-2</c:v>
                </c:pt>
                <c:pt idx="1228">
                  <c:v>9.4623113426619873E-2</c:v>
                </c:pt>
                <c:pt idx="1229">
                  <c:v>9.6966211177846248E-2</c:v>
                </c:pt>
                <c:pt idx="1230">
                  <c:v>9.9439498395381631E-2</c:v>
                </c:pt>
                <c:pt idx="1231">
                  <c:v>8.017887643739674E-2</c:v>
                </c:pt>
                <c:pt idx="1232">
                  <c:v>8.06471715363129E-2</c:v>
                </c:pt>
                <c:pt idx="1233">
                  <c:v>8.1339630821330555E-2</c:v>
                </c:pt>
                <c:pt idx="1234">
                  <c:v>8.2250592841583481E-2</c:v>
                </c:pt>
                <c:pt idx="1235">
                  <c:v>8.3372895588028281E-2</c:v>
                </c:pt>
                <c:pt idx="1236">
                  <c:v>8.4698138291058753E-2</c:v>
                </c:pt>
                <c:pt idx="1237">
                  <c:v>8.6216963275848948E-2</c:v>
                </c:pt>
                <c:pt idx="1238">
                  <c:v>8.7919338591379223E-2</c:v>
                </c:pt>
                <c:pt idx="1239">
                  <c:v>8.9794825326857286E-2</c:v>
                </c:pt>
                <c:pt idx="1240">
                  <c:v>9.1832817815390808E-2</c:v>
                </c:pt>
                <c:pt idx="1241">
                  <c:v>9.4022749458029756E-2</c:v>
                </c:pt>
                <c:pt idx="1242">
                  <c:v>9.6354261030215146E-2</c:v>
                </c:pt>
                <c:pt idx="1243">
                  <c:v>9.8817331663068914E-2</c:v>
                </c:pt>
                <c:pt idx="1244">
                  <c:v>0.10140237507394892</c:v>
                </c:pt>
                <c:pt idx="1245">
                  <c:v>7.9827881318632554E-2</c:v>
                </c:pt>
                <c:pt idx="1246">
                  <c:v>8.026679496066555E-2</c:v>
                </c:pt>
                <c:pt idx="1247">
                  <c:v>8.0931337107402912E-2</c:v>
                </c:pt>
                <c:pt idx="1248">
                  <c:v>8.181601001042145E-2</c:v>
                </c:pt>
                <c:pt idx="1249">
                  <c:v>8.2913767718982595E-2</c:v>
                </c:pt>
                <c:pt idx="1250">
                  <c:v>8.4216277975152437E-2</c:v>
                </c:pt>
                <c:pt idx="1251">
                  <c:v>8.5714207048292843E-2</c:v>
                </c:pt>
                <c:pt idx="1252">
                  <c:v>8.739750751106011E-2</c:v>
                </c:pt>
                <c:pt idx="1253">
                  <c:v>8.9255692051951122E-2</c:v>
                </c:pt>
                <c:pt idx="1254">
                  <c:v>9.1278080739564074E-2</c:v>
                </c:pt>
                <c:pt idx="1255">
                  <c:v>9.3454013817613799E-2</c:v>
                </c:pt>
                <c:pt idx="1256">
                  <c:v>9.5773026416866705E-2</c:v>
                </c:pt>
                <c:pt idx="1257">
                  <c:v>9.8224985084079647E-2</c:v>
                </c:pt>
                <c:pt idx="1258">
                  <c:v>0.10080018857020169</c:v>
                </c:pt>
                <c:pt idx="1259">
                  <c:v>0.10348943691076637</c:v>
                </c:pt>
                <c:pt idx="1260">
                  <c:v>7.9517045384966872E-2</c:v>
                </c:pt>
                <c:pt idx="1261">
                  <c:v>7.9926102942545749E-2</c:v>
                </c:pt>
                <c:pt idx="1262">
                  <c:v>8.056214105712857E-2</c:v>
                </c:pt>
                <c:pt idx="1263">
                  <c:v>8.1419840500541824E-2</c:v>
                </c:pt>
                <c:pt idx="1264">
                  <c:v>8.2492287505301881E-2</c:v>
                </c:pt>
                <c:pt idx="1265">
                  <c:v>8.377123482365427E-2</c:v>
                </c:pt>
                <c:pt idx="1266">
                  <c:v>8.5247388729514706E-2</c:v>
                </c:pt>
                <c:pt idx="1267">
                  <c:v>8.6910701307841731E-2</c:v>
                </c:pt>
                <c:pt idx="1268">
                  <c:v>8.8750650328544081E-2</c:v>
                </c:pt>
                <c:pt idx="1269">
                  <c:v>9.0756493326686227E-2</c:v>
                </c:pt>
                <c:pt idx="1270">
                  <c:v>9.291748728561762E-2</c:v>
                </c:pt>
                <c:pt idx="1271">
                  <c:v>9.5223069795547469E-2</c:v>
                </c:pt>
                <c:pt idx="1272">
                  <c:v>9.7663001256367427E-2</c:v>
                </c:pt>
                <c:pt idx="1273">
                  <c:v>0.10022747040015262</c:v>
                </c:pt>
                <c:pt idx="1274">
                  <c:v>0.10290716712904131</c:v>
                </c:pt>
                <c:pt idx="1275">
                  <c:v>0.10569332753553623</c:v>
                </c:pt>
                <c:pt idx="1276">
                  <c:v>7.9246841196119161E-2</c:v>
                </c:pt>
                <c:pt idx="1277">
                  <c:v>7.9625604875455502E-2</c:v>
                </c:pt>
                <c:pt idx="1278">
                  <c:v>8.0232582404532654E-2</c:v>
                </c:pt>
                <c:pt idx="1279">
                  <c:v>8.1062647514849942E-2</c:v>
                </c:pt>
                <c:pt idx="1280">
                  <c:v>8.2109034705276002E-2</c:v>
                </c:pt>
                <c:pt idx="1281">
                  <c:v>8.3363598492665586E-2</c:v>
                </c:pt>
                <c:pt idx="1282">
                  <c:v>8.4817101709261544E-2</c:v>
                </c:pt>
                <c:pt idx="1283">
                  <c:v>8.6459511601505154E-2</c:v>
                </c:pt>
                <c:pt idx="1284">
                  <c:v>8.828028526053322E-2</c:v>
                </c:pt>
                <c:pt idx="1285">
                  <c:v>9.0268630211664105E-2</c:v>
                </c:pt>
                <c:pt idx="1286">
                  <c:v>9.241373085314715E-2</c:v>
                </c:pt>
                <c:pt idx="1287">
                  <c:v>9.470493606673526E-2</c:v>
                </c:pt>
                <c:pt idx="1288">
                  <c:v>9.7131907197942069E-2</c:v>
                </c:pt>
                <c:pt idx="1289">
                  <c:v>9.9684728477904633E-2</c:v>
                </c:pt>
                <c:pt idx="1290">
                  <c:v>0.10235398381507306</c:v>
                </c:pt>
                <c:pt idx="1291">
                  <c:v>0.10513080485384688</c:v>
                </c:pt>
                <c:pt idx="1292">
                  <c:v>0.1080068954785654</c:v>
                </c:pt>
                <c:pt idx="1293">
                  <c:v>7.9017685578899516E-2</c:v>
                </c:pt>
                <c:pt idx="1294">
                  <c:v>7.9365757312941668E-2</c:v>
                </c:pt>
                <c:pt idx="1295">
                  <c:v>7.9943151356238196E-2</c:v>
                </c:pt>
                <c:pt idx="1296">
                  <c:v>8.074494831860872E-2</c:v>
                </c:pt>
                <c:pt idx="1297">
                  <c:v>8.1764546867709717E-2</c:v>
                </c:pt>
                <c:pt idx="1298">
                  <c:v>8.2993920170622931E-2</c:v>
                </c:pt>
                <c:pt idx="1299">
                  <c:v>8.4423904561399504E-2</c:v>
                </c:pt>
                <c:pt idx="1300">
                  <c:v>8.6044498678274461E-2</c:v>
                </c:pt>
                <c:pt idx="1301">
                  <c:v>8.7845153875996965E-2</c:v>
                </c:pt>
                <c:pt idx="1302">
                  <c:v>8.9815040953608219E-2</c:v>
                </c:pt>
                <c:pt idx="1303">
                  <c:v>9.1943283163033615E-2</c:v>
                </c:pt>
                <c:pt idx="1304">
                  <c:v>9.4219150237072127E-2</c:v>
                </c:pt>
                <c:pt idx="1305">
                  <c:v>9.6632212223941569E-2</c:v>
                </c:pt>
                <c:pt idx="1306">
                  <c:v>9.9172454958463746E-2</c:v>
                </c:pt>
                <c:pt idx="1307">
                  <c:v>0.10183036099799943</c:v>
                </c:pt>
                <c:pt idx="1308">
                  <c:v>0.1045969609251434</c:v>
                </c:pt>
                <c:pt idx="1309">
                  <c:v>0.10746386026877962</c:v>
                </c:pt>
                <c:pt idx="1310">
                  <c:v>0.1104232471369065</c:v>
                </c:pt>
                <c:pt idx="1311">
                  <c:v>7.8829936514014584E-2</c:v>
                </c:pt>
                <c:pt idx="1312">
                  <c:v>7.9146960635302951E-2</c:v>
                </c:pt>
                <c:pt idx="1313">
                  <c:v>7.9694285115731789E-2</c:v>
                </c:pt>
                <c:pt idx="1314">
                  <c:v>8.0467210699188677E-2</c:v>
                </c:pt>
                <c:pt idx="1315">
                  <c:v>8.1459315800014115E-2</c:v>
                </c:pt>
                <c:pt idx="1316">
                  <c:v>8.2662709118465016E-2</c:v>
                </c:pt>
                <c:pt idx="1317">
                  <c:v>8.4068317708279452E-2</c:v>
                </c:pt>
                <c:pt idx="1318">
                  <c:v>8.5666188318934758E-2</c:v>
                </c:pt>
                <c:pt idx="1319">
                  <c:v>8.7445782146361423E-2</c:v>
                </c:pt>
                <c:pt idx="1320">
                  <c:v>8.9396247262294698E-2</c:v>
                </c:pt>
                <c:pt idx="1321">
                  <c:v>9.1506657950514672E-2</c:v>
                </c:pt>
                <c:pt idx="1322">
                  <c:v>9.3766215073780038E-2</c:v>
                </c:pt>
                <c:pt idx="1323">
                  <c:v>9.6164405808755363E-2</c:v>
                </c:pt>
                <c:pt idx="1324">
                  <c:v>9.8691124297670851E-2</c:v>
                </c:pt>
                <c:pt idx="1325">
                  <c:v>0.10133675690994053</c:v>
                </c:pt>
                <c:pt idx="1326">
                  <c:v>0.10409223699301098</c:v>
                </c:pt>
                <c:pt idx="1327">
                  <c:v>0.10694907441718547</c:v>
                </c:pt>
                <c:pt idx="1328">
                  <c:v>0.10989936510496734</c:v>
                </c:pt>
                <c:pt idx="1329">
                  <c:v>0.11293578528330105</c:v>
                </c:pt>
                <c:pt idx="1330">
                  <c:v>8.5647415061768484E-2</c:v>
                </c:pt>
                <c:pt idx="1331">
                  <c:v>8.4775974239043858E-2</c:v>
                </c:pt>
                <c:pt idx="1332">
                  <c:v>8.559730098234837E-2</c:v>
                </c:pt>
                <c:pt idx="1333">
                  <c:v>8.3934994915530053E-2</c:v>
                </c:pt>
                <c:pt idx="1334">
                  <c:v>8.473469883197475E-2</c:v>
                </c:pt>
                <c:pt idx="1335">
                  <c:v>8.5742114600233621E-2</c:v>
                </c:pt>
                <c:pt idx="1336">
                  <c:v>8.3125401632930071E-2</c:v>
                </c:pt>
                <c:pt idx="1337">
                  <c:v>8.3902752628880042E-2</c:v>
                </c:pt>
                <c:pt idx="1338">
                  <c:v>8.4890321097689722E-2</c:v>
                </c:pt>
                <c:pt idx="1339">
                  <c:v>8.6080872142035247E-2</c:v>
                </c:pt>
                <c:pt idx="1340">
                  <c:v>8.2348120098012317E-2</c:v>
                </c:pt>
                <c:pt idx="1341">
                  <c:v>8.3102383077354999E-2</c:v>
                </c:pt>
                <c:pt idx="1342">
                  <c:v>8.406934327026104E-2</c:v>
                </c:pt>
                <c:pt idx="1343">
                  <c:v>8.5241762639854154E-2</c:v>
                </c:pt>
                <c:pt idx="1344">
                  <c:v>8.6611297954159602E-2</c:v>
                </c:pt>
                <c:pt idx="1345">
                  <c:v>8.1604073627437476E-2</c:v>
                </c:pt>
                <c:pt idx="1346">
                  <c:v>8.2334511047571848E-2</c:v>
                </c:pt>
                <c:pt idx="1347">
                  <c:v>8.3280092468680358E-2</c:v>
                </c:pt>
                <c:pt idx="1348">
                  <c:v>8.4433589933390243E-2</c:v>
                </c:pt>
                <c:pt idx="1349">
                  <c:v>8.578661685709825E-2</c:v>
                </c:pt>
                <c:pt idx="1350">
                  <c:v>8.7329899632554095E-2</c:v>
                </c:pt>
                <c:pt idx="1351">
                  <c:v>8.0894179292348711E-2</c:v>
                </c:pt>
                <c:pt idx="1352">
                  <c:v>8.1600053968271691E-2</c:v>
                </c:pt>
                <c:pt idx="1353">
                  <c:v>8.2523479005467096E-2</c:v>
                </c:pt>
                <c:pt idx="1354">
                  <c:v>8.3657250624231086E-2</c:v>
                </c:pt>
                <c:pt idx="1355">
                  <c:v>8.4992951426243468E-2</c:v>
                </c:pt>
                <c:pt idx="1356">
                  <c:v>8.6521229866321686E-2</c:v>
                </c:pt>
                <c:pt idx="1357">
                  <c:v>8.8232079530727925E-2</c:v>
                </c:pt>
                <c:pt idx="1358">
                  <c:v>8.02193437772208E-2</c:v>
                </c:pt>
                <c:pt idx="1359">
                  <c:v>8.0899921926302382E-2</c:v>
                </c:pt>
                <c:pt idx="1360">
                  <c:v>8.1800408523517984E-2</c:v>
                </c:pt>
                <c:pt idx="1361">
                  <c:v>8.2913638907273712E-2</c:v>
                </c:pt>
                <c:pt idx="1362">
                  <c:v>8.4231178398356976E-2</c:v>
                </c:pt>
                <c:pt idx="1363">
                  <c:v>8.57436092499297E-2</c:v>
                </c:pt>
                <c:pt idx="1364">
                  <c:v>8.7440819159773128E-2</c:v>
                </c:pt>
                <c:pt idx="1365">
                  <c:v>8.9312274625374929E-2</c:v>
                </c:pt>
                <c:pt idx="1366">
                  <c:v>7.9580458974474716E-2</c:v>
                </c:pt>
                <c:pt idx="1367">
                  <c:v>8.0235013489209556E-2</c:v>
                </c:pt>
                <c:pt idx="1368">
                  <c:v>8.1111778083937658E-2</c:v>
                </c:pt>
                <c:pt idx="1369">
                  <c:v>8.2203642945802499E-2</c:v>
                </c:pt>
                <c:pt idx="1370">
                  <c:v>8.3502170621384139E-2</c:v>
                </c:pt>
                <c:pt idx="1371">
                  <c:v>8.4997889966182308E-2</c:v>
                </c:pt>
                <c:pt idx="1372">
                  <c:v>8.6680593642535969E-2</c:v>
                </c:pt>
                <c:pt idx="1373">
                  <c:v>8.8539621328760976E-2</c:v>
                </c:pt>
                <c:pt idx="1374">
                  <c:v>9.0564115361201708E-2</c:v>
                </c:pt>
                <c:pt idx="1375">
                  <c:v>7.8978397343849802E-2</c:v>
                </c:pt>
                <c:pt idx="1376">
                  <c:v>7.960621127412297E-2</c:v>
                </c:pt>
                <c:pt idx="1377">
                  <c:v>8.0458471991060779E-2</c:v>
                </c:pt>
                <c:pt idx="1378">
                  <c:v>8.1528140983043659E-2</c:v>
                </c:pt>
                <c:pt idx="1379">
                  <c:v>8.2806793468075443E-2</c:v>
                </c:pt>
                <c:pt idx="1380">
                  <c:v>8.4284918770066372E-2</c:v>
                </c:pt>
                <c:pt idx="1381">
                  <c:v>8.5952226469054274E-2</c:v>
                </c:pt>
                <c:pt idx="1382">
                  <c:v>8.7797939344823064E-2</c:v>
                </c:pt>
                <c:pt idx="1383">
                  <c:v>8.9811058821871112E-2</c:v>
                </c:pt>
                <c:pt idx="1384">
                  <c:v>9.1980593798434887E-2</c:v>
                </c:pt>
                <c:pt idx="1385">
                  <c:v>7.8414007073308284E-2</c:v>
                </c:pt>
                <c:pt idx="1386">
                  <c:v>7.9014377293640803E-2</c:v>
                </c:pt>
                <c:pt idx="1387">
                  <c:v>7.9841357379553127E-2</c:v>
                </c:pt>
                <c:pt idx="1388">
                  <c:v>8.0887997209820636E-2</c:v>
                </c:pt>
                <c:pt idx="1389">
                  <c:v>8.2145901007421585E-2</c:v>
                </c:pt>
                <c:pt idx="1390">
                  <c:v>8.3605533473119983E-2</c:v>
                </c:pt>
                <c:pt idx="1391">
                  <c:v>8.5256534163825781E-2</c:v>
                </c:pt>
                <c:pt idx="1392">
                  <c:v>8.7088019975361267E-2</c:v>
                </c:pt>
                <c:pt idx="1393">
                  <c:v>8.9088860381806328E-2</c:v>
                </c:pt>
                <c:pt idx="1394">
                  <c:v>9.1247915484835948E-2</c:v>
                </c:pt>
                <c:pt idx="1395">
                  <c:v>9.355423203589068E-2</c:v>
                </c:pt>
                <c:pt idx="1396">
                  <c:v>7.7888107086111089E-2</c:v>
                </c:pt>
                <c:pt idx="1397">
                  <c:v>7.8460348117110612E-2</c:v>
                </c:pt>
                <c:pt idx="1398">
                  <c:v>7.9261279595762152E-2</c:v>
                </c:pt>
                <c:pt idx="1399">
                  <c:v>8.0284057414630627E-2</c:v>
                </c:pt>
                <c:pt idx="1400">
                  <c:v>8.1520331954994876E-2</c:v>
                </c:pt>
                <c:pt idx="1401">
                  <c:v>8.2960559210073642E-2</c:v>
                </c:pt>
                <c:pt idx="1402">
                  <c:v>8.4594322871824196E-2</c:v>
                </c:pt>
                <c:pt idx="1403">
                  <c:v>8.6410646075211511E-2</c:v>
                </c:pt>
                <c:pt idx="1404">
                  <c:v>8.8398276360046865E-2</c:v>
                </c:pt>
                <c:pt idx="1405">
                  <c:v>9.0545933023066807E-2</c:v>
                </c:pt>
                <c:pt idx="1406">
                  <c:v>9.2842511415336587E-2</c:v>
                </c:pt>
                <c:pt idx="1407">
                  <c:v>9.5277243243572257E-2</c:v>
                </c:pt>
                <c:pt idx="1408">
                  <c:v>7.740148194638799E-2</c:v>
                </c:pt>
                <c:pt idx="1409">
                  <c:v>7.7944929893415102E-2</c:v>
                </c:pt>
                <c:pt idx="1410">
                  <c:v>7.8719057412932045E-2</c:v>
                </c:pt>
                <c:pt idx="1411">
                  <c:v>7.9717144449423877E-2</c:v>
                </c:pt>
                <c:pt idx="1412">
                  <c:v>8.0930905429624722E-2</c:v>
                </c:pt>
                <c:pt idx="1413">
                  <c:v>8.2350804510011519E-2</c:v>
                </c:pt>
                <c:pt idx="1414">
                  <c:v>8.396638475325785E-2</c:v>
                </c:pt>
                <c:pt idx="1415">
                  <c:v>8.5766588768102794E-2</c:v>
                </c:pt>
                <c:pt idx="1416">
                  <c:v>8.7740053251638195E-2</c:v>
                </c:pt>
                <c:pt idx="1417">
                  <c:v>8.9875365677044586E-2</c:v>
                </c:pt>
                <c:pt idx="1418">
                  <c:v>9.2161277019491131E-2</c:v>
                </c:pt>
                <c:pt idx="1419">
                  <c:v>9.4586869191463419E-2</c:v>
                </c:pt>
                <c:pt idx="1420">
                  <c:v>9.7141679418884685E-2</c:v>
                </c:pt>
                <c:pt idx="1421">
                  <c:v>7.6954876722735321E-2</c:v>
                </c:pt>
                <c:pt idx="1422">
                  <c:v>7.7468893288825655E-2</c:v>
                </c:pt>
                <c:pt idx="1423">
                  <c:v>7.8215478127275098E-2</c:v>
                </c:pt>
                <c:pt idx="1424">
                  <c:v>7.9188053551402349E-2</c:v>
                </c:pt>
                <c:pt idx="1425">
                  <c:v>8.037841655034024E-2</c:v>
                </c:pt>
                <c:pt idx="1426">
                  <c:v>8.1777057200164524E-2</c:v>
                </c:pt>
                <c:pt idx="1427">
                  <c:v>8.3373494210070606E-2</c:v>
                </c:pt>
                <c:pt idx="1428">
                  <c:v>8.5156603998592484E-2</c:v>
                </c:pt>
                <c:pt idx="1429">
                  <c:v>8.7114924597615551E-2</c:v>
                </c:pt>
                <c:pt idx="1430">
                  <c:v>8.92369216525431E-2</c:v>
                </c:pt>
                <c:pt idx="1431">
                  <c:v>9.1511209694193824E-2</c:v>
                </c:pt>
                <c:pt idx="1432">
                  <c:v>9.3926726913408615E-2</c:v>
                </c:pt>
                <c:pt idx="1433">
                  <c:v>9.6472865474889286E-2</c:v>
                </c:pt>
                <c:pt idx="1434">
                  <c:v>9.9139561893851758E-2</c:v>
                </c:pt>
                <c:pt idx="1435">
                  <c:v>7.6548991875795488E-2</c:v>
                </c:pt>
                <c:pt idx="1436">
                  <c:v>7.7032968400395724E-2</c:v>
                </c:pt>
                <c:pt idx="1437">
                  <c:v>7.7751292588939341E-2</c:v>
                </c:pt>
                <c:pt idx="1438">
                  <c:v>7.8697547568040954E-2</c:v>
                </c:pt>
                <c:pt idx="1439">
                  <c:v>7.9863631914007083E-2</c:v>
                </c:pt>
                <c:pt idx="1440">
                  <c:v>8.1240080176392462E-2</c:v>
                </c:pt>
                <c:pt idx="1441">
                  <c:v>8.2816403972498509E-2</c:v>
                </c:pt>
                <c:pt idx="1442">
                  <c:v>8.4581428943380846E-2</c:v>
                </c:pt>
                <c:pt idx="1443">
                  <c:v>8.6523607718188844E-2</c:v>
                </c:pt>
                <c:pt idx="1444">
                  <c:v>8.863129514080563E-2</c:v>
                </c:pt>
                <c:pt idx="1445">
                  <c:v>9.089297816333719E-2</c:v>
                </c:pt>
                <c:pt idx="1446">
                  <c:v>9.3297458142030373E-2</c:v>
                </c:pt>
                <c:pt idx="1447">
                  <c:v>9.5833987329264639E-2</c:v>
                </c:pt>
                <c:pt idx="1448">
                  <c:v>9.8492364041006392E-2</c:v>
                </c:pt>
                <c:pt idx="1449">
                  <c:v>0.1012629924337876</c:v>
                </c:pt>
                <c:pt idx="1450">
                  <c:v>7.6184478241073925E-2</c:v>
                </c:pt>
                <c:pt idx="1451">
                  <c:v>7.6637839711412303E-2</c:v>
                </c:pt>
                <c:pt idx="1452">
                  <c:v>7.7327210228342713E-2</c:v>
                </c:pt>
                <c:pt idx="1453">
                  <c:v>7.8246352139018094E-2</c:v>
                </c:pt>
                <c:pt idx="1454">
                  <c:v>7.9387285000350388E-2</c:v>
                </c:pt>
                <c:pt idx="1455">
                  <c:v>8.0740607080261789E-2</c:v>
                </c:pt>
                <c:pt idx="1456">
                  <c:v>8.2295841079305501E-2</c:v>
                </c:pt>
                <c:pt idx="1457">
                  <c:v>8.4041778310017468E-2</c:v>
                </c:pt>
                <c:pt idx="1458">
                  <c:v>8.5966800332271651E-2</c:v>
                </c:pt>
                <c:pt idx="1459">
                  <c:v>8.8059163251338737E-2</c:v>
                </c:pt>
                <c:pt idx="1460">
                  <c:v>9.03072362603458E-2</c:v>
                </c:pt>
                <c:pt idx="1461">
                  <c:v>9.2699691610795734E-2</c:v>
                </c:pt>
                <c:pt idx="1462">
                  <c:v>9.5225647510479419E-2</c:v>
                </c:pt>
                <c:pt idx="1463">
                  <c:v>9.7874768342725807E-2</c:v>
                </c:pt>
                <c:pt idx="1464">
                  <c:v>0.10063732820277542</c:v>
                </c:pt>
                <c:pt idx="1465">
                  <c:v>0.10350424432235983</c:v>
                </c:pt>
                <c:pt idx="1466">
                  <c:v>7.5861932182113428E-2</c:v>
                </c:pt>
                <c:pt idx="1467">
                  <c:v>7.6284141160287908E-2</c:v>
                </c:pt>
                <c:pt idx="1468">
                  <c:v>7.6943894143854025E-2</c:v>
                </c:pt>
                <c:pt idx="1469">
                  <c:v>7.7835150894549052E-2</c:v>
                </c:pt>
                <c:pt idx="1470">
                  <c:v>7.8950071556855184E-2</c:v>
                </c:pt>
                <c:pt idx="1471">
                  <c:v>8.0279337928178082E-2</c:v>
                </c:pt>
                <c:pt idx="1472">
                  <c:v>8.1812502790462274E-2</c:v>
                </c:pt>
                <c:pt idx="1473">
                  <c:v>8.3538340555644908E-2</c:v>
                </c:pt>
                <c:pt idx="1474">
                  <c:v>8.5445177090583316E-2</c:v>
                </c:pt>
                <c:pt idx="1475">
                  <c:v>8.752118285643827E-2</c:v>
                </c:pt>
                <c:pt idx="1476">
                  <c:v>8.9754620072939925E-2</c:v>
                </c:pt>
                <c:pt idx="1477">
                  <c:v>9.2134040482246327E-2</c:v>
                </c:pt>
                <c:pt idx="1478">
                  <c:v>9.4648434863072839E-2</c:v>
                </c:pt>
                <c:pt idx="1479">
                  <c:v>9.7287338558381814E-2</c:v>
                </c:pt>
                <c:pt idx="1480">
                  <c:v>0.10004089904042143</c:v>
                </c:pt>
                <c:pt idx="1481">
                  <c:v>0.10289991221161032</c:v>
                </c:pt>
                <c:pt idx="1482">
                  <c:v>0.10585583404232926</c:v>
                </c:pt>
                <c:pt idx="1483">
                  <c:v>7.5581890991277378E-2</c:v>
                </c:pt>
                <c:pt idx="1484">
                  <c:v>7.5972451397649327E-2</c:v>
                </c:pt>
                <c:pt idx="1485">
                  <c:v>7.6601956321087294E-2</c:v>
                </c:pt>
                <c:pt idx="1486">
                  <c:v>7.7464580734462579E-2</c:v>
                </c:pt>
                <c:pt idx="1487">
                  <c:v>7.8552645021113698E-2</c:v>
                </c:pt>
                <c:pt idx="1488">
                  <c:v>7.9856934743069458E-2</c:v>
                </c:pt>
                <c:pt idx="1489">
                  <c:v>8.1367052475823015E-2</c:v>
                </c:pt>
                <c:pt idx="1490">
                  <c:v>8.3071774062834003E-2</c:v>
                </c:pt>
                <c:pt idx="1491">
                  <c:v>8.4959386053504837E-2</c:v>
                </c:pt>
                <c:pt idx="1492">
                  <c:v>8.7017987373468553E-2</c:v>
                </c:pt>
                <c:pt idx="1493">
                  <c:v>8.9235745022768292E-2</c:v>
                </c:pt>
                <c:pt idx="1494">
                  <c:v>9.1601099711229581E-2</c:v>
                </c:pt>
                <c:pt idx="1495">
                  <c:v>9.4102922176431153E-2</c:v>
                </c:pt>
                <c:pt idx="1496">
                  <c:v>9.673062426801049E-2</c:v>
                </c:pt>
                <c:pt idx="1497">
                  <c:v>9.9474230812373235E-2</c:v>
                </c:pt>
                <c:pt idx="1498">
                  <c:v>0.1023244190574582</c:v>
                </c:pt>
                <c:pt idx="1499">
                  <c:v>0.10527253245969748</c:v>
                </c:pt>
                <c:pt idx="1500">
                  <c:v>0.10831057501836336</c:v>
                </c:pt>
                <c:pt idx="1501">
                  <c:v>7.5344828615545631E-2</c:v>
                </c:pt>
                <c:pt idx="1502">
                  <c:v>7.5703289307985117E-2</c:v>
                </c:pt>
                <c:pt idx="1503">
                  <c:v>7.6301953056850169E-2</c:v>
                </c:pt>
                <c:pt idx="1504">
                  <c:v>7.7135227255967595E-2</c:v>
                </c:pt>
                <c:pt idx="1505">
                  <c:v>7.8195612042291057E-2</c:v>
                </c:pt>
                <c:pt idx="1506">
                  <c:v>7.947401724341073E-2</c:v>
                </c:pt>
                <c:pt idx="1507">
                  <c:v>8.0960115527598658E-2</c:v>
                </c:pt>
                <c:pt idx="1508">
                  <c:v>8.264270331358374E-2</c:v>
                </c:pt>
                <c:pt idx="1509">
                  <c:v>8.4510045148554105E-2</c:v>
                </c:pt>
                <c:pt idx="1510">
                  <c:v>8.6550183514207568E-2</c:v>
                </c:pt>
                <c:pt idx="1511">
                  <c:v>8.8751202904378074E-2</c:v>
                </c:pt>
                <c:pt idx="1512">
                  <c:v>9.1101443363450038E-2</c:v>
                </c:pt>
                <c:pt idx="1513">
                  <c:v>9.3589663767600029E-2</c:v>
                </c:pt>
                <c:pt idx="1514">
                  <c:v>9.6205158700870513E-2</c:v>
                </c:pt>
                <c:pt idx="1515">
                  <c:v>9.893783488881118E-2</c:v>
                </c:pt>
                <c:pt idx="1516">
                  <c:v>0.10177825406053286</c:v>
                </c:pt>
                <c:pt idx="1517">
                  <c:v>0.10471764914298738</c:v>
                </c:pt>
                <c:pt idx="1518">
                  <c:v>0.1077479201644095</c:v>
                </c:pt>
                <c:pt idx="1519">
                  <c:v>0.11086161541659427</c:v>
                </c:pt>
                <c:pt idx="1520">
                  <c:v>7.5151151782719888E-2</c:v>
                </c:pt>
                <c:pt idx="1521">
                  <c:v>7.5477109871825682E-2</c:v>
                </c:pt>
                <c:pt idx="1522">
                  <c:v>7.604438066179918E-2</c:v>
                </c:pt>
                <c:pt idx="1523">
                  <c:v>7.6847620400167987E-2</c:v>
                </c:pt>
                <c:pt idx="1524">
                  <c:v>7.787952816625647E-2</c:v>
                </c:pt>
                <c:pt idx="1525">
                  <c:v>7.9131158647702635E-2</c:v>
                </c:pt>
                <c:pt idx="1526">
                  <c:v>8.0592275347924985E-2</c:v>
                </c:pt>
                <c:pt idx="1527">
                  <c:v>8.2251715106022902E-2</c:v>
                </c:pt>
                <c:pt idx="1528">
                  <c:v>8.4097738645624004E-2</c:v>
                </c:pt>
                <c:pt idx="1529">
                  <c:v>8.6118348033573724E-2</c:v>
                </c:pt>
                <c:pt idx="1530">
                  <c:v>8.8301558910669903E-2</c:v>
                </c:pt>
                <c:pt idx="1531">
                  <c:v>9.0635621912005485E-2</c:v>
                </c:pt>
                <c:pt idx="1532">
                  <c:v>9.3109193036972654E-2</c:v>
                </c:pt>
                <c:pt idx="1533">
                  <c:v>9.5711456534289516E-2</c:v>
                </c:pt>
                <c:pt idx="1534">
                  <c:v>9.8432206168168709E-2</c:v>
                </c:pt>
                <c:pt idx="1535">
                  <c:v>0.10126189177399993</c:v>
                </c:pt>
                <c:pt idx="1536">
                  <c:v>0.10419163812640823</c:v>
                </c:pt>
                <c:pt idx="1537">
                  <c:v>0.10721324265489902</c:v>
                </c:pt>
                <c:pt idx="1538">
                  <c:v>0.11031915772426312</c:v>
                </c:pt>
                <c:pt idx="1539">
                  <c:v>0.11350246224951312</c:v>
                </c:pt>
                <c:pt idx="1540">
                  <c:v>8.3319290169608928E-2</c:v>
                </c:pt>
                <c:pt idx="1541">
                  <c:v>8.2385963079365257E-2</c:v>
                </c:pt>
                <c:pt idx="1542">
                  <c:v>8.3255278305571515E-2</c:v>
                </c:pt>
                <c:pt idx="1543">
                  <c:v>8.1482643382111919E-2</c:v>
                </c:pt>
                <c:pt idx="1544">
                  <c:v>8.2330852741555868E-2</c:v>
                </c:pt>
                <c:pt idx="1545">
                  <c:v>8.3391682253482632E-2</c:v>
                </c:pt>
                <c:pt idx="1546">
                  <c:v>8.0610339872954073E-2</c:v>
                </c:pt>
                <c:pt idx="1547">
                  <c:v>8.1436654661400432E-2</c:v>
                </c:pt>
                <c:pt idx="1548">
                  <c:v>8.2478395751529654E-2</c:v>
                </c:pt>
                <c:pt idx="1549">
                  <c:v>8.3727522502164253E-2</c:v>
                </c:pt>
                <c:pt idx="1550">
                  <c:v>7.977007006518648E-2</c:v>
                </c:pt>
                <c:pt idx="1551">
                  <c:v>8.0573690455405356E-2</c:v>
                </c:pt>
                <c:pt idx="1552">
                  <c:v>8.1595528825426006E-2</c:v>
                </c:pt>
                <c:pt idx="1553">
                  <c:v>8.2827509139760447E-2</c:v>
                </c:pt>
                <c:pt idx="1554">
                  <c:v>8.4260414380609355E-2</c:v>
                </c:pt>
                <c:pt idx="1555">
                  <c:v>7.8962856608985457E-2</c:v>
                </c:pt>
                <c:pt idx="1556">
                  <c:v>7.9742974152219925E-2</c:v>
                </c:pt>
                <c:pt idx="1557">
                  <c:v>8.0744079316880935E-2</c:v>
                </c:pt>
                <c:pt idx="1558">
                  <c:v>8.1958074514465185E-2</c:v>
                </c:pt>
                <c:pt idx="1559">
                  <c:v>8.3375660877771901E-2</c:v>
                </c:pt>
                <c:pt idx="1560">
                  <c:v>8.4986651250596665E-2</c:v>
                </c:pt>
                <c:pt idx="1561">
                  <c:v>7.8189723310499615E-2</c:v>
                </c:pt>
                <c:pt idx="1562">
                  <c:v>7.8945523758821176E-2</c:v>
                </c:pt>
                <c:pt idx="1563">
                  <c:v>7.9925051310808931E-2</c:v>
                </c:pt>
                <c:pt idx="1564">
                  <c:v>8.1120201847721049E-2</c:v>
                </c:pt>
                <c:pt idx="1565">
                  <c:v>8.2521607375846087E-2</c:v>
                </c:pt>
                <c:pt idx="1566">
                  <c:v>8.4118960022519979E-2</c:v>
                </c:pt>
                <c:pt idx="1567">
                  <c:v>8.5901329453891784E-2</c:v>
                </c:pt>
                <c:pt idx="1568">
                  <c:v>7.7451690754744812E-2</c:v>
                </c:pt>
                <c:pt idx="1569">
                  <c:v>7.8182357206357189E-2</c:v>
                </c:pt>
                <c:pt idx="1570">
                  <c:v>7.9139451420988313E-2</c:v>
                </c:pt>
                <c:pt idx="1571">
                  <c:v>8.0314878941490239E-2</c:v>
                </c:pt>
                <c:pt idx="1572">
                  <c:v>8.1699216659991414E-2</c:v>
                </c:pt>
                <c:pt idx="1573">
                  <c:v>8.3282047535017598E-2</c:v>
                </c:pt>
                <c:pt idx="1574">
                  <c:v>8.5052290361238195E-2</c:v>
                </c:pt>
                <c:pt idx="1575">
                  <c:v>8.6998505533477613E-2</c:v>
                </c:pt>
                <c:pt idx="1576">
                  <c:v>7.6749771543891954E-2</c:v>
                </c:pt>
                <c:pt idx="1577">
                  <c:v>7.7454487907448688E-2</c:v>
                </c:pt>
                <c:pt idx="1578">
                  <c:v>7.838828469401117E-2</c:v>
                </c:pt>
                <c:pt idx="1579">
                  <c:v>7.9543094438375386E-2</c:v>
                </c:pt>
                <c:pt idx="1580">
                  <c:v>8.0909454229366726E-2</c:v>
                </c:pt>
                <c:pt idx="1581">
                  <c:v>8.2476850751313238E-2</c:v>
                </c:pt>
                <c:pt idx="1582">
                  <c:v>8.4234062298535348E-2</c:v>
                </c:pt>
                <c:pt idx="1583">
                  <c:v>8.6169477241488449E-2</c:v>
                </c:pt>
                <c:pt idx="1584">
                  <c:v>8.8271374635993868E-2</c:v>
                </c:pt>
                <c:pt idx="1585">
                  <c:v>7.6084965171743624E-2</c:v>
                </c:pt>
                <c:pt idx="1586">
                  <c:v>7.6762919938878335E-2</c:v>
                </c:pt>
                <c:pt idx="1587">
                  <c:v>7.7672550139663718E-2</c:v>
                </c:pt>
                <c:pt idx="1588">
                  <c:v>7.8805833719041554E-2</c:v>
                </c:pt>
                <c:pt idx="1589">
                  <c:v>8.0153284564056446E-2</c:v>
                </c:pt>
                <c:pt idx="1590">
                  <c:v>8.1704307352542402E-2</c:v>
                </c:pt>
                <c:pt idx="1591">
                  <c:v>8.3447551604642942E-2</c:v>
                </c:pt>
                <c:pt idx="1592">
                  <c:v>8.537124289220055E-2</c:v>
                </c:pt>
                <c:pt idx="1593">
                  <c:v>8.7463475647880512E-2</c:v>
                </c:pt>
                <c:pt idx="1594">
                  <c:v>8.9712458706438292E-2</c:v>
                </c:pt>
                <c:pt idx="1595">
                  <c:v>7.545825256528356E-2</c:v>
                </c:pt>
                <c:pt idx="1596">
                  <c:v>7.610864287290256E-2</c:v>
                </c:pt>
                <c:pt idx="1597">
                  <c:v>7.699323590421854E-2</c:v>
                </c:pt>
                <c:pt idx="1598">
                  <c:v>7.8104074447809688E-2</c:v>
                </c:pt>
                <c:pt idx="1599">
                  <c:v>7.9431667054104288E-2</c:v>
                </c:pt>
                <c:pt idx="1600">
                  <c:v>8.0965352046031877E-2</c:v>
                </c:pt>
                <c:pt idx="1601">
                  <c:v>8.2693663289156602E-2</c:v>
                </c:pt>
                <c:pt idx="1602">
                  <c:v>8.4604674100912769E-2</c:v>
                </c:pt>
                <c:pt idx="1603">
                  <c:v>8.6686302416019795E-2</c:v>
                </c:pt>
                <c:pt idx="1604">
                  <c:v>8.8926567395241032E-2</c:v>
                </c:pt>
                <c:pt idx="1605">
                  <c:v>9.131379395325645E-2</c:v>
                </c:pt>
                <c:pt idx="1606">
                  <c:v>7.4870590334934942E-2</c:v>
                </c:pt>
                <c:pt idx="1607">
                  <c:v>7.5492626290534159E-2</c:v>
                </c:pt>
                <c:pt idx="1608">
                  <c:v>7.6351314112342375E-2</c:v>
                </c:pt>
                <c:pt idx="1609">
                  <c:v>7.7438781785482774E-2</c:v>
                </c:pt>
                <c:pt idx="1610">
                  <c:v>7.8745551604242334E-2</c:v>
                </c:pt>
                <c:pt idx="1611">
                  <c:v>8.0260912565157716E-2</c:v>
                </c:pt>
                <c:pt idx="1612">
                  <c:v>8.197329741706208E-2</c:v>
                </c:pt>
                <c:pt idx="1613">
                  <c:v>8.3870639131695346E-2</c:v>
                </c:pt>
                <c:pt idx="1614">
                  <c:v>8.5940688515922084E-2</c:v>
                </c:pt>
                <c:pt idx="1615">
                  <c:v>8.817128212814615E-2</c:v>
                </c:pt>
                <c:pt idx="1616">
                  <c:v>9.0550556359142664E-2</c:v>
                </c:pt>
                <c:pt idx="1617">
                  <c:v>9.306710878220148E-2</c:v>
                </c:pt>
                <c:pt idx="1618">
                  <c:v>7.4322904786290708E-2</c:v>
                </c:pt>
                <c:pt idx="1619">
                  <c:v>7.4915814020834928E-2</c:v>
                </c:pt>
                <c:pt idx="1620">
                  <c:v>7.5747735413247461E-2</c:v>
                </c:pt>
                <c:pt idx="1621">
                  <c:v>7.6810903297416619E-2</c:v>
                </c:pt>
                <c:pt idx="1622">
                  <c:v>7.8095873935782018E-2</c:v>
                </c:pt>
                <c:pt idx="1623">
                  <c:v>7.9591905376870789E-2</c:v>
                </c:pt>
                <c:pt idx="1624">
                  <c:v>8.1287345217731607E-2</c:v>
                </c:pt>
                <c:pt idx="1625">
                  <c:v>8.3169999392036315E-2</c:v>
                </c:pt>
                <c:pt idx="1626">
                  <c:v>8.5227462243661192E-2</c:v>
                </c:pt>
                <c:pt idx="1627">
                  <c:v>8.7447395944172016E-2</c:v>
                </c:pt>
                <c:pt idx="1628">
                  <c:v>8.9817754423263188E-2</c:v>
                </c:pt>
                <c:pt idx="1629">
                  <c:v>9.2326952604086118E-2</c:v>
                </c:pt>
                <c:pt idx="1630">
                  <c:v>9.4963985594410674E-2</c:v>
                </c:pt>
                <c:pt idx="1631">
                  <c:v>7.381608575722004E-2</c:v>
                </c:pt>
                <c:pt idx="1632">
                  <c:v>7.4379118161223529E-2</c:v>
                </c:pt>
                <c:pt idx="1633">
                  <c:v>7.5183423277102548E-2</c:v>
                </c:pt>
                <c:pt idx="1634">
                  <c:v>7.6221363594371663E-2</c:v>
                </c:pt>
                <c:pt idx="1635">
                  <c:v>7.7483550615634361E-2</c:v>
                </c:pt>
                <c:pt idx="1636">
                  <c:v>7.8959231120398224E-2</c:v>
                </c:pt>
                <c:pt idx="1637">
                  <c:v>8.0636684936461034E-2</c:v>
                </c:pt>
                <c:pt idx="1638">
                  <c:v>8.2503605686408785E-2</c:v>
                </c:pt>
                <c:pt idx="1639">
                  <c:v>8.4547443250955215E-2</c:v>
                </c:pt>
                <c:pt idx="1640">
                  <c:v>8.6755694825108087E-2</c:v>
                </c:pt>
                <c:pt idx="1641">
                  <c:v>8.9116138965957256E-2</c:v>
                </c:pt>
                <c:pt idx="1642">
                  <c:v>9.1617013044035953E-2</c:v>
                </c:pt>
                <c:pt idx="1643">
                  <c:v>9.4247138679755288E-2</c:v>
                </c:pt>
                <c:pt idx="1644">
                  <c:v>9.6996002159005099E-2</c:v>
                </c:pt>
                <c:pt idx="1645">
                  <c:v>7.3350980354984621E-2</c:v>
                </c:pt>
                <c:pt idx="1646">
                  <c:v>7.3883412944672669E-2</c:v>
                </c:pt>
                <c:pt idx="1647">
                  <c:v>7.4659268098257139E-2</c:v>
                </c:pt>
                <c:pt idx="1648">
                  <c:v>7.5671058753532541E-2</c:v>
                </c:pt>
                <c:pt idx="1649">
                  <c:v>7.6909473851356144E-2</c:v>
                </c:pt>
                <c:pt idx="1650">
                  <c:v>7.8363769808521985E-2</c:v>
                </c:pt>
                <c:pt idx="1651">
                  <c:v>8.0022177453580562E-2</c:v>
                </c:pt>
                <c:pt idx="1652">
                  <c:v>8.1872294248545252E-2</c:v>
                </c:pt>
                <c:pt idx="1653">
                  <c:v>8.3901438974114992E-2</c:v>
                </c:pt>
                <c:pt idx="1654">
                  <c:v>8.6096954496849842E-2</c:v>
                </c:pt>
                <c:pt idx="1655">
                  <c:v>8.8446452165346051E-2</c:v>
                </c:pt>
                <c:pt idx="1656">
                  <c:v>9.0937997794870051E-2</c:v>
                </c:pt>
                <c:pt idx="1657">
                  <c:v>9.3560243696462542E-2</c:v>
                </c:pt>
                <c:pt idx="1658">
                  <c:v>9.6302513847987645E-2</c:v>
                </c:pt>
                <c:pt idx="1659">
                  <c:v>9.9154850419134674E-2</c:v>
                </c:pt>
                <c:pt idx="1660">
                  <c:v>7.2928386677838047E-2</c:v>
                </c:pt>
                <c:pt idx="1661">
                  <c:v>7.3429528530010654E-2</c:v>
                </c:pt>
                <c:pt idx="1662">
                  <c:v>7.4176121172151846E-2</c:v>
                </c:pt>
                <c:pt idx="1663">
                  <c:v>7.5160850576949878E-2</c:v>
                </c:pt>
                <c:pt idx="1664">
                  <c:v>7.6374506100230513E-2</c:v>
                </c:pt>
                <c:pt idx="1665">
                  <c:v>7.7806375831010341E-2</c:v>
                </c:pt>
                <c:pt idx="1666">
                  <c:v>7.9444661703335612E-2</c:v>
                </c:pt>
                <c:pt idx="1667">
                  <c:v>8.1276882578364046E-2</c:v>
                </c:pt>
                <c:pt idx="1668">
                  <c:v>8.3290240877642072E-2</c:v>
                </c:pt>
                <c:pt idx="1669">
                  <c:v>8.5471937058620745E-2</c:v>
                </c:pt>
                <c:pt idx="1670">
                  <c:v>8.7809424545140582E-2</c:v>
                </c:pt>
                <c:pt idx="1671">
                  <c:v>9.0290604542462655E-2</c:v>
                </c:pt>
                <c:pt idx="1672">
                  <c:v>9.2903965004927216E-2</c:v>
                </c:pt>
                <c:pt idx="1673">
                  <c:v>9.5638670912601198E-2</c:v>
                </c:pt>
                <c:pt idx="1674">
                  <c:v>9.8484614278168583E-2</c:v>
                </c:pt>
                <c:pt idx="1675">
                  <c:v>0.1014324323892964</c:v>
                </c:pt>
                <c:pt idx="1676">
                  <c:v>7.2549047614024822E-2</c:v>
                </c:pt>
                <c:pt idx="1677">
                  <c:v>7.3018244800879165E-2</c:v>
                </c:pt>
                <c:pt idx="1678">
                  <c:v>7.373478862246044E-2</c:v>
                </c:pt>
                <c:pt idx="1679">
                  <c:v>7.4691560754180597E-2</c:v>
                </c:pt>
                <c:pt idx="1680">
                  <c:v>7.587947454938461E-2</c:v>
                </c:pt>
                <c:pt idx="1681">
                  <c:v>7.7287872807994193E-2</c:v>
                </c:pt>
                <c:pt idx="1682">
                  <c:v>7.890494993203781E-2</c:v>
                </c:pt>
                <c:pt idx="1683">
                  <c:v>8.071816511584505E-2</c:v>
                </c:pt>
                <c:pt idx="1684">
                  <c:v>8.2714620538687014E-2</c:v>
                </c:pt>
                <c:pt idx="1685">
                  <c:v>8.4881387461255994E-2</c:v>
                </c:pt>
                <c:pt idx="1686">
                  <c:v>8.7205771822371228E-2</c:v>
                </c:pt>
                <c:pt idx="1687">
                  <c:v>8.9675518154186382E-2</c:v>
                </c:pt>
                <c:pt idx="1688">
                  <c:v>9.2278955827463024E-2</c:v>
                </c:pt>
                <c:pt idx="1689">
                  <c:v>9.5005094791230316E-2</c:v>
                </c:pt>
                <c:pt idx="1690">
                  <c:v>9.7843679403797817E-2</c:v>
                </c:pt>
                <c:pt idx="1691">
                  <c:v>0.10078520912095389</c:v>
                </c:pt>
                <c:pt idx="1692">
                  <c:v>0.10382093416616117</c:v>
                </c:pt>
                <c:pt idx="1693">
                  <c:v>7.2213644817628916E-2</c:v>
                </c:pt>
                <c:pt idx="1694">
                  <c:v>7.2650285266731326E-2</c:v>
                </c:pt>
                <c:pt idx="1695">
                  <c:v>7.3336025363575155E-2</c:v>
                </c:pt>
                <c:pt idx="1696">
                  <c:v>7.4263965004672111E-2</c:v>
                </c:pt>
                <c:pt idx="1697">
                  <c:v>7.5425165532480715E-2</c:v>
                </c:pt>
                <c:pt idx="1698">
                  <c:v>7.6809048349057107E-2</c:v>
                </c:pt>
                <c:pt idx="1699">
                  <c:v>7.8403822842207108E-2</c:v>
                </c:pt>
                <c:pt idx="1700">
                  <c:v>8.0196908790522117E-2</c:v>
                </c:pt>
                <c:pt idx="1701">
                  <c:v>8.2175325604083721E-2</c:v>
                </c:pt>
                <c:pt idx="1702">
                  <c:v>8.4326029860404064E-2</c:v>
                </c:pt>
                <c:pt idx="1703">
                  <c:v>8.6636191636042401E-2</c:v>
                </c:pt>
                <c:pt idx="1704">
                  <c:v>8.9093407756551182E-2</c:v>
                </c:pt>
                <c:pt idx="1705">
                  <c:v>9.1685855645523937E-2</c:v>
                </c:pt>
                <c:pt idx="1706">
                  <c:v>9.4402394887668689E-2</c:v>
                </c:pt>
                <c:pt idx="1707">
                  <c:v>9.7232625239173406E-2</c:v>
                </c:pt>
                <c:pt idx="1708">
                  <c:v>0.10016691008798503</c:v>
                </c:pt>
                <c:pt idx="1709">
                  <c:v>0.10319637376161112</c:v>
                </c:pt>
                <c:pt idx="1710">
                  <c:v>0.10631287999963374</c:v>
                </c:pt>
                <c:pt idx="1711">
                  <c:v>7.1922792964860149E-2</c:v>
                </c:pt>
                <c:pt idx="1712">
                  <c:v>7.2326311165084353E-2</c:v>
                </c:pt>
                <c:pt idx="1713">
                  <c:v>7.2980529190530011E-2</c:v>
                </c:pt>
                <c:pt idx="1714">
                  <c:v>7.3878787283020053E-2</c:v>
                </c:pt>
                <c:pt idx="1715">
                  <c:v>7.5012318956211271E-2</c:v>
                </c:pt>
                <c:pt idx="1716">
                  <c:v>7.6370648781228428E-2</c:v>
                </c:pt>
                <c:pt idx="1717">
                  <c:v>7.7942024676305705E-2</c:v>
                </c:pt>
                <c:pt idx="1718">
                  <c:v>7.9713848491442627E-2</c:v>
                </c:pt>
                <c:pt idx="1719">
                  <c:v>8.1673075657099026E-2</c:v>
                </c:pt>
                <c:pt idx="1720">
                  <c:v>8.3806563875167314E-2</c:v>
                </c:pt>
                <c:pt idx="1721">
                  <c:v>8.6101360181669015E-2</c:v>
                </c:pt>
                <c:pt idx="1722">
                  <c:v>8.8544923722386412E-2</c:v>
                </c:pt>
                <c:pt idx="1723">
                  <c:v>9.1125287512148254E-2</c:v>
                </c:pt>
                <c:pt idx="1724">
                  <c:v>9.3831166179680722E-2</c:v>
                </c:pt>
                <c:pt idx="1725">
                  <c:v>9.6652018522143474E-2</c:v>
                </c:pt>
                <c:pt idx="1726">
                  <c:v>9.9578074079936879E-2</c:v>
                </c:pt>
                <c:pt idx="1727">
                  <c:v>0.10260033238656077</c:v>
                </c:pt>
                <c:pt idx="1728">
                  <c:v>0.10571054247091362</c:v>
                </c:pt>
                <c:pt idx="1729">
                  <c:v>0.10890116890307304</c:v>
                </c:pt>
                <c:pt idx="1730">
                  <c:v>7.167703439568672E-2</c:v>
                </c:pt>
                <c:pt idx="1731">
                  <c:v>7.2046915867611042E-2</c:v>
                </c:pt>
                <c:pt idx="1732">
                  <c:v>7.2668935093391285E-2</c:v>
                </c:pt>
                <c:pt idx="1733">
                  <c:v>7.3536694136187117E-2</c:v>
                </c:pt>
                <c:pt idx="1734">
                  <c:v>7.4641622816291178E-2</c:v>
                </c:pt>
                <c:pt idx="1735">
                  <c:v>7.5973373915593279E-2</c:v>
                </c:pt>
                <c:pt idx="1736">
                  <c:v>7.7520258299920194E-2</c:v>
                </c:pt>
                <c:pt idx="1737">
                  <c:v>7.9269682508212855E-2</c:v>
                </c:pt>
                <c:pt idx="1738">
                  <c:v>8.120855803619538E-2</c:v>
                </c:pt>
                <c:pt idx="1739">
                  <c:v>8.3323660787210291E-2</c:v>
                </c:pt>
                <c:pt idx="1740">
                  <c:v>8.5601928780517464E-2</c:v>
                </c:pt>
                <c:pt idx="1741">
                  <c:v>8.8030694591183414E-2</c:v>
                </c:pt>
                <c:pt idx="1742">
                  <c:v>9.0597855298932758E-2</c:v>
                </c:pt>
                <c:pt idx="1743">
                  <c:v>9.3291986765344601E-2</c:v>
                </c:pt>
                <c:pt idx="1744">
                  <c:v>9.6102411102858581E-2</c:v>
                </c:pt>
                <c:pt idx="1745">
                  <c:v>9.9019226720062622E-2</c:v>
                </c:pt>
                <c:pt idx="1746">
                  <c:v>0.10203330983553467</c:v>
                </c:pt>
                <c:pt idx="1747">
                  <c:v>0.10513629528877262</c:v>
                </c:pt>
                <c:pt idx="1748">
                  <c:v>0.10832054317349271</c:v>
                </c:pt>
                <c:pt idx="1749">
                  <c:v>0.11157909649684267</c:v>
                </c:pt>
                <c:pt idx="1750">
                  <c:v>7.1476834243897697E-2</c:v>
                </c:pt>
                <c:pt idx="1751">
                  <c:v>7.1812619693167379E-2</c:v>
                </c:pt>
                <c:pt idx="1752">
                  <c:v>7.2401809895610195E-2</c:v>
                </c:pt>
                <c:pt idx="1753">
                  <c:v>7.3238289305686224E-2</c:v>
                </c:pt>
                <c:pt idx="1754">
                  <c:v>7.4313707887478167E-2</c:v>
                </c:pt>
                <c:pt idx="1755">
                  <c:v>7.5617871927515928E-2</c:v>
                </c:pt>
                <c:pt idx="1756">
                  <c:v>7.7139180349584308E-2</c:v>
                </c:pt>
                <c:pt idx="1757">
                  <c:v>7.8865067998854288E-2</c:v>
                </c:pt>
                <c:pt idx="1758">
                  <c:v>8.0782423652802429E-2</c:v>
                </c:pt>
                <c:pt idx="1759">
                  <c:v>8.2877959719557054E-2</c:v>
                </c:pt>
                <c:pt idx="1760">
                  <c:v>8.5138520416030941E-2</c:v>
                </c:pt>
                <c:pt idx="1761">
                  <c:v>8.7551323949350071E-2</c:v>
                </c:pt>
                <c:pt idx="1762">
                  <c:v>9.010414089949409E-2</c:v>
                </c:pt>
                <c:pt idx="1763">
                  <c:v>9.2785415365166393E-2</c:v>
                </c:pt>
                <c:pt idx="1764">
                  <c:v>9.5584337718246246E-2</c:v>
                </c:pt>
                <c:pt idx="1765">
                  <c:v>9.8490878485694183E-2</c:v>
                </c:pt>
                <c:pt idx="1766">
                  <c:v>0.10149579246466588</c:v>
                </c:pt>
                <c:pt idx="1767">
                  <c:v>0.10459060113832408</c:v>
                </c:pt>
                <c:pt idx="1768">
                  <c:v>0.10776756014784877</c:v>
                </c:pt>
                <c:pt idx="1769">
                  <c:v>0.11101961722715102</c:v>
                </c:pt>
                <c:pt idx="1770">
                  <c:v>0.11434036476067749</c:v>
                </c:pt>
                <c:pt idx="1771">
                  <c:v>8.1130075572687282E-2</c:v>
                </c:pt>
                <c:pt idx="1772">
                  <c:v>8.0132943645593466E-2</c:v>
                </c:pt>
                <c:pt idx="1773">
                  <c:v>8.1051498668879729E-2</c:v>
                </c:pt>
                <c:pt idx="1774">
                  <c:v>7.9165141407444059E-2</c:v>
                </c:pt>
                <c:pt idx="1775">
                  <c:v>8.006328797030425E-2</c:v>
                </c:pt>
                <c:pt idx="1776">
                  <c:v>8.1178788870429952E-2</c:v>
                </c:pt>
                <c:pt idx="1777">
                  <c:v>7.822775743103097E-2</c:v>
                </c:pt>
                <c:pt idx="1778">
                  <c:v>7.9104653381676396E-2</c:v>
                </c:pt>
                <c:pt idx="1779">
                  <c:v>8.0202029624448029E-2</c:v>
                </c:pt>
                <c:pt idx="1780">
                  <c:v>8.1510981716730893E-2</c:v>
                </c:pt>
                <c:pt idx="1781">
                  <c:v>7.7321898018547594E-2</c:v>
                </c:pt>
                <c:pt idx="1782">
                  <c:v>7.8176682933783506E-2</c:v>
                </c:pt>
                <c:pt idx="1783">
                  <c:v>7.9255074355946989E-2</c:v>
                </c:pt>
                <c:pt idx="1784">
                  <c:v>8.0548091740914513E-2</c:v>
                </c:pt>
                <c:pt idx="1785">
                  <c:v>8.2045588366088287E-2</c:v>
                </c:pt>
                <c:pt idx="1786">
                  <c:v>7.6448683805334261E-2</c:v>
                </c:pt>
                <c:pt idx="1787">
                  <c:v>7.7280481263371517E-2</c:v>
                </c:pt>
                <c:pt idx="1788">
                  <c:v>7.8339003876277249E-2</c:v>
                </c:pt>
                <c:pt idx="1789">
                  <c:v>7.961520889663716E-2</c:v>
                </c:pt>
                <c:pt idx="1790">
                  <c:v>8.109882035074055E-2</c:v>
                </c:pt>
                <c:pt idx="1791">
                  <c:v>8.277868718581452E-2</c:v>
                </c:pt>
                <c:pt idx="1792">
                  <c:v>7.5609245861998436E-2</c:v>
                </c:pt>
                <c:pt idx="1793">
                  <c:v>7.641716610776772E-2</c:v>
                </c:pt>
                <c:pt idx="1794">
                  <c:v>7.7454914029794944E-2</c:v>
                </c:pt>
                <c:pt idx="1795">
                  <c:v>7.871340009224867E-2</c:v>
                </c:pt>
                <c:pt idx="1796">
                  <c:v>8.0182231299089121E-2</c:v>
                </c:pt>
                <c:pt idx="1797">
                  <c:v>8.1850084260296066E-2</c:v>
                </c:pt>
                <c:pt idx="1798">
                  <c:v>8.3705063084817219E-2</c:v>
                </c:pt>
                <c:pt idx="1799">
                  <c:v>7.4804721281127223E-2</c:v>
                </c:pt>
                <c:pt idx="1800">
                  <c:v>7.5587864300169644E-2</c:v>
                </c:pt>
                <c:pt idx="1801">
                  <c:v>7.6603912095096802E-2</c:v>
                </c:pt>
                <c:pt idx="1802">
                  <c:v>7.784374530034191E-2</c:v>
                </c:pt>
                <c:pt idx="1803">
                  <c:v>7.9296867730033402E-2</c:v>
                </c:pt>
                <c:pt idx="1804">
                  <c:v>8.0951794275995193E-2</c:v>
                </c:pt>
                <c:pt idx="1805">
                  <c:v>8.2796424901745658E-2</c:v>
                </c:pt>
                <c:pt idx="1806">
                  <c:v>8.4818383454393284E-2</c:v>
                </c:pt>
                <c:pt idx="1807">
                  <c:v>7.4036248243336697E-2</c:v>
                </c:pt>
                <c:pt idx="1808">
                  <c:v>7.4793707254383404E-2</c:v>
                </c:pt>
                <c:pt idx="1809">
                  <c:v>7.5787112697730877E-2</c:v>
                </c:pt>
                <c:pt idx="1810">
                  <c:v>7.7007333888152757E-2</c:v>
                </c:pt>
                <c:pt idx="1811">
                  <c:v>7.8443786939202828E-2</c:v>
                </c:pt>
                <c:pt idx="1812">
                  <c:v>8.0084837275625265E-2</c:v>
                </c:pt>
                <c:pt idx="1813">
                  <c:v>8.1918189853428997E-2</c:v>
                </c:pt>
                <c:pt idx="1814">
                  <c:v>8.3931243953370663E-2</c:v>
                </c:pt>
                <c:pt idx="1815">
                  <c:v>8.6111397675085549E-2</c:v>
                </c:pt>
                <c:pt idx="1816">
                  <c:v>7.3304960567656494E-2</c:v>
                </c:pt>
                <c:pt idx="1817">
                  <c:v>7.4035825936655822E-2</c:v>
                </c:pt>
                <c:pt idx="1818">
                  <c:v>7.500563322656939E-2</c:v>
                </c:pt>
                <c:pt idx="1819">
                  <c:v>7.6205260478612813E-2</c:v>
                </c:pt>
                <c:pt idx="1820">
                  <c:v>7.7624053287666764E-2</c:v>
                </c:pt>
                <c:pt idx="1821">
                  <c:v>7.9250241566184251E-2</c:v>
                </c:pt>
                <c:pt idx="1822">
                  <c:v>8.1071346005165801E-2</c:v>
                </c:pt>
                <c:pt idx="1823">
                  <c:v>8.3074549130156536E-2</c:v>
                </c:pt>
                <c:pt idx="1824">
                  <c:v>8.5247014602078577E-2</c:v>
                </c:pt>
                <c:pt idx="1825">
                  <c:v>8.7576146862338763E-2</c:v>
                </c:pt>
                <c:pt idx="1826">
                  <c:v>7.2611981763185757E-2</c:v>
                </c:pt>
                <c:pt idx="1827">
                  <c:v>7.3315345332788565E-2</c:v>
                </c:pt>
                <c:pt idx="1828">
                  <c:v>7.4260588755096668E-2</c:v>
                </c:pt>
                <c:pt idx="1829">
                  <c:v>7.5438620338258197E-2</c:v>
                </c:pt>
                <c:pt idx="1830">
                  <c:v>7.6838734048166504E-2</c:v>
                </c:pt>
                <c:pt idx="1831">
                  <c:v>7.8449040000554415E-2</c:v>
                </c:pt>
                <c:pt idx="1832">
                  <c:v>8.0256887051461431E-2</c:v>
                </c:pt>
                <c:pt idx="1833">
                  <c:v>8.224925031070017E-2</c:v>
                </c:pt>
                <c:pt idx="1834">
                  <c:v>8.4413065632354067E-2</c:v>
                </c:pt>
                <c:pt idx="1835">
                  <c:v>8.6735502174892259E-2</c:v>
                </c:pt>
                <c:pt idx="1836">
                  <c:v>8.9204171656420278E-2</c:v>
                </c:pt>
                <c:pt idx="1837">
                  <c:v>7.1958418612443217E-2</c:v>
                </c:pt>
                <c:pt idx="1838">
                  <c:v>7.2633378430884882E-2</c:v>
                </c:pt>
                <c:pt idx="1839">
                  <c:v>7.3553086479517471E-2</c:v>
                </c:pt>
                <c:pt idx="1840">
                  <c:v>7.470850429731106E-2</c:v>
                </c:pt>
                <c:pt idx="1841">
                  <c:v>7.6088894809413818E-2</c:v>
                </c:pt>
                <c:pt idx="1842">
                  <c:v>7.7682265850021803E-2</c:v>
                </c:pt>
                <c:pt idx="1843">
                  <c:v>7.9475808628585901E-2</c:v>
                </c:pt>
                <c:pt idx="1844">
                  <c:v>8.1456301794523442E-2</c:v>
                </c:pt>
                <c:pt idx="1845">
                  <c:v>8.3610461440014064E-2</c:v>
                </c:pt>
                <c:pt idx="1846">
                  <c:v>8.5925227015600042E-2</c:v>
                </c:pt>
                <c:pt idx="1847">
                  <c:v>8.8387981244349351E-2</c:v>
                </c:pt>
                <c:pt idx="1848">
                  <c:v>9.0986708010122153E-2</c:v>
                </c:pt>
                <c:pt idx="1849">
                  <c:v>7.1345354331623159E-2</c:v>
                </c:pt>
                <c:pt idx="1850">
                  <c:v>7.1991019753696178E-2</c:v>
                </c:pt>
                <c:pt idx="1851">
                  <c:v>7.2884219697737132E-2</c:v>
                </c:pt>
                <c:pt idx="1852">
                  <c:v>7.4015993217801779E-2</c:v>
                </c:pt>
                <c:pt idx="1853">
                  <c:v>7.5375594447978131E-2</c:v>
                </c:pt>
                <c:pt idx="1854">
                  <c:v>7.6950948272605374E-2</c:v>
                </c:pt>
                <c:pt idx="1855">
                  <c:v>7.8729104256424959E-2</c:v>
                </c:pt>
                <c:pt idx="1856">
                  <c:v>8.0696657237357736E-2</c:v>
                </c:pt>
                <c:pt idx="1857">
                  <c:v>8.2840113090500392E-2</c:v>
                </c:pt>
                <c:pt idx="1858">
                  <c:v>8.514618840387933E-2</c:v>
                </c:pt>
                <c:pt idx="1859">
                  <c:v>8.7602041516563187E-2</c:v>
                </c:pt>
                <c:pt idx="1860">
                  <c:v>9.0195438750133763E-2</c:v>
                </c:pt>
                <c:pt idx="1861">
                  <c:v>9.2914863612273191E-2</c:v>
                </c:pt>
                <c:pt idx="1862">
                  <c:v>7.0773841368693205E-2</c:v>
                </c:pt>
                <c:pt idx="1863">
                  <c:v>7.1389338489335097E-2</c:v>
                </c:pt>
                <c:pt idx="1864">
                  <c:v>7.2255061366713252E-2</c:v>
                </c:pt>
                <c:pt idx="1865">
                  <c:v>7.3362152037469971E-2</c:v>
                </c:pt>
                <c:pt idx="1866">
                  <c:v>7.469987968751321E-2</c:v>
                </c:pt>
                <c:pt idx="1867">
                  <c:v>7.6256107390737973E-2</c:v>
                </c:pt>
                <c:pt idx="1868">
                  <c:v>7.8017760918558166E-2</c:v>
                </c:pt>
                <c:pt idx="1869">
                  <c:v>7.9971265704636474E-2</c:v>
                </c:pt>
                <c:pt idx="1870">
                  <c:v>8.2102928530939492E-2</c:v>
                </c:pt>
                <c:pt idx="1871">
                  <c:v>8.4399251321384802E-2</c:v>
                </c:pt>
                <c:pt idx="1872">
                  <c:v>8.6847173754605947E-2</c:v>
                </c:pt>
                <c:pt idx="1873">
                  <c:v>8.9434248305746297E-2</c:v>
                </c:pt>
                <c:pt idx="1874">
                  <c:v>9.2148755640886329E-2</c:v>
                </c:pt>
                <c:pt idx="1875">
                  <c:v>9.4979770359863464E-2</c:v>
                </c:pt>
                <c:pt idx="1876">
                  <c:v>7.0244893916439871E-2</c:v>
                </c:pt>
                <c:pt idx="1877">
                  <c:v>7.0829371284711395E-2</c:v>
                </c:pt>
                <c:pt idx="1878">
                  <c:v>7.1666657290136201E-2</c:v>
                </c:pt>
                <c:pt idx="1879">
                  <c:v>7.2748023430158501E-2</c:v>
                </c:pt>
                <c:pt idx="1880">
                  <c:v>7.4062779276413027E-2</c:v>
                </c:pt>
                <c:pt idx="1881">
                  <c:v>7.5598749001535639E-2</c:v>
                </c:pt>
                <c:pt idx="1882">
                  <c:v>7.7342754297648475E-2</c:v>
                </c:pt>
                <c:pt idx="1883">
                  <c:v>7.9281067408268305E-2</c:v>
                </c:pt>
                <c:pt idx="1884">
                  <c:v>8.139980879425375E-2</c:v>
                </c:pt>
                <c:pt idx="1885">
                  <c:v>8.3685275343912693E-2</c:v>
                </c:pt>
                <c:pt idx="1886">
                  <c:v>8.6124194987997546E-2</c:v>
                </c:pt>
                <c:pt idx="1887">
                  <c:v>8.8703911021856791E-2</c:v>
                </c:pt>
                <c:pt idx="1888">
                  <c:v>9.1412504145303206E-2</c:v>
                </c:pt>
                <c:pt idx="1889">
                  <c:v>9.4238862540649282E-2</c:v>
                </c:pt>
                <c:pt idx="1890">
                  <c:v>9.717271081478808E-2</c:v>
                </c:pt>
                <c:pt idx="1891">
                  <c:v>6.9759480233568844E-2</c:v>
                </c:pt>
                <c:pt idx="1892">
                  <c:v>7.0312114781913543E-2</c:v>
                </c:pt>
                <c:pt idx="1893">
                  <c:v>7.1120019003449469E-2</c:v>
                </c:pt>
                <c:pt idx="1894">
                  <c:v>7.2174621137182066E-2</c:v>
                </c:pt>
                <c:pt idx="1895">
                  <c:v>7.3465297827200376E-2</c:v>
                </c:pt>
                <c:pt idx="1896">
                  <c:v>7.4979858953464679E-2</c:v>
                </c:pt>
                <c:pt idx="1897">
                  <c:v>7.6705043692200506E-2</c:v>
                </c:pt>
                <c:pt idx="1898">
                  <c:v>7.8626989146615853E-2</c:v>
                </c:pt>
                <c:pt idx="1899">
                  <c:v>8.0731643932230396E-2</c:v>
                </c:pt>
                <c:pt idx="1900">
                  <c:v>8.300511102960792E-2</c:v>
                </c:pt>
                <c:pt idx="1901">
                  <c:v>8.5433914796018653E-2</c:v>
                </c:pt>
                <c:pt idx="1902">
                  <c:v>8.8005195034202024E-2</c:v>
                </c:pt>
                <c:pt idx="1903">
                  <c:v>9.0706836147785574E-2</c:v>
                </c:pt>
                <c:pt idx="1904">
                  <c:v>9.3527541987230886E-2</c:v>
                </c:pt>
                <c:pt idx="1905">
                  <c:v>9.6456867623326698E-2</c:v>
                </c:pt>
                <c:pt idx="1906">
                  <c:v>9.9485218643441883E-2</c:v>
                </c:pt>
                <c:pt idx="1907">
                  <c:v>6.9318514882088469E-2</c:v>
                </c:pt>
                <c:pt idx="1908">
                  <c:v>6.983851799327731E-2</c:v>
                </c:pt>
                <c:pt idx="1909">
                  <c:v>7.0616116438353124E-2</c:v>
                </c:pt>
                <c:pt idx="1910">
                  <c:v>7.1642923038298043E-2</c:v>
                </c:pt>
                <c:pt idx="1911">
                  <c:v>7.2908409373725017E-2</c:v>
                </c:pt>
                <c:pt idx="1912">
                  <c:v>7.4400397234427304E-2</c:v>
                </c:pt>
                <c:pt idx="1913">
                  <c:v>7.6105566650365372E-2</c:v>
                </c:pt>
                <c:pt idx="1914">
                  <c:v>7.8009939475713982E-2</c:v>
                </c:pt>
                <c:pt idx="1915">
                  <c:v>8.0099308699480301E-2</c:v>
                </c:pt>
                <c:pt idx="1916">
                  <c:v>8.2359596080623459E-2</c:v>
                </c:pt>
                <c:pt idx="1917">
                  <c:v>8.4777131906493372E-2</c:v>
                </c:pt>
                <c:pt idx="1918">
                  <c:v>8.733885926274304E-2</c:v>
                </c:pt>
                <c:pt idx="1919">
                  <c:v>9.0032470784946347E-2</c:v>
                </c:pt>
                <c:pt idx="1920">
                  <c:v>9.2846488728793225E-2</c:v>
                </c:pt>
                <c:pt idx="1921">
                  <c:v>9.5770299979630213E-2</c:v>
                </c:pt>
                <c:pt idx="1922">
                  <c:v>9.8794157025653695E-2</c:v>
                </c:pt>
                <c:pt idx="1923">
                  <c:v>0.10190915455409003</c:v>
                </c:pt>
                <c:pt idx="1924">
                  <c:v>6.8922851002652288E-2</c:v>
                </c:pt>
                <c:pt idx="1925">
                  <c:v>6.9409474625331258E-2</c:v>
                </c:pt>
                <c:pt idx="1926">
                  <c:v>7.0155870463518052E-2</c:v>
                </c:pt>
                <c:pt idx="1927">
                  <c:v>7.1153864044913778E-2</c:v>
                </c:pt>
                <c:pt idx="1928">
                  <c:v>7.2393050715168425E-2</c:v>
                </c:pt>
                <c:pt idx="1929">
                  <c:v>7.3861291827821071E-2</c:v>
                </c:pt>
                <c:pt idx="1930">
                  <c:v>7.5545233366499515E-2</c:v>
                </c:pt>
                <c:pt idx="1931">
                  <c:v>7.7430803648302154E-2</c:v>
                </c:pt>
                <c:pt idx="1932">
                  <c:v>7.9503658017374898E-2</c:v>
                </c:pt>
                <c:pt idx="1933">
                  <c:v>8.1749551301301959E-2</c:v>
                </c:pt>
                <c:pt idx="1934">
                  <c:v>8.4154630609868566E-2</c:v>
                </c:pt>
                <c:pt idx="1935">
                  <c:v>8.6705650239770324E-2</c:v>
                </c:pt>
                <c:pt idx="1936">
                  <c:v>8.9390116507464409E-2</c:v>
                </c:pt>
                <c:pt idx="1937">
                  <c:v>9.2196373519968053E-2</c:v>
                </c:pt>
                <c:pt idx="1938">
                  <c:v>9.5113641853035974E-2</c:v>
                </c:pt>
                <c:pt idx="1939">
                  <c:v>9.8132021573798495E-2</c:v>
                </c:pt>
                <c:pt idx="1940">
                  <c:v>0.10124246967094409</c:v>
                </c:pt>
                <c:pt idx="1941">
                  <c:v>0.10443676022973108</c:v>
                </c:pt>
                <c:pt idx="1942">
                  <c:v>6.857327276048697E-2</c:v>
                </c:pt>
                <c:pt idx="1943">
                  <c:v>6.9025815474404464E-2</c:v>
                </c:pt>
                <c:pt idx="1944">
                  <c:v>6.9740145411575208E-2</c:v>
                </c:pt>
                <c:pt idx="1945">
                  <c:v>7.0708328911433749E-2</c:v>
                </c:pt>
                <c:pt idx="1946">
                  <c:v>7.1920114628426929E-2</c:v>
                </c:pt>
                <c:pt idx="1947">
                  <c:v>7.3363432404593532E-2</c:v>
                </c:pt>
                <c:pt idx="1948">
                  <c:v>7.5024920896322081E-2</c:v>
                </c:pt>
                <c:pt idx="1949">
                  <c:v>7.689043836599016E-2</c:v>
                </c:pt>
                <c:pt idx="1950">
                  <c:v>7.8945522254448397E-2</c:v>
                </c:pt>
                <c:pt idx="1951">
                  <c:v>8.1175776382119091E-2</c:v>
                </c:pt>
                <c:pt idx="1952">
                  <c:v>8.3567177011974789E-2</c:v>
                </c:pt>
                <c:pt idx="1953">
                  <c:v>8.6106298791437885E-2</c:v>
                </c:pt>
                <c:pt idx="1954">
                  <c:v>8.8780468148510872E-2</c:v>
                </c:pt>
                <c:pt idx="1955">
                  <c:v>9.1577855254836887E-2</c:v>
                </c:pt>
                <c:pt idx="1956">
                  <c:v>9.4487516830434715E-2</c:v>
                </c:pt>
                <c:pt idx="1957">
                  <c:v>9.7499401617580375E-2</c:v>
                </c:pt>
                <c:pt idx="1958">
                  <c:v>0.10060432898285</c:v>
                </c:pt>
                <c:pt idx="1959">
                  <c:v>0.10379394934046741</c:v>
                </c:pt>
                <c:pt idx="1960">
                  <c:v>0.10706069327532047</c:v>
                </c:pt>
                <c:pt idx="1961">
                  <c:v>6.82704881021758E-2</c:v>
                </c:pt>
                <c:pt idx="1962">
                  <c:v>6.8688301026618909E-2</c:v>
                </c:pt>
                <c:pt idx="1963">
                  <c:v>6.9369741713777716E-2</c:v>
                </c:pt>
                <c:pt idx="1964">
                  <c:v>7.0307145072515731E-2</c:v>
                </c:pt>
                <c:pt idx="1965">
                  <c:v>7.1490443042116048E-2</c:v>
                </c:pt>
                <c:pt idx="1966">
                  <c:v>7.2907663930255176E-2</c:v>
                </c:pt>
                <c:pt idx="1967">
                  <c:v>7.4545467256398282E-2</c:v>
                </c:pt>
                <c:pt idx="1968">
                  <c:v>7.6389666398546288E-2</c:v>
                </c:pt>
                <c:pt idx="1969">
                  <c:v>7.8425702367185476E-2</c:v>
                </c:pt>
                <c:pt idx="1970">
                  <c:v>8.0639045544886365E-2</c:v>
                </c:pt>
                <c:pt idx="1971">
                  <c:v>8.3015515154053435E-2</c:v>
                </c:pt>
                <c:pt idx="1972">
                  <c:v>8.5541516595710548E-2</c:v>
                </c:pt>
                <c:pt idx="1973">
                  <c:v>8.8204203879374679E-2</c:v>
                </c:pt>
                <c:pt idx="1974">
                  <c:v>9.0991578279492946E-2</c:v>
                </c:pt>
                <c:pt idx="1975">
                  <c:v>9.3892535746408601E-2</c:v>
                </c:pt>
                <c:pt idx="1976">
                  <c:v>9.6896875260695917E-2</c:v>
                </c:pt>
                <c:pt idx="1977">
                  <c:v>9.9995278973468743E-2</c:v>
                </c:pt>
                <c:pt idx="1978">
                  <c:v>0.10317927318010889</c:v>
                </c:pt>
                <c:pt idx="1979">
                  <c:v>0.10644117730590905</c:v>
                </c:pt>
                <c:pt idx="1980">
                  <c:v>0.10977404635823132</c:v>
                </c:pt>
                <c:pt idx="1981">
                  <c:v>6.8015121967172576E-2</c:v>
                </c:pt>
                <c:pt idx="1982">
                  <c:v>6.8397614401491724E-2</c:v>
                </c:pt>
                <c:pt idx="1983">
                  <c:v>6.9045388772311631E-2</c:v>
                </c:pt>
                <c:pt idx="1984">
                  <c:v>6.9951075623773604E-2</c:v>
                </c:pt>
                <c:pt idx="1985">
                  <c:v>7.110482027559635E-2</c:v>
                </c:pt>
                <c:pt idx="1986">
                  <c:v>7.2494780275724299E-2</c:v>
                </c:pt>
                <c:pt idx="1987">
                  <c:v>7.4107665482896976E-2</c:v>
                </c:pt>
                <c:pt idx="1988">
                  <c:v>7.592927113256849E-2</c:v>
                </c:pt>
                <c:pt idx="1989">
                  <c:v>7.7944964952330081E-2</c:v>
                </c:pt>
                <c:pt idx="1990">
                  <c:v>8.0140103090871787E-2</c:v>
                </c:pt>
                <c:pt idx="1991">
                  <c:v>8.2500363033806548E-2</c:v>
                </c:pt>
                <c:pt idx="1992">
                  <c:v>8.5011992643996503E-2</c:v>
                </c:pt>
                <c:pt idx="1993">
                  <c:v>8.7661982074298803E-2</c:v>
                </c:pt>
                <c:pt idx="1994">
                  <c:v>9.0438169620935926E-2</c:v>
                </c:pt>
                <c:pt idx="1995">
                  <c:v>9.3329294237524368E-2</c:v>
                </c:pt>
                <c:pt idx="1996">
                  <c:v>9.6325007223785591E-2</c:v>
                </c:pt>
                <c:pt idx="1997">
                  <c:v>9.9415854297737721E-2</c:v>
                </c:pt>
                <c:pt idx="1998">
                  <c:v>0.10259323744835432</c:v>
                </c:pt>
                <c:pt idx="1999">
                  <c:v>0.10584936405013746</c:v>
                </c:pt>
                <c:pt idx="2000">
                  <c:v>0.10917718893982103</c:v>
                </c:pt>
                <c:pt idx="2001">
                  <c:v>0.1125703536242245</c:v>
                </c:pt>
                <c:pt idx="2002">
                  <c:v>6.7807710096892682E-2</c:v>
                </c:pt>
                <c:pt idx="2003">
                  <c:v>6.8154354780760151E-2</c:v>
                </c:pt>
                <c:pt idx="2004">
                  <c:v>6.8767738205338214E-2</c:v>
                </c:pt>
                <c:pt idx="2005">
                  <c:v>6.9640812570452293E-2</c:v>
                </c:pt>
                <c:pt idx="2006">
                  <c:v>7.0763966454450003E-2</c:v>
                </c:pt>
                <c:pt idx="2007">
                  <c:v>7.2125517929224683E-2</c:v>
                </c:pt>
                <c:pt idx="2008">
                  <c:v>7.3712257732686637E-2</c:v>
                </c:pt>
                <c:pt idx="2009">
                  <c:v>7.5509991119320469E-2</c:v>
                </c:pt>
                <c:pt idx="2010">
                  <c:v>7.7504037268573425E-2</c:v>
                </c:pt>
                <c:pt idx="2011">
                  <c:v>7.967965889934335E-2</c:v>
                </c:pt>
                <c:pt idx="2012">
                  <c:v>8.2022408566206587E-2</c:v>
                </c:pt>
                <c:pt idx="2013">
                  <c:v>8.4518389637915248E-2</c:v>
                </c:pt>
                <c:pt idx="2014">
                  <c:v>8.7154438110000593E-2</c:v>
                </c:pt>
                <c:pt idx="2015">
                  <c:v>8.9918236152919023E-2</c:v>
                </c:pt>
                <c:pt idx="2016">
                  <c:v>9.279837023748333E-2</c:v>
                </c:pt>
                <c:pt idx="2017">
                  <c:v>9.5784346633010303E-2</c:v>
                </c:pt>
                <c:pt idx="2018">
                  <c:v>9.8866575830211897E-2</c:v>
                </c:pt>
                <c:pt idx="2019">
                  <c:v>0.10203633562691347</c:v>
                </c:pt>
                <c:pt idx="2020">
                  <c:v>0.10528572066165455</c:v>
                </c:pt>
                <c:pt idx="2021">
                  <c:v>0.10860758434666749</c:v>
                </c:pt>
                <c:pt idx="2022">
                  <c:v>0.11199547756624713</c:v>
                </c:pt>
                <c:pt idx="2023">
                  <c:v>0.11544358721151973</c:v>
                </c:pt>
                <c:pt idx="2024">
                  <c:v>7.9091307050460538E-2</c:v>
                </c:pt>
                <c:pt idx="2025">
                  <c:v>7.8028783423548256E-2</c:v>
                </c:pt>
                <c:pt idx="2026">
                  <c:v>7.8997532541608378E-2</c:v>
                </c:pt>
                <c:pt idx="2027">
                  <c:v>7.6994666672715831E-2</c:v>
                </c:pt>
                <c:pt idx="2028">
                  <c:v>7.7943899623625398E-2</c:v>
                </c:pt>
                <c:pt idx="2029">
                  <c:v>7.9114976435133252E-2</c:v>
                </c:pt>
                <c:pt idx="2030">
                  <c:v>7.5990116537620125E-2</c:v>
                </c:pt>
                <c:pt idx="2031">
                  <c:v>7.6918946244003861E-2</c:v>
                </c:pt>
                <c:pt idx="2032">
                  <c:v>7.8073081061743377E-2</c:v>
                </c:pt>
                <c:pt idx="2033">
                  <c:v>7.9442701974176785E-2</c:v>
                </c:pt>
                <c:pt idx="2034">
                  <c:v>7.5016320815102663E-2</c:v>
                </c:pt>
                <c:pt idx="2035">
                  <c:v>7.5923833912105429E-2</c:v>
                </c:pt>
                <c:pt idx="2036">
                  <c:v>7.7060131965175485E-2</c:v>
                </c:pt>
                <c:pt idx="2037">
                  <c:v>7.841526979081484E-2</c:v>
                </c:pt>
                <c:pt idx="2038">
                  <c:v>7.9978124193688258E-2</c:v>
                </c:pt>
                <c:pt idx="2039">
                  <c:v>7.4074492423118032E-2</c:v>
                </c:pt>
                <c:pt idx="2040">
                  <c:v>7.4959751082916706E-2</c:v>
                </c:pt>
                <c:pt idx="2041">
                  <c:v>7.6077285390462115E-2</c:v>
                </c:pt>
                <c:pt idx="2042">
                  <c:v>7.7417037127815308E-2</c:v>
                </c:pt>
                <c:pt idx="2043">
                  <c:v>7.8967696802021356E-2</c:v>
                </c:pt>
                <c:pt idx="2044">
                  <c:v>8.071711004539954E-2</c:v>
                </c:pt>
                <c:pt idx="2045">
                  <c:v>7.3165865871494928E-2</c:v>
                </c:pt>
                <c:pt idx="2046">
                  <c:v>7.4027910079831005E-2</c:v>
                </c:pt>
                <c:pt idx="2047">
                  <c:v>7.5125722812817111E-2</c:v>
                </c:pt>
                <c:pt idx="2048">
                  <c:v>7.6449147809557944E-2</c:v>
                </c:pt>
                <c:pt idx="2049">
                  <c:v>7.7986700076139739E-2</c:v>
                </c:pt>
                <c:pt idx="2050">
                  <c:v>7.972599194756147E-2</c:v>
                </c:pt>
                <c:pt idx="2051">
                  <c:v>8.1654132844444699E-2</c:v>
                </c:pt>
                <c:pt idx="2052">
                  <c:v>7.2291693102205387E-2</c:v>
                </c:pt>
                <c:pt idx="2053">
                  <c:v>7.3129543421500354E-2</c:v>
                </c:pt>
                <c:pt idx="2054">
                  <c:v>7.4206647719658417E-2</c:v>
                </c:pt>
                <c:pt idx="2055">
                  <c:v>7.5512768627832683E-2</c:v>
                </c:pt>
                <c:pt idx="2056">
                  <c:v>7.7036258354040169E-2</c:v>
                </c:pt>
                <c:pt idx="2057">
                  <c:v>7.876450464415416E-2</c:v>
                </c:pt>
                <c:pt idx="2058">
                  <c:v>8.0684351009264896E-2</c:v>
                </c:pt>
                <c:pt idx="2059">
                  <c:v>8.2782468065601147E-2</c:v>
                </c:pt>
                <c:pt idx="2060">
                  <c:v>7.1453238669189539E-2</c:v>
                </c:pt>
                <c:pt idx="2061">
                  <c:v>7.2265899518109605E-2</c:v>
                </c:pt>
                <c:pt idx="2062">
                  <c:v>7.3321281803481797E-2</c:v>
                </c:pt>
                <c:pt idx="2063">
                  <c:v>7.4609085993251473E-2</c:v>
                </c:pt>
                <c:pt idx="2064">
                  <c:v>7.6117516219920911E-2</c:v>
                </c:pt>
                <c:pt idx="2065">
                  <c:v>7.7833746238570423E-2</c:v>
                </c:pt>
                <c:pt idx="2066">
                  <c:v>7.9744360596026825E-2</c:v>
                </c:pt>
                <c:pt idx="2067">
                  <c:v>8.1835745585330008E-2</c:v>
                </c:pt>
                <c:pt idx="2068">
                  <c:v>8.4094415269049178E-2</c:v>
                </c:pt>
                <c:pt idx="2069">
                  <c:v>7.0651774237620701E-2</c:v>
                </c:pt>
                <c:pt idx="2070">
                  <c:v>7.1438237710352098E-2</c:v>
                </c:pt>
                <c:pt idx="2071">
                  <c:v>7.2470860535090553E-2</c:v>
                </c:pt>
                <c:pt idx="2072">
                  <c:v>7.3739302014129787E-2</c:v>
                </c:pt>
                <c:pt idx="2073">
                  <c:v>7.5231635045798842E-2</c:v>
                </c:pt>
                <c:pt idx="2074">
                  <c:v>7.6934832014479759E-2</c:v>
                </c:pt>
                <c:pt idx="2075">
                  <c:v>7.8835227264382871E-2</c:v>
                </c:pt>
                <c:pt idx="2076">
                  <c:v>8.0918928279212252E-2</c:v>
                </c:pt>
                <c:pt idx="2077">
                  <c:v>8.3172159195156317E-2</c:v>
                </c:pt>
                <c:pt idx="2078">
                  <c:v>8.5581530669948155E-2</c:v>
                </c:pt>
                <c:pt idx="2079">
                  <c:v>6.9888572394964071E-2</c:v>
                </c:pt>
                <c:pt idx="2080">
                  <c:v>7.0647822634776772E-2</c:v>
                </c:pt>
                <c:pt idx="2081">
                  <c:v>7.1656628095120051E-2</c:v>
                </c:pt>
                <c:pt idx="2082">
                  <c:v>7.2904629977721874E-2</c:v>
                </c:pt>
                <c:pt idx="2083">
                  <c:v>7.4379788986750059E-2</c:v>
                </c:pt>
                <c:pt idx="2084">
                  <c:v>7.6068890898560573E-2</c:v>
                </c:pt>
                <c:pt idx="2085">
                  <c:v>7.7958030571965348E-2</c:v>
                </c:pt>
                <c:pt idx="2086">
                  <c:v>8.0033043888637537E-2</c:v>
                </c:pt>
                <c:pt idx="2087">
                  <c:v>8.2279869426247917E-2</c:v>
                </c:pt>
                <c:pt idx="2088">
                  <c:v>8.4684832920771322E-2</c:v>
                </c:pt>
                <c:pt idx="2089">
                  <c:v>8.7234856314068812E-2</c:v>
                </c:pt>
                <c:pt idx="2090">
                  <c:v>6.9164899781344241E-2</c:v>
                </c:pt>
                <c:pt idx="2091">
                  <c:v>6.9895917912163041E-2</c:v>
                </c:pt>
                <c:pt idx="2092">
                  <c:v>7.0879831652614689E-2</c:v>
                </c:pt>
                <c:pt idx="2093">
                  <c:v>7.2106289217521727E-2</c:v>
                </c:pt>
                <c:pt idx="2094">
                  <c:v>7.3563160410884398E-2</c:v>
                </c:pt>
                <c:pt idx="2095">
                  <c:v>7.5237061411599887E-2</c:v>
                </c:pt>
                <c:pt idx="2096">
                  <c:v>7.7113860397252335E-2</c:v>
                </c:pt>
                <c:pt idx="2097">
                  <c:v>7.917913068593084E-2</c:v>
                </c:pt>
                <c:pt idx="2098">
                  <c:v>8.1418531197088265E-2</c:v>
                </c:pt>
                <c:pt idx="2099">
                  <c:v>8.3818106180594903E-2</c:v>
                </c:pt>
                <c:pt idx="2100">
                  <c:v>8.6364505674556211E-2</c:v>
                </c:pt>
                <c:pt idx="2101">
                  <c:v>8.9045134467966025E-2</c:v>
                </c:pt>
                <c:pt idx="2102">
                  <c:v>6.8482009564523577E-2</c:v>
                </c:pt>
                <c:pt idx="2103">
                  <c:v>6.9183779171187496E-2</c:v>
                </c:pt>
                <c:pt idx="2104">
                  <c:v>7.0141714992709561E-2</c:v>
                </c:pt>
                <c:pt idx="2105">
                  <c:v>7.1345499361403913E-2</c:v>
                </c:pt>
                <c:pt idx="2106">
                  <c:v>7.2782934754215572E-2</c:v>
                </c:pt>
                <c:pt idx="2107">
                  <c:v>7.4440487095688998E-2</c:v>
                </c:pt>
                <c:pt idx="2108">
                  <c:v>7.6303812892601935E-2</c:v>
                </c:pt>
                <c:pt idx="2109">
                  <c:v>7.8358233901445834E-2</c:v>
                </c:pt>
                <c:pt idx="2110">
                  <c:v>8.0589136945725587E-2</c:v>
                </c:pt>
                <c:pt idx="2111">
                  <c:v>8.2982289571081697E-2</c:v>
                </c:pt>
                <c:pt idx="2112">
                  <c:v>8.5524072555974107E-2</c:v>
                </c:pt>
                <c:pt idx="2113">
                  <c:v>8.8201637206794054E-2</c:v>
                </c:pt>
                <c:pt idx="2114">
                  <c:v>9.1002999075069146E-2</c:v>
                </c:pt>
                <c:pt idx="2115">
                  <c:v>6.7841133304968132E-2</c:v>
                </c:pt>
                <c:pt idx="2116">
                  <c:v>6.8512646437765695E-2</c:v>
                </c:pt>
                <c:pt idx="2117">
                  <c:v>6.9443511511219302E-2</c:v>
                </c:pt>
                <c:pt idx="2118">
                  <c:v>7.0623473968717598E-2</c:v>
                </c:pt>
                <c:pt idx="2119">
                  <c:v>7.2040294801660423E-2</c:v>
                </c:pt>
                <c:pt idx="2120">
                  <c:v>7.3680311414304422E-2</c:v>
                </c:pt>
                <c:pt idx="2121">
                  <c:v>7.5528985961724263E-2</c:v>
                </c:pt>
                <c:pt idx="2122">
                  <c:v>7.7571401727714887E-2</c:v>
                </c:pt>
                <c:pt idx="2123">
                  <c:v>7.9792682790450403E-2</c:v>
                </c:pt>
                <c:pt idx="2124">
                  <c:v>8.2178326236855656E-2</c:v>
                </c:pt>
                <c:pt idx="2125">
                  <c:v>8.4714447378138769E-2</c:v>
                </c:pt>
                <c:pt idx="2126">
                  <c:v>8.7387945972968908E-2</c:v>
                </c:pt>
                <c:pt idx="2127">
                  <c:v>9.0186605565706651E-2</c:v>
                </c:pt>
                <c:pt idx="2128">
                  <c:v>9.3099139420581595E-2</c:v>
                </c:pt>
                <c:pt idx="2129">
                  <c:v>6.7243472278610522E-2</c:v>
                </c:pt>
                <c:pt idx="2130">
                  <c:v>6.7883735940796525E-2</c:v>
                </c:pt>
                <c:pt idx="2131">
                  <c:v>6.8786436611980736E-2</c:v>
                </c:pt>
                <c:pt idx="2132">
                  <c:v>6.994141357998869E-2</c:v>
                </c:pt>
                <c:pt idx="2133">
                  <c:v>7.1336414408482388E-2</c:v>
                </c:pt>
                <c:pt idx="2134">
                  <c:v>7.2957672132882401E-2</c:v>
                </c:pt>
                <c:pt idx="2135">
                  <c:v>7.4790474264697121E-2</c:v>
                </c:pt>
                <c:pt idx="2136">
                  <c:v>7.6819680900965776E-2</c:v>
                </c:pt>
                <c:pt idx="2137">
                  <c:v>7.9030164633593011E-2</c:v>
                </c:pt>
                <c:pt idx="2138">
                  <c:v>8.1407159916054989E-2</c:v>
                </c:pt>
                <c:pt idx="2139">
                  <c:v>8.3936521636783432E-2</c:v>
                </c:pt>
                <c:pt idx="2140">
                  <c:v>8.6604900892876716E-2</c:v>
                </c:pt>
                <c:pt idx="2141">
                  <c:v>8.9399850492864419E-2</c:v>
                </c:pt>
                <c:pt idx="2142">
                  <c:v>9.2309874298076855E-2</c:v>
                </c:pt>
                <c:pt idx="2143">
                  <c:v>9.5324434081748996E-2</c:v>
                </c:pt>
                <c:pt idx="2144">
                  <c:v>6.6690188348368859E-2</c:v>
                </c:pt>
                <c:pt idx="2145">
                  <c:v>6.7298231407133868E-2</c:v>
                </c:pt>
                <c:pt idx="2146">
                  <c:v>6.8171679562807397E-2</c:v>
                </c:pt>
                <c:pt idx="2147">
                  <c:v>6.9300498220422405E-2</c:v>
                </c:pt>
                <c:pt idx="2148">
                  <c:v>7.0672451691463009E-2</c:v>
                </c:pt>
                <c:pt idx="2149">
                  <c:v>7.2273695200012436E-2</c:v>
                </c:pt>
                <c:pt idx="2150">
                  <c:v>7.4089363763938182E-2</c:v>
                </c:pt>
                <c:pt idx="2151">
                  <c:v>7.6104111868707428E-2</c:v>
                </c:pt>
                <c:pt idx="2152">
                  <c:v>7.8302573897688965E-2</c:v>
                </c:pt>
                <c:pt idx="2153">
                  <c:v>8.066973118822246E-2</c:v>
                </c:pt>
                <c:pt idx="2154">
                  <c:v>8.319118460663863E-2</c:v>
                </c:pt>
                <c:pt idx="2155">
                  <c:v>8.5853340516431356E-2</c:v>
                </c:pt>
                <c:pt idx="2156">
                  <c:v>8.8643523027367999E-2</c:v>
                </c:pt>
                <c:pt idx="2157">
                  <c:v>9.155002723579854E-2</c:v>
                </c:pt>
                <c:pt idx="2158">
                  <c:v>9.4562127801494159E-2</c:v>
                </c:pt>
                <c:pt idx="2159">
                  <c:v>9.7670055580589804E-2</c:v>
                </c:pt>
                <c:pt idx="2160">
                  <c:v>6.618239449938644E-2</c:v>
                </c:pt>
                <c:pt idx="2161">
                  <c:v>6.6757274941771985E-2</c:v>
                </c:pt>
                <c:pt idx="2162">
                  <c:v>6.760039488737464E-2</c:v>
                </c:pt>
                <c:pt idx="2163">
                  <c:v>6.870187941756295E-2</c:v>
                </c:pt>
                <c:pt idx="2164">
                  <c:v>7.0049541735692028E-2</c:v>
                </c:pt>
                <c:pt idx="2165">
                  <c:v>7.1629488163425306E-2</c:v>
                </c:pt>
                <c:pt idx="2166">
                  <c:v>7.3426725836216039E-2</c:v>
                </c:pt>
                <c:pt idx="2167">
                  <c:v>7.5425723561647798E-2</c:v>
                </c:pt>
                <c:pt idx="2168">
                  <c:v>7.7610892907298223E-2</c:v>
                </c:pt>
                <c:pt idx="2169">
                  <c:v>7.9966973409257167E-2</c:v>
                </c:pt>
                <c:pt idx="2170">
                  <c:v>8.2479319771105633E-2</c:v>
                </c:pt>
                <c:pt idx="2171">
                  <c:v>8.513409868478361E-2</c:v>
                </c:pt>
                <c:pt idx="2172">
                  <c:v>8.7918408442915874E-2</c:v>
                </c:pt>
                <c:pt idx="2173">
                  <c:v>9.0820336614103186E-2</c:v>
                </c:pt>
                <c:pt idx="2174">
                  <c:v>9.3828970779612442E-2</c:v>
                </c:pt>
                <c:pt idx="2175">
                  <c:v>9.6934375676136941E-2</c:v>
                </c:pt>
                <c:pt idx="2176">
                  <c:v>0.10012754782367467</c:v>
                </c:pt>
                <c:pt idx="2177">
                  <c:v>6.5721145176257906E-2</c:v>
                </c:pt>
                <c:pt idx="2178">
                  <c:v>6.6261957612565189E-2</c:v>
                </c:pt>
                <c:pt idx="2179">
                  <c:v>6.7073693392556893E-2</c:v>
                </c:pt>
                <c:pt idx="2180">
                  <c:v>6.814667181371957E-2</c:v>
                </c:pt>
                <c:pt idx="2181">
                  <c:v>6.9468788880716753E-2</c:v>
                </c:pt>
                <c:pt idx="2182">
                  <c:v>7.1026133170257258E-2</c:v>
                </c:pt>
                <c:pt idx="2183">
                  <c:v>7.280361098862724E-2</c:v>
                </c:pt>
                <c:pt idx="2184">
                  <c:v>7.4785527798808357E-2</c:v>
                </c:pt>
                <c:pt idx="2185">
                  <c:v>7.6956089938406025E-2</c:v>
                </c:pt>
                <c:pt idx="2186">
                  <c:v>7.9299808350137016E-2</c:v>
                </c:pt>
                <c:pt idx="2187">
                  <c:v>8.1801800991344986E-2</c:v>
                </c:pt>
                <c:pt idx="2188">
                  <c:v>8.4448001171048961E-2</c:v>
                </c:pt>
                <c:pt idx="2189">
                  <c:v>8.7225285172603972E-2</c:v>
                </c:pt>
                <c:pt idx="2190">
                  <c:v>9.0121534942528655E-2</c:v>
                </c:pt>
                <c:pt idx="2191">
                  <c:v>9.3125651475044549E-2</c:v>
                </c:pt>
                <c:pt idx="2192">
                  <c:v>9.6227532859386178E-2</c:v>
                </c:pt>
                <c:pt idx="2193">
                  <c:v>9.9418028611795314E-2</c:v>
                </c:pt>
                <c:pt idx="2194">
                  <c:v>0.1026888794427419</c:v>
                </c:pt>
                <c:pt idx="2195">
                  <c:v>6.5307426581974332E-2</c:v>
                </c:pt>
                <c:pt idx="2196">
                  <c:v>6.5813309881226009E-2</c:v>
                </c:pt>
                <c:pt idx="2197">
                  <c:v>6.6592632952777314E-2</c:v>
                </c:pt>
                <c:pt idx="2198">
                  <c:v>6.7635944474392376E-2</c:v>
                </c:pt>
                <c:pt idx="2199">
                  <c:v>6.8931258668339879E-2</c:v>
                </c:pt>
                <c:pt idx="2200">
                  <c:v>7.0464679617229506E-2</c:v>
                </c:pt>
                <c:pt idx="2201">
                  <c:v>7.2221042230189006E-2</c:v>
                </c:pt>
                <c:pt idx="2202">
                  <c:v>7.4184513366129273E-2</c:v>
                </c:pt>
                <c:pt idx="2203">
                  <c:v>7.6339113966713071E-2</c:v>
                </c:pt>
                <c:pt idx="2204">
                  <c:v>7.8669141563734668E-2</c:v>
                </c:pt>
                <c:pt idx="2205">
                  <c:v>8.1159488433736285E-2</c:v>
                </c:pt>
                <c:pt idx="2206">
                  <c:v>8.3795862108909325E-2</c:v>
                </c:pt>
                <c:pt idx="2207">
                  <c:v>8.6564921680919019E-2</c:v>
                </c:pt>
                <c:pt idx="2208">
                  <c:v>8.9454346121195627E-2</c:v>
                </c:pt>
                <c:pt idx="2209">
                  <c:v>9.245285084634447E-2</c:v>
                </c:pt>
                <c:pt idx="2210">
                  <c:v>9.5550167109016038E-2</c:v>
                </c:pt>
                <c:pt idx="2211">
                  <c:v>9.8736996383341991E-2</c:v>
                </c:pt>
                <c:pt idx="2212">
                  <c:v>0.10200494934240209</c:v>
                </c:pt>
                <c:pt idx="2213">
                  <c:v>0.10534647664343916</c:v>
                </c:pt>
                <c:pt idx="2214">
                  <c:v>6.4942147116614612E-2</c:v>
                </c:pt>
                <c:pt idx="2215">
                  <c:v>6.5412292042627787E-2</c:v>
                </c:pt>
                <c:pt idx="2216">
                  <c:v>6.6158209193740755E-2</c:v>
                </c:pt>
                <c:pt idx="2217">
                  <c:v>6.7170712014048409E-2</c:v>
                </c:pt>
                <c:pt idx="2218">
                  <c:v>6.8437969552905459E-2</c:v>
                </c:pt>
                <c:pt idx="2219">
                  <c:v>6.9946136532858832E-2</c:v>
                </c:pt>
                <c:pt idx="2220">
                  <c:v>7.1680008164905856E-2</c:v>
                </c:pt>
                <c:pt idx="2221">
                  <c:v>7.36236398208302E-2</c:v>
                </c:pt>
                <c:pt idx="2222">
                  <c:v>7.5760889156031075E-2</c:v>
                </c:pt>
                <c:pt idx="2223">
                  <c:v>7.8075857512141633E-2</c:v>
                </c:pt>
                <c:pt idx="2224">
                  <c:v>8.055322428120916E-2</c:v>
                </c:pt>
                <c:pt idx="2225">
                  <c:v>8.3178480229203849E-2</c:v>
                </c:pt>
                <c:pt idx="2226">
                  <c:v>8.593807316713617E-2</c:v>
                </c:pt>
                <c:pt idx="2227">
                  <c:v>8.8819482555454965E-2</c:v>
                </c:pt>
                <c:pt idx="2228">
                  <c:v>9.181123982637536E-2</c:v>
                </c:pt>
                <c:pt idx="2229">
                  <c:v>9.4902909601299296E-2</c:v>
                </c:pt>
                <c:pt idx="2230">
                  <c:v>9.8085044519678338E-2</c:v>
                </c:pt>
                <c:pt idx="2231">
                  <c:v>0.10134912373257551</c:v>
                </c:pt>
                <c:pt idx="2232">
                  <c:v>0.1046874826308917</c:v>
                </c:pt>
                <c:pt idx="2233">
                  <c:v>0.10809323925724645</c:v>
                </c:pt>
                <c:pt idx="2234">
                  <c:v>6.4626128147575984E-2</c:v>
                </c:pt>
                <c:pt idx="2235">
                  <c:v>6.5059784851262931E-2</c:v>
                </c:pt>
                <c:pt idx="2236">
                  <c:v>6.5771346236313671E-2</c:v>
                </c:pt>
                <c:pt idx="2237">
                  <c:v>6.6751925679190804E-2</c:v>
                </c:pt>
                <c:pt idx="2238">
                  <c:v>6.7989884492636835E-2</c:v>
                </c:pt>
                <c:pt idx="2239">
                  <c:v>6.9471464789960413E-2</c:v>
                </c:pt>
                <c:pt idx="2240">
                  <c:v>7.1181455886361614E-2</c:v>
                </c:pt>
                <c:pt idx="2241">
                  <c:v>7.3103831085929466E-2</c:v>
                </c:pt>
                <c:pt idx="2242">
                  <c:v>7.5222309138159901E-2</c:v>
                </c:pt>
                <c:pt idx="2243">
                  <c:v>7.7520814495285126E-2</c:v>
                </c:pt>
                <c:pt idx="2244">
                  <c:v>7.9983828260759351E-2</c:v>
                </c:pt>
                <c:pt idx="2245">
                  <c:v>8.2596634930120566E-2</c:v>
                </c:pt>
                <c:pt idx="2246">
                  <c:v>8.534547812046811E-2</c:v>
                </c:pt>
                <c:pt idx="2247">
                  <c:v>8.821764214000348E-2</c:v>
                </c:pt>
                <c:pt idx="2248">
                  <c:v>9.1201476683060681E-2</c:v>
                </c:pt>
                <c:pt idx="2249">
                  <c:v>9.4286380399815586E-2</c:v>
                </c:pt>
                <c:pt idx="2250">
                  <c:v>9.7462756599253464E-2</c:v>
                </c:pt>
                <c:pt idx="2251">
                  <c:v>0.10072195160068453</c:v>
                </c:pt>
                <c:pt idx="2252">
                  <c:v>0.10405618366956711</c:v>
                </c:pt>
                <c:pt idx="2253">
                  <c:v>0.10745846826005595</c:v>
                </c:pt>
                <c:pt idx="2254">
                  <c:v>0.11092254350229691</c:v>
                </c:pt>
                <c:pt idx="2255">
                  <c:v>6.4360095311090534E-2</c:v>
                </c:pt>
                <c:pt idx="2256">
                  <c:v>6.4756580525766355E-2</c:v>
                </c:pt>
                <c:pt idx="2257">
                  <c:v>6.5432887676047075E-2</c:v>
                </c:pt>
                <c:pt idx="2258">
                  <c:v>6.6380464544631257E-2</c:v>
                </c:pt>
                <c:pt idx="2259">
                  <c:v>6.7587902556556889E-2</c:v>
                </c:pt>
                <c:pt idx="2260">
                  <c:v>6.9041569261763858E-2</c:v>
                </c:pt>
                <c:pt idx="2261">
                  <c:v>7.072628376747904E-2</c:v>
                </c:pt>
                <c:pt idx="2262">
                  <c:v>7.2625968911180297E-2</c:v>
                </c:pt>
                <c:pt idx="2263">
                  <c:v>7.4724231145701397E-2</c:v>
                </c:pt>
                <c:pt idx="2264">
                  <c:v>7.7004839430021677E-2</c:v>
                </c:pt>
                <c:pt idx="2265">
                  <c:v>7.9452093026359957E-2</c:v>
                </c:pt>
                <c:pt idx="2266">
                  <c:v>8.2051082212204959E-2</c:v>
                </c:pt>
                <c:pt idx="2267">
                  <c:v>8.47878547518299E-2</c:v>
                </c:pt>
                <c:pt idx="2268">
                  <c:v>8.7649505132313885E-2</c:v>
                </c:pt>
                <c:pt idx="2269">
                  <c:v>9.0624204282081039E-2</c:v>
                </c:pt>
                <c:pt idx="2270">
                  <c:v>9.3701186059088504E-2</c:v>
                </c:pt>
                <c:pt idx="2271">
                  <c:v>9.6870704298555668E-2</c:v>
                </c:pt>
                <c:pt idx="2272">
                  <c:v>0.10012397140053536</c:v>
                </c:pt>
                <c:pt idx="2273">
                  <c:v>0.10345308676898417</c:v>
                </c:pt>
                <c:pt idx="2274">
                  <c:v>0.10685096111100467</c:v>
                </c:pt>
                <c:pt idx="2275">
                  <c:v>0.11031124074163351</c:v>
                </c:pt>
                <c:pt idx="2276">
                  <c:v>0.11382823460315346</c:v>
                </c:pt>
                <c:pt idx="2277">
                  <c:v>6.4144670545831423E-2</c:v>
                </c:pt>
                <c:pt idx="2278">
                  <c:v>6.4503374328498134E-2</c:v>
                </c:pt>
                <c:pt idx="2279">
                  <c:v>6.5143587983700901E-2</c:v>
                </c:pt>
                <c:pt idx="2280">
                  <c:v>6.6057126991088039E-2</c:v>
                </c:pt>
                <c:pt idx="2281">
                  <c:v>6.7232850694746008E-2</c:v>
                </c:pt>
                <c:pt idx="2282">
                  <c:v>6.8657291048118199E-2</c:v>
                </c:pt>
                <c:pt idx="2283">
                  <c:v>7.031533425141874E-2</c:v>
                </c:pt>
                <c:pt idx="2284">
                  <c:v>7.2190886287745462E-2</c:v>
                </c:pt>
                <c:pt idx="2285">
                  <c:v>7.4267470068869162E-2</c:v>
                </c:pt>
                <c:pt idx="2286">
                  <c:v>7.6528722537027111E-2</c:v>
                </c:pt>
                <c:pt idx="2287">
                  <c:v>7.8958779443244406E-2</c:v>
                </c:pt>
                <c:pt idx="2288">
                  <c:v>8.1542550514950615E-2</c:v>
                </c:pt>
                <c:pt idx="2289">
                  <c:v>8.4265897331591719E-2</c:v>
                </c:pt>
                <c:pt idx="2290">
                  <c:v>8.711573093886181E-2</c:v>
                </c:pt>
                <c:pt idx="2291">
                  <c:v>9.008004727032895E-2</c:v>
                </c:pt>
                <c:pt idx="2292">
                  <c:v>9.3147917157261007E-2</c:v>
                </c:pt>
                <c:pt idx="2293">
                  <c:v>9.6309445230184698E-2</c:v>
                </c:pt>
                <c:pt idx="2294">
                  <c:v>9.9555709156505218E-2</c:v>
                </c:pt>
                <c:pt idx="2295">
                  <c:v>0.10287868790989751</c:v>
                </c:pt>
                <c:pt idx="2296">
                  <c:v>0.10627118537857878</c:v>
                </c:pt>
                <c:pt idx="2297">
                  <c:v>0.10972675367827642</c:v>
                </c:pt>
                <c:pt idx="2298">
                  <c:v>0.11323961903449146</c:v>
                </c:pt>
                <c:pt idx="2299">
                  <c:v>0.11680461198377015</c:v>
                </c:pt>
                <c:pt idx="2300">
                  <c:v>7.721490257669382E-2</c:v>
                </c:pt>
                <c:pt idx="2301">
                  <c:v>7.6085833558343516E-2</c:v>
                </c:pt>
                <c:pt idx="2302">
                  <c:v>7.7105353246784053E-2</c:v>
                </c:pt>
                <c:pt idx="2303">
                  <c:v>7.4983987747267999E-2</c:v>
                </c:pt>
                <c:pt idx="2304">
                  <c:v>7.5985087595642944E-2</c:v>
                </c:pt>
                <c:pt idx="2305">
                  <c:v>7.7212200270756121E-2</c:v>
                </c:pt>
                <c:pt idx="2306">
                  <c:v>7.3910582669681132E-2</c:v>
                </c:pt>
                <c:pt idx="2307">
                  <c:v>7.4892342975757947E-2</c:v>
                </c:pt>
                <c:pt idx="2308">
                  <c:v>7.6103922747280756E-2</c:v>
                </c:pt>
                <c:pt idx="2309">
                  <c:v>7.7534549034274522E-2</c:v>
                </c:pt>
                <c:pt idx="2310">
                  <c:v>7.2866875221433439E-2</c:v>
                </c:pt>
                <c:pt idx="2311">
                  <c:v>7.3828341426273675E-2</c:v>
                </c:pt>
                <c:pt idx="2312">
                  <c:v>7.5023474368171264E-2</c:v>
                </c:pt>
                <c:pt idx="2313">
                  <c:v>7.6441314942167174E-2</c:v>
                </c:pt>
                <c:pt idx="2314">
                  <c:v>7.8069730172469903E-2</c:v>
                </c:pt>
                <c:pt idx="2315">
                  <c:v>7.1854159520343575E-2</c:v>
                </c:pt>
                <c:pt idx="2316">
                  <c:v>7.2794343330956454E-2</c:v>
                </c:pt>
                <c:pt idx="2317">
                  <c:v>7.3972074574761487E-2</c:v>
                </c:pt>
                <c:pt idx="2318">
                  <c:v>7.5376219247861656E-2</c:v>
                </c:pt>
                <c:pt idx="2319">
                  <c:v>7.699439105940166E-2</c:v>
                </c:pt>
                <c:pt idx="2320">
                  <c:v>7.8813408100482235E-2</c:v>
                </c:pt>
                <c:pt idx="2321">
                  <c:v>7.0873764102726056E-2</c:v>
                </c:pt>
                <c:pt idx="2322">
                  <c:v>7.1791645099487308E-2</c:v>
                </c:pt>
                <c:pt idx="2323">
                  <c:v>7.2950979358685414E-2</c:v>
                </c:pt>
                <c:pt idx="2324">
                  <c:v>7.43404714001107E-2</c:v>
                </c:pt>
                <c:pt idx="2325">
                  <c:v>7.5947489766869422E-2</c:v>
                </c:pt>
                <c:pt idx="2326">
                  <c:v>7.7758548926053911E-2</c:v>
                </c:pt>
                <c:pt idx="2327">
                  <c:v>7.9759750974918595E-2</c:v>
                </c:pt>
                <c:pt idx="2328">
                  <c:v>6.9927048398152683E-2</c:v>
                </c:pt>
                <c:pt idx="2329">
                  <c:v>7.0821576183188434E-2</c:v>
                </c:pt>
                <c:pt idx="2330">
                  <c:v>7.1961478749143742E-2</c:v>
                </c:pt>
                <c:pt idx="2331">
                  <c:v>7.3335314888220773E-2</c:v>
                </c:pt>
                <c:pt idx="2332">
                  <c:v>7.4930218277035929E-2</c:v>
                </c:pt>
                <c:pt idx="2333">
                  <c:v>7.6732405329383024E-2</c:v>
                </c:pt>
                <c:pt idx="2334">
                  <c:v>7.8727642283507607E-2</c:v>
                </c:pt>
                <c:pt idx="2335">
                  <c:v>8.0901647119856993E-2</c:v>
                </c:pt>
                <c:pt idx="2336">
                  <c:v>6.9015398420505872E-2</c:v>
                </c:pt>
                <c:pt idx="2337">
                  <c:v>6.9885495361530034E-2</c:v>
                </c:pt>
                <c:pt idx="2338">
                  <c:v>7.100489363424492E-2</c:v>
                </c:pt>
                <c:pt idx="2339">
                  <c:v>7.2362024525251922E-2</c:v>
                </c:pt>
                <c:pt idx="2340">
                  <c:v>7.3943799483625477E-2</c:v>
                </c:pt>
                <c:pt idx="2341">
                  <c:v>7.5736144515381743E-2</c:v>
                </c:pt>
                <c:pt idx="2342">
                  <c:v>7.772449359972497E-2</c:v>
                </c:pt>
                <c:pt idx="2343">
                  <c:v>7.9894214057785906E-2</c:v>
                </c:pt>
                <c:pt idx="2344">
                  <c:v>8.2230950315484441E-2</c:v>
                </c:pt>
                <c:pt idx="2345">
                  <c:v>6.8140221620417329E-2</c:v>
                </c:pt>
                <c:pt idx="2346">
                  <c:v>6.898478624056581E-2</c:v>
                </c:pt>
                <c:pt idx="2347">
                  <c:v>7.0082571857290263E-2</c:v>
                </c:pt>
                <c:pt idx="2348">
                  <c:v>7.1421903075363891E-2</c:v>
                </c:pt>
                <c:pt idx="2349">
                  <c:v>7.2989484276708122E-2</c:v>
                </c:pt>
                <c:pt idx="2350">
                  <c:v>7.4770960983203197E-2</c:v>
                </c:pt>
                <c:pt idx="2351">
                  <c:v>7.6751440462197798E-2</c:v>
                </c:pt>
                <c:pt idx="2352">
                  <c:v>7.8915941577045234E-2</c:v>
                </c:pt>
                <c:pt idx="2353">
                  <c:v>8.1249758598162414E-2</c:v>
                </c:pt>
                <c:pt idx="2354">
                  <c:v>8.3738736107171099E-2</c:v>
                </c:pt>
                <c:pt idx="2355">
                  <c:v>6.7302940854712001E-2</c:v>
                </c:pt>
                <c:pt idx="2356">
                  <c:v>6.8120851912329514E-2</c:v>
                </c:pt>
                <c:pt idx="2357">
                  <c:v>6.919588353456381E-2</c:v>
                </c:pt>
                <c:pt idx="2358">
                  <c:v>7.0516277172685729E-2</c:v>
                </c:pt>
                <c:pt idx="2359">
                  <c:v>7.2068547992587453E-2</c:v>
                </c:pt>
                <c:pt idx="2360">
                  <c:v>7.3838073434532747E-2</c:v>
                </c:pt>
                <c:pt idx="2361">
                  <c:v>7.5809641752126386E-2</c:v>
                </c:pt>
                <c:pt idx="2362">
                  <c:v>7.7967927328785422E-2</c:v>
                </c:pt>
                <c:pt idx="2363">
                  <c:v>8.0297875542298822E-2</c:v>
                </c:pt>
                <c:pt idx="2364">
                  <c:v>8.2784993546928434E-2</c:v>
                </c:pt>
                <c:pt idx="2365">
                  <c:v>8.541555310259473E-2</c:v>
                </c:pt>
                <c:pt idx="2366">
                  <c:v>6.6504987442905242E-2</c:v>
                </c:pt>
                <c:pt idx="2367">
                  <c:v>6.7295108735638029E-2</c:v>
                </c:pt>
                <c:pt idx="2368">
                  <c:v>6.8346215549951517E-2</c:v>
                </c:pt>
                <c:pt idx="2369">
                  <c:v>6.9646492485682651E-2</c:v>
                </c:pt>
                <c:pt idx="2370">
                  <c:v>7.1182286184238205E-2</c:v>
                </c:pt>
                <c:pt idx="2371">
                  <c:v>7.2938721078519425E-2</c:v>
                </c:pt>
                <c:pt idx="2372">
                  <c:v>7.4900276461599566E-2</c:v>
                </c:pt>
                <c:pt idx="2373">
                  <c:v>7.7051288183759531E-2</c:v>
                </c:pt>
                <c:pt idx="2374">
                  <c:v>7.9376355565295417E-2</c:v>
                </c:pt>
                <c:pt idx="2375">
                  <c:v>8.1860648972374828E-2</c:v>
                </c:pt>
                <c:pt idx="2376">
                  <c:v>8.449012423252357E-2</c:v>
                </c:pt>
                <c:pt idx="2377">
                  <c:v>8.7251656435708355E-2</c:v>
                </c:pt>
                <c:pt idx="2378">
                  <c:v>6.5747793299425317E-2</c:v>
                </c:pt>
                <c:pt idx="2379">
                  <c:v>6.6508979214058114E-2</c:v>
                </c:pt>
                <c:pt idx="2380">
                  <c:v>6.7534965193940824E-2</c:v>
                </c:pt>
                <c:pt idx="2381">
                  <c:v>6.8813908090561968E-2</c:v>
                </c:pt>
                <c:pt idx="2382">
                  <c:v>7.0332009675143983E-2</c:v>
                </c:pt>
                <c:pt idx="2383">
                  <c:v>7.2074159297847579E-2</c:v>
                </c:pt>
                <c:pt idx="2384">
                  <c:v>7.4024539899530575E-2</c:v>
                </c:pt>
                <c:pt idx="2385">
                  <c:v>7.6167156908221331E-2</c:v>
                </c:pt>
                <c:pt idx="2386">
                  <c:v>7.8486268167907866E-2</c:v>
                </c:pt>
                <c:pt idx="2387">
                  <c:v>8.0966709243161239E-2</c:v>
                </c:pt>
                <c:pt idx="2388">
                  <c:v>8.3594120222101748E-2</c:v>
                </c:pt>
                <c:pt idx="2389">
                  <c:v>8.6355087175258624E-2</c:v>
                </c:pt>
                <c:pt idx="2390">
                  <c:v>8.9237214443776525E-2</c:v>
                </c:pt>
                <c:pt idx="2391">
                  <c:v>6.5032782153170834E-2</c:v>
                </c:pt>
                <c:pt idx="2392">
                  <c:v>6.5763883966243428E-2</c:v>
                </c:pt>
                <c:pt idx="2393">
                  <c:v>6.6763532930545336E-2</c:v>
                </c:pt>
                <c:pt idx="2394">
                  <c:v>6.8019890030117047E-2</c:v>
                </c:pt>
                <c:pt idx="2395">
                  <c:v>6.9519038869572627E-2</c:v>
                </c:pt>
                <c:pt idx="2396">
                  <c:v>7.1245654648461249E-2</c:v>
                </c:pt>
                <c:pt idx="2397">
                  <c:v>7.3183639309105097E-2</c:v>
                </c:pt>
                <c:pt idx="2398">
                  <c:v>7.5316678325994313E-2</c:v>
                </c:pt>
                <c:pt idx="2399">
                  <c:v>7.762869457163464E-2</c:v>
                </c:pt>
                <c:pt idx="2400">
                  <c:v>8.0104192293722662E-2</c:v>
                </c:pt>
                <c:pt idx="2401">
                  <c:v>8.2728497148576219E-2</c:v>
                </c:pt>
                <c:pt idx="2402">
                  <c:v>8.5487906005428604E-2</c:v>
                </c:pt>
                <c:pt idx="2403">
                  <c:v>8.8369763614161226E-2</c:v>
                </c:pt>
                <c:pt idx="2404">
                  <c:v>9.1362483463132707E-2</c:v>
                </c:pt>
                <c:pt idx="2405">
                  <c:v>6.4361359893141193E-2</c:v>
                </c:pt>
                <c:pt idx="2406">
                  <c:v>6.5061232807486019E-2</c:v>
                </c:pt>
                <c:pt idx="2407">
                  <c:v>6.6033314295619538E-2</c:v>
                </c:pt>
                <c:pt idx="2408">
                  <c:v>6.7265804050772898E-2</c:v>
                </c:pt>
                <c:pt idx="2409">
                  <c:v>6.8744697305527527E-2</c:v>
                </c:pt>
                <c:pt idx="2410">
                  <c:v>7.0454479175982548E-2</c:v>
                </c:pt>
                <c:pt idx="2411">
                  <c:v>7.2378788878980554E-2</c:v>
                </c:pt>
                <c:pt idx="2412">
                  <c:v>7.4501004949704172E-2</c:v>
                </c:pt>
                <c:pt idx="2413">
                  <c:v>7.6804723896010313E-2</c:v>
                </c:pt>
                <c:pt idx="2414">
                  <c:v>7.9274123787448039E-2</c:v>
                </c:pt>
                <c:pt idx="2415">
                  <c:v>8.1894218398441396E-2</c:v>
                </c:pt>
                <c:pt idx="2416">
                  <c:v>8.4651016102668994E-2</c:v>
                </c:pt>
                <c:pt idx="2417">
                  <c:v>8.7531601508459553E-2</c:v>
                </c:pt>
                <c:pt idx="2418">
                  <c:v>9.0524158175350741E-2</c:v>
                </c:pt>
                <c:pt idx="2419">
                  <c:v>9.361794902354359E-2</c:v>
                </c:pt>
                <c:pt idx="2420">
                  <c:v>6.3734904109773005E-2</c:v>
                </c:pt>
                <c:pt idx="2421">
                  <c:v>6.440241498895137E-2</c:v>
                </c:pt>
                <c:pt idx="2422">
                  <c:v>6.5345690953841643E-2</c:v>
                </c:pt>
                <c:pt idx="2423">
                  <c:v>6.6553007530536001E-2</c:v>
                </c:pt>
                <c:pt idx="2424">
                  <c:v>6.8010304452949685E-2</c:v>
                </c:pt>
                <c:pt idx="2425">
                  <c:v>6.9701904045047128E-2</c:v>
                </c:pt>
                <c:pt idx="2426">
                  <c:v>7.1611204141012283E-2</c:v>
                </c:pt>
                <c:pt idx="2427">
                  <c:v>7.3721292072543299E-2</c:v>
                </c:pt>
                <c:pt idx="2428">
                  <c:v>7.6015448867078755E-2</c:v>
                </c:pt>
                <c:pt idx="2429">
                  <c:v>7.8477533367075317E-2</c:v>
                </c:pt>
                <c:pt idx="2430">
                  <c:v>8.1092251390598946E-2</c:v>
                </c:pt>
                <c:pt idx="2431">
                  <c:v>8.3845324515505942E-2</c:v>
                </c:pt>
                <c:pt idx="2432">
                  <c:v>8.6723577335829694E-2</c:v>
                </c:pt>
                <c:pt idx="2433">
                  <c:v>8.9714962542685642E-2</c:v>
                </c:pt>
                <c:pt idx="2434">
                  <c:v>9.2808541403504835E-2</c:v>
                </c:pt>
                <c:pt idx="2435">
                  <c:v>9.5994434349890204E-2</c:v>
                </c:pt>
                <c:pt idx="2436">
                  <c:v>6.3154752935502226E-2</c:v>
                </c:pt>
                <c:pt idx="2437">
                  <c:v>6.3788788672173191E-2</c:v>
                </c:pt>
                <c:pt idx="2438">
                  <c:v>6.470202096906047E-2</c:v>
                </c:pt>
                <c:pt idx="2439">
                  <c:v>6.5882840633939246E-2</c:v>
                </c:pt>
                <c:pt idx="2440">
                  <c:v>6.731716777919329E-2</c:v>
                </c:pt>
                <c:pt idx="2441">
                  <c:v>6.8989192493649362E-2</c:v>
                </c:pt>
                <c:pt idx="2442">
                  <c:v>7.0882095760059743E-2</c:v>
                </c:pt>
                <c:pt idx="2443">
                  <c:v>7.2978692322139313E-2</c:v>
                </c:pt>
                <c:pt idx="2444">
                  <c:v>7.5261961056428781E-2</c:v>
                </c:pt>
                <c:pt idx="2445">
                  <c:v>7.771545049967897E-2</c:v>
                </c:pt>
                <c:pt idx="2446">
                  <c:v>8.0323563952151844E-2</c:v>
                </c:pt>
                <c:pt idx="2447">
                  <c:v>8.3071739002391953E-2</c:v>
                </c:pt>
                <c:pt idx="2448">
                  <c:v>8.5946541123458564E-2</c:v>
                </c:pt>
                <c:pt idx="2449">
                  <c:v>8.893569169118723E-2</c:v>
                </c:pt>
                <c:pt idx="2450">
                  <c:v>9.2028048970909881E-2</c:v>
                </c:pt>
                <c:pt idx="2451">
                  <c:v>9.5213557613888111E-2</c:v>
                </c:pt>
                <c:pt idx="2452">
                  <c:v>9.848317889311313E-2</c:v>
                </c:pt>
                <c:pt idx="2453">
                  <c:v>6.2622193323785311E-2</c:v>
                </c:pt>
                <c:pt idx="2454">
                  <c:v>6.3221669750110857E-2</c:v>
                </c:pt>
                <c:pt idx="2455">
                  <c:v>6.4103628373137725E-2</c:v>
                </c:pt>
                <c:pt idx="2456">
                  <c:v>6.5256616756535435E-2</c:v>
                </c:pt>
                <c:pt idx="2457">
                  <c:v>6.6666574126139549E-2</c:v>
                </c:pt>
                <c:pt idx="2458">
                  <c:v>6.8317592143030792E-2</c:v>
                </c:pt>
                <c:pt idx="2459">
                  <c:v>7.0192662736397682E-2</c:v>
                </c:pt>
                <c:pt idx="2460">
                  <c:v>7.2274349690111817E-2</c:v>
                </c:pt>
                <c:pt idx="2461">
                  <c:v>7.454534565974047E-2</c:v>
                </c:pt>
                <c:pt idx="2462">
                  <c:v>7.6988899922200038E-2</c:v>
                </c:pt>
                <c:pt idx="2463">
                  <c:v>7.9589120350897241E-2</c:v>
                </c:pt>
                <c:pt idx="2464">
                  <c:v>8.2331164576528393E-2</c:v>
                </c:pt>
                <c:pt idx="2465">
                  <c:v>8.5201340706141049E-2</c:v>
                </c:pt>
                <c:pt idx="2466">
                  <c:v>8.8187138920701902E-2</c:v>
                </c:pt>
                <c:pt idx="2467">
                  <c:v>9.1277213472000504E-2</c:v>
                </c:pt>
                <c:pt idx="2468">
                  <c:v>9.4461331467991974E-2</c:v>
                </c:pt>
                <c:pt idx="2469">
                  <c:v>9.7730301347623408E-2</c:v>
                </c:pt>
                <c:pt idx="2470">
                  <c:v>0.10107589067422275</c:v>
                </c:pt>
                <c:pt idx="2471">
                  <c:v>6.2138448941807402E-2</c:v>
                </c:pt>
                <c:pt idx="2472">
                  <c:v>6.2702320161185751E-2</c:v>
                </c:pt>
                <c:pt idx="2473">
                  <c:v>6.3551792150944142E-2</c:v>
                </c:pt>
                <c:pt idx="2474">
                  <c:v>6.4675612350378969E-2</c:v>
                </c:pt>
                <c:pt idx="2475">
                  <c:v>6.605978046811016E-2</c:v>
                </c:pt>
                <c:pt idx="2476">
                  <c:v>6.7688326714375566E-2</c:v>
                </c:pt>
                <c:pt idx="2477">
                  <c:v>6.9544085058241389E-2</c:v>
                </c:pt>
                <c:pt idx="2478">
                  <c:v>7.1609393064614821E-2</c:v>
                </c:pt>
                <c:pt idx="2479">
                  <c:v>7.3866675834748527E-2</c:v>
                </c:pt>
                <c:pt idx="2480">
                  <c:v>7.6298896702166441E-2</c:v>
                </c:pt>
                <c:pt idx="2481">
                  <c:v>7.888987699545888E-2</c:v>
                </c:pt>
                <c:pt idx="2482">
                  <c:v>8.1624499765990163E-2</c:v>
                </c:pt>
                <c:pt idx="2483">
                  <c:v>8.448881847343083E-2</c:v>
                </c:pt>
                <c:pt idx="2484">
                  <c:v>8.7470092873640479E-2</c:v>
                </c:pt>
                <c:pt idx="2485">
                  <c:v>9.0556772595477161E-2</c:v>
                </c:pt>
                <c:pt idx="2486">
                  <c:v>9.3738445654882499E-2</c:v>
                </c:pt>
                <c:pt idx="2487">
                  <c:v>9.700576549863664E-2</c:v>
                </c:pt>
                <c:pt idx="2488">
                  <c:v>0.10035036672308842</c:v>
                </c:pt>
                <c:pt idx="2489">
                  <c:v>0.10376477667416292</c:v>
                </c:pt>
                <c:pt idx="2490">
                  <c:v>6.1704667886477743E-2</c:v>
                </c:pt>
                <c:pt idx="2491">
                  <c:v>6.2231935877605879E-2</c:v>
                </c:pt>
                <c:pt idx="2492">
                  <c:v>6.3047734792513438E-2</c:v>
                </c:pt>
                <c:pt idx="2493">
                  <c:v>6.414105625228271E-2</c:v>
                </c:pt>
                <c:pt idx="2494">
                  <c:v>6.5498004146299041E-2</c:v>
                </c:pt>
                <c:pt idx="2495">
                  <c:v>6.7102587226108068E-2</c:v>
                </c:pt>
                <c:pt idx="2496">
                  <c:v>6.8937515860560308E-2</c:v>
                </c:pt>
                <c:pt idx="2497">
                  <c:v>7.0984929308348904E-2</c:v>
                </c:pt>
                <c:pt idx="2498">
                  <c:v>7.3227006630725414E-2</c:v>
                </c:pt>
                <c:pt idx="2499">
                  <c:v>7.5646440937958498E-2</c:v>
                </c:pt>
                <c:pt idx="2500">
                  <c:v>7.8226777821680152E-2</c:v>
                </c:pt>
                <c:pt idx="2501">
                  <c:v>8.0952632603539826E-2</c:v>
                </c:pt>
                <c:pt idx="2502">
                  <c:v>8.3809807885614526E-2</c:v>
                </c:pt>
                <c:pt idx="2503">
                  <c:v>8.6785334507059761E-2</c:v>
                </c:pt>
                <c:pt idx="2504">
                  <c:v>8.9867457338458315E-2</c:v>
                </c:pt>
                <c:pt idx="2505">
                  <c:v>9.3045584026087549E-2</c:v>
                </c:pt>
                <c:pt idx="2506">
                  <c:v>9.6310210986844683E-2</c:v>
                </c:pt>
                <c:pt idx="2507">
                  <c:v>9.9652837336445574E-2</c:v>
                </c:pt>
                <c:pt idx="2508">
                  <c:v>0.10306587433955214</c:v>
                </c:pt>
                <c:pt idx="2509">
                  <c:v>0.10654255550176817</c:v>
                </c:pt>
                <c:pt idx="2510">
                  <c:v>6.1321910463897629E-2</c:v>
                </c:pt>
                <c:pt idx="2511">
                  <c:v>6.1811634782036849E-2</c:v>
                </c:pt>
                <c:pt idx="2512">
                  <c:v>6.2592610595918294E-2</c:v>
                </c:pt>
                <c:pt idx="2513">
                  <c:v>6.3654118667179307E-2</c:v>
                </c:pt>
                <c:pt idx="2514">
                  <c:v>6.4982412702800987E-2</c:v>
                </c:pt>
                <c:pt idx="2515">
                  <c:v>6.6561522769222198E-2</c:v>
                </c:pt>
                <c:pt idx="2516">
                  <c:v>6.8374073166200533E-2</c:v>
                </c:pt>
                <c:pt idx="2517">
                  <c:v>7.040203594083716E-2</c:v>
                </c:pt>
                <c:pt idx="2518">
                  <c:v>7.2627368554778554E-2</c:v>
                </c:pt>
                <c:pt idx="2519">
                  <c:v>7.5032512133521634E-2</c:v>
                </c:pt>
                <c:pt idx="2520">
                  <c:v>7.7600749392265758E-2</c:v>
                </c:pt>
                <c:pt idx="2521">
                  <c:v>8.0316436367123017E-2</c:v>
                </c:pt>
                <c:pt idx="2522">
                  <c:v>8.3165129774958768E-2</c:v>
                </c:pt>
                <c:pt idx="2523">
                  <c:v>8.6133633881057589E-2</c:v>
                </c:pt>
                <c:pt idx="2524">
                  <c:v>8.9209989216035304E-2</c:v>
                </c:pt>
                <c:pt idx="2525">
                  <c:v>9.2383422114538094E-2</c:v>
                </c:pt>
                <c:pt idx="2526">
                  <c:v>9.5644270097896833E-2</c:v>
                </c:pt>
                <c:pt idx="2527">
                  <c:v>9.8983894340567757E-2</c:v>
                </c:pt>
                <c:pt idx="2528">
                  <c:v>0.10239458721235536</c:v>
                </c:pt>
                <c:pt idx="2529">
                  <c:v>0.1058694802917788</c:v>
                </c:pt>
                <c:pt idx="2530">
                  <c:v>0.1094024562768714</c:v>
                </c:pt>
                <c:pt idx="2531">
                  <c:v>6.0991137296978547E-2</c:v>
                </c:pt>
                <c:pt idx="2532">
                  <c:v>6.1442444675128396E-2</c:v>
                </c:pt>
                <c:pt idx="2533">
                  <c:v>6.2187493934329478E-2</c:v>
                </c:pt>
                <c:pt idx="2534">
                  <c:v>6.3215899988112501E-2</c:v>
                </c:pt>
                <c:pt idx="2535">
                  <c:v>6.4514113464268788E-2</c:v>
                </c:pt>
                <c:pt idx="2536">
                  <c:v>6.6066230981892529E-2</c:v>
                </c:pt>
                <c:pt idx="2537">
                  <c:v>6.7854831305690616E-2</c:v>
                </c:pt>
                <c:pt idx="2538">
                  <c:v>6.9861753500706031E-2</c:v>
                </c:pt>
                <c:pt idx="2539">
                  <c:v>7.2068760834093845E-2</c:v>
                </c:pt>
                <c:pt idx="2540">
                  <c:v>7.44580632935678E-2</c:v>
                </c:pt>
                <c:pt idx="2541">
                  <c:v>7.7012695745537998E-2</c:v>
                </c:pt>
                <c:pt idx="2542">
                  <c:v>7.9716765099064266E-2</c:v>
                </c:pt>
                <c:pt idx="2543">
                  <c:v>8.2555588454220952E-2</c:v>
                </c:pt>
                <c:pt idx="2544">
                  <c:v>8.5515746780839924E-2</c:v>
                </c:pt>
                <c:pt idx="2545">
                  <c:v>8.8585077328213094E-2</c:v>
                </c:pt>
                <c:pt idx="2546">
                  <c:v>9.1752624585376197E-2</c:v>
                </c:pt>
                <c:pt idx="2547">
                  <c:v>9.5008565543656082E-2</c:v>
                </c:pt>
                <c:pt idx="2548">
                  <c:v>9.8344121076555102E-2</c:v>
                </c:pt>
                <c:pt idx="2549">
                  <c:v>0.10175146185326181</c:v>
                </c:pt>
                <c:pt idx="2550">
                  <c:v>0.10522361447664769</c:v>
                </c:pt>
                <c:pt idx="2551">
                  <c:v>0.10875437146654518</c:v>
                </c:pt>
                <c:pt idx="2552">
                  <c:v>0.11233820720456215</c:v>
                </c:pt>
                <c:pt idx="2553">
                  <c:v>6.0713198042026628E-2</c:v>
                </c:pt>
                <c:pt idx="2554">
                  <c:v>6.1125291678317324E-2</c:v>
                </c:pt>
                <c:pt idx="2555">
                  <c:v>6.1833367725906023E-2</c:v>
                </c:pt>
                <c:pt idx="2556">
                  <c:v>6.2827419660476197E-2</c:v>
                </c:pt>
                <c:pt idx="2557">
                  <c:v>6.409414305035048E-2</c:v>
                </c:pt>
                <c:pt idx="2558">
                  <c:v>6.5617748367516521E-2</c:v>
                </c:pt>
                <c:pt idx="2559">
                  <c:v>6.7380812132129778E-2</c:v>
                </c:pt>
                <c:pt idx="2560">
                  <c:v>6.9365077680679801E-2</c:v>
                </c:pt>
                <c:pt idx="2561">
                  <c:v>7.1552144447296948E-2</c:v>
                </c:pt>
                <c:pt idx="2562">
                  <c:v>7.3924014796719992E-2</c:v>
                </c:pt>
                <c:pt idx="2563">
                  <c:v>7.6463493038333191E-2</c:v>
                </c:pt>
                <c:pt idx="2564">
                  <c:v>7.9154448939270039E-2</c:v>
                </c:pt>
                <c:pt idx="2565">
                  <c:v>8.1981967660178262E-2</c:v>
                </c:pt>
                <c:pt idx="2566">
                  <c:v>8.4932411194362345E-2</c:v>
                </c:pt>
                <c:pt idx="2567">
                  <c:v>8.7993415301604816E-2</c:v>
                </c:pt>
                <c:pt idx="2568">
                  <c:v>9.115384257886161E-2</c:v>
                </c:pt>
                <c:pt idx="2569">
                  <c:v>9.44037081509079E-2</c:v>
                </c:pt>
                <c:pt idx="2570">
                  <c:v>9.7734090386570979E-2</c:v>
                </c:pt>
                <c:pt idx="2571">
                  <c:v>0.10113703550153023</c:v>
                </c:pt>
                <c:pt idx="2572">
                  <c:v>0.10460546205473151</c:v>
                </c:pt>
                <c:pt idx="2573">
                  <c:v>0.1081330691723336</c:v>
                </c:pt>
                <c:pt idx="2574">
                  <c:v>0.11171425075106677</c:v>
                </c:pt>
                <c:pt idx="2575">
                  <c:v>0.11534401678637035</c:v>
                </c:pt>
                <c:pt idx="2576">
                  <c:v>6.0488821000881252E-2</c:v>
                </c:pt>
                <c:pt idx="2577">
                  <c:v>6.0860989309551743E-2</c:v>
                </c:pt>
                <c:pt idx="2578">
                  <c:v>6.1531112363558134E-2</c:v>
                </c:pt>
                <c:pt idx="2579">
                  <c:v>6.2489605319244794E-2</c:v>
                </c:pt>
                <c:pt idx="2580">
                  <c:v>6.3723457003774395E-2</c:v>
                </c:pt>
                <c:pt idx="2581">
                  <c:v>6.5217040621048619E-2</c:v>
                </c:pt>
                <c:pt idx="2582">
                  <c:v>6.6952976166275477E-2</c:v>
                </c:pt>
                <c:pt idx="2583">
                  <c:v>6.8912951344249698E-2</c:v>
                </c:pt>
                <c:pt idx="2584">
                  <c:v>7.1078435011800348E-2</c:v>
                </c:pt>
                <c:pt idx="2585">
                  <c:v>7.3431248115344253E-2</c:v>
                </c:pt>
                <c:pt idx="2586">
                  <c:v>7.5953984037221506E-2</c:v>
                </c:pt>
                <c:pt idx="2587">
                  <c:v>7.8630289315088212E-2</c:v>
                </c:pt>
                <c:pt idx="2588">
                  <c:v>8.1445026365771264E-2</c:v>
                </c:pt>
                <c:pt idx="2589">
                  <c:v>8.4384343672073467E-2</c:v>
                </c:pt>
                <c:pt idx="2590">
                  <c:v>8.7435678126899424E-2</c:v>
                </c:pt>
                <c:pt idx="2591">
                  <c:v>9.0587710962103662E-2</c:v>
                </c:pt>
                <c:pt idx="2592">
                  <c:v>9.3830294470896983E-2</c:v>
                </c:pt>
                <c:pt idx="2593">
                  <c:v>9.7154362531672103E-2</c:v>
                </c:pt>
                <c:pt idx="2594">
                  <c:v>0.10055183425813091</c:v>
                </c:pt>
                <c:pt idx="2595">
                  <c:v>0.1040155171198625</c:v>
                </c:pt>
                <c:pt idx="2596">
                  <c:v>0.10753901359994389</c:v>
                </c:pt>
                <c:pt idx="2597">
                  <c:v>0.11111663379388412</c:v>
                </c:pt>
                <c:pt idx="2598">
                  <c:v>0.11474331518924365</c:v>
                </c:pt>
                <c:pt idx="2599">
                  <c:v>0.11841455008085279</c:v>
                </c:pt>
                <c:pt idx="2600">
                  <c:v>7.5512966763094574E-2</c:v>
                </c:pt>
                <c:pt idx="2601">
                  <c:v>7.4316739261318002E-2</c:v>
                </c:pt>
                <c:pt idx="2602">
                  <c:v>7.5387144072567469E-2</c:v>
                </c:pt>
                <c:pt idx="2603">
                  <c:v>7.3146283442018248E-2</c:v>
                </c:pt>
                <c:pt idx="2604">
                  <c:v>7.4199570253169866E-2</c:v>
                </c:pt>
                <c:pt idx="2605">
                  <c:v>7.5482639629446138E-2</c:v>
                </c:pt>
                <c:pt idx="2606">
                  <c:v>7.2002856125297346E-2</c:v>
                </c:pt>
                <c:pt idx="2607">
                  <c:v>7.3038088843883242E-2</c:v>
                </c:pt>
                <c:pt idx="2608">
                  <c:v>7.430725919472754E-2</c:v>
                </c:pt>
                <c:pt idx="2609">
                  <c:v>7.5798616949101297E-2</c:v>
                </c:pt>
                <c:pt idx="2610">
                  <c:v>7.088776524122703E-2</c:v>
                </c:pt>
                <c:pt idx="2611">
                  <c:v>7.1903964286078995E-2</c:v>
                </c:pt>
                <c:pt idx="2612">
                  <c:v>7.315832225051952E-2</c:v>
                </c:pt>
                <c:pt idx="2613">
                  <c:v>7.4638832816883743E-2</c:v>
                </c:pt>
                <c:pt idx="2614">
                  <c:v>7.6332338031278119E-2</c:v>
                </c:pt>
                <c:pt idx="2615">
                  <c:v>6.9802368824168196E-2</c:v>
                </c:pt>
                <c:pt idx="2616">
                  <c:v>7.0798511283891516E-2</c:v>
                </c:pt>
                <c:pt idx="2617">
                  <c:v>7.2037094068709812E-2</c:v>
                </c:pt>
                <c:pt idx="2618">
                  <c:v>7.3505862752651946E-2</c:v>
                </c:pt>
                <c:pt idx="2619">
                  <c:v>7.5191329363550871E-2</c:v>
                </c:pt>
                <c:pt idx="2620">
                  <c:v>7.7079279830593886E-2</c:v>
                </c:pt>
                <c:pt idx="2621">
                  <c:v>6.874807333962131E-2</c:v>
                </c:pt>
                <c:pt idx="2622">
                  <c:v>6.972309360500116E-2</c:v>
                </c:pt>
                <c:pt idx="2623">
                  <c:v>7.0944888407074691E-2</c:v>
                </c:pt>
                <c:pt idx="2624">
                  <c:v>7.2400965571127116E-2</c:v>
                </c:pt>
                <c:pt idx="2625">
                  <c:v>7.407751113171604E-2</c:v>
                </c:pt>
                <c:pt idx="2626">
                  <c:v>7.5959928321492121E-2</c:v>
                </c:pt>
                <c:pt idx="2627">
                  <c:v>7.8033319684873412E-2</c:v>
                </c:pt>
                <c:pt idx="2628">
                  <c:v>6.77263312473778E-2</c:v>
                </c:pt>
                <c:pt idx="2629">
                  <c:v>6.8679122195635559E-2</c:v>
                </c:pt>
                <c:pt idx="2630">
                  <c:v>6.9883066061781129E-2</c:v>
                </c:pt>
                <c:pt idx="2631">
                  <c:v>7.1325445909059801E-2</c:v>
                </c:pt>
                <c:pt idx="2632">
                  <c:v>7.2992128078005036E-2</c:v>
                </c:pt>
                <c:pt idx="2633">
                  <c:v>7.4868134101794562E-2</c:v>
                </c:pt>
                <c:pt idx="2634">
                  <c:v>7.6938153485194991E-2</c:v>
                </c:pt>
                <c:pt idx="2635">
                  <c:v>7.9186972633364855E-2</c:v>
                </c:pt>
                <c:pt idx="2636">
                  <c:v>6.6738637702787901E-2</c:v>
                </c:pt>
                <c:pt idx="2637">
                  <c:v>6.7668052514825466E-2</c:v>
                </c:pt>
                <c:pt idx="2638">
                  <c:v>6.8853032723134991E-2</c:v>
                </c:pt>
                <c:pt idx="2639">
                  <c:v>7.0280652490537859E-2</c:v>
                </c:pt>
                <c:pt idx="2640">
                  <c:v>7.1936467310517255E-2</c:v>
                </c:pt>
                <c:pt idx="2641">
                  <c:v>7.3805120141066202E-2</c:v>
                </c:pt>
                <c:pt idx="2642">
                  <c:v>7.5870886407475427E-2</c:v>
                </c:pt>
                <c:pt idx="2643">
                  <c:v>7.811813019250774E-2</c:v>
                </c:pt>
                <c:pt idx="2644">
                  <c:v>8.0531660485736081E-2</c:v>
                </c:pt>
                <c:pt idx="2645">
                  <c:v>6.5786526299032311E-2</c:v>
                </c:pt>
                <c:pt idx="2646">
                  <c:v>6.6691380991925509E-2</c:v>
                </c:pt>
                <c:pt idx="2647">
                  <c:v>6.7856236043754889E-2</c:v>
                </c:pt>
                <c:pt idx="2648">
                  <c:v>6.9267975693967865E-2</c:v>
                </c:pt>
                <c:pt idx="2649">
                  <c:v>7.0911856263626269E-2</c:v>
                </c:pt>
                <c:pt idx="2650">
                  <c:v>7.2772147666981674E-2</c:v>
                </c:pt>
                <c:pt idx="2651">
                  <c:v>7.4832712156352496E-2</c:v>
                </c:pt>
                <c:pt idx="2652">
                  <c:v>7.7077489298658083E-2</c:v>
                </c:pt>
                <c:pt idx="2653">
                  <c:v>7.9490874443502793E-2</c:v>
                </c:pt>
                <c:pt idx="2654">
                  <c:v>8.2057992287768181E-2</c:v>
                </c:pt>
                <c:pt idx="2655">
                  <c:v>6.4871563758224671E-2</c:v>
                </c:pt>
                <c:pt idx="2656">
                  <c:v>6.5750640513579761E-2</c:v>
                </c:pt>
                <c:pt idx="2657">
                  <c:v>6.6894161828617821E-2</c:v>
                </c:pt>
                <c:pt idx="2658">
                  <c:v>6.8288844336826721E-2</c:v>
                </c:pt>
                <c:pt idx="2659">
                  <c:v>6.9919659969597356E-2</c:v>
                </c:pt>
                <c:pt idx="2660">
                  <c:v>7.177051382683286E-2</c:v>
                </c:pt>
                <c:pt idx="2661">
                  <c:v>7.3824858110055472E-2</c:v>
                </c:pt>
                <c:pt idx="2662">
                  <c:v>7.6066207413481343E-2</c:v>
                </c:pt>
                <c:pt idx="2663">
                  <c:v>7.8478540766698981E-2</c:v>
                </c:pt>
                <c:pt idx="2664">
                  <c:v>8.1046591703592491E-2</c:v>
                </c:pt>
                <c:pt idx="2665">
                  <c:v>8.3756038038853925E-2</c:v>
                </c:pt>
                <c:pt idx="2666">
                  <c:v>6.3995343488853898E-2</c:v>
                </c:pt>
                <c:pt idx="2667">
                  <c:v>6.4847394852504889E-2</c:v>
                </c:pt>
                <c:pt idx="2668">
                  <c:v>6.5968329259999361E-2</c:v>
                </c:pt>
                <c:pt idx="2669">
                  <c:v>6.7344721596079266E-2</c:v>
                </c:pt>
                <c:pt idx="2670">
                  <c:v>6.8961277566833748E-2</c:v>
                </c:pt>
                <c:pt idx="2671">
                  <c:v>7.0801548681826684E-2</c:v>
                </c:pt>
                <c:pt idx="2672">
                  <c:v>7.2848582711944276E-2</c:v>
                </c:pt>
                <c:pt idx="2673">
                  <c:v>7.5085470803822135E-2</c:v>
                </c:pt>
                <c:pt idx="2674">
                  <c:v>7.7495774490116492E-2</c:v>
                </c:pt>
                <c:pt idx="2675">
                  <c:v>8.0063833390071212E-2</c:v>
                </c:pt>
                <c:pt idx="2676">
                  <c:v>8.2774965935975456E-2</c:v>
                </c:pt>
                <c:pt idx="2677">
                  <c:v>8.561558134819526E-2</c:v>
                </c:pt>
                <c:pt idx="2678">
                  <c:v>6.3159477942350259E-2</c:v>
                </c:pt>
                <c:pt idx="2679">
                  <c:v>6.3983231961524181E-2</c:v>
                </c:pt>
                <c:pt idx="2680">
                  <c:v>6.5080285077993599E-2</c:v>
                </c:pt>
                <c:pt idx="2681">
                  <c:v>6.6437099987298881E-2</c:v>
                </c:pt>
                <c:pt idx="2682">
                  <c:v>6.8038137973569696E-2</c:v>
                </c:pt>
                <c:pt idx="2683">
                  <c:v>6.9866611470697434E-2</c:v>
                </c:pt>
                <c:pt idx="2684">
                  <c:v>7.190517222831054E-2</c:v>
                </c:pt>
                <c:pt idx="2685">
                  <c:v>7.413649171135181E-2</c:v>
                </c:pt>
                <c:pt idx="2686">
                  <c:v>7.6543714494727758E-2</c:v>
                </c:pt>
                <c:pt idx="2687">
                  <c:v>7.9110784785212343E-2</c:v>
                </c:pt>
                <c:pt idx="2688">
                  <c:v>8.1822658996837147E-2</c:v>
                </c:pt>
                <c:pt idx="2689">
                  <c:v>8.4665423855266528E-2</c:v>
                </c:pt>
                <c:pt idx="2690">
                  <c:v>8.7626341263172092E-2</c:v>
                </c:pt>
                <c:pt idx="2691">
                  <c:v>6.2365589723171161E-2</c:v>
                </c:pt>
                <c:pt idx="2692">
                  <c:v>6.315975607301369E-2</c:v>
                </c:pt>
                <c:pt idx="2693">
                  <c:v>6.4231596649818631E-2</c:v>
                </c:pt>
                <c:pt idx="2694">
                  <c:v>6.5567495334701645E-2</c:v>
                </c:pt>
                <c:pt idx="2695">
                  <c:v>6.7151694662502578E-2</c:v>
                </c:pt>
                <c:pt idx="2696">
                  <c:v>6.8967086084048501E-2</c:v>
                </c:pt>
                <c:pt idx="2697">
                  <c:v>7.099593682107351E-2</c:v>
                </c:pt>
                <c:pt idx="2698">
                  <c:v>7.3220504932552152E-2</c:v>
                </c:pt>
                <c:pt idx="2699">
                  <c:v>7.5623520516785322E-2</c:v>
                </c:pt>
                <c:pt idx="2700">
                  <c:v>7.8188532301266114E-2</c:v>
                </c:pt>
                <c:pt idx="2701">
                  <c:v>8.090013304561583E-2</c:v>
                </c:pt>
                <c:pt idx="2702">
                  <c:v>8.3744084480453174E-2</c:v>
                </c:pt>
                <c:pt idx="2703">
                  <c:v>8.6707364505207621E-2</c:v>
                </c:pt>
                <c:pt idx="2704">
                  <c:v>8.9778157971231079E-2</c:v>
                </c:pt>
                <c:pt idx="2705">
                  <c:v>6.1615301435296456E-2</c:v>
                </c:pt>
                <c:pt idx="2706">
                  <c:v>6.2378578566987392E-2</c:v>
                </c:pt>
                <c:pt idx="2707">
                  <c:v>6.3423843879190409E-2</c:v>
                </c:pt>
                <c:pt idx="2708">
                  <c:v>6.4737439678170333E-2</c:v>
                </c:pt>
                <c:pt idx="2709">
                  <c:v>6.6303419482378834E-2</c:v>
                </c:pt>
                <c:pt idx="2710">
                  <c:v>6.8104375698824007E-2</c:v>
                </c:pt>
                <c:pt idx="2711">
                  <c:v>7.0122205890114239E-2</c:v>
                </c:pt>
                <c:pt idx="2712">
                  <c:v>7.2338763769940806E-2</c:v>
                </c:pt>
                <c:pt idx="2713">
                  <c:v>7.4736369619682191E-2</c:v>
                </c:pt>
                <c:pt idx="2714">
                  <c:v>7.7298178241113374E-2</c:v>
                </c:pt>
                <c:pt idx="2715">
                  <c:v>8.0008418245574878E-2</c:v>
                </c:pt>
                <c:pt idx="2716">
                  <c:v>8.2852524621893506E-2</c:v>
                </c:pt>
                <c:pt idx="2717">
                  <c:v>8.5817188823584911E-2</c:v>
                </c:pt>
                <c:pt idx="2718">
                  <c:v>8.8890349162566065E-2</c:v>
                </c:pt>
                <c:pt idx="2719">
                  <c:v>9.206114091299171E-2</c:v>
                </c:pt>
                <c:pt idx="2720">
                  <c:v>6.091022428361946E-2</c:v>
                </c:pt>
                <c:pt idx="2721">
                  <c:v>6.1641307600892897E-2</c:v>
                </c:pt>
                <c:pt idx="2722">
                  <c:v>6.2658609931227266E-2</c:v>
                </c:pt>
                <c:pt idx="2723">
                  <c:v>6.3948473082460794E-2</c:v>
                </c:pt>
                <c:pt idx="2724">
                  <c:v>6.5494795487439E-2</c:v>
                </c:pt>
                <c:pt idx="2725">
                  <c:v>6.7279896533834177E-2</c:v>
                </c:pt>
                <c:pt idx="2726">
                  <c:v>6.9285322648914127E-2</c:v>
                </c:pt>
                <c:pt idx="2727">
                  <c:v>7.1492535322392622E-2</c:v>
                </c:pt>
                <c:pt idx="2728">
                  <c:v>7.388345210114175E-2</c:v>
                </c:pt>
                <c:pt idx="2729">
                  <c:v>7.6440837235332418E-2</c:v>
                </c:pt>
                <c:pt idx="2730">
                  <c:v>7.9148555990581307E-2</c:v>
                </c:pt>
                <c:pt idx="2731">
                  <c:v>8.1991715733045312E-2</c:v>
                </c:pt>
                <c:pt idx="2732">
                  <c:v>8.4956719555321608E-2</c:v>
                </c:pt>
                <c:pt idx="2733">
                  <c:v>8.8031256731080143E-2</c:v>
                </c:pt>
                <c:pt idx="2734">
                  <c:v>9.1204250673989129E-2</c:v>
                </c:pt>
                <c:pt idx="2735">
                  <c:v>9.4465780765592977E-2</c:v>
                </c:pt>
                <c:pt idx="2736">
                  <c:v>6.0251945491196016E-2</c:v>
                </c:pt>
                <c:pt idx="2737">
                  <c:v>6.0949536530910738E-2</c:v>
                </c:pt>
                <c:pt idx="2738">
                  <c:v>6.1937470778926015E-2</c:v>
                </c:pt>
                <c:pt idx="2739">
                  <c:v>6.3202134338537427E-2</c:v>
                </c:pt>
                <c:pt idx="2740">
                  <c:v>6.4727308755280988E-2</c:v>
                </c:pt>
                <c:pt idx="2741">
                  <c:v>6.649507070268551E-2</c:v>
                </c:pt>
                <c:pt idx="2742">
                  <c:v>6.8486637909212181E-2</c:v>
                </c:pt>
                <c:pt idx="2743">
                  <c:v>7.0683095091815709E-2</c:v>
                </c:pt>
                <c:pt idx="2744">
                  <c:v>7.3065966815669431E-2</c:v>
                </c:pt>
                <c:pt idx="2745">
                  <c:v>7.5617632182957695E-2</c:v>
                </c:pt>
                <c:pt idx="2746">
                  <c:v>7.8321595377675871E-2</c:v>
                </c:pt>
                <c:pt idx="2747">
                  <c:v>8.1162636251851758E-2</c:v>
                </c:pt>
                <c:pt idx="2748">
                  <c:v>8.4126868237770214E-2</c:v>
                </c:pt>
                <c:pt idx="2749">
                  <c:v>8.7201729403370357E-2</c:v>
                </c:pt>
                <c:pt idx="2750">
                  <c:v>9.037592864076599E-2</c:v>
                </c:pt>
                <c:pt idx="2751">
                  <c:v>9.3639364370555991E-2</c:v>
                </c:pt>
                <c:pt idx="2752">
                  <c:v>9.6983028706374222E-2</c:v>
                </c:pt>
                <c:pt idx="2753">
                  <c:v>5.964201464187921E-2</c:v>
                </c:pt>
                <c:pt idx="2754">
                  <c:v>6.030483119777881E-2</c:v>
                </c:pt>
                <c:pt idx="2755">
                  <c:v>6.1261983614161443E-2</c:v>
                </c:pt>
                <c:pt idx="2756">
                  <c:v>6.2499950577498055E-2</c:v>
                </c:pt>
                <c:pt idx="2757">
                  <c:v>6.4002439198333205E-2</c:v>
                </c:pt>
                <c:pt idx="2758">
                  <c:v>6.575131816003163E-2</c:v>
                </c:pt>
                <c:pt idx="2759">
                  <c:v>6.7727503065784109E-2</c:v>
                </c:pt>
                <c:pt idx="2760">
                  <c:v>6.9911720895488E-2</c:v>
                </c:pt>
                <c:pt idx="2761">
                  <c:v>7.2285115901616681E-2</c:v>
                </c:pt>
                <c:pt idx="2762">
                  <c:v>7.4829689686316522E-2</c:v>
                </c:pt>
                <c:pt idx="2763">
                  <c:v>7.7528589252542315E-2</c:v>
                </c:pt>
                <c:pt idx="2764">
                  <c:v>8.0366268170962998E-2</c:v>
                </c:pt>
                <c:pt idx="2765">
                  <c:v>8.3328549628945203E-2</c:v>
                </c:pt>
                <c:pt idx="2766">
                  <c:v>8.6402618722459773E-2</c:v>
                </c:pt>
                <c:pt idx="2767">
                  <c:v>8.9576967331075966E-2</c:v>
                </c:pt>
                <c:pt idx="2768">
                  <c:v>9.2841310016959999E-2</c:v>
                </c:pt>
                <c:pt idx="2769">
                  <c:v>9.6186484655572196E-2</c:v>
                </c:pt>
                <c:pt idx="2770">
                  <c:v>9.9604347447421679E-2</c:v>
                </c:pt>
                <c:pt idx="2771">
                  <c:v>5.9081929111066279E-2</c:v>
                </c:pt>
                <c:pt idx="2772">
                  <c:v>5.9708716198953904E-2</c:v>
                </c:pt>
                <c:pt idx="2773">
                  <c:v>6.0633674208875922E-2</c:v>
                </c:pt>
                <c:pt idx="2774">
                  <c:v>6.1843425853583787E-2</c:v>
                </c:pt>
                <c:pt idx="2775">
                  <c:v>6.3321650403681456E-2</c:v>
                </c:pt>
                <c:pt idx="2776">
                  <c:v>6.5050047760805793E-2</c:v>
                </c:pt>
                <c:pt idx="2777">
                  <c:v>6.7009262291260169E-2</c:v>
                </c:pt>
                <c:pt idx="2778">
                  <c:v>6.9179686088138723E-2</c:v>
                </c:pt>
                <c:pt idx="2779">
                  <c:v>7.1542098913763036E-2</c:v>
                </c:pt>
                <c:pt idx="2780">
                  <c:v>7.40781349793488E-2</c:v>
                </c:pt>
                <c:pt idx="2781">
                  <c:v>7.6770589826764449E-2</c:v>
                </c:pt>
                <c:pt idx="2782">
                  <c:v>7.9603593247910151E-2</c:v>
                </c:pt>
                <c:pt idx="2783">
                  <c:v>8.2562678426192471E-2</c:v>
                </c:pt>
                <c:pt idx="2784">
                  <c:v>8.5634776201807969E-2</c:v>
                </c:pt>
                <c:pt idx="2785">
                  <c:v>8.8808159178418555E-2</c:v>
                </c:pt>
                <c:pt idx="2786">
                  <c:v>9.2072355207649864E-2</c:v>
                </c:pt>
                <c:pt idx="2787">
                  <c:v>9.5418044758875123E-2</c:v>
                </c:pt>
                <c:pt idx="2788">
                  <c:v>9.8836952366149283E-2</c:v>
                </c:pt>
                <c:pt idx="2789">
                  <c:v>0.10232173892066612</c:v>
                </c:pt>
                <c:pt idx="2790">
                  <c:v>5.857311880293585E-2</c:v>
                </c:pt>
                <c:pt idx="2791">
                  <c:v>5.9162660321664819E-2</c:v>
                </c:pt>
                <c:pt idx="2792">
                  <c:v>6.0054023359549139E-2</c:v>
                </c:pt>
                <c:pt idx="2793">
                  <c:v>6.1234028793642023E-2</c:v>
                </c:pt>
                <c:pt idx="2794">
                  <c:v>6.2686378570073836E-2</c:v>
                </c:pt>
                <c:pt idx="2795">
                  <c:v>6.4392647479812257E-2</c:v>
                </c:pt>
                <c:pt idx="2796">
                  <c:v>6.6333243973040065E-2</c:v>
                </c:pt>
                <c:pt idx="2797">
                  <c:v>6.8488252115330453E-2</c:v>
                </c:pt>
                <c:pt idx="2798">
                  <c:v>7.0838106376003601E-2</c:v>
                </c:pt>
                <c:pt idx="2799">
                  <c:v>7.3364086359482883E-2</c:v>
                </c:pt>
                <c:pt idx="2800">
                  <c:v>7.6048643874062946E-2</c:v>
                </c:pt>
                <c:pt idx="2801">
                  <c:v>7.8875588860592108E-2</c:v>
                </c:pt>
                <c:pt idx="2802">
                  <c:v>8.1830165687385728E-2</c:v>
                </c:pt>
                <c:pt idx="2803">
                  <c:v>8.4899050230515333E-2</c:v>
                </c:pt>
                <c:pt idx="2804">
                  <c:v>8.807029385076931E-2</c:v>
                </c:pt>
                <c:pt idx="2805">
                  <c:v>9.1333234932180471E-2</c:v>
                </c:pt>
                <c:pt idx="2806">
                  <c:v>9.4678393325465834E-2</c:v>
                </c:pt>
                <c:pt idx="2807">
                  <c:v>9.8097358463442211E-2</c:v>
                </c:pt>
                <c:pt idx="2808">
                  <c:v>0.10158267828531237</c:v>
                </c:pt>
                <c:pt idx="2809">
                  <c:v>0.105127753390949</c:v>
                </c:pt>
                <c:pt idx="2810">
                  <c:v>5.8116930467768696E-2</c:v>
                </c:pt>
                <c:pt idx="2811">
                  <c:v>5.8668061365797775E-2</c:v>
                </c:pt>
                <c:pt idx="2812">
                  <c:v>5.9524452598451426E-2</c:v>
                </c:pt>
                <c:pt idx="2813">
                  <c:v>6.0673179454914787E-2</c:v>
                </c:pt>
                <c:pt idx="2814">
                  <c:v>6.2098020648729407E-2</c:v>
                </c:pt>
                <c:pt idx="2815">
                  <c:v>6.3780473870225188E-2</c:v>
                </c:pt>
                <c:pt idx="2816">
                  <c:v>6.5700751449505199E-2</c:v>
                </c:pt>
                <c:pt idx="2817">
                  <c:v>6.7838660439660553E-2</c:v>
                </c:pt>
                <c:pt idx="2818">
                  <c:v>7.0174312784409928E-2</c:v>
                </c:pt>
                <c:pt idx="2819">
                  <c:v>7.2688649145375886E-2</c:v>
                </c:pt>
                <c:pt idx="2820">
                  <c:v>7.5363787522215453E-2</c:v>
                </c:pt>
                <c:pt idx="2821">
                  <c:v>7.8183223520819661E-2</c:v>
                </c:pt>
                <c:pt idx="2822">
                  <c:v>8.1131914964568549E-2</c:v>
                </c:pt>
                <c:pt idx="2823">
                  <c:v>8.4196282737590278E-2</c:v>
                </c:pt>
                <c:pt idx="2824">
                  <c:v>8.736415536784653E-2</c:v>
                </c:pt>
                <c:pt idx="2825">
                  <c:v>9.0624679170438677E-2</c:v>
                </c:pt>
                <c:pt idx="2826">
                  <c:v>9.3968210165200974E-2</c:v>
                </c:pt>
                <c:pt idx="2827">
                  <c:v>9.7386199144727584E-2</c:v>
                </c:pt>
                <c:pt idx="2828">
                  <c:v>0.1008710774273797</c:v>
                </c:pt>
                <c:pt idx="2829">
                  <c:v>0.10441614795692784</c:v>
                </c:pt>
                <c:pt idx="2830">
                  <c:v>0.10801548436342072</c:v>
                </c:pt>
                <c:pt idx="2831">
                  <c:v>5.7714611924216688E-2</c:v>
                </c:pt>
                <c:pt idx="2832">
                  <c:v>5.8226230638606366E-2</c:v>
                </c:pt>
                <c:pt idx="2833">
                  <c:v>5.904630940622925E-2</c:v>
                </c:pt>
                <c:pt idx="2834">
                  <c:v>6.0162235579396955E-2</c:v>
                </c:pt>
                <c:pt idx="2835">
                  <c:v>6.1557921834840088E-2</c:v>
                </c:pt>
                <c:pt idx="2836">
                  <c:v>6.3214840873298359E-2</c:v>
                </c:pt>
                <c:pt idx="2837">
                  <c:v>6.5113053130284954E-2</c:v>
                </c:pt>
                <c:pt idx="2838">
                  <c:v>6.723212390336121E-2</c:v>
                </c:pt>
                <c:pt idx="2839">
                  <c:v>6.9551869108351372E-2</c:v>
                </c:pt>
                <c:pt idx="2840">
                  <c:v>7.2052909196452963E-2</c:v>
                </c:pt>
                <c:pt idx="2841">
                  <c:v>7.4717040667963266E-2</c:v>
                </c:pt>
                <c:pt idx="2842">
                  <c:v>7.7527452066881317E-2</c:v>
                </c:pt>
                <c:pt idx="2843">
                  <c:v>8.0468818166329573E-2</c:v>
                </c:pt>
                <c:pt idx="2844">
                  <c:v>8.3527305628086496E-2</c:v>
                </c:pt>
                <c:pt idx="2845">
                  <c:v>8.6690519027102675E-2</c:v>
                </c:pt>
                <c:pt idx="2846">
                  <c:v>8.9947410236136643E-2</c:v>
                </c:pt>
                <c:pt idx="2847">
                  <c:v>9.3288168287763026E-2</c:v>
                </c:pt>
                <c:pt idx="2848">
                  <c:v>9.6704101733498637E-2</c:v>
                </c:pt>
                <c:pt idx="2849">
                  <c:v>0.10018752146339603</c:v>
                </c:pt>
                <c:pt idx="2850">
                  <c:v>0.10373162891410097</c:v>
                </c:pt>
                <c:pt idx="2851">
                  <c:v>0.10733041243126659</c:v>
                </c:pt>
                <c:pt idx="2852">
                  <c:v>0.11097855307877082</c:v>
                </c:pt>
                <c:pt idx="2853">
                  <c:v>5.7367296554790316E-2</c:v>
                </c:pt>
                <c:pt idx="2854">
                  <c:v>5.7838377451431E-2</c:v>
                </c:pt>
                <c:pt idx="2855">
                  <c:v>5.8620852209106206E-2</c:v>
                </c:pt>
                <c:pt idx="2856">
                  <c:v>5.970247847893978E-2</c:v>
                </c:pt>
                <c:pt idx="2857">
                  <c:v>6.1067362597654322E-2</c:v>
                </c:pt>
                <c:pt idx="2858">
                  <c:v>6.2697008126682066E-2</c:v>
                </c:pt>
                <c:pt idx="2859">
                  <c:v>6.4571372114427081E-2</c:v>
                </c:pt>
                <c:pt idx="2860">
                  <c:v>6.6669817614428126E-2</c:v>
                </c:pt>
                <c:pt idx="2861">
                  <c:v>6.8971894856101612E-2</c:v>
                </c:pt>
                <c:pt idx="2862">
                  <c:v>7.14579260449104E-2</c:v>
                </c:pt>
                <c:pt idx="2863">
                  <c:v>7.4109401053694665E-2</c:v>
                </c:pt>
                <c:pt idx="2864">
                  <c:v>7.6909210565013375E-2</c:v>
                </c:pt>
                <c:pt idx="2865">
                  <c:v>7.9841751172106012E-2</c:v>
                </c:pt>
                <c:pt idx="2866">
                  <c:v>8.2892937009266018E-2</c:v>
                </c:pt>
                <c:pt idx="2867">
                  <c:v>8.6050148152774966E-2</c:v>
                </c:pt>
                <c:pt idx="2868">
                  <c:v>8.9302139971590991E-2</c:v>
                </c:pt>
                <c:pt idx="2869">
                  <c:v>9.2638931476973871E-2</c:v>
                </c:pt>
                <c:pt idx="2870">
                  <c:v>9.6051685368784723E-2</c:v>
                </c:pt>
                <c:pt idx="2871">
                  <c:v>9.9532588203418579E-2</c:v>
                </c:pt>
                <c:pt idx="2872">
                  <c:v>0.10307473590583341</c:v>
                </c:pt>
                <c:pt idx="2873">
                  <c:v>0.10667202756553396</c:v>
                </c:pt>
                <c:pt idx="2874">
                  <c:v>0.11031906890073671</c:v>
                </c:pt>
                <c:pt idx="2875">
                  <c:v>0.11401108576190161</c:v>
                </c:pt>
                <c:pt idx="2876">
                  <c:v>5.7075988474335052E-2</c:v>
                </c:pt>
                <c:pt idx="2877">
                  <c:v>5.7505593988090138E-2</c:v>
                </c:pt>
                <c:pt idx="2878">
                  <c:v>5.824923548702108E-2</c:v>
                </c:pt>
                <c:pt idx="2879">
                  <c:v>5.9295098827985164E-2</c:v>
                </c:pt>
                <c:pt idx="2880">
                  <c:v>6.0627545476601194E-2</c:v>
                </c:pt>
                <c:pt idx="2881">
                  <c:v>6.2228168953560654E-2</c:v>
                </c:pt>
                <c:pt idx="2882">
                  <c:v>6.4076875449784215E-2</c:v>
                </c:pt>
                <c:pt idx="2883">
                  <c:v>6.6152869467621389E-2</c:v>
                </c:pt>
                <c:pt idx="2884">
                  <c:v>6.8435469790831982E-2</c:v>
                </c:pt>
                <c:pt idx="2885">
                  <c:v>7.0904725706276608E-2</c:v>
                </c:pt>
                <c:pt idx="2886">
                  <c:v>7.3541838056792513E-2</c:v>
                </c:pt>
                <c:pt idx="2887">
                  <c:v>7.6329410959075236E-2</c:v>
                </c:pt>
                <c:pt idx="2888">
                  <c:v>7.9251569228918226E-2</c:v>
                </c:pt>
                <c:pt idx="2889">
                  <c:v>8.2293977230605206E-2</c:v>
                </c:pt>
                <c:pt idx="2890">
                  <c:v>8.544379068671662E-2</c:v>
                </c:pt>
                <c:pt idx="2891">
                  <c:v>8.8689566808606318E-2</c:v>
                </c:pt>
                <c:pt idx="2892">
                  <c:v>9.2021151752082364E-2</c:v>
                </c:pt>
                <c:pt idx="2893">
                  <c:v>9.5429558807321443E-2</c:v>
                </c:pt>
                <c:pt idx="2894">
                  <c:v>9.8906846243518462E-2</c:v>
                </c:pt>
                <c:pt idx="2895">
                  <c:v>0.10244600035539067</c:v>
                </c:pt>
                <c:pt idx="2896">
                  <c:v>0.10604082685028977</c:v>
                </c:pt>
                <c:pt idx="2897">
                  <c:v>0.10968585207157891</c:v>
                </c:pt>
                <c:pt idx="2898">
                  <c:v>0.11337623448299107</c:v>
                </c:pt>
                <c:pt idx="2899">
                  <c:v>0.11710768617693194</c:v>
                </c:pt>
                <c:pt idx="2900">
                  <c:v>5.6841548787083966E-2</c:v>
                </c:pt>
                <c:pt idx="2901">
                  <c:v>5.7228840941493692E-2</c:v>
                </c:pt>
                <c:pt idx="2902">
                  <c:v>5.7932495352762493E-2</c:v>
                </c:pt>
                <c:pt idx="2903">
                  <c:v>5.8941182677204877E-2</c:v>
                </c:pt>
                <c:pt idx="2904">
                  <c:v>6.0239581906551702E-2</c:v>
                </c:pt>
                <c:pt idx="2905">
                  <c:v>6.1809438247434276E-2</c:v>
                </c:pt>
                <c:pt idx="2906">
                  <c:v>6.3630663205323873E-2</c:v>
                </c:pt>
                <c:pt idx="2907">
                  <c:v>6.5682350435516915E-2</c:v>
                </c:pt>
                <c:pt idx="2908">
                  <c:v>6.7943625402369187E-2</c:v>
                </c:pt>
                <c:pt idx="2909">
                  <c:v>7.0394293250231652E-2</c:v>
                </c:pt>
                <c:pt idx="2910">
                  <c:v>7.3015286254869111E-2</c:v>
                </c:pt>
                <c:pt idx="2911">
                  <c:v>7.5788935517396433E-2</c:v>
                </c:pt>
                <c:pt idx="2912">
                  <c:v>7.8699102168566029E-2</c:v>
                </c:pt>
                <c:pt idx="2913">
                  <c:v>8.1731204767306831E-2</c:v>
                </c:pt>
                <c:pt idx="2914">
                  <c:v>8.4872175644266426E-2</c:v>
                </c:pt>
                <c:pt idx="2915">
                  <c:v>8.8110372713805438E-2</c:v>
                </c:pt>
                <c:pt idx="2916">
                  <c:v>9.1435466730579618E-2</c:v>
                </c:pt>
                <c:pt idx="2917">
                  <c:v>9.4838318142040454E-2</c:v>
                </c:pt>
                <c:pt idx="2918">
                  <c:v>9.8310852987254449E-2</c:v>
                </c:pt>
                <c:pt idx="2919">
                  <c:v>0.10184594374569346</c:v>
                </c:pt>
                <c:pt idx="2920">
                  <c:v>0.10543729850066855</c:v>
                </c:pt>
                <c:pt idx="2921">
                  <c:v>0.10907936004618808</c:v>
                </c:pt>
                <c:pt idx="2922">
                  <c:v>0.1127672154322856</c:v>
                </c:pt>
                <c:pt idx="2923">
                  <c:v>0.11649651574152685</c:v>
                </c:pt>
                <c:pt idx="2924">
                  <c:v>0.12026340548470613</c:v>
                </c:pt>
                <c:pt idx="2925">
                  <c:v>7.3997538872978399E-2</c:v>
                </c:pt>
                <c:pt idx="2926">
                  <c:v>7.2734187567190925E-2</c:v>
                </c:pt>
                <c:pt idx="2927">
                  <c:v>7.3855048060254835E-2</c:v>
                </c:pt>
                <c:pt idx="2928">
                  <c:v>7.1494893417191147E-2</c:v>
                </c:pt>
                <c:pt idx="2929">
                  <c:v>7.2600134676531147E-2</c:v>
                </c:pt>
                <c:pt idx="2930">
                  <c:v>7.3938451029651173E-2</c:v>
                </c:pt>
                <c:pt idx="2931">
                  <c:v>7.0280929065334521E-2</c:v>
                </c:pt>
                <c:pt idx="2932">
                  <c:v>7.136961852212198E-2</c:v>
                </c:pt>
                <c:pt idx="2933">
                  <c:v>7.2695881045617555E-2</c:v>
                </c:pt>
                <c:pt idx="2934">
                  <c:v>7.4246986533479373E-2</c:v>
                </c:pt>
                <c:pt idx="2935">
                  <c:v>6.9093629646389917E-2</c:v>
                </c:pt>
                <c:pt idx="2936">
                  <c:v>7.0164783209319639E-2</c:v>
                </c:pt>
                <c:pt idx="2937">
                  <c:v>7.1478102683324496E-2</c:v>
                </c:pt>
                <c:pt idx="2938">
                  <c:v>7.3020522724119588E-2</c:v>
                </c:pt>
                <c:pt idx="2939">
                  <c:v>7.4777867914899626E-2</c:v>
                </c:pt>
                <c:pt idx="2940">
                  <c:v>6.7934393255649594E-2</c:v>
                </c:pt>
                <c:pt idx="2941">
                  <c:v>6.8986974274157564E-2</c:v>
                </c:pt>
                <c:pt idx="2942">
                  <c:v>7.0286404569390448E-2</c:v>
                </c:pt>
                <c:pt idx="2943">
                  <c:v>7.181928661842521E-2</c:v>
                </c:pt>
                <c:pt idx="2944">
                  <c:v>7.3571029684011607E-2</c:v>
                </c:pt>
                <c:pt idx="2945">
                  <c:v>7.5526406656550582E-2</c:v>
                </c:pt>
                <c:pt idx="2946">
                  <c:v>6.6804680810470571E-2</c:v>
                </c:pt>
                <c:pt idx="2947">
                  <c:v>6.7837599442127805E-2</c:v>
                </c:pt>
                <c:pt idx="2948">
                  <c:v>6.9122135624205286E-2</c:v>
                </c:pt>
                <c:pt idx="2949">
                  <c:v>7.0644565139366566E-2</c:v>
                </c:pt>
                <c:pt idx="2950">
                  <c:v>7.2389880159509229E-2</c:v>
                </c:pt>
                <c:pt idx="2951">
                  <c:v>7.4342384482774942E-2</c:v>
                </c:pt>
                <c:pt idx="2952">
                  <c:v>7.6486212659276631E-2</c:v>
                </c:pt>
                <c:pt idx="2953">
                  <c:v>6.5706015183081307E-2</c:v>
                </c:pt>
                <c:pt idx="2954">
                  <c:v>6.6718128259961942E-2</c:v>
                </c:pt>
                <c:pt idx="2955">
                  <c:v>6.7986705031828673E-2</c:v>
                </c:pt>
                <c:pt idx="2956">
                  <c:v>6.9497702832221384E-2</c:v>
                </c:pt>
                <c:pt idx="2957">
                  <c:v>7.1235697175821552E-2</c:v>
                </c:pt>
                <c:pt idx="2958">
                  <c:v>7.3184517629029111E-2</c:v>
                </c:pt>
                <c:pt idx="2959">
                  <c:v>7.5327802997039034E-2</c:v>
                </c:pt>
                <c:pt idx="2960">
                  <c:v>7.7649452048462644E-2</c:v>
                </c:pt>
                <c:pt idx="2961">
                  <c:v>6.4639979472185888E-2</c:v>
                </c:pt>
                <c:pt idx="2962">
                  <c:v>6.5630090970756172E-2</c:v>
                </c:pt>
                <c:pt idx="2963">
                  <c:v>6.6881581551228086E-2</c:v>
                </c:pt>
                <c:pt idx="2964">
                  <c:v>6.8380101462751156E-2</c:v>
                </c:pt>
                <c:pt idx="2965">
                  <c:v>7.0109812555857257E-2</c:v>
                </c:pt>
                <c:pt idx="2966">
                  <c:v>7.2054067008583619E-2</c:v>
                </c:pt>
                <c:pt idx="2967">
                  <c:v>7.4196000860128605E-2</c:v>
                </c:pt>
                <c:pt idx="2968">
                  <c:v>7.6519015480426014E-2</c:v>
                </c:pt>
                <c:pt idx="2969">
                  <c:v>7.9007139752365896E-2</c:v>
                </c:pt>
                <c:pt idx="2970">
                  <c:v>6.3608214272723979E-2</c:v>
                </c:pt>
                <c:pt idx="2971">
                  <c:v>6.4575076500315354E-2</c:v>
                </c:pt>
                <c:pt idx="2972">
                  <c:v>6.5808292048776959E-2</c:v>
                </c:pt>
                <c:pt idx="2973">
                  <c:v>6.72932189379538E-2</c:v>
                </c:pt>
                <c:pt idx="2974">
                  <c:v>6.9013611287805948E-2</c:v>
                </c:pt>
                <c:pt idx="2975">
                  <c:v>7.0952343063750145E-2</c:v>
                </c:pt>
                <c:pt idx="2976">
                  <c:v>7.3092042280856639E-2</c:v>
                </c:pt>
                <c:pt idx="2977">
                  <c:v>7.5415605272620492E-2</c:v>
                </c:pt>
                <c:pt idx="2978">
                  <c:v>7.7906582570304014E-2</c:v>
                </c:pt>
                <c:pt idx="2979">
                  <c:v>8.0549443897709294E-2</c:v>
                </c:pt>
                <c:pt idx="2980">
                  <c:v>6.2612413798221897E-2</c:v>
                </c:pt>
                <c:pt idx="2981">
                  <c:v>6.3554729415585418E-2</c:v>
                </c:pt>
                <c:pt idx="2982">
                  <c:v>6.4768419124103332E-2</c:v>
                </c:pt>
                <c:pt idx="2983">
                  <c:v>6.6238567435305207E-2</c:v>
                </c:pt>
                <c:pt idx="2984">
                  <c:v>6.7948530015197267E-2</c:v>
                </c:pt>
                <c:pt idx="2985">
                  <c:v>6.9880704503243074E-2</c:v>
                </c:pt>
                <c:pt idx="2986">
                  <c:v>7.2017207720181123E-2</c:v>
                </c:pt>
                <c:pt idx="2987">
                  <c:v>7.4340424864622473E-2</c:v>
                </c:pt>
                <c:pt idx="2988">
                  <c:v>7.683342075940762E-2</c:v>
                </c:pt>
                <c:pt idx="2989">
                  <c:v>7.9480221045430455E-2</c:v>
                </c:pt>
                <c:pt idx="2990">
                  <c:v>8.2265981696978047E-2</c:v>
                </c:pt>
                <c:pt idx="2991">
                  <c:v>6.1654320709822255E-2</c:v>
                </c:pt>
                <c:pt idx="2992">
                  <c:v>6.2570745712591788E-2</c:v>
                </c:pt>
                <c:pt idx="2993">
                  <c:v>6.3763597696246385E-2</c:v>
                </c:pt>
                <c:pt idx="2994">
                  <c:v>6.5217710620708039E-2</c:v>
                </c:pt>
                <c:pt idx="2995">
                  <c:v>6.6916054735338348E-2</c:v>
                </c:pt>
                <c:pt idx="2996">
                  <c:v>6.8840556355813307E-2</c:v>
                </c:pt>
                <c:pt idx="2997">
                  <c:v>7.0972820380140897E-2</c:v>
                </c:pt>
                <c:pt idx="2998">
                  <c:v>7.3294716599113088E-2</c:v>
                </c:pt>
                <c:pt idx="2999">
                  <c:v>7.5788818075462769E-2</c:v>
                </c:pt>
                <c:pt idx="3000">
                  <c:v>7.8438699788469235E-2</c:v>
                </c:pt>
                <c:pt idx="3001">
                  <c:v>8.1229117433555459E-2</c:v>
                </c:pt>
                <c:pt idx="3002">
                  <c:v>8.4146090989788744E-2</c:v>
                </c:pt>
                <c:pt idx="3003">
                  <c:v>6.0735719511785781E-2</c:v>
                </c:pt>
                <c:pt idx="3004">
                  <c:v>6.1624867292727044E-2</c:v>
                </c:pt>
                <c:pt idx="3005">
                  <c:v>6.2795510415768169E-2</c:v>
                </c:pt>
                <c:pt idx="3006">
                  <c:v>6.4232259832627744E-2</c:v>
                </c:pt>
                <c:pt idx="3007">
                  <c:v>6.5917717598034928E-2</c:v>
                </c:pt>
                <c:pt idx="3008">
                  <c:v>6.7833347247213807E-2</c:v>
                </c:pt>
                <c:pt idx="3009">
                  <c:v>6.9960243849536571E-2</c:v>
                </c:pt>
                <c:pt idx="3010">
                  <c:v>7.2279759653106748E-2</c:v>
                </c:pt>
                <c:pt idx="3011">
                  <c:v>7.4773971452864949E-2</c:v>
                </c:pt>
                <c:pt idx="3012">
                  <c:v>7.7425998046234901E-2</c:v>
                </c:pt>
                <c:pt idx="3013">
                  <c:v>8.0220189200574707E-2</c:v>
                </c:pt>
                <c:pt idx="3014">
                  <c:v>8.3142212819933808E-2</c:v>
                </c:pt>
                <c:pt idx="3015">
                  <c:v>8.6179066861466133E-2</c:v>
                </c:pt>
                <c:pt idx="3016">
                  <c:v>5.9858428386601187E-2</c:v>
                </c:pt>
                <c:pt idx="3017">
                  <c:v>6.0718874994003823E-2</c:v>
                </c:pt>
                <c:pt idx="3018">
                  <c:v>6.1865881772264326E-2</c:v>
                </c:pt>
                <c:pt idx="3019">
                  <c:v>6.3283869111179017E-2</c:v>
                </c:pt>
                <c:pt idx="3020">
                  <c:v>6.4955092696420774E-2</c:v>
                </c:pt>
                <c:pt idx="3021">
                  <c:v>6.6860565806902333E-2</c:v>
                </c:pt>
                <c:pt idx="3022">
                  <c:v>6.8980879003796014E-2</c:v>
                </c:pt>
                <c:pt idx="3023">
                  <c:v>7.129686733337097E-2</c:v>
                </c:pt>
                <c:pt idx="3024">
                  <c:v>7.3790108620783168E-2</c:v>
                </c:pt>
                <c:pt idx="3025">
                  <c:v>7.6443261209084901E-2</c:v>
                </c:pt>
                <c:pt idx="3026">
                  <c:v>7.924026409340465E-2</c:v>
                </c:pt>
                <c:pt idx="3027">
                  <c:v>8.2166428291628762E-2</c:v>
                </c:pt>
                <c:pt idx="3028">
                  <c:v>8.5208448161628633E-2</c:v>
                </c:pt>
                <c:pt idx="3029">
                  <c:v>8.8354357862650224E-2</c:v>
                </c:pt>
                <c:pt idx="3030">
                  <c:v>5.9024289365381261E-2</c:v>
                </c:pt>
                <c:pt idx="3031">
                  <c:v>5.9854580059537255E-2</c:v>
                </c:pt>
                <c:pt idx="3032">
                  <c:v>6.097647077699378E-2</c:v>
                </c:pt>
                <c:pt idx="3033">
                  <c:v>6.2374228957401336E-2</c:v>
                </c:pt>
                <c:pt idx="3034">
                  <c:v>6.4029790745728635E-2</c:v>
                </c:pt>
                <c:pt idx="3035">
                  <c:v>6.5923736113421214E-2</c:v>
                </c:pt>
                <c:pt idx="3036">
                  <c:v>6.8036160081686864E-2</c:v>
                </c:pt>
                <c:pt idx="3037">
                  <c:v>7.0347383671808081E-2</c:v>
                </c:pt>
                <c:pt idx="3038">
                  <c:v>7.2838485126854105E-2</c:v>
                </c:pt>
                <c:pt idx="3039">
                  <c:v>7.5491659519314108E-2</c:v>
                </c:pt>
                <c:pt idx="3040">
                  <c:v>7.8290431175743788E-2</c:v>
                </c:pt>
                <c:pt idx="3041">
                  <c:v>8.1219749973060307E-2</c:v>
                </c:pt>
                <c:pt idx="3042">
                  <c:v>8.4266002474234575E-2</c:v>
                </c:pt>
                <c:pt idx="3043">
                  <c:v>8.7416965033039848E-2</c:v>
                </c:pt>
                <c:pt idx="3044">
                  <c:v>9.0661720662506953E-2</c:v>
                </c:pt>
                <c:pt idx="3045">
                  <c:v>5.8235156762367388E-2</c:v>
                </c:pt>
                <c:pt idx="3046">
                  <c:v>5.9033813950519043E-2</c:v>
                </c:pt>
                <c:pt idx="3047">
                  <c:v>6.0129062118498194E-2</c:v>
                </c:pt>
                <c:pt idx="3048">
                  <c:v>6.1505058720845537E-2</c:v>
                </c:pt>
                <c:pt idx="3049">
                  <c:v>6.3143452554938959E-2</c:v>
                </c:pt>
                <c:pt idx="3050">
                  <c:v>6.5024412093918404E-2</c:v>
                </c:pt>
                <c:pt idx="3051">
                  <c:v>6.712754986635773E-2</c:v>
                </c:pt>
                <c:pt idx="3052">
                  <c:v>6.9432679260271163E-2</c:v>
                </c:pt>
                <c:pt idx="3053">
                  <c:v>7.1920380718943383E-2</c:v>
                </c:pt>
                <c:pt idx="3054">
                  <c:v>7.4572384912610645E-2</c:v>
                </c:pt>
                <c:pt idx="3055">
                  <c:v>7.737179871018951E-2</c:v>
                </c:pt>
                <c:pt idx="3056">
                  <c:v>8.030320725253963E-2</c:v>
                </c:pt>
                <c:pt idx="3057">
                  <c:v>8.3352685438066773E-2</c:v>
                </c:pt>
                <c:pt idx="3058">
                  <c:v>8.6507747975132304E-2</c:v>
                </c:pt>
                <c:pt idx="3059">
                  <c:v>8.9757261349817458E-2</c:v>
                </c:pt>
                <c:pt idx="3060">
                  <c:v>9.3091335180072399E-2</c:v>
                </c:pt>
                <c:pt idx="3061">
                  <c:v>5.7492883847147527E-2</c:v>
                </c:pt>
                <c:pt idx="3062">
                  <c:v>5.8258416446555487E-2</c:v>
                </c:pt>
                <c:pt idx="3063">
                  <c:v>5.9325455716392951E-2</c:v>
                </c:pt>
                <c:pt idx="3064">
                  <c:v>6.0678097534067763E-2</c:v>
                </c:pt>
                <c:pt idx="3065">
                  <c:v>6.2297741211449278E-2</c:v>
                </c:pt>
                <c:pt idx="3066">
                  <c:v>6.4164170804603238E-2</c:v>
                </c:pt>
                <c:pt idx="3067">
                  <c:v>6.6256533906737192E-2</c:v>
                </c:pt>
                <c:pt idx="3068">
                  <c:v>6.8554146270854086E-2</c:v>
                </c:pt>
                <c:pt idx="3069">
                  <c:v>7.1037095040657638E-2</c:v>
                </c:pt>
                <c:pt idx="3070">
                  <c:v>7.3686647284320936E-2</c:v>
                </c:pt>
                <c:pt idx="3071">
                  <c:v>7.6485490908349024E-2</c:v>
                </c:pt>
                <c:pt idx="3072">
                  <c:v>7.941784350054519E-2</c:v>
                </c:pt>
                <c:pt idx="3073">
                  <c:v>8.2469464824029004E-2</c:v>
                </c:pt>
                <c:pt idx="3074">
                  <c:v>8.5627604227522067E-2</c:v>
                </c:pt>
                <c:pt idx="3075">
                  <c:v>8.8880907952311544E-2</c:v>
                </c:pt>
                <c:pt idx="3076">
                  <c:v>9.2219304955134682E-2</c:v>
                </c:pt>
                <c:pt idx="3077">
                  <c:v>9.5633884317681578E-2</c:v>
                </c:pt>
                <c:pt idx="3078">
                  <c:v>5.679930778504734E-2</c:v>
                </c:pt>
                <c:pt idx="3079">
                  <c:v>5.7530222023306363E-2</c:v>
                </c:pt>
                <c:pt idx="3080">
                  <c:v>5.8567454636001007E-2</c:v>
                </c:pt>
                <c:pt idx="3081">
                  <c:v>5.9895093741707026E-2</c:v>
                </c:pt>
                <c:pt idx="3082">
                  <c:v>6.1494332921127243E-2</c:v>
                </c:pt>
                <c:pt idx="3083">
                  <c:v>6.334460453582233E-2</c:v>
                </c:pt>
                <c:pt idx="3084">
                  <c:v>6.5424613728196634E-2</c:v>
                </c:pt>
                <c:pt idx="3085">
                  <c:v>6.7713192617587264E-2</c:v>
                </c:pt>
                <c:pt idx="3086">
                  <c:v>7.0189942603965286E-2</c:v>
                </c:pt>
                <c:pt idx="3087">
                  <c:v>7.2835670150882326E-2</c:v>
                </c:pt>
                <c:pt idx="3088">
                  <c:v>7.5632644177015568E-2</c:v>
                </c:pt>
                <c:pt idx="3089">
                  <c:v>7.8564712812971504E-2</c:v>
                </c:pt>
                <c:pt idx="3090">
                  <c:v>8.161731770195009E-2</c:v>
                </c:pt>
                <c:pt idx="3091">
                  <c:v>8.4777439296290086E-2</c:v>
                </c:pt>
                <c:pt idx="3092">
                  <c:v>8.8033499837902443E-2</c:v>
                </c:pt>
                <c:pt idx="3093">
                  <c:v>9.1375243852383312E-2</c:v>
                </c:pt>
                <c:pt idx="3094">
                  <c:v>9.479361001541077E-2</c:v>
                </c:pt>
                <c:pt idx="3095">
                  <c:v>9.828060350712027E-2</c:v>
                </c:pt>
                <c:pt idx="3096">
                  <c:v>5.6156232944654778E-2</c:v>
                </c:pt>
                <c:pt idx="3097">
                  <c:v>5.6851044556071366E-2</c:v>
                </c:pt>
                <c:pt idx="3098">
                  <c:v>5.7856851374726737E-2</c:v>
                </c:pt>
                <c:pt idx="3099">
                  <c:v>5.9157792810218601E-2</c:v>
                </c:pt>
                <c:pt idx="3100">
                  <c:v>6.0734906476053868E-2</c:v>
                </c:pt>
                <c:pt idx="3101">
                  <c:v>6.2567311708527112E-2</c:v>
                </c:pt>
                <c:pt idx="3102">
                  <c:v>6.4633298999104971E-2</c:v>
                </c:pt>
                <c:pt idx="3103">
                  <c:v>6.6911235229086458E-2</c:v>
                </c:pt>
                <c:pt idx="3104">
                  <c:v>6.9380247012786722E-2</c:v>
                </c:pt>
                <c:pt idx="3105">
                  <c:v>7.2020685684927963E-2</c:v>
                </c:pt>
                <c:pt idx="3106">
                  <c:v>7.4814402843288136E-2</c:v>
                </c:pt>
                <c:pt idx="3107">
                  <c:v>7.7744876322283385E-2</c:v>
                </c:pt>
                <c:pt idx="3108">
                  <c:v>8.0797227249672393E-2</c:v>
                </c:pt>
                <c:pt idx="3109">
                  <c:v>8.3958163887748252E-2</c:v>
                </c:pt>
                <c:pt idx="3110">
                  <c:v>8.7215880726319042E-2</c:v>
                </c:pt>
                <c:pt idx="3111">
                  <c:v>9.0559933931246617E-2</c:v>
                </c:pt>
                <c:pt idx="3112">
                  <c:v>9.3981107844580761E-2</c:v>
                </c:pt>
                <c:pt idx="3113">
                  <c:v>9.7471282155599095E-2</c:v>
                </c:pt>
                <c:pt idx="3114">
                  <c:v>0.1010233055968613</c:v>
                </c:pt>
                <c:pt idx="3115">
                  <c:v>5.5565412750045957E-2</c:v>
                </c:pt>
                <c:pt idx="3116">
                  <c:v>5.622266046761526E-2</c:v>
                </c:pt>
                <c:pt idx="3117">
                  <c:v>5.7195412589903148E-2</c:v>
                </c:pt>
                <c:pt idx="3118">
                  <c:v>5.8467923752263347E-2</c:v>
                </c:pt>
                <c:pt idx="3119">
                  <c:v>6.0021131360300392E-2</c:v>
                </c:pt>
                <c:pt idx="3120">
                  <c:v>6.1833886558578188E-2</c:v>
                </c:pt>
                <c:pt idx="3121">
                  <c:v>6.3884098642827555E-2</c:v>
                </c:pt>
                <c:pt idx="3122">
                  <c:v>6.6149692419335201E-2</c:v>
                </c:pt>
                <c:pt idx="3123">
                  <c:v>6.8609334424971011E-2</c:v>
                </c:pt>
                <c:pt idx="3124">
                  <c:v>7.1242929113008086E-2</c:v>
                </c:pt>
                <c:pt idx="3125">
                  <c:v>7.4031914349579023E-2</c:v>
                </c:pt>
                <c:pt idx="3126">
                  <c:v>7.6959398069530408E-2</c:v>
                </c:pt>
                <c:pt idx="3127">
                  <c:v>8.0010179199175649E-2</c:v>
                </c:pt>
                <c:pt idx="3128">
                  <c:v>8.3170690841441783E-2</c:v>
                </c:pt>
                <c:pt idx="3129">
                  <c:v>8.6428896035411082E-2</c:v>
                </c:pt>
                <c:pt idx="3130">
                  <c:v>8.9774158531594359E-2</c:v>
                </c:pt>
                <c:pt idx="3131">
                  <c:v>9.3197104169123732E-2</c:v>
                </c:pt>
                <c:pt idx="3132">
                  <c:v>9.6689483017874736E-2</c:v>
                </c:pt>
                <c:pt idx="3133">
                  <c:v>0.10024403843778444</c:v>
                </c:pt>
                <c:pt idx="3134">
                  <c:v>0.10385438639589011</c:v>
                </c:pt>
                <c:pt idx="3135">
                  <c:v>5.5028530341146298E-2</c:v>
                </c:pt>
                <c:pt idx="3136">
                  <c:v>5.5646790517261034E-2</c:v>
                </c:pt>
                <c:pt idx="3137">
                  <c:v>5.658486240626668E-2</c:v>
                </c:pt>
                <c:pt idx="3138">
                  <c:v>5.7827184156753281E-2</c:v>
                </c:pt>
                <c:pt idx="3139">
                  <c:v>5.9354654550091597E-2</c:v>
                </c:pt>
                <c:pt idx="3140">
                  <c:v>6.1145907641649136E-2</c:v>
                </c:pt>
                <c:pt idx="3141">
                  <c:v>6.317851091296936E-2</c:v>
                </c:pt>
                <c:pt idx="3142">
                  <c:v>6.5429975365561749E-2</c:v>
                </c:pt>
                <c:pt idx="3143">
                  <c:v>6.7878526256796204E-2</c:v>
                </c:pt>
                <c:pt idx="3144">
                  <c:v>7.0503632477694728E-2</c:v>
                </c:pt>
                <c:pt idx="3145">
                  <c:v>7.3286323919295182E-2</c:v>
                </c:pt>
                <c:pt idx="3146">
                  <c:v>7.6209340437748102E-2</c:v>
                </c:pt>
                <c:pt idx="3147">
                  <c:v>7.9257157920329474E-2</c:v>
                </c:pt>
                <c:pt idx="3148">
                  <c:v>8.2415931764181535E-2</c:v>
                </c:pt>
                <c:pt idx="3149">
                  <c:v>8.567338998082856E-2</c:v>
                </c:pt>
                <c:pt idx="3150">
                  <c:v>8.9018699767828391E-2</c:v>
                </c:pt>
                <c:pt idx="3151">
                  <c:v>9.24423240794017E-2</c:v>
                </c:pt>
                <c:pt idx="3152">
                  <c:v>9.5935878947066594E-2</c:v>
                </c:pt>
                <c:pt idx="3153">
                  <c:v>9.949199803396265E-2</c:v>
                </c:pt>
                <c:pt idx="3154">
                  <c:v>0.10310420792350118</c:v>
                </c:pt>
                <c:pt idx="3155">
                  <c:v>0.10676681565717798</c:v>
                </c:pt>
                <c:pt idx="3156">
                  <c:v>5.4547178394531055E-2</c:v>
                </c:pt>
                <c:pt idx="3157">
                  <c:v>5.5125080512974912E-2</c:v>
                </c:pt>
                <c:pt idx="3158">
                  <c:v>5.6026864517103418E-2</c:v>
                </c:pt>
                <c:pt idx="3159">
                  <c:v>5.7237223980312703E-2</c:v>
                </c:pt>
                <c:pt idx="3160">
                  <c:v>5.8737086117936016E-2</c:v>
                </c:pt>
                <c:pt idx="3161">
                  <c:v>6.0504925234049371E-2</c:v>
                </c:pt>
                <c:pt idx="3162">
                  <c:v>6.2518012483033278E-2</c:v>
                </c:pt>
                <c:pt idx="3163">
                  <c:v>6.4753478728005257E-2</c:v>
                </c:pt>
                <c:pt idx="3164">
                  <c:v>6.7189131153978177E-2</c:v>
                </c:pt>
                <c:pt idx="3165">
                  <c:v>6.9804017781023575E-2</c:v>
                </c:pt>
                <c:pt idx="3166">
                  <c:v>7.2578768705587438E-2</c:v>
                </c:pt>
                <c:pt idx="3167">
                  <c:v>7.5495759156151185E-2</c:v>
                </c:pt>
                <c:pt idx="3168">
                  <c:v>7.8539142149674251E-2</c:v>
                </c:pt>
                <c:pt idx="3169">
                  <c:v>8.1694793371111588E-2</c:v>
                </c:pt>
                <c:pt idx="3170">
                  <c:v>8.495020243406852E-2</c:v>
                </c:pt>
                <c:pt idx="3171">
                  <c:v>8.8294335823588102E-2</c:v>
                </c:pt>
                <c:pt idx="3172">
                  <c:v>9.1717489056158799E-2</c:v>
                </c:pt>
                <c:pt idx="3173">
                  <c:v>9.5211139444412646E-2</c:v>
                </c:pt>
                <c:pt idx="3174">
                  <c:v>9.8767806319361467E-2</c:v>
                </c:pt>
                <c:pt idx="3175">
                  <c:v>0.10238092239901499</c:v>
                </c:pt>
                <c:pt idx="3176">
                  <c:v>0.10604471789158615</c:v>
                </c:pt>
                <c:pt idx="3177">
                  <c:v>0.10975411759673427</c:v>
                </c:pt>
                <c:pt idx="3178">
                  <c:v>5.412283854324329E-2</c:v>
                </c:pt>
                <c:pt idx="3179">
                  <c:v>5.4659081314332829E-2</c:v>
                </c:pt>
                <c:pt idx="3180">
                  <c:v>5.5523003373146529E-2</c:v>
                </c:pt>
                <c:pt idx="3181">
                  <c:v>5.6699628326125372E-2</c:v>
                </c:pt>
                <c:pt idx="3182">
                  <c:v>5.816998380922761E-2</c:v>
                </c:pt>
                <c:pt idx="3183">
                  <c:v>5.9912447752612917E-2</c:v>
                </c:pt>
                <c:pt idx="3184">
                  <c:v>6.1904046639553928E-2</c:v>
                </c:pt>
                <c:pt idx="3185">
                  <c:v>6.4121570475880352E-2</c:v>
                </c:pt>
                <c:pt idx="3186">
                  <c:v>6.6542436275907696E-2</c:v>
                </c:pt>
                <c:pt idx="3187">
                  <c:v>6.914528954362624E-2</c:v>
                </c:pt>
                <c:pt idx="3188">
                  <c:v>7.1910371448834193E-2</c:v>
                </c:pt>
                <c:pt idx="3189">
                  <c:v>7.481969789464156E-2</c:v>
                </c:pt>
                <c:pt idx="3190">
                  <c:v>7.7857100379350633E-2</c:v>
                </c:pt>
                <c:pt idx="3191">
                  <c:v>8.1008173545722262E-2</c:v>
                </c:pt>
                <c:pt idx="3192">
                  <c:v>8.4260165548414145E-2</c:v>
                </c:pt>
                <c:pt idx="3193">
                  <c:v>8.7601838054787329E-2</c:v>
                </c:pt>
                <c:pt idx="3194">
                  <c:v>9.1023314476055731E-2</c:v>
                </c:pt>
                <c:pt idx="3195">
                  <c:v>9.4515928504857918E-2</c:v>
                </c:pt>
                <c:pt idx="3196">
                  <c:v>9.8072080223489802E-2</c:v>
                </c:pt>
                <c:pt idx="3197">
                  <c:v>0.10168510369217582</c:v>
                </c:pt>
                <c:pt idx="3198">
                  <c:v>0.10534914770283244</c:v>
                </c:pt>
                <c:pt idx="3199">
                  <c:v>0.1090590699842823</c:v>
                </c:pt>
                <c:pt idx="3200">
                  <c:v>0.11281034431850075</c:v>
                </c:pt>
                <c:pt idx="3201">
                  <c:v>5.3756860911199189E-2</c:v>
                </c:pt>
                <c:pt idx="3202">
                  <c:v>5.4250228576168957E-2</c:v>
                </c:pt>
                <c:pt idx="3203">
                  <c:v>5.5074764832960192E-2</c:v>
                </c:pt>
                <c:pt idx="3204">
                  <c:v>5.6215899508447631E-2</c:v>
                </c:pt>
                <c:pt idx="3205">
                  <c:v>5.7654836822079572E-2</c:v>
                </c:pt>
                <c:pt idx="3206">
                  <c:v>5.9369927368290498E-2</c:v>
                </c:pt>
                <c:pt idx="3207">
                  <c:v>6.1338010709105009E-2</c:v>
                </c:pt>
                <c:pt idx="3208">
                  <c:v>6.3535581016334441E-2</c:v>
                </c:pt>
                <c:pt idx="3209">
                  <c:v>6.5939697964995575E-2</c:v>
                </c:pt>
                <c:pt idx="3210">
                  <c:v>6.8528626833208983E-2</c:v>
                </c:pt>
                <c:pt idx="3211">
                  <c:v>7.1282233683255924E-2</c:v>
                </c:pt>
                <c:pt idx="3212">
                  <c:v>7.4182182479367142E-2</c:v>
                </c:pt>
                <c:pt idx="3213">
                  <c:v>7.7211985929832624E-2</c:v>
                </c:pt>
                <c:pt idx="3214">
                  <c:v>8.0356957137225793E-2</c:v>
                </c:pt>
                <c:pt idx="3215">
                  <c:v>8.3604100167264175E-2</c:v>
                </c:pt>
                <c:pt idx="3216">
                  <c:v>8.6941967912514295E-2</c:v>
                </c:pt>
                <c:pt idx="3217">
                  <c:v>9.036050696804504E-2</c:v>
                </c:pt>
                <c:pt idx="3218">
                  <c:v>9.3850902338988115E-2</c:v>
                </c:pt>
                <c:pt idx="3219">
                  <c:v>9.7405429702153615E-2</c:v>
                </c:pt>
                <c:pt idx="3220">
                  <c:v>0.10101731938820596</c:v>
                </c:pt>
                <c:pt idx="3221">
                  <c:v>0.10468063389469499</c:v>
                </c:pt>
                <c:pt idx="3222">
                  <c:v>0.1083901592586257</c:v>
                </c:pt>
                <c:pt idx="3223">
                  <c:v>0.11214130974321661</c:v>
                </c:pt>
                <c:pt idx="3224">
                  <c:v>0.11593004482461211</c:v>
                </c:pt>
                <c:pt idx="3225">
                  <c:v>5.3450444338180192E-2</c:v>
                </c:pt>
                <c:pt idx="3226">
                  <c:v>5.3899822753708186E-2</c:v>
                </c:pt>
                <c:pt idx="3227">
                  <c:v>5.4683516722245876E-2</c:v>
                </c:pt>
                <c:pt idx="3228">
                  <c:v>5.5787438771123514E-2</c:v>
                </c:pt>
                <c:pt idx="3229">
                  <c:v>5.7193049083523177E-2</c:v>
                </c:pt>
                <c:pt idx="3230">
                  <c:v>5.8878745040952203E-2</c:v>
                </c:pt>
                <c:pt idx="3231">
                  <c:v>6.0821242892786585E-2</c:v>
                </c:pt>
                <c:pt idx="3232">
                  <c:v>6.2996791757580439E-2</c:v>
                </c:pt>
                <c:pt idx="3233">
                  <c:v>6.5382131899864637E-2</c:v>
                </c:pt>
                <c:pt idx="3234">
                  <c:v>6.7955174836750745E-2</c:v>
                </c:pt>
                <c:pt idx="3235">
                  <c:v>7.0695428548910796E-2</c:v>
                </c:pt>
                <c:pt idx="3236">
                  <c:v>7.3584214772148437E-2</c:v>
                </c:pt>
                <c:pt idx="3237">
                  <c:v>7.6604731739311718E-2</c:v>
                </c:pt>
                <c:pt idx="3238">
                  <c:v>7.974201152070895E-2</c:v>
                </c:pt>
                <c:pt idx="3239">
                  <c:v>8.2982812034689282E-2</c:v>
                </c:pt>
                <c:pt idx="3240">
                  <c:v>8.6315473701411113E-2</c:v>
                </c:pt>
                <c:pt idx="3241">
                  <c:v>8.9729761632984059E-2</c:v>
                </c:pt>
                <c:pt idx="3242">
                  <c:v>9.3216706981227387E-2</c:v>
                </c:pt>
                <c:pt idx="3243">
                  <c:v>9.6768455673502438E-2</c:v>
                </c:pt>
                <c:pt idx="3244">
                  <c:v>0.10037812900101262</c:v>
                </c:pt>
                <c:pt idx="3245">
                  <c:v>0.10403969802605147</c:v>
                </c:pt>
                <c:pt idx="3246">
                  <c:v>0.10774787220292915</c:v>
                </c:pt>
                <c:pt idx="3247">
                  <c:v>0.11149800167924201</c:v>
                </c:pt>
                <c:pt idx="3248">
                  <c:v>0.11528599224523538</c:v>
                </c:pt>
                <c:pt idx="3249">
                  <c:v>0.11910823167510895</c:v>
                </c:pt>
                <c:pt idx="3250">
                  <c:v>5.3204617908097329E-2</c:v>
                </c:pt>
                <c:pt idx="3251">
                  <c:v>5.360900994301785E-2</c:v>
                </c:pt>
                <c:pt idx="3252">
                  <c:v>5.4350489810978418E-2</c:v>
                </c:pt>
                <c:pt idx="3253">
                  <c:v>5.5415528091092625E-2</c:v>
                </c:pt>
                <c:pt idx="3254">
                  <c:v>5.6785922373725775E-2</c:v>
                </c:pt>
                <c:pt idx="3255">
                  <c:v>5.8440195254239762E-2</c:v>
                </c:pt>
                <c:pt idx="3256">
                  <c:v>6.0355008724804711E-2</c:v>
                </c:pt>
                <c:pt idx="3257">
                  <c:v>6.2506423272233089E-2</c:v>
                </c:pt>
                <c:pt idx="3258">
                  <c:v>6.4870902858697746E-2</c:v>
                </c:pt>
                <c:pt idx="3259">
                  <c:v>6.742603607225002E-2</c:v>
                </c:pt>
                <c:pt idx="3260">
                  <c:v>7.0150993281840629E-2</c:v>
                </c:pt>
                <c:pt idx="3261">
                  <c:v>7.3026766269225302E-2</c:v>
                </c:pt>
                <c:pt idx="3262">
                  <c:v>7.6036244912212753E-2</c:v>
                </c:pt>
                <c:pt idx="3263">
                  <c:v>7.9164181952816673E-2</c:v>
                </c:pt>
                <c:pt idx="3264">
                  <c:v>8.2397087833648908E-2</c:v>
                </c:pt>
                <c:pt idx="3265">
                  <c:v>8.5723087193428651E-2</c:v>
                </c:pt>
                <c:pt idx="3266">
                  <c:v>8.9131759142165562E-2</c:v>
                </c:pt>
                <c:pt idx="3267">
                  <c:v>9.2613975796747752E-2</c:v>
                </c:pt>
                <c:pt idx="3268">
                  <c:v>9.6161747869321051E-2</c:v>
                </c:pt>
                <c:pt idx="3269">
                  <c:v>9.9768082115393453E-2</c:v>
                </c:pt>
                <c:pt idx="3270">
                  <c:v>0.10342685279937525</c:v>
                </c:pt>
                <c:pt idx="3271">
                  <c:v>0.10713268766479307</c:v>
                </c:pt>
                <c:pt idx="3272">
                  <c:v>0.1108808679073144</c:v>
                </c:pt>
                <c:pt idx="3273">
                  <c:v>0.11466724111434452</c:v>
                </c:pt>
                <c:pt idx="3274">
                  <c:v>0.1184881458921941</c:v>
                </c:pt>
                <c:pt idx="3275">
                  <c:v>0.12234034683808627</c:v>
                </c:pt>
                <c:pt idx="3276">
                  <c:v>7.268028625156539E-2</c:v>
                </c:pt>
                <c:pt idx="3277">
                  <c:v>7.1350592065810584E-2</c:v>
                </c:pt>
                <c:pt idx="3278">
                  <c:v>7.2520861805447936E-2</c:v>
                </c:pt>
                <c:pt idx="3279">
                  <c:v>7.0042996998620696E-2</c:v>
                </c:pt>
                <c:pt idx="3280">
                  <c:v>7.1199322502420267E-2</c:v>
                </c:pt>
                <c:pt idx="3281">
                  <c:v>7.2591465313473574E-2</c:v>
                </c:pt>
                <c:pt idx="3282">
                  <c:v>6.8758761847714442E-2</c:v>
                </c:pt>
                <c:pt idx="3283">
                  <c:v>6.9900236869965382E-2</c:v>
                </c:pt>
                <c:pt idx="3284">
                  <c:v>7.1282354853235266E-2</c:v>
                </c:pt>
                <c:pt idx="3285">
                  <c:v>7.2891428355236404E-2</c:v>
                </c:pt>
                <c:pt idx="3286">
                  <c:v>6.7499219958363124E-2</c:v>
                </c:pt>
                <c:pt idx="3287">
                  <c:v>6.8624880080228476E-2</c:v>
                </c:pt>
                <c:pt idx="3288">
                  <c:v>6.9996134553007419E-2</c:v>
                </c:pt>
                <c:pt idx="3289">
                  <c:v>7.15988739715816E-2</c:v>
                </c:pt>
                <c:pt idx="3290">
                  <c:v>7.3417939707763905E-2</c:v>
                </c:pt>
                <c:pt idx="3291">
                  <c:v>6.6265779411541714E-2</c:v>
                </c:pt>
                <c:pt idx="3292">
                  <c:v>6.737459966077021E-2</c:v>
                </c:pt>
                <c:pt idx="3293">
                  <c:v>6.8734089454780239E-2</c:v>
                </c:pt>
                <c:pt idx="3294">
                  <c:v>7.0329713792998863E-2</c:v>
                </c:pt>
                <c:pt idx="3295">
                  <c:v>7.2145806853421923E-2</c:v>
                </c:pt>
                <c:pt idx="3296">
                  <c:v>7.4166174676574201E-2</c:v>
                </c:pt>
                <c:pt idx="3297">
                  <c:v>6.505992475345769E-2</c:v>
                </c:pt>
                <c:pt idx="3298">
                  <c:v>6.6150817491148386E-2</c:v>
                </c:pt>
                <c:pt idx="3299">
                  <c:v>6.7497575629555731E-2</c:v>
                </c:pt>
                <c:pt idx="3300">
                  <c:v>6.9085237151555706E-2</c:v>
                </c:pt>
                <c:pt idx="3301">
                  <c:v>7.0897619734406586E-2</c:v>
                </c:pt>
                <c:pt idx="3302">
                  <c:v>7.2917968917277642E-2</c:v>
                </c:pt>
                <c:pt idx="3303">
                  <c:v>7.5129508938474657E-2</c:v>
                </c:pt>
                <c:pt idx="3304">
                  <c:v>6.3883218130483185E-2</c:v>
                </c:pt>
                <c:pt idx="3305">
                  <c:v>6.4955031305667446E-2</c:v>
                </c:pt>
                <c:pt idx="3306">
                  <c:v>6.6288021847331569E-2</c:v>
                </c:pt>
                <c:pt idx="3307">
                  <c:v>6.7866801930274431E-2</c:v>
                </c:pt>
                <c:pt idx="3308">
                  <c:v>6.9674665290567581E-2</c:v>
                </c:pt>
                <c:pt idx="3309">
                  <c:v>7.1694284135911904E-2</c:v>
                </c:pt>
                <c:pt idx="3310">
                  <c:v>7.3908301208104085E-2</c:v>
                </c:pt>
                <c:pt idx="3311">
                  <c:v>7.6299795625372022E-2</c:v>
                </c:pt>
                <c:pt idx="3312">
                  <c:v>6.2737299673822924E-2</c:v>
                </c:pt>
                <c:pt idx="3313">
                  <c:v>6.3788815563295284E-2</c:v>
                </c:pt>
                <c:pt idx="3314">
                  <c:v>6.5106930713034444E-2</c:v>
                </c:pt>
                <c:pt idx="3315">
                  <c:v>6.6675835788345086E-2</c:v>
                </c:pt>
                <c:pt idx="3316">
                  <c:v>6.8478295426913013E-2</c:v>
                </c:pt>
                <c:pt idx="3317">
                  <c:v>7.0496397258126023E-2</c:v>
                </c:pt>
                <c:pt idx="3318">
                  <c:v>7.2712188273178713E-2</c:v>
                </c:pt>
                <c:pt idx="3319">
                  <c:v>7.5108174228053104E-2</c:v>
                </c:pt>
                <c:pt idx="3320">
                  <c:v>7.7667680302476519E-2</c:v>
                </c:pt>
                <c:pt idx="3321">
                  <c:v>6.162388695866302E-2</c:v>
                </c:pt>
                <c:pt idx="3322">
                  <c:v>6.2653821526630071E-2</c:v>
                </c:pt>
                <c:pt idx="3323">
                  <c:v>6.3955879129179952E-2</c:v>
                </c:pt>
                <c:pt idx="3324">
                  <c:v>6.5513836811626772E-2</c:v>
                </c:pt>
                <c:pt idx="3325">
                  <c:v>6.7309927705156369E-2</c:v>
                </c:pt>
                <c:pt idx="3326">
                  <c:v>6.932564559284693E-2</c:v>
                </c:pt>
                <c:pt idx="3327">
                  <c:v>7.1542428819235518E-2</c:v>
                </c:pt>
                <c:pt idx="3328">
                  <c:v>7.3942195809594879E-2</c:v>
                </c:pt>
                <c:pt idx="3329">
                  <c:v>7.6507729911638914E-2</c:v>
                </c:pt>
                <c:pt idx="3330">
                  <c:v>7.9222928288588457E-2</c:v>
                </c:pt>
                <c:pt idx="3331">
                  <c:v>6.0544773344194981E-2</c:v>
                </c:pt>
                <c:pt idx="3332">
                  <c:v>6.1551776373134644E-2</c:v>
                </c:pt>
                <c:pt idx="3333">
                  <c:v>6.2836517928474792E-2</c:v>
                </c:pt>
                <c:pt idx="3334">
                  <c:v>6.4382373452377614E-2</c:v>
                </c:pt>
                <c:pt idx="3335">
                  <c:v>6.6171045425065092E-2</c:v>
                </c:pt>
                <c:pt idx="3336">
                  <c:v>6.8183426939611672E-2</c:v>
                </c:pt>
                <c:pt idx="3337">
                  <c:v>7.0400336512771194E-2</c:v>
                </c:pt>
                <c:pt idx="3338">
                  <c:v>7.2803092436325878E-2</c:v>
                </c:pt>
                <c:pt idx="3339">
                  <c:v>7.537392367902658E-2</c:v>
                </c:pt>
                <c:pt idx="3340">
                  <c:v>7.809623351064994E-2</c:v>
                </c:pt>
                <c:pt idx="3341">
                  <c:v>8.0954741810637165E-2</c:v>
                </c:pt>
                <c:pt idx="3342">
                  <c:v>5.9501824985294834E-2</c:v>
                </c:pt>
                <c:pt idx="3343">
                  <c:v>6.0484481144842318E-2</c:v>
                </c:pt>
                <c:pt idx="3344">
                  <c:v>6.1750570502948722E-2</c:v>
                </c:pt>
                <c:pt idx="3345">
                  <c:v>6.328308360705269E-2</c:v>
                </c:pt>
                <c:pt idx="3346">
                  <c:v>6.5063196966438142E-2</c:v>
                </c:pt>
                <c:pt idx="3347">
                  <c:v>6.7071199060912565E-2</c:v>
                </c:pt>
                <c:pt idx="3348">
                  <c:v>6.9287279516101044E-2</c:v>
                </c:pt>
                <c:pt idx="3349">
                  <c:v>7.1692145157714451E-2</c:v>
                </c:pt>
                <c:pt idx="3350">
                  <c:v>7.4267459005852673E-2</c:v>
                </c:pt>
                <c:pt idx="3351">
                  <c:v>7.6996119852599992E-2</c:v>
                </c:pt>
                <c:pt idx="3352">
                  <c:v>7.9862411013095533E-2</c:v>
                </c:pt>
                <c:pt idx="3353">
                  <c:v>8.2852049634224434E-2</c:v>
                </c:pt>
                <c:pt idx="3354">
                  <c:v>5.8496976295670355E-2</c:v>
                </c:pt>
                <c:pt idx="3355">
                  <c:v>5.9453807328951142E-2</c:v>
                </c:pt>
                <c:pt idx="3356">
                  <c:v>6.0699830241760934E-2</c:v>
                </c:pt>
                <c:pt idx="3357">
                  <c:v>6.2217672667401122E-2</c:v>
                </c:pt>
                <c:pt idx="3358">
                  <c:v>6.3987994250608249E-2</c:v>
                </c:pt>
                <c:pt idx="3359">
                  <c:v>6.599047840092237E-2</c:v>
                </c:pt>
                <c:pt idx="3360">
                  <c:v>6.8204679357416934E-2</c:v>
                </c:pt>
                <c:pt idx="3361">
                  <c:v>7.0610682960953117E-2</c:v>
                </c:pt>
                <c:pt idx="3362">
                  <c:v>7.3189575934521856E-2</c:v>
                </c:pt>
                <c:pt idx="3363">
                  <c:v>7.5923742782062403E-2</c:v>
                </c:pt>
                <c:pt idx="3364">
                  <c:v>7.8797021681641807E-2</c:v>
                </c:pt>
                <c:pt idx="3365">
                  <c:v>8.1794753799105058E-2</c:v>
                </c:pt>
                <c:pt idx="3366">
                  <c:v>8.4903757793833939E-2</c:v>
                </c:pt>
                <c:pt idx="3367">
                  <c:v>5.7532223638293613E-2</c:v>
                </c:pt>
                <c:pt idx="3368">
                  <c:v>5.8461691853128508E-2</c:v>
                </c:pt>
                <c:pt idx="3369">
                  <c:v>5.9686156579163305E-2</c:v>
                </c:pt>
                <c:pt idx="3370">
                  <c:v>6.1187910369233663E-2</c:v>
                </c:pt>
                <c:pt idx="3371">
                  <c:v>6.2947110170468279E-2</c:v>
                </c:pt>
                <c:pt idx="3372">
                  <c:v>6.4942837923603988E-2</c:v>
                </c:pt>
                <c:pt idx="3373">
                  <c:v>6.7154009051051039E-2</c:v>
                </c:pt>
                <c:pt idx="3374">
                  <c:v>6.9560081088110598E-2</c:v>
                </c:pt>
                <c:pt idx="3375">
                  <c:v>7.2141555608672067E-2</c:v>
                </c:pt>
                <c:pt idx="3376">
                  <c:v>7.4880293973731513E-2</c:v>
                </c:pt>
                <c:pt idx="3377">
                  <c:v>7.7759681203336373E-2</c:v>
                </c:pt>
                <c:pt idx="3378">
                  <c:v>8.0764675640995945E-2</c:v>
                </c:pt>
                <c:pt idx="3379">
                  <c:v>8.3881779053885039E-2</c:v>
                </c:pt>
                <c:pt idx="3380">
                  <c:v>8.709895578244907E-2</c:v>
                </c:pt>
                <c:pt idx="3381">
                  <c:v>5.6609617024600073E-2</c:v>
                </c:pt>
                <c:pt idx="3382">
                  <c:v>5.7510130278300604E-2</c:v>
                </c:pt>
                <c:pt idx="3383">
                  <c:v>5.8711469449171952E-2</c:v>
                </c:pt>
                <c:pt idx="3384">
                  <c:v>6.0195626256678493E-2</c:v>
                </c:pt>
                <c:pt idx="3385">
                  <c:v>6.1942274831371151E-2</c:v>
                </c:pt>
                <c:pt idx="3386">
                  <c:v>6.3929903937322147E-2</c:v>
                </c:pt>
                <c:pt idx="3387">
                  <c:v>6.6136790358196876E-2</c:v>
                </c:pt>
                <c:pt idx="3388">
                  <c:v>6.8541758626633267E-2</c:v>
                </c:pt>
                <c:pt idx="3389">
                  <c:v>7.1124718120200325E-2</c:v>
                </c:pt>
                <c:pt idx="3390">
                  <c:v>7.386699936387682E-2</c:v>
                </c:pt>
                <c:pt idx="3391">
                  <c:v>7.6751526875149051E-2</c:v>
                </c:pt>
                <c:pt idx="3392">
                  <c:v>7.9762869655054427E-2</c:v>
                </c:pt>
                <c:pt idx="3393">
                  <c:v>8.2887207027685539E-2</c:v>
                </c:pt>
                <c:pt idx="3394">
                  <c:v>8.6112240810411675E-2</c:v>
                </c:pt>
                <c:pt idx="3395">
                  <c:v>8.9427077338069039E-2</c:v>
                </c:pt>
                <c:pt idx="3396">
                  <c:v>5.5731249622200281E-2</c:v>
                </c:pt>
                <c:pt idx="3397">
                  <c:v>5.6601167980872211E-2</c:v>
                </c:pt>
                <c:pt idx="3398">
                  <c:v>5.7777741946571023E-2</c:v>
                </c:pt>
                <c:pt idx="3399">
                  <c:v>5.924270357933472E-2</c:v>
                </c:pt>
                <c:pt idx="3400">
                  <c:v>6.0975270443287169E-2</c:v>
                </c:pt>
                <c:pt idx="3401">
                  <c:v>6.2953351770766164E-2</c:v>
                </c:pt>
                <c:pt idx="3402">
                  <c:v>6.5154590076328234E-2</c:v>
                </c:pt>
                <c:pt idx="3403">
                  <c:v>6.7557175282523751E-2</c:v>
                </c:pt>
                <c:pt idx="3404">
                  <c:v>7.0140419670769255E-2</c:v>
                </c:pt>
                <c:pt idx="3405">
                  <c:v>7.2885116631095231E-2</c:v>
                </c:pt>
                <c:pt idx="3406">
                  <c:v>7.5773723653808911E-2</c:v>
                </c:pt>
                <c:pt idx="3407">
                  <c:v>7.8790414275455939E-2</c:v>
                </c:pt>
                <c:pt idx="3408">
                  <c:v>8.1921039924618078E-2</c:v>
                </c:pt>
                <c:pt idx="3409">
                  <c:v>8.5153035167646787E-2</c:v>
                </c:pt>
                <c:pt idx="3410">
                  <c:v>8.8475291632708605E-2</c:v>
                </c:pt>
                <c:pt idx="3411">
                  <c:v>9.1878018459378596E-2</c:v>
                </c:pt>
                <c:pt idx="3412">
                  <c:v>5.4899244904706622E-2</c:v>
                </c:pt>
                <c:pt idx="3413">
                  <c:v>5.5736889138572908E-2</c:v>
                </c:pt>
                <c:pt idx="3414">
                  <c:v>5.6886991007460599E-2</c:v>
                </c:pt>
                <c:pt idx="3415">
                  <c:v>5.8331071447548129E-2</c:v>
                </c:pt>
                <c:pt idx="3416">
                  <c:v>6.004792470896686E-2</c:v>
                </c:pt>
                <c:pt idx="3417">
                  <c:v>6.2014900167518344E-2</c:v>
                </c:pt>
                <c:pt idx="3418">
                  <c:v>6.4209015247233825E-2</c:v>
                </c:pt>
                <c:pt idx="3419">
                  <c:v>6.6607827246881954E-2</c:v>
                </c:pt>
                <c:pt idx="3420">
                  <c:v>6.9190048976570051E-2</c:v>
                </c:pt>
                <c:pt idx="3421">
                  <c:v>7.1935932047263965E-2</c:v>
                </c:pt>
                <c:pt idx="3422">
                  <c:v>7.4827461382407728E-2</c:v>
                </c:pt>
                <c:pt idx="3423">
                  <c:v>7.7848409422810877E-2</c:v>
                </c:pt>
                <c:pt idx="3424">
                  <c:v>8.0984294389012126E-2</c:v>
                </c:pt>
                <c:pt idx="3425">
                  <c:v>8.4222278768800243E-2</c:v>
                </c:pt>
                <c:pt idx="3426">
                  <c:v>8.7551035171673133E-2</c:v>
                </c:pt>
                <c:pt idx="3427">
                  <c:v>9.0960598577363799E-2</c:v>
                </c:pt>
                <c:pt idx="3428">
                  <c:v>9.4442217481229301E-2</c:v>
                </c:pt>
                <c:pt idx="3429">
                  <c:v>5.4115741329457567E-2</c:v>
                </c:pt>
                <c:pt idx="3430">
                  <c:v>5.4919403372278811E-2</c:v>
                </c:pt>
                <c:pt idx="3431">
                  <c:v>5.6041265949263688E-2</c:v>
                </c:pt>
                <c:pt idx="3432">
                  <c:v>5.7462695089282582E-2</c:v>
                </c:pt>
                <c:pt idx="3433">
                  <c:v>5.9162102565327612E-2</c:v>
                </c:pt>
                <c:pt idx="3434">
                  <c:v>6.1116304275336826E-2</c:v>
                </c:pt>
                <c:pt idx="3435">
                  <c:v>6.3301707179976519E-2</c:v>
                </c:pt>
                <c:pt idx="3436">
                  <c:v>6.5695242071417553E-2</c:v>
                </c:pt>
                <c:pt idx="3437">
                  <c:v>6.8275022849088374E-2</c:v>
                </c:pt>
                <c:pt idx="3438">
                  <c:v>7.1020756645952823E-2</c:v>
                </c:pt>
                <c:pt idx="3439">
                  <c:v>7.3913951452905621E-2</c:v>
                </c:pt>
                <c:pt idx="3440">
                  <c:v>7.6937973585870165E-2</c:v>
                </c:pt>
                <c:pt idx="3441">
                  <c:v>8.0078002940360243E-2</c:v>
                </c:pt>
                <c:pt idx="3442">
                  <c:v>8.3320925016656888E-2</c:v>
                </c:pt>
                <c:pt idx="3443">
                  <c:v>8.6655188832781962E-2</c:v>
                </c:pt>
                <c:pt idx="3444">
                  <c:v>9.007065100773709E-2</c:v>
                </c:pt>
                <c:pt idx="3445">
                  <c:v>9.3558419234020626E-2</c:v>
                </c:pt>
                <c:pt idx="3446">
                  <c:v>9.7110703125240935E-2</c:v>
                </c:pt>
                <c:pt idx="3447">
                  <c:v>5.3382874501486113E-2</c:v>
                </c:pt>
                <c:pt idx="3448">
                  <c:v>5.4150829952674041E-2</c:v>
                </c:pt>
                <c:pt idx="3449">
                  <c:v>5.5242634752373544E-2</c:v>
                </c:pt>
                <c:pt idx="3450">
                  <c:v>5.6639564082923553E-2</c:v>
                </c:pt>
                <c:pt idx="3451">
                  <c:v>5.8319696157660021E-2</c:v>
                </c:pt>
                <c:pt idx="3452">
                  <c:v>6.0259347122572533E-2</c:v>
                </c:pt>
                <c:pt idx="3453">
                  <c:v>6.2434334197253381E-2</c:v>
                </c:pt>
                <c:pt idx="3454">
                  <c:v>6.482097247780752E-2</c:v>
                </c:pt>
                <c:pt idx="3455">
                  <c:v>6.7396780891833138E-2</c:v>
                </c:pt>
                <c:pt idx="3456">
                  <c:v>7.0140921661278263E-2</c:v>
                </c:pt>
                <c:pt idx="3457">
                  <c:v>7.3034422868289373E-2</c:v>
                </c:pt>
                <c:pt idx="3458">
                  <c:v>7.6060240409910412E-2</c:v>
                </c:pt>
                <c:pt idx="3459">
                  <c:v>7.920321100827514E-2</c:v>
                </c:pt>
                <c:pt idx="3460">
                  <c:v>8.2449938217854762E-2</c:v>
                </c:pt>
                <c:pt idx="3461">
                  <c:v>8.578864263720172E-2</c:v>
                </c:pt>
                <c:pt idx="3462">
                  <c:v>8.9208997944364724E-2</c:v>
                </c:pt>
                <c:pt idx="3463">
                  <c:v>9.2701966744188125E-2</c:v>
                </c:pt>
                <c:pt idx="3464">
                  <c:v>9.6259644594929666E-2</c:v>
                </c:pt>
                <c:pt idx="3465">
                  <c:v>9.9875116681496373E-2</c:v>
                </c:pt>
                <c:pt idx="3466">
                  <c:v>5.2702756875906587E-2</c:v>
                </c:pt>
                <c:pt idx="3467">
                  <c:v>5.3433279557169422E-2</c:v>
                </c:pt>
                <c:pt idx="3468">
                  <c:v>5.4493168025423561E-2</c:v>
                </c:pt>
                <c:pt idx="3469">
                  <c:v>5.5863678485740594E-2</c:v>
                </c:pt>
                <c:pt idx="3470">
                  <c:v>5.7522612960192211E-2</c:v>
                </c:pt>
                <c:pt idx="3471">
                  <c:v>5.9445829499441563E-2</c:v>
                </c:pt>
                <c:pt idx="3472">
                  <c:v>6.1608583032593797E-2</c:v>
                </c:pt>
                <c:pt idx="3473">
                  <c:v>6.3986589040126676E-2</c:v>
                </c:pt>
                <c:pt idx="3474">
                  <c:v>6.6556779263985108E-2</c:v>
                </c:pt>
                <c:pt idx="3475">
                  <c:v>6.9297773198699147E-2</c:v>
                </c:pt>
                <c:pt idx="3476">
                  <c:v>7.2190117674793802E-2</c:v>
                </c:pt>
                <c:pt idx="3477">
                  <c:v>7.5216354769435168E-2</c:v>
                </c:pt>
                <c:pt idx="3478">
                  <c:v>7.8360973545517007E-2</c:v>
                </c:pt>
                <c:pt idx="3479">
                  <c:v>8.1610290653199025E-2</c:v>
                </c:pt>
                <c:pt idx="3480">
                  <c:v>8.4952293207992663E-2</c:v>
                </c:pt>
                <c:pt idx="3481">
                  <c:v>8.8376466988631192E-2</c:v>
                </c:pt>
                <c:pt idx="3482">
                  <c:v>9.187362477222287E-2</c:v>
                </c:pt>
                <c:pt idx="3483">
                  <c:v>9.5435743594737679E-2</c:v>
                </c:pt>
                <c:pt idx="3484">
                  <c:v>9.9055815566137018E-2</c:v>
                </c:pt>
                <c:pt idx="3485">
                  <c:v>0.10272771415135895</c:v>
                </c:pt>
                <c:pt idx="3486">
                  <c:v>5.2077455165121807E-2</c:v>
                </c:pt>
                <c:pt idx="3487">
                  <c:v>5.276883365946862E-2</c:v>
                </c:pt>
                <c:pt idx="3488">
                  <c:v>5.3794920674584044E-2</c:v>
                </c:pt>
                <c:pt idx="3489">
                  <c:v>5.5137032838987965E-2</c:v>
                </c:pt>
                <c:pt idx="3490">
                  <c:v>5.6772762003351671E-2</c:v>
                </c:pt>
                <c:pt idx="3491">
                  <c:v>5.8677558197231673E-2</c:v>
                </c:pt>
                <c:pt idx="3492">
                  <c:v>6.0826148832459674E-2</c:v>
                </c:pt>
                <c:pt idx="3493">
                  <c:v>6.3193671699674839E-2</c:v>
                </c:pt>
                <c:pt idx="3494">
                  <c:v>6.5756483477165673E-2</c:v>
                </c:pt>
                <c:pt idx="3495">
                  <c:v>6.8492666110890763E-2</c:v>
                </c:pt>
                <c:pt idx="3496">
                  <c:v>7.1382285743536472E-2</c:v>
                </c:pt>
                <c:pt idx="3497">
                  <c:v>7.4407468309737199E-2</c:v>
                </c:pt>
                <c:pt idx="3498">
                  <c:v>7.7552351207786877E-2</c:v>
                </c:pt>
                <c:pt idx="3499">
                  <c:v>8.0802959294483945E-2</c:v>
                </c:pt>
                <c:pt idx="3500">
                  <c:v>8.4147040939862278E-2</c:v>
                </c:pt>
                <c:pt idx="3501">
                  <c:v>8.7573888702183453E-2</c:v>
                </c:pt>
                <c:pt idx="3502">
                  <c:v>9.1074160337653948E-2</c:v>
                </c:pt>
                <c:pt idx="3503">
                  <c:v>9.463970939987984E-2</c:v>
                </c:pt>
                <c:pt idx="3504">
                  <c:v>9.8263430250920103E-2</c:v>
                </c:pt>
                <c:pt idx="3505">
                  <c:v>0.10193911942605693</c:v>
                </c:pt>
                <c:pt idx="3506">
                  <c:v>0.10566135352786789</c:v>
                </c:pt>
                <c:pt idx="3507">
                  <c:v>5.1508965748736139E-2</c:v>
                </c:pt>
                <c:pt idx="3508">
                  <c:v>5.2159521750123103E-2</c:v>
                </c:pt>
                <c:pt idx="3509">
                  <c:v>5.314991139406898E-2</c:v>
                </c:pt>
                <c:pt idx="3510">
                  <c:v>5.446159810813421E-2</c:v>
                </c:pt>
                <c:pt idx="3511">
                  <c:v>5.6072038228382574E-2</c:v>
                </c:pt>
                <c:pt idx="3512">
                  <c:v>5.7956332604618736E-2</c:v>
                </c:pt>
                <c:pt idx="3513">
                  <c:v>6.0088723752197586E-2</c:v>
                </c:pt>
                <c:pt idx="3514">
                  <c:v>6.2443800097826851E-2</c:v>
                </c:pt>
                <c:pt idx="3515">
                  <c:v>6.4997360211361918E-2</c:v>
                </c:pt>
                <c:pt idx="3516">
                  <c:v>6.7726957066831461E-2</c:v>
                </c:pt>
                <c:pt idx="3517">
                  <c:v>7.0612178892299135E-2</c:v>
                </c:pt>
                <c:pt idx="3518">
                  <c:v>7.3634734450545858E-2</c:v>
                </c:pt>
                <c:pt idx="3519">
                  <c:v>7.6778406095630053E-2</c:v>
                </c:pt>
                <c:pt idx="3520">
                  <c:v>8.0028922164847902E-2</c:v>
                </c:pt>
                <c:pt idx="3521">
                  <c:v>8.3373786878417663E-2</c:v>
                </c:pt>
                <c:pt idx="3522">
                  <c:v>8.6802093922480131E-2</c:v>
                </c:pt>
                <c:pt idx="3523">
                  <c:v>9.0304340402358518E-2</c:v>
                </c:pt>
                <c:pt idx="3524">
                  <c:v>9.3872250942340474E-2</c:v>
                </c:pt>
                <c:pt idx="3525">
                  <c:v>9.7498616983817635E-2</c:v>
                </c:pt>
                <c:pt idx="3526">
                  <c:v>0.10117715327993435</c:v>
                </c:pt>
                <c:pt idx="3527">
                  <c:v>0.10490237172344681</c:v>
                </c:pt>
                <c:pt idx="3528">
                  <c:v>0.10866947159103985</c:v>
                </c:pt>
                <c:pt idx="3529">
                  <c:v>5.0999188526961114E-2</c:v>
                </c:pt>
                <c:pt idx="3530">
                  <c:v>5.1607296717589374E-2</c:v>
                </c:pt>
                <c:pt idx="3531">
                  <c:v>5.2560100208093458E-2</c:v>
                </c:pt>
                <c:pt idx="3532">
                  <c:v>5.3839301709541758E-2</c:v>
                </c:pt>
                <c:pt idx="3533">
                  <c:v>5.5422305063539463E-2</c:v>
                </c:pt>
                <c:pt idx="3534">
                  <c:v>5.7283929717152994E-2</c:v>
                </c:pt>
                <c:pt idx="3535">
                  <c:v>5.9397984178102728E-2</c:v>
                </c:pt>
                <c:pt idx="3536">
                  <c:v>6.1738542745219414E-2</c:v>
                </c:pt>
                <c:pt idx="3537">
                  <c:v>6.4280868160621132E-2</c:v>
                </c:pt>
                <c:pt idx="3538">
                  <c:v>6.7001996820704887E-2</c:v>
                </c:pt>
                <c:pt idx="3539">
                  <c:v>6.9881044352092136E-2</c:v>
                </c:pt>
                <c:pt idx="3540">
                  <c:v>7.2899302855480838E-2</c:v>
                </c:pt>
                <c:pt idx="3541">
                  <c:v>7.6040197061750747E-2</c:v>
                </c:pt>
                <c:pt idx="3542">
                  <c:v>7.9289154345745072E-2</c:v>
                </c:pt>
                <c:pt idx="3543">
                  <c:v>8.2633429311844531E-2</c:v>
                </c:pt>
                <c:pt idx="3544">
                  <c:v>8.6061910843918385E-2</c:v>
                </c:pt>
                <c:pt idx="3545">
                  <c:v>8.9564929362313653E-2</c:v>
                </c:pt>
                <c:pt idx="3546">
                  <c:v>9.3134074648028961E-2</c:v>
                </c:pt>
                <c:pt idx="3547">
                  <c:v>9.6762029560730892E-2</c:v>
                </c:pt>
                <c:pt idx="3548">
                  <c:v>0.10044242173592595</c:v>
                </c:pt>
                <c:pt idx="3549">
                  <c:v>0.10416969338028305</c:v>
                </c:pt>
                <c:pt idx="3550">
                  <c:v>0.10793898817853302</c:v>
                </c:pt>
                <c:pt idx="3551">
                  <c:v>0.11174605377536838</c:v>
                </c:pt>
                <c:pt idx="3552">
                  <c:v>5.054989980393057E-2</c:v>
                </c:pt>
                <c:pt idx="3553">
                  <c:v>5.1114008859293222E-2</c:v>
                </c:pt>
                <c:pt idx="3554">
                  <c:v>5.2027364419573639E-2</c:v>
                </c:pt>
                <c:pt idx="3555">
                  <c:v>5.3272005880434556E-2</c:v>
                </c:pt>
                <c:pt idx="3556">
                  <c:v>5.4825375401375193E-2</c:v>
                </c:pt>
                <c:pt idx="3557">
                  <c:v>5.6662087682833435E-2</c:v>
                </c:pt>
                <c:pt idx="3558">
                  <c:v>5.8755576659166732E-2</c:v>
                </c:pt>
                <c:pt idx="3559">
                  <c:v>6.107944508444766E-2</c:v>
                </c:pt>
                <c:pt idx="3560">
                  <c:v>6.3608447948331703E-2</c:v>
                </c:pt>
                <c:pt idx="3561">
                  <c:v>6.6319121709096193E-2</c:v>
                </c:pt>
                <c:pt idx="3562">
                  <c:v>6.9190117599516557E-2</c:v>
                </c:pt>
                <c:pt idx="3563">
                  <c:v>7.2202313383316702E-2</c:v>
                </c:pt>
                <c:pt idx="3564">
                  <c:v>7.5338774596280383E-2</c:v>
                </c:pt>
                <c:pt idx="3565">
                  <c:v>7.8584623640597373E-2</c:v>
                </c:pt>
                <c:pt idx="3566">
                  <c:v>8.1926860083236769E-2</c:v>
                </c:pt>
                <c:pt idx="3567">
                  <c:v>8.5354161871351655E-2</c:v>
                </c:pt>
                <c:pt idx="3568">
                  <c:v>8.8856686353488742E-2</c:v>
                </c:pt>
                <c:pt idx="3569">
                  <c:v>9.2425882121743186E-2</c:v>
                </c:pt>
                <c:pt idx="3570">
                  <c:v>9.6054317329005018E-2</c:v>
                </c:pt>
                <c:pt idx="3571">
                  <c:v>9.9735526691338727E-2</c:v>
                </c:pt>
                <c:pt idx="3572">
                  <c:v>0.10346387730292642</c:v>
                </c:pt>
                <c:pt idx="3573">
                  <c:v>0.10723445222506624</c:v>
                </c:pt>
                <c:pt idx="3574">
                  <c:v>0.11104295023441939</c:v>
                </c:pt>
                <c:pt idx="3575">
                  <c:v>0.11488559990188582</c:v>
                </c:pt>
                <c:pt idx="3576">
                  <c:v>5.0162724924401457E-2</c:v>
                </c:pt>
                <c:pt idx="3577">
                  <c:v>5.0681379131919335E-2</c:v>
                </c:pt>
                <c:pt idx="3578">
                  <c:v>5.1553473451206533E-2</c:v>
                </c:pt>
                <c:pt idx="3579">
                  <c:v>5.2761484762598274E-2</c:v>
                </c:pt>
                <c:pt idx="3580">
                  <c:v>5.42829912506878E-2</c:v>
                </c:pt>
                <c:pt idx="3581">
                  <c:v>5.6092488081643632E-2</c:v>
                </c:pt>
                <c:pt idx="3582">
                  <c:v>5.8163102690237764E-2</c:v>
                </c:pt>
                <c:pt idx="3583">
                  <c:v>6.0468016547755889E-2</c:v>
                </c:pt>
                <c:pt idx="3584">
                  <c:v>6.298151118529105E-2</c:v>
                </c:pt>
                <c:pt idx="3585">
                  <c:v>6.5679644429952028E-2</c:v>
                </c:pt>
                <c:pt idx="3586">
                  <c:v>6.8540614594601076E-2</c:v>
                </c:pt>
                <c:pt idx="3587">
                  <c:v>7.154488955100205E-2</c:v>
                </c:pt>
                <c:pt idx="3588">
                  <c:v>7.4675175312972963E-2</c:v>
                </c:pt>
                <c:pt idx="3589">
                  <c:v>7.7916285913024214E-2</c:v>
                </c:pt>
                <c:pt idx="3590">
                  <c:v>8.1254960637709692E-2</c:v>
                </c:pt>
                <c:pt idx="3591">
                  <c:v>8.4679660257290207E-2</c:v>
                </c:pt>
                <c:pt idx="3592">
                  <c:v>8.8180362380992527E-2</c:v>
                </c:pt>
                <c:pt idx="3593">
                  <c:v>9.1748367687359708E-2</c:v>
                </c:pt>
                <c:pt idx="3594">
                  <c:v>9.5376123072000954E-2</c:v>
                </c:pt>
                <c:pt idx="3595">
                  <c:v>9.9057064091839092E-2</c:v>
                </c:pt>
                <c:pt idx="3596">
                  <c:v>0.10278547687315893</c:v>
                </c:pt>
                <c:pt idx="3597">
                  <c:v>0.10655637841485316</c:v>
                </c:pt>
                <c:pt idx="3598">
                  <c:v>0.1103654136087697</c:v>
                </c:pt>
                <c:pt idx="3599">
                  <c:v>0.11420876707363123</c:v>
                </c:pt>
                <c:pt idx="3600">
                  <c:v>0.11808308789670868</c:v>
                </c:pt>
                <c:pt idx="3601">
                  <c:v>4.9839111502611708E-2</c:v>
                </c:pt>
                <c:pt idx="3602">
                  <c:v>5.0310972378136767E-2</c:v>
                </c:pt>
                <c:pt idx="3603">
                  <c:v>5.114006319116398E-2</c:v>
                </c:pt>
                <c:pt idx="3604">
                  <c:v>5.2309400685322083E-2</c:v>
                </c:pt>
                <c:pt idx="3605">
                  <c:v>5.3796802434881108E-2</c:v>
                </c:pt>
                <c:pt idx="3606">
                  <c:v>5.5576737216900478E-2</c:v>
                </c:pt>
                <c:pt idx="3607">
                  <c:v>5.7622102551312004E-2</c:v>
                </c:pt>
                <c:pt idx="3608">
                  <c:v>5.9905716759672857E-2</c:v>
                </c:pt>
                <c:pt idx="3609">
                  <c:v>6.2401428780478323E-2</c:v>
                </c:pt>
                <c:pt idx="3610">
                  <c:v>6.5084844184332136E-2</c:v>
                </c:pt>
                <c:pt idx="3611">
                  <c:v>6.7933723484372641E-2</c:v>
                </c:pt>
                <c:pt idx="3612">
                  <c:v>7.0928131553723711E-2</c:v>
                </c:pt>
                <c:pt idx="3613">
                  <c:v>7.4050416070756797E-2</c:v>
                </c:pt>
                <c:pt idx="3614">
                  <c:v>7.7285080126119968E-2</c:v>
                </c:pt>
                <c:pt idx="3615">
                  <c:v>8.061859782486977E-2</c:v>
                </c:pt>
                <c:pt idx="3616">
                  <c:v>8.4039206538937136E-2</c:v>
                </c:pt>
                <c:pt idx="3617">
                  <c:v>8.7536697284275586E-2</c:v>
                </c:pt>
                <c:pt idx="3618">
                  <c:v>9.1102215793483238E-2</c:v>
                </c:pt>
                <c:pt idx="3619">
                  <c:v>9.4728080782968488E-2</c:v>
                </c:pt>
                <c:pt idx="3620">
                  <c:v>9.8407622014077475E-2</c:v>
                </c:pt>
                <c:pt idx="3621">
                  <c:v>0.10213503839234218</c:v>
                </c:pt>
                <c:pt idx="3622">
                  <c:v>0.10590527503218905</c:v>
                </c:pt>
                <c:pt idx="3623">
                  <c:v>0.109713917563729</c:v>
                </c:pt>
                <c:pt idx="3624">
                  <c:v>0.11355710171546544</c:v>
                </c:pt>
                <c:pt idx="3625">
                  <c:v>0.11743143620066619</c:v>
                </c:pt>
                <c:pt idx="3626">
                  <c:v>0.12133393705630931</c:v>
                </c:pt>
                <c:pt idx="3627">
                  <c:v>4.9580304161765766E-2</c:v>
                </c:pt>
                <c:pt idx="3628">
                  <c:v>5.0004171370284518E-2</c:v>
                </c:pt>
                <c:pt idx="3629">
                  <c:v>5.0788610567558179E-2</c:v>
                </c:pt>
                <c:pt idx="3630">
                  <c:v>5.1917280241130771E-2</c:v>
                </c:pt>
                <c:pt idx="3631">
                  <c:v>5.3368344804648568E-2</c:v>
                </c:pt>
                <c:pt idx="3632">
                  <c:v>5.5116346776962068E-2</c:v>
                </c:pt>
                <c:pt idx="3633">
                  <c:v>5.7134038472591277E-2</c:v>
                </c:pt>
                <c:pt idx="3634">
                  <c:v>5.9393941085227449E-2</c:v>
                </c:pt>
                <c:pt idx="3635">
                  <c:v>6.186951865322797E-2</c:v>
                </c:pt>
                <c:pt idx="3636">
                  <c:v>6.4535956291260646E-2</c:v>
                </c:pt>
                <c:pt idx="3637">
                  <c:v>6.7370595854360754E-2</c:v>
                </c:pt>
                <c:pt idx="3638">
                  <c:v>7.0353108903689843E-2</c:v>
                </c:pt>
                <c:pt idx="3639">
                  <c:v>7.3465487777295793E-2</c:v>
                </c:pt>
                <c:pt idx="3640">
                  <c:v>7.6691923118385047E-2</c:v>
                </c:pt>
                <c:pt idx="3641">
                  <c:v>8.001861948406315E-2</c:v>
                </c:pt>
                <c:pt idx="3642">
                  <c:v>8.3433584796369781E-2</c:v>
                </c:pt>
                <c:pt idx="3643">
                  <c:v>8.6926416555092659E-2</c:v>
                </c:pt>
                <c:pt idx="3644">
                  <c:v>9.0488098297757752E-2</c:v>
                </c:pt>
                <c:pt idx="3645">
                  <c:v>9.4110813338736929E-2</c:v>
                </c:pt>
                <c:pt idx="3646">
                  <c:v>9.7787778665389569E-2</c:v>
                </c:pt>
                <c:pt idx="3647">
                  <c:v>0.10151309935492356</c:v>
                </c:pt>
                <c:pt idx="3648">
                  <c:v>0.10528164246568665</c:v>
                </c:pt>
                <c:pt idx="3649">
                  <c:v>0.10908892865548497</c:v>
                </c:pt>
                <c:pt idx="3650">
                  <c:v>0.11293103951274434</c:v>
                </c:pt>
                <c:pt idx="3651">
                  <c:v>0.11680453857173227</c:v>
                </c:pt>
                <c:pt idx="3652">
                  <c:v>0.12070640410425738</c:v>
                </c:pt>
                <c:pt idx="3653">
                  <c:v>0.12463397196552793</c:v>
                </c:pt>
                <c:pt idx="3654">
                  <c:v>7.1572151710136825E-2</c:v>
                </c:pt>
                <c:pt idx="3655">
                  <c:v>7.0177721362850845E-2</c:v>
                </c:pt>
                <c:pt idx="3656">
                  <c:v>7.1395681315364015E-2</c:v>
                </c:pt>
                <c:pt idx="3657">
                  <c:v>6.8803224581554814E-2</c:v>
                </c:pt>
                <c:pt idx="3658">
                  <c:v>7.0009057521256871E-2</c:v>
                </c:pt>
                <c:pt idx="3659">
                  <c:v>7.145283600045671E-2</c:v>
                </c:pt>
                <c:pt idx="3660">
                  <c:v>6.7449879998652762E-2</c:v>
                </c:pt>
                <c:pt idx="3661">
                  <c:v>6.8642730288204126E-2</c:v>
                </c:pt>
                <c:pt idx="3662">
                  <c:v>7.0078653998948512E-2</c:v>
                </c:pt>
                <c:pt idx="3663">
                  <c:v>7.1743057409677458E-2</c:v>
                </c:pt>
                <c:pt idx="3664">
                  <c:v>6.6118986476807806E-2</c:v>
                </c:pt>
                <c:pt idx="3665">
                  <c:v>6.72979358502062E-2</c:v>
                </c:pt>
                <c:pt idx="3666">
                  <c:v>6.872524413907434E-2</c:v>
                </c:pt>
                <c:pt idx="3667">
                  <c:v>7.0385804034272414E-2</c:v>
                </c:pt>
                <c:pt idx="3668">
                  <c:v>7.226353750284685E-2</c:v>
                </c:pt>
                <c:pt idx="3669">
                  <c:v>6.4811927108232012E-2</c:v>
                </c:pt>
                <c:pt idx="3670">
                  <c:v>6.5975990934980674E-2</c:v>
                </c:pt>
                <c:pt idx="3671">
                  <c:v>6.7393857876821756E-2</c:v>
                </c:pt>
                <c:pt idx="3672">
                  <c:v>6.9049894963631731E-2</c:v>
                </c:pt>
                <c:pt idx="3673">
                  <c:v>7.0927421529015308E-2</c:v>
                </c:pt>
                <c:pt idx="3674">
                  <c:v>7.3009351937401823E-2</c:v>
                </c:pt>
                <c:pt idx="3675">
                  <c:v>6.3530172989848796E-2</c:v>
                </c:pt>
                <c:pt idx="3676">
                  <c:v>6.4678296606216226E-2</c:v>
                </c:pt>
                <c:pt idx="3677">
                  <c:v>6.6085826308989862E-2</c:v>
                </c:pt>
                <c:pt idx="3678">
                  <c:v>6.7736593074209137E-2</c:v>
                </c:pt>
                <c:pt idx="3679">
                  <c:v>6.9613295130734498E-2</c:v>
                </c:pt>
                <c:pt idx="3680">
                  <c:v>7.1698193086822043E-2</c:v>
                </c:pt>
                <c:pt idx="3681">
                  <c:v>7.3973685457535604E-2</c:v>
                </c:pt>
                <c:pt idx="3682">
                  <c:v>6.2275286644320596E-2</c:v>
                </c:pt>
                <c:pt idx="3683">
                  <c:v>6.3406341842007899E-2</c:v>
                </c:pt>
                <c:pt idx="3684">
                  <c:v>6.4802563685687251E-2</c:v>
                </c:pt>
                <c:pt idx="3685">
                  <c:v>6.6447238843975076E-2</c:v>
                </c:pt>
                <c:pt idx="3686">
                  <c:v>6.8322427174667272E-2</c:v>
                </c:pt>
                <c:pt idx="3687">
                  <c:v>7.0409713643686131E-2</c:v>
                </c:pt>
                <c:pt idx="3688">
                  <c:v>7.2690829621299372E-2</c:v>
                </c:pt>
                <c:pt idx="3689">
                  <c:v>7.5148126137505211E-2</c:v>
                </c:pt>
                <c:pt idx="3690">
                  <c:v>6.1048924929267397E-2</c:v>
                </c:pt>
                <c:pt idx="3691">
                  <c:v>6.2161706713734048E-2</c:v>
                </c:pt>
                <c:pt idx="3692">
                  <c:v>6.3545570604157581E-2</c:v>
                </c:pt>
                <c:pt idx="3693">
                  <c:v>6.5183253375007216E-2</c:v>
                </c:pt>
                <c:pt idx="3694">
                  <c:v>6.7056160887658395E-2</c:v>
                </c:pt>
                <c:pt idx="3695">
                  <c:v>6.9145181471534173E-2</c:v>
                </c:pt>
                <c:pt idx="3696">
                  <c:v>7.1431356866364953E-2</c:v>
                </c:pt>
                <c:pt idx="3697">
                  <c:v>7.3896390859820069E-2</c:v>
                </c:pt>
                <c:pt idx="3698">
                  <c:v>7.6523000697459209E-2</c:v>
                </c:pt>
                <c:pt idx="3699">
                  <c:v>5.9852841246520676E-2</c:v>
                </c:pt>
                <c:pt idx="3700">
                  <c:v>6.094606500191678E-2</c:v>
                </c:pt>
                <c:pt idx="3701">
                  <c:v>6.2316436743873993E-2</c:v>
                </c:pt>
                <c:pt idx="3702">
                  <c:v>6.3946141032804771E-2</c:v>
                </c:pt>
                <c:pt idx="3703">
                  <c:v>6.581591625754514E-2</c:v>
                </c:pt>
                <c:pt idx="3704">
                  <c:v>6.7905934408943644E-2</c:v>
                </c:pt>
                <c:pt idx="3705">
                  <c:v>7.0196525828434289E-2</c:v>
                </c:pt>
                <c:pt idx="3706">
                  <c:v>7.2668726176471909E-2</c:v>
                </c:pt>
                <c:pt idx="3707">
                  <c:v>7.530465128488939E-2</c:v>
                </c:pt>
                <c:pt idx="3708">
                  <c:v>7.8087722860032599E-2</c:v>
                </c:pt>
                <c:pt idx="3709">
                  <c:v>5.8688886830625224E-2</c:v>
                </c:pt>
                <c:pt idx="3710">
                  <c:v>5.9761186055384559E-2</c:v>
                </c:pt>
                <c:pt idx="3711">
                  <c:v>6.1116842976166312E-2</c:v>
                </c:pt>
                <c:pt idx="3712">
                  <c:v>6.2737491560463071E-2</c:v>
                </c:pt>
                <c:pt idx="3713">
                  <c:v>6.4603191984016609E-2</c:v>
                </c:pt>
                <c:pt idx="3714">
                  <c:v>6.6693381958384479E-2</c:v>
                </c:pt>
                <c:pt idx="3715">
                  <c:v>6.8987659728888831E-2</c:v>
                </c:pt>
                <c:pt idx="3716">
                  <c:v>7.146637256773046E-2</c:v>
                </c:pt>
                <c:pt idx="3717">
                  <c:v>7.4111016970549615E-2</c:v>
                </c:pt>
                <c:pt idx="3718">
                  <c:v>7.6904476333483032E-2</c:v>
                </c:pt>
                <c:pt idx="3719">
                  <c:v>7.9831130138211984E-2</c:v>
                </c:pt>
                <c:pt idx="3720">
                  <c:v>5.7559010862153571E-2</c:v>
                </c:pt>
                <c:pt idx="3721">
                  <c:v>5.8608935668117743E-2</c:v>
                </c:pt>
                <c:pt idx="3722">
                  <c:v>5.9948562653064009E-2</c:v>
                </c:pt>
                <c:pt idx="3723">
                  <c:v>6.1558981501368612E-2</c:v>
                </c:pt>
                <c:pt idx="3724">
                  <c:v>6.3419566839439001E-2</c:v>
                </c:pt>
                <c:pt idx="3725">
                  <c:v>6.550900646489019E-2</c:v>
                </c:pt>
                <c:pt idx="3726">
                  <c:v>6.7806147311513756E-2</c:v>
                </c:pt>
                <c:pt idx="3727">
                  <c:v>7.0290628918392176E-2</c:v>
                </c:pt>
                <c:pt idx="3728">
                  <c:v>7.2943311067939887E-2</c:v>
                </c:pt>
                <c:pt idx="3729">
                  <c:v>7.5746524413098301E-2</c:v>
                </c:pt>
                <c:pt idx="3730">
                  <c:v>7.8684182063949046E-2</c:v>
                </c:pt>
                <c:pt idx="3731">
                  <c:v>8.1741790222504843E-2</c:v>
                </c:pt>
                <c:pt idx="3732">
                  <c:v>5.6465259118469814E-2</c:v>
                </c:pt>
                <c:pt idx="3733">
                  <c:v>5.7491275715778702E-2</c:v>
                </c:pt>
                <c:pt idx="3734">
                  <c:v>5.8813461850482494E-2</c:v>
                </c:pt>
                <c:pt idx="3735">
                  <c:v>6.0412374738519903E-2</c:v>
                </c:pt>
                <c:pt idx="3736">
                  <c:v>6.2266700278361328E-2</c:v>
                </c:pt>
                <c:pt idx="3737">
                  <c:v>6.4354363650508825E-2</c:v>
                </c:pt>
                <c:pt idx="3738">
                  <c:v>6.6653443222892156E-2</c:v>
                </c:pt>
                <c:pt idx="3739">
                  <c:v>6.9142852713577063E-2</c:v>
                </c:pt>
                <c:pt idx="3740">
                  <c:v>7.1802798584555447E-2</c:v>
                </c:pt>
                <c:pt idx="3741">
                  <c:v>7.4615044750209664E-2</c:v>
                </c:pt>
                <c:pt idx="3742">
                  <c:v>7.7563026867677548E-2</c:v>
                </c:pt>
                <c:pt idx="3743">
                  <c:v>8.0631858381008892E-2</c:v>
                </c:pt>
                <c:pt idx="3744">
                  <c:v>8.3808264809461394E-2</c:v>
                </c:pt>
                <c:pt idx="3745">
                  <c:v>5.5409770844835782E-2</c:v>
                </c:pt>
                <c:pt idx="3746">
                  <c:v>5.6410262263001915E-2</c:v>
                </c:pt>
                <c:pt idx="3747">
                  <c:v>5.7713498311771284E-2</c:v>
                </c:pt>
                <c:pt idx="3748">
                  <c:v>5.9299521933011586E-2</c:v>
                </c:pt>
                <c:pt idx="3749">
                  <c:v>6.1146332113082166E-2</c:v>
                </c:pt>
                <c:pt idx="3750">
                  <c:v>6.3231082353393975E-2</c:v>
                </c:pt>
                <c:pt idx="3751">
                  <c:v>6.5531067712793767E-2</c:v>
                </c:pt>
                <c:pt idx="3752">
                  <c:v>6.8024459651470665E-2</c:v>
                </c:pt>
                <c:pt idx="3753">
                  <c:v>7.0690795733738099E-2</c:v>
                </c:pt>
                <c:pt idx="3754">
                  <c:v>7.3511259731841985E-2</c:v>
                </c:pt>
                <c:pt idx="3755">
                  <c:v>7.646879905264832E-2</c:v>
                </c:pt>
                <c:pt idx="3756">
                  <c:v>7.9548126093862262E-2</c:v>
                </c:pt>
                <c:pt idx="3757">
                  <c:v>8.2735643569349454E-2</c:v>
                </c:pt>
                <c:pt idx="3758">
                  <c:v>8.6019325060840771E-2</c:v>
                </c:pt>
                <c:pt idx="3759">
                  <c:v>5.4394773505487978E-2</c:v>
                </c:pt>
                <c:pt idx="3760">
                  <c:v>5.5368041825663995E-2</c:v>
                </c:pt>
                <c:pt idx="3761">
                  <c:v>5.6650718810994302E-2</c:v>
                </c:pt>
                <c:pt idx="3762">
                  <c:v>5.8222358620163561E-2</c:v>
                </c:pt>
                <c:pt idx="3763">
                  <c:v>6.0060281052341506E-2</c:v>
                </c:pt>
                <c:pt idx="3764">
                  <c:v>6.2140863304079509E-2</c:v>
                </c:pt>
                <c:pt idx="3765">
                  <c:v>6.4440605518299277E-2</c:v>
                </c:pt>
                <c:pt idx="3766">
                  <c:v>6.6936922563354803E-2</c:v>
                </c:pt>
                <c:pt idx="3767">
                  <c:v>6.960866885840282E-2</c:v>
                </c:pt>
                <c:pt idx="3768">
                  <c:v>7.2436435400451096E-2</c:v>
                </c:pt>
                <c:pt idx="3769">
                  <c:v>7.5402670921575418E-2</c:v>
                </c:pt>
                <c:pt idx="3770">
                  <c:v>7.849167857798553E-2</c:v>
                </c:pt>
                <c:pt idx="3771">
                  <c:v>8.168953204157138E-2</c:v>
                </c:pt>
                <c:pt idx="3772">
                  <c:v>8.4983944952271809E-2</c:v>
                </c:pt>
                <c:pt idx="3773">
                  <c:v>8.8364118110403497E-2</c:v>
                </c:pt>
                <c:pt idx="3774">
                  <c:v>5.3422575061712524E-2</c:v>
                </c:pt>
                <c:pt idx="3775">
                  <c:v>5.4366845453006983E-2</c:v>
                </c:pt>
                <c:pt idx="3776">
                  <c:v>5.562725463382772E-2</c:v>
                </c:pt>
                <c:pt idx="3777">
                  <c:v>5.7182901701304002E-2</c:v>
                </c:pt>
                <c:pt idx="3778">
                  <c:v>5.901044188246695E-2</c:v>
                </c:pt>
                <c:pt idx="3779">
                  <c:v>6.1085476757129012E-2</c:v>
                </c:pt>
                <c:pt idx="3780">
                  <c:v>6.3383703784381476E-2</c:v>
                </c:pt>
                <c:pt idx="3781">
                  <c:v>6.5881769523179964E-2</c:v>
                </c:pt>
                <c:pt idx="3782">
                  <c:v>6.8557832673468627E-2</c:v>
                </c:pt>
                <c:pt idx="3783">
                  <c:v>7.139187980127687E-2</c:v>
                </c:pt>
                <c:pt idx="3784">
                  <c:v>7.4365851017354281E-2</c:v>
                </c:pt>
                <c:pt idx="3785">
                  <c:v>7.7463632168969621E-2</c:v>
                </c:pt>
                <c:pt idx="3786">
                  <c:v>8.067096153748414E-2</c:v>
                </c:pt>
                <c:pt idx="3787">
                  <c:v>8.3975287896224507E-2</c:v>
                </c:pt>
                <c:pt idx="3788">
                  <c:v>8.7365606129781184E-2</c:v>
                </c:pt>
                <c:pt idx="3789">
                  <c:v>9.0832287799510233E-2</c:v>
                </c:pt>
                <c:pt idx="3790">
                  <c:v>5.2495553427029704E-2</c:v>
                </c:pt>
                <c:pt idx="3791">
                  <c:v>5.340898028692051E-2</c:v>
                </c:pt>
                <c:pt idx="3792">
                  <c:v>5.4645314861074067E-2</c:v>
                </c:pt>
                <c:pt idx="3793">
                  <c:v>5.6183244054984101E-2</c:v>
                </c:pt>
                <c:pt idx="3794">
                  <c:v>5.7998781057162017E-2</c:v>
                </c:pt>
                <c:pt idx="3795">
                  <c:v>6.0066758785455136E-2</c:v>
                </c:pt>
                <c:pt idx="3796">
                  <c:v>6.2362068865314382E-2</c:v>
                </c:pt>
                <c:pt idx="3797">
                  <c:v>6.4860581022937971E-2</c:v>
                </c:pt>
                <c:pt idx="3798">
                  <c:v>6.7539747729782884E-2</c:v>
                </c:pt>
                <c:pt idx="3799">
                  <c:v>7.0378940681648891E-2</c:v>
                </c:pt>
                <c:pt idx="3800">
                  <c:v>7.3359582024696113E-2</c:v>
                </c:pt>
                <c:pt idx="3801">
                  <c:v>7.6465132403625041E-2</c:v>
                </c:pt>
                <c:pt idx="3802">
                  <c:v>7.9680988243547926E-2</c:v>
                </c:pt>
                <c:pt idx="3803">
                  <c:v>8.29943282202565E-2</c:v>
                </c:pt>
                <c:pt idx="3804">
                  <c:v>8.6393937063277942E-2</c:v>
                </c:pt>
                <c:pt idx="3805">
                  <c:v>8.9870025153853852E-2</c:v>
                </c:pt>
                <c:pt idx="3806">
                  <c:v>9.3414055132585605E-2</c:v>
                </c:pt>
                <c:pt idx="3807">
                  <c:v>5.1616142774046955E-2</c:v>
                </c:pt>
                <c:pt idx="3808">
                  <c:v>5.249681826492944E-2</c:v>
                </c:pt>
                <c:pt idx="3809">
                  <c:v>5.3707177139652243E-2</c:v>
                </c:pt>
                <c:pt idx="3810">
                  <c:v>5.5225546986676963E-2</c:v>
                </c:pt>
                <c:pt idx="3811">
                  <c:v>5.7027330456054764E-2</c:v>
                </c:pt>
                <c:pt idx="3812">
                  <c:v>5.9086606039010253E-2</c:v>
                </c:pt>
                <c:pt idx="3813">
                  <c:v>6.1377461846943954E-2</c:v>
                </c:pt>
                <c:pt idx="3814">
                  <c:v>6.387498608716595E-2</c:v>
                </c:pt>
                <c:pt idx="3815">
                  <c:v>6.6555917000646572E-2</c:v>
                </c:pt>
                <c:pt idx="3816">
                  <c:v>6.9399002465863946E-2</c:v>
                </c:pt>
                <c:pt idx="3817">
                  <c:v>7.2385138074163746E-2</c:v>
                </c:pt>
                <c:pt idx="3818">
                  <c:v>7.5497351609664018E-2</c:v>
                </c:pt>
                <c:pt idx="3819">
                  <c:v>7.8720691062956552E-2</c:v>
                </c:pt>
                <c:pt idx="3820">
                  <c:v>8.2042059445654986E-2</c:v>
                </c:pt>
                <c:pt idx="3821">
                  <c:v>8.5450026623975078E-2</c:v>
                </c:pt>
                <c:pt idx="3822">
                  <c:v>8.8934637781296663E-2</c:v>
                </c:pt>
                <c:pt idx="3823">
                  <c:v>9.2487230252838448E-2</c:v>
                </c:pt>
                <c:pt idx="3824">
                  <c:v>9.610026502404348E-2</c:v>
                </c:pt>
                <c:pt idx="3825">
                  <c:v>5.0786816419286597E-2</c:v>
                </c:pt>
                <c:pt idx="3826">
                  <c:v>5.1632781665025988E-2</c:v>
                </c:pt>
                <c:pt idx="3827">
                  <c:v>5.2815175643264656E-2</c:v>
                </c:pt>
                <c:pt idx="3828">
                  <c:v>5.4312030244580922E-2</c:v>
                </c:pt>
                <c:pt idx="3829">
                  <c:v>5.6098179076030402E-2</c:v>
                </c:pt>
                <c:pt idx="3830">
                  <c:v>5.8146968771408916E-2</c:v>
                </c:pt>
                <c:pt idx="3831">
                  <c:v>6.0431692631091827E-2</c:v>
                </c:pt>
                <c:pt idx="3832">
                  <c:v>6.2926657201165845E-2</c:v>
                </c:pt>
                <c:pt idx="3833">
                  <c:v>6.5607881493506881E-2</c:v>
                </c:pt>
                <c:pt idx="3834">
                  <c:v>6.8453482430901755E-2</c:v>
                </c:pt>
                <c:pt idx="3835">
                  <c:v>7.1443821391833681E-2</c:v>
                </c:pt>
                <c:pt idx="3836">
                  <c:v>7.4561485959692461E-2</c:v>
                </c:pt>
                <c:pt idx="3837">
                  <c:v>7.7791169018503151E-2</c:v>
                </c:pt>
                <c:pt idx="3838">
                  <c:v>8.1119491993675338E-2</c:v>
                </c:pt>
                <c:pt idx="3839">
                  <c:v>8.453480467036828E-2</c:v>
                </c:pt>
                <c:pt idx="3840">
                  <c:v>8.8026982427556855E-2</c:v>
                </c:pt>
                <c:pt idx="3841">
                  <c:v>9.1587233200071144E-2</c:v>
                </c:pt>
                <c:pt idx="3842">
                  <c:v>9.5207920628935863E-2</c:v>
                </c:pt>
                <c:pt idx="3843">
                  <c:v>9.888240607421532E-2</c:v>
                </c:pt>
                <c:pt idx="3844">
                  <c:v>5.0010066096903789E-2</c:v>
                </c:pt>
                <c:pt idx="3845">
                  <c:v>5.0819325250049389E-2</c:v>
                </c:pt>
                <c:pt idx="3846">
                  <c:v>5.1971685964789092E-2</c:v>
                </c:pt>
                <c:pt idx="3847">
                  <c:v>5.3444959355150874E-2</c:v>
                </c:pt>
                <c:pt idx="3848">
                  <c:v>5.5213462436470406E-2</c:v>
                </c:pt>
                <c:pt idx="3849">
                  <c:v>5.7249841949756096E-2</c:v>
                </c:pt>
                <c:pt idx="3850">
                  <c:v>5.9526612431914046E-2</c:v>
                </c:pt>
                <c:pt idx="3851">
                  <c:v>6.201730393418662E-2</c:v>
                </c:pt>
                <c:pt idx="3852">
                  <c:v>6.4697214794842459E-2</c:v>
                </c:pt>
                <c:pt idx="3853">
                  <c:v>6.7543826012844504E-2</c:v>
                </c:pt>
                <c:pt idx="3854">
                  <c:v>7.0536958241730008E-2</c:v>
                </c:pt>
                <c:pt idx="3855">
                  <c:v>7.3658751950032686E-2</c:v>
                </c:pt>
                <c:pt idx="3856">
                  <c:v>7.6893538187392876E-2</c:v>
                </c:pt>
                <c:pt idx="3857">
                  <c:v>8.0227650510371909E-2</c:v>
                </c:pt>
                <c:pt idx="3858">
                  <c:v>8.3649212866299186E-2</c:v>
                </c:pt>
                <c:pt idx="3859">
                  <c:v>8.7147925593138567E-2</c:v>
                </c:pt>
                <c:pt idx="3860">
                  <c:v>9.0714862467633856E-2</c:v>
                </c:pt>
                <c:pt idx="3861">
                  <c:v>9.4342285456495895E-2</c:v>
                </c:pt>
                <c:pt idx="3862">
                  <c:v>9.8023479805028943E-2</c:v>
                </c:pt>
                <c:pt idx="3863">
                  <c:v>0.10175260967816796</c:v>
                </c:pt>
                <c:pt idx="3864">
                  <c:v>4.9288377553961961E-2</c:v>
                </c:pt>
                <c:pt idx="3865">
                  <c:v>5.0058914861862716E-2</c:v>
                </c:pt>
                <c:pt idx="3866">
                  <c:v>5.1179106749642121E-2</c:v>
                </c:pt>
                <c:pt idx="3867">
                  <c:v>5.2626630079590252E-2</c:v>
                </c:pt>
                <c:pt idx="3868">
                  <c:v>5.4375349513134434E-2</c:v>
                </c:pt>
                <c:pt idx="3869">
                  <c:v>5.6397254287028464E-2</c:v>
                </c:pt>
                <c:pt idx="3870">
                  <c:v>5.8664104551716272E-2</c:v>
                </c:pt>
                <c:pt idx="3871">
                  <c:v>6.1148665152171308E-2</c:v>
                </c:pt>
                <c:pt idx="3872">
                  <c:v>6.382551646660424E-2</c:v>
                </c:pt>
                <c:pt idx="3873">
                  <c:v>6.6671501182018492E-2</c:v>
                </c:pt>
                <c:pt idx="3874">
                  <c:v>6.966589411467955E-2</c:v>
                </c:pt>
                <c:pt idx="3875">
                  <c:v>7.2790382270120815E-2</c:v>
                </c:pt>
                <c:pt idx="3876">
                  <c:v>7.6028928142922142E-2</c:v>
                </c:pt>
                <c:pt idx="3877">
                  <c:v>7.936757079180165E-2</c:v>
                </c:pt>
                <c:pt idx="3878">
                  <c:v>8.2794202016327187E-2</c:v>
                </c:pt>
                <c:pt idx="3879">
                  <c:v>8.6298341217823399E-2</c:v>
                </c:pt>
                <c:pt idx="3880">
                  <c:v>8.9870922559380034E-2</c:v>
                </c:pt>
                <c:pt idx="3881">
                  <c:v>9.3504101309509466E-2</c:v>
                </c:pt>
                <c:pt idx="3882">
                  <c:v>9.7191081982981681E-2</c:v>
                </c:pt>
                <c:pt idx="3883">
                  <c:v>0.10092596835128731</c:v>
                </c:pt>
                <c:pt idx="3884">
                  <c:v>0.10470363400363024</c:v>
                </c:pt>
                <c:pt idx="3885">
                  <c:v>4.8624202560679244E-2</c:v>
                </c:pt>
                <c:pt idx="3886">
                  <c:v>4.9354002444573636E-2</c:v>
                </c:pt>
                <c:pt idx="3887">
                  <c:v>5.0439837977879362E-2</c:v>
                </c:pt>
                <c:pt idx="3888">
                  <c:v>5.1859349865469653E-2</c:v>
                </c:pt>
                <c:pt idx="3889">
                  <c:v>5.3586027068652696E-2</c:v>
                </c:pt>
                <c:pt idx="3890">
                  <c:v>5.5591255075185128E-2</c:v>
                </c:pt>
                <c:pt idx="3891">
                  <c:v>5.7846073332292317E-2</c:v>
                </c:pt>
                <c:pt idx="3892">
                  <c:v>6.0322499735955153E-2</c:v>
                </c:pt>
                <c:pt idx="3893">
                  <c:v>6.2994404228648784E-2</c:v>
                </c:pt>
                <c:pt idx="3894">
                  <c:v>6.5837991837154511E-2</c:v>
                </c:pt>
                <c:pt idx="3895">
                  <c:v>6.8831988126704366E-2</c:v>
                </c:pt>
                <c:pt idx="3896">
                  <c:v>7.1957621035572336E-2</c:v>
                </c:pt>
                <c:pt idx="3897">
                  <c:v>7.51984778836782E-2</c:v>
                </c:pt>
                <c:pt idx="3898">
                  <c:v>7.8540296295874543E-2</c:v>
                </c:pt>
                <c:pt idx="3899">
                  <c:v>8.1970729066931036E-2</c:v>
                </c:pt>
                <c:pt idx="3900">
                  <c:v>8.5479108094220241E-2</c:v>
                </c:pt>
                <c:pt idx="3901">
                  <c:v>8.9056221751774814E-2</c:v>
                </c:pt>
                <c:pt idx="3902">
                  <c:v>9.2694112866556488E-2</c:v>
                </c:pt>
                <c:pt idx="3903">
                  <c:v>9.6385899917121001E-2</c:v>
                </c:pt>
                <c:pt idx="3904">
                  <c:v>0.10012562140055532</c:v>
                </c:pt>
                <c:pt idx="3905">
                  <c:v>0.10390810186968169</c:v>
                </c:pt>
                <c:pt idx="3906">
                  <c:v>0.10772883747062192</c:v>
                </c:pt>
                <c:pt idx="3907">
                  <c:v>4.8019927626943369E-2</c:v>
                </c:pt>
                <c:pt idx="3908">
                  <c:v>4.8706997642285345E-2</c:v>
                </c:pt>
                <c:pt idx="3909">
                  <c:v>4.9756255934837249E-2</c:v>
                </c:pt>
                <c:pt idx="3910">
                  <c:v>5.114541626851022E-2</c:v>
                </c:pt>
                <c:pt idx="3911">
                  <c:v>5.2847681322874304E-2</c:v>
                </c:pt>
                <c:pt idx="3912">
                  <c:v>5.4833898752757786E-2</c:v>
                </c:pt>
                <c:pt idx="3913">
                  <c:v>5.7074431218804379E-2</c:v>
                </c:pt>
                <c:pt idx="3914">
                  <c:v>5.9540575751088412E-2</c:v>
                </c:pt>
                <c:pt idx="3915">
                  <c:v>6.2205504884140991E-2</c:v>
                </c:pt>
                <c:pt idx="3916">
                  <c:v>6.5044790185758955E-2</c:v>
                </c:pt>
                <c:pt idx="3917">
                  <c:v>6.8036606602818225E-2</c:v>
                </c:pt>
                <c:pt idx="3918">
                  <c:v>7.1161718367691321E-2</c:v>
                </c:pt>
                <c:pt idx="3919">
                  <c:v>7.4403331238307543E-2</c:v>
                </c:pt>
                <c:pt idx="3920">
                  <c:v>7.7746874232799426E-2</c:v>
                </c:pt>
                <c:pt idx="3921">
                  <c:v>8.1179753768306509E-2</c:v>
                </c:pt>
                <c:pt idx="3922">
                  <c:v>8.4691107007133559E-2</c:v>
                </c:pt>
                <c:pt idx="3923">
                  <c:v>8.82715696337351E-2</c:v>
                </c:pt>
                <c:pt idx="3924">
                  <c:v>9.1913065558774959E-2</c:v>
                </c:pt>
                <c:pt idx="3925">
                  <c:v>9.5608621214400516E-2</c:v>
                </c:pt>
                <c:pt idx="3926">
                  <c:v>9.935220428316871E-2</c:v>
                </c:pt>
                <c:pt idx="3927">
                  <c:v>0.10313858519792186</c:v>
                </c:pt>
                <c:pt idx="3928">
                  <c:v>0.10696321906446259</c:v>
                </c:pt>
                <c:pt idx="3929">
                  <c:v>0.11082214545809049</c:v>
                </c:pt>
                <c:pt idx="3930">
                  <c:v>4.7477839944616698E-2</c:v>
                </c:pt>
                <c:pt idx="3931">
                  <c:v>4.8120236317240266E-2</c:v>
                </c:pt>
                <c:pt idx="3932">
                  <c:v>4.9130685075074843E-2</c:v>
                </c:pt>
                <c:pt idx="3933">
                  <c:v>5.0487092449100698E-2</c:v>
                </c:pt>
                <c:pt idx="3934">
                  <c:v>5.216247700484157E-2</c:v>
                </c:pt>
                <c:pt idx="3935">
                  <c:v>5.4127227214184323E-2</c:v>
                </c:pt>
                <c:pt idx="3936">
                  <c:v>5.6351083927551671E-2</c:v>
                </c:pt>
                <c:pt idx="3937">
                  <c:v>5.8804658055486847E-2</c:v>
                </c:pt>
                <c:pt idx="3938">
                  <c:v>6.1460443974431407E-2</c:v>
                </c:pt>
                <c:pt idx="3939">
                  <c:v>6.4293388099745025E-2</c:v>
                </c:pt>
                <c:pt idx="3940">
                  <c:v>6.7281115838349267E-2</c:v>
                </c:pt>
                <c:pt idx="3941">
                  <c:v>7.0403924314352245E-2</c:v>
                </c:pt>
                <c:pt idx="3942">
                  <c:v>7.3644631743036287E-2</c:v>
                </c:pt>
                <c:pt idx="3943">
                  <c:v>7.6988351232979035E-2</c:v>
                </c:pt>
                <c:pt idx="3944">
                  <c:v>8.0422234996774283E-2</c:v>
                </c:pt>
                <c:pt idx="3945">
                  <c:v>8.3935217599521078E-2</c:v>
                </c:pt>
                <c:pt idx="3946">
                  <c:v>8.7517774425428851E-2</c:v>
                </c:pt>
                <c:pt idx="3947">
                  <c:v>9.1161703267217772E-2</c:v>
                </c:pt>
                <c:pt idx="3948">
                  <c:v>9.4859931794615007E-2</c:v>
                </c:pt>
                <c:pt idx="3949">
                  <c:v>9.8606350672137147E-2</c:v>
                </c:pt>
                <c:pt idx="3950">
                  <c:v>0.10239567051869272</c:v>
                </c:pt>
                <c:pt idx="3951">
                  <c:v>0.10622330019523776</c:v>
                </c:pt>
                <c:pt idx="3952">
                  <c:v>0.11008524371168575</c:v>
                </c:pt>
                <c:pt idx="3953">
                  <c:v>0.11397801312996124</c:v>
                </c:pt>
                <c:pt idx="3954">
                  <c:v>4.7000091321094811E-2</c:v>
                </c:pt>
                <c:pt idx="3955">
                  <c:v>4.7595946560640603E-2</c:v>
                </c:pt>
                <c:pt idx="3956">
                  <c:v>4.8565367177796415E-2</c:v>
                </c:pt>
                <c:pt idx="3957">
                  <c:v>4.9886580004283122E-2</c:v>
                </c:pt>
                <c:pt idx="3958">
                  <c:v>5.1532533949263756E-2</c:v>
                </c:pt>
                <c:pt idx="3959">
                  <c:v>5.3473249959573511E-2</c:v>
                </c:pt>
                <c:pt idx="3960">
                  <c:v>5.5677913776871715E-2</c:v>
                </c:pt>
                <c:pt idx="3961">
                  <c:v>5.811649438110681E-2</c:v>
                </c:pt>
                <c:pt idx="3962">
                  <c:v>6.0760834186607438E-2</c:v>
                </c:pt>
                <c:pt idx="3963">
                  <c:v>6.3585267462316408E-2</c:v>
                </c:pt>
                <c:pt idx="3964">
                  <c:v>6.656687404974751E-2</c:v>
                </c:pt>
                <c:pt idx="3965">
                  <c:v>6.9685482121847372E-2</c:v>
                </c:pt>
                <c:pt idx="3966">
                  <c:v>7.292351700002131E-2</c:v>
                </c:pt>
                <c:pt idx="3967">
                  <c:v>7.626576859934743E-2</c:v>
                </c:pt>
                <c:pt idx="3968">
                  <c:v>7.9699126743928289E-2</c:v>
                </c:pt>
                <c:pt idx="3969">
                  <c:v>8.3212314970435783E-2</c:v>
                </c:pt>
                <c:pt idx="3970">
                  <c:v>8.6795640080778252E-2</c:v>
                </c:pt>
                <c:pt idx="3971">
                  <c:v>9.0440765844964591E-2</c:v>
                </c:pt>
                <c:pt idx="3972">
                  <c:v>9.4140513762748068E-2</c:v>
                </c:pt>
                <c:pt idx="3973">
                  <c:v>9.7888690622069938E-2</c:v>
                </c:pt>
                <c:pt idx="3974">
                  <c:v>0.10167994092834247</c:v>
                </c:pt>
                <c:pt idx="3975">
                  <c:v>0.10550962154219792</c:v>
                </c:pt>
                <c:pt idx="3976">
                  <c:v>0.1093736956679401</c:v>
                </c:pt>
                <c:pt idx="3977">
                  <c:v>0.11326864343430287</c:v>
                </c:pt>
                <c:pt idx="3978">
                  <c:v>0.11719138655263894</c:v>
                </c:pt>
                <c:pt idx="3979">
                  <c:v>4.6588661114596447E-2</c:v>
                </c:pt>
                <c:pt idx="3980">
                  <c:v>4.7136213007140396E-2</c:v>
                </c:pt>
                <c:pt idx="3981">
                  <c:v>4.8062428404701291E-2</c:v>
                </c:pt>
                <c:pt idx="3982">
                  <c:v>4.9345989573199252E-2</c:v>
                </c:pt>
                <c:pt idx="3983">
                  <c:v>5.0959901540900437E-2</c:v>
                </c:pt>
                <c:pt idx="3984">
                  <c:v>5.2873922291210532E-2</c:v>
                </c:pt>
                <c:pt idx="3985">
                  <c:v>5.5056761320971273E-2</c:v>
                </c:pt>
                <c:pt idx="3986">
                  <c:v>5.7477799985303488E-2</c:v>
                </c:pt>
                <c:pt idx="3987">
                  <c:v>6.010826258049249E-2</c:v>
                </c:pt>
                <c:pt idx="3988">
                  <c:v>6.2921889553946481E-2</c:v>
                </c:pt>
                <c:pt idx="3989">
                  <c:v>6.5895222550131596E-2</c:v>
                </c:pt>
                <c:pt idx="3990">
                  <c:v>6.9007620884380796E-2</c:v>
                </c:pt>
                <c:pt idx="3991">
                  <c:v>7.2241112537198726E-2</c:v>
                </c:pt>
                <c:pt idx="3992">
                  <c:v>7.5580157160465872E-2</c:v>
                </c:pt>
                <c:pt idx="3993">
                  <c:v>7.9011373785600983E-2</c:v>
                </c:pt>
                <c:pt idx="3994">
                  <c:v>8.2523266015554153E-2</c:v>
                </c:pt>
                <c:pt idx="3995">
                  <c:v>8.610596318234065E-2</c:v>
                </c:pt>
                <c:pt idx="3996">
                  <c:v>8.9750986471135857E-2</c:v>
                </c:pt>
                <c:pt idx="3997">
                  <c:v>9.3451043144654897E-2</c:v>
                </c:pt>
                <c:pt idx="3998">
                  <c:v>9.7199848623364699E-2</c:v>
                </c:pt>
                <c:pt idx="3999">
                  <c:v>0.10099197441026986</c:v>
                </c:pt>
                <c:pt idx="4000">
                  <c:v>0.10482271907111987</c:v>
                </c:pt>
                <c:pt idx="4001">
                  <c:v>0.10868799927747294</c:v>
                </c:pt>
                <c:pt idx="4002">
                  <c:v>0.11258425802800195</c:v>
                </c:pt>
                <c:pt idx="4003">
                  <c:v>0.11650838742249511</c:v>
                </c:pt>
                <c:pt idx="4004">
                  <c:v>0.12045766367966562</c:v>
                </c:pt>
                <c:pt idx="4005">
                  <c:v>4.6245319401913738E-2</c:v>
                </c:pt>
                <c:pt idx="4006">
                  <c:v>4.6742940495656839E-2</c:v>
                </c:pt>
                <c:pt idx="4007">
                  <c:v>4.762384508914351E-2</c:v>
                </c:pt>
                <c:pt idx="4008">
                  <c:v>4.8867309842753635E-2</c:v>
                </c:pt>
                <c:pt idx="4009">
                  <c:v>5.0446531464109205E-2</c:v>
                </c:pt>
                <c:pt idx="4010">
                  <c:v>5.2331121883156299E-2</c:v>
                </c:pt>
                <c:pt idx="4011">
                  <c:v>5.4489405517392876E-2</c:v>
                </c:pt>
                <c:pt idx="4012">
                  <c:v>5.6890241035055703E-2</c:v>
                </c:pt>
                <c:pt idx="4013">
                  <c:v>5.9504276751451347E-2</c:v>
                </c:pt>
                <c:pt idx="4014">
                  <c:v>6.2304683561499735E-2</c:v>
                </c:pt>
                <c:pt idx="4015">
                  <c:v>6.5267476211223627E-2</c:v>
                </c:pt>
                <c:pt idx="4016">
                  <c:v>6.837154761715869E-2</c:v>
                </c:pt>
                <c:pt idx="4017">
                  <c:v>7.15985252044124E-2</c:v>
                </c:pt>
                <c:pt idx="4018">
                  <c:v>7.4932531751083137E-2</c:v>
                </c:pt>
                <c:pt idx="4019">
                  <c:v>7.8359907051412533E-2</c:v>
                </c:pt>
                <c:pt idx="4020">
                  <c:v>8.186892552662256E-2</c:v>
                </c:pt>
                <c:pt idx="4021">
                  <c:v>8.5449529641537833E-2</c:v>
                </c:pt>
                <c:pt idx="4022">
                  <c:v>8.9093088847200491E-2</c:v>
                </c:pt>
                <c:pt idx="4023">
                  <c:v>9.2792187494470643E-2</c:v>
                </c:pt>
                <c:pt idx="4024">
                  <c:v>9.6540441551618936E-2</c:v>
                </c:pt>
                <c:pt idx="4025">
                  <c:v>0.10033234207000671</c:v>
                </c:pt>
                <c:pt idx="4026">
                  <c:v>0.10416312250898994</c:v>
                </c:pt>
                <c:pt idx="4027">
                  <c:v>0.10802864681042519</c:v>
                </c:pt>
                <c:pt idx="4028">
                  <c:v>0.11192531522340711</c:v>
                </c:pt>
                <c:pt idx="4029">
                  <c:v>0.11584998515030218</c:v>
                </c:pt>
                <c:pt idx="4030">
                  <c:v>0.119799904616365</c:v>
                </c:pt>
                <c:pt idx="4031">
                  <c:v>0.12377265630240707</c:v>
                </c:pt>
                <c:pt idx="4032">
                  <c:v>4.5971591777903185E-2</c:v>
                </c:pt>
                <c:pt idx="4033">
                  <c:v>4.64178183199229E-2</c:v>
                </c:pt>
                <c:pt idx="4034">
                  <c:v>4.7251409289748046E-2</c:v>
                </c:pt>
                <c:pt idx="4035">
                  <c:v>4.8452375766848958E-2</c:v>
                </c:pt>
                <c:pt idx="4036">
                  <c:v>4.9994249372655876E-2</c:v>
                </c:pt>
                <c:pt idx="4037">
                  <c:v>5.1846624176675175E-2</c:v>
                </c:pt>
                <c:pt idx="4038">
                  <c:v>5.3977542756207607E-2</c:v>
                </c:pt>
                <c:pt idx="4039">
                  <c:v>5.6355416960375403E-2</c:v>
                </c:pt>
                <c:pt idx="4040">
                  <c:v>5.8950370099398366E-2</c:v>
                </c:pt>
                <c:pt idx="4041">
                  <c:v>6.1735034334104322E-2</c:v>
                </c:pt>
                <c:pt idx="4042">
                  <c:v>6.4684913302166247E-2</c:v>
                </c:pt>
                <c:pt idx="4043">
                  <c:v>6.777843882004965E-2</c:v>
                </c:pt>
                <c:pt idx="4044">
                  <c:v>7.0996836155961141E-2</c:v>
                </c:pt>
                <c:pt idx="4045">
                  <c:v>7.4323885358128935E-2</c:v>
                </c:pt>
                <c:pt idx="4046">
                  <c:v>7.7745638723975496E-2</c:v>
                </c:pt>
                <c:pt idx="4047">
                  <c:v>8.1250132072312797E-2</c:v>
                </c:pt>
                <c:pt idx="4048">
                  <c:v>8.4827111221804266E-2</c:v>
                </c:pt>
                <c:pt idx="4049">
                  <c:v>8.8467784249426945E-2</c:v>
                </c:pt>
                <c:pt idx="4050">
                  <c:v>9.2164603384752256E-2</c:v>
                </c:pt>
                <c:pt idx="4051">
                  <c:v>9.5911076521082494E-2</c:v>
                </c:pt>
                <c:pt idx="4052">
                  <c:v>9.970160629145311E-2</c:v>
                </c:pt>
                <c:pt idx="4053">
                  <c:v>0.10353135375362206</c:v>
                </c:pt>
                <c:pt idx="4054">
                  <c:v>0.10739612347900675</c:v>
                </c:pt>
                <c:pt idx="4055">
                  <c:v>0.11129226694553948</c:v>
                </c:pt>
                <c:pt idx="4056">
                  <c:v>0.11521660141114694</c:v>
                </c:pt>
                <c:pt idx="4057">
                  <c:v>0.1191663417869816</c:v>
                </c:pt>
                <c:pt idx="4058">
                  <c:v>0.12313904337921038</c:v>
                </c:pt>
                <c:pt idx="4059">
                  <c:v>0.12713255369535026</c:v>
                </c:pt>
                <c:pt idx="4060">
                  <c:v>7.0682971299217537E-2</c:v>
                </c:pt>
                <c:pt idx="4061">
                  <c:v>6.9226286941305504E-2</c:v>
                </c:pt>
                <c:pt idx="4062">
                  <c:v>7.048951598942195E-2</c:v>
                </c:pt>
                <c:pt idx="4063">
                  <c:v>6.7787215885805246E-2</c:v>
                </c:pt>
                <c:pt idx="4064">
                  <c:v>6.9040230197208008E-2</c:v>
                </c:pt>
                <c:pt idx="4065">
                  <c:v>7.0532654487952623E-2</c:v>
                </c:pt>
                <c:pt idx="4066">
                  <c:v>6.6366903900155066E-2</c:v>
                </c:pt>
                <c:pt idx="4067">
                  <c:v>6.7608922257486256E-2</c:v>
                </c:pt>
                <c:pt idx="4068">
                  <c:v>6.9095745307825918E-2</c:v>
                </c:pt>
                <c:pt idx="4069">
                  <c:v>7.0811954398729893E-2</c:v>
                </c:pt>
                <c:pt idx="4070">
                  <c:v>6.4966581339261795E-2</c:v>
                </c:pt>
                <c:pt idx="4071">
                  <c:v>6.6196758333237266E-2</c:v>
                </c:pt>
                <c:pt idx="4072">
                  <c:v>6.7677323765393094E-2</c:v>
                </c:pt>
                <c:pt idx="4073">
                  <c:v>6.9392252489463055E-2</c:v>
                </c:pt>
                <c:pt idx="4074">
                  <c:v>7.1324641424795582E-2</c:v>
                </c:pt>
                <c:pt idx="4075">
                  <c:v>6.3587568835459241E-2</c:v>
                </c:pt>
                <c:pt idx="4076">
                  <c:v>6.4804989936840987E-2</c:v>
                </c:pt>
                <c:pt idx="4077">
                  <c:v>6.6278576827830143E-2</c:v>
                </c:pt>
                <c:pt idx="4078">
                  <c:v>6.79916758671959E-2</c:v>
                </c:pt>
                <c:pt idx="4079">
                  <c:v>6.992668620373628E-2</c:v>
                </c:pt>
                <c:pt idx="4080">
                  <c:v>7.2065734679808119E-2</c:v>
                </c:pt>
                <c:pt idx="4081">
                  <c:v>6.2231283063845511E-2</c:v>
                </c:pt>
                <c:pt idx="4082">
                  <c:v>6.3434959521339304E-2</c:v>
                </c:pt>
                <c:pt idx="4083">
                  <c:v>6.4900776593767917E-2</c:v>
                </c:pt>
                <c:pt idx="4084">
                  <c:v>6.6611430931733606E-2</c:v>
                </c:pt>
                <c:pt idx="4085">
                  <c:v>6.8548594984658762E-2</c:v>
                </c:pt>
                <c:pt idx="4086">
                  <c:v>7.0693650586648712E-2</c:v>
                </c:pt>
                <c:pt idx="4087">
                  <c:v>7.3028280874345514E-2</c:v>
                </c:pt>
                <c:pt idx="4088">
                  <c:v>6.0899242483100816E-2</c:v>
                </c:pt>
                <c:pt idx="4089">
                  <c:v>6.2088106108245077E-2</c:v>
                </c:pt>
                <c:pt idx="4090">
                  <c:v>6.3545285588315778E-2</c:v>
                </c:pt>
                <c:pt idx="4091">
                  <c:v>6.5252807879747618E-2</c:v>
                </c:pt>
                <c:pt idx="4092">
                  <c:v>6.7191590003367357E-2</c:v>
                </c:pt>
                <c:pt idx="4093">
                  <c:v>6.9342236865194265E-2</c:v>
                </c:pt>
                <c:pt idx="4094">
                  <c:v>7.1685682496963957E-2</c:v>
                </c:pt>
                <c:pt idx="4095">
                  <c:v>7.4203662658530983E-2</c:v>
                </c:pt>
                <c:pt idx="4096">
                  <c:v>5.9593072920712913E-2</c:v>
                </c:pt>
                <c:pt idx="4097">
                  <c:v>6.0765970844036468E-2</c:v>
                </c:pt>
                <c:pt idx="4098">
                  <c:v>6.2213562029527776E-2</c:v>
                </c:pt>
                <c:pt idx="4099">
                  <c:v>6.3917185509722155E-2</c:v>
                </c:pt>
                <c:pt idx="4100">
                  <c:v>6.5856974739698579E-2</c:v>
                </c:pt>
                <c:pt idx="4101">
                  <c:v>6.8012725688249578E-2</c:v>
                </c:pt>
                <c:pt idx="4102">
                  <c:v>7.0364591980083255E-2</c:v>
                </c:pt>
                <c:pt idx="4103">
                  <c:v>7.2893593468842208E-2</c:v>
                </c:pt>
                <c:pt idx="4104">
                  <c:v>7.5581951207790335E-2</c:v>
                </c:pt>
                <c:pt idx="4105">
                  <c:v>5.8314512834509301E-2</c:v>
                </c:pt>
                <c:pt idx="4106">
                  <c:v>5.9470202345399251E-2</c:v>
                </c:pt>
                <c:pt idx="4107">
                  <c:v>6.0907164949437896E-2</c:v>
                </c:pt>
                <c:pt idx="4108">
                  <c:v>6.2606035912298963E-2</c:v>
                </c:pt>
                <c:pt idx="4109">
                  <c:v>6.4546138059723035E-2</c:v>
                </c:pt>
                <c:pt idx="4110">
                  <c:v>6.6706426673119809E-2</c:v>
                </c:pt>
                <c:pt idx="4111">
                  <c:v>6.9066243533773553E-2</c:v>
                </c:pt>
                <c:pt idx="4112">
                  <c:v>7.1605864616911458E-2</c:v>
                </c:pt>
                <c:pt idx="4113">
                  <c:v>7.4306856443420569E-2</c:v>
                </c:pt>
                <c:pt idx="4114">
                  <c:v>7.715227279069295E-2</c:v>
                </c:pt>
                <c:pt idx="4115">
                  <c:v>5.7065418039244593E-2</c:v>
                </c:pt>
                <c:pt idx="4116">
                  <c:v>5.8202561655497774E-2</c:v>
                </c:pt>
                <c:pt idx="4117">
                  <c:v>5.9627759020686177E-2</c:v>
                </c:pt>
                <c:pt idx="4118">
                  <c:v>6.1320928920677233E-2</c:v>
                </c:pt>
                <c:pt idx="4119">
                  <c:v>6.3260558145334156E-2</c:v>
                </c:pt>
                <c:pt idx="4120">
                  <c:v>6.5424730227356565E-2</c:v>
                </c:pt>
                <c:pt idx="4121">
                  <c:v>6.7791943836154223E-2</c:v>
                </c:pt>
                <c:pt idx="4122">
                  <c:v>7.0341703051212234E-2</c:v>
                </c:pt>
                <c:pt idx="4123">
                  <c:v>7.3054896772935612E-2</c:v>
                </c:pt>
                <c:pt idx="4124">
                  <c:v>7.5914003399651903E-2</c:v>
                </c:pt>
                <c:pt idx="4125">
                  <c:v>7.8903162782737471E-2</c:v>
                </c:pt>
                <c:pt idx="4126">
                  <c:v>5.5847765637813872E-2</c:v>
                </c:pt>
                <c:pt idx="4127">
                  <c:v>5.6964926589930374E-2</c:v>
                </c:pt>
                <c:pt idx="4128">
                  <c:v>5.8377118902484863E-2</c:v>
                </c:pt>
                <c:pt idx="4129">
                  <c:v>6.0063536164733762E-2</c:v>
                </c:pt>
                <c:pt idx="4130">
                  <c:v>6.2001806079891177E-2</c:v>
                </c:pt>
                <c:pt idx="4131">
                  <c:v>6.4169110583078115E-2</c:v>
                </c:pt>
                <c:pt idx="4132">
                  <c:v>6.6543074501986363E-2</c:v>
                </c:pt>
                <c:pt idx="4133">
                  <c:v>6.9102402205923605E-2</c:v>
                </c:pt>
                <c:pt idx="4134">
                  <c:v>7.1827281950386304E-2</c:v>
                </c:pt>
                <c:pt idx="4135">
                  <c:v>7.4699598991092769E-2</c:v>
                </c:pt>
                <c:pt idx="4136">
                  <c:v>7.7703004843947779E-2</c:v>
                </c:pt>
                <c:pt idx="4137">
                  <c:v>8.0822886915933673E-2</c:v>
                </c:pt>
                <c:pt idx="4138">
                  <c:v>5.4663656842123848E-2</c:v>
                </c:pt>
                <c:pt idx="4139">
                  <c:v>5.5759295201832877E-2</c:v>
                </c:pt>
                <c:pt idx="4140">
                  <c:v>5.7157132877319328E-2</c:v>
                </c:pt>
                <c:pt idx="4141">
                  <c:v>5.8835634537282418E-2</c:v>
                </c:pt>
                <c:pt idx="4142">
                  <c:v>6.0771548930009231E-2</c:v>
                </c:pt>
                <c:pt idx="4143">
                  <c:v>6.2941128386763759E-2</c:v>
                </c:pt>
                <c:pt idx="4144">
                  <c:v>6.532109415146363E-2</c:v>
                </c:pt>
                <c:pt idx="4145">
                  <c:v>6.7889323571445309E-2</c:v>
                </c:pt>
                <c:pt idx="4146">
                  <c:v>7.0625281480013596E-2</c:v>
                </c:pt>
                <c:pt idx="4147">
                  <c:v>7.3510242337871706E-2</c:v>
                </c:pt>
                <c:pt idx="4148">
                  <c:v>7.6527356470172322E-2</c:v>
                </c:pt>
                <c:pt idx="4149">
                  <c:v>7.9661609721067977E-2</c:v>
                </c:pt>
                <c:pt idx="4150">
                  <c:v>8.2899716849271596E-2</c:v>
                </c:pt>
                <c:pt idx="4151">
                  <c:v>5.3515318310233498E-2</c:v>
                </c:pt>
                <c:pt idx="4152">
                  <c:v>5.4587788041731262E-2</c:v>
                </c:pt>
                <c:pt idx="4153">
                  <c:v>5.5969805502887625E-2</c:v>
                </c:pt>
                <c:pt idx="4154">
                  <c:v>5.7639108841756798E-2</c:v>
                </c:pt>
                <c:pt idx="4155">
                  <c:v>5.9571552131965057E-2</c:v>
                </c:pt>
                <c:pt idx="4156">
                  <c:v>6.1742432686521992E-2</c:v>
                </c:pt>
                <c:pt idx="4157">
                  <c:v>6.4127539949593373E-2</c:v>
                </c:pt>
                <c:pt idx="4158">
                  <c:v>6.6703897796323824E-2</c:v>
                </c:pt>
                <c:pt idx="4159">
                  <c:v>6.9450225325457804E-2</c:v>
                </c:pt>
                <c:pt idx="4160">
                  <c:v>7.2347168773836831E-2</c:v>
                </c:pt>
                <c:pt idx="4161">
                  <c:v>7.5377364485115353E-2</c:v>
                </c:pt>
                <c:pt idx="4162">
                  <c:v>7.8525387863751128E-2</c:v>
                </c:pt>
                <c:pt idx="4163">
                  <c:v>8.1777632741978412E-2</c:v>
                </c:pt>
                <c:pt idx="4164">
                  <c:v>8.5122154048813722E-2</c:v>
                </c:pt>
                <c:pt idx="4165">
                  <c:v>5.2405101566666196E-2</c:v>
                </c:pt>
                <c:pt idx="4166">
                  <c:v>5.3452648830976203E-2</c:v>
                </c:pt>
                <c:pt idx="4167">
                  <c:v>5.4817258953558136E-2</c:v>
                </c:pt>
                <c:pt idx="4168">
                  <c:v>5.6475953348429302E-2</c:v>
                </c:pt>
                <c:pt idx="4169">
                  <c:v>5.8403680957155452E-2</c:v>
                </c:pt>
                <c:pt idx="4170">
                  <c:v>6.0574762132221106E-2</c:v>
                </c:pt>
                <c:pt idx="4171">
                  <c:v>6.2964028466290636E-2</c:v>
                </c:pt>
                <c:pt idx="4172">
                  <c:v>6.5547625199783369E-2</c:v>
                </c:pt>
                <c:pt idx="4173">
                  <c:v>6.8303504106725144E-2</c:v>
                </c:pt>
                <c:pt idx="4174">
                  <c:v>7.121166612629061E-2</c:v>
                </c:pt>
                <c:pt idx="4175">
                  <c:v>7.4254220937303481E-2</c:v>
                </c:pt>
                <c:pt idx="4176">
                  <c:v>7.7415324560633339E-2</c:v>
                </c:pt>
                <c:pt idx="4177">
                  <c:v>8.0681043882372044E-2</c:v>
                </c:pt>
                <c:pt idx="4178">
                  <c:v>8.403918385115966E-2</c:v>
                </c:pt>
                <c:pt idx="4179">
                  <c:v>8.7479101607684046E-2</c:v>
                </c:pt>
                <c:pt idx="4180">
                  <c:v>5.1335480015817864E-2</c:v>
                </c:pt>
                <c:pt idx="4181">
                  <c:v>5.2356243110838217E-2</c:v>
                </c:pt>
                <c:pt idx="4182">
                  <c:v>5.370173267415753E-2</c:v>
                </c:pt>
                <c:pt idx="4183">
                  <c:v>5.5348271942589934E-2</c:v>
                </c:pt>
                <c:pt idx="4184">
                  <c:v>5.7269900795739327E-2</c:v>
                </c:pt>
                <c:pt idx="4185">
                  <c:v>5.9439945176417229E-2</c:v>
                </c:pt>
                <c:pt idx="4186">
                  <c:v>6.1832255686622602E-2</c:v>
                </c:pt>
                <c:pt idx="4187">
                  <c:v>6.4422075558887307E-2</c:v>
                </c:pt>
                <c:pt idx="4188">
                  <c:v>6.7186568677324379E-2</c:v>
                </c:pt>
                <c:pt idx="4189">
                  <c:v>7.0105074119134844E-2</c:v>
                </c:pt>
                <c:pt idx="4190">
                  <c:v>7.3159162373312325E-2</c:v>
                </c:pt>
                <c:pt idx="4191">
                  <c:v>7.6332561049519992E-2</c:v>
                </c:pt>
                <c:pt idx="4192">
                  <c:v>7.9611003817885856E-2</c:v>
                </c:pt>
                <c:pt idx="4193">
                  <c:v>8.2982041410795043E-2</c:v>
                </c:pt>
                <c:pt idx="4194">
                  <c:v>8.6434840659383963E-2</c:v>
                </c:pt>
                <c:pt idx="4195">
                  <c:v>8.9959987651299811E-2</c:v>
                </c:pt>
                <c:pt idx="4196">
                  <c:v>5.0309043009891571E-2</c:v>
                </c:pt>
                <c:pt idx="4197">
                  <c:v>5.130105437697724E-2</c:v>
                </c:pt>
                <c:pt idx="4198">
                  <c:v>5.2625580919423175E-2</c:v>
                </c:pt>
                <c:pt idx="4199">
                  <c:v>5.4258276505273026E-2</c:v>
                </c:pt>
                <c:pt idx="4200">
                  <c:v>5.6172275962767387E-2</c:v>
                </c:pt>
                <c:pt idx="4201">
                  <c:v>5.8339899037028277E-2</c:v>
                </c:pt>
                <c:pt idx="4202">
                  <c:v>6.0733995980527547E-2</c:v>
                </c:pt>
                <c:pt idx="4203">
                  <c:v>6.3328887019854896E-2</c:v>
                </c:pt>
                <c:pt idx="4204">
                  <c:v>6.6100928963843467E-2</c:v>
                </c:pt>
                <c:pt idx="4205">
                  <c:v>6.9028783155226925E-2</c:v>
                </c:pt>
                <c:pt idx="4206">
                  <c:v>7.209346858903605E-2</c:v>
                </c:pt>
                <c:pt idx="4207">
                  <c:v>7.5278275337603479E-2</c:v>
                </c:pt>
                <c:pt idx="4208">
                  <c:v>7.8568597274664878E-2</c:v>
                </c:pt>
                <c:pt idx="4209">
                  <c:v>8.1951726235093073E-2</c:v>
                </c:pt>
                <c:pt idx="4210">
                  <c:v>8.5416635402089741E-2</c:v>
                </c:pt>
                <c:pt idx="4211">
                  <c:v>8.8953768830860369E-2</c:v>
                </c:pt>
                <c:pt idx="4212">
                  <c:v>9.2554846390199841E-2</c:v>
                </c:pt>
                <c:pt idx="4213">
                  <c:v>4.9328486400483179E-2</c:v>
                </c:pt>
                <c:pt idx="4214">
                  <c:v>5.0289677167116568E-2</c:v>
                </c:pt>
                <c:pt idx="4215">
                  <c:v>5.1591267709581265E-2</c:v>
                </c:pt>
                <c:pt idx="4216">
                  <c:v>5.3208283128562656E-2</c:v>
                </c:pt>
                <c:pt idx="4217">
                  <c:v>5.5112966699276983E-2</c:v>
                </c:pt>
                <c:pt idx="4218">
                  <c:v>5.7276627158036005E-2</c:v>
                </c:pt>
                <c:pt idx="4219">
                  <c:v>5.9671099823150969E-2</c:v>
                </c:pt>
                <c:pt idx="4220">
                  <c:v>6.2269763970220354E-2</c:v>
                </c:pt>
                <c:pt idx="4221">
                  <c:v>6.5048151941528562E-2</c:v>
                </c:pt>
                <c:pt idx="4222">
                  <c:v>6.7984232380811235E-2</c:v>
                </c:pt>
                <c:pt idx="4223">
                  <c:v>7.1058460784813121E-2</c:v>
                </c:pt>
                <c:pt idx="4224">
                  <c:v>7.4253680454939297E-2</c:v>
                </c:pt>
                <c:pt idx="4225">
                  <c:v>7.7554938517159361E-2</c:v>
                </c:pt>
                <c:pt idx="4226">
                  <c:v>8.094926269580982E-2</c:v>
                </c:pt>
                <c:pt idx="4227">
                  <c:v>8.4425428567990179E-2</c:v>
                </c:pt>
                <c:pt idx="4228">
                  <c:v>8.7973735069514503E-2</c:v>
                </c:pt>
                <c:pt idx="4229">
                  <c:v>9.1585797755832005E-2</c:v>
                </c:pt>
                <c:pt idx="4230">
                  <c:v>9.5254363964922484E-2</c:v>
                </c:pt>
                <c:pt idx="4231">
                  <c:v>4.8396598996510443E-2</c:v>
                </c:pt>
                <c:pt idx="4232">
                  <c:v>4.9324806546309774E-2</c:v>
                </c:pt>
                <c:pt idx="4233">
                  <c:v>5.0601358702424749E-2</c:v>
                </c:pt>
                <c:pt idx="4234">
                  <c:v>5.2200705737861015E-2</c:v>
                </c:pt>
                <c:pt idx="4235">
                  <c:v>5.4094224015404653E-2</c:v>
                </c:pt>
                <c:pt idx="4236">
                  <c:v>5.6252214884620601E-2</c:v>
                </c:pt>
                <c:pt idx="4237">
                  <c:v>5.8645490042466247E-2</c:v>
                </c:pt>
                <c:pt idx="4238">
                  <c:v>6.1246473698615578E-2</c:v>
                </c:pt>
                <c:pt idx="4239">
                  <c:v>6.402985861305753E-2</c:v>
                </c:pt>
                <c:pt idx="4240">
                  <c:v>6.6972906931085138E-2</c:v>
                </c:pt>
                <c:pt idx="4241">
                  <c:v>7.0055499048184436E-2</c:v>
                </c:pt>
                <c:pt idx="4242">
                  <c:v>7.3260022155874863E-2</c:v>
                </c:pt>
                <c:pt idx="4243">
                  <c:v>7.6571169254276816E-2</c:v>
                </c:pt>
                <c:pt idx="4244">
                  <c:v>7.9975698127329048E-2</c:v>
                </c:pt>
                <c:pt idx="4245">
                  <c:v>8.3462182072115421E-2</c:v>
                </c:pt>
                <c:pt idx="4246">
                  <c:v>8.7020771065435598E-2</c:v>
                </c:pt>
                <c:pt idx="4247">
                  <c:v>9.0642973101645818E-2</c:v>
                </c:pt>
                <c:pt idx="4248">
                  <c:v>9.4321459720930659E-2</c:v>
                </c:pt>
                <c:pt idx="4249">
                  <c:v>9.804989633022225E-2</c:v>
                </c:pt>
                <c:pt idx="4250">
                  <c:v>4.7516244382003366E-2</c:v>
                </c:pt>
                <c:pt idx="4251">
                  <c:v>4.8409223438966781E-2</c:v>
                </c:pt>
                <c:pt idx="4252">
                  <c:v>4.9658509472758856E-2</c:v>
                </c:pt>
                <c:pt idx="4253">
                  <c:v>5.1238046678684736E-2</c:v>
                </c:pt>
                <c:pt idx="4254">
                  <c:v>5.3118382007896266E-2</c:v>
                </c:pt>
                <c:pt idx="4255">
                  <c:v>5.5268823057174329E-2</c:v>
                </c:pt>
                <c:pt idx="4256">
                  <c:v>5.7659156362302226E-2</c:v>
                </c:pt>
                <c:pt idx="4257">
                  <c:v>6.0260841663540642E-2</c:v>
                </c:pt>
                <c:pt idx="4258">
                  <c:v>6.3047719854749232E-2</c:v>
                </c:pt>
                <c:pt idx="4259">
                  <c:v>6.5996334254762132E-2</c:v>
                </c:pt>
                <c:pt idx="4260">
                  <c:v>6.9085979088005733E-2</c:v>
                </c:pt>
                <c:pt idx="4261">
                  <c:v>7.2298576011766424E-2</c:v>
                </c:pt>
                <c:pt idx="4262">
                  <c:v>7.5618456050151495E-2</c:v>
                </c:pt>
                <c:pt idx="4263">
                  <c:v>7.9032100521161316E-2</c:v>
                </c:pt>
                <c:pt idx="4264">
                  <c:v>8.2527874960306127E-2</c:v>
                </c:pt>
                <c:pt idx="4265">
                  <c:v>8.6095775700318941E-2</c:v>
                </c:pt>
                <c:pt idx="4266">
                  <c:v>8.972719909098946E-2</c:v>
                </c:pt>
                <c:pt idx="4267">
                  <c:v>9.3414737248933136E-2</c:v>
                </c:pt>
                <c:pt idx="4268">
                  <c:v>9.7152000644140604E-2</c:v>
                </c:pt>
                <c:pt idx="4269">
                  <c:v>0.10093346589872806</c:v>
                </c:pt>
                <c:pt idx="4270">
                  <c:v>4.6690337627675667E-2</c:v>
                </c:pt>
                <c:pt idx="4271">
                  <c:v>4.754577530098323E-2</c:v>
                </c:pt>
                <c:pt idx="4272">
                  <c:v>4.8765449710379515E-2</c:v>
                </c:pt>
                <c:pt idx="4273">
                  <c:v>5.0322883832688334E-2</c:v>
                </c:pt>
                <c:pt idx="4274">
                  <c:v>5.2187847285739448E-2</c:v>
                </c:pt>
                <c:pt idx="4275">
                  <c:v>5.4328679228376295E-2</c:v>
                </c:pt>
                <c:pt idx="4276">
                  <c:v>5.6714148008928739E-2</c:v>
                </c:pt>
                <c:pt idx="4277">
                  <c:v>5.9314745193385685E-2</c:v>
                </c:pt>
                <c:pt idx="4278">
                  <c:v>6.2103450996161165E-2</c:v>
                </c:pt>
                <c:pt idx="4279">
                  <c:v>6.5056079417742635E-2</c:v>
                </c:pt>
                <c:pt idx="4280">
                  <c:v>6.8151328146129397E-2</c:v>
                </c:pt>
                <c:pt idx="4281">
                  <c:v>7.1370643840825101E-2</c:v>
                </c:pt>
                <c:pt idx="4282">
                  <c:v>7.469798719995828E-2</c:v>
                </c:pt>
                <c:pt idx="4283">
                  <c:v>7.8119555787876049E-2</c:v>
                </c:pt>
                <c:pt idx="4284">
                  <c:v>8.1623501006534593E-2</c:v>
                </c:pt>
                <c:pt idx="4285">
                  <c:v>8.519965992849475E-2</c:v>
                </c:pt>
                <c:pt idx="4286">
                  <c:v>8.8839312258691433E-2</c:v>
                </c:pt>
                <c:pt idx="4287">
                  <c:v>9.2534966194202137E-2</c:v>
                </c:pt>
                <c:pt idx="4288">
                  <c:v>9.62801731917102E-2</c:v>
                </c:pt>
                <c:pt idx="4289">
                  <c:v>0.10006936967118366</c:v>
                </c:pt>
                <c:pt idx="4290">
                  <c:v>0.10389774279669911</c:v>
                </c:pt>
                <c:pt idx="4291">
                  <c:v>4.5921816572052923E-2</c:v>
                </c:pt>
                <c:pt idx="4292">
                  <c:v>4.6737351720590799E-2</c:v>
                </c:pt>
                <c:pt idx="4293">
                  <c:v>4.7924962907965558E-2</c:v>
                </c:pt>
                <c:pt idx="4294">
                  <c:v>4.9457853864722665E-2</c:v>
                </c:pt>
                <c:pt idx="4295">
                  <c:v>5.1305085160999166E-2</c:v>
                </c:pt>
                <c:pt idx="4296">
                  <c:v>5.3434066223236432E-2</c:v>
                </c:pt>
                <c:pt idx="4297">
                  <c:v>5.5812564160946612E-2</c:v>
                </c:pt>
                <c:pt idx="4298">
                  <c:v>5.8410105449220623E-2</c:v>
                </c:pt>
                <c:pt idx="4299">
                  <c:v>6.1198805006773542E-2</c:v>
                </c:pt>
                <c:pt idx="4300">
                  <c:v>6.4153739292607356E-2</c:v>
                </c:pt>
                <c:pt idx="4301">
                  <c:v>6.7253000018506981E-2</c:v>
                </c:pt>
                <c:pt idx="4302">
                  <c:v>7.0477549425710703E-2</c:v>
                </c:pt>
                <c:pt idx="4303">
                  <c:v>7.3810969035207868E-2</c:v>
                </c:pt>
                <c:pt idx="4304">
                  <c:v>7.7239164560979429E-2</c:v>
                </c:pt>
                <c:pt idx="4305">
                  <c:v>8.0750065941387505E-2</c:v>
                </c:pt>
                <c:pt idx="4306">
                  <c:v>8.4333344368034691E-2</c:v>
                </c:pt>
                <c:pt idx="4307">
                  <c:v>8.7980156912541088E-2</c:v>
                </c:pt>
                <c:pt idx="4308">
                  <c:v>9.1682922421309737E-2</c:v>
                </c:pt>
                <c:pt idx="4309">
                  <c:v>9.5435128398127983E-2</c:v>
                </c:pt>
                <c:pt idx="4310">
                  <c:v>9.9231166557292735E-2</c:v>
                </c:pt>
                <c:pt idx="4311">
                  <c:v>0.10306619385411445</c:v>
                </c:pt>
                <c:pt idx="4312">
                  <c:v>0.10693601558934833</c:v>
                </c:pt>
                <c:pt idx="4313">
                  <c:v>4.5213607560590112E-2</c:v>
                </c:pt>
                <c:pt idx="4314">
                  <c:v>4.598685469361527E-2</c:v>
                </c:pt>
                <c:pt idx="4315">
                  <c:v>4.7139861220405012E-2</c:v>
                </c:pt>
                <c:pt idx="4316">
                  <c:v>4.8645631278102751E-2</c:v>
                </c:pt>
                <c:pt idx="4317">
                  <c:v>5.0472602313630897E-2</c:v>
                </c:pt>
                <c:pt idx="4318">
                  <c:v>5.2587307798303153E-2</c:v>
                </c:pt>
                <c:pt idx="4319">
                  <c:v>5.4956542048565406E-2</c:v>
                </c:pt>
                <c:pt idx="4320">
                  <c:v>5.7548877501622263E-2</c:v>
                </c:pt>
                <c:pt idx="4321">
                  <c:v>6.033556417865369E-2</c:v>
                </c:pt>
                <c:pt idx="4322">
                  <c:v>6.3290935552532929E-2</c:v>
                </c:pt>
                <c:pt idx="4323">
                  <c:v>6.6392469126942716E-2</c:v>
                </c:pt>
                <c:pt idx="4324">
                  <c:v>6.9620633476922142E-2</c:v>
                </c:pt>
                <c:pt idx="4325">
                  <c:v>7.2958621628855816E-2</c:v>
                </c:pt>
                <c:pt idx="4326">
                  <c:v>7.6392038521929037E-2</c:v>
                </c:pt>
                <c:pt idx="4327">
                  <c:v>7.9908584297232785E-2</c:v>
                </c:pt>
                <c:pt idx="4328">
                  <c:v>8.3497756583867266E-2</c:v>
                </c:pt>
                <c:pt idx="4329">
                  <c:v>8.7150582786280156E-2</c:v>
                </c:pt>
                <c:pt idx="4330">
                  <c:v>9.0859385980406632E-2</c:v>
                </c:pt>
                <c:pt idx="4331">
                  <c:v>9.4617583866760654E-2</c:v>
                </c:pt>
                <c:pt idx="4332">
                  <c:v>9.8419518125873698E-2</c:v>
                </c:pt>
                <c:pt idx="4333">
                  <c:v>0.10226031065263592</c:v>
                </c:pt>
                <c:pt idx="4334">
                  <c:v>0.10613574297434748</c:v>
                </c:pt>
                <c:pt idx="4335">
                  <c:v>0.11004215534947789</c:v>
                </c:pt>
                <c:pt idx="4336">
                  <c:v>4.4568585818754412E-2</c:v>
                </c:pt>
                <c:pt idx="4337">
                  <c:v>4.5297163545237655E-2</c:v>
                </c:pt>
                <c:pt idx="4338">
                  <c:v>4.6412955345496616E-2</c:v>
                </c:pt>
                <c:pt idx="4339">
                  <c:v>4.7888903076400105E-2</c:v>
                </c:pt>
                <c:pt idx="4340">
                  <c:v>4.9692925725070274E-2</c:v>
                </c:pt>
                <c:pt idx="4341">
                  <c:v>5.1790751217496191E-2</c:v>
                </c:pt>
                <c:pt idx="4342">
                  <c:v>5.4148242552520036E-2</c:v>
                </c:pt>
                <c:pt idx="4343">
                  <c:v>5.6733038405141191E-2</c:v>
                </c:pt>
                <c:pt idx="4344">
                  <c:v>5.9515530218008102E-2</c:v>
                </c:pt>
                <c:pt idx="4345">
                  <c:v>6.2469306406272594E-2</c:v>
                </c:pt>
                <c:pt idx="4346">
                  <c:v>6.5571223596404174E-2</c:v>
                </c:pt>
                <c:pt idx="4347">
                  <c:v>6.8801247810466482E-2</c:v>
                </c:pt>
                <c:pt idx="4348">
                  <c:v>7.2142173878554081E-2</c:v>
                </c:pt>
                <c:pt idx="4349">
                  <c:v>7.5579296231630594E-2</c:v>
                </c:pt>
                <c:pt idx="4350">
                  <c:v>7.9100075860344995E-2</c:v>
                </c:pt>
                <c:pt idx="4351">
                  <c:v>8.2693828056601804E-2</c:v>
                </c:pt>
                <c:pt idx="4352">
                  <c:v>8.6351442440158688E-2</c:v>
                </c:pt>
                <c:pt idx="4353">
                  <c:v>9.0065138869797889E-2</c:v>
                </c:pt>
                <c:pt idx="4354">
                  <c:v>9.3828258446347859E-2</c:v>
                </c:pt>
                <c:pt idx="4355">
                  <c:v>9.7635086632890528E-2</c:v>
                </c:pt>
                <c:pt idx="4356">
                  <c:v>0.10148070464796821</c:v>
                </c:pt>
                <c:pt idx="4357">
                  <c:v>0.10536086515012584</c:v>
                </c:pt>
                <c:pt idx="4358">
                  <c:v>0.10927188847007528</c:v>
                </c:pt>
                <c:pt idx="4359">
                  <c:v>0.11321057605077745</c:v>
                </c:pt>
                <c:pt idx="4360">
                  <c:v>4.3989530993170996E-2</c:v>
                </c:pt>
                <c:pt idx="4361">
                  <c:v>4.4671094767771001E-2</c:v>
                </c:pt>
                <c:pt idx="4362">
                  <c:v>4.574701950730703E-2</c:v>
                </c:pt>
                <c:pt idx="4363">
                  <c:v>4.7190339002293753E-2</c:v>
                </c:pt>
                <c:pt idx="4364">
                  <c:v>4.8968577800459046E-2</c:v>
                </c:pt>
                <c:pt idx="4365">
                  <c:v>5.1046746651932082E-2</c:v>
                </c:pt>
                <c:pt idx="4366">
                  <c:v>5.3389833217497448E-2</c:v>
                </c:pt>
                <c:pt idx="4367">
                  <c:v>5.5964573200700585E-2</c:v>
                </c:pt>
                <c:pt idx="4368">
                  <c:v>5.87405126925164E-2</c:v>
                </c:pt>
                <c:pt idx="4369">
                  <c:v>6.1690497035779446E-2</c:v>
                </c:pt>
                <c:pt idx="4370">
                  <c:v>6.4790757311225106E-2</c:v>
                </c:pt>
                <c:pt idx="4371">
                  <c:v>6.8020748721999189E-2</c:v>
                </c:pt>
                <c:pt idx="4372">
                  <c:v>7.1362857956638492E-2</c:v>
                </c:pt>
                <c:pt idx="4373">
                  <c:v>7.4802058461489518E-2</c:v>
                </c:pt>
                <c:pt idx="4374">
                  <c:v>7.8325561726115669E-2</c:v>
                </c:pt>
                <c:pt idx="4375">
                  <c:v>8.1922490835214135E-2</c:v>
                </c:pt>
                <c:pt idx="4376">
                  <c:v>8.5583588408518235E-2</c:v>
                </c:pt>
                <c:pt idx="4377">
                  <c:v>8.9300962595093514E-2</c:v>
                </c:pt>
                <c:pt idx="4378">
                  <c:v>9.3067870133793515E-2</c:v>
                </c:pt>
                <c:pt idx="4379">
                  <c:v>9.687853321231564E-2</c:v>
                </c:pt>
                <c:pt idx="4380">
                  <c:v>0.10072798597608094</c:v>
                </c:pt>
                <c:pt idx="4381">
                  <c:v>0.10461194642833149</c:v>
                </c:pt>
                <c:pt idx="4382">
                  <c:v>0.10852670974257612</c:v>
                </c:pt>
                <c:pt idx="4383">
                  <c:v>0.11246905945580481</c:v>
                </c:pt>
                <c:pt idx="4384">
                  <c:v>0.1164361935031203</c:v>
                </c:pt>
                <c:pt idx="4385">
                  <c:v>4.3479078807967801E-2</c:v>
                </c:pt>
                <c:pt idx="4386">
                  <c:v>4.4111357405244259E-2</c:v>
                </c:pt>
                <c:pt idx="4387">
                  <c:v>4.5144751916204456E-2</c:v>
                </c:pt>
                <c:pt idx="4388">
                  <c:v>4.6552557548611859E-2</c:v>
                </c:pt>
                <c:pt idx="4389">
                  <c:v>4.8302047765666406E-2</c:v>
                </c:pt>
                <c:pt idx="4390">
                  <c:v>5.0357623431763976E-2</c:v>
                </c:pt>
                <c:pt idx="4391">
                  <c:v>5.268346868167182E-2</c:v>
                </c:pt>
                <c:pt idx="4392">
                  <c:v>5.5245458838430982E-2</c:v>
                </c:pt>
                <c:pt idx="4393">
                  <c:v>5.8012315826068993E-2</c:v>
                </c:pt>
                <c:pt idx="4394">
                  <c:v>6.0956148730354535E-2</c:v>
                </c:pt>
                <c:pt idx="4395">
                  <c:v>6.4052560947001611E-2</c:v>
                </c:pt>
                <c:pt idx="4396">
                  <c:v>6.7280489556782633E-2</c:v>
                </c:pt>
                <c:pt idx="4397">
                  <c:v>7.0621903128066738E-2</c:v>
                </c:pt>
                <c:pt idx="4398">
                  <c:v>7.4061443026439022E-2</c:v>
                </c:pt>
                <c:pt idx="4399">
                  <c:v>7.7586059960444112E-2</c:v>
                </c:pt>
                <c:pt idx="4400">
                  <c:v>8.118467387697946E-2</c:v>
                </c:pt>
                <c:pt idx="4401">
                  <c:v>8.4847870097817552E-2</c:v>
                </c:pt>
                <c:pt idx="4402">
                  <c:v>8.8567635528219071E-2</c:v>
                </c:pt>
                <c:pt idx="4403">
                  <c:v>9.2337133815608083E-2</c:v>
                </c:pt>
                <c:pt idx="4404">
                  <c:v>9.61505159362252E-2</c:v>
                </c:pt>
                <c:pt idx="4405">
                  <c:v>0.1000027617799719</c:v>
                </c:pt>
                <c:pt idx="4406">
                  <c:v>0.10388954821222414</c:v>
                </c:pt>
                <c:pt idx="4407">
                  <c:v>0.10780713940717011</c:v>
                </c:pt>
                <c:pt idx="4408">
                  <c:v>0.11175229573423848</c:v>
                </c:pt>
                <c:pt idx="4409">
                  <c:v>0.11572219800836446</c:v>
                </c:pt>
                <c:pt idx="4410">
                  <c:v>0.1197143844205877</c:v>
                </c:pt>
                <c:pt idx="4411">
                  <c:v>4.3039670222419765E-2</c:v>
                </c:pt>
                <c:pt idx="4412">
                  <c:v>4.36205050221804E-2</c:v>
                </c:pt>
                <c:pt idx="4413">
                  <c:v>4.4608731423614933E-2</c:v>
                </c:pt>
                <c:pt idx="4414">
                  <c:v>4.5978088209027136E-2</c:v>
                </c:pt>
                <c:pt idx="4415">
                  <c:v>4.7695759631110564E-2</c:v>
                </c:pt>
                <c:pt idx="4416">
                  <c:v>4.9725663329099973E-2</c:v>
                </c:pt>
                <c:pt idx="4417">
                  <c:v>5.2031268632890794E-2</c:v>
                </c:pt>
                <c:pt idx="4418">
                  <c:v>5.4577646091379009E-2</c:v>
                </c:pt>
                <c:pt idx="4419">
                  <c:v>5.7332723688154896E-2</c:v>
                </c:pt>
                <c:pt idx="4420">
                  <c:v>6.0267886750968315E-2</c:v>
                </c:pt>
                <c:pt idx="4421">
                  <c:v>6.3358112003527159E-2</c:v>
                </c:pt>
                <c:pt idx="4422">
                  <c:v>6.6581812495411757E-2</c:v>
                </c:pt>
                <c:pt idx="4423">
                  <c:v>6.9920528952486988E-2</c:v>
                </c:pt>
                <c:pt idx="4424">
                  <c:v>7.3358559133312434E-2</c:v>
                </c:pt>
                <c:pt idx="4425">
                  <c:v>7.6882580878470455E-2</c:v>
                </c:pt>
                <c:pt idx="4426">
                  <c:v>8.0481299084024044E-2</c:v>
                </c:pt>
                <c:pt idx="4427">
                  <c:v>8.4145130442993765E-2</c:v>
                </c:pt>
                <c:pt idx="4428">
                  <c:v>8.7865930072943868E-2</c:v>
                </c:pt>
                <c:pt idx="4429">
                  <c:v>9.163675885362392E-2</c:v>
                </c:pt>
                <c:pt idx="4430">
                  <c:v>9.5451687748880062E-2</c:v>
                </c:pt>
                <c:pt idx="4431">
                  <c:v>9.9305634433907664E-2</c:v>
                </c:pt>
                <c:pt idx="4432">
                  <c:v>0.10319422746370478</c:v>
                </c:pt>
                <c:pt idx="4433">
                  <c:v>0.10711369356267901</c:v>
                </c:pt>
                <c:pt idx="4434">
                  <c:v>0.11106076413723653</c:v>
                </c:pt>
                <c:pt idx="4435">
                  <c:v>0.11503259767628042</c:v>
                </c:pt>
                <c:pt idx="4436">
                  <c:v>0.11902671524014191</c:v>
                </c:pt>
                <c:pt idx="4437">
                  <c:v>0.12304094671637322</c:v>
                </c:pt>
                <c:pt idx="4438">
                  <c:v>4.2673499898586563E-2</c:v>
                </c:pt>
                <c:pt idx="4439">
                  <c:v>4.3200885714551995E-2</c:v>
                </c:pt>
                <c:pt idx="4440">
                  <c:v>4.41413714642808E-2</c:v>
                </c:pt>
                <c:pt idx="4441">
                  <c:v>4.5469330743614318E-2</c:v>
                </c:pt>
                <c:pt idx="4442">
                  <c:v>4.7152037252864085E-2</c:v>
                </c:pt>
                <c:pt idx="4443">
                  <c:v>4.9153071228739111E-2</c:v>
                </c:pt>
                <c:pt idx="4444">
                  <c:v>5.1435293531176089E-2</c:v>
                </c:pt>
                <c:pt idx="4445">
                  <c:v>5.396303962303934E-2</c:v>
                </c:pt>
                <c:pt idx="4446">
                  <c:v>5.6703483890991294E-2</c:v>
                </c:pt>
                <c:pt idx="4447">
                  <c:v>5.9627307005203835E-2</c:v>
                </c:pt>
                <c:pt idx="4448">
                  <c:v>6.2708863897446565E-2</c:v>
                </c:pt>
                <c:pt idx="4449">
                  <c:v>6.5926039599105674E-2</c:v>
                </c:pt>
                <c:pt idx="4450">
                  <c:v>6.9259937903783514E-2</c:v>
                </c:pt>
                <c:pt idx="4451">
                  <c:v>7.2694501270369624E-2</c:v>
                </c:pt>
                <c:pt idx="4452">
                  <c:v>7.6216121960896957E-2</c:v>
                </c:pt>
                <c:pt idx="4453">
                  <c:v>7.9813277052553075E-2</c:v>
                </c:pt>
                <c:pt idx="4454">
                  <c:v>8.3476202335010408E-2</c:v>
                </c:pt>
                <c:pt idx="4455">
                  <c:v>8.7196609647292603E-2</c:v>
                </c:pt>
                <c:pt idx="4456">
                  <c:v>9.0967446523400761E-2</c:v>
                </c:pt>
                <c:pt idx="4457">
                  <c:v>9.478269428166701E-2</c:v>
                </c:pt>
                <c:pt idx="4458">
                  <c:v>9.8637199670787781E-2</c:v>
                </c:pt>
                <c:pt idx="4459">
                  <c:v>0.10252653509114841</c:v>
                </c:pt>
                <c:pt idx="4460">
                  <c:v>0.10644688277256804</c:v>
                </c:pt>
                <c:pt idx="4461">
                  <c:v>0.11039493884003886</c:v>
                </c:pt>
                <c:pt idx="4462">
                  <c:v>0.1143678337920839</c:v>
                </c:pt>
                <c:pt idx="4463">
                  <c:v>0.11836306647932987</c:v>
                </c:pt>
                <c:pt idx="4464">
                  <c:v>0.1223784491721705</c:v>
                </c:pt>
                <c:pt idx="4465">
                  <c:v>0.12641206173652697</c:v>
                </c:pt>
                <c:pt idx="4466">
                  <c:v>4.2382466141194952E-2</c:v>
                </c:pt>
                <c:pt idx="4467">
                  <c:v>4.2854592012156044E-2</c:v>
                </c:pt>
                <c:pt idx="4468">
                  <c:v>4.3744872752653943E-2</c:v>
                </c:pt>
                <c:pt idx="4469">
                  <c:v>4.5028512556625148E-2</c:v>
                </c:pt>
                <c:pt idx="4470">
                  <c:v>4.6673067279504328E-2</c:v>
                </c:pt>
                <c:pt idx="4471">
                  <c:v>4.8641943739851229E-2</c:v>
                </c:pt>
                <c:pt idx="4472">
                  <c:v>5.0897518481781527E-2</c:v>
                </c:pt>
                <c:pt idx="4473">
                  <c:v>5.3403476475922966E-2</c:v>
                </c:pt>
                <c:pt idx="4474">
                  <c:v>5.612628998182892E-2</c:v>
                </c:pt>
                <c:pt idx="4475">
                  <c:v>5.9035961666030028E-2</c:v>
                </c:pt>
                <c:pt idx="4476">
                  <c:v>6.21062342107482E-2</c:v>
                </c:pt>
                <c:pt idx="4477">
                  <c:v>6.5314463185012703E-2</c:v>
                </c:pt>
                <c:pt idx="4478">
                  <c:v>6.8641307459511386E-2</c:v>
                </c:pt>
                <c:pt idx="4479">
                  <c:v>7.207034267751676E-2</c:v>
                </c:pt>
                <c:pt idx="4480">
                  <c:v>7.5587662438105191E-2</c:v>
                </c:pt>
                <c:pt idx="4481">
                  <c:v>7.9181502558096931E-2</c:v>
                </c:pt>
                <c:pt idx="4482">
                  <c:v>8.2841904837815075E-2</c:v>
                </c:pt>
                <c:pt idx="4483">
                  <c:v>8.6560425497198376E-2</c:v>
                </c:pt>
                <c:pt idx="4484">
                  <c:v>9.0329887316730223E-2</c:v>
                </c:pt>
                <c:pt idx="4485">
                  <c:v>9.4144171558036741E-2</c:v>
                </c:pt>
                <c:pt idx="4486">
                  <c:v>9.7998044620000724E-2</c:v>
                </c:pt>
                <c:pt idx="4487">
                  <c:v>0.10188701426402179</c:v>
                </c:pt>
                <c:pt idx="4488">
                  <c:v>0.10580721061075674</c:v>
                </c:pt>
                <c:pt idx="4489">
                  <c:v>0.10975528768182337</c:v>
                </c:pt>
                <c:pt idx="4490">
                  <c:v>0.11372834187795632</c:v>
                </c:pt>
                <c:pt idx="4491">
                  <c:v>0.11772384437231712</c:v>
                </c:pt>
                <c:pt idx="4492">
                  <c:v>0.12173958492037212</c:v>
                </c:pt>
                <c:pt idx="4493">
                  <c:v>0.12577362503589604</c:v>
                </c:pt>
                <c:pt idx="4494">
                  <c:v>0.12982425885809853</c:v>
                </c:pt>
                <c:pt idx="4495">
                  <c:v>7.0021086848255906E-2</c:v>
                </c:pt>
                <c:pt idx="4496">
                  <c:v>6.8505515632946032E-2</c:v>
                </c:pt>
                <c:pt idx="4497">
                  <c:v>6.9810894986518726E-2</c:v>
                </c:pt>
                <c:pt idx="4498">
                  <c:v>6.700515056870987E-2</c:v>
                </c:pt>
                <c:pt idx="4499">
                  <c:v>6.8302264067965635E-2</c:v>
                </c:pt>
                <c:pt idx="4500">
                  <c:v>6.9839555884781107E-2</c:v>
                </c:pt>
                <c:pt idx="4501">
                  <c:v>6.552103628003754E-2</c:v>
                </c:pt>
                <c:pt idx="4502">
                  <c:v>6.6809198144239981E-2</c:v>
                </c:pt>
                <c:pt idx="4503">
                  <c:v>6.8343155717609128E-2</c:v>
                </c:pt>
                <c:pt idx="4504">
                  <c:v>7.010677660187456E-2</c:v>
                </c:pt>
                <c:pt idx="4505">
                  <c:v>6.4054302350110406E-2</c:v>
                </c:pt>
                <c:pt idx="4506">
                  <c:v>6.533276435615884E-2</c:v>
                </c:pt>
                <c:pt idx="4507">
                  <c:v>6.6862857870226625E-2</c:v>
                </c:pt>
                <c:pt idx="4508">
                  <c:v>6.8627754167170582E-2</c:v>
                </c:pt>
                <c:pt idx="4509">
                  <c:v>7.0609848723699992E-2</c:v>
                </c:pt>
                <c:pt idx="4510">
                  <c:v>6.2606170349124315E-2</c:v>
                </c:pt>
                <c:pt idx="4511">
                  <c:v>6.3874116056766614E-2</c:v>
                </c:pt>
                <c:pt idx="4512">
                  <c:v>6.5399755760872175E-2</c:v>
                </c:pt>
                <c:pt idx="4513">
                  <c:v>6.7165531490705116E-2</c:v>
                </c:pt>
                <c:pt idx="4514">
                  <c:v>6.9153050565935237E-2</c:v>
                </c:pt>
                <c:pt idx="4515">
                  <c:v>7.134378319110514E-2</c:v>
                </c:pt>
                <c:pt idx="4516">
                  <c:v>6.1177961259612383E-2</c:v>
                </c:pt>
                <c:pt idx="4517">
                  <c:v>6.2434499818001643E-2</c:v>
                </c:pt>
                <c:pt idx="4518">
                  <c:v>6.3955029563468949E-2</c:v>
                </c:pt>
                <c:pt idx="4519">
                  <c:v>6.5721229908630371E-2</c:v>
                </c:pt>
                <c:pt idx="4520">
                  <c:v>6.7713879893568654E-2</c:v>
                </c:pt>
                <c:pt idx="4521">
                  <c:v>6.9913619667965679E-2</c:v>
                </c:pt>
                <c:pt idx="4522">
                  <c:v>7.230154988111942E-2</c:v>
                </c:pt>
                <c:pt idx="4523">
                  <c:v>5.9771103251124148E-2</c:v>
                </c:pt>
                <c:pt idx="4524">
                  <c:v>6.1015262802758242E-2</c:v>
                </c:pt>
                <c:pt idx="4525">
                  <c:v>6.2529952992317922E-2</c:v>
                </c:pt>
                <c:pt idx="4526">
                  <c:v>6.4296057133015949E-2</c:v>
                </c:pt>
                <c:pt idx="4527">
                  <c:v>6.6293484746099585E-2</c:v>
                </c:pt>
                <c:pt idx="4528">
                  <c:v>6.8502003562007946E-2</c:v>
                </c:pt>
                <c:pt idx="4529">
                  <c:v>7.0901890521593916E-2</c:v>
                </c:pt>
                <c:pt idx="4530">
                  <c:v>7.3474396100693146E-2</c:v>
                </c:pt>
                <c:pt idx="4531">
                  <c:v>5.838713972875622E-2</c:v>
                </c:pt>
                <c:pt idx="4532">
                  <c:v>5.9617860445759951E-2</c:v>
                </c:pt>
                <c:pt idx="4533">
                  <c:v>6.112590038480939E-2</c:v>
                </c:pt>
                <c:pt idx="4534">
                  <c:v>6.2891313604311827E-2</c:v>
                </c:pt>
                <c:pt idx="4535">
                  <c:v>6.4893098024342163E-2</c:v>
                </c:pt>
                <c:pt idx="4536">
                  <c:v>6.7110105280923163E-2</c:v>
                </c:pt>
                <c:pt idx="4537">
                  <c:v>6.9521748436982125E-2</c:v>
                </c:pt>
                <c:pt idx="4538">
                  <c:v>7.2108501551149881E-2</c:v>
                </c:pt>
                <c:pt idx="4539">
                  <c:v>7.4852212401959592E-2</c:v>
                </c:pt>
                <c:pt idx="4540">
                  <c:v>5.702773754436441E-2</c:v>
                </c:pt>
                <c:pt idx="4541">
                  <c:v>5.8243864357075521E-2</c:v>
                </c:pt>
                <c:pt idx="4542">
                  <c:v>5.9744354012413931E-2</c:v>
                </c:pt>
                <c:pt idx="4543">
                  <c:v>6.1508399042525842E-2</c:v>
                </c:pt>
                <c:pt idx="4544">
                  <c:v>6.3514043206894605E-2</c:v>
                </c:pt>
                <c:pt idx="4545">
                  <c:v>6.5739177295572229E-2</c:v>
                </c:pt>
                <c:pt idx="4546">
                  <c:v>6.8162309187767472E-2</c:v>
                </c:pt>
                <c:pt idx="4547">
                  <c:v>7.0763101765098368E-2</c:v>
                </c:pt>
                <c:pt idx="4548">
                  <c:v>7.3522703733780434E-2</c:v>
                </c:pt>
                <c:pt idx="4549">
                  <c:v>7.6423913616953415E-2</c:v>
                </c:pt>
                <c:pt idx="4550">
                  <c:v>5.5694695214422045E-2</c:v>
                </c:pt>
                <c:pt idx="4551">
                  <c:v>5.6894970324586382E-2</c:v>
                </c:pt>
                <c:pt idx="4552">
                  <c:v>5.8386911519128067E-2</c:v>
                </c:pt>
                <c:pt idx="4553">
                  <c:v>6.0148819111834104E-2</c:v>
                </c:pt>
                <c:pt idx="4554">
                  <c:v>6.2157740142741003E-2</c:v>
                </c:pt>
                <c:pt idx="4555">
                  <c:v>6.4390559044440812E-2</c:v>
                </c:pt>
                <c:pt idx="4556">
                  <c:v>6.682483627931643E-2</c:v>
                </c:pt>
                <c:pt idx="4557">
                  <c:v>6.9439388021194412E-2</c:v>
                </c:pt>
                <c:pt idx="4558">
                  <c:v>7.2214636252336539E-2</c:v>
                </c:pt>
                <c:pt idx="4559">
                  <c:v>7.513277570178864E-2</c:v>
                </c:pt>
                <c:pt idx="4560">
                  <c:v>7.8177806924676602E-2</c:v>
                </c:pt>
                <c:pt idx="4561">
                  <c:v>5.4389950933059969E-2</c:v>
                </c:pt>
                <c:pt idx="4562">
                  <c:v>5.557300624494383E-2</c:v>
                </c:pt>
                <c:pt idx="4563">
                  <c:v>5.7055293347762118E-2</c:v>
                </c:pt>
                <c:pt idx="4564">
                  <c:v>5.8814192081474127E-2</c:v>
                </c:pt>
                <c:pt idx="4565">
                  <c:v>6.0825710819460276E-2</c:v>
                </c:pt>
                <c:pt idx="4566">
                  <c:v>6.3065681780881469E-2</c:v>
                </c:pt>
                <c:pt idx="4567">
                  <c:v>6.5510675126890031E-2</c:v>
                </c:pt>
                <c:pt idx="4568">
                  <c:v>6.8138624200765732E-2</c:v>
                </c:pt>
                <c:pt idx="4569">
                  <c:v>7.0929196214705226E-2</c:v>
                </c:pt>
                <c:pt idx="4570">
                  <c:v>7.3863961839681025E-2</c:v>
                </c:pt>
                <c:pt idx="4571">
                  <c:v>7.6926419759028711E-2</c:v>
                </c:pt>
                <c:pt idx="4572">
                  <c:v>8.0101925510748073E-2</c:v>
                </c:pt>
                <c:pt idx="4573">
                  <c:v>5.311559010167189E-2</c:v>
                </c:pt>
                <c:pt idx="4574">
                  <c:v>5.4279939755313068E-2</c:v>
                </c:pt>
                <c:pt idx="4575">
                  <c:v>5.5751349966890788E-2</c:v>
                </c:pt>
                <c:pt idx="4576">
                  <c:v>5.7506255326875325E-2</c:v>
                </c:pt>
                <c:pt idx="4577">
                  <c:v>5.9519584975094922E-2</c:v>
                </c:pt>
                <c:pt idx="4578">
                  <c:v>6.1766073250564019E-2</c:v>
                </c:pt>
                <c:pt idx="4579">
                  <c:v>6.4221256833538062E-2</c:v>
                </c:pt>
                <c:pt idx="4580">
                  <c:v>6.6862149749041172E-2</c:v>
                </c:pt>
                <c:pt idx="4581">
                  <c:v>6.9667636131462637E-2</c:v>
                </c:pt>
                <c:pt idx="4582">
                  <c:v>7.2618642196940558E-2</c:v>
                </c:pt>
                <c:pt idx="4583">
                  <c:v>7.5698151101644476E-2</c:v>
                </c:pt>
                <c:pt idx="4584">
                  <c:v>7.8891115983906884E-2</c:v>
                </c:pt>
                <c:pt idx="4585">
                  <c:v>8.2184314181380266E-2</c:v>
                </c:pt>
                <c:pt idx="4586">
                  <c:v>5.1873852016905656E-2</c:v>
                </c:pt>
                <c:pt idx="4587">
                  <c:v>5.3017885269549515E-2</c:v>
                </c:pt>
                <c:pt idx="4588">
                  <c:v>5.4477068654041304E-2</c:v>
                </c:pt>
                <c:pt idx="4589">
                  <c:v>5.6226871468345707E-2</c:v>
                </c:pt>
                <c:pt idx="4590">
                  <c:v>5.8241105384404704E-2</c:v>
                </c:pt>
                <c:pt idx="4591">
                  <c:v>6.0493362057134209E-2</c:v>
                </c:pt>
                <c:pt idx="4592">
                  <c:v>6.2958101661759469E-2</c:v>
                </c:pt>
                <c:pt idx="4593">
                  <c:v>6.5611382335903301E-2</c:v>
                </c:pt>
                <c:pt idx="4594">
                  <c:v>6.8431276727111065E-2</c:v>
                </c:pt>
                <c:pt idx="4595">
                  <c:v>7.1398046137660834E-2</c:v>
                </c:pt>
                <c:pt idx="4596">
                  <c:v>7.4494144503761933E-2</c:v>
                </c:pt>
                <c:pt idx="4597">
                  <c:v>7.7704114136369323E-2</c:v>
                </c:pt>
                <c:pt idx="4598">
                  <c:v>8.1014420675501853E-2</c:v>
                </c:pt>
                <c:pt idx="4599">
                  <c:v>8.4413260666527851E-2</c:v>
                </c:pt>
                <c:pt idx="4600">
                  <c:v>5.0667135267051348E-2</c:v>
                </c:pt>
                <c:pt idx="4601">
                  <c:v>5.1789110042021989E-2</c:v>
                </c:pt>
                <c:pt idx="4602">
                  <c:v>5.3234579523260751E-2</c:v>
                </c:pt>
                <c:pt idx="4603">
                  <c:v>5.4978033889825563E-2</c:v>
                </c:pt>
                <c:pt idx="4604">
                  <c:v>5.6992132606720113E-2</c:v>
                </c:pt>
                <c:pt idx="4605">
                  <c:v>5.924928154021665E-2</c:v>
                </c:pt>
                <c:pt idx="4606">
                  <c:v>6.1722822053924833E-2</c:v>
                </c:pt>
                <c:pt idx="4607">
                  <c:v>6.4387820097187701E-2</c:v>
                </c:pt>
                <c:pt idx="4608">
                  <c:v>6.7221508512780886E-2</c:v>
                </c:pt>
                <c:pt idx="4609">
                  <c:v>7.0203463247183642E-2</c:v>
                </c:pt>
                <c:pt idx="4610">
                  <c:v>7.3315595287511512E-2</c:v>
                </c:pt>
                <c:pt idx="4611">
                  <c:v>7.6542027593501996E-2</c:v>
                </c:pt>
                <c:pt idx="4612">
                  <c:v>7.9868909340151811E-2</c:v>
                </c:pt>
                <c:pt idx="4613">
                  <c:v>8.3284203697610526E-2</c:v>
                </c:pt>
                <c:pt idx="4614">
                  <c:v>8.6777472348550808E-2</c:v>
                </c:pt>
                <c:pt idx="4615">
                  <c:v>4.9498001284318319E-2</c:v>
                </c:pt>
                <c:pt idx="4616">
                  <c:v>5.0596038790690509E-2</c:v>
                </c:pt>
                <c:pt idx="4617">
                  <c:v>5.2026160407764713E-2</c:v>
                </c:pt>
                <c:pt idx="4618">
                  <c:v>5.3761871317306253E-2</c:v>
                </c:pt>
                <c:pt idx="4619">
                  <c:v>5.5774648933018436E-2</c:v>
                </c:pt>
                <c:pt idx="4620">
                  <c:v>5.8035672951754755E-2</c:v>
                </c:pt>
                <c:pt idx="4621">
                  <c:v>6.0517125027741925E-2</c:v>
                </c:pt>
                <c:pt idx="4622">
                  <c:v>6.3193043316352338E-2</c:v>
                </c:pt>
                <c:pt idx="4623">
                  <c:v>6.6039792858852489E-2</c:v>
                </c:pt>
                <c:pt idx="4624">
                  <c:v>6.9036243911416786E-2</c:v>
                </c:pt>
                <c:pt idx="4625">
                  <c:v>7.2163750742681346E-2</c:v>
                </c:pt>
                <c:pt idx="4626">
                  <c:v>7.5406008277893746E-2</c:v>
                </c:pt>
                <c:pt idx="4627">
                  <c:v>7.8748844200143303E-2</c:v>
                </c:pt>
                <c:pt idx="4628">
                  <c:v>8.2179985742331652E-2</c:v>
                </c:pt>
                <c:pt idx="4629">
                  <c:v>8.568882579228139E-2</c:v>
                </c:pt>
                <c:pt idx="4630">
                  <c:v>8.9266202394908623E-2</c:v>
                </c:pt>
                <c:pt idx="4631">
                  <c:v>4.8369175390840874E-2</c:v>
                </c:pt>
                <c:pt idx="4632">
                  <c:v>4.9441256310376096E-2</c:v>
                </c:pt>
                <c:pt idx="4633">
                  <c:v>5.0854240122190468E-2</c:v>
                </c:pt>
                <c:pt idx="4634">
                  <c:v>5.2580651066349827E-2</c:v>
                </c:pt>
                <c:pt idx="4635">
                  <c:v>5.4590761214841008E-2</c:v>
                </c:pt>
                <c:pt idx="4636">
                  <c:v>5.6854487674844717E-2</c:v>
                </c:pt>
                <c:pt idx="4637">
                  <c:v>5.9342813742028405E-2</c:v>
                </c:pt>
                <c:pt idx="4638">
                  <c:v>6.2028715383859165E-2</c:v>
                </c:pt>
                <c:pt idx="4639">
                  <c:v>6.4887662439182259E-2</c:v>
                </c:pt>
                <c:pt idx="4640">
                  <c:v>6.7897799351447671E-2</c:v>
                </c:pt>
                <c:pt idx="4641">
                  <c:v>7.1039909853661529E-2</c:v>
                </c:pt>
                <c:pt idx="4642">
                  <c:v>7.4297251917967946E-2</c:v>
                </c:pt>
                <c:pt idx="4643">
                  <c:v>7.7655326336358604E-2</c:v>
                </c:pt>
                <c:pt idx="4644">
                  <c:v>8.1101621374356225E-2</c:v>
                </c:pt>
                <c:pt idx="4645">
                  <c:v>8.4625359591503344E-2</c:v>
                </c:pt>
                <c:pt idx="4646">
                  <c:v>8.8217261336610217E-2</c:v>
                </c:pt>
                <c:pt idx="4647">
                  <c:v>9.1869331796693973E-2</c:v>
                </c:pt>
                <c:pt idx="4648">
                  <c:v>4.728354456586692E-2</c:v>
                </c:pt>
                <c:pt idx="4649">
                  <c:v>4.8327507401710643E-2</c:v>
                </c:pt>
                <c:pt idx="4650">
                  <c:v>4.9721399536931749E-2</c:v>
                </c:pt>
                <c:pt idx="4651">
                  <c:v>5.1436780492743917E-2</c:v>
                </c:pt>
                <c:pt idx="4652">
                  <c:v>5.3442702198756492E-2</c:v>
                </c:pt>
                <c:pt idx="4653">
                  <c:v>5.570778818486647E-2</c:v>
                </c:pt>
                <c:pt idx="4654">
                  <c:v>5.8201787995676303E-2</c:v>
                </c:pt>
                <c:pt idx="4655">
                  <c:v>6.0896582848597329E-2</c:v>
                </c:pt>
                <c:pt idx="4656">
                  <c:v>6.376672090265606E-2</c:v>
                </c:pt>
                <c:pt idx="4657">
                  <c:v>6.6789601002080493E-2</c:v>
                </c:pt>
                <c:pt idx="4658">
                  <c:v>6.9945422471064653E-2</c:v>
                </c:pt>
                <c:pt idx="4659">
                  <c:v>7.3216997088060412E-2</c:v>
                </c:pt>
                <c:pt idx="4660">
                  <c:v>7.6589492855280758E-2</c:v>
                </c:pt>
                <c:pt idx="4661">
                  <c:v>8.005015542997955E-2</c:v>
                </c:pt>
                <c:pt idx="4662">
                  <c:v>8.3588034838709982E-2</c:v>
                </c:pt>
                <c:pt idx="4663">
                  <c:v>8.7193732385588515E-2</c:v>
                </c:pt>
                <c:pt idx="4664">
                  <c:v>9.0859174450137872E-2</c:v>
                </c:pt>
                <c:pt idx="4665">
                  <c:v>9.4577414912283733E-2</c:v>
                </c:pt>
                <c:pt idx="4666">
                  <c:v>4.624415106053488E-2</c:v>
                </c:pt>
                <c:pt idx="4667">
                  <c:v>4.7257693338242181E-2</c:v>
                </c:pt>
                <c:pt idx="4668">
                  <c:v>4.8630369804185482E-2</c:v>
                </c:pt>
                <c:pt idx="4669">
                  <c:v>5.0332806103286713E-2</c:v>
                </c:pt>
                <c:pt idx="4670">
                  <c:v>5.2332829929872926E-2</c:v>
                </c:pt>
                <c:pt idx="4671">
                  <c:v>5.4597747407797659E-2</c:v>
                </c:pt>
                <c:pt idx="4672">
                  <c:v>5.7096043390423075E-2</c:v>
                </c:pt>
                <c:pt idx="4673">
                  <c:v>5.9798474353240809E-2</c:v>
                </c:pt>
                <c:pt idx="4674">
                  <c:v>6.2678641612658209E-2</c:v>
                </c:pt>
                <c:pt idx="4675">
                  <c:v>6.57131791130183E-2</c:v>
                </c:pt>
                <c:pt idx="4676">
                  <c:v>6.8881687836245167E-2</c:v>
                </c:pt>
                <c:pt idx="4677">
                  <c:v>7.2166523710782651E-2</c:v>
                </c:pt>
                <c:pt idx="4678">
                  <c:v>7.5552515412305801E-2</c:v>
                </c:pt>
                <c:pt idx="4679">
                  <c:v>7.9026661583627492E-2</c:v>
                </c:pt>
                <c:pt idx="4680">
                  <c:v>8.2577836689261774E-2</c:v>
                </c:pt>
                <c:pt idx="4681">
                  <c:v>8.6196520804509971E-2</c:v>
                </c:pt>
                <c:pt idx="4682">
                  <c:v>8.9874559807684037E-2</c:v>
                </c:pt>
                <c:pt idx="4683">
                  <c:v>9.3604957228484192E-2</c:v>
                </c:pt>
                <c:pt idx="4684">
                  <c:v>9.7381696176265395E-2</c:v>
                </c:pt>
                <c:pt idx="4685">
                  <c:v>4.5254180909410614E-2</c:v>
                </c:pt>
                <c:pt idx="4686">
                  <c:v>4.6234864004505632E-2</c:v>
                </c:pt>
                <c:pt idx="4687">
                  <c:v>4.7584026989603588E-2</c:v>
                </c:pt>
                <c:pt idx="4688">
                  <c:v>4.9271409710685568E-2</c:v>
                </c:pt>
                <c:pt idx="4689">
                  <c:v>5.1263624730483931E-2</c:v>
                </c:pt>
                <c:pt idx="4690">
                  <c:v>5.3526646088058356E-2</c:v>
                </c:pt>
                <c:pt idx="4691">
                  <c:v>5.6027668858014676E-2</c:v>
                </c:pt>
                <c:pt idx="4692">
                  <c:v>5.8736298225110922E-2</c:v>
                </c:pt>
                <c:pt idx="4693">
                  <c:v>6.162516528183689E-2</c:v>
                </c:pt>
                <c:pt idx="4694">
                  <c:v>6.4670120443192203E-2</c:v>
                </c:pt>
                <c:pt idx="4695">
                  <c:v>6.785015236209116E-2</c:v>
                </c:pt>
                <c:pt idx="4696">
                  <c:v>7.1147150949842738E-2</c:v>
                </c:pt>
                <c:pt idx="4697">
                  <c:v>7.4545598235570942E-2</c:v>
                </c:pt>
                <c:pt idx="4698">
                  <c:v>7.8032240513888448E-2</c:v>
                </c:pt>
                <c:pt idx="4699">
                  <c:v>8.159577267379868E-2</c:v>
                </c:pt>
                <c:pt idx="4700">
                  <c:v>8.5226550394521192E-2</c:v>
                </c:pt>
                <c:pt idx="4701">
                  <c:v>8.8916336414430683E-2</c:v>
                </c:pt>
                <c:pt idx="4702">
                  <c:v>9.2658081600458825E-2</c:v>
                </c:pt>
                <c:pt idx="4703">
                  <c:v>9.6445738660083338E-2</c:v>
                </c:pt>
                <c:pt idx="4704">
                  <c:v>0.1002741050361439</c:v>
                </c:pt>
                <c:pt idx="4705">
                  <c:v>4.4316946353834076E-2</c:v>
                </c:pt>
                <c:pt idx="4706">
                  <c:v>4.5262204776764577E-2</c:v>
                </c:pt>
                <c:pt idx="4707">
                  <c:v>4.658538229614155E-2</c:v>
                </c:pt>
                <c:pt idx="4708">
                  <c:v>4.8255400955750774E-2</c:v>
                </c:pt>
                <c:pt idx="4709">
                  <c:v>5.0237683211127607E-2</c:v>
                </c:pt>
                <c:pt idx="4710">
                  <c:v>5.2496867742196564E-2</c:v>
                </c:pt>
                <c:pt idx="4711">
                  <c:v>5.4998842227454839E-2</c:v>
                </c:pt>
                <c:pt idx="4712">
                  <c:v>5.7712038477929252E-2</c:v>
                </c:pt>
                <c:pt idx="4713">
                  <c:v>6.0608096319668625E-2</c:v>
                </c:pt>
                <c:pt idx="4714">
                  <c:v>6.3662064913174138E-2</c:v>
                </c:pt>
                <c:pt idx="4715">
                  <c:v>6.6852306570700251E-2</c:v>
                </c:pt>
                <c:pt idx="4716">
                  <c:v>7.0160234420470063E-2</c:v>
                </c:pt>
                <c:pt idx="4717">
                  <c:v>7.3569975597022302E-2</c:v>
                </c:pt>
                <c:pt idx="4718">
                  <c:v>7.7068017621165844E-2</c:v>
                </c:pt>
                <c:pt idx="4719">
                  <c:v>8.0642870646232115E-2</c:v>
                </c:pt>
                <c:pt idx="4720">
                  <c:v>8.4284761655783594E-2</c:v>
                </c:pt>
                <c:pt idx="4721">
                  <c:v>8.7985366533181508E-2</c:v>
                </c:pt>
                <c:pt idx="4722">
                  <c:v>9.1737580172375752E-2</c:v>
                </c:pt>
                <c:pt idx="4723">
                  <c:v>9.5535321861008937E-2</c:v>
                </c:pt>
                <c:pt idx="4724">
                  <c:v>9.9373371914154129E-2</c:v>
                </c:pt>
                <c:pt idx="4725">
                  <c:v>0.10324723523363591</c:v>
                </c:pt>
                <c:pt idx="4726">
                  <c:v>4.3435861224918743E-2</c:v>
                </c:pt>
                <c:pt idx="4727">
                  <c:v>4.4343017205274365E-2</c:v>
                </c:pt>
                <c:pt idx="4728">
                  <c:v>4.5637567032904405E-2</c:v>
                </c:pt>
                <c:pt idx="4729">
                  <c:v>4.7287705482473491E-2</c:v>
                </c:pt>
                <c:pt idx="4730">
                  <c:v>4.9257708738939435E-2</c:v>
                </c:pt>
                <c:pt idx="4731">
                  <c:v>5.1510890750616538E-2</c:v>
                </c:pt>
                <c:pt idx="4732">
                  <c:v>5.4011823492013666E-2</c:v>
                </c:pt>
                <c:pt idx="4733">
                  <c:v>5.6727748970337721E-2</c:v>
                </c:pt>
                <c:pt idx="4734">
                  <c:v>5.9629297705486958E-2</c:v>
                </c:pt>
                <c:pt idx="4735">
                  <c:v>6.2690701078838298E-2</c:v>
                </c:pt>
                <c:pt idx="4736">
                  <c:v>6.5889681088632135E-2</c:v>
                </c:pt>
                <c:pt idx="4737">
                  <c:v>6.920716264568115E-2</c:v>
                </c:pt>
                <c:pt idx="4738">
                  <c:v>7.2626908679005509E-2</c:v>
                </c:pt>
                <c:pt idx="4739">
                  <c:v>7.613514025973929E-2</c:v>
                </c:pt>
                <c:pt idx="4740">
                  <c:v>7.9720176340563026E-2</c:v>
                </c:pt>
                <c:pt idx="4741">
                  <c:v>8.3372109631875607E-2</c:v>
                </c:pt>
                <c:pt idx="4742">
                  <c:v>8.7082524242624193E-2</c:v>
                </c:pt>
                <c:pt idx="4743">
                  <c:v>9.0844254676692132E-2</c:v>
                </c:pt>
                <c:pt idx="4744">
                  <c:v>9.465118278372911E-2</c:v>
                </c:pt>
                <c:pt idx="4745">
                  <c:v>9.849806806355553E-2</c:v>
                </c:pt>
                <c:pt idx="4746">
                  <c:v>0.10238040651142907</c:v>
                </c:pt>
                <c:pt idx="4747">
                  <c:v>0.10629431347883499</c:v>
                </c:pt>
                <c:pt idx="4748">
                  <c:v>4.2614408460602153E-2</c:v>
                </c:pt>
                <c:pt idx="4749">
                  <c:v>4.3480692615867976E-2</c:v>
                </c:pt>
                <c:pt idx="4750">
                  <c:v>4.4743811500171475E-2</c:v>
                </c:pt>
                <c:pt idx="4751">
                  <c:v>4.6371348051020514E-2</c:v>
                </c:pt>
                <c:pt idx="4752">
                  <c:v>4.8326497781999642E-2</c:v>
                </c:pt>
                <c:pt idx="4753">
                  <c:v>5.057127713413094E-2</c:v>
                </c:pt>
                <c:pt idx="4754">
                  <c:v>5.3068945433080342E-2</c:v>
                </c:pt>
                <c:pt idx="4755">
                  <c:v>5.57855454672639E-2</c:v>
                </c:pt>
                <c:pt idx="4756">
                  <c:v>5.869068420183738E-2</c:v>
                </c:pt>
                <c:pt idx="4757">
                  <c:v>6.1757760292761303E-2</c:v>
                </c:pt>
                <c:pt idx="4758">
                  <c:v>6.4963841604197423E-2</c:v>
                </c:pt>
                <c:pt idx="4759">
                  <c:v>6.8289352690379682E-2</c:v>
                </c:pt>
                <c:pt idx="4760">
                  <c:v>7.1717681788144846E-2</c:v>
                </c:pt>
                <c:pt idx="4761">
                  <c:v>7.5234774450109621E-2</c:v>
                </c:pt>
                <c:pt idx="4762">
                  <c:v>7.8828750512429518E-2</c:v>
                </c:pt>
                <c:pt idx="4763">
                  <c:v>8.2489561421076621E-2</c:v>
                </c:pt>
                <c:pt idx="4764">
                  <c:v>8.6208693267158465E-2</c:v>
                </c:pt>
                <c:pt idx="4765">
                  <c:v>8.9978914538458285E-2</c:v>
                </c:pt>
                <c:pt idx="4766">
                  <c:v>9.3794064543051295E-2</c:v>
                </c:pt>
                <c:pt idx="4767">
                  <c:v>9.764887731454823E-2</c:v>
                </c:pt>
                <c:pt idx="4768">
                  <c:v>0.10153883569046887</c:v>
                </c:pt>
                <c:pt idx="4769">
                  <c:v>0.10546005064126938</c:v>
                </c:pt>
                <c:pt idx="4770">
                  <c:v>0.10940916151968673</c:v>
                </c:pt>
                <c:pt idx="4771">
                  <c:v>4.1856099178238404E-2</c:v>
                </c:pt>
                <c:pt idx="4772">
                  <c:v>4.2678677905000538E-2</c:v>
                </c:pt>
                <c:pt idx="4773">
                  <c:v>4.3907417053588554E-2</c:v>
                </c:pt>
                <c:pt idx="4774">
                  <c:v>4.5509429926285198E-2</c:v>
                </c:pt>
                <c:pt idx="4775">
                  <c:v>4.7446921579928573E-2</c:v>
                </c:pt>
                <c:pt idx="4776">
                  <c:v>4.9680657583279296E-2</c:v>
                </c:pt>
                <c:pt idx="4777">
                  <c:v>5.2172601274049261E-2</c:v>
                </c:pt>
                <c:pt idx="4778">
                  <c:v>5.4887595363556717E-2</c:v>
                </c:pt>
                <c:pt idx="4779">
                  <c:v>5.7794213734463633E-2</c:v>
                </c:pt>
                <c:pt idx="4780">
                  <c:v>6.0865009429679068E-2</c:v>
                </c:pt>
                <c:pt idx="4781">
                  <c:v>6.4076382699585224E-2</c:v>
                </c:pt>
                <c:pt idx="4782">
                  <c:v>6.7408244912259926E-2</c:v>
                </c:pt>
                <c:pt idx="4783">
                  <c:v>7.0843597874031286E-2</c:v>
                </c:pt>
                <c:pt idx="4784">
                  <c:v>7.4368101042196919E-2</c:v>
                </c:pt>
                <c:pt idx="4785">
                  <c:v>7.7969665645083369E-2</c:v>
                </c:pt>
                <c:pt idx="4786">
                  <c:v>8.1638093340599932E-2</c:v>
                </c:pt>
                <c:pt idx="4787">
                  <c:v>8.5364764528871317E-2</c:v>
                </c:pt>
                <c:pt idx="4788">
                  <c:v>8.9142374756058115E-2</c:v>
                </c:pt>
                <c:pt idx="4789">
                  <c:v>9.2964714523996128E-2</c:v>
                </c:pt>
                <c:pt idx="4790">
                  <c:v>9.6826486723444682E-2</c:v>
                </c:pt>
                <c:pt idx="4791">
                  <c:v>0.10072315588374627</c:v>
                </c:pt>
                <c:pt idx="4792">
                  <c:v>0.10465082391675767</c:v>
                </c:pt>
                <c:pt idx="4793">
                  <c:v>0.10860612771400015</c:v>
                </c:pt>
                <c:pt idx="4794">
                  <c:v>0.11258615466788945</c:v>
                </c:pt>
                <c:pt idx="4795">
                  <c:v>4.116442311347103E-2</c:v>
                </c:pt>
                <c:pt idx="4796">
                  <c:v>4.1940433080224812E-2</c:v>
                </c:pt>
                <c:pt idx="4797">
                  <c:v>4.3131720797430398E-2</c:v>
                </c:pt>
                <c:pt idx="4798">
                  <c:v>4.4705100002537627E-2</c:v>
                </c:pt>
                <c:pt idx="4799">
                  <c:v>4.6621902672724702E-2</c:v>
                </c:pt>
                <c:pt idx="4800">
                  <c:v>4.8841712364656772E-2</c:v>
                </c:pt>
                <c:pt idx="4801">
                  <c:v>5.1325229077885698E-2</c:v>
                </c:pt>
                <c:pt idx="4802">
                  <c:v>5.403610485945249E-2</c:v>
                </c:pt>
                <c:pt idx="4803">
                  <c:v>5.6941876788219534E-2</c:v>
                </c:pt>
                <c:pt idx="4804">
                  <c:v>6.001424207008306E-2</c:v>
                </c:pt>
                <c:pt idx="4805">
                  <c:v>6.3228920484435028E-2</c:v>
                </c:pt>
                <c:pt idx="4806">
                  <c:v>6.656529677922432E-2</c:v>
                </c:pt>
                <c:pt idx="4807">
                  <c:v>7.0005973318597203E-2</c:v>
                </c:pt>
                <c:pt idx="4808">
                  <c:v>7.3536311306461391E-2</c:v>
                </c:pt>
                <c:pt idx="4809">
                  <c:v>7.7144002204553683E-2</c:v>
                </c:pt>
                <c:pt idx="4810">
                  <c:v>8.0818687733780301E-2</c:v>
                </c:pt>
                <c:pt idx="4811">
                  <c:v>8.4551633415228158E-2</c:v>
                </c:pt>
                <c:pt idx="4812">
                  <c:v>8.8335453554361079E-2</c:v>
                </c:pt>
                <c:pt idx="4813">
                  <c:v>9.2163882358681976E-2</c:v>
                </c:pt>
                <c:pt idx="4814">
                  <c:v>9.6031584822359267E-2</c:v>
                </c:pt>
                <c:pt idx="4815">
                  <c:v>9.9934001075018097E-2</c:v>
                </c:pt>
                <c:pt idx="4816">
                  <c:v>0.10386721847401219</c:v>
                </c:pt>
                <c:pt idx="4817">
                  <c:v>0.10782786648864648</c:v>
                </c:pt>
                <c:pt idx="4818">
                  <c:v>0.11181303021006667</c:v>
                </c:pt>
                <c:pt idx="4819">
                  <c:v>0.11582017904199561</c:v>
                </c:pt>
                <c:pt idx="4820">
                  <c:v>4.0542790776980989E-2</c:v>
                </c:pt>
                <c:pt idx="4821">
                  <c:v>4.1269380514731488E-2</c:v>
                </c:pt>
                <c:pt idx="4822">
                  <c:v>4.2420052657346732E-2</c:v>
                </c:pt>
                <c:pt idx="4823">
                  <c:v>4.3961519333766956E-2</c:v>
                </c:pt>
                <c:pt idx="4824">
                  <c:v>4.585438596375474E-2</c:v>
                </c:pt>
                <c:pt idx="4825">
                  <c:v>4.8057147828304739E-2</c:v>
                </c:pt>
                <c:pt idx="4826">
                  <c:v>5.0529292672357957E-2</c:v>
                </c:pt>
                <c:pt idx="4827">
                  <c:v>5.3233303427880629E-2</c:v>
                </c:pt>
                <c:pt idx="4828">
                  <c:v>5.6135683704926338E-2</c:v>
                </c:pt>
                <c:pt idx="4829">
                  <c:v>5.9207268063076364E-2</c:v>
                </c:pt>
                <c:pt idx="4830">
                  <c:v>6.2423083977525155E-2</c:v>
                </c:pt>
                <c:pt idx="4831">
                  <c:v>6.5761975718009416E-2</c:v>
                </c:pt>
                <c:pt idx="4832">
                  <c:v>6.9206131973299057E-2</c:v>
                </c:pt>
                <c:pt idx="4833">
                  <c:v>7.2740601938491273E-2</c:v>
                </c:pt>
                <c:pt idx="4834">
                  <c:v>7.6352844435169001E-2</c:v>
                </c:pt>
                <c:pt idx="4835">
                  <c:v>8.0032329415099024E-2</c:v>
                </c:pt>
                <c:pt idx="4836">
                  <c:v>8.377019675977522E-2</c:v>
                </c:pt>
                <c:pt idx="4837">
                  <c:v>8.7558969809121839E-2</c:v>
                </c:pt>
                <c:pt idx="4838">
                  <c:v>9.1392317719799027E-2</c:v>
                </c:pt>
                <c:pt idx="4839">
                  <c:v>9.5264859720976855E-2</c:v>
                </c:pt>
                <c:pt idx="4840">
                  <c:v>9.9172004479171599E-2</c:v>
                </c:pt>
                <c:pt idx="4841">
                  <c:v>0.10310981845816136</c:v>
                </c:pt>
                <c:pt idx="4842">
                  <c:v>0.1070749180145933</c:v>
                </c:pt>
                <c:pt idx="4843">
                  <c:v>0.1110643808270117</c:v>
                </c:pt>
                <c:pt idx="4844">
                  <c:v>0.11507567303492872</c:v>
                </c:pt>
                <c:pt idx="4845">
                  <c:v>0.11910658913634831</c:v>
                </c:pt>
                <c:pt idx="4846">
                  <c:v>3.9994468362288434E-2</c:v>
                </c:pt>
                <c:pt idx="4847">
                  <c:v>4.0668846443653053E-2</c:v>
                </c:pt>
                <c:pt idx="4848">
                  <c:v>4.1775685007328103E-2</c:v>
                </c:pt>
                <c:pt idx="4849">
                  <c:v>4.3281819045695044E-2</c:v>
                </c:pt>
                <c:pt idx="4850">
                  <c:v>4.5147304208289211E-2</c:v>
                </c:pt>
                <c:pt idx="4851">
                  <c:v>4.7329668390408704E-2</c:v>
                </c:pt>
                <c:pt idx="4852">
                  <c:v>4.9787258991784447E-2</c:v>
                </c:pt>
                <c:pt idx="4853">
                  <c:v>5.2481425487335205E-2</c:v>
                </c:pt>
                <c:pt idx="4854">
                  <c:v>5.5377649821468033E-2</c:v>
                </c:pt>
                <c:pt idx="4855">
                  <c:v>5.84459014269973E-2</c:v>
                </c:pt>
                <c:pt idx="4856">
                  <c:v>6.1660505210208563E-2</c:v>
                </c:pt>
                <c:pt idx="4857">
                  <c:v>6.4999750978298035E-2</c:v>
                </c:pt>
                <c:pt idx="4858">
                  <c:v>6.8445398435556498E-2</c:v>
                </c:pt>
                <c:pt idx="4859">
                  <c:v>7.1982169473155846E-2</c:v>
                </c:pt>
                <c:pt idx="4860">
                  <c:v>7.5597275694438235E-2</c:v>
                </c:pt>
                <c:pt idx="4861">
                  <c:v>7.9280001753773977E-2</c:v>
                </c:pt>
                <c:pt idx="4862">
                  <c:v>8.3021349537541436E-2</c:v>
                </c:pt>
                <c:pt idx="4863">
                  <c:v>8.6813740244788343E-2</c:v>
                </c:pt>
                <c:pt idx="4864">
                  <c:v>9.0650767933003543E-2</c:v>
                </c:pt>
                <c:pt idx="4865">
                  <c:v>9.452699706272101E-2</c:v>
                </c:pt>
                <c:pt idx="4866">
                  <c:v>9.8437796784806172E-2</c:v>
                </c:pt>
                <c:pt idx="4867">
                  <c:v>0.10237920547306786</c:v>
                </c:pt>
                <c:pt idx="4868">
                  <c:v>0.10634781994025658</c:v>
                </c:pt>
                <c:pt idx="4869">
                  <c:v>0.11034070470181226</c:v>
                </c:pt>
                <c:pt idx="4870">
                  <c:v>0.11435531748650157</c:v>
                </c:pt>
                <c:pt idx="4871">
                  <c:v>0.11838944790851645</c:v>
                </c:pt>
                <c:pt idx="4872">
                  <c:v>0.12244116681094971</c:v>
                </c:pt>
                <c:pt idx="4873">
                  <c:v>3.9522507221240087E-2</c:v>
                </c:pt>
                <c:pt idx="4874">
                  <c:v>4.0141995913506992E-2</c:v>
                </c:pt>
                <c:pt idx="4875">
                  <c:v>4.1201775569576798E-2</c:v>
                </c:pt>
                <c:pt idx="4876">
                  <c:v>4.266905201138483E-2</c:v>
                </c:pt>
                <c:pt idx="4877">
                  <c:v>4.4503538110059054E-2</c:v>
                </c:pt>
                <c:pt idx="4878">
                  <c:v>4.6661944069824379E-2</c:v>
                </c:pt>
                <c:pt idx="4879">
                  <c:v>4.9101571866245634E-2</c:v>
                </c:pt>
                <c:pt idx="4880">
                  <c:v>5.1782689292807847E-2</c:v>
                </c:pt>
                <c:pt idx="4881">
                  <c:v>5.4669778455318382E-2</c:v>
                </c:pt>
                <c:pt idx="4882">
                  <c:v>5.773194659467526E-2</c:v>
                </c:pt>
                <c:pt idx="4883">
                  <c:v>6.0942808059409319E-2</c:v>
                </c:pt>
                <c:pt idx="4884">
                  <c:v>6.4280084520948633E-2</c:v>
                </c:pt>
                <c:pt idx="4885">
                  <c:v>6.7725090573385868E-2</c:v>
                </c:pt>
                <c:pt idx="4886">
                  <c:v>7.1262204117084865E-2</c:v>
                </c:pt>
                <c:pt idx="4887">
                  <c:v>7.487837333553353E-2</c:v>
                </c:pt>
                <c:pt idx="4888">
                  <c:v>7.8562682403446077E-2</c:v>
                </c:pt>
                <c:pt idx="4889">
                  <c:v>8.2305981281876828E-2</c:v>
                </c:pt>
                <c:pt idx="4890">
                  <c:v>8.6100576411655375E-2</c:v>
                </c:pt>
                <c:pt idx="4891">
                  <c:v>8.9939975413409368E-2</c:v>
                </c:pt>
                <c:pt idx="4892">
                  <c:v>9.3818677839803202E-2</c:v>
                </c:pt>
                <c:pt idx="4893">
                  <c:v>9.7732004282893983E-2</c:v>
                </c:pt>
                <c:pt idx="4894">
                  <c:v>0.10167595697112056</c:v>
                </c:pt>
                <c:pt idx="4895">
                  <c:v>0.10564710599980219</c:v>
                </c:pt>
                <c:pt idx="4896">
                  <c:v>0.10964249633044862</c:v>
                </c:pt>
                <c:pt idx="4897">
                  <c:v>0.11365957158246801</c:v>
                </c:pt>
                <c:pt idx="4898">
                  <c:v>0.11769611139857859</c:v>
                </c:pt>
                <c:pt idx="4899">
                  <c:v>0.12175017979322167</c:v>
                </c:pt>
                <c:pt idx="4900">
                  <c:v>0.12582008240466108</c:v>
                </c:pt>
                <c:pt idx="4901">
                  <c:v>3.9129670537824721E-2</c:v>
                </c:pt>
                <c:pt idx="4902">
                  <c:v>3.9691763158839911E-2</c:v>
                </c:pt>
                <c:pt idx="4903">
                  <c:v>4.070130494486511E-2</c:v>
                </c:pt>
                <c:pt idx="4904">
                  <c:v>4.2126139166449687E-2</c:v>
                </c:pt>
                <c:pt idx="4905">
                  <c:v>4.3925871570476518E-2</c:v>
                </c:pt>
                <c:pt idx="4906">
                  <c:v>4.6056573913825088E-2</c:v>
                </c:pt>
                <c:pt idx="4907">
                  <c:v>4.8474622468173967E-2</c:v>
                </c:pt>
                <c:pt idx="4908">
                  <c:v>5.1139273181020906E-2</c:v>
                </c:pt>
                <c:pt idx="4909">
                  <c:v>5.4014041830184288E-2</c:v>
                </c:pt>
                <c:pt idx="4910">
                  <c:v>5.7067183069444014E-2</c:v>
                </c:pt>
                <c:pt idx="4911">
                  <c:v>6.0271595859315873E-2</c:v>
                </c:pt>
                <c:pt idx="4912">
                  <c:v>6.3604420968001063E-2</c:v>
                </c:pt>
                <c:pt idx="4913">
                  <c:v>6.7046511327729874E-2</c:v>
                </c:pt>
                <c:pt idx="4914">
                  <c:v>7.058188302293196E-2</c:v>
                </c:pt>
                <c:pt idx="4915">
                  <c:v>7.4197203156217542E-2</c:v>
                </c:pt>
                <c:pt idx="4916">
                  <c:v>7.7881338693206306E-2</c:v>
                </c:pt>
                <c:pt idx="4917">
                  <c:v>8.1624972235128726E-2</c:v>
                </c:pt>
                <c:pt idx="4918">
                  <c:v>8.5420281452497429E-2</c:v>
                </c:pt>
                <c:pt idx="4919">
                  <c:v>8.9260674934491455E-2</c:v>
                </c:pt>
                <c:pt idx="4920">
                  <c:v>9.3140576074000891E-2</c:v>
                </c:pt>
                <c:pt idx="4921">
                  <c:v>9.7055246887178995E-2</c:v>
                </c:pt>
                <c:pt idx="4922">
                  <c:v>0.10100064455519339</c:v>
                </c:pt>
                <c:pt idx="4923">
                  <c:v>0.10497330454975919</c:v>
                </c:pt>
                <c:pt idx="4924">
                  <c:v>0.10897024525496483</c:v>
                </c:pt>
                <c:pt idx="4925">
                  <c:v>0.11298888993638541</c:v>
                </c:pt>
                <c:pt idx="4926">
                  <c:v>0.11702700270657522</c:v>
                </c:pt>
                <c:pt idx="4927">
                  <c:v>0.12108263579560713</c:v>
                </c:pt>
                <c:pt idx="4928">
                  <c:v>0.12515408597100314</c:v>
                </c:pt>
                <c:pt idx="4929">
                  <c:v>0.12923985838185359</c:v>
                </c:pt>
                <c:pt idx="4930">
                  <c:v>3.8818360573564796E-2</c:v>
                </c:pt>
                <c:pt idx="4931">
                  <c:v>3.9320780145741252E-2</c:v>
                </c:pt>
                <c:pt idx="4932">
                  <c:v>4.0277010815338264E-2</c:v>
                </c:pt>
                <c:pt idx="4933">
                  <c:v>4.1655811893021089E-2</c:v>
                </c:pt>
                <c:pt idx="4934">
                  <c:v>4.3416943052377192E-2</c:v>
                </c:pt>
                <c:pt idx="4935">
                  <c:v>4.5516045949298992E-2</c:v>
                </c:pt>
                <c:pt idx="4936">
                  <c:v>4.7908716837364328E-2</c:v>
                </c:pt>
                <c:pt idx="4937">
                  <c:v>5.0553289452275413E-2</c:v>
                </c:pt>
                <c:pt idx="4938">
                  <c:v>5.3412360134963623E-2</c:v>
                </c:pt>
                <c:pt idx="4939">
                  <c:v>5.6453348627227472E-2</c:v>
                </c:pt>
                <c:pt idx="4940">
                  <c:v>5.9648437888734758E-2</c:v>
                </c:pt>
                <c:pt idx="4941">
                  <c:v>6.2974176685399674E-2</c:v>
                </c:pt>
                <c:pt idx="4942">
                  <c:v>6.641093984533232E-2</c:v>
                </c:pt>
                <c:pt idx="4943">
                  <c:v>6.9942363045406797E-2</c:v>
                </c:pt>
                <c:pt idx="4944">
                  <c:v>7.3554813444868111E-2</c:v>
                </c:pt>
                <c:pt idx="4945">
                  <c:v>7.7236922703729866E-2</c:v>
                </c:pt>
                <c:pt idx="4946">
                  <c:v>8.0979189251765532E-2</c:v>
                </c:pt>
                <c:pt idx="4947">
                  <c:v>8.4773646673381331E-2</c:v>
                </c:pt>
                <c:pt idx="4948">
                  <c:v>8.86135907411051E-2</c:v>
                </c:pt>
                <c:pt idx="4949">
                  <c:v>9.2493356372550128E-2</c:v>
                </c:pt>
                <c:pt idx="4950">
                  <c:v>9.6408136053892146E-2</c:v>
                </c:pt>
                <c:pt idx="4951">
                  <c:v>0.10035383219892861</c:v>
                </c:pt>
                <c:pt idx="4952">
                  <c:v>0.10432693703897568</c:v>
                </c:pt>
                <c:pt idx="4953">
                  <c:v>0.10832443474192138</c:v>
                </c:pt>
                <c:pt idx="4954">
                  <c:v>0.11234372144306913</c:v>
                </c:pt>
                <c:pt idx="4955">
                  <c:v>0.11638253970633979</c:v>
                </c:pt>
                <c:pt idx="4956">
                  <c:v>0.12043892462412777</c:v>
                </c:pt>
                <c:pt idx="4957">
                  <c:v>0.12451115932330575</c:v>
                </c:pt>
                <c:pt idx="4958">
                  <c:v>0.12859773809344258</c:v>
                </c:pt>
                <c:pt idx="4959">
                  <c:v>0.13269733571087403</c:v>
                </c:pt>
                <c:pt idx="4960">
                  <c:v>6.9592983953799523E-2</c:v>
                </c:pt>
                <c:pt idx="4961">
                  <c:v>6.8022740175984378E-2</c:v>
                </c:pt>
                <c:pt idx="4962">
                  <c:v>6.9366496910773373E-2</c:v>
                </c:pt>
                <c:pt idx="4963">
                  <c:v>6.646528724364327E-2</c:v>
                </c:pt>
                <c:pt idx="4964">
                  <c:v>6.7802697648357321E-2</c:v>
                </c:pt>
                <c:pt idx="4965">
                  <c:v>6.9380346091006448E-2</c:v>
                </c:pt>
                <c:pt idx="4966">
                  <c:v>6.4921545711615555E-2</c:v>
                </c:pt>
                <c:pt idx="4967">
                  <c:v>6.6252035327162853E-2</c:v>
                </c:pt>
                <c:pt idx="4968">
                  <c:v>6.7828552156865382E-2</c:v>
                </c:pt>
                <c:pt idx="4969">
                  <c:v>6.963438809740706E-2</c:v>
                </c:pt>
                <c:pt idx="4970">
                  <c:v>6.3392517292387249E-2</c:v>
                </c:pt>
                <c:pt idx="4971">
                  <c:v>6.4715454286156091E-2</c:v>
                </c:pt>
                <c:pt idx="4972">
                  <c:v>6.6290451903424433E-2</c:v>
                </c:pt>
                <c:pt idx="4973">
                  <c:v>6.8100023634031309E-2</c:v>
                </c:pt>
                <c:pt idx="4974">
                  <c:v>7.012601257486227E-2</c:v>
                </c:pt>
                <c:pt idx="4975">
                  <c:v>6.1879292672271977E-2</c:v>
                </c:pt>
                <c:pt idx="4976">
                  <c:v>6.3193981705620766E-2</c:v>
                </c:pt>
                <c:pt idx="4977">
                  <c:v>6.4767020938890627E-2</c:v>
                </c:pt>
                <c:pt idx="4978">
                  <c:v>6.6580101337304881E-2</c:v>
                </c:pt>
                <c:pt idx="4979">
                  <c:v>6.8614196797540411E-2</c:v>
                </c:pt>
                <c:pt idx="4980">
                  <c:v>7.0850273997749263E-2</c:v>
                </c:pt>
                <c:pt idx="4981">
                  <c:v>6.0383060012313201E-2</c:v>
                </c:pt>
                <c:pt idx="4982">
                  <c:v>6.1688735487380131E-2</c:v>
                </c:pt>
                <c:pt idx="4983">
                  <c:v>6.3259319083531204E-2</c:v>
                </c:pt>
                <c:pt idx="4984">
                  <c:v>6.5075633159353899E-2</c:v>
                </c:pt>
                <c:pt idx="4985">
                  <c:v>6.7117731089245819E-2</c:v>
                </c:pt>
                <c:pt idx="4986">
                  <c:v>6.9365674777547959E-2</c:v>
                </c:pt>
                <c:pt idx="4987">
                  <c:v>7.1800132753495075E-2</c:v>
                </c:pt>
                <c:pt idx="4988">
                  <c:v>5.8905114151110771E-2</c:v>
                </c:pt>
                <c:pt idx="4989">
                  <c:v>6.0200932801148715E-2</c:v>
                </c:pt>
                <c:pt idx="4990">
                  <c:v>6.1768498139425254E-2</c:v>
                </c:pt>
                <c:pt idx="4991">
                  <c:v>6.3587716030461927E-2</c:v>
                </c:pt>
                <c:pt idx="4992">
                  <c:v>6.5637665351837987E-2</c:v>
                </c:pt>
                <c:pt idx="4993">
                  <c:v>6.7897450695941511E-2</c:v>
                </c:pt>
                <c:pt idx="4994">
                  <c:v>7.0346852982023783E-2</c:v>
                </c:pt>
                <c:pt idx="4995">
                  <c:v>7.296677910693232E-2</c:v>
                </c:pt>
                <c:pt idx="4996">
                  <c:v>5.7446866509279812E-2</c:v>
                </c:pt>
                <c:pt idx="4997">
                  <c:v>5.8731899306081893E-2</c:v>
                </c:pt>
                <c:pt idx="4998">
                  <c:v>6.0295810267075742E-2</c:v>
                </c:pt>
                <c:pt idx="4999">
                  <c:v>6.2117539316407053E-2</c:v>
                </c:pt>
                <c:pt idx="5000">
                  <c:v>6.4175134288805988E-2</c:v>
                </c:pt>
                <c:pt idx="5001">
                  <c:v>6.6446687250350661E-2</c:v>
                </c:pt>
                <c:pt idx="5002">
                  <c:v>6.8911043000409372E-2</c:v>
                </c:pt>
                <c:pt idx="5003">
                  <c:v>7.1548282044793729E-2</c:v>
                </c:pt>
                <c:pt idx="5004">
                  <c:v>7.4340007364925395E-2</c:v>
                </c:pt>
                <c:pt idx="5005">
                  <c:v>5.6009855670136173E-2</c:v>
                </c:pt>
                <c:pt idx="5006">
                  <c:v>5.7283079036884094E-2</c:v>
                </c:pt>
                <c:pt idx="5007">
                  <c:v>5.8842616962547306E-2</c:v>
                </c:pt>
                <c:pt idx="5008">
                  <c:v>6.0666392783442602E-2</c:v>
                </c:pt>
                <c:pt idx="5009">
                  <c:v>6.2731364332425751E-2</c:v>
                </c:pt>
                <c:pt idx="5010">
                  <c:v>6.5014553324304752E-2</c:v>
                </c:pt>
                <c:pt idx="5011">
                  <c:v>6.7493817733248127E-2</c:v>
                </c:pt>
                <c:pt idx="5012">
                  <c:v>7.0148370870303872E-2</c:v>
                </c:pt>
                <c:pt idx="5013">
                  <c:v>7.2959082057035246E-2</c:v>
                </c:pt>
                <c:pt idx="5014">
                  <c:v>7.5908606816035243E-2</c:v>
                </c:pt>
                <c:pt idx="5015">
                  <c:v>5.4595758576274085E-2</c:v>
                </c:pt>
                <c:pt idx="5016">
                  <c:v>5.5856044916078033E-2</c:v>
                </c:pt>
                <c:pt idx="5017">
                  <c:v>5.7410398606121633E-2</c:v>
                </c:pt>
                <c:pt idx="5018">
                  <c:v>5.9235675043501829E-2</c:v>
                </c:pt>
                <c:pt idx="5019">
                  <c:v>6.1307680945405556E-2</c:v>
                </c:pt>
                <c:pt idx="5020">
                  <c:v>6.3602307373606087E-2</c:v>
                </c:pt>
                <c:pt idx="5021">
                  <c:v>6.6096372660596259E-2</c:v>
                </c:pt>
                <c:pt idx="5022">
                  <c:v>6.8768180649402766E-2</c:v>
                </c:pt>
                <c:pt idx="5023">
                  <c:v>7.1597835694021464E-2</c:v>
                </c:pt>
                <c:pt idx="5024">
                  <c:v>7.4567370193711541E-2</c:v>
                </c:pt>
                <c:pt idx="5025">
                  <c:v>7.7660739981297328E-2</c:v>
                </c:pt>
                <c:pt idx="5026">
                  <c:v>5.3206402234345571E-2</c:v>
                </c:pt>
                <c:pt idx="5027">
                  <c:v>5.4452509816011151E-2</c:v>
                </c:pt>
                <c:pt idx="5028">
                  <c:v>5.600076452247179E-2</c:v>
                </c:pt>
                <c:pt idx="5029">
                  <c:v>5.7826902426453747E-2</c:v>
                </c:pt>
                <c:pt idx="5030">
                  <c:v>5.9905516245789901E-2</c:v>
                </c:pt>
                <c:pt idx="5031">
                  <c:v>6.2211303831452673E-2</c:v>
                </c:pt>
                <c:pt idx="5032">
                  <c:v>6.4719989087165058E-2</c:v>
                </c:pt>
                <c:pt idx="5033">
                  <c:v>6.7408922745990654E-2</c:v>
                </c:pt>
                <c:pt idx="5034">
                  <c:v>7.0257412131431621E-2</c:v>
                </c:pt>
                <c:pt idx="5035">
                  <c:v>7.3246844767098723E-2</c:v>
                </c:pt>
                <c:pt idx="5036">
                  <c:v>7.6360669146909685E-2</c:v>
                </c:pt>
                <c:pt idx="5037">
                  <c:v>7.9584285710753724E-2</c:v>
                </c:pt>
                <c:pt idx="5038">
                  <c:v>5.18437757575776E-2</c:v>
                </c:pt>
                <c:pt idx="5039">
                  <c:v>5.30743380432908E-2</c:v>
                </c:pt>
                <c:pt idx="5040">
                  <c:v>5.4615463450965462E-2</c:v>
                </c:pt>
                <c:pt idx="5041">
                  <c:v>5.6441718192244202E-2</c:v>
                </c:pt>
                <c:pt idx="5042">
                  <c:v>5.8526416875804045E-2</c:v>
                </c:pt>
                <c:pt idx="5043">
                  <c:v>6.0842999658521253E-2</c:v>
                </c:pt>
                <c:pt idx="5044">
                  <c:v>6.3366039468093313E-2</c:v>
                </c:pt>
                <c:pt idx="5045">
                  <c:v>6.6071889057267214E-2</c:v>
                </c:pt>
                <c:pt idx="5046">
                  <c:v>6.8939025991222286E-2</c:v>
                </c:pt>
                <c:pt idx="5047">
                  <c:v>7.1948170935331929E-2</c:v>
                </c:pt>
                <c:pt idx="5048">
                  <c:v>7.5082251648174392E-2</c:v>
                </c:pt>
                <c:pt idx="5049">
                  <c:v>7.8326272345098605E-2</c:v>
                </c:pt>
                <c:pt idx="5050">
                  <c:v>8.1667132811774734E-2</c:v>
                </c:pt>
                <c:pt idx="5051">
                  <c:v>5.0510042494100682E-2</c:v>
                </c:pt>
                <c:pt idx="5052">
                  <c:v>5.1723557051686492E-2</c:v>
                </c:pt>
                <c:pt idx="5053">
                  <c:v>5.3256394270556874E-2</c:v>
                </c:pt>
                <c:pt idx="5054">
                  <c:v>5.5081901951745137E-2</c:v>
                </c:pt>
                <c:pt idx="5055">
                  <c:v>5.7172051999565765E-2</c:v>
                </c:pt>
                <c:pt idx="5056">
                  <c:v>5.9498960935121928E-2</c:v>
                </c:pt>
                <c:pt idx="5057">
                  <c:v>6.203599269920651E-2</c:v>
                </c:pt>
                <c:pt idx="5058">
                  <c:v>6.4758456152780294E-2</c:v>
                </c:pt>
                <c:pt idx="5059">
                  <c:v>6.7643965818880394E-2</c:v>
                </c:pt>
                <c:pt idx="5060">
                  <c:v>7.0672553338752914E-2</c:v>
                </c:pt>
                <c:pt idx="5061">
                  <c:v>7.3826612372711625E-2</c:v>
                </c:pt>
                <c:pt idx="5062">
                  <c:v>7.709074398876356E-2</c:v>
                </c:pt>
                <c:pt idx="5063">
                  <c:v>8.0451551497471296E-2</c:v>
                </c:pt>
                <c:pt idx="5064">
                  <c:v>8.3897417619722928E-2</c:v>
                </c:pt>
                <c:pt idx="5065">
                  <c:v>4.920755188570726E-2</c:v>
                </c:pt>
                <c:pt idx="5066">
                  <c:v>5.0402369104035963E-2</c:v>
                </c:pt>
                <c:pt idx="5067">
                  <c:v>5.1925616754287196E-2</c:v>
                </c:pt>
                <c:pt idx="5068">
                  <c:v>5.3749379109208961E-2</c:v>
                </c:pt>
                <c:pt idx="5069">
                  <c:v>5.5844221269855242E-2</c:v>
                </c:pt>
                <c:pt idx="5070">
                  <c:v>5.8180869357086468E-2</c:v>
                </c:pt>
                <c:pt idx="5071">
                  <c:v>6.0731419251939908E-2</c:v>
                </c:pt>
                <c:pt idx="5072">
                  <c:v>6.3470089214228767E-2</c:v>
                </c:pt>
                <c:pt idx="5073">
                  <c:v>6.6373597014687591E-2</c:v>
                </c:pt>
                <c:pt idx="5074">
                  <c:v>6.9421262965843958E-2</c:v>
                </c:pt>
                <c:pt idx="5075">
                  <c:v>7.2594933281712543E-2</c:v>
                </c:pt>
                <c:pt idx="5076">
                  <c:v>7.5878799014470838E-2</c:v>
                </c:pt>
                <c:pt idx="5077">
                  <c:v>7.9259164497737095E-2</c:v>
                </c:pt>
                <c:pt idx="5078">
                  <c:v>8.2724200746691803E-2</c:v>
                </c:pt>
                <c:pt idx="5079">
                  <c:v>8.6263705211272398E-2</c:v>
                </c:pt>
                <c:pt idx="5080">
                  <c:v>4.7938850573289046E-2</c:v>
                </c:pt>
                <c:pt idx="5081">
                  <c:v>4.911316249636892E-2</c:v>
                </c:pt>
                <c:pt idx="5082">
                  <c:v>5.0625362041175244E-2</c:v>
                </c:pt>
                <c:pt idx="5083">
                  <c:v>5.2446230069511393E-2</c:v>
                </c:pt>
                <c:pt idx="5084">
                  <c:v>5.454486254916132E-2</c:v>
                </c:pt>
                <c:pt idx="5085">
                  <c:v>5.689052845429024E-2</c:v>
                </c:pt>
                <c:pt idx="5086">
                  <c:v>5.9453996000341632E-2</c:v>
                </c:pt>
                <c:pt idx="5087">
                  <c:v>6.2208345648374193E-2</c:v>
                </c:pt>
                <c:pt idx="5088">
                  <c:v>6.5129364433451048E-2</c:v>
                </c:pt>
                <c:pt idx="5089">
                  <c:v>6.8195638936824163E-2</c:v>
                </c:pt>
                <c:pt idx="5090">
                  <c:v>7.1388454555318837E-2</c:v>
                </c:pt>
                <c:pt idx="5091">
                  <c:v>7.4691585422259468E-2</c:v>
                </c:pt>
                <c:pt idx="5092">
                  <c:v>7.8091034295130632E-2</c:v>
                </c:pt>
                <c:pt idx="5093">
                  <c:v>8.1574760538873664E-2</c:v>
                </c:pt>
                <c:pt idx="5094">
                  <c:v>8.513241857227255E-2</c:v>
                </c:pt>
                <c:pt idx="5095">
                  <c:v>8.8755118400311875E-2</c:v>
                </c:pt>
                <c:pt idx="5096">
                  <c:v>4.6706692110087905E-2</c:v>
                </c:pt>
                <c:pt idx="5097">
                  <c:v>4.7858521825949109E-2</c:v>
                </c:pt>
                <c:pt idx="5098">
                  <c:v>4.9358042406095003E-2</c:v>
                </c:pt>
                <c:pt idx="5099">
                  <c:v>5.1174698868265193E-2</c:v>
                </c:pt>
                <c:pt idx="5100">
                  <c:v>5.3276059103992475E-2</c:v>
                </c:pt>
                <c:pt idx="5101">
                  <c:v>5.5629869300091846E-2</c:v>
                </c:pt>
                <c:pt idx="5102">
                  <c:v>5.8205510549579662E-2</c:v>
                </c:pt>
                <c:pt idx="5103">
                  <c:v>6.0974878217409198E-2</c:v>
                </c:pt>
                <c:pt idx="5104">
                  <c:v>6.3912794526739813E-2</c:v>
                </c:pt>
                <c:pt idx="5105">
                  <c:v>6.6997089862958728E-2</c:v>
                </c:pt>
                <c:pt idx="5106">
                  <c:v>7.0208475352283486E-2</c:v>
                </c:pt>
                <c:pt idx="5107">
                  <c:v>7.353030115386279E-2</c:v>
                </c:pt>
                <c:pt idx="5108">
                  <c:v>7.6948265604638785E-2</c:v>
                </c:pt>
                <c:pt idx="5109">
                  <c:v>8.0450116138170019E-2</c:v>
                </c:pt>
                <c:pt idx="5110">
                  <c:v>8.4025365271605798E-2</c:v>
                </c:pt>
                <c:pt idx="5111">
                  <c:v>8.7665033204278417E-2</c:v>
                </c:pt>
                <c:pt idx="5112">
                  <c:v>9.1361421287578626E-2</c:v>
                </c:pt>
                <c:pt idx="5113">
                  <c:v>4.5514044462339413E-2</c:v>
                </c:pt>
                <c:pt idx="5114">
                  <c:v>4.6641236628222074E-2</c:v>
                </c:pt>
                <c:pt idx="5115">
                  <c:v>4.8126259779859543E-2</c:v>
                </c:pt>
                <c:pt idx="5116">
                  <c:v>4.9937200781441218E-2</c:v>
                </c:pt>
                <c:pt idx="5117">
                  <c:v>5.2040045913432337E-2</c:v>
                </c:pt>
                <c:pt idx="5118">
                  <c:v>5.4400955421362272E-2</c:v>
                </c:pt>
                <c:pt idx="5119">
                  <c:v>5.6987864832266429E-2</c:v>
                </c:pt>
                <c:pt idx="5120">
                  <c:v>5.9771437500055313E-2</c:v>
                </c:pt>
                <c:pt idx="5121">
                  <c:v>6.2725496879690756E-2</c:v>
                </c:pt>
                <c:pt idx="5122">
                  <c:v>6.5827094665372371E-2</c:v>
                </c:pt>
                <c:pt idx="5123">
                  <c:v>6.9056354093323113E-2</c:v>
                </c:pt>
                <c:pt idx="5124">
                  <c:v>7.2396193992085495E-2</c:v>
                </c:pt>
                <c:pt idx="5125">
                  <c:v>7.5832005009202119E-2</c:v>
                </c:pt>
                <c:pt idx="5126">
                  <c:v>7.9351321842741601E-2</c:v>
                </c:pt>
                <c:pt idx="5127">
                  <c:v>8.2943515647480176E-2</c:v>
                </c:pt>
                <c:pt idx="5128">
                  <c:v>8.6599517972307125E-2</c:v>
                </c:pt>
                <c:pt idx="5129">
                  <c:v>9.0311579841163364E-2</c:v>
                </c:pt>
                <c:pt idx="5130">
                  <c:v>9.4073065268845318E-2</c:v>
                </c:pt>
                <c:pt idx="5131">
                  <c:v>4.4364094272822903E-2</c:v>
                </c:pt>
                <c:pt idx="5132">
                  <c:v>4.5464307527219742E-2</c:v>
                </c:pt>
                <c:pt idx="5133">
                  <c:v>4.6932812322617402E-2</c:v>
                </c:pt>
                <c:pt idx="5134">
                  <c:v>4.8736328353592373E-2</c:v>
                </c:pt>
                <c:pt idx="5135">
                  <c:v>5.0839214643491899E-2</c:v>
                </c:pt>
                <c:pt idx="5136">
                  <c:v>5.3205986552676901E-2</c:v>
                </c:pt>
                <c:pt idx="5137">
                  <c:v>5.5803077691279325E-2</c:v>
                </c:pt>
                <c:pt idx="5138">
                  <c:v>5.8599873463114252E-2</c:v>
                </c:pt>
                <c:pt idx="5139">
                  <c:v>6.1569164971321276E-2</c:v>
                </c:pt>
                <c:pt idx="5140">
                  <c:v>6.4687202721537371E-2</c:v>
                </c:pt>
                <c:pt idx="5141">
                  <c:v>6.7933508167232884E-2</c:v>
                </c:pt>
                <c:pt idx="5142">
                  <c:v>7.1290560968310851E-2</c:v>
                </c:pt>
                <c:pt idx="5143">
                  <c:v>7.474344017868137E-2</c:v>
                </c:pt>
                <c:pt idx="5144">
                  <c:v>7.8279466219504337E-2</c:v>
                </c:pt>
                <c:pt idx="5145">
                  <c:v>8.1887868630070276E-2</c:v>
                </c:pt>
                <c:pt idx="5146">
                  <c:v>8.5559490655563744E-2</c:v>
                </c:pt>
                <c:pt idx="5147">
                  <c:v>8.9286533525510317E-2</c:v>
                </c:pt>
                <c:pt idx="5148">
                  <c:v>9.3062338849092874E-2</c:v>
                </c:pt>
                <c:pt idx="5149">
                  <c:v>9.6881205455048969E-2</c:v>
                </c:pt>
                <c:pt idx="5150">
                  <c:v>4.3260246645747139E-2</c:v>
                </c:pt>
                <c:pt idx="5151">
                  <c:v>4.4330948845296161E-2</c:v>
                </c:pt>
                <c:pt idx="5152">
                  <c:v>4.578069818707857E-2</c:v>
                </c:pt>
                <c:pt idx="5153">
                  <c:v>4.7574855152351429E-2</c:v>
                </c:pt>
                <c:pt idx="5154">
                  <c:v>4.9676116739704852E-2</c:v>
                </c:pt>
                <c:pt idx="5155">
                  <c:v>5.2047300806142442E-2</c:v>
                </c:pt>
                <c:pt idx="5156">
                  <c:v>5.4653286116866685E-2</c:v>
                </c:pt>
                <c:pt idx="5157">
                  <c:v>5.7462135888233706E-2</c:v>
                </c:pt>
                <c:pt idx="5158">
                  <c:v>6.0445575963856149E-2</c:v>
                </c:pt>
                <c:pt idx="5159">
                  <c:v>6.3579033192283599E-2</c:v>
                </c:pt>
                <c:pt idx="5160">
                  <c:v>6.6841412949064885E-2</c:v>
                </c:pt>
                <c:pt idx="5161">
                  <c:v>7.0214747195215796E-2</c:v>
                </c:pt>
                <c:pt idx="5162">
                  <c:v>7.3683798610328408E-2</c:v>
                </c:pt>
                <c:pt idx="5163">
                  <c:v>7.7235670819288754E-2</c:v>
                </c:pt>
                <c:pt idx="5164">
                  <c:v>8.0859450477123299E-2</c:v>
                </c:pt>
                <c:pt idx="5165">
                  <c:v>8.4545891865411782E-2</c:v>
                </c:pt>
                <c:pt idx="5166">
                  <c:v>8.8287145986673393E-2</c:v>
                </c:pt>
                <c:pt idx="5167">
                  <c:v>9.2076531629537259E-2</c:v>
                </c:pt>
                <c:pt idx="5168">
                  <c:v>9.5908343863695733E-2</c:v>
                </c:pt>
                <c:pt idx="5169">
                  <c:v>9.9777694820672988E-2</c:v>
                </c:pt>
                <c:pt idx="5170">
                  <c:v>4.2206118998655673E-2</c:v>
                </c:pt>
                <c:pt idx="5171">
                  <c:v>4.3244586412564616E-2</c:v>
                </c:pt>
                <c:pt idx="5172">
                  <c:v>4.4673115431516294E-2</c:v>
                </c:pt>
                <c:pt idx="5173">
                  <c:v>4.6455736416723778E-2</c:v>
                </c:pt>
                <c:pt idx="5174">
                  <c:v>4.8553463985398379E-2</c:v>
                </c:pt>
                <c:pt idx="5175">
                  <c:v>5.0927374753087014E-2</c:v>
                </c:pt>
                <c:pt idx="5176">
                  <c:v>5.3540744753879536E-2</c:v>
                </c:pt>
                <c:pt idx="5177">
                  <c:v>5.6360273363935329E-2</c:v>
                </c:pt>
                <c:pt idx="5178">
                  <c:v>5.9356589304083864E-2</c:v>
                </c:pt>
                <c:pt idx="5179">
                  <c:v>6.2504273368055183E-2</c:v>
                </c:pt>
                <c:pt idx="5180">
                  <c:v>6.5781600011113966E-2</c:v>
                </c:pt>
                <c:pt idx="5181">
                  <c:v>6.9170144036820772E-2</c:v>
                </c:pt>
                <c:pt idx="5182">
                  <c:v>7.2654345826148617E-2</c:v>
                </c:pt>
                <c:pt idx="5183">
                  <c:v>7.6221088447196772E-2</c:v>
                </c:pt>
                <c:pt idx="5184">
                  <c:v>7.9859313145204988E-2</c:v>
                </c:pt>
                <c:pt idx="5185">
                  <c:v>8.3559683360285394E-2</c:v>
                </c:pt>
                <c:pt idx="5186">
                  <c:v>8.7314298289668038E-2</c:v>
                </c:pt>
                <c:pt idx="5187">
                  <c:v>9.1116452431280609E-2</c:v>
                </c:pt>
                <c:pt idx="5188">
                  <c:v>9.4960435639297944E-2</c:v>
                </c:pt>
                <c:pt idx="5189">
                  <c:v>9.8841367783167544E-2</c:v>
                </c:pt>
                <c:pt idx="5190">
                  <c:v>0.10275506240078036</c:v>
                </c:pt>
                <c:pt idx="5191">
                  <c:v>4.1205527346235234E-2</c:v>
                </c:pt>
                <c:pt idx="5192">
                  <c:v>4.2208849123591616E-2</c:v>
                </c:pt>
                <c:pt idx="5193">
                  <c:v>4.3613456869338249E-2</c:v>
                </c:pt>
                <c:pt idx="5194">
                  <c:v>4.5382105627084564E-2</c:v>
                </c:pt>
                <c:pt idx="5195">
                  <c:v>4.7474125768683921E-2</c:v>
                </c:pt>
                <c:pt idx="5196">
                  <c:v>4.9848820840141278E-2</c:v>
                </c:pt>
                <c:pt idx="5197">
                  <c:v>5.2467823245327352E-2</c:v>
                </c:pt>
                <c:pt idx="5198">
                  <c:v>5.5296430520893912E-2</c:v>
                </c:pt>
                <c:pt idx="5199">
                  <c:v>5.8304143899897111E-2</c:v>
                </c:pt>
                <c:pt idx="5200">
                  <c:v>6.1464675861396166E-2</c:v>
                </c:pt>
                <c:pt idx="5201">
                  <c:v>6.4755654400923235E-2</c:v>
                </c:pt>
                <c:pt idx="5202">
                  <c:v>6.8158186524700376E-2</c:v>
                </c:pt>
                <c:pt idx="5203">
                  <c:v>7.1656382961175283E-2</c:v>
                </c:pt>
                <c:pt idx="5204">
                  <c:v>7.523690094043016E-2</c:v>
                </c:pt>
                <c:pt idx="5205">
                  <c:v>7.8888532262048811E-2</c:v>
                </c:pt>
                <c:pt idx="5206">
                  <c:v>8.2601846208781901E-2</c:v>
                </c:pt>
                <c:pt idx="5207">
                  <c:v>8.6368887262931238E-2</c:v>
                </c:pt>
                <c:pt idx="5208">
                  <c:v>9.0182922952592948E-2</c:v>
                </c:pt>
                <c:pt idx="5209">
                  <c:v>9.4038235376938228E-2</c:v>
                </c:pt>
                <c:pt idx="5210">
                  <c:v>9.7929949702030783E-2</c:v>
                </c:pt>
                <c:pt idx="5211">
                  <c:v>0.10185389339526914</c:v>
                </c:pt>
                <c:pt idx="5212">
                  <c:v>0.10580648073821446</c:v>
                </c:pt>
                <c:pt idx="5213">
                  <c:v>4.0262463271747845E-2</c:v>
                </c:pt>
                <c:pt idx="5214">
                  <c:v>4.1227552638464018E-2</c:v>
                </c:pt>
                <c:pt idx="5215">
                  <c:v>4.2605298493315652E-2</c:v>
                </c:pt>
                <c:pt idx="5216">
                  <c:v>4.4357265900306052E-2</c:v>
                </c:pt>
                <c:pt idx="5217">
                  <c:v>4.6441122207534019E-2</c:v>
                </c:pt>
                <c:pt idx="5218">
                  <c:v>4.8814381497039268E-2</c:v>
                </c:pt>
                <c:pt idx="5219">
                  <c:v>5.1437000935907952E-2</c:v>
                </c:pt>
                <c:pt idx="5220">
                  <c:v>5.4272843162316703E-2</c:v>
                </c:pt>
                <c:pt idx="5221">
                  <c:v>5.7290253620148911E-2</c:v>
                </c:pt>
                <c:pt idx="5222">
                  <c:v>6.046205446475722E-2</c:v>
                </c:pt>
                <c:pt idx="5223">
                  <c:v>6.376521085698908E-2</c:v>
                </c:pt>
                <c:pt idx="5224">
                  <c:v>6.7180349928174773E-2</c:v>
                </c:pt>
                <c:pt idx="5225">
                  <c:v>7.0691243677038759E-2</c:v>
                </c:pt>
                <c:pt idx="5226">
                  <c:v>7.4284316406894799E-2</c:v>
                </c:pt>
                <c:pt idx="5227">
                  <c:v>7.7948204666762985E-2</c:v>
                </c:pt>
                <c:pt idx="5228">
                  <c:v>8.1673378605284896E-2</c:v>
                </c:pt>
                <c:pt idx="5229">
                  <c:v>8.5451823562353382E-2</c:v>
                </c:pt>
                <c:pt idx="5230">
                  <c:v>8.9276776054916199E-2</c:v>
                </c:pt>
                <c:pt idx="5231">
                  <c:v>9.3142506680282525E-2</c:v>
                </c:pt>
                <c:pt idx="5232">
                  <c:v>9.7044142398766214E-2</c:v>
                </c:pt>
                <c:pt idx="5233">
                  <c:v>0.10097752132250168</c:v>
                </c:pt>
                <c:pt idx="5234">
                  <c:v>0.10493907406804805</c:v>
                </c:pt>
                <c:pt idx="5235">
                  <c:v>0.10892572669200327</c:v>
                </c:pt>
                <c:pt idx="5236">
                  <c:v>3.9381059856372545E-2</c:v>
                </c:pt>
                <c:pt idx="5237">
                  <c:v>4.0304673558427082E-2</c:v>
                </c:pt>
                <c:pt idx="5238">
                  <c:v>4.1652380018316733E-2</c:v>
                </c:pt>
                <c:pt idx="5239">
                  <c:v>4.3384675025035006E-2</c:v>
                </c:pt>
                <c:pt idx="5240">
                  <c:v>4.5457612213624328E-2</c:v>
                </c:pt>
                <c:pt idx="5241">
                  <c:v>4.7826919246375513E-2</c:v>
                </c:pt>
                <c:pt idx="5242">
                  <c:v>5.0450858430091429E-2</c:v>
                </c:pt>
                <c:pt idx="5243">
                  <c:v>5.3291830925252096E-2</c:v>
                </c:pt>
                <c:pt idx="5244">
                  <c:v>5.6317000858505502E-2</c:v>
                </c:pt>
                <c:pt idx="5245">
                  <c:v>5.9498278490447844E-2</c:v>
                </c:pt>
                <c:pt idx="5246">
                  <c:v>6.2811948833447248E-2</c:v>
                </c:pt>
                <c:pt idx="5247">
                  <c:v>6.6238145388311007E-2</c:v>
                </c:pt>
                <c:pt idx="5248">
                  <c:v>6.9760290337764375E-2</c:v>
                </c:pt>
                <c:pt idx="5249">
                  <c:v>7.3364565880498916E-2</c:v>
                </c:pt>
                <c:pt idx="5250">
                  <c:v>7.7039445487085856E-2</c:v>
                </c:pt>
                <c:pt idx="5251">
                  <c:v>8.0775293316582925E-2</c:v>
                </c:pt>
                <c:pt idx="5252">
                  <c:v>8.4564029439833738E-2</c:v>
                </c:pt>
                <c:pt idx="5253">
                  <c:v>8.8398853811126138E-2</c:v>
                </c:pt>
                <c:pt idx="5254">
                  <c:v>9.2274020452342731E-2</c:v>
                </c:pt>
                <c:pt idx="5255">
                  <c:v>9.6184653459149089E-2</c:v>
                </c:pt>
                <c:pt idx="5256">
                  <c:v>0.10012659730048037</c:v>
                </c:pt>
                <c:pt idx="5257">
                  <c:v>0.10409629497819435</c:v>
                </c:pt>
                <c:pt idx="5258">
                  <c:v>0.10809068870490494</c:v>
                </c:pt>
                <c:pt idx="5259">
                  <c:v>0.11210713874019264</c:v>
                </c:pt>
                <c:pt idx="5260">
                  <c:v>3.8565545036838247E-2</c:v>
                </c:pt>
                <c:pt idx="5261">
                  <c:v>3.9444312474934455E-2</c:v>
                </c:pt>
                <c:pt idx="5262">
                  <c:v>4.0758576085909402E-2</c:v>
                </c:pt>
                <c:pt idx="5263">
                  <c:v>4.2467922927548363E-2</c:v>
                </c:pt>
                <c:pt idx="5264">
                  <c:v>4.4526875550707966E-2</c:v>
                </c:pt>
                <c:pt idx="5265">
                  <c:v>4.688940210895217E-2</c:v>
                </c:pt>
                <c:pt idx="5266">
                  <c:v>4.9512065491761771E-2</c:v>
                </c:pt>
                <c:pt idx="5267">
                  <c:v>5.2355787107871199E-2</c:v>
                </c:pt>
                <c:pt idx="5268">
                  <c:v>5.5386527905328047E-2</c:v>
                </c:pt>
                <c:pt idx="5269">
                  <c:v>5.8575265414928836E-2</c:v>
                </c:pt>
                <c:pt idx="5270">
                  <c:v>6.1897586211012788E-2</c:v>
                </c:pt>
                <c:pt idx="5271">
                  <c:v>6.5333114531368294E-2</c:v>
                </c:pt>
                <c:pt idx="5272">
                  <c:v>6.8864909389955209E-2</c:v>
                </c:pt>
                <c:pt idx="5273">
                  <c:v>7.2478899353558904E-2</c:v>
                </c:pt>
                <c:pt idx="5274">
                  <c:v>7.6163384726642913E-2</c:v>
                </c:pt>
                <c:pt idx="5275">
                  <c:v>7.9908614741044368E-2</c:v>
                </c:pt>
                <c:pt idx="5276">
                  <c:v>8.3706436203827311E-2</c:v>
                </c:pt>
                <c:pt idx="5277">
                  <c:v>8.7550005307577741E-2</c:v>
                </c:pt>
                <c:pt idx="5278">
                  <c:v>9.1433552988315514E-2</c:v>
                </c:pt>
                <c:pt idx="5279">
                  <c:v>9.5352194573989926E-2</c:v>
                </c:pt>
                <c:pt idx="5280">
                  <c:v>9.930177552986498E-2</c:v>
                </c:pt>
                <c:pt idx="5281">
                  <c:v>0.10327874637111972</c:v>
                </c:pt>
                <c:pt idx="5282">
                  <c:v>0.10728006103603405</c:v>
                </c:pt>
                <c:pt idx="5283">
                  <c:v>0.11130309409490385</c:v>
                </c:pt>
                <c:pt idx="5284">
                  <c:v>0.11534557308194184</c:v>
                </c:pt>
                <c:pt idx="5285">
                  <c:v>3.7820181311575565E-2</c:v>
                </c:pt>
                <c:pt idx="5286">
                  <c:v>3.8650644554315217E-2</c:v>
                </c:pt>
                <c:pt idx="5287">
                  <c:v>3.9927856814338393E-2</c:v>
                </c:pt>
                <c:pt idx="5288">
                  <c:v>4.1610700431587634E-2</c:v>
                </c:pt>
                <c:pt idx="5289">
                  <c:v>4.3652287985019425E-2</c:v>
                </c:pt>
                <c:pt idx="5290">
                  <c:v>4.6004883627127464E-2</c:v>
                </c:pt>
                <c:pt idx="5291">
                  <c:v>4.8623364795772166E-2</c:v>
                </c:pt>
                <c:pt idx="5292">
                  <c:v>5.1467165318080779E-2</c:v>
                </c:pt>
                <c:pt idx="5293">
                  <c:v>5.4501025889365645E-2</c:v>
                </c:pt>
                <c:pt idx="5294">
                  <c:v>5.7694971664839875E-2</c:v>
                </c:pt>
                <c:pt idx="5295">
                  <c:v>6.1023871584149542E-2</c:v>
                </c:pt>
                <c:pt idx="5296">
                  <c:v>6.4466822987716707E-2</c:v>
                </c:pt>
                <c:pt idx="5297">
                  <c:v>6.8006505897885594E-2</c:v>
                </c:pt>
                <c:pt idx="5298">
                  <c:v>7.1628581153387536E-2</c:v>
                </c:pt>
                <c:pt idx="5299">
                  <c:v>7.5321163340421285E-2</c:v>
                </c:pt>
                <c:pt idx="5300">
                  <c:v>7.9074375566046365E-2</c:v>
                </c:pt>
                <c:pt idx="5301">
                  <c:v>8.2879981362598068E-2</c:v>
                </c:pt>
                <c:pt idx="5302">
                  <c:v>8.6731084194006131E-2</c:v>
                </c:pt>
                <c:pt idx="5303">
                  <c:v>9.0621883866810485E-2</c:v>
                </c:pt>
                <c:pt idx="5304">
                  <c:v>9.4547479717707522E-2</c:v>
                </c:pt>
                <c:pt idx="5305">
                  <c:v>9.8503711715192094E-2</c:v>
                </c:pt>
                <c:pt idx="5306">
                  <c:v>0.10248703204634112</c:v>
                </c:pt>
                <c:pt idx="5307">
                  <c:v>0.10649440111557301</c:v>
                </c:pt>
                <c:pt idx="5308">
                  <c:v>0.11052320306415339</c:v>
                </c:pt>
                <c:pt idx="5309">
                  <c:v>0.11457117690525112</c:v>
                </c:pt>
                <c:pt idx="5310">
                  <c:v>0.11863636017110155</c:v>
                </c:pt>
                <c:pt idx="5311">
                  <c:v>3.714919146855486E-2</c:v>
                </c:pt>
                <c:pt idx="5312">
                  <c:v>3.7927856836138425E-2</c:v>
                </c:pt>
                <c:pt idx="5313">
                  <c:v>3.9164236707698023E-2</c:v>
                </c:pt>
                <c:pt idx="5314">
                  <c:v>4.0816758383160658E-2</c:v>
                </c:pt>
                <c:pt idx="5315">
                  <c:v>4.283728875898609E-2</c:v>
                </c:pt>
                <c:pt idx="5316">
                  <c:v>4.5176476919199023E-2</c:v>
                </c:pt>
                <c:pt idx="5317">
                  <c:v>4.7787551106326986E-2</c:v>
                </c:pt>
                <c:pt idx="5318">
                  <c:v>5.0628462646493927E-2</c:v>
                </c:pt>
                <c:pt idx="5319">
                  <c:v>5.3662721086931243E-2</c:v>
                </c:pt>
                <c:pt idx="5320">
                  <c:v>5.6859381409393152E-2</c:v>
                </c:pt>
                <c:pt idx="5321">
                  <c:v>6.019257503515394E-2</c:v>
                </c:pt>
                <c:pt idx="5322">
                  <c:v>6.3640852757997815E-2</c:v>
                </c:pt>
                <c:pt idx="5323">
                  <c:v>6.7186497195987266E-2</c:v>
                </c:pt>
                <c:pt idx="5324">
                  <c:v>7.0814884639222392E-2</c:v>
                </c:pt>
                <c:pt idx="5325">
                  <c:v>7.4513928783584302E-2</c:v>
                </c:pt>
                <c:pt idx="5326">
                  <c:v>7.8273613014620047E-2</c:v>
                </c:pt>
                <c:pt idx="5327">
                  <c:v>8.2085605444917359E-2</c:v>
                </c:pt>
                <c:pt idx="5328">
                  <c:v>8.5942945978442681E-2</c:v>
                </c:pt>
                <c:pt idx="5329">
                  <c:v>8.9839793638159707E-2</c:v>
                </c:pt>
                <c:pt idx="5330">
                  <c:v>9.3771223164355946E-2</c:v>
                </c:pt>
                <c:pt idx="5331">
                  <c:v>9.7733061355052706E-2</c:v>
                </c:pt>
                <c:pt idx="5332">
                  <c:v>0.10172175522089792</c:v>
                </c:pt>
                <c:pt idx="5333">
                  <c:v>0.1057342655145851</c:v>
                </c:pt>
                <c:pt idx="5334">
                  <c:v>0.10976798047653061</c:v>
                </c:pt>
                <c:pt idx="5335">
                  <c:v>0.11382064569831767</c:v>
                </c:pt>
                <c:pt idx="5336">
                  <c:v>0.11789030686094018</c:v>
                </c:pt>
                <c:pt idx="5337">
                  <c:v>0.12197526278573885</c:v>
                </c:pt>
                <c:pt idx="5338">
                  <c:v>3.6556671087082E-2</c:v>
                </c:pt>
                <c:pt idx="5339">
                  <c:v>3.7280072234050957E-2</c:v>
                </c:pt>
                <c:pt idx="5340">
                  <c:v>3.8471711501852142E-2</c:v>
                </c:pt>
                <c:pt idx="5341">
                  <c:v>4.0089856588495718E-2</c:v>
                </c:pt>
                <c:pt idx="5342">
                  <c:v>4.2085339870188643E-2</c:v>
                </c:pt>
                <c:pt idx="5343">
                  <c:v>4.4407322346558475E-2</c:v>
                </c:pt>
                <c:pt idx="5344">
                  <c:v>4.7007445572927492E-2</c:v>
                </c:pt>
                <c:pt idx="5345">
                  <c:v>4.9842199147821051E-2</c:v>
                </c:pt>
                <c:pt idx="5346">
                  <c:v>5.2873858453767998E-2</c:v>
                </c:pt>
                <c:pt idx="5347">
                  <c:v>5.6070493265048586E-2</c:v>
                </c:pt>
                <c:pt idx="5348">
                  <c:v>5.9405477335691438E-2</c:v>
                </c:pt>
                <c:pt idx="5349">
                  <c:v>6.2856793390019233E-2</c:v>
                </c:pt>
                <c:pt idx="5350">
                  <c:v>6.6406305637104285E-2</c:v>
                </c:pt>
                <c:pt idx="5351">
                  <c:v>7.0039086207346946E-2</c:v>
                </c:pt>
                <c:pt idx="5352">
                  <c:v>7.3742830027403811E-2</c:v>
                </c:pt>
                <c:pt idx="5353">
                  <c:v>7.7507364678717397E-2</c:v>
                </c:pt>
                <c:pt idx="5354">
                  <c:v>8.1324248497773019E-2</c:v>
                </c:pt>
                <c:pt idx="5355">
                  <c:v>8.5186445067945551E-2</c:v>
                </c:pt>
                <c:pt idx="5356">
                  <c:v>8.9088061311263261E-2</c:v>
                </c:pt>
                <c:pt idx="5357">
                  <c:v>9.3024137342860774E-2</c:v>
                </c:pt>
                <c:pt idx="5358">
                  <c:v>9.6990477903071359E-2</c:v>
                </c:pt>
                <c:pt idx="5359">
                  <c:v>0.10098351694532949</c:v>
                </c:pt>
                <c:pt idx="5360">
                  <c:v>0.10500020857468736</c:v>
                </c:pt>
                <c:pt idx="5361">
                  <c:v>0.10903793891167775</c:v>
                </c:pt>
                <c:pt idx="5362">
                  <c:v>0.11309445458900459</c:v>
                </c:pt>
                <c:pt idx="5363">
                  <c:v>0.11716780449748471</c:v>
                </c:pt>
                <c:pt idx="5364">
                  <c:v>0.12125629211729963</c:v>
                </c:pt>
                <c:pt idx="5365">
                  <c:v>0.12535843633601104</c:v>
                </c:pt>
                <c:pt idx="5366">
                  <c:v>3.6046489940709817E-2</c:v>
                </c:pt>
                <c:pt idx="5367">
                  <c:v>3.6711261340961171E-2</c:v>
                </c:pt>
                <c:pt idx="5368">
                  <c:v>3.7854183345328321E-2</c:v>
                </c:pt>
                <c:pt idx="5369">
                  <c:v>3.9433702584690665E-2</c:v>
                </c:pt>
                <c:pt idx="5370">
                  <c:v>4.1399877024366538E-2</c:v>
                </c:pt>
                <c:pt idx="5371">
                  <c:v>4.3700548635300117E-2</c:v>
                </c:pt>
                <c:pt idx="5372">
                  <c:v>4.6285865009941377E-2</c:v>
                </c:pt>
                <c:pt idx="5373">
                  <c:v>4.9110893534016722E-2</c:v>
                </c:pt>
                <c:pt idx="5374">
                  <c:v>5.2136682316764861E-2</c:v>
                </c:pt>
                <c:pt idx="5375">
                  <c:v>5.5330304875246469E-2</c:v>
                </c:pt>
                <c:pt idx="5376">
                  <c:v>5.8664357556142299E-2</c:v>
                </c:pt>
                <c:pt idx="5377">
                  <c:v>6.2116231958006148E-2</c:v>
                </c:pt>
                <c:pt idx="5378">
                  <c:v>6.5667350434941874E-2</c:v>
                </c:pt>
                <c:pt idx="5379">
                  <c:v>6.9302458606667242E-2</c:v>
                </c:pt>
                <c:pt idx="5380">
                  <c:v>7.3009012046533789E-2</c:v>
                </c:pt>
                <c:pt idx="5381">
                  <c:v>7.6776663944142121E-2</c:v>
                </c:pt>
                <c:pt idx="5382">
                  <c:v>8.0596846266285604E-2</c:v>
                </c:pt>
                <c:pt idx="5383">
                  <c:v>8.4462431560129378E-2</c:v>
                </c:pt>
                <c:pt idx="5384">
                  <c:v>8.8367461643562753E-2</c:v>
                </c:pt>
                <c:pt idx="5385">
                  <c:v>9.2306930535590082E-2</c:v>
                </c:pt>
                <c:pt idx="5386">
                  <c:v>9.6276610803334245E-2</c:v>
                </c:pt>
                <c:pt idx="5387">
                  <c:v>0.10027291441835062</c:v>
                </c:pt>
                <c:pt idx="5388">
                  <c:v>0.1042927809554514</c:v>
                </c:pt>
                <c:pt idx="5389">
                  <c:v>0.10833358744264118</c:v>
                </c:pt>
                <c:pt idx="5390">
                  <c:v>0.11239307537505028</c:v>
                </c:pt>
                <c:pt idx="5391">
                  <c:v>0.11646929136742357</c:v>
                </c:pt>
                <c:pt idx="5392">
                  <c:v>0.12056053867786344</c:v>
                </c:pt>
                <c:pt idx="5393">
                  <c:v>0.12466533742890254</c:v>
                </c:pt>
                <c:pt idx="5394">
                  <c:v>0.12878239181474452</c:v>
                </c:pt>
                <c:pt idx="5395">
                  <c:v>3.5622185994084357E-2</c:v>
                </c:pt>
                <c:pt idx="5396">
                  <c:v>3.6225144507475632E-2</c:v>
                </c:pt>
                <c:pt idx="5397">
                  <c:v>3.7315375778311143E-2</c:v>
                </c:pt>
                <c:pt idx="5398">
                  <c:v>3.8851881031223875E-2</c:v>
                </c:pt>
                <c:pt idx="5399">
                  <c:v>4.0784252661424401E-2</c:v>
                </c:pt>
                <c:pt idx="5400">
                  <c:v>4.3059227651412402E-2</c:v>
                </c:pt>
                <c:pt idx="5401">
                  <c:v>4.5625586264947206E-2</c:v>
                </c:pt>
                <c:pt idx="5402">
                  <c:v>4.8437035142572936E-2</c:v>
                </c:pt>
                <c:pt idx="5403">
                  <c:v>5.145341427042794E-2</c:v>
                </c:pt>
                <c:pt idx="5404">
                  <c:v>5.4640795401096016E-2</c:v>
                </c:pt>
                <c:pt idx="5405">
                  <c:v>5.7970979113202148E-2</c:v>
                </c:pt>
                <c:pt idx="5406">
                  <c:v>6.1420741870486469E-2</c:v>
                </c:pt>
                <c:pt idx="5407">
                  <c:v>6.4971038623353281E-2</c:v>
                </c:pt>
                <c:pt idx="5408">
                  <c:v>6.8606263584109609E-2</c:v>
                </c:pt>
                <c:pt idx="5409">
                  <c:v>7.231360979404991E-2</c:v>
                </c:pt>
                <c:pt idx="5410">
                  <c:v>7.608253502097985E-2</c:v>
                </c:pt>
                <c:pt idx="5411">
                  <c:v>7.9904326067428061E-2</c:v>
                </c:pt>
                <c:pt idx="5412">
                  <c:v>8.3771747795183454E-2</c:v>
                </c:pt>
                <c:pt idx="5413">
                  <c:v>8.7678762242224401E-2</c:v>
                </c:pt>
                <c:pt idx="5414">
                  <c:v>9.1620304426998769E-2</c:v>
                </c:pt>
                <c:pt idx="5415">
                  <c:v>9.5592103405888446E-2</c:v>
                </c:pt>
                <c:pt idx="5416">
                  <c:v>9.9590539204921155E-2</c:v>
                </c:pt>
                <c:pt idx="5417">
                  <c:v>0.10361252810346117</c:v>
                </c:pt>
                <c:pt idx="5418">
                  <c:v>0.10765543031428022</c:v>
                </c:pt>
                <c:pt idx="5419">
                  <c:v>0.11171697537802341</c:v>
                </c:pt>
                <c:pt idx="5420">
                  <c:v>0.11579520160340695</c:v>
                </c:pt>
                <c:pt idx="5421">
                  <c:v>0.11988840668068017</c:v>
                </c:pt>
                <c:pt idx="5422">
                  <c:v>0.12399510721713732</c:v>
                </c:pt>
                <c:pt idx="5423">
                  <c:v>0.12811400542659385</c:v>
                </c:pt>
                <c:pt idx="5424">
                  <c:v>0.1322439615801039</c:v>
                </c:pt>
                <c:pt idx="5425">
                  <c:v>3.5286857253422753E-2</c:v>
                </c:pt>
                <c:pt idx="5426">
                  <c:v>3.582508816186615E-2</c:v>
                </c:pt>
                <c:pt idx="5427">
                  <c:v>3.6858741216789496E-2</c:v>
                </c:pt>
                <c:pt idx="5428">
                  <c:v>3.8347775446116263E-2</c:v>
                </c:pt>
                <c:pt idx="5429">
                  <c:v>4.0241672114165225E-2</c:v>
                </c:pt>
                <c:pt idx="5430">
                  <c:v>4.2486323478514054E-2</c:v>
                </c:pt>
                <c:pt idx="5431">
                  <c:v>4.5029306081668767E-2</c:v>
                </c:pt>
                <c:pt idx="5432">
                  <c:v>4.7823052443053175E-2</c:v>
                </c:pt>
                <c:pt idx="5433">
                  <c:v>5.0826228455829216E-2</c:v>
                </c:pt>
                <c:pt idx="5434">
                  <c:v>5.4003906047766559E-2</c:v>
                </c:pt>
                <c:pt idx="5435">
                  <c:v>5.7327074346128791E-2</c:v>
                </c:pt>
                <c:pt idx="5436">
                  <c:v>6.0771870573941393E-2</c:v>
                </c:pt>
                <c:pt idx="5437">
                  <c:v>6.4318755183258289E-2</c:v>
                </c:pt>
                <c:pt idx="5438">
                  <c:v>6.7951743898818903E-2</c:v>
                </c:pt>
                <c:pt idx="5439">
                  <c:v>7.1657741694503285E-2</c:v>
                </c:pt>
                <c:pt idx="5440">
                  <c:v>7.5425987603215131E-2</c:v>
                </c:pt>
                <c:pt idx="5441">
                  <c:v>7.9247602376244161E-2</c:v>
                </c:pt>
                <c:pt idx="5442">
                  <c:v>8.3115224683236927E-2</c:v>
                </c:pt>
                <c:pt idx="5443">
                  <c:v>8.7022720488418109E-2</c:v>
                </c:pt>
                <c:pt idx="5444">
                  <c:v>9.0964951511911751E-2</c:v>
                </c:pt>
                <c:pt idx="5445">
                  <c:v>9.4937590770054259E-2</c:v>
                </c:pt>
                <c:pt idx="5446">
                  <c:v>9.8936975364010679E-2</c:v>
                </c:pt>
                <c:pt idx="5447">
                  <c:v>0.10295998864818384</c:v>
                </c:pt>
                <c:pt idx="5448">
                  <c:v>0.10700396556197418</c:v>
                </c:pt>
                <c:pt idx="5449">
                  <c:v>0.11106661624827191</c:v>
                </c:pt>
                <c:pt idx="5450">
                  <c:v>0.11514596414548087</c:v>
                </c:pt>
                <c:pt idx="5451">
                  <c:v>0.11924029557344512</c:v>
                </c:pt>
                <c:pt idx="5452">
                  <c:v>0.12334811848257546</c:v>
                </c:pt>
                <c:pt idx="5453">
                  <c:v>0.12746812853901604</c:v>
                </c:pt>
                <c:pt idx="5454">
                  <c:v>0.13159918110909916</c:v>
                </c:pt>
                <c:pt idx="5455">
                  <c:v>0.13574026800927785</c:v>
                </c:pt>
                <c:pt idx="5456">
                  <c:v>6.940298889986235E-2</c:v>
                </c:pt>
                <c:pt idx="5457">
                  <c:v>6.7783046039706418E-2</c:v>
                </c:pt>
                <c:pt idx="5458">
                  <c:v>6.9160836959826735E-2</c:v>
                </c:pt>
                <c:pt idx="5459">
                  <c:v>6.6173554041492694E-2</c:v>
                </c:pt>
                <c:pt idx="5460">
                  <c:v>6.7546820653801506E-2</c:v>
                </c:pt>
                <c:pt idx="5461">
                  <c:v>6.9159684222023635E-2</c:v>
                </c:pt>
                <c:pt idx="5462">
                  <c:v>6.457529435022806E-2</c:v>
                </c:pt>
                <c:pt idx="5463">
                  <c:v>6.5943582354651947E-2</c:v>
                </c:pt>
                <c:pt idx="5464">
                  <c:v>6.7557373264579043E-2</c:v>
                </c:pt>
                <c:pt idx="5465">
                  <c:v>6.939954269556306E-2</c:v>
                </c:pt>
                <c:pt idx="5466">
                  <c:v>6.2989121983320975E-2</c:v>
                </c:pt>
                <c:pt idx="5467">
                  <c:v>6.4351927624334254E-2</c:v>
                </c:pt>
                <c:pt idx="5468">
                  <c:v>6.5966407398039689E-2</c:v>
                </c:pt>
                <c:pt idx="5469">
                  <c:v>6.7814588668954276E-2</c:v>
                </c:pt>
                <c:pt idx="5470">
                  <c:v>6.9877930585940398E-2</c:v>
                </c:pt>
                <c:pt idx="5471">
                  <c:v>6.1415973475274568E-2</c:v>
                </c:pt>
                <c:pt idx="5472">
                  <c:v>6.277273760196532E-2</c:v>
                </c:pt>
                <c:pt idx="5473">
                  <c:v>6.4387627611781739E-2</c:v>
                </c:pt>
                <c:pt idx="5474">
                  <c:v>6.624176785231875E-2</c:v>
                </c:pt>
                <c:pt idx="5475">
                  <c:v>6.8315680793110956E-2</c:v>
                </c:pt>
                <c:pt idx="5476">
                  <c:v>7.0589998523520978E-2</c:v>
                </c:pt>
                <c:pt idx="5477">
                  <c:v>5.9856875707611217E-2</c:v>
                </c:pt>
                <c:pt idx="5478">
                  <c:v>6.1206977094099946E-2</c:v>
                </c:pt>
                <c:pt idx="5479">
                  <c:v>6.2821952658427133E-2</c:v>
                </c:pt>
                <c:pt idx="5480">
                  <c:v>6.46819653530748E-2</c:v>
                </c:pt>
                <c:pt idx="5481">
                  <c:v>6.6766539249490858E-2</c:v>
                </c:pt>
                <c:pt idx="5482">
                  <c:v>6.9055340851160552E-2</c:v>
                </c:pt>
                <c:pt idx="5483">
                  <c:v>7.1528768003404408E-2</c:v>
                </c:pt>
                <c:pt idx="5484">
                  <c:v>5.8312955703788971E-2</c:v>
                </c:pt>
                <c:pt idx="5485">
                  <c:v>5.9655703548152118E-2</c:v>
                </c:pt>
                <c:pt idx="5486">
                  <c:v>6.1270387170611951E-2</c:v>
                </c:pt>
                <c:pt idx="5487">
                  <c:v>6.3136146046041605E-2</c:v>
                </c:pt>
                <c:pt idx="5488">
                  <c:v>6.5231439861130044E-2</c:v>
                </c:pt>
                <c:pt idx="5489">
                  <c:v>6.7534907791927001E-2</c:v>
                </c:pt>
                <c:pt idx="5490">
                  <c:v>7.0026009524109437E-2</c:v>
                </c:pt>
                <c:pt idx="5491">
                  <c:v>7.2685455660510059E-2</c:v>
                </c:pt>
                <c:pt idx="5492">
                  <c:v>5.6785451466221E-2</c:v>
                </c:pt>
                <c:pt idx="5493">
                  <c:v>5.8120076983149215E-2</c:v>
                </c:pt>
                <c:pt idx="5494">
                  <c:v>5.973403062016297E-2</c:v>
                </c:pt>
                <c:pt idx="5495">
                  <c:v>6.1605362550939256E-2</c:v>
                </c:pt>
                <c:pt idx="5496">
                  <c:v>6.37113976556275E-2</c:v>
                </c:pt>
                <c:pt idx="5497">
                  <c:v>6.6029681982673907E-2</c:v>
                </c:pt>
                <c:pt idx="5498">
                  <c:v>6.8538681264898357E-2</c:v>
                </c:pt>
                <c:pt idx="5499">
                  <c:v>7.1218241845950769E-2</c:v>
                </c:pt>
                <c:pt idx="5500">
                  <c:v>7.4049850297107728E-2</c:v>
                </c:pt>
                <c:pt idx="5501">
                  <c:v>5.5275723924774402E-2</c:v>
                </c:pt>
                <c:pt idx="5502">
                  <c:v>5.6601370947214909E-2</c:v>
                </c:pt>
                <c:pt idx="5503">
                  <c:v>5.8214087179129556E-2</c:v>
                </c:pt>
                <c:pt idx="5504">
                  <c:v>6.0090763969125029E-2</c:v>
                </c:pt>
                <c:pt idx="5505">
                  <c:v>6.2207516410684796E-2</c:v>
                </c:pt>
                <c:pt idx="5506">
                  <c:v>6.4540727427546615E-2</c:v>
                </c:pt>
                <c:pt idx="5507">
                  <c:v>6.7067809797747568E-2</c:v>
                </c:pt>
                <c:pt idx="5508">
                  <c:v>6.9767699837070332E-2</c:v>
                </c:pt>
                <c:pt idx="5509">
                  <c:v>7.2621126301806782E-2</c:v>
                </c:pt>
                <c:pt idx="5510">
                  <c:v>7.5610708536748436E-2</c:v>
                </c:pt>
                <c:pt idx="5511">
                  <c:v>5.3785270051084244E-2</c:v>
                </c:pt>
                <c:pt idx="5512">
                  <c:v>5.5100984560678253E-2</c:v>
                </c:pt>
                <c:pt idx="5513">
                  <c:v>5.6711876533428802E-2</c:v>
                </c:pt>
                <c:pt idx="5514">
                  <c:v>5.859360541585034E-2</c:v>
                </c:pt>
                <c:pt idx="5515">
                  <c:v>6.072099691715039E-2</c:v>
                </c:pt>
                <c:pt idx="5516">
                  <c:v>6.3069196545504941E-2</c:v>
                </c:pt>
                <c:pt idx="5517">
                  <c:v>6.5614501861076452E-2</c:v>
                </c:pt>
                <c:pt idx="5518">
                  <c:v>6.8334891317376092E-2</c:v>
                </c:pt>
                <c:pt idx="5519">
                  <c:v>7.1210301948079993E-2</c:v>
                </c:pt>
                <c:pt idx="5520">
                  <c:v>7.4222719237539217E-2</c:v>
                </c:pt>
                <c:pt idx="5521">
                  <c:v>7.7356138824214521E-2</c:v>
                </c:pt>
                <c:pt idx="5522">
                  <c:v>5.2315737167730823E-2</c:v>
                </c:pt>
                <c:pt idx="5523">
                  <c:v>5.3620455685147173E-2</c:v>
                </c:pt>
                <c:pt idx="5524">
                  <c:v>5.522884568467186E-2</c:v>
                </c:pt>
                <c:pt idx="5525">
                  <c:v>5.7115258370583316E-2</c:v>
                </c:pt>
                <c:pt idx="5526">
                  <c:v>5.9253145883694687E-2</c:v>
                </c:pt>
                <c:pt idx="5527">
                  <c:v>6.161633769374035E-2</c:v>
                </c:pt>
                <c:pt idx="5528">
                  <c:v>6.417995060579601E-2</c:v>
                </c:pt>
                <c:pt idx="5529">
                  <c:v>6.6920955343109906E-2</c:v>
                </c:pt>
                <c:pt idx="5530">
                  <c:v>6.9818462340596771E-2</c:v>
                </c:pt>
                <c:pt idx="5531">
                  <c:v>7.2853800988519984E-2</c:v>
                </c:pt>
                <c:pt idx="5532">
                  <c:v>7.601046091587095E-2</c:v>
                </c:pt>
                <c:pt idx="5533">
                  <c:v>7.9273950539317406E-2</c:v>
                </c:pt>
                <c:pt idx="5534">
                  <c:v>5.0868938441970393E-2</c:v>
                </c:pt>
                <c:pt idx="5535">
                  <c:v>5.2161475229180486E-2</c:v>
                </c:pt>
                <c:pt idx="5536">
                  <c:v>5.3766581751628691E-2</c:v>
                </c:pt>
                <c:pt idx="5537">
                  <c:v>5.5657221846975607E-2</c:v>
                </c:pt>
                <c:pt idx="5538">
                  <c:v>5.780538547134749E-2</c:v>
                </c:pt>
                <c:pt idx="5539">
                  <c:v>6.0183503142949485E-2</c:v>
                </c:pt>
                <c:pt idx="5540">
                  <c:v>6.2765442139145922E-2</c:v>
                </c:pt>
                <c:pt idx="5541">
                  <c:v>6.5527113614032059E-2</c:v>
                </c:pt>
                <c:pt idx="5542">
                  <c:v>6.8446765632488304E-2</c:v>
                </c:pt>
                <c:pt idx="5543">
                  <c:v>7.1505049107108684E-2</c:v>
                </c:pt>
                <c:pt idx="5544">
                  <c:v>7.4684935464724017E-2</c:v>
                </c:pt>
                <c:pt idx="5545">
                  <c:v>7.7971548261072013E-2</c:v>
                </c:pt>
                <c:pt idx="5546">
                  <c:v>8.1351953304060892E-2</c:v>
                </c:pt>
                <c:pt idx="5547">
                  <c:v>4.9446869495426135E-2</c:v>
                </c:pt>
                <c:pt idx="5548">
                  <c:v>5.0725902556394559E-2</c:v>
                </c:pt>
                <c:pt idx="5549">
                  <c:v>5.2326825746673133E-2</c:v>
                </c:pt>
                <c:pt idx="5550">
                  <c:v>5.4221134353527475E-2</c:v>
                </c:pt>
                <c:pt idx="5551">
                  <c:v>5.6379263419652687E-2</c:v>
                </c:pt>
                <c:pt idx="5552">
                  <c:v>5.8772157457427261E-2</c:v>
                </c:pt>
                <c:pt idx="5553">
                  <c:v>6.1372362313645568E-2</c:v>
                </c:pt>
                <c:pt idx="5554">
                  <c:v>6.4154675862425417E-2</c:v>
                </c:pt>
                <c:pt idx="5555">
                  <c:v>6.7096447218664881E-2</c:v>
                </c:pt>
                <c:pt idx="5556">
                  <c:v>7.0177626342161362E-2</c:v>
                </c:pt>
                <c:pt idx="5557">
                  <c:v>7.3380654562164305E-2</c:v>
                </c:pt>
                <c:pt idx="5558">
                  <c:v>7.6690266033063642E-2</c:v>
                </c:pt>
                <c:pt idx="5559">
                  <c:v>8.0093249152292406E-2</c:v>
                </c:pt>
                <c:pt idx="5560">
                  <c:v>8.3578199493761704E-2</c:v>
                </c:pt>
                <c:pt idx="5561">
                  <c:v>4.8051725977921768E-2</c:v>
                </c:pt>
                <c:pt idx="5562">
                  <c:v>4.931578189699632E-2</c:v>
                </c:pt>
                <c:pt idx="5563">
                  <c:v>5.0911487250577002E-2</c:v>
                </c:pt>
                <c:pt idx="5564">
                  <c:v>5.2808786573049986E-2</c:v>
                </c:pt>
                <c:pt idx="5565">
                  <c:v>5.4976463690100605E-2</c:v>
                </c:pt>
                <c:pt idx="5566">
                  <c:v>5.7383886202649975E-2</c:v>
                </c:pt>
                <c:pt idx="5567">
                  <c:v>6.0002203683424321E-2</c:v>
                </c:pt>
                <c:pt idx="5568">
                  <c:v>6.2805045285504901E-2</c:v>
                </c:pt>
                <c:pt idx="5569">
                  <c:v>6.5768823883814678E-2</c:v>
                </c:pt>
                <c:pt idx="5570">
                  <c:v>6.8872765968159472E-2</c:v>
                </c:pt>
                <c:pt idx="5571">
                  <c:v>7.2098771171554832E-2</c:v>
                </c:pt>
                <c:pt idx="5572">
                  <c:v>7.5431180105380233E-2</c:v>
                </c:pt>
                <c:pt idx="5573">
                  <c:v>7.8856504329263305E-2</c:v>
                </c:pt>
                <c:pt idx="5574">
                  <c:v>8.2363152157203537E-2</c:v>
                </c:pt>
                <c:pt idx="5575">
                  <c:v>8.5941169452183525E-2</c:v>
                </c:pt>
                <c:pt idx="5576">
                  <c:v>4.6685921838298415E-2</c:v>
                </c:pt>
                <c:pt idx="5577">
                  <c:v>4.7933359572830223E-2</c:v>
                </c:pt>
                <c:pt idx="5578">
                  <c:v>4.9522659836518122E-2</c:v>
                </c:pt>
                <c:pt idx="5579">
                  <c:v>5.1422134630210184E-2</c:v>
                </c:pt>
                <c:pt idx="5580">
                  <c:v>5.359881750440175E-2</c:v>
                </c:pt>
                <c:pt idx="5581">
                  <c:v>5.6020404863867161E-2</c:v>
                </c:pt>
                <c:pt idx="5582">
                  <c:v>5.8656572518787232E-2</c:v>
                </c:pt>
                <c:pt idx="5583">
                  <c:v>6.1479723921717674E-2</c:v>
                </c:pt>
                <c:pt idx="5584">
                  <c:v>6.4465297816951331E-2</c:v>
                </c:pt>
                <c:pt idx="5585">
                  <c:v>6.7591774699770693E-2</c:v>
                </c:pt>
                <c:pt idx="5586">
                  <c:v>7.0840501175525414E-2</c:v>
                </c:pt>
                <c:pt idx="5587">
                  <c:v>7.4195420490980449E-2</c:v>
                </c:pt>
                <c:pt idx="5588">
                  <c:v>7.7642768189741321E-2</c:v>
                </c:pt>
                <c:pt idx="5589">
                  <c:v>8.117076873972022E-2</c:v>
                </c:pt>
                <c:pt idx="5590">
                  <c:v>8.4769352709143056E-2</c:v>
                </c:pt>
                <c:pt idx="5591">
                  <c:v>8.8429903510949204E-2</c:v>
                </c:pt>
                <c:pt idx="5592">
                  <c:v>4.5352107869436289E-2</c:v>
                </c:pt>
                <c:pt idx="5593">
                  <c:v>4.6581101722041808E-2</c:v>
                </c:pt>
                <c:pt idx="5594">
                  <c:v>4.8162636995664532E-2</c:v>
                </c:pt>
                <c:pt idx="5595">
                  <c:v>5.0063313737824293E-2</c:v>
                </c:pt>
                <c:pt idx="5596">
                  <c:v>5.2248314592398343E-2</c:v>
                </c:pt>
                <c:pt idx="5597">
                  <c:v>5.4683567809528939E-2</c:v>
                </c:pt>
                <c:pt idx="5598">
                  <c:v>5.7337195731141224E-2</c:v>
                </c:pt>
                <c:pt idx="5599">
                  <c:v>6.0180317841814157E-2</c:v>
                </c:pt>
                <c:pt idx="5600">
                  <c:v>6.3187360382208388E-2</c:v>
                </c:pt>
                <c:pt idx="5601">
                  <c:v>6.6336035334493004E-2</c:v>
                </c:pt>
                <c:pt idx="5602">
                  <c:v>6.9607125145532744E-2</c:v>
                </c:pt>
                <c:pt idx="5603">
                  <c:v>7.298417207485014E-2</c:v>
                </c:pt>
                <c:pt idx="5604">
                  <c:v>7.645313656859043E-2</c:v>
                </c:pt>
                <c:pt idx="5605">
                  <c:v>8.0002062624650316E-2</c:v>
                </c:pt>
                <c:pt idx="5606">
                  <c:v>8.3620769982822599E-2</c:v>
                </c:pt>
                <c:pt idx="5607">
                  <c:v>8.730058153380485E-2</c:v>
                </c:pt>
                <c:pt idx="5608">
                  <c:v>9.1034087654348547E-2</c:v>
                </c:pt>
                <c:pt idx="5609">
                  <c:v>4.4053189900223E-2</c:v>
                </c:pt>
                <c:pt idx="5610">
                  <c:v>4.526171204467444E-2</c:v>
                </c:pt>
                <c:pt idx="5611">
                  <c:v>4.6833928186130948E-2</c:v>
                </c:pt>
                <c:pt idx="5612">
                  <c:v>4.8734651909817107E-2</c:v>
                </c:pt>
                <c:pt idx="5613">
                  <c:v>5.0927114384158222E-2</c:v>
                </c:pt>
                <c:pt idx="5614">
                  <c:v>5.3375377071473287E-2</c:v>
                </c:pt>
                <c:pt idx="5615">
                  <c:v>5.6045927513473294E-2</c:v>
                </c:pt>
                <c:pt idx="5616">
                  <c:v>5.8908541990680553E-2</c:v>
                </c:pt>
                <c:pt idx="5617">
                  <c:v>6.1936595510156775E-2</c:v>
                </c:pt>
                <c:pt idx="5618">
                  <c:v>6.5107009012920394E-2</c:v>
                </c:pt>
                <c:pt idx="5619">
                  <c:v>6.8399989745079243E-2</c:v>
                </c:pt>
                <c:pt idx="5620">
                  <c:v>7.1798675384328089E-2</c:v>
                </c:pt>
                <c:pt idx="5621">
                  <c:v>7.5288752095250072E-2</c:v>
                </c:pt>
                <c:pt idx="5622">
                  <c:v>7.8858086538253311E-2</c:v>
                </c:pt>
                <c:pt idx="5623">
                  <c:v>8.2496391728293178E-2</c:v>
                </c:pt>
                <c:pt idx="5624">
                  <c:v>8.6194934301268997E-2</c:v>
                </c:pt>
                <c:pt idx="5625">
                  <c:v>8.9946283778213329E-2</c:v>
                </c:pt>
                <c:pt idx="5626">
                  <c:v>9.3744100865710001E-2</c:v>
                </c:pt>
                <c:pt idx="5627">
                  <c:v>4.27923457459869E-2</c:v>
                </c:pt>
                <c:pt idx="5628">
                  <c:v>4.3978148877206025E-2</c:v>
                </c:pt>
                <c:pt idx="5629">
                  <c:v>4.553927445827434E-2</c:v>
                </c:pt>
                <c:pt idx="5630">
                  <c:v>4.743868329754846E-2</c:v>
                </c:pt>
                <c:pt idx="5631">
                  <c:v>4.9637556780354274E-2</c:v>
                </c:pt>
                <c:pt idx="5632">
                  <c:v>5.2097990638213784E-2</c:v>
                </c:pt>
                <c:pt idx="5633">
                  <c:v>5.478475544578669E-2</c:v>
                </c:pt>
                <c:pt idx="5634">
                  <c:v>5.7666224475585559E-2</c:v>
                </c:pt>
                <c:pt idx="5635">
                  <c:v>6.071468254533921E-2</c:v>
                </c:pt>
                <c:pt idx="5636">
                  <c:v>6.3906236966298824E-2</c:v>
                </c:pt>
                <c:pt idx="5637">
                  <c:v>6.7220508664416423E-2</c:v>
                </c:pt>
                <c:pt idx="5638">
                  <c:v>7.0640226941253201E-2</c:v>
                </c:pt>
                <c:pt idx="5639">
                  <c:v>7.415080414142082E-2</c:v>
                </c:pt>
                <c:pt idx="5640">
                  <c:v>7.773993222678853E-2</c:v>
                </c:pt>
                <c:pt idx="5641">
                  <c:v>8.1397220995134231E-2</c:v>
                </c:pt>
                <c:pt idx="5642">
                  <c:v>8.511388443805451E-2</c:v>
                </c:pt>
                <c:pt idx="5643">
                  <c:v>8.8882474525842262E-2</c:v>
                </c:pt>
                <c:pt idx="5644">
                  <c:v>9.2696658229076523E-2</c:v>
                </c:pt>
                <c:pt idx="5645">
                  <c:v>9.655103226345213E-2</c:v>
                </c:pt>
                <c:pt idx="5646">
                  <c:v>4.1573039705774528E-2</c:v>
                </c:pt>
                <c:pt idx="5647">
                  <c:v>4.273364063581777E-2</c:v>
                </c:pt>
                <c:pt idx="5648">
                  <c:v>4.4281662896770851E-2</c:v>
                </c:pt>
                <c:pt idx="5649">
                  <c:v>4.6178160542771886E-2</c:v>
                </c:pt>
                <c:pt idx="5650">
                  <c:v>4.8382172012255739E-2</c:v>
                </c:pt>
                <c:pt idx="5651">
                  <c:v>5.0853729867451368E-2</c:v>
                </c:pt>
                <c:pt idx="5652">
                  <c:v>5.3555805750064626E-2</c:v>
                </c:pt>
                <c:pt idx="5653">
                  <c:v>5.6455310050909466E-2</c:v>
                </c:pt>
                <c:pt idx="5654">
                  <c:v>5.9523398354333824E-2</c:v>
                </c:pt>
                <c:pt idx="5655">
                  <c:v>6.2735341599865602E-2</c:v>
                </c:pt>
                <c:pt idx="5656">
                  <c:v>6.607016297053965E-2</c:v>
                </c:pt>
                <c:pt idx="5657">
                  <c:v>6.951017910748207E-2</c:v>
                </c:pt>
                <c:pt idx="5658">
                  <c:v>7.304052833498352E-2</c:v>
                </c:pt>
                <c:pt idx="5659">
                  <c:v>7.6648729765414564E-2</c:v>
                </c:pt>
                <c:pt idx="5660">
                  <c:v>8.032429262152449E-2</c:v>
                </c:pt>
                <c:pt idx="5661">
                  <c:v>8.4058380967894961E-2</c:v>
                </c:pt>
                <c:pt idx="5662">
                  <c:v>8.7843531645978135E-2</c:v>
                </c:pt>
                <c:pt idx="5663">
                  <c:v>9.167341985783492E-2</c:v>
                </c:pt>
                <c:pt idx="5664">
                  <c:v>9.5542665757882908E-2</c:v>
                </c:pt>
                <c:pt idx="5665">
                  <c:v>9.9446675495528269E-2</c:v>
                </c:pt>
                <c:pt idx="5666">
                  <c:v>4.039903301053846E-2</c:v>
                </c:pt>
                <c:pt idx="5667">
                  <c:v>4.1531698342249179E-2</c:v>
                </c:pt>
                <c:pt idx="5668">
                  <c:v>4.3064338860538849E-2</c:v>
                </c:pt>
                <c:pt idx="5669">
                  <c:v>4.4956065342707366E-2</c:v>
                </c:pt>
                <c:pt idx="5670">
                  <c:v>4.7163688956642892E-2</c:v>
                </c:pt>
                <c:pt idx="5671">
                  <c:v>4.964508551910117E-2</c:v>
                </c:pt>
                <c:pt idx="5672">
                  <c:v>5.2361347305980431E-2</c:v>
                </c:pt>
                <c:pt idx="5673">
                  <c:v>5.5277862499330283E-2</c:v>
                </c:pt>
                <c:pt idx="5674">
                  <c:v>5.8364618465222173E-2</c:v>
                </c:pt>
                <c:pt idx="5675">
                  <c:v>6.1596026738627914E-2</c:v>
                </c:pt>
                <c:pt idx="5676">
                  <c:v>6.4950500742329179E-2</c:v>
                </c:pt>
                <c:pt idx="5677">
                  <c:v>6.8409939326618083E-2</c:v>
                </c:pt>
                <c:pt idx="5678">
                  <c:v>7.195920556789491E-2</c:v>
                </c:pt>
                <c:pt idx="5679">
                  <c:v>7.5585646445289284E-2</c:v>
                </c:pt>
                <c:pt idx="5680">
                  <c:v>7.9278672077934764E-2</c:v>
                </c:pt>
                <c:pt idx="5681">
                  <c:v>8.3029398164914336E-2</c:v>
                </c:pt>
                <c:pt idx="5682">
                  <c:v>8.6830347736916128E-2</c:v>
                </c:pt>
                <c:pt idx="5683">
                  <c:v>9.0675205166012116E-2</c:v>
                </c:pt>
                <c:pt idx="5684">
                  <c:v>9.4558614578375347E-2</c:v>
                </c:pt>
                <c:pt idx="5685">
                  <c:v>9.8476015178132606E-2</c:v>
                </c:pt>
                <c:pt idx="5686">
                  <c:v>0.10242350684801123</c:v>
                </c:pt>
                <c:pt idx="5687">
                  <c:v>3.9274388192180612E-2</c:v>
                </c:pt>
                <c:pt idx="5688">
                  <c:v>4.0376123566617919E-2</c:v>
                </c:pt>
                <c:pt idx="5689">
                  <c:v>4.1890814696807083E-2</c:v>
                </c:pt>
                <c:pt idx="5690">
                  <c:v>4.3775616191624116E-2</c:v>
                </c:pt>
                <c:pt idx="5691">
                  <c:v>4.5985041103050711E-2</c:v>
                </c:pt>
                <c:pt idx="5692">
                  <c:v>4.8474721792299849E-2</c:v>
                </c:pt>
                <c:pt idx="5693">
                  <c:v>5.1203793958369936E-2</c:v>
                </c:pt>
                <c:pt idx="5694">
                  <c:v>5.4136065556339236E-2</c:v>
                </c:pt>
                <c:pt idx="5695">
                  <c:v>5.7240316975083597E-2</c:v>
                </c:pt>
                <c:pt idx="5696">
                  <c:v>6.0490076840706293E-2</c:v>
                </c:pt>
                <c:pt idx="5697">
                  <c:v>6.3863135847527772E-2</c:v>
                </c:pt>
                <c:pt idx="5698">
                  <c:v>6.7340968657005132E-2</c:v>
                </c:pt>
                <c:pt idx="5699">
                  <c:v>7.0908160421396027E-2</c:v>
                </c:pt>
                <c:pt idx="5700">
                  <c:v>7.4551885182923744E-2</c:v>
                </c:pt>
                <c:pt idx="5701">
                  <c:v>7.8261453919589191E-2</c:v>
                </c:pt>
                <c:pt idx="5702">
                  <c:v>8.2027934084596119E-2</c:v>
                </c:pt>
                <c:pt idx="5703">
                  <c:v>8.5843834875105829E-2</c:v>
                </c:pt>
                <c:pt idx="5704">
                  <c:v>8.9702849549168448E-2</c:v>
                </c:pt>
                <c:pt idx="5705">
                  <c:v>9.3599645638836645E-2</c:v>
                </c:pt>
                <c:pt idx="5706">
                  <c:v>9.7529694583186083E-2</c:v>
                </c:pt>
                <c:pt idx="5707">
                  <c:v>0.10148913342108133</c:v>
                </c:pt>
                <c:pt idx="5708">
                  <c:v>0.10547465238119189</c:v>
                </c:pt>
                <c:pt idx="5709">
                  <c:v>3.8203464887735822E-2</c:v>
                </c:pt>
                <c:pt idx="5710">
                  <c:v>3.9271009704575505E-2</c:v>
                </c:pt>
                <c:pt idx="5711">
                  <c:v>4.0764873264907735E-2</c:v>
                </c:pt>
                <c:pt idx="5712">
                  <c:v>4.264027200534537E-2</c:v>
                </c:pt>
                <c:pt idx="5713">
                  <c:v>4.4849369185914055E-2</c:v>
                </c:pt>
                <c:pt idx="5714">
                  <c:v>4.734547762308159E-2</c:v>
                </c:pt>
                <c:pt idx="5715">
                  <c:v>5.0085704563675136E-2</c:v>
                </c:pt>
                <c:pt idx="5716">
                  <c:v>5.3032221971368525E-2</c:v>
                </c:pt>
                <c:pt idx="5717">
                  <c:v>5.6152564928950328E-2</c:v>
                </c:pt>
                <c:pt idx="5718">
                  <c:v>5.9419354963498108E-2</c:v>
                </c:pt>
                <c:pt idx="5719">
                  <c:v>6.2809745706817813E-2</c:v>
                </c:pt>
                <c:pt idx="5720">
                  <c:v>6.6304779484821275E-2</c:v>
                </c:pt>
                <c:pt idx="5721">
                  <c:v>6.9888758928780229E-2</c:v>
                </c:pt>
                <c:pt idx="5722">
                  <c:v>7.3548682394576362E-2</c:v>
                </c:pt>
                <c:pt idx="5723">
                  <c:v>7.7273759806612885E-2</c:v>
                </c:pt>
                <c:pt idx="5724">
                  <c:v>8.1055008744806506E-2</c:v>
                </c:pt>
                <c:pt idx="5725">
                  <c:v>8.4884922959792733E-2</c:v>
                </c:pt>
                <c:pt idx="5726">
                  <c:v>8.8757202887754155E-2</c:v>
                </c:pt>
                <c:pt idx="5727">
                  <c:v>9.2666537640750848E-2</c:v>
                </c:pt>
                <c:pt idx="5728">
                  <c:v>9.6608428967094553E-2</c:v>
                </c:pt>
                <c:pt idx="5729">
                  <c:v>0.10057904907064066</c:v>
                </c:pt>
                <c:pt idx="5730">
                  <c:v>0.10457512558786271</c:v>
                </c:pt>
                <c:pt idx="5731">
                  <c:v>0.10859384829159938</c:v>
                </c:pt>
                <c:pt idx="5732">
                  <c:v>3.7190904168380751E-2</c:v>
                </c:pt>
                <c:pt idx="5733">
                  <c:v>3.8220734085595176E-2</c:v>
                </c:pt>
                <c:pt idx="5734">
                  <c:v>3.9690564250468886E-2</c:v>
                </c:pt>
                <c:pt idx="5735">
                  <c:v>4.1553730064798594E-2</c:v>
                </c:pt>
                <c:pt idx="5736">
                  <c:v>4.3760019302719916E-2</c:v>
                </c:pt>
                <c:pt idx="5737">
                  <c:v>4.6260364371126815E-2</c:v>
                </c:pt>
                <c:pt idx="5738">
                  <c:v>4.9009780140530555E-2</c:v>
                </c:pt>
                <c:pt idx="5739">
                  <c:v>5.1968750248544499E-2</c:v>
                </c:pt>
                <c:pt idx="5740">
                  <c:v>5.5103526844175507E-2</c:v>
                </c:pt>
                <c:pt idx="5741">
                  <c:v>5.8385799251501835E-2</c:v>
                </c:pt>
                <c:pt idx="5742">
                  <c:v>6.1792067881770225E-2</c:v>
                </c:pt>
                <c:pt idx="5743">
                  <c:v>6.5302932302253119E-2</c:v>
                </c:pt>
                <c:pt idx="5744">
                  <c:v>6.890240559471586E-2</c:v>
                </c:pt>
                <c:pt idx="5745">
                  <c:v>7.257730527860301E-2</c:v>
                </c:pt>
                <c:pt idx="5746">
                  <c:v>7.6316736051583511E-2</c:v>
                </c:pt>
                <c:pt idx="5747">
                  <c:v>8.0111661928394196E-2</c:v>
                </c:pt>
                <c:pt idx="5748">
                  <c:v>8.3954557753527032E-2</c:v>
                </c:pt>
                <c:pt idx="5749">
                  <c:v>8.7839127805039205E-2</c:v>
                </c:pt>
                <c:pt idx="5750">
                  <c:v>9.1760079527038588E-2</c:v>
                </c:pt>
                <c:pt idx="5751">
                  <c:v>9.5712941817528541E-2</c:v>
                </c:pt>
                <c:pt idx="5752">
                  <c:v>9.9693918988178448E-2</c:v>
                </c:pt>
                <c:pt idx="5753">
                  <c:v>0.10369977314524897</c:v>
                </c:pt>
                <c:pt idx="5754">
                  <c:v>0.10772772917327014</c:v>
                </c:pt>
                <c:pt idx="5755">
                  <c:v>0.11177539769815849</c:v>
                </c:pt>
                <c:pt idx="5756">
                  <c:v>3.6241598173504253E-2</c:v>
                </c:pt>
                <c:pt idx="5757">
                  <c:v>3.7229938043751014E-2</c:v>
                </c:pt>
                <c:pt idx="5758">
                  <c:v>3.8672190920764467E-2</c:v>
                </c:pt>
                <c:pt idx="5759">
                  <c:v>4.0519916458222137E-2</c:v>
                </c:pt>
                <c:pt idx="5760">
                  <c:v>4.2720535158741531E-2</c:v>
                </c:pt>
                <c:pt idx="5761">
                  <c:v>4.5222558906103119E-2</c:v>
                </c:pt>
                <c:pt idx="5762">
                  <c:v>4.7978857417422804E-2</c:v>
                </c:pt>
                <c:pt idx="5763">
                  <c:v>5.0948178568478129E-2</c:v>
                </c:pt>
                <c:pt idx="5764">
                  <c:v>5.4095455031900851E-2</c:v>
                </c:pt>
                <c:pt idx="5765">
                  <c:v>5.7391417703956442E-2</c:v>
                </c:pt>
                <c:pt idx="5766">
                  <c:v>6.0811895319339691E-2</c:v>
                </c:pt>
                <c:pt idx="5767">
                  <c:v>6.4337031435164768E-2</c:v>
                </c:pt>
                <c:pt idx="5768">
                  <c:v>6.7950539591287676E-2</c:v>
                </c:pt>
                <c:pt idx="5769">
                  <c:v>7.163904845057377E-2</c:v>
                </c:pt>
                <c:pt idx="5770">
                  <c:v>7.5391550656282974E-2</c:v>
                </c:pt>
                <c:pt idx="5771">
                  <c:v>7.9198950580881028E-2</c:v>
                </c:pt>
                <c:pt idx="5772">
                  <c:v>8.3053698600155754E-2</c:v>
                </c:pt>
                <c:pt idx="5773">
                  <c:v>8.6949497666846329E-2</c:v>
                </c:pt>
                <c:pt idx="5774">
                  <c:v>9.088106872812976E-2</c:v>
                </c:pt>
                <c:pt idx="5775">
                  <c:v>9.4843963314044932E-2</c:v>
                </c:pt>
                <c:pt idx="5776">
                  <c:v>9.8834413623815676E-2</c:v>
                </c:pt>
                <c:pt idx="5777">
                  <c:v>0.10284921230087175</c:v>
                </c:pt>
                <c:pt idx="5778">
                  <c:v>0.10688561568683984</c:v>
                </c:pt>
                <c:pt idx="5779">
                  <c:v>0.1109412656584491</c:v>
                </c:pt>
                <c:pt idx="5780">
                  <c:v>0.11501412620344105</c:v>
                </c:pt>
                <c:pt idx="5781">
                  <c:v>3.5360641755384774E-2</c:v>
                </c:pt>
                <c:pt idx="5782">
                  <c:v>3.6303491861199112E-2</c:v>
                </c:pt>
                <c:pt idx="5783">
                  <c:v>3.7714284728446922E-2</c:v>
                </c:pt>
                <c:pt idx="5784">
                  <c:v>3.9542966999699267E-2</c:v>
                </c:pt>
                <c:pt idx="5785">
                  <c:v>4.1734642936042607E-2</c:v>
                </c:pt>
                <c:pt idx="5786">
                  <c:v>4.4235391013953552E-2</c:v>
                </c:pt>
                <c:pt idx="5787">
                  <c:v>4.6995898019023749E-2</c:v>
                </c:pt>
                <c:pt idx="5788">
                  <c:v>4.9973135366617974E-2</c:v>
                </c:pt>
                <c:pt idx="5789">
                  <c:v>5.3130681356678394E-2</c:v>
                </c:pt>
                <c:pt idx="5790">
                  <c:v>5.6438280978234862E-2</c:v>
                </c:pt>
                <c:pt idx="5791">
                  <c:v>5.9871070087565724E-2</c:v>
                </c:pt>
                <c:pt idx="5792">
                  <c:v>6.3408719608433611E-2</c:v>
                </c:pt>
                <c:pt idx="5793">
                  <c:v>6.7034630055147051E-2</c:v>
                </c:pt>
                <c:pt idx="5794">
                  <c:v>7.0735229880015391E-2</c:v>
                </c:pt>
                <c:pt idx="5795">
                  <c:v>7.4499389803041646E-2</c:v>
                </c:pt>
                <c:pt idx="5796">
                  <c:v>7.8317945779822359E-2</c:v>
                </c:pt>
                <c:pt idx="5797">
                  <c:v>8.2183315804459797E-2</c:v>
                </c:pt>
                <c:pt idx="5798">
                  <c:v>8.6089194312402931E-2</c:v>
                </c:pt>
                <c:pt idx="5799">
                  <c:v>9.0030309193073949E-2</c:v>
                </c:pt>
                <c:pt idx="5800">
                  <c:v>9.4002228615820832E-2</c:v>
                </c:pt>
                <c:pt idx="5801">
                  <c:v>9.8001207193484735E-2</c:v>
                </c:pt>
                <c:pt idx="5802">
                  <c:v>0.1020240631092407</c:v>
                </c:pt>
                <c:pt idx="5803">
                  <c:v>0.10606807960246598</c:v>
                </c:pt>
                <c:pt idx="5804">
                  <c:v>0.11013092564348358</c:v>
                </c:pt>
                <c:pt idx="5805">
                  <c:v>0.11421059176330665</c:v>
                </c:pt>
                <c:pt idx="5806">
                  <c:v>0.11830533789334105</c:v>
                </c:pt>
                <c:pt idx="5807">
                  <c:v>3.4553263151407623E-2</c:v>
                </c:pt>
                <c:pt idx="5808">
                  <c:v>3.5446441538828817E-2</c:v>
                </c:pt>
                <c:pt idx="5809">
                  <c:v>3.6821565100081236E-2</c:v>
                </c:pt>
                <c:pt idx="5810">
                  <c:v>3.8627196511941651E-2</c:v>
                </c:pt>
                <c:pt idx="5811">
                  <c:v>4.0806227216241393E-2</c:v>
                </c:pt>
                <c:pt idx="5812">
                  <c:v>4.3302324004302672E-2</c:v>
                </c:pt>
                <c:pt idx="5813">
                  <c:v>4.6063972516733963E-2</c:v>
                </c:pt>
                <c:pt idx="5814">
                  <c:v>4.9046336042256625E-2</c:v>
                </c:pt>
                <c:pt idx="5815">
                  <c:v>5.2211606081562237E-2</c:v>
                </c:pt>
                <c:pt idx="5816">
                  <c:v>5.5528512994327671E-2</c:v>
                </c:pt>
                <c:pt idx="5817">
                  <c:v>5.8971475447074699E-2</c:v>
                </c:pt>
                <c:pt idx="5818">
                  <c:v>6.2519671246315564E-2</c:v>
                </c:pt>
                <c:pt idx="5819">
                  <c:v>6.6156170418098903E-2</c:v>
                </c:pt>
                <c:pt idx="5820">
                  <c:v>6.9867186084230121E-2</c:v>
                </c:pt>
                <c:pt idx="5821">
                  <c:v>7.3641453771412319E-2</c:v>
                </c:pt>
                <c:pt idx="5822">
                  <c:v>7.7469729256687117E-2</c:v>
                </c:pt>
                <c:pt idx="5823">
                  <c:v>8.1344387660984174E-2</c:v>
                </c:pt>
                <c:pt idx="5824">
                  <c:v>8.5259105508299043E-2</c:v>
                </c:pt>
                <c:pt idx="5825">
                  <c:v>8.9208609200619154E-2</c:v>
                </c:pt>
                <c:pt idx="5826">
                  <c:v>9.3188475973379023E-2</c:v>
                </c:pt>
                <c:pt idx="5827">
                  <c:v>9.7194976044402706E-2</c:v>
                </c:pt>
                <c:pt idx="5828">
                  <c:v>0.10122494701209636</c:v>
                </c:pt>
                <c:pt idx="5829">
                  <c:v>0.10527569350153976</c:v>
                </c:pt>
                <c:pt idx="5830">
                  <c:v>0.10934490661277867</c:v>
                </c:pt>
                <c:pt idx="5831">
                  <c:v>0.1134305989465945</c:v>
                </c:pt>
                <c:pt idx="5832">
                  <c:v>0.11753105193057607</c:v>
                </c:pt>
                <c:pt idx="5833">
                  <c:v>0.12164477289933628</c:v>
                </c:pt>
                <c:pt idx="5834">
                  <c:v>3.3824731563502998E-2</c:v>
                </c:pt>
                <c:pt idx="5835">
                  <c:v>3.4663934803912805E-2</c:v>
                </c:pt>
                <c:pt idx="5836">
                  <c:v>3.5998881956743119E-2</c:v>
                </c:pt>
                <c:pt idx="5837">
                  <c:v>3.7777054457432999E-2</c:v>
                </c:pt>
                <c:pt idx="5838">
                  <c:v>3.9939296440009021E-2</c:v>
                </c:pt>
                <c:pt idx="5839">
                  <c:v>4.2426927440773997E-2</c:v>
                </c:pt>
                <c:pt idx="5840">
                  <c:v>4.5186238605411849E-2</c:v>
                </c:pt>
                <c:pt idx="5841">
                  <c:v>4.8170565305427418E-2</c:v>
                </c:pt>
                <c:pt idx="5842">
                  <c:v>5.1340683475022124E-2</c:v>
                </c:pt>
                <c:pt idx="5843">
                  <c:v>5.4664279130151316E-2</c:v>
                </c:pt>
                <c:pt idx="5844">
                  <c:v>5.8115026122806744E-2</c:v>
                </c:pt>
                <c:pt idx="5845">
                  <c:v>6.1671584420936107E-2</c:v>
                </c:pt>
                <c:pt idx="5846">
                  <c:v>6.5316671715738184E-2</c:v>
                </c:pt>
                <c:pt idx="5847">
                  <c:v>6.9036266544136818E-2</c:v>
                </c:pt>
                <c:pt idx="5848">
                  <c:v>7.2818952258209654E-2</c:v>
                </c:pt>
                <c:pt idx="5849">
                  <c:v>7.6655389457705198E-2</c:v>
                </c:pt>
                <c:pt idx="5850">
                  <c:v>8.0537897123902039E-2</c:v>
                </c:pt>
                <c:pt idx="5851">
                  <c:v>8.4460122120837131E-2</c:v>
                </c:pt>
                <c:pt idx="5852">
                  <c:v>8.8416778947731062E-2</c:v>
                </c:pt>
                <c:pt idx="5853">
                  <c:v>9.2403444663150328E-2</c:v>
                </c:pt>
                <c:pt idx="5854">
                  <c:v>9.641639687853179E-2</c:v>
                </c:pt>
                <c:pt idx="5855">
                  <c:v>0.10045248530404786</c:v>
                </c:pt>
                <c:pt idx="5856">
                  <c:v>0.10450902944616831</c:v>
                </c:pt>
                <c:pt idx="5857">
                  <c:v>0.10858373673390927</c:v>
                </c:pt>
                <c:pt idx="5858">
                  <c:v>0.11267463665668725</c:v>
                </c:pt>
                <c:pt idx="5859">
                  <c:v>0.11678002750313425</c:v>
                </c:pt>
                <c:pt idx="5860">
                  <c:v>0.12089843306200382</c:v>
                </c:pt>
                <c:pt idx="5861">
                  <c:v>0.12502856723709813</c:v>
                </c:pt>
                <c:pt idx="5862">
                  <c:v>3.3180241080355291E-2</c:v>
                </c:pt>
                <c:pt idx="5863">
                  <c:v>3.3961124779504498E-2</c:v>
                </c:pt>
                <c:pt idx="5864">
                  <c:v>3.5251139126649206E-2</c:v>
                </c:pt>
                <c:pt idx="5865">
                  <c:v>3.6997065268239968E-2</c:v>
                </c:pt>
                <c:pt idx="5866">
                  <c:v>3.9137936615222357E-2</c:v>
                </c:pt>
                <c:pt idx="5867">
                  <c:v>4.1612841068961438E-2</c:v>
                </c:pt>
                <c:pt idx="5868">
                  <c:v>4.4365912776171419E-2</c:v>
                </c:pt>
                <c:pt idx="5869">
                  <c:v>4.7348654747455948E-2</c:v>
                </c:pt>
                <c:pt idx="5870">
                  <c:v>5.0520403913898407E-2</c:v>
                </c:pt>
                <c:pt idx="5871">
                  <c:v>5.3847771840177611E-2</c:v>
                </c:pt>
                <c:pt idx="5872">
                  <c:v>5.7303656671969322E-2</c:v>
                </c:pt>
                <c:pt idx="5873">
                  <c:v>6.0866171385300476E-2</c:v>
                </c:pt>
                <c:pt idx="5874">
                  <c:v>6.4517654835938743E-2</c:v>
                </c:pt>
                <c:pt idx="5875">
                  <c:v>6.8243827319784886E-2</c:v>
                </c:pt>
                <c:pt idx="5876">
                  <c:v>7.20330990883679E-2</c:v>
                </c:pt>
                <c:pt idx="5877">
                  <c:v>7.5876017137138707E-2</c:v>
                </c:pt>
                <c:pt idx="5878">
                  <c:v>7.9764828114995842E-2</c:v>
                </c:pt>
                <c:pt idx="5879">
                  <c:v>8.3693135006002853E-2</c:v>
                </c:pt>
                <c:pt idx="5880">
                  <c:v>8.7655627916009685E-2</c:v>
                </c:pt>
                <c:pt idx="5881">
                  <c:v>9.1647872745992176E-2</c:v>
                </c:pt>
                <c:pt idx="5882">
                  <c:v>9.5666144835463832E-2</c:v>
                </c:pt>
                <c:pt idx="5883">
                  <c:v>9.9707297485154195E-2</c:v>
                </c:pt>
                <c:pt idx="5884">
                  <c:v>0.10376865755711044</c:v>
                </c:pt>
                <c:pt idx="5885">
                  <c:v>0.10784794214965529</c:v>
                </c:pt>
                <c:pt idx="5886">
                  <c:v>0.1119431917354721</c:v>
                </c:pt>
                <c:pt idx="5887">
                  <c:v>0.11605271621652231</c:v>
                </c:pt>
                <c:pt idx="5888">
                  <c:v>0.12017505116220829</c:v>
                </c:pt>
                <c:pt idx="5889">
                  <c:v>0.12430892211641459</c:v>
                </c:pt>
                <c:pt idx="5890">
                  <c:v>0.12845321533129872</c:v>
                </c:pt>
                <c:pt idx="5891">
                  <c:v>3.2624772686300908E-2</c:v>
                </c:pt>
                <c:pt idx="5892">
                  <c:v>3.3343051425493139E-2</c:v>
                </c:pt>
                <c:pt idx="5893">
                  <c:v>3.458319793182927E-2</c:v>
                </c:pt>
                <c:pt idx="5894">
                  <c:v>3.6291752442115639E-2</c:v>
                </c:pt>
                <c:pt idx="5895">
                  <c:v>3.8406252443401165E-2</c:v>
                </c:pt>
                <c:pt idx="5896">
                  <c:v>4.0863729314288423E-2</c:v>
                </c:pt>
                <c:pt idx="5897">
                  <c:v>4.3606235052975374E-2</c:v>
                </c:pt>
                <c:pt idx="5898">
                  <c:v>4.6583455355071787E-2</c:v>
                </c:pt>
                <c:pt idx="5899">
                  <c:v>4.9753272308857448E-2</c:v>
                </c:pt>
                <c:pt idx="5900">
                  <c:v>5.3081193593959443E-2</c:v>
                </c:pt>
                <c:pt idx="5901">
                  <c:v>5.6539307889097896E-2</c:v>
                </c:pt>
                <c:pt idx="5902">
                  <c:v>6.0105147658879761E-2</c:v>
                </c:pt>
                <c:pt idx="5903">
                  <c:v>6.3760641691501155E-2</c:v>
                </c:pt>
                <c:pt idx="5904">
                  <c:v>6.7491223859306171E-2</c:v>
                </c:pt>
                <c:pt idx="5905">
                  <c:v>7.1285106315700245E-2</c:v>
                </c:pt>
                <c:pt idx="5906">
                  <c:v>7.5132700484896203E-2</c:v>
                </c:pt>
                <c:pt idx="5907">
                  <c:v>7.9026161473048168E-2</c:v>
                </c:pt>
                <c:pt idx="5908">
                  <c:v>8.2959031620879989E-2</c:v>
                </c:pt>
                <c:pt idx="5909">
                  <c:v>8.6925962019886671E-2</c:v>
                </c:pt>
                <c:pt idx="5910">
                  <c:v>9.0922494653359109E-2</c:v>
                </c:pt>
                <c:pt idx="5911">
                  <c:v>9.4944891438118878E-2</c:v>
                </c:pt>
                <c:pt idx="5912">
                  <c:v>9.8989999503490092E-2</c:v>
                </c:pt>
                <c:pt idx="5913">
                  <c:v>0.10305514450285577</c:v>
                </c:pt>
                <c:pt idx="5914">
                  <c:v>0.10713804567289213</c:v>
                </c:pt>
                <c:pt idx="5915">
                  <c:v>0.11123674783095597</c:v>
                </c:pt>
                <c:pt idx="5916">
                  <c:v>0.11534956662557246</c:v>
                </c:pt>
                <c:pt idx="5917">
                  <c:v>0.11947504420884639</c:v>
                </c:pt>
                <c:pt idx="5918">
                  <c:v>0.12361191314757224</c:v>
                </c:pt>
                <c:pt idx="5919">
                  <c:v>0.12775906688215444</c:v>
                </c:pt>
                <c:pt idx="5920">
                  <c:v>0.13191553541752921</c:v>
                </c:pt>
                <c:pt idx="5921">
                  <c:v>3.2162939066415618E-2</c:v>
                </c:pt>
                <c:pt idx="5922">
                  <c:v>3.2814503231222848E-2</c:v>
                </c:pt>
                <c:pt idx="5923">
                  <c:v>3.399976191876395E-2</c:v>
                </c:pt>
                <c:pt idx="5924">
                  <c:v>3.5665546596849645E-2</c:v>
                </c:pt>
                <c:pt idx="5925">
                  <c:v>3.7748295761136044E-2</c:v>
                </c:pt>
                <c:pt idx="5926">
                  <c:v>4.0183226189382491E-2</c:v>
                </c:pt>
                <c:pt idx="5927">
                  <c:v>4.2910426663022992E-2</c:v>
                </c:pt>
                <c:pt idx="5928">
                  <c:v>4.5877804885554402E-2</c:v>
                </c:pt>
                <c:pt idx="5929">
                  <c:v>4.9041782809458007E-2</c:v>
                </c:pt>
                <c:pt idx="5930">
                  <c:v>5.2366737118535719E-2</c:v>
                </c:pt>
                <c:pt idx="5931">
                  <c:v>5.5823911248248537E-2</c:v>
                </c:pt>
                <c:pt idx="5932">
                  <c:v>5.9390219674299555E-2</c:v>
                </c:pt>
                <c:pt idx="5933">
                  <c:v>6.3047145329265392E-2</c:v>
                </c:pt>
                <c:pt idx="5934">
                  <c:v>6.6779803014655484E-2</c:v>
                </c:pt>
                <c:pt idx="5935">
                  <c:v>7.057617772649348E-2</c:v>
                </c:pt>
                <c:pt idx="5936">
                  <c:v>7.4426519800308594E-2</c:v>
                </c:pt>
                <c:pt idx="5937">
                  <c:v>7.8322870555084884E-2</c:v>
                </c:pt>
                <c:pt idx="5938">
                  <c:v>8.2258692365549807E-2</c:v>
                </c:pt>
                <c:pt idx="5939">
                  <c:v>8.6228580544332703E-2</c:v>
                </c:pt>
                <c:pt idx="5940">
                  <c:v>9.0228038607682845E-2</c:v>
                </c:pt>
                <c:pt idx="5941">
                  <c:v>9.4253302406797745E-2</c:v>
                </c:pt>
                <c:pt idx="5942">
                  <c:v>9.8301201892366255E-2</c:v>
                </c:pt>
                <c:pt idx="5943">
                  <c:v>0.10236905190378078</c:v>
                </c:pt>
                <c:pt idx="5944">
                  <c:v>0.10645456541254064</c:v>
                </c:pt>
                <c:pt idx="5945">
                  <c:v>0.11055578420854134</c:v>
                </c:pt>
                <c:pt idx="5946">
                  <c:v>0.11467102320140406</c:v>
                </c:pt>
                <c:pt idx="5947">
                  <c:v>0.11879882540432402</c:v>
                </c:pt>
                <c:pt idx="5948">
                  <c:v>0.12293792534501265</c:v>
                </c:pt>
                <c:pt idx="5949">
                  <c:v>0.12708721916118654</c:v>
                </c:pt>
                <c:pt idx="5950">
                  <c:v>0.13124574002766626</c:v>
                </c:pt>
                <c:pt idx="5951">
                  <c:v>0.13541263785922927</c:v>
                </c:pt>
                <c:pt idx="5952">
                  <c:v>3.1798820226888458E-2</c:v>
                </c:pt>
                <c:pt idx="5953">
                  <c:v>3.2379864547827215E-2</c:v>
                </c:pt>
                <c:pt idx="5954">
                  <c:v>3.3505245913856993E-2</c:v>
                </c:pt>
                <c:pt idx="5955">
                  <c:v>3.5122679206734064E-2</c:v>
                </c:pt>
                <c:pt idx="5956">
                  <c:v>3.7167982200665584E-2</c:v>
                </c:pt>
                <c:pt idx="5957">
                  <c:v>3.9574871097421957E-2</c:v>
                </c:pt>
                <c:pt idx="5958">
                  <c:v>4.2281640923512651E-2</c:v>
                </c:pt>
                <c:pt idx="5959">
                  <c:v>4.5234490284415507E-2</c:v>
                </c:pt>
                <c:pt idx="5960">
                  <c:v>4.8388389916338696E-2</c:v>
                </c:pt>
                <c:pt idx="5961">
                  <c:v>5.1706563039899504E-2</c:v>
                </c:pt>
                <c:pt idx="5962">
                  <c:v>5.5159371455821532E-2</c:v>
                </c:pt>
                <c:pt idx="5963">
                  <c:v>5.8723071042838221E-2</c:v>
                </c:pt>
                <c:pt idx="5964">
                  <c:v>6.2378659021350188E-2</c:v>
                </c:pt>
                <c:pt idx="5965">
                  <c:v>6.6110894300412018E-2</c:v>
                </c:pt>
                <c:pt idx="5966">
                  <c:v>6.9907501774826353E-2</c:v>
                </c:pt>
                <c:pt idx="5967">
                  <c:v>7.37585417351318E-2</c:v>
                </c:pt>
                <c:pt idx="5968">
                  <c:v>7.7655916507937323E-2</c:v>
                </c:pt>
                <c:pt idx="5969">
                  <c:v>8.1592986670307691E-2</c:v>
                </c:pt>
                <c:pt idx="5970">
                  <c:v>8.5564272884031539E-2</c:v>
                </c:pt>
                <c:pt idx="5971">
                  <c:v>8.9565223886638859E-2</c:v>
                </c:pt>
                <c:pt idx="5972">
                  <c:v>9.3592035349452679E-2</c:v>
                </c:pt>
                <c:pt idx="5973">
                  <c:v>9.7641507808622977E-2</c:v>
                </c:pt>
                <c:pt idx="5974">
                  <c:v>0.10171093465664489</c:v>
                </c:pt>
                <c:pt idx="5975">
                  <c:v>0.1057980133349106</c:v>
                </c:pt>
                <c:pt idx="5976">
                  <c:v>0.10990077450954693</c:v>
                </c:pt>
                <c:pt idx="5977">
                  <c:v>0.11401752525502983</c:v>
                </c:pt>
                <c:pt idx="5978">
                  <c:v>0.11814680320712521</c:v>
                </c:pt>
                <c:pt idx="5979">
                  <c:v>0.12228733935344129</c:v>
                </c:pt>
                <c:pt idx="5980">
                  <c:v>0.12643802766384396</c:v>
                </c:pt>
                <c:pt idx="5981">
                  <c:v>0.13059790016765566</c:v>
                </c:pt>
                <c:pt idx="5982">
                  <c:v>0.13476610639243708</c:v>
                </c:pt>
                <c:pt idx="5983">
                  <c:v>0.13894189631444184</c:v>
                </c:pt>
                <c:pt idx="5984">
                  <c:v>6.9453055809898315E-2</c:v>
                </c:pt>
                <c:pt idx="5985">
                  <c:v>6.7789011795793705E-2</c:v>
                </c:pt>
                <c:pt idx="5986">
                  <c:v>6.9196043851891958E-2</c:v>
                </c:pt>
                <c:pt idx="5987">
                  <c:v>6.6133234769233204E-2</c:v>
                </c:pt>
                <c:pt idx="5988">
                  <c:v>6.7537402918211989E-2</c:v>
                </c:pt>
                <c:pt idx="5989">
                  <c:v>6.9179852992977867E-2</c:v>
                </c:pt>
                <c:pt idx="5990">
                  <c:v>6.4486361532572312E-2</c:v>
                </c:pt>
                <c:pt idx="5991">
                  <c:v>6.5887332340865884E-2</c:v>
                </c:pt>
                <c:pt idx="5992">
                  <c:v>6.7532551540575803E-2</c:v>
                </c:pt>
                <c:pt idx="5993">
                  <c:v>6.9404651771074174E-2</c:v>
                </c:pt>
                <c:pt idx="5994">
                  <c:v>6.2849092024082384E-2</c:v>
                </c:pt>
                <c:pt idx="5995">
                  <c:v>6.4246492471802419E-2</c:v>
                </c:pt>
                <c:pt idx="5996">
                  <c:v>6.589438850847526E-2</c:v>
                </c:pt>
                <c:pt idx="5997">
                  <c:v>6.7774510652465175E-2</c:v>
                </c:pt>
                <c:pt idx="5998">
                  <c:v>6.9868114091873698E-2</c:v>
                </c:pt>
                <c:pt idx="5999">
                  <c:v>6.1222196748143401E-2</c:v>
                </c:pt>
                <c:pt idx="6000">
                  <c:v>6.261560898640102E-2</c:v>
                </c:pt>
                <c:pt idx="6001">
                  <c:v>6.4266062724474368E-2</c:v>
                </c:pt>
                <c:pt idx="6002">
                  <c:v>6.6154322328726242E-2</c:v>
                </c:pt>
                <c:pt idx="6003">
                  <c:v>6.826065574500928E-2</c:v>
                </c:pt>
                <c:pt idx="6004">
                  <c:v>7.0565537608687251E-2</c:v>
                </c:pt>
                <c:pt idx="6005">
                  <c:v>5.9606525170991416E-2</c:v>
                </c:pt>
                <c:pt idx="6006">
                  <c:v>6.0995480524553732E-2</c:v>
                </c:pt>
                <c:pt idx="6007">
                  <c:v>6.2648341248441042E-2</c:v>
                </c:pt>
                <c:pt idx="6008">
                  <c:v>6.4544836301905287E-2</c:v>
                </c:pt>
                <c:pt idx="6009">
                  <c:v>6.6664175841280052E-2</c:v>
                </c:pt>
                <c:pt idx="6010">
                  <c:v>6.898582465444035E-2</c:v>
                </c:pt>
                <c:pt idx="6011">
                  <c:v>7.1490075403569123E-2</c:v>
                </c:pt>
                <c:pt idx="6012">
                  <c:v>5.8003015207198784E-2</c:v>
                </c:pt>
                <c:pt idx="6013">
                  <c:v>5.938698731186328E-2</c:v>
                </c:pt>
                <c:pt idx="6014">
                  <c:v>6.1042067184287035E-2</c:v>
                </c:pt>
                <c:pt idx="6015">
                  <c:v>6.2946873517128243E-2</c:v>
                </c:pt>
                <c:pt idx="6016">
                  <c:v>6.5079482329920182E-2</c:v>
                </c:pt>
                <c:pt idx="6017">
                  <c:v>6.7418279200660208E-2</c:v>
                </c:pt>
                <c:pt idx="6018">
                  <c:v>6.9942583135917114E-2</c:v>
                </c:pt>
                <c:pt idx="6019">
                  <c:v>7.2633055259777604E-2</c:v>
                </c:pt>
                <c:pt idx="6020">
                  <c:v>5.6412703934201593E-2</c:v>
                </c:pt>
                <c:pt idx="6021">
                  <c:v>5.7791100884240443E-2</c:v>
                </c:pt>
                <c:pt idx="6022">
                  <c:v>5.944816845753749E-2</c:v>
                </c:pt>
                <c:pt idx="6023">
                  <c:v>6.1361334240690846E-2</c:v>
                </c:pt>
                <c:pt idx="6024">
                  <c:v>6.350745753010846E-2</c:v>
                </c:pt>
                <c:pt idx="6025">
                  <c:v>6.5863770005808231E-2</c:v>
                </c:pt>
                <c:pt idx="6026">
                  <c:v>6.8408555401471574E-2</c:v>
                </c:pt>
                <c:pt idx="6027">
                  <c:v>7.1121585472718005E-2</c:v>
                </c:pt>
                <c:pt idx="6028">
                  <c:v>7.3984353774894762E-2</c:v>
                </c:pt>
                <c:pt idx="6029">
                  <c:v>5.4836739683209498E-2</c:v>
                </c:pt>
                <c:pt idx="6030">
                  <c:v>5.6208895049808194E-2</c:v>
                </c:pt>
                <c:pt idx="6031">
                  <c:v>5.7867667670775766E-2</c:v>
                </c:pt>
                <c:pt idx="6032">
                  <c:v>5.9789206851145527E-2</c:v>
                </c:pt>
                <c:pt idx="6033">
                  <c:v>6.1949065896278965E-2</c:v>
                </c:pt>
                <c:pt idx="6034">
                  <c:v>6.4323242224352192E-2</c:v>
                </c:pt>
                <c:pt idx="6035">
                  <c:v>6.6888918591815963E-2</c:v>
                </c:pt>
                <c:pt idx="6036">
                  <c:v>6.9624927905249601E-2</c:v>
                </c:pt>
                <c:pt idx="6037">
                  <c:v>7.251199181196552E-2</c:v>
                </c:pt>
                <c:pt idx="6038">
                  <c:v>7.5532791174195521E-2</c:v>
                </c:pt>
                <c:pt idx="6039">
                  <c:v>5.3276395663324774E-2</c:v>
                </c:pt>
                <c:pt idx="6040">
                  <c:v>5.4641558230920685E-2</c:v>
                </c:pt>
                <c:pt idx="6041">
                  <c:v>5.6301693155976995E-2</c:v>
                </c:pt>
                <c:pt idx="6042">
                  <c:v>5.8231577634949953E-2</c:v>
                </c:pt>
                <c:pt idx="6043">
                  <c:v>6.0405362599518814E-2</c:v>
                </c:pt>
                <c:pt idx="6044">
                  <c:v>6.2797724823453721E-2</c:v>
                </c:pt>
                <c:pt idx="6045">
                  <c:v>6.5384676113932144E-2</c:v>
                </c:pt>
                <c:pt idx="6046">
                  <c:v>6.8144058532964763E-2</c:v>
                </c:pt>
                <c:pt idx="6047">
                  <c:v>7.1055786333437856E-2</c:v>
                </c:pt>
                <c:pt idx="6048">
                  <c:v>7.4101903112409634E-2</c:v>
                </c:pt>
                <c:pt idx="6049">
                  <c:v>7.7266516251203163E-2</c:v>
                </c:pt>
                <c:pt idx="6050">
                  <c:v>5.1733085279548396E-2</c:v>
                </c:pt>
                <c:pt idx="6051">
                  <c:v>5.3090407334665357E-2</c:v>
                </c:pt>
                <c:pt idx="6052">
                  <c:v>5.4751491346620655E-2</c:v>
                </c:pt>
                <c:pt idx="6053">
                  <c:v>5.6689641679024481E-2</c:v>
                </c:pt>
                <c:pt idx="6054">
                  <c:v>5.8877502987236374E-2</c:v>
                </c:pt>
                <c:pt idx="6055">
                  <c:v>6.1288338675694193E-2</c:v>
                </c:pt>
                <c:pt idx="6056">
                  <c:v>6.389691520363E-2</c:v>
                </c:pt>
                <c:pt idx="6057">
                  <c:v>6.6680029264779866E-2</c:v>
                </c:pt>
                <c:pt idx="6058">
                  <c:v>6.9616751204452515E-2</c:v>
                </c:pt>
                <c:pt idx="6059">
                  <c:v>7.2688465447222836E-2</c:v>
                </c:pt>
                <c:pt idx="6060">
                  <c:v>7.5878779544615124E-2</c:v>
                </c:pt>
                <c:pt idx="6061">
                  <c:v>7.9173357744807188E-2</c:v>
                </c:pt>
                <c:pt idx="6062">
                  <c:v>5.0208379301484841E-2</c:v>
                </c:pt>
                <c:pt idx="6063">
                  <c:v>5.1556903300073495E-2</c:v>
                </c:pt>
                <c:pt idx="6064">
                  <c:v>5.321844059161461E-2</c:v>
                </c:pt>
                <c:pt idx="6065">
                  <c:v>5.5164714949068876E-2</c:v>
                </c:pt>
                <c:pt idx="6066">
                  <c:v>5.7366752976960082E-2</c:v>
                </c:pt>
                <c:pt idx="6067">
                  <c:v>5.9796305355145643E-2</c:v>
                </c:pt>
                <c:pt idx="6068">
                  <c:v>6.2426814242205295E-2</c:v>
                </c:pt>
                <c:pt idx="6069">
                  <c:v>6.523397392489988E-2</c:v>
                </c:pt>
                <c:pt idx="6070">
                  <c:v>6.8195973392400203E-2</c:v>
                </c:pt>
                <c:pt idx="6071">
                  <c:v>7.1293516080623495E-2</c:v>
                </c:pt>
                <c:pt idx="6072">
                  <c:v>7.4509699359466011E-2</c:v>
                </c:pt>
                <c:pt idx="6073">
                  <c:v>7.7829816763478415E-2</c:v>
                </c:pt>
                <c:pt idx="6074">
                  <c:v>8.1241126724916651E-2</c:v>
                </c:pt>
                <c:pt idx="6075">
                  <c:v>4.870402502357854E-2</c:v>
                </c:pt>
                <c:pt idx="6076">
                  <c:v>5.0042668461028526E-2</c:v>
                </c:pt>
                <c:pt idx="6077">
                  <c:v>5.1704066524812138E-2</c:v>
                </c:pt>
                <c:pt idx="6078">
                  <c:v>5.3658247632611941E-2</c:v>
                </c:pt>
                <c:pt idx="6079">
                  <c:v>5.5874500428209087E-2</c:v>
                </c:pt>
                <c:pt idx="6080">
                  <c:v>5.8322956650875432E-2</c:v>
                </c:pt>
                <c:pt idx="6081">
                  <c:v>6.0975650568047053E-2</c:v>
                </c:pt>
                <c:pt idx="6082">
                  <c:v>6.3807114549962102E-2</c:v>
                </c:pt>
                <c:pt idx="6083">
                  <c:v>6.67946179529917E-2</c:v>
                </c:pt>
                <c:pt idx="6084">
                  <c:v>6.9918161611122048E-2</c:v>
                </c:pt>
                <c:pt idx="6085">
                  <c:v>7.3160323085471463E-2</c:v>
                </c:pt>
                <c:pt idx="6086">
                  <c:v>7.6506023554755997E-2</c:v>
                </c:pt>
                <c:pt idx="6087">
                  <c:v>7.9942264301493968E-2</c:v>
                </c:pt>
                <c:pt idx="6088">
                  <c:v>8.345786253216457E-2</c:v>
                </c:pt>
                <c:pt idx="6089">
                  <c:v>4.722196752347161E-2</c:v>
                </c:pt>
                <c:pt idx="6090">
                  <c:v>4.8549505840765859E-2</c:v>
                </c:pt>
                <c:pt idx="6091">
                  <c:v>5.0210059084570241E-2</c:v>
                </c:pt>
                <c:pt idx="6092">
                  <c:v>5.2171838806661174E-2</c:v>
                </c:pt>
                <c:pt idx="6093">
                  <c:v>5.4402267516705266E-2</c:v>
                </c:pt>
                <c:pt idx="6094">
                  <c:v>5.6869744792365819E-2</c:v>
                </c:pt>
                <c:pt idx="6095">
                  <c:v>5.9544808756407962E-2</c:v>
                </c:pt>
                <c:pt idx="6096">
                  <c:v>6.2400767961815207E-2</c:v>
                </c:pt>
                <c:pt idx="6097">
                  <c:v>6.5413933148146156E-2</c:v>
                </c:pt>
                <c:pt idx="6098">
                  <c:v>6.8563581243213156E-2</c:v>
                </c:pt>
                <c:pt idx="6099">
                  <c:v>7.1831761158821478E-2</c:v>
                </c:pt>
                <c:pt idx="6100">
                  <c:v>7.5203020981606736E-2</c:v>
                </c:pt>
                <c:pt idx="6101">
                  <c:v>7.8664108929299606E-2</c:v>
                </c:pt>
                <c:pt idx="6102">
                  <c:v>8.2203679466433713E-2</c:v>
                </c:pt>
                <c:pt idx="6103">
                  <c:v>8.5812021403171471E-2</c:v>
                </c:pt>
                <c:pt idx="6104">
                  <c:v>4.5764373064132523E-2</c:v>
                </c:pt>
                <c:pt idx="6105">
                  <c:v>4.7079420450336314E-2</c:v>
                </c:pt>
                <c:pt idx="6106">
                  <c:v>4.8738291242356027E-2</c:v>
                </c:pt>
                <c:pt idx="6107">
                  <c:v>5.0707252457696986E-2</c:v>
                </c:pt>
                <c:pt idx="6108">
                  <c:v>5.2951724104992479E-2</c:v>
                </c:pt>
                <c:pt idx="6109">
                  <c:v>5.5438253353371367E-2</c:v>
                </c:pt>
                <c:pt idx="6110">
                  <c:v>5.8135789315641596E-2</c:v>
                </c:pt>
                <c:pt idx="6111">
                  <c:v>6.1016352555126309E-2</c:v>
                </c:pt>
                <c:pt idx="6112">
                  <c:v>6.4055255633000144E-2</c:v>
                </c:pt>
                <c:pt idx="6113">
                  <c:v>6.7231030667283767E-2</c:v>
                </c:pt>
                <c:pt idx="6114">
                  <c:v>7.0525189898788837E-2</c:v>
                </c:pt>
                <c:pt idx="6115">
                  <c:v>7.3921908465852892E-2</c:v>
                </c:pt>
                <c:pt idx="6116">
                  <c:v>7.7407686359342642E-2</c:v>
                </c:pt>
                <c:pt idx="6117">
                  <c:v>8.0971022465308656E-2</c:v>
                </c:pt>
                <c:pt idx="6118">
                  <c:v>8.4602117384539488E-2</c:v>
                </c:pt>
                <c:pt idx="6119">
                  <c:v>8.8292611628131193E-2</c:v>
                </c:pt>
                <c:pt idx="6120">
                  <c:v>4.4333654586479088E-2</c:v>
                </c:pt>
                <c:pt idx="6121">
                  <c:v>4.5634642590595381E-2</c:v>
                </c:pt>
                <c:pt idx="6122">
                  <c:v>4.729083944114601E-2</c:v>
                </c:pt>
                <c:pt idx="6123">
                  <c:v>4.9266434831676691E-2</c:v>
                </c:pt>
                <c:pt idx="6124">
                  <c:v>5.1524702059285769E-2</c:v>
                </c:pt>
                <c:pt idx="6125">
                  <c:v>5.4030208762054714E-2</c:v>
                </c:pt>
                <c:pt idx="6126">
                  <c:v>5.6750217715379615E-2</c:v>
                </c:pt>
                <c:pt idx="6127">
                  <c:v>5.9655395212113743E-2</c:v>
                </c:pt>
                <c:pt idx="6128">
                  <c:v>6.2720015628048978E-2</c:v>
                </c:pt>
                <c:pt idx="6129">
                  <c:v>6.5921845833916512E-2</c:v>
                </c:pt>
                <c:pt idx="6130">
                  <c:v>6.9241854186736881E-2</c:v>
                </c:pt>
                <c:pt idx="6131">
                  <c:v>7.2663843826092311E-2</c:v>
                </c:pt>
                <c:pt idx="6132">
                  <c:v>7.6174071988090925E-2</c:v>
                </c:pt>
                <c:pt idx="6133">
                  <c:v>7.9760889552522612E-2</c:v>
                </c:pt>
                <c:pt idx="6134">
                  <c:v>8.3414417078052444E-2</c:v>
                </c:pt>
                <c:pt idx="6135">
                  <c:v>8.712626278012614E-2</c:v>
                </c:pt>
                <c:pt idx="6136">
                  <c:v>9.0889281936269162E-2</c:v>
                </c:pt>
                <c:pt idx="6137">
                  <c:v>4.2932499087616906E-2</c:v>
                </c:pt>
                <c:pt idx="6138">
                  <c:v>4.4217653043530779E-2</c:v>
                </c:pt>
                <c:pt idx="6139">
                  <c:v>4.5870005654530199E-2</c:v>
                </c:pt>
                <c:pt idx="6140">
                  <c:v>4.7851533017385386E-2</c:v>
                </c:pt>
                <c:pt idx="6141">
                  <c:v>5.0123210399773292E-2</c:v>
                </c:pt>
                <c:pt idx="6142">
                  <c:v>5.2647492293030292E-2</c:v>
                </c:pt>
                <c:pt idx="6143">
                  <c:v>5.5389853619667133E-2</c:v>
                </c:pt>
                <c:pt idx="6144">
                  <c:v>5.831953822322624E-2</c:v>
                </c:pt>
                <c:pt idx="6145">
                  <c:v>6.1409741966818809E-2</c:v>
                </c:pt>
                <c:pt idx="6146">
                  <c:v>6.4637446527465128E-2</c:v>
                </c:pt>
                <c:pt idx="6147">
                  <c:v>6.7983069907509214E-2</c:v>
                </c:pt>
                <c:pt idx="6148">
                  <c:v>7.1430044867733231E-2</c:v>
                </c:pt>
                <c:pt idx="6149">
                  <c:v>7.4964391819464557E-2</c:v>
                </c:pt>
                <c:pt idx="6150">
                  <c:v>7.8574321423838925E-2</c:v>
                </c:pt>
                <c:pt idx="6151">
                  <c:v>8.2249882363867405E-2</c:v>
                </c:pt>
                <c:pt idx="6152">
                  <c:v>8.5982658285389313E-2</c:v>
                </c:pt>
                <c:pt idx="6153">
                  <c:v>8.9765511852118091E-2</c:v>
                </c:pt>
                <c:pt idx="6154">
                  <c:v>9.3592371086655371E-2</c:v>
                </c:pt>
                <c:pt idx="6155">
                  <c:v>4.156389645711845E-2</c:v>
                </c:pt>
                <c:pt idx="6156">
                  <c:v>4.2831209869201685E-2</c:v>
                </c:pt>
                <c:pt idx="6157">
                  <c:v>4.4478340844953536E-2</c:v>
                </c:pt>
                <c:pt idx="6158">
                  <c:v>4.6464914560115679E-2</c:v>
                </c:pt>
                <c:pt idx="6159">
                  <c:v>4.8749451085489809E-2</c:v>
                </c:pt>
                <c:pt idx="6160">
                  <c:v>5.1292152348024957E-2</c:v>
                </c:pt>
                <c:pt idx="6161">
                  <c:v>5.4056600144183758E-2</c:v>
                </c:pt>
                <c:pt idx="6162">
                  <c:v>5.7010546051603973E-2</c:v>
                </c:pt>
                <c:pt idx="6163">
                  <c:v>6.012606687913883E-2</c:v>
                </c:pt>
                <c:pt idx="6164">
                  <c:v>6.3379339621883218E-2</c:v>
                </c:pt>
                <c:pt idx="6165">
                  <c:v>6.6750226057715231E-2</c:v>
                </c:pt>
                <c:pt idx="6166">
                  <c:v>7.02217906486646E-2</c:v>
                </c:pt>
                <c:pt idx="6167">
                  <c:v>7.3779823124973651E-2</c:v>
                </c:pt>
                <c:pt idx="6168">
                  <c:v>7.7412401681504775E-2</c:v>
                </c:pt>
                <c:pt idx="6169">
                  <c:v>8.1109511052302685E-2</c:v>
                </c:pt>
                <c:pt idx="6170">
                  <c:v>8.4862717653203343E-2</c:v>
                </c:pt>
                <c:pt idx="6171">
                  <c:v>8.8664897942363485E-2</c:v>
                </c:pt>
                <c:pt idx="6172">
                  <c:v>9.2510013631340898E-2</c:v>
                </c:pt>
                <c:pt idx="6173">
                  <c:v>9.6392926775312471E-2</c:v>
                </c:pt>
                <c:pt idx="6174">
                  <c:v>4.0231169028040303E-2</c:v>
                </c:pt>
                <c:pt idx="6175">
                  <c:v>4.1478376281093535E-2</c:v>
                </c:pt>
                <c:pt idx="6176">
                  <c:v>4.3118669410916903E-2</c:v>
                </c:pt>
                <c:pt idx="6177">
                  <c:v>4.5109187755030845E-2</c:v>
                </c:pt>
                <c:pt idx="6178">
                  <c:v>4.7405835119403127E-2</c:v>
                </c:pt>
                <c:pt idx="6179">
                  <c:v>4.996641674281007E-2</c:v>
                </c:pt>
                <c:pt idx="6180">
                  <c:v>5.2752512889558463E-2</c:v>
                </c:pt>
                <c:pt idx="6181">
                  <c:v>5.5730311729871196E-2</c:v>
                </c:pt>
                <c:pt idx="6182">
                  <c:v>5.8870730334801627E-2</c:v>
                </c:pt>
                <c:pt idx="6183">
                  <c:v>6.2149121877110788E-2</c:v>
                </c:pt>
                <c:pt idx="6184">
                  <c:v>6.5544786408514105E-2</c:v>
                </c:pt>
                <c:pt idx="6185">
                  <c:v>6.9040422332704673E-2</c:v>
                </c:pt>
                <c:pt idx="6186">
                  <c:v>7.26215947340558E-2</c:v>
                </c:pt>
                <c:pt idx="6187">
                  <c:v>7.6276256743860876E-2</c:v>
                </c:pt>
                <c:pt idx="6188">
                  <c:v>7.9994336545108291E-2</c:v>
                </c:pt>
                <c:pt idx="6189">
                  <c:v>8.3767390021579652E-2</c:v>
                </c:pt>
                <c:pt idx="6190">
                  <c:v>8.7588313136294393E-2</c:v>
                </c:pt>
                <c:pt idx="6191">
                  <c:v>9.1451105955009659E-2</c:v>
                </c:pt>
                <c:pt idx="6192">
                  <c:v>9.5350680008199074E-2</c:v>
                </c:pt>
                <c:pt idx="6193">
                  <c:v>9.9282701368145029E-2</c:v>
                </c:pt>
                <c:pt idx="6194">
                  <c:v>3.8938000666473419E-2</c:v>
                </c:pt>
                <c:pt idx="6195">
                  <c:v>4.016254873445177E-2</c:v>
                </c:pt>
                <c:pt idx="6196">
                  <c:v>4.179411395269516E-2</c:v>
                </c:pt>
                <c:pt idx="6197">
                  <c:v>4.3787222070294084E-2</c:v>
                </c:pt>
                <c:pt idx="6198">
                  <c:v>4.6094998508236826E-2</c:v>
                </c:pt>
                <c:pt idx="6199">
                  <c:v>4.8672704605499238E-2</c:v>
                </c:pt>
                <c:pt idx="6200">
                  <c:v>5.1479808420901732E-2</c:v>
                </c:pt>
                <c:pt idx="6201">
                  <c:v>5.4480862619731237E-2</c:v>
                </c:pt>
                <c:pt idx="6202">
                  <c:v>5.7645583732199621E-2</c:v>
                </c:pt>
                <c:pt idx="6203">
                  <c:v>6.0948482107110534E-2</c:v>
                </c:pt>
                <c:pt idx="6204">
                  <c:v>6.4368290592451138E-2</c:v>
                </c:pt>
                <c:pt idx="6205">
                  <c:v>6.7887343531223998E-2</c:v>
                </c:pt>
                <c:pt idx="6206">
                  <c:v>7.1490986879167717E-2</c:v>
                </c:pt>
                <c:pt idx="6207">
                  <c:v>7.5167055373261557E-2</c:v>
                </c:pt>
                <c:pt idx="6208">
                  <c:v>7.8905427172757461E-2</c:v>
                </c:pt>
                <c:pt idx="6209">
                  <c:v>8.2697653391389653E-2</c:v>
                </c:pt>
                <c:pt idx="6210">
                  <c:v>8.6536654262042267E-2</c:v>
                </c:pt>
                <c:pt idx="6211">
                  <c:v>9.0416471953913224E-2</c:v>
                </c:pt>
                <c:pt idx="6212">
                  <c:v>9.4332070292218462E-2</c:v>
                </c:pt>
                <c:pt idx="6213">
                  <c:v>9.8279172696650402E-2</c:v>
                </c:pt>
                <c:pt idx="6214">
                  <c:v>0.10225413097551977</c:v>
                </c:pt>
                <c:pt idx="6215">
                  <c:v>3.7688463650256E-2</c:v>
                </c:pt>
                <c:pt idx="6216">
                  <c:v>3.8887483907464278E-2</c:v>
                </c:pt>
                <c:pt idx="6217">
                  <c:v>4.0508119337839474E-2</c:v>
                </c:pt>
                <c:pt idx="6218">
                  <c:v>4.2502167888505658E-2</c:v>
                </c:pt>
                <c:pt idx="6219">
                  <c:v>4.4819817418810672E-2</c:v>
                </c:pt>
                <c:pt idx="6220">
                  <c:v>4.741363735242269E-2</c:v>
                </c:pt>
                <c:pt idx="6221">
                  <c:v>5.024087176609604E-2</c:v>
                </c:pt>
                <c:pt idx="6222">
                  <c:v>5.3264365198003497E-2</c:v>
                </c:pt>
                <c:pt idx="6223">
                  <c:v>5.6452592671851591E-2</c:v>
                </c:pt>
                <c:pt idx="6224">
                  <c:v>5.9779202521449075E-2</c:v>
                </c:pt>
                <c:pt idx="6225">
                  <c:v>6.322235446521729E-2</c:v>
                </c:pt>
                <c:pt idx="6226">
                  <c:v>6.676402002163638E-2</c:v>
                </c:pt>
                <c:pt idx="6227">
                  <c:v>7.0389330513026413E-2</c:v>
                </c:pt>
                <c:pt idx="6228">
                  <c:v>7.4086007761205525E-2</c:v>
                </c:pt>
                <c:pt idx="6229">
                  <c:v>7.7843885162634741E-2</c:v>
                </c:pt>
                <c:pt idx="6230">
                  <c:v>8.1654513553950286E-2</c:v>
                </c:pt>
                <c:pt idx="6231">
                  <c:v>8.551084098258982E-2</c:v>
                </c:pt>
                <c:pt idx="6232">
                  <c:v>8.9406954330555274E-2</c:v>
                </c:pt>
                <c:pt idx="6233">
                  <c:v>9.3337871494270544E-2</c:v>
                </c:pt>
                <c:pt idx="6234">
                  <c:v>9.7299374318618556E-2</c:v>
                </c:pt>
                <c:pt idx="6235">
                  <c:v>0.10128787413015965</c:v>
                </c:pt>
                <c:pt idx="6236">
                  <c:v>0.10530030324798786</c:v>
                </c:pt>
                <c:pt idx="6237">
                  <c:v>3.6487040858445882E-2</c:v>
                </c:pt>
                <c:pt idx="6238">
                  <c:v>3.7657322665508516E-2</c:v>
                </c:pt>
                <c:pt idx="6239">
                  <c:v>3.9264474596781111E-2</c:v>
                </c:pt>
                <c:pt idx="6240">
                  <c:v>4.1257474422061305E-2</c:v>
                </c:pt>
                <c:pt idx="6241">
                  <c:v>4.3583421633822436E-2</c:v>
                </c:pt>
                <c:pt idx="6242">
                  <c:v>4.6192048041137627E-2</c:v>
                </c:pt>
                <c:pt idx="6243">
                  <c:v>4.9038262392306652E-2</c:v>
                </c:pt>
                <c:pt idx="6244">
                  <c:v>5.208312845804669E-2</c:v>
                </c:pt>
                <c:pt idx="6245">
                  <c:v>5.5293838506625628E-2</c:v>
                </c:pt>
                <c:pt idx="6246">
                  <c:v>5.8643159012069963E-2</c:v>
                </c:pt>
                <c:pt idx="6247">
                  <c:v>6.2108669574639702E-2</c:v>
                </c:pt>
                <c:pt idx="6248">
                  <c:v>6.5671978720359542E-2</c:v>
                </c:pt>
                <c:pt idx="6249">
                  <c:v>6.9318006008984842E-2</c:v>
                </c:pt>
                <c:pt idx="6250">
                  <c:v>7.30343641060473E-2</c:v>
                </c:pt>
                <c:pt idx="6251">
                  <c:v>7.6810845191199698E-2</c:v>
                </c:pt>
                <c:pt idx="6252">
                  <c:v>8.0639002677965504E-2</c:v>
                </c:pt>
                <c:pt idx="6253">
                  <c:v>8.4511814452809711E-2</c:v>
                </c:pt>
                <c:pt idx="6254">
                  <c:v>8.8423413339533935E-2</c:v>
                </c:pt>
                <c:pt idx="6255">
                  <c:v>9.2368871847721135E-2</c:v>
                </c:pt>
                <c:pt idx="6256">
                  <c:v>9.6344030232942357E-2</c:v>
                </c:pt>
                <c:pt idx="6257">
                  <c:v>0.10034535889581653</c:v>
                </c:pt>
                <c:pt idx="6258">
                  <c:v>0.10436984793336176</c:v>
                </c:pt>
                <c:pt idx="6259">
                  <c:v>0.10841491815536561</c:v>
                </c:pt>
                <c:pt idx="6260">
                  <c:v>3.5338639911150799E-2</c:v>
                </c:pt>
                <c:pt idx="6261">
                  <c:v>3.6476608366047387E-2</c:v>
                </c:pt>
                <c:pt idx="6262">
                  <c:v>3.8067330617062481E-2</c:v>
                </c:pt>
                <c:pt idx="6263">
                  <c:v>4.0056904249157997E-2</c:v>
                </c:pt>
                <c:pt idx="6264">
                  <c:v>4.238920512397476E-2</c:v>
                </c:pt>
                <c:pt idx="6265">
                  <c:v>4.5010988206851545E-2</c:v>
                </c:pt>
                <c:pt idx="6266">
                  <c:v>4.7874717993644365E-2</c:v>
                </c:pt>
                <c:pt idx="6267">
                  <c:v>5.0939605435096846E-2</c:v>
                </c:pt>
                <c:pt idx="6268">
                  <c:v>5.4171518310773298E-2</c:v>
                </c:pt>
                <c:pt idx="6269">
                  <c:v>5.7542320127053188E-2</c:v>
                </c:pt>
                <c:pt idx="6270">
                  <c:v>6.1029001551826327E-2</c:v>
                </c:pt>
                <c:pt idx="6271">
                  <c:v>6.4612805778112556E-2</c:v>
                </c:pt>
                <c:pt idx="6272">
                  <c:v>6.8278441150381411E-2</c:v>
                </c:pt>
                <c:pt idx="6273">
                  <c:v>7.2013412616198272E-2</c:v>
                </c:pt>
                <c:pt idx="6274">
                  <c:v>7.5807472472271986E-2</c:v>
                </c:pt>
                <c:pt idx="6275">
                  <c:v>7.9652177521624942E-2</c:v>
                </c:pt>
                <c:pt idx="6276">
                  <c:v>8.3540535673033364E-2</c:v>
                </c:pt>
                <c:pt idx="6277">
                  <c:v>8.7466725287031227E-2</c:v>
                </c:pt>
                <c:pt idx="6278">
                  <c:v>9.1425872594333726E-2</c:v>
                </c:pt>
                <c:pt idx="6279">
                  <c:v>9.5413874997991907E-2</c:v>
                </c:pt>
                <c:pt idx="6280">
                  <c:v>9.9427260446661364E-2</c:v>
                </c:pt>
                <c:pt idx="6281">
                  <c:v>0.10346307511872418</c:v>
                </c:pt>
                <c:pt idx="6282">
                  <c:v>0.10751879334058778</c:v>
                </c:pt>
                <c:pt idx="6283">
                  <c:v>0.11159224500433712</c:v>
                </c:pt>
                <c:pt idx="6284">
                  <c:v>3.4248594902695058E-2</c:v>
                </c:pt>
                <c:pt idx="6285">
                  <c:v>3.5350296000466873E-2</c:v>
                </c:pt>
                <c:pt idx="6286">
                  <c:v>3.6921210938037567E-2</c:v>
                </c:pt>
                <c:pt idx="6287">
                  <c:v>3.8904542437101494E-2</c:v>
                </c:pt>
                <c:pt idx="6288">
                  <c:v>4.1240832225454944E-2</c:v>
                </c:pt>
                <c:pt idx="6289">
                  <c:v>4.3873731074012157E-2</c:v>
                </c:pt>
                <c:pt idx="6290">
                  <c:v>4.6753155287745915E-2</c:v>
                </c:pt>
                <c:pt idx="6291">
                  <c:v>4.9836392281786934E-2</c:v>
                </c:pt>
                <c:pt idx="6292">
                  <c:v>5.3087942861509967E-2</c:v>
                </c:pt>
                <c:pt idx="6293">
                  <c:v>5.6478744445751163E-2</c:v>
                </c:pt>
                <c:pt idx="6294">
                  <c:v>5.998518722458665E-2</c:v>
                </c:pt>
                <c:pt idx="6295">
                  <c:v>6.3588143657978297E-2</c:v>
                </c:pt>
                <c:pt idx="6296">
                  <c:v>6.727210831143457E-2</c:v>
                </c:pt>
                <c:pt idx="6297">
                  <c:v>7.1024476870736653E-2</c:v>
                </c:pt>
                <c:pt idx="6298">
                  <c:v>7.483496033377017E-2</c:v>
                </c:pt>
                <c:pt idx="6299">
                  <c:v>7.8695117236400561E-2</c:v>
                </c:pt>
                <c:pt idx="6300">
                  <c:v>8.2597983515600618E-2</c:v>
                </c:pt>
                <c:pt idx="6301">
                  <c:v>8.6537780767331651E-2</c:v>
                </c:pt>
                <c:pt idx="6302">
                  <c:v>9.0509686413802193E-2</c:v>
                </c:pt>
                <c:pt idx="6303">
                  <c:v>9.4509652335693126E-2</c:v>
                </c:pt>
                <c:pt idx="6304">
                  <c:v>9.8534261299311976E-2</c:v>
                </c:pt>
                <c:pt idx="6305">
                  <c:v>0.10258061283832982</c:v>
                </c:pt>
                <c:pt idx="6306">
                  <c:v>0.10664623212318508</c:v>
                </c:pt>
                <c:pt idx="6307">
                  <c:v>0.1107289968217718</c:v>
                </c:pt>
                <c:pt idx="6308">
                  <c:v>0.11482707809370732</c:v>
                </c:pt>
                <c:pt idx="6309">
                  <c:v>3.32226503566872E-2</c:v>
                </c:pt>
                <c:pt idx="6310">
                  <c:v>3.4283747733089197E-2</c:v>
                </c:pt>
                <c:pt idx="6311">
                  <c:v>3.5831012207698458E-2</c:v>
                </c:pt>
                <c:pt idx="6312">
                  <c:v>3.7804797689302588E-2</c:v>
                </c:pt>
                <c:pt idx="6313">
                  <c:v>4.0142237557573776E-2</c:v>
                </c:pt>
                <c:pt idx="6314">
                  <c:v>4.2783769810840658E-2</c:v>
                </c:pt>
                <c:pt idx="6315">
                  <c:v>4.5676666883913933E-2</c:v>
                </c:pt>
                <c:pt idx="6316">
                  <c:v>4.8776224242142861E-2</c:v>
                </c:pt>
                <c:pt idx="6317">
                  <c:v>5.2045532183985749E-2</c:v>
                </c:pt>
                <c:pt idx="6318">
                  <c:v>5.5454576047495964E-2</c:v>
                </c:pt>
                <c:pt idx="6319">
                  <c:v>5.8979130242819408E-2</c:v>
                </c:pt>
                <c:pt idx="6320">
                  <c:v>6.2599687052653258E-2</c:v>
                </c:pt>
                <c:pt idx="6321">
                  <c:v>6.630052073158639E-2</c:v>
                </c:pt>
                <c:pt idx="6322">
                  <c:v>7.0068912470279132E-2</c:v>
                </c:pt>
                <c:pt idx="6323">
                  <c:v>7.3894527236829127E-2</c:v>
                </c:pt>
                <c:pt idx="6324">
                  <c:v>7.7768920730842434E-2</c:v>
                </c:pt>
                <c:pt idx="6325">
                  <c:v>8.1685152402528757E-2</c:v>
                </c:pt>
                <c:pt idx="6326">
                  <c:v>8.5637482621264457E-2</c:v>
                </c:pt>
                <c:pt idx="6327">
                  <c:v>8.9621135630436652E-2</c:v>
                </c:pt>
                <c:pt idx="6328">
                  <c:v>9.3632113556031585E-2</c:v>
                </c:pt>
                <c:pt idx="6329">
                  <c:v>9.766704992754105E-2</c:v>
                </c:pt>
                <c:pt idx="6330">
                  <c:v>0.10172309378615417</c:v>
                </c:pt>
                <c:pt idx="6331">
                  <c:v>0.10579781752287414</c:v>
                </c:pt>
                <c:pt idx="6332">
                  <c:v>0.10988914319021122</c:v>
                </c:pt>
                <c:pt idx="6333">
                  <c:v>0.11399528325704029</c:v>
                </c:pt>
                <c:pt idx="6334">
                  <c:v>0.11811469270977966</c:v>
                </c:pt>
                <c:pt idx="6335">
                  <c:v>3.2266921181161909E-2</c:v>
                </c:pt>
                <c:pt idx="6336">
                  <c:v>3.3282709502178792E-2</c:v>
                </c:pt>
                <c:pt idx="6337">
                  <c:v>3.4801990121259667E-2</c:v>
                </c:pt>
                <c:pt idx="6338">
                  <c:v>3.6762392417969948E-2</c:v>
                </c:pt>
                <c:pt idx="6339">
                  <c:v>3.9097617465570701E-2</c:v>
                </c:pt>
                <c:pt idx="6340">
                  <c:v>4.174480928180304E-2</c:v>
                </c:pt>
                <c:pt idx="6341">
                  <c:v>4.4648513164077981E-2</c:v>
                </c:pt>
                <c:pt idx="6342">
                  <c:v>4.776196780755905E-2</c:v>
                </c:pt>
                <c:pt idx="6343">
                  <c:v>5.1046808178734297E-2</c:v>
                </c:pt>
                <c:pt idx="6344">
                  <c:v>5.4472037752606686E-2</c:v>
                </c:pt>
                <c:pt idx="6345">
                  <c:v>5.8012795001663606E-2</c:v>
                </c:pt>
                <c:pt idx="6346">
                  <c:v>6.1649177498060842E-2</c:v>
                </c:pt>
                <c:pt idx="6347">
                  <c:v>6.5365227787934008E-2</c:v>
                </c:pt>
                <c:pt idx="6348">
                  <c:v>6.914810291431224E-2</c:v>
                </c:pt>
                <c:pt idx="6349">
                  <c:v>7.2987413194514975E-2</c:v>
                </c:pt>
                <c:pt idx="6350">
                  <c:v>7.6874703565634167E-2</c:v>
                </c:pt>
                <c:pt idx="6351">
                  <c:v>8.0803049614975059E-2</c:v>
                </c:pt>
                <c:pt idx="6352">
                  <c:v>8.4766743603578623E-2</c:v>
                </c:pt>
                <c:pt idx="6353">
                  <c:v>8.8761050188290821E-2</c:v>
                </c:pt>
                <c:pt idx="6354">
                  <c:v>9.278201579616846E-2</c:v>
                </c:pt>
                <c:pt idx="6355">
                  <c:v>9.6826319227632254E-2</c:v>
                </c:pt>
                <c:pt idx="6356">
                  <c:v>0.10089115397516757</c:v>
                </c:pt>
                <c:pt idx="6357">
                  <c:v>0.104974135009579</c:v>
                </c:pt>
                <c:pt idx="6358">
                  <c:v>0.10907322451856087</c:v>
                </c:pt>
                <c:pt idx="6359">
                  <c:v>0.11318667239583549</c:v>
                </c:pt>
                <c:pt idx="6360">
                  <c:v>0.1173129682708042</c:v>
                </c:pt>
                <c:pt idx="6361">
                  <c:v>0.1214508026168208</c:v>
                </c:pt>
                <c:pt idx="6362">
                  <c:v>3.1387822004318659E-2</c:v>
                </c:pt>
                <c:pt idx="6363">
                  <c:v>3.2353262692680532E-2</c:v>
                </c:pt>
                <c:pt idx="6364">
                  <c:v>3.3839726045686656E-2</c:v>
                </c:pt>
                <c:pt idx="6365">
                  <c:v>3.5782338187035495E-2</c:v>
                </c:pt>
                <c:pt idx="6366">
                  <c:v>3.8111410479203731E-2</c:v>
                </c:pt>
                <c:pt idx="6367">
                  <c:v>4.0760749583343858E-2</c:v>
                </c:pt>
                <c:pt idx="6368">
                  <c:v>4.3672108029914232E-2</c:v>
                </c:pt>
                <c:pt idx="6369">
                  <c:v>4.6796608298632678E-2</c:v>
                </c:pt>
                <c:pt idx="6370">
                  <c:v>5.0094383837248076E-2</c:v>
                </c:pt>
                <c:pt idx="6371">
                  <c:v>5.3533421813948628E-2</c:v>
                </c:pt>
                <c:pt idx="6372">
                  <c:v>5.7088198653359921E-2</c:v>
                </c:pt>
                <c:pt idx="6373">
                  <c:v>6.0738396547485078E-2</c:v>
                </c:pt>
                <c:pt idx="6374">
                  <c:v>6.4467809177389715E-2</c:v>
                </c:pt>
                <c:pt idx="6375">
                  <c:v>6.8263454647445473E-2</c:v>
                </c:pt>
                <c:pt idx="6376">
                  <c:v>7.2114875552649213E-2</c:v>
                </c:pt>
                <c:pt idx="6377">
                  <c:v>7.6013594355503589E-2</c:v>
                </c:pt>
                <c:pt idx="6378">
                  <c:v>7.9952692218653518E-2</c:v>
                </c:pt>
                <c:pt idx="6379">
                  <c:v>8.3926483749035691E-2</c:v>
                </c:pt>
                <c:pt idx="6380">
                  <c:v>8.7930265388217119E-2</c:v>
                </c:pt>
                <c:pt idx="6381">
                  <c:v>9.1960120070094298E-2</c:v>
                </c:pt>
                <c:pt idx="6382">
                  <c:v>9.6012764831915717E-2</c:v>
                </c:pt>
                <c:pt idx="6383">
                  <c:v>0.10008543127413735</c:v>
                </c:pt>
                <c:pt idx="6384">
                  <c:v>0.10417577122963917</c:v>
                </c:pt>
                <c:pt idx="6385">
                  <c:v>0.10828178186818353</c:v>
                </c:pt>
                <c:pt idx="6386">
                  <c:v>0.11240174586324884</c:v>
                </c:pt>
                <c:pt idx="6387">
                  <c:v>0.11653418329813188</c:v>
                </c:pt>
                <c:pt idx="6388">
                  <c:v>0.12067781277483258</c:v>
                </c:pt>
                <c:pt idx="6389">
                  <c:v>0.12483151977994668</c:v>
                </c:pt>
                <c:pt idx="6390">
                  <c:v>3.0591959723318064E-2</c:v>
                </c:pt>
                <c:pt idx="6391">
                  <c:v>3.1501744773767923E-2</c:v>
                </c:pt>
                <c:pt idx="6392">
                  <c:v>3.295006924376398E-2</c:v>
                </c:pt>
                <c:pt idx="6393">
                  <c:v>3.4869892713410983E-2</c:v>
                </c:pt>
                <c:pt idx="6394">
                  <c:v>3.7188264114092096E-2</c:v>
                </c:pt>
                <c:pt idx="6395">
                  <c:v>3.9835659566434603E-2</c:v>
                </c:pt>
                <c:pt idx="6396">
                  <c:v>4.2750997341173241E-2</c:v>
                </c:pt>
                <c:pt idx="6397">
                  <c:v>4.588323211736349E-2</c:v>
                </c:pt>
                <c:pt idx="6398">
                  <c:v>4.9190948564806478E-2</c:v>
                </c:pt>
                <c:pt idx="6399">
                  <c:v>5.2641077754675032E-2</c:v>
                </c:pt>
                <c:pt idx="6400">
                  <c:v>5.6207401015709431E-2</c:v>
                </c:pt>
                <c:pt idx="6401">
                  <c:v>5.9869157385138899E-2</c:v>
                </c:pt>
                <c:pt idx="6402">
                  <c:v>6.3609867932350045E-2</c:v>
                </c:pt>
                <c:pt idx="6403">
                  <c:v>6.7416391226720399E-2</c:v>
                </c:pt>
                <c:pt idx="6404">
                  <c:v>7.127818410282459E-2</c:v>
                </c:pt>
                <c:pt idx="6405">
                  <c:v>7.5186730659450932E-2</c:v>
                </c:pt>
                <c:pt idx="6406">
                  <c:v>7.9135103593893169E-2</c:v>
                </c:pt>
                <c:pt idx="6407">
                  <c:v>8.3117627430493432E-2</c:v>
                </c:pt>
                <c:pt idx="6408">
                  <c:v>8.712961938302699E-2</c:v>
                </c:pt>
                <c:pt idx="6409">
                  <c:v>9.1167189126827392E-2</c:v>
                </c:pt>
                <c:pt idx="6410">
                  <c:v>9.5227083269629781E-2</c:v>
                </c:pt>
                <c:pt idx="6411">
                  <c:v>9.9306563821803931E-2</c:v>
                </c:pt>
                <c:pt idx="6412">
                  <c:v>0.10340331263284441</c:v>
                </c:pt>
                <c:pt idx="6413">
                  <c:v>0.10751535575952033</c:v>
                </c:pt>
                <c:pt idx="6414">
                  <c:v>0.11164100322034649</c:v>
                </c:pt>
                <c:pt idx="6415">
                  <c:v>0.11577880069897656</c:v>
                </c:pt>
                <c:pt idx="6416">
                  <c:v>0.1199274905842692</c:v>
                </c:pt>
                <c:pt idx="6417">
                  <c:v>0.12408598035106684</c:v>
                </c:pt>
                <c:pt idx="6418">
                  <c:v>0.12825331674786986</c:v>
                </c:pt>
                <c:pt idx="6419">
                  <c:v>2.9885984861240354E-2</c:v>
                </c:pt>
                <c:pt idx="6420">
                  <c:v>3.0734633601142609E-2</c:v>
                </c:pt>
                <c:pt idx="6421">
                  <c:v>3.2139049913857236E-2</c:v>
                </c:pt>
                <c:pt idx="6422">
                  <c:v>3.4030494728009092E-2</c:v>
                </c:pt>
                <c:pt idx="6423">
                  <c:v>3.6332985409947095E-2</c:v>
                </c:pt>
                <c:pt idx="6424">
                  <c:v>3.8973738612872739E-2</c:v>
                </c:pt>
                <c:pt idx="6425">
                  <c:v>4.1888828933599381E-2</c:v>
                </c:pt>
                <c:pt idx="6426">
                  <c:v>4.5025002972691776E-2</c:v>
                </c:pt>
                <c:pt idx="6427">
                  <c:v>4.8339249179648838E-2</c:v>
                </c:pt>
                <c:pt idx="6428">
                  <c:v>5.1797397088195293E-2</c:v>
                </c:pt>
                <c:pt idx="6429">
                  <c:v>5.5372492216541148E-2</c:v>
                </c:pt>
                <c:pt idx="6430">
                  <c:v>5.9043294782120392E-2</c:v>
                </c:pt>
                <c:pt idx="6431">
                  <c:v>6.2793022211743751E-2</c:v>
                </c:pt>
                <c:pt idx="6432">
                  <c:v>6.6608346575631569E-2</c:v>
                </c:pt>
                <c:pt idx="6433">
                  <c:v>7.0478615507777106E-2</c:v>
                </c:pt>
                <c:pt idx="6434">
                  <c:v>7.4395254348281092E-2</c:v>
                </c:pt>
                <c:pt idx="6435">
                  <c:v>7.8351309564655774E-2</c:v>
                </c:pt>
                <c:pt idx="6436">
                  <c:v>8.2341100106485862E-2</c:v>
                </c:pt>
                <c:pt idx="6437">
                  <c:v>8.6359950430132032E-2</c:v>
                </c:pt>
                <c:pt idx="6438">
                  <c:v>9.0403985117593788E-2</c:v>
                </c:pt>
                <c:pt idx="6439">
                  <c:v>9.446996997611519E-2</c:v>
                </c:pt>
                <c:pt idx="6440">
                  <c:v>9.8555188319706513E-2</c:v>
                </c:pt>
                <c:pt idx="6441">
                  <c:v>0.10265734400166535</c:v>
                </c:pt>
                <c:pt idx="6442">
                  <c:v>0.10677448489933544</c:v>
                </c:pt>
                <c:pt idx="6443">
                  <c:v>0.11090494213000295</c:v>
                </c:pt>
                <c:pt idx="6444">
                  <c:v>0.11504728144332188</c:v>
                </c:pt>
                <c:pt idx="6445">
                  <c:v>0.11920026409969592</c:v>
                </c:pt>
                <c:pt idx="6446">
                  <c:v>0.12336281518623966</c:v>
                </c:pt>
                <c:pt idx="6447">
                  <c:v>0.12753399780141023</c:v>
                </c:pt>
                <c:pt idx="6448">
                  <c:v>0.13171299189922242</c:v>
                </c:pt>
                <c:pt idx="6449">
                  <c:v>2.9276400810453278E-2</c:v>
                </c:pt>
                <c:pt idx="6450">
                  <c:v>3.0058392227067007E-2</c:v>
                </c:pt>
                <c:pt idx="6451">
                  <c:v>3.1412759468674847E-2</c:v>
                </c:pt>
                <c:pt idx="6452">
                  <c:v>3.3269673681840729E-2</c:v>
                </c:pt>
                <c:pt idx="6453">
                  <c:v>3.5550473015900023E-2</c:v>
                </c:pt>
                <c:pt idx="6454">
                  <c:v>3.8179265206536278E-2</c:v>
                </c:pt>
                <c:pt idx="6455">
                  <c:v>4.1089313295144675E-2</c:v>
                </c:pt>
                <c:pt idx="6456">
                  <c:v>4.422513151728099E-2</c:v>
                </c:pt>
                <c:pt idx="6457">
                  <c:v>4.7542066253727061E-2</c:v>
                </c:pt>
                <c:pt idx="6458">
                  <c:v>5.1004794724863585E-2</c:v>
                </c:pt>
                <c:pt idx="6459">
                  <c:v>5.4585577962277691E-2</c:v>
                </c:pt>
                <c:pt idx="6460">
                  <c:v>5.8262653332345295E-2</c:v>
                </c:pt>
                <c:pt idx="6461">
                  <c:v>6.2018895834035304E-2</c:v>
                </c:pt>
                <c:pt idx="6462">
                  <c:v>6.5840757308216952E-2</c:v>
                </c:pt>
                <c:pt idx="6463">
                  <c:v>6.971744703203675E-2</c:v>
                </c:pt>
                <c:pt idx="6464">
                  <c:v>7.3640306447684642E-2</c:v>
                </c:pt>
                <c:pt idx="6465">
                  <c:v>7.7602334127600078E-2</c:v>
                </c:pt>
                <c:pt idx="6466">
                  <c:v>8.1597824760793636E-2</c:v>
                </c:pt>
                <c:pt idx="6467">
                  <c:v>8.5622093904747607E-2</c:v>
                </c:pt>
                <c:pt idx="6468">
                  <c:v>8.9671267075202926E-2</c:v>
                </c:pt>
                <c:pt idx="6469">
                  <c:v>9.3742117153444174E-2</c:v>
                </c:pt>
                <c:pt idx="6470">
                  <c:v>9.78319382065308E-2</c:v>
                </c:pt>
                <c:pt idx="6471">
                  <c:v>0.10193844688527286</c:v>
                </c:pt>
                <c:pt idx="6472">
                  <c:v>0.10605970483088971</c:v>
                </c:pt>
                <c:pt idx="6473">
                  <c:v>0.11019405718798105</c:v>
                </c:pt>
                <c:pt idx="6474">
                  <c:v>0.11434008354719419</c:v>
                </c:pt>
                <c:pt idx="6475">
                  <c:v>0.1184965585445813</c:v>
                </c:pt>
                <c:pt idx="6476">
                  <c:v>0.12266242001337714</c:v>
                </c:pt>
                <c:pt idx="6477">
                  <c:v>0.12683674308127607</c:v>
                </c:pt>
                <c:pt idx="6478">
                  <c:v>0.1310187189782126</c:v>
                </c:pt>
                <c:pt idx="6479">
                  <c:v>0.13520763759942256</c:v>
                </c:pt>
                <c:pt idx="6480">
                  <c:v>2.8769335403814596E-2</c:v>
                </c:pt>
                <c:pt idx="6481">
                  <c:v>2.9479274852525956E-2</c:v>
                </c:pt>
                <c:pt idx="6482">
                  <c:v>3.0777196873384753E-2</c:v>
                </c:pt>
                <c:pt idx="6483">
                  <c:v>3.2592932734476741E-2</c:v>
                </c:pt>
                <c:pt idx="6484">
                  <c:v>3.4845629516251989E-2</c:v>
                </c:pt>
                <c:pt idx="6485">
                  <c:v>3.7456531390832014E-2</c:v>
                </c:pt>
                <c:pt idx="6486">
                  <c:v>4.0356174330325241E-2</c:v>
                </c:pt>
                <c:pt idx="6487">
                  <c:v>4.3486838061941743E-2</c:v>
                </c:pt>
                <c:pt idx="6488">
                  <c:v>4.6802185611039743E-2</c:v>
                </c:pt>
                <c:pt idx="6489">
                  <c:v>5.0265686970473303E-2</c:v>
                </c:pt>
                <c:pt idx="6490">
                  <c:v>5.3848762386481362E-2</c:v>
                </c:pt>
                <c:pt idx="6491">
                  <c:v>5.7529073952190271E-2</c:v>
                </c:pt>
                <c:pt idx="6492">
                  <c:v>6.1289107550495048E-2</c:v>
                </c:pt>
                <c:pt idx="6493">
                  <c:v>6.5115054128630251E-2</c:v>
                </c:pt>
                <c:pt idx="6494">
                  <c:v>6.8995949586272601E-2</c:v>
                </c:pt>
                <c:pt idx="6495">
                  <c:v>7.2923021466113291E-2</c:v>
                </c:pt>
                <c:pt idx="6496">
                  <c:v>7.6889194790176446E-2</c:v>
                </c:pt>
                <c:pt idx="6497">
                  <c:v>8.088871804222697E-2</c:v>
                </c:pt>
                <c:pt idx="6498">
                  <c:v>8.4916879080939048E-2</c:v>
                </c:pt>
                <c:pt idx="6499">
                  <c:v>8.8969788211940098E-2</c:v>
                </c:pt>
                <c:pt idx="6500">
                  <c:v>9.3044211487909617E-2</c:v>
                </c:pt>
                <c:pt idx="6501">
                  <c:v>9.7137441718602793E-2</c:v>
                </c:pt>
                <c:pt idx="6502">
                  <c:v>0.10124719794227288</c:v>
                </c:pt>
                <c:pt idx="6503">
                  <c:v>0.10537154651037128</c:v>
                </c:pt>
                <c:pt idx="6504">
                  <c:v>0.10950883869401419</c:v>
                </c:pt>
                <c:pt idx="6505">
                  <c:v>0.11365766100679103</c:v>
                </c:pt>
                <c:pt idx="6506">
                  <c:v>0.11781679538273124</c:v>
                </c:pt>
                <c:pt idx="6507">
                  <c:v>0.12198518704448019</c:v>
                </c:pt>
                <c:pt idx="6508">
                  <c:v>0.12616191841279203</c:v>
                </c:pt>
                <c:pt idx="6509">
                  <c:v>0.130346187793176</c:v>
                </c:pt>
                <c:pt idx="6510">
                  <c:v>0.13453729186411678</c:v>
                </c:pt>
                <c:pt idx="6511">
                  <c:v>0.13873461120912078</c:v>
                </c:pt>
                <c:pt idx="6512">
                  <c:v>2.8370286156732701E-2</c:v>
                </c:pt>
                <c:pt idx="6513">
                  <c:v>2.9003100011208885E-2</c:v>
                </c:pt>
                <c:pt idx="6514">
                  <c:v>3.0238083590138385E-2</c:v>
                </c:pt>
                <c:pt idx="6515">
                  <c:v>3.2005605812840558E-2</c:v>
                </c:pt>
                <c:pt idx="6516">
                  <c:v>3.422325412622821E-2</c:v>
                </c:pt>
                <c:pt idx="6517">
                  <c:v>3.680976307759376E-2</c:v>
                </c:pt>
                <c:pt idx="6518">
                  <c:v>3.9693090179116805E-2</c:v>
                </c:pt>
                <c:pt idx="6519">
                  <c:v>4.2813308367902835E-2</c:v>
                </c:pt>
                <c:pt idx="6520">
                  <c:v>4.6122365010280046E-2</c:v>
                </c:pt>
                <c:pt idx="6521">
                  <c:v>4.9582466156662647E-2</c:v>
                </c:pt>
                <c:pt idx="6522">
                  <c:v>5.3164128522062822E-2</c:v>
                </c:pt>
                <c:pt idx="6523">
                  <c:v>5.6844378685521377E-2</c:v>
                </c:pt>
                <c:pt idx="6524">
                  <c:v>6.0605259095842703E-2</c:v>
                </c:pt>
                <c:pt idx="6525">
                  <c:v>6.4432652337958432E-2</c:v>
                </c:pt>
                <c:pt idx="6526">
                  <c:v>6.8315380111896751E-2</c:v>
                </c:pt>
                <c:pt idx="6527">
                  <c:v>7.2244521229366476E-2</c:v>
                </c:pt>
                <c:pt idx="6528">
                  <c:v>7.6212897535696392E-2</c:v>
                </c:pt>
                <c:pt idx="6529">
                  <c:v>8.0214686119260303E-2</c:v>
                </c:pt>
                <c:pt idx="6530">
                  <c:v>8.4245125692440373E-2</c:v>
                </c:pt>
                <c:pt idx="6531">
                  <c:v>8.8300293045705261E-2</c:v>
                </c:pt>
                <c:pt idx="6532">
                  <c:v>9.2376931732324266E-2</c:v>
                </c:pt>
                <c:pt idx="6533">
                  <c:v>9.6472319843042539E-2</c:v>
                </c:pt>
                <c:pt idx="6534">
                  <c:v>0.1005841671975109</c:v>
                </c:pt>
                <c:pt idx="6535">
                  <c:v>0.10471053481400081</c:v>
                </c:pt>
                <c:pt idx="6536">
                  <c:v>0.10884977136654927</c:v>
                </c:pt>
                <c:pt idx="6537">
                  <c:v>0.11300046268650742</c:v>
                </c:pt>
                <c:pt idx="6538">
                  <c:v>0.11716139135175113</c:v>
                </c:pt>
                <c:pt idx="6539">
                  <c:v>0.121331504131822</c:v>
                </c:pt>
                <c:pt idx="6540">
                  <c:v>0.12550988559313253</c:v>
                </c:pt>
                <c:pt idx="6541">
                  <c:v>0.12969573656682329</c:v>
                </c:pt>
                <c:pt idx="6542">
                  <c:v>0.13388835648001343</c:v>
                </c:pt>
                <c:pt idx="6543">
                  <c:v>0.13808712877573423</c:v>
                </c:pt>
                <c:pt idx="6544">
                  <c:v>0.14229150881704783</c:v>
                </c:pt>
                <c:pt idx="6545">
                  <c:v>6.9742667678323697E-2</c:v>
                </c:pt>
                <c:pt idx="6546">
                  <c:v>6.8040572826346568E-2</c:v>
                </c:pt>
                <c:pt idx="6547">
                  <c:v>6.9471751388459985E-2</c:v>
                </c:pt>
                <c:pt idx="6548">
                  <c:v>6.6344787798744906E-2</c:v>
                </c:pt>
                <c:pt idx="6549">
                  <c:v>6.7774547183251682E-2</c:v>
                </c:pt>
                <c:pt idx="6550">
                  <c:v>6.9440642559151555E-2</c:v>
                </c:pt>
                <c:pt idx="6551">
                  <c:v>6.4655809077440687E-2</c:v>
                </c:pt>
                <c:pt idx="6552">
                  <c:v>6.6083929307241357E-2</c:v>
                </c:pt>
                <c:pt idx="6553">
                  <c:v>6.7754357743315757E-2</c:v>
                </c:pt>
                <c:pt idx="6554">
                  <c:v>6.9649662519158537E-2</c:v>
                </c:pt>
                <c:pt idx="6555">
                  <c:v>6.2974184303818348E-2</c:v>
                </c:pt>
                <c:pt idx="6556">
                  <c:v>6.4400416468754218E-2</c:v>
                </c:pt>
                <c:pt idx="6557">
                  <c:v>6.6075219328167387E-2</c:v>
                </c:pt>
                <c:pt idx="6558">
                  <c:v>6.7980223539501436E-2</c:v>
                </c:pt>
                <c:pt idx="6559">
                  <c:v>7.0096663194437955E-2</c:v>
                </c:pt>
                <c:pt idx="6560">
                  <c:v>6.1300518691761063E-2</c:v>
                </c:pt>
                <c:pt idx="6561">
                  <c:v>6.2724580762954105E-2</c:v>
                </c:pt>
                <c:pt idx="6562">
                  <c:v>6.4403786279973355E-2</c:v>
                </c:pt>
                <c:pt idx="6563">
                  <c:v>6.6318757209430132E-2</c:v>
                </c:pt>
                <c:pt idx="6564">
                  <c:v>6.844970886504137E-2</c:v>
                </c:pt>
                <c:pt idx="6565">
                  <c:v>7.0777135749571216E-2</c:v>
                </c:pt>
                <c:pt idx="6566">
                  <c:v>5.963548236496008E-2</c:v>
                </c:pt>
                <c:pt idx="6567">
                  <c:v>6.1057054336927909E-2</c:v>
                </c:pt>
                <c:pt idx="6568">
                  <c:v>6.274067442259762E-2</c:v>
                </c:pt>
                <c:pt idx="6569">
                  <c:v>6.4665878057913573E-2</c:v>
                </c:pt>
                <c:pt idx="6570">
                  <c:v>6.6811784576511851E-2</c:v>
                </c:pt>
                <c:pt idx="6571">
                  <c:v>6.9157852387810831E-2</c:v>
                </c:pt>
                <c:pt idx="6572">
                  <c:v>7.1684431718393102E-2</c:v>
                </c:pt>
                <c:pt idx="6573">
                  <c:v>5.7979818763073329E-2</c:v>
                </c:pt>
                <c:pt idx="6574">
                  <c:v>5.9398537007165658E-2</c:v>
                </c:pt>
                <c:pt idx="6575">
                  <c:v>6.1086563405409806E-2</c:v>
                </c:pt>
                <c:pt idx="6576">
                  <c:v>6.3022261734036508E-2</c:v>
                </c:pt>
                <c:pt idx="6577">
                  <c:v>6.5183571049478237E-2</c:v>
                </c:pt>
                <c:pt idx="6578">
                  <c:v>6.7548838707634923E-2</c:v>
                </c:pt>
                <c:pt idx="6579">
                  <c:v>7.0097421507759508E-2</c:v>
                </c:pt>
                <c:pt idx="6580">
                  <c:v>7.281007216465081E-2</c:v>
                </c:pt>
                <c:pt idx="6581">
                  <c:v>5.6334354283785332E-2</c:v>
                </c:pt>
                <c:pt idx="6582">
                  <c:v>5.7749804975909119E-2</c:v>
                </c:pt>
                <c:pt idx="6583">
                  <c:v>5.9442204638108419E-2</c:v>
                </c:pt>
                <c:pt idx="6584">
                  <c:v>6.1388652249586846E-2</c:v>
                </c:pt>
                <c:pt idx="6585">
                  <c:v>6.3565814500416623E-2</c:v>
                </c:pt>
                <c:pt idx="6586">
                  <c:v>6.5950846366675045E-2</c:v>
                </c:pt>
                <c:pt idx="6587">
                  <c:v>6.8522045468293616E-2</c:v>
                </c:pt>
                <c:pt idx="6588">
                  <c:v>7.1259262619927141E-2</c:v>
                </c:pt>
                <c:pt idx="6589">
                  <c:v>7.4144113174353377E-2</c:v>
                </c:pt>
                <c:pt idx="6590">
                  <c:v>5.470000935299834E-2</c:v>
                </c:pt>
                <c:pt idx="6591">
                  <c:v>5.6111720814766466E-2</c:v>
                </c:pt>
                <c:pt idx="6592">
                  <c:v>5.7808430333898646E-2</c:v>
                </c:pt>
                <c:pt idx="6593">
                  <c:v>5.9765870175568066E-2</c:v>
                </c:pt>
                <c:pt idx="6594">
                  <c:v>6.1959334028984077E-2</c:v>
                </c:pt>
                <c:pt idx="6595">
                  <c:v>6.4364696255682891E-2</c:v>
                </c:pt>
                <c:pt idx="6596">
                  <c:v>6.6959124771431552E-2</c:v>
                </c:pt>
                <c:pt idx="6597">
                  <c:v>6.972151656070516E-2</c:v>
                </c:pt>
                <c:pt idx="6598">
                  <c:v>7.2632710043009932E-2</c:v>
                </c:pt>
                <c:pt idx="6599">
                  <c:v>7.5675534224463534E-2</c:v>
                </c:pt>
                <c:pt idx="6600">
                  <c:v>5.3077811143075748E-2</c:v>
                </c:pt>
                <c:pt idx="6601">
                  <c:v>5.448524490821257E-2</c:v>
                </c:pt>
                <c:pt idx="6602">
                  <c:v>5.6186163821482928E-2</c:v>
                </c:pt>
                <c:pt idx="6603">
                  <c:v>5.8154821919939328E-2</c:v>
                </c:pt>
                <c:pt idx="6604">
                  <c:v>6.0365029904771189E-2</c:v>
                </c:pt>
                <c:pt idx="6605">
                  <c:v>6.2791285809152775E-2</c:v>
                </c:pt>
                <c:pt idx="6606">
                  <c:v>6.5409552261334325E-2</c:v>
                </c:pt>
                <c:pt idx="6607">
                  <c:v>6.8197717672869876E-2</c:v>
                </c:pt>
                <c:pt idx="6608">
                  <c:v>7.1135807297362103E-2</c:v>
                </c:pt>
                <c:pt idx="6609">
                  <c:v>7.420601511471378E-2</c:v>
                </c:pt>
                <c:pt idx="6610">
                  <c:v>7.7392619117468489E-2</c:v>
                </c:pt>
                <c:pt idx="6611">
                  <c:v>5.146890818869948E-2</c:v>
                </c:pt>
                <c:pt idx="6612">
                  <c:v>5.2871448575732831E-2</c:v>
                </c:pt>
                <c:pt idx="6613">
                  <c:v>5.4576431306514267E-2</c:v>
                </c:pt>
                <c:pt idx="6614">
                  <c:v>5.6556510227485798E-2</c:v>
                </c:pt>
                <c:pt idx="6615">
                  <c:v>5.8783892856525473E-2</c:v>
                </c:pt>
                <c:pt idx="6616">
                  <c:v>6.1231597112291251E-2</c:v>
                </c:pt>
                <c:pt idx="6617">
                  <c:v>6.3874299415141653E-2</c:v>
                </c:pt>
                <c:pt idx="6618">
                  <c:v>6.6688822016340216E-2</c:v>
                </c:pt>
                <c:pt idx="6619">
                  <c:v>6.9654339802899354E-2</c:v>
                </c:pt>
                <c:pt idx="6620">
                  <c:v>7.2752390614516285E-2</c:v>
                </c:pt>
                <c:pt idx="6621">
                  <c:v>7.5966761430083837E-2</c:v>
                </c:pt>
                <c:pt idx="6622">
                  <c:v>7.9283305679834729E-2</c:v>
                </c:pt>
                <c:pt idx="6623">
                  <c:v>4.9874587180330478E-2</c:v>
                </c:pt>
                <c:pt idx="6624">
                  <c:v>5.1271529118602117E-2</c:v>
                </c:pt>
                <c:pt idx="6625">
                  <c:v>5.2980375283775326E-2</c:v>
                </c:pt>
                <c:pt idx="6626">
                  <c:v>5.4972046055776408E-2</c:v>
                </c:pt>
                <c:pt idx="6627">
                  <c:v>5.7217014473020696E-2</c:v>
                </c:pt>
                <c:pt idx="6628">
                  <c:v>5.9686705874524883E-2</c:v>
                </c:pt>
                <c:pt idx="6629">
                  <c:v>6.2354423952089816E-2</c:v>
                </c:pt>
                <c:pt idx="6630">
                  <c:v>6.5195864362247599E-2</c:v>
                </c:pt>
                <c:pt idx="6631">
                  <c:v>6.8189313596654921E-2</c:v>
                </c:pt>
                <c:pt idx="6632">
                  <c:v>7.1315632668609436E-2</c:v>
                </c:pt>
                <c:pt idx="6633">
                  <c:v>7.455810923275781E-2</c:v>
                </c:pt>
                <c:pt idx="6634">
                  <c:v>7.7902240385642196E-2</c:v>
                </c:pt>
                <c:pt idx="6635">
                  <c:v>8.1335488423809485E-2</c:v>
                </c:pt>
                <c:pt idx="6636">
                  <c:v>4.8296292244382928E-2</c:v>
                </c:pt>
                <c:pt idx="6637">
                  <c:v>4.9686827064100395E-2</c:v>
                </c:pt>
                <c:pt idx="6638">
                  <c:v>5.139926982107354E-2</c:v>
                </c:pt>
                <c:pt idx="6639">
                  <c:v>5.3402661992450799E-2</c:v>
                </c:pt>
                <c:pt idx="6640">
                  <c:v>5.5665598828352716E-2</c:v>
                </c:pt>
                <c:pt idx="6641">
                  <c:v>5.8157791337506815E-2</c:v>
                </c:pt>
                <c:pt idx="6642">
                  <c:v>6.0851078124332256E-2</c:v>
                </c:pt>
                <c:pt idx="6643">
                  <c:v>6.3719965001786671E-2</c:v>
                </c:pt>
                <c:pt idx="6644">
                  <c:v>6.6741811378347948E-2</c:v>
                </c:pt>
                <c:pt idx="6645">
                  <c:v>6.9896781382233597E-2</c:v>
                </c:pt>
                <c:pt idx="6646">
                  <c:v>7.3167656272613152E-2</c:v>
                </c:pt>
                <c:pt idx="6647">
                  <c:v>7.6539578105431841E-2</c:v>
                </c:pt>
                <c:pt idx="6648">
                  <c:v>7.9999770774586962E-2</c:v>
                </c:pt>
                <c:pt idx="6649">
                  <c:v>8.3537266215229625E-2</c:v>
                </c:pt>
                <c:pt idx="6650">
                  <c:v>4.6735647043516459E-2</c:v>
                </c:pt>
                <c:pt idx="6651">
                  <c:v>4.8118845903770607E-2</c:v>
                </c:pt>
                <c:pt idx="6652">
                  <c:v>4.9834537952550738E-2</c:v>
                </c:pt>
                <c:pt idx="6653">
                  <c:v>5.1849727386711925E-2</c:v>
                </c:pt>
                <c:pt idx="6654">
                  <c:v>5.4130975443891595E-2</c:v>
                </c:pt>
                <c:pt idx="6655">
                  <c:v>5.6646147179104517E-2</c:v>
                </c:pt>
                <c:pt idx="6656">
                  <c:v>5.9365517712431953E-2</c:v>
                </c:pt>
                <c:pt idx="6657">
                  <c:v>6.2262337023212509E-2</c:v>
                </c:pt>
                <c:pt idx="6658">
                  <c:v>6.5312998286848334E-2</c:v>
                </c:pt>
                <c:pt idx="6659">
                  <c:v>6.8496949524357142E-2</c:v>
                </c:pt>
                <c:pt idx="6660">
                  <c:v>7.1796459929202194E-2</c:v>
                </c:pt>
                <c:pt idx="6661">
                  <c:v>7.519631931077124E-2</c:v>
                </c:pt>
                <c:pt idx="6662">
                  <c:v>7.868352071881457E-2</c:v>
                </c:pt>
                <c:pt idx="6663">
                  <c:v>8.2246955219190357E-2</c:v>
                </c:pt>
                <c:pt idx="6664">
                  <c:v>8.5877133558623212E-2</c:v>
                </c:pt>
                <c:pt idx="6665">
                  <c:v>4.5194480044274246E-2</c:v>
                </c:pt>
                <c:pt idx="6666">
                  <c:v>4.6569274638957742E-2</c:v>
                </c:pt>
                <c:pt idx="6667">
                  <c:v>4.828777142945994E-2</c:v>
                </c:pt>
                <c:pt idx="6668">
                  <c:v>5.031476536910004E-2</c:v>
                </c:pt>
                <c:pt idx="6669">
                  <c:v>5.2614613692111581E-2</c:v>
                </c:pt>
                <c:pt idx="6670">
                  <c:v>5.5153193462313746E-2</c:v>
                </c:pt>
                <c:pt idx="6671">
                  <c:v>5.7899111733353957E-2</c:v>
                </c:pt>
                <c:pt idx="6672">
                  <c:v>6.0824294038074364E-2</c:v>
                </c:pt>
                <c:pt idx="6673">
                  <c:v>6.390412792807347E-2</c:v>
                </c:pt>
                <c:pt idx="6674">
                  <c:v>6.7117327141087452E-2</c:v>
                </c:pt>
                <c:pt idx="6675">
                  <c:v>7.044564467856515E-2</c:v>
                </c:pt>
                <c:pt idx="6676">
                  <c:v>7.38735224630062E-2</c:v>
                </c:pt>
                <c:pt idx="6677">
                  <c:v>7.7387731607178101E-2</c:v>
                </c:pt>
                <c:pt idx="6678">
                  <c:v>8.0977033168767754E-2</c:v>
                </c:pt>
                <c:pt idx="6679">
                  <c:v>8.4631873508894465E-2</c:v>
                </c:pt>
                <c:pt idx="6680">
                  <c:v>8.8344118885945344E-2</c:v>
                </c:pt>
                <c:pt idx="6681">
                  <c:v>4.3674853293895637E-2</c:v>
                </c:pt>
                <c:pt idx="6682">
                  <c:v>4.5040013449835603E-2</c:v>
                </c:pt>
                <c:pt idx="6683">
                  <c:v>4.6760753075396073E-2</c:v>
                </c:pt>
                <c:pt idx="6684">
                  <c:v>4.8799471924332143E-2</c:v>
                </c:pt>
                <c:pt idx="6685">
                  <c:v>5.111813873086464E-2</c:v>
                </c:pt>
                <c:pt idx="6686">
                  <c:v>5.3680489657052244E-2</c:v>
                </c:pt>
                <c:pt idx="6687">
                  <c:v>5.6453352846687385E-2</c:v>
                </c:pt>
                <c:pt idx="6688">
                  <c:v>5.9407258317002033E-2</c:v>
                </c:pt>
                <c:pt idx="6689">
                  <c:v>6.25165486023673E-2</c:v>
                </c:pt>
                <c:pt idx="6690">
                  <c:v>6.5759186224131641E-2</c:v>
                </c:pt>
                <c:pt idx="6691">
                  <c:v>6.9116405518998322E-2</c:v>
                </c:pt>
                <c:pt idx="6692">
                  <c:v>7.2572306468596845E-2</c:v>
                </c:pt>
                <c:pt idx="6693">
                  <c:v>7.6113448455420757E-2</c:v>
                </c:pt>
                <c:pt idx="6694">
                  <c:v>7.9728474340594074E-2</c:v>
                </c:pt>
                <c:pt idx="6695">
                  <c:v>8.3407777939951536E-2</c:v>
                </c:pt>
                <c:pt idx="6696">
                  <c:v>8.7143217959749983E-2</c:v>
                </c:pt>
                <c:pt idx="6697">
                  <c:v>9.0927876183156536E-2</c:v>
                </c:pt>
                <c:pt idx="6698">
                  <c:v>4.2179095010314756E-2</c:v>
                </c:pt>
                <c:pt idx="6699">
                  <c:v>4.3533202783610135E-2</c:v>
                </c:pt>
                <c:pt idx="6700">
                  <c:v>4.5255481972987642E-2</c:v>
                </c:pt>
                <c:pt idx="6701">
                  <c:v>4.7305737156444594E-2</c:v>
                </c:pt>
                <c:pt idx="6702">
                  <c:v>4.9643349026033304E-2</c:v>
                </c:pt>
                <c:pt idx="6703">
                  <c:v>5.2229748730251678E-2</c:v>
                </c:pt>
                <c:pt idx="6704">
                  <c:v>5.5029868413695282E-2</c:v>
                </c:pt>
                <c:pt idx="6705">
                  <c:v>5.8012769267901131E-2</c:v>
                </c:pt>
                <c:pt idx="6706">
                  <c:v>6.1151709656652911E-2</c:v>
                </c:pt>
                <c:pt idx="6707">
                  <c:v>6.442388536118529E-2</c:v>
                </c:pt>
                <c:pt idx="6708">
                  <c:v>6.7810011292060976E-2</c:v>
                </c:pt>
                <c:pt idx="6709">
                  <c:v>7.1293852982753411E-2</c:v>
                </c:pt>
                <c:pt idx="6710">
                  <c:v>7.4861769482975765E-2</c:v>
                </c:pt>
                <c:pt idx="6711">
                  <c:v>7.8502298070927026E-2</c:v>
                </c:pt>
                <c:pt idx="6712">
                  <c:v>8.2205792314227283E-2</c:v>
                </c:pt>
                <c:pt idx="6713">
                  <c:v>8.5964114564751906E-2</c:v>
                </c:pt>
                <c:pt idx="6714">
                  <c:v>8.9770378806666745E-2</c:v>
                </c:pt>
                <c:pt idx="6715">
                  <c:v>9.3618737678852579E-2</c:v>
                </c:pt>
                <c:pt idx="6716">
                  <c:v>4.0709836199742437E-2</c:v>
                </c:pt>
                <c:pt idx="6717">
                  <c:v>4.2051256099090766E-2</c:v>
                </c:pt>
                <c:pt idx="6718">
                  <c:v>4.3774201659327869E-2</c:v>
                </c:pt>
                <c:pt idx="6719">
                  <c:v>4.5835668835639484E-2</c:v>
                </c:pt>
                <c:pt idx="6720">
                  <c:v>4.8192235470125765E-2</c:v>
                </c:pt>
                <c:pt idx="6721">
                  <c:v>5.0802852251664074E-2</c:v>
                </c:pt>
                <c:pt idx="6722">
                  <c:v>5.3630432121133394E-2</c:v>
                </c:pt>
                <c:pt idx="6723">
                  <c:v>5.6642492153800135E-2</c:v>
                </c:pt>
                <c:pt idx="6724">
                  <c:v>5.981116785840123E-2</c:v>
                </c:pt>
                <c:pt idx="6725">
                  <c:v>6.3112874273614825E-2</c:v>
                </c:pt>
                <c:pt idx="6726">
                  <c:v>6.6527807816484555E-2</c:v>
                </c:pt>
                <c:pt idx="6727">
                  <c:v>7.0039408492332506E-2</c:v>
                </c:pt>
                <c:pt idx="6728">
                  <c:v>7.3633847423201101E-2</c:v>
                </c:pt>
                <c:pt idx="6729">
                  <c:v>7.7299569507400412E-2</c:v>
                </c:pt>
                <c:pt idx="6730">
                  <c:v>8.1026900601061616E-2</c:v>
                </c:pt>
                <c:pt idx="6731">
                  <c:v>8.4807717875780245E-2</c:v>
                </c:pt>
                <c:pt idx="6732">
                  <c:v>8.8635177084949085E-2</c:v>
                </c:pt>
                <c:pt idx="6733">
                  <c:v>9.2503488786971427E-2</c:v>
                </c:pt>
                <c:pt idx="6734">
                  <c:v>9.6407735550323698E-2</c:v>
                </c:pt>
                <c:pt idx="6735">
                  <c:v>3.927005134711959E-2</c:v>
                </c:pt>
                <c:pt idx="6736">
                  <c:v>4.0596896387514209E-2</c:v>
                </c:pt>
                <c:pt idx="6737">
                  <c:v>4.2319431412655401E-2</c:v>
                </c:pt>
                <c:pt idx="6738">
                  <c:v>4.4391618231159932E-2</c:v>
                </c:pt>
                <c:pt idx="6739">
                  <c:v>4.6767002026753685E-2</c:v>
                </c:pt>
                <c:pt idx="6740">
                  <c:v>4.9401866394483934E-2</c:v>
                </c:pt>
                <c:pt idx="6741">
                  <c:v>5.2256976024691905E-2</c:v>
                </c:pt>
                <c:pt idx="6742">
                  <c:v>5.5298226902231983E-2</c:v>
                </c:pt>
                <c:pt idx="6743">
                  <c:v>5.8496593653946799E-2</c:v>
                </c:pt>
                <c:pt idx="6744">
                  <c:v>6.182769812145629E-2</c:v>
                </c:pt>
                <c:pt idx="6745">
                  <c:v>6.5271220734559696E-2</c:v>
                </c:pt>
                <c:pt idx="6746">
                  <c:v>6.8810286096339032E-2</c:v>
                </c:pt>
                <c:pt idx="6747">
                  <c:v>7.2430890540149825E-2</c:v>
                </c:pt>
                <c:pt idx="6748">
                  <c:v>7.6121400089048732E-2</c:v>
                </c:pt>
                <c:pt idx="6749">
                  <c:v>7.9872125387356621E-2</c:v>
                </c:pt>
                <c:pt idx="6750">
                  <c:v>8.3674969325174736E-2</c:v>
                </c:pt>
                <c:pt idx="6751">
                  <c:v>8.7523138566569778E-2</c:v>
                </c:pt>
                <c:pt idx="6752">
                  <c:v>9.1410909047092065E-2</c:v>
                </c:pt>
                <c:pt idx="6753">
                  <c:v>9.5333435983327663E-2</c:v>
                </c:pt>
                <c:pt idx="6754">
                  <c:v>9.9286600079051199E-2</c:v>
                </c:pt>
                <c:pt idx="6755">
                  <c:v>3.786310293776525E-2</c:v>
                </c:pt>
                <c:pt idx="6756">
                  <c:v>3.9173196384270956E-2</c:v>
                </c:pt>
                <c:pt idx="6757">
                  <c:v>4.08940005519665E-2</c:v>
                </c:pt>
                <c:pt idx="6758">
                  <c:v>4.2976208099674625E-2</c:v>
                </c:pt>
                <c:pt idx="6759">
                  <c:v>4.5370087716551391E-2</c:v>
                </c:pt>
                <c:pt idx="6760">
                  <c:v>4.80290586154603E-2</c:v>
                </c:pt>
                <c:pt idx="6761">
                  <c:v>5.0911602792151428E-2</c:v>
                </c:pt>
                <c:pt idx="6762">
                  <c:v>5.3981916801304923E-2</c:v>
                </c:pt>
                <c:pt idx="6763">
                  <c:v>5.7209777132225734E-2</c:v>
                </c:pt>
                <c:pt idx="6764">
                  <c:v>6.0570001426395847E-2</c:v>
                </c:pt>
                <c:pt idx="6765">
                  <c:v>6.4041757950316899E-2</c:v>
                </c:pt>
                <c:pt idx="6766">
                  <c:v>6.7607866888691928E-2</c:v>
                </c:pt>
                <c:pt idx="6767">
                  <c:v>7.1254163277733609E-2</c:v>
                </c:pt>
                <c:pt idx="6768">
                  <c:v>7.4968947697559962E-2</c:v>
                </c:pt>
                <c:pt idx="6769">
                  <c:v>7.8742527700396844E-2</c:v>
                </c:pt>
                <c:pt idx="6770">
                  <c:v>8.2566842217168368E-2</c:v>
                </c:pt>
                <c:pt idx="6771">
                  <c:v>8.6435157280359678E-2</c:v>
                </c:pt>
                <c:pt idx="6772">
                  <c:v>9.0341820934409858E-2</c:v>
                </c:pt>
                <c:pt idx="6773">
                  <c:v>9.4282066273009557E-2</c:v>
                </c:pt>
                <c:pt idx="6774">
                  <c:v>9.8251853147765508E-2</c:v>
                </c:pt>
                <c:pt idx="6775">
                  <c:v>0.10224774075025188</c:v>
                </c:pt>
                <c:pt idx="6776">
                  <c:v>3.6492789112659706E-2</c:v>
                </c:pt>
                <c:pt idx="6777">
                  <c:v>3.7783622053710018E-2</c:v>
                </c:pt>
                <c:pt idx="6778">
                  <c:v>3.9501085416389206E-2</c:v>
                </c:pt>
                <c:pt idx="6779">
                  <c:v>4.1592362495377386E-2</c:v>
                </c:pt>
                <c:pt idx="6780">
                  <c:v>4.4004189597350842E-2</c:v>
                </c:pt>
                <c:pt idx="6781">
                  <c:v>4.6686914672004726E-2</c:v>
                </c:pt>
                <c:pt idx="6782">
                  <c:v>4.9596597830508765E-2</c:v>
                </c:pt>
                <c:pt idx="6783">
                  <c:v>5.2695656808034272E-2</c:v>
                </c:pt>
                <c:pt idx="6784">
                  <c:v>5.5952633466153819E-2</c:v>
                </c:pt>
                <c:pt idx="6785">
                  <c:v>5.9341531430054197E-2</c:v>
                </c:pt>
                <c:pt idx="6786">
                  <c:v>6.2841011516597892E-2</c:v>
                </c:pt>
                <c:pt idx="6787">
                  <c:v>6.6433600833411058E-2</c:v>
                </c:pt>
                <c:pt idx="6788">
                  <c:v>7.0104986457851376E-2</c:v>
                </c:pt>
                <c:pt idx="6789">
                  <c:v>7.3843416416880261E-2</c:v>
                </c:pt>
                <c:pt idx="6790">
                  <c:v>7.7639206495666621E-2</c:v>
                </c:pt>
                <c:pt idx="6791">
                  <c:v>8.1484341058484788E-2</c:v>
                </c:pt>
                <c:pt idx="6792">
                  <c:v>8.5372152986163491E-2</c:v>
                </c:pt>
                <c:pt idx="6793">
                  <c:v>8.9297068196828616E-2</c:v>
                </c:pt>
                <c:pt idx="6794">
                  <c:v>9.3254401970652018E-2</c:v>
                </c:pt>
                <c:pt idx="6795">
                  <c:v>9.7240196423894365E-2</c:v>
                </c:pt>
                <c:pt idx="6796">
                  <c:v>0.10125109051022559</c:v>
                </c:pt>
                <c:pt idx="6797">
                  <c:v>0.10528421569143664</c:v>
                </c:pt>
                <c:pt idx="6798">
                  <c:v>3.5163393070651625E-2</c:v>
                </c:pt>
                <c:pt idx="6799">
                  <c:v>3.6432078418742388E-2</c:v>
                </c:pt>
                <c:pt idx="6800">
                  <c:v>3.814424830661059E-2</c:v>
                </c:pt>
                <c:pt idx="6801">
                  <c:v>4.0243337773376353E-2</c:v>
                </c:pt>
                <c:pt idx="6802">
                  <c:v>4.2672286166861056E-2</c:v>
                </c:pt>
                <c:pt idx="6803">
                  <c:v>4.5378155466806146E-2</c:v>
                </c:pt>
                <c:pt idx="6804">
                  <c:v>4.831444086121147E-2</c:v>
                </c:pt>
                <c:pt idx="6805">
                  <c:v>5.1441701110986782E-2</c:v>
                </c:pt>
                <c:pt idx="6806">
                  <c:v>5.4727207547539125E-2</c:v>
                </c:pt>
                <c:pt idx="6807">
                  <c:v>5.8144140667908004E-2</c:v>
                </c:pt>
                <c:pt idx="6808">
                  <c:v>6.1670658804379969E-2</c:v>
                </c:pt>
                <c:pt idx="6809">
                  <c:v>6.5289007007472172E-2</c:v>
                </c:pt>
                <c:pt idx="6810">
                  <c:v>6.8984736934890004E-2</c:v>
                </c:pt>
                <c:pt idx="6811">
                  <c:v>7.2746055832800513E-2</c:v>
                </c:pt>
                <c:pt idx="6812">
                  <c:v>7.6563297759308979E-2</c:v>
                </c:pt>
                <c:pt idx="6813">
                  <c:v>8.0428500568088493E-2</c:v>
                </c:pt>
                <c:pt idx="6814">
                  <c:v>8.4335070159336098E-2</c:v>
                </c:pt>
                <c:pt idx="6815">
                  <c:v>8.8277514856434397E-2</c:v>
                </c:pt>
                <c:pt idx="6816">
                  <c:v>9.2251235303244472E-2</c:v>
                </c:pt>
                <c:pt idx="6817">
                  <c:v>9.625235797641471E-2</c:v>
                </c:pt>
                <c:pt idx="6818">
                  <c:v>0.10027760284512149</c:v>
                </c:pt>
                <c:pt idx="6819">
                  <c:v>0.10432417775380104</c:v>
                </c:pt>
                <c:pt idx="6820">
                  <c:v>0.1083896937487516</c:v>
                </c:pt>
                <c:pt idx="6821">
                  <c:v>3.3879731833886984E-2</c:v>
                </c:pt>
                <c:pt idx="6822">
                  <c:v>3.5122956057200477E-2</c:v>
                </c:pt>
                <c:pt idx="6823">
                  <c:v>3.6827477113626744E-2</c:v>
                </c:pt>
                <c:pt idx="6824">
                  <c:v>3.8932753745555854E-2</c:v>
                </c:pt>
                <c:pt idx="6825">
                  <c:v>4.1377660315298291E-2</c:v>
                </c:pt>
                <c:pt idx="6826">
                  <c:v>4.4105752996894343E-2</c:v>
                </c:pt>
                <c:pt idx="6827">
                  <c:v>4.7067816360827956E-2</c:v>
                </c:pt>
                <c:pt idx="6828">
                  <c:v>5.0222469491542507E-2</c:v>
                </c:pt>
                <c:pt idx="6829">
                  <c:v>5.353567746820749E-2</c:v>
                </c:pt>
                <c:pt idx="6830">
                  <c:v>5.6979788499341454E-2</c:v>
                </c:pt>
                <c:pt idx="6831">
                  <c:v>6.0532462763199686E-2</c:v>
                </c:pt>
                <c:pt idx="6832">
                  <c:v>6.4175673071852971E-2</c:v>
                </c:pt>
                <c:pt idx="6833">
                  <c:v>6.7894846605403542E-2</c:v>
                </c:pt>
                <c:pt idx="6834">
                  <c:v>7.1678159799313537E-2</c:v>
                </c:pt>
                <c:pt idx="6835">
                  <c:v>7.5515973172298453E-2</c:v>
                </c:pt>
                <c:pt idx="6836">
                  <c:v>7.9400384327794046E-2</c:v>
                </c:pt>
                <c:pt idx="6837">
                  <c:v>8.3324876681230245E-2</c:v>
                </c:pt>
                <c:pt idx="6838">
                  <c:v>8.7284043970142555E-2</c:v>
                </c:pt>
                <c:pt idx="6839">
                  <c:v>9.12733740195905E-2</c:v>
                </c:pt>
                <c:pt idx="6840">
                  <c:v>9.5289078562850321E-2</c:v>
                </c:pt>
                <c:pt idx="6841">
                  <c:v>9.9327958788514262E-2</c:v>
                </c:pt>
                <c:pt idx="6842">
                  <c:v>0.10338729862090046</c:v>
                </c:pt>
                <c:pt idx="6843">
                  <c:v>0.1074647795813141</c:v>
                </c:pt>
                <c:pt idx="6844">
                  <c:v>0.11155841250256444</c:v>
                </c:pt>
                <c:pt idx="6845">
                  <c:v>3.2647200613619053E-2</c:v>
                </c:pt>
                <c:pt idx="6846">
                  <c:v>3.3861175531241162E-2</c:v>
                </c:pt>
                <c:pt idx="6847">
                  <c:v>3.5555223583995189E-2</c:v>
                </c:pt>
                <c:pt idx="6848">
                  <c:v>3.7664623390616506E-2</c:v>
                </c:pt>
                <c:pt idx="6849">
                  <c:v>4.0123920564979564E-2</c:v>
                </c:pt>
                <c:pt idx="6850">
                  <c:v>4.2872944418961119E-2</c:v>
                </c:pt>
                <c:pt idx="6851">
                  <c:v>4.5859622110268145E-2</c:v>
                </c:pt>
                <c:pt idx="6852">
                  <c:v>4.9040551917169384E-2</c:v>
                </c:pt>
                <c:pt idx="6853">
                  <c:v>5.2380356431426689E-2</c:v>
                </c:pt>
                <c:pt idx="6854">
                  <c:v>5.585054129303265E-2</c:v>
                </c:pt>
                <c:pt idx="6855">
                  <c:v>5.9428271057342004E-2</c:v>
                </c:pt>
                <c:pt idx="6856">
                  <c:v>6.3095253817571792E-2</c:v>
                </c:pt>
                <c:pt idx="6857">
                  <c:v>6.6836800664315368E-2</c:v>
                </c:pt>
                <c:pt idx="6858">
                  <c:v>7.0641064594736763E-2</c:v>
                </c:pt>
                <c:pt idx="6859">
                  <c:v>7.4498438281703883E-2</c:v>
                </c:pt>
                <c:pt idx="6860">
                  <c:v>7.8401083034908642E-2</c:v>
                </c:pt>
                <c:pt idx="6861">
                  <c:v>8.2342562208004941E-2</c:v>
                </c:pt>
                <c:pt idx="6862">
                  <c:v>8.6317556129737655E-2</c:v>
                </c:pt>
                <c:pt idx="6863">
                  <c:v>9.0321640024638536E-2</c:v>
                </c:pt>
                <c:pt idx="6864">
                  <c:v>9.4351110393938051E-2</c:v>
                </c:pt>
                <c:pt idx="6865">
                  <c:v>9.8402848656410913E-2</c:v>
                </c:pt>
                <c:pt idx="6866">
                  <c:v>0.10247421348867558</c:v>
                </c:pt>
                <c:pt idx="6867">
                  <c:v>0.10656295534493936</c:v>
                </c:pt>
                <c:pt idx="6868">
                  <c:v>0.11066714819164329</c:v>
                </c:pt>
                <c:pt idx="6869">
                  <c:v>0.11478513466992783</c:v>
                </c:pt>
                <c:pt idx="6870">
                  <c:v>3.147180720185179E-2</c:v>
                </c:pt>
                <c:pt idx="6871">
                  <c:v>3.2652225596333607E-2</c:v>
                </c:pt>
                <c:pt idx="6872">
                  <c:v>3.433243713364844E-2</c:v>
                </c:pt>
                <c:pt idx="6873">
                  <c:v>3.6443378794737281E-2</c:v>
                </c:pt>
                <c:pt idx="6874">
                  <c:v>3.8915018845122218E-2</c:v>
                </c:pt>
                <c:pt idx="6875">
                  <c:v>4.1683242925118644E-2</c:v>
                </c:pt>
                <c:pt idx="6876">
                  <c:v>4.4692974896413142E-2</c:v>
                </c:pt>
                <c:pt idx="6877">
                  <c:v>4.7898710679172805E-2</c:v>
                </c:pt>
                <c:pt idx="6878">
                  <c:v>5.1263692606576018E-2</c:v>
                </c:pt>
                <c:pt idx="6879">
                  <c:v>5.4758570926336771E-2</c:v>
                </c:pt>
                <c:pt idx="6880">
                  <c:v>5.8360013840184438E-2</c:v>
                </c:pt>
                <c:pt idx="6881">
                  <c:v>6.2049468621875485E-2</c:v>
                </c:pt>
                <c:pt idx="6882">
                  <c:v>6.5812134993376611E-2</c:v>
                </c:pt>
                <c:pt idx="6883">
                  <c:v>6.963614638831235E-2</c:v>
                </c:pt>
                <c:pt idx="6884">
                  <c:v>7.3511930123900532E-2</c:v>
                </c:pt>
                <c:pt idx="6885">
                  <c:v>7.7431712318446949E-2</c:v>
                </c:pt>
                <c:pt idx="6886">
                  <c:v>8.1389136190839054E-2</c:v>
                </c:pt>
                <c:pt idx="6887">
                  <c:v>8.5378967682409296E-2</c:v>
                </c:pt>
                <c:pt idx="6888">
                  <c:v>8.9396867788729392E-2</c:v>
                </c:pt>
                <c:pt idx="6889">
                  <c:v>9.3439215716186089E-2</c:v>
                </c:pt>
                <c:pt idx="6890">
                  <c:v>9.7502970786407725E-2</c:v>
                </c:pt>
                <c:pt idx="6891">
                  <c:v>0.10158556396453645</c:v>
                </c:pt>
                <c:pt idx="6892">
                  <c:v>0.10568481213073855</c:v>
                </c:pt>
                <c:pt idx="6893">
                  <c:v>0.10979884990073802</c:v>
                </c:pt>
                <c:pt idx="6894">
                  <c:v>0.1139260750629057</c:v>
                </c:pt>
                <c:pt idx="6895">
                  <c:v>0.11806510464253006</c:v>
                </c:pt>
                <c:pt idx="6896">
                  <c:v>3.036018858752397E-2</c:v>
                </c:pt>
                <c:pt idx="6897">
                  <c:v>3.1502189230354298E-2</c:v>
                </c:pt>
                <c:pt idx="6898">
                  <c:v>3.3164589803566173E-2</c:v>
                </c:pt>
                <c:pt idx="6899">
                  <c:v>3.5273890098361516E-2</c:v>
                </c:pt>
                <c:pt idx="6900">
                  <c:v>3.7755262465019278E-2</c:v>
                </c:pt>
                <c:pt idx="6901">
                  <c:v>4.0540443759688002E-2</c:v>
                </c:pt>
                <c:pt idx="6902">
                  <c:v>4.3571212192927158E-2</c:v>
                </c:pt>
                <c:pt idx="6903">
                  <c:v>4.679987926254156E-2</c:v>
                </c:pt>
                <c:pt idx="6904">
                  <c:v>5.0188266370881723E-2</c:v>
                </c:pt>
                <c:pt idx="6905">
                  <c:v>5.3706151220688052E-2</c:v>
                </c:pt>
                <c:pt idx="6906">
                  <c:v>5.7329699910805165E-2</c:v>
                </c:pt>
                <c:pt idx="6907">
                  <c:v>6.1040097641511526E-2</c:v>
                </c:pt>
                <c:pt idx="6908">
                  <c:v>6.4822432564709209E-2</c:v>
                </c:pt>
                <c:pt idx="6909">
                  <c:v>6.8664817937762065E-2</c:v>
                </c:pt>
                <c:pt idx="6910">
                  <c:v>7.2557714245588489E-2</c:v>
                </c:pt>
                <c:pt idx="6911">
                  <c:v>7.649341008192577E-2</c:v>
                </c:pt>
                <c:pt idx="6912">
                  <c:v>8.046562552219165E-2</c:v>
                </c:pt>
                <c:pt idx="6913">
                  <c:v>8.4469208654350605E-2</c:v>
                </c:pt>
                <c:pt idx="6914">
                  <c:v>8.84999025197519E-2</c:v>
                </c:pt>
                <c:pt idx="6915">
                  <c:v>9.2554165204045136E-2</c:v>
                </c:pt>
                <c:pt idx="6916">
                  <c:v>9.6629030123087226E-2</c:v>
                </c:pt>
                <c:pt idx="6917">
                  <c:v>0.10072199682163793</c:v>
                </c:pt>
                <c:pt idx="6918">
                  <c:v>0.10483094505081175</c:v>
                </c:pt>
                <c:pt idx="6919">
                  <c:v>0.10895406670727488</c:v>
                </c:pt>
                <c:pt idx="6920">
                  <c:v>0.11308981156213421</c:v>
                </c:pt>
                <c:pt idx="6921">
                  <c:v>0.11723684370351956</c:v>
                </c:pt>
                <c:pt idx="6922">
                  <c:v>0.12139400635643692</c:v>
                </c:pt>
                <c:pt idx="6923">
                  <c:v>2.9319599510640663E-2</c:v>
                </c:pt>
                <c:pt idx="6924">
                  <c:v>3.0417749392272368E-2</c:v>
                </c:pt>
                <c:pt idx="6925">
                  <c:v>3.2057686379658432E-2</c:v>
                </c:pt>
                <c:pt idx="6926">
                  <c:v>3.4161473171406338E-2</c:v>
                </c:pt>
                <c:pt idx="6927">
                  <c:v>3.6649317289188597E-2</c:v>
                </c:pt>
                <c:pt idx="6928">
                  <c:v>3.9448623316729915E-2</c:v>
                </c:pt>
                <c:pt idx="6929">
                  <c:v>4.2497888426433629E-2</c:v>
                </c:pt>
                <c:pt idx="6930">
                  <c:v>4.5747157016853862E-2</c:v>
                </c:pt>
                <c:pt idx="6931">
                  <c:v>4.9156784321622259E-2</c:v>
                </c:pt>
                <c:pt idx="6932">
                  <c:v>5.2695651906575929E-2</c:v>
                </c:pt>
                <c:pt idx="6933">
                  <c:v>5.6339410985333141E-2</c:v>
                </c:pt>
                <c:pt idx="6934">
                  <c:v>6.0068976566845726E-2</c:v>
                </c:pt>
                <c:pt idx="6935">
                  <c:v>6.3869318743047271E-2</c:v>
                </c:pt>
                <c:pt idx="6936">
                  <c:v>6.7728524440684543E-2</c:v>
                </c:pt>
                <c:pt idx="6937">
                  <c:v>7.163708107134574E-2</c:v>
                </c:pt>
                <c:pt idx="6938">
                  <c:v>7.5587333338539259E-2</c:v>
                </c:pt>
                <c:pt idx="6939">
                  <c:v>7.9573071785240659E-2</c:v>
                </c:pt>
                <c:pt idx="6940">
                  <c:v>8.3589220362110084E-2</c:v>
                </c:pt>
                <c:pt idx="6941">
                  <c:v>8.763159808796403E-2</c:v>
                </c:pt>
                <c:pt idx="6942">
                  <c:v>9.1696736154861305E-2</c:v>
                </c:pt>
                <c:pt idx="6943">
                  <c:v>9.5781736645128568E-2</c:v>
                </c:pt>
                <c:pt idx="6944">
                  <c:v>9.9884162625303141E-2</c:v>
                </c:pt>
                <c:pt idx="6945">
                  <c:v>0.10400195203580542</c:v>
                </c:pt>
                <c:pt idx="6946">
                  <c:v>0.1081333497421432</c:v>
                </c:pt>
                <c:pt idx="6947">
                  <c:v>0.11227685354049639</c:v>
                </c:pt>
                <c:pt idx="6948">
                  <c:v>0.11643117095842601</c:v>
                </c:pt>
                <c:pt idx="6949">
                  <c:v>0.1205951844637467</c:v>
                </c:pt>
                <c:pt idx="6950">
                  <c:v>0.12476792326651384</c:v>
                </c:pt>
                <c:pt idx="6951">
                  <c:v>2.8357860316560346E-2</c:v>
                </c:pt>
                <c:pt idx="6952">
                  <c:v>2.9406164179504448E-2</c:v>
                </c:pt>
                <c:pt idx="6953">
                  <c:v>3.1018251998929897E-2</c:v>
                </c:pt>
                <c:pt idx="6954">
                  <c:v>3.3111880612326935E-2</c:v>
                </c:pt>
                <c:pt idx="6955">
                  <c:v>3.5602198437731228E-2</c:v>
                </c:pt>
                <c:pt idx="6956">
                  <c:v>3.8412128876344737E-2</c:v>
                </c:pt>
                <c:pt idx="6957">
                  <c:v>4.1476764234025874E-2</c:v>
                </c:pt>
                <c:pt idx="6958">
                  <c:v>4.4743798599758432E-2</c:v>
                </c:pt>
                <c:pt idx="6959">
                  <c:v>4.8172069399655723E-2</c:v>
                </c:pt>
                <c:pt idx="6960">
                  <c:v>5.1729529696813166E-2</c:v>
                </c:pt>
                <c:pt idx="6961">
                  <c:v>5.5391293813743227E-2</c:v>
                </c:pt>
                <c:pt idx="6962">
                  <c:v>5.913798976433092E-2</c:v>
                </c:pt>
                <c:pt idx="6963">
                  <c:v>6.2954455375854965E-2</c:v>
                </c:pt>
                <c:pt idx="6964">
                  <c:v>6.6828738468368856E-2</c:v>
                </c:pt>
                <c:pt idx="6965">
                  <c:v>7.0751341571559614E-2</c:v>
                </c:pt>
                <c:pt idx="6966">
                  <c:v>7.4714654508845083E-2</c:v>
                </c:pt>
                <c:pt idx="6967">
                  <c:v>7.8712528087181849E-2</c:v>
                </c:pt>
                <c:pt idx="6968">
                  <c:v>8.273995269924575E-2</c:v>
                </c:pt>
                <c:pt idx="6969">
                  <c:v>8.6792814695516043E-2</c:v>
                </c:pt>
                <c:pt idx="6970">
                  <c:v>9.0867710481587843E-2</c:v>
                </c:pt>
                <c:pt idx="6971">
                  <c:v>9.4961803631038302E-2</c:v>
                </c:pt>
                <c:pt idx="6972">
                  <c:v>9.9072714229765699E-2</c:v>
                </c:pt>
                <c:pt idx="6973">
                  <c:v>0.10319843252755577</c:v>
                </c:pt>
                <c:pt idx="6974">
                  <c:v>0.10733725104890131</c:v>
                </c:pt>
                <c:pt idx="6975">
                  <c:v>0.11148771082331892</c:v>
                </c:pt>
                <c:pt idx="6976">
                  <c:v>0.11564855849430991</c:v>
                </c:pt>
                <c:pt idx="6977">
                  <c:v>0.11981871187046865</c:v>
                </c:pt>
                <c:pt idx="6978">
                  <c:v>0.12399723207428331</c:v>
                </c:pt>
                <c:pt idx="6979">
                  <c:v>0.12818330088263327</c:v>
                </c:pt>
                <c:pt idx="6980">
                  <c:v>2.7483249987539413E-2</c:v>
                </c:pt>
                <c:pt idx="6981">
                  <c:v>2.847519916151077E-2</c:v>
                </c:pt>
                <c:pt idx="6982">
                  <c:v>3.0053288006415341E-2</c:v>
                </c:pt>
                <c:pt idx="6983">
                  <c:v>3.213126962950761E-2</c:v>
                </c:pt>
                <c:pt idx="6984">
                  <c:v>3.4619244233668856E-2</c:v>
                </c:pt>
                <c:pt idx="6985">
                  <c:v>3.7435556225538257E-2</c:v>
                </c:pt>
                <c:pt idx="6986">
                  <c:v>4.0511786973906533E-2</c:v>
                </c:pt>
                <c:pt idx="6987">
                  <c:v>4.3793197108930697E-2</c:v>
                </c:pt>
                <c:pt idx="6988">
                  <c:v>4.7237046452152945E-2</c:v>
                </c:pt>
                <c:pt idx="6989">
                  <c:v>5.081031605218353E-2</c:v>
                </c:pt>
                <c:pt idx="6990">
                  <c:v>5.4487549884550956E-2</c:v>
                </c:pt>
                <c:pt idx="6991">
                  <c:v>5.8249061647539062E-2</c:v>
                </c:pt>
                <c:pt idx="6992">
                  <c:v>6.2079533571982537E-2</c:v>
                </c:pt>
                <c:pt idx="6993">
                  <c:v>6.5966953920199578E-2</c:v>
                </c:pt>
                <c:pt idx="6994">
                  <c:v>6.9901822192295432E-2</c:v>
                </c:pt>
                <c:pt idx="6995">
                  <c:v>7.3876557157162959E-2</c:v>
                </c:pt>
                <c:pt idx="6996">
                  <c:v>7.7885055461793001E-2</c:v>
                </c:pt>
                <c:pt idx="6997">
                  <c:v>8.1922361089487042E-2</c:v>
                </c:pt>
                <c:pt idx="6998">
                  <c:v>8.5984416285538365E-2</c:v>
                </c:pt>
                <c:pt idx="6999">
                  <c:v>9.0067872500420129E-2</c:v>
                </c:pt>
                <c:pt idx="7000">
                  <c:v>9.4169945762105245E-2</c:v>
                </c:pt>
                <c:pt idx="7001">
                  <c:v>9.8288305144724503E-2</c:v>
                </c:pt>
                <c:pt idx="7002">
                  <c:v>0.1024209860668498</c:v>
                </c:pt>
                <c:pt idx="7003">
                  <c:v>0.10656632235790028</c:v>
                </c:pt>
                <c:pt idx="7004">
                  <c:v>0.11072289262012951</c:v>
                </c:pt>
                <c:pt idx="7005">
                  <c:v>0.11488947756321406</c:v>
                </c:pt>
                <c:pt idx="7006">
                  <c:v>0.11906502582465822</c:v>
                </c:pt>
                <c:pt idx="7007">
                  <c:v>0.12324862640128496</c:v>
                </c:pt>
                <c:pt idx="7008">
                  <c:v>0.12743948626810775</c:v>
                </c:pt>
                <c:pt idx="7009">
                  <c:v>0.131636912095558</c:v>
                </c:pt>
                <c:pt idx="7010">
                  <c:v>2.6704330732981691E-2</c:v>
                </c:pt>
                <c:pt idx="7011">
                  <c:v>2.7633003902910836E-2</c:v>
                </c:pt>
                <c:pt idx="7012">
                  <c:v>2.9170185889000201E-2</c:v>
                </c:pt>
                <c:pt idx="7013">
                  <c:v>3.1226139694142358E-2</c:v>
                </c:pt>
                <c:pt idx="7014">
                  <c:v>3.3706068754692904E-2</c:v>
                </c:pt>
                <c:pt idx="7015">
                  <c:v>3.652371225509262E-2</c:v>
                </c:pt>
                <c:pt idx="7016">
                  <c:v>3.9607060711295487E-2</c:v>
                </c:pt>
                <c:pt idx="7017">
                  <c:v>4.2898859830797553E-2</c:v>
                </c:pt>
                <c:pt idx="7018">
                  <c:v>4.6354722593014312E-2</c:v>
                </c:pt>
                <c:pt idx="7019">
                  <c:v>4.9940601256562099E-2</c:v>
                </c:pt>
                <c:pt idx="7020">
                  <c:v>5.3630422489080572E-2</c:v>
                </c:pt>
                <c:pt idx="7021">
                  <c:v>5.7404146140730562E-2</c:v>
                </c:pt>
                <c:pt idx="7022">
                  <c:v>6.1246265088037398E-2</c:v>
                </c:pt>
                <c:pt idx="7023">
                  <c:v>6.5144678950937146E-2</c:v>
                </c:pt>
                <c:pt idx="7024">
                  <c:v>6.9089859019294E-2</c:v>
                </c:pt>
                <c:pt idx="7025">
                  <c:v>7.3074231150863964E-2</c:v>
                </c:pt>
                <c:pt idx="7026">
                  <c:v>7.7091718832651535E-2</c:v>
                </c:pt>
                <c:pt idx="7027">
                  <c:v>8.113740310210836E-2</c:v>
                </c:pt>
                <c:pt idx="7028">
                  <c:v>8.5207267689054414E-2</c:v>
                </c:pt>
                <c:pt idx="7029">
                  <c:v>8.9298006513096662E-2</c:v>
                </c:pt>
                <c:pt idx="7030">
                  <c:v>9.3406877063151289E-2</c:v>
                </c:pt>
                <c:pt idx="7031">
                  <c:v>9.7531587772715908E-2</c:v>
                </c:pt>
                <c:pt idx="7032">
                  <c:v>0.10167021077750377</c:v>
                </c:pt>
                <c:pt idx="7033">
                  <c:v>0.10582111377657967</c:v>
                </c:pt>
                <c:pt idx="7034">
                  <c:v>0.1099829063881671</c:v>
                </c:pt>
                <c:pt idx="7035">
                  <c:v>0.1141543975918561</c:v>
                </c:pt>
                <c:pt idx="7036">
                  <c:v>0.11833456171731706</c:v>
                </c:pt>
                <c:pt idx="7037">
                  <c:v>0.12252251107204017</c:v>
                </c:pt>
                <c:pt idx="7038">
                  <c:v>0.12671747376453496</c:v>
                </c:pt>
                <c:pt idx="7039">
                  <c:v>0.13091877562226031</c:v>
                </c:pt>
                <c:pt idx="7040">
                  <c:v>0.13512582535879886</c:v>
                </c:pt>
                <c:pt idx="7041">
                  <c:v>2.6029694423680905E-2</c:v>
                </c:pt>
                <c:pt idx="7042">
                  <c:v>2.6887921153999916E-2</c:v>
                </c:pt>
                <c:pt idx="7043">
                  <c:v>2.8376589496906659E-2</c:v>
                </c:pt>
                <c:pt idx="7044">
                  <c:v>3.0403232957481947E-2</c:v>
                </c:pt>
                <c:pt idx="7045">
                  <c:v>3.2868488440398427E-2</c:v>
                </c:pt>
                <c:pt idx="7046">
                  <c:v>3.5681559743725041E-2</c:v>
                </c:pt>
                <c:pt idx="7047">
                  <c:v>3.8766804026540022E-2</c:v>
                </c:pt>
                <c:pt idx="7048">
                  <c:v>4.206437564517064E-2</c:v>
                </c:pt>
                <c:pt idx="7049">
                  <c:v>4.5528161808957503E-2</c:v>
                </c:pt>
                <c:pt idx="7050">
                  <c:v>4.9123014486958494E-2</c:v>
                </c:pt>
                <c:pt idx="7051">
                  <c:v>5.282218096754409E-2</c:v>
                </c:pt>
                <c:pt idx="7052">
                  <c:v>5.6605214135702603E-2</c:v>
                </c:pt>
                <c:pt idx="7053">
                  <c:v>6.0456372268175664E-2</c:v>
                </c:pt>
                <c:pt idx="7054">
                  <c:v>6.436342784226505E-2</c:v>
                </c:pt>
                <c:pt idx="7055">
                  <c:v>6.8316791162081114E-2</c:v>
                </c:pt>
                <c:pt idx="7056">
                  <c:v>7.2308867236730218E-2</c:v>
                </c:pt>
                <c:pt idx="7057">
                  <c:v>7.6333582535693126E-2</c:v>
                </c:pt>
                <c:pt idx="7058">
                  <c:v>8.0386034730583616E-2</c:v>
                </c:pt>
                <c:pt idx="7059">
                  <c:v>8.4462231511951216E-2</c:v>
                </c:pt>
                <c:pt idx="7060">
                  <c:v>8.8558894186575171E-2</c:v>
                </c:pt>
                <c:pt idx="7061">
                  <c:v>9.2673308683883293E-2</c:v>
                </c:pt>
                <c:pt idx="7062">
                  <c:v>9.68032115200025E-2</c:v>
                </c:pt>
                <c:pt idx="7063">
                  <c:v>0.10094670174925528</c:v>
                </c:pt>
                <c:pt idx="7064">
                  <c:v>0.10510217239818867</c:v>
                </c:pt>
                <c:pt idx="7065">
                  <c:v>0.10926825662964873</c:v>
                </c:pt>
                <c:pt idx="7066">
                  <c:v>0.11344378513715815</c:v>
                </c:pt>
                <c:pt idx="7067">
                  <c:v>0.11762775217144703</c:v>
                </c:pt>
                <c:pt idx="7068">
                  <c:v>0.12181928825464275</c:v>
                </c:pt>
                <c:pt idx="7069">
                  <c:v>0.12601763811517355</c:v>
                </c:pt>
                <c:pt idx="7070">
                  <c:v>0.13022214272805019</c:v>
                </c:pt>
                <c:pt idx="7071">
                  <c:v>0.13443222460608628</c:v>
                </c:pt>
                <c:pt idx="7072">
                  <c:v>0.13864737568268834</c:v>
                </c:pt>
                <c:pt idx="7073">
                  <c:v>2.5467629759339357E-2</c:v>
                </c:pt>
                <c:pt idx="7074">
                  <c:v>2.624822213301304E-2</c:v>
                </c:pt>
                <c:pt idx="7075">
                  <c:v>2.7680198337944203E-2</c:v>
                </c:pt>
                <c:pt idx="7076">
                  <c:v>2.9669391807224298E-2</c:v>
                </c:pt>
                <c:pt idx="7077">
                  <c:v>3.2112419025853121E-2</c:v>
                </c:pt>
                <c:pt idx="7078">
                  <c:v>3.4914142069827292E-2</c:v>
                </c:pt>
                <c:pt idx="7079">
                  <c:v>3.7995294347470461E-2</c:v>
                </c:pt>
                <c:pt idx="7080">
                  <c:v>4.1293373365813582E-2</c:v>
                </c:pt>
                <c:pt idx="7081">
                  <c:v>4.4760453422689667E-2</c:v>
                </c:pt>
                <c:pt idx="7082">
                  <c:v>4.8360199674730292E-2</c:v>
                </c:pt>
                <c:pt idx="7083">
                  <c:v>5.2065102034409991E-2</c:v>
                </c:pt>
                <c:pt idx="7084">
                  <c:v>5.5854238893981799E-2</c:v>
                </c:pt>
                <c:pt idx="7085">
                  <c:v>5.9711576518269714E-2</c:v>
                </c:pt>
                <c:pt idx="7086">
                  <c:v>6.3624711814412926E-2</c:v>
                </c:pt>
                <c:pt idx="7087">
                  <c:v>6.7583953361250892E-2</c:v>
                </c:pt>
                <c:pt idx="7088">
                  <c:v>7.1581651040634048E-2</c:v>
                </c:pt>
                <c:pt idx="7089">
                  <c:v>7.561170540841676E-2</c:v>
                </c:pt>
                <c:pt idx="7090">
                  <c:v>7.9669206341810739E-2</c:v>
                </c:pt>
                <c:pt idx="7091">
                  <c:v>8.3750164768778598E-2</c:v>
                </c:pt>
                <c:pt idx="7092">
                  <c:v>8.7851311736136486E-2</c:v>
                </c:pt>
                <c:pt idx="7093">
                  <c:v>9.1969946526138796E-2</c:v>
                </c:pt>
                <c:pt idx="7094">
                  <c:v>9.6103820785547092E-2</c:v>
                </c:pt>
                <c:pt idx="7095">
                  <c:v>0.10025104932338116</c:v>
                </c:pt>
                <c:pt idx="7096">
                  <c:v>0.10441004083226944</c:v>
                </c:pt>
                <c:pt idx="7097">
                  <c:v>0.10857944362563327</c:v>
                </c:pt>
                <c:pt idx="7098">
                  <c:v>0.11275810279002878</c:v>
                </c:pt>
                <c:pt idx="7099">
                  <c:v>0.11694502608858595</c:v>
                </c:pt>
                <c:pt idx="7100">
                  <c:v>0.12113935662786114</c:v>
                </c:pt>
                <c:pt idx="7101">
                  <c:v>0.12534035079280306</c:v>
                </c:pt>
                <c:pt idx="7102">
                  <c:v>0.12954736031588004</c:v>
                </c:pt>
                <c:pt idx="7103">
                  <c:v>0.13375981761373895</c:v>
                </c:pt>
                <c:pt idx="7104">
                  <c:v>0.13797722372409038</c:v>
                </c:pt>
                <c:pt idx="7105">
                  <c:v>0.1421991383252845</c:v>
                </c:pt>
                <c:pt idx="7106">
                  <c:v>2.502572279080505E-2</c:v>
                </c:pt>
                <c:pt idx="7107">
                  <c:v>2.5721770704582599E-2</c:v>
                </c:pt>
                <c:pt idx="7108">
                  <c:v>2.7088510303351004E-2</c:v>
                </c:pt>
                <c:pt idx="7109">
                  <c:v>2.9031371101432828E-2</c:v>
                </c:pt>
                <c:pt idx="7110">
                  <c:v>3.1443740885940888E-2</c:v>
                </c:pt>
                <c:pt idx="7111">
                  <c:v>3.4226486659807751E-2</c:v>
                </c:pt>
                <c:pt idx="7112">
                  <c:v>3.7296798154057814E-2</c:v>
                </c:pt>
                <c:pt idx="7113">
                  <c:v>4.0589470695166607E-2</c:v>
                </c:pt>
                <c:pt idx="7114">
                  <c:v>4.405467427392664E-2</c:v>
                </c:pt>
                <c:pt idx="7115">
                  <c:v>4.765478711261318E-2</c:v>
                </c:pt>
                <c:pt idx="7116">
                  <c:v>5.1361448182600133E-2</c:v>
                </c:pt>
                <c:pt idx="7117">
                  <c:v>5.5153179413140643E-2</c:v>
                </c:pt>
                <c:pt idx="7118">
                  <c:v>5.9013585339656893E-2</c:v>
                </c:pt>
                <c:pt idx="7119">
                  <c:v>6.2930028803446295E-2</c:v>
                </c:pt>
                <c:pt idx="7120">
                  <c:v>6.6892667842319745E-2</c:v>
                </c:pt>
                <c:pt idx="7121">
                  <c:v>7.0893756510866185E-2</c:v>
                </c:pt>
                <c:pt idx="7122">
                  <c:v>7.4927135462926744E-2</c:v>
                </c:pt>
                <c:pt idx="7123">
                  <c:v>7.8987858310225673E-2</c:v>
                </c:pt>
                <c:pt idx="7124">
                  <c:v>8.3071915275209171E-2</c:v>
                </c:pt>
                <c:pt idx="7125">
                  <c:v>8.7176026921657171E-2</c:v>
                </c:pt>
                <c:pt idx="7126">
                  <c:v>9.129748872503661E-2</c:v>
                </c:pt>
                <c:pt idx="7127">
                  <c:v>9.5434052834664884E-2</c:v>
                </c:pt>
                <c:pt idx="7128">
                  <c:v>9.9583837286478127E-2</c:v>
                </c:pt>
                <c:pt idx="7129">
                  <c:v>0.10374525566139696</c:v>
                </c:pt>
                <c:pt idx="7130">
                  <c:v>0.10791696211020868</c:v>
                </c:pt>
                <c:pt idx="7131">
                  <c:v>0.11209780803049871</c:v>
                </c:pt>
                <c:pt idx="7132">
                  <c:v>0.11628680765541544</c:v>
                </c:pt>
                <c:pt idx="7133">
                  <c:v>0.12048311051525587</c:v>
                </c:pt>
                <c:pt idx="7134">
                  <c:v>0.12468597924174897</c:v>
                </c:pt>
                <c:pt idx="7135">
                  <c:v>0.12889477155732532</c:v>
                </c:pt>
                <c:pt idx="7136">
                  <c:v>0.13310892556645115</c:v>
                </c:pt>
                <c:pt idx="7137">
                  <c:v>0.13732794767050771</c:v>
                </c:pt>
                <c:pt idx="7138">
                  <c:v>0.14155140258093915</c:v>
                </c:pt>
                <c:pt idx="7139">
                  <c:v>0.14577890502115604</c:v>
                </c:pt>
                <c:pt idx="7140">
                  <c:v>7.0268862726695386E-2</c:v>
                </c:pt>
                <c:pt idx="7141">
                  <c:v>6.8535024777717099E-2</c:v>
                </c:pt>
                <c:pt idx="7142">
                  <c:v>6.9985117258348856E-2</c:v>
                </c:pt>
                <c:pt idx="7143">
                  <c:v>6.6805820371703267E-2</c:v>
                </c:pt>
                <c:pt idx="7144">
                  <c:v>6.8255683567821093E-2</c:v>
                </c:pt>
                <c:pt idx="7145">
                  <c:v>6.9939361295221214E-2</c:v>
                </c:pt>
                <c:pt idx="7146">
                  <c:v>6.5081618846377171E-2</c:v>
                </c:pt>
                <c:pt idx="7147">
                  <c:v>6.6531131831880419E-2</c:v>
                </c:pt>
                <c:pt idx="7148">
                  <c:v>6.8220386317403042E-2</c:v>
                </c:pt>
                <c:pt idx="7149">
                  <c:v>7.0132060650312425E-2</c:v>
                </c:pt>
                <c:pt idx="7150">
                  <c:v>6.3362828611645799E-2</c:v>
                </c:pt>
                <c:pt idx="7151">
                  <c:v>6.4811851757424974E-2</c:v>
                </c:pt>
                <c:pt idx="7152">
                  <c:v>6.650683740851604E-2</c:v>
                </c:pt>
                <c:pt idx="7153">
                  <c:v>6.8429510675131033E-2</c:v>
                </c:pt>
                <c:pt idx="7154">
                  <c:v>7.0561261721228313E-2</c:v>
                </c:pt>
                <c:pt idx="7155">
                  <c:v>6.1649902267135272E-2</c:v>
                </c:pt>
                <c:pt idx="7156">
                  <c:v>6.3098274267183091E-2</c:v>
                </c:pt>
                <c:pt idx="7157">
                  <c:v>6.4799145030970215E-2</c:v>
                </c:pt>
                <c:pt idx="7158">
                  <c:v>6.6733210572334153E-2</c:v>
                </c:pt>
                <c:pt idx="7159">
                  <c:v>6.8880830462016041E-2</c:v>
                </c:pt>
                <c:pt idx="7160">
                  <c:v>7.1222689027312269E-2</c:v>
                </c:pt>
                <c:pt idx="7161">
                  <c:v>5.9943342510246383E-2</c:v>
                </c:pt>
                <c:pt idx="7162">
                  <c:v>6.1390876884450309E-2</c:v>
                </c:pt>
                <c:pt idx="7163">
                  <c:v>6.3097784693929515E-2</c:v>
                </c:pt>
                <c:pt idx="7164">
                  <c:v>6.5043649322742952E-2</c:v>
                </c:pt>
                <c:pt idx="7165">
                  <c:v>6.7207718429189073E-2</c:v>
                </c:pt>
                <c:pt idx="7166">
                  <c:v>6.9569632247073784E-2</c:v>
                </c:pt>
                <c:pt idx="7167">
                  <c:v>7.210995257818259E-2</c:v>
                </c:pt>
                <c:pt idx="7168">
                  <c:v>5.8243708972977849E-2</c:v>
                </c:pt>
                <c:pt idx="7169">
                  <c:v>5.9690189944928647E-2</c:v>
                </c:pt>
                <c:pt idx="7170">
                  <c:v>6.1403282743621349E-2</c:v>
                </c:pt>
                <c:pt idx="7171">
                  <c:v>6.3361366012920514E-2</c:v>
                </c:pt>
                <c:pt idx="7172">
                  <c:v>6.5542486141831516E-2</c:v>
                </c:pt>
                <c:pt idx="7173">
                  <c:v>6.792516096101503E-2</c:v>
                </c:pt>
                <c:pt idx="7174">
                  <c:v>7.0488954516336452E-2</c:v>
                </c:pt>
                <c:pt idx="7175">
                  <c:v>7.3214842356801021E-2</c:v>
                </c:pt>
                <c:pt idx="7176">
                  <c:v>5.6551626151968591E-2</c:v>
                </c:pt>
                <c:pt idx="7177">
                  <c:v>5.7996803778798317E-2</c:v>
                </c:pt>
                <c:pt idx="7178">
                  <c:v>5.9716223021718119E-2</c:v>
                </c:pt>
                <c:pt idx="7179">
                  <c:v>6.1686956082314885E-2</c:v>
                </c:pt>
                <c:pt idx="7180">
                  <c:v>6.3885749778194195E-2</c:v>
                </c:pt>
                <c:pt idx="7181">
                  <c:v>6.6289914120033072E-2</c:v>
                </c:pt>
                <c:pt idx="7182">
                  <c:v>6.887794725933262E-2</c:v>
                </c:pt>
                <c:pt idx="7183">
                  <c:v>7.1629922089697803E-2</c:v>
                </c:pt>
                <c:pt idx="7184">
                  <c:v>7.4527679916871648E-2</c:v>
                </c:pt>
                <c:pt idx="7185">
                  <c:v>5.4867792627459909E-2</c:v>
                </c:pt>
                <c:pt idx="7186">
                  <c:v>5.6311377032763607E-2</c:v>
                </c:pt>
                <c:pt idx="7187">
                  <c:v>5.8037254536555186E-2</c:v>
                </c:pt>
                <c:pt idx="7188">
                  <c:v>6.0021078466272665E-2</c:v>
                </c:pt>
                <c:pt idx="7189">
                  <c:v>6.2238187808344413E-2</c:v>
                </c:pt>
                <c:pt idx="7190">
                  <c:v>6.466459153491784E-2</c:v>
                </c:pt>
                <c:pt idx="7191">
                  <c:v>6.7277648520050914E-2</c:v>
                </c:pt>
                <c:pt idx="7192">
                  <c:v>7.0056475772736215E-2</c:v>
                </c:pt>
                <c:pt idx="7193">
                  <c:v>7.2982140420127239E-2</c:v>
                </c:pt>
                <c:pt idx="7194">
                  <c:v>7.6037694982219767E-2</c:v>
                </c:pt>
                <c:pt idx="7195">
                  <c:v>5.3192991804021685E-2</c:v>
                </c:pt>
                <c:pt idx="7196">
                  <c:v>5.4634646333352688E-2</c:v>
                </c:pt>
                <c:pt idx="7197">
                  <c:v>5.6367100317268971E-2</c:v>
                </c:pt>
                <c:pt idx="7198">
                  <c:v>5.8364463774477737E-2</c:v>
                </c:pt>
                <c:pt idx="7199">
                  <c:v>6.0600548516381532E-2</c:v>
                </c:pt>
                <c:pt idx="7200">
                  <c:v>6.3049960702517685E-2</c:v>
                </c:pt>
                <c:pt idx="7201">
                  <c:v>6.5688840939618215E-2</c:v>
                </c:pt>
                <c:pt idx="7202">
                  <c:v>6.8495294135368354E-2</c:v>
                </c:pt>
                <c:pt idx="7203">
                  <c:v>7.1449576826525127E-2</c:v>
                </c:pt>
                <c:pt idx="7204">
                  <c:v>7.4534112686655982E-2</c:v>
                </c:pt>
                <c:pt idx="7205">
                  <c:v>7.773339754946694E-2</c:v>
                </c:pt>
                <c:pt idx="7206">
                  <c:v>5.1528104449808182E-2</c:v>
                </c:pt>
                <c:pt idx="7207">
                  <c:v>5.2967437529956529E-2</c:v>
                </c:pt>
                <c:pt idx="7208">
                  <c:v>5.4706567650402639E-2</c:v>
                </c:pt>
                <c:pt idx="7209">
                  <c:v>5.6717923666024989E-2</c:v>
                </c:pt>
                <c:pt idx="7210">
                  <c:v>5.8973658536508655E-2</c:v>
                </c:pt>
                <c:pt idx="7211">
                  <c:v>6.1446864465773431E-2</c:v>
                </c:pt>
                <c:pt idx="7212">
                  <c:v>6.4112378831769012E-2</c:v>
                </c:pt>
                <c:pt idx="7213">
                  <c:v>6.6947235204750044E-2</c:v>
                </c:pt>
                <c:pt idx="7214">
                  <c:v>6.9930842258267636E-2</c:v>
                </c:pt>
                <c:pt idx="7215">
                  <c:v>7.3044974581691943E-2</c:v>
                </c:pt>
                <c:pt idx="7216">
                  <c:v>7.6273646429340577E-2</c:v>
                </c:pt>
                <c:pt idx="7217">
                  <c:v>7.9602921949604485E-2</c:v>
                </c:pt>
                <c:pt idx="7218">
                  <c:v>4.9874123362649847E-2</c:v>
                </c:pt>
                <c:pt idx="7219">
                  <c:v>5.1310678799680841E-2</c:v>
                </c:pt>
                <c:pt idx="7220">
                  <c:v>5.3056559932528093E-2</c:v>
                </c:pt>
                <c:pt idx="7221">
                  <c:v>5.5082361606621402E-2</c:v>
                </c:pt>
                <c:pt idx="7222">
                  <c:v>5.7358432542652167E-2</c:v>
                </c:pt>
                <c:pt idx="7223">
                  <c:v>5.9856229605915572E-2</c:v>
                </c:pt>
                <c:pt idx="7224">
                  <c:v>6.2549195652869233E-2</c:v>
                </c:pt>
                <c:pt idx="7225">
                  <c:v>6.5413230667078909E-2</c:v>
                </c:pt>
                <c:pt idx="7226">
                  <c:v>6.8426857527485174E-2</c:v>
                </c:pt>
                <c:pt idx="7227">
                  <c:v>7.1571182267500394E-2</c:v>
                </c:pt>
                <c:pt idx="7228">
                  <c:v>7.4829731033510316E-2</c:v>
                </c:pt>
                <c:pt idx="7229">
                  <c:v>7.8188224031665768E-2</c:v>
                </c:pt>
                <c:pt idx="7230">
                  <c:v>8.1634326868071511E-2</c:v>
                </c:pt>
                <c:pt idx="7231">
                  <c:v>4.8232170551097284E-2</c:v>
                </c:pt>
                <c:pt idx="7232">
                  <c:v>4.9665415946642741E-2</c:v>
                </c:pt>
                <c:pt idx="7233">
                  <c:v>5.1418090411203127E-2</c:v>
                </c:pt>
                <c:pt idx="7234">
                  <c:v>5.3458785220158241E-2</c:v>
                </c:pt>
                <c:pt idx="7235">
                  <c:v>5.5755884247262057E-2</c:v>
                </c:pt>
                <c:pt idx="7236">
                  <c:v>5.827907647236602E-2</c:v>
                </c:pt>
                <c:pt idx="7237">
                  <c:v>6.1000312261892682E-2</c:v>
                </c:pt>
                <c:pt idx="7238">
                  <c:v>6.3894292804002981E-2</c:v>
                </c:pt>
                <c:pt idx="7239">
                  <c:v>6.6938616844820206E-2</c:v>
                </c:pt>
                <c:pt idx="7240">
                  <c:v>7.0113703457814522E-2</c:v>
                </c:pt>
                <c:pt idx="7241">
                  <c:v>7.3402585890020119E-2</c:v>
                </c:pt>
                <c:pt idx="7242">
                  <c:v>7.6790644178909823E-2</c:v>
                </c:pt>
                <c:pt idx="7243">
                  <c:v>8.0265320449001004E-2</c:v>
                </c:pt>
                <c:pt idx="7244">
                  <c:v>8.3815842866658732E-2</c:v>
                </c:pt>
                <c:pt idx="7245">
                  <c:v>4.6603517386805744E-2</c:v>
                </c:pt>
                <c:pt idx="7246">
                  <c:v>4.8032830286137633E-2</c:v>
                </c:pt>
                <c:pt idx="7247">
                  <c:v>4.9792298130034343E-2</c:v>
                </c:pt>
                <c:pt idx="7248">
                  <c:v>5.1848320475616834E-2</c:v>
                </c:pt>
                <c:pt idx="7249">
                  <c:v>5.4167138880626145E-2</c:v>
                </c:pt>
                <c:pt idx="7250">
                  <c:v>5.6716529761459647E-2</c:v>
                </c:pt>
                <c:pt idx="7251">
                  <c:v>5.9466846033321474E-2</c:v>
                </c:pt>
                <c:pt idx="7252">
                  <c:v>6.2391522031584636E-2</c:v>
                </c:pt>
                <c:pt idx="7253">
                  <c:v>6.5467193929352033E-2</c:v>
                </c:pt>
                <c:pt idx="7254">
                  <c:v>6.8673576838896244E-2</c:v>
                </c:pt>
                <c:pt idx="7255">
                  <c:v>7.1993208332528938E-2</c:v>
                </c:pt>
                <c:pt idx="7256">
                  <c:v>7.5411134134640664E-2</c:v>
                </c:pt>
                <c:pt idx="7257">
                  <c:v>7.8914583393903462E-2</c:v>
                </c:pt>
                <c:pt idx="7258">
                  <c:v>8.2492660329829631E-2</c:v>
                </c:pt>
                <c:pt idx="7259">
                  <c:v>8.6136065382920041E-2</c:v>
                </c:pt>
                <c:pt idx="7260">
                  <c:v>4.4989608260678639E-2</c:v>
                </c:pt>
                <c:pt idx="7261">
                  <c:v>4.6414259568753384E-2</c:v>
                </c:pt>
                <c:pt idx="7262">
                  <c:v>4.8180466441086194E-2</c:v>
                </c:pt>
                <c:pt idx="7263">
                  <c:v>5.0252227979905285E-2</c:v>
                </c:pt>
                <c:pt idx="7264">
                  <c:v>5.2593447336211428E-2</c:v>
                </c:pt>
                <c:pt idx="7265">
                  <c:v>5.5169830557724564E-2</c:v>
                </c:pt>
                <c:pt idx="7266">
                  <c:v>5.7950020881169309E-2</c:v>
                </c:pt>
                <c:pt idx="7267">
                  <c:v>6.0906115060694883E-2</c:v>
                </c:pt>
                <c:pt idx="7268">
                  <c:v>6.4013748513455898E-2</c:v>
                </c:pt>
                <c:pt idx="7269">
                  <c:v>6.7251917154829671E-2</c:v>
                </c:pt>
                <c:pt idx="7270">
                  <c:v>7.0602662404153679E-2</c:v>
                </c:pt>
                <c:pt idx="7271">
                  <c:v>7.405070378739452E-2</c:v>
                </c:pt>
                <c:pt idx="7272">
                  <c:v>7.7583069928694626E-2</c:v>
                </c:pt>
                <c:pt idx="7273">
                  <c:v>8.118875515126292E-2</c:v>
                </c:pt>
                <c:pt idx="7274">
                  <c:v>8.4858413853674194E-2</c:v>
                </c:pt>
                <c:pt idx="7275">
                  <c:v>8.8584095952997655E-2</c:v>
                </c:pt>
                <c:pt idx="7276">
                  <c:v>4.3392088356648512E-2</c:v>
                </c:pt>
                <c:pt idx="7277">
                  <c:v>4.4811222469479439E-2</c:v>
                </c:pt>
                <c:pt idx="7278">
                  <c:v>4.6584044497723603E-2</c:v>
                </c:pt>
                <c:pt idx="7279">
                  <c:v>4.8671921675862893E-2</c:v>
                </c:pt>
                <c:pt idx="7280">
                  <c:v>5.1036202178213627E-2</c:v>
                </c:pt>
                <c:pt idx="7281">
                  <c:v>5.3640349749310805E-2</c:v>
                </c:pt>
                <c:pt idx="7282">
                  <c:v>5.6451178242619568E-2</c:v>
                </c:pt>
                <c:pt idx="7283">
                  <c:v>5.9439373684707905E-2</c:v>
                </c:pt>
                <c:pt idx="7284">
                  <c:v>6.2579533222767131E-2</c:v>
                </c:pt>
                <c:pt idx="7285">
                  <c:v>6.5849920486111505E-2</c:v>
                </c:pt>
                <c:pt idx="7286">
                  <c:v>6.9232082829954841E-2</c:v>
                </c:pt>
                <c:pt idx="7287">
                  <c:v>7.2710424102868321E-2</c:v>
                </c:pt>
                <c:pt idx="7288">
                  <c:v>7.6271786846532866E-2</c:v>
                </c:pt>
                <c:pt idx="7289">
                  <c:v>7.9905071050626317E-2</c:v>
                </c:pt>
                <c:pt idx="7290">
                  <c:v>8.3600900149143509E-2</c:v>
                </c:pt>
                <c:pt idx="7291">
                  <c:v>8.7351335692061452E-2</c:v>
                </c:pt>
                <c:pt idx="7292">
                  <c:v>9.114963743167652E-2</c:v>
                </c:pt>
                <c:pt idx="7293">
                  <c:v>4.1812836238742608E-2</c:v>
                </c:pt>
                <c:pt idx="7294">
                  <c:v>4.3225447238606926E-2</c:v>
                </c:pt>
                <c:pt idx="7295">
                  <c:v>4.5004672189962687E-2</c:v>
                </c:pt>
                <c:pt idx="7296">
                  <c:v>4.7108990269089157E-2</c:v>
                </c:pt>
                <c:pt idx="7297">
                  <c:v>4.9496955711629362E-2</c:v>
                </c:pt>
                <c:pt idx="7298">
                  <c:v>5.2129602919680731E-2</c:v>
                </c:pt>
                <c:pt idx="7299">
                  <c:v>5.4971789053176165E-2</c:v>
                </c:pt>
                <c:pt idx="7300">
                  <c:v>5.7992714181601616E-2</c:v>
                </c:pt>
                <c:pt idx="7301">
                  <c:v>6.1165900793576984E-2</c:v>
                </c:pt>
                <c:pt idx="7302">
                  <c:v>6.4468869673115811E-2</c:v>
                </c:pt>
                <c:pt idx="7303">
                  <c:v>6.7882679007736632E-2</c:v>
                </c:pt>
                <c:pt idx="7304">
                  <c:v>7.1391429996214173E-2</c:v>
                </c:pt>
                <c:pt idx="7305">
                  <c:v>7.4981795522913522E-2</c:v>
                </c:pt>
                <c:pt idx="7306">
                  <c:v>7.8642598240866946E-2</c:v>
                </c:pt>
                <c:pt idx="7307">
                  <c:v>8.2364446647856054E-2</c:v>
                </c:pt>
                <c:pt idx="7308">
                  <c:v>8.6139428256979803E-2</c:v>
                </c:pt>
                <c:pt idx="7309">
                  <c:v>8.9960854512226282E-2</c:v>
                </c:pt>
                <c:pt idx="7310">
                  <c:v>9.3823050493997667E-2</c:v>
                </c:pt>
                <c:pt idx="7311">
                  <c:v>4.0254002019420032E-2</c:v>
                </c:pt>
                <c:pt idx="7312">
                  <c:v>4.165890517789507E-2</c:v>
                </c:pt>
                <c:pt idx="7313">
                  <c:v>4.344420902676166E-2</c:v>
                </c:pt>
                <c:pt idx="7314">
                  <c:v>4.5565221722271815E-2</c:v>
                </c:pt>
                <c:pt idx="7315">
                  <c:v>4.7977440308308958E-2</c:v>
                </c:pt>
                <c:pt idx="7316">
                  <c:v>5.0639266797354331E-2</c:v>
                </c:pt>
                <c:pt idx="7317">
                  <c:v>5.3513466719216037E-2</c:v>
                </c:pt>
                <c:pt idx="7318">
                  <c:v>5.6567677291385905E-2</c:v>
                </c:pt>
                <c:pt idx="7319">
                  <c:v>5.9774311566716004E-2</c:v>
                </c:pt>
                <c:pt idx="7320">
                  <c:v>6.311013981687906E-2</c:v>
                </c:pt>
                <c:pt idx="7321">
                  <c:v>6.6555738951918617E-2</c:v>
                </c:pt>
                <c:pt idx="7322">
                  <c:v>7.009492308623054E-2</c:v>
                </c:pt>
                <c:pt idx="7323">
                  <c:v>7.3714213777208104E-2</c:v>
                </c:pt>
                <c:pt idx="7324">
                  <c:v>7.7402374630356319E-2</c:v>
                </c:pt>
                <c:pt idx="7325">
                  <c:v>8.115001601566596E-2</c:v>
                </c:pt>
                <c:pt idx="7326">
                  <c:v>8.4949266127297307E-2</c:v>
                </c:pt>
                <c:pt idx="7327">
                  <c:v>8.8793500590350918E-2</c:v>
                </c:pt>
                <c:pt idx="7328">
                  <c:v>9.2677121739454332E-2</c:v>
                </c:pt>
                <c:pt idx="7329">
                  <c:v>9.6595379061471462E-2</c:v>
                </c:pt>
                <c:pt idx="7330">
                  <c:v>3.8718051922919432E-2</c:v>
                </c:pt>
                <c:pt idx="7331">
                  <c:v>4.0113849654937909E-2</c:v>
                </c:pt>
                <c:pt idx="7332">
                  <c:v>4.1904767495724936E-2</c:v>
                </c:pt>
                <c:pt idx="7333">
                  <c:v>4.4042631153250751E-2</c:v>
                </c:pt>
                <c:pt idx="7334">
                  <c:v>4.6479591158169062E-2</c:v>
                </c:pt>
                <c:pt idx="7335">
                  <c:v>4.9171197309588952E-2</c:v>
                </c:pt>
                <c:pt idx="7336">
                  <c:v>5.2077981055194844E-2</c:v>
                </c:pt>
                <c:pt idx="7337">
                  <c:v>5.5165938694185783E-2</c:v>
                </c:pt>
                <c:pt idx="7338">
                  <c:v>5.840634116716114E-2</c:v>
                </c:pt>
                <c:pt idx="7339">
                  <c:v>6.1775203766217597E-2</c:v>
                </c:pt>
                <c:pt idx="7340">
                  <c:v>6.5252633107632629E-2</c:v>
                </c:pt>
                <c:pt idx="7341">
                  <c:v>6.8822174260187746E-2</c:v>
                </c:pt>
                <c:pt idx="7342">
                  <c:v>7.2470217521535749E-2</c:v>
                </c:pt>
                <c:pt idx="7343">
                  <c:v>7.6185486811048822E-2</c:v>
                </c:pt>
                <c:pt idx="7344">
                  <c:v>7.9958611724772977E-2</c:v>
                </c:pt>
                <c:pt idx="7345">
                  <c:v>8.3781776017032725E-2</c:v>
                </c:pt>
                <c:pt idx="7346">
                  <c:v>8.7648431882619587E-2</c:v>
                </c:pt>
                <c:pt idx="7347">
                  <c:v>9.1553069012976787E-2</c:v>
                </c:pt>
                <c:pt idx="7348">
                  <c:v>9.5491028349297333E-2</c:v>
                </c:pt>
                <c:pt idx="7349">
                  <c:v>9.9458351886688959E-2</c:v>
                </c:pt>
                <c:pt idx="7350">
                  <c:v>3.7207820047768819E-2</c:v>
                </c:pt>
                <c:pt idx="7351">
                  <c:v>3.8592861380466734E-2</c:v>
                </c:pt>
                <c:pt idx="7352">
                  <c:v>4.0388751424814059E-2</c:v>
                </c:pt>
                <c:pt idx="7353">
                  <c:v>4.2543492441002591E-2</c:v>
                </c:pt>
                <c:pt idx="7354">
                  <c:v>4.5005571563958562E-2</c:v>
                </c:pt>
                <c:pt idx="7355">
                  <c:v>4.772744922807285E-2</c:v>
                </c:pt>
                <c:pt idx="7356">
                  <c:v>5.0667273097500257E-2</c:v>
                </c:pt>
                <c:pt idx="7357">
                  <c:v>5.3789319866994048E-2</c:v>
                </c:pt>
                <c:pt idx="7358">
                  <c:v>5.7063688241031661E-2</c:v>
                </c:pt>
                <c:pt idx="7359">
                  <c:v>6.0465637471908244E-2</c:v>
                </c:pt>
                <c:pt idx="7360">
                  <c:v>6.397481793172638E-2</c:v>
                </c:pt>
                <c:pt idx="7361">
                  <c:v>6.7574525963631962E-2</c:v>
                </c:pt>
                <c:pt idx="7362">
                  <c:v>7.1251042127959963E-2</c:v>
                </c:pt>
                <c:pt idx="7363">
                  <c:v>7.4993070778104604E-2</c:v>
                </c:pt>
                <c:pt idx="7364">
                  <c:v>7.8791278327223588E-2</c:v>
                </c:pt>
                <c:pt idx="7365">
                  <c:v>8.2637918847493663E-2</c:v>
                </c:pt>
                <c:pt idx="7366">
                  <c:v>8.6526533143022721E-2</c:v>
                </c:pt>
                <c:pt idx="7367">
                  <c:v>9.0451707885230062E-2</c:v>
                </c:pt>
                <c:pt idx="7368">
                  <c:v>9.4408883036810179E-2</c:v>
                </c:pt>
                <c:pt idx="7369">
                  <c:v>9.8394197737772832E-2</c:v>
                </c:pt>
                <c:pt idx="7370">
                  <c:v>0.10240436668404576</c:v>
                </c:pt>
                <c:pt idx="7371">
                  <c:v>3.5726568021337543E-2</c:v>
                </c:pt>
                <c:pt idx="7372">
                  <c:v>3.7098900614435028E-2</c:v>
                </c:pt>
                <c:pt idx="7373">
                  <c:v>3.8898899808541158E-2</c:v>
                </c:pt>
                <c:pt idx="7374">
                  <c:v>4.1070373764172698E-2</c:v>
                </c:pt>
                <c:pt idx="7375">
                  <c:v>4.3557800808138737E-2</c:v>
                </c:pt>
                <c:pt idx="7376">
                  <c:v>4.6310297306893469E-2</c:v>
                </c:pt>
                <c:pt idx="7377">
                  <c:v>4.928347063025252E-2</c:v>
                </c:pt>
                <c:pt idx="7378">
                  <c:v>5.2439799135501911E-2</c:v>
                </c:pt>
                <c:pt idx="7379">
                  <c:v>5.5748182075107497E-2</c:v>
                </c:pt>
                <c:pt idx="7380">
                  <c:v>5.9183125055083163E-2</c:v>
                </c:pt>
                <c:pt idx="7381">
                  <c:v>6.2723839113933491E-2</c:v>
                </c:pt>
                <c:pt idx="7382">
                  <c:v>6.6353394113597086E-2</c:v>
                </c:pt>
                <c:pt idx="7383">
                  <c:v>7.0057983434415189E-2</c:v>
                </c:pt>
                <c:pt idx="7384">
                  <c:v>7.3826312319510937E-2</c:v>
                </c:pt>
                <c:pt idx="7385">
                  <c:v>7.764910143586902E-2</c:v>
                </c:pt>
                <c:pt idx="7386">
                  <c:v>8.1518689465646499E-2</c:v>
                </c:pt>
                <c:pt idx="7387">
                  <c:v>8.5428717220229058E-2</c:v>
                </c:pt>
                <c:pt idx="7388">
                  <c:v>8.937387725107343E-2</c:v>
                </c:pt>
                <c:pt idx="7389">
                  <c:v>9.3349715367454386E-2</c:v>
                </c:pt>
                <c:pt idx="7390">
                  <c:v>9.7352472997753278E-2</c:v>
                </c:pt>
                <c:pt idx="7391">
                  <c:v>0.10137896159297816</c:v>
                </c:pt>
                <c:pt idx="7392">
                  <c:v>0.10542646216136405</c:v>
                </c:pt>
                <c:pt idx="7393">
                  <c:v>3.4278052954247816E-2</c:v>
                </c:pt>
                <c:pt idx="7394">
                  <c:v>3.5635366785573899E-2</c:v>
                </c:pt>
                <c:pt idx="7395">
                  <c:v>3.7438336406006016E-2</c:v>
                </c:pt>
                <c:pt idx="7396">
                  <c:v>3.9626177144091168E-2</c:v>
                </c:pt>
                <c:pt idx="7397">
                  <c:v>4.2138984474702719E-2</c:v>
                </c:pt>
                <c:pt idx="7398">
                  <c:v>4.4922258685002756E-2</c:v>
                </c:pt>
                <c:pt idx="7399">
                  <c:v>4.7928904154634085E-2</c:v>
                </c:pt>
                <c:pt idx="7400">
                  <c:v>5.1119522658810312E-2</c:v>
                </c:pt>
                <c:pt idx="7401">
                  <c:v>5.4461789867427855E-2</c:v>
                </c:pt>
                <c:pt idx="7402">
                  <c:v>5.7929463397841337E-2</c:v>
                </c:pt>
                <c:pt idx="7403">
                  <c:v>6.1501334285188773E-2</c:v>
                </c:pt>
                <c:pt idx="7404">
                  <c:v>6.5160269516431252E-2</c:v>
                </c:pt>
                <c:pt idx="7405">
                  <c:v>6.8892398298710064E-2</c:v>
                </c:pt>
                <c:pt idx="7406">
                  <c:v>7.2686447007272156E-2</c:v>
                </c:pt>
                <c:pt idx="7407">
                  <c:v>7.6533207361462283E-2</c:v>
                </c:pt>
                <c:pt idx="7408">
                  <c:v>8.0425116069688773E-2</c:v>
                </c:pt>
                <c:pt idx="7409">
                  <c:v>8.4355924367598284E-2</c:v>
                </c:pt>
                <c:pt idx="7410">
                  <c:v>8.8320438587564415E-2</c:v>
                </c:pt>
                <c:pt idx="7411">
                  <c:v>9.2314316246106948E-2</c:v>
                </c:pt>
                <c:pt idx="7412">
                  <c:v>9.6333905303228898E-2</c:v>
                </c:pt>
                <c:pt idx="7413">
                  <c:v>0.10037611694648994</c:v>
                </c:pt>
                <c:pt idx="7414">
                  <c:v>0.1044383244352288</c:v>
                </c:pt>
                <c:pt idx="7415">
                  <c:v>0.10851828225566196</c:v>
                </c:pt>
                <c:pt idx="7416">
                  <c:v>3.286660353550433E-2</c:v>
                </c:pt>
                <c:pt idx="7417">
                  <c:v>3.4206165627849734E-2</c:v>
                </c:pt>
                <c:pt idx="7418">
                  <c:v>3.6010625116185871E-2</c:v>
                </c:pt>
                <c:pt idx="7419">
                  <c:v>3.8214181802778281E-2</c:v>
                </c:pt>
                <c:pt idx="7420">
                  <c:v>4.0752146885186684E-2</c:v>
                </c:pt>
                <c:pt idx="7421">
                  <c:v>4.3566116144850418E-2</c:v>
                </c:pt>
                <c:pt idx="7422">
                  <c:v>4.6606122896461655E-2</c:v>
                </c:pt>
                <c:pt idx="7423">
                  <c:v>4.9830814986635566E-2</c:v>
                </c:pt>
                <c:pt idx="7424">
                  <c:v>5.3206623350136088E-2</c:v>
                </c:pt>
                <c:pt idx="7425">
                  <c:v>5.6706566019403035E-2</c:v>
                </c:pt>
                <c:pt idx="7426">
                  <c:v>6.0309035031256376E-2</c:v>
                </c:pt>
                <c:pt idx="7427">
                  <c:v>6.3996718653290569E-2</c:v>
                </c:pt>
                <c:pt idx="7428">
                  <c:v>6.7755704598758876E-2</c:v>
                </c:pt>
                <c:pt idx="7429">
                  <c:v>7.1574759714992026E-2</c:v>
                </c:pt>
                <c:pt idx="7430">
                  <c:v>7.5444762350624056E-2</c:v>
                </c:pt>
                <c:pt idx="7431">
                  <c:v>7.9358259301248318E-2</c:v>
                </c:pt>
                <c:pt idx="7432">
                  <c:v>8.3309121276153877E-2</c:v>
                </c:pt>
                <c:pt idx="7433">
                  <c:v>8.7292274982293735E-2</c:v>
                </c:pt>
                <c:pt idx="7434">
                  <c:v>9.130349429601578E-2</c:v>
                </c:pt>
                <c:pt idx="7435">
                  <c:v>9.5339236859959764E-2</c:v>
                </c:pt>
                <c:pt idx="7436">
                  <c:v>9.9396515606509875E-2</c:v>
                </c:pt>
                <c:pt idx="7437">
                  <c:v>0.103472797196604</c:v>
                </c:pt>
                <c:pt idx="7438">
                  <c:v>0.10756592127603726</c:v>
                </c:pt>
                <c:pt idx="7439">
                  <c:v>0.11167403590599952</c:v>
                </c:pt>
                <c:pt idx="7440">
                  <c:v>3.1497203105366085E-2</c:v>
                </c:pt>
                <c:pt idx="7441">
                  <c:v>3.2815783243010391E-2</c:v>
                </c:pt>
                <c:pt idx="7442">
                  <c:v>3.4619830611118341E-2</c:v>
                </c:pt>
                <c:pt idx="7443">
                  <c:v>3.6838090728640333E-2</c:v>
                </c:pt>
                <c:pt idx="7444">
                  <c:v>3.9400664979404511E-2</c:v>
                </c:pt>
                <c:pt idx="7445">
                  <c:v>4.2244941571811113E-2</c:v>
                </c:pt>
                <c:pt idx="7446">
                  <c:v>4.5317910270564352E-2</c:v>
                </c:pt>
                <c:pt idx="7447">
                  <c:v>4.8576188708819419E-2</c:v>
                </c:pt>
                <c:pt idx="7448">
                  <c:v>5.1984944387365409E-2</c:v>
                </c:pt>
                <c:pt idx="7449">
                  <c:v>5.5516465951452994E-2</c:v>
                </c:pt>
                <c:pt idx="7450">
                  <c:v>5.914876799916402E-2</c:v>
                </c:pt>
                <c:pt idx="7451">
                  <c:v>6.2864383677864427E-2</c:v>
                </c:pt>
                <c:pt idx="7452">
                  <c:v>6.6649380566328506E-2</c:v>
                </c:pt>
                <c:pt idx="7453">
                  <c:v>7.0492583580484228E-2</c:v>
                </c:pt>
                <c:pt idx="7454">
                  <c:v>7.4384971366039707E-2</c:v>
                </c:pt>
                <c:pt idx="7455">
                  <c:v>7.8319210961936198E-2</c:v>
                </c:pt>
                <c:pt idx="7456">
                  <c:v>8.2289299799990473E-2</c:v>
                </c:pt>
                <c:pt idx="7457">
                  <c:v>8.6290289909953841E-2</c:v>
                </c:pt>
                <c:pt idx="7458">
                  <c:v>9.0318074709405644E-2</c:v>
                </c:pt>
                <c:pt idx="7459">
                  <c:v>9.4369223378082318E-2</c:v>
                </c:pt>
                <c:pt idx="7460">
                  <c:v>9.8440851469548687E-2</c:v>
                </c:pt>
                <c:pt idx="7461">
                  <c:v>0.10253051921460177</c:v>
                </c:pt>
                <c:pt idx="7462">
                  <c:v>0.10663615108433266</c:v>
                </c:pt>
                <c:pt idx="7463">
                  <c:v>0.11075597176244784</c:v>
                </c:pt>
                <c:pt idx="7464">
                  <c:v>0.11488845485646673</c:v>
                </c:pt>
                <c:pt idx="7465">
                  <c:v>3.0175576893179498E-2</c:v>
                </c:pt>
                <c:pt idx="7466">
                  <c:v>3.1469365335504366E-2</c:v>
                </c:pt>
                <c:pt idx="7467">
                  <c:v>3.3270582857855446E-2</c:v>
                </c:pt>
                <c:pt idx="7468">
                  <c:v>3.5502079207873613E-2</c:v>
                </c:pt>
                <c:pt idx="7469">
                  <c:v>3.8088302505645544E-2</c:v>
                </c:pt>
                <c:pt idx="7470">
                  <c:v>4.0962118630995178E-2</c:v>
                </c:pt>
                <c:pt idx="7471">
                  <c:v>4.4067297999952369E-2</c:v>
                </c:pt>
                <c:pt idx="7472">
                  <c:v>4.7358352574727675E-2</c:v>
                </c:pt>
                <c:pt idx="7473">
                  <c:v>5.0799169082442204E-2</c:v>
                </c:pt>
                <c:pt idx="7474">
                  <c:v>5.4361317272851407E-2</c:v>
                </c:pt>
                <c:pt idx="7475">
                  <c:v>5.80224548525086E-2</c:v>
                </c:pt>
                <c:pt idx="7476">
                  <c:v>6.1764981452939106E-2</c:v>
                </c:pt>
                <c:pt idx="7477">
                  <c:v>6.5574963331679795E-2</c:v>
                </c:pt>
                <c:pt idx="7478">
                  <c:v>6.9441298326853834E-2</c:v>
                </c:pt>
                <c:pt idx="7479">
                  <c:v>7.3355076347760714E-2</c:v>
                </c:pt>
                <c:pt idx="7480">
                  <c:v>7.7309092311003233E-2</c:v>
                </c:pt>
                <c:pt idx="7481">
                  <c:v>8.1297475343428474E-2</c:v>
                </c:pt>
                <c:pt idx="7482">
                  <c:v>8.5315405735296279E-2</c:v>
                </c:pt>
                <c:pt idx="7483">
                  <c:v>8.9358897876147841E-2</c:v>
                </c:pt>
                <c:pt idx="7484">
                  <c:v>9.342463282668087E-2</c:v>
                </c:pt>
                <c:pt idx="7485">
                  <c:v>9.7509828341860907E-2</c:v>
                </c:pt>
                <c:pt idx="7486">
                  <c:v>0.10161213728200461</c:v>
                </c:pt>
                <c:pt idx="7487">
                  <c:v>0.10572956766237838</c:v>
                </c:pt>
                <c:pt idx="7488">
                  <c:v>0.10986041929843826</c:v>
                </c:pt>
                <c:pt idx="7489">
                  <c:v>0.1140032332615291</c:v>
                </c:pt>
                <c:pt idx="7490">
                  <c:v>0.11815675128842738</c:v>
                </c:pt>
                <c:pt idx="7491">
                  <c:v>2.8908278054677397E-2</c:v>
                </c:pt>
                <c:pt idx="7492">
                  <c:v>3.0172798035009857E-2</c:v>
                </c:pt>
                <c:pt idx="7493">
                  <c:v>3.1968142857150335E-2</c:v>
                </c:pt>
                <c:pt idx="7494">
                  <c:v>3.4210843156922847E-2</c:v>
                </c:pt>
                <c:pt idx="7495">
                  <c:v>3.6819242748577875E-2</c:v>
                </c:pt>
                <c:pt idx="7496">
                  <c:v>3.9721363256421081E-2</c:v>
                </c:pt>
                <c:pt idx="7497">
                  <c:v>4.2857577820230801E-2</c:v>
                </c:pt>
                <c:pt idx="7498">
                  <c:v>4.6180217296851747E-2</c:v>
                </c:pt>
                <c:pt idx="7499">
                  <c:v>4.965186983236862E-2</c:v>
                </c:pt>
                <c:pt idx="7500">
                  <c:v>5.3243394908807556E-2</c:v>
                </c:pt>
                <c:pt idx="7501">
                  <c:v>5.6932110801187735E-2</c:v>
                </c:pt>
                <c:pt idx="7502">
                  <c:v>6.0700301436161966E-2</c:v>
                </c:pt>
                <c:pt idx="7503">
                  <c:v>6.4534046548328741E-2</c:v>
                </c:pt>
                <c:pt idx="7504">
                  <c:v>6.8422327851816914E-2</c:v>
                </c:pt>
                <c:pt idx="7505">
                  <c:v>7.2356353893213182E-2</c:v>
                </c:pt>
                <c:pt idx="7506">
                  <c:v>7.63290519008131E-2</c:v>
                </c:pt>
                <c:pt idx="7507">
                  <c:v>8.0334684879775672E-2</c:v>
                </c:pt>
                <c:pt idx="7508">
                  <c:v>8.4368561921413704E-2</c:v>
                </c:pt>
                <c:pt idx="7509">
                  <c:v>8.8426817775721797E-2</c:v>
                </c:pt>
                <c:pt idx="7510">
                  <c:v>9.2506243997325502E-2</c:v>
                </c:pt>
                <c:pt idx="7511">
                  <c:v>9.6604158659673978E-2</c:v>
                </c:pt>
                <c:pt idx="7512">
                  <c:v>0.10071830507654965</c:v>
                </c:pt>
                <c:pt idx="7513">
                  <c:v>0.10484677248223295</c:v>
                </c:pt>
                <c:pt idx="7514">
                  <c:v>0.10898793344993764</c:v>
                </c:pt>
                <c:pt idx="7515">
                  <c:v>0.11314039416023651</c:v>
                </c:pt>
                <c:pt idx="7516">
                  <c:v>0.11730295460506547</c:v>
                </c:pt>
                <c:pt idx="7517">
                  <c:v>0.12147457652826431</c:v>
                </c:pt>
                <c:pt idx="7518">
                  <c:v>2.7702763421935832E-2</c:v>
                </c:pt>
                <c:pt idx="7519">
                  <c:v>2.8932783996331809E-2</c:v>
                </c:pt>
                <c:pt idx="7520">
                  <c:v>3.0718465027467889E-2</c:v>
                </c:pt>
                <c:pt idx="7521">
                  <c:v>3.2969643807719058E-2</c:v>
                </c:pt>
                <c:pt idx="7522">
                  <c:v>3.5598117187158829E-2</c:v>
                </c:pt>
                <c:pt idx="7523">
                  <c:v>3.8526740026016262E-2</c:v>
                </c:pt>
                <c:pt idx="7524">
                  <c:v>4.1692309387853781E-2</c:v>
                </c:pt>
                <c:pt idx="7525">
                  <c:v>4.5044898073494655E-2</c:v>
                </c:pt>
                <c:pt idx="7526">
                  <c:v>4.8545774667928115E-2</c:v>
                </c:pt>
                <c:pt idx="7527">
                  <c:v>5.216509224630686E-2</c:v>
                </c:pt>
                <c:pt idx="7528">
                  <c:v>5.5879841403863019E-2</c:v>
                </c:pt>
                <c:pt idx="7529">
                  <c:v>5.9672202212376825E-2</c:v>
                </c:pt>
                <c:pt idx="7530">
                  <c:v>6.3528276961739016E-2</c:v>
                </c:pt>
                <c:pt idx="7531">
                  <c:v>6.7437136993490299E-2</c:v>
                </c:pt>
                <c:pt idx="7532">
                  <c:v>7.139011229385242E-2</c:v>
                </c:pt>
                <c:pt idx="7533">
                  <c:v>7.5380262907989826E-2</c:v>
                </c:pt>
                <c:pt idx="7534">
                  <c:v>7.9401984572963935E-2</c:v>
                </c:pt>
                <c:pt idx="7535">
                  <c:v>8.3450712923686041E-2</c:v>
                </c:pt>
                <c:pt idx="7536">
                  <c:v>8.7522700118977406E-2</c:v>
                </c:pt>
                <c:pt idx="7537">
                  <c:v>9.1614844867303882E-2</c:v>
                </c:pt>
                <c:pt idx="7538">
                  <c:v>9.5724562048110681E-2</c:v>
                </c:pt>
                <c:pt idx="7539">
                  <c:v>9.9849681891550135E-2</c:v>
                </c:pt>
                <c:pt idx="7540">
                  <c:v>0.10398837138682213</c:v>
                </c:pt>
                <c:pt idx="7541">
                  <c:v>0.10813907253542659</c:v>
                </c:pt>
                <c:pt idx="7542">
                  <c:v>0.11230045346862851</c:v>
                </c:pt>
                <c:pt idx="7543">
                  <c:v>0.11647136946475585</c:v>
                </c:pt>
                <c:pt idx="7544">
                  <c:v>0.12065083164251482</c:v>
                </c:pt>
                <c:pt idx="7545">
                  <c:v>0.12483798164967251</c:v>
                </c:pt>
                <c:pt idx="7546">
                  <c:v>2.6567444819022352E-2</c:v>
                </c:pt>
                <c:pt idx="7547">
                  <c:v>2.7756903648824782E-2</c:v>
                </c:pt>
                <c:pt idx="7548">
                  <c:v>2.9528249040998222E-2</c:v>
                </c:pt>
                <c:pt idx="7549">
                  <c:v>3.1784343598429216E-2</c:v>
                </c:pt>
                <c:pt idx="7550">
                  <c:v>3.4430026428069006E-2</c:v>
                </c:pt>
                <c:pt idx="7551">
                  <c:v>3.7382671881378109E-2</c:v>
                </c:pt>
                <c:pt idx="7552">
                  <c:v>4.0575322665910504E-2</c:v>
                </c:pt>
                <c:pt idx="7553">
                  <c:v>4.3955712679849122E-2</c:v>
                </c:pt>
                <c:pt idx="7554">
                  <c:v>4.7483763122175497E-2</c:v>
                </c:pt>
                <c:pt idx="7555">
                  <c:v>5.1128916070957577E-2</c:v>
                </c:pt>
                <c:pt idx="7556">
                  <c:v>5.4867837320582445E-2</c:v>
                </c:pt>
                <c:pt idx="7557">
                  <c:v>5.8682606462081267E-2</c:v>
                </c:pt>
                <c:pt idx="7558">
                  <c:v>6.25593497842475E-2</c:v>
                </c:pt>
                <c:pt idx="7559">
                  <c:v>6.6487227382188846E-2</c:v>
                </c:pt>
                <c:pt idx="7560">
                  <c:v>7.0457687868767452E-2</c:v>
                </c:pt>
                <c:pt idx="7561">
                  <c:v>7.446391992067812E-2</c:v>
                </c:pt>
                <c:pt idx="7562">
                  <c:v>7.8500446975749108E-2</c:v>
                </c:pt>
                <c:pt idx="7563">
                  <c:v>8.2562825751850019E-2</c:v>
                </c:pt>
                <c:pt idx="7564">
                  <c:v>8.6647420227996597E-2</c:v>
                </c:pt>
                <c:pt idx="7565">
                  <c:v>9.0751230754753068E-2</c:v>
                </c:pt>
                <c:pt idx="7566">
                  <c:v>9.4871763713639132E-2</c:v>
                </c:pt>
                <c:pt idx="7567">
                  <c:v>9.9006931232461862E-2</c:v>
                </c:pt>
                <c:pt idx="7568">
                  <c:v>0.10315497336193258</c:v>
                </c:pt>
                <c:pt idx="7569">
                  <c:v>0.10731439717871653</c:v>
                </c:pt>
                <c:pt idx="7570">
                  <c:v>0.1114839287505619</c:v>
                </c:pt>
                <c:pt idx="7571">
                  <c:v>0.11566247495531178</c:v>
                </c:pt>
                <c:pt idx="7572">
                  <c:v>0.11984909290943595</c:v>
                </c:pt>
                <c:pt idx="7573">
                  <c:v>0.12404296531823086</c:v>
                </c:pt>
                <c:pt idx="7574">
                  <c:v>0.12824338046840375</c:v>
                </c:pt>
                <c:pt idx="7575">
                  <c:v>2.5511695535316702E-2</c:v>
                </c:pt>
                <c:pt idx="7576">
                  <c:v>2.6653646512939635E-2</c:v>
                </c:pt>
                <c:pt idx="7577">
                  <c:v>2.8404970534846637E-2</c:v>
                </c:pt>
                <c:pt idx="7578">
                  <c:v>3.0661426011081055E-2</c:v>
                </c:pt>
                <c:pt idx="7579">
                  <c:v>3.3320548529086613E-2</c:v>
                </c:pt>
                <c:pt idx="7580">
                  <c:v>3.629393997383254E-2</c:v>
                </c:pt>
                <c:pt idx="7581">
                  <c:v>3.9510712707667386E-2</c:v>
                </c:pt>
                <c:pt idx="7582">
                  <c:v>4.2916173802078676E-2</c:v>
                </c:pt>
                <c:pt idx="7583">
                  <c:v>4.6468857789398542E-2</c:v>
                </c:pt>
                <c:pt idx="7584">
                  <c:v>5.0137478297090213E-2</c:v>
                </c:pt>
                <c:pt idx="7585">
                  <c:v>5.3898366682393672E-2</c:v>
                </c:pt>
                <c:pt idx="7586">
                  <c:v>5.7733494155187443E-2</c:v>
                </c:pt>
                <c:pt idx="7587">
                  <c:v>6.1629002742240487E-2</c:v>
                </c:pt>
                <c:pt idx="7588">
                  <c:v>6.5574132292679527E-2</c:v>
                </c:pt>
                <c:pt idx="7589">
                  <c:v>6.9560440540376897E-2</c:v>
                </c:pt>
                <c:pt idx="7590">
                  <c:v>7.3581235146628995E-2</c:v>
                </c:pt>
                <c:pt idx="7591">
                  <c:v>7.7631157781746618E-2</c:v>
                </c:pt>
                <c:pt idx="7592">
                  <c:v>8.1705877185573914E-2</c:v>
                </c:pt>
                <c:pt idx="7593">
                  <c:v>8.5801860644699704E-2</c:v>
                </c:pt>
                <c:pt idx="7594">
                  <c:v>8.9916202259768346E-2</c:v>
                </c:pt>
                <c:pt idx="7595">
                  <c:v>9.4046492666369011E-2</c:v>
                </c:pt>
                <c:pt idx="7596">
                  <c:v>9.8190719277179941E-2</c:v>
                </c:pt>
                <c:pt idx="7597">
                  <c:v>0.10234718919830305</c:v>
                </c:pt>
                <c:pt idx="7598">
                  <c:v>0.10651446914253125</c:v>
                </c:pt>
                <c:pt idx="7599">
                  <c:v>0.11069133819742165</c:v>
                </c:pt>
                <c:pt idx="7600">
                  <c:v>0.11487675039996315</c:v>
                </c:pt>
                <c:pt idx="7601">
                  <c:v>0.11906980485527646</c:v>
                </c:pt>
                <c:pt idx="7602">
                  <c:v>0.12326972170565863</c:v>
                </c:pt>
                <c:pt idx="7603">
                  <c:v>0.12747582267161942</c:v>
                </c:pt>
                <c:pt idx="7604">
                  <c:v>0.13168751519229346</c:v>
                </c:pt>
                <c:pt idx="7605">
                  <c:v>2.4545784889394909E-2</c:v>
                </c:pt>
                <c:pt idx="7606">
                  <c:v>2.5632391745176349E-2</c:v>
                </c:pt>
                <c:pt idx="7607">
                  <c:v>2.7356876148760988E-2</c:v>
                </c:pt>
                <c:pt idx="7608">
                  <c:v>2.960798969801625E-2</c:v>
                </c:pt>
                <c:pt idx="7609">
                  <c:v>3.2275728506042288E-2</c:v>
                </c:pt>
                <c:pt idx="7610">
                  <c:v>3.5265669744560232E-2</c:v>
                </c:pt>
                <c:pt idx="7611">
                  <c:v>3.8502824438835091E-2</c:v>
                </c:pt>
                <c:pt idx="7612">
                  <c:v>4.1929974150979966E-2</c:v>
                </c:pt>
                <c:pt idx="7613">
                  <c:v>4.550421068576694E-2</c:v>
                </c:pt>
                <c:pt idx="7614">
                  <c:v>4.919348395129388E-2</c:v>
                </c:pt>
                <c:pt idx="7615">
                  <c:v>5.2973764749132915E-2</c:v>
                </c:pt>
                <c:pt idx="7616">
                  <c:v>5.6826893768931908E-2</c:v>
                </c:pt>
                <c:pt idx="7617">
                  <c:v>6.0739008671966251E-2</c:v>
                </c:pt>
                <c:pt idx="7618">
                  <c:v>6.4699410420649417E-2</c:v>
                </c:pt>
                <c:pt idx="7619">
                  <c:v>6.8699748605106331E-2</c:v>
                </c:pt>
                <c:pt idx="7620">
                  <c:v>7.2733434013036308E-2</c:v>
                </c:pt>
                <c:pt idx="7621">
                  <c:v>7.6795212113460104E-2</c:v>
                </c:pt>
                <c:pt idx="7622">
                  <c:v>8.0880850632721935E-2</c:v>
                </c:pt>
                <c:pt idx="7623">
                  <c:v>8.4986908461790467E-2</c:v>
                </c:pt>
                <c:pt idx="7624">
                  <c:v>8.911056298784982E-2</c:v>
                </c:pt>
                <c:pt idx="7625">
                  <c:v>9.3249479770286525E-2</c:v>
                </c:pt>
                <c:pt idx="7626">
                  <c:v>9.7401713199231396E-2</c:v>
                </c:pt>
                <c:pt idx="7627">
                  <c:v>0.10156563004363389</c:v>
                </c:pt>
                <c:pt idx="7628">
                  <c:v>0.10573985007306379</c:v>
                </c:pt>
                <c:pt idx="7629">
                  <c:v>0.10992319953534122</c:v>
                </c:pt>
                <c:pt idx="7630">
                  <c:v>0.11411467440253945</c:v>
                </c:pt>
                <c:pt idx="7631">
                  <c:v>0.11831341110460586</c:v>
                </c:pt>
                <c:pt idx="7632">
                  <c:v>0.12251866305063926</c:v>
                </c:pt>
                <c:pt idx="7633">
                  <c:v>0.12672978165973225</c:v>
                </c:pt>
                <c:pt idx="7634">
                  <c:v>0.13094620093240378</c:v>
                </c:pt>
                <c:pt idx="7635">
                  <c:v>0.13516742482208591</c:v>
                </c:pt>
                <c:pt idx="7636">
                  <c:v>2.3680708698454223E-2</c:v>
                </c:pt>
                <c:pt idx="7637">
                  <c:v>2.4703311571416475E-2</c:v>
                </c:pt>
                <c:pt idx="7638">
                  <c:v>2.6392924355338847E-2</c:v>
                </c:pt>
                <c:pt idx="7639">
                  <c:v>2.8631704887371334E-2</c:v>
                </c:pt>
                <c:pt idx="7640">
                  <c:v>3.1302041607331854E-2</c:v>
                </c:pt>
                <c:pt idx="7641">
                  <c:v>3.4303298793490263E-2</c:v>
                </c:pt>
                <c:pt idx="7642">
                  <c:v>3.7556224820161743E-2</c:v>
                </c:pt>
                <c:pt idx="7643">
                  <c:v>4.1000962826113256E-2</c:v>
                </c:pt>
                <c:pt idx="7644">
                  <c:v>4.4593083520797647E-2</c:v>
                </c:pt>
                <c:pt idx="7645">
                  <c:v>4.8299714889594059E-2</c:v>
                </c:pt>
                <c:pt idx="7646">
                  <c:v>5.209642055110926E-2</c:v>
                </c:pt>
                <c:pt idx="7647">
                  <c:v>5.5964871351221121E-2</c:v>
                </c:pt>
                <c:pt idx="7648">
                  <c:v>5.9891166558835252E-2</c:v>
                </c:pt>
                <c:pt idx="7649">
                  <c:v>6.3864638521612949E-2</c:v>
                </c:pt>
                <c:pt idx="7650">
                  <c:v>6.7877002663001812E-2</c:v>
                </c:pt>
                <c:pt idx="7651">
                  <c:v>7.1921750137414975E-2</c:v>
                </c:pt>
                <c:pt idx="7652">
                  <c:v>7.5993710334757769E-2</c:v>
                </c:pt>
                <c:pt idx="7653">
                  <c:v>8.0088732624234438E-2</c:v>
                </c:pt>
                <c:pt idx="7654">
                  <c:v>8.4203452373212612E-2</c:v>
                </c:pt>
                <c:pt idx="7655">
                  <c:v>8.8335117054761297E-2</c:v>
                </c:pt>
                <c:pt idx="7656">
                  <c:v>9.2481455621587202E-2</c:v>
                </c:pt>
                <c:pt idx="7657">
                  <c:v>9.664057935461455E-2</c:v>
                </c:pt>
                <c:pt idx="7658">
                  <c:v>0.10081090584555932</c:v>
                </c:pt>
                <c:pt idx="7659">
                  <c:v>0.10499110015666861</c:v>
                </c:pt>
                <c:pt idx="7660">
                  <c:v>0.10918002886110513</c:v>
                </c:pt>
                <c:pt idx="7661">
                  <c:v>0.11337672383436821</c:v>
                </c:pt>
                <c:pt idx="7662">
                  <c:v>0.11758035349502985</c:v>
                </c:pt>
                <c:pt idx="7663">
                  <c:v>0.12179019978601102</c:v>
                </c:pt>
                <c:pt idx="7664">
                  <c:v>0.12600563961631045</c:v>
                </c:pt>
                <c:pt idx="7665">
                  <c:v>0.1302261297958795</c:v>
                </c:pt>
                <c:pt idx="7666">
                  <c:v>0.13445119472659861</c:v>
                </c:pt>
                <c:pt idx="7667">
                  <c:v>0.13868041628328401</c:v>
                </c:pt>
                <c:pt idx="7668">
                  <c:v>2.2927883351074783E-2</c:v>
                </c:pt>
                <c:pt idx="7669">
                  <c:v>2.3877168183970694E-2</c:v>
                </c:pt>
                <c:pt idx="7670">
                  <c:v>2.5522650750058818E-2</c:v>
                </c:pt>
                <c:pt idx="7671">
                  <c:v>2.7740718401513313E-2</c:v>
                </c:pt>
                <c:pt idx="7672">
                  <c:v>3.0406322185581185E-2</c:v>
                </c:pt>
                <c:pt idx="7673">
                  <c:v>3.3412521837978638E-2</c:v>
                </c:pt>
                <c:pt idx="7674">
                  <c:v>3.6675659743106978E-2</c:v>
                </c:pt>
                <c:pt idx="7675">
                  <c:v>4.0133111453133585E-2</c:v>
                </c:pt>
                <c:pt idx="7676">
                  <c:v>4.3738821057795467E-2</c:v>
                </c:pt>
                <c:pt idx="7677">
                  <c:v>4.7459008791174595E-2</c:v>
                </c:pt>
                <c:pt idx="7678">
                  <c:v>5.1268760260556809E-2</c:v>
                </c:pt>
                <c:pt idx="7679">
                  <c:v>5.5149517288611304E-2</c:v>
                </c:pt>
                <c:pt idx="7680">
                  <c:v>5.9087290942959544E-2</c:v>
                </c:pt>
                <c:pt idx="7681">
                  <c:v>6.307140287077645E-2</c:v>
                </c:pt>
                <c:pt idx="7682">
                  <c:v>6.7093598684944245E-2</c:v>
                </c:pt>
                <c:pt idx="7683">
                  <c:v>7.114741965949041E-2</c:v>
                </c:pt>
                <c:pt idx="7684">
                  <c:v>7.5227753384038129E-2</c:v>
                </c:pt>
                <c:pt idx="7685">
                  <c:v>7.9330508945262654E-2</c:v>
                </c:pt>
                <c:pt idx="7686">
                  <c:v>8.3452379445512911E-2</c:v>
                </c:pt>
                <c:pt idx="7687">
                  <c:v>8.7590666375019999E-2</c:v>
                </c:pt>
                <c:pt idx="7688">
                  <c:v>9.1743148257627263E-2</c:v>
                </c:pt>
                <c:pt idx="7689">
                  <c:v>9.5907981334822298E-2</c:v>
                </c:pt>
                <c:pt idx="7690">
                  <c:v>0.10008362368798901</c:v>
                </c:pt>
                <c:pt idx="7691">
                  <c:v>0.10426877669089671</c:v>
                </c:pt>
                <c:pt idx="7692">
                  <c:v>0.10846233940871786</c:v>
                </c:pt>
                <c:pt idx="7693">
                  <c:v>0.1126633727646499</c:v>
                </c:pt>
                <c:pt idx="7694">
                  <c:v>0.11687107114551372</c:v>
                </c:pt>
                <c:pt idx="7695">
                  <c:v>0.12108473972384681</c:v>
                </c:pt>
                <c:pt idx="7696">
                  <c:v>0.1253037762103858</c:v>
                </c:pt>
                <c:pt idx="7697">
                  <c:v>0.12952765606800695</c:v>
                </c:pt>
                <c:pt idx="7698">
                  <c:v>0.13375592045087231</c:v>
                </c:pt>
                <c:pt idx="7699">
                  <c:v>0.13798816630474869</c:v>
                </c:pt>
                <c:pt idx="7700">
                  <c:v>0.14222403819303053</c:v>
                </c:pt>
                <c:pt idx="7701">
                  <c:v>2.2298680842928523E-2</c:v>
                </c:pt>
                <c:pt idx="7702">
                  <c:v>2.3164977449840394E-2</c:v>
                </c:pt>
                <c:pt idx="7703">
                  <c:v>2.4755936832751169E-2</c:v>
                </c:pt>
                <c:pt idx="7704">
                  <c:v>2.6943493685516063E-2</c:v>
                </c:pt>
                <c:pt idx="7705">
                  <c:v>2.9595650200569128E-2</c:v>
                </c:pt>
                <c:pt idx="7706">
                  <c:v>3.2599208347844529E-2</c:v>
                </c:pt>
                <c:pt idx="7707">
                  <c:v>3.5865993284957709E-2</c:v>
                </c:pt>
                <c:pt idx="7708">
                  <c:v>3.933046883811344E-2</c:v>
                </c:pt>
                <c:pt idx="7709">
                  <c:v>4.2944816905346316E-2</c:v>
                </c:pt>
                <c:pt idx="7710">
                  <c:v>4.6674233087864982E-2</c:v>
                </c:pt>
                <c:pt idx="7711">
                  <c:v>5.0493227119542565E-2</c:v>
                </c:pt>
                <c:pt idx="7712">
                  <c:v>5.4382930693828851E-2</c:v>
                </c:pt>
                <c:pt idx="7713">
                  <c:v>5.8329199652083358E-2</c:v>
                </c:pt>
                <c:pt idx="7714">
                  <c:v>6.2321289528973457E-2</c:v>
                </c:pt>
                <c:pt idx="7715">
                  <c:v>6.6350930214687992E-2</c:v>
                </c:pt>
                <c:pt idx="7716">
                  <c:v>7.0411674937139387E-2</c:v>
                </c:pt>
                <c:pt idx="7717">
                  <c:v>7.4498437633624889E-2</c:v>
                </c:pt>
                <c:pt idx="7718">
                  <c:v>7.8607160408880897E-2</c:v>
                </c:pt>
                <c:pt idx="7719">
                  <c:v>8.273457161636058E-2</c:v>
                </c:pt>
                <c:pt idx="7720">
                  <c:v>8.6878007739799062E-2</c:v>
                </c:pt>
                <c:pt idx="7721">
                  <c:v>9.1035280701655452E-2</c:v>
                </c:pt>
                <c:pt idx="7722">
                  <c:v>9.5204577890564385E-2</c:v>
                </c:pt>
                <c:pt idx="7723">
                  <c:v>9.9384386024720245E-2</c:v>
                </c:pt>
                <c:pt idx="7724">
                  <c:v>0.10357343257322023</c:v>
                </c:pt>
                <c:pt idx="7725">
                  <c:v>0.10777064024949892</c:v>
                </c:pt>
                <c:pt idx="7726">
                  <c:v>0.11197509133674846</c:v>
                </c:pt>
                <c:pt idx="7727">
                  <c:v>0.11618599948039407</c:v>
                </c:pt>
                <c:pt idx="7728">
                  <c:v>0.12040268720398986</c:v>
                </c:pt>
                <c:pt idx="7729">
                  <c:v>0.12462456785050147</c:v>
                </c:pt>
                <c:pt idx="7730">
                  <c:v>0.12885113097371473</c:v>
                </c:pt>
                <c:pt idx="7731">
                  <c:v>0.13308193044055702</c:v>
                </c:pt>
                <c:pt idx="7732">
                  <c:v>0.13731657467932945</c:v>
                </c:pt>
                <c:pt idx="7733">
                  <c:v>0.14155471863855754</c:v>
                </c:pt>
                <c:pt idx="7734">
                  <c:v>0.14579605711855595</c:v>
                </c:pt>
                <c:pt idx="7735">
                  <c:v>2.1803806126085686E-2</c:v>
                </c:pt>
                <c:pt idx="7736">
                  <c:v>2.2577525592775982E-2</c:v>
                </c:pt>
                <c:pt idx="7737">
                  <c:v>2.4102667435362893E-2</c:v>
                </c:pt>
                <c:pt idx="7738">
                  <c:v>2.6248575359544318E-2</c:v>
                </c:pt>
                <c:pt idx="7739">
                  <c:v>2.8877189174335807E-2</c:v>
                </c:pt>
                <c:pt idx="7740">
                  <c:v>3.1869289545168759E-2</c:v>
                </c:pt>
                <c:pt idx="7741">
                  <c:v>3.5132127645731252E-2</c:v>
                </c:pt>
                <c:pt idx="7742">
                  <c:v>3.859710332417228E-2</c:v>
                </c:pt>
                <c:pt idx="7743">
                  <c:v>4.2214471362513044E-2</c:v>
                </c:pt>
                <c:pt idx="7744">
                  <c:v>4.594825366773761E-2</c:v>
                </c:pt>
                <c:pt idx="7745">
                  <c:v>4.9772257866323652E-2</c:v>
                </c:pt>
                <c:pt idx="7746">
                  <c:v>5.3667201402789744E-2</c:v>
                </c:pt>
                <c:pt idx="7747">
                  <c:v>5.7618699872542263E-2</c:v>
                </c:pt>
                <c:pt idx="7748">
                  <c:v>6.1615873432869013E-2</c:v>
                </c:pt>
                <c:pt idx="7749">
                  <c:v>6.5650379725385358E-2</c:v>
                </c:pt>
                <c:pt idx="7750">
                  <c:v>6.9715737624857513E-2</c:v>
                </c:pt>
                <c:pt idx="7751">
                  <c:v>7.3806849291697743E-2</c:v>
                </c:pt>
                <c:pt idx="7752">
                  <c:v>7.7919658286311255E-2</c:v>
                </c:pt>
                <c:pt idx="7753">
                  <c:v>8.2050901931925005E-2</c:v>
                </c:pt>
                <c:pt idx="7754">
                  <c:v>8.6197929693977923E-2</c:v>
                </c:pt>
                <c:pt idx="7755">
                  <c:v>9.0358568351386975E-2</c:v>
                </c:pt>
                <c:pt idx="7756">
                  <c:v>9.4531020732854187E-2</c:v>
                </c:pt>
                <c:pt idx="7757">
                  <c:v>9.8713788815833994E-2</c:v>
                </c:pt>
                <c:pt idx="7758">
                  <c:v>0.10290561471201443</c:v>
                </c:pt>
                <c:pt idx="7759">
                  <c:v>0.10710543492949727</c:v>
                </c:pt>
                <c:pt idx="7760">
                  <c:v>0.11131234459355671</c:v>
                </c:pt>
                <c:pt idx="7761">
                  <c:v>0.11552556921171772</c:v>
                </c:pt>
                <c:pt idx="7762">
                  <c:v>0.11974444220825772</c:v>
                </c:pt>
                <c:pt idx="7763">
                  <c:v>0.12396838691029616</c:v>
                </c:pt>
                <c:pt idx="7764">
                  <c:v>0.12819690199772274</c:v>
                </c:pt>
                <c:pt idx="7765">
                  <c:v>0.1324295496699483</c:v>
                </c:pt>
                <c:pt idx="7766">
                  <c:v>0.1366659459596852</c:v>
                </c:pt>
                <c:pt idx="7767">
                  <c:v>0.14090575275560829</c:v>
                </c:pt>
                <c:pt idx="7768">
                  <c:v>0.14514867119437352</c:v>
                </c:pt>
                <c:pt idx="7769">
                  <c:v>0.14939443615696946</c:v>
                </c:pt>
                <c:pt idx="7770">
                  <c:v>7.1026383009238483E-2</c:v>
                </c:pt>
                <c:pt idx="7771">
                  <c:v>6.9267166337919739E-2</c:v>
                </c:pt>
                <c:pt idx="7772">
                  <c:v>7.0730966873127826E-2</c:v>
                </c:pt>
                <c:pt idx="7773">
                  <c:v>6.7511221611446862E-2</c:v>
                </c:pt>
                <c:pt idx="7774">
                  <c:v>6.8975706398586814E-2</c:v>
                </c:pt>
                <c:pt idx="7775">
                  <c:v>7.0670972246014402E-2</c:v>
                </c:pt>
                <c:pt idx="7776">
                  <c:v>6.5758810940660953E-2</c:v>
                </c:pt>
                <c:pt idx="7777">
                  <c:v>6.7223938693261986E-2</c:v>
                </c:pt>
                <c:pt idx="7778">
                  <c:v>6.8925683644342831E-2</c:v>
                </c:pt>
                <c:pt idx="7779">
                  <c:v>7.0846997209079651E-2</c:v>
                </c:pt>
                <c:pt idx="7780">
                  <c:v>6.4010224582203554E-2</c:v>
                </c:pt>
                <c:pt idx="7781">
                  <c:v>6.5475944098284597E-2</c:v>
                </c:pt>
                <c:pt idx="7782">
                  <c:v>6.7184409466467504E-2</c:v>
                </c:pt>
                <c:pt idx="7783">
                  <c:v>6.9117622285875646E-2</c:v>
                </c:pt>
                <c:pt idx="7784">
                  <c:v>7.1257292685357507E-2</c:v>
                </c:pt>
                <c:pt idx="7785">
                  <c:v>6.2265784727035527E-2</c:v>
                </c:pt>
                <c:pt idx="7786">
                  <c:v>6.3732033072567043E-2</c:v>
                </c:pt>
                <c:pt idx="7787">
                  <c:v>6.5447470132547952E-2</c:v>
                </c:pt>
                <c:pt idx="7788">
                  <c:v>6.7393069890289592E-2</c:v>
                </c:pt>
                <c:pt idx="7789">
                  <c:v>6.9549519099867868E-2</c:v>
                </c:pt>
                <c:pt idx="7790">
                  <c:v>7.1897848090934108E-2</c:v>
                </c:pt>
                <c:pt idx="7791">
                  <c:v>6.0525849900334106E-2</c:v>
                </c:pt>
                <c:pt idx="7792">
                  <c:v>6.1992550241450145E-2</c:v>
                </c:pt>
                <c:pt idx="7793">
                  <c:v>6.3715220159851857E-2</c:v>
                </c:pt>
                <c:pt idx="7794">
                  <c:v>6.5673719933446673E-2</c:v>
                </c:pt>
                <c:pt idx="7795">
                  <c:v>6.7847630136018119E-2</c:v>
                </c:pt>
                <c:pt idx="7796">
                  <c:v>7.0216946355917256E-2</c:v>
                </c:pt>
                <c:pt idx="7797">
                  <c:v>7.2762582494880823E-2</c:v>
                </c:pt>
                <c:pt idx="7798">
                  <c:v>5.8790820087126411E-2</c:v>
                </c:pt>
                <c:pt idx="7799">
                  <c:v>6.0257879096343149E-2</c:v>
                </c:pt>
                <c:pt idx="7800">
                  <c:v>6.1988052680826147E-2</c:v>
                </c:pt>
                <c:pt idx="7801">
                  <c:v>6.3959991967095897E-2</c:v>
                </c:pt>
                <c:pt idx="7802">
                  <c:v>6.6152079974856351E-2</c:v>
                </c:pt>
                <c:pt idx="7803">
                  <c:v>6.85431981517301E-2</c:v>
                </c:pt>
                <c:pt idx="7804">
                  <c:v>7.1113272713563172E-2</c:v>
                </c:pt>
                <c:pt idx="7805">
                  <c:v>7.3843620675713109E-2</c:v>
                </c:pt>
                <c:pt idx="7806">
                  <c:v>5.706114272209073E-2</c:v>
                </c:pt>
                <c:pt idx="7807">
                  <c:v>5.8528447466297505E-2</c:v>
                </c:pt>
                <c:pt idx="7808">
                  <c:v>6.0266404672737965E-2</c:v>
                </c:pt>
                <c:pt idx="7809">
                  <c:v>6.2252350291695832E-2</c:v>
                </c:pt>
                <c:pt idx="7810">
                  <c:v>6.4463368798105158E-2</c:v>
                </c:pt>
                <c:pt idx="7811">
                  <c:v>6.6877140579272382E-2</c:v>
                </c:pt>
                <c:pt idx="7812">
                  <c:v>6.9472535311572783E-2</c:v>
                </c:pt>
                <c:pt idx="7813">
                  <c:v>7.2229977214965393E-2</c:v>
                </c:pt>
                <c:pt idx="7814">
                  <c:v>7.5131626294323225E-2</c:v>
                </c:pt>
                <c:pt idx="7815">
                  <c:v>5.5337319711561729E-2</c:v>
                </c:pt>
                <c:pt idx="7816">
                  <c:v>5.6804733907621058E-2</c:v>
                </c:pt>
                <c:pt idx="7817">
                  <c:v>5.8550763027226171E-2</c:v>
                </c:pt>
                <c:pt idx="7818">
                  <c:v>6.0551309838218048E-2</c:v>
                </c:pt>
                <c:pt idx="7819">
                  <c:v>6.2782048473079416E-2</c:v>
                </c:pt>
                <c:pt idx="7820">
                  <c:v>6.5219363023008986E-2</c:v>
                </c:pt>
                <c:pt idx="7821">
                  <c:v>6.7840992261881727E-2</c:v>
                </c:pt>
                <c:pt idx="7822">
                  <c:v>7.0626414069561022E-2</c:v>
                </c:pt>
                <c:pt idx="7823">
                  <c:v>7.3557023545492942E-2</c:v>
                </c:pt>
                <c:pt idx="7824">
                  <c:v>7.6616161981125391E-2</c:v>
                </c:pt>
                <c:pt idx="7825">
                  <c:v>5.3619915692242899E-2</c:v>
                </c:pt>
                <c:pt idx="7826">
                  <c:v>5.5087275188476774E-2</c:v>
                </c:pt>
                <c:pt idx="7827">
                  <c:v>5.6841671613679923E-2</c:v>
                </c:pt>
                <c:pt idx="7828">
                  <c:v>5.8857442955692604E-2</c:v>
                </c:pt>
                <c:pt idx="7829">
                  <c:v>6.1108729049347096E-2</c:v>
                </c:pt>
                <c:pt idx="7830">
                  <c:v>6.3570513259444059E-2</c:v>
                </c:pt>
                <c:pt idx="7831">
                  <c:v>6.6219323172398203E-2</c:v>
                </c:pt>
                <c:pt idx="7832">
                  <c:v>6.9033633701628364E-2</c:v>
                </c:pt>
                <c:pt idx="7833">
                  <c:v>7.1994038767035501E-2</c:v>
                </c:pt>
                <c:pt idx="7834">
                  <c:v>7.5083259580461387E-2</c:v>
                </c:pt>
                <c:pt idx="7835">
                  <c:v>7.8286048155231408E-2</c:v>
                </c:pt>
                <c:pt idx="7836">
                  <c:v>5.1909567776101964E-2</c:v>
                </c:pt>
                <c:pt idx="7837">
                  <c:v>5.3376675083234175E-2</c:v>
                </c:pt>
                <c:pt idx="7838">
                  <c:v>5.513973952132261E-2</c:v>
                </c:pt>
                <c:pt idx="7839">
                  <c:v>5.7171387260728471E-2</c:v>
                </c:pt>
                <c:pt idx="7840">
                  <c:v>5.9444086194101686E-2</c:v>
                </c:pt>
                <c:pt idx="7841">
                  <c:v>6.1931304369326194E-2</c:v>
                </c:pt>
                <c:pt idx="7842">
                  <c:v>6.4608271557279551E-2</c:v>
                </c:pt>
                <c:pt idx="7843">
                  <c:v>6.7452399969541194E-2</c:v>
                </c:pt>
                <c:pt idx="7844">
                  <c:v>7.0443445294657972E-2</c:v>
                </c:pt>
                <c:pt idx="7845">
                  <c:v>7.3563489066320834E-2</c:v>
                </c:pt>
                <c:pt idx="7846">
                  <c:v>7.679681033440558E-2</c:v>
                </c:pt>
                <c:pt idx="7847">
                  <c:v>8.0129697658017834E-2</c:v>
                </c:pt>
                <c:pt idx="7848">
                  <c:v>5.0206997086412762E-2</c:v>
                </c:pt>
                <c:pt idx="7849">
                  <c:v>5.1673614737757452E-2</c:v>
                </c:pt>
                <c:pt idx="7850">
                  <c:v>5.3445650702335305E-2</c:v>
                </c:pt>
                <c:pt idx="7851">
                  <c:v>5.5493854733876712E-2</c:v>
                </c:pt>
                <c:pt idx="7852">
                  <c:v>5.7788869713396467E-2</c:v>
                </c:pt>
                <c:pt idx="7853">
                  <c:v>6.0302522563968571E-2</c:v>
                </c:pt>
                <c:pt idx="7854">
                  <c:v>6.3008651848001737E-2</c:v>
                </c:pt>
                <c:pt idx="7855">
                  <c:v>6.5883544251399917E-2</c:v>
                </c:pt>
                <c:pt idx="7856">
                  <c:v>6.8906079658099667E-2</c:v>
                </c:pt>
                <c:pt idx="7857">
                  <c:v>7.2057681338420179E-2</c:v>
                </c:pt>
                <c:pt idx="7858">
                  <c:v>7.532215000376026E-2</c:v>
                </c:pt>
                <c:pt idx="7859">
                  <c:v>7.86854391727424E-2</c:v>
                </c:pt>
                <c:pt idx="7860">
                  <c:v>8.2135410206100823E-2</c:v>
                </c:pt>
                <c:pt idx="7861">
                  <c:v>4.8513022458338391E-2</c:v>
                </c:pt>
                <c:pt idx="7862">
                  <c:v>4.9978864923746182E-2</c:v>
                </c:pt>
                <c:pt idx="7863">
                  <c:v>5.1760175283586632E-2</c:v>
                </c:pt>
                <c:pt idx="7864">
                  <c:v>5.3825642281424613E-2</c:v>
                </c:pt>
                <c:pt idx="7865">
                  <c:v>5.6143913329290494E-2</c:v>
                </c:pt>
                <c:pt idx="7866">
                  <c:v>5.8685036049614954E-2</c:v>
                </c:pt>
                <c:pt idx="7867">
                  <c:v>6.1421357227442117E-2</c:v>
                </c:pt>
                <c:pt idx="7868">
                  <c:v>6.432797219309988E-2</c:v>
                </c:pt>
                <c:pt idx="7869">
                  <c:v>6.7382847257964187E-2</c:v>
                </c:pt>
                <c:pt idx="7870">
                  <c:v>7.0566730248770623E-2</c:v>
                </c:pt>
                <c:pt idx="7871">
                  <c:v>7.3862940279372249E-2</c:v>
                </c:pt>
                <c:pt idx="7872">
                  <c:v>7.7257101231693839E-2</c:v>
                </c:pt>
                <c:pt idx="7873">
                  <c:v>8.073686054109977E-2</c:v>
                </c:pt>
                <c:pt idx="7874">
                  <c:v>8.4291617760252555E-2</c:v>
                </c:pt>
                <c:pt idx="7875">
                  <c:v>4.6828576761698389E-2</c:v>
                </c:pt>
                <c:pt idx="7876">
                  <c:v>4.8293300569963074E-2</c:v>
                </c:pt>
                <c:pt idx="7877">
                  <c:v>5.0084182868986075E-2</c:v>
                </c:pt>
                <c:pt idx="7878">
                  <c:v>5.2167644020657163E-2</c:v>
                </c:pt>
                <c:pt idx="7879">
                  <c:v>5.451014590859854E-2</c:v>
                </c:pt>
                <c:pt idx="7880">
                  <c:v>5.7079805067870741E-2</c:v>
                </c:pt>
                <c:pt idx="7881">
                  <c:v>5.9847368375679375E-2</c:v>
                </c:pt>
                <c:pt idx="7882">
                  <c:v>6.2786671130910729E-2</c:v>
                </c:pt>
                <c:pt idx="7883">
                  <c:v>6.5874728517138784E-2</c:v>
                </c:pt>
                <c:pt idx="7884">
                  <c:v>6.9091597593419846E-2</c:v>
                </c:pt>
                <c:pt idx="7885">
                  <c:v>7.2420115120828882E-2</c:v>
                </c:pt>
                <c:pt idx="7886">
                  <c:v>7.5845583296035662E-2</c:v>
                </c:pt>
                <c:pt idx="7887">
                  <c:v>7.9355448157113845E-2</c:v>
                </c:pt>
                <c:pt idx="7888">
                  <c:v>8.2938995739131119E-2</c:v>
                </c:pt>
                <c:pt idx="7889">
                  <c:v>8.6587078086245411E-2</c:v>
                </c:pt>
                <c:pt idx="7890">
                  <c:v>4.5154726406924008E-2</c:v>
                </c:pt>
                <c:pt idx="7891">
                  <c:v>4.6617918043284322E-2</c:v>
                </c:pt>
                <c:pt idx="7892">
                  <c:v>4.8418658219691643E-2</c:v>
                </c:pt>
                <c:pt idx="7893">
                  <c:v>5.0520865592336983E-2</c:v>
                </c:pt>
                <c:pt idx="7894">
                  <c:v>5.2888604367116454E-2</c:v>
                </c:pt>
                <c:pt idx="7895">
                  <c:v>5.5487893264229149E-2</c:v>
                </c:pt>
                <c:pt idx="7896">
                  <c:v>5.8287763220099022E-2</c:v>
                </c:pt>
                <c:pt idx="7897">
                  <c:v>6.1260718236084172E-2</c:v>
                </c:pt>
                <c:pt idx="7898">
                  <c:v>6.4382785522981142E-2</c:v>
                </c:pt>
                <c:pt idx="7899">
                  <c:v>6.7633318415513288E-2</c:v>
                </c:pt>
                <c:pt idx="7900">
                  <c:v>7.099467348603665E-2</c:v>
                </c:pt>
                <c:pt idx="7901">
                  <c:v>7.4451842033507992E-2</c:v>
                </c:pt>
                <c:pt idx="7902">
                  <c:v>7.7992083676964433E-2</c:v>
                </c:pt>
                <c:pt idx="7903">
                  <c:v>8.1604587283225352E-2</c:v>
                </c:pt>
                <c:pt idx="7904">
                  <c:v>8.5280170205946415E-2</c:v>
                </c:pt>
                <c:pt idx="7905">
                  <c:v>8.9011018477172618E-2</c:v>
                </c:pt>
                <c:pt idx="7906">
                  <c:v>4.3492694721262E-2</c:v>
                </c:pt>
                <c:pt idx="7907">
                  <c:v>4.4953855755817E-2</c:v>
                </c:pt>
                <c:pt idx="7908">
                  <c:v>4.6764719776894177E-2</c:v>
                </c:pt>
                <c:pt idx="7909">
                  <c:v>4.8886440856405151E-2</c:v>
                </c:pt>
                <c:pt idx="7910">
                  <c:v>5.1280448503312509E-2</c:v>
                </c:pt>
                <c:pt idx="7911">
                  <c:v>5.3910480549645437E-2</c:v>
                </c:pt>
                <c:pt idx="7912">
                  <c:v>5.6743727783652338E-2</c:v>
                </c:pt>
                <c:pt idx="7913">
                  <c:v>5.9751289423538821E-2</c:v>
                </c:pt>
                <c:pt idx="7914">
                  <c:v>6.2908169167958564E-2</c:v>
                </c:pt>
                <c:pt idx="7915">
                  <c:v>6.6193006606832777E-2</c:v>
                </c:pt>
                <c:pt idx="7916">
                  <c:v>6.9587683641134726E-2</c:v>
                </c:pt>
                <c:pt idx="7917">
                  <c:v>7.3076894574987353E-2</c:v>
                </c:pt>
                <c:pt idx="7918">
                  <c:v>7.6647730183011353E-2</c:v>
                </c:pt>
                <c:pt idx="7919">
                  <c:v>8.0289300526224086E-2</c:v>
                </c:pt>
                <c:pt idx="7920">
                  <c:v>8.3992405794045877E-2</c:v>
                </c:pt>
                <c:pt idx="7921">
                  <c:v>8.7749255828478354E-2</c:v>
                </c:pt>
                <c:pt idx="7922">
                  <c:v>9.1553234684147222E-2</c:v>
                </c:pt>
                <c:pt idx="7923">
                  <c:v>4.1843890034561453E-2</c:v>
                </c:pt>
                <c:pt idx="7924">
                  <c:v>4.3302418798654631E-2</c:v>
                </c:pt>
                <c:pt idx="7925">
                  <c:v>4.51236415829043E-2</c:v>
                </c:pt>
                <c:pt idx="7926">
                  <c:v>4.726565138543494E-2</c:v>
                </c:pt>
                <c:pt idx="7927">
                  <c:v>4.9686978046317644E-2</c:v>
                </c:pt>
                <c:pt idx="7928">
                  <c:v>5.2348877630372936E-2</c:v>
                </c:pt>
                <c:pt idx="7929">
                  <c:v>5.5216568222255499E-2</c:v>
                </c:pt>
                <c:pt idx="7930">
                  <c:v>5.8259669056946732E-2</c:v>
                </c:pt>
                <c:pt idx="7931">
                  <c:v>6.1452126784234597E-2</c:v>
                </c:pt>
                <c:pt idx="7932">
                  <c:v>6.4771860782943821E-2</c:v>
                </c:pt>
                <c:pt idx="7933">
                  <c:v>6.8200287591499154E-2</c:v>
                </c:pt>
                <c:pt idx="7934">
                  <c:v>7.1721821791837226E-2</c:v>
                </c:pt>
                <c:pt idx="7935">
                  <c:v>7.5323405592256948E-2</c:v>
                </c:pt>
                <c:pt idx="7936">
                  <c:v>7.8994090628286634E-2</c:v>
                </c:pt>
                <c:pt idx="7937">
                  <c:v>8.2724678867088994E-2</c:v>
                </c:pt>
                <c:pt idx="7938">
                  <c:v>8.650742077090709E-2</c:v>
                </c:pt>
                <c:pt idx="7939">
                  <c:v>9.0335764891349993E-2</c:v>
                </c:pt>
                <c:pt idx="7940">
                  <c:v>9.4204151733745134E-2</c:v>
                </c:pt>
                <c:pt idx="7941">
                  <c:v>4.0209939495190729E-2</c:v>
                </c:pt>
                <c:pt idx="7942">
                  <c:v>4.1665108450455304E-2</c:v>
                </c:pt>
                <c:pt idx="7943">
                  <c:v>4.3496879261255408E-2</c:v>
                </c:pt>
                <c:pt idx="7944">
                  <c:v>4.565994923395103E-2</c:v>
                </c:pt>
                <c:pt idx="7945">
                  <c:v>4.8109652232420731E-2</c:v>
                </c:pt>
                <c:pt idx="7946">
                  <c:v>5.0804542386490112E-2</c:v>
                </c:pt>
                <c:pt idx="7947">
                  <c:v>5.3707724133271573E-2</c:v>
                </c:pt>
                <c:pt idx="7948">
                  <c:v>5.6787260467020768E-2</c:v>
                </c:pt>
                <c:pt idx="7949">
                  <c:v>6.0016010250779274E-2</c:v>
                </c:pt>
                <c:pt idx="7950">
                  <c:v>6.3371170391533338E-2</c:v>
                </c:pt>
                <c:pt idx="7951">
                  <c:v>6.6833705586796438E-2</c:v>
                </c:pt>
                <c:pt idx="7952">
                  <c:v>7.0387771547557501E-2</c:v>
                </c:pt>
                <c:pt idx="7953">
                  <c:v>7.4020184947745371E-2</c:v>
                </c:pt>
                <c:pt idx="7954">
                  <c:v>7.771996134368854E-2</c:v>
                </c:pt>
                <c:pt idx="7955">
                  <c:v>8.1477924728905429E-2</c:v>
                </c:pt>
                <c:pt idx="7956">
                  <c:v>8.5286383791861181E-2</c:v>
                </c:pt>
                <c:pt idx="7957">
                  <c:v>8.9138866482330992E-2</c:v>
                </c:pt>
                <c:pt idx="7958">
                  <c:v>9.3029903743450923E-2</c:v>
                </c:pt>
                <c:pt idx="7959">
                  <c:v>9.6954853816481945E-2</c:v>
                </c:pt>
                <c:pt idx="7960">
                  <c:v>3.8592729847267568E-2</c:v>
                </c:pt>
                <c:pt idx="7961">
                  <c:v>4.0043657580660343E-2</c:v>
                </c:pt>
                <c:pt idx="7962">
                  <c:v>4.1886100834392564E-2</c:v>
                </c:pt>
                <c:pt idx="7963">
                  <c:v>4.4070983527479304E-2</c:v>
                </c:pt>
                <c:pt idx="7964">
                  <c:v>4.6550112248506213E-2</c:v>
                </c:pt>
                <c:pt idx="7965">
                  <c:v>4.927909827621068E-2</c:v>
                </c:pt>
                <c:pt idx="7966">
                  <c:v>5.2218783198989406E-2</c:v>
                </c:pt>
                <c:pt idx="7967">
                  <c:v>5.5335597276512806E-2</c:v>
                </c:pt>
                <c:pt idx="7968">
                  <c:v>5.8601284528690081E-2</c:v>
                </c:pt>
                <c:pt idx="7969">
                  <c:v>6.1992321993738025E-2</c:v>
                </c:pt>
                <c:pt idx="7970">
                  <c:v>6.5489240637198007E-2</c:v>
                </c:pt>
                <c:pt idx="7971">
                  <c:v>6.9075961865160324E-2</c:v>
                </c:pt>
                <c:pt idx="7972">
                  <c:v>7.2739202575063097E-2</c:v>
                </c:pt>
                <c:pt idx="7973">
                  <c:v>7.6467966431792683E-2</c:v>
                </c:pt>
                <c:pt idx="7974">
                  <c:v>8.0253120839442776E-2</c:v>
                </c:pt>
                <c:pt idx="7975">
                  <c:v>8.4087050929529963E-2</c:v>
                </c:pt>
                <c:pt idx="7976">
                  <c:v>8.796337919202088E-2</c:v>
                </c:pt>
                <c:pt idx="7977">
                  <c:v>9.187673937962676E-2</c:v>
                </c:pt>
                <c:pt idx="7978">
                  <c:v>9.5822594488373145E-2</c:v>
                </c:pt>
                <c:pt idx="7979">
                  <c:v>9.9797090164158886E-2</c:v>
                </c:pt>
                <c:pt idx="7980">
                  <c:v>3.6994456636046197E-2</c:v>
                </c:pt>
                <c:pt idx="7981">
                  <c:v>3.84400731601931E-2</c:v>
                </c:pt>
                <c:pt idx="7982">
                  <c:v>4.029322328412583E-2</c:v>
                </c:pt>
                <c:pt idx="7983">
                  <c:v>4.2500631477503562E-2</c:v>
                </c:pt>
                <c:pt idx="7984">
                  <c:v>4.5010206894075026E-2</c:v>
                </c:pt>
                <c:pt idx="7985">
                  <c:v>4.777435492612158E-2</c:v>
                </c:pt>
                <c:pt idx="7986">
                  <c:v>5.0751497198263634E-2</c:v>
                </c:pt>
                <c:pt idx="7987">
                  <c:v>5.3906355491930742E-2</c:v>
                </c:pt>
                <c:pt idx="7988">
                  <c:v>5.7209536550108395E-2</c:v>
                </c:pt>
                <c:pt idx="7989">
                  <c:v>6.0636805633482116E-2</c:v>
                </c:pt>
                <c:pt idx="7990">
                  <c:v>6.416828295884125E-2</c:v>
                </c:pt>
                <c:pt idx="7991">
                  <c:v>6.7787683937702639E-2</c:v>
                </c:pt>
                <c:pt idx="7992">
                  <c:v>7.1481654042758039E-2</c:v>
                </c:pt>
                <c:pt idx="7993">
                  <c:v>7.5239210861345107E-2</c:v>
                </c:pt>
                <c:pt idx="7994">
                  <c:v>7.9051287482786017E-2</c:v>
                </c:pt>
                <c:pt idx="7995">
                  <c:v>8.2910364066459977E-2</c:v>
                </c:pt>
                <c:pt idx="7996">
                  <c:v>8.6810172801800825E-2</c:v>
                </c:pt>
                <c:pt idx="7997">
                  <c:v>9.0745462417813616E-2</c:v>
                </c:pt>
                <c:pt idx="7998">
                  <c:v>9.4711810310361286E-2</c:v>
                </c:pt>
                <c:pt idx="7999">
                  <c:v>9.8705472444072795E-2</c:v>
                </c:pt>
                <c:pt idx="8000">
                  <c:v>0.10272326310942473</c:v>
                </c:pt>
                <c:pt idx="8001">
                  <c:v>3.5417683555016372E-2</c:v>
                </c:pt>
                <c:pt idx="8002">
                  <c:v>3.6856687297689532E-2</c:v>
                </c:pt>
                <c:pt idx="8003">
                  <c:v>3.8720455885936915E-2</c:v>
                </c:pt>
                <c:pt idx="8004">
                  <c:v>4.0951034477393004E-2</c:v>
                </c:pt>
                <c:pt idx="8005">
                  <c:v>4.3492021806547453E-2</c:v>
                </c:pt>
                <c:pt idx="8006">
                  <c:v>4.629233102979903E-2</c:v>
                </c:pt>
                <c:pt idx="8007">
                  <c:v>4.9307799371118913E-2</c:v>
                </c:pt>
                <c:pt idx="8008">
                  <c:v>5.2501366275281451E-2</c:v>
                </c:pt>
                <c:pt idx="8009">
                  <c:v>5.584248434676535E-2</c:v>
                </c:pt>
                <c:pt idx="8010">
                  <c:v>5.9306221179273685E-2</c:v>
                </c:pt>
                <c:pt idx="8011">
                  <c:v>6.2872314244107899E-2</c:v>
                </c:pt>
                <c:pt idx="8012">
                  <c:v>6.6524304893426006E-2</c:v>
                </c:pt>
                <c:pt idx="8013">
                  <c:v>7.0248797854453551E-2</c:v>
                </c:pt>
                <c:pt idx="8014">
                  <c:v>7.40348517506247E-2</c:v>
                </c:pt>
                <c:pt idx="8015">
                  <c:v>7.7873488189349804E-2</c:v>
                </c:pt>
                <c:pt idx="8016">
                  <c:v>8.1757301001900484E-2</c:v>
                </c:pt>
                <c:pt idx="8017">
                  <c:v>8.5680146981390246E-2</c:v>
                </c:pt>
                <c:pt idx="8018">
                  <c:v>8.963690156229541E-2</c:v>
                </c:pt>
                <c:pt idx="8019">
                  <c:v>9.3623265655088994E-2</c:v>
                </c:pt>
                <c:pt idx="8020">
                  <c:v>9.7635612547148087E-2</c:v>
                </c:pt>
                <c:pt idx="8021">
                  <c:v>0.10167086612343283</c:v>
                </c:pt>
                <c:pt idx="8022">
                  <c:v>0.10572640358217009</c:v>
                </c:pt>
                <c:pt idx="8023">
                  <c:v>3.3865413874410277E-2</c:v>
                </c:pt>
                <c:pt idx="8024">
                  <c:v>3.5296218415478857E-2</c:v>
                </c:pt>
                <c:pt idx="8025">
                  <c:v>3.7170351454889457E-2</c:v>
                </c:pt>
                <c:pt idx="8026">
                  <c:v>3.9424639953023574E-2</c:v>
                </c:pt>
                <c:pt idx="8027">
                  <c:v>4.1997912553718764E-2</c:v>
                </c:pt>
                <c:pt idx="8028">
                  <c:v>4.4835279608950798E-2</c:v>
                </c:pt>
                <c:pt idx="8029">
                  <c:v>4.7889823048895434E-2</c:v>
                </c:pt>
                <c:pt idx="8030">
                  <c:v>5.1122629245716214E-2</c:v>
                </c:pt>
                <c:pt idx="8031">
                  <c:v>5.4501986254026816E-2</c:v>
                </c:pt>
                <c:pt idx="8032">
                  <c:v>5.8002284485802989E-2</c:v>
                </c:pt>
                <c:pt idx="8033">
                  <c:v>6.1602911626063919E-2</c:v>
                </c:pt>
                <c:pt idx="8034">
                  <c:v>6.5287270209007722E-2</c:v>
                </c:pt>
                <c:pt idx="8035">
                  <c:v>6.9041956788448988E-2</c:v>
                </c:pt>
                <c:pt idx="8036">
                  <c:v>7.2856098978128489E-2</c:v>
                </c:pt>
                <c:pt idx="8037">
                  <c:v>7.6720829862185258E-2</c:v>
                </c:pt>
                <c:pt idx="8038">
                  <c:v>8.0628875264836891E-2</c:v>
                </c:pt>
                <c:pt idx="8039">
                  <c:v>8.4574230906947073E-2</c:v>
                </c:pt>
                <c:pt idx="8040">
                  <c:v>8.8551909950205468E-2</c:v>
                </c:pt>
                <c:pt idx="8041">
                  <c:v>9.2557745183510856E-2</c:v>
                </c:pt>
                <c:pt idx="8042">
                  <c:v>9.6588233477897675E-2</c:v>
                </c:pt>
                <c:pt idx="8043">
                  <c:v>0.10064041292942291</c:v>
                </c:pt>
                <c:pt idx="8044">
                  <c:v>0.10471176532810129</c:v>
                </c:pt>
                <c:pt idx="8045">
                  <c:v>0.10880013831309539</c:v>
                </c:pt>
                <c:pt idx="8046">
                  <c:v>3.2341176033684554E-2</c:v>
                </c:pt>
                <c:pt idx="8047">
                  <c:v>3.3761844324348707E-2</c:v>
                </c:pt>
                <c:pt idx="8048">
                  <c:v>3.5645866694752525E-2</c:v>
                </c:pt>
                <c:pt idx="8049">
                  <c:v>3.7924249603087781E-2</c:v>
                </c:pt>
                <c:pt idx="8050">
                  <c:v>4.0530541802365108E-2</c:v>
                </c:pt>
                <c:pt idx="8051">
                  <c:v>4.340571557903352E-2</c:v>
                </c:pt>
                <c:pt idx="8052">
                  <c:v>4.6499921358657874E-2</c:v>
                </c:pt>
                <c:pt idx="8053">
                  <c:v>4.977232607678192E-2</c:v>
                </c:pt>
                <c:pt idx="8054">
                  <c:v>5.3190049963544601E-2</c:v>
                </c:pt>
                <c:pt idx="8055">
                  <c:v>5.6726833178434709E-2</c:v>
                </c:pt>
                <c:pt idx="8056">
                  <c:v>6.0361751176405382E-2</c:v>
                </c:pt>
                <c:pt idx="8057">
                  <c:v>6.4078105644668676E-2</c:v>
                </c:pt>
                <c:pt idx="8058">
                  <c:v>6.786251878787794E-2</c:v>
                </c:pt>
                <c:pt idx="8059">
                  <c:v>7.1704215390446746E-2</c:v>
                </c:pt>
                <c:pt idx="8060">
                  <c:v>7.5594462552377464E-2</c:v>
                </c:pt>
                <c:pt idx="8061">
                  <c:v>7.9526135626627442E-2</c:v>
                </c:pt>
                <c:pt idx="8062">
                  <c:v>8.3493382624765022E-2</c:v>
                </c:pt>
                <c:pt idx="8063">
                  <c:v>8.7491364441553948E-2</c:v>
                </c:pt>
                <c:pt idx="8064">
                  <c:v>9.1516053110167139E-2</c:v>
                </c:pt>
                <c:pt idx="8065">
                  <c:v>9.5564074406545574E-2</c:v>
                </c:pt>
                <c:pt idx="8066">
                  <c:v>9.9632584392834816E-2</c:v>
                </c:pt>
                <c:pt idx="8067">
                  <c:v>0.10371917201612078</c:v>
                </c:pt>
                <c:pt idx="8068">
                  <c:v>0.10782178179719847</c:v>
                </c:pt>
                <c:pt idx="8069">
                  <c:v>0.11193865208869733</c:v>
                </c:pt>
                <c:pt idx="8070">
                  <c:v>3.0849125424771657E-2</c:v>
                </c:pt>
                <c:pt idx="8071">
                  <c:v>3.2257288971715745E-2</c:v>
                </c:pt>
                <c:pt idx="8072">
                  <c:v>3.4150432785471127E-2</c:v>
                </c:pt>
                <c:pt idx="8073">
                  <c:v>3.6453074525530954E-2</c:v>
                </c:pt>
                <c:pt idx="8074">
                  <c:v>3.909292059429139E-2</c:v>
                </c:pt>
                <c:pt idx="8075">
                  <c:v>4.2006445387796812E-2</c:v>
                </c:pt>
                <c:pt idx="8076">
                  <c:v>4.5140687665819468E-2</c:v>
                </c:pt>
                <c:pt idx="8077">
                  <c:v>4.8452834045769715E-2</c:v>
                </c:pt>
                <c:pt idx="8078">
                  <c:v>5.1908841120655566E-2</c:v>
                </c:pt>
                <c:pt idx="8079">
                  <c:v>5.5481831811961195E-2</c:v>
                </c:pt>
                <c:pt idx="8080">
                  <c:v>5.9150610742669106E-2</c:v>
                </c:pt>
                <c:pt idx="8081">
                  <c:v>6.2898418553644891E-2</c:v>
                </c:pt>
                <c:pt idx="8082">
                  <c:v>6.6711937291364612E-2</c:v>
                </c:pt>
                <c:pt idx="8083">
                  <c:v>7.0580516526043885E-2</c:v>
                </c:pt>
                <c:pt idx="8084">
                  <c:v>7.4495578823834022E-2</c:v>
                </c:pt>
                <c:pt idx="8085">
                  <c:v>7.8450165269499023E-2</c:v>
                </c:pt>
                <c:pt idx="8086">
                  <c:v>8.2438588128521936E-2</c:v>
                </c:pt>
                <c:pt idx="8087">
                  <c:v>8.6456164671671429E-2</c:v>
                </c:pt>
                <c:pt idx="8088">
                  <c:v>9.0499012271654036E-2</c:v>
                </c:pt>
                <c:pt idx="8089">
                  <c:v>9.4563889777512483E-2</c:v>
                </c:pt>
                <c:pt idx="8090">
                  <c:v>9.8648073943999534E-2</c:v>
                </c:pt>
                <c:pt idx="8091">
                  <c:v>0.10274926253344496</c:v>
                </c:pt>
                <c:pt idx="8092">
                  <c:v>0.1068654978221293</c:v>
                </c:pt>
                <c:pt idx="8093">
                  <c:v>0.11099510580955793</c:v>
                </c:pt>
                <c:pt idx="8094">
                  <c:v>0.11513664758832062</c:v>
                </c:pt>
                <c:pt idx="8095">
                  <c:v>2.9394163937415577E-2</c:v>
                </c:pt>
                <c:pt idx="8096">
                  <c:v>3.0786924388493894E-2</c:v>
                </c:pt>
                <c:pt idx="8097">
                  <c:v>3.2688037082773007E-2</c:v>
                </c:pt>
                <c:pt idx="8098">
                  <c:v>3.5014797424023067E-2</c:v>
                </c:pt>
                <c:pt idx="8099">
                  <c:v>3.7688453460771341E-2</c:v>
                </c:pt>
                <c:pt idx="8100">
                  <c:v>4.064059823849555E-2</c:v>
                </c:pt>
                <c:pt idx="8101">
                  <c:v>4.3814976222743898E-2</c:v>
                </c:pt>
                <c:pt idx="8102">
                  <c:v>4.7166739053226318E-2</c:v>
                </c:pt>
                <c:pt idx="8103">
                  <c:v>5.0660691070389112E-2</c:v>
                </c:pt>
                <c:pt idx="8104">
                  <c:v>5.4269376095938175E-2</c:v>
                </c:pt>
                <c:pt idx="8105">
                  <c:v>5.7971371893841661E-2</c:v>
                </c:pt>
                <c:pt idx="8106">
                  <c:v>6.1749898396390335E-2</c:v>
                </c:pt>
                <c:pt idx="8107">
                  <c:v>6.559173088106221E-2</c:v>
                </c:pt>
                <c:pt idx="8108">
                  <c:v>6.9486369766174824E-2</c:v>
                </c:pt>
                <c:pt idx="8109">
                  <c:v>7.3425412643635765E-2</c:v>
                </c:pt>
                <c:pt idx="8110">
                  <c:v>7.7402080565017919E-2</c:v>
                </c:pt>
                <c:pt idx="8111">
                  <c:v>8.1410860117048206E-2</c:v>
                </c:pt>
                <c:pt idx="8112">
                  <c:v>8.5447231842233337E-2</c:v>
                </c:pt>
                <c:pt idx="8113">
                  <c:v>8.9507462981038025E-2</c:v>
                </c:pt>
                <c:pt idx="8114">
                  <c:v>9.3588448242302488E-2</c:v>
                </c:pt>
                <c:pt idx="8115">
                  <c:v>9.7687586595232745E-2</c:v>
                </c:pt>
                <c:pt idx="8116">
                  <c:v>0.10180268523226088</c:v>
                </c:pt>
                <c:pt idx="8117">
                  <c:v>0.10593188415909163</c:v>
                </c:pt>
                <c:pt idx="8118">
                  <c:v>0.11007359655153613</c:v>
                </c:pt>
                <c:pt idx="8119">
                  <c:v>0.11422646124862759</c:v>
                </c:pt>
                <c:pt idx="8120">
                  <c:v>0.11838930465323637</c:v>
                </c:pt>
                <c:pt idx="8121">
                  <c:v>2.7982077649111058E-2</c:v>
                </c:pt>
                <c:pt idx="8122">
                  <c:v>2.9355888620100648E-2</c:v>
                </c:pt>
                <c:pt idx="8123">
                  <c:v>3.1263316188295733E-2</c:v>
                </c:pt>
                <c:pt idx="8124">
                  <c:v>3.3613641528428301E-2</c:v>
                </c:pt>
                <c:pt idx="8125">
                  <c:v>3.6320986630496842E-2</c:v>
                </c:pt>
                <c:pt idx="8126">
                  <c:v>3.9311658043416423E-2</c:v>
                </c:pt>
                <c:pt idx="8127">
                  <c:v>4.2525922232574918E-2</c:v>
                </c:pt>
                <c:pt idx="8128">
                  <c:v>4.5916847459709573E-2</c:v>
                </c:pt>
                <c:pt idx="8129">
                  <c:v>4.9448103248195395E-2</c:v>
                </c:pt>
                <c:pt idx="8130">
                  <c:v>5.3091695813459114E-2</c:v>
                </c:pt>
                <c:pt idx="8131">
                  <c:v>5.6826020704887265E-2</c:v>
                </c:pt>
                <c:pt idx="8132">
                  <c:v>6.0634316267724239E-2</c:v>
                </c:pt>
                <c:pt idx="8133">
                  <c:v>6.4503482112636873E-2</c:v>
                </c:pt>
                <c:pt idx="8134">
                  <c:v>6.8423192817602771E-2</c:v>
                </c:pt>
                <c:pt idx="8135">
                  <c:v>7.2385237730860252E-2</c:v>
                </c:pt>
                <c:pt idx="8136">
                  <c:v>7.6383029415245038E-2</c:v>
                </c:pt>
                <c:pt idx="8137">
                  <c:v>8.0411236399187069E-2</c:v>
                </c:pt>
                <c:pt idx="8138">
                  <c:v>8.4465507227154166E-2</c:v>
                </c:pt>
                <c:pt idx="8139">
                  <c:v>8.8542261651335982E-2</c:v>
                </c:pt>
                <c:pt idx="8140">
                  <c:v>9.2638531404732341E-2</c:v>
                </c:pt>
                <c:pt idx="8141">
                  <c:v>9.6751837804851248E-2</c:v>
                </c:pt>
                <c:pt idx="8142">
                  <c:v>0.10088009690571095</c:v>
                </c:pt>
                <c:pt idx="8143">
                  <c:v>0.10502154540899571</c:v>
                </c:pt>
                <c:pt idx="8144">
                  <c:v>0.10917468233881235</c:v>
                </c:pt>
                <c:pt idx="8145">
                  <c:v>0.11333822277928197</c:v>
                </c:pt>
                <c:pt idx="8146">
                  <c:v>0.11751106091364523</c:v>
                </c:pt>
                <c:pt idx="8147">
                  <c:v>0.12169224028931944</c:v>
                </c:pt>
                <c:pt idx="8148">
                  <c:v>2.6619690595815489E-2</c:v>
                </c:pt>
                <c:pt idx="8149">
                  <c:v>2.7970218839392692E-2</c:v>
                </c:pt>
                <c:pt idx="8150">
                  <c:v>2.9881659454066699E-2</c:v>
                </c:pt>
                <c:pt idx="8151">
                  <c:v>3.2254444915900127E-2</c:v>
                </c:pt>
                <c:pt idx="8152">
                  <c:v>3.4994857868486662E-2</c:v>
                </c:pt>
                <c:pt idx="8153">
                  <c:v>3.8023494749129201E-2</c:v>
                </c:pt>
                <c:pt idx="8154">
                  <c:v>4.1276960207084712E-2</c:v>
                </c:pt>
                <c:pt idx="8155">
                  <c:v>4.4706195881960023E-2</c:v>
                </c:pt>
                <c:pt idx="8156">
                  <c:v>4.8273757589748799E-2</c:v>
                </c:pt>
                <c:pt idx="8157">
                  <c:v>5.1951155990316571E-2</c:v>
                </c:pt>
                <c:pt idx="8158">
                  <c:v>5.5716647071816047E-2</c:v>
                </c:pt>
                <c:pt idx="8159">
                  <c:v>5.9553523224231956E-2</c:v>
                </c:pt>
                <c:pt idx="8160">
                  <c:v>6.3448835381050839E-2</c:v>
                </c:pt>
                <c:pt idx="8161">
                  <c:v>6.7392451426721123E-2</c:v>
                </c:pt>
                <c:pt idx="8162">
                  <c:v>7.1376365294773661E-2</c:v>
                </c:pt>
                <c:pt idx="8163">
                  <c:v>7.5394189108854412E-2</c:v>
                </c:pt>
                <c:pt idx="8164">
                  <c:v>7.9440777912663713E-2</c:v>
                </c:pt>
                <c:pt idx="8165">
                  <c:v>8.3511950370323274E-2</c:v>
                </c:pt>
                <c:pt idx="8166">
                  <c:v>8.7604279171968807E-2</c:v>
                </c:pt>
                <c:pt idx="8167">
                  <c:v>9.1714932367220753E-2</c:v>
                </c:pt>
                <c:pt idx="8168">
                  <c:v>9.5841552180180381E-2</c:v>
                </c:pt>
                <c:pt idx="8169">
                  <c:v>9.9982161632899913E-2</c:v>
                </c:pt>
                <c:pt idx="8170">
                  <c:v>0.10413509197464192</c:v>
                </c:pt>
                <c:pt idx="8171">
                  <c:v>0.10829892581021136</c:v>
                </c:pt>
                <c:pt idx="8172">
                  <c:v>0.11247245217395649</c:v>
                </c:pt>
                <c:pt idx="8173">
                  <c:v>0.11665463076834505</c:v>
                </c:pt>
                <c:pt idx="8174">
                  <c:v>0.12084456328968064</c:v>
                </c:pt>
                <c:pt idx="8175">
                  <c:v>0.12504147027665291</c:v>
                </c:pt>
                <c:pt idx="8176">
                  <c:v>2.5315028089019833E-2</c:v>
                </c:pt>
                <c:pt idx="8177">
                  <c:v>2.6636995871271402E-2</c:v>
                </c:pt>
                <c:pt idx="8178">
                  <c:v>2.8549319891078354E-2</c:v>
                </c:pt>
                <c:pt idx="8179">
                  <c:v>3.0942737415084014E-2</c:v>
                </c:pt>
                <c:pt idx="8180">
                  <c:v>3.3714945447579837E-2</c:v>
                </c:pt>
                <c:pt idx="8181">
                  <c:v>3.6780393005328989E-2</c:v>
                </c:pt>
                <c:pt idx="8182">
                  <c:v>4.0071839089544529E-2</c:v>
                </c:pt>
                <c:pt idx="8183">
                  <c:v>4.353805785412309E-2</c:v>
                </c:pt>
                <c:pt idx="8184">
                  <c:v>4.7140512202333104E-2</c:v>
                </c:pt>
                <c:pt idx="8185">
                  <c:v>5.0850255800599355E-2</c:v>
                </c:pt>
                <c:pt idx="8186">
                  <c:v>5.4645442212257617E-2</c:v>
                </c:pt>
                <c:pt idx="8187">
                  <c:v>5.8509447181277582E-2</c:v>
                </c:pt>
                <c:pt idx="8188">
                  <c:v>6.2429493668000859E-2</c:v>
                </c:pt>
                <c:pt idx="8189">
                  <c:v>6.6395656221818714E-2</c:v>
                </c:pt>
                <c:pt idx="8190">
                  <c:v>7.0400141092952617E-2</c:v>
                </c:pt>
                <c:pt idx="8191">
                  <c:v>7.443676364531214E-2</c:v>
                </c:pt>
                <c:pt idx="8192">
                  <c:v>7.8500566325136883E-2</c:v>
                </c:pt>
                <c:pt idx="8193">
                  <c:v>8.2587536953496146E-2</c:v>
                </c:pt>
                <c:pt idx="8194">
                  <c:v>8.6694399023360763E-2</c:v>
                </c:pt>
                <c:pt idx="8195">
                  <c:v>9.0818454067975771E-2</c:v>
                </c:pt>
                <c:pt idx="8196">
                  <c:v>9.4957462012582664E-2</c:v>
                </c:pt>
                <c:pt idx="8197">
                  <c:v>9.9109549488149026E-2</c:v>
                </c:pt>
                <c:pt idx="8198">
                  <c:v>0.10327313892254544</c:v>
                </c:pt>
                <c:pt idx="8199">
                  <c:v>0.10744689321420885</c:v>
                </c:pt>
                <c:pt idx="8200">
                  <c:v>0.11162967219854476</c:v>
                </c:pt>
                <c:pt idx="8201">
                  <c:v>0.11582049811765724</c:v>
                </c:pt>
                <c:pt idx="8202">
                  <c:v>0.12001852802208771</c:v>
                </c:pt>
                <c:pt idx="8203">
                  <c:v>0.12422303155314551</c:v>
                </c:pt>
                <c:pt idx="8204">
                  <c:v>0.12843337293405344</c:v>
                </c:pt>
                <c:pt idx="8205">
                  <c:v>2.4077475547773428E-2</c:v>
                </c:pt>
                <c:pt idx="8206">
                  <c:v>2.5364491282964662E-2</c:v>
                </c:pt>
                <c:pt idx="8207">
                  <c:v>2.7273526039591562E-2</c:v>
                </c:pt>
                <c:pt idx="8208">
                  <c:v>2.9684815015756684E-2</c:v>
                </c:pt>
                <c:pt idx="8209">
                  <c:v>3.2486712325285147E-2</c:v>
                </c:pt>
                <c:pt idx="8210">
                  <c:v>3.5587075296948746E-2</c:v>
                </c:pt>
                <c:pt idx="8211">
                  <c:v>3.8914632132069436E-2</c:v>
                </c:pt>
                <c:pt idx="8212">
                  <c:v>4.241594599978419E-2</c:v>
                </c:pt>
                <c:pt idx="8213">
                  <c:v>4.6051401405794938E-2</c:v>
                </c:pt>
                <c:pt idx="8214">
                  <c:v>4.9791624628218553E-2</c:v>
                </c:pt>
                <c:pt idx="8215">
                  <c:v>5.361469397558765E-2</c:v>
                </c:pt>
                <c:pt idx="8216">
                  <c:v>5.7504088136176329E-2</c:v>
                </c:pt>
                <c:pt idx="8217">
                  <c:v>6.1447214012915842E-2</c:v>
                </c:pt>
                <c:pt idx="8218">
                  <c:v>6.543435858036474E-2</c:v>
                </c:pt>
                <c:pt idx="8219">
                  <c:v>6.945794174172705E-2</c:v>
                </c:pt>
                <c:pt idx="8220">
                  <c:v>7.3511980482566727E-2</c:v>
                </c:pt>
                <c:pt idx="8221">
                  <c:v>7.7591701187950002E-2</c:v>
                </c:pt>
                <c:pt idx="8222">
                  <c:v>8.169325631476379E-2</c:v>
                </c:pt>
                <c:pt idx="8223">
                  <c:v>8.5813515116664435E-2</c:v>
                </c:pt>
                <c:pt idx="8224">
                  <c:v>8.9949907400424925E-2</c:v>
                </c:pt>
                <c:pt idx="8225">
                  <c:v>9.4100305638774487E-2</c:v>
                </c:pt>
                <c:pt idx="8226">
                  <c:v>9.8262935110728561E-2</c:v>
                </c:pt>
                <c:pt idx="8227">
                  <c:v>0.10243630473195747</c:v>
                </c:pt>
                <c:pt idx="8228">
                  <c:v>0.10661915331215298</c:v>
                </c:pt>
                <c:pt idx="8229">
                  <c:v>0.11081040742710513</c:v>
                </c:pt>
                <c:pt idx="8230">
                  <c:v>0.11500914811709725</c:v>
                </c:pt>
                <c:pt idx="8231">
                  <c:v>0.11921458435266434</c:v>
                </c:pt>
                <c:pt idx="8232">
                  <c:v>0.12342603173332339</c:v>
                </c:pt>
                <c:pt idx="8233">
                  <c:v>0.12764289526562342</c:v>
                </c:pt>
                <c:pt idx="8234">
                  <c:v>0.13186465534571876</c:v>
                </c:pt>
                <c:pt idx="8235">
                  <c:v>2.2917907239410854E-2</c:v>
                </c:pt>
                <c:pt idx="8236">
                  <c:v>2.4162300157805752E-2</c:v>
                </c:pt>
                <c:pt idx="8237">
                  <c:v>2.6062583158549053E-2</c:v>
                </c:pt>
                <c:pt idx="8238">
                  <c:v>2.8487803498609642E-2</c:v>
                </c:pt>
                <c:pt idx="8239">
                  <c:v>3.131623972882492E-2</c:v>
                </c:pt>
                <c:pt idx="8240">
                  <c:v>3.4448715631062277E-2</c:v>
                </c:pt>
                <c:pt idx="8241">
                  <c:v>3.7809738980917107E-2</c:v>
                </c:pt>
                <c:pt idx="8242">
                  <c:v>4.1343608094590582E-2</c:v>
                </c:pt>
                <c:pt idx="8243">
                  <c:v>4.5009629125908557E-2</c:v>
                </c:pt>
                <c:pt idx="8244">
                  <c:v>4.8778014649258745E-2</c:v>
                </c:pt>
                <c:pt idx="8245">
                  <c:v>5.2626779566048797E-2</c:v>
                </c:pt>
                <c:pt idx="8246">
                  <c:v>5.6539511469081587E-2</c:v>
                </c:pt>
                <c:pt idx="8247">
                  <c:v>6.0503801551059999E-2</c:v>
                </c:pt>
                <c:pt idx="8248">
                  <c:v>6.4510145422223455E-2</c:v>
                </c:pt>
                <c:pt idx="8249">
                  <c:v>6.8551170215843227E-2</c:v>
                </c:pt>
                <c:pt idx="8250">
                  <c:v>7.2621086667890966E-2</c:v>
                </c:pt>
                <c:pt idx="8251">
                  <c:v>7.6715296616697487E-2</c:v>
                </c:pt>
                <c:pt idx="8252">
                  <c:v>8.0830108600998096E-2</c:v>
                </c:pt>
                <c:pt idx="8253">
                  <c:v>8.4962529347996363E-2</c:v>
                </c:pt>
                <c:pt idx="8254">
                  <c:v>8.9110109108158239E-2</c:v>
                </c:pt>
                <c:pt idx="8255">
                  <c:v>9.3270825624228892E-2</c:v>
                </c:pt>
                <c:pt idx="8256">
                  <c:v>9.7442996132515794E-2</c:v>
                </c:pt>
                <c:pt idx="8257">
                  <c:v>0.1016252099296055</c:v>
                </c:pt>
                <c:pt idx="8258">
                  <c:v>0.105816276188921</c:v>
                </c:pt>
                <c:pt idx="8259">
                  <c:v>0.11001518320233059</c:v>
                </c:pt>
                <c:pt idx="8260">
                  <c:v>0.11422106626578758</c:v>
                </c:pt>
                <c:pt idx="8261">
                  <c:v>0.11843318216633057</c:v>
                </c:pt>
                <c:pt idx="8262">
                  <c:v>0.12265088875540923</c:v>
                </c:pt>
                <c:pt idx="8263">
                  <c:v>0.12687362847431699</c:v>
                </c:pt>
                <c:pt idx="8264">
                  <c:v>0.13110091497501075</c:v>
                </c:pt>
                <c:pt idx="8265">
                  <c:v>0.13533232218368865</c:v>
                </c:pt>
                <c:pt idx="8266">
                  <c:v>2.1848743158124725E-2</c:v>
                </c:pt>
                <c:pt idx="8267">
                  <c:v>2.3041430981235903E-2</c:v>
                </c:pt>
                <c:pt idx="8268">
                  <c:v>2.4925944737063412E-2</c:v>
                </c:pt>
                <c:pt idx="8269">
                  <c:v>2.7359698750277689E-2</c:v>
                </c:pt>
                <c:pt idx="8270">
                  <c:v>3.0210242065820649E-2</c:v>
                </c:pt>
                <c:pt idx="8271">
                  <c:v>3.3370938718348009E-2</c:v>
                </c:pt>
                <c:pt idx="8272">
                  <c:v>3.6761876876877798E-2</c:v>
                </c:pt>
                <c:pt idx="8273">
                  <c:v>4.0325015156555517E-2</c:v>
                </c:pt>
                <c:pt idx="8274">
                  <c:v>4.4018556524957383E-2</c:v>
                </c:pt>
                <c:pt idx="8275">
                  <c:v>4.78122892675516E-2</c:v>
                </c:pt>
                <c:pt idx="8276">
                  <c:v>5.168415527766626E-2</c:v>
                </c:pt>
                <c:pt idx="8277">
                  <c:v>5.5617839079080827E-2</c:v>
                </c:pt>
                <c:pt idx="8278">
                  <c:v>5.9601101971237649E-2</c:v>
                </c:pt>
                <c:pt idx="8279">
                  <c:v>6.3624632838578582E-2</c:v>
                </c:pt>
                <c:pt idx="8280">
                  <c:v>6.7681250481951963E-2</c:v>
                </c:pt>
                <c:pt idx="8281">
                  <c:v>7.1765344317826829E-2</c:v>
                </c:pt>
                <c:pt idx="8282">
                  <c:v>7.587247747774209E-2</c:v>
                </c:pt>
                <c:pt idx="8283">
                  <c:v>7.9999101541601364E-2</c:v>
                </c:pt>
                <c:pt idx="8284">
                  <c:v>8.4142348859626806E-2</c:v>
                </c:pt>
                <c:pt idx="8285">
                  <c:v>8.8299879451025062E-2</c:v>
                </c:pt>
                <c:pt idx="8286">
                  <c:v>9.2469766766304223E-2</c:v>
                </c:pt>
                <c:pt idx="8287">
                  <c:v>9.665041146245873E-2</c:v>
                </c:pt>
                <c:pt idx="8288">
                  <c:v>0.10084047560979256</c:v>
                </c:pt>
                <c:pt idx="8289">
                  <c:v>0.10503883197110718</c:v>
                </c:pt>
                <c:pt idx="8290">
                  <c:v>0.10924452452090465</c:v>
                </c:pt>
                <c:pt idx="8291">
                  <c:v>0.11345673743344337</c:v>
                </c:pt>
                <c:pt idx="8292">
                  <c:v>0.11767477051425598</c:v>
                </c:pt>
                <c:pt idx="8293">
                  <c:v>0.1218980195795774</c:v>
                </c:pt>
                <c:pt idx="8294">
                  <c:v>0.12612596066853954</c:v>
                </c:pt>
                <c:pt idx="8295">
                  <c:v>0.13035813724888698</c:v>
                </c:pt>
                <c:pt idx="8296">
                  <c:v>0.13459414977901549</c:v>
                </c:pt>
                <c:pt idx="8297">
                  <c:v>0.13883364713847718</c:v>
                </c:pt>
                <c:pt idx="8298">
                  <c:v>2.0883872840544028E-2</c:v>
                </c:pt>
                <c:pt idx="8299">
                  <c:v>2.2014308898647368E-2</c:v>
                </c:pt>
                <c:pt idx="8300">
                  <c:v>2.3874225915175608E-2</c:v>
                </c:pt>
                <c:pt idx="8301">
                  <c:v>2.6309366110025267E-2</c:v>
                </c:pt>
                <c:pt idx="8302">
                  <c:v>2.9176052551237557E-2</c:v>
                </c:pt>
                <c:pt idx="8303">
                  <c:v>3.2359798440851427E-2</c:v>
                </c:pt>
                <c:pt idx="8304">
                  <c:v>3.5776057400043554E-2</c:v>
                </c:pt>
                <c:pt idx="8305">
                  <c:v>3.9364339526386287E-2</c:v>
                </c:pt>
                <c:pt idx="8306">
                  <c:v>4.3081682707442497E-2</c:v>
                </c:pt>
                <c:pt idx="8307">
                  <c:v>4.6897406738108743E-2</c:v>
                </c:pt>
                <c:pt idx="8308">
                  <c:v>5.0789342857662484E-2</c:v>
                </c:pt>
                <c:pt idx="8309">
                  <c:v>5.4741238133289433E-2</c:v>
                </c:pt>
                <c:pt idx="8310">
                  <c:v>5.8740992263635924E-2</c:v>
                </c:pt>
                <c:pt idx="8311">
                  <c:v>6.2779458480989592E-2</c:v>
                </c:pt>
                <c:pt idx="8312">
                  <c:v>6.6849621221924518E-2</c:v>
                </c:pt>
                <c:pt idx="8313">
                  <c:v>7.0946025421879652E-2</c:v>
                </c:pt>
                <c:pt idx="8314">
                  <c:v>7.5064375066391742E-2</c:v>
                </c:pt>
                <c:pt idx="8315">
                  <c:v>7.9201246835845923E-2</c:v>
                </c:pt>
                <c:pt idx="8316">
                  <c:v>8.3353883004308724E-2</c:v>
                </c:pt>
                <c:pt idx="8317">
                  <c:v>8.7520039640862246E-2</c:v>
                </c:pt>
                <c:pt idx="8318">
                  <c:v>9.1697873916895919E-2</c:v>
                </c:pt>
                <c:pt idx="8319">
                  <c:v>9.5885859428377171E-2</c:v>
                </c:pt>
                <c:pt idx="8320">
                  <c:v>0.10008272184076931</c:v>
                </c:pt>
                <c:pt idx="8321">
                  <c:v>0.10428738945382522</c:v>
                </c:pt>
                <c:pt idx="8322">
                  <c:v>0.10849895484487194</c:v>
                </c:pt>
                <c:pt idx="8323">
                  <c:v>0.11271664482703533</c:v>
                </c:pt>
                <c:pt idx="8324">
                  <c:v>0.11693979671180049</c:v>
                </c:pt>
                <c:pt idx="8325">
                  <c:v>0.12116783939737948</c:v>
                </c:pt>
                <c:pt idx="8326">
                  <c:v>0.12540027818453908</c:v>
                </c:pt>
                <c:pt idx="8327">
                  <c:v>0.12963668249607888</c:v>
                </c:pt>
                <c:pt idx="8328">
                  <c:v>0.13387667587640972</c:v>
                </c:pt>
                <c:pt idx="8329">
                  <c:v>0.13811992779517401</c:v>
                </c:pt>
                <c:pt idx="8330">
                  <c:v>0.14236614688847077</c:v>
                </c:pt>
                <c:pt idx="8331">
                  <c:v>2.0038367546413843E-2</c:v>
                </c:pt>
                <c:pt idx="8332">
                  <c:v>2.1094632321562758E-2</c:v>
                </c:pt>
                <c:pt idx="8333">
                  <c:v>2.2919120116998263E-2</c:v>
                </c:pt>
                <c:pt idx="8334">
                  <c:v>2.5346475817982949E-2</c:v>
                </c:pt>
                <c:pt idx="8335">
                  <c:v>2.8221566596213617E-2</c:v>
                </c:pt>
                <c:pt idx="8336">
                  <c:v>3.1421728488359321E-2</c:v>
                </c:pt>
                <c:pt idx="8337">
                  <c:v>3.4857544901305784E-2</c:v>
                </c:pt>
                <c:pt idx="8338">
                  <c:v>3.8465920854642899E-2</c:v>
                </c:pt>
                <c:pt idx="8339">
                  <c:v>4.2202617373137893E-2</c:v>
                </c:pt>
                <c:pt idx="8340">
                  <c:v>4.6036398364663958E-2</c:v>
                </c:pt>
                <c:pt idx="8341">
                  <c:v>4.9944912162654904E-2</c:v>
                </c:pt>
                <c:pt idx="8342">
                  <c:v>5.3911907244868648E-2</c:v>
                </c:pt>
                <c:pt idx="8343">
                  <c:v>5.7925369657189509E-2</c:v>
                </c:pt>
                <c:pt idx="8344">
                  <c:v>6.1976272656263452E-2</c:v>
                </c:pt>
                <c:pt idx="8345">
                  <c:v>6.6057728617503114E-2</c:v>
                </c:pt>
                <c:pt idx="8346">
                  <c:v>7.0164405955887632E-2</c:v>
                </c:pt>
                <c:pt idx="8347">
                  <c:v>7.4292122270670349E-2</c:v>
                </c:pt>
                <c:pt idx="8348">
                  <c:v>7.8437556152117546E-2</c:v>
                </c:pt>
                <c:pt idx="8349">
                  <c:v>8.2598040013378518E-2</c:v>
                </c:pt>
                <c:pt idx="8350">
                  <c:v>8.6771409048634743E-2</c:v>
                </c:pt>
                <c:pt idx="8351">
                  <c:v>9.0955889626884681E-2</c:v>
                </c:pt>
                <c:pt idx="8352">
                  <c:v>9.5150015778502586E-2</c:v>
                </c:pt>
                <c:pt idx="8353">
                  <c:v>9.9352565959713784E-2</c:v>
                </c:pt>
                <c:pt idx="8354">
                  <c:v>0.10356251463829946</c:v>
                </c:pt>
                <c:pt idx="8355">
                  <c:v>0.10777899484099596</c:v>
                </c:pt>
                <c:pt idx="8356">
                  <c:v>0.1120012688988906</c:v>
                </c:pt>
                <c:pt idx="8357">
                  <c:v>0.11622870538849897</c:v>
                </c:pt>
                <c:pt idx="8358">
                  <c:v>0.12046076080164075</c:v>
                </c:pt>
                <c:pt idx="8359">
                  <c:v>0.12469696485814098</c:v>
                </c:pt>
                <c:pt idx="8360">
                  <c:v>0.12893690864936042</c:v>
                </c:pt>
                <c:pt idx="8361">
                  <c:v>0.13318023499969248</c:v>
                </c:pt>
                <c:pt idx="8362">
                  <c:v>0.13742663057934526</c:v>
                </c:pt>
                <c:pt idx="8363">
                  <c:v>0.14167581941004992</c:v>
                </c:pt>
                <c:pt idx="8364">
                  <c:v>0.14592755748632621</c:v>
                </c:pt>
                <c:pt idx="8365">
                  <c:v>1.9327898615865601E-2</c:v>
                </c:pt>
                <c:pt idx="8366">
                  <c:v>2.029701187745685E-2</c:v>
                </c:pt>
                <c:pt idx="8367">
                  <c:v>2.2073172239186534E-2</c:v>
                </c:pt>
                <c:pt idx="8368">
                  <c:v>2.4481347788606153E-2</c:v>
                </c:pt>
                <c:pt idx="8369">
                  <c:v>2.7355128617707385E-2</c:v>
                </c:pt>
                <c:pt idx="8370">
                  <c:v>3.0563457741797823E-2</c:v>
                </c:pt>
                <c:pt idx="8371">
                  <c:v>3.4011792835378946E-2</c:v>
                </c:pt>
                <c:pt idx="8372">
                  <c:v>3.7634218072354494E-2</c:v>
                </c:pt>
                <c:pt idx="8373">
                  <c:v>4.1385044439471837E-2</c:v>
                </c:pt>
                <c:pt idx="8374">
                  <c:v>4.5232340774000512E-2</c:v>
                </c:pt>
                <c:pt idx="8375">
                  <c:v>4.9153459856171727E-2</c:v>
                </c:pt>
                <c:pt idx="8376">
                  <c:v>5.3132059955059034E-2</c:v>
                </c:pt>
                <c:pt idx="8377">
                  <c:v>5.7156138686954835E-2</c:v>
                </c:pt>
                <c:pt idx="8378">
                  <c:v>6.1216728101357795E-2</c:v>
                </c:pt>
                <c:pt idx="8379">
                  <c:v>6.5307018187691343E-2</c:v>
                </c:pt>
                <c:pt idx="8380">
                  <c:v>6.9421759304976224E-2</c:v>
                </c:pt>
                <c:pt idx="8381">
                  <c:v>7.3556848224535717E-2</c:v>
                </c:pt>
                <c:pt idx="8382">
                  <c:v>7.7709036744483193E-2</c:v>
                </c:pt>
                <c:pt idx="8383">
                  <c:v>8.1875723374405823E-2</c:v>
                </c:pt>
                <c:pt idx="8384">
                  <c:v>8.6054802188534077E-2</c:v>
                </c:pt>
                <c:pt idx="8385">
                  <c:v>9.0244551617435401E-2</c:v>
                </c:pt>
                <c:pt idx="8386">
                  <c:v>9.4443551547233356E-2</c:v>
                </c:pt>
                <c:pt idx="8387">
                  <c:v>9.8650620760219285E-2</c:v>
                </c:pt>
                <c:pt idx="8388">
                  <c:v>0.10286476918360832</c:v>
                </c:pt>
                <c:pt idx="8389">
                  <c:v>0.10708516105098854</c:v>
                </c:pt>
                <c:pt idx="8390">
                  <c:v>0.11131108619869819</c:v>
                </c:pt>
                <c:pt idx="8391">
                  <c:v>0.11554193749219634</c:v>
                </c:pt>
                <c:pt idx="8392">
                  <c:v>0.11977719291862671</c:v>
                </c:pt>
                <c:pt idx="8393">
                  <c:v>0.12401640126523569</c:v>
                </c:pt>
                <c:pt idx="8394">
                  <c:v>0.12825917057814118</c:v>
                </c:pt>
                <c:pt idx="8395">
                  <c:v>0.13250515879506056</c:v>
                </c:pt>
                <c:pt idx="8396">
                  <c:v>0.13675406609133942</c:v>
                </c:pt>
                <c:pt idx="8397">
                  <c:v>0.14100562858632054</c:v>
                </c:pt>
                <c:pt idx="8398">
                  <c:v>0.14525961313741351</c:v>
                </c:pt>
                <c:pt idx="8399">
                  <c:v>0.14951581300965269</c:v>
                </c:pt>
                <c:pt idx="8400">
                  <c:v>1.876780801692185E-2</c:v>
                </c:pt>
                <c:pt idx="8401">
                  <c:v>1.9636326830651842E-2</c:v>
                </c:pt>
                <c:pt idx="8402">
                  <c:v>2.1349362059299205E-2</c:v>
                </c:pt>
                <c:pt idx="8403">
                  <c:v>2.372467923021589E-2</c:v>
                </c:pt>
                <c:pt idx="8404">
                  <c:v>2.6585348673902241E-2</c:v>
                </c:pt>
                <c:pt idx="8405">
                  <c:v>2.9791883776424742E-2</c:v>
                </c:pt>
                <c:pt idx="8406">
                  <c:v>3.324435484532328E-2</c:v>
                </c:pt>
                <c:pt idx="8407">
                  <c:v>3.6873745870392188E-2</c:v>
                </c:pt>
                <c:pt idx="8408">
                  <c:v>4.0632675954771755E-2</c:v>
                </c:pt>
                <c:pt idx="8409">
                  <c:v>4.4488321965156584E-2</c:v>
                </c:pt>
                <c:pt idx="8410">
                  <c:v>4.8417584022791824E-2</c:v>
                </c:pt>
                <c:pt idx="8411">
                  <c:v>5.2403905476896516E-2</c:v>
                </c:pt>
                <c:pt idx="8412">
                  <c:v>5.6435196386276795E-2</c:v>
                </c:pt>
                <c:pt idx="8413">
                  <c:v>6.0502468448671402E-2</c:v>
                </c:pt>
                <c:pt idx="8414">
                  <c:v>6.4598925694674306E-2</c:v>
                </c:pt>
                <c:pt idx="8415">
                  <c:v>6.8719349012693332E-2</c:v>
                </c:pt>
                <c:pt idx="8416">
                  <c:v>7.2859672465976563E-2</c:v>
                </c:pt>
                <c:pt idx="8417">
                  <c:v>7.7016686700150466E-2</c:v>
                </c:pt>
                <c:pt idx="8418">
                  <c:v>8.1187827929977377E-2</c:v>
                </c:pt>
                <c:pt idx="8419">
                  <c:v>8.5371025488773511E-2</c:v>
                </c:pt>
                <c:pt idx="8420">
                  <c:v>8.9564590086265383E-2</c:v>
                </c:pt>
                <c:pt idx="8421">
                  <c:v>9.3767130791847328E-2</c:v>
                </c:pt>
                <c:pt idx="8422">
                  <c:v>9.7977492577881298E-2</c:v>
                </c:pt>
                <c:pt idx="8423">
                  <c:v>0.10219470877722041</c:v>
                </c:pt>
                <c:pt idx="8424">
                  <c:v>0.10641796449646894</c:v>
                </c:pt>
                <c:pt idx="8425">
                  <c:v>0.11064656817263373</c:v>
                </c:pt>
                <c:pt idx="8426">
                  <c:v>0.11487992925001986</c:v>
                </c:pt>
                <c:pt idx="8427">
                  <c:v>0.11911754050473246</c:v>
                </c:pt>
                <c:pt idx="8428">
                  <c:v>0.12335896393291534</c:v>
                </c:pt>
                <c:pt idx="8429">
                  <c:v>0.1276038193966261</c:v>
                </c:pt>
                <c:pt idx="8430">
                  <c:v>0.13185177542191065</c:v>
                </c:pt>
                <c:pt idx="8431">
                  <c:v>0.13610254169012376</c:v>
                </c:pt>
                <c:pt idx="8432">
                  <c:v>0.14035586287153279</c:v>
                </c:pt>
                <c:pt idx="8433">
                  <c:v>0.14461151353060334</c:v>
                </c:pt>
                <c:pt idx="8434">
                  <c:v>0.14886929389269621</c:v>
                </c:pt>
                <c:pt idx="8435">
                  <c:v>0.15312902630757755</c:v>
                </c:pt>
                <c:pt idx="8436">
                  <c:v>7.2007928301713681E-2</c:v>
                </c:pt>
                <c:pt idx="8437">
                  <c:v>7.022956417453835E-2</c:v>
                </c:pt>
                <c:pt idx="8438">
                  <c:v>7.1702045664039371E-2</c:v>
                </c:pt>
                <c:pt idx="8439">
                  <c:v>6.8453437399894776E-2</c:v>
                </c:pt>
                <c:pt idx="8440">
                  <c:v>6.9927236807379972E-2</c:v>
                </c:pt>
                <c:pt idx="8441">
                  <c:v>7.1628339492607287E-2</c:v>
                </c:pt>
                <c:pt idx="8442">
                  <c:v>6.6679726764976133E-2</c:v>
                </c:pt>
                <c:pt idx="8443">
                  <c:v>6.8154860461288116E-2</c:v>
                </c:pt>
                <c:pt idx="8444">
                  <c:v>6.9863003534361159E-2</c:v>
                </c:pt>
                <c:pt idx="8445">
                  <c:v>7.1787524936338276E-2</c:v>
                </c:pt>
                <c:pt idx="8446">
                  <c:v>6.490863034233034E-2</c:v>
                </c:pt>
                <c:pt idx="8447">
                  <c:v>6.6385111458479626E-2</c:v>
                </c:pt>
                <c:pt idx="8448">
                  <c:v>6.8100594484122992E-2</c:v>
                </c:pt>
                <c:pt idx="8449">
                  <c:v>7.0037519445836249E-2</c:v>
                </c:pt>
                <c:pt idx="8450">
                  <c:v>7.2178061115961992E-2</c:v>
                </c:pt>
                <c:pt idx="8451">
                  <c:v>6.3140368119433271E-2</c:v>
                </c:pt>
                <c:pt idx="8452">
                  <c:v>6.4618205670590373E-2</c:v>
                </c:pt>
                <c:pt idx="8453">
                  <c:v>6.6341345609013808E-2</c:v>
                </c:pt>
                <c:pt idx="8454">
                  <c:v>6.8291221878373498E-2</c:v>
                </c:pt>
                <c:pt idx="8455">
                  <c:v>7.0449010279538982E-2</c:v>
                </c:pt>
                <c:pt idx="8456">
                  <c:v>7.2796224685011401E-2</c:v>
                </c:pt>
                <c:pt idx="8457">
                  <c:v>6.137518506263466E-2</c:v>
                </c:pt>
                <c:pt idx="8458">
                  <c:v>6.2854382875767084E-2</c:v>
                </c:pt>
                <c:pt idx="8459">
                  <c:v>6.4585515150172149E-2</c:v>
                </c:pt>
                <c:pt idx="8460">
                  <c:v>6.6548924131284312E-2</c:v>
                </c:pt>
                <c:pt idx="8461">
                  <c:v>6.8724704831293976E-2</c:v>
                </c:pt>
                <c:pt idx="8462">
                  <c:v>7.1093361297411242E-2</c:v>
                </c:pt>
                <c:pt idx="8463">
                  <c:v>7.3636283191635565E-2</c:v>
                </c:pt>
                <c:pt idx="8464">
                  <c:v>5.961335469978693E-2</c:v>
                </c:pt>
                <c:pt idx="8465">
                  <c:v>6.109391009892208E-2</c:v>
                </c:pt>
                <c:pt idx="8466">
                  <c:v>6.2833389683244562E-2</c:v>
                </c:pt>
                <c:pt idx="8467">
                  <c:v>6.4810948784109618E-2</c:v>
                </c:pt>
                <c:pt idx="8468">
                  <c:v>6.7005511122632463E-2</c:v>
                </c:pt>
                <c:pt idx="8469">
                  <c:v>6.939649252384944E-2</c:v>
                </c:pt>
                <c:pt idx="8470">
                  <c:v>7.1964317850716011E-2</c:v>
                </c:pt>
                <c:pt idx="8471">
                  <c:v>7.4690749950203361E-2</c:v>
                </c:pt>
                <c:pt idx="8472">
                  <c:v>5.7855183324637502E-2</c:v>
                </c:pt>
                <c:pt idx="8473">
                  <c:v>5.9337085515988014E-2</c:v>
                </c:pt>
                <c:pt idx="8474">
                  <c:v>6.1085288022850986E-2</c:v>
                </c:pt>
                <c:pt idx="8475">
                  <c:v>6.3077653122451963E-2</c:v>
                </c:pt>
                <c:pt idx="8476">
                  <c:v>6.5291832945145692E-2</c:v>
                </c:pt>
                <c:pt idx="8477">
                  <c:v>6.7706069081995723E-2</c:v>
                </c:pt>
                <c:pt idx="8478">
                  <c:v>7.0299753534659462E-2</c:v>
                </c:pt>
                <c:pt idx="8479">
                  <c:v>7.3053775527555598E-2</c:v>
                </c:pt>
                <c:pt idx="8480">
                  <c:v>7.5950695230036072E-2</c:v>
                </c:pt>
                <c:pt idx="8481">
                  <c:v>5.6101014949527142E-2</c:v>
                </c:pt>
                <c:pt idx="8482">
                  <c:v>5.7584243033689565E-2</c:v>
                </c:pt>
                <c:pt idx="8483">
                  <c:v>5.9341565773559674E-2</c:v>
                </c:pt>
                <c:pt idx="8484">
                  <c:v>6.134943379079482E-2</c:v>
                </c:pt>
                <c:pt idx="8485">
                  <c:v>6.3584116253536563E-2</c:v>
                </c:pt>
                <c:pt idx="8486">
                  <c:v>6.6022586047004492E-2</c:v>
                </c:pt>
                <c:pt idx="8487">
                  <c:v>6.8643128659929969E-2</c:v>
                </c:pt>
                <c:pt idx="8488">
                  <c:v>7.1425706656721363E-2</c:v>
                </c:pt>
                <c:pt idx="8489">
                  <c:v>7.4352130069682928E-2</c:v>
                </c:pt>
                <c:pt idx="8490">
                  <c:v>7.7406085908569303E-2</c:v>
                </c:pt>
                <c:pt idx="8491">
                  <c:v>5.4351237162382701E-2</c:v>
                </c:pt>
                <c:pt idx="8492">
                  <c:v>5.5835757681518251E-2</c:v>
                </c:pt>
                <c:pt idx="8493">
                  <c:v>5.7602620651803715E-2</c:v>
                </c:pt>
                <c:pt idx="8494">
                  <c:v>5.9626732187339507E-2</c:v>
                </c:pt>
                <c:pt idx="8495">
                  <c:v>6.1882854588525084E-2</c:v>
                </c:pt>
                <c:pt idx="8496">
                  <c:v>6.4346588161355509E-2</c:v>
                </c:pt>
                <c:pt idx="8497">
                  <c:v>6.6995032198577081E-2</c:v>
                </c:pt>
                <c:pt idx="8498">
                  <c:v>6.9807166436322191E-2</c:v>
                </c:pt>
                <c:pt idx="8499">
                  <c:v>7.2764014785793141E-2</c:v>
                </c:pt>
                <c:pt idx="8500">
                  <c:v>7.5848654733782744E-2</c:v>
                </c:pt>
                <c:pt idx="8501">
                  <c:v>7.9046127149916504E-2</c:v>
                </c:pt>
                <c:pt idx="8502">
                  <c:v>5.2606288081092745E-2</c:v>
                </c:pt>
                <c:pt idx="8503">
                  <c:v>5.4092051984097181E-2</c:v>
                </c:pt>
                <c:pt idx="8504">
                  <c:v>5.5868898730226886E-2</c:v>
                </c:pt>
                <c:pt idx="8505">
                  <c:v>5.791004073651778E-2</c:v>
                </c:pt>
                <c:pt idx="8506">
                  <c:v>6.01885953165604E-2</c:v>
                </c:pt>
                <c:pt idx="8507">
                  <c:v>6.2678675875890433E-2</c:v>
                </c:pt>
                <c:pt idx="8508">
                  <c:v>6.5356109341268995E-2</c:v>
                </c:pt>
                <c:pt idx="8509">
                  <c:v>6.8198833290604124E-2</c:v>
                </c:pt>
                <c:pt idx="8510">
                  <c:v>7.1187048762187385E-2</c:v>
                </c:pt>
                <c:pt idx="8511">
                  <c:v>7.4303204345702353E-2</c:v>
                </c:pt>
                <c:pt idx="8512">
                  <c:v>7.7531875096034417E-2</c:v>
                </c:pt>
                <c:pt idx="8513">
                  <c:v>8.0859584163373535E-2</c:v>
                </c:pt>
                <c:pt idx="8514">
                  <c:v>5.0866664645277469E-2</c:v>
                </c:pt>
                <c:pt idx="8515">
                  <c:v>5.2353603521688621E-2</c:v>
                </c:pt>
                <c:pt idx="8516">
                  <c:v>5.4140901789459878E-2</c:v>
                </c:pt>
                <c:pt idx="8517">
                  <c:v>5.6199910202280913E-2</c:v>
                </c:pt>
                <c:pt idx="8518">
                  <c:v>5.8501946824115705E-2</c:v>
                </c:pt>
                <c:pt idx="8519">
                  <c:v>6.1019512231560914E-2</c:v>
                </c:pt>
                <c:pt idx="8520">
                  <c:v>6.3727067867918472E-2</c:v>
                </c:pt>
                <c:pt idx="8521">
                  <c:v>6.660144668402998E-2</c:v>
                </c:pt>
                <c:pt idx="8522">
                  <c:v>6.9621989608656079E-2</c:v>
                </c:pt>
                <c:pt idx="8523">
                  <c:v>7.2770498067751793E-2</c:v>
                </c:pt>
                <c:pt idx="8524">
                  <c:v>7.6031076253649368E-2</c:v>
                </c:pt>
                <c:pt idx="8525">
                  <c:v>7.9389917110717217E-2</c:v>
                </c:pt>
                <c:pt idx="8526">
                  <c:v>8.283506827849893E-2</c:v>
                </c:pt>
                <c:pt idx="8527">
                  <c:v>4.9132932545026958E-2</c:v>
                </c:pt>
                <c:pt idx="8528">
                  <c:v>5.062095393645711E-2</c:v>
                </c:pt>
                <c:pt idx="8529">
                  <c:v>5.2419196003929525E-2</c:v>
                </c:pt>
                <c:pt idx="8530">
                  <c:v>5.449695823858957E-2</c:v>
                </c:pt>
                <c:pt idx="8531">
                  <c:v>5.6823586829040422E-2</c:v>
                </c:pt>
                <c:pt idx="8532">
                  <c:v>5.9369830707819454E-2</c:v>
                </c:pt>
                <c:pt idx="8533">
                  <c:v>6.2108685316399292E-2</c:v>
                </c:pt>
                <c:pt idx="8534">
                  <c:v>6.5015813464776473E-2</c:v>
                </c:pt>
                <c:pt idx="8535">
                  <c:v>6.8069658619244119E-2</c:v>
                </c:pt>
                <c:pt idx="8536">
                  <c:v>7.1251358330160858E-2</c:v>
                </c:pt>
                <c:pt idx="8537">
                  <c:v>7.4544543184221448E-2</c:v>
                </c:pt>
                <c:pt idx="8538">
                  <c:v>7.7935081885465787E-2</c:v>
                </c:pt>
                <c:pt idx="8539">
                  <c:v>8.1410811774253813E-2</c:v>
                </c:pt>
                <c:pt idx="8540">
                  <c:v>8.4961278087670233E-2</c:v>
                </c:pt>
                <c:pt idx="8541">
                  <c:v>4.7405738162041806E-2</c:v>
                </c:pt>
                <c:pt idx="8542">
                  <c:v>4.8894719705122623E-2</c:v>
                </c:pt>
                <c:pt idx="8543">
                  <c:v>5.0704422240034172E-2</c:v>
                </c:pt>
                <c:pt idx="8544">
                  <c:v>5.280187941397127E-2</c:v>
                </c:pt>
                <c:pt idx="8545">
                  <c:v>5.5154272000436912E-2</c:v>
                </c:pt>
                <c:pt idx="8546">
                  <c:v>5.773044418196973E-2</c:v>
                </c:pt>
                <c:pt idx="8547">
                  <c:v>6.0501817049536534E-2</c:v>
                </c:pt>
                <c:pt idx="8548">
                  <c:v>6.3442814900052977E-2</c:v>
                </c:pt>
                <c:pt idx="8549">
                  <c:v>6.6530946738250343E-2</c:v>
                </c:pt>
                <c:pt idx="8550">
                  <c:v>6.9746671609705851E-2</c:v>
                </c:pt>
                <c:pt idx="8551">
                  <c:v>7.3073146522338275E-2</c:v>
                </c:pt>
                <c:pt idx="8552">
                  <c:v>7.6495924728163245E-2</c:v>
                </c:pt>
                <c:pt idx="8553">
                  <c:v>8.0002646660327678E-2</c:v>
                </c:pt>
                <c:pt idx="8554">
                  <c:v>8.3582747386026904E-2</c:v>
                </c:pt>
                <c:pt idx="8555">
                  <c:v>8.7227192227161937E-2</c:v>
                </c:pt>
                <c:pt idx="8556">
                  <c:v>4.5685822995507185E-2</c:v>
                </c:pt>
                <c:pt idx="8557">
                  <c:v>4.7175605078503748E-2</c:v>
                </c:pt>
                <c:pt idx="8558">
                  <c:v>4.8997308309414407E-2</c:v>
                </c:pt>
                <c:pt idx="8559">
                  <c:v>5.11154569960144E-2</c:v>
                </c:pt>
                <c:pt idx="8560">
                  <c:v>5.3494849112355768E-2</c:v>
                </c:pt>
                <c:pt idx="8561">
                  <c:v>5.6102255164072946E-2</c:v>
                </c:pt>
                <c:pt idx="8562">
                  <c:v>5.8907405330183349E-2</c:v>
                </c:pt>
                <c:pt idx="8563">
                  <c:v>6.188341446844222E-2</c:v>
                </c:pt>
                <c:pt idx="8564">
                  <c:v>6.5006821066025219E-2</c:v>
                </c:pt>
                <c:pt idx="8565">
                  <c:v>6.8257393733178545E-2</c:v>
                </c:pt>
                <c:pt idx="8566">
                  <c:v>7.1617819211986816E-2</c:v>
                </c:pt>
                <c:pt idx="8567">
                  <c:v>7.5073347290594575E-2</c:v>
                </c:pt>
                <c:pt idx="8568">
                  <c:v>7.8611437675737361E-2</c:v>
                </c:pt>
                <c:pt idx="8569">
                  <c:v>8.222143278231768E-2</c:v>
                </c:pt>
                <c:pt idx="8570">
                  <c:v>8.5894266976363182E-2</c:v>
                </c:pt>
                <c:pt idx="8571">
                  <c:v>8.9622214909781436E-2</c:v>
                </c:pt>
                <c:pt idx="8572">
                  <c:v>4.3974041169085286E-2</c:v>
                </c:pt>
                <c:pt idx="8573">
                  <c:v>4.5464417689862029E-2</c:v>
                </c:pt>
                <c:pt idx="8574">
                  <c:v>4.7298683600231387E-2</c:v>
                </c:pt>
                <c:pt idx="8575">
                  <c:v>4.9438576840864681E-2</c:v>
                </c:pt>
                <c:pt idx="8576">
                  <c:v>5.1846267995720688E-2</c:v>
                </c:pt>
                <c:pt idx="8577">
                  <c:v>5.4486267493900016E-2</c:v>
                </c:pt>
                <c:pt idx="8578">
                  <c:v>5.7326489523154014E-2</c:v>
                </c:pt>
                <c:pt idx="8579">
                  <c:v>6.0338666474976668E-2</c:v>
                </c:pt>
                <c:pt idx="8580">
                  <c:v>6.3498331932479821E-2</c:v>
                </c:pt>
                <c:pt idx="8581">
                  <c:v>6.6784555547933555E-2</c:v>
                </c:pt>
                <c:pt idx="8582">
                  <c:v>7.0179560960164089E-2</c:v>
                </c:pt>
                <c:pt idx="8583">
                  <c:v>7.3668310070792831E-2</c:v>
                </c:pt>
                <c:pt idx="8584">
                  <c:v>7.7238101064890832E-2</c:v>
                </c:pt>
                <c:pt idx="8585">
                  <c:v>8.0878203607849961E-2</c:v>
                </c:pt>
                <c:pt idx="8586">
                  <c:v>8.4579540060549505E-2</c:v>
                </c:pt>
                <c:pt idx="8587">
                  <c:v>8.8334413396898098E-2</c:v>
                </c:pt>
                <c:pt idx="8588">
                  <c:v>9.2136278407545902E-2</c:v>
                </c:pt>
                <c:pt idx="8589">
                  <c:v>4.2271380774453665E-2</c:v>
                </c:pt>
                <c:pt idx="8590">
                  <c:v>4.3762087462875666E-2</c:v>
                </c:pt>
                <c:pt idx="8591">
                  <c:v>4.5609496609112385E-2</c:v>
                </c:pt>
                <c:pt idx="8592">
                  <c:v>4.7772243803945548E-2</c:v>
                </c:pt>
                <c:pt idx="8593">
                  <c:v>5.0209596597556125E-2</c:v>
                </c:pt>
                <c:pt idx="8594">
                  <c:v>5.2883599709302613E-2</c:v>
                </c:pt>
                <c:pt idx="8595">
                  <c:v>5.5760217550121775E-2</c:v>
                </c:pt>
                <c:pt idx="8596">
                  <c:v>5.8809725552486564E-2</c:v>
                </c:pt>
                <c:pt idx="8597">
                  <c:v>6.2006620559254801E-2</c:v>
                </c:pt>
                <c:pt idx="8598">
                  <c:v>6.5329268954265315E-2</c:v>
                </c:pt>
                <c:pt idx="8599">
                  <c:v>6.8759442888353839E-2</c:v>
                </c:pt>
                <c:pt idx="8600">
                  <c:v>7.2281835932920105E-2</c:v>
                </c:pt>
                <c:pt idx="8601">
                  <c:v>7.5883607193181657E-2</c:v>
                </c:pt>
                <c:pt idx="8602">
                  <c:v>7.9553975958234352E-2</c:v>
                </c:pt>
                <c:pt idx="8603">
                  <c:v>8.3283873325970439E-2</c:v>
                </c:pt>
                <c:pt idx="8604">
                  <c:v>8.7065649006298582E-2</c:v>
                </c:pt>
                <c:pt idx="8605">
                  <c:v>9.0892827730786302E-2</c:v>
                </c:pt>
                <c:pt idx="8606">
                  <c:v>9.4759908422325595E-2</c:v>
                </c:pt>
                <c:pt idx="8607">
                  <c:v>4.0578990010745011E-2</c:v>
                </c:pt>
                <c:pt idx="8608">
                  <c:v>4.2069689613941391E-2</c:v>
                </c:pt>
                <c:pt idx="8609">
                  <c:v>4.3930836020195645E-2</c:v>
                </c:pt>
                <c:pt idx="8610">
                  <c:v>4.6117601173001128E-2</c:v>
                </c:pt>
                <c:pt idx="8611">
                  <c:v>4.8586038506647132E-2</c:v>
                </c:pt>
                <c:pt idx="8612">
                  <c:v>5.1295500318112947E-2</c:v>
                </c:pt>
                <c:pt idx="8613">
                  <c:v>5.4209858727913861E-2</c:v>
                </c:pt>
                <c:pt idx="8614">
                  <c:v>5.729785710664892E-2</c:v>
                </c:pt>
                <c:pt idx="8615">
                  <c:v>6.0532927320808332E-2</c:v>
                </c:pt>
                <c:pt idx="8616">
                  <c:v>6.3892733282723893E-2</c:v>
                </c:pt>
                <c:pt idx="8617">
                  <c:v>6.7358612351703401E-2</c:v>
                </c:pt>
                <c:pt idx="8618">
                  <c:v>7.0915013677327401E-2</c:v>
                </c:pt>
                <c:pt idx="8619">
                  <c:v>7.4548983139025721E-2</c:v>
                </c:pt>
                <c:pt idx="8620">
                  <c:v>7.8249714533464423E-2</c:v>
                </c:pt>
                <c:pt idx="8621">
                  <c:v>8.2008170186715731E-2</c:v>
                </c:pt>
                <c:pt idx="8622">
                  <c:v>8.5816766109407305E-2</c:v>
                </c:pt>
                <c:pt idx="8623">
                  <c:v>8.9669113572505163E-2</c:v>
                </c:pt>
                <c:pt idx="8624">
                  <c:v>9.3559808291700047E-2</c:v>
                </c:pt>
                <c:pt idx="8625">
                  <c:v>9.7484258942555579E-2</c:v>
                </c:pt>
                <c:pt idx="8626">
                  <c:v>3.889820934028048E-2</c:v>
                </c:pt>
                <c:pt idx="8627">
                  <c:v>4.0388472751432494E-2</c:v>
                </c:pt>
                <c:pt idx="8628">
                  <c:v>4.2263956130547606E-2</c:v>
                </c:pt>
                <c:pt idx="8629">
                  <c:v>4.4475953724627704E-2</c:v>
                </c:pt>
                <c:pt idx="8630">
                  <c:v>4.6976953359326355E-2</c:v>
                </c:pt>
                <c:pt idx="8631">
                  <c:v>4.9723365226341507E-2</c:v>
                </c:pt>
                <c:pt idx="8632">
                  <c:v>5.2676818119915876E-2</c:v>
                </c:pt>
                <c:pt idx="8633">
                  <c:v>5.5804448750471261E-2</c:v>
                </c:pt>
                <c:pt idx="8634">
                  <c:v>5.9078600599099966E-2</c:v>
                </c:pt>
                <c:pt idx="8635">
                  <c:v>6.2476241984059051E-2</c:v>
                </c:pt>
                <c:pt idx="8636">
                  <c:v>6.5978297882350323E-2</c:v>
                </c:pt>
                <c:pt idx="8637">
                  <c:v>6.9569001615319551E-2</c:v>
                </c:pt>
                <c:pt idx="8638">
                  <c:v>7.3235315219853034E-2</c:v>
                </c:pt>
                <c:pt idx="8639">
                  <c:v>7.6966434374010517E-2</c:v>
                </c:pt>
                <c:pt idx="8640">
                  <c:v>8.0753376774257687E-2</c:v>
                </c:pt>
                <c:pt idx="8641">
                  <c:v>8.4588645313306107E-2</c:v>
                </c:pt>
                <c:pt idx="8642">
                  <c:v>8.8465954958583434E-2</c:v>
                </c:pt>
                <c:pt idx="8643">
                  <c:v>9.2380012301507317E-2</c:v>
                </c:pt>
                <c:pt idx="8644">
                  <c:v>9.6326337905153964E-2</c:v>
                </c:pt>
                <c:pt idx="8645">
                  <c:v>0.10030112307899591</c:v>
                </c:pt>
                <c:pt idx="8646">
                  <c:v>3.7230611213667629E-2</c:v>
                </c:pt>
                <c:pt idx="8647">
                  <c:v>3.871989333724838E-2</c:v>
                </c:pt>
                <c:pt idx="8648">
                  <c:v>4.0610307608429111E-2</c:v>
                </c:pt>
                <c:pt idx="8649">
                  <c:v>4.2848795121371901E-2</c:v>
                </c:pt>
                <c:pt idx="8650">
                  <c:v>4.5383880596023288E-2</c:v>
                </c:pt>
                <c:pt idx="8651">
                  <c:v>4.8168757590928375E-2</c:v>
                </c:pt>
                <c:pt idx="8652">
                  <c:v>5.1162652521657498E-2</c:v>
                </c:pt>
                <c:pt idx="8653">
                  <c:v>5.4331022754489332E-2</c:v>
                </c:pt>
                <c:pt idx="8654">
                  <c:v>5.76451062046427E-2</c:v>
                </c:pt>
                <c:pt idx="8655">
                  <c:v>6.108118957943566E-2</c:v>
                </c:pt>
                <c:pt idx="8656">
                  <c:v>6.4619814196824402E-2</c:v>
                </c:pt>
                <c:pt idx="8657">
                  <c:v>6.8245031090358399E-2</c:v>
                </c:pt>
                <c:pt idx="8658">
                  <c:v>7.1943751400066591E-2</c:v>
                </c:pt>
                <c:pt idx="8659">
                  <c:v>7.5705202448734729E-2</c:v>
                </c:pt>
                <c:pt idx="8660">
                  <c:v>7.9520482929821057E-2</c:v>
                </c:pt>
                <c:pt idx="8661">
                  <c:v>8.3382204026271334E-2</c:v>
                </c:pt>
                <c:pt idx="8662">
                  <c:v>8.7284201929468577E-2</c:v>
                </c:pt>
                <c:pt idx="8663">
                  <c:v>9.1221308256067404E-2</c:v>
                </c:pt>
                <c:pt idx="8664">
                  <c:v>9.518916676140951E-2</c:v>
                </c:pt>
                <c:pt idx="8665">
                  <c:v>9.9184086792252657E-2</c:v>
                </c:pt>
                <c:pt idx="8666">
                  <c:v>0.10320292579279676</c:v>
                </c:pt>
                <c:pt idx="8667">
                  <c:v>3.5578049337774434E-2</c:v>
                </c:pt>
                <c:pt idx="8668">
                  <c:v>3.7065658105278877E-2</c:v>
                </c:pt>
                <c:pt idx="8669">
                  <c:v>3.8971574797183474E-2</c:v>
                </c:pt>
                <c:pt idx="8670">
                  <c:v>4.1237840497123895E-2</c:v>
                </c:pt>
                <c:pt idx="8671">
                  <c:v>4.3808567094333534E-2</c:v>
                </c:pt>
                <c:pt idx="8672">
                  <c:v>4.6633430370818095E-2</c:v>
                </c:pt>
                <c:pt idx="8673">
                  <c:v>4.9669088181079811E-2</c:v>
                </c:pt>
                <c:pt idx="8674">
                  <c:v>5.2879249508938297E-2</c:v>
                </c:pt>
                <c:pt idx="8675">
                  <c:v>5.6234037306741064E-2</c:v>
                </c:pt>
                <c:pt idx="8676">
                  <c:v>5.9709078792944584E-2</c:v>
                </c:pt>
                <c:pt idx="8677">
                  <c:v>6.3284567187323879E-2</c:v>
                </c:pt>
                <c:pt idx="8678">
                  <c:v>6.6944409872449262E-2</c:v>
                </c:pt>
                <c:pt idx="8679">
                  <c:v>7.0675503518211877E-2</c:v>
                </c:pt>
                <c:pt idx="8680">
                  <c:v>7.4467139042894634E-2</c:v>
                </c:pt>
                <c:pt idx="8681">
                  <c:v>7.8310522997956988E-2</c:v>
                </c:pt>
                <c:pt idx="8682">
                  <c:v>8.2198396836507856E-2</c:v>
                </c:pt>
                <c:pt idx="8683">
                  <c:v>8.6124735634248675E-2</c:v>
                </c:pt>
                <c:pt idx="8684">
                  <c:v>9.0084510038880433E-2</c:v>
                </c:pt>
                <c:pt idx="8685">
                  <c:v>9.4073497995555588E-2</c:v>
                </c:pt>
                <c:pt idx="8686">
                  <c:v>9.8088135452730346E-2</c:v>
                </c:pt>
                <c:pt idx="8687">
                  <c:v>0.10212539754324229</c:v>
                </c:pt>
                <c:pt idx="8688">
                  <c:v>0.10618270360767854</c:v>
                </c:pt>
                <c:pt idx="8689">
                  <c:v>3.3942719983728449E-2</c:v>
                </c:pt>
                <c:pt idx="8690">
                  <c:v>3.5427776438577252E-2</c:v>
                </c:pt>
                <c:pt idx="8691">
                  <c:v>3.7349721045391297E-2</c:v>
                </c:pt>
                <c:pt idx="8692">
                  <c:v>3.9645065219444497E-2</c:v>
                </c:pt>
                <c:pt idx="8693">
                  <c:v>4.2252999250209394E-2</c:v>
                </c:pt>
                <c:pt idx="8694">
                  <c:v>4.511935183844188E-2</c:v>
                </c:pt>
                <c:pt idx="8695">
                  <c:v>4.8198040315999863E-2</c:v>
                </c:pt>
                <c:pt idx="8696">
                  <c:v>5.1450961950026859E-2</c:v>
                </c:pt>
                <c:pt idx="8697">
                  <c:v>5.4847124775709105E-2</c:v>
                </c:pt>
                <c:pt idx="8698">
                  <c:v>5.8361527756219847E-2</c:v>
                </c:pt>
                <c:pt idx="8699">
                  <c:v>6.1974058792502541E-2</c:v>
                </c:pt>
                <c:pt idx="8700">
                  <c:v>6.5668525335139283E-2</c:v>
                </c:pt>
                <c:pt idx="8701">
                  <c:v>6.9431849258577455E-2</c:v>
                </c:pt>
                <c:pt idx="8702">
                  <c:v>7.3253418886346469E-2</c:v>
                </c:pt>
                <c:pt idx="8703">
                  <c:v>7.712457637426598E-2</c:v>
                </c:pt>
                <c:pt idx="8704">
                  <c:v>8.1038215667548832E-2</c:v>
                </c:pt>
                <c:pt idx="8705">
                  <c:v>8.4988468226866246E-2</c:v>
                </c:pt>
                <c:pt idx="8706">
                  <c:v>8.8970457342966797E-2</c:v>
                </c:pt>
                <c:pt idx="8707">
                  <c:v>9.2980105632242765E-2</c:v>
                </c:pt>
                <c:pt idx="8708">
                  <c:v>9.701398364281355E-2</c:v>
                </c:pt>
                <c:pt idx="8709">
                  <c:v>0.10106919024317892</c:v>
                </c:pt>
                <c:pt idx="8710">
                  <c:v>0.10514325763392735</c:v>
                </c:pt>
                <c:pt idx="8711">
                  <c:v>0.10923407550135476</c:v>
                </c:pt>
                <c:pt idx="8712">
                  <c:v>3.2327238468222656E-2</c:v>
                </c:pt>
                <c:pt idx="8713">
                  <c:v>3.3808625199215681E-2</c:v>
                </c:pt>
                <c:pt idx="8714">
                  <c:v>3.574704385035879E-2</c:v>
                </c:pt>
                <c:pt idx="8715">
                  <c:v>3.8072750958088548E-2</c:v>
                </c:pt>
                <c:pt idx="8716">
                  <c:v>4.0719440102885952E-2</c:v>
                </c:pt>
                <c:pt idx="8717">
                  <c:v>4.3628734274181347E-2</c:v>
                </c:pt>
                <c:pt idx="8718">
                  <c:v>4.675163442854658E-2</c:v>
                </c:pt>
                <c:pt idx="8719">
                  <c:v>5.0048170839827127E-2</c:v>
                </c:pt>
                <c:pt idx="8720">
                  <c:v>5.3486247787476272E-2</c:v>
                </c:pt>
                <c:pt idx="8721">
                  <c:v>5.7040277135133405E-2</c:v>
                </c:pt>
                <c:pt idx="8722">
                  <c:v>6.0689891614840286E-2</c:v>
                </c:pt>
                <c:pt idx="8723">
                  <c:v>6.4418847304868979E-2</c:v>
                </c:pt>
                <c:pt idx="8724">
                  <c:v>6.8214133779252187E-2</c:v>
                </c:pt>
                <c:pt idx="8725">
                  <c:v>7.206527195340437E-2</c:v>
                </c:pt>
                <c:pt idx="8726">
                  <c:v>7.5963767754642544E-2</c:v>
                </c:pt>
                <c:pt idx="8727">
                  <c:v>7.990268967026791E-2</c:v>
                </c:pt>
                <c:pt idx="8728">
                  <c:v>8.3876342534136117E-2</c:v>
                </c:pt>
                <c:pt idx="8729">
                  <c:v>8.7880015205751116E-2</c:v>
                </c:pt>
                <c:pt idx="8730">
                  <c:v>9.1909784699568814E-2</c:v>
                </c:pt>
                <c:pt idx="8731">
                  <c:v>9.5962363402418677E-2</c:v>
                </c:pt>
                <c:pt idx="8732">
                  <c:v>0.100034979238931</c:v>
                </c:pt>
                <c:pt idx="8733">
                  <c:v>0.10412528111936879</c:v>
                </c:pt>
                <c:pt idx="8734">
                  <c:v>0.1082312638766661</c:v>
                </c:pt>
                <c:pt idx="8735">
                  <c:v>0.11235120830588426</c:v>
                </c:pt>
                <c:pt idx="8736">
                  <c:v>3.0734734681524729E-2</c:v>
                </c:pt>
                <c:pt idx="8737">
                  <c:v>3.221102907724499E-2</c:v>
                </c:pt>
                <c:pt idx="8738">
                  <c:v>3.4166241932428731E-2</c:v>
                </c:pt>
                <c:pt idx="8739">
                  <c:v>3.6523540308328627E-2</c:v>
                </c:pt>
                <c:pt idx="8740">
                  <c:v>3.9210472081086786E-2</c:v>
                </c:pt>
                <c:pt idx="8741">
                  <c:v>4.2164065983820782E-2</c:v>
                </c:pt>
                <c:pt idx="8742">
                  <c:v>4.5332229319249503E-2</c:v>
                </c:pt>
                <c:pt idx="8743">
                  <c:v>4.8673080702959226E-2</c:v>
                </c:pt>
                <c:pt idx="8744">
                  <c:v>5.2153444473776282E-2</c:v>
                </c:pt>
                <c:pt idx="8745">
                  <c:v>5.5747196980121559E-2</c:v>
                </c:pt>
                <c:pt idx="8746">
                  <c:v>5.9433773118492225E-2</c:v>
                </c:pt>
                <c:pt idx="8747">
                  <c:v>6.3196930450450439E-2</c:v>
                </c:pt>
                <c:pt idx="8748">
                  <c:v>6.7023770894485302E-2</c:v>
                </c:pt>
                <c:pt idx="8749">
                  <c:v>7.0903983856850858E-2</c:v>
                </c:pt>
                <c:pt idx="8750">
                  <c:v>7.4829267027864202E-2</c:v>
                </c:pt>
                <c:pt idx="8751">
                  <c:v>7.8792884808090172E-2</c:v>
                </c:pt>
                <c:pt idx="8752">
                  <c:v>8.2789331463258342E-2</c:v>
                </c:pt>
                <c:pt idx="8753">
                  <c:v>8.6814073324457425E-2</c:v>
                </c:pt>
                <c:pt idx="8754">
                  <c:v>9.0863350507968899E-2</c:v>
                </c:pt>
                <c:pt idx="8755">
                  <c:v>9.4934023506762194E-2</c:v>
                </c:pt>
                <c:pt idx="8756">
                  <c:v>9.9023453727537042E-2</c:v>
                </c:pt>
                <c:pt idx="8757">
                  <c:v>0.10312940983238288</c:v>
                </c:pt>
                <c:pt idx="8758">
                  <c:v>0.10724999380848575</c:v>
                </c:pt>
                <c:pt idx="8759">
                  <c:v>0.1113835822137338</c:v>
                </c:pt>
                <c:pt idx="8760">
                  <c:v>0.11552877917170983</c:v>
                </c:pt>
                <c:pt idx="8761">
                  <c:v>2.9168972329873952E-2</c:v>
                </c:pt>
                <c:pt idx="8762">
                  <c:v>3.0638360146131385E-2</c:v>
                </c:pt>
                <c:pt idx="8763">
                  <c:v>3.2610496675240588E-2</c:v>
                </c:pt>
                <c:pt idx="8764">
                  <c:v>3.5000501277359278E-2</c:v>
                </c:pt>
                <c:pt idx="8765">
                  <c:v>3.7729045856285649E-2</c:v>
                </c:pt>
                <c:pt idx="8766">
                  <c:v>4.0728146632073844E-2</c:v>
                </c:pt>
                <c:pt idx="8767">
                  <c:v>4.3942441559845488E-2</c:v>
                </c:pt>
                <c:pt idx="8768">
                  <c:v>4.7328106107215932E-2</c:v>
                </c:pt>
                <c:pt idx="8769">
                  <c:v>5.0850922316611619E-2</c:v>
                </c:pt>
                <c:pt idx="8770">
                  <c:v>5.4484293043986311E-2</c:v>
                </c:pt>
                <c:pt idx="8771">
                  <c:v>5.8207519203747261E-2</c:v>
                </c:pt>
                <c:pt idx="8772">
                  <c:v>6.2004416056479106E-2</c:v>
                </c:pt>
                <c:pt idx="8773">
                  <c:v>6.5862243694350744E-2</c:v>
                </c:pt>
                <c:pt idx="8774">
                  <c:v>6.9770895749602171E-2</c:v>
                </c:pt>
                <c:pt idx="8775">
                  <c:v>7.372228874803323E-2</c:v>
                </c:pt>
                <c:pt idx="8776">
                  <c:v>7.7709903088947721E-2</c:v>
                </c:pt>
                <c:pt idx="8777">
                  <c:v>8.1728437114860053E-2</c:v>
                </c:pt>
                <c:pt idx="8778">
                  <c:v>8.5773545127156445E-2</c:v>
                </c:pt>
                <c:pt idx="8779">
                  <c:v>8.9841637726734369E-2</c:v>
                </c:pt>
                <c:pt idx="8780">
                  <c:v>9.3929728576537155E-2</c:v>
                </c:pt>
                <c:pt idx="8781">
                  <c:v>9.8035315916259635E-2</c:v>
                </c:pt>
                <c:pt idx="8782">
                  <c:v>0.10215629025389697</c:v>
                </c:pt>
                <c:pt idx="8783">
                  <c:v>0.10629086190907847</c:v>
                </c:pt>
                <c:pt idx="8784">
                  <c:v>0.11043750371866365</c:v>
                </c:pt>
                <c:pt idx="8785">
                  <c:v>0.11459490540658272</c:v>
                </c:pt>
                <c:pt idx="8786">
                  <c:v>0.11876193699151322</c:v>
                </c:pt>
                <c:pt idx="8787">
                  <c:v>2.763449727230503E-2</c:v>
                </c:pt>
                <c:pt idx="8788">
                  <c:v>2.9094660894188648E-2</c:v>
                </c:pt>
                <c:pt idx="8789">
                  <c:v>3.1083570594469225E-2</c:v>
                </c:pt>
                <c:pt idx="8790">
                  <c:v>3.350720287570419E-2</c:v>
                </c:pt>
                <c:pt idx="8791">
                  <c:v>3.6278535575524164E-2</c:v>
                </c:pt>
                <c:pt idx="8792">
                  <c:v>3.9324125645133823E-2</c:v>
                </c:pt>
                <c:pt idx="8793">
                  <c:v>4.2585170978906448E-2</c:v>
                </c:pt>
                <c:pt idx="8794">
                  <c:v>4.6015887823118724E-2</c:v>
                </c:pt>
                <c:pt idx="8795">
                  <c:v>4.9581067881760303E-2</c:v>
                </c:pt>
                <c:pt idx="8796">
                  <c:v>5.325371224375184E-2</c:v>
                </c:pt>
                <c:pt idx="8797">
                  <c:v>5.701305691228678E-2</c:v>
                </c:pt>
                <c:pt idx="8798">
                  <c:v>6.0843032999068229E-2</c:v>
                </c:pt>
                <c:pt idx="8799">
                  <c:v>6.4731104469694351E-2</c:v>
                </c:pt>
                <c:pt idx="8800">
                  <c:v>6.8667403638888139E-2</c:v>
                </c:pt>
                <c:pt idx="8801">
                  <c:v>7.2644091118577683E-2</c:v>
                </c:pt>
                <c:pt idx="8802">
                  <c:v>7.6654881394997765E-2</c:v>
                </c:pt>
                <c:pt idx="8803">
                  <c:v>8.0694689566394986E-2</c:v>
                </c:pt>
                <c:pt idx="8804">
                  <c:v>8.4759366574150743E-2</c:v>
                </c:pt>
                <c:pt idx="8805">
                  <c:v>8.884549923988494E-2</c:v>
                </c:pt>
                <c:pt idx="8806">
                  <c:v>9.2950258007260284E-2</c:v>
                </c:pt>
                <c:pt idx="8807">
                  <c:v>9.7071280033524013E-2</c:v>
                </c:pt>
                <c:pt idx="8808">
                  <c:v>0.10120657867142903</c:v>
                </c:pt>
                <c:pt idx="8809">
                  <c:v>0.10535447280824953</c:v>
                </c:pt>
                <c:pt idx="8810">
                  <c:v>0.10951353126591684</c:v>
                </c:pt>
                <c:pt idx="8811">
                  <c:v>0.113682528715966</c:v>
                </c:pt>
                <c:pt idx="8812">
                  <c:v>0.11786041046713119</c:v>
                </c:pt>
                <c:pt idx="8813">
                  <c:v>0.12204626414193753</c:v>
                </c:pt>
                <c:pt idx="8814">
                  <c:v>2.6136820657454967E-2</c:v>
                </c:pt>
                <c:pt idx="8815">
                  <c:v>2.7584795350454515E-2</c:v>
                </c:pt>
                <c:pt idx="8816">
                  <c:v>2.9589925486078455E-2</c:v>
                </c:pt>
                <c:pt idx="8817">
                  <c:v>3.2047802753318658E-2</c:v>
                </c:pt>
                <c:pt idx="8818">
                  <c:v>3.4862800341600338E-2</c:v>
                </c:pt>
                <c:pt idx="8819">
                  <c:v>3.7955543064217695E-2</c:v>
                </c:pt>
                <c:pt idx="8820">
                  <c:v>4.1263626431032513E-2</c:v>
                </c:pt>
                <c:pt idx="8821">
                  <c:v>4.4739308202951147E-2</c:v>
                </c:pt>
                <c:pt idx="8822">
                  <c:v>4.8346455361445315E-2</c:v>
                </c:pt>
                <c:pt idx="8823">
                  <c:v>5.2057746866845112E-2</c:v>
                </c:pt>
                <c:pt idx="8824">
                  <c:v>5.5852425972266827E-2</c:v>
                </c:pt>
                <c:pt idx="8825">
                  <c:v>5.9714597716314696E-2</c:v>
                </c:pt>
                <c:pt idx="8826">
                  <c:v>6.3631973795834518E-2</c:v>
                </c:pt>
                <c:pt idx="8827">
                  <c:v>6.759495701000906E-2</c:v>
                </c:pt>
                <c:pt idx="8828">
                  <c:v>7.1595974415569599E-2</c:v>
                </c:pt>
                <c:pt idx="8829">
                  <c:v>7.5628989859336027E-2</c:v>
                </c:pt>
                <c:pt idx="8830">
                  <c:v>7.9689145290126745E-2</c:v>
                </c:pt>
                <c:pt idx="8831">
                  <c:v>8.3772494664400621E-2</c:v>
                </c:pt>
                <c:pt idx="8832">
                  <c:v>8.787580476343794E-2</c:v>
                </c:pt>
                <c:pt idx="8833">
                  <c:v>9.1996404704996024E-2</c:v>
                </c:pt>
                <c:pt idx="8834">
                  <c:v>9.6132071182138262E-2</c:v>
                </c:pt>
                <c:pt idx="8835">
                  <c:v>0.10028094014412063</c:v>
                </c:pt>
                <c:pt idx="8836">
                  <c:v>0.1044414382221369</c:v>
                </c:pt>
                <c:pt idx="8837">
                  <c:v>0.10861222903028413</c:v>
                </c:pt>
                <c:pt idx="8838">
                  <c:v>0.1127921707710428</c:v>
                </c:pt>
                <c:pt idx="8839">
                  <c:v>0.11698028250461694</c:v>
                </c:pt>
                <c:pt idx="8840">
                  <c:v>0.1211757171126898</c:v>
                </c:pt>
                <c:pt idx="8841">
                  <c:v>0.12537773947550651</c:v>
                </c:pt>
                <c:pt idx="8842">
                  <c:v>2.4682641887402251E-2</c:v>
                </c:pt>
                <c:pt idx="8843">
                  <c:v>2.6114632648764811E-2</c:v>
                </c:pt>
                <c:pt idx="8844">
                  <c:v>2.8134862386669804E-2</c:v>
                </c:pt>
                <c:pt idx="8845">
                  <c:v>3.062714710763129E-2</c:v>
                </c:pt>
                <c:pt idx="8846">
                  <c:v>3.348625111425365E-2</c:v>
                </c:pt>
                <c:pt idx="8847">
                  <c:v>3.6626371683801076E-2</c:v>
                </c:pt>
                <c:pt idx="8848">
                  <c:v>3.9981350740711137E-2</c:v>
                </c:pt>
                <c:pt idx="8849">
                  <c:v>4.3501504878363753E-2</c:v>
                </c:pt>
                <c:pt idx="8850">
                  <c:v>4.7149853251219932E-2</c:v>
                </c:pt>
                <c:pt idx="8851">
                  <c:v>5.0898837038183577E-2</c:v>
                </c:pt>
                <c:pt idx="8852">
                  <c:v>5.4727778845539581E-2</c:v>
                </c:pt>
                <c:pt idx="8853">
                  <c:v>5.8621012940683101E-2</c:v>
                </c:pt>
                <c:pt idx="8854">
                  <c:v>6.2566538615428505E-2</c:v>
                </c:pt>
                <c:pt idx="8855">
                  <c:v>6.6555056650406383E-2</c:v>
                </c:pt>
                <c:pt idx="8856">
                  <c:v>7.057927877543399E-2</c:v>
                </c:pt>
                <c:pt idx="8857">
                  <c:v>7.4633429738159396E-2</c:v>
                </c:pt>
                <c:pt idx="8858">
                  <c:v>7.8712885170090494E-2</c:v>
                </c:pt>
                <c:pt idx="8859">
                  <c:v>8.2813905622290573E-2</c:v>
                </c:pt>
                <c:pt idx="8860">
                  <c:v>8.6933439206867788E-2</c:v>
                </c:pt>
                <c:pt idx="8861">
                  <c:v>9.1068973616426727E-2</c:v>
                </c:pt>
                <c:pt idx="8862">
                  <c:v>9.5218424026358495E-2</c:v>
                </c:pt>
                <c:pt idx="8863">
                  <c:v>9.9380047332832899E-2</c:v>
                </c:pt>
                <c:pt idx="8864">
                  <c:v>0.10355237591184249</c:v>
                </c:pt>
                <c:pt idx="8865">
                  <c:v>0.10773416598924267</c:v>
                </c:pt>
                <c:pt idx="8866">
                  <c:v>0.11192435705022644</c:v>
                </c:pt>
                <c:pt idx="8867">
                  <c:v>0.11612203966566458</c:v>
                </c:pt>
                <c:pt idx="8868">
                  <c:v>0.12032642979171496</c:v>
                </c:pt>
                <c:pt idx="8869">
                  <c:v>0.12453684808933285</c:v>
                </c:pt>
                <c:pt idx="8870">
                  <c:v>0.12875270316746498</c:v>
                </c:pt>
                <c:pt idx="8871">
                  <c:v>2.328011359247141E-2</c:v>
                </c:pt>
                <c:pt idx="8872">
                  <c:v>2.469126574536545E-2</c:v>
                </c:pt>
                <c:pt idx="8873">
                  <c:v>2.6724683995079684E-2</c:v>
                </c:pt>
                <c:pt idx="8874">
                  <c:v>2.925088170404791E-2</c:v>
                </c:pt>
                <c:pt idx="8875">
                  <c:v>3.2153921091995406E-2</c:v>
                </c:pt>
                <c:pt idx="8876">
                  <c:v>3.5341058529917507E-2</c:v>
                </c:pt>
                <c:pt idx="8877">
                  <c:v>3.8742243220270159E-2</c:v>
                </c:pt>
                <c:pt idx="8878">
                  <c:v>4.2305881585907271E-2</c:v>
                </c:pt>
                <c:pt idx="8879">
                  <c:v>4.5994228323581791E-2</c:v>
                </c:pt>
                <c:pt idx="8880">
                  <c:v>4.9779570877032116E-2</c:v>
                </c:pt>
                <c:pt idx="8881">
                  <c:v>5.3641378893722343E-2</c:v>
                </c:pt>
                <c:pt idx="8882">
                  <c:v>5.756426493786769E-2</c:v>
                </c:pt>
                <c:pt idx="8883">
                  <c:v>6.1536549150508039E-2</c:v>
                </c:pt>
                <c:pt idx="8884">
                  <c:v>6.5549251560696589E-2</c:v>
                </c:pt>
                <c:pt idx="8885">
                  <c:v>6.9595381271179216E-2</c:v>
                </c:pt>
                <c:pt idx="8886">
                  <c:v>7.3669430727356988E-2</c:v>
                </c:pt>
                <c:pt idx="8887">
                  <c:v>7.7767012083553924E-2</c:v>
                </c:pt>
                <c:pt idx="8888">
                  <c:v>8.1884592741327811E-2</c:v>
                </c:pt>
                <c:pt idx="8889">
                  <c:v>8.6019300762801718E-2</c:v>
                </c:pt>
                <c:pt idx="8890">
                  <c:v>9.0168780042364366E-2</c:v>
                </c:pt>
                <c:pt idx="8891">
                  <c:v>9.4331081305336267E-2</c:v>
                </c:pt>
                <c:pt idx="8892">
                  <c:v>9.8504579190199892E-2</c:v>
                </c:pt>
                <c:pt idx="8893">
                  <c:v>0.10268790852842162</c:v>
                </c:pt>
                <c:pt idx="8894">
                  <c:v>0.10687991490333128</c:v>
                </c:pt>
                <c:pt idx="8895">
                  <c:v>0.11107961593759637</c:v>
                </c:pt>
                <c:pt idx="8896">
                  <c:v>0.11528617071983618</c:v>
                </c:pt>
                <c:pt idx="8897">
                  <c:v>0.11949885546289238</c:v>
                </c:pt>
                <c:pt idx="8898">
                  <c:v>0.12371704397510473</c:v>
                </c:pt>
                <c:pt idx="8899">
                  <c:v>0.12794019187977432</c:v>
                </c:pt>
                <c:pt idx="8900">
                  <c:v>0.13216782377654435</c:v>
                </c:pt>
                <c:pt idx="8901">
                  <c:v>2.1939143763826538E-2</c:v>
                </c:pt>
                <c:pt idx="8902">
                  <c:v>2.3323263744841338E-2</c:v>
                </c:pt>
                <c:pt idx="8903">
                  <c:v>2.5366877017712244E-2</c:v>
                </c:pt>
                <c:pt idx="8904">
                  <c:v>2.7925570412272168E-2</c:v>
                </c:pt>
                <c:pt idx="8905">
                  <c:v>3.0871535941195564E-2</c:v>
                </c:pt>
                <c:pt idx="8906">
                  <c:v>3.4104562674003219E-2</c:v>
                </c:pt>
                <c:pt idx="8907">
                  <c:v>3.7550577549489483E-2</c:v>
                </c:pt>
                <c:pt idx="8908">
                  <c:v>4.1156114596912083E-2</c:v>
                </c:pt>
                <c:pt idx="8909">
                  <c:v>4.4882745887777652E-2</c:v>
                </c:pt>
                <c:pt idx="8910">
                  <c:v>4.8702681686311776E-2</c:v>
                </c:pt>
                <c:pt idx="8911">
                  <c:v>5.2595596239117984E-2</c:v>
                </c:pt>
                <c:pt idx="8912">
                  <c:v>5.6546418979075593E-2</c:v>
                </c:pt>
                <c:pt idx="8913">
                  <c:v>6.0543814467414629E-2</c:v>
                </c:pt>
                <c:pt idx="8914">
                  <c:v>6.4579134838359475E-2</c:v>
                </c:pt>
                <c:pt idx="8915">
                  <c:v>6.8645692202614073E-2</c:v>
                </c:pt>
                <c:pt idx="8916">
                  <c:v>7.2738247674657197E-2</c:v>
                </c:pt>
                <c:pt idx="8917">
                  <c:v>7.6852648014770708E-2</c:v>
                </c:pt>
                <c:pt idx="8918">
                  <c:v>8.0985563863465379E-2</c:v>
                </c:pt>
                <c:pt idx="8919">
                  <c:v>8.5134298710821316E-2</c:v>
                </c:pt>
                <c:pt idx="8920">
                  <c:v>8.9296647725331732E-2</c:v>
                </c:pt>
                <c:pt idx="8921">
                  <c:v>9.3470792166747821E-2</c:v>
                </c:pt>
                <c:pt idx="8922">
                  <c:v>9.7655219506565347E-2</c:v>
                </c:pt>
                <c:pt idx="8923">
                  <c:v>0.10184866234158545</c:v>
                </c:pt>
                <c:pt idx="8924">
                  <c:v>0.10605005120208018</c:v>
                </c:pt>
                <c:pt idx="8925">
                  <c:v>0.11025847774414493</c:v>
                </c:pt>
                <c:pt idx="8926">
                  <c:v>0.1144731657824099</c:v>
                </c:pt>
                <c:pt idx="8927">
                  <c:v>0.11869344829996652</c:v>
                </c:pt>
                <c:pt idx="8928">
                  <c:v>0.12291874905694931</c:v>
                </c:pt>
                <c:pt idx="8929">
                  <c:v>0.12714856776783781</c:v>
                </c:pt>
                <c:pt idx="8930">
                  <c:v>0.13138246807088971</c:v>
                </c:pt>
                <c:pt idx="8931">
                  <c:v>0.13562006769900603</c:v>
                </c:pt>
                <c:pt idx="8932">
                  <c:v>2.0671715728893293E-2</c:v>
                </c:pt>
                <c:pt idx="8933">
                  <c:v>2.2020947327248488E-2</c:v>
                </c:pt>
                <c:pt idx="8934">
                  <c:v>2.4070305907932618E-2</c:v>
                </c:pt>
                <c:pt idx="8935">
                  <c:v>2.6658813685387153E-2</c:v>
                </c:pt>
                <c:pt idx="8936">
                  <c:v>2.9645577798748338E-2</c:v>
                </c:pt>
                <c:pt idx="8937">
                  <c:v>3.2922385002150459E-2</c:v>
                </c:pt>
                <c:pt idx="8938">
                  <c:v>3.6411012080642957E-2</c:v>
                </c:pt>
                <c:pt idx="8939">
                  <c:v>4.0056152867472924E-2</c:v>
                </c:pt>
                <c:pt idx="8940">
                  <c:v>4.3818765154288841E-2</c:v>
                </c:pt>
                <c:pt idx="8941">
                  <c:v>4.7671041440792983E-2</c:v>
                </c:pt>
                <c:pt idx="8942">
                  <c:v>5.159290086583241E-2</c:v>
                </c:pt>
                <c:pt idx="8943">
                  <c:v>5.5569612764101085E-2</c:v>
                </c:pt>
                <c:pt idx="8944">
                  <c:v>5.9590196517979414E-2</c:v>
                </c:pt>
                <c:pt idx="8945">
                  <c:v>6.3646338422955598E-2</c:v>
                </c:pt>
                <c:pt idx="8946">
                  <c:v>6.7731650530207105E-2</c:v>
                </c:pt>
                <c:pt idx="8947">
                  <c:v>7.184115664256488E-2</c:v>
                </c:pt>
                <c:pt idx="8948">
                  <c:v>7.5970930672433573E-2</c:v>
                </c:pt>
                <c:pt idx="8949">
                  <c:v>8.0117838475763911E-2</c:v>
                </c:pt>
                <c:pt idx="8950">
                  <c:v>8.427935092370023E-2</c:v>
                </c:pt>
                <c:pt idx="8951">
                  <c:v>8.8453406703815268E-2</c:v>
                </c:pt>
                <c:pt idx="8952">
                  <c:v>9.2638310315978981E-2</c:v>
                </c:pt>
                <c:pt idx="8953">
                  <c:v>9.6832655308978333E-2</c:v>
                </c:pt>
                <c:pt idx="8954">
                  <c:v>0.10103526585046398</c:v>
                </c:pt>
                <c:pt idx="8955">
                  <c:v>0.10524515177460275</c:v>
                </c:pt>
                <c:pt idx="8956">
                  <c:v>0.109461473651432</c:v>
                </c:pt>
                <c:pt idx="8957">
                  <c:v>0.11368351538866941</c:v>
                </c:pt>
                <c:pt idx="8958">
                  <c:v>0.11791066255266</c:v>
                </c:pt>
                <c:pt idx="8959">
                  <c:v>0.12214238507327178</c:v>
                </c:pt>
                <c:pt idx="8960">
                  <c:v>0.12637822333957016</c:v>
                </c:pt>
                <c:pt idx="8961">
                  <c:v>0.13061777694036852</c:v>
                </c:pt>
                <c:pt idx="8962">
                  <c:v>0.13486069548434115</c:v>
                </c:pt>
                <c:pt idx="8963">
                  <c:v>0.1391066710675489</c:v>
                </c:pt>
                <c:pt idx="8964">
                  <c:v>1.9492180358732281E-2</c:v>
                </c:pt>
                <c:pt idx="8965">
                  <c:v>2.0796660129509325E-2</c:v>
                </c:pt>
                <c:pt idx="8966">
                  <c:v>2.2845399213977918E-2</c:v>
                </c:pt>
                <c:pt idx="8967">
                  <c:v>2.545935335487625E-2</c:v>
                </c:pt>
                <c:pt idx="8968">
                  <c:v>2.8483333662856252E-2</c:v>
                </c:pt>
                <c:pt idx="8969">
                  <c:v>3.1800583880637744E-2</c:v>
                </c:pt>
                <c:pt idx="8970">
                  <c:v>3.5328588834654576E-2</c:v>
                </c:pt>
                <c:pt idx="8971">
                  <c:v>3.9010209666770677E-2</c:v>
                </c:pt>
                <c:pt idx="8972">
                  <c:v>4.2805828373499132E-2</c:v>
                </c:pt>
                <c:pt idx="8973">
                  <c:v>4.6687649785957776E-2</c:v>
                </c:pt>
                <c:pt idx="8974">
                  <c:v>5.063585249237687E-2</c:v>
                </c:pt>
                <c:pt idx="8975">
                  <c:v>5.4636047514639824E-2</c:v>
                </c:pt>
                <c:pt idx="8976">
                  <c:v>5.8677602487771575E-2</c:v>
                </c:pt>
                <c:pt idx="8977">
                  <c:v>6.2752526600150696E-2</c:v>
                </c:pt>
                <c:pt idx="8978">
                  <c:v>6.6854718389886506E-2</c:v>
                </c:pt>
                <c:pt idx="8979">
                  <c:v>7.0979450283713552E-2</c:v>
                </c:pt>
                <c:pt idx="8980">
                  <c:v>7.5123009587369602E-2</c:v>
                </c:pt>
                <c:pt idx="8981">
                  <c:v>7.9282444410150518E-2</c:v>
                </c:pt>
                <c:pt idx="8982">
                  <c:v>8.3455381067561604E-2</c:v>
                </c:pt>
                <c:pt idx="8983">
                  <c:v>8.7639890928240871E-2</c:v>
                </c:pt>
                <c:pt idx="8984">
                  <c:v>9.1834391978140292E-2</c:v>
                </c:pt>
                <c:pt idx="8985">
                  <c:v>9.603757511190196E-2</c:v>
                </c:pt>
                <c:pt idx="8986">
                  <c:v>0.10024834827593133</c:v>
                </c:pt>
                <c:pt idx="8987">
                  <c:v>0.10446579366486124</c:v>
                </c:pt>
                <c:pt idx="8988">
                  <c:v>0.10868913457795598</c:v>
                </c:pt>
                <c:pt idx="8989">
                  <c:v>0.11291770950510562</c:v>
                </c:pt>
                <c:pt idx="8990">
                  <c:v>0.11715095168095109</c:v>
                </c:pt>
                <c:pt idx="8991">
                  <c:v>0.12138837281603367</c:v>
                </c:pt>
                <c:pt idx="8992">
                  <c:v>0.12562955004852538</c:v>
                </c:pt>
                <c:pt idx="8993">
                  <c:v>0.12987411540089211</c:v>
                </c:pt>
                <c:pt idx="8994">
                  <c:v>0.13412174720093778</c:v>
                </c:pt>
                <c:pt idx="8995">
                  <c:v>0.13837216305528727</c:v>
                </c:pt>
                <c:pt idx="8996">
                  <c:v>0.14262511405872558</c:v>
                </c:pt>
                <c:pt idx="8997">
                  <c:v>1.8417432529355751E-2</c:v>
                </c:pt>
                <c:pt idx="8998">
                  <c:v>1.9664981204416194E-2</c:v>
                </c:pt>
                <c:pt idx="8999">
                  <c:v>2.170429371957168E-2</c:v>
                </c:pt>
                <c:pt idx="9000">
                  <c:v>2.4337141600022805E-2</c:v>
                </c:pt>
                <c:pt idx="9001">
                  <c:v>2.739291463047349E-2</c:v>
                </c:pt>
                <c:pt idx="9002">
                  <c:v>3.0745768781150717E-2</c:v>
                </c:pt>
                <c:pt idx="9003">
                  <c:v>3.4308716665510552E-2</c:v>
                </c:pt>
                <c:pt idx="9004">
                  <c:v>3.8022743139117493E-2</c:v>
                </c:pt>
                <c:pt idx="9005">
                  <c:v>4.1847642319622465E-2</c:v>
                </c:pt>
                <c:pt idx="9006">
                  <c:v>4.5755617741404533E-2</c:v>
                </c:pt>
                <c:pt idx="9007">
                  <c:v>4.9727086757447747E-2</c:v>
                </c:pt>
                <c:pt idx="9008">
                  <c:v>5.3747976475088471E-2</c:v>
                </c:pt>
                <c:pt idx="9009">
                  <c:v>5.7807975299687821E-2</c:v>
                </c:pt>
                <c:pt idx="9010">
                  <c:v>6.1899388176545785E-2</c:v>
                </c:pt>
                <c:pt idx="9011">
                  <c:v>6.6016374637742722E-2</c:v>
                </c:pt>
                <c:pt idx="9012">
                  <c:v>7.0154432499234379E-2</c:v>
                </c:pt>
                <c:pt idx="9013">
                  <c:v>7.4310041673835633E-2</c:v>
                </c:pt>
                <c:pt idx="9014">
                  <c:v>7.8480414137181195E-2</c:v>
                </c:pt>
                <c:pt idx="9015">
                  <c:v>8.2663315491325884E-2</c:v>
                </c:pt>
                <c:pt idx="9016">
                  <c:v>8.6856935636667562E-2</c:v>
                </c:pt>
                <c:pt idx="9017">
                  <c:v>9.105979367242531E-2</c:v>
                </c:pt>
                <c:pt idx="9018">
                  <c:v>9.5270667020000727E-2</c:v>
                </c:pt>
                <c:pt idx="9019">
                  <c:v>9.9488537935310761E-2</c:v>
                </c:pt>
                <c:pt idx="9020">
                  <c:v>0.1037125526726365</c:v>
                </c:pt>
                <c:pt idx="9021">
                  <c:v>0.10794198996934309</c:v>
                </c:pt>
                <c:pt idx="9022">
                  <c:v>0.11217623647862257</c:v>
                </c:pt>
                <c:pt idx="9023">
                  <c:v>0.11641476743855422</c:v>
                </c:pt>
                <c:pt idx="9024">
                  <c:v>0.12065713132814077</c:v>
                </c:pt>
                <c:pt idx="9025">
                  <c:v>0.12490293758834685</c:v>
                </c:pt>
                <c:pt idx="9026">
                  <c:v>0.12915184672067007</c:v>
                </c:pt>
                <c:pt idx="9027">
                  <c:v>0.13340356224561314</c:v>
                </c:pt>
                <c:pt idx="9028">
                  <c:v>0.13765782412771757</c:v>
                </c:pt>
                <c:pt idx="9029">
                  <c:v>0.14191440336567246</c:v>
                </c:pt>
                <c:pt idx="9030">
                  <c:v>0.14617309751452445</c:v>
                </c:pt>
                <c:pt idx="9031">
                  <c:v>1.7466825947614038E-2</c:v>
                </c:pt>
                <c:pt idx="9032">
                  <c:v>1.8642783077443402E-2</c:v>
                </c:pt>
                <c:pt idx="9033">
                  <c:v>2.0660879176833277E-2</c:v>
                </c:pt>
                <c:pt idx="9034">
                  <c:v>2.3303341201328223E-2</c:v>
                </c:pt>
                <c:pt idx="9035">
                  <c:v>2.6383227801580037E-2</c:v>
                </c:pt>
                <c:pt idx="9036">
                  <c:v>2.9765062113379429E-2</c:v>
                </c:pt>
                <c:pt idx="9037">
                  <c:v>3.3357133439420886E-2</c:v>
                </c:pt>
                <c:pt idx="9038">
                  <c:v>3.7098423083414912E-2</c:v>
                </c:pt>
                <c:pt idx="9039">
                  <c:v>4.0948050680777219E-2</c:v>
                </c:pt>
                <c:pt idx="9040">
                  <c:v>4.4878145339727137E-2</c:v>
                </c:pt>
                <c:pt idx="9041">
                  <c:v>4.8869297304243803E-2</c:v>
                </c:pt>
                <c:pt idx="9042">
                  <c:v>5.2907690595850008E-2</c:v>
                </c:pt>
                <c:pt idx="9043">
                  <c:v>5.6983282150649628E-2</c:v>
                </c:pt>
                <c:pt idx="9044">
                  <c:v>6.1088627259364904E-2</c:v>
                </c:pt>
                <c:pt idx="9045">
                  <c:v>6.5218107389784175E-2</c:v>
                </c:pt>
                <c:pt idx="9046">
                  <c:v>6.936741236254923E-2</c:v>
                </c:pt>
                <c:pt idx="9047">
                  <c:v>7.3533186246382679E-2</c:v>
                </c:pt>
                <c:pt idx="9048">
                  <c:v>7.7712780651017624E-2</c:v>
                </c:pt>
                <c:pt idx="9049">
                  <c:v>8.1904079805464422E-2</c:v>
                </c:pt>
                <c:pt idx="9050">
                  <c:v>8.610537449163852E-2</c:v>
                </c:pt>
                <c:pt idx="9051">
                  <c:v>9.0315269800900599E-2</c:v>
                </c:pt>
                <c:pt idx="9052">
                  <c:v>9.4532616685313181E-2</c:v>
                </c:pt>
                <c:pt idx="9053">
                  <c:v>9.8756460501751284E-2</c:v>
                </c:pt>
                <c:pt idx="9054">
                  <c:v>0.10298600186236131</c:v>
                </c:pt>
                <c:pt idx="9055">
                  <c:v>0.10722056651432761</c:v>
                </c:pt>
                <c:pt idx="9056">
                  <c:v>0.11145958192551743</c:v>
                </c:pt>
                <c:pt idx="9057">
                  <c:v>0.11570255890717217</c:v>
                </c:pt>
                <c:pt idx="9058">
                  <c:v>0.11994907706032122</c:v>
                </c:pt>
                <c:pt idx="9059">
                  <c:v>0.12419877315367023</c:v>
                </c:pt>
                <c:pt idx="9060">
                  <c:v>0.1284513317697778</c:v>
                </c:pt>
                <c:pt idx="9061">
                  <c:v>0.13270647772162797</c:v>
                </c:pt>
                <c:pt idx="9062">
                  <c:v>0.1369639698622637</c:v>
                </c:pt>
                <c:pt idx="9063">
                  <c:v>0.14122359599896878</c:v>
                </c:pt>
                <c:pt idx="9064">
                  <c:v>0.14548516868955244</c:v>
                </c:pt>
                <c:pt idx="9065">
                  <c:v>0.14974852174787517</c:v>
                </c:pt>
                <c:pt idx="9066">
                  <c:v>1.6661622318068649E-2</c:v>
                </c:pt>
                <c:pt idx="9067">
                  <c:v>1.7748991460080958E-2</c:v>
                </c:pt>
                <c:pt idx="9068">
                  <c:v>1.9730660220297142E-2</c:v>
                </c:pt>
                <c:pt idx="9069">
                  <c:v>2.237021284892772E-2</c:v>
                </c:pt>
                <c:pt idx="9070">
                  <c:v>2.5463878502352533E-2</c:v>
                </c:pt>
                <c:pt idx="9071">
                  <c:v>2.886601824217427E-2</c:v>
                </c:pt>
                <c:pt idx="9072">
                  <c:v>3.2479841828913357E-2</c:v>
                </c:pt>
                <c:pt idx="9073">
                  <c:v>3.6242081295141532E-2</c:v>
                </c:pt>
                <c:pt idx="9074">
                  <c:v>4.0110996039425292E-2</c:v>
                </c:pt>
                <c:pt idx="9075">
                  <c:v>4.4058492543942764E-2</c:v>
                </c:pt>
                <c:pt idx="9076">
                  <c:v>4.8065213434595869E-2</c:v>
                </c:pt>
                <c:pt idx="9077">
                  <c:v>5.2117501235962718E-2</c:v>
                </c:pt>
                <c:pt idx="9078">
                  <c:v>5.6205501002540861E-2</c:v>
                </c:pt>
                <c:pt idx="9079">
                  <c:v>6.0321952605261325E-2</c:v>
                </c:pt>
                <c:pt idx="9080">
                  <c:v>6.4461405542967268E-2</c:v>
                </c:pt>
                <c:pt idx="9081">
                  <c:v>6.8619697305781782E-2</c:v>
                </c:pt>
                <c:pt idx="9082">
                  <c:v>7.2793599494722513E-2</c:v>
                </c:pt>
                <c:pt idx="9083">
                  <c:v>7.6980572950308301E-2</c:v>
                </c:pt>
                <c:pt idx="9084">
                  <c:v>8.1178595155472724E-2</c:v>
                </c:pt>
                <c:pt idx="9085">
                  <c:v>8.5386036483568351E-2</c:v>
                </c:pt>
                <c:pt idx="9086">
                  <c:v>8.9601570056718968E-2</c:v>
                </c:pt>
                <c:pt idx="9087">
                  <c:v>9.3824105123276796E-2</c:v>
                </c:pt>
                <c:pt idx="9088">
                  <c:v>9.8052737152192745E-2</c:v>
                </c:pt>
                <c:pt idx="9089">
                  <c:v>0.1022867099832086</c:v>
                </c:pt>
                <c:pt idx="9090">
                  <c:v>0.10652538678943993</c:v>
                </c:pt>
                <c:pt idx="9091">
                  <c:v>0.11076822756273237</c:v>
                </c:pt>
                <c:pt idx="9092">
                  <c:v>0.1150147714836554</c:v>
                </c:pt>
                <c:pt idx="9093">
                  <c:v>0.11926462298931902</c:v>
                </c:pt>
                <c:pt idx="9094">
                  <c:v>0.12351744066904097</c:v>
                </c:pt>
                <c:pt idx="9095">
                  <c:v>0.1277729283431136</c:v>
                </c:pt>
                <c:pt idx="9096">
                  <c:v>0.13203082784190043</c:v>
                </c:pt>
                <c:pt idx="9097">
                  <c:v>0.1362909131202788</c:v>
                </c:pt>
                <c:pt idx="9098">
                  <c:v>0.14055298542898315</c:v>
                </c:pt>
                <c:pt idx="9099">
                  <c:v>0.14481686932860835</c:v>
                </c:pt>
                <c:pt idx="9100">
                  <c:v>0.14908240938010506</c:v>
                </c:pt>
                <c:pt idx="9101">
                  <c:v>0.15334946738190511</c:v>
                </c:pt>
                <c:pt idx="9102">
                  <c:v>1.6023756417598605E-2</c:v>
                </c:pt>
                <c:pt idx="9103">
                  <c:v>1.7003867110227965E-2</c:v>
                </c:pt>
                <c:pt idx="9104">
                  <c:v>1.8930331190255965E-2</c:v>
                </c:pt>
                <c:pt idx="9105">
                  <c:v>2.1550837490501129E-2</c:v>
                </c:pt>
                <c:pt idx="9106">
                  <c:v>2.4644978584083335E-2</c:v>
                </c:pt>
                <c:pt idx="9107">
                  <c:v>2.8056488689367182E-2</c:v>
                </c:pt>
                <c:pt idx="9108">
                  <c:v>3.1683013761982577E-2</c:v>
                </c:pt>
                <c:pt idx="9109">
                  <c:v>3.545864323132078E-2</c:v>
                </c:pt>
                <c:pt idx="9110">
                  <c:v>3.934047043273544E-2</c:v>
                </c:pt>
                <c:pt idx="9111">
                  <c:v>4.3299942993386221E-2</c:v>
                </c:pt>
                <c:pt idx="9112">
                  <c:v>4.7317573140333261E-2</c:v>
                </c:pt>
                <c:pt idx="9113">
                  <c:v>5.1379719810931292E-2</c:v>
                </c:pt>
                <c:pt idx="9114">
                  <c:v>5.5476605007043711E-2</c:v>
                </c:pt>
                <c:pt idx="9115">
                  <c:v>5.9601065541347628E-2</c:v>
                </c:pt>
                <c:pt idx="9116">
                  <c:v>6.3747749289831471E-2</c:v>
                </c:pt>
                <c:pt idx="9117">
                  <c:v>6.7912585583771806E-2</c:v>
                </c:pt>
                <c:pt idx="9118">
                  <c:v>7.2092428431325406E-2</c:v>
                </c:pt>
                <c:pt idx="9119">
                  <c:v>7.6284811128278646E-2</c:v>
                </c:pt>
                <c:pt idx="9120">
                  <c:v>8.0487774201596876E-2</c:v>
                </c:pt>
                <c:pt idx="9121">
                  <c:v>8.4699742610447548E-2</c:v>
                </c:pt>
                <c:pt idx="9122">
                  <c:v>8.8919436659954235E-2</c:v>
                </c:pt>
                <c:pt idx="9123">
                  <c:v>9.3145806394436717E-2</c:v>
                </c:pt>
                <c:pt idx="9124">
                  <c:v>9.7377982609596556E-2</c:v>
                </c:pt>
                <c:pt idx="9125">
                  <c:v>0.10161523980515232</c:v>
                </c:pt>
                <c:pt idx="9126">
                  <c:v>0.1058569678363265</c:v>
                </c:pt>
                <c:pt idx="9127">
                  <c:v>0.11010264998464951</c:v>
                </c:pt>
                <c:pt idx="9128">
                  <c:v>0.11435184582280317</c:v>
                </c:pt>
                <c:pt idx="9129">
                  <c:v>0.11860417769969478</c:v>
                </c:pt>
                <c:pt idx="9130">
                  <c:v>0.12285931998777351</c:v>
                </c:pt>
                <c:pt idx="9131">
                  <c:v>0.12711699045837344</c:v>
                </c:pt>
                <c:pt idx="9132">
                  <c:v>0.13137694331133226</c:v>
                </c:pt>
                <c:pt idx="9133">
                  <c:v>0.13563896350150478</c:v>
                </c:pt>
                <c:pt idx="9134">
                  <c:v>0.13990286209007594</c:v>
                </c:pt>
                <c:pt idx="9135">
                  <c:v>0.14416847241170927</c:v>
                </c:pt>
                <c:pt idx="9136">
                  <c:v>0.14843564689573555</c:v>
                </c:pt>
                <c:pt idx="9137">
                  <c:v>0.15270425441514041</c:v>
                </c:pt>
                <c:pt idx="9138">
                  <c:v>0.15697417806413602</c:v>
                </c:pt>
                <c:pt idx="9139">
                  <c:v>7.3204487797485812E-2</c:v>
                </c:pt>
                <c:pt idx="9140">
                  <c:v>7.1412909731112181E-2</c:v>
                </c:pt>
                <c:pt idx="9141">
                  <c:v>7.2889352243426381E-2</c:v>
                </c:pt>
                <c:pt idx="9142">
                  <c:v>6.96228538678971E-2</c:v>
                </c:pt>
                <c:pt idx="9143">
                  <c:v>7.1100980740806646E-2</c:v>
                </c:pt>
                <c:pt idx="9144">
                  <c:v>7.2802557367150841E-2</c:v>
                </c:pt>
                <c:pt idx="9145">
                  <c:v>6.7834440714374417E-2</c:v>
                </c:pt>
                <c:pt idx="9146">
                  <c:v>6.9314303834184757E-2</c:v>
                </c:pt>
                <c:pt idx="9147">
                  <c:v>7.1023160309170316E-2</c:v>
                </c:pt>
                <c:pt idx="9148">
                  <c:v>7.2944918259500849E-2</c:v>
                </c:pt>
                <c:pt idx="9149">
                  <c:v>6.6047803712373759E-2</c:v>
                </c:pt>
                <c:pt idx="9150">
                  <c:v>6.7529456029244372E-2</c:v>
                </c:pt>
                <c:pt idx="9151">
                  <c:v>6.924592192527855E-2</c:v>
                </c:pt>
                <c:pt idx="9152">
                  <c:v>7.1180216284137704E-2</c:v>
                </c:pt>
                <c:pt idx="9153">
                  <c:v>7.3315100030827196E-2</c:v>
                </c:pt>
                <c:pt idx="9154">
                  <c:v>6.426309100330746E-2</c:v>
                </c:pt>
                <c:pt idx="9155">
                  <c:v>6.5746586292129802E-2</c:v>
                </c:pt>
                <c:pt idx="9156">
                  <c:v>6.7471012799099811E-2</c:v>
                </c:pt>
                <c:pt idx="9157">
                  <c:v>6.9418417891095985E-2</c:v>
                </c:pt>
                <c:pt idx="9158">
                  <c:v>7.1570602429825256E-2</c:v>
                </c:pt>
                <c:pt idx="9159">
                  <c:v>7.3909679590241126E-2</c:v>
                </c:pt>
                <c:pt idx="9160">
                  <c:v>6.248046748580989E-2</c:v>
                </c:pt>
                <c:pt idx="9161">
                  <c:v>6.3965860022406784E-2</c:v>
                </c:pt>
                <c:pt idx="9162">
                  <c:v>6.5698621712069832E-2</c:v>
                </c:pt>
                <c:pt idx="9163">
                  <c:v>6.765974990068982E-2</c:v>
                </c:pt>
                <c:pt idx="9164">
                  <c:v>6.9830006685384638E-2</c:v>
                </c:pt>
                <c:pt idx="9165">
                  <c:v>7.2190533493225809E-2</c:v>
                </c:pt>
                <c:pt idx="9166">
                  <c:v>7.4723300473754348E-2</c:v>
                </c:pt>
                <c:pt idx="9167">
                  <c:v>6.0700117224484554E-2</c:v>
                </c:pt>
                <c:pt idx="9168">
                  <c:v>6.2187461353705814E-2</c:v>
                </c:pt>
                <c:pt idx="9169">
                  <c:v>6.3928958097796862E-2</c:v>
                </c:pt>
                <c:pt idx="9170">
                  <c:v>6.5904462918832771E-2</c:v>
                </c:pt>
                <c:pt idx="9171">
                  <c:v>6.8093612013671811E-2</c:v>
                </c:pt>
                <c:pt idx="9172">
                  <c:v>7.0476499464827702E-2</c:v>
                </c:pt>
                <c:pt idx="9173">
                  <c:v>7.3034164415443095E-2</c:v>
                </c:pt>
                <c:pt idx="9174">
                  <c:v>7.57489048251314E-2</c:v>
                </c:pt>
                <c:pt idx="9175">
                  <c:v>5.8922246280686166E-2</c:v>
                </c:pt>
                <c:pt idx="9176">
                  <c:v>6.0411595846377196E-2</c:v>
                </c:pt>
                <c:pt idx="9177">
                  <c:v>6.2162254897557633E-2</c:v>
                </c:pt>
                <c:pt idx="9178">
                  <c:v>6.4152834469651934E-2</c:v>
                </c:pt>
                <c:pt idx="9179">
                  <c:v>6.6361748186217359E-2</c:v>
                </c:pt>
                <c:pt idx="9180">
                  <c:v>6.8767959759396743E-2</c:v>
                </c:pt>
                <c:pt idx="9181">
                  <c:v>7.1351511349850336E-2</c:v>
                </c:pt>
                <c:pt idx="9182">
                  <c:v>7.4093854466105072E-2</c:v>
                </c:pt>
                <c:pt idx="9183">
                  <c:v>7.6978020127044203E-2</c:v>
                </c:pt>
                <c:pt idx="9184">
                  <c:v>5.7147086052854464E-2</c:v>
                </c:pt>
                <c:pt idx="9185">
                  <c:v>5.8638493651084117E-2</c:v>
                </c:pt>
                <c:pt idx="9186">
                  <c:v>6.0398771893994979E-2</c:v>
                </c:pt>
                <c:pt idx="9187">
                  <c:v>6.2405172624039495E-2</c:v>
                </c:pt>
                <c:pt idx="9188">
                  <c:v>6.4634779410687446E-2</c:v>
                </c:pt>
                <c:pt idx="9189">
                  <c:v>6.7065334294246298E-2</c:v>
                </c:pt>
                <c:pt idx="9190">
                  <c:v>6.96758109664216E-2</c:v>
                </c:pt>
                <c:pt idx="9191">
                  <c:v>7.2446762653390881E-2</c:v>
                </c:pt>
                <c:pt idx="9192">
                  <c:v>7.536048977669739E-2</c:v>
                </c:pt>
                <c:pt idx="9193">
                  <c:v>7.840107547163748E-2</c:v>
                </c:pt>
                <c:pt idx="9194">
                  <c:v>5.5374897234917911E-2</c:v>
                </c:pt>
                <c:pt idx="9195">
                  <c:v>5.6868413240614472E-2</c:v>
                </c:pt>
                <c:pt idx="9196">
                  <c:v>5.8638799617076041E-2</c:v>
                </c:pt>
                <c:pt idx="9197">
                  <c:v>6.0661820215491595E-2</c:v>
                </c:pt>
                <c:pt idx="9198">
                  <c:v>6.2913108796818953E-2</c:v>
                </c:pt>
                <c:pt idx="9199">
                  <c:v>6.5369085203962105E-2</c:v>
                </c:pt>
                <c:pt idx="9200">
                  <c:v>6.8007577207426395E-2</c:v>
                </c:pt>
                <c:pt idx="9201">
                  <c:v>7.0808184768033647E-2</c:v>
                </c:pt>
                <c:pt idx="9202">
                  <c:v>7.3752442115245578E-2</c:v>
                </c:pt>
                <c:pt idx="9203">
                  <c:v>7.6823834980297809E-2</c:v>
                </c:pt>
                <c:pt idx="9204">
                  <c:v>8.0007722999071385E-2</c:v>
                </c:pt>
                <c:pt idx="9205">
                  <c:v>5.3605974528012586E-2</c:v>
                </c:pt>
                <c:pt idx="9206">
                  <c:v>5.5101645830385203E-2</c:v>
                </c:pt>
                <c:pt idx="9207">
                  <c:v>5.6882663937575968E-2</c:v>
                </c:pt>
                <c:pt idx="9208">
                  <c:v>5.892315975363107E-2</c:v>
                </c:pt>
                <c:pt idx="9209">
                  <c:v>6.1197183508453872E-2</c:v>
                </c:pt>
                <c:pt idx="9210">
                  <c:v>6.367972203677992E-2</c:v>
                </c:pt>
                <c:pt idx="9211">
                  <c:v>6.6347373296118173E-2</c:v>
                </c:pt>
                <c:pt idx="9212">
                  <c:v>6.917872579923745E-2</c:v>
                </c:pt>
                <c:pt idx="9213">
                  <c:v>7.2154511143908626E-2</c:v>
                </c:pt>
                <c:pt idx="9214">
                  <c:v>7.5257598081027763E-2</c:v>
                </c:pt>
                <c:pt idx="9215">
                  <c:v>7.8472886239345854E-2</c:v>
                </c:pt>
                <c:pt idx="9216">
                  <c:v>8.1787143829821107E-2</c:v>
                </c:pt>
                <c:pt idx="9217">
                  <c:v>5.1840652274956933E-2</c:v>
                </c:pt>
                <c:pt idx="9218">
                  <c:v>5.3338520637565175E-2</c:v>
                </c:pt>
                <c:pt idx="9219">
                  <c:v>5.5130731489920037E-2</c:v>
                </c:pt>
                <c:pt idx="9220">
                  <c:v>5.7189619169234561E-2</c:v>
                </c:pt>
                <c:pt idx="9221">
                  <c:v>5.9487500721825813E-2</c:v>
                </c:pt>
                <c:pt idx="9222">
                  <c:v>6.1997807693781389E-2</c:v>
                </c:pt>
                <c:pt idx="9223">
                  <c:v>6.4695817413799608E-2</c:v>
                </c:pt>
                <c:pt idx="9224">
                  <c:v>6.7559045568621079E-2</c:v>
                </c:pt>
                <c:pt idx="9225">
                  <c:v>7.0567384114370205E-2</c:v>
                </c:pt>
                <c:pt idx="9226">
                  <c:v>7.37030662770949E-2</c:v>
                </c:pt>
                <c:pt idx="9227">
                  <c:v>7.6950526131049565E-2</c:v>
                </c:pt>
                <c:pt idx="9228">
                  <c:v>8.0296202776616837E-2</c:v>
                </c:pt>
                <c:pt idx="9229">
                  <c:v>8.3728323189590517E-2</c:v>
                </c:pt>
                <c:pt idx="9230">
                  <c:v>5.0079311230915607E-2</c:v>
                </c:pt>
                <c:pt idx="9231">
                  <c:v>5.1579411166332398E-2</c:v>
                </c:pt>
                <c:pt idx="9232">
                  <c:v>5.3383416099636843E-2</c:v>
                </c:pt>
                <c:pt idx="9233">
                  <c:v>5.5461678553457815E-2</c:v>
                </c:pt>
                <c:pt idx="9234">
                  <c:v>5.7784614533333396E-2</c:v>
                </c:pt>
                <c:pt idx="9235">
                  <c:v>6.0323965228286286E-2</c:v>
                </c:pt>
                <c:pt idx="9236">
                  <c:v>6.3053589114813971E-2</c:v>
                </c:pt>
                <c:pt idx="9237">
                  <c:v>6.5949864556000465E-2</c:v>
                </c:pt>
                <c:pt idx="9238">
                  <c:v>6.8991806650852042E-2</c:v>
                </c:pt>
                <c:pt idx="9239">
                  <c:v>7.2160996045239165E-2</c:v>
                </c:pt>
                <c:pt idx="9240">
                  <c:v>7.5441397990971895E-2</c:v>
                </c:pt>
                <c:pt idx="9241">
                  <c:v>7.8819127924141252E-2</c:v>
                </c:pt>
                <c:pt idx="9242">
                  <c:v>8.2282200614171658E-2</c:v>
                </c:pt>
                <c:pt idx="9243">
                  <c:v>8.5820285273344107E-2</c:v>
                </c:pt>
                <c:pt idx="9244">
                  <c:v>4.8322386740595406E-2</c:v>
                </c:pt>
                <c:pt idx="9245">
                  <c:v>4.9824742755001074E-2</c:v>
                </c:pt>
                <c:pt idx="9246">
                  <c:v>5.1641186432876615E-2</c:v>
                </c:pt>
                <c:pt idx="9247">
                  <c:v>5.3739878089617325E-2</c:v>
                </c:pt>
                <c:pt idx="9248">
                  <c:v>5.6089143987740363E-2</c:v>
                </c:pt>
                <c:pt idx="9249">
                  <c:v>5.8658885642046896E-2</c:v>
                </c:pt>
                <c:pt idx="9250">
                  <c:v>6.1421436580030637E-2</c:v>
                </c:pt>
                <c:pt idx="9251">
                  <c:v>6.4351970394397731E-2</c:v>
                </c:pt>
                <c:pt idx="9252">
                  <c:v>6.7428588380796489E-2</c:v>
                </c:pt>
                <c:pt idx="9253">
                  <c:v>7.0632203588101725E-2</c:v>
                </c:pt>
                <c:pt idx="9254">
                  <c:v>7.3946311954646834E-2</c:v>
                </c:pt>
                <c:pt idx="9255">
                  <c:v>7.7356713574036756E-2</c:v>
                </c:pt>
                <c:pt idx="9256">
                  <c:v>8.0851224069620045E-2</c:v>
                </c:pt>
                <c:pt idx="9257">
                  <c:v>8.4419399117945507E-2</c:v>
                </c:pt>
                <c:pt idx="9258">
                  <c:v>8.8052283767161732E-2</c:v>
                </c:pt>
                <c:pt idx="9259">
                  <c:v>4.6570378666350574E-2</c:v>
                </c:pt>
                <c:pt idx="9260">
                  <c:v>4.807500168292602E-2</c:v>
                </c:pt>
                <c:pt idx="9261">
                  <c:v>4.9904575138940144E-2</c:v>
                </c:pt>
                <c:pt idx="9262">
                  <c:v>5.2024827420008149E-2</c:v>
                </c:pt>
                <c:pt idx="9263">
                  <c:v>5.4401782430944914E-2</c:v>
                </c:pt>
                <c:pt idx="9264">
                  <c:v>5.7003336836932872E-2</c:v>
                </c:pt>
                <c:pt idx="9265">
                  <c:v>5.9800184821825718E-2</c:v>
                </c:pt>
                <c:pt idx="9266">
                  <c:v>6.2766225107161955E-2</c:v>
                </c:pt>
                <c:pt idx="9267">
                  <c:v>6.5878609115403039E-2</c:v>
                </c:pt>
                <c:pt idx="9268">
                  <c:v>6.911756997360316E-2</c:v>
                </c:pt>
                <c:pt idx="9269">
                  <c:v>7.2466137156816338E-2</c:v>
                </c:pt>
                <c:pt idx="9270">
                  <c:v>7.5909807041671731E-2</c:v>
                </c:pt>
                <c:pt idx="9271">
                  <c:v>7.9436212089171732E-2</c:v>
                </c:pt>
                <c:pt idx="9272">
                  <c:v>8.30348119305791E-2</c:v>
                </c:pt>
                <c:pt idx="9273">
                  <c:v>8.6696617055777511E-2</c:v>
                </c:pt>
                <c:pt idx="9274">
                  <c:v>9.0413948264547933E-2</c:v>
                </c:pt>
                <c:pt idx="9275">
                  <c:v>4.4823863508423045E-2</c:v>
                </c:pt>
                <c:pt idx="9276">
                  <c:v>4.633074621565568E-2</c:v>
                </c:pt>
                <c:pt idx="9277">
                  <c:v>4.8174189824801143E-2</c:v>
                </c:pt>
                <c:pt idx="9278">
                  <c:v>5.0317216744879475E-2</c:v>
                </c:pt>
                <c:pt idx="9279">
                  <c:v>5.2723308431139933E-2</c:v>
                </c:pt>
                <c:pt idx="9280">
                  <c:v>5.5358173905917164E-2</c:v>
                </c:pt>
                <c:pt idx="9281">
                  <c:v>5.8190744966610898E-2</c:v>
                </c:pt>
                <c:pt idx="9282">
                  <c:v>6.1193573164502003E-2</c:v>
                </c:pt>
                <c:pt idx="9283">
                  <c:v>6.4342825620329225E-2</c:v>
                </c:pt>
                <c:pt idx="9284">
                  <c:v>6.7618046675984769E-2</c:v>
                </c:pt>
                <c:pt idx="9285">
                  <c:v>7.1001806167462669E-2</c:v>
                </c:pt>
                <c:pt idx="9286">
                  <c:v>7.447931214174143E-2</c:v>
                </c:pt>
                <c:pt idx="9287">
                  <c:v>7.8038033102268076E-2</c:v>
                </c:pt>
                <c:pt idx="9288">
                  <c:v>8.1667352712899613E-2</c:v>
                </c:pt>
                <c:pt idx="9289">
                  <c:v>8.5358266167339297E-2</c:v>
                </c:pt>
                <c:pt idx="9290">
                  <c:v>8.9103119599452038E-2</c:v>
                </c:pt>
                <c:pt idx="9291">
                  <c:v>9.2895389858231911E-2</c:v>
                </c:pt>
                <c:pt idx="9292">
                  <c:v>4.3083509285932665E-2</c:v>
                </c:pt>
                <c:pt idx="9293">
                  <c:v>4.4592620071716993E-2</c:v>
                </c:pt>
                <c:pt idx="9294">
                  <c:v>4.6450726287418517E-2</c:v>
                </c:pt>
                <c:pt idx="9295">
                  <c:v>4.8617830018374698E-2</c:v>
                </c:pt>
                <c:pt idx="9296">
                  <c:v>5.1054598559397209E-2</c:v>
                </c:pt>
                <c:pt idx="9297">
                  <c:v>5.3724350975377609E-2</c:v>
                </c:pt>
                <c:pt idx="9298">
                  <c:v>5.6594124754153027E-2</c:v>
                </c:pt>
                <c:pt idx="9299">
                  <c:v>5.9635050439740898E-2</c:v>
                </c:pt>
                <c:pt idx="9300">
                  <c:v>6.2822279013984933E-2</c:v>
                </c:pt>
                <c:pt idx="9301">
                  <c:v>6.61346615276001E-2</c:v>
                </c:pt>
                <c:pt idx="9302">
                  <c:v>6.9554319675547191E-2</c:v>
                </c:pt>
                <c:pt idx="9303">
                  <c:v>7.3066192804777497E-2</c:v>
                </c:pt>
                <c:pt idx="9304">
                  <c:v>7.6657608179099557E-2</c:v>
                </c:pt>
                <c:pt idx="9305">
                  <c:v>8.0317896310813028E-2</c:v>
                </c:pt>
                <c:pt idx="9306">
                  <c:v>8.4038058397058385E-2</c:v>
                </c:pt>
                <c:pt idx="9307">
                  <c:v>8.7810484942283551E-2</c:v>
                </c:pt>
                <c:pt idx="9308">
                  <c:v>9.1628720867145935E-2</c:v>
                </c:pt>
                <c:pt idx="9309">
                  <c:v>9.5487271010320549E-2</c:v>
                </c:pt>
                <c:pt idx="9310">
                  <c:v>4.135009391567572E-2</c:v>
                </c:pt>
                <c:pt idx="9311">
                  <c:v>4.2861368931665603E-2</c:v>
                </c:pt>
                <c:pt idx="9312">
                  <c:v>4.4734984540695015E-2</c:v>
                </c:pt>
                <c:pt idx="9313">
                  <c:v>4.6927560690012651E-2</c:v>
                </c:pt>
                <c:pt idx="9314">
                  <c:v>4.9396642376503132E-2</c:v>
                </c:pt>
                <c:pt idx="9315">
                  <c:v>5.2102934841793645E-2</c:v>
                </c:pt>
                <c:pt idx="9316">
                  <c:v>5.50114404054554E-2</c:v>
                </c:pt>
                <c:pt idx="9317">
                  <c:v>5.8091794146303243E-2</c:v>
                </c:pt>
                <c:pt idx="9318">
                  <c:v>6.1318102825256258E-2</c:v>
                </c:pt>
                <c:pt idx="9319">
                  <c:v>6.4668525082451453E-2</c:v>
                </c:pt>
                <c:pt idx="9320">
                  <c:v>6.8124751404238765E-2</c:v>
                </c:pt>
                <c:pt idx="9321">
                  <c:v>7.1671476800312522E-2</c:v>
                </c:pt>
                <c:pt idx="9322">
                  <c:v>7.5295913799387978E-2</c:v>
                </c:pt>
                <c:pt idx="9323">
                  <c:v>7.8987365434800519E-2</c:v>
                </c:pt>
                <c:pt idx="9324">
                  <c:v>8.2736862262689781E-2</c:v>
                </c:pt>
                <c:pt idx="9325">
                  <c:v>8.6536859609755934E-2</c:v>
                </c:pt>
                <c:pt idx="9326">
                  <c:v>9.0380987936958535E-2</c:v>
                </c:pt>
                <c:pt idx="9327">
                  <c:v>9.4263848346550119E-2</c:v>
                </c:pt>
                <c:pt idx="9328">
                  <c:v>9.8180845611763226E-2</c:v>
                </c:pt>
                <c:pt idx="9329">
                  <c:v>3.9624528049608448E-2</c:v>
                </c:pt>
                <c:pt idx="9330">
                  <c:v>4.1137860790360144E-2</c:v>
                </c:pt>
                <c:pt idx="9331">
                  <c:v>4.3027888316284124E-2</c:v>
                </c:pt>
                <c:pt idx="9332">
                  <c:v>4.5247430543721649E-2</c:v>
                </c:pt>
                <c:pt idx="9333">
                  <c:v>4.7750560038160132E-2</c:v>
                </c:pt>
                <c:pt idx="9334">
                  <c:v>5.0495120679187232E-2</c:v>
                </c:pt>
                <c:pt idx="9335">
                  <c:v>5.3443930021585741E-2</c:v>
                </c:pt>
                <c:pt idx="9336">
                  <c:v>5.6565053833593684E-2</c:v>
                </c:pt>
                <c:pt idx="9337">
                  <c:v>5.9831531733202985E-2</c:v>
                </c:pt>
                <c:pt idx="9338">
                  <c:v>6.3220837381229966E-2</c:v>
                </c:pt>
                <c:pt idx="9339">
                  <c:v>6.671425323066503E-2</c:v>
                </c:pt>
                <c:pt idx="9340">
                  <c:v>7.0296259533245448E-2</c:v>
                </c:pt>
                <c:pt idx="9341">
                  <c:v>7.3953984611407023E-2</c:v>
                </c:pt>
                <c:pt idx="9342">
                  <c:v>7.7676732621434194E-2</c:v>
                </c:pt>
                <c:pt idx="9343">
                  <c:v>8.1455588862140424E-2</c:v>
                </c:pt>
                <c:pt idx="9344">
                  <c:v>8.5283095266958153E-2</c:v>
                </c:pt>
                <c:pt idx="9345">
                  <c:v>8.9152986125237504E-2</c:v>
                </c:pt>
                <c:pt idx="9346">
                  <c:v>9.305997392584657E-2</c:v>
                </c:pt>
                <c:pt idx="9347">
                  <c:v>9.6999576155828757E-2</c:v>
                </c:pt>
                <c:pt idx="9348">
                  <c:v>0.10096797520521213</c:v>
                </c:pt>
                <c:pt idx="9349">
                  <c:v>3.7907883630559747E-2</c:v>
                </c:pt>
                <c:pt idx="9350">
                  <c:v>3.9423111191185807E-2</c:v>
                </c:pt>
                <c:pt idx="9351">
                  <c:v>4.1330508900034917E-2</c:v>
                </c:pt>
                <c:pt idx="9352">
                  <c:v>4.3578612313586319E-2</c:v>
                </c:pt>
                <c:pt idx="9353">
                  <c:v>4.6117623005946157E-2</c:v>
                </c:pt>
                <c:pt idx="9354">
                  <c:v>4.8902250127760137E-2</c:v>
                </c:pt>
                <c:pt idx="9355">
                  <c:v>5.1892968682627758E-2</c:v>
                </c:pt>
                <c:pt idx="9356">
                  <c:v>5.5056203511803091E-2</c:v>
                </c:pt>
                <c:pt idx="9357">
                  <c:v>5.8363910997025377E-2</c:v>
                </c:pt>
                <c:pt idx="9358">
                  <c:v>6.1792895092421786E-2</c:v>
                </c:pt>
                <c:pt idx="9359">
                  <c:v>6.5324060469601208E-2</c:v>
                </c:pt>
                <c:pt idx="9360">
                  <c:v>6.894170786880692E-2</c:v>
                </c:pt>
                <c:pt idx="9361">
                  <c:v>7.2632916138610573E-2</c:v>
                </c:pt>
                <c:pt idx="9362">
                  <c:v>7.6387022098178978E-2</c:v>
                </c:pt>
                <c:pt idx="9363">
                  <c:v>8.019519311377496E-2</c:v>
                </c:pt>
                <c:pt idx="9364">
                  <c:v>8.4050080710147787E-2</c:v>
                </c:pt>
                <c:pt idx="9365">
                  <c:v>8.7945541964944335E-2</c:v>
                </c:pt>
                <c:pt idx="9366">
                  <c:v>9.1876416184633228E-2</c:v>
                </c:pt>
                <c:pt idx="9367">
                  <c:v>9.5838346008551359E-2</c:v>
                </c:pt>
                <c:pt idx="9368">
                  <c:v>9.9827633928068316E-2</c:v>
                </c:pt>
                <c:pt idx="9369">
                  <c:v>0.1038411269247245</c:v>
                </c:pt>
                <c:pt idx="9370">
                  <c:v>3.6201429825585101E-2</c:v>
                </c:pt>
                <c:pt idx="9371">
                  <c:v>3.7718314695290918E-2</c:v>
                </c:pt>
                <c:pt idx="9372">
                  <c:v>3.9644094399897203E-2</c:v>
                </c:pt>
                <c:pt idx="9373">
                  <c:v>4.1922456910606379E-2</c:v>
                </c:pt>
                <c:pt idx="9374">
                  <c:v>4.4499278436330426E-2</c:v>
                </c:pt>
                <c:pt idx="9375">
                  <c:v>4.7325832106632854E-2</c:v>
                </c:pt>
                <c:pt idx="9376">
                  <c:v>5.0360085416081911E-2</c:v>
                </c:pt>
                <c:pt idx="9377">
                  <c:v>5.3566754959990401E-2</c:v>
                </c:pt>
                <c:pt idx="9378">
                  <c:v>5.6916706563811058E-2</c:v>
                </c:pt>
                <c:pt idx="9379">
                  <c:v>6.0386098983930193E-2</c:v>
                </c:pt>
                <c:pt idx="9380">
                  <c:v>6.3955497263501776E-2</c:v>
                </c:pt>
                <c:pt idx="9381">
                  <c:v>6.7609063928184041E-2</c:v>
                </c:pt>
                <c:pt idx="9382">
                  <c:v>7.1333867381262142E-2</c:v>
                </c:pt>
                <c:pt idx="9383">
                  <c:v>7.5119311506352607E-2</c:v>
                </c:pt>
                <c:pt idx="9384">
                  <c:v>7.8956674842017696E-2</c:v>
                </c:pt>
                <c:pt idx="9385">
                  <c:v>8.2838742496047751E-2</c:v>
                </c:pt>
                <c:pt idx="9386">
                  <c:v>8.6759513771364746E-2</c:v>
                </c:pt>
                <c:pt idx="9387">
                  <c:v>9.0713970349993372E-2</c:v>
                </c:pt>
                <c:pt idx="9388">
                  <c:v>9.469789236711687E-2</c:v>
                </c:pt>
                <c:pt idx="9389">
                  <c:v>9.8707712141389181E-2</c:v>
                </c:pt>
                <c:pt idx="9390">
                  <c:v>0.10274039745348162</c:v>
                </c:pt>
                <c:pt idx="9391">
                  <c:v>0.10679335801869948</c:v>
                </c:pt>
                <c:pt idx="9392">
                  <c:v>3.4506678532717591E-2</c:v>
                </c:pt>
                <c:pt idx="9393">
                  <c:v>3.6024884354960054E-2</c:v>
                </c:pt>
                <c:pt idx="9394">
                  <c:v>3.7970105840185703E-2</c:v>
                </c:pt>
                <c:pt idx="9395">
                  <c:v>4.0280526281818718E-2</c:v>
                </c:pt>
                <c:pt idx="9396">
                  <c:v>4.2897177912589984E-2</c:v>
                </c:pt>
                <c:pt idx="9397">
                  <c:v>4.5767566720192082E-2</c:v>
                </c:pt>
                <c:pt idx="9398">
                  <c:v>4.8846982193466108E-2</c:v>
                </c:pt>
                <c:pt idx="9399">
                  <c:v>5.2098372245484616E-2</c:v>
                </c:pt>
                <c:pt idx="9400">
                  <c:v>5.5491515812312202E-2</c:v>
                </c:pt>
                <c:pt idx="9401">
                  <c:v>5.9001961653540241E-2</c:v>
                </c:pt>
                <c:pt idx="9402">
                  <c:v>6.2609982000335185E-2</c:v>
                </c:pt>
                <c:pt idx="9403">
                  <c:v>6.6299648781102047E-2</c:v>
                </c:pt>
                <c:pt idx="9404">
                  <c:v>7.005806324907507E-2</c:v>
                </c:pt>
                <c:pt idx="9405">
                  <c:v>7.3874733429123401E-2</c:v>
                </c:pt>
                <c:pt idx="9406">
                  <c:v>7.7741079665357163E-2</c:v>
                </c:pt>
                <c:pt idx="9407">
                  <c:v>8.1650045383609565E-2</c:v>
                </c:pt>
                <c:pt idx="9408">
                  <c:v>8.5595791777717214E-2</c:v>
                </c:pt>
                <c:pt idx="9409">
                  <c:v>8.9573458369440348E-2</c:v>
                </c:pt>
                <c:pt idx="9410">
                  <c:v>9.3578974848884389E-2</c:v>
                </c:pt>
                <c:pt idx="9411">
                  <c:v>9.7608912700496417E-2</c:v>
                </c:pt>
                <c:pt idx="9412">
                  <c:v>0.10166036768906972</c:v>
                </c:pt>
                <c:pt idx="9413">
                  <c:v>0.10573086632615519</c:v>
                </c:pt>
                <c:pt idx="9414">
                  <c:v>0.10981829103013975</c:v>
                </c:pt>
                <c:pt idx="9415">
                  <c:v>3.2825442375978918E-2</c:v>
                </c:pt>
                <c:pt idx="9416">
                  <c:v>3.4344501510406897E-2</c:v>
                </c:pt>
                <c:pt idx="9417">
                  <c:v>3.6310261856900679E-2</c:v>
                </c:pt>
                <c:pt idx="9418">
                  <c:v>3.8654633144472823E-2</c:v>
                </c:pt>
                <c:pt idx="9419">
                  <c:v>4.1313211279802288E-2</c:v>
                </c:pt>
                <c:pt idx="9420">
                  <c:v>4.4229372641538957E-2</c:v>
                </c:pt>
                <c:pt idx="9421">
                  <c:v>4.7355555086783352E-2</c:v>
                </c:pt>
                <c:pt idx="9422">
                  <c:v>5.0652887441777254E-2</c:v>
                </c:pt>
                <c:pt idx="9423">
                  <c:v>5.409007885093222E-2</c:v>
                </c:pt>
                <c:pt idx="9424">
                  <c:v>5.7642115413207205E-2</c:v>
                </c:pt>
                <c:pt idx="9425">
                  <c:v>6.1289032655261089E-2</c:v>
                </c:pt>
                <c:pt idx="9426">
                  <c:v>6.5014865943294434E-2</c:v>
                </c:pt>
                <c:pt idx="9427">
                  <c:v>6.8806796748069568E-2</c:v>
                </c:pt>
                <c:pt idx="9428">
                  <c:v>7.2654476662725301E-2</c:v>
                </c:pt>
                <c:pt idx="9429">
                  <c:v>7.6549499638061375E-2</c:v>
                </c:pt>
                <c:pt idx="9430">
                  <c:v>8.0484992550408724E-2</c:v>
                </c:pt>
                <c:pt idx="9431">
                  <c:v>8.4455298070280141E-2</c:v>
                </c:pt>
                <c:pt idx="9432">
                  <c:v>8.8455728665469149E-2</c:v>
                </c:pt>
                <c:pt idx="9433">
                  <c:v>9.2482375135141667E-2</c:v>
                </c:pt>
                <c:pt idx="9434">
                  <c:v>9.6531956899431809E-2</c:v>
                </c:pt>
                <c:pt idx="9435">
                  <c:v>0.10060170431125497</c:v>
                </c:pt>
                <c:pt idx="9436">
                  <c:v>0.1046892656059986</c:v>
                </c:pt>
                <c:pt idx="9437">
                  <c:v>0.10879263289035794</c:v>
                </c:pt>
                <c:pt idx="9438">
                  <c:v>0.11291008291825749</c:v>
                </c:pt>
                <c:pt idx="9439">
                  <c:v>3.1159909063923165E-2</c:v>
                </c:pt>
                <c:pt idx="9440">
                  <c:v>3.2679178953628658E-2</c:v>
                </c:pt>
                <c:pt idx="9441">
                  <c:v>3.466659424566159E-2</c:v>
                </c:pt>
                <c:pt idx="9442">
                  <c:v>3.7046889092096712E-2</c:v>
                </c:pt>
                <c:pt idx="9443">
                  <c:v>3.9749546431495503E-2</c:v>
                </c:pt>
                <c:pt idx="9444">
                  <c:v>4.2713418347351283E-2</c:v>
                </c:pt>
                <c:pt idx="9445">
                  <c:v>4.5887917664901717E-2</c:v>
                </c:pt>
                <c:pt idx="9446">
                  <c:v>4.9232317471600687E-2</c:v>
                </c:pt>
                <c:pt idx="9447">
                  <c:v>5.2714290234497932E-2</c:v>
                </c:pt>
                <c:pt idx="9448">
                  <c:v>5.6308320180307424E-2</c:v>
                </c:pt>
                <c:pt idx="9449">
                  <c:v>5.999427192180827E-2</c:v>
                </c:pt>
                <c:pt idx="9450">
                  <c:v>6.3756204565724076E-2</c:v>
                </c:pt>
                <c:pt idx="9451">
                  <c:v>6.7581430830693151E-2</c:v>
                </c:pt>
                <c:pt idx="9452">
                  <c:v>7.1459787159771165E-2</c:v>
                </c:pt>
                <c:pt idx="9453">
                  <c:v>7.5383073590923291E-2</c:v>
                </c:pt>
                <c:pt idx="9454">
                  <c:v>7.9344625542049421E-2</c:v>
                </c:pt>
                <c:pt idx="9455">
                  <c:v>8.3338986291532566E-2</c:v>
                </c:pt>
                <c:pt idx="9456">
                  <c:v>8.7361655691105058E-2</c:v>
                </c:pt>
                <c:pt idx="9457">
                  <c:v>9.1408896445482002E-2</c:v>
                </c:pt>
                <c:pt idx="9458">
                  <c:v>9.5477583908314526E-2</c:v>
                </c:pt>
                <c:pt idx="9459">
                  <c:v>9.9565088880874064E-2</c:v>
                </c:pt>
                <c:pt idx="9460">
                  <c:v>0.10366918555695417</c:v>
                </c:pt>
                <c:pt idx="9461">
                  <c:v>0.10778797873384008</c:v>
                </c:pt>
                <c:pt idx="9462">
                  <c:v>0.11191984587333048</c:v>
                </c:pt>
                <c:pt idx="9463">
                  <c:v>0.11606339068109317</c:v>
                </c:pt>
                <c:pt idx="9464">
                  <c:v>2.9512737257666524E-2</c:v>
                </c:pt>
                <c:pt idx="9465">
                  <c:v>3.1031341447689296E-2</c:v>
                </c:pt>
                <c:pt idx="9466">
                  <c:v>3.3041517201012831E-2</c:v>
                </c:pt>
                <c:pt idx="9467">
                  <c:v>3.5459762846715433E-2</c:v>
                </c:pt>
                <c:pt idx="9468">
                  <c:v>3.8208675960369254E-2</c:v>
                </c:pt>
                <c:pt idx="9469">
                  <c:v>4.1222157530173303E-2</c:v>
                </c:pt>
                <c:pt idx="9470">
                  <c:v>4.4446426622835204E-2</c:v>
                </c:pt>
                <c:pt idx="9471">
                  <c:v>4.7838881915597174E-2</c:v>
                </c:pt>
                <c:pt idx="9472">
                  <c:v>5.1366210894210923E-2</c:v>
                </c:pt>
                <c:pt idx="9473">
                  <c:v>5.5002471177406018E-2</c:v>
                </c:pt>
                <c:pt idx="9474">
                  <c:v>5.8727431962524397E-2</c:v>
                </c:pt>
                <c:pt idx="9475">
                  <c:v>6.252524217868502E-2</c:v>
                </c:pt>
                <c:pt idx="9476">
                  <c:v>6.6383399802904169E-2</c:v>
                </c:pt>
                <c:pt idx="9477">
                  <c:v>7.029196856384054E-2</c:v>
                </c:pt>
                <c:pt idx="9478">
                  <c:v>7.4242987110341954E-2</c:v>
                </c:pt>
                <c:pt idx="9479">
                  <c:v>7.8230023909312371E-2</c:v>
                </c:pt>
                <c:pt idx="9480">
                  <c:v>8.2247841077656828E-2</c:v>
                </c:pt>
                <c:pt idx="9481">
                  <c:v>8.6292139261453724E-2</c:v>
                </c:pt>
                <c:pt idx="9482">
                  <c:v>9.0359362824222508E-2</c:v>
                </c:pt>
                <c:pt idx="9483">
                  <c:v>9.4446550053347997E-2</c:v>
                </c:pt>
                <c:pt idx="9484">
                  <c:v>9.8551217137376745E-2</c:v>
                </c:pt>
                <c:pt idx="9485">
                  <c:v>0.10267126763041311</c:v>
                </c:pt>
                <c:pt idx="9486">
                  <c:v>0.10680492128039877</c:v>
                </c:pt>
                <c:pt idx="9487">
                  <c:v>0.11095065767217048</c:v>
                </c:pt>
                <c:pt idx="9488">
                  <c:v>0.1151071712855497</c:v>
                </c:pt>
                <c:pt idx="9489">
                  <c:v>0.11927333541128678</c:v>
                </c:pt>
                <c:pt idx="9490">
                  <c:v>2.7887180744618188E-2</c:v>
                </c:pt>
                <c:pt idx="9491">
                  <c:v>2.9403928800038299E-2</c:v>
                </c:pt>
                <c:pt idx="9492">
                  <c:v>3.143791378528743E-2</c:v>
                </c:pt>
                <c:pt idx="9493">
                  <c:v>3.3896150707172272E-2</c:v>
                </c:pt>
                <c:pt idx="9494">
                  <c:v>3.6693471594470735E-2</c:v>
                </c:pt>
                <c:pt idx="9495">
                  <c:v>3.9758368903211452E-2</c:v>
                </c:pt>
                <c:pt idx="9496">
                  <c:v>4.3033709500021007E-2</c:v>
                </c:pt>
                <c:pt idx="9497">
                  <c:v>4.6475021507464312E-2</c:v>
                </c:pt>
                <c:pt idx="9498">
                  <c:v>5.0048079985200916E-2</c:v>
                </c:pt>
                <c:pt idx="9499">
                  <c:v>5.3726606179709445E-2</c:v>
                </c:pt>
                <c:pt idx="9500">
                  <c:v>5.7490358567962002E-2</c:v>
                </c:pt>
                <c:pt idx="9501">
                  <c:v>6.1323646827751675E-2</c:v>
                </c:pt>
                <c:pt idx="9502">
                  <c:v>6.5214210165695632E-2</c:v>
                </c:pt>
                <c:pt idx="9503">
                  <c:v>6.9152382244684424E-2</c:v>
                </c:pt>
                <c:pt idx="9504">
                  <c:v>7.3130472089226239E-2</c:v>
                </c:pt>
                <c:pt idx="9505">
                  <c:v>7.7142304484439511E-2</c:v>
                </c:pt>
                <c:pt idx="9506">
                  <c:v>8.1182877194920733E-2</c:v>
                </c:pt>
                <c:pt idx="9507">
                  <c:v>8.524810363532967E-2</c:v>
                </c:pt>
                <c:pt idx="9508">
                  <c:v>8.9334618219886988E-2</c:v>
                </c:pt>
                <c:pt idx="9509">
                  <c:v>9.3439627925547428E-2</c:v>
                </c:pt>
                <c:pt idx="9510">
                  <c:v>9.7560798154459838E-2</c:v>
                </c:pt>
                <c:pt idx="9511">
                  <c:v>0.10169616424184584</c:v>
                </c:pt>
                <c:pt idx="9512">
                  <c:v>0.10584406228869168</c:v>
                </c:pt>
                <c:pt idx="9513">
                  <c:v>0.11000307467220689</c:v>
                </c:pt>
                <c:pt idx="9514">
                  <c:v>0.11417198679275287</c:v>
                </c:pt>
                <c:pt idx="9515">
                  <c:v>0.11834975248968065</c:v>
                </c:pt>
                <c:pt idx="9516">
                  <c:v>0.12253546619583872</c:v>
                </c:pt>
                <c:pt idx="9517">
                  <c:v>2.6287249783893289E-2</c:v>
                </c:pt>
                <c:pt idx="9518">
                  <c:v>2.7800528188996917E-2</c:v>
                </c:pt>
                <c:pt idx="9519">
                  <c:v>2.9859243950112881E-2</c:v>
                </c:pt>
                <c:pt idx="9520">
                  <c:v>3.2359461464249034E-2</c:v>
                </c:pt>
                <c:pt idx="9521">
                  <c:v>3.52072472445491E-2</c:v>
                </c:pt>
                <c:pt idx="9522">
                  <c:v>3.8325200405479001E-2</c:v>
                </c:pt>
                <c:pt idx="9523">
                  <c:v>4.1652694138556878E-2</c:v>
                </c:pt>
                <c:pt idx="9524">
                  <c:v>4.5143416875320141E-2</c:v>
                </c:pt>
                <c:pt idx="9525">
                  <c:v>4.87623262432837E-2</c:v>
                </c:pt>
                <c:pt idx="9526">
                  <c:v>5.248291197554357E-2</c:v>
                </c:pt>
                <c:pt idx="9527">
                  <c:v>5.62850144666198E-2</c:v>
                </c:pt>
                <c:pt idx="9528">
                  <c:v>6.0153178410465337E-2</c:v>
                </c:pt>
                <c:pt idx="9529">
                  <c:v>6.4075440751926699E-2</c:v>
                </c:pt>
                <c:pt idx="9530">
                  <c:v>6.8042446733820441E-2</c:v>
                </c:pt>
                <c:pt idx="9531">
                  <c:v>7.2046805777873604E-2</c:v>
                </c:pt>
                <c:pt idx="9532">
                  <c:v>7.6082620245120483E-2</c:v>
                </c:pt>
                <c:pt idx="9533">
                  <c:v>8.0145138338083344E-2</c:v>
                </c:pt>
                <c:pt idx="9534">
                  <c:v>8.4230496320492731E-2</c:v>
                </c:pt>
                <c:pt idx="9535">
                  <c:v>8.8335525338684065E-2</c:v>
                </c:pt>
                <c:pt idx="9536">
                  <c:v>9.2457605304403001E-2</c:v>
                </c:pt>
                <c:pt idx="9537">
                  <c:v>9.6594553343793521E-2</c:v>
                </c:pt>
                <c:pt idx="9538">
                  <c:v>0.10074453785713597</c:v>
                </c:pt>
                <c:pt idx="9539">
                  <c:v>0.1049060117233877</c:v>
                </c:pt>
                <c:pt idx="9540">
                  <c:v>0.10907765994311545</c:v>
                </c:pt>
                <c:pt idx="9541">
                  <c:v>0.11325835826517637</c:v>
                </c:pt>
                <c:pt idx="9542">
                  <c:v>0.11744714023967921</c:v>
                </c:pt>
                <c:pt idx="9543">
                  <c:v>0.12164317078789681</c:v>
                </c:pt>
                <c:pt idx="9544">
                  <c:v>0.12584572485184675</c:v>
                </c:pt>
                <c:pt idx="9545">
                  <c:v>2.4717920915672514E-2</c:v>
                </c:pt>
                <c:pt idx="9546">
                  <c:v>2.6225544192095461E-2</c:v>
                </c:pt>
                <c:pt idx="9547">
                  <c:v>2.830967921486198E-2</c:v>
                </c:pt>
                <c:pt idx="9548">
                  <c:v>3.0853718116686534E-2</c:v>
                </c:pt>
                <c:pt idx="9549">
                  <c:v>3.3753831209186298E-2</c:v>
                </c:pt>
                <c:pt idx="9550">
                  <c:v>3.69262174649835E-2</c:v>
                </c:pt>
                <c:pt idx="9551">
                  <c:v>4.0306639236520232E-2</c:v>
                </c:pt>
                <c:pt idx="9552">
                  <c:v>4.3847006877476342E-2</c:v>
                </c:pt>
                <c:pt idx="9553">
                  <c:v>4.7511578304479093E-2</c:v>
                </c:pt>
                <c:pt idx="9554">
                  <c:v>5.127372962005558E-2</c:v>
                </c:pt>
                <c:pt idx="9555">
                  <c:v>5.5113481477921597E-2</c:v>
                </c:pt>
                <c:pt idx="9556">
                  <c:v>5.9015688993542863E-2</c:v>
                </c:pt>
                <c:pt idx="9557">
                  <c:v>6.2968742003049971E-2</c:v>
                </c:pt>
                <c:pt idx="9558">
                  <c:v>6.69636364515062E-2</c:v>
                </c:pt>
                <c:pt idx="9559">
                  <c:v>7.0993309258485987E-2</c:v>
                </c:pt>
                <c:pt idx="9560">
                  <c:v>7.5052158712666656E-2</c:v>
                </c:pt>
                <c:pt idx="9561">
                  <c:v>7.9135695553209762E-2</c:v>
                </c:pt>
                <c:pt idx="9562">
                  <c:v>8.3240286575960457E-2</c:v>
                </c:pt>
                <c:pt idx="9563">
                  <c:v>8.736296425319183E-2</c:v>
                </c:pt>
                <c:pt idx="9564">
                  <c:v>9.1501283883121801E-2</c:v>
                </c:pt>
                <c:pt idx="9565">
                  <c:v>9.5653215297310037E-2</c:v>
                </c:pt>
                <c:pt idx="9566">
                  <c:v>9.9817059947015924E-2</c:v>
                </c:pt>
                <c:pt idx="9567">
                  <c:v>0.10399138681408919</c:v>
                </c:pt>
                <c:pt idx="9568">
                  <c:v>0.10817498242138797</c:v>
                </c:pt>
                <c:pt idx="9569">
                  <c:v>0.11236681150373717</c:v>
                </c:pt>
                <c:pt idx="9570">
                  <c:v>0.11656598581260284</c:v>
                </c:pt>
                <c:pt idx="9571">
                  <c:v>0.12077173918061369</c:v>
                </c:pt>
                <c:pt idx="9572">
                  <c:v>0.12498340744376896</c:v>
                </c:pt>
                <c:pt idx="9573">
                  <c:v>0.12920041216303788</c:v>
                </c:pt>
                <c:pt idx="9574">
                  <c:v>2.318540897765085E-2</c:v>
                </c:pt>
                <c:pt idx="9575">
                  <c:v>2.4684416756948907E-2</c:v>
                </c:pt>
                <c:pt idx="9576">
                  <c:v>2.6794269669077993E-2</c:v>
                </c:pt>
                <c:pt idx="9577">
                  <c:v>2.9383678443423853E-2</c:v>
                </c:pt>
                <c:pt idx="9578">
                  <c:v>3.2337647501519282E-2</c:v>
                </c:pt>
                <c:pt idx="9579">
                  <c:v>3.5565454422757291E-2</c:v>
                </c:pt>
                <c:pt idx="9580">
                  <c:v>3.8999164939273537E-2</c:v>
                </c:pt>
                <c:pt idx="9581">
                  <c:v>4.2589005610871263E-2</c:v>
                </c:pt>
                <c:pt idx="9582">
                  <c:v>4.6298673276711839E-2</c:v>
                </c:pt>
                <c:pt idx="9583">
                  <c:v>5.0101557967226172E-2</c:v>
                </c:pt>
                <c:pt idx="9584">
                  <c:v>5.3977961147135441E-2</c:v>
                </c:pt>
                <c:pt idx="9585">
                  <c:v>5.7913121861618962E-2</c:v>
                </c:pt>
                <c:pt idx="9586">
                  <c:v>6.189583421535344E-2</c:v>
                </c:pt>
                <c:pt idx="9587">
                  <c:v>6.5917479608742877E-2</c:v>
                </c:pt>
                <c:pt idx="9588">
                  <c:v>6.9971345263774049E-2</c:v>
                </c:pt>
                <c:pt idx="9589">
                  <c:v>7.4052139829813443E-2</c:v>
                </c:pt>
                <c:pt idx="9590">
                  <c:v>7.8155645247320021E-2</c:v>
                </c:pt>
                <c:pt idx="9591">
                  <c:v>8.2278463585402181E-2</c:v>
                </c:pt>
                <c:pt idx="9592">
                  <c:v>8.6417830748188179E-2</c:v>
                </c:pt>
                <c:pt idx="9593">
                  <c:v>9.0571477782850421E-2</c:v>
                </c:pt>
                <c:pt idx="9594">
                  <c:v>9.4737526459238761E-2</c:v>
                </c:pt>
                <c:pt idx="9595">
                  <c:v>9.8914409803421893E-2</c:v>
                </c:pt>
                <c:pt idx="9596">
                  <c:v>0.10310081100167125</c:v>
                </c:pt>
                <c:pt idx="9597">
                  <c:v>0.10729561597262072</c:v>
                </c:pt>
                <c:pt idx="9598">
                  <c:v>0.11149787621288849</c:v>
                </c:pt>
                <c:pt idx="9599">
                  <c:v>0.11570677943977108</c:v>
                </c:pt>
                <c:pt idx="9600">
                  <c:v>0.11992162620629267</c:v>
                </c:pt>
                <c:pt idx="9601">
                  <c:v>0.1241418111310547</c:v>
                </c:pt>
                <c:pt idx="9602">
                  <c:v>0.12836680772354608</c:v>
                </c:pt>
                <c:pt idx="9603">
                  <c:v>0.13259615603277489</c:v>
                </c:pt>
                <c:pt idx="9604">
                  <c:v>2.1697516595298942E-2</c:v>
                </c:pt>
                <c:pt idx="9605">
                  <c:v>2.3183898614443102E-2</c:v>
                </c:pt>
                <c:pt idx="9606">
                  <c:v>2.5319148856646153E-2</c:v>
                </c:pt>
                <c:pt idx="9607">
                  <c:v>2.7954975549693499E-2</c:v>
                </c:pt>
                <c:pt idx="9608">
                  <c:v>3.0963805199646286E-2</c:v>
                </c:pt>
                <c:pt idx="9609">
                  <c:v>3.4247467383706619E-2</c:v>
                </c:pt>
                <c:pt idx="9610">
                  <c:v>3.7734281856863013E-2</c:v>
                </c:pt>
                <c:pt idx="9611">
                  <c:v>4.1372916837069132E-2</c:v>
                </c:pt>
                <c:pt idx="9612">
                  <c:v>4.5126662664766413E-2</c:v>
                </c:pt>
                <c:pt idx="9613">
                  <c:v>4.8969054863361741E-2</c:v>
                </c:pt>
                <c:pt idx="9614">
                  <c:v>5.2880773448021418E-2</c:v>
                </c:pt>
                <c:pt idx="9615">
                  <c:v>5.6847509022029528E-2</c:v>
                </c:pt>
                <c:pt idx="9616">
                  <c:v>6.0858504572961818E-2</c:v>
                </c:pt>
                <c:pt idx="9617">
                  <c:v>6.4905555162893619E-2</c:v>
                </c:pt>
                <c:pt idx="9618">
                  <c:v>6.8982315258683244E-2</c:v>
                </c:pt>
                <c:pt idx="9619">
                  <c:v>7.3083813263896055E-2</c:v>
                </c:pt>
                <c:pt idx="9620">
                  <c:v>7.7206106748329298E-2</c:v>
                </c:pt>
                <c:pt idx="9621">
                  <c:v>8.134603427688121E-2</c:v>
                </c:pt>
                <c:pt idx="9622">
                  <c:v>8.5501034386815306E-2</c:v>
                </c:pt>
                <c:pt idx="9623">
                  <c:v>8.9669011844415558E-2</c:v>
                </c:pt>
                <c:pt idx="9624">
                  <c:v>9.3848237620059935E-2</c:v>
                </c:pt>
                <c:pt idx="9625">
                  <c:v>9.8037273212422893E-2</c:v>
                </c:pt>
                <c:pt idx="9626">
                  <c:v>0.10223491276839823</c:v>
                </c:pt>
                <c:pt idx="9627">
                  <c:v>0.10644013835905823</c:v>
                </c:pt>
                <c:pt idx="9628">
                  <c:v>0.11065208508802561</c:v>
                </c:pt>
                <c:pt idx="9629">
                  <c:v>0.11487001362435097</c:v>
                </c:pt>
                <c:pt idx="9630">
                  <c:v>0.11909328839648449</c:v>
                </c:pt>
                <c:pt idx="9631">
                  <c:v>0.12332136014258276</c:v>
                </c:pt>
                <c:pt idx="9632">
                  <c:v>0.12755375184228684</c:v>
                </c:pt>
                <c:pt idx="9633">
                  <c:v>0.13179004729481478</c:v>
                </c:pt>
                <c:pt idx="9634">
                  <c:v>0.13602988178409209</c:v>
                </c:pt>
                <c:pt idx="9635">
                  <c:v>2.0264074743754332E-2</c:v>
                </c:pt>
                <c:pt idx="9636">
                  <c:v>2.1732403023450083E-2</c:v>
                </c:pt>
                <c:pt idx="9637">
                  <c:v>2.3891780436492968E-2</c:v>
                </c:pt>
                <c:pt idx="9638">
                  <c:v>2.6574277393303466E-2</c:v>
                </c:pt>
                <c:pt idx="9639">
                  <c:v>2.9638192941298176E-2</c:v>
                </c:pt>
                <c:pt idx="9640">
                  <c:v>3.2977385553947719E-2</c:v>
                </c:pt>
                <c:pt idx="9641">
                  <c:v>3.6516416177118864E-2</c:v>
                </c:pt>
                <c:pt idx="9642">
                  <c:v>4.0202544175289491E-2</c:v>
                </c:pt>
                <c:pt idx="9643">
                  <c:v>4.3998814543239492E-2</c:v>
                </c:pt>
                <c:pt idx="9644">
                  <c:v>4.7879035282192027E-2</c:v>
                </c:pt>
                <c:pt idx="9645">
                  <c:v>5.1824353089981928E-2</c:v>
                </c:pt>
                <c:pt idx="9646">
                  <c:v>5.5820966868512567E-2</c:v>
                </c:pt>
                <c:pt idx="9647">
                  <c:v>5.985860277666661E-2</c:v>
                </c:pt>
                <c:pt idx="9648">
                  <c:v>6.392948870366999E-2</c:v>
                </c:pt>
                <c:pt idx="9649">
                  <c:v>6.8027655705229936E-2</c:v>
                </c:pt>
                <c:pt idx="9650">
                  <c:v>7.2148455083145505E-2</c:v>
                </c:pt>
                <c:pt idx="9651">
                  <c:v>7.6288219380968317E-2</c:v>
                </c:pt>
                <c:pt idx="9652">
                  <c:v>8.0444020766316487E-2</c:v>
                </c:pt>
                <c:pt idx="9653">
                  <c:v>8.4613496282112691E-2</c:v>
                </c:pt>
                <c:pt idx="9654">
                  <c:v>8.879471968767827E-2</c:v>
                </c:pt>
                <c:pt idx="9655">
                  <c:v>9.2986106225835419E-2</c:v>
                </c:pt>
                <c:pt idx="9656">
                  <c:v>9.7186340979430158E-2</c:v>
                </c:pt>
                <c:pt idx="9657">
                  <c:v>0.10139432434903102</c:v>
                </c:pt>
                <c:pt idx="9658">
                  <c:v>0.10560913011061906</c:v>
                </c:pt>
                <c:pt idx="9659">
                  <c:v>0.10982997282411373</c:v>
                </c:pt>
                <c:pt idx="9660">
                  <c:v>0.11405618226851263</c:v>
                </c:pt>
                <c:pt idx="9661">
                  <c:v>0.11828718321140935</c:v>
                </c:pt>
                <c:pt idx="9662">
                  <c:v>0.12252247926731483</c:v>
                </c:pt>
                <c:pt idx="9663">
                  <c:v>0.12676163991850367</c:v>
                </c:pt>
                <c:pt idx="9664">
                  <c:v>0.1310042900028312</c:v>
                </c:pt>
                <c:pt idx="9665">
                  <c:v>0.13525010114141189</c:v>
                </c:pt>
                <c:pt idx="9666">
                  <c:v>0.13949878470322644</c:v>
                </c:pt>
                <c:pt idx="9667">
                  <c:v>1.8897478295066255E-2</c:v>
                </c:pt>
                <c:pt idx="9668">
                  <c:v>2.0340427460046082E-2</c:v>
                </c:pt>
                <c:pt idx="9669">
                  <c:v>2.2521245700471787E-2</c:v>
                </c:pt>
                <c:pt idx="9670">
                  <c:v>2.5249460228752747E-2</c:v>
                </c:pt>
                <c:pt idx="9671">
                  <c:v>2.8367572879688531E-2</c:v>
                </c:pt>
                <c:pt idx="9672">
                  <c:v>3.1760956465828286E-2</c:v>
                </c:pt>
                <c:pt idx="9673">
                  <c:v>3.5350427656009549E-2</c:v>
                </c:pt>
                <c:pt idx="9674">
                  <c:v>3.9081994966992349E-2</c:v>
                </c:pt>
                <c:pt idx="9675">
                  <c:v>4.2918610660597954E-2</c:v>
                </c:pt>
                <c:pt idx="9676">
                  <c:v>4.6834465586474819E-2</c:v>
                </c:pt>
                <c:pt idx="9677">
                  <c:v>5.0811242927172345E-2</c:v>
                </c:pt>
                <c:pt idx="9678">
                  <c:v>5.4835689693267062E-2</c:v>
                </c:pt>
                <c:pt idx="9679">
                  <c:v>5.8898035075604642E-2</c:v>
                </c:pt>
                <c:pt idx="9680">
                  <c:v>6.2990947148751142E-2</c:v>
                </c:pt>
                <c:pt idx="9681">
                  <c:v>6.7108833434392889E-2</c:v>
                </c:pt>
                <c:pt idx="9682">
                  <c:v>7.1247363757911394E-2</c:v>
                </c:pt>
                <c:pt idx="9683">
                  <c:v>7.5403139028013488E-2</c:v>
                </c:pt>
                <c:pt idx="9684">
                  <c:v>7.9573457405107365E-2</c:v>
                </c:pt>
                <c:pt idx="9685">
                  <c:v>8.3756146561465392E-2</c:v>
                </c:pt>
                <c:pt idx="9686">
                  <c:v>8.7949441530618191E-2</c:v>
                </c:pt>
                <c:pt idx="9687">
                  <c:v>9.215189449798801E-2</c:v>
                </c:pt>
                <c:pt idx="9688">
                  <c:v>9.6362307303674108E-2</c:v>
                </c:pt>
                <c:pt idx="9689">
                  <c:v>0.10057968032115565</c:v>
                </c:pt>
                <c:pt idx="9690">
                  <c:v>0.1048031732984394</c:v>
                </c:pt>
                <c:pt idx="9691">
                  <c:v>0.1090320750450908</c:v>
                </c:pt>
                <c:pt idx="9692">
                  <c:v>0.1132657797357729</c:v>
                </c:pt>
                <c:pt idx="9693">
                  <c:v>0.11750376821602644</c:v>
                </c:pt>
                <c:pt idx="9694">
                  <c:v>0.12174559312795445</c:v>
                </c:pt>
                <c:pt idx="9695">
                  <c:v>0.1259908669804598</c:v>
                </c:pt>
                <c:pt idx="9696">
                  <c:v>0.13023925250936116</c:v>
                </c:pt>
                <c:pt idx="9697">
                  <c:v>0.13449045483306643</c:v>
                </c:pt>
                <c:pt idx="9698">
                  <c:v>0.1387442150271922</c:v>
                </c:pt>
                <c:pt idx="9699">
                  <c:v>0.14300030482875603</c:v>
                </c:pt>
                <c:pt idx="9700">
                  <c:v>1.76132935159608E-2</c:v>
                </c:pt>
                <c:pt idx="9701">
                  <c:v>1.902104358903527E-2</c:v>
                </c:pt>
                <c:pt idx="9702">
                  <c:v>2.1218560395354306E-2</c:v>
                </c:pt>
                <c:pt idx="9703">
                  <c:v>2.3989783796135856E-2</c:v>
                </c:pt>
                <c:pt idx="9704">
                  <c:v>2.7159664269245168E-2</c:v>
                </c:pt>
                <c:pt idx="9705">
                  <c:v>3.0604578336412485E-2</c:v>
                </c:pt>
                <c:pt idx="9706">
                  <c:v>3.4241616234924277E-2</c:v>
                </c:pt>
                <c:pt idx="9707">
                  <c:v>3.801567525256886E-2</c:v>
                </c:pt>
                <c:pt idx="9708">
                  <c:v>4.188973696189139E-2</c:v>
                </c:pt>
                <c:pt idx="9709">
                  <c:v>4.5838453026502197E-2</c:v>
                </c:pt>
                <c:pt idx="9710">
                  <c:v>4.9844083944716774E-2</c:v>
                </c:pt>
                <c:pt idx="9711">
                  <c:v>5.3893940735594968E-2</c:v>
                </c:pt>
                <c:pt idx="9712">
                  <c:v>5.7978756515075398E-2</c:v>
                </c:pt>
                <c:pt idx="9713">
                  <c:v>6.2091632136349093E-2</c:v>
                </c:pt>
                <c:pt idx="9714">
                  <c:v>6.622734005662409E-2</c:v>
                </c:pt>
                <c:pt idx="9715">
                  <c:v>7.0381855445096633E-2</c:v>
                </c:pt>
                <c:pt idx="9716">
                  <c:v>7.4552034151403004E-2</c:v>
                </c:pt>
                <c:pt idx="9717">
                  <c:v>7.8735387416511524E-2</c:v>
                </c:pt>
                <c:pt idx="9718">
                  <c:v>8.2929921514753008E-2</c:v>
                </c:pt>
                <c:pt idx="9719">
                  <c:v>8.7134021762780733E-2</c:v>
                </c:pt>
                <c:pt idx="9720">
                  <c:v>9.1346367360553141E-2</c:v>
                </c:pt>
                <c:pt idx="9721">
                  <c:v>9.5565868000454204E-2</c:v>
                </c:pt>
                <c:pt idx="9722">
                  <c:v>9.979161607414759E-2</c:v>
                </c:pt>
                <c:pt idx="9723">
                  <c:v>0.10402285021089658</c:v>
                </c:pt>
                <c:pt idx="9724">
                  <c:v>0.10825892715432715</c:v>
                </c:pt>
                <c:pt idx="9725">
                  <c:v>0.11249929984898537</c:v>
                </c:pt>
                <c:pt idx="9726">
                  <c:v>0.11674350020329465</c:v>
                </c:pt>
                <c:pt idx="9727">
                  <c:v>0.12099112541099913</c:v>
                </c:pt>
                <c:pt idx="9728">
                  <c:v>0.12524182700688419</c:v>
                </c:pt>
                <c:pt idx="9729">
                  <c:v>0.1294953020426734</c:v>
                </c:pt>
                <c:pt idx="9730">
                  <c:v>0.13375128592100657</c:v>
                </c:pt>
                <c:pt idx="9731">
                  <c:v>0.13800954653653935</c:v>
                </c:pt>
                <c:pt idx="9732">
                  <c:v>0.14226987945527442</c:v>
                </c:pt>
                <c:pt idx="9733">
                  <c:v>0.1465321039244101</c:v>
                </c:pt>
                <c:pt idx="9734">
                  <c:v>1.6430854905363938E-2</c:v>
                </c:pt>
                <c:pt idx="9735">
                  <c:v>1.7790409524499753E-2</c:v>
                </c:pt>
                <c:pt idx="9736">
                  <c:v>1.9996988885240357E-2</c:v>
                </c:pt>
                <c:pt idx="9737">
                  <c:v>2.2806044663688772E-2</c:v>
                </c:pt>
                <c:pt idx="9738">
                  <c:v>2.602320113334702E-2</c:v>
                </c:pt>
                <c:pt idx="9739">
                  <c:v>2.9515310205888497E-2</c:v>
                </c:pt>
                <c:pt idx="9740">
                  <c:v>3.3195711939522303E-2</c:v>
                </c:pt>
                <c:pt idx="9741">
                  <c:v>3.7008272873674974E-2</c:v>
                </c:pt>
                <c:pt idx="9742">
                  <c:v>4.0916065870410322E-2</c:v>
                </c:pt>
                <c:pt idx="9743">
                  <c:v>4.4894229549351336E-2</c:v>
                </c:pt>
                <c:pt idx="9744">
                  <c:v>4.8925601300818695E-2</c:v>
                </c:pt>
                <c:pt idx="9745">
                  <c:v>5.2998040470966644E-2</c:v>
                </c:pt>
                <c:pt idx="9746">
                  <c:v>5.710276123075389E-2</c:v>
                </c:pt>
                <c:pt idx="9747">
                  <c:v>6.1233272016849534E-2</c:v>
                </c:pt>
                <c:pt idx="9748">
                  <c:v>6.538468535445599E-2</c:v>
                </c:pt>
                <c:pt idx="9749">
                  <c:v>6.9553258523319089E-2</c:v>
                </c:pt>
                <c:pt idx="9750">
                  <c:v>7.3736081254843183E-2</c:v>
                </c:pt>
                <c:pt idx="9751">
                  <c:v>7.7930859110680512E-2</c:v>
                </c:pt>
                <c:pt idx="9752">
                  <c:v>8.213576042099667E-2</c:v>
                </c:pt>
                <c:pt idx="9753">
                  <c:v>8.6349306270755377E-2</c:v>
                </c:pt>
                <c:pt idx="9754">
                  <c:v>9.057029017423314E-2</c:v>
                </c:pt>
                <c:pt idx="9755">
                  <c:v>9.479771857142763E-2</c:v>
                </c:pt>
                <c:pt idx="9756">
                  <c:v>9.9030766157538766E-2</c:v>
                </c:pt>
                <c:pt idx="9757">
                  <c:v>0.10326874193312019</c:v>
                </c:pt>
                <c:pt idx="9758">
                  <c:v>0.10751106310723729</c:v>
                </c:pt>
                <c:pt idx="9759">
                  <c:v>0.11175723482507101</c:v>
                </c:pt>
                <c:pt idx="9760">
                  <c:v>0.11600683426566945</c:v>
                </c:pt>
                <c:pt idx="9761">
                  <c:v>0.12025949805415644</c:v>
                </c:pt>
                <c:pt idx="9762">
                  <c:v>0.12451491221308209</c:v>
                </c:pt>
                <c:pt idx="9763">
                  <c:v>0.12877280407727459</c:v>
                </c:pt>
                <c:pt idx="9764">
                  <c:v>0.13303293574042288</c:v>
                </c:pt>
                <c:pt idx="9765">
                  <c:v>0.13729509870641976</c:v>
                </c:pt>
                <c:pt idx="9766">
                  <c:v>0.14155910949562495</c:v>
                </c:pt>
                <c:pt idx="9767">
                  <c:v>0.14582480601352377</c:v>
                </c:pt>
                <c:pt idx="9768">
                  <c:v>0.15009204453224054</c:v>
                </c:pt>
                <c:pt idx="9769">
                  <c:v>1.5373657314956201E-2</c:v>
                </c:pt>
                <c:pt idx="9770">
                  <c:v>1.6668194406044463E-2</c:v>
                </c:pt>
                <c:pt idx="9771">
                  <c:v>1.8872288827177355E-2</c:v>
                </c:pt>
                <c:pt idx="9772">
                  <c:v>2.1710667463112236E-2</c:v>
                </c:pt>
                <c:pt idx="9773">
                  <c:v>2.4967941307004131E-2</c:v>
                </c:pt>
                <c:pt idx="9774">
                  <c:v>2.8500847703619124E-2</c:v>
                </c:pt>
                <c:pt idx="9775">
                  <c:v>3.2218841720932576E-2</c:v>
                </c:pt>
                <c:pt idx="9776">
                  <c:v>3.6064725413495737E-2</c:v>
                </c:pt>
                <c:pt idx="9777">
                  <c:v>4.0001628613869106E-2</c:v>
                </c:pt>
                <c:pt idx="9778">
                  <c:v>4.4005129015510257E-2</c:v>
                </c:pt>
                <c:pt idx="9779">
                  <c:v>4.8058585943410975E-2</c:v>
                </c:pt>
                <c:pt idx="9780">
                  <c:v>5.2150351881722359E-2</c:v>
                </c:pt>
                <c:pt idx="9781">
                  <c:v>5.6272070649598729E-2</c:v>
                </c:pt>
                <c:pt idx="9782">
                  <c:v>6.0417612368399043E-2</c:v>
                </c:pt>
                <c:pt idx="9783">
                  <c:v>6.4582389617461072E-2</c:v>
                </c:pt>
                <c:pt idx="9784">
                  <c:v>6.8762907358572975E-2</c:v>
                </c:pt>
                <c:pt idx="9785">
                  <c:v>7.2956459778449792E-2</c:v>
                </c:pt>
                <c:pt idx="9786">
                  <c:v>7.7160921674797003E-2</c:v>
                </c:pt>
                <c:pt idx="9787">
                  <c:v>8.1374602053112866E-2</c:v>
                </c:pt>
                <c:pt idx="9788">
                  <c:v>8.5596139516917052E-2</c:v>
                </c:pt>
                <c:pt idx="9789">
                  <c:v>8.9824426279243794E-2</c:v>
                </c:pt>
                <c:pt idx="9790">
                  <c:v>9.4058552125204462E-2</c:v>
                </c:pt>
                <c:pt idx="9791">
                  <c:v>9.8297762511071599E-2</c:v>
                </c:pt>
                <c:pt idx="9792">
                  <c:v>0.10254142683215881</c:v>
                </c:pt>
                <c:pt idx="9793">
                  <c:v>0.10678901410803293</c:v>
                </c:pt>
                <c:pt idx="9794">
                  <c:v>0.11104007414827793</c:v>
                </c:pt>
                <c:pt idx="9795">
                  <c:v>0.11529422281642385</c:v>
                </c:pt>
                <c:pt idx="9796">
                  <c:v>0.11955113039252303</c:v>
                </c:pt>
                <c:pt idx="9797">
                  <c:v>0.12381051230293662</c:v>
                </c:pt>
                <c:pt idx="9798">
                  <c:v>0.12807212167603035</c:v>
                </c:pt>
                <c:pt idx="9799">
                  <c:v>0.13233574331896489</c:v>
                </c:pt>
                <c:pt idx="9800">
                  <c:v>0.13660118880985156</c:v>
                </c:pt>
                <c:pt idx="9801">
                  <c:v>0.14086829247224231</c:v>
                </c:pt>
                <c:pt idx="9802">
                  <c:v>0.14513690805279134</c:v>
                </c:pt>
                <c:pt idx="9803">
                  <c:v>0.14940690596321957</c:v>
                </c:pt>
                <c:pt idx="9804">
                  <c:v>0.15367817097811581</c:v>
                </c:pt>
                <c:pt idx="9805">
                  <c:v>1.446917922444598E-2</c:v>
                </c:pt>
                <c:pt idx="9806">
                  <c:v>1.5677697545903261E-2</c:v>
                </c:pt>
                <c:pt idx="9807">
                  <c:v>1.7862767662129766E-2</c:v>
                </c:pt>
                <c:pt idx="9808">
                  <c:v>2.0717672457599146E-2</c:v>
                </c:pt>
                <c:pt idx="9809">
                  <c:v>2.4004596452934204E-2</c:v>
                </c:pt>
                <c:pt idx="9810">
                  <c:v>2.7569449848968804E-2</c:v>
                </c:pt>
                <c:pt idx="9811">
                  <c:v>3.1317466282892628E-2</c:v>
                </c:pt>
                <c:pt idx="9812">
                  <c:v>3.5190169637047117E-2</c:v>
                </c:pt>
                <c:pt idx="9813">
                  <c:v>3.915057597388466E-2</c:v>
                </c:pt>
                <c:pt idx="9814">
                  <c:v>4.3174557025966148E-2</c:v>
                </c:pt>
                <c:pt idx="9815">
                  <c:v>4.724587140680777E-2</c:v>
                </c:pt>
                <c:pt idx="9816">
                  <c:v>5.1353262514542884E-2</c:v>
                </c:pt>
                <c:pt idx="9817">
                  <c:v>5.5488719503023497E-2</c:v>
                </c:pt>
                <c:pt idx="9818">
                  <c:v>5.9646404992938266E-2</c:v>
                </c:pt>
                <c:pt idx="9819">
                  <c:v>6.3821974901884113E-2</c:v>
                </c:pt>
                <c:pt idx="9820">
                  <c:v>6.8012135295626247E-2</c:v>
                </c:pt>
                <c:pt idx="9821">
                  <c:v>7.2214346426891785E-2</c:v>
                </c:pt>
                <c:pt idx="9822">
                  <c:v>7.6426620542546744E-2</c:v>
                </c:pt>
                <c:pt idx="9823">
                  <c:v>8.0647380865992477E-2</c:v>
                </c:pt>
                <c:pt idx="9824">
                  <c:v>8.4875361376745798E-2</c:v>
                </c:pt>
                <c:pt idx="9825">
                  <c:v>8.9109534351946101E-2</c:v>
                </c:pt>
                <c:pt idx="9826">
                  <c:v>9.3349057152747175E-2</c:v>
                </c:pt>
                <c:pt idx="9827">
                  <c:v>9.7593232580398648E-2</c:v>
                </c:pt>
                <c:pt idx="9828">
                  <c:v>0.10184147895123788</c:v>
                </c:pt>
                <c:pt idx="9829">
                  <c:v>0.10609330723357531</c:v>
                </c:pt>
                <c:pt idx="9830">
                  <c:v>0.11034830338450564</c:v>
                </c:pt>
                <c:pt idx="9831">
                  <c:v>0.11460611456296181</c:v>
                </c:pt>
                <c:pt idx="9832">
                  <c:v>0.11886643826537951</c:v>
                </c:pt>
                <c:pt idx="9833">
                  <c:v>0.12312901368838521</c:v>
                </c:pt>
                <c:pt idx="9834">
                  <c:v>0.1273936148052584</c:v>
                </c:pt>
                <c:pt idx="9835">
                  <c:v>0.13166004477336807</c:v>
                </c:pt>
                <c:pt idx="9836">
                  <c:v>0.13592813138419413</c:v>
                </c:pt>
                <c:pt idx="9837">
                  <c:v>0.14019772333661812</c:v>
                </c:pt>
                <c:pt idx="9838">
                  <c:v>0.14446868716521866</c:v>
                </c:pt>
                <c:pt idx="9839">
                  <c:v>0.14874090469340115</c:v>
                </c:pt>
                <c:pt idx="9840">
                  <c:v>0.15301427090987232</c:v>
                </c:pt>
                <c:pt idx="9841">
                  <c:v>0.15728869218874855</c:v>
                </c:pt>
                <c:pt idx="9842">
                  <c:v>1.3747596789818236E-2</c:v>
                </c:pt>
                <c:pt idx="9843">
                  <c:v>1.4845307602026948E-2</c:v>
                </c:pt>
                <c:pt idx="9844">
                  <c:v>1.6988970345518387E-2</c:v>
                </c:pt>
                <c:pt idx="9845">
                  <c:v>1.9842436450741952E-2</c:v>
                </c:pt>
                <c:pt idx="9846">
                  <c:v>2.3144646692081702E-2</c:v>
                </c:pt>
                <c:pt idx="9847">
                  <c:v>2.6729801196409407E-2</c:v>
                </c:pt>
                <c:pt idx="9848">
                  <c:v>3.0498280095713211E-2</c:v>
                </c:pt>
                <c:pt idx="9849">
                  <c:v>3.4389869451515939E-2</c:v>
                </c:pt>
                <c:pt idx="9850">
                  <c:v>3.8367126140574664E-2</c:v>
                </c:pt>
                <c:pt idx="9851">
                  <c:v>4.2405952777646111E-2</c:v>
                </c:pt>
                <c:pt idx="9852">
                  <c:v>4.6490305537518907E-2</c:v>
                </c:pt>
                <c:pt idx="9853">
                  <c:v>5.0609163224286741E-2</c:v>
                </c:pt>
                <c:pt idx="9854">
                  <c:v>5.475473961998046E-2</c:v>
                </c:pt>
                <c:pt idx="9855">
                  <c:v>5.8921395390298975E-2</c:v>
                </c:pt>
                <c:pt idx="9856">
                  <c:v>6.3104955224821735E-2</c:v>
                </c:pt>
                <c:pt idx="9857">
                  <c:v>6.7302266889104831E-2</c:v>
                </c:pt>
                <c:pt idx="9858">
                  <c:v>7.1510908945394899E-2</c:v>
                </c:pt>
                <c:pt idx="9859">
                  <c:v>7.5728992356161373E-2</c:v>
                </c:pt>
                <c:pt idx="9860">
                  <c:v>7.9955022879499349E-2</c:v>
                </c:pt>
                <c:pt idx="9861">
                  <c:v>8.4187803744614362E-2</c:v>
                </c:pt>
                <c:pt idx="9862">
                  <c:v>8.8426365583579608E-2</c:v>
                </c:pt>
                <c:pt idx="9863">
                  <c:v>9.2669915164516933E-2</c:v>
                </c:pt>
                <c:pt idx="9864">
                  <c:v>9.6917797324203497E-2</c:v>
                </c:pt>
                <c:pt idx="9865">
                  <c:v>0.10116946631791</c:v>
                </c:pt>
                <c:pt idx="9866">
                  <c:v>0.10542446398832103</c:v>
                </c:pt>
                <c:pt idx="9867">
                  <c:v>0.10968240294002313</c:v>
                </c:pt>
                <c:pt idx="9868">
                  <c:v>0.11394295343490582</c:v>
                </c:pt>
                <c:pt idx="9869">
                  <c:v>0.11820583308593262</c:v>
                </c:pt>
                <c:pt idx="9870">
                  <c:v>0.1224707986783312</c:v>
                </c:pt>
                <c:pt idx="9871">
                  <c:v>0.12673763962444634</c:v>
                </c:pt>
                <c:pt idx="9872">
                  <c:v>0.1310061726848871</c:v>
                </c:pt>
                <c:pt idx="9873">
                  <c:v>0.13527623767982166</c:v>
                </c:pt>
                <c:pt idx="9874">
                  <c:v>0.13954769398084474</c:v>
                </c:pt>
                <c:pt idx="9875">
                  <c:v>0.1438204176229303</c:v>
                </c:pt>
                <c:pt idx="9876">
                  <c:v>0.14809429891253545</c:v>
                </c:pt>
                <c:pt idx="9877">
                  <c:v>0.15236924043538269</c:v>
                </c:pt>
                <c:pt idx="9878">
                  <c:v>0.15664515538826679</c:v>
                </c:pt>
                <c:pt idx="9879">
                  <c:v>0.1609219661751364</c:v>
                </c:pt>
                <c:pt idx="9880">
                  <c:v>7.4605716734963259E-2</c:v>
                </c:pt>
                <c:pt idx="9881">
                  <c:v>7.2806430408585268E-2</c:v>
                </c:pt>
                <c:pt idx="9882">
                  <c:v>7.4282518999980063E-2</c:v>
                </c:pt>
                <c:pt idx="9883">
                  <c:v>7.1008246774706449E-2</c:v>
                </c:pt>
                <c:pt idx="9884">
                  <c:v>7.2486144314286266E-2</c:v>
                </c:pt>
                <c:pt idx="9885">
                  <c:v>7.4183329261931816E-2</c:v>
                </c:pt>
                <c:pt idx="9886">
                  <c:v>6.9211251780833274E-2</c:v>
                </c:pt>
                <c:pt idx="9887">
                  <c:v>7.0691025370944516E-2</c:v>
                </c:pt>
                <c:pt idx="9888">
                  <c:v>7.2395441695039545E-2</c:v>
                </c:pt>
                <c:pt idx="9889">
                  <c:v>7.4309044562172549E-2</c:v>
                </c:pt>
                <c:pt idx="9890">
                  <c:v>6.741554047841665E-2</c:v>
                </c:pt>
                <c:pt idx="9891">
                  <c:v>6.8897260325170795E-2</c:v>
                </c:pt>
                <c:pt idx="9892">
                  <c:v>7.060924215660723E-2</c:v>
                </c:pt>
                <c:pt idx="9893">
                  <c:v>7.2535183813409967E-2</c:v>
                </c:pt>
                <c:pt idx="9894">
                  <c:v>7.4658528776414212E-2</c:v>
                </c:pt>
                <c:pt idx="9895">
                  <c:v>6.562121825140875E-2</c:v>
                </c:pt>
                <c:pt idx="9896">
                  <c:v>6.7104957749096583E-2</c:v>
                </c:pt>
                <c:pt idx="9897">
                  <c:v>6.8824862074077411E-2</c:v>
                </c:pt>
                <c:pt idx="9898">
                  <c:v>7.0763713440026924E-2</c:v>
                </c:pt>
                <c:pt idx="9899">
                  <c:v>7.2904045535398393E-2</c:v>
                </c:pt>
                <c:pt idx="9900">
                  <c:v>7.5228663329420922E-2</c:v>
                </c:pt>
                <c:pt idx="9901">
                  <c:v>6.3828402247556357E-2</c:v>
                </c:pt>
                <c:pt idx="9902">
                  <c:v>6.531423803870462E-2</c:v>
                </c:pt>
                <c:pt idx="9903">
                  <c:v>6.7042446725757321E-2</c:v>
                </c:pt>
                <c:pt idx="9904">
                  <c:v>6.8994817563887895E-2</c:v>
                </c:pt>
                <c:pt idx="9905">
                  <c:v>7.1152900528868551E-2</c:v>
                </c:pt>
                <c:pt idx="9906">
                  <c:v>7.3498577346549215E-2</c:v>
                </c:pt>
                <c:pt idx="9907">
                  <c:v>7.6014483524924514E-2</c:v>
                </c:pt>
                <c:pt idx="9908">
                  <c:v>6.2037223052192947E-2</c:v>
                </c:pt>
                <c:pt idx="9909">
                  <c:v>6.3525235052850848E-2</c:v>
                </c:pt>
                <c:pt idx="9910">
                  <c:v>6.5262157092078138E-2</c:v>
                </c:pt>
                <c:pt idx="9911">
                  <c:v>6.7228699402866229E-2</c:v>
                </c:pt>
                <c:pt idx="9912">
                  <c:v>6.9405346435195692E-2</c:v>
                </c:pt>
                <c:pt idx="9913">
                  <c:v>7.1772985304199538E-2</c:v>
                </c:pt>
                <c:pt idx="9914">
                  <c:v>7.4313363135191782E-2</c:v>
                </c:pt>
                <c:pt idx="9915">
                  <c:v>7.7009386939175431E-2</c:v>
                </c:pt>
                <c:pt idx="9916">
                  <c:v>6.0247826653366282E-2</c:v>
                </c:pt>
                <c:pt idx="9917">
                  <c:v>6.1738098029807967E-2</c:v>
                </c:pt>
                <c:pt idx="9918">
                  <c:v>6.3484172007839956E-2</c:v>
                </c:pt>
                <c:pt idx="9919">
                  <c:v>6.5465583767370217E-2</c:v>
                </c:pt>
                <c:pt idx="9920">
                  <c:v>6.7661661491444688E-2</c:v>
                </c:pt>
                <c:pt idx="9921">
                  <c:v>7.0052219300046861E-2</c:v>
                </c:pt>
                <c:pt idx="9922">
                  <c:v>7.2618053108298025E-2</c:v>
                </c:pt>
                <c:pt idx="9923">
                  <c:v>7.5341257362192007E-2</c:v>
                </c:pt>
                <c:pt idx="9924">
                  <c:v>7.8205394314530732E-2</c:v>
                </c:pt>
                <c:pt idx="9925">
                  <c:v>5.8460376758582851E-2</c:v>
                </c:pt>
                <c:pt idx="9926">
                  <c:v>5.9952993837099205E-2</c:v>
                </c:pt>
                <c:pt idx="9927">
                  <c:v>6.1708690673241341E-2</c:v>
                </c:pt>
                <c:pt idx="9928">
                  <c:v>6.3705719951029804E-2</c:v>
                </c:pt>
                <c:pt idx="9929">
                  <c:v>6.5922152723124988E-2</c:v>
                </c:pt>
                <c:pt idx="9930">
                  <c:v>6.8336643904436223E-2</c:v>
                </c:pt>
                <c:pt idx="9931">
                  <c:v>7.0928970074935899E-2</c:v>
                </c:pt>
                <c:pt idx="9932">
                  <c:v>7.3680363102792232E-2</c:v>
                </c:pt>
                <c:pt idx="9933">
                  <c:v>7.6573678462812461E-2</c:v>
                </c:pt>
                <c:pt idx="9934">
                  <c:v>7.9593440527419068E-2</c:v>
                </c:pt>
                <c:pt idx="9935">
                  <c:v>5.6675057537965354E-2</c:v>
                </c:pt>
                <c:pt idx="9936">
                  <c:v>5.8170109623406949E-2</c:v>
                </c:pt>
                <c:pt idx="9937">
                  <c:v>5.9935935594311082E-2</c:v>
                </c:pt>
                <c:pt idx="9938">
                  <c:v>6.1949385088395793E-2</c:v>
                </c:pt>
                <c:pt idx="9939">
                  <c:v>6.4187159661368648E-2</c:v>
                </c:pt>
                <c:pt idx="9940">
                  <c:v>6.6626660078803523E-2</c:v>
                </c:pt>
                <c:pt idx="9941">
                  <c:v>6.924656970866902E-2</c:v>
                </c:pt>
                <c:pt idx="9942">
                  <c:v>7.2027204685989388E-2</c:v>
                </c:pt>
                <c:pt idx="9943">
                  <c:v>7.4950678640263099E-2</c:v>
                </c:pt>
                <c:pt idx="9944">
                  <c:v>7.8000932415537794E-2</c:v>
                </c:pt>
                <c:pt idx="9945">
                  <c:v>8.116367353717624E-2</c:v>
                </c:pt>
                <c:pt idx="9946">
                  <c:v>5.4892076887131561E-2</c:v>
                </c:pt>
                <c:pt idx="9947">
                  <c:v>5.6389655957825788E-2</c:v>
                </c:pt>
                <c:pt idx="9948">
                  <c:v>5.8166156039400424E-2</c:v>
                </c:pt>
                <c:pt idx="9949">
                  <c:v>6.0196888067877097E-2</c:v>
                </c:pt>
                <c:pt idx="9950">
                  <c:v>6.2457058632406755E-2</c:v>
                </c:pt>
                <c:pt idx="9951">
                  <c:v>6.4922709649751942E-2</c:v>
                </c:pt>
                <c:pt idx="9952">
                  <c:v>6.7571351169107285E-2</c:v>
                </c:pt>
                <c:pt idx="9953">
                  <c:v>7.0382327218346266E-2</c:v>
                </c:pt>
                <c:pt idx="9954">
                  <c:v>7.3336973525096064E-2</c:v>
                </c:pt>
                <c:pt idx="9955">
                  <c:v>7.6418627325212013E-2</c:v>
                </c:pt>
                <c:pt idx="9956">
                  <c:v>7.9612541311136195E-2</c:v>
                </c:pt>
                <c:pt idx="9957">
                  <c:v>8.2905742147717482E-2</c:v>
                </c:pt>
                <c:pt idx="9958">
                  <c:v>5.3111670326856514E-2</c:v>
                </c:pt>
                <c:pt idx="9959">
                  <c:v>5.4611870562722729E-2</c:v>
                </c:pt>
                <c:pt idx="9960">
                  <c:v>5.6399632118562602E-2</c:v>
                </c:pt>
                <c:pt idx="9961">
                  <c:v>5.8448574107137469E-2</c:v>
                </c:pt>
                <c:pt idx="9962">
                  <c:v>6.0732267720747996E-2</c:v>
                </c:pt>
                <c:pt idx="9963">
                  <c:v>6.3225280427613786E-2</c:v>
                </c:pt>
                <c:pt idx="9964">
                  <c:v>6.5903862125788359E-2</c:v>
                </c:pt>
                <c:pt idx="9965">
                  <c:v>6.8746325111515363E-2</c:v>
                </c:pt>
                <c:pt idx="9966">
                  <c:v>7.1733190399424857E-2</c:v>
                </c:pt>
                <c:pt idx="9967">
                  <c:v>7.4847172349533919E-2</c:v>
                </c:pt>
                <c:pt idx="9968">
                  <c:v>7.8073062114024053E-2</c:v>
                </c:pt>
                <c:pt idx="9969">
                  <c:v>8.1397555628522453E-2</c:v>
                </c:pt>
                <c:pt idx="9970">
                  <c:v>8.4809057959838688E-2</c:v>
                </c:pt>
                <c:pt idx="9971">
                  <c:v>5.1334105687247202E-2</c:v>
                </c:pt>
                <c:pt idx="9972">
                  <c:v>5.2837022773355176E-2</c:v>
                </c:pt>
                <c:pt idx="9973">
                  <c:v>5.4636679618122533E-2</c:v>
                </c:pt>
                <c:pt idx="9974">
                  <c:v>5.6704830121722477E-2</c:v>
                </c:pt>
                <c:pt idx="9975">
                  <c:v>5.9013252527480381E-2</c:v>
                </c:pt>
                <c:pt idx="9976">
                  <c:v>6.1534912073632313E-2</c:v>
                </c:pt>
                <c:pt idx="9977">
                  <c:v>6.424470444515934E-2</c:v>
                </c:pt>
                <c:pt idx="9978">
                  <c:v>6.7119847361870669E-2</c:v>
                </c:pt>
                <c:pt idx="9979">
                  <c:v>7.014000987891636E-2</c:v>
                </c:pt>
                <c:pt idx="9980">
                  <c:v>7.3287265449373112E-2</c:v>
                </c:pt>
                <c:pt idx="9981">
                  <c:v>7.6545939040408906E-2</c:v>
                </c:pt>
                <c:pt idx="9982">
                  <c:v>7.9902399872643637E-2</c:v>
                </c:pt>
                <c:pt idx="9983">
                  <c:v>8.3344834528220238E-2</c:v>
                </c:pt>
                <c:pt idx="9984">
                  <c:v>8.6863022022974232E-2</c:v>
                </c:pt>
                <c:pt idx="9985">
                  <c:v>4.9559688764005481E-2</c:v>
                </c:pt>
                <c:pt idx="9986">
                  <c:v>5.1065418892038618E-2</c:v>
                </c:pt>
                <c:pt idx="9987">
                  <c:v>5.2877655755076587E-2</c:v>
                </c:pt>
                <c:pt idx="9988">
                  <c:v>5.4966091046972941E-2</c:v>
                </c:pt>
                <c:pt idx="9989">
                  <c:v>5.7300532869377224E-2</c:v>
                </c:pt>
                <c:pt idx="9990">
                  <c:v>5.9852202837855237E-2</c:v>
                </c:pt>
                <c:pt idx="9991">
                  <c:v>6.259454063472053E-2</c:v>
                </c:pt>
                <c:pt idx="9992">
                  <c:v>6.5503603452774395E-2</c:v>
                </c:pt>
                <c:pt idx="9993">
                  <c:v>6.8558171129513665E-2</c:v>
                </c:pt>
                <c:pt idx="9994">
                  <c:v>7.173965993261866E-2</c:v>
                </c:pt>
                <c:pt idx="9995">
                  <c:v>7.5031926545775063E-2</c:v>
                </c:pt>
                <c:pt idx="9996">
                  <c:v>7.8421020207544656E-2</c:v>
                </c:pt>
                <c:pt idx="9997">
                  <c:v>8.1894920690555609E-2</c:v>
                </c:pt>
                <c:pt idx="9998">
                  <c:v>8.5443284550228898E-2</c:v>
                </c:pt>
                <c:pt idx="9999">
                  <c:v>8.9057211554422158E-2</c:v>
                </c:pt>
                <c:pt idx="10000">
                  <c:v>4.7788770186473352E-2</c:v>
                </c:pt>
                <c:pt idx="10001">
                  <c:v>4.929740864955829E-2</c:v>
                </c:pt>
                <c:pt idx="10002">
                  <c:v>5.1122966057206128E-2</c:v>
                </c:pt>
                <c:pt idx="10003">
                  <c:v>5.3232847309811274E-2</c:v>
                </c:pt>
                <c:pt idx="10004">
                  <c:v>5.5594690593903283E-2</c:v>
                </c:pt>
                <c:pt idx="10005">
                  <c:v>5.8177817310833525E-2</c:v>
                </c:pt>
                <c:pt idx="10006">
                  <c:v>6.0954101151377262E-2</c:v>
                </c:pt>
                <c:pt idx="10007">
                  <c:v>6.3898369952532161E-2</c:v>
                </c:pt>
                <c:pt idx="10008">
                  <c:v>6.6988477615988001E-2</c:v>
                </c:pt>
                <c:pt idx="10009">
                  <c:v>7.020516932052448E-2</c:v>
                </c:pt>
                <c:pt idx="10010">
                  <c:v>7.3531834470778865E-2</c:v>
                </c:pt>
                <c:pt idx="10011">
                  <c:v>7.6954212212531042E-2</c:v>
                </c:pt>
                <c:pt idx="10012">
                  <c:v>8.0460090039492393E-2</c:v>
                </c:pt>
                <c:pt idx="10013">
                  <c:v>8.4039018416292272E-2</c:v>
                </c:pt>
                <c:pt idx="10014">
                  <c:v>8.7682052661210694E-2</c:v>
                </c:pt>
                <c:pt idx="10015">
                  <c:v>9.1381526123672646E-2</c:v>
                </c:pt>
                <c:pt idx="10016">
                  <c:v>4.6021753805791529E-2</c:v>
                </c:pt>
                <c:pt idx="10017">
                  <c:v>4.7533393045085297E-2</c:v>
                </c:pt>
                <c:pt idx="10018">
                  <c:v>4.9373072627647611E-2</c:v>
                </c:pt>
                <c:pt idx="10019">
                  <c:v>5.1505653692678184E-2</c:v>
                </c:pt>
                <c:pt idx="10020">
                  <c:v>5.3896378720874633E-2</c:v>
                </c:pt>
                <c:pt idx="10021">
                  <c:v>5.6512495356660079E-2</c:v>
                </c:pt>
                <c:pt idx="10022">
                  <c:v>5.9324192695289428E-2</c:v>
                </c:pt>
                <c:pt idx="10023">
                  <c:v>6.2304997887471777E-2</c:v>
                </c:pt>
                <c:pt idx="10024">
                  <c:v>6.5431803428200111E-2</c:v>
                </c:pt>
                <c:pt idx="10025">
                  <c:v>6.8684672622602652E-2</c:v>
                </c:pt>
                <c:pt idx="10026">
                  <c:v>7.204653233834582E-2</c:v>
                </c:pt>
                <c:pt idx="10027">
                  <c:v>7.5502825152342773E-2</c:v>
                </c:pt>
                <c:pt idx="10028">
                  <c:v>7.9041163992497623E-2</c:v>
                </c:pt>
                <c:pt idx="10029">
                  <c:v>8.2651012213349737E-2</c:v>
                </c:pt>
                <c:pt idx="10030">
                  <c:v>8.6323399202026321E-2</c:v>
                </c:pt>
                <c:pt idx="10031">
                  <c:v>9.0050674039633002E-2</c:v>
                </c:pt>
                <c:pt idx="10032">
                  <c:v>9.3826295650477426E-2</c:v>
                </c:pt>
                <c:pt idx="10033">
                  <c:v>4.4259107002526131E-2</c:v>
                </c:pt>
                <c:pt idx="10034">
                  <c:v>4.5773833912732619E-2</c:v>
                </c:pt>
                <c:pt idx="10035">
                  <c:v>4.7628504120731413E-2</c:v>
                </c:pt>
                <c:pt idx="10036">
                  <c:v>4.9785139889181325E-2</c:v>
                </c:pt>
                <c:pt idx="10037">
                  <c:v>5.2206332164699179E-2</c:v>
                </c:pt>
                <c:pt idx="10038">
                  <c:v>5.4857062423129981E-2</c:v>
                </c:pt>
                <c:pt idx="10039">
                  <c:v>5.7705707625833526E-2</c:v>
                </c:pt>
                <c:pt idx="10040">
                  <c:v>6.0724420975419011E-2</c:v>
                </c:pt>
                <c:pt idx="10041">
                  <c:v>6.3889100230793375E-2</c:v>
                </c:pt>
                <c:pt idx="10042">
                  <c:v>6.7179120038145329E-2</c:v>
                </c:pt>
                <c:pt idx="10043">
                  <c:v>7.0576953924049765E-2</c:v>
                </c:pt>
                <c:pt idx="10044">
                  <c:v>7.4067765570415819E-2</c:v>
                </c:pt>
                <c:pt idx="10045">
                  <c:v>7.7639014569283599E-2</c:v>
                </c:pt>
                <c:pt idx="10046">
                  <c:v>8.1280098949764526E-2</c:v>
                </c:pt>
                <c:pt idx="10047">
                  <c:v>8.4982042824212678E-2</c:v>
                </c:pt>
                <c:pt idx="10048">
                  <c:v>8.8737229701900497E-2</c:v>
                </c:pt>
                <c:pt idx="10049">
                  <c:v>9.2539178098025657E-2</c:v>
                </c:pt>
                <c:pt idx="10050">
                  <c:v>9.6382354434030565E-2</c:v>
                </c:pt>
                <c:pt idx="10051">
                  <c:v>4.2501373434702991E-2</c:v>
                </c:pt>
                <c:pt idx="10052">
                  <c:v>4.4019265664446819E-2</c:v>
                </c:pt>
                <c:pt idx="10053">
                  <c:v>4.5889867843969014E-2</c:v>
                </c:pt>
                <c:pt idx="10054">
                  <c:v>4.8072023122971042E-2</c:v>
                </c:pt>
                <c:pt idx="10055">
                  <c:v>5.0525380343276083E-2</c:v>
                </c:pt>
                <c:pt idx="10056">
                  <c:v>5.3212441457131818E-2</c:v>
                </c:pt>
                <c:pt idx="10057">
                  <c:v>5.6099634652316398E-2</c:v>
                </c:pt>
                <c:pt idx="10058">
                  <c:v>5.9157664809530823E-2</c:v>
                </c:pt>
                <c:pt idx="10059">
                  <c:v>6.2361404880013349E-2</c:v>
                </c:pt>
                <c:pt idx="10060">
                  <c:v>6.5689539097179145E-2</c:v>
                </c:pt>
                <c:pt idx="10061">
                  <c:v>6.9124102093910969E-2</c:v>
                </c:pt>
                <c:pt idx="10062">
                  <c:v>7.265000102599968E-2</c:v>
                </c:pt>
                <c:pt idx="10063">
                  <c:v>7.6254567228231027E-2</c:v>
                </c:pt>
                <c:pt idx="10064">
                  <c:v>7.9927158166361603E-2</c:v>
                </c:pt>
                <c:pt idx="10065">
                  <c:v>8.3658815538083534E-2</c:v>
                </c:pt>
                <c:pt idx="10066">
                  <c:v>8.7441977546361085E-2</c:v>
                </c:pt>
                <c:pt idx="10067">
                  <c:v>9.1270239796443359E-2</c:v>
                </c:pt>
                <c:pt idx="10068">
                  <c:v>9.5138158081187127E-2</c:v>
                </c:pt>
                <c:pt idx="10069">
                  <c:v>9.9041086368033937E-2</c:v>
                </c:pt>
                <c:pt idx="10070">
                  <c:v>4.0749188910773983E-2</c:v>
                </c:pt>
                <c:pt idx="10071">
                  <c:v>4.2270309793976092E-2</c:v>
                </c:pt>
                <c:pt idx="10072">
                  <c:v>4.4157864515510743E-2</c:v>
                </c:pt>
                <c:pt idx="10073">
                  <c:v>4.6367123291837072E-2</c:v>
                </c:pt>
                <c:pt idx="10074">
                  <c:v>4.8854462042369914E-2</c:v>
                </c:pt>
                <c:pt idx="10075">
                  <c:v>5.1579666689859784E-2</c:v>
                </c:pt>
                <c:pt idx="10076">
                  <c:v>5.4507070968117757E-2</c:v>
                </c:pt>
                <c:pt idx="10077">
                  <c:v>5.7605857085096343E-2</c:v>
                </c:pt>
                <c:pt idx="10078">
                  <c:v>6.0849847746665658E-2</c:v>
                </c:pt>
                <c:pt idx="10079">
                  <c:v>6.4217041245879292E-2</c:v>
                </c:pt>
                <c:pt idx="10080">
                  <c:v>6.7689053895413992E-2</c:v>
                </c:pt>
                <c:pt idx="10081">
                  <c:v>7.1250563951706952E-2</c:v>
                </c:pt>
                <c:pt idx="10082">
                  <c:v>7.4888803735371753E-2</c:v>
                </c:pt>
                <c:pt idx="10083">
                  <c:v>7.8593118030095388E-2</c:v>
                </c:pt>
                <c:pt idx="10084">
                  <c:v>8.2354591212443665E-2</c:v>
                </c:pt>
                <c:pt idx="10085">
                  <c:v>8.6165737977131202E-2</c:v>
                </c:pt>
                <c:pt idx="10086">
                  <c:v>9.0020249520967682E-2</c:v>
                </c:pt>
                <c:pt idx="10087">
                  <c:v>9.3912786465899623E-2</c:v>
                </c:pt>
                <c:pt idx="10088">
                  <c:v>9.7838810372268742E-2</c:v>
                </c:pt>
                <c:pt idx="10089">
                  <c:v>0.10179444672294551</c:v>
                </c:pt>
                <c:pt idx="10090">
                  <c:v>3.9003301293745157E-2</c:v>
                </c:pt>
                <c:pt idx="10091">
                  <c:v>4.0527692907382784E-2</c:v>
                </c:pt>
                <c:pt idx="10092">
                  <c:v>4.2433306355719125E-2</c:v>
                </c:pt>
                <c:pt idx="10093">
                  <c:v>4.4671381212810356E-2</c:v>
                </c:pt>
                <c:pt idx="10094">
                  <c:v>4.7194642979271124E-2</c:v>
                </c:pt>
                <c:pt idx="10095">
                  <c:v>4.9959899596778913E-2</c:v>
                </c:pt>
                <c:pt idx="10096">
                  <c:v>5.2929236011851906E-2</c:v>
                </c:pt>
                <c:pt idx="10097">
                  <c:v>5.6070238961280848E-2</c:v>
                </c:pt>
                <c:pt idx="10098">
                  <c:v>5.9355661775863294E-2</c:v>
                </c:pt>
                <c:pt idx="10099">
                  <c:v>6.2762828870478321E-2</c:v>
                </c:pt>
                <c:pt idx="10100">
                  <c:v>6.6272965876727902E-2</c:v>
                </c:pt>
                <c:pt idx="10101">
                  <c:v>6.9870555598690209E-2</c:v>
                </c:pt>
                <c:pt idx="10102">
                  <c:v>7.3542765031919394E-2</c:v>
                </c:pt>
                <c:pt idx="10103">
                  <c:v>7.7278957373332069E-2</c:v>
                </c:pt>
                <c:pt idx="10104">
                  <c:v>8.107028698713957E-2</c:v>
                </c:pt>
                <c:pt idx="10105">
                  <c:v>8.490936831082771E-2</c:v>
                </c:pt>
                <c:pt idx="10106">
                  <c:v>8.8790007529052181E-2</c:v>
                </c:pt>
                <c:pt idx="10107">
                  <c:v>9.2706986049451601E-2</c:v>
                </c:pt>
                <c:pt idx="10108">
                  <c:v>9.6655886023749291E-2</c:v>
                </c:pt>
                <c:pt idx="10109">
                  <c:v>0.10063294966857296</c:v>
                </c:pt>
                <c:pt idx="10110">
                  <c:v>0.10463496561980506</c:v>
                </c:pt>
                <c:pt idx="10111">
                  <c:v>3.726459564533377E-2</c:v>
                </c:pt>
                <c:pt idx="10112">
                  <c:v>3.8792269288949653E-2</c:v>
                </c:pt>
                <c:pt idx="10113">
                  <c:v>4.071713938701086E-2</c:v>
                </c:pt>
                <c:pt idx="10114">
                  <c:v>4.2985880686975356E-2</c:v>
                </c:pt>
                <c:pt idx="10115">
                  <c:v>4.5547136598333121E-2</c:v>
                </c:pt>
                <c:pt idx="10116">
                  <c:v>4.8354447380548955E-2</c:v>
                </c:pt>
                <c:pt idx="10117">
                  <c:v>5.1367487051130548E-2</c:v>
                </c:pt>
                <c:pt idx="10118">
                  <c:v>5.4552177644128716E-2</c:v>
                </c:pt>
                <c:pt idx="10119">
                  <c:v>5.7880192300853804E-2</c:v>
                </c:pt>
                <c:pt idx="10120">
                  <c:v>6.1328202738624091E-2</c:v>
                </c:pt>
                <c:pt idx="10121">
                  <c:v>6.4877079595296747E-2</c:v>
                </c:pt>
                <c:pt idx="10122">
                  <c:v>6.8511150025217682E-2</c:v>
                </c:pt>
                <c:pt idx="10123">
                  <c:v>7.2217554057445246E-2</c:v>
                </c:pt>
                <c:pt idx="10124">
                  <c:v>7.5985707640324654E-2</c:v>
                </c:pt>
                <c:pt idx="10125">
                  <c:v>7.9806864569788027E-2</c:v>
                </c:pt>
                <c:pt idx="10126">
                  <c:v>8.3673763597789746E-2</c:v>
                </c:pt>
                <c:pt idx="10127">
                  <c:v>8.7580346037657616E-2</c:v>
                </c:pt>
                <c:pt idx="10128">
                  <c:v>9.1521530389475123E-2</c:v>
                </c:pt>
                <c:pt idx="10129">
                  <c:v>9.5493032483454601E-2</c:v>
                </c:pt>
                <c:pt idx="10130">
                  <c:v>9.9491221704426439E-2</c:v>
                </c:pt>
                <c:pt idx="10131">
                  <c:v>0.10351300572822374</c:v>
                </c:pt>
                <c:pt idx="10132">
                  <c:v>0.10755573777740524</c:v>
                </c:pt>
                <c:pt idx="10133">
                  <c:v>3.5534126234996175E-2</c:v>
                </c:pt>
                <c:pt idx="10134">
                  <c:v>3.7065049341023386E-2</c:v>
                </c:pt>
                <c:pt idx="10135">
                  <c:v>3.9010471072765562E-2</c:v>
                </c:pt>
                <c:pt idx="10136">
                  <c:v>4.1311875281623139E-2</c:v>
                </c:pt>
                <c:pt idx="10137">
                  <c:v>4.3913328734547293E-2</c:v>
                </c:pt>
                <c:pt idx="10138">
                  <c:v>4.6764784369343289E-2</c:v>
                </c:pt>
                <c:pt idx="10139">
                  <c:v>4.982333679083184E-2</c:v>
                </c:pt>
                <c:pt idx="10140">
                  <c:v>5.3053180264079049E-2</c:v>
                </c:pt>
                <c:pt idx="10141">
                  <c:v>5.6424907608181356E-2</c:v>
                </c:pt>
                <c:pt idx="10142">
                  <c:v>5.9914569816944048E-2</c:v>
                </c:pt>
                <c:pt idx="10143">
                  <c:v>6.3502727259589803E-2</c:v>
                </c:pt>
                <c:pt idx="10144">
                  <c:v>6.7173598070677742E-2</c:v>
                </c:pt>
                <c:pt idx="10145">
                  <c:v>7.0914338475478983E-2</c:v>
                </c:pt>
                <c:pt idx="10146">
                  <c:v>7.4714454694974272E-2</c:v>
                </c:pt>
                <c:pt idx="10147">
                  <c:v>7.8565331378532666E-2</c:v>
                </c:pt>
                <c:pt idx="10148">
                  <c:v>8.2459857289281457E-2</c:v>
                </c:pt>
                <c:pt idx="10149">
                  <c:v>8.6392129554823491E-2</c:v>
                </c:pt>
                <c:pt idx="10150">
                  <c:v>9.0357220238146282E-2</c:v>
                </c:pt>
                <c:pt idx="10151">
                  <c:v>9.4350991858120195E-2</c:v>
                </c:pt>
                <c:pt idx="10152">
                  <c:v>9.8369951181018586E-2</c:v>
                </c:pt>
                <c:pt idx="10153">
                  <c:v>0.10241113289774519</c:v>
                </c:pt>
                <c:pt idx="10154">
                  <c:v>0.10647200666251198</c:v>
                </c:pt>
                <c:pt idx="10155">
                  <c:v>0.11055040243881109</c:v>
                </c:pt>
                <c:pt idx="10156">
                  <c:v>3.38131576140695E-2</c:v>
                </c:pt>
                <c:pt idx="10157">
                  <c:v>3.5347235685318557E-2</c:v>
                </c:pt>
                <c:pt idx="10158">
                  <c:v>3.7314604763439937E-2</c:v>
                </c:pt>
                <c:pt idx="10159">
                  <c:v>3.9650820949997202E-2</c:v>
                </c:pt>
                <c:pt idx="10160">
                  <c:v>4.2294806899481945E-2</c:v>
                </c:pt>
                <c:pt idx="10161">
                  <c:v>4.5192576764540873E-2</c:v>
                </c:pt>
                <c:pt idx="10162">
                  <c:v>4.8298473204358115E-2</c:v>
                </c:pt>
                <c:pt idx="10163">
                  <c:v>5.1574909097583534E-2</c:v>
                </c:pt>
                <c:pt idx="10164">
                  <c:v>5.4991410222639647E-2</c:v>
                </c:pt>
                <c:pt idx="10165">
                  <c:v>5.8523451397059563E-2</c:v>
                </c:pt>
                <c:pt idx="10166">
                  <c:v>6.215133742625395E-2</c:v>
                </c:pt>
                <c:pt idx="10167">
                  <c:v>6.5859231240721933E-2</c:v>
                </c:pt>
                <c:pt idx="10168">
                  <c:v>6.9634353236491087E-2</c:v>
                </c:pt>
                <c:pt idx="10169">
                  <c:v>7.3466340435662622E-2</c:v>
                </c:pt>
                <c:pt idx="10170">
                  <c:v>7.7346741486966741E-2</c:v>
                </c:pt>
                <c:pt idx="10171">
                  <c:v>8.1268621715846603E-2</c:v>
                </c:pt>
                <c:pt idx="10172">
                  <c:v>8.5226255038185345E-2</c:v>
                </c:pt>
                <c:pt idx="10173">
                  <c:v>8.9214883485733323E-2</c:v>
                </c:pt>
                <c:pt idx="10174">
                  <c:v>9.3230529003169679E-2</c:v>
                </c:pt>
                <c:pt idx="10175">
                  <c:v>9.7269845565557858E-2</c:v>
                </c:pt>
                <c:pt idx="10176">
                  <c:v>0.101330002416771</c:v>
                </c:pt>
                <c:pt idx="10177">
                  <c:v>0.10540859138854328</c:v>
                </c:pt>
                <c:pt idx="10178">
                  <c:v>0.10950355292203845</c:v>
                </c:pt>
                <c:pt idx="10179">
                  <c:v>0.11361311668060685</c:v>
                </c:pt>
                <c:pt idx="10180">
                  <c:v>3.2103217755515071E-2</c:v>
                </c:pt>
                <c:pt idx="10181">
                  <c:v>3.3640269327240319E-2</c:v>
                </c:pt>
                <c:pt idx="10182">
                  <c:v>3.563108286116546E-2</c:v>
                </c:pt>
                <c:pt idx="10183">
                  <c:v>3.8004415882998889E-2</c:v>
                </c:pt>
                <c:pt idx="10184">
                  <c:v>4.0693395074082511E-2</c:v>
                </c:pt>
                <c:pt idx="10185">
                  <c:v>4.3639711204377984E-2</c:v>
                </c:pt>
                <c:pt idx="10186">
                  <c:v>4.6794781767269623E-2</c:v>
                </c:pt>
                <c:pt idx="10187">
                  <c:v>5.0119198143924758E-2</c:v>
                </c:pt>
                <c:pt idx="10188">
                  <c:v>5.3581448840361895E-2</c:v>
                </c:pt>
                <c:pt idx="10189">
                  <c:v>5.71564914281254E-2</c:v>
                </c:pt>
                <c:pt idx="10190">
                  <c:v>6.082444064858427E-2</c:v>
                </c:pt>
                <c:pt idx="10191">
                  <c:v>6.4569465410143023E-2</c:v>
                </c:pt>
                <c:pt idx="10192">
                  <c:v>6.8378902899862953E-2</c:v>
                </c:pt>
                <c:pt idx="10193">
                  <c:v>7.2242564153861835E-2</c:v>
                </c:pt>
                <c:pt idx="10194">
                  <c:v>7.6152196321311205E-2</c:v>
                </c:pt>
                <c:pt idx="10195">
                  <c:v>8.0101068338024883E-2</c:v>
                </c:pt>
                <c:pt idx="10196">
                  <c:v>8.4083651850553359E-2</c:v>
                </c:pt>
                <c:pt idx="10197">
                  <c:v>8.8095374926586936E-2</c:v>
                </c:pt>
                <c:pt idx="10198">
                  <c:v>9.213243117212043E-2</c:v>
                </c:pt>
                <c:pt idx="10199">
                  <c:v>9.6191631024813262E-2</c:v>
                </c:pt>
                <c:pt idx="10200">
                  <c:v>0.10027028522967738</c:v>
                </c:pt>
                <c:pt idx="10201">
                  <c:v>0.10436611296856187</c:v>
                </c:pt>
                <c:pt idx="10202">
                  <c:v>0.10847716896928637</c:v>
                </c:pt>
                <c:pt idx="10203">
                  <c:v>0.11260178530695823</c:v>
                </c:pt>
                <c:pt idx="10204">
                  <c:v>0.11673852464519267</c:v>
                </c:pt>
                <c:pt idx="10205">
                  <c:v>3.0406167376980927E-2</c:v>
                </c:pt>
                <c:pt idx="10206">
                  <c:v>3.1945889126770648E-2</c:v>
                </c:pt>
                <c:pt idx="10207">
                  <c:v>3.3961741194196635E-2</c:v>
                </c:pt>
                <c:pt idx="10208">
                  <c:v>3.6374649319024205E-2</c:v>
                </c:pt>
                <c:pt idx="10209">
                  <c:v>3.9111195028036526E-2</c:v>
                </c:pt>
                <c:pt idx="10210">
                  <c:v>4.210832762362994E-2</c:v>
                </c:pt>
                <c:pt idx="10211">
                  <c:v>4.5314370229492633E-2</c:v>
                </c:pt>
                <c:pt idx="10212">
                  <c:v>4.8688071009548389E-2</c:v>
                </c:pt>
                <c:pt idx="10213">
                  <c:v>5.2196930783953682E-2</c:v>
                </c:pt>
                <c:pt idx="10214">
                  <c:v>5.5815464910700156E-2</c:v>
                </c:pt>
                <c:pt idx="10215">
                  <c:v>5.9523674940556853E-2</c:v>
                </c:pt>
                <c:pt idx="10216">
                  <c:v>6.3305804228042772E-2</c:v>
                </c:pt>
                <c:pt idx="10217">
                  <c:v>6.7149363621617469E-2</c:v>
                </c:pt>
                <c:pt idx="10218">
                  <c:v>7.1044383563486954E-2</c:v>
                </c:pt>
                <c:pt idx="10219">
                  <c:v>7.4982845053666994E-2</c:v>
                </c:pt>
                <c:pt idx="10220">
                  <c:v>7.8958247726677283E-2</c:v>
                </c:pt>
                <c:pt idx="10221">
                  <c:v>8.2965281480214176E-2</c:v>
                </c:pt>
                <c:pt idx="10222">
                  <c:v>8.699957582318274E-2</c:v>
                </c:pt>
                <c:pt idx="10223">
                  <c:v>9.1057507494083131E-2</c:v>
                </c:pt>
                <c:pt idx="10224">
                  <c:v>9.5136051862346124E-2</c:v>
                </c:pt>
                <c:pt idx="10225">
                  <c:v>9.9232667363997329E-2</c:v>
                </c:pt>
                <c:pt idx="10226">
                  <c:v>0.1033452049961255</c:v>
                </c:pt>
                <c:pt idx="10227">
                  <c:v>0.10747183693650809</c:v>
                </c:pt>
                <c:pt idx="10228">
                  <c:v>0.11161099985495289</c:v>
                </c:pt>
                <c:pt idx="10229">
                  <c:v>0.11576134958627568</c:v>
                </c:pt>
                <c:pt idx="10230">
                  <c:v>0.11992172464882371</c:v>
                </c:pt>
                <c:pt idx="10231">
                  <c:v>2.8724291126689068E-2</c:v>
                </c:pt>
                <c:pt idx="10232">
                  <c:v>3.0266208974125398E-2</c:v>
                </c:pt>
                <c:pt idx="10233">
                  <c:v>3.23087778459476E-2</c:v>
                </c:pt>
                <c:pt idx="10234">
                  <c:v>3.4763861428657297E-2</c:v>
                </c:pt>
                <c:pt idx="10235">
                  <c:v>3.7550635311026419E-2</c:v>
                </c:pt>
                <c:pt idx="10236">
                  <c:v>4.0600856867697349E-2</c:v>
                </c:pt>
                <c:pt idx="10237">
                  <c:v>4.38595959833138E-2</c:v>
                </c:pt>
                <c:pt idx="10238">
                  <c:v>4.7283759966255966E-2</c:v>
                </c:pt>
                <c:pt idx="10239">
                  <c:v>5.0839934781353048E-2</c:v>
                </c:pt>
                <c:pt idx="10240">
                  <c:v>5.4502286152937444E-2</c:v>
                </c:pt>
                <c:pt idx="10241">
                  <c:v>5.8250790883213326E-2</c:v>
                </c:pt>
                <c:pt idx="10242">
                  <c:v>6.2069842084878445E-2</c:v>
                </c:pt>
                <c:pt idx="10243">
                  <c:v>6.5947184698532585E-2</c:v>
                </c:pt>
                <c:pt idx="10244">
                  <c:v>6.9873115417746462E-2</c:v>
                </c:pt>
                <c:pt idx="10245">
                  <c:v>7.3839884628835881E-2</c:v>
                </c:pt>
                <c:pt idx="10246">
                  <c:v>7.7841249226336243E-2</c:v>
                </c:pt>
                <c:pt idx="10247">
                  <c:v>8.1872136991360617E-2</c:v>
                </c:pt>
                <c:pt idx="10248">
                  <c:v>8.5928393242550333E-2</c:v>
                </c:pt>
                <c:pt idx="10249">
                  <c:v>9.0006588260300974E-2</c:v>
                </c:pt>
                <c:pt idx="10250">
                  <c:v>9.4103869795939057E-2</c:v>
                </c:pt>
                <c:pt idx="10251">
                  <c:v>9.8217849223964773E-2</c:v>
                </c:pt>
                <c:pt idx="10252">
                  <c:v>0.10234651296986447</c:v>
                </c:pt>
                <c:pt idx="10253">
                  <c:v>0.10648815306548667</c:v>
                </c:pt>
                <c:pt idx="10254">
                  <c:v>0.11064131228797459</c:v>
                </c:pt>
                <c:pt idx="10255">
                  <c:v>0.11480474050147255</c:v>
                </c:pt>
                <c:pt idx="10256">
                  <c:v>0.11897735966861304</c:v>
                </c:pt>
                <c:pt idx="10257">
                  <c:v>0.12315823562034857</c:v>
                </c:pt>
                <c:pt idx="10258">
                  <c:v>2.7060418488623686E-2</c:v>
                </c:pt>
                <c:pt idx="10259">
                  <c:v>2.8603818645519752E-2</c:v>
                </c:pt>
                <c:pt idx="10260">
                  <c:v>3.0674840647195639E-2</c:v>
                </c:pt>
                <c:pt idx="10261">
                  <c:v>3.3174816829255195E-2</c:v>
                </c:pt>
                <c:pt idx="10262">
                  <c:v>3.6014529149735491E-2</c:v>
                </c:pt>
                <c:pt idx="10263">
                  <c:v>3.912006343806701E-2</c:v>
                </c:pt>
                <c:pt idx="10264">
                  <c:v>4.2433095953728767E-2</c:v>
                </c:pt>
                <c:pt idx="10265">
                  <c:v>4.5908725928052542E-2</c:v>
                </c:pt>
                <c:pt idx="10266">
                  <c:v>4.9512723776363392E-2</c:v>
                </c:pt>
                <c:pt idx="10267">
                  <c:v>5.3219016624422917E-2</c:v>
                </c:pt>
                <c:pt idx="10268">
                  <c:v>5.7007656156743289E-2</c:v>
                </c:pt>
                <c:pt idx="10269">
                  <c:v>6.0863266473292946E-2</c:v>
                </c:pt>
                <c:pt idx="10270">
                  <c:v>6.4773889542093913E-2</c:v>
                </c:pt>
                <c:pt idx="10271">
                  <c:v>6.8730135619846047E-2</c:v>
                </c:pt>
                <c:pt idx="10272">
                  <c:v>7.2724559356053847E-2</c:v>
                </c:pt>
                <c:pt idx="10273">
                  <c:v>7.6751200251466409E-2</c:v>
                </c:pt>
                <c:pt idx="10274">
                  <c:v>8.0805242168116298E-2</c:v>
                </c:pt>
                <c:pt idx="10275">
                  <c:v>8.4882759138436736E-2</c:v>
                </c:pt>
                <c:pt idx="10276">
                  <c:v>8.8980524000247044E-2</c:v>
                </c:pt>
                <c:pt idx="10277">
                  <c:v>9.3095863060943473E-2</c:v>
                </c:pt>
                <c:pt idx="10278">
                  <c:v>9.7226544739922066E-2</c:v>
                </c:pt>
                <c:pt idx="10279">
                  <c:v>0.10137069349849057</c:v>
                </c:pt>
                <c:pt idx="10280">
                  <c:v>0.10552672274814799</c:v>
                </c:pt>
                <c:pt idx="10281">
                  <c:v>0.10969328212275715</c:v>
                </c:pt>
                <c:pt idx="10282">
                  <c:v>0.11386921571285114</c:v>
                </c:pt>
                <c:pt idx="10283">
                  <c:v>0.11805352873402632</c:v>
                </c:pt>
                <c:pt idx="10284">
                  <c:v>0.12224536073548992</c:v>
                </c:pt>
                <c:pt idx="10285">
                  <c:v>0.1264439639185804</c:v>
                </c:pt>
                <c:pt idx="10286">
                  <c:v>2.5418085268228866E-2</c:v>
                </c:pt>
                <c:pt idx="10287">
                  <c:v>2.6961916445627274E-2</c:v>
                </c:pt>
                <c:pt idx="10288">
                  <c:v>2.9063138740296878E-2</c:v>
                </c:pt>
                <c:pt idx="10289">
                  <c:v>3.1610794734603397E-2</c:v>
                </c:pt>
                <c:pt idx="10290">
                  <c:v>3.4506142487496921E-2</c:v>
                </c:pt>
                <c:pt idx="10291">
                  <c:v>3.766909356860576E-2</c:v>
                </c:pt>
                <c:pt idx="10292">
                  <c:v>4.1037818734577472E-2</c:v>
                </c:pt>
                <c:pt idx="10293">
                  <c:v>4.4565678924508988E-2</c:v>
                </c:pt>
                <c:pt idx="10294">
                  <c:v>4.8217757359831019E-2</c:v>
                </c:pt>
                <c:pt idx="10295">
                  <c:v>5.1967872064568668E-2</c:v>
                </c:pt>
                <c:pt idx="10296">
                  <c:v>5.5796259232370964E-2</c:v>
                </c:pt>
                <c:pt idx="10297">
                  <c:v>5.968785954472846E-2</c:v>
                </c:pt>
                <c:pt idx="10298">
                  <c:v>6.3631075938060694E-2</c:v>
                </c:pt>
                <c:pt idx="10299">
                  <c:v>6.7616878723718007E-2</c:v>
                </c:pt>
                <c:pt idx="10300">
                  <c:v>7.1638159991302505E-2</c:v>
                </c:pt>
                <c:pt idx="10301">
                  <c:v>7.5689265162502739E-2</c:v>
                </c:pt>
                <c:pt idx="10302">
                  <c:v>7.9765650314145689E-2</c:v>
                </c:pt>
                <c:pt idx="10303">
                  <c:v>8.386362915195246E-2</c:v>
                </c:pt>
                <c:pt idx="10304">
                  <c:v>8.7980184327680191E-2</c:v>
                </c:pt>
                <c:pt idx="10305">
                  <c:v>9.2112825325400147E-2</c:v>
                </c:pt>
                <c:pt idx="10306">
                  <c:v>9.6259480363346556E-2</c:v>
                </c:pt>
                <c:pt idx="10307">
                  <c:v>0.10041841337879248</c:v>
                </c:pt>
                <c:pt idx="10308">
                  <c:v>0.1045881596860052</c:v>
                </c:pt>
                <c:pt idx="10309">
                  <c:v>0.10876747566619038</c:v>
                </c:pt>
                <c:pt idx="10310">
                  <c:v>0.11295529909828951</c:v>
                </c:pt>
                <c:pt idx="10311">
                  <c:v>0.11715071763020274</c:v>
                </c:pt>
                <c:pt idx="10312">
                  <c:v>0.12135294353025669</c:v>
                </c:pt>
                <c:pt idx="10313">
                  <c:v>0.12556129332299254</c:v>
                </c:pt>
                <c:pt idx="10314">
                  <c:v>0.1297751712529257</c:v>
                </c:pt>
                <c:pt idx="10315">
                  <c:v>2.3801750576403175E-2</c:v>
                </c:pt>
                <c:pt idx="10316">
                  <c:v>2.5344484559979483E-2</c:v>
                </c:pt>
                <c:pt idx="10317">
                  <c:v>2.747758504707962E-2</c:v>
                </c:pt>
                <c:pt idx="10318">
                  <c:v>3.0075699122824633E-2</c:v>
                </c:pt>
                <c:pt idx="10319">
                  <c:v>3.3029273239545874E-2</c:v>
                </c:pt>
                <c:pt idx="10320">
                  <c:v>3.6251528506219065E-2</c:v>
                </c:pt>
                <c:pt idx="10321">
                  <c:v>3.9677058391979755E-2</c:v>
                </c:pt>
                <c:pt idx="10322">
                  <c:v>4.325759842550965E-2</c:v>
                </c:pt>
                <c:pt idx="10323">
                  <c:v>4.6957703263079902E-2</c:v>
                </c:pt>
                <c:pt idx="10324">
                  <c:v>5.0751228411172473E-2</c:v>
                </c:pt>
                <c:pt idx="10325">
                  <c:v>5.4618711903900302E-2</c:v>
                </c:pt>
                <c:pt idx="10326">
                  <c:v>5.8545498632587012E-2</c:v>
                </c:pt>
                <c:pt idx="10327">
                  <c:v>6.252041542995343E-2</c:v>
                </c:pt>
                <c:pt idx="10328">
                  <c:v>6.6534836711518261E-2</c:v>
                </c:pt>
                <c:pt idx="10329">
                  <c:v>7.0582022231029634E-2</c:v>
                </c:pt>
                <c:pt idx="10330">
                  <c:v>7.4656643666276959E-2</c:v>
                </c:pt>
                <c:pt idx="10331">
                  <c:v>7.8754442668995298E-2</c:v>
                </c:pt>
                <c:pt idx="10332">
                  <c:v>8.2871981103346412E-2</c:v>
                </c:pt>
                <c:pt idx="10333">
                  <c:v>8.7006456537325291E-2</c:v>
                </c:pt>
                <c:pt idx="10334">
                  <c:v>9.1155564403212735E-2</c:v>
                </c:pt>
                <c:pt idx="10335">
                  <c:v>9.5317393897723535E-2</c:v>
                </c:pt>
                <c:pt idx="10336">
                  <c:v>9.9490348539634885E-2</c:v>
                </c:pt>
                <c:pt idx="10337">
                  <c:v>0.10367308493973254</c:v>
                </c:pt>
                <c:pt idx="10338">
                  <c:v>0.10786446516162165</c:v>
                </c:pt>
                <c:pt idx="10339">
                  <c:v>0.11206351932535008</c:v>
                </c:pt>
                <c:pt idx="10340">
                  <c:v>0.11626941600378948</c:v>
                </c:pt>
                <c:pt idx="10341">
                  <c:v>0.12048143860130543</c:v>
                </c:pt>
                <c:pt idx="10342">
                  <c:v>0.12469896636426755</c:v>
                </c:pt>
                <c:pt idx="10343">
                  <c:v>0.12892145900699406</c:v>
                </c:pt>
                <c:pt idx="10344">
                  <c:v>0.13314844418154537</c:v>
                </c:pt>
                <c:pt idx="10345">
                  <c:v>2.22170894622701E-2</c:v>
                </c:pt>
                <c:pt idx="10346">
                  <c:v>2.3756521603044898E-2</c:v>
                </c:pt>
                <c:pt idx="10347">
                  <c:v>2.5922978001689748E-2</c:v>
                </c:pt>
                <c:pt idx="10348">
                  <c:v>2.8574192439594297E-2</c:v>
                </c:pt>
                <c:pt idx="10349">
                  <c:v>3.1588342374562345E-2</c:v>
                </c:pt>
                <c:pt idx="10350">
                  <c:v>3.487144232275028E-2</c:v>
                </c:pt>
                <c:pt idx="10351">
                  <c:v>3.8354488924556847E-2</c:v>
                </c:pt>
                <c:pt idx="10352">
                  <c:v>4.1987752582839363E-2</c:v>
                </c:pt>
                <c:pt idx="10353">
                  <c:v>4.5735447177766175E-2</c:v>
                </c:pt>
                <c:pt idx="10354">
                  <c:v>4.9571626011675987E-2</c:v>
                </c:pt>
                <c:pt idx="10355">
                  <c:v>5.3477250281137569E-2</c:v>
                </c:pt>
                <c:pt idx="10356">
                  <c:v>5.7438155481527364E-2</c:v>
                </c:pt>
                <c:pt idx="10357">
                  <c:v>6.1443651648543152E-2</c:v>
                </c:pt>
                <c:pt idx="10358">
                  <c:v>6.5485556926651048E-2</c:v>
                </c:pt>
                <c:pt idx="10359">
                  <c:v>6.9557524534578682E-2</c:v>
                </c:pt>
                <c:pt idx="10360">
                  <c:v>7.3654568684244567E-2</c:v>
                </c:pt>
                <c:pt idx="10361">
                  <c:v>7.7772726402283304E-2</c:v>
                </c:pt>
                <c:pt idx="10362">
                  <c:v>8.1908813148070012E-2</c:v>
                </c:pt>
                <c:pt idx="10363">
                  <c:v>8.6060243933567912E-2</c:v>
                </c:pt>
                <c:pt idx="10364">
                  <c:v>9.0224900752418125E-2</c:v>
                </c:pt>
                <c:pt idx="10365">
                  <c:v>9.4401033156215591E-2</c:v>
                </c:pt>
                <c:pt idx="10366">
                  <c:v>9.8587182845625815E-2</c:v>
                </c:pt>
                <c:pt idx="10367">
                  <c:v>0.10278212586442996</c:v>
                </c:pt>
                <c:pt idx="10368">
                  <c:v>0.10698482784154448</c:v>
                </c:pt>
                <c:pt idx="10369">
                  <c:v>0.11119440900808381</c:v>
                </c:pt>
                <c:pt idx="10370">
                  <c:v>0.11541011661170729</c:v>
                </c:pt>
                <c:pt idx="10371">
                  <c:v>0.11963130298252812</c:v>
                </c:pt>
                <c:pt idx="10372">
                  <c:v>0.12385740795594641</c:v>
                </c:pt>
                <c:pt idx="10373">
                  <c:v>0.12808794468306825</c:v>
                </c:pt>
                <c:pt idx="10374">
                  <c:v>0.1323224880963115</c:v>
                </c:pt>
                <c:pt idx="10375">
                  <c:v>0.13656066547202739</c:v>
                </c:pt>
                <c:pt idx="10376">
                  <c:v>2.0671387464864712E-2</c:v>
                </c:pt>
                <c:pt idx="10377">
                  <c:v>2.2204350961369898E-2</c:v>
                </c:pt>
                <c:pt idx="10378">
                  <c:v>2.4405232201467297E-2</c:v>
                </c:pt>
                <c:pt idx="10379">
                  <c:v>2.7111855917625962E-2</c:v>
                </c:pt>
                <c:pt idx="10380">
                  <c:v>3.0188496469473424E-2</c:v>
                </c:pt>
                <c:pt idx="10381">
                  <c:v>3.3533462722710794E-2</c:v>
                </c:pt>
                <c:pt idx="10382">
                  <c:v>3.7074197773683322E-2</c:v>
                </c:pt>
                <c:pt idx="10383">
                  <c:v>4.0759715090364176E-2</c:v>
                </c:pt>
                <c:pt idx="10384">
                  <c:v>4.4554099959845044E-2</c:v>
                </c:pt>
                <c:pt idx="10385">
                  <c:v>4.8431771467857668E-2</c:v>
                </c:pt>
                <c:pt idx="10386">
                  <c:v>5.237423380915892E-2</c:v>
                </c:pt>
                <c:pt idx="10387">
                  <c:v>5.6367893893393119E-2</c:v>
                </c:pt>
                <c:pt idx="10388">
                  <c:v>6.0402597395773715E-2</c:v>
                </c:pt>
                <c:pt idx="10389">
                  <c:v>6.4470639035407118E-2</c:v>
                </c:pt>
                <c:pt idx="10390">
                  <c:v>6.8566085190933254E-2</c:v>
                </c:pt>
                <c:pt idx="10391">
                  <c:v>7.2684303632115782E-2</c:v>
                </c:pt>
                <c:pt idx="10392">
                  <c:v>7.6821632147850177E-2</c:v>
                </c:pt>
                <c:pt idx="10393">
                  <c:v>8.0975141571548614E-2</c:v>
                </c:pt>
                <c:pt idx="10394">
                  <c:v>8.5142463873814467E-2</c:v>
                </c:pt>
                <c:pt idx="10395">
                  <c:v>8.9321665746749171E-2</c:v>
                </c:pt>
                <c:pt idx="10396">
                  <c:v>9.3511154438082389E-2</c:v>
                </c:pt>
                <c:pt idx="10397">
                  <c:v>9.7709606754968231E-2</c:v>
                </c:pt>
                <c:pt idx="10398">
                  <c:v>0.10191591492684986</c:v>
                </c:pt>
                <c:pt idx="10399">
                  <c:v>0.10612914488415508</c:v>
                </c:pt>
                <c:pt idx="10400">
                  <c:v>0.11034850378507992</c:v>
                </c:pt>
                <c:pt idx="10401">
                  <c:v>0.11457331450502919</c:v>
                </c:pt>
                <c:pt idx="10402">
                  <c:v>0.11880299542111554</c:v>
                </c:pt>
                <c:pt idx="10403">
                  <c:v>0.12303704426183844</c:v>
                </c:pt>
                <c:pt idx="10404">
                  <c:v>0.12727502510566754</c:v>
                </c:pt>
                <c:pt idx="10405">
                  <c:v>0.1315165578393297</c:v>
                </c:pt>
                <c:pt idx="10406">
                  <c:v>0.13576130955269219</c:v>
                </c:pt>
                <c:pt idx="10407">
                  <c:v>0.14000898746979357</c:v>
                </c:pt>
                <c:pt idx="10408">
                  <c:v>1.9174068872971843E-2</c:v>
                </c:pt>
                <c:pt idx="10409">
                  <c:v>2.0696027310338726E-2</c:v>
                </c:pt>
                <c:pt idx="10410">
                  <c:v>2.2931667863760604E-2</c:v>
                </c:pt>
                <c:pt idx="10411">
                  <c:v>2.5695378006483981E-2</c:v>
                </c:pt>
                <c:pt idx="10412">
                  <c:v>2.8835719621280419E-2</c:v>
                </c:pt>
                <c:pt idx="10413">
                  <c:v>3.2242832018245821E-2</c:v>
                </c:pt>
                <c:pt idx="10414">
                  <c:v>3.5840715985248746E-2</c:v>
                </c:pt>
                <c:pt idx="10415">
                  <c:v>3.957737792492623E-2</c:v>
                </c:pt>
                <c:pt idx="10416">
                  <c:v>4.3417001045539028E-2</c:v>
                </c:pt>
                <c:pt idx="10417">
                  <c:v>4.7334536349931233E-2</c:v>
                </c:pt>
                <c:pt idx="10418">
                  <c:v>5.1312141822733449E-2</c:v>
                </c:pt>
                <c:pt idx="10419">
                  <c:v>5.533686547599518E-2</c:v>
                </c:pt>
                <c:pt idx="10420">
                  <c:v>5.9399130282178275E-2</c:v>
                </c:pt>
                <c:pt idx="10421">
                  <c:v>6.3491730887956704E-2</c:v>
                </c:pt>
                <c:pt idx="10422">
                  <c:v>6.7609158546139053E-2</c:v>
                </c:pt>
                <c:pt idx="10423">
                  <c:v>7.1747139056438661E-2</c:v>
                </c:pt>
                <c:pt idx="10424">
                  <c:v>7.5902311042218285E-2</c:v>
                </c:pt>
                <c:pt idx="10425">
                  <c:v>8.0071998199208683E-2</c:v>
                </c:pt>
                <c:pt idx="10426">
                  <c:v>8.425404551104497E-2</c:v>
                </c:pt>
                <c:pt idx="10427">
                  <c:v>8.8446699710272497E-2</c:v>
                </c:pt>
                <c:pt idx="10428">
                  <c:v>9.2648520817116803E-2</c:v>
                </c:pt>
                <c:pt idx="10429">
                  <c:v>9.6858315827083527E-2</c:v>
                </c:pt>
                <c:pt idx="10430">
                  <c:v>0.10107508840172795</c:v>
                </c:pt>
                <c:pt idx="10431">
                  <c:v>0.105298000271961</c:v>
                </c:pt>
                <c:pt idx="10432">
                  <c:v>0.10952634131764565</c:v>
                </c:pt>
                <c:pt idx="10433">
                  <c:v>0.11375950614732663</c:v>
                </c:pt>
                <c:pt idx="10434">
                  <c:v>0.11799697559953225</c:v>
                </c:pt>
                <c:pt idx="10435">
                  <c:v>0.12223830200754711</c:v>
                </c:pt>
                <c:pt idx="10436">
                  <c:v>0.12648309736893187</c:v>
                </c:pt>
                <c:pt idx="10437">
                  <c:v>0.13073102377663781</c:v>
                </c:pt>
                <c:pt idx="10438">
                  <c:v>0.13498178562545285</c:v>
                </c:pt>
                <c:pt idx="10439">
                  <c:v>0.13923512322285028</c:v>
                </c:pt>
                <c:pt idx="10440">
                  <c:v>0.14349080751890561</c:v>
                </c:pt>
                <c:pt idx="10441">
                  <c:v>1.773739091420207E-2</c:v>
                </c:pt>
                <c:pt idx="10442">
                  <c:v>1.9241864595712473E-2</c:v>
                </c:pt>
                <c:pt idx="10443">
                  <c:v>2.1511366416268725E-2</c:v>
                </c:pt>
                <c:pt idx="10444">
                  <c:v>2.4332768695093872E-2</c:v>
                </c:pt>
                <c:pt idx="10445">
                  <c:v>2.7536949630299151E-2</c:v>
                </c:pt>
                <c:pt idx="10446">
                  <c:v>3.1005463596163987E-2</c:v>
                </c:pt>
                <c:pt idx="10447">
                  <c:v>3.4659041619513858E-2</c:v>
                </c:pt>
                <c:pt idx="10448">
                  <c:v>3.8444957724675197E-2</c:v>
                </c:pt>
                <c:pt idx="10449">
                  <c:v>4.2327716666738097E-2</c:v>
                </c:pt>
                <c:pt idx="10450">
                  <c:v>4.6282951907651471E-2</c:v>
                </c:pt>
                <c:pt idx="10451">
                  <c:v>5.0293567100087713E-2</c:v>
                </c:pt>
                <c:pt idx="10452">
                  <c:v>5.4347303165058682E-2</c:v>
                </c:pt>
                <c:pt idx="10453">
                  <c:v>5.8435186713805369E-2</c:v>
                </c:pt>
                <c:pt idx="10454">
                  <c:v>6.255052315159737E-2</c:v>
                </c:pt>
                <c:pt idx="10455">
                  <c:v>6.668823031164095E-2</c:v>
                </c:pt>
                <c:pt idx="10456">
                  <c:v>7.084438857776347E-2</c:v>
                </c:pt>
                <c:pt idx="10457">
                  <c:v>7.5015931235401886E-2</c:v>
                </c:pt>
                <c:pt idx="10458">
                  <c:v>7.9200427401439372E-2</c:v>
                </c:pt>
                <c:pt idx="10459">
                  <c:v>8.3395927222649921E-2</c:v>
                </c:pt>
                <c:pt idx="10460">
                  <c:v>8.7600849706946898E-2</c:v>
                </c:pt>
                <c:pt idx="10461">
                  <c:v>9.1813900237008791E-2</c:v>
                </c:pt>
                <c:pt idx="10462">
                  <c:v>9.6034009076901669E-2</c:v>
                </c:pt>
                <c:pt idx="10463">
                  <c:v>0.10026028494539695</c:v>
                </c:pt>
                <c:pt idx="10464">
                  <c:v>0.10449197955145011</c:v>
                </c:pt>
                <c:pt idx="10465">
                  <c:v>0.10872846020765618</c:v>
                </c:pt>
                <c:pt idx="10466">
                  <c:v>0.11296918846735957</c:v>
                </c:pt>
                <c:pt idx="10467">
                  <c:v>0.1172137033034895</c:v>
                </c:pt>
                <c:pt idx="10468">
                  <c:v>0.12146160774731186</c:v>
                </c:pt>
                <c:pt idx="10469">
                  <c:v>0.12571255818852767</c:v>
                </c:pt>
                <c:pt idx="10470">
                  <c:v>0.1299662557410376</c:v>
                </c:pt>
                <c:pt idx="10471">
                  <c:v>0.13422243922565388</c:v>
                </c:pt>
                <c:pt idx="10472">
                  <c:v>0.13848087942861512</c:v>
                </c:pt>
                <c:pt idx="10473">
                  <c:v>0.14274137437428452</c:v>
                </c:pt>
                <c:pt idx="10474">
                  <c:v>0.14700374540975267</c:v>
                </c:pt>
                <c:pt idx="10475">
                  <c:v>1.6377320220836412E-2</c:v>
                </c:pt>
                <c:pt idx="10476">
                  <c:v>1.7855100718955033E-2</c:v>
                </c:pt>
                <c:pt idx="10477">
                  <c:v>2.0155590813741131E-2</c:v>
                </c:pt>
                <c:pt idx="10478">
                  <c:v>2.3033590161254249E-2</c:v>
                </c:pt>
                <c:pt idx="10479">
                  <c:v>2.6300188700483066E-2</c:v>
                </c:pt>
                <c:pt idx="10480">
                  <c:v>2.982798670618135E-2</c:v>
                </c:pt>
                <c:pt idx="10481">
                  <c:v>3.3534651802366623E-2</c:v>
                </c:pt>
                <c:pt idx="10482">
                  <c:v>3.7366993020131238E-2</c:v>
                </c:pt>
                <c:pt idx="10483">
                  <c:v>4.1290031224568341E-2</c:v>
                </c:pt>
                <c:pt idx="10484">
                  <c:v>4.5280198817848019E-2</c:v>
                </c:pt>
                <c:pt idx="10485">
                  <c:v>4.9321205852458513E-2</c:v>
                </c:pt>
                <c:pt idx="10486">
                  <c:v>5.3401512186417123E-2</c:v>
                </c:pt>
                <c:pt idx="10487">
                  <c:v>5.7512754030304016E-2</c:v>
                </c:pt>
                <c:pt idx="10488">
                  <c:v>6.1648742597097399E-2</c:v>
                </c:pt>
                <c:pt idx="10489">
                  <c:v>6.5804811881463615E-2</c:v>
                </c:pt>
                <c:pt idx="10490">
                  <c:v>6.9977384096615011E-2</c:v>
                </c:pt>
                <c:pt idx="10491">
                  <c:v>7.4163673847472564E-2</c:v>
                </c:pt>
                <c:pt idx="10492">
                  <c:v>7.8361482677410499E-2</c:v>
                </c:pt>
                <c:pt idx="10493">
                  <c:v>8.256905371595738E-2</c:v>
                </c:pt>
                <c:pt idx="10494">
                  <c:v>8.6784967079523226E-2</c:v>
                </c:pt>
                <c:pt idx="10495">
                  <c:v>9.1008063410545834E-2</c:v>
                </c:pt>
                <c:pt idx="10496">
                  <c:v>9.5237387174263957E-2</c:v>
                </c:pt>
                <c:pt idx="10497">
                  <c:v>9.9472144046070049E-2</c:v>
                </c:pt>
                <c:pt idx="10498">
                  <c:v>0.10371166849377307</c:v>
                </c:pt>
                <c:pt idx="10499">
                  <c:v>0.10795539883535786</c:v>
                </c:pt>
                <c:pt idx="10500">
                  <c:v>0.11220285784657544</c:v>
                </c:pt>
                <c:pt idx="10501">
                  <c:v>0.11645363753646844</c:v>
                </c:pt>
                <c:pt idx="10502">
                  <c:v>0.12070738708674897</c:v>
                </c:pt>
                <c:pt idx="10503">
                  <c:v>0.12496380321694779</c:v>
                </c:pt>
                <c:pt idx="10504">
                  <c:v>0.12922262242686683</c:v>
                </c:pt>
                <c:pt idx="10505">
                  <c:v>0.13348361470460651</c:v>
                </c:pt>
                <c:pt idx="10506">
                  <c:v>0.13774657838813212</c:v>
                </c:pt>
                <c:pt idx="10507">
                  <c:v>0.14201133594177098</c:v>
                </c:pt>
                <c:pt idx="10508">
                  <c:v>0.14627773046364223</c:v>
                </c:pt>
                <c:pt idx="10509">
                  <c:v>0.15054562278100325</c:v>
                </c:pt>
                <c:pt idx="10510">
                  <c:v>1.5114551288849601E-2</c:v>
                </c:pt>
                <c:pt idx="10511">
                  <c:v>1.6552684136513111E-2</c:v>
                </c:pt>
                <c:pt idx="10512">
                  <c:v>1.887824830014179E-2</c:v>
                </c:pt>
                <c:pt idx="10513">
                  <c:v>2.1809181115740352E-2</c:v>
                </c:pt>
                <c:pt idx="10514">
                  <c:v>2.5134592065423511E-2</c:v>
                </c:pt>
                <c:pt idx="10515">
                  <c:v>2.8717769254419136E-2</c:v>
                </c:pt>
                <c:pt idx="10516">
                  <c:v>3.2473497484927567E-2</c:v>
                </c:pt>
                <c:pt idx="10517">
                  <c:v>3.6348329014630913E-2</c:v>
                </c:pt>
                <c:pt idx="10518">
                  <c:v>4.0307929997791342E-2</c:v>
                </c:pt>
                <c:pt idx="10519">
                  <c:v>4.4329590958597405E-2</c:v>
                </c:pt>
                <c:pt idx="10520">
                  <c:v>4.8397843585277642E-2</c:v>
                </c:pt>
                <c:pt idx="10521">
                  <c:v>5.2501858139995056E-2</c:v>
                </c:pt>
                <c:pt idx="10522">
                  <c:v>5.6633860612694022E-2</c:v>
                </c:pt>
                <c:pt idx="10523">
                  <c:v>6.0788143934016214E-2</c:v>
                </c:pt>
                <c:pt idx="10524">
                  <c:v>6.4960433598352865E-2</c:v>
                </c:pt>
                <c:pt idx="10525">
                  <c:v>6.9147470227970603E-2</c:v>
                </c:pt>
                <c:pt idx="10526">
                  <c:v>7.3346728351500967E-2</c:v>
                </c:pt>
                <c:pt idx="10527">
                  <c:v>7.7556222807124847E-2</c:v>
                </c:pt>
                <c:pt idx="10528">
                  <c:v>8.1774372804972573E-2</c:v>
                </c:pt>
                <c:pt idx="10529">
                  <c:v>8.5999904735317045E-2</c:v>
                </c:pt>
                <c:pt idx="10530">
                  <c:v>9.0231781521918894E-2</c:v>
                </c:pt>
                <c:pt idx="10531">
                  <c:v>9.4469150488684539E-2</c:v>
                </c:pt>
                <c:pt idx="10532">
                  <c:v>9.8711304351562876E-2</c:v>
                </c:pt>
                <c:pt idx="10533">
                  <c:v>0.10295765165745938</c:v>
                </c:pt>
                <c:pt idx="10534">
                  <c:v>0.10720769411823643</c:v>
                </c:pt>
                <c:pt idx="10535">
                  <c:v>0.11146100904252873</c:v>
                </c:pt>
                <c:pt idx="10536">
                  <c:v>0.11571723558185584</c:v>
                </c:pt>
                <c:pt idx="10537">
                  <c:v>0.11997606386247842</c:v>
                </c:pt>
                <c:pt idx="10538">
                  <c:v>0.12423722632310735</c:v>
                </c:pt>
                <c:pt idx="10539">
                  <c:v>0.12850049075502876</c:v>
                </c:pt>
                <c:pt idx="10540">
                  <c:v>0.13276565466793805</c:v>
                </c:pt>
                <c:pt idx="10541">
                  <c:v>0.13703254069682813</c:v>
                </c:pt>
                <c:pt idx="10542">
                  <c:v>0.14130099283284697</c:v>
                </c:pt>
                <c:pt idx="10543">
                  <c:v>0.14557087331113802</c:v>
                </c:pt>
                <c:pt idx="10544">
                  <c:v>0.14984206002616637</c:v>
                </c:pt>
                <c:pt idx="10545">
                  <c:v>0.15411444437333521</c:v>
                </c:pt>
                <c:pt idx="10546">
                  <c:v>1.3975484449047254E-2</c:v>
                </c:pt>
                <c:pt idx="10547">
                  <c:v>1.5356091444022004E-2</c:v>
                </c:pt>
                <c:pt idx="10548">
                  <c:v>1.7696331218291991E-2</c:v>
                </c:pt>
                <c:pt idx="10549">
                  <c:v>2.0672831156775581E-2</c:v>
                </c:pt>
                <c:pt idx="10550">
                  <c:v>2.4050508784313331E-2</c:v>
                </c:pt>
                <c:pt idx="10551">
                  <c:v>2.7682904703640467E-2</c:v>
                </c:pt>
                <c:pt idx="10552">
                  <c:v>3.1481973702042129E-2</c:v>
                </c:pt>
                <c:pt idx="10553">
                  <c:v>3.5394086212530339E-2</c:v>
                </c:pt>
                <c:pt idx="10554">
                  <c:v>3.9385571276328024E-2</c:v>
                </c:pt>
                <c:pt idx="10555">
                  <c:v>4.3434552213694161E-2</c:v>
                </c:pt>
                <c:pt idx="10556">
                  <c:v>4.7526336304666489E-2</c:v>
                </c:pt>
                <c:pt idx="10557">
                  <c:v>5.1650751924663417E-2</c:v>
                </c:pt>
                <c:pt idx="10558">
                  <c:v>5.5800563810061168E-2</c:v>
                </c:pt>
                <c:pt idx="10559">
                  <c:v>5.9970500114281365E-2</c:v>
                </c:pt>
                <c:pt idx="10560">
                  <c:v>6.4156636926292032E-2</c:v>
                </c:pt>
                <c:pt idx="10561">
                  <c:v>6.8355997942578697E-2</c:v>
                </c:pt>
                <c:pt idx="10562">
                  <c:v>7.2566287372707122E-2</c:v>
                </c:pt>
                <c:pt idx="10563">
                  <c:v>7.6785707567811903E-2</c:v>
                </c:pt>
                <c:pt idx="10564">
                  <c:v>8.1012831857795647E-2</c:v>
                </c:pt>
                <c:pt idx="10565">
                  <c:v>8.5246514180042199E-2</c:v>
                </c:pt>
                <c:pt idx="10566">
                  <c:v>8.9485823734128569E-2</c:v>
                </c:pt>
                <c:pt idx="10567">
                  <c:v>9.372999698176486E-2</c:v>
                </c:pt>
                <c:pt idx="10568">
                  <c:v>9.7978401876773299E-2</c:v>
                </c:pt>
                <c:pt idx="10569">
                  <c:v>0.10223051085537066</c:v>
                </c:pt>
                <c:pt idx="10570">
                  <c:v>0.10648588019297374</c:v>
                </c:pt>
                <c:pt idx="10571">
                  <c:v>0.11074413405004067</c:v>
                </c:pt>
                <c:pt idx="10572">
                  <c:v>0.1150049520143073</c:v>
                </c:pt>
                <c:pt idx="10573">
                  <c:v>0.11926805928005872</c:v>
                </c:pt>
                <c:pt idx="10574">
                  <c:v>0.12353321883748028</c:v>
                </c:pt>
                <c:pt idx="10575">
                  <c:v>0.12780022520936618</c:v>
                </c:pt>
                <c:pt idx="10576">
                  <c:v>0.13206889938997513</c:v>
                </c:pt>
                <c:pt idx="10577">
                  <c:v>0.13633908472588757</c:v>
                </c:pt>
                <c:pt idx="10578">
                  <c:v>0.14061064354096686</c:v>
                </c:pt>
                <c:pt idx="10579">
                  <c:v>0.14488345435354469</c:v>
                </c:pt>
                <c:pt idx="10580">
                  <c:v>0.14915740956829876</c:v>
                </c:pt>
                <c:pt idx="10581">
                  <c:v>0.15343241355115778</c:v>
                </c:pt>
                <c:pt idx="10582">
                  <c:v>0.15770838101521589</c:v>
                </c:pt>
                <c:pt idx="10583">
                  <c:v>1.2992695347105886E-2</c:v>
                </c:pt>
                <c:pt idx="10584">
                  <c:v>1.4291927743520378E-2</c:v>
                </c:pt>
                <c:pt idx="10585">
                  <c:v>1.6630197839112851E-2</c:v>
                </c:pt>
                <c:pt idx="10586">
                  <c:v>1.9639831389520267E-2</c:v>
                </c:pt>
                <c:pt idx="10587">
                  <c:v>2.3059438179371658E-2</c:v>
                </c:pt>
                <c:pt idx="10588">
                  <c:v>2.6732145753501843E-2</c:v>
                </c:pt>
                <c:pt idx="10589">
                  <c:v>3.0566857203896441E-2</c:v>
                </c:pt>
                <c:pt idx="10590">
                  <c:v>3.4509609058334029E-2</c:v>
                </c:pt>
                <c:pt idx="10591">
                  <c:v>3.8527246082395133E-2</c:v>
                </c:pt>
                <c:pt idx="10592">
                  <c:v>4.2598585414618376E-2</c:v>
                </c:pt>
                <c:pt idx="10593">
                  <c:v>4.6709586631208472E-2</c:v>
                </c:pt>
                <c:pt idx="10594">
                  <c:v>5.0850631288991165E-2</c:v>
                </c:pt>
                <c:pt idx="10595">
                  <c:v>5.5014935581332913E-2</c:v>
                </c:pt>
                <c:pt idx="10596">
                  <c:v>5.9197591056108181E-2</c:v>
                </c:pt>
                <c:pt idx="10597">
                  <c:v>6.3394965509675549E-2</c:v>
                </c:pt>
                <c:pt idx="10598">
                  <c:v>6.760431740945555E-2</c:v>
                </c:pt>
                <c:pt idx="10599">
                  <c:v>7.182354090493312E-2</c:v>
                </c:pt>
                <c:pt idx="10600">
                  <c:v>7.605099301879964E-2</c:v>
                </c:pt>
                <c:pt idx="10601">
                  <c:v>8.0285373919955993E-2</c:v>
                </c:pt>
                <c:pt idx="10602">
                  <c:v>8.4525642305086995E-2</c:v>
                </c:pt>
                <c:pt idx="10603">
                  <c:v>8.8770954506564817E-2</c:v>
                </c:pt>
                <c:pt idx="10604">
                  <c:v>9.3020619951838732E-2</c:v>
                </c:pt>
                <c:pt idx="10605">
                  <c:v>9.7274068094949942E-2</c:v>
                </c:pt>
                <c:pt idx="10606">
                  <c:v>0.10153082352939043</c:v>
                </c:pt>
                <c:pt idx="10607">
                  <c:v>0.10579048702350423</c:v>
                </c:pt>
                <c:pt idx="10608">
                  <c:v>0.11005272090267888</c:v>
                </c:pt>
                <c:pt idx="10609">
                  <c:v>0.11431723766254316</c:v>
                </c:pt>
                <c:pt idx="10610">
                  <c:v>0.11858379101211323</c:v>
                </c:pt>
                <c:pt idx="10611">
                  <c:v>0.12285216876438705</c:v>
                </c:pt>
                <c:pt idx="10612">
                  <c:v>0.12712218714575776</c:v>
                </c:pt>
                <c:pt idx="10613">
                  <c:v>0.1313936862053402</c:v>
                </c:pt>
                <c:pt idx="10614">
                  <c:v>0.13566652608448584</c:v>
                </c:pt>
                <c:pt idx="10615">
                  <c:v>0.13994058396453932</c:v>
                </c:pt>
                <c:pt idx="10616">
                  <c:v>0.14421575155349292</c:v>
                </c:pt>
                <c:pt idx="10617">
                  <c:v>0.14849193300391789</c:v>
                </c:pt>
                <c:pt idx="10618">
                  <c:v>0.15276904317838749</c:v>
                </c:pt>
                <c:pt idx="10619">
                  <c:v>0.15704700619667578</c:v>
                </c:pt>
                <c:pt idx="10620">
                  <c:v>0.16132575421282291</c:v>
                </c:pt>
                <c:pt idx="10621">
                  <c:v>1.2203997748881345E-2</c:v>
                </c:pt>
                <c:pt idx="10622">
                  <c:v>1.3391800278144003E-2</c:v>
                </c:pt>
                <c:pt idx="10623">
                  <c:v>1.5703448144386012E-2</c:v>
                </c:pt>
                <c:pt idx="10624">
                  <c:v>1.8727292058807347E-2</c:v>
                </c:pt>
                <c:pt idx="10625">
                  <c:v>2.2173855492156589E-2</c:v>
                </c:pt>
                <c:pt idx="10626">
                  <c:v>2.5874765355785208E-2</c:v>
                </c:pt>
                <c:pt idx="10627">
                  <c:v>2.973520325044993E-2</c:v>
                </c:pt>
                <c:pt idx="10628">
                  <c:v>3.3700391062611114E-2</c:v>
                </c:pt>
                <c:pt idx="10629">
                  <c:v>3.7737323944590936E-2</c:v>
                </c:pt>
                <c:pt idx="10630">
                  <c:v>4.1825232749188604E-2</c:v>
                </c:pt>
                <c:pt idx="10631">
                  <c:v>4.5950514532998719E-2</c:v>
                </c:pt>
                <c:pt idx="10632">
                  <c:v>5.0103938891763608E-2</c:v>
                </c:pt>
                <c:pt idx="10633">
                  <c:v>5.4279045813191672E-2</c:v>
                </c:pt>
                <c:pt idx="10634">
                  <c:v>5.8471190783241846E-2</c:v>
                </c:pt>
                <c:pt idx="10635">
                  <c:v>6.2676955128090711E-2</c:v>
                </c:pt>
                <c:pt idx="10636">
                  <c:v>6.6893770053315524E-2</c:v>
                </c:pt>
                <c:pt idx="10637">
                  <c:v>7.1119669958892087E-2</c:v>
                </c:pt>
                <c:pt idx="10638">
                  <c:v>7.535312636829572E-2</c:v>
                </c:pt>
                <c:pt idx="10639">
                  <c:v>7.9592933525468701E-2</c:v>
                </c:pt>
                <c:pt idx="10640">
                  <c:v>8.3838127938317769E-2</c:v>
                </c:pt>
                <c:pt idx="10641">
                  <c:v>8.8087930731244463E-2</c:v>
                </c:pt>
                <c:pt idx="10642">
                  <c:v>9.234170563792958E-2</c:v>
                </c:pt>
                <c:pt idx="10643">
                  <c:v>9.6598927918638278E-2</c:v>
                </c:pt>
                <c:pt idx="10644">
                  <c:v>0.1008591610377423</c:v>
                </c:pt>
                <c:pt idx="10645">
                  <c:v>0.1051220389392392</c:v>
                </c:pt>
                <c:pt idx="10646">
                  <c:v>0.10938725241794556</c:v>
                </c:pt>
                <c:pt idx="10647">
                  <c:v>0.11365453852640675</c:v>
                </c:pt>
                <c:pt idx="10648">
                  <c:v>0.11792367225901822</c:v>
                </c:pt>
                <c:pt idx="10649">
                  <c:v>0.1221944599634244</c:v>
                </c:pt>
                <c:pt idx="10650">
                  <c:v>0.12646673407561471</c:v>
                </c:pt>
                <c:pt idx="10651">
                  <c:v>0.13074034887918223</c:v>
                </c:pt>
                <c:pt idx="10652">
                  <c:v>0.13501517706408811</c:v>
                </c:pt>
                <c:pt idx="10653">
                  <c:v>0.13929110691477242</c:v>
                </c:pt>
                <c:pt idx="10654">
                  <c:v>0.1435680399975453</c:v>
                </c:pt>
                <c:pt idx="10655">
                  <c:v>0.14784588924697808</c:v>
                </c:pt>
                <c:pt idx="10656">
                  <c:v>0.15212457737335341</c:v>
                </c:pt>
                <c:pt idx="10657">
                  <c:v>0.15640403553013518</c:v>
                </c:pt>
                <c:pt idx="10658">
                  <c:v>0.1606842021933112</c:v>
                </c:pt>
                <c:pt idx="10659">
                  <c:v>0.16496502221437354</c:v>
                </c:pt>
                <c:pt idx="10660">
                  <c:v>7.6200325103248215E-2</c:v>
                </c:pt>
                <c:pt idx="10661">
                  <c:v>7.4398317063453623E-2</c:v>
                </c:pt>
                <c:pt idx="10662">
                  <c:v>7.5870206457846992E-2</c:v>
                </c:pt>
                <c:pt idx="10663">
                  <c:v>7.2597252563595546E-2</c:v>
                </c:pt>
                <c:pt idx="10664">
                  <c:v>7.407086750711328E-2</c:v>
                </c:pt>
                <c:pt idx="10665">
                  <c:v>7.5759362207115405E-2</c:v>
                </c:pt>
                <c:pt idx="10666">
                  <c:v>7.0797203614024418E-2</c:v>
                </c:pt>
                <c:pt idx="10667">
                  <c:v>7.2272609337363611E-2</c:v>
                </c:pt>
                <c:pt idx="10668">
                  <c:v>7.3968042400724993E-2</c:v>
                </c:pt>
                <c:pt idx="10669">
                  <c:v>7.5868753436829625E-2</c:v>
                </c:pt>
                <c:pt idx="10670">
                  <c:v>6.899824969681212E-2</c:v>
                </c:pt>
                <c:pt idx="10671">
                  <c:v>7.0475514680496482E-2</c:v>
                </c:pt>
                <c:pt idx="10672">
                  <c:v>7.2178203725479631E-2</c:v>
                </c:pt>
                <c:pt idx="10673">
                  <c:v>7.4090776969144664E-2</c:v>
                </c:pt>
                <c:pt idx="10674">
                  <c:v>7.6197431623677161E-2</c:v>
                </c:pt>
                <c:pt idx="10675">
                  <c:v>6.7200478753923196E-2</c:v>
                </c:pt>
                <c:pt idx="10676">
                  <c:v>6.8679674871139434E-2</c:v>
                </c:pt>
                <c:pt idx="10677">
                  <c:v>7.0389959165729626E-2</c:v>
                </c:pt>
                <c:pt idx="10678">
                  <c:v>7.2314937444482905E-2</c:v>
                </c:pt>
                <c:pt idx="10679">
                  <c:v>7.4437955500837011E-2</c:v>
                </c:pt>
                <c:pt idx="10680">
                  <c:v>7.6742579289390794E-2</c:v>
                </c:pt>
                <c:pt idx="10681">
                  <c:v>6.540398833530095E-2</c:v>
                </c:pt>
                <c:pt idx="10682">
                  <c:v>6.6885190985784118E-2</c:v>
                </c:pt>
                <c:pt idx="10683">
                  <c:v>6.8603433380146336E-2</c:v>
                </c:pt>
                <c:pt idx="10684">
                  <c:v>7.0541396252004146E-2</c:v>
                </c:pt>
                <c:pt idx="10685">
                  <c:v>7.2681505997874568E-2</c:v>
                </c:pt>
                <c:pt idx="10686">
                  <c:v>7.5006461444029032E-2</c:v>
                </c:pt>
                <c:pt idx="10687">
                  <c:v>7.7499628501618498E-2</c:v>
                </c:pt>
                <c:pt idx="10688">
                  <c:v>6.3608886937649919E-2</c:v>
                </c:pt>
                <c:pt idx="10689">
                  <c:v>6.5092175166290622E-2</c:v>
                </c:pt>
                <c:pt idx="10690">
                  <c:v>6.6818764232886851E-2</c:v>
                </c:pt>
                <c:pt idx="10691">
                  <c:v>6.8770331209322397E-2</c:v>
                </c:pt>
                <c:pt idx="10692">
                  <c:v>7.0928307966343099E-2</c:v>
                </c:pt>
                <c:pt idx="10693">
                  <c:v>7.3274460097605937E-2</c:v>
                </c:pt>
                <c:pt idx="10694">
                  <c:v>7.579131447284447E-2</c:v>
                </c:pt>
                <c:pt idx="10695">
                  <c:v>7.8462445869003403E-2</c:v>
                </c:pt>
                <c:pt idx="10696">
                  <c:v>6.1815295571598837E-2</c:v>
                </c:pt>
                <c:pt idx="10697">
                  <c:v>6.3300752163210142E-2</c:v>
                </c:pt>
                <c:pt idx="10698">
                  <c:v>6.5036104569315245E-2</c:v>
                </c:pt>
                <c:pt idx="10699">
                  <c:v>6.7001938673238309E-2</c:v>
                </c:pt>
                <c:pt idx="10700">
                  <c:v>6.9178608613447781E-2</c:v>
                </c:pt>
                <c:pt idx="10701">
                  <c:v>7.1546874206435615E-2</c:v>
                </c:pt>
                <c:pt idx="10702">
                  <c:v>7.4088364424038794E-2</c:v>
                </c:pt>
                <c:pt idx="10703">
                  <c:v>7.6785880815717411E-2</c:v>
                </c:pt>
                <c:pt idx="10704">
                  <c:v>7.9623567224538921E-2</c:v>
                </c:pt>
                <c:pt idx="10705">
                  <c:v>6.0023349603603192E-2</c:v>
                </c:pt>
                <c:pt idx="10706">
                  <c:v>6.1511061142302648E-2</c:v>
                </c:pt>
                <c:pt idx="10707">
                  <c:v>6.3255624282482145E-2</c:v>
                </c:pt>
                <c:pt idx="10708">
                  <c:v>6.5236435978521398E-2</c:v>
                </c:pt>
                <c:pt idx="10709">
                  <c:v>6.7432680284055302E-2</c:v>
                </c:pt>
                <c:pt idx="10710">
                  <c:v>6.9824031512812607E-2</c:v>
                </c:pt>
                <c:pt idx="10711">
                  <c:v>7.2391156907536724E-2</c:v>
                </c:pt>
                <c:pt idx="10712">
                  <c:v>7.5116037138680841E-2</c:v>
                </c:pt>
                <c:pt idx="10713">
                  <c:v>7.7982136978454769E-2</c:v>
                </c:pt>
                <c:pt idx="10714">
                  <c:v>8.0974462365192734E-2</c:v>
                </c:pt>
                <c:pt idx="10715">
                  <c:v>5.823320092991166E-2</c:v>
                </c:pt>
                <c:pt idx="10716">
                  <c:v>5.9723257807581837E-2</c:v>
                </c:pt>
                <c:pt idx="10717">
                  <c:v>6.1477512726663165E-2</c:v>
                </c:pt>
                <c:pt idx="10718">
                  <c:v>6.3474064264563229E-2</c:v>
                </c:pt>
                <c:pt idx="10719">
                  <c:v>6.5690823657231612E-2</c:v>
                </c:pt>
                <c:pt idx="10720">
                  <c:v>6.8106291974881619E-2</c:v>
                </c:pt>
                <c:pt idx="10721">
                  <c:v>7.0700105485556899E-2</c:v>
                </c:pt>
                <c:pt idx="10722">
                  <c:v>7.3453373238188638E-2</c:v>
                </c:pt>
                <c:pt idx="10723">
                  <c:v>7.6348846617137228E-2</c:v>
                </c:pt>
                <c:pt idx="10724">
                  <c:v>7.9370964053389031E-2</c:v>
                </c:pt>
                <c:pt idx="10725">
                  <c:v>8.2505810129107432E-2</c:v>
                </c:pt>
                <c:pt idx="10726">
                  <c:v>5.6445020553857597E-2</c:v>
                </c:pt>
                <c:pt idx="10727">
                  <c:v>5.7937516906789534E-2</c:v>
                </c:pt>
                <c:pt idx="10728">
                  <c:v>5.9701981546866317E-2</c:v>
                </c:pt>
                <c:pt idx="10729">
                  <c:v>6.171509176221756E-2</c:v>
                </c:pt>
                <c:pt idx="10730">
                  <c:v>6.3953371428832645E-2</c:v>
                </c:pt>
                <c:pt idx="10731">
                  <c:v>6.6394051678657529E-2</c:v>
                </c:pt>
                <c:pt idx="10732">
                  <c:v>6.901566267740239E-2</c:v>
                </c:pt>
                <c:pt idx="10733">
                  <c:v>7.1798387910819161E-2</c:v>
                </c:pt>
                <c:pt idx="10734">
                  <c:v>7.472422989688593E-2</c:v>
                </c:pt>
                <c:pt idx="10735">
                  <c:v>7.7777038874410648E-2</c:v>
                </c:pt>
                <c:pt idx="10736">
                  <c:v>8.0942450134396299E-2</c:v>
                </c:pt>
                <c:pt idx="10737">
                  <c:v>8.420776630896705E-2</c:v>
                </c:pt>
                <c:pt idx="10738">
                  <c:v>5.4659001655557142E-2</c:v>
                </c:pt>
                <c:pt idx="10739">
                  <c:v>5.6154035201159067E-2</c:v>
                </c:pt>
                <c:pt idx="10740">
                  <c:v>5.7929268009034522E-2</c:v>
                </c:pt>
                <c:pt idx="10741">
                  <c:v>5.9959817628565344E-2</c:v>
                </c:pt>
                <c:pt idx="10742">
                  <c:v>6.2220692565558969E-2</c:v>
                </c:pt>
                <c:pt idx="10743">
                  <c:v>6.4687747309081028E-2</c:v>
                </c:pt>
                <c:pt idx="10744">
                  <c:v>6.7338324420852372E-2</c:v>
                </c:pt>
                <c:pt idx="10745">
                  <c:v>7.0151624606926463E-2</c:v>
                </c:pt>
                <c:pt idx="10746">
                  <c:v>7.3108865053925054E-2</c:v>
                </c:pt>
                <c:pt idx="10747">
                  <c:v>7.6193287625969011E-2</c:v>
                </c:pt>
                <c:pt idx="10748">
                  <c:v>7.9390070061267651E-2</c:v>
                </c:pt>
                <c:pt idx="10749">
                  <c:v>8.2686181340723794E-2</c:v>
                </c:pt>
                <c:pt idx="10750">
                  <c:v>8.6070210644495646E-2</c:v>
                </c:pt>
                <c:pt idx="10751">
                  <c:v>5.287536326602247E-2</c:v>
                </c:pt>
                <c:pt idx="10752">
                  <c:v>5.437303500170234E-2</c:v>
                </c:pt>
                <c:pt idx="10753">
                  <c:v>5.6159638935605549E-2</c:v>
                </c:pt>
                <c:pt idx="10754">
                  <c:v>5.8208576436445718E-2</c:v>
                </c:pt>
                <c:pt idx="10755">
                  <c:v>6.0493197232715609E-2</c:v>
                </c:pt>
                <c:pt idx="10756">
                  <c:v>6.2987861270356243E-2</c:v>
                </c:pt>
                <c:pt idx="10757">
                  <c:v>6.5668635121264557E-2</c:v>
                </c:pt>
                <c:pt idx="10758">
                  <c:v>6.8513676191433823E-2</c:v>
                </c:pt>
                <c:pt idx="10759">
                  <c:v>7.1503379130907069E-2</c:v>
                </c:pt>
                <c:pt idx="10760">
                  <c:v>7.4620358108967486E-2</c:v>
                </c:pt>
                <c:pt idx="10761">
                  <c:v>7.7849326758691953E-2</c:v>
                </c:pt>
                <c:pt idx="10762">
                  <c:v>8.1176922364372489E-2</c:v>
                </c:pt>
                <c:pt idx="10763">
                  <c:v>8.4591506592682525E-2</c:v>
                </c:pt>
                <c:pt idx="10764">
                  <c:v>8.8082963539989206E-2</c:v>
                </c:pt>
                <c:pt idx="10765">
                  <c:v>5.1094354687385247E-2</c:v>
                </c:pt>
                <c:pt idx="10766">
                  <c:v>5.2594768400426789E-2</c:v>
                </c:pt>
                <c:pt idx="10767">
                  <c:v>5.4393395376345681E-2</c:v>
                </c:pt>
                <c:pt idx="10768">
                  <c:v>5.6461743449340289E-2</c:v>
                </c:pt>
                <c:pt idx="10769">
                  <c:v>5.8771342518352462E-2</c:v>
                </c:pt>
                <c:pt idx="10770">
                  <c:v>6.1294927561574078E-2</c:v>
                </c:pt>
                <c:pt idx="10771">
                  <c:v>6.4007193372670593E-2</c:v>
                </c:pt>
                <c:pt idx="10772">
                  <c:v>6.6885190269692793E-2</c:v>
                </c:pt>
                <c:pt idx="10773">
                  <c:v>6.9908452755573808E-2</c:v>
                </c:pt>
                <c:pt idx="10774">
                  <c:v>7.3058949289202785E-2</c:v>
                </c:pt>
                <c:pt idx="10775">
                  <c:v>7.6320924988531436E-2</c:v>
                </c:pt>
                <c:pt idx="10776">
                  <c:v>7.9680689795373294E-2</c:v>
                </c:pt>
                <c:pt idx="10777">
                  <c:v>8.3126387367229507E-2</c:v>
                </c:pt>
                <c:pt idx="10778">
                  <c:v>8.6647766517583186E-2</c:v>
                </c:pt>
                <c:pt idx="10779">
                  <c:v>9.0235967460560035E-2</c:v>
                </c:pt>
                <c:pt idx="10780">
                  <c:v>4.9316260839622296E-2</c:v>
                </c:pt>
                <c:pt idx="10781">
                  <c:v>5.0819522358711386E-2</c:v>
                </c:pt>
                <c:pt idx="10782">
                  <c:v>5.2630878176524801E-2</c:v>
                </c:pt>
                <c:pt idx="10783">
                  <c:v>5.4719740841816376E-2</c:v>
                </c:pt>
                <c:pt idx="10784">
                  <c:v>5.7055639101298544E-2</c:v>
                </c:pt>
                <c:pt idx="10785">
                  <c:v>5.9609538532171449E-2</c:v>
                </c:pt>
                <c:pt idx="10786">
                  <c:v>6.2354658447288151E-2</c:v>
                </c:pt>
                <c:pt idx="10787">
                  <c:v>6.5266875146863121E-2</c:v>
                </c:pt>
                <c:pt idx="10788">
                  <c:v>6.8324825415753548E-2</c:v>
                </c:pt>
                <c:pt idx="10789">
                  <c:v>7.1509815830058679E-2</c:v>
                </c:pt>
                <c:pt idx="10790">
                  <c:v>7.480562122797553E-2</c:v>
                </c:pt>
                <c:pt idx="10791">
                  <c:v>7.8198231372944127E-2</c:v>
                </c:pt>
                <c:pt idx="10792">
                  <c:v>8.1675584036530705E-2</c:v>
                </c:pt>
                <c:pt idx="10793">
                  <c:v>8.5227307131335556E-2</c:v>
                </c:pt>
                <c:pt idx="10794">
                  <c:v>8.8844481816871074E-2</c:v>
                </c:pt>
                <c:pt idx="10795">
                  <c:v>9.2519431651174752E-2</c:v>
                </c:pt>
                <c:pt idx="10796">
                  <c:v>4.7541408764968776E-2</c:v>
                </c:pt>
                <c:pt idx="10797">
                  <c:v>4.9047624859063749E-2</c:v>
                </c:pt>
                <c:pt idx="10798">
                  <c:v>5.0872474645644795E-2</c:v>
                </c:pt>
                <c:pt idx="10799">
                  <c:v>5.2983045062801194E-2</c:v>
                </c:pt>
                <c:pt idx="10800">
                  <c:v>5.5346659040818334E-2</c:v>
                </c:pt>
                <c:pt idx="10801">
                  <c:v>5.7932352663542845E-2</c:v>
                </c:pt>
                <c:pt idx="10802">
                  <c:v>6.0711757663440502E-2</c:v>
                </c:pt>
                <c:pt idx="10803">
                  <c:v>6.3659506496157203E-2</c:v>
                </c:pt>
                <c:pt idx="10804">
                  <c:v>6.6753301277037672E-2</c:v>
                </c:pt>
                <c:pt idx="10805">
                  <c:v>6.9973773020542224E-2</c:v>
                </c:pt>
                <c:pt idx="10806">
                  <c:v>7.3304227745584316E-2</c:v>
                </c:pt>
                <c:pt idx="10807">
                  <c:v>7.6730345465932506E-2</c:v>
                </c:pt>
                <c:pt idx="10808">
                  <c:v>8.0239873134028139E-2</c:v>
                </c:pt>
                <c:pt idx="10809">
                  <c:v>8.3822334619761324E-2</c:v>
                </c:pt>
                <c:pt idx="10810">
                  <c:v>8.7468768923246371E-2</c:v>
                </c:pt>
                <c:pt idx="10811">
                  <c:v>9.1171500525592031E-2</c:v>
                </c:pt>
                <c:pt idx="10812">
                  <c:v>9.4923941629741201E-2</c:v>
                </c:pt>
                <c:pt idx="10813">
                  <c:v>4.5770175588355402E-2</c:v>
                </c:pt>
                <c:pt idx="10814">
                  <c:v>4.7279452384076742E-2</c:v>
                </c:pt>
                <c:pt idx="10815">
                  <c:v>4.9118626582857559E-2</c:v>
                </c:pt>
                <c:pt idx="10816">
                  <c:v>5.1252195585486354E-2</c:v>
                </c:pt>
                <c:pt idx="10817">
                  <c:v>5.36450449023805E-2</c:v>
                </c:pt>
                <c:pt idx="10818">
                  <c:v>5.626410354855587E-2</c:v>
                </c:pt>
                <c:pt idx="10819">
                  <c:v>5.9079294756839651E-2</c:v>
                </c:pt>
                <c:pt idx="10820">
                  <c:v>6.2063934818114702E-2</c:v>
                </c:pt>
                <c:pt idx="10821">
                  <c:v>6.5194755590826214E-2</c:v>
                </c:pt>
                <c:pt idx="10822">
                  <c:v>6.845170212117932E-2</c:v>
                </c:pt>
                <c:pt idx="10823">
                  <c:v>7.1817616956597025E-2</c:v>
                </c:pt>
                <c:pt idx="10824">
                  <c:v>7.5277884552244462E-2</c:v>
                </c:pt>
                <c:pt idx="10825">
                  <c:v>7.8820079391588554E-2</c:v>
                </c:pt>
                <c:pt idx="10826">
                  <c:v>8.2433640846624787E-2</c:v>
                </c:pt>
                <c:pt idx="10827">
                  <c:v>8.6109584753748844E-2</c:v>
                </c:pt>
                <c:pt idx="10828">
                  <c:v>8.984025403456132E-2</c:v>
                </c:pt>
                <c:pt idx="10829">
                  <c:v>9.3619106590613718E-2</c:v>
                </c:pt>
                <c:pt idx="10830">
                  <c:v>9.7440536779892575E-2</c:v>
                </c:pt>
                <c:pt idx="10831">
                  <c:v>4.4002998321645857E-2</c:v>
                </c:pt>
                <c:pt idx="10832">
                  <c:v>4.5515439062319939E-2</c:v>
                </c:pt>
                <c:pt idx="10833">
                  <c:v>4.7369839983638078E-2</c:v>
                </c:pt>
                <c:pt idx="10834">
                  <c:v>4.9527805346228693E-2</c:v>
                </c:pt>
                <c:pt idx="10835">
                  <c:v>5.195152047872216E-2</c:v>
                </c:pt>
                <c:pt idx="10836">
                  <c:v>5.4605610270255039E-2</c:v>
                </c:pt>
                <c:pt idx="10837">
                  <c:v>5.7458159396395585E-2</c:v>
                </c:pt>
                <c:pt idx="10838">
                  <c:v>6.0481093779419598E-2</c:v>
                </c:pt>
                <c:pt idx="10839">
                  <c:v>6.3650141740510049E-2</c:v>
                </c:pt>
                <c:pt idx="10840">
                  <c:v>6.6944556146992393E-2</c:v>
                </c:pt>
                <c:pt idx="10841">
                  <c:v>7.0346726058483633E-2</c:v>
                </c:pt>
                <c:pt idx="10842">
                  <c:v>7.3841758862283266E-2</c:v>
                </c:pt>
                <c:pt idx="10843">
                  <c:v>7.7417078554428559E-2</c:v>
                </c:pt>
                <c:pt idx="10844">
                  <c:v>8.1062062441244753E-2</c:v>
                </c:pt>
                <c:pt idx="10845">
                  <c:v>8.4767724387603369E-2</c:v>
                </c:pt>
                <c:pt idx="10846">
                  <c:v>8.8526444883864158E-2</c:v>
                </c:pt>
                <c:pt idx="10847">
                  <c:v>9.2331744297385165E-2</c:v>
                </c:pt>
                <c:pt idx="10848">
                  <c:v>9.6178094083415475E-2</c:v>
                </c:pt>
                <c:pt idx="10849">
                  <c:v>0.10006076040755262</c:v>
                </c:pt>
                <c:pt idx="10850">
                  <c:v>4.2240386019489692E-2</c:v>
                </c:pt>
                <c:pt idx="10851">
                  <c:v>4.375608792166169E-2</c:v>
                </c:pt>
                <c:pt idx="10852">
                  <c:v>4.5626696841209118E-2</c:v>
                </c:pt>
                <c:pt idx="10853">
                  <c:v>4.7810573248704524E-2</c:v>
                </c:pt>
                <c:pt idx="10854">
                  <c:v>5.0266903419631949E-2</c:v>
                </c:pt>
                <c:pt idx="10855">
                  <c:v>5.2957789415025588E-2</c:v>
                </c:pt>
                <c:pt idx="10856">
                  <c:v>5.5849338002813539E-2</c:v>
                </c:pt>
                <c:pt idx="10857">
                  <c:v>5.8912009525032796E-2</c:v>
                </c:pt>
                <c:pt idx="10858">
                  <c:v>6.2120498971767149E-2</c:v>
                </c:pt>
                <c:pt idx="10859">
                  <c:v>6.5453366101552155E-2</c:v>
                </c:pt>
                <c:pt idx="10860">
                  <c:v>6.8892561941366615E-2</c:v>
                </c:pt>
                <c:pt idx="10861">
                  <c:v>7.2422940170673689E-2</c:v>
                </c:pt>
                <c:pt idx="10862">
                  <c:v>7.6031800257416307E-2</c:v>
                </c:pt>
                <c:pt idx="10863">
                  <c:v>7.9708482943166389E-2</c:v>
                </c:pt>
                <c:pt idx="10864">
                  <c:v>8.3444023579386253E-2</c:v>
                </c:pt>
                <c:pt idx="10865">
                  <c:v>8.7230860963491683E-2</c:v>
                </c:pt>
                <c:pt idx="10866">
                  <c:v>9.1062595795670082E-2</c:v>
                </c:pt>
                <c:pt idx="10867">
                  <c:v>9.4933791754874555E-2</c:v>
                </c:pt>
                <c:pt idx="10868">
                  <c:v>9.8839812303387731E-2</c:v>
                </c:pt>
                <c:pt idx="10869">
                  <c:v>0.10277668699991581</c:v>
                </c:pt>
                <c:pt idx="10870">
                  <c:v>4.0482934956980091E-2</c:v>
                </c:pt>
                <c:pt idx="10871">
                  <c:v>4.2001984825189694E-2</c:v>
                </c:pt>
                <c:pt idx="10872">
                  <c:v>4.3889869572357756E-2</c:v>
                </c:pt>
                <c:pt idx="10873">
                  <c:v>4.6101299202955338E-2</c:v>
                </c:pt>
                <c:pt idx="10874">
                  <c:v>4.8592120149474567E-2</c:v>
                </c:pt>
                <c:pt idx="10875">
                  <c:v>5.1321668994102863E-2</c:v>
                </c:pt>
                <c:pt idx="10876">
                  <c:v>5.4253926045570861E-2</c:v>
                </c:pt>
                <c:pt idx="10877">
                  <c:v>5.7357811060700439E-2</c:v>
                </c:pt>
                <c:pt idx="10878">
                  <c:v>6.0606960848490619E-2</c:v>
                </c:pt>
                <c:pt idx="10879">
                  <c:v>6.39792476683234E-2</c:v>
                </c:pt>
                <c:pt idx="10880">
                  <c:v>6.7456206359515797E-2</c:v>
                </c:pt>
                <c:pt idx="10881">
                  <c:v>7.1022465712823724E-2</c:v>
                </c:pt>
                <c:pt idx="10882">
                  <c:v>7.466523093608958E-2</c:v>
                </c:pt>
                <c:pt idx="10883">
                  <c:v>7.8373834924984245E-2</c:v>
                </c:pt>
                <c:pt idx="10884">
                  <c:v>8.2139360274210191E-2</c:v>
                </c:pt>
                <c:pt idx="10885">
                  <c:v>8.5954326400496231E-2</c:v>
                </c:pt>
                <c:pt idx="10886">
                  <c:v>8.9812433231531555E-2</c:v>
                </c:pt>
                <c:pt idx="10887">
                  <c:v>9.3708352425343103E-2</c:v>
                </c:pt>
                <c:pt idx="10888">
                  <c:v>9.7637557737148634E-2</c:v>
                </c:pt>
                <c:pt idx="10889">
                  <c:v>0.10159618724527253</c:v>
                </c:pt>
                <c:pt idx="10890">
                  <c:v>0.10558093132747337</c:v>
                </c:pt>
                <c:pt idx="10891">
                  <c:v>3.8731347720696613E-2</c:v>
                </c:pt>
                <c:pt idx="10892">
                  <c:v>4.0253815846172783E-2</c:v>
                </c:pt>
                <c:pt idx="10893">
                  <c:v>4.2160138749681525E-2</c:v>
                </c:pt>
                <c:pt idx="10894">
                  <c:v>4.4400902287069909E-2</c:v>
                </c:pt>
                <c:pt idx="10895">
                  <c:v>4.6928223530389342E-2</c:v>
                </c:pt>
                <c:pt idx="10896">
                  <c:v>4.9698404590380676E-2</c:v>
                </c:pt>
                <c:pt idx="10897">
                  <c:v>5.2673142010315657E-2</c:v>
                </c:pt>
                <c:pt idx="10898">
                  <c:v>5.5819741802943829E-2</c:v>
                </c:pt>
                <c:pt idx="10899">
                  <c:v>5.9110764467687905E-2</c:v>
                </c:pt>
                <c:pt idx="10900">
                  <c:v>6.2523408354474425E-2</c:v>
                </c:pt>
                <c:pt idx="10901">
                  <c:v>6.6038821339156062E-2</c:v>
                </c:pt>
                <c:pt idx="10902">
                  <c:v>6.9641442193339967E-2</c:v>
                </c:pt>
                <c:pt idx="10903">
                  <c:v>7.3318416738022751E-2</c:v>
                </c:pt>
                <c:pt idx="10904">
                  <c:v>7.7059102061152795E-2</c:v>
                </c:pt>
                <c:pt idx="10905">
                  <c:v>8.0854656039529835E-2</c:v>
                </c:pt>
                <c:pt idx="10906">
                  <c:v>8.4697702515292114E-2</c:v>
                </c:pt>
                <c:pt idx="10907">
                  <c:v>8.8582060456764533E-2</c:v>
                </c:pt>
                <c:pt idx="10908">
                  <c:v>9.2502525768011198E-2</c:v>
                </c:pt>
                <c:pt idx="10909">
                  <c:v>9.6454695725278164E-2</c:v>
                </c:pt>
                <c:pt idx="10910">
                  <c:v>0.10043482760850012</c:v>
                </c:pt>
                <c:pt idx="10911">
                  <c:v>0.10443972463263683</c:v>
                </c:pt>
                <c:pt idx="10912">
                  <c:v>0.10846664363402973</c:v>
                </c:pt>
                <c:pt idx="10913">
                  <c:v>3.698645740898672E-2</c:v>
                </c:pt>
                <c:pt idx="10914">
                  <c:v>3.8512389084222824E-2</c:v>
                </c:pt>
                <c:pt idx="10915">
                  <c:v>4.0438415023107278E-2</c:v>
                </c:pt>
                <c:pt idx="10916">
                  <c:v>4.2710442768558336E-2</c:v>
                </c:pt>
                <c:pt idx="10917">
                  <c:v>4.5276413823206574E-2</c:v>
                </c:pt>
                <c:pt idx="10918">
                  <c:v>4.8089298094201066E-2</c:v>
                </c:pt>
                <c:pt idx="10919">
                  <c:v>5.1108343242511158E-2</c:v>
                </c:pt>
                <c:pt idx="10920">
                  <c:v>5.4299172388669673E-2</c:v>
                </c:pt>
                <c:pt idx="10921">
                  <c:v>5.7633260453433692E-2</c:v>
                </c:pt>
                <c:pt idx="10922">
                  <c:v>6.1087155067091697E-2</c:v>
                </c:pt>
                <c:pt idx="10923">
                  <c:v>6.4641654783794134E-2</c:v>
                </c:pt>
                <c:pt idx="10924">
                  <c:v>6.8281049841681915E-2</c:v>
                </c:pt>
                <c:pt idx="10925">
                  <c:v>7.1992466391116297E-2</c:v>
                </c:pt>
                <c:pt idx="10926">
                  <c:v>7.5765321103843375E-2</c:v>
                </c:pt>
                <c:pt idx="10927">
                  <c:v>7.9590877380260772E-2</c:v>
                </c:pt>
                <c:pt idx="10928">
                  <c:v>8.3461888653742086E-2</c:v>
                </c:pt>
                <c:pt idx="10929">
                  <c:v>8.7372313511994787E-2</c:v>
                </c:pt>
                <c:pt idx="10930">
                  <c:v>9.1317088732206592E-2</c:v>
                </c:pt>
                <c:pt idx="10931">
                  <c:v>9.5291948431710682E-2</c:v>
                </c:pt>
                <c:pt idx="10932">
                  <c:v>9.9293279695035985E-2</c:v>
                </c:pt>
                <c:pt idx="10933">
                  <c:v>0.10331800697158368</c:v>
                </c:pt>
                <c:pt idx="10934">
                  <c:v>0.10736349915992169</c:v>
                </c:pt>
                <c:pt idx="10935">
                  <c:v>0.11142749460722665</c:v>
                </c:pt>
                <c:pt idx="10936">
                  <c:v>3.5249258558825262E-2</c:v>
                </c:pt>
                <c:pt idx="10937">
                  <c:v>3.677866226015282E-2</c:v>
                </c:pt>
                <c:pt idx="10938">
                  <c:v>3.8725766379047795E-2</c:v>
                </c:pt>
                <c:pt idx="10939">
                  <c:v>4.1031148910815468E-2</c:v>
                </c:pt>
                <c:pt idx="10940">
                  <c:v>4.3638063608931639E-2</c:v>
                </c:pt>
                <c:pt idx="10941">
                  <c:v>4.6495819440370546E-2</c:v>
                </c:pt>
                <c:pt idx="10942">
                  <c:v>4.956104388150679E-2</c:v>
                </c:pt>
                <c:pt idx="10943">
                  <c:v>5.2797614824123151E-2</c:v>
                </c:pt>
                <c:pt idx="10944">
                  <c:v>5.6175923729895383E-2</c:v>
                </c:pt>
                <c:pt idx="10945">
                  <c:v>5.9671902081266874E-2</c:v>
                </c:pt>
                <c:pt idx="10946">
                  <c:v>6.3266046220577965E-2</c:v>
                </c:pt>
                <c:pt idx="10947">
                  <c:v>6.6942546456428123E-2</c:v>
                </c:pt>
                <c:pt idx="10948">
                  <c:v>7.068855397485857E-2</c:v>
                </c:pt>
                <c:pt idx="10949">
                  <c:v>7.449358371927528E-2</c:v>
                </c:pt>
                <c:pt idx="10950">
                  <c:v>7.8349036898506808E-2</c:v>
                </c:pt>
                <c:pt idx="10951">
                  <c:v>8.22478228636188E-2</c:v>
                </c:pt>
                <c:pt idx="10952">
                  <c:v>8.6184060962486431E-2</c:v>
                </c:pt>
                <c:pt idx="10953">
                  <c:v>9.0152845642634358E-2</c:v>
                </c:pt>
                <c:pt idx="10954">
                  <c:v>9.4150061105888139E-2</c:v>
                </c:pt>
                <c:pt idx="10955">
                  <c:v>9.8172234620176616E-2</c:v>
                </c:pt>
                <c:pt idx="10956">
                  <c:v>0.10221641996124825</c:v>
                </c:pt>
                <c:pt idx="10957">
                  <c:v>0.10628010436750736</c:v>
                </c:pt>
                <c:pt idx="10958">
                  <c:v>0.11036113389387121</c:v>
                </c:pt>
                <c:pt idx="10959">
                  <c:v>0.11445765321555568</c:v>
                </c:pt>
                <c:pt idx="10960">
                  <c:v>3.352094700484895E-2</c:v>
                </c:pt>
                <c:pt idx="10961">
                  <c:v>3.5053777887598093E-2</c:v>
                </c:pt>
                <c:pt idx="10962">
                  <c:v>3.7023452237506929E-2</c:v>
                </c:pt>
                <c:pt idx="10963">
                  <c:v>3.9364449726518189E-2</c:v>
                </c:pt>
                <c:pt idx="10964">
                  <c:v>4.2014747461563119E-2</c:v>
                </c:pt>
                <c:pt idx="10965">
                  <c:v>4.4919631805536847E-2</c:v>
                </c:pt>
                <c:pt idx="10966">
                  <c:v>4.8032935098011612E-2</c:v>
                </c:pt>
                <c:pt idx="10967">
                  <c:v>5.1316738029743465E-2</c:v>
                </c:pt>
                <c:pt idx="10968">
                  <c:v>5.4740365044412792E-2</c:v>
                </c:pt>
                <c:pt idx="10969">
                  <c:v>5.8279179332558766E-2</c:v>
                </c:pt>
                <c:pt idx="10970">
                  <c:v>6.1913432609218541E-2</c:v>
                </c:pt>
                <c:pt idx="10971">
                  <c:v>6.5627271362861589E-2</c:v>
                </c:pt>
                <c:pt idx="10972">
                  <c:v>6.9407921528538988E-2</c:v>
                </c:pt>
                <c:pt idx="10973">
                  <c:v>7.3245038129471293E-2</c:v>
                </c:pt>
                <c:pt idx="10974">
                  <c:v>7.7130194253368159E-2</c:v>
                </c:pt>
                <c:pt idx="10975">
                  <c:v>8.1056482380101089E-2</c:v>
                </c:pt>
                <c:pt idx="10976">
                  <c:v>8.5018204058940769E-2</c:v>
                </c:pt>
                <c:pt idx="10977">
                  <c:v>8.9010628142253176E-2</c:v>
                </c:pt>
                <c:pt idx="10978">
                  <c:v>9.3029801883310392E-2</c:v>
                </c:pt>
                <c:pt idx="10979">
                  <c:v>9.7072402720424167E-2</c:v>
                </c:pt>
                <c:pt idx="10980">
                  <c:v>0.1011356214035548</c:v>
                </c:pt>
                <c:pt idx="10981">
                  <c:v>0.10521706933168617</c:v>
                </c:pt>
                <c:pt idx="10982">
                  <c:v>0.10931470466553558</c:v>
                </c:pt>
                <c:pt idx="10983">
                  <c:v>0.11342677306869133</c:v>
                </c:pt>
                <c:pt idx="10984">
                  <c:v>0.11755175990489578</c:v>
                </c:pt>
                <c:pt idx="10985">
                  <c:v>3.1802971702841167E-2</c:v>
                </c:pt>
                <c:pt idx="10986">
                  <c:v>3.3339108455604838E-2</c:v>
                </c:pt>
                <c:pt idx="10987">
                  <c:v>3.5332966354329406E-2</c:v>
                </c:pt>
                <c:pt idx="10988">
                  <c:v>3.771201513412524E-2</c:v>
                </c:pt>
                <c:pt idx="10989">
                  <c:v>4.0408277306209613E-2</c:v>
                </c:pt>
                <c:pt idx="10990">
                  <c:v>4.3362620764124754E-2</c:v>
                </c:pt>
                <c:pt idx="10991">
                  <c:v>4.6525907831119193E-2</c:v>
                </c:pt>
                <c:pt idx="10992">
                  <c:v>4.9858384799199199E-2</c:v>
                </c:pt>
                <c:pt idx="10993">
                  <c:v>5.3328343170953328E-2</c:v>
                </c:pt>
                <c:pt idx="10994">
                  <c:v>5.691064093147815E-2</c:v>
                </c:pt>
                <c:pt idx="10995">
                  <c:v>6.0585354108093105E-2</c:v>
                </c:pt>
                <c:pt idx="10996">
                  <c:v>6.433664918903656E-2</c:v>
                </c:pt>
                <c:pt idx="10997">
                  <c:v>6.8151881416744511E-2</c:v>
                </c:pt>
                <c:pt idx="10998">
                  <c:v>7.2020890495116632E-2</c:v>
                </c:pt>
                <c:pt idx="10999">
                  <c:v>7.5935456870133339E-2</c:v>
                </c:pt>
                <c:pt idx="11000">
                  <c:v>7.9888883880931183E-2</c:v>
                </c:pt>
                <c:pt idx="11001">
                  <c:v>8.3875676692976131E-2</c:v>
                </c:pt>
                <c:pt idx="11002">
                  <c:v>8.7891294955570742E-2</c:v>
                </c:pt>
                <c:pt idx="11003">
                  <c:v>9.1931961430877451E-2</c:v>
                </c:pt>
                <c:pt idx="11004">
                  <c:v>9.5994513131679907E-2</c:v>
                </c:pt>
                <c:pt idx="11005">
                  <c:v>0.10007628483085752</c:v>
                </c:pt>
                <c:pt idx="11006">
                  <c:v>0.10417501732663309</c:v>
                </c:pt>
                <c:pt idx="11007">
                  <c:v>0.10828878473674183</c:v>
                </c:pt>
                <c:pt idx="11008">
                  <c:v>0.11241593650286083</c:v>
                </c:pt>
                <c:pt idx="11009">
                  <c:v>0.11655505083508307</c:v>
                </c:pt>
                <c:pt idx="11010">
                  <c:v>0.12070489710786833</c:v>
                </c:pt>
                <c:pt idx="11011">
                  <c:v>3.0097102718308105E-2</c:v>
                </c:pt>
                <c:pt idx="11012">
                  <c:v>3.1636314938863402E-2</c:v>
                </c:pt>
                <c:pt idx="11013">
                  <c:v>3.365609111415406E-2</c:v>
                </c:pt>
                <c:pt idx="11014">
                  <c:v>3.6075805334825913E-2</c:v>
                </c:pt>
                <c:pt idx="11015">
                  <c:v>3.8820744548849054E-2</c:v>
                </c:pt>
                <c:pt idx="11016">
                  <c:v>4.1826927922051109E-2</c:v>
                </c:pt>
                <c:pt idx="11017">
                  <c:v>4.5042078179904729E-2</c:v>
                </c:pt>
                <c:pt idx="11018">
                  <c:v>4.8424590131787036E-2</c:v>
                </c:pt>
                <c:pt idx="11019">
                  <c:v>5.1941777668820785E-2</c:v>
                </c:pt>
                <c:pt idx="11020">
                  <c:v>5.5568073753384482E-2</c:v>
                </c:pt>
                <c:pt idx="11021">
                  <c:v>5.9283459659711754E-2</c:v>
                </c:pt>
                <c:pt idx="11022">
                  <c:v>6.3072193342918484E-2</c:v>
                </c:pt>
                <c:pt idx="11023">
                  <c:v>6.6921818357296867E-2</c:v>
                </c:pt>
                <c:pt idx="11024">
                  <c:v>7.0822405965247373E-2</c:v>
                </c:pt>
                <c:pt idx="11025">
                  <c:v>7.4765980341759061E-2</c:v>
                </c:pt>
                <c:pt idx="11026">
                  <c:v>7.8746083467820971E-2</c:v>
                </c:pt>
                <c:pt idx="11027">
                  <c:v>8.2757445114481853E-2</c:v>
                </c:pt>
                <c:pt idx="11028">
                  <c:v>8.6795731447638871E-2</c:v>
                </c:pt>
                <c:pt idx="11029">
                  <c:v>9.0857352418412168E-2</c:v>
                </c:pt>
                <c:pt idx="11030">
                  <c:v>9.4939313220262819E-2</c:v>
                </c:pt>
                <c:pt idx="11031">
                  <c:v>9.9039098927067803E-2</c:v>
                </c:pt>
                <c:pt idx="11032">
                  <c:v>0.10315458425651572</c:v>
                </c:pt>
                <c:pt idx="11033">
                  <c:v>0.10728396247940512</c:v>
                </c:pt>
                <c:pt idx="11034">
                  <c:v>0.11142568901617315</c:v>
                </c:pt>
                <c:pt idx="11035">
                  <c:v>0.11557843637752754</c:v>
                </c:pt>
                <c:pt idx="11036">
                  <c:v>0.11974105792717119</c:v>
                </c:pt>
                <c:pt idx="11037">
                  <c:v>0.1239125585518307</c:v>
                </c:pt>
                <c:pt idx="11038">
                  <c:v>2.8405521238236607E-2</c:v>
                </c:pt>
                <c:pt idx="11039">
                  <c:v>2.9947423179334975E-2</c:v>
                </c:pt>
                <c:pt idx="11040">
                  <c:v>3.199496661425285E-2</c:v>
                </c:pt>
                <c:pt idx="11041">
                  <c:v>3.4458131660188199E-2</c:v>
                </c:pt>
                <c:pt idx="11042">
                  <c:v>3.7254570211898846E-2</c:v>
                </c:pt>
                <c:pt idx="11043">
                  <c:v>4.0314989534098386E-2</c:v>
                </c:pt>
                <c:pt idx="11044">
                  <c:v>4.358381552703193E-2</c:v>
                </c:pt>
                <c:pt idx="11045">
                  <c:v>4.7017600810260012E-2</c:v>
                </c:pt>
                <c:pt idx="11046">
                  <c:v>5.0582761997644041E-2</c:v>
                </c:pt>
                <c:pt idx="11047">
                  <c:v>5.425340590199261E-2</c:v>
                </c:pt>
                <c:pt idx="11048">
                  <c:v>5.8009512219300355E-2</c:v>
                </c:pt>
                <c:pt idx="11049">
                  <c:v>6.1835509047590713E-2</c:v>
                </c:pt>
                <c:pt idx="11050">
                  <c:v>6.5719191000246757E-2</c:v>
                </c:pt>
                <c:pt idx="11051">
                  <c:v>6.9650909309052683E-2</c:v>
                </c:pt>
                <c:pt idx="11052">
                  <c:v>7.3622968459086016E-2</c:v>
                </c:pt>
                <c:pt idx="11053">
                  <c:v>7.7629176326790908E-2</c:v>
                </c:pt>
                <c:pt idx="11054">
                  <c:v>8.1664507375745182E-2</c:v>
                </c:pt>
                <c:pt idx="11055">
                  <c:v>8.572484895273369E-2</c:v>
                </c:pt>
                <c:pt idx="11056">
                  <c:v>8.9806808797070634E-2</c:v>
                </c:pt>
                <c:pt idx="11057">
                  <c:v>9.3907567852420312E-2</c:v>
                </c:pt>
                <c:pt idx="11058">
                  <c:v>9.8024766813795447E-2</c:v>
                </c:pt>
                <c:pt idx="11059">
                  <c:v>0.10215641797332044</c:v>
                </c:pt>
                <c:pt idx="11060">
                  <c:v>0.10630083618052705</c:v>
                </c:pt>
                <c:pt idx="11061">
                  <c:v>0.11045658435565291</c:v>
                </c:pt>
                <c:pt idx="11062">
                  <c:v>0.11462243016815871</c:v>
                </c:pt>
                <c:pt idx="11063">
                  <c:v>0.11879731134621734</c:v>
                </c:pt>
                <c:pt idx="11064">
                  <c:v>0.12298030770747201</c:v>
                </c:pt>
                <c:pt idx="11065">
                  <c:v>0.12717061846141042</c:v>
                </c:pt>
                <c:pt idx="11066">
                  <c:v>2.67309398164427E-2</c:v>
                </c:pt>
                <c:pt idx="11067">
                  <c:v>2.8274924387666132E-2</c:v>
                </c:pt>
                <c:pt idx="11068">
                  <c:v>3.0352179000607483E-2</c:v>
                </c:pt>
                <c:pt idx="11069">
                  <c:v>3.2861731639405804E-2</c:v>
                </c:pt>
                <c:pt idx="11070">
                  <c:v>3.5712564426185596E-2</c:v>
                </c:pt>
                <c:pt idx="11071">
                  <c:v>3.8829580537874921E-2</c:v>
                </c:pt>
                <c:pt idx="11072">
                  <c:v>4.215377334117195E-2</c:v>
                </c:pt>
                <c:pt idx="11073">
                  <c:v>4.5639895972155856E-2</c:v>
                </c:pt>
                <c:pt idx="11074">
                  <c:v>4.9253576693456931E-2</c:v>
                </c:pt>
                <c:pt idx="11075">
                  <c:v>5.2968714777177718E-2</c:v>
                </c:pt>
                <c:pt idx="11076">
                  <c:v>5.6765393405599607E-2</c:v>
                </c:pt>
                <c:pt idx="11077">
                  <c:v>6.0628295763098146E-2</c:v>
                </c:pt>
                <c:pt idx="11078">
                  <c:v>6.4545532928945923E-2</c:v>
                </c:pt>
                <c:pt idx="11079">
                  <c:v>6.8507785034434623E-2</c:v>
                </c:pt>
                <c:pt idx="11080">
                  <c:v>7.2507672799957484E-2</c:v>
                </c:pt>
                <c:pt idx="11081">
                  <c:v>7.6539296016528716E-2</c:v>
                </c:pt>
                <c:pt idx="11082">
                  <c:v>8.0597892465278848E-2</c:v>
                </c:pt>
                <c:pt idx="11083">
                  <c:v>8.4679583845707562E-2</c:v>
                </c:pt>
                <c:pt idx="11084">
                  <c:v>8.8781184864916679E-2</c:v>
                </c:pt>
                <c:pt idx="11085">
                  <c:v>9.2900058487890777E-2</c:v>
                </c:pt>
                <c:pt idx="11086">
                  <c:v>9.7034005190898262E-2</c:v>
                </c:pt>
                <c:pt idx="11087">
                  <c:v>0.10118117747397359</c:v>
                </c:pt>
                <c:pt idx="11088">
                  <c:v>0.10534001329955743</c:v>
                </c:pt>
                <c:pt idx="11089">
                  <c:v>0.10950918383487686</c:v>
                </c:pt>
                <c:pt idx="11090">
                  <c:v>0.11368755209656642</c:v>
                </c:pt>
                <c:pt idx="11091">
                  <c:v>0.1178741399736892</c:v>
                </c:pt>
                <c:pt idx="11092">
                  <c:v>0.12206810174104853</c:v>
                </c:pt>
                <c:pt idx="11093">
                  <c:v>0.12626870263880832</c:v>
                </c:pt>
                <c:pt idx="11094">
                  <c:v>0.13047530143598574</c:v>
                </c:pt>
                <c:pt idx="11095">
                  <c:v>2.5076764384575234E-2</c:v>
                </c:pt>
                <c:pt idx="11096">
                  <c:v>2.6621908366027267E-2</c:v>
                </c:pt>
                <c:pt idx="11097">
                  <c:v>2.8730873871108235E-2</c:v>
                </c:pt>
                <c:pt idx="11098">
                  <c:v>3.1289861569598433E-2</c:v>
                </c:pt>
                <c:pt idx="11099">
                  <c:v>3.4197996666332102E-2</c:v>
                </c:pt>
                <c:pt idx="11100">
                  <c:v>3.737386426682443E-2</c:v>
                </c:pt>
                <c:pt idx="11101">
                  <c:v>4.0754922399365408E-2</c:v>
                </c:pt>
                <c:pt idx="11102">
                  <c:v>4.4294208251421559E-2</c:v>
                </c:pt>
                <c:pt idx="11103">
                  <c:v>4.7956702188130432E-2</c:v>
                </c:pt>
                <c:pt idx="11104">
                  <c:v>5.1716234396952096E-2</c:v>
                </c:pt>
                <c:pt idx="11105">
                  <c:v>5.5553107302280344E-2</c:v>
                </c:pt>
                <c:pt idx="11106">
                  <c:v>5.9452348792756564E-2</c:v>
                </c:pt>
                <c:pt idx="11107">
                  <c:v>6.340245293607509E-2</c:v>
                </c:pt>
                <c:pt idx="11108">
                  <c:v>6.7394476887543076E-2</c:v>
                </c:pt>
                <c:pt idx="11109">
                  <c:v>7.1421391801607045E-2</c:v>
                </c:pt>
                <c:pt idx="11110">
                  <c:v>7.5477613330778251E-2</c:v>
                </c:pt>
                <c:pt idx="11111">
                  <c:v>7.9558659092778913E-2</c:v>
                </c:pt>
                <c:pt idx="11112">
                  <c:v>8.3660896328393908E-2</c:v>
                </c:pt>
                <c:pt idx="11113">
                  <c:v>8.7781354099821587E-2</c:v>
                </c:pt>
                <c:pt idx="11114">
                  <c:v>9.1917582083217222E-2</c:v>
                </c:pt>
                <c:pt idx="11115">
                  <c:v>9.6067543321094753E-2</c:v>
                </c:pt>
                <c:pt idx="11116">
                  <c:v>0.10022953196924839</c:v>
                </c:pt>
                <c:pt idx="11117">
                  <c:v>0.1044021096199568</c:v>
                </c:pt>
                <c:pt idx="11118">
                  <c:v>0.10858405556396893</c:v>
                </c:pt>
                <c:pt idx="11119">
                  <c:v>0.1127743276088997</c:v>
                </c:pt>
                <c:pt idx="11120">
                  <c:v>0.11697203096406639</c:v>
                </c:pt>
                <c:pt idx="11121">
                  <c:v>0.12117639334200495</c:v>
                </c:pt>
                <c:pt idx="11122">
                  <c:v>0.1253867448903305</c:v>
                </c:pt>
                <c:pt idx="11123">
                  <c:v>0.12960250190605141</c:v>
                </c:pt>
                <c:pt idx="11124">
                  <c:v>0.13382315353376648</c:v>
                </c:pt>
                <c:pt idx="11125">
                  <c:v>2.3447314183154728E-2</c:v>
                </c:pt>
                <c:pt idx="11126">
                  <c:v>2.4992241252935216E-2</c:v>
                </c:pt>
                <c:pt idx="11127">
                  <c:v>2.7134902221769487E-2</c:v>
                </c:pt>
                <c:pt idx="11128">
                  <c:v>2.97464103653498E-2</c:v>
                </c:pt>
                <c:pt idx="11129">
                  <c:v>3.2714677989570909E-2</c:v>
                </c:pt>
                <c:pt idx="11130">
                  <c:v>3.5951447781661948E-2</c:v>
                </c:pt>
                <c:pt idx="11131">
                  <c:v>3.9390585861758171E-2</c:v>
                </c:pt>
                <c:pt idx="11132">
                  <c:v>4.2983544837137906E-2</c:v>
                </c:pt>
                <c:pt idx="11133">
                  <c:v>4.6694830702109558E-2</c:v>
                </c:pt>
                <c:pt idx="11134">
                  <c:v>5.049836152916079E-2</c:v>
                </c:pt>
                <c:pt idx="11135">
                  <c:v>5.4374783082415196E-2</c:v>
                </c:pt>
                <c:pt idx="11136">
                  <c:v>5.8309559839603592E-2</c:v>
                </c:pt>
                <c:pt idx="11137">
                  <c:v>6.2291634409570931E-2</c:v>
                </c:pt>
                <c:pt idx="11138">
                  <c:v>6.6312486617843697E-2</c:v>
                </c:pt>
                <c:pt idx="11139">
                  <c:v>7.0365469235744327E-2</c:v>
                </c:pt>
                <c:pt idx="11140">
                  <c:v>7.444533467847389E-2</c:v>
                </c:pt>
                <c:pt idx="11141">
                  <c:v>7.8547894085788342E-2</c:v>
                </c:pt>
                <c:pt idx="11142">
                  <c:v>8.2669768903349317E-2</c:v>
                </c:pt>
                <c:pt idx="11143">
                  <c:v>8.6808207740125973E-2</c:v>
                </c:pt>
                <c:pt idx="11144">
                  <c:v>9.0960949790947529E-2</c:v>
                </c:pt>
                <c:pt idx="11145">
                  <c:v>9.5126121848777237E-2</c:v>
                </c:pt>
                <c:pt idx="11146">
                  <c:v>9.9302159817419258E-2</c:v>
                </c:pt>
                <c:pt idx="11147">
                  <c:v>0.10348774828992496</c:v>
                </c:pt>
                <c:pt idx="11148">
                  <c:v>0.1076817735883477</c:v>
                </c:pt>
                <c:pt idx="11149">
                  <c:v>0.11188328693528903</c:v>
                </c:pt>
                <c:pt idx="11150">
                  <c:v>0.11609147532465501</c:v>
                </c:pt>
                <c:pt idx="11151">
                  <c:v>0.12030563829665039</c:v>
                </c:pt>
                <c:pt idx="11152">
                  <c:v>0.12452516927983953</c:v>
                </c:pt>
                <c:pt idx="11153">
                  <c:v>0.12874954049502324</c:v>
                </c:pt>
                <c:pt idx="11154">
                  <c:v>0.13297829065860825</c:v>
                </c:pt>
                <c:pt idx="11155">
                  <c:v>0.13721101490255691</c:v>
                </c:pt>
                <c:pt idx="11156">
                  <c:v>2.1848121994406878E-2</c:v>
                </c:pt>
                <c:pt idx="11157">
                  <c:v>2.3390803802253782E-2</c:v>
                </c:pt>
                <c:pt idx="11158">
                  <c:v>2.5569008303946796E-2</c:v>
                </c:pt>
                <c:pt idx="11159">
                  <c:v>2.823603874621573E-2</c:v>
                </c:pt>
                <c:pt idx="11160">
                  <c:v>3.1267056110337879E-2</c:v>
                </c:pt>
                <c:pt idx="11161">
                  <c:v>3.4566442206784377E-2</c:v>
                </c:pt>
                <c:pt idx="11162">
                  <c:v>3.8064475185685114E-2</c:v>
                </c:pt>
                <c:pt idx="11163">
                  <c:v>4.171120749615187E-2</c:v>
                </c:pt>
                <c:pt idx="11164">
                  <c:v>4.5470876456377672E-2</c:v>
                </c:pt>
                <c:pt idx="11165">
                  <c:v>4.9317660081699043E-2</c:v>
                </c:pt>
                <c:pt idx="11166">
                  <c:v>5.3232676068891996E-2</c:v>
                </c:pt>
                <c:pt idx="11167">
                  <c:v>5.7201916246537483E-2</c:v>
                </c:pt>
                <c:pt idx="11168">
                  <c:v>6.121483364671438E-2</c:v>
                </c:pt>
                <c:pt idx="11169">
                  <c:v>6.5263371885098523E-2</c:v>
                </c:pt>
                <c:pt idx="11170">
                  <c:v>6.9341292002162366E-2</c:v>
                </c:pt>
                <c:pt idx="11171">
                  <c:v>7.3443699924121142E-2</c:v>
                </c:pt>
                <c:pt idx="11172">
                  <c:v>7.7566710358621518E-2</c:v>
                </c:pt>
                <c:pt idx="11173">
                  <c:v>8.1707204507747877E-2</c:v>
                </c:pt>
                <c:pt idx="11174">
                  <c:v>8.5862653094243013E-2</c:v>
                </c:pt>
                <c:pt idx="11175">
                  <c:v>9.0030985441637956E-2</c:v>
                </c:pt>
                <c:pt idx="11176">
                  <c:v>9.4210491443900549E-2</c:v>
                </c:pt>
                <c:pt idx="11177">
                  <c:v>9.839974731628541E-2</c:v>
                </c:pt>
                <c:pt idx="11178">
                  <c:v>0.10259755874783329</c:v>
                </c:pt>
                <c:pt idx="11179">
                  <c:v>0.1068029169331068</c:v>
                </c:pt>
                <c:pt idx="11180">
                  <c:v>0.11101496423961883</c:v>
                </c:pt>
                <c:pt idx="11181">
                  <c:v>0.11523296715838878</c:v>
                </c:pt>
                <c:pt idx="11182">
                  <c:v>0.11945629481290425</c:v>
                </c:pt>
                <c:pt idx="11183">
                  <c:v>0.12368440174907833</c:v>
                </c:pt>
                <c:pt idx="11184">
                  <c:v>0.12791681405087466</c:v>
                </c:pt>
                <c:pt idx="11185">
                  <c:v>0.13215311806054147</c:v>
                </c:pt>
                <c:pt idx="11186">
                  <c:v>0.13639295115444749</c:v>
                </c:pt>
                <c:pt idx="11187">
                  <c:v>0.14063599415304148</c:v>
                </c:pt>
                <c:pt idx="11188">
                  <c:v>2.028634488606193E-2</c:v>
                </c:pt>
                <c:pt idx="11189">
                  <c:v>2.1823811400875689E-2</c:v>
                </c:pt>
                <c:pt idx="11190">
                  <c:v>2.4039070584872001E-2</c:v>
                </c:pt>
                <c:pt idx="11191">
                  <c:v>2.6764347561759289E-2</c:v>
                </c:pt>
                <c:pt idx="11192">
                  <c:v>2.9860323198645528E-2</c:v>
                </c:pt>
                <c:pt idx="11193">
                  <c:v>3.3223526573005639E-2</c:v>
                </c:pt>
                <c:pt idx="11194">
                  <c:v>3.6780725246595959E-2</c:v>
                </c:pt>
                <c:pt idx="11195">
                  <c:v>4.0480810227596434E-2</c:v>
                </c:pt>
                <c:pt idx="11196">
                  <c:v>4.4287983234716131E-2</c:v>
                </c:pt>
                <c:pt idx="11197">
                  <c:v>4.8176863083985069E-2</c:v>
                </c:pt>
                <c:pt idx="11198">
                  <c:v>5.2129166783349945E-2</c:v>
                </c:pt>
                <c:pt idx="11199">
                  <c:v>5.6131498623663297E-2</c:v>
                </c:pt>
                <c:pt idx="11200">
                  <c:v>6.0173876900603947E-2</c:v>
                </c:pt>
                <c:pt idx="11201">
                  <c:v>6.4248743178824022E-2</c:v>
                </c:pt>
                <c:pt idx="11202">
                  <c:v>6.8350287154968561E-2</c:v>
                </c:pt>
                <c:pt idx="11203">
                  <c:v>7.2473979631130794E-2</c:v>
                </c:pt>
                <c:pt idx="11204">
                  <c:v>7.6616244415131637E-2</c:v>
                </c:pt>
                <c:pt idx="11205">
                  <c:v>8.0774224281533885E-2</c:v>
                </c:pt>
                <c:pt idx="11206">
                  <c:v>8.4945611561672907E-2</c:v>
                </c:pt>
                <c:pt idx="11207">
                  <c:v>8.9128523796753303E-2</c:v>
                </c:pt>
                <c:pt idx="11208">
                  <c:v>9.3321411262844448E-2</c:v>
                </c:pt>
                <c:pt idx="11209">
                  <c:v>9.7522987348051468E-2</c:v>
                </c:pt>
                <c:pt idx="11210">
                  <c:v>0.10173217552862118</c:v>
                </c:pt>
                <c:pt idx="11211">
                  <c:v>0.10594806855050681</c:v>
                </c:pt>
                <c:pt idx="11212">
                  <c:v>0.11016989668996846</c:v>
                </c:pt>
                <c:pt idx="11213">
                  <c:v>0.11439700284130036</c:v>
                </c:pt>
                <c:pt idx="11214">
                  <c:v>0.11862882279094474</c:v>
                </c:pt>
                <c:pt idx="11215">
                  <c:v>0.12286486946949879</c:v>
                </c:pt>
                <c:pt idx="11216">
                  <c:v>0.12710472028232195</c:v>
                </c:pt>
                <c:pt idx="11217">
                  <c:v>0.13134800684302891</c:v>
                </c:pt>
                <c:pt idx="11218">
                  <c:v>0.13559440659748528</c:v>
                </c:pt>
                <c:pt idx="11219">
                  <c:v>0.13984363594640506</c:v>
                </c:pt>
                <c:pt idx="11220">
                  <c:v>0.14409544456434392</c:v>
                </c:pt>
                <c:pt idx="11221">
                  <c:v>1.8771324004045777E-2</c:v>
                </c:pt>
                <c:pt idx="11222">
                  <c:v>2.0299242534668683E-2</c:v>
                </c:pt>
                <c:pt idx="11223">
                  <c:v>2.2552407973350987E-2</c:v>
                </c:pt>
                <c:pt idx="11224">
                  <c:v>2.5338077642361775E-2</c:v>
                </c:pt>
                <c:pt idx="11225">
                  <c:v>2.8500534505917045E-2</c:v>
                </c:pt>
                <c:pt idx="11226">
                  <c:v>3.1928012323574229E-2</c:v>
                </c:pt>
                <c:pt idx="11227">
                  <c:v>3.554392620468895E-2</c:v>
                </c:pt>
                <c:pt idx="11228">
                  <c:v>3.9296292757118517E-2</c:v>
                </c:pt>
                <c:pt idx="11229">
                  <c:v>4.3149528087346241E-2</c:v>
                </c:pt>
                <c:pt idx="11230">
                  <c:v>4.7078871472954031E-2</c:v>
                </c:pt>
                <c:pt idx="11231">
                  <c:v>5.106675747951786E-2</c:v>
                </c:pt>
                <c:pt idx="11232">
                  <c:v>5.5100476541274923E-2</c:v>
                </c:pt>
                <c:pt idx="11233">
                  <c:v>5.9170655953589092E-2</c:v>
                </c:pt>
                <c:pt idx="11234">
                  <c:v>6.3270259618395386E-2</c:v>
                </c:pt>
                <c:pt idx="11235">
                  <c:v>6.7393918076329593E-2</c:v>
                </c:pt>
                <c:pt idx="11236">
                  <c:v>7.1537471652817181E-2</c:v>
                </c:pt>
                <c:pt idx="11237">
                  <c:v>7.5697653349195343E-2</c:v>
                </c:pt>
                <c:pt idx="11238">
                  <c:v>7.987186494611849E-2</c:v>
                </c:pt>
                <c:pt idx="11239">
                  <c:v>8.405801634981501E-2</c:v>
                </c:pt>
                <c:pt idx="11240">
                  <c:v>8.8254408562174771E-2</c:v>
                </c:pt>
                <c:pt idx="11241">
                  <c:v>9.2459647219484312E-2</c:v>
                </c:pt>
                <c:pt idx="11242">
                  <c:v>9.6672577872644133E-2</c:v>
                </c:pt>
                <c:pt idx="11243">
                  <c:v>0.10089223694830105</c:v>
                </c:pt>
                <c:pt idx="11244">
                  <c:v>0.10511781416877218</c:v>
                </c:pt>
                <c:pt idx="11245">
                  <c:v>0.10934862344861801</c:v>
                </c:pt>
                <c:pt idx="11246">
                  <c:v>0.11358408013402893</c:v>
                </c:pt>
                <c:pt idx="11247">
                  <c:v>0.11782368303943859</c:v>
                </c:pt>
                <c:pt idx="11248">
                  <c:v>0.1220670001489403</c:v>
                </c:pt>
                <c:pt idx="11249">
                  <c:v>0.12631365714380777</c:v>
                </c:pt>
                <c:pt idx="11250">
                  <c:v>0.1305633281286295</c:v>
                </c:pt>
                <c:pt idx="11251">
                  <c:v>0.13481572808208864</c:v>
                </c:pt>
                <c:pt idx="11252">
                  <c:v>0.13907060667115059</c:v>
                </c:pt>
                <c:pt idx="11253">
                  <c:v>0.14332774315099925</c:v>
                </c:pt>
                <c:pt idx="11254">
                  <c:v>0.14758694213559159</c:v>
                </c:pt>
                <c:pt idx="11255">
                  <c:v>1.7315336634565557E-2</c:v>
                </c:pt>
                <c:pt idx="11256">
                  <c:v>1.882740589609895E-2</c:v>
                </c:pt>
                <c:pt idx="11257">
                  <c:v>2.1118161806448044E-2</c:v>
                </c:pt>
                <c:pt idx="11258">
                  <c:v>2.3965339945198057E-2</c:v>
                </c:pt>
                <c:pt idx="11259">
                  <c:v>2.719473284651306E-2</c:v>
                </c:pt>
                <c:pt idx="11260">
                  <c:v>3.0685903698542964E-2</c:v>
                </c:pt>
                <c:pt idx="11261">
                  <c:v>3.4359148596815013E-2</c:v>
                </c:pt>
                <c:pt idx="11262">
                  <c:v>3.8161927546947923E-2</c:v>
                </c:pt>
                <c:pt idx="11263">
                  <c:v>4.205911971496451E-2</c:v>
                </c:pt>
                <c:pt idx="11264">
                  <c:v>4.6026748783676387E-2</c:v>
                </c:pt>
                <c:pt idx="11265">
                  <c:v>5.0048065609894658E-2</c:v>
                </c:pt>
                <c:pt idx="11266">
                  <c:v>5.4111101950410433E-2</c:v>
                </c:pt>
                <c:pt idx="11267">
                  <c:v>5.8207122009096342E-2</c:v>
                </c:pt>
                <c:pt idx="11268">
                  <c:v>6.2329623504194777E-2</c:v>
                </c:pt>
                <c:pt idx="11269">
                  <c:v>6.6473679716608405E-2</c:v>
                </c:pt>
                <c:pt idx="11270">
                  <c:v>7.0635497019958249E-2</c:v>
                </c:pt>
                <c:pt idx="11271">
                  <c:v>7.4812111310572901E-2</c:v>
                </c:pt>
                <c:pt idx="11272">
                  <c:v>7.9001175773106641E-2</c:v>
                </c:pt>
                <c:pt idx="11273">
                  <c:v>8.3200809873580944E-2</c:v>
                </c:pt>
                <c:pt idx="11274">
                  <c:v>8.7409490154130062E-2</c:v>
                </c:pt>
                <c:pt idx="11275">
                  <c:v>9.1625970061379888E-2</c:v>
                </c:pt>
                <c:pt idx="11276">
                  <c:v>9.5849220266372173E-2</c:v>
                </c:pt>
                <c:pt idx="11277">
                  <c:v>0.10007838366477001</c:v>
                </c:pt>
                <c:pt idx="11278">
                  <c:v>0.10431274104122182</c:v>
                </c:pt>
                <c:pt idx="11279">
                  <c:v>0.10855168458117925</c:v>
                </c:pt>
                <c:pt idx="11280">
                  <c:v>0.11279469722726056</c:v>
                </c:pt>
                <c:pt idx="11281">
                  <c:v>0.11704133643745554</c:v>
                </c:pt>
                <c:pt idx="11282">
                  <c:v>0.12129122129338404</c:v>
                </c:pt>
                <c:pt idx="11283">
                  <c:v>0.12554402218311464</c:v>
                </c:pt>
                <c:pt idx="11284">
                  <c:v>0.12979945248068975</c:v>
                </c:pt>
                <c:pt idx="11285">
                  <c:v>0.13405726178748401</c:v>
                </c:pt>
                <c:pt idx="11286">
                  <c:v>0.13831723040506533</c:v>
                </c:pt>
                <c:pt idx="11287">
                  <c:v>0.14257916478643209</c:v>
                </c:pt>
                <c:pt idx="11288">
                  <c:v>0.14684289377005583</c:v>
                </c:pt>
                <c:pt idx="11289">
                  <c:v>0.15110826544444875</c:v>
                </c:pt>
                <c:pt idx="11290">
                  <c:v>1.5934573183698383E-2</c:v>
                </c:pt>
                <c:pt idx="11291">
                  <c:v>1.7421671560056157E-2</c:v>
                </c:pt>
                <c:pt idx="11292">
                  <c:v>1.9747756142028519E-2</c:v>
                </c:pt>
                <c:pt idx="11293">
                  <c:v>2.2655867245424673E-2</c:v>
                </c:pt>
                <c:pt idx="11294">
                  <c:v>2.5951069032668261E-2</c:v>
                </c:pt>
                <c:pt idx="11295">
                  <c:v>2.9503946558605446E-2</c:v>
                </c:pt>
                <c:pt idx="11296">
                  <c:v>3.3231956855209487E-2</c:v>
                </c:pt>
                <c:pt idx="11297">
                  <c:v>3.7082317425137935E-2</c:v>
                </c:pt>
                <c:pt idx="11298">
                  <c:v>4.10205898313225E-2</c:v>
                </c:pt>
                <c:pt idx="11299">
                  <c:v>4.5023710752216263E-2</c:v>
                </c:pt>
                <c:pt idx="11300">
                  <c:v>4.9075813645701238E-2</c:v>
                </c:pt>
                <c:pt idx="11301">
                  <c:v>5.3165699989510935E-2</c:v>
                </c:pt>
                <c:pt idx="11302">
                  <c:v>5.7285277699078103E-2</c:v>
                </c:pt>
                <c:pt idx="11303">
                  <c:v>6.1428573498373162E-2</c:v>
                </c:pt>
                <c:pt idx="11304">
                  <c:v>6.5591092827672087E-2</c:v>
                </c:pt>
                <c:pt idx="11305">
                  <c:v>6.9769395080581623E-2</c:v>
                </c:pt>
                <c:pt idx="11306">
                  <c:v>7.3960805409290967E-2</c:v>
                </c:pt>
                <c:pt idx="11307">
                  <c:v>7.8163215126876934E-2</c:v>
                </c:pt>
                <c:pt idx="11308">
                  <c:v>8.2374940828194909E-2</c:v>
                </c:pt>
                <c:pt idx="11309">
                  <c:v>8.6594623211984148E-2</c:v>
                </c:pt>
                <c:pt idx="11310">
                  <c:v>9.0821153248024339E-2</c:v>
                </c:pt>
                <c:pt idx="11311">
                  <c:v>9.5053617504414142E-2</c:v>
                </c:pt>
                <c:pt idx="11312">
                  <c:v>9.929125711435291E-2</c:v>
                </c:pt>
                <c:pt idx="11313">
                  <c:v>0.10353343659572171</c:v>
                </c:pt>
                <c:pt idx="11314">
                  <c:v>0.10777961988516592</c:v>
                </c:pt>
                <c:pt idx="11315">
                  <c:v>0.11202935172159169</c:v>
                </c:pt>
                <c:pt idx="11316">
                  <c:v>0.11628224304264205</c:v>
                </c:pt>
                <c:pt idx="11317">
                  <c:v>0.12053795942438536</c:v>
                </c:pt>
                <c:pt idx="11318">
                  <c:v>0.12479621185220405</c:v>
                </c:pt>
                <c:pt idx="11319">
                  <c:v>0.12905674929434857</c:v>
                </c:pt>
                <c:pt idx="11320">
                  <c:v>0.13331935268177392</c:v>
                </c:pt>
                <c:pt idx="11321">
                  <c:v>0.13758382999411239</c:v>
                </c:pt>
                <c:pt idx="11322">
                  <c:v>0.14185001222244978</c:v>
                </c:pt>
                <c:pt idx="11323">
                  <c:v>0.14611775003218533</c:v>
                </c:pt>
                <c:pt idx="11324">
                  <c:v>0.15038691098870929</c:v>
                </c:pt>
                <c:pt idx="11325">
                  <c:v>0.1546573772384702</c:v>
                </c:pt>
                <c:pt idx="11326">
                  <c:v>1.4650318228618786E-2</c:v>
                </c:pt>
                <c:pt idx="11327">
                  <c:v>1.6099364241836576E-2</c:v>
                </c:pt>
                <c:pt idx="11328">
                  <c:v>1.8455417878812126E-2</c:v>
                </c:pt>
                <c:pt idx="11329">
                  <c:v>2.1421264772896954E-2</c:v>
                </c:pt>
                <c:pt idx="11330">
                  <c:v>2.4778901007878849E-2</c:v>
                </c:pt>
                <c:pt idx="11331">
                  <c:v>2.8389654826092701E-2</c:v>
                </c:pt>
                <c:pt idx="11332">
                  <c:v>3.2168405033974612E-2</c:v>
                </c:pt>
                <c:pt idx="11333">
                  <c:v>3.6062380384740599E-2</c:v>
                </c:pt>
                <c:pt idx="11334">
                  <c:v>4.0037975609367796E-2</c:v>
                </c:pt>
                <c:pt idx="11335">
                  <c:v>4.4073108786170989E-2</c:v>
                </c:pt>
                <c:pt idx="11336">
                  <c:v>4.8152814669110672E-2</c:v>
                </c:pt>
                <c:pt idx="11337">
                  <c:v>5.2266656850582127E-2</c:v>
                </c:pt>
                <c:pt idx="11338">
                  <c:v>5.6407167021700462E-2</c:v>
                </c:pt>
                <c:pt idx="11339">
                  <c:v>6.056887632926871E-2</c:v>
                </c:pt>
                <c:pt idx="11340">
                  <c:v>6.4747697128664017E-2</c:v>
                </c:pt>
                <c:pt idx="11341">
                  <c:v>6.8940517857344924E-2</c:v>
                </c:pt>
                <c:pt idx="11342">
                  <c:v>7.3144931039076835E-2</c:v>
                </c:pt>
                <c:pt idx="11343">
                  <c:v>7.7359046570407278E-2</c:v>
                </c:pt>
                <c:pt idx="11344">
                  <c:v>8.1581360929763286E-2</c:v>
                </c:pt>
                <c:pt idx="11345">
                  <c:v>8.5810663855495808E-2</c:v>
                </c:pt>
                <c:pt idx="11346">
                  <c:v>9.0045970630496339E-2</c:v>
                </c:pt>
                <c:pt idx="11347">
                  <c:v>9.4286472187447179E-2</c:v>
                </c:pt>
                <c:pt idx="11348">
                  <c:v>9.8531497824903794E-2</c:v>
                </c:pt>
                <c:pt idx="11349">
                  <c:v>0.10278048698552905</c:v>
                </c:pt>
                <c:pt idx="11350">
                  <c:v>0.10703296763915651</c:v>
                </c:pt>
                <c:pt idx="11351">
                  <c:v>0.11128853954296314</c:v>
                </c:pt>
                <c:pt idx="11352">
                  <c:v>0.11554686114674574</c:v>
                </c:pt>
                <c:pt idx="11353">
                  <c:v>0.1198076392531951</c:v>
                </c:pt>
                <c:pt idx="11354">
                  <c:v>0.1240706207822015</c:v>
                </c:pt>
                <c:pt idx="11355">
                  <c:v>0.12833558615768542</c:v>
                </c:pt>
                <c:pt idx="11356">
                  <c:v>0.13260234395700279</c:v>
                </c:pt>
                <c:pt idx="11357">
                  <c:v>0.13687072655116786</c:v>
                </c:pt>
                <c:pt idx="11358">
                  <c:v>0.14114058652881034</c:v>
                </c:pt>
                <c:pt idx="11359">
                  <c:v>0.14541179374468682</c:v>
                </c:pt>
                <c:pt idx="11360">
                  <c:v>0.14968423286938679</c:v>
                </c:pt>
                <c:pt idx="11361">
                  <c:v>0.15395780134389103</c:v>
                </c:pt>
                <c:pt idx="11362">
                  <c:v>0.1582324076631963</c:v>
                </c:pt>
                <c:pt idx="11363">
                  <c:v>1.3490162627922948E-2</c:v>
                </c:pt>
                <c:pt idx="11364">
                  <c:v>1.4882737648397608E-2</c:v>
                </c:pt>
                <c:pt idx="11365">
                  <c:v>1.7258693096320474E-2</c:v>
                </c:pt>
                <c:pt idx="11366">
                  <c:v>2.0275214183175821E-2</c:v>
                </c:pt>
                <c:pt idx="11367">
                  <c:v>2.3688844384077791E-2</c:v>
                </c:pt>
                <c:pt idx="11368">
                  <c:v>2.7351299816118054E-2</c:v>
                </c:pt>
                <c:pt idx="11369">
                  <c:v>3.1175007142068639E-2</c:v>
                </c:pt>
                <c:pt idx="11370">
                  <c:v>3.5107317674291316E-2</c:v>
                </c:pt>
                <c:pt idx="11371">
                  <c:v>3.9115491222249915E-2</c:v>
                </c:pt>
                <c:pt idx="11372">
                  <c:v>4.3178406271317367E-2</c:v>
                </c:pt>
                <c:pt idx="11373">
                  <c:v>4.7281953195724612E-2</c:v>
                </c:pt>
                <c:pt idx="11374">
                  <c:v>5.1416404417006567E-2</c:v>
                </c:pt>
                <c:pt idx="11375">
                  <c:v>5.5574863055543176E-2</c:v>
                </c:pt>
                <c:pt idx="11376">
                  <c:v>5.9752316937590873E-2</c:v>
                </c:pt>
                <c:pt idx="11377">
                  <c:v>6.3945043361287715E-2</c:v>
                </c:pt>
                <c:pt idx="11378">
                  <c:v>6.8150223600824289E-2</c:v>
                </c:pt>
                <c:pt idx="11379">
                  <c:v>7.2365686609790814E-2</c:v>
                </c:pt>
                <c:pt idx="11380">
                  <c:v>7.658973453060984E-2</c:v>
                </c:pt>
                <c:pt idx="11381">
                  <c:v>8.0821021323235279E-2</c:v>
                </c:pt>
                <c:pt idx="11382">
                  <c:v>8.5058466687867915E-2</c:v>
                </c:pt>
                <c:pt idx="11383">
                  <c:v>8.9301193934628598E-2</c:v>
                </c:pt>
                <c:pt idx="11384">
                  <c:v>9.354848441480966E-2</c:v>
                </c:pt>
                <c:pt idx="11385">
                  <c:v>9.7799743607866113E-2</c:v>
                </c:pt>
                <c:pt idx="11386">
                  <c:v>0.10205447554379735</c:v>
                </c:pt>
                <c:pt idx="11387">
                  <c:v>0.10631226327462627</c:v>
                </c:pt>
                <c:pt idx="11388">
                  <c:v>0.11057275379552636</c:v>
                </c:pt>
                <c:pt idx="11389">
                  <c:v>0.11483564628014009</c:v>
                </c:pt>
                <c:pt idx="11390">
                  <c:v>0.11910068281301979</c:v>
                </c:pt>
                <c:pt idx="11391">
                  <c:v>0.12336764102379667</c:v>
                </c:pt>
                <c:pt idx="11392">
                  <c:v>0.1276363281841181</c:v>
                </c:pt>
                <c:pt idx="11393">
                  <c:v>0.13190657644018428</c:v>
                </c:pt>
                <c:pt idx="11394">
                  <c:v>0.1361782389345492</c:v>
                </c:pt>
                <c:pt idx="11395">
                  <c:v>0.14045118662994233</c:v>
                </c:pt>
                <c:pt idx="11396">
                  <c:v>0.14472530569151107</c:v>
                </c:pt>
                <c:pt idx="11397">
                  <c:v>0.14900049531643342</c:v>
                </c:pt>
                <c:pt idx="11398">
                  <c:v>0.15327666592434219</c:v>
                </c:pt>
                <c:pt idx="11399">
                  <c:v>0.15755373764059366</c:v>
                </c:pt>
                <c:pt idx="11400">
                  <c:v>0.16183163901863681</c:v>
                </c:pt>
                <c:pt idx="11401">
                  <c:v>1.2488739453230124E-2</c:v>
                </c:pt>
                <c:pt idx="11402">
                  <c:v>1.3799771472947867E-2</c:v>
                </c:pt>
                <c:pt idx="11403">
                  <c:v>1.6178812922437495E-2</c:v>
                </c:pt>
                <c:pt idx="11404">
                  <c:v>1.9233551355680546E-2</c:v>
                </c:pt>
                <c:pt idx="11405">
                  <c:v>2.269273503178269E-2</c:v>
                </c:pt>
                <c:pt idx="11406">
                  <c:v>2.6397843926967198E-2</c:v>
                </c:pt>
                <c:pt idx="11407">
                  <c:v>3.0258673468297755E-2</c:v>
                </c:pt>
                <c:pt idx="11408">
                  <c:v>3.4222561146535185E-2</c:v>
                </c:pt>
                <c:pt idx="11409">
                  <c:v>3.8257486562689132E-2</c:v>
                </c:pt>
                <c:pt idx="11410">
                  <c:v>4.2343146789758833E-2</c:v>
                </c:pt>
                <c:pt idx="11411">
                  <c:v>4.6466160776661054E-2</c:v>
                </c:pt>
                <c:pt idx="11412">
                  <c:v>5.0617401453301521E-2</c:v>
                </c:pt>
                <c:pt idx="11413">
                  <c:v>5.4790453344954103E-2</c:v>
                </c:pt>
                <c:pt idx="11414">
                  <c:v>5.8980687016219301E-2</c:v>
                </c:pt>
                <c:pt idx="11415">
                  <c:v>6.3184684215113182E-2</c:v>
                </c:pt>
                <c:pt idx="11416">
                  <c:v>6.739986953340972E-2</c:v>
                </c:pt>
                <c:pt idx="11417">
                  <c:v>7.1624267690332852E-2</c:v>
                </c:pt>
                <c:pt idx="11418">
                  <c:v>7.5856339527629366E-2</c:v>
                </c:pt>
                <c:pt idx="11419">
                  <c:v>8.0094868663256089E-2</c:v>
                </c:pt>
                <c:pt idx="11420">
                  <c:v>8.4338881550185527E-2</c:v>
                </c:pt>
                <c:pt idx="11421">
                  <c:v>8.8587590052935358E-2</c:v>
                </c:pt>
                <c:pt idx="11422">
                  <c:v>9.2840349508908918E-2</c:v>
                </c:pt>
                <c:pt idx="11423">
                  <c:v>9.7096627633427759E-2</c:v>
                </c:pt>
                <c:pt idx="11424">
                  <c:v>0.10135598114532467</c:v>
                </c:pt>
                <c:pt idx="11425">
                  <c:v>0.10561803797352524</c:v>
                </c:pt>
                <c:pt idx="11426">
                  <c:v>0.1098824835545746</c:v>
                </c:pt>
                <c:pt idx="11427">
                  <c:v>0.1141490501675963</c:v>
                </c:pt>
                <c:pt idx="11428">
                  <c:v>0.11841750855133799</c:v>
                </c:pt>
                <c:pt idx="11429">
                  <c:v>0.1226876612546947</c:v>
                </c:pt>
                <c:pt idx="11430">
                  <c:v>0.12695933731744963</c:v>
                </c:pt>
                <c:pt idx="11431">
                  <c:v>0.13123238798148848</c:v>
                </c:pt>
                <c:pt idx="11432">
                  <c:v>0.13550668320736292</c:v>
                </c:pt>
                <c:pt idx="11433">
                  <c:v>0.13978210882547176</c:v>
                </c:pt>
                <c:pt idx="11434">
                  <c:v>0.14405856419120025</c:v>
                </c:pt>
                <c:pt idx="11435">
                  <c:v>0.14833596024316906</c:v>
                </c:pt>
                <c:pt idx="11436">
                  <c:v>0.15261421788612825</c:v>
                </c:pt>
                <c:pt idx="11437">
                  <c:v>0.15689326663698783</c:v>
                </c:pt>
                <c:pt idx="11438">
                  <c:v>0.16117304348542283</c:v>
                </c:pt>
                <c:pt idx="11439">
                  <c:v>0.16545349193045689</c:v>
                </c:pt>
                <c:pt idx="11440">
                  <c:v>1.1686924334844181E-2</c:v>
                </c:pt>
                <c:pt idx="11441">
                  <c:v>1.288421388269337E-2</c:v>
                </c:pt>
                <c:pt idx="11442">
                  <c:v>1.5240634817497914E-2</c:v>
                </c:pt>
                <c:pt idx="11443">
                  <c:v>1.8314096953013996E-2</c:v>
                </c:pt>
                <c:pt idx="11444">
                  <c:v>2.180345293909176E-2</c:v>
                </c:pt>
                <c:pt idx="11445">
                  <c:v>2.5538797705230903E-2</c:v>
                </c:pt>
                <c:pt idx="11446">
                  <c:v>2.942660414809958E-2</c:v>
                </c:pt>
                <c:pt idx="11447">
                  <c:v>3.3413696150649375E-2</c:v>
                </c:pt>
                <c:pt idx="11448">
                  <c:v>3.7468391538810639E-2</c:v>
                </c:pt>
                <c:pt idx="11449">
                  <c:v>4.1570913555778848E-2</c:v>
                </c:pt>
                <c:pt idx="11450">
                  <c:v>4.5708386085238063E-2</c:v>
                </c:pt>
                <c:pt idx="11451">
                  <c:v>4.9872111229333951E-2</c:v>
                </c:pt>
                <c:pt idx="11452">
                  <c:v>5.40560229181139E-2</c:v>
                </c:pt>
                <c:pt idx="11453">
                  <c:v>5.8255771939568178E-2</c:v>
                </c:pt>
                <c:pt idx="11454">
                  <c:v>6.2468164132820712E-2</c:v>
                </c:pt>
                <c:pt idx="11455">
                  <c:v>6.6690803798378412E-2</c:v>
                </c:pt>
                <c:pt idx="11456">
                  <c:v>7.0921860577126045E-2</c:v>
                </c:pt>
                <c:pt idx="11457">
                  <c:v>7.5159912982038043E-2</c:v>
                </c:pt>
                <c:pt idx="11458">
                  <c:v>7.9403840880101537E-2</c:v>
                </c:pt>
                <c:pt idx="11459">
                  <c:v>8.3652750037617782E-2</c:v>
                </c:pt>
                <c:pt idx="11460">
                  <c:v>8.7905918154004656E-2</c:v>
                </c:pt>
                <c:pt idx="11461">
                  <c:v>9.2162755598124868E-2</c:v>
                </c:pt>
                <c:pt idx="11462">
                  <c:v>9.6422776394789383E-2</c:v>
                </c:pt>
                <c:pt idx="11463">
                  <c:v>0.10068557648053732</c:v>
                </c:pt>
                <c:pt idx="11464">
                  <c:v>0.1049508171957486</c:v>
                </c:pt>
                <c:pt idx="11465">
                  <c:v>0.10921821260298792</c:v>
                </c:pt>
                <c:pt idx="11466">
                  <c:v>0.11348751963817973</c:v>
                </c:pt>
                <c:pt idx="11467">
                  <c:v>0.11775853038468047</c:v>
                </c:pt>
                <c:pt idx="11468">
                  <c:v>0.12203106595614054</c:v>
                </c:pt>
                <c:pt idx="11469">
                  <c:v>0.12630497161126658</c:v>
                </c:pt>
                <c:pt idx="11470">
                  <c:v>0.13058011282102844</c:v>
                </c:pt>
                <c:pt idx="11471">
                  <c:v>0.13485637207889328</c:v>
                </c:pt>
                <c:pt idx="11472">
                  <c:v>0.13913364629559605</c:v>
                </c:pt>
                <c:pt idx="11473">
                  <c:v>0.14341184465738474</c:v>
                </c:pt>
                <c:pt idx="11474">
                  <c:v>0.1476908868544651</c:v>
                </c:pt>
                <c:pt idx="11475">
                  <c:v>0.15197070160719042</c:v>
                </c:pt>
                <c:pt idx="11476">
                  <c:v>0.15625122543328654</c:v>
                </c:pt>
                <c:pt idx="11477">
                  <c:v>0.16053240161140203</c:v>
                </c:pt>
                <c:pt idx="11478">
                  <c:v>0.16481417930549522</c:v>
                </c:pt>
                <c:pt idx="11479">
                  <c:v>0.16909651282170818</c:v>
                </c:pt>
                <c:pt idx="11480">
                  <c:v>7.7976450051292279E-2</c:v>
                </c:pt>
                <c:pt idx="11481">
                  <c:v>7.6176134683810237E-2</c:v>
                </c:pt>
                <c:pt idx="11482">
                  <c:v>7.7640482142939268E-2</c:v>
                </c:pt>
                <c:pt idx="11483">
                  <c:v>7.437682226342536E-2</c:v>
                </c:pt>
                <c:pt idx="11484">
                  <c:v>7.5842642025571186E-2</c:v>
                </c:pt>
                <c:pt idx="11485">
                  <c:v>7.75187475655498E-2</c:v>
                </c:pt>
                <c:pt idx="11486">
                  <c:v>7.2578587383051091E-2</c:v>
                </c:pt>
                <c:pt idx="11487">
                  <c:v>7.4045929620234027E-2</c:v>
                </c:pt>
                <c:pt idx="11488">
                  <c:v>7.5728483778752922E-2</c:v>
                </c:pt>
                <c:pt idx="11489">
                  <c:v>7.7612254398592012E-2</c:v>
                </c:pt>
                <c:pt idx="11490">
                  <c:v>7.0781512168842847E-2</c:v>
                </c:pt>
                <c:pt idx="11491">
                  <c:v>7.2250429058277651E-2</c:v>
                </c:pt>
                <c:pt idx="11492">
                  <c:v>7.3939716990269189E-2</c:v>
                </c:pt>
                <c:pt idx="11493">
                  <c:v>7.583465047981508E-2</c:v>
                </c:pt>
                <c:pt idx="11494">
                  <c:v>7.7920227755628776E-2</c:v>
                </c:pt>
                <c:pt idx="11495">
                  <c:v>6.8985687248673266E-2</c:v>
                </c:pt>
                <c:pt idx="11496">
                  <c:v>7.045623298729943E-2</c:v>
                </c:pt>
                <c:pt idx="11497">
                  <c:v>7.2152558538476005E-2</c:v>
                </c:pt>
                <c:pt idx="11498">
                  <c:v>7.4059151060719836E-2</c:v>
                </c:pt>
                <c:pt idx="11499">
                  <c:v>7.6160220741011239E-2</c:v>
                </c:pt>
                <c:pt idx="11500">
                  <c:v>7.8440141548210648E-2</c:v>
                </c:pt>
                <c:pt idx="11501">
                  <c:v>6.7191212872743433E-2</c:v>
                </c:pt>
                <c:pt idx="11502">
                  <c:v>6.8663443667579621E-2</c:v>
                </c:pt>
                <c:pt idx="11503">
                  <c:v>7.0367130967307193E-2</c:v>
                </c:pt>
                <c:pt idx="11504">
                  <c:v>7.2285911214760037E-2</c:v>
                </c:pt>
                <c:pt idx="11505">
                  <c:v>7.4403145195783935E-2</c:v>
                </c:pt>
                <c:pt idx="11506">
                  <c:v>7.6702400778596011E-2</c:v>
                </c:pt>
                <c:pt idx="11507">
                  <c:v>7.9167820297609257E-2</c:v>
                </c:pt>
                <c:pt idx="11508">
                  <c:v>6.5398200214713362E-2</c:v>
                </c:pt>
                <c:pt idx="11509">
                  <c:v>6.6872174240830445E-2</c:v>
                </c:pt>
                <c:pt idx="11510">
                  <c:v>6.8583569456298843E-2</c:v>
                </c:pt>
                <c:pt idx="11511">
                  <c:v>7.051510140627093E-2</c:v>
                </c:pt>
                <c:pt idx="11512">
                  <c:v>7.2649213819594105E-2</c:v>
                </c:pt>
                <c:pt idx="11513">
                  <c:v>7.4968608271544293E-2</c:v>
                </c:pt>
                <c:pt idx="11514">
                  <c:v>7.7456642058884403E-2</c:v>
                </c:pt>
                <c:pt idx="11515">
                  <c:v>8.0097601632026089E-2</c:v>
                </c:pt>
                <c:pt idx="11516">
                  <c:v>6.3606772887892973E-2</c:v>
                </c:pt>
                <c:pt idx="11517">
                  <c:v>6.5082550203383591E-2</c:v>
                </c:pt>
                <c:pt idx="11518">
                  <c:v>6.6802023472636085E-2</c:v>
                </c:pt>
                <c:pt idx="11519">
                  <c:v>6.87469094170787E-2</c:v>
                </c:pt>
                <c:pt idx="11520">
                  <c:v>7.0898659959551774E-2</c:v>
                </c:pt>
                <c:pt idx="11521">
                  <c:v>7.3239044429996514E-2</c:v>
                </c:pt>
                <c:pt idx="11522">
                  <c:v>7.5750580785077681E-2</c:v>
                </c:pt>
                <c:pt idx="11523">
                  <c:v>7.8416825776314647E-2</c:v>
                </c:pt>
                <c:pt idx="11524">
                  <c:v>8.1222545242610536E-2</c:v>
                </c:pt>
                <c:pt idx="11525">
                  <c:v>6.1817068718721245E-2</c:v>
                </c:pt>
                <c:pt idx="11526">
                  <c:v>6.3294711122895184E-2</c:v>
                </c:pt>
                <c:pt idx="11527">
                  <c:v>6.502265868591596E-2</c:v>
                </c:pt>
                <c:pt idx="11528">
                  <c:v>6.6981542564636565E-2</c:v>
                </c:pt>
                <c:pt idx="11529">
                  <c:v>6.9151740118308255E-2</c:v>
                </c:pt>
                <c:pt idx="11530">
                  <c:v>7.1514016064968641E-2</c:v>
                </c:pt>
                <c:pt idx="11531">
                  <c:v>7.4049990151180092E-2</c:v>
                </c:pt>
                <c:pt idx="11532">
                  <c:v>7.6742444607517335E-2</c:v>
                </c:pt>
                <c:pt idx="11533">
                  <c:v>7.9575497375665799E-2</c:v>
                </c:pt>
                <c:pt idx="11534">
                  <c:v>8.2534671357739384E-2</c:v>
                </c:pt>
                <c:pt idx="11535">
                  <c:v>6.0029241829403952E-2</c:v>
                </c:pt>
                <c:pt idx="11536">
                  <c:v>6.1508812646322512E-2</c:v>
                </c:pt>
                <c:pt idx="11537">
                  <c:v>6.324565919497141E-2</c:v>
                </c:pt>
                <c:pt idx="11538">
                  <c:v>6.5219230263406702E-2</c:v>
                </c:pt>
                <c:pt idx="11539">
                  <c:v>6.7408736826874205E-2</c:v>
                </c:pt>
                <c:pt idx="11540">
                  <c:v>6.9793859474433936E-2</c:v>
                </c:pt>
                <c:pt idx="11541">
                  <c:v>7.2355255893252174E-2</c:v>
                </c:pt>
                <c:pt idx="11542">
                  <c:v>7.5074885985379286E-2</c:v>
                </c:pt>
                <c:pt idx="11543">
                  <c:v>7.7936186533317894E-2</c:v>
                </c:pt>
                <c:pt idx="11544">
                  <c:v>8.0924131458380635E-2</c:v>
                </c:pt>
                <c:pt idx="11545">
                  <c:v>8.4025211386399637E-2</c:v>
                </c:pt>
                <c:pt idx="11546">
                  <c:v>5.8243465093741349E-2</c:v>
                </c:pt>
                <c:pt idx="11547">
                  <c:v>5.9725028857798852E-2</c:v>
                </c:pt>
                <c:pt idx="11548">
                  <c:v>6.1471230126805429E-2</c:v>
                </c:pt>
                <c:pt idx="11549">
                  <c:v>6.3460226991708446E-2</c:v>
                </c:pt>
                <c:pt idx="11550">
                  <c:v>6.5669961943603847E-2</c:v>
                </c:pt>
                <c:pt idx="11551">
                  <c:v>6.8078943946041928E-2</c:v>
                </c:pt>
                <c:pt idx="11552">
                  <c:v>7.0666799356140272E-2</c:v>
                </c:pt>
                <c:pt idx="11553">
                  <c:v>7.3414614818661128E-2</c:v>
                </c:pt>
                <c:pt idx="11554">
                  <c:v>7.6305111375336451E-2</c:v>
                </c:pt>
                <c:pt idx="11555">
                  <c:v>7.9322692782906351E-2</c:v>
                </c:pt>
                <c:pt idx="11556">
                  <c:v>8.2453407291384354E-2</c:v>
                </c:pt>
                <c:pt idx="11557">
                  <c:v>8.5684854979659095E-2</c:v>
                </c:pt>
                <c:pt idx="11558">
                  <c:v>5.6459933045599001E-2</c:v>
                </c:pt>
                <c:pt idx="11559">
                  <c:v>5.7943555058731576E-2</c:v>
                </c:pt>
                <c:pt idx="11560">
                  <c:v>5.9699600681023972E-2</c:v>
                </c:pt>
                <c:pt idx="11561">
                  <c:v>6.1704815739145553E-2</c:v>
                </c:pt>
                <c:pt idx="11562">
                  <c:v>6.3935760452416751E-2</c:v>
                </c:pt>
                <c:pt idx="11563">
                  <c:v>6.6369675749957183E-2</c:v>
                </c:pt>
                <c:pt idx="11564">
                  <c:v>6.898508149577573E-2</c:v>
                </c:pt>
                <c:pt idx="11565">
                  <c:v>7.1762136911479368E-2</c:v>
                </c:pt>
                <c:pt idx="11566">
                  <c:v>7.4682811506555674E-2</c:v>
                </c:pt>
                <c:pt idx="11567">
                  <c:v>7.7730917852835535E-2</c:v>
                </c:pt>
                <c:pt idx="11568">
                  <c:v>8.0892051904148984E-2</c:v>
                </c:pt>
                <c:pt idx="11569">
                  <c:v>8.4153477335054461E-2</c:v>
                </c:pt>
                <c:pt idx="11570">
                  <c:v>8.7503980762010158E-2</c:v>
                </c:pt>
                <c:pt idx="11571">
                  <c:v>5.467886533914202E-2</c:v>
                </c:pt>
                <c:pt idx="11572">
                  <c:v>5.6164611059798655E-2</c:v>
                </c:pt>
                <c:pt idx="11573">
                  <c:v>5.7931027709851785E-2</c:v>
                </c:pt>
                <c:pt idx="11574">
                  <c:v>5.9953312025604541E-2</c:v>
                </c:pt>
                <c:pt idx="11575">
                  <c:v>6.2206514847386422E-2</c:v>
                </c:pt>
                <c:pt idx="11576">
                  <c:v>6.4666502699430417E-2</c:v>
                </c:pt>
                <c:pt idx="11577">
                  <c:v>6.7310607400256767E-2</c:v>
                </c:pt>
                <c:pt idx="11578">
                  <c:v>7.0118003259550157E-2</c:v>
                </c:pt>
                <c:pt idx="11579">
                  <c:v>7.3069871417156609E-2</c:v>
                </c:pt>
                <c:pt idx="11580">
                  <c:v>7.6149412683434642E-2</c:v>
                </c:pt>
                <c:pt idx="11581">
                  <c:v>7.9341762083048037E-2</c:v>
                </c:pt>
                <c:pt idx="11582">
                  <c:v>8.2633846480438575E-2</c:v>
                </c:pt>
                <c:pt idx="11583">
                  <c:v>8.6014214948234594E-2</c:v>
                </c:pt>
                <c:pt idx="11584">
                  <c:v>8.9472861681452007E-2</c:v>
                </c:pt>
                <c:pt idx="11585">
                  <c:v>5.2900510885183126E-2</c:v>
                </c:pt>
                <c:pt idx="11586">
                  <c:v>5.4388445096615022E-2</c:v>
                </c:pt>
                <c:pt idx="11587">
                  <c:v>5.6165799944809483E-2</c:v>
                </c:pt>
                <c:pt idx="11588">
                  <c:v>5.8206068602439896E-2</c:v>
                </c:pt>
                <c:pt idx="11589">
                  <c:v>6.0482650207826089E-2</c:v>
                </c:pt>
                <c:pt idx="11590">
                  <c:v>6.2969919370055388E-2</c:v>
                </c:pt>
                <c:pt idx="11591">
                  <c:v>6.5643931403283826E-2</c:v>
                </c:pt>
                <c:pt idx="11592">
                  <c:v>6.8482814851505008E-2</c:v>
                </c:pt>
                <c:pt idx="11593">
                  <c:v>7.1466924833734971E-2</c:v>
                </c:pt>
                <c:pt idx="11594">
                  <c:v>7.4578830613617544E-2</c:v>
                </c:pt>
                <c:pt idx="11595">
                  <c:v>7.7803199301168302E-2</c:v>
                </c:pt>
                <c:pt idx="11596">
                  <c:v>8.1126622526755676E-2</c:v>
                </c:pt>
                <c:pt idx="11597">
                  <c:v>8.4537418691363012E-2</c:v>
                </c:pt>
                <c:pt idx="11598">
                  <c:v>8.8025431840449669E-2</c:v>
                </c:pt>
                <c:pt idx="11599">
                  <c:v>9.1581839671930648E-2</c:v>
                </c:pt>
                <c:pt idx="11600">
                  <c:v>5.1125152820559662E-2</c:v>
                </c:pt>
                <c:pt idx="11601">
                  <c:v>5.2615338509140124E-2</c:v>
                </c:pt>
                <c:pt idx="11602">
                  <c:v>5.4404243007654778E-2</c:v>
                </c:pt>
                <c:pt idx="11603">
                  <c:v>5.6463480970794115E-2</c:v>
                </c:pt>
                <c:pt idx="11604">
                  <c:v>5.8764640088587547E-2</c:v>
                </c:pt>
                <c:pt idx="11605">
                  <c:v>6.1280473084351736E-2</c:v>
                </c:pt>
                <c:pt idx="11606">
                  <c:v>6.3985662874126825E-2</c:v>
                </c:pt>
                <c:pt idx="11607">
                  <c:v>6.6857228036612398E-2</c:v>
                </c:pt>
                <c:pt idx="11608">
                  <c:v>6.9874659522150773E-2</c:v>
                </c:pt>
                <c:pt idx="11609">
                  <c:v>7.3019876480531834E-2</c:v>
                </c:pt>
                <c:pt idx="11610">
                  <c:v>7.6277073189959771E-2</c:v>
                </c:pt>
                <c:pt idx="11611">
                  <c:v>7.9632509962449152E-2</c:v>
                </c:pt>
                <c:pt idx="11612">
                  <c:v>8.307428366655574E-2</c:v>
                </c:pt>
                <c:pt idx="11613">
                  <c:v>8.6592100019585519E-2</c:v>
                </c:pt>
                <c:pt idx="11614">
                  <c:v>9.0177060166048664E-2</c:v>
                </c:pt>
                <c:pt idx="11615">
                  <c:v>9.382146763869742E-2</c:v>
                </c:pt>
                <c:pt idx="11616">
                  <c:v>4.9353114509751349E-2</c:v>
                </c:pt>
                <c:pt idx="11617">
                  <c:v>5.0845611361356943E-2</c:v>
                </c:pt>
                <c:pt idx="11618">
                  <c:v>5.2646725376858876E-2</c:v>
                </c:pt>
                <c:pt idx="11619">
                  <c:v>5.4725993882261917E-2</c:v>
                </c:pt>
                <c:pt idx="11620">
                  <c:v>5.7053013375237827E-2</c:v>
                </c:pt>
                <c:pt idx="11621">
                  <c:v>5.9598770786715813E-2</c:v>
                </c:pt>
                <c:pt idx="11622">
                  <c:v>6.2336472780216236E-2</c:v>
                </c:pt>
                <c:pt idx="11623">
                  <c:v>6.5241960526707929E-2</c:v>
                </c:pt>
                <c:pt idx="11624">
                  <c:v>6.8293822585627134E-2</c:v>
                </c:pt>
                <c:pt idx="11625">
                  <c:v>7.1473311163289768E-2</c:v>
                </c:pt>
                <c:pt idx="11626">
                  <c:v>7.4764145345416033E-2</c:v>
                </c:pt>
                <c:pt idx="11627">
                  <c:v>7.8152260780576729E-2</c:v>
                </c:pt>
                <c:pt idx="11628">
                  <c:v>8.1625544508436676E-2</c:v>
                </c:pt>
                <c:pt idx="11629">
                  <c:v>8.5173577961601479E-2</c:v>
                </c:pt>
                <c:pt idx="11630">
                  <c:v>8.8787400370559114E-2</c:v>
                </c:pt>
                <c:pt idx="11631">
                  <c:v>9.2459297864745008E-2</c:v>
                </c:pt>
                <c:pt idx="11632">
                  <c:v>9.6182619396749894E-2</c:v>
                </c:pt>
                <c:pt idx="11633">
                  <c:v>4.7584766833247458E-2</c:v>
                </c:pt>
                <c:pt idx="11634">
                  <c:v>4.9079629225002752E-2</c:v>
                </c:pt>
                <c:pt idx="11635">
                  <c:v>5.0893665523832017E-2</c:v>
                </c:pt>
                <c:pt idx="11636">
                  <c:v>5.2994109024856302E-2</c:v>
                </c:pt>
                <c:pt idx="11637">
                  <c:v>5.5348362284025621E-2</c:v>
                </c:pt>
                <c:pt idx="11638">
                  <c:v>5.792548695529344E-2</c:v>
                </c:pt>
                <c:pt idx="11639">
                  <c:v>6.0697101131690925E-2</c:v>
                </c:pt>
                <c:pt idx="11640">
                  <c:v>6.3637798106724958E-2</c:v>
                </c:pt>
                <c:pt idx="11641">
                  <c:v>6.6725226303494728E-2</c:v>
                </c:pt>
                <c:pt idx="11642">
                  <c:v>6.9939956519371724E-2</c:v>
                </c:pt>
                <c:pt idx="11643">
                  <c:v>7.3265233405138047E-2</c:v>
                </c:pt>
                <c:pt idx="11644">
                  <c:v>7.668667778164491E-2</c:v>
                </c:pt>
                <c:pt idx="11645">
                  <c:v>8.0191981443040988E-2</c:v>
                </c:pt>
                <c:pt idx="11646">
                  <c:v>8.3770618009150186E-2</c:v>
                </c:pt>
                <c:pt idx="11647">
                  <c:v>8.7413581386461964E-2</c:v>
                </c:pt>
                <c:pt idx="11648">
                  <c:v>9.1113155994504896E-2</c:v>
                </c:pt>
                <c:pt idx="11649">
                  <c:v>9.4862718678356939E-2</c:v>
                </c:pt>
                <c:pt idx="11650">
                  <c:v>9.8656570030170393E-2</c:v>
                </c:pt>
                <c:pt idx="11651">
                  <c:v>4.5820537089947724E-2</c:v>
                </c:pt>
                <c:pt idx="11652">
                  <c:v>4.7317811412745922E-2</c:v>
                </c:pt>
                <c:pt idx="11653">
                  <c:v>4.914554048814427E-2</c:v>
                </c:pt>
                <c:pt idx="11654">
                  <c:v>5.1268394144445298E-2</c:v>
                </c:pt>
                <c:pt idx="11655">
                  <c:v>5.3651351723207161E-2</c:v>
                </c:pt>
                <c:pt idx="11656">
                  <c:v>5.6261372722349205E-2</c:v>
                </c:pt>
                <c:pt idx="11657">
                  <c:v>5.9068365431740551E-2</c:v>
                </c:pt>
                <c:pt idx="11658">
                  <c:v>6.2045602134646979E-2</c:v>
                </c:pt>
                <c:pt idx="11659">
                  <c:v>6.5169754557025186E-2</c:v>
                </c:pt>
                <c:pt idx="11660">
                  <c:v>6.8420700735184109E-2</c:v>
                </c:pt>
                <c:pt idx="11661">
                  <c:v>7.1781215401127529E-2</c:v>
                </c:pt>
                <c:pt idx="11662">
                  <c:v>7.5236618046874218E-2</c:v>
                </c:pt>
                <c:pt idx="11663">
                  <c:v>7.8774423013425715E-2</c:v>
                </c:pt>
                <c:pt idx="11664">
                  <c:v>8.2384015211470221E-2</c:v>
                </c:pt>
                <c:pt idx="11665">
                  <c:v>8.6056361873647111E-2</c:v>
                </c:pt>
                <c:pt idx="11666">
                  <c:v>8.9783762957403271E-2</c:v>
                </c:pt>
                <c:pt idx="11667">
                  <c:v>9.3559638615981072E-2</c:v>
                </c:pt>
                <c:pt idx="11668">
                  <c:v>9.7378350162720978E-2</c:v>
                </c:pt>
                <c:pt idx="11669">
                  <c:v>0.10123505024532142</c:v>
                </c:pt>
                <c:pt idx="11670">
                  <c:v>4.40609199373194E-2</c:v>
                </c:pt>
                <c:pt idx="11671">
                  <c:v>4.556064102704746E-2</c:v>
                </c:pt>
                <c:pt idx="11672">
                  <c:v>4.7402896231842379E-2</c:v>
                </c:pt>
                <c:pt idx="11673">
                  <c:v>4.9549493911006576E-2</c:v>
                </c:pt>
                <c:pt idx="11674">
                  <c:v>5.1962730276667188E-2</c:v>
                </c:pt>
                <c:pt idx="11675">
                  <c:v>5.460726640359484E-2</c:v>
                </c:pt>
                <c:pt idx="11676">
                  <c:v>5.745117027214864E-2</c:v>
                </c:pt>
                <c:pt idx="11677">
                  <c:v>6.0466317917534713E-2</c:v>
                </c:pt>
                <c:pt idx="11678">
                  <c:v>6.3628369888502331E-2</c:v>
                </c:pt>
                <c:pt idx="11679">
                  <c:v>6.6916504108706143E-2</c:v>
                </c:pt>
                <c:pt idx="11680">
                  <c:v>7.0313034388309728E-2</c:v>
                </c:pt>
                <c:pt idx="11681">
                  <c:v>7.3802996571626381E-2</c:v>
                </c:pt>
                <c:pt idx="11682">
                  <c:v>7.7373748883649729E-2</c:v>
                </c:pt>
                <c:pt idx="11683">
                  <c:v>8.1014609453896685E-2</c:v>
                </c:pt>
                <c:pt idx="11684">
                  <c:v>8.4716539642052474E-2</c:v>
                </c:pt>
                <c:pt idx="11685">
                  <c:v>8.8471873768888945E-2</c:v>
                </c:pt>
                <c:pt idx="11686">
                  <c:v>9.2274091828268442E-2</c:v>
                </c:pt>
                <c:pt idx="11687">
                  <c:v>9.6117630082019484E-2</c:v>
                </c:pt>
                <c:pt idx="11688">
                  <c:v>9.9997724062774976E-2</c:v>
                </c:pt>
                <c:pt idx="11689">
                  <c:v>0.10391027878985098</c:v>
                </c:pt>
                <c:pt idx="11690">
                  <c:v>4.2306490921716906E-2</c:v>
                </c:pt>
                <c:pt idx="11691">
                  <c:v>4.3808677297695504E-2</c:v>
                </c:pt>
                <c:pt idx="11692">
                  <c:v>4.5666360204604156E-2</c:v>
                </c:pt>
                <c:pt idx="11693">
                  <c:v>4.7838142913353268E-2</c:v>
                </c:pt>
                <c:pt idx="11694">
                  <c:v>5.028334312432791E-2</c:v>
                </c:pt>
                <c:pt idx="11695">
                  <c:v>5.2964105669954478E-2</c:v>
                </c:pt>
                <c:pt idx="11696">
                  <c:v>5.5846518229662613E-2</c:v>
                </c:pt>
                <c:pt idx="11697">
                  <c:v>5.890098405487551E-2</c:v>
                </c:pt>
                <c:pt idx="11698">
                  <c:v>6.210212123742704E-2</c:v>
                </c:pt>
                <c:pt idx="11699">
                  <c:v>6.5428405276624302E-2</c:v>
                </c:pt>
                <c:pt idx="11700">
                  <c:v>6.8861703342242675E-2</c:v>
                </c:pt>
                <c:pt idx="11701">
                  <c:v>7.2386790042428317E-2</c:v>
                </c:pt>
                <c:pt idx="11702">
                  <c:v>7.5990892700355139E-2</c:v>
                </c:pt>
                <c:pt idx="11703">
                  <c:v>7.966328758873753E-2</c:v>
                </c:pt>
                <c:pt idx="11704">
                  <c:v>8.339495320937379E-2</c:v>
                </c:pt>
                <c:pt idx="11705">
                  <c:v>8.7178278644626322E-2</c:v>
                </c:pt>
                <c:pt idx="11706">
                  <c:v>9.1006821334366481E-2</c:v>
                </c:pt>
                <c:pt idx="11707">
                  <c:v>9.4875107413004908E-2</c:v>
                </c:pt>
                <c:pt idx="11708">
                  <c:v>9.8778467791173316E-2</c:v>
                </c:pt>
                <c:pt idx="11709">
                  <c:v>0.10271290379992784</c:v>
                </c:pt>
                <c:pt idx="11710">
                  <c:v>0.10667497705719615</c:v>
                </c:pt>
                <c:pt idx="11711">
                  <c:v>4.0557923324186708E-2</c:v>
                </c:pt>
                <c:pt idx="11712">
                  <c:v>4.2062570822842142E-2</c:v>
                </c:pt>
                <c:pt idx="11713">
                  <c:v>4.3936656670499404E-2</c:v>
                </c:pt>
                <c:pt idx="11714">
                  <c:v>4.6135181259368579E-2</c:v>
                </c:pt>
                <c:pt idx="11715">
                  <c:v>4.8614147278204657E-2</c:v>
                </c:pt>
                <c:pt idx="11716">
                  <c:v>5.1332941632424293E-2</c:v>
                </c:pt>
                <c:pt idx="11717">
                  <c:v>5.4255522234953286E-2</c:v>
                </c:pt>
                <c:pt idx="11718">
                  <c:v>5.7350742842929826E-2</c:v>
                </c:pt>
                <c:pt idx="11719">
                  <c:v>6.0592152392722851E-2</c:v>
                </c:pt>
                <c:pt idx="11720">
                  <c:v>6.3957527890223825E-2</c:v>
                </c:pt>
                <c:pt idx="11721">
                  <c:v>6.7428310310827841E-2</c:v>
                </c:pt>
                <c:pt idx="11722">
                  <c:v>7.0989040733176231E-2</c:v>
                </c:pt>
                <c:pt idx="11723">
                  <c:v>7.462684498462023E-2</c:v>
                </c:pt>
                <c:pt idx="11724">
                  <c:v>7.8330985540839768E-2</c:v>
                </c:pt>
                <c:pt idx="11725">
                  <c:v>8.2092483301083569E-2</c:v>
                </c:pt>
                <c:pt idx="11726">
                  <c:v>8.590380404019865E-2</c:v>
                </c:pt>
                <c:pt idx="11727">
                  <c:v>8.9758601247533598E-2</c:v>
                </c:pt>
                <c:pt idx="11728">
                  <c:v>9.3651506461718756E-2</c:v>
                </c:pt>
                <c:pt idx="11729">
                  <c:v>9.7577958794410599E-2</c:v>
                </c:pt>
                <c:pt idx="11730">
                  <c:v>0.10153406639013705</c:v>
                </c:pt>
                <c:pt idx="11731">
                  <c:v>0.10551649372609263</c:v>
                </c:pt>
                <c:pt idx="11732">
                  <c:v>0.10952236974280215</c:v>
                </c:pt>
                <c:pt idx="11733">
                  <c:v>3.8816009281052458E-2</c:v>
                </c:pt>
                <c:pt idx="11734">
                  <c:v>4.0323082518012553E-2</c:v>
                </c:pt>
                <c:pt idx="11735">
                  <c:v>4.221462550231702E-2</c:v>
                </c:pt>
                <c:pt idx="11736">
                  <c:v>4.4441573376130881E-2</c:v>
                </c:pt>
                <c:pt idx="11737">
                  <c:v>4.6956229589798858E-2</c:v>
                </c:pt>
                <c:pt idx="11738">
                  <c:v>4.9714955151669432E-2</c:v>
                </c:pt>
                <c:pt idx="11739">
                  <c:v>5.2679419600768482E-2</c:v>
                </c:pt>
                <c:pt idx="11740">
                  <c:v>5.5816851832702678E-2</c:v>
                </c:pt>
                <c:pt idx="11741">
                  <c:v>5.9099711190941227E-2</c:v>
                </c:pt>
                <c:pt idx="11742">
                  <c:v>6.2505087732841136E-2</c:v>
                </c:pt>
                <c:pt idx="11743">
                  <c:v>6.6014023793633414E-2</c:v>
                </c:pt>
                <c:pt idx="11744">
                  <c:v>6.9610860486430962E-2</c:v>
                </c:pt>
                <c:pt idx="11745">
                  <c:v>7.3282656018972436E-2</c:v>
                </c:pt>
                <c:pt idx="11746">
                  <c:v>7.7018690355182259E-2</c:v>
                </c:pt>
                <c:pt idx="11747">
                  <c:v>8.0810054264049205E-2</c:v>
                </c:pt>
                <c:pt idx="11748">
                  <c:v>8.4649313591950867E-2</c:v>
                </c:pt>
                <c:pt idx="11749">
                  <c:v>8.853023736733695E-2</c:v>
                </c:pt>
                <c:pt idx="11750">
                  <c:v>9.2447578553168874E-2</c:v>
                </c:pt>
                <c:pt idx="11751">
                  <c:v>9.6396897500232698E-2</c:v>
                </c:pt>
                <c:pt idx="11752">
                  <c:v>0.10037441970091349</c:v>
                </c:pt>
                <c:pt idx="11753">
                  <c:v>0.10437692095582538</c:v>
                </c:pt>
                <c:pt idx="11754">
                  <c:v>0.10840163440391862</c:v>
                </c:pt>
                <c:pt idx="11755">
                  <c:v>0.11244617499035604</c:v>
                </c:pt>
                <c:pt idx="11756">
                  <c:v>3.7081686457303163E-2</c:v>
                </c:pt>
                <c:pt idx="11757">
                  <c:v>3.8591107332611438E-2</c:v>
                </c:pt>
                <c:pt idx="11758">
                  <c:v>4.0501245352399441E-2</c:v>
                </c:pt>
                <c:pt idx="11759">
                  <c:v>4.275843075151501E-2</c:v>
                </c:pt>
                <c:pt idx="11760">
                  <c:v>4.5310828075281043E-2</c:v>
                </c:pt>
                <c:pt idx="11761">
                  <c:v>4.811147572775102E-2</c:v>
                </c:pt>
                <c:pt idx="11762">
                  <c:v>5.1119587907523266E-2</c:v>
                </c:pt>
                <c:pt idx="11763">
                  <c:v>5.4300696627821901E-2</c:v>
                </c:pt>
                <c:pt idx="11764">
                  <c:v>5.762615947638039E-2</c:v>
                </c:pt>
                <c:pt idx="11765">
                  <c:v>6.1072400255978362E-2</c:v>
                </c:pt>
                <c:pt idx="11766">
                  <c:v>6.4620098308145218E-2</c:v>
                </c:pt>
                <c:pt idx="11767">
                  <c:v>6.825343473394585E-2</c:v>
                </c:pt>
                <c:pt idx="11768">
                  <c:v>7.1959438685320384E-2</c:v>
                </c:pt>
                <c:pt idx="11769">
                  <c:v>7.5727442147021498E-2</c:v>
                </c:pt>
                <c:pt idx="11770">
                  <c:v>7.9548635360094752E-2</c:v>
                </c:pt>
                <c:pt idx="11771">
                  <c:v>8.3415708931081273E-2</c:v>
                </c:pt>
                <c:pt idx="11772">
                  <c:v>8.7322567647745875E-2</c:v>
                </c:pt>
                <c:pt idx="11773">
                  <c:v>9.1264102252825344E-2</c:v>
                </c:pt>
                <c:pt idx="11774">
                  <c:v>9.5236007448506022E-2</c:v>
                </c:pt>
                <c:pt idx="11775">
                  <c:v>9.9234636517439564E-2</c:v>
                </c:pt>
                <c:pt idx="11776">
                  <c:v>0.10325688485550751</c:v>
                </c:pt>
                <c:pt idx="11777">
                  <c:v>0.10730009632184608</c:v>
                </c:pt>
                <c:pt idx="11778">
                  <c:v>0.11136198761960961</c:v>
                </c:pt>
                <c:pt idx="11779">
                  <c:v>0.11544058696057223</c:v>
                </c:pt>
                <c:pt idx="11780">
                  <c:v>3.5356071987758773E-2</c:v>
                </c:pt>
                <c:pt idx="11781">
                  <c:v>3.6867704138373904E-2</c:v>
                </c:pt>
                <c:pt idx="11782">
                  <c:v>3.8797662375E-2</c:v>
                </c:pt>
                <c:pt idx="11783">
                  <c:v>4.1087039542817311E-2</c:v>
                </c:pt>
                <c:pt idx="11784">
                  <c:v>4.3679357210475327E-2</c:v>
                </c:pt>
                <c:pt idx="11785">
                  <c:v>4.652400336972623E-2</c:v>
                </c:pt>
                <c:pt idx="11786">
                  <c:v>4.9577562950098887E-2</c:v>
                </c:pt>
                <c:pt idx="11787">
                  <c:v>5.2803804994474249E-2</c:v>
                </c:pt>
                <c:pt idx="11788">
                  <c:v>5.6172983817994182E-2</c:v>
                </c:pt>
                <c:pt idx="11789">
                  <c:v>5.9660888490178671E-2</c:v>
                </c:pt>
                <c:pt idx="11790">
                  <c:v>6.3247880084293384E-2</c:v>
                </c:pt>
                <c:pt idx="11791">
                  <c:v>6.6918026496419522E-2</c:v>
                </c:pt>
                <c:pt idx="11792">
                  <c:v>7.0658371198978123E-2</c:v>
                </c:pt>
                <c:pt idx="11793">
                  <c:v>7.4458335907461565E-2</c:v>
                </c:pt>
                <c:pt idx="11794">
                  <c:v>7.8309241900448162E-2</c:v>
                </c:pt>
                <c:pt idx="11795">
                  <c:v>8.220393033934667E-2</c:v>
                </c:pt>
                <c:pt idx="11796">
                  <c:v>8.6136462515871509E-2</c:v>
                </c:pt>
                <c:pt idx="11797">
                  <c:v>9.010188345178384E-2</c:v>
                </c:pt>
                <c:pt idx="11798">
                  <c:v>9.4096035217581142E-2</c:v>
                </c:pt>
                <c:pt idx="11799">
                  <c:v>9.8115409090908975E-2</c:v>
                </c:pt>
                <c:pt idx="11800">
                  <c:v>0.1021570280195313</c:v>
                </c:pt>
                <c:pt idx="11801">
                  <c:v>0.10621835275407406</c:v>
                </c:pt>
                <c:pt idx="11802">
                  <c:v>0.11029720651536576</c:v>
                </c:pt>
                <c:pt idx="11803">
                  <c:v>0.11439171422658329</c:v>
                </c:pt>
                <c:pt idx="11804">
                  <c:v>0.11850025323853988</c:v>
                </c:pt>
                <c:pt idx="11805">
                  <c:v>3.3640506003392232E-2</c:v>
                </c:pt>
                <c:pt idx="11806">
                  <c:v>3.515413366287181E-2</c:v>
                </c:pt>
                <c:pt idx="11807">
                  <c:v>3.7105226024221588E-2</c:v>
                </c:pt>
                <c:pt idx="11808">
                  <c:v>3.9428894206264657E-2</c:v>
                </c:pt>
                <c:pt idx="11809">
                  <c:v>4.2063437967524438E-2</c:v>
                </c:pt>
                <c:pt idx="11810">
                  <c:v>4.4954233885869603E-2</c:v>
                </c:pt>
                <c:pt idx="11811">
                  <c:v>4.8055058944734254E-2</c:v>
                </c:pt>
                <c:pt idx="11812">
                  <c:v>5.1327862330288271E-2</c:v>
                </c:pt>
                <c:pt idx="11813">
                  <c:v>5.474180694780631E-2</c:v>
                </c:pt>
                <c:pt idx="11814">
                  <c:v>5.8272091259225361E-2</c:v>
                </c:pt>
                <c:pt idx="11815">
                  <c:v>6.1898812806343934E-2</c:v>
                </c:pt>
                <c:pt idx="11816">
                  <c:v>6.5605980285678642E-2</c:v>
                </c:pt>
                <c:pt idx="11817">
                  <c:v>6.9380699671836868E-2</c:v>
                </c:pt>
                <c:pt idx="11818">
                  <c:v>7.3212523108831057E-2</c:v>
                </c:pt>
                <c:pt idx="11819">
                  <c:v>7.7092936176198043E-2</c:v>
                </c:pt>
                <c:pt idx="11820">
                  <c:v>8.1014957210828006E-2</c:v>
                </c:pt>
                <c:pt idx="11821">
                  <c:v>8.4972825013506323E-2</c:v>
                </c:pt>
                <c:pt idx="11822">
                  <c:v>8.8961755293937211E-2</c:v>
                </c:pt>
                <c:pt idx="11823">
                  <c:v>9.2977750211970023E-2</c:v>
                </c:pt>
                <c:pt idx="11824">
                  <c:v>9.7017448839264692E-2</c:v>
                </c:pt>
                <c:pt idx="11825">
                  <c:v>0.10107800917795086</c:v>
                </c:pt>
                <c:pt idx="11826">
                  <c:v>0.10515701457713234</c:v>
                </c:pt>
                <c:pt idx="11827">
                  <c:v>0.10925239908336681</c:v>
                </c:pt>
                <c:pt idx="11828">
                  <c:v>0.11336238755189483</c:v>
                </c:pt>
                <c:pt idx="11829">
                  <c:v>0.11748544732331526</c:v>
                </c:pt>
                <c:pt idx="11830">
                  <c:v>0.12162024901039994</c:v>
                </c:pt>
                <c:pt idx="11831">
                  <c:v>3.1936607894386737E-2</c:v>
                </c:pt>
                <c:pt idx="11832">
                  <c:v>3.3451906980234924E-2</c:v>
                </c:pt>
                <c:pt idx="11833">
                  <c:v>3.5425533908855916E-2</c:v>
                </c:pt>
                <c:pt idx="11834">
                  <c:v>3.7785738581367391E-2</c:v>
                </c:pt>
                <c:pt idx="11835">
                  <c:v>4.0464933496177878E-2</c:v>
                </c:pt>
                <c:pt idx="11836">
                  <c:v>4.3404088066211988E-2</c:v>
                </c:pt>
                <c:pt idx="11837">
                  <c:v>4.6553991173341934E-2</c:v>
                </c:pt>
                <c:pt idx="11838">
                  <c:v>4.9874728498252877E-2</c:v>
                </c:pt>
                <c:pt idx="11839">
                  <c:v>5.3334399843628151E-2</c:v>
                </c:pt>
                <c:pt idx="11840">
                  <c:v>5.6907671590781965E-2</c:v>
                </c:pt>
                <c:pt idx="11841">
                  <c:v>6.0574443294076658E-2</c:v>
                </c:pt>
                <c:pt idx="11842">
                  <c:v>6.431872581285368E-2</c:v>
                </c:pt>
                <c:pt idx="11843">
                  <c:v>6.812774042407041E-2</c:v>
                </c:pt>
                <c:pt idx="11844">
                  <c:v>7.1991213044987026E-2</c:v>
                </c:pt>
                <c:pt idx="11845">
                  <c:v>7.5900828133734013E-2</c:v>
                </c:pt>
                <c:pt idx="11846">
                  <c:v>7.9849808280191101E-2</c:v>
                </c:pt>
                <c:pt idx="11847">
                  <c:v>8.383259073104353E-2</c:v>
                </c:pt>
                <c:pt idx="11848">
                  <c:v>8.7844577921877109E-2</c:v>
                </c:pt>
                <c:pt idx="11849">
                  <c:v>9.1881944293563805E-2</c:v>
                </c:pt>
                <c:pt idx="11850">
                  <c:v>9.5941485913848074E-2</c:v>
                </c:pt>
                <c:pt idx="11851">
                  <c:v>0.10002050273242673</c:v>
                </c:pt>
                <c:pt idx="11852">
                  <c:v>0.1041167058143715</c:v>
                </c:pt>
                <c:pt idx="11853">
                  <c:v>0.10822814378766786</c:v>
                </c:pt>
                <c:pt idx="11854">
                  <c:v>0.11235314415320363</c:v>
                </c:pt>
                <c:pt idx="11855">
                  <c:v>0.1164902661590046</c:v>
                </c:pt>
                <c:pt idx="11856">
                  <c:v>0.12063826272696251</c:v>
                </c:pt>
                <c:pt idx="11857">
                  <c:v>0.124796049509038</c:v>
                </c:pt>
                <c:pt idx="11858">
                  <c:v>3.0246349619585357E-2</c:v>
                </c:pt>
                <c:pt idx="11859">
                  <c:v>3.1762847944042619E-2</c:v>
                </c:pt>
                <c:pt idx="11860">
                  <c:v>3.3760488281736674E-2</c:v>
                </c:pt>
                <c:pt idx="11861">
                  <c:v>3.6159616201294383E-2</c:v>
                </c:pt>
                <c:pt idx="11862">
                  <c:v>3.8885991487002995E-2</c:v>
                </c:pt>
                <c:pt idx="11863">
                  <c:v>4.1875745239080268E-2</c:v>
                </c:pt>
                <c:pt idx="11864">
                  <c:v>4.5076501195502772E-2</c:v>
                </c:pt>
                <c:pt idx="11865">
                  <c:v>4.8446455969727013E-2</c:v>
                </c:pt>
                <c:pt idx="11866">
                  <c:v>5.1952694322084582E-2</c:v>
                </c:pt>
                <c:pt idx="11867">
                  <c:v>5.5569425171761007E-2</c:v>
                </c:pt>
                <c:pt idx="11868">
                  <c:v>5.9276426982525339E-2</c:v>
                </c:pt>
                <c:pt idx="11869">
                  <c:v>6.3057781383490635E-2</c:v>
                </c:pt>
                <c:pt idx="11870">
                  <c:v>6.6900881948598112E-2</c:v>
                </c:pt>
                <c:pt idx="11871">
                  <c:v>7.0795673831747299E-2</c:v>
                </c:pt>
                <c:pt idx="11872">
                  <c:v>7.4734075737783526E-2</c:v>
                </c:pt>
                <c:pt idx="11873">
                  <c:v>7.8709541573872138E-2</c:v>
                </c:pt>
                <c:pt idx="11874">
                  <c:v>8.2716727500888071E-2</c:v>
                </c:pt>
                <c:pt idx="11875">
                  <c:v>8.6751238016768178E-2</c:v>
                </c:pt>
                <c:pt idx="11876">
                  <c:v>9.0809431237765623E-2</c:v>
                </c:pt>
                <c:pt idx="11877">
                  <c:v>9.4888268617936783E-2</c:v>
                </c:pt>
                <c:pt idx="11878">
                  <c:v>9.8985198167158783E-2</c:v>
                </c:pt>
                <c:pt idx="11879">
                  <c:v>0.10309806305829607</c:v>
                </c:pt>
                <c:pt idx="11880">
                  <c:v>0.10722502959594749</c:v>
                </c:pt>
                <c:pt idx="11881">
                  <c:v>0.11136453004718315</c:v>
                </c:pt>
                <c:pt idx="11882">
                  <c:v>0.1155152169573638</c:v>
                </c:pt>
                <c:pt idx="11883">
                  <c:v>0.11967592640160522</c:v>
                </c:pt>
                <c:pt idx="11884">
                  <c:v>0.12384564823503794</c:v>
                </c:pt>
                <c:pt idx="11885">
                  <c:v>0.12802350186090758</c:v>
                </c:pt>
                <c:pt idx="11886">
                  <c:v>2.8572151978726163E-2</c:v>
                </c:pt>
                <c:pt idx="11887">
                  <c:v>3.0089174137774254E-2</c:v>
                </c:pt>
                <c:pt idx="11888">
                  <c:v>3.211236751144185E-2</c:v>
                </c:pt>
                <c:pt idx="11889">
                  <c:v>3.4552931994046972E-2</c:v>
                </c:pt>
                <c:pt idx="11890">
                  <c:v>3.7329094375289758E-2</c:v>
                </c:pt>
                <c:pt idx="11891">
                  <c:v>4.0371681655240341E-2</c:v>
                </c:pt>
                <c:pt idx="11892">
                  <c:v>4.3624984673505333E-2</c:v>
                </c:pt>
                <c:pt idx="11893">
                  <c:v>4.704530913017585E-2</c:v>
                </c:pt>
                <c:pt idx="11894">
                  <c:v>5.0598795932737022E-2</c:v>
                </c:pt>
                <c:pt idx="11895">
                  <c:v>5.4259288641028532E-2</c:v>
                </c:pt>
                <c:pt idx="11896">
                  <c:v>5.8006533021004253E-2</c:v>
                </c:pt>
                <c:pt idx="11897">
                  <c:v>6.182475683496047E-2</c:v>
                </c:pt>
                <c:pt idx="11898">
                  <c:v>6.5701586416051255E-2</c:v>
                </c:pt>
                <c:pt idx="11899">
                  <c:v>6.9627232982278117E-2</c:v>
                </c:pt>
                <c:pt idx="11900">
                  <c:v>7.3593884958260955E-2</c:v>
                </c:pt>
                <c:pt idx="11901">
                  <c:v>7.7595254036763012E-2</c:v>
                </c:pt>
                <c:pt idx="11902">
                  <c:v>8.1626234815214596E-2</c:v>
                </c:pt>
                <c:pt idx="11903">
                  <c:v>8.5682648106171627E-2</c:v>
                </c:pt>
                <c:pt idx="11904">
                  <c:v>8.9761045995254835E-2</c:v>
                </c:pt>
                <c:pt idx="11905">
                  <c:v>9.385856266285561E-2</c:v>
                </c:pt>
                <c:pt idx="11906">
                  <c:v>9.7972799324153537E-2</c:v>
                </c:pt>
                <c:pt idx="11907">
                  <c:v>0.10210173477949946</c:v>
                </c:pt>
                <c:pt idx="11908">
                  <c:v>0.10624365532988014</c:v>
                </c:pt>
                <c:pt idx="11909">
                  <c:v>0.11039709944570196</c:v>
                </c:pt>
                <c:pt idx="11910">
                  <c:v>0.1145608137606083</c:v>
                </c:pt>
                <c:pt idx="11911">
                  <c:v>0.11873371782379288</c:v>
                </c:pt>
                <c:pt idx="11912">
                  <c:v>0.12291487567551006</c:v>
                </c:pt>
                <c:pt idx="11913">
                  <c:v>0.12710347277588777</c:v>
                </c:pt>
                <c:pt idx="11914">
                  <c:v>0.13129879716263324</c:v>
                </c:pt>
                <c:pt idx="11915">
                  <c:v>2.6917011980446652E-2</c:v>
                </c:pt>
                <c:pt idx="11916">
                  <c:v>2.843360253195297E-2</c:v>
                </c:pt>
                <c:pt idx="11917">
                  <c:v>3.0483916861738451E-2</c:v>
                </c:pt>
                <c:pt idx="11918">
                  <c:v>3.2968527974727761E-2</c:v>
                </c:pt>
                <c:pt idx="11919">
                  <c:v>3.5797118622958438E-2</c:v>
                </c:pt>
                <c:pt idx="11920">
                  <c:v>3.8894714061047352E-2</c:v>
                </c:pt>
                <c:pt idx="11921">
                  <c:v>4.2202121716494741E-2</c:v>
                </c:pt>
                <c:pt idx="11922">
                  <c:v>4.5673784473763114E-2</c:v>
                </c:pt>
                <c:pt idx="11923">
                  <c:v>4.9274996846640377E-2</c:v>
                </c:pt>
                <c:pt idx="11924">
                  <c:v>5.2979347444223952E-2</c:v>
                </c:pt>
                <c:pt idx="11925">
                  <c:v>5.6766648767510516E-2</c:v>
                </c:pt>
                <c:pt idx="11926">
                  <c:v>6.0621355843223555E-2</c:v>
                </c:pt>
                <c:pt idx="11927">
                  <c:v>6.4531390590520293E-2</c:v>
                </c:pt>
                <c:pt idx="11928">
                  <c:v>6.8487277461734261E-2</c:v>
                </c:pt>
                <c:pt idx="11929">
                  <c:v>7.2481509310951722E-2</c:v>
                </c:pt>
                <c:pt idx="11930">
                  <c:v>7.6508080783439569E-2</c:v>
                </c:pt>
                <c:pt idx="11931">
                  <c:v>8.0562142931005595E-2</c:v>
                </c:pt>
                <c:pt idx="11932">
                  <c:v>8.463974561283226E-2</c:v>
                </c:pt>
                <c:pt idx="11933">
                  <c:v>8.8737643739694103E-2</c:v>
                </c:pt>
                <c:pt idx="11934">
                  <c:v>9.2853150247256058E-2</c:v>
                </c:pt>
                <c:pt idx="11935">
                  <c:v>9.6984023532254368E-2</c:v>
                </c:pt>
                <c:pt idx="11936">
                  <c:v>0.10112838051441819</c:v>
                </c:pt>
                <c:pt idx="11937">
                  <c:v>0.105284628914822</c:v>
                </c:pt>
                <c:pt idx="11938">
                  <c:v>0.10945141406712527</c:v>
                </c:pt>
                <c:pt idx="11939">
                  <c:v>0.11362757681194111</c:v>
                </c:pt>
                <c:pt idx="11940">
                  <c:v>0.11781211991264977</c:v>
                </c:pt>
                <c:pt idx="11941">
                  <c:v>0.12200418107495449</c:v>
                </c:pt>
                <c:pt idx="11942">
                  <c:v>0.1262030111230581</c:v>
                </c:pt>
                <c:pt idx="11943">
                  <c:v>0.13040795623190285</c:v>
                </c:pt>
                <c:pt idx="11944">
                  <c:v>0.13461844337213152</c:v>
                </c:pt>
                <c:pt idx="11945">
                  <c:v>2.5284672453690996E-2</c:v>
                </c:pt>
                <c:pt idx="11946">
                  <c:v>2.6799488194212039E-2</c:v>
                </c:pt>
                <c:pt idx="11947">
                  <c:v>2.8878464106522464E-2</c:v>
                </c:pt>
                <c:pt idx="11948">
                  <c:v>3.1409775964346319E-2</c:v>
                </c:pt>
                <c:pt idx="11949">
                  <c:v>3.4293404298900911E-2</c:v>
                </c:pt>
                <c:pt idx="11950">
                  <c:v>3.7448048627185482E-2</c:v>
                </c:pt>
                <c:pt idx="11951">
                  <c:v>4.0810909434352803E-2</c:v>
                </c:pt>
                <c:pt idx="11952">
                  <c:v>4.4334631238260806E-2</c:v>
                </c:pt>
                <c:pt idx="11953">
                  <c:v>4.7983788309229211E-2</c:v>
                </c:pt>
                <c:pt idx="11954">
                  <c:v>5.1731842894642728E-2</c:v>
                </c:pt>
                <c:pt idx="11955">
                  <c:v>5.5558783404118905E-2</c:v>
                </c:pt>
                <c:pt idx="11956">
                  <c:v>5.944937739551464E-2</c:v>
                </c:pt>
                <c:pt idx="11957">
                  <c:v>6.3391906008429644E-2</c:v>
                </c:pt>
                <c:pt idx="11958">
                  <c:v>6.7377253115183888E-2</c:v>
                </c:pt>
                <c:pt idx="11959">
                  <c:v>7.1398248876371334E-2</c:v>
                </c:pt>
                <c:pt idx="11960">
                  <c:v>7.5449193919986265E-2</c:v>
                </c:pt>
                <c:pt idx="11961">
                  <c:v>7.952551162386727E-2</c:v>
                </c:pt>
                <c:pt idx="11962">
                  <c:v>8.362349161688197E-2</c:v>
                </c:pt>
                <c:pt idx="11963">
                  <c:v>8.7740098681608161E-2</c:v>
                </c:pt>
                <c:pt idx="11964">
                  <c:v>9.187282894532349E-2</c:v>
                </c:pt>
                <c:pt idx="11965">
                  <c:v>9.6019600579640652E-2</c:v>
                </c:pt>
                <c:pt idx="11966">
                  <c:v>0.10017866992443807</c:v>
                </c:pt>
                <c:pt idx="11967">
                  <c:v>0.10434856652337887</c:v>
                </c:pt>
                <c:pt idx="11968">
                  <c:v>0.10852804235973879</c:v>
                </c:pt>
                <c:pt idx="11969">
                  <c:v>0.11271603185301203</c:v>
                </c:pt>
                <c:pt idx="11970">
                  <c:v>0.11691162008217962</c:v>
                </c:pt>
                <c:pt idx="11971">
                  <c:v>0.12111401735178848</c:v>
                </c:pt>
                <c:pt idx="11972">
                  <c:v>0.12532253868812848</c:v>
                </c:pt>
                <c:pt idx="11973">
                  <c:v>0.12953658719714797</c:v>
                </c:pt>
                <c:pt idx="11974">
                  <c:v>0.13375564046958885</c:v>
                </c:pt>
                <c:pt idx="11975">
                  <c:v>0.13797923940750734</c:v>
                </c:pt>
                <c:pt idx="11976">
                  <c:v>2.367984903035112E-2</c:v>
                </c:pt>
                <c:pt idx="11977">
                  <c:v>2.5191007202436097E-2</c:v>
                </c:pt>
                <c:pt idx="11978">
                  <c:v>2.7300066903670393E-2</c:v>
                </c:pt>
                <c:pt idx="11979">
                  <c:v>2.9880690710144195E-2</c:v>
                </c:pt>
                <c:pt idx="11980">
                  <c:v>3.282183597826973E-2</c:v>
                </c:pt>
                <c:pt idx="11981">
                  <c:v>3.6035335047038354E-2</c:v>
                </c:pt>
                <c:pt idx="11982">
                  <c:v>3.9454696073077354E-2</c:v>
                </c:pt>
                <c:pt idx="11983">
                  <c:v>4.3030871799026177E-2</c:v>
                </c:pt>
                <c:pt idx="11984">
                  <c:v>4.6727872074900575E-2</c:v>
                </c:pt>
                <c:pt idx="11985">
                  <c:v>5.0519177990254807E-2</c:v>
                </c:pt>
                <c:pt idx="11986">
                  <c:v>5.4385070343546886E-2</c:v>
                </c:pt>
                <c:pt idx="11987">
                  <c:v>5.8310716193790378E-2</c:v>
                </c:pt>
                <c:pt idx="11988">
                  <c:v>6.2284818255267604E-2</c:v>
                </c:pt>
                <c:pt idx="11989">
                  <c:v>6.6298663353414541E-2</c:v>
                </c:pt>
                <c:pt idx="11990">
                  <c:v>7.0345448716358269E-2</c:v>
                </c:pt>
                <c:pt idx="11991">
                  <c:v>7.441980088028266E-2</c:v>
                </c:pt>
                <c:pt idx="11992">
                  <c:v>7.8517428551339932E-2</c:v>
                </c:pt>
                <c:pt idx="11993">
                  <c:v>8.2634869303868E-2</c:v>
                </c:pt>
                <c:pt idx="11994">
                  <c:v>8.6769302628975031E-2</c:v>
                </c:pt>
                <c:pt idx="11995">
                  <c:v>9.0918410390133209E-2</c:v>
                </c:pt>
                <c:pt idx="11996">
                  <c:v>9.5080271520002702E-2</c:v>
                </c:pt>
                <c:pt idx="11997">
                  <c:v>9.9253281719371464E-2</c:v>
                </c:pt>
                <c:pt idx="11998">
                  <c:v>0.10343609160786735</c:v>
                </c:pt>
                <c:pt idx="11999">
                  <c:v>0.10762755863372565</c:v>
                </c:pt>
                <c:pt idx="12000">
                  <c:v>0.11182670934575385</c:v>
                </c:pt>
                <c:pt idx="12001">
                  <c:v>0.11603270954365454</c:v>
                </c:pt>
                <c:pt idx="12002">
                  <c:v>0.12024484047260908</c:v>
                </c:pt>
                <c:pt idx="12003">
                  <c:v>0.12446247969497894</c:v>
                </c:pt>
                <c:pt idx="12004">
                  <c:v>0.12868508561081038</c:v>
                </c:pt>
                <c:pt idx="12005">
                  <c:v>0.13291218484698417</c:v>
                </c:pt>
                <c:pt idx="12006">
                  <c:v>0.13714336191823104</c:v>
                </c:pt>
                <c:pt idx="12007">
                  <c:v>0.14137825069992074</c:v>
                </c:pt>
                <c:pt idx="12008">
                  <c:v>2.2108534573436794E-2</c:v>
                </c:pt>
                <c:pt idx="12009">
                  <c:v>2.3613398360877943E-2</c:v>
                </c:pt>
                <c:pt idx="12010">
                  <c:v>2.5753700289723451E-2</c:v>
                </c:pt>
                <c:pt idx="12011">
                  <c:v>2.838606683524535E-2</c:v>
                </c:pt>
                <c:pt idx="12012">
                  <c:v>3.138693545785979E-2</c:v>
                </c:pt>
                <c:pt idx="12013">
                  <c:v>3.4660725032743062E-2</c:v>
                </c:pt>
                <c:pt idx="12014">
                  <c:v>3.8137215648939467E-2</c:v>
                </c:pt>
                <c:pt idx="12015">
                  <c:v>4.1765820839661828E-2</c:v>
                </c:pt>
                <c:pt idx="12016">
                  <c:v>4.5510170057542897E-2</c:v>
                </c:pt>
                <c:pt idx="12017">
                  <c:v>4.9343921431326696E-2</c:v>
                </c:pt>
                <c:pt idx="12018">
                  <c:v>5.3247768038427082E-2</c:v>
                </c:pt>
                <c:pt idx="12019">
                  <c:v>5.7207361722299836E-2</c:v>
                </c:pt>
                <c:pt idx="12020">
                  <c:v>6.1211885158657726E-2</c:v>
                </c:pt>
                <c:pt idx="12021">
                  <c:v>6.52530669733314E-2</c:v>
                </c:pt>
                <c:pt idx="12022">
                  <c:v>6.9324496604549313E-2</c:v>
                </c:pt>
                <c:pt idx="12023">
                  <c:v>7.3421142219533692E-2</c:v>
                </c:pt>
                <c:pt idx="12024">
                  <c:v>7.7539007186489969E-2</c:v>
                </c:pt>
                <c:pt idx="12025">
                  <c:v>8.1674882071606419E-2</c:v>
                </c:pt>
                <c:pt idx="12026">
                  <c:v>8.5826163275855558E-2</c:v>
                </c:pt>
                <c:pt idx="12027">
                  <c:v>8.9990718739187431E-2</c:v>
                </c:pt>
                <c:pt idx="12028">
                  <c:v>9.4166787303358673E-2</c:v>
                </c:pt>
                <c:pt idx="12029">
                  <c:v>9.8352902438998566E-2</c:v>
                </c:pt>
                <c:pt idx="12030">
                  <c:v>0.10254783381726341</c:v>
                </c:pt>
                <c:pt idx="12031">
                  <c:v>0.10675054209862214</c:v>
                </c:pt>
                <c:pt idx="12032">
                  <c:v>0.11096014361645833</c:v>
                </c:pt>
                <c:pt idx="12033">
                  <c:v>0.11517588254369547</c:v>
                </c:pt>
                <c:pt idx="12034">
                  <c:v>0.11939710877300147</c:v>
                </c:pt>
                <c:pt idx="12035">
                  <c:v>0.12362326019921765</c:v>
                </c:pt>
                <c:pt idx="12036">
                  <c:v>0.12785384842277422</c:v>
                </c:pt>
                <c:pt idx="12037">
                  <c:v>0.13208844713313392</c:v>
                </c:pt>
                <c:pt idx="12038">
                  <c:v>0.13632668260788283</c:v>
                </c:pt>
                <c:pt idx="12039">
                  <c:v>0.14056822589403645</c:v>
                </c:pt>
                <c:pt idx="12040">
                  <c:v>0.14481278633608988</c:v>
                </c:pt>
                <c:pt idx="12041">
                  <c:v>2.0578406491862478E-2</c:v>
                </c:pt>
                <c:pt idx="12042">
                  <c:v>2.2073282091720912E-2</c:v>
                </c:pt>
                <c:pt idx="12043">
                  <c:v>2.4245493728851392E-2</c:v>
                </c:pt>
                <c:pt idx="12044">
                  <c:v>2.6931642454733111E-2</c:v>
                </c:pt>
                <c:pt idx="12045">
                  <c:v>2.9993965722493573E-2</c:v>
                </c:pt>
                <c:pt idx="12046">
                  <c:v>3.3328933518991889E-2</c:v>
                </c:pt>
                <c:pt idx="12047">
                  <c:v>3.6862621374006616E-2</c:v>
                </c:pt>
                <c:pt idx="12048">
                  <c:v>4.0543101939936495E-2</c:v>
                </c:pt>
                <c:pt idx="12049">
                  <c:v>4.4333831219053495E-2</c:v>
                </c:pt>
                <c:pt idx="12050">
                  <c:v>4.8208809169130978E-2</c:v>
                </c:pt>
                <c:pt idx="12051">
                  <c:v>5.2149258745935956E-2</c:v>
                </c:pt>
                <c:pt idx="12052">
                  <c:v>5.614139568352567E-2</c:v>
                </c:pt>
                <c:pt idx="12053">
                  <c:v>6.0174933702801338E-2</c:v>
                </c:pt>
                <c:pt idx="12054">
                  <c:v>6.4242074984215788E-2</c:v>
                </c:pt>
                <c:pt idx="12055">
                  <c:v>6.8336819985403155E-2</c:v>
                </c:pt>
                <c:pt idx="12056">
                  <c:v>7.2454488808188527E-2</c:v>
                </c:pt>
                <c:pt idx="12057">
                  <c:v>7.659138428369841E-2</c:v>
                </c:pt>
                <c:pt idx="12058">
                  <c:v>8.0744551270219664E-2</c:v>
                </c:pt>
                <c:pt idx="12059">
                  <c:v>8.4911602201724057E-2</c:v>
                </c:pt>
                <c:pt idx="12060">
                  <c:v>8.9090588910373983E-2</c:v>
                </c:pt>
                <c:pt idx="12061">
                  <c:v>9.3279907223524819E-2</c:v>
                </c:pt>
                <c:pt idx="12062">
                  <c:v>9.7478225087248446E-2</c:v>
                </c:pt>
                <c:pt idx="12063">
                  <c:v>0.10168442779496709</c:v>
                </c:pt>
                <c:pt idx="12064">
                  <c:v>0.10589757580378407</c:v>
                </c:pt>
                <c:pt idx="12065">
                  <c:v>0.11011687192045208</c:v>
                </c:pt>
                <c:pt idx="12066">
                  <c:v>0.11434163553697763</c:v>
                </c:pt>
                <c:pt idx="12067">
                  <c:v>0.11857128222421956</c:v>
                </c:pt>
                <c:pt idx="12068">
                  <c:v>0.12280530743668513</c:v>
                </c:pt>
                <c:pt idx="12069">
                  <c:v>0.12704327340021079</c:v>
                </c:pt>
                <c:pt idx="12070">
                  <c:v>0.1312847984846737</c:v>
                </c:pt>
                <c:pt idx="12071">
                  <c:v>0.13552954853234328</c:v>
                </c:pt>
                <c:pt idx="12072">
                  <c:v>0.139777229736817</c:v>
                </c:pt>
                <c:pt idx="12073">
                  <c:v>0.1440275827600942</c:v>
                </c:pt>
                <c:pt idx="12074">
                  <c:v>0.14828037784491702</c:v>
                </c:pt>
                <c:pt idx="12075">
                  <c:v>1.909936617740637E-2</c:v>
                </c:pt>
                <c:pt idx="12076">
                  <c:v>2.057907782984238E-2</c:v>
                </c:pt>
                <c:pt idx="12077">
                  <c:v>2.2783026918596475E-2</c:v>
                </c:pt>
                <c:pt idx="12078">
                  <c:v>2.5524290433212804E-2</c:v>
                </c:pt>
                <c:pt idx="12079">
                  <c:v>2.8649043683223206E-2</c:v>
                </c:pt>
                <c:pt idx="12080">
                  <c:v>3.2045299516562334E-2</c:v>
                </c:pt>
                <c:pt idx="12081">
                  <c:v>3.5635515340007001E-2</c:v>
                </c:pt>
                <c:pt idx="12082">
                  <c:v>3.9366659767984938E-2</c:v>
                </c:pt>
                <c:pt idx="12083">
                  <c:v>4.3202234483038261E-2</c:v>
                </c:pt>
                <c:pt idx="12084">
                  <c:v>4.7116742700077235E-2</c:v>
                </c:pt>
                <c:pt idx="12085">
                  <c:v>5.109204474575145E-2</c:v>
                </c:pt>
                <c:pt idx="12086">
                  <c:v>5.5114987482872399E-2</c:v>
                </c:pt>
                <c:pt idx="12087">
                  <c:v>5.9175855460409016E-2</c:v>
                </c:pt>
                <c:pt idx="12088">
                  <c:v>6.3267346309166347E-2</c:v>
                </c:pt>
                <c:pt idx="12089">
                  <c:v>6.738388207750777E-2</c:v>
                </c:pt>
                <c:pt idx="12090">
                  <c:v>7.1521138371572993E-2</c:v>
                </c:pt>
                <c:pt idx="12091">
                  <c:v>7.5675716840969742E-2</c:v>
                </c:pt>
                <c:pt idx="12092">
                  <c:v>7.9844913551974595E-2</c:v>
                </c:pt>
                <c:pt idx="12093">
                  <c:v>8.4026552566130494E-2</c:v>
                </c:pt>
                <c:pt idx="12094">
                  <c:v>8.8218864578239783E-2</c:v>
                </c:pt>
                <c:pt idx="12095">
                  <c:v>9.2420397175610819E-2</c:v>
                </c:pt>
                <c:pt idx="12096">
                  <c:v>9.662994761470288E-2</c:v>
                </c:pt>
                <c:pt idx="12097">
                  <c:v>0.10084651185460765</c:v>
                </c:pt>
                <c:pt idx="12098">
                  <c:v>0.10506924548011914</c:v>
                </c:pt>
                <c:pt idx="12099">
                  <c:v>0.10929743342631741</c:v>
                </c:pt>
                <c:pt idx="12100">
                  <c:v>0.11353046629296366</c:v>
                </c:pt>
                <c:pt idx="12101">
                  <c:v>0.11776782164544761</c:v>
                </c:pt>
                <c:pt idx="12102">
                  <c:v>0.12200904912681224</c:v>
                </c:pt>
                <c:pt idx="12103">
                  <c:v>0.12625375850976686</c:v>
                </c:pt>
                <c:pt idx="12104">
                  <c:v>0.13050161003663865</c:v>
                </c:pt>
                <c:pt idx="12105">
                  <c:v>0.13475230655452991</c:v>
                </c:pt>
                <c:pt idx="12106">
                  <c:v>0.13900558707000174</c:v>
                </c:pt>
                <c:pt idx="12107">
                  <c:v>0.14326122143442863</c:v>
                </c:pt>
                <c:pt idx="12108">
                  <c:v>0.14751900593615611</c:v>
                </c:pt>
                <c:pt idx="12109">
                  <c:v>0.15177875962465126</c:v>
                </c:pt>
                <c:pt idx="12110">
                  <c:v>1.7684236621574308E-2</c:v>
                </c:pt>
                <c:pt idx="12111">
                  <c:v>1.9141540382831834E-2</c:v>
                </c:pt>
                <c:pt idx="12112">
                  <c:v>2.137569009099027E-2</c:v>
                </c:pt>
                <c:pt idx="12113">
                  <c:v>2.4172234087962641E-2</c:v>
                </c:pt>
                <c:pt idx="12114">
                  <c:v>2.7359256021302781E-2</c:v>
                </c:pt>
                <c:pt idx="12115">
                  <c:v>3.0815841617159299E-2</c:v>
                </c:pt>
                <c:pt idx="12116">
                  <c:v>3.446097088602159E-2</c:v>
                </c:pt>
                <c:pt idx="12117">
                  <c:v>3.8240765545937153E-2</c:v>
                </c:pt>
                <c:pt idx="12118">
                  <c:v>4.2118986217265092E-2</c:v>
                </c:pt>
                <c:pt idx="12119">
                  <c:v>4.6070783211268763E-2</c:v>
                </c:pt>
                <c:pt idx="12120">
                  <c:v>5.0078741465096818E-2</c:v>
                </c:pt>
                <c:pt idx="12121">
                  <c:v>5.4130387427534794E-2</c:v>
                </c:pt>
                <c:pt idx="12122">
                  <c:v>5.8216600335993095E-2</c:v>
                </c:pt>
                <c:pt idx="12123">
                  <c:v>6.2330582233805679E-2</c:v>
                </c:pt>
                <c:pt idx="12124">
                  <c:v>6.6467177041216352E-2</c:v>
                </c:pt>
                <c:pt idx="12125">
                  <c:v>7.0622411324949175E-2</c:v>
                </c:pt>
                <c:pt idx="12126">
                  <c:v>7.4793178526995019E-2</c:v>
                </c:pt>
                <c:pt idx="12127">
                  <c:v>7.8977017810818298E-2</c:v>
                </c:pt>
                <c:pt idx="12128">
                  <c:v>8.3171956485995929E-2</c:v>
                </c:pt>
                <c:pt idx="12129">
                  <c:v>8.7376395922612968E-2</c:v>
                </c:pt>
                <c:pt idx="12130">
                  <c:v>9.1589027718612423E-2</c:v>
                </c:pt>
                <c:pt idx="12131">
                  <c:v>9.580877124645229E-2</c:v>
                </c:pt>
                <c:pt idx="12132">
                  <c:v>0.1000347265321799</c:v>
                </c:pt>
                <c:pt idx="12133">
                  <c:v>0.10426613828218503</c:v>
                </c:pt>
                <c:pt idx="12134">
                  <c:v>0.10850236811927275</c:v>
                </c:pt>
                <c:pt idx="12135">
                  <c:v>0.11274287293660448</c:v>
                </c:pt>
                <c:pt idx="12136">
                  <c:v>0.11698718786177929</c:v>
                </c:pt>
                <c:pt idx="12137">
                  <c:v>0.12123491273108526</c:v>
                </c:pt>
                <c:pt idx="12138">
                  <c:v>0.1254857012624116</c:v>
                </c:pt>
                <c:pt idx="12139">
                  <c:v>0.12973925232181382</c:v>
                </c:pt>
                <c:pt idx="12140">
                  <c:v>0.13399530282821887</c:v>
                </c:pt>
                <c:pt idx="12141">
                  <c:v>0.13825362195012325</c:v>
                </c:pt>
                <c:pt idx="12142">
                  <c:v>0.14251400632894948</c:v>
                </c:pt>
                <c:pt idx="12143">
                  <c:v>0.1467762761239936</c:v>
                </c:pt>
                <c:pt idx="12144">
                  <c:v>0.15104027171924883</c:v>
                </c:pt>
                <c:pt idx="12145">
                  <c:v>0.15530585096679697</c:v>
                </c:pt>
                <c:pt idx="12146">
                  <c:v>1.6349621502403471E-2</c:v>
                </c:pt>
                <c:pt idx="12147">
                  <c:v>1.7774424153915714E-2</c:v>
                </c:pt>
                <c:pt idx="12148">
                  <c:v>2.0035104193227359E-2</c:v>
                </c:pt>
                <c:pt idx="12149">
                  <c:v>2.2885276082284352E-2</c:v>
                </c:pt>
                <c:pt idx="12150">
                  <c:v>2.6132767514941889E-2</c:v>
                </c:pt>
                <c:pt idx="12151">
                  <c:v>2.9647300550241555E-2</c:v>
                </c:pt>
                <c:pt idx="12152">
                  <c:v>3.3344542838992859E-2</c:v>
                </c:pt>
                <c:pt idx="12153">
                  <c:v>3.7170012909134603E-2</c:v>
                </c:pt>
                <c:pt idx="12154">
                  <c:v>4.1087910600172424E-2</c:v>
                </c:pt>
                <c:pt idx="12155">
                  <c:v>4.5074140597564538E-2</c:v>
                </c:pt>
                <c:pt idx="12156">
                  <c:v>4.9112066939083258E-2</c:v>
                </c:pt>
                <c:pt idx="12157">
                  <c:v>5.3189917303448603E-2</c:v>
                </c:pt>
                <c:pt idx="12158">
                  <c:v>5.7299168421235683E-2</c:v>
                </c:pt>
                <c:pt idx="12159">
                  <c:v>6.1433519483107019E-2</c:v>
                </c:pt>
                <c:pt idx="12160">
                  <c:v>6.5588224138912091E-2</c:v>
                </c:pt>
                <c:pt idx="12161">
                  <c:v>6.9759645860696426E-2</c:v>
                </c:pt>
                <c:pt idx="12162">
                  <c:v>7.3944955546826285E-2</c:v>
                </c:pt>
                <c:pt idx="12163">
                  <c:v>7.8141921695932037E-2</c:v>
                </c:pt>
                <c:pt idx="12164">
                  <c:v>8.2348762086281294E-2</c:v>
                </c:pt>
                <c:pt idx="12165">
                  <c:v>8.6564037124266968E-2</c:v>
                </c:pt>
                <c:pt idx="12166">
                  <c:v>9.0786571940230834E-2</c:v>
                </c:pt>
                <c:pt idx="12167">
                  <c:v>9.5015398653926983E-2</c:v>
                </c:pt>
                <c:pt idx="12168">
                  <c:v>9.92497130140403E-2</c:v>
                </c:pt>
                <c:pt idx="12169">
                  <c:v>0.1034888414307203</c:v>
                </c:pt>
                <c:pt idx="12170">
                  <c:v>0.10773221562408763</c:v>
                </c:pt>
                <c:pt idx="12171">
                  <c:v>0.11197935292354469</c:v>
                </c:pt>
                <c:pt idx="12172">
                  <c:v>0.11622984080852632</c:v>
                </c:pt>
                <c:pt idx="12173">
                  <c:v>0.12048332466724881</c:v>
                </c:pt>
                <c:pt idx="12174">
                  <c:v>0.12473949802155983</c:v>
                </c:pt>
                <c:pt idx="12175">
                  <c:v>0.12899809465944251</c:v>
                </c:pt>
                <c:pt idx="12176">
                  <c:v>0.13325888225615953</c:v>
                </c:pt>
                <c:pt idx="12177">
                  <c:v>0.13752165716662307</c:v>
                </c:pt>
                <c:pt idx="12178">
                  <c:v>0.14178624014637725</c:v>
                </c:pt>
                <c:pt idx="12179">
                  <c:v>0.14605247281418013</c:v>
                </c:pt>
                <c:pt idx="12180">
                  <c:v>0.15032021471088383</c:v>
                </c:pt>
                <c:pt idx="12181">
                  <c:v>0.15458934084086892</c:v>
                </c:pt>
                <c:pt idx="12182">
                  <c:v>0.15885973960636218</c:v>
                </c:pt>
                <c:pt idx="12183">
                  <c:v>1.5116860902010268E-2</c:v>
                </c:pt>
                <c:pt idx="12184">
                  <c:v>1.6495247850634786E-2</c:v>
                </c:pt>
                <c:pt idx="12185">
                  <c:v>1.8775572829496896E-2</c:v>
                </c:pt>
                <c:pt idx="12186">
                  <c:v>2.1675015197142038E-2</c:v>
                </c:pt>
                <c:pt idx="12187">
                  <c:v>2.4978904055535749E-2</c:v>
                </c:pt>
                <c:pt idx="12188">
                  <c:v>2.8547157951952201E-2</c:v>
                </c:pt>
                <c:pt idx="12189">
                  <c:v>3.2292259471125295E-2</c:v>
                </c:pt>
                <c:pt idx="12190">
                  <c:v>3.6159300762956967E-2</c:v>
                </c:pt>
                <c:pt idx="12191">
                  <c:v>4.0113031010884793E-2</c:v>
                </c:pt>
                <c:pt idx="12192">
                  <c:v>4.4130156326407405E-2</c:v>
                </c:pt>
                <c:pt idx="12193">
                  <c:v>4.8194827037814247E-2</c:v>
                </c:pt>
                <c:pt idx="12194">
                  <c:v>5.2295958011257755E-2</c:v>
                </c:pt>
                <c:pt idx="12195">
                  <c:v>5.642559978169804E-2</c:v>
                </c:pt>
                <c:pt idx="12196">
                  <c:v>6.0577921823319551E-2</c:v>
                </c:pt>
                <c:pt idx="12197">
                  <c:v>6.4748560829093291E-2</c:v>
                </c:pt>
                <c:pt idx="12198">
                  <c:v>6.8934192254236928E-2</c:v>
                </c:pt>
                <c:pt idx="12199">
                  <c:v>7.3132241927539254E-2</c:v>
                </c:pt>
                <c:pt idx="12200">
                  <c:v>7.7340687689280888E-2</c:v>
                </c:pt>
                <c:pt idx="12201">
                  <c:v>8.155792021902207E-2</c:v>
                </c:pt>
                <c:pt idx="12202">
                  <c:v>8.5782643605525316E-2</c:v>
                </c:pt>
                <c:pt idx="12203">
                  <c:v>9.0013803123473846E-2</c:v>
                </c:pt>
                <c:pt idx="12204">
                  <c:v>9.4250531971173349E-2</c:v>
                </c:pt>
                <c:pt idx="12205">
                  <c:v>9.8492111441706609E-2</c:v>
                </c:pt>
                <c:pt idx="12206">
                  <c:v>0.10273794075676551</c:v>
                </c:pt>
                <c:pt idx="12207">
                  <c:v>0.10698751394875244</c:v>
                </c:pt>
                <c:pt idx="12208">
                  <c:v>0.11124040195103153</c:v>
                </c:pt>
                <c:pt idx="12209">
                  <c:v>0.11549623858298741</c:v>
                </c:pt>
                <c:pt idx="12210">
                  <c:v>0.11975470948028877</c:v>
                </c:pt>
                <c:pt idx="12211">
                  <c:v>0.1240155432754181</c:v>
                </c:pt>
                <c:pt idx="12212">
                  <c:v>0.12827850451414127</c:v>
                </c:pt>
                <c:pt idx="12213">
                  <c:v>0.13254338792324102</c:v>
                </c:pt>
                <c:pt idx="12214">
                  <c:v>0.13681001373896456</c:v>
                </c:pt>
                <c:pt idx="12215">
                  <c:v>0.14107822387469768</c:v>
                </c:pt>
                <c:pt idx="12216">
                  <c:v>0.14534787875755764</c:v>
                </c:pt>
                <c:pt idx="12217">
                  <c:v>0.14961885470188163</c:v>
                </c:pt>
                <c:pt idx="12218">
                  <c:v>0.15389104171647741</c:v>
                </c:pt>
                <c:pt idx="12219">
                  <c:v>0.15816434166448878</c:v>
                </c:pt>
                <c:pt idx="12220">
                  <c:v>0.16243866671158813</c:v>
                </c:pt>
                <c:pt idx="12221">
                  <c:v>1.4012862151054229E-2</c:v>
                </c:pt>
                <c:pt idx="12222">
                  <c:v>1.5326046821646129E-2</c:v>
                </c:pt>
                <c:pt idx="12223">
                  <c:v>1.7614492101473044E-2</c:v>
                </c:pt>
                <c:pt idx="12224">
                  <c:v>2.055500348102984E-2</c:v>
                </c:pt>
                <c:pt idx="12225">
                  <c:v>2.3908183107801548E-2</c:v>
                </c:pt>
                <c:pt idx="12226">
                  <c:v>2.7523616881251475E-2</c:v>
                </c:pt>
                <c:pt idx="12227">
                  <c:v>3.1310588755792838E-2</c:v>
                </c:pt>
                <c:pt idx="12228">
                  <c:v>3.5213799362488231E-2</c:v>
                </c:pt>
                <c:pt idx="12229">
                  <c:v>3.9198540510425872E-2</c:v>
                </c:pt>
                <c:pt idx="12230">
                  <c:v>4.3242279149602471E-2</c:v>
                </c:pt>
                <c:pt idx="12231">
                  <c:v>4.7329895935397076E-2</c:v>
                </c:pt>
                <c:pt idx="12232">
                  <c:v>5.145093398333616E-2</c:v>
                </c:pt>
                <c:pt idx="12233">
                  <c:v>5.5597962027024335E-2</c:v>
                </c:pt>
                <c:pt idx="12234">
                  <c:v>5.9765570110708301E-2</c:v>
                </c:pt>
                <c:pt idx="12235">
                  <c:v>6.394973475360366E-2</c:v>
                </c:pt>
                <c:pt idx="12236">
                  <c:v>6.8147406368498462E-2</c:v>
                </c:pt>
                <c:pt idx="12237">
                  <c:v>7.2356234214813811E-2</c:v>
                </c:pt>
                <c:pt idx="12238">
                  <c:v>7.6574378744090663E-2</c:v>
                </c:pt>
                <c:pt idx="12239">
                  <c:v>8.0800380850814216E-2</c:v>
                </c:pt>
                <c:pt idx="12240">
                  <c:v>8.5033069017462423E-2</c:v>
                </c:pt>
                <c:pt idx="12241">
                  <c:v>8.9271492217387949E-2</c:v>
                </c:pt>
                <c:pt idx="12242">
                  <c:v>9.3514870658139251E-2</c:v>
                </c:pt>
                <c:pt idx="12243">
                  <c:v>9.7762559095988244E-2</c:v>
                </c:pt>
                <c:pt idx="12244">
                  <c:v>0.1020140191497394</c:v>
                </c:pt>
                <c:pt idx="12245">
                  <c:v>0.10626879815105153</c:v>
                </c:pt>
                <c:pt idx="12246">
                  <c:v>0.11052651280644472</c:v>
                </c:pt>
                <c:pt idx="12247">
                  <c:v>0.11478683644537023</c:v>
                </c:pt>
                <c:pt idx="12248">
                  <c:v>0.11904948897167886</c:v>
                </c:pt>
                <c:pt idx="12249">
                  <c:v>0.12331422887484768</c:v>
                </c:pt>
                <c:pt idx="12250">
                  <c:v>0.12758084682614973</c:v>
                </c:pt>
                <c:pt idx="12251">
                  <c:v>0.13184916050569062</c:v>
                </c:pt>
                <c:pt idx="12252">
                  <c:v>0.13611901039359631</c:v>
                </c:pt>
                <c:pt idx="12253">
                  <c:v>0.14039025632253588</c:v>
                </c:pt>
                <c:pt idx="12254">
                  <c:v>0.14466277463598359</c:v>
                </c:pt>
                <c:pt idx="12255">
                  <c:v>0.14893645583185525</c:v>
                </c:pt>
                <c:pt idx="12256">
                  <c:v>0.1532112025976746</c:v>
                </c:pt>
                <c:pt idx="12257">
                  <c:v>0.15748692816356513</c:v>
                </c:pt>
                <c:pt idx="12258">
                  <c:v>0.16176355491477337</c:v>
                </c:pt>
                <c:pt idx="12259">
                  <c:v>0.16604101321731504</c:v>
                </c:pt>
                <c:pt idx="12260">
                  <c:v>1.3070294169337519E-2</c:v>
                </c:pt>
                <c:pt idx="12261">
                  <c:v>1.4293833725755871E-2</c:v>
                </c:pt>
                <c:pt idx="12262">
                  <c:v>1.6572567416813223E-2</c:v>
                </c:pt>
                <c:pt idx="12263">
                  <c:v>1.9540765447873538E-2</c:v>
                </c:pt>
                <c:pt idx="12264">
                  <c:v>2.2932253554579476E-2</c:v>
                </c:pt>
                <c:pt idx="12265">
                  <c:v>2.6585526272634951E-2</c:v>
                </c:pt>
                <c:pt idx="12266">
                  <c:v>3.040637065802378E-2</c:v>
                </c:pt>
                <c:pt idx="12267">
                  <c:v>3.43388957494562E-2</c:v>
                </c:pt>
                <c:pt idx="12268">
                  <c:v>3.8348759579543631E-2</c:v>
                </c:pt>
                <c:pt idx="12269">
                  <c:v>4.2414032779093079E-2</c:v>
                </c:pt>
                <c:pt idx="12270">
                  <c:v>4.6520191392351889E-2</c:v>
                </c:pt>
                <c:pt idx="12271">
                  <c:v>5.0657294174431051E-2</c:v>
                </c:pt>
                <c:pt idx="12272">
                  <c:v>5.4818335566372008E-2</c:v>
                </c:pt>
                <c:pt idx="12273">
                  <c:v>5.8998250743209434E-2</c:v>
                </c:pt>
                <c:pt idx="12274">
                  <c:v>6.3193294601156719E-2</c:v>
                </c:pt>
                <c:pt idx="12275">
                  <c:v>6.7400642353298693E-2</c:v>
                </c:pt>
                <c:pt idx="12276">
                  <c:v>7.1618125583016376E-2</c:v>
                </c:pt>
                <c:pt idx="12277">
                  <c:v>7.5844053489451974E-2</c:v>
                </c:pt>
                <c:pt idx="12278">
                  <c:v>8.0077089124766063E-2</c:v>
                </c:pt>
                <c:pt idx="12279">
                  <c:v>8.4316161979654455E-2</c:v>
                </c:pt>
                <c:pt idx="12280">
                  <c:v>8.8560405117420582E-2</c:v>
                </c:pt>
                <c:pt idx="12281">
                  <c:v>9.2809109215866881E-2</c:v>
                </c:pt>
                <c:pt idx="12282">
                  <c:v>9.7061688464720644E-2</c:v>
                </c:pt>
                <c:pt idx="12283">
                  <c:v>0.10131765491315413</c:v>
                </c:pt>
                <c:pt idx="12284">
                  <c:v>0.10557659893119412</c:v>
                </c:pt>
                <c:pt idx="12285">
                  <c:v>0.10983817415613831</c:v>
                </c:pt>
                <c:pt idx="12286">
                  <c:v>0.11410208577115868</c:v>
                </c:pt>
                <c:pt idx="12287">
                  <c:v>0.11836808128884349</c:v>
                </c:pt>
                <c:pt idx="12288">
                  <c:v>0.12263594323840946</c:v>
                </c:pt>
                <c:pt idx="12289">
                  <c:v>0.12690548331433613</c:v>
                </c:pt>
                <c:pt idx="12290">
                  <c:v>0.13117653765752027</c:v>
                </c:pt>
                <c:pt idx="12291">
                  <c:v>0.13544896302180809</c:v>
                </c:pt>
                <c:pt idx="12292">
                  <c:v>0.13972263363839868</c:v>
                </c:pt>
                <c:pt idx="12293">
                  <c:v>0.14399743863456713</c:v>
                </c:pt>
                <c:pt idx="12294">
                  <c:v>0.14827327989587474</c:v>
                </c:pt>
                <c:pt idx="12295">
                  <c:v>0.15255007028560699</c:v>
                </c:pt>
                <c:pt idx="12296">
                  <c:v>0.15682773215380488</c:v>
                </c:pt>
                <c:pt idx="12297">
                  <c:v>0.1611061960824792</c:v>
                </c:pt>
                <c:pt idx="12298">
                  <c:v>0.16538539982454806</c:v>
                </c:pt>
                <c:pt idx="12299">
                  <c:v>0.16966528740253184</c:v>
                </c:pt>
                <c:pt idx="12300">
                  <c:v>1.2326245801396194E-2</c:v>
                </c:pt>
                <c:pt idx="12301">
                  <c:v>1.3430231414784752E-2</c:v>
                </c:pt>
                <c:pt idx="12302">
                  <c:v>1.5673580045785038E-2</c:v>
                </c:pt>
                <c:pt idx="12303">
                  <c:v>1.8649566277726577E-2</c:v>
                </c:pt>
                <c:pt idx="12304">
                  <c:v>2.2063697526519155E-2</c:v>
                </c:pt>
                <c:pt idx="12305">
                  <c:v>2.5742229702084164E-2</c:v>
                </c:pt>
                <c:pt idx="12306">
                  <c:v>2.9586707265708473E-2</c:v>
                </c:pt>
                <c:pt idx="12307">
                  <c:v>3.3540115070126324E-2</c:v>
                </c:pt>
                <c:pt idx="12308">
                  <c:v>3.7568079619626944E-2</c:v>
                </c:pt>
                <c:pt idx="12309">
                  <c:v>4.1648974885279813E-2</c:v>
                </c:pt>
                <c:pt idx="12310">
                  <c:v>4.57686445831798E-2</c:v>
                </c:pt>
                <c:pt idx="12311">
                  <c:v>4.9917489522880908E-2</c:v>
                </c:pt>
                <c:pt idx="12312">
                  <c:v>5.4088796518790672E-2</c:v>
                </c:pt>
                <c:pt idx="12313">
                  <c:v>5.8277742515767408E-2</c:v>
                </c:pt>
                <c:pt idx="12314">
                  <c:v>6.2480779860015767E-2</c:v>
                </c:pt>
                <c:pt idx="12315">
                  <c:v>6.6695244556086206E-2</c:v>
                </c:pt>
                <c:pt idx="12316">
                  <c:v>7.0919099375099701E-2</c:v>
                </c:pt>
                <c:pt idx="12317">
                  <c:v>7.5150761015794848E-2</c:v>
                </c:pt>
                <c:pt idx="12318">
                  <c:v>7.9388981109658294E-2</c:v>
                </c:pt>
                <c:pt idx="12319">
                  <c:v>8.3632762583242329E-2</c:v>
                </c:pt>
                <c:pt idx="12320">
                  <c:v>8.7881299764392434E-2</c:v>
                </c:pt>
                <c:pt idx="12321">
                  <c:v>9.2133934761040953E-2</c:v>
                </c:pt>
                <c:pt idx="12322">
                  <c:v>9.6390125200267407E-2</c:v>
                </c:pt>
                <c:pt idx="12323">
                  <c:v>0.10064942003307034</c:v>
                </c:pt>
                <c:pt idx="12324">
                  <c:v>0.10491144115472986</c:v>
                </c:pt>
                <c:pt idx="12325">
                  <c:v>0.10917586927810558</c:v>
                </c:pt>
                <c:pt idx="12326">
                  <c:v>0.11344243295785038</c:v>
                </c:pt>
                <c:pt idx="12327">
                  <c:v>0.11771089997728112</c:v>
                </c:pt>
                <c:pt idx="12328">
                  <c:v>0.12198107052664074</c:v>
                </c:pt>
                <c:pt idx="12329">
                  <c:v>0.12625277175368413</c:v>
                </c:pt>
                <c:pt idx="12330">
                  <c:v>0.13052585337567857</c:v>
                </c:pt>
                <c:pt idx="12331">
                  <c:v>0.13480018411971531</c:v>
                </c:pt>
                <c:pt idx="12332">
                  <c:v>0.13907564881483703</c:v>
                </c:pt>
                <c:pt idx="12333">
                  <c:v>0.14335214600111618</c:v>
                </c:pt>
                <c:pt idx="12334">
                  <c:v>0.1476295859517377</c:v>
                </c:pt>
                <c:pt idx="12335">
                  <c:v>0.15190788902731953</c:v>
                </c:pt>
                <c:pt idx="12336">
                  <c:v>0.15618698429923683</c:v>
                </c:pt>
                <c:pt idx="12337">
                  <c:v>0.16046680839208594</c:v>
                </c:pt>
                <c:pt idx="12338">
                  <c:v>0.16474730450569897</c:v>
                </c:pt>
                <c:pt idx="12339">
                  <c:v>0.16902842158507933</c:v>
                </c:pt>
                <c:pt idx="12340">
                  <c:v>0.17331011361282944</c:v>
                </c:pt>
              </c:numCache>
            </c:numRef>
          </c:xVal>
          <c:yVal>
            <c:numRef>
              <c:f>'4Assets'!$Z$15:$Z$12356</c:f>
              <c:numCache>
                <c:formatCode>#,##0.0%;[Red]\-#,##0.0%</c:formatCode>
                <c:ptCount val="12342"/>
                <c:pt idx="0">
                  <c:v>3.2904656132168864E-2</c:v>
                </c:pt>
                <c:pt idx="1">
                  <c:v>3.2800775978000254E-2</c:v>
                </c:pt>
                <c:pt idx="2">
                  <c:v>3.211347039534717E-2</c:v>
                </c:pt>
                <c:pt idx="3">
                  <c:v>3.3036189341427796E-2</c:v>
                </c:pt>
                <c:pt idx="4">
                  <c:v>3.2696895823831652E-2</c:v>
                </c:pt>
                <c:pt idx="5">
                  <c:v>3.2009590241178561E-2</c:v>
                </c:pt>
                <c:pt idx="6">
                  <c:v>3.2932309187259187E-2</c:v>
                </c:pt>
                <c:pt idx="7">
                  <c:v>3.1322284658525476E-2</c:v>
                </c:pt>
                <c:pt idx="8">
                  <c:v>3.2245003604606103E-2</c:v>
                </c:pt>
                <c:pt idx="9">
                  <c:v>3.3167722550686729E-2</c:v>
                </c:pt>
                <c:pt idx="10">
                  <c:v>3.2593015669663043E-2</c:v>
                </c:pt>
                <c:pt idx="11">
                  <c:v>3.1905710087009959E-2</c:v>
                </c:pt>
                <c:pt idx="12">
                  <c:v>3.2828429033090585E-2</c:v>
                </c:pt>
                <c:pt idx="13">
                  <c:v>3.1218404504356874E-2</c:v>
                </c:pt>
                <c:pt idx="14">
                  <c:v>3.21411234504375E-2</c:v>
                </c:pt>
                <c:pt idx="15">
                  <c:v>3.306384239651812E-2</c:v>
                </c:pt>
                <c:pt idx="16">
                  <c:v>3.0531098921703786E-2</c:v>
                </c:pt>
                <c:pt idx="17">
                  <c:v>3.1453817867784409E-2</c:v>
                </c:pt>
                <c:pt idx="18">
                  <c:v>3.2376536813865035E-2</c:v>
                </c:pt>
                <c:pt idx="19">
                  <c:v>3.3299255759945662E-2</c:v>
                </c:pt>
                <c:pt idx="20">
                  <c:v>3.2489135515494441E-2</c:v>
                </c:pt>
                <c:pt idx="21">
                  <c:v>3.180182993284135E-2</c:v>
                </c:pt>
                <c:pt idx="22">
                  <c:v>3.2724548878921976E-2</c:v>
                </c:pt>
                <c:pt idx="23">
                  <c:v>3.1114524350188268E-2</c:v>
                </c:pt>
                <c:pt idx="24">
                  <c:v>3.2037243296268891E-2</c:v>
                </c:pt>
                <c:pt idx="25">
                  <c:v>3.2959962242349518E-2</c:v>
                </c:pt>
                <c:pt idx="26">
                  <c:v>3.042721876753518E-2</c:v>
                </c:pt>
                <c:pt idx="27">
                  <c:v>3.1349937713615807E-2</c:v>
                </c:pt>
                <c:pt idx="28">
                  <c:v>3.2272656659696433E-2</c:v>
                </c:pt>
                <c:pt idx="29">
                  <c:v>3.3195375605777053E-2</c:v>
                </c:pt>
                <c:pt idx="30">
                  <c:v>2.9739913184882096E-2</c:v>
                </c:pt>
                <c:pt idx="31">
                  <c:v>3.0662632130962719E-2</c:v>
                </c:pt>
                <c:pt idx="32">
                  <c:v>3.1585351077043342E-2</c:v>
                </c:pt>
                <c:pt idx="33">
                  <c:v>3.2508070023123968E-2</c:v>
                </c:pt>
                <c:pt idx="34">
                  <c:v>3.3430788969204595E-2</c:v>
                </c:pt>
                <c:pt idx="35">
                  <c:v>3.2385255361325832E-2</c:v>
                </c:pt>
                <c:pt idx="36">
                  <c:v>3.1697949778672747E-2</c:v>
                </c:pt>
                <c:pt idx="37">
                  <c:v>3.2620668724753374E-2</c:v>
                </c:pt>
                <c:pt idx="38">
                  <c:v>3.1010644196019659E-2</c:v>
                </c:pt>
                <c:pt idx="39">
                  <c:v>3.1933363142100282E-2</c:v>
                </c:pt>
                <c:pt idx="40">
                  <c:v>3.2856082088180909E-2</c:v>
                </c:pt>
                <c:pt idx="41">
                  <c:v>3.0323338613366575E-2</c:v>
                </c:pt>
                <c:pt idx="42">
                  <c:v>3.1246057559447201E-2</c:v>
                </c:pt>
                <c:pt idx="43">
                  <c:v>3.2168776505527824E-2</c:v>
                </c:pt>
                <c:pt idx="44">
                  <c:v>3.3091495451608451E-2</c:v>
                </c:pt>
                <c:pt idx="45">
                  <c:v>2.963603303071349E-2</c:v>
                </c:pt>
                <c:pt idx="46">
                  <c:v>3.0558751976794113E-2</c:v>
                </c:pt>
                <c:pt idx="47">
                  <c:v>3.1481470922874739E-2</c:v>
                </c:pt>
                <c:pt idx="48">
                  <c:v>3.2404189868955366E-2</c:v>
                </c:pt>
                <c:pt idx="49">
                  <c:v>3.3326908815035985E-2</c:v>
                </c:pt>
                <c:pt idx="50">
                  <c:v>2.8948727448060402E-2</c:v>
                </c:pt>
                <c:pt idx="51">
                  <c:v>2.9871446394141028E-2</c:v>
                </c:pt>
                <c:pt idx="52">
                  <c:v>3.0794165340221651E-2</c:v>
                </c:pt>
                <c:pt idx="53">
                  <c:v>3.1716884286302274E-2</c:v>
                </c:pt>
                <c:pt idx="54">
                  <c:v>3.2639603232382901E-2</c:v>
                </c:pt>
                <c:pt idx="55">
                  <c:v>3.3562322178463527E-2</c:v>
                </c:pt>
                <c:pt idx="56">
                  <c:v>3.2281375207157223E-2</c:v>
                </c:pt>
                <c:pt idx="57">
                  <c:v>3.1594069624504138E-2</c:v>
                </c:pt>
                <c:pt idx="58">
                  <c:v>3.2516788570584765E-2</c:v>
                </c:pt>
                <c:pt idx="59">
                  <c:v>3.0906764041851054E-2</c:v>
                </c:pt>
                <c:pt idx="60">
                  <c:v>3.1829482987931673E-2</c:v>
                </c:pt>
                <c:pt idx="61">
                  <c:v>3.2752201934012307E-2</c:v>
                </c:pt>
                <c:pt idx="62">
                  <c:v>3.0219458459197965E-2</c:v>
                </c:pt>
                <c:pt idx="63">
                  <c:v>3.1142177405278592E-2</c:v>
                </c:pt>
                <c:pt idx="64">
                  <c:v>3.2064896351359215E-2</c:v>
                </c:pt>
                <c:pt idx="65">
                  <c:v>3.2987615297439841E-2</c:v>
                </c:pt>
                <c:pt idx="66">
                  <c:v>2.9532152876544884E-2</c:v>
                </c:pt>
                <c:pt idx="67">
                  <c:v>3.0454871822625507E-2</c:v>
                </c:pt>
                <c:pt idx="68">
                  <c:v>3.1377590768706137E-2</c:v>
                </c:pt>
                <c:pt idx="69">
                  <c:v>3.2300309714786757E-2</c:v>
                </c:pt>
                <c:pt idx="70">
                  <c:v>3.3223028660867383E-2</c:v>
                </c:pt>
                <c:pt idx="71">
                  <c:v>2.8844847293891796E-2</c:v>
                </c:pt>
                <c:pt idx="72" formatCode="#,##0.000%;[Red]\-#,##0.000%">
                  <c:v>2.9767566239972423E-2</c:v>
                </c:pt>
                <c:pt idx="73">
                  <c:v>3.0690285186053046E-2</c:v>
                </c:pt>
                <c:pt idx="74">
                  <c:v>3.1613004132133672E-2</c:v>
                </c:pt>
                <c:pt idx="75">
                  <c:v>3.2535723078214299E-2</c:v>
                </c:pt>
                <c:pt idx="76">
                  <c:v>3.3458442024294918E-2</c:v>
                </c:pt>
                <c:pt idx="77">
                  <c:v>2.8157541711238708E-2</c:v>
                </c:pt>
                <c:pt idx="78">
                  <c:v>2.9080260657319335E-2</c:v>
                </c:pt>
                <c:pt idx="79">
                  <c:v>3.0002979603399961E-2</c:v>
                </c:pt>
                <c:pt idx="80">
                  <c:v>3.0925698549480584E-2</c:v>
                </c:pt>
                <c:pt idx="81">
                  <c:v>3.1848417495561207E-2</c:v>
                </c:pt>
                <c:pt idx="82">
                  <c:v>3.2771136441641834E-2</c:v>
                </c:pt>
                <c:pt idx="83">
                  <c:v>3.369385538772246E-2</c:v>
                </c:pt>
                <c:pt idx="84">
                  <c:v>3.2177495052988621E-2</c:v>
                </c:pt>
                <c:pt idx="85">
                  <c:v>3.1490189470335529E-2</c:v>
                </c:pt>
                <c:pt idx="86">
                  <c:v>3.2412908416416156E-2</c:v>
                </c:pt>
                <c:pt idx="87">
                  <c:v>3.0802883887682448E-2</c:v>
                </c:pt>
                <c:pt idx="88">
                  <c:v>3.1725602833763071E-2</c:v>
                </c:pt>
                <c:pt idx="89">
                  <c:v>3.2648321779843698E-2</c:v>
                </c:pt>
                <c:pt idx="90">
                  <c:v>3.011557830502936E-2</c:v>
                </c:pt>
                <c:pt idx="91">
                  <c:v>3.1038297251109986E-2</c:v>
                </c:pt>
                <c:pt idx="92">
                  <c:v>3.1961016197190606E-2</c:v>
                </c:pt>
                <c:pt idx="93">
                  <c:v>3.2883735143271239E-2</c:v>
                </c:pt>
                <c:pt idx="94">
                  <c:v>2.9428272722376275E-2</c:v>
                </c:pt>
                <c:pt idx="95">
                  <c:v>3.0350991668456898E-2</c:v>
                </c:pt>
                <c:pt idx="96">
                  <c:v>3.1273710614537528E-2</c:v>
                </c:pt>
                <c:pt idx="97">
                  <c:v>3.2196429560618148E-2</c:v>
                </c:pt>
                <c:pt idx="98">
                  <c:v>3.3119148506698774E-2</c:v>
                </c:pt>
                <c:pt idx="99">
                  <c:v>2.8740967139723191E-2</c:v>
                </c:pt>
                <c:pt idx="100">
                  <c:v>2.9663686085803817E-2</c:v>
                </c:pt>
                <c:pt idx="101">
                  <c:v>3.058640503188444E-2</c:v>
                </c:pt>
                <c:pt idx="102">
                  <c:v>3.150912397796507E-2</c:v>
                </c:pt>
                <c:pt idx="103">
                  <c:v>3.243184292404569E-2</c:v>
                </c:pt>
                <c:pt idx="104">
                  <c:v>3.3354561870126316E-2</c:v>
                </c:pt>
                <c:pt idx="105">
                  <c:v>2.8053661557070102E-2</c:v>
                </c:pt>
                <c:pt idx="106">
                  <c:v>2.8976380503150729E-2</c:v>
                </c:pt>
                <c:pt idx="107">
                  <c:v>2.9899099449231355E-2</c:v>
                </c:pt>
                <c:pt idx="108">
                  <c:v>3.0821818395311978E-2</c:v>
                </c:pt>
                <c:pt idx="109">
                  <c:v>3.1744537341392605E-2</c:v>
                </c:pt>
                <c:pt idx="110">
                  <c:v>3.2667256287473231E-2</c:v>
                </c:pt>
                <c:pt idx="111">
                  <c:v>3.3589975233553851E-2</c:v>
                </c:pt>
                <c:pt idx="112">
                  <c:v>2.7366355974417018E-2</c:v>
                </c:pt>
                <c:pt idx="113">
                  <c:v>2.8289074920497641E-2</c:v>
                </c:pt>
                <c:pt idx="114">
                  <c:v>2.9211793866578267E-2</c:v>
                </c:pt>
                <c:pt idx="115">
                  <c:v>3.0134512812658894E-2</c:v>
                </c:pt>
                <c:pt idx="116">
                  <c:v>3.1057231758739517E-2</c:v>
                </c:pt>
                <c:pt idx="117">
                  <c:v>3.197995070482014E-2</c:v>
                </c:pt>
                <c:pt idx="118">
                  <c:v>3.2902669650900766E-2</c:v>
                </c:pt>
                <c:pt idx="119">
                  <c:v>3.3825388596981393E-2</c:v>
                </c:pt>
                <c:pt idx="120">
                  <c:v>3.2073614898820012E-2</c:v>
                </c:pt>
                <c:pt idx="121">
                  <c:v>3.1386309316166927E-2</c:v>
                </c:pt>
                <c:pt idx="122">
                  <c:v>3.2309028262247554E-2</c:v>
                </c:pt>
                <c:pt idx="123">
                  <c:v>3.0699003733513842E-2</c:v>
                </c:pt>
                <c:pt idx="124">
                  <c:v>3.1621722679594469E-2</c:v>
                </c:pt>
                <c:pt idx="125">
                  <c:v>3.2544441625675088E-2</c:v>
                </c:pt>
                <c:pt idx="126">
                  <c:v>3.0011698150860754E-2</c:v>
                </c:pt>
                <c:pt idx="127">
                  <c:v>3.0934417096941381E-2</c:v>
                </c:pt>
                <c:pt idx="128">
                  <c:v>3.1857136043022004E-2</c:v>
                </c:pt>
                <c:pt idx="129">
                  <c:v>3.277985498910263E-2</c:v>
                </c:pt>
                <c:pt idx="130">
                  <c:v>2.932439256820767E-2</c:v>
                </c:pt>
                <c:pt idx="131">
                  <c:v>3.0247111514288293E-2</c:v>
                </c:pt>
                <c:pt idx="132">
                  <c:v>3.1169830460368919E-2</c:v>
                </c:pt>
                <c:pt idx="133">
                  <c:v>3.2092549406449539E-2</c:v>
                </c:pt>
                <c:pt idx="134">
                  <c:v>3.3015268352530172E-2</c:v>
                </c:pt>
                <c:pt idx="135">
                  <c:v>2.8637086985554581E-2</c:v>
                </c:pt>
                <c:pt idx="136">
                  <c:v>2.9559805931635208E-2</c:v>
                </c:pt>
                <c:pt idx="137">
                  <c:v>3.0482524877715831E-2</c:v>
                </c:pt>
                <c:pt idx="138">
                  <c:v>3.1405243823796461E-2</c:v>
                </c:pt>
                <c:pt idx="139">
                  <c:v>3.2327962769877081E-2</c:v>
                </c:pt>
                <c:pt idx="140">
                  <c:v>3.3250681715957707E-2</c:v>
                </c:pt>
                <c:pt idx="141">
                  <c:v>2.7949781402901497E-2</c:v>
                </c:pt>
                <c:pt idx="142">
                  <c:v>2.8872500348982123E-2</c:v>
                </c:pt>
                <c:pt idx="143">
                  <c:v>2.979521929506275E-2</c:v>
                </c:pt>
                <c:pt idx="144">
                  <c:v>3.0717938241143373E-2</c:v>
                </c:pt>
                <c:pt idx="145">
                  <c:v>3.1640657187224003E-2</c:v>
                </c:pt>
                <c:pt idx="146">
                  <c:v>3.2563376133304622E-2</c:v>
                </c:pt>
                <c:pt idx="147">
                  <c:v>3.3486095079385249E-2</c:v>
                </c:pt>
                <c:pt idx="148">
                  <c:v>2.7262475820248412E-2</c:v>
                </c:pt>
                <c:pt idx="149">
                  <c:v>2.8185194766329035E-2</c:v>
                </c:pt>
                <c:pt idx="150">
                  <c:v>2.9107913712409662E-2</c:v>
                </c:pt>
                <c:pt idx="151">
                  <c:v>3.0030632658490288E-2</c:v>
                </c:pt>
                <c:pt idx="152">
                  <c:v>3.0953351604570911E-2</c:v>
                </c:pt>
                <c:pt idx="153">
                  <c:v>3.1876070550651538E-2</c:v>
                </c:pt>
                <c:pt idx="154">
                  <c:v>3.2798789496732164E-2</c:v>
                </c:pt>
                <c:pt idx="155">
                  <c:v>3.3721508442812784E-2</c:v>
                </c:pt>
                <c:pt idx="156">
                  <c:v>2.6575170237595324E-2</c:v>
                </c:pt>
                <c:pt idx="157">
                  <c:v>2.7497889183675951E-2</c:v>
                </c:pt>
                <c:pt idx="158">
                  <c:v>2.8420608129756574E-2</c:v>
                </c:pt>
                <c:pt idx="159">
                  <c:v>2.93433270758372E-2</c:v>
                </c:pt>
                <c:pt idx="160">
                  <c:v>3.0266046021917827E-2</c:v>
                </c:pt>
                <c:pt idx="161">
                  <c:v>3.118876496799845E-2</c:v>
                </c:pt>
                <c:pt idx="162">
                  <c:v>3.2111483914079073E-2</c:v>
                </c:pt>
                <c:pt idx="163">
                  <c:v>3.3034202860159699E-2</c:v>
                </c:pt>
                <c:pt idx="164">
                  <c:v>3.3956921806240326E-2</c:v>
                </c:pt>
                <c:pt idx="165">
                  <c:v>3.196973474465141E-2</c:v>
                </c:pt>
                <c:pt idx="166">
                  <c:v>3.1282429161998318E-2</c:v>
                </c:pt>
                <c:pt idx="167">
                  <c:v>3.2205148108078945E-2</c:v>
                </c:pt>
                <c:pt idx="168">
                  <c:v>3.0595123579345237E-2</c:v>
                </c:pt>
                <c:pt idx="169">
                  <c:v>3.151784252542586E-2</c:v>
                </c:pt>
                <c:pt idx="170">
                  <c:v>3.2440561471506486E-2</c:v>
                </c:pt>
                <c:pt idx="171">
                  <c:v>2.9907817996692149E-2</c:v>
                </c:pt>
                <c:pt idx="172">
                  <c:v>3.0830536942772775E-2</c:v>
                </c:pt>
                <c:pt idx="173">
                  <c:v>3.1753255888853402E-2</c:v>
                </c:pt>
                <c:pt idx="174">
                  <c:v>3.2675974834934021E-2</c:v>
                </c:pt>
                <c:pt idx="175">
                  <c:v>2.9220512414039064E-2</c:v>
                </c:pt>
                <c:pt idx="176">
                  <c:v>3.0143231360119687E-2</c:v>
                </c:pt>
                <c:pt idx="177">
                  <c:v>3.1065950306200314E-2</c:v>
                </c:pt>
                <c:pt idx="178">
                  <c:v>3.1988669252280937E-2</c:v>
                </c:pt>
                <c:pt idx="179">
                  <c:v>3.2911388198361563E-2</c:v>
                </c:pt>
                <c:pt idx="180">
                  <c:v>2.8533206831385976E-2</c:v>
                </c:pt>
                <c:pt idx="181">
                  <c:v>2.9455925777466602E-2</c:v>
                </c:pt>
                <c:pt idx="182">
                  <c:v>3.0378644723547225E-2</c:v>
                </c:pt>
                <c:pt idx="183">
                  <c:v>3.1301363669627852E-2</c:v>
                </c:pt>
                <c:pt idx="184">
                  <c:v>3.2224082615708471E-2</c:v>
                </c:pt>
                <c:pt idx="185">
                  <c:v>3.3146801561789105E-2</c:v>
                </c:pt>
                <c:pt idx="186">
                  <c:v>2.7845901248732888E-2</c:v>
                </c:pt>
                <c:pt idx="187">
                  <c:v>2.8768620194813514E-2</c:v>
                </c:pt>
                <c:pt idx="188">
                  <c:v>2.9691339140894141E-2</c:v>
                </c:pt>
                <c:pt idx="189">
                  <c:v>3.0614058086974764E-2</c:v>
                </c:pt>
                <c:pt idx="190">
                  <c:v>3.1536777033055394E-2</c:v>
                </c:pt>
                <c:pt idx="191">
                  <c:v>3.2459495979136013E-2</c:v>
                </c:pt>
                <c:pt idx="192">
                  <c:v>3.338221492521664E-2</c:v>
                </c:pt>
                <c:pt idx="193">
                  <c:v>2.7158595666079807E-2</c:v>
                </c:pt>
                <c:pt idx="194">
                  <c:v>2.808131461216043E-2</c:v>
                </c:pt>
                <c:pt idx="195">
                  <c:v>2.9004033558241056E-2</c:v>
                </c:pt>
                <c:pt idx="196">
                  <c:v>2.9926752504321683E-2</c:v>
                </c:pt>
                <c:pt idx="197">
                  <c:v>3.0849471450402306E-2</c:v>
                </c:pt>
                <c:pt idx="198">
                  <c:v>3.1772190396482936E-2</c:v>
                </c:pt>
                <c:pt idx="199">
                  <c:v>3.2694909342563555E-2</c:v>
                </c:pt>
                <c:pt idx="200">
                  <c:v>3.3617628288644182E-2</c:v>
                </c:pt>
                <c:pt idx="201">
                  <c:v>2.6471290083426718E-2</c:v>
                </c:pt>
                <c:pt idx="202">
                  <c:v>2.7394009029507345E-2</c:v>
                </c:pt>
                <c:pt idx="203">
                  <c:v>2.8316727975587968E-2</c:v>
                </c:pt>
                <c:pt idx="204">
                  <c:v>2.9239446921668594E-2</c:v>
                </c:pt>
                <c:pt idx="205">
                  <c:v>3.0162165867749221E-2</c:v>
                </c:pt>
                <c:pt idx="206">
                  <c:v>3.1084884813829844E-2</c:v>
                </c:pt>
                <c:pt idx="207">
                  <c:v>3.200760375991047E-2</c:v>
                </c:pt>
                <c:pt idx="208">
                  <c:v>3.2930322705991097E-2</c:v>
                </c:pt>
                <c:pt idx="209">
                  <c:v>3.3853041652071716E-2</c:v>
                </c:pt>
                <c:pt idx="210">
                  <c:v>2.5783984500773634E-2</c:v>
                </c:pt>
                <c:pt idx="211">
                  <c:v>2.6706703446854257E-2</c:v>
                </c:pt>
                <c:pt idx="212">
                  <c:v>2.7629422392934883E-2</c:v>
                </c:pt>
                <c:pt idx="213">
                  <c:v>2.8552141339015506E-2</c:v>
                </c:pt>
                <c:pt idx="214">
                  <c:v>2.9474860285096133E-2</c:v>
                </c:pt>
                <c:pt idx="215">
                  <c:v>3.0397579231176759E-2</c:v>
                </c:pt>
                <c:pt idx="216">
                  <c:v>3.1320298177257386E-2</c:v>
                </c:pt>
                <c:pt idx="217">
                  <c:v>3.2243017123338005E-2</c:v>
                </c:pt>
                <c:pt idx="218">
                  <c:v>3.3165736069418632E-2</c:v>
                </c:pt>
                <c:pt idx="219">
                  <c:v>3.4088455015499258E-2</c:v>
                </c:pt>
                <c:pt idx="220">
                  <c:v>3.1865854590482801E-2</c:v>
                </c:pt>
                <c:pt idx="221">
                  <c:v>3.1178549007829712E-2</c:v>
                </c:pt>
                <c:pt idx="222">
                  <c:v>3.2101267953910342E-2</c:v>
                </c:pt>
                <c:pt idx="223">
                  <c:v>3.0491243425176628E-2</c:v>
                </c:pt>
                <c:pt idx="224">
                  <c:v>3.1413962371257251E-2</c:v>
                </c:pt>
                <c:pt idx="225">
                  <c:v>3.2336681317337877E-2</c:v>
                </c:pt>
                <c:pt idx="226">
                  <c:v>2.9803937842523543E-2</c:v>
                </c:pt>
                <c:pt idx="227">
                  <c:v>3.072665678860417E-2</c:v>
                </c:pt>
                <c:pt idx="228">
                  <c:v>3.1649375734684793E-2</c:v>
                </c:pt>
                <c:pt idx="229">
                  <c:v>3.2572094680765419E-2</c:v>
                </c:pt>
                <c:pt idx="230">
                  <c:v>2.9116632259870458E-2</c:v>
                </c:pt>
                <c:pt idx="231">
                  <c:v>3.0039351205951081E-2</c:v>
                </c:pt>
                <c:pt idx="232">
                  <c:v>3.0962070152031708E-2</c:v>
                </c:pt>
                <c:pt idx="233">
                  <c:v>3.1884789098112334E-2</c:v>
                </c:pt>
                <c:pt idx="234">
                  <c:v>3.2807508044192954E-2</c:v>
                </c:pt>
                <c:pt idx="235">
                  <c:v>2.842932667721737E-2</c:v>
                </c:pt>
                <c:pt idx="236">
                  <c:v>2.9352045623297997E-2</c:v>
                </c:pt>
                <c:pt idx="237">
                  <c:v>3.027476456937862E-2</c:v>
                </c:pt>
                <c:pt idx="238">
                  <c:v>3.1197483515459246E-2</c:v>
                </c:pt>
                <c:pt idx="239">
                  <c:v>3.2120202461539869E-2</c:v>
                </c:pt>
                <c:pt idx="240">
                  <c:v>3.3042921407620496E-2</c:v>
                </c:pt>
                <c:pt idx="241">
                  <c:v>2.7742021094564282E-2</c:v>
                </c:pt>
                <c:pt idx="242">
                  <c:v>2.8664740040644909E-2</c:v>
                </c:pt>
                <c:pt idx="243">
                  <c:v>2.9587458986725535E-2</c:v>
                </c:pt>
                <c:pt idx="244">
                  <c:v>3.0510177932806158E-2</c:v>
                </c:pt>
                <c:pt idx="245">
                  <c:v>3.1432896878886785E-2</c:v>
                </c:pt>
                <c:pt idx="246">
                  <c:v>3.2355615824967404E-2</c:v>
                </c:pt>
                <c:pt idx="247">
                  <c:v>3.3278334771048038E-2</c:v>
                </c:pt>
                <c:pt idx="248">
                  <c:v>2.7054715511911197E-2</c:v>
                </c:pt>
                <c:pt idx="249">
                  <c:v>2.797743445799182E-2</c:v>
                </c:pt>
                <c:pt idx="250">
                  <c:v>2.8900153404072447E-2</c:v>
                </c:pt>
                <c:pt idx="251">
                  <c:v>2.9822872350153073E-2</c:v>
                </c:pt>
                <c:pt idx="252">
                  <c:v>3.0745591296233696E-2</c:v>
                </c:pt>
                <c:pt idx="253">
                  <c:v>3.1668310242314326E-2</c:v>
                </c:pt>
                <c:pt idx="254">
                  <c:v>3.2591029188394946E-2</c:v>
                </c:pt>
                <c:pt idx="255">
                  <c:v>3.3513748134475572E-2</c:v>
                </c:pt>
                <c:pt idx="256">
                  <c:v>2.6367409929258113E-2</c:v>
                </c:pt>
                <c:pt idx="257">
                  <c:v>2.7290128875338739E-2</c:v>
                </c:pt>
                <c:pt idx="258">
                  <c:v>2.8212847821419362E-2</c:v>
                </c:pt>
                <c:pt idx="259">
                  <c:v>2.9135566767499989E-2</c:v>
                </c:pt>
                <c:pt idx="260">
                  <c:v>3.0058285713580615E-2</c:v>
                </c:pt>
                <c:pt idx="261">
                  <c:v>3.0981004659661238E-2</c:v>
                </c:pt>
                <c:pt idx="262">
                  <c:v>3.1903723605741868E-2</c:v>
                </c:pt>
                <c:pt idx="263">
                  <c:v>3.2826442551822488E-2</c:v>
                </c:pt>
                <c:pt idx="264">
                  <c:v>3.3749161497903114E-2</c:v>
                </c:pt>
                <c:pt idx="265">
                  <c:v>2.5680104346605028E-2</c:v>
                </c:pt>
                <c:pt idx="266">
                  <c:v>2.6602823292685651E-2</c:v>
                </c:pt>
                <c:pt idx="267">
                  <c:v>2.7525542238766278E-2</c:v>
                </c:pt>
                <c:pt idx="268">
                  <c:v>2.8448261184846901E-2</c:v>
                </c:pt>
                <c:pt idx="269">
                  <c:v>2.9370980130927527E-2</c:v>
                </c:pt>
                <c:pt idx="270">
                  <c:v>3.0293699077008154E-2</c:v>
                </c:pt>
                <c:pt idx="271">
                  <c:v>3.1216418023088777E-2</c:v>
                </c:pt>
                <c:pt idx="272">
                  <c:v>3.2139136969169403E-2</c:v>
                </c:pt>
                <c:pt idx="273">
                  <c:v>3.306185591525003E-2</c:v>
                </c:pt>
                <c:pt idx="274">
                  <c:v>3.3984574861330649E-2</c:v>
                </c:pt>
                <c:pt idx="275">
                  <c:v>2.499279876395194E-2</c:v>
                </c:pt>
                <c:pt idx="276">
                  <c:v>2.5915517710032566E-2</c:v>
                </c:pt>
                <c:pt idx="277">
                  <c:v>2.683823665611319E-2</c:v>
                </c:pt>
                <c:pt idx="278">
                  <c:v>2.7760955602193816E-2</c:v>
                </c:pt>
                <c:pt idx="279">
                  <c:v>2.8683674548274439E-2</c:v>
                </c:pt>
                <c:pt idx="280">
                  <c:v>2.9606393494355066E-2</c:v>
                </c:pt>
                <c:pt idx="281">
                  <c:v>3.0529112440435692E-2</c:v>
                </c:pt>
                <c:pt idx="282">
                  <c:v>3.1451831386516318E-2</c:v>
                </c:pt>
                <c:pt idx="283">
                  <c:v>3.2374550332596938E-2</c:v>
                </c:pt>
                <c:pt idx="284">
                  <c:v>3.3297269278677565E-2</c:v>
                </c:pt>
                <c:pt idx="285">
                  <c:v>3.4219988224758191E-2</c:v>
                </c:pt>
                <c:pt idx="286">
                  <c:v>3.1761974436314191E-2</c:v>
                </c:pt>
                <c:pt idx="287">
                  <c:v>3.1074668853661107E-2</c:v>
                </c:pt>
                <c:pt idx="288">
                  <c:v>3.1997387799741733E-2</c:v>
                </c:pt>
                <c:pt idx="289">
                  <c:v>3.0387363271008022E-2</c:v>
                </c:pt>
                <c:pt idx="290">
                  <c:v>3.1310082217088642E-2</c:v>
                </c:pt>
                <c:pt idx="291">
                  <c:v>3.2232801163169275E-2</c:v>
                </c:pt>
                <c:pt idx="292">
                  <c:v>2.9700057688354934E-2</c:v>
                </c:pt>
                <c:pt idx="293">
                  <c:v>3.062277663443556E-2</c:v>
                </c:pt>
                <c:pt idx="294">
                  <c:v>3.1545495580516184E-2</c:v>
                </c:pt>
                <c:pt idx="295">
                  <c:v>3.246821452659681E-2</c:v>
                </c:pt>
                <c:pt idx="296">
                  <c:v>2.9012752105701853E-2</c:v>
                </c:pt>
                <c:pt idx="297">
                  <c:v>2.9935471051782476E-2</c:v>
                </c:pt>
                <c:pt idx="298">
                  <c:v>3.0858189997863102E-2</c:v>
                </c:pt>
                <c:pt idx="299">
                  <c:v>3.1780908943943725E-2</c:v>
                </c:pt>
                <c:pt idx="300">
                  <c:v>3.2703627890024352E-2</c:v>
                </c:pt>
                <c:pt idx="301">
                  <c:v>2.8325446523048765E-2</c:v>
                </c:pt>
                <c:pt idx="302">
                  <c:v>2.9248165469129391E-2</c:v>
                </c:pt>
                <c:pt idx="303">
                  <c:v>3.0170884415210014E-2</c:v>
                </c:pt>
                <c:pt idx="304">
                  <c:v>3.1093603361290641E-2</c:v>
                </c:pt>
                <c:pt idx="305">
                  <c:v>3.2016322307371267E-2</c:v>
                </c:pt>
                <c:pt idx="306">
                  <c:v>3.2939041253451887E-2</c:v>
                </c:pt>
                <c:pt idx="307">
                  <c:v>2.7638140940395677E-2</c:v>
                </c:pt>
                <c:pt idx="308">
                  <c:v>2.8560859886476303E-2</c:v>
                </c:pt>
                <c:pt idx="309">
                  <c:v>2.948357883255693E-2</c:v>
                </c:pt>
                <c:pt idx="310">
                  <c:v>3.0406297778637553E-2</c:v>
                </c:pt>
                <c:pt idx="311">
                  <c:v>3.1329016724718176E-2</c:v>
                </c:pt>
                <c:pt idx="312">
                  <c:v>3.2251735670798802E-2</c:v>
                </c:pt>
                <c:pt idx="313">
                  <c:v>3.3174454616879429E-2</c:v>
                </c:pt>
                <c:pt idx="314">
                  <c:v>2.6950835357742592E-2</c:v>
                </c:pt>
                <c:pt idx="315">
                  <c:v>2.7873554303823215E-2</c:v>
                </c:pt>
                <c:pt idx="316">
                  <c:v>2.8796273249903841E-2</c:v>
                </c:pt>
                <c:pt idx="317">
                  <c:v>2.9718992195984468E-2</c:v>
                </c:pt>
                <c:pt idx="318">
                  <c:v>3.0641711142065091E-2</c:v>
                </c:pt>
                <c:pt idx="319">
                  <c:v>3.1564430088145717E-2</c:v>
                </c:pt>
                <c:pt idx="320">
                  <c:v>3.2487149034226337E-2</c:v>
                </c:pt>
                <c:pt idx="321">
                  <c:v>3.340986798030697E-2</c:v>
                </c:pt>
                <c:pt idx="322">
                  <c:v>2.6263529775089504E-2</c:v>
                </c:pt>
                <c:pt idx="323">
                  <c:v>2.718624872117013E-2</c:v>
                </c:pt>
                <c:pt idx="324">
                  <c:v>2.8108967667250753E-2</c:v>
                </c:pt>
                <c:pt idx="325">
                  <c:v>2.903168661333138E-2</c:v>
                </c:pt>
                <c:pt idx="326">
                  <c:v>2.9954405559412006E-2</c:v>
                </c:pt>
                <c:pt idx="327">
                  <c:v>3.0877124505492629E-2</c:v>
                </c:pt>
                <c:pt idx="328">
                  <c:v>3.1799843451573259E-2</c:v>
                </c:pt>
                <c:pt idx="329">
                  <c:v>3.2722562397653879E-2</c:v>
                </c:pt>
                <c:pt idx="330">
                  <c:v>3.3645281343734505E-2</c:v>
                </c:pt>
                <c:pt idx="331">
                  <c:v>2.5576224192436423E-2</c:v>
                </c:pt>
                <c:pt idx="332">
                  <c:v>2.6498943138517046E-2</c:v>
                </c:pt>
                <c:pt idx="333">
                  <c:v>2.7421662084597672E-2</c:v>
                </c:pt>
                <c:pt idx="334">
                  <c:v>2.8344381030678295E-2</c:v>
                </c:pt>
                <c:pt idx="335">
                  <c:v>2.9267099976758922E-2</c:v>
                </c:pt>
                <c:pt idx="336">
                  <c:v>3.0189818922839548E-2</c:v>
                </c:pt>
                <c:pt idx="337">
                  <c:v>3.1112537868920171E-2</c:v>
                </c:pt>
                <c:pt idx="338">
                  <c:v>3.2035256815000801E-2</c:v>
                </c:pt>
                <c:pt idx="339">
                  <c:v>3.2957975761081421E-2</c:v>
                </c:pt>
                <c:pt idx="340">
                  <c:v>3.3880694707162047E-2</c:v>
                </c:pt>
                <c:pt idx="341">
                  <c:v>2.4888918609783334E-2</c:v>
                </c:pt>
                <c:pt idx="342">
                  <c:v>2.5811637555863961E-2</c:v>
                </c:pt>
                <c:pt idx="343">
                  <c:v>2.6734356501944584E-2</c:v>
                </c:pt>
                <c:pt idx="344">
                  <c:v>2.765707544802521E-2</c:v>
                </c:pt>
                <c:pt idx="345">
                  <c:v>2.8579794394105833E-2</c:v>
                </c:pt>
                <c:pt idx="346">
                  <c:v>2.950251334018646E-2</c:v>
                </c:pt>
                <c:pt idx="347">
                  <c:v>3.0425232286267086E-2</c:v>
                </c:pt>
                <c:pt idx="348">
                  <c:v>3.1347951232347709E-2</c:v>
                </c:pt>
                <c:pt idx="349">
                  <c:v>3.2270670178428336E-2</c:v>
                </c:pt>
                <c:pt idx="350">
                  <c:v>3.3193389124508962E-2</c:v>
                </c:pt>
                <c:pt idx="351">
                  <c:v>3.4116108070589582E-2</c:v>
                </c:pt>
                <c:pt idx="352">
                  <c:v>2.4201613027130246E-2</c:v>
                </c:pt>
                <c:pt idx="353">
                  <c:v>2.5124331973210873E-2</c:v>
                </c:pt>
                <c:pt idx="354">
                  <c:v>2.6047050919291499E-2</c:v>
                </c:pt>
                <c:pt idx="355">
                  <c:v>2.6969769865372122E-2</c:v>
                </c:pt>
                <c:pt idx="356">
                  <c:v>2.7892488811452749E-2</c:v>
                </c:pt>
                <c:pt idx="357">
                  <c:v>2.8815207757533372E-2</c:v>
                </c:pt>
                <c:pt idx="358">
                  <c:v>2.9737926703613998E-2</c:v>
                </c:pt>
                <c:pt idx="359">
                  <c:v>3.0660645649694625E-2</c:v>
                </c:pt>
                <c:pt idx="360">
                  <c:v>3.1583364595775251E-2</c:v>
                </c:pt>
                <c:pt idx="361">
                  <c:v>3.2506083541855871E-2</c:v>
                </c:pt>
                <c:pt idx="362">
                  <c:v>3.3428802487936497E-2</c:v>
                </c:pt>
                <c:pt idx="363">
                  <c:v>3.4351521434017124E-2</c:v>
                </c:pt>
                <c:pt idx="364">
                  <c:v>3.1658094282145589E-2</c:v>
                </c:pt>
                <c:pt idx="365">
                  <c:v>3.0970788699492501E-2</c:v>
                </c:pt>
                <c:pt idx="366">
                  <c:v>3.1893507645573124E-2</c:v>
                </c:pt>
                <c:pt idx="367">
                  <c:v>3.0283483116839417E-2</c:v>
                </c:pt>
                <c:pt idx="368">
                  <c:v>3.120620206292004E-2</c:v>
                </c:pt>
                <c:pt idx="369">
                  <c:v>3.2128921009000666E-2</c:v>
                </c:pt>
                <c:pt idx="370">
                  <c:v>2.9596177534186328E-2</c:v>
                </c:pt>
                <c:pt idx="371">
                  <c:v>3.0518896480266955E-2</c:v>
                </c:pt>
                <c:pt idx="372">
                  <c:v>3.1441615426347574E-2</c:v>
                </c:pt>
                <c:pt idx="373">
                  <c:v>3.2364334372428208E-2</c:v>
                </c:pt>
                <c:pt idx="374">
                  <c:v>2.8908871951533244E-2</c:v>
                </c:pt>
                <c:pt idx="375">
                  <c:v>2.9831590897613867E-2</c:v>
                </c:pt>
                <c:pt idx="376">
                  <c:v>3.0754309843694493E-2</c:v>
                </c:pt>
                <c:pt idx="377">
                  <c:v>3.1677028789775116E-2</c:v>
                </c:pt>
                <c:pt idx="378">
                  <c:v>3.2599747735855743E-2</c:v>
                </c:pt>
                <c:pt idx="379">
                  <c:v>2.8221566368880159E-2</c:v>
                </c:pt>
                <c:pt idx="380">
                  <c:v>2.9144285314960786E-2</c:v>
                </c:pt>
                <c:pt idx="381">
                  <c:v>3.0067004261041409E-2</c:v>
                </c:pt>
                <c:pt idx="382">
                  <c:v>3.0989723207122035E-2</c:v>
                </c:pt>
                <c:pt idx="383">
                  <c:v>3.1912442153202658E-2</c:v>
                </c:pt>
                <c:pt idx="384">
                  <c:v>3.2835161099283285E-2</c:v>
                </c:pt>
                <c:pt idx="385">
                  <c:v>2.7534260786227071E-2</c:v>
                </c:pt>
                <c:pt idx="386">
                  <c:v>2.8456979732307697E-2</c:v>
                </c:pt>
                <c:pt idx="387">
                  <c:v>2.9379698678388324E-2</c:v>
                </c:pt>
                <c:pt idx="388">
                  <c:v>3.0302417624468947E-2</c:v>
                </c:pt>
                <c:pt idx="389">
                  <c:v>3.1225136570549573E-2</c:v>
                </c:pt>
                <c:pt idx="390">
                  <c:v>3.21478555166302E-2</c:v>
                </c:pt>
                <c:pt idx="391">
                  <c:v>3.3070574462710819E-2</c:v>
                </c:pt>
                <c:pt idx="392">
                  <c:v>2.6846955203573986E-2</c:v>
                </c:pt>
                <c:pt idx="393">
                  <c:v>2.7769674149654609E-2</c:v>
                </c:pt>
                <c:pt idx="394">
                  <c:v>2.8692393095735236E-2</c:v>
                </c:pt>
                <c:pt idx="395">
                  <c:v>2.9615112041815862E-2</c:v>
                </c:pt>
                <c:pt idx="396">
                  <c:v>3.0537830987896485E-2</c:v>
                </c:pt>
                <c:pt idx="397">
                  <c:v>3.1460549933977108E-2</c:v>
                </c:pt>
                <c:pt idx="398">
                  <c:v>3.2383268880057735E-2</c:v>
                </c:pt>
                <c:pt idx="399">
                  <c:v>3.3305987826138361E-2</c:v>
                </c:pt>
                <c:pt idx="400">
                  <c:v>2.6159649620920898E-2</c:v>
                </c:pt>
                <c:pt idx="401">
                  <c:v>2.7082368567001525E-2</c:v>
                </c:pt>
                <c:pt idx="402">
                  <c:v>2.8005087513082148E-2</c:v>
                </c:pt>
                <c:pt idx="403">
                  <c:v>2.8927806459162774E-2</c:v>
                </c:pt>
                <c:pt idx="404">
                  <c:v>2.9850525405243401E-2</c:v>
                </c:pt>
                <c:pt idx="405">
                  <c:v>3.0773244351324024E-2</c:v>
                </c:pt>
                <c:pt idx="406">
                  <c:v>3.169596329740465E-2</c:v>
                </c:pt>
                <c:pt idx="407">
                  <c:v>3.261868224348527E-2</c:v>
                </c:pt>
                <c:pt idx="408">
                  <c:v>3.3541401189565903E-2</c:v>
                </c:pt>
                <c:pt idx="409">
                  <c:v>2.5472344038267813E-2</c:v>
                </c:pt>
                <c:pt idx="410">
                  <c:v>2.6395062984348436E-2</c:v>
                </c:pt>
                <c:pt idx="411">
                  <c:v>2.7317781930429063E-2</c:v>
                </c:pt>
                <c:pt idx="412">
                  <c:v>2.8240500876509686E-2</c:v>
                </c:pt>
                <c:pt idx="413">
                  <c:v>2.9163219822590312E-2</c:v>
                </c:pt>
                <c:pt idx="414">
                  <c:v>3.0085938768670939E-2</c:v>
                </c:pt>
                <c:pt idx="415">
                  <c:v>3.1008657714751562E-2</c:v>
                </c:pt>
                <c:pt idx="416">
                  <c:v>3.1931376660832192E-2</c:v>
                </c:pt>
                <c:pt idx="417">
                  <c:v>3.2854095606912812E-2</c:v>
                </c:pt>
                <c:pt idx="418">
                  <c:v>3.3776814552993438E-2</c:v>
                </c:pt>
                <c:pt idx="419">
                  <c:v>2.4785038455614729E-2</c:v>
                </c:pt>
                <c:pt idx="420">
                  <c:v>2.5707757401695355E-2</c:v>
                </c:pt>
                <c:pt idx="421">
                  <c:v>2.6630476347775978E-2</c:v>
                </c:pt>
                <c:pt idx="422">
                  <c:v>2.7553195293856605E-2</c:v>
                </c:pt>
                <c:pt idx="423">
                  <c:v>2.8475914239937228E-2</c:v>
                </c:pt>
                <c:pt idx="424">
                  <c:v>2.9398633186017854E-2</c:v>
                </c:pt>
                <c:pt idx="425">
                  <c:v>3.0321352132098481E-2</c:v>
                </c:pt>
                <c:pt idx="426">
                  <c:v>3.1244071078179104E-2</c:v>
                </c:pt>
                <c:pt idx="427">
                  <c:v>3.2166790024259734E-2</c:v>
                </c:pt>
                <c:pt idx="428">
                  <c:v>3.3089508970340353E-2</c:v>
                </c:pt>
                <c:pt idx="429">
                  <c:v>3.401222791642098E-2</c:v>
                </c:pt>
                <c:pt idx="430">
                  <c:v>2.4097732872961641E-2</c:v>
                </c:pt>
                <c:pt idx="431">
                  <c:v>2.5020451819042267E-2</c:v>
                </c:pt>
                <c:pt idx="432">
                  <c:v>2.5943170765122894E-2</c:v>
                </c:pt>
                <c:pt idx="433">
                  <c:v>2.6865889711203517E-2</c:v>
                </c:pt>
                <c:pt idx="434">
                  <c:v>2.7788608657284143E-2</c:v>
                </c:pt>
                <c:pt idx="435">
                  <c:v>2.8711327603364766E-2</c:v>
                </c:pt>
                <c:pt idx="436">
                  <c:v>2.9634046549445393E-2</c:v>
                </c:pt>
                <c:pt idx="437">
                  <c:v>3.0556765495526019E-2</c:v>
                </c:pt>
                <c:pt idx="438">
                  <c:v>3.1479484441606642E-2</c:v>
                </c:pt>
                <c:pt idx="439">
                  <c:v>3.2402203387687269E-2</c:v>
                </c:pt>
                <c:pt idx="440">
                  <c:v>3.3324922333767895E-2</c:v>
                </c:pt>
                <c:pt idx="441">
                  <c:v>3.4247641279848515E-2</c:v>
                </c:pt>
                <c:pt idx="442">
                  <c:v>2.3410427290308556E-2</c:v>
                </c:pt>
                <c:pt idx="443">
                  <c:v>2.4333146236389179E-2</c:v>
                </c:pt>
                <c:pt idx="444">
                  <c:v>2.5255865182469805E-2</c:v>
                </c:pt>
                <c:pt idx="445">
                  <c:v>2.6178584128550432E-2</c:v>
                </c:pt>
                <c:pt idx="446">
                  <c:v>2.7101303074631055E-2</c:v>
                </c:pt>
                <c:pt idx="447">
                  <c:v>2.8024022020711681E-2</c:v>
                </c:pt>
                <c:pt idx="448">
                  <c:v>2.8946740966792305E-2</c:v>
                </c:pt>
                <c:pt idx="449">
                  <c:v>2.9869459912872931E-2</c:v>
                </c:pt>
                <c:pt idx="450">
                  <c:v>3.0792178858953557E-2</c:v>
                </c:pt>
                <c:pt idx="451">
                  <c:v>3.1714897805034184E-2</c:v>
                </c:pt>
                <c:pt idx="452">
                  <c:v>3.2637616751114804E-2</c:v>
                </c:pt>
                <c:pt idx="453">
                  <c:v>3.356033569719543E-2</c:v>
                </c:pt>
                <c:pt idx="454">
                  <c:v>3.4483054643276057E-2</c:v>
                </c:pt>
                <c:pt idx="455">
                  <c:v>3.155421412797698E-2</c:v>
                </c:pt>
                <c:pt idx="456">
                  <c:v>3.0866908545323896E-2</c:v>
                </c:pt>
                <c:pt idx="457">
                  <c:v>3.1789627491404522E-2</c:v>
                </c:pt>
                <c:pt idx="458">
                  <c:v>3.0179602962670811E-2</c:v>
                </c:pt>
                <c:pt idx="459">
                  <c:v>3.1102321908751434E-2</c:v>
                </c:pt>
                <c:pt idx="460">
                  <c:v>3.2025040854832057E-2</c:v>
                </c:pt>
                <c:pt idx="461">
                  <c:v>2.9492297380017723E-2</c:v>
                </c:pt>
                <c:pt idx="462">
                  <c:v>3.0415016326098349E-2</c:v>
                </c:pt>
                <c:pt idx="463">
                  <c:v>3.1337735272178972E-2</c:v>
                </c:pt>
                <c:pt idx="464">
                  <c:v>3.2260454218259599E-2</c:v>
                </c:pt>
                <c:pt idx="465">
                  <c:v>2.8804991797364638E-2</c:v>
                </c:pt>
                <c:pt idx="466">
                  <c:v>2.9727710743445261E-2</c:v>
                </c:pt>
                <c:pt idx="467">
                  <c:v>3.0650429689525888E-2</c:v>
                </c:pt>
                <c:pt idx="468">
                  <c:v>3.1573148635606507E-2</c:v>
                </c:pt>
                <c:pt idx="469">
                  <c:v>3.2495867581687141E-2</c:v>
                </c:pt>
                <c:pt idx="470">
                  <c:v>2.811768621471155E-2</c:v>
                </c:pt>
                <c:pt idx="471">
                  <c:v>2.9040405160792176E-2</c:v>
                </c:pt>
                <c:pt idx="472">
                  <c:v>2.99631241068728E-2</c:v>
                </c:pt>
                <c:pt idx="473">
                  <c:v>3.0885843052953426E-2</c:v>
                </c:pt>
                <c:pt idx="474">
                  <c:v>3.1808561999034049E-2</c:v>
                </c:pt>
                <c:pt idx="475">
                  <c:v>3.2731280945114676E-2</c:v>
                </c:pt>
                <c:pt idx="476">
                  <c:v>2.7430380632058465E-2</c:v>
                </c:pt>
                <c:pt idx="477">
                  <c:v>2.8353099578139092E-2</c:v>
                </c:pt>
                <c:pt idx="478">
                  <c:v>2.9275818524219718E-2</c:v>
                </c:pt>
                <c:pt idx="479">
                  <c:v>3.0198537470300341E-2</c:v>
                </c:pt>
                <c:pt idx="480">
                  <c:v>3.1121256416380968E-2</c:v>
                </c:pt>
                <c:pt idx="481">
                  <c:v>3.2043975362461591E-2</c:v>
                </c:pt>
                <c:pt idx="482">
                  <c:v>3.2966694308542217E-2</c:v>
                </c:pt>
                <c:pt idx="483">
                  <c:v>2.6743075049405381E-2</c:v>
                </c:pt>
                <c:pt idx="484">
                  <c:v>2.7665793995486004E-2</c:v>
                </c:pt>
                <c:pt idx="485">
                  <c:v>2.858851294156663E-2</c:v>
                </c:pt>
                <c:pt idx="486">
                  <c:v>2.9511231887647257E-2</c:v>
                </c:pt>
                <c:pt idx="487">
                  <c:v>3.043395083372788E-2</c:v>
                </c:pt>
                <c:pt idx="488">
                  <c:v>3.1356669779808506E-2</c:v>
                </c:pt>
                <c:pt idx="489">
                  <c:v>3.2279388725889133E-2</c:v>
                </c:pt>
                <c:pt idx="490">
                  <c:v>3.3202107671969752E-2</c:v>
                </c:pt>
                <c:pt idx="491">
                  <c:v>2.6055769466752293E-2</c:v>
                </c:pt>
                <c:pt idx="492">
                  <c:v>2.6978488412832919E-2</c:v>
                </c:pt>
                <c:pt idx="493">
                  <c:v>2.7901207358913542E-2</c:v>
                </c:pt>
                <c:pt idx="494">
                  <c:v>2.8823926304994169E-2</c:v>
                </c:pt>
                <c:pt idx="495">
                  <c:v>2.9746645251074795E-2</c:v>
                </c:pt>
                <c:pt idx="496">
                  <c:v>3.0669364197155418E-2</c:v>
                </c:pt>
                <c:pt idx="497">
                  <c:v>3.1592083143236041E-2</c:v>
                </c:pt>
                <c:pt idx="498">
                  <c:v>3.2514802089316668E-2</c:v>
                </c:pt>
                <c:pt idx="499">
                  <c:v>3.3437521035397294E-2</c:v>
                </c:pt>
                <c:pt idx="500">
                  <c:v>2.5368463884099208E-2</c:v>
                </c:pt>
                <c:pt idx="501">
                  <c:v>2.6291182830179831E-2</c:v>
                </c:pt>
                <c:pt idx="502">
                  <c:v>2.7213901776260457E-2</c:v>
                </c:pt>
                <c:pt idx="503">
                  <c:v>2.813662072234108E-2</c:v>
                </c:pt>
                <c:pt idx="504">
                  <c:v>2.9059339668421707E-2</c:v>
                </c:pt>
                <c:pt idx="505">
                  <c:v>2.9982058614502333E-2</c:v>
                </c:pt>
                <c:pt idx="506">
                  <c:v>3.0904777560582956E-2</c:v>
                </c:pt>
                <c:pt idx="507">
                  <c:v>3.1827496506663583E-2</c:v>
                </c:pt>
                <c:pt idx="508">
                  <c:v>3.2750215452744202E-2</c:v>
                </c:pt>
                <c:pt idx="509">
                  <c:v>3.3672934398824836E-2</c:v>
                </c:pt>
                <c:pt idx="510">
                  <c:v>2.468115830144612E-2</c:v>
                </c:pt>
                <c:pt idx="511">
                  <c:v>2.5603877247526746E-2</c:v>
                </c:pt>
                <c:pt idx="512">
                  <c:v>2.6526596193607369E-2</c:v>
                </c:pt>
                <c:pt idx="513">
                  <c:v>2.7449315139687996E-2</c:v>
                </c:pt>
                <c:pt idx="514">
                  <c:v>2.8372034085768619E-2</c:v>
                </c:pt>
                <c:pt idx="515">
                  <c:v>2.9294753031849245E-2</c:v>
                </c:pt>
                <c:pt idx="516">
                  <c:v>3.0217471977929872E-2</c:v>
                </c:pt>
                <c:pt idx="517">
                  <c:v>3.1140190924010495E-2</c:v>
                </c:pt>
                <c:pt idx="518">
                  <c:v>3.2062909870091125E-2</c:v>
                </c:pt>
                <c:pt idx="519">
                  <c:v>3.2985628816171744E-2</c:v>
                </c:pt>
                <c:pt idx="520">
                  <c:v>3.3908347762252371E-2</c:v>
                </c:pt>
                <c:pt idx="521">
                  <c:v>2.3993852718793035E-2</c:v>
                </c:pt>
                <c:pt idx="522">
                  <c:v>2.4916571664873662E-2</c:v>
                </c:pt>
                <c:pt idx="523">
                  <c:v>2.5839290610954288E-2</c:v>
                </c:pt>
                <c:pt idx="524">
                  <c:v>2.6762009557034911E-2</c:v>
                </c:pt>
                <c:pt idx="525">
                  <c:v>2.7684728503115538E-2</c:v>
                </c:pt>
                <c:pt idx="526">
                  <c:v>2.8607447449196161E-2</c:v>
                </c:pt>
                <c:pt idx="527">
                  <c:v>2.9530166395276787E-2</c:v>
                </c:pt>
                <c:pt idx="528">
                  <c:v>3.0452885341357414E-2</c:v>
                </c:pt>
                <c:pt idx="529">
                  <c:v>3.1375604287438033E-2</c:v>
                </c:pt>
                <c:pt idx="530">
                  <c:v>3.2298323233518667E-2</c:v>
                </c:pt>
                <c:pt idx="531">
                  <c:v>3.3221042179599286E-2</c:v>
                </c:pt>
                <c:pt idx="532">
                  <c:v>3.4143761125679913E-2</c:v>
                </c:pt>
                <c:pt idx="533">
                  <c:v>2.330654713613995E-2</c:v>
                </c:pt>
                <c:pt idx="534">
                  <c:v>2.4229266082220573E-2</c:v>
                </c:pt>
                <c:pt idx="535">
                  <c:v>2.51519850283012E-2</c:v>
                </c:pt>
                <c:pt idx="536">
                  <c:v>2.6074703974381826E-2</c:v>
                </c:pt>
                <c:pt idx="537">
                  <c:v>2.6997422920462449E-2</c:v>
                </c:pt>
                <c:pt idx="538">
                  <c:v>2.7920141866543076E-2</c:v>
                </c:pt>
                <c:pt idx="539">
                  <c:v>2.8842860812623699E-2</c:v>
                </c:pt>
                <c:pt idx="540">
                  <c:v>2.9765579758704325E-2</c:v>
                </c:pt>
                <c:pt idx="541">
                  <c:v>3.0688298704784952E-2</c:v>
                </c:pt>
                <c:pt idx="542">
                  <c:v>3.1611017650865575E-2</c:v>
                </c:pt>
                <c:pt idx="543">
                  <c:v>3.2533736596946201E-2</c:v>
                </c:pt>
                <c:pt idx="544">
                  <c:v>3.3456455543026828E-2</c:v>
                </c:pt>
                <c:pt idx="545">
                  <c:v>3.4379174489107447E-2</c:v>
                </c:pt>
                <c:pt idx="546">
                  <c:v>2.2619241553486862E-2</c:v>
                </c:pt>
                <c:pt idx="547">
                  <c:v>2.3541960499567489E-2</c:v>
                </c:pt>
                <c:pt idx="548">
                  <c:v>2.4464679445648112E-2</c:v>
                </c:pt>
                <c:pt idx="549">
                  <c:v>2.5387398391728738E-2</c:v>
                </c:pt>
                <c:pt idx="550">
                  <c:v>2.6310117337809365E-2</c:v>
                </c:pt>
                <c:pt idx="551">
                  <c:v>2.7232836283889988E-2</c:v>
                </c:pt>
                <c:pt idx="552">
                  <c:v>2.8155555229970614E-2</c:v>
                </c:pt>
                <c:pt idx="553">
                  <c:v>2.9078274176051237E-2</c:v>
                </c:pt>
                <c:pt idx="554">
                  <c:v>3.0000993122131864E-2</c:v>
                </c:pt>
                <c:pt idx="555">
                  <c:v>3.092371206821249E-2</c:v>
                </c:pt>
                <c:pt idx="556">
                  <c:v>3.1846431014293117E-2</c:v>
                </c:pt>
                <c:pt idx="557">
                  <c:v>3.2769149960373736E-2</c:v>
                </c:pt>
                <c:pt idx="558">
                  <c:v>3.3691868906454363E-2</c:v>
                </c:pt>
                <c:pt idx="559">
                  <c:v>3.4614587852534989E-2</c:v>
                </c:pt>
                <c:pt idx="560">
                  <c:v>3.1450333973808378E-2</c:v>
                </c:pt>
                <c:pt idx="561">
                  <c:v>3.0763028391155287E-2</c:v>
                </c:pt>
                <c:pt idx="562">
                  <c:v>3.1685747337235913E-2</c:v>
                </c:pt>
                <c:pt idx="563">
                  <c:v>3.0075722808502205E-2</c:v>
                </c:pt>
                <c:pt idx="564">
                  <c:v>3.0998441754582828E-2</c:v>
                </c:pt>
                <c:pt idx="565">
                  <c:v>3.1921160700663455E-2</c:v>
                </c:pt>
                <c:pt idx="566">
                  <c:v>2.9388417225849117E-2</c:v>
                </c:pt>
                <c:pt idx="567">
                  <c:v>3.0311136171929744E-2</c:v>
                </c:pt>
                <c:pt idx="568">
                  <c:v>3.1233855118010367E-2</c:v>
                </c:pt>
                <c:pt idx="569">
                  <c:v>3.215657406409099E-2</c:v>
                </c:pt>
                <c:pt idx="570">
                  <c:v>2.8701111643196033E-2</c:v>
                </c:pt>
                <c:pt idx="571">
                  <c:v>2.9623830589276656E-2</c:v>
                </c:pt>
                <c:pt idx="572">
                  <c:v>3.0546549535357282E-2</c:v>
                </c:pt>
                <c:pt idx="573">
                  <c:v>3.1469268481437905E-2</c:v>
                </c:pt>
                <c:pt idx="574">
                  <c:v>3.2391987427518532E-2</c:v>
                </c:pt>
                <c:pt idx="575">
                  <c:v>2.8013806060542944E-2</c:v>
                </c:pt>
                <c:pt idx="576">
                  <c:v>2.8936525006623571E-2</c:v>
                </c:pt>
                <c:pt idx="577">
                  <c:v>2.9859243952704194E-2</c:v>
                </c:pt>
                <c:pt idx="578">
                  <c:v>3.078196289878482E-2</c:v>
                </c:pt>
                <c:pt idx="579">
                  <c:v>3.170468184486544E-2</c:v>
                </c:pt>
                <c:pt idx="580">
                  <c:v>3.2627400790946073E-2</c:v>
                </c:pt>
                <c:pt idx="581">
                  <c:v>2.7326500477889856E-2</c:v>
                </c:pt>
                <c:pt idx="582">
                  <c:v>2.8249219423970483E-2</c:v>
                </c:pt>
                <c:pt idx="583">
                  <c:v>2.9171938370051109E-2</c:v>
                </c:pt>
                <c:pt idx="584">
                  <c:v>3.0094657316131732E-2</c:v>
                </c:pt>
                <c:pt idx="585">
                  <c:v>3.1017376262212359E-2</c:v>
                </c:pt>
                <c:pt idx="586">
                  <c:v>3.1940095208292982E-2</c:v>
                </c:pt>
                <c:pt idx="587">
                  <c:v>3.2862814154373608E-2</c:v>
                </c:pt>
                <c:pt idx="588">
                  <c:v>2.6639194895236775E-2</c:v>
                </c:pt>
                <c:pt idx="589">
                  <c:v>2.7561913841317398E-2</c:v>
                </c:pt>
                <c:pt idx="590">
                  <c:v>2.8484632787398025E-2</c:v>
                </c:pt>
                <c:pt idx="591">
                  <c:v>2.9407351733478651E-2</c:v>
                </c:pt>
                <c:pt idx="592">
                  <c:v>3.0330070679559274E-2</c:v>
                </c:pt>
                <c:pt idx="593">
                  <c:v>3.1252789625639904E-2</c:v>
                </c:pt>
                <c:pt idx="594">
                  <c:v>3.2175508571720524E-2</c:v>
                </c:pt>
                <c:pt idx="595">
                  <c:v>3.309822751780115E-2</c:v>
                </c:pt>
                <c:pt idx="596">
                  <c:v>2.5951889312583687E-2</c:v>
                </c:pt>
                <c:pt idx="597">
                  <c:v>2.6874608258664313E-2</c:v>
                </c:pt>
                <c:pt idx="598">
                  <c:v>2.7797327204744936E-2</c:v>
                </c:pt>
                <c:pt idx="599">
                  <c:v>2.8720046150825563E-2</c:v>
                </c:pt>
                <c:pt idx="600">
                  <c:v>2.9642765096906189E-2</c:v>
                </c:pt>
                <c:pt idx="601">
                  <c:v>3.0565484042986812E-2</c:v>
                </c:pt>
                <c:pt idx="602">
                  <c:v>3.1488202989067439E-2</c:v>
                </c:pt>
                <c:pt idx="603">
                  <c:v>3.2410921935148065E-2</c:v>
                </c:pt>
                <c:pt idx="604">
                  <c:v>3.3333640881228685E-2</c:v>
                </c:pt>
                <c:pt idx="605">
                  <c:v>2.5264583729930602E-2</c:v>
                </c:pt>
                <c:pt idx="606">
                  <c:v>2.6187302676011225E-2</c:v>
                </c:pt>
                <c:pt idx="607">
                  <c:v>2.7110021622091852E-2</c:v>
                </c:pt>
                <c:pt idx="608">
                  <c:v>2.8032740568172475E-2</c:v>
                </c:pt>
                <c:pt idx="609">
                  <c:v>2.8955459514253101E-2</c:v>
                </c:pt>
                <c:pt idx="610">
                  <c:v>2.9878178460333728E-2</c:v>
                </c:pt>
                <c:pt idx="611">
                  <c:v>3.0800897406414351E-2</c:v>
                </c:pt>
                <c:pt idx="612">
                  <c:v>3.1723616352494974E-2</c:v>
                </c:pt>
                <c:pt idx="613">
                  <c:v>3.26463352985756E-2</c:v>
                </c:pt>
                <c:pt idx="614">
                  <c:v>3.3569054244656227E-2</c:v>
                </c:pt>
                <c:pt idx="615">
                  <c:v>2.4577278147277514E-2</c:v>
                </c:pt>
                <c:pt idx="616">
                  <c:v>2.5499997093358141E-2</c:v>
                </c:pt>
                <c:pt idx="617">
                  <c:v>2.6422716039438764E-2</c:v>
                </c:pt>
                <c:pt idx="618">
                  <c:v>2.734543498551939E-2</c:v>
                </c:pt>
                <c:pt idx="619">
                  <c:v>2.8268153931600013E-2</c:v>
                </c:pt>
                <c:pt idx="620">
                  <c:v>2.919087287768064E-2</c:v>
                </c:pt>
                <c:pt idx="621">
                  <c:v>3.0113591823761266E-2</c:v>
                </c:pt>
                <c:pt idx="622">
                  <c:v>3.1036310769841889E-2</c:v>
                </c:pt>
                <c:pt idx="623">
                  <c:v>3.1959029715922516E-2</c:v>
                </c:pt>
                <c:pt idx="624">
                  <c:v>3.2881748662003135E-2</c:v>
                </c:pt>
                <c:pt idx="625">
                  <c:v>3.3804467608083769E-2</c:v>
                </c:pt>
                <c:pt idx="626">
                  <c:v>2.3889972564624426E-2</c:v>
                </c:pt>
                <c:pt idx="627">
                  <c:v>2.4812691510705052E-2</c:v>
                </c:pt>
                <c:pt idx="628">
                  <c:v>2.5735410456785679E-2</c:v>
                </c:pt>
                <c:pt idx="629">
                  <c:v>2.6658129402866302E-2</c:v>
                </c:pt>
                <c:pt idx="630">
                  <c:v>2.7580848348946928E-2</c:v>
                </c:pt>
                <c:pt idx="631">
                  <c:v>2.8503567295027551E-2</c:v>
                </c:pt>
                <c:pt idx="632">
                  <c:v>2.9426286241108178E-2</c:v>
                </c:pt>
                <c:pt idx="633">
                  <c:v>3.0349005187188804E-2</c:v>
                </c:pt>
                <c:pt idx="634">
                  <c:v>3.1271724133269424E-2</c:v>
                </c:pt>
                <c:pt idx="635">
                  <c:v>3.2194443079350057E-2</c:v>
                </c:pt>
                <c:pt idx="636">
                  <c:v>3.3117162025430677E-2</c:v>
                </c:pt>
                <c:pt idx="637">
                  <c:v>3.4039880971511303E-2</c:v>
                </c:pt>
                <c:pt idx="638">
                  <c:v>2.3202666981971345E-2</c:v>
                </c:pt>
                <c:pt idx="639">
                  <c:v>2.4125385928051968E-2</c:v>
                </c:pt>
                <c:pt idx="640">
                  <c:v>2.5048104874132594E-2</c:v>
                </c:pt>
                <c:pt idx="641">
                  <c:v>2.5970823820213221E-2</c:v>
                </c:pt>
                <c:pt idx="642">
                  <c:v>2.6893542766293844E-2</c:v>
                </c:pt>
                <c:pt idx="643">
                  <c:v>2.781626171237447E-2</c:v>
                </c:pt>
                <c:pt idx="644">
                  <c:v>2.8738980658455093E-2</c:v>
                </c:pt>
                <c:pt idx="645">
                  <c:v>2.966169960453572E-2</c:v>
                </c:pt>
                <c:pt idx="646">
                  <c:v>3.0584418550616346E-2</c:v>
                </c:pt>
                <c:pt idx="647">
                  <c:v>3.1507137496696966E-2</c:v>
                </c:pt>
                <c:pt idx="648">
                  <c:v>3.2429856442777599E-2</c:v>
                </c:pt>
                <c:pt idx="649">
                  <c:v>3.3352575388858219E-2</c:v>
                </c:pt>
                <c:pt idx="650">
                  <c:v>3.4275294334938845E-2</c:v>
                </c:pt>
                <c:pt idx="651">
                  <c:v>2.2515361399318257E-2</c:v>
                </c:pt>
                <c:pt idx="652">
                  <c:v>2.3438080345398883E-2</c:v>
                </c:pt>
                <c:pt idx="653">
                  <c:v>2.4360799291479506E-2</c:v>
                </c:pt>
                <c:pt idx="654">
                  <c:v>2.5283518237560133E-2</c:v>
                </c:pt>
                <c:pt idx="655">
                  <c:v>2.6206237183640759E-2</c:v>
                </c:pt>
                <c:pt idx="656">
                  <c:v>2.7128956129721382E-2</c:v>
                </c:pt>
                <c:pt idx="657">
                  <c:v>2.8051675075802009E-2</c:v>
                </c:pt>
                <c:pt idx="658">
                  <c:v>2.8974394021882632E-2</c:v>
                </c:pt>
                <c:pt idx="659">
                  <c:v>2.9897112967963258E-2</c:v>
                </c:pt>
                <c:pt idx="660">
                  <c:v>3.0819831914043885E-2</c:v>
                </c:pt>
                <c:pt idx="661">
                  <c:v>3.1742550860124508E-2</c:v>
                </c:pt>
                <c:pt idx="662">
                  <c:v>3.2665269806205134E-2</c:v>
                </c:pt>
                <c:pt idx="663">
                  <c:v>3.3587988752285761E-2</c:v>
                </c:pt>
                <c:pt idx="664">
                  <c:v>3.451070769836638E-2</c:v>
                </c:pt>
                <c:pt idx="665">
                  <c:v>2.1828055816665172E-2</c:v>
                </c:pt>
                <c:pt idx="666">
                  <c:v>2.2750774762745795E-2</c:v>
                </c:pt>
                <c:pt idx="667">
                  <c:v>2.3673493708826421E-2</c:v>
                </c:pt>
                <c:pt idx="668">
                  <c:v>2.4596212654907045E-2</c:v>
                </c:pt>
                <c:pt idx="669">
                  <c:v>2.5518931600987671E-2</c:v>
                </c:pt>
                <c:pt idx="670">
                  <c:v>2.6441650547068297E-2</c:v>
                </c:pt>
                <c:pt idx="671">
                  <c:v>2.7364369493148921E-2</c:v>
                </c:pt>
                <c:pt idx="672">
                  <c:v>2.8287088439229547E-2</c:v>
                </c:pt>
                <c:pt idx="673">
                  <c:v>2.920980738531017E-2</c:v>
                </c:pt>
                <c:pt idx="674">
                  <c:v>3.0132526331390797E-2</c:v>
                </c:pt>
                <c:pt idx="675">
                  <c:v>3.1055245277471423E-2</c:v>
                </c:pt>
                <c:pt idx="676">
                  <c:v>3.1977964223552049E-2</c:v>
                </c:pt>
                <c:pt idx="677">
                  <c:v>3.2900683169632669E-2</c:v>
                </c:pt>
                <c:pt idx="678">
                  <c:v>3.3823402115713296E-2</c:v>
                </c:pt>
                <c:pt idx="679">
                  <c:v>3.4746121061793922E-2</c:v>
                </c:pt>
                <c:pt idx="680">
                  <c:v>3.1346453819639769E-2</c:v>
                </c:pt>
                <c:pt idx="681">
                  <c:v>3.0659148236986681E-2</c:v>
                </c:pt>
                <c:pt idx="682">
                  <c:v>3.1581867183067311E-2</c:v>
                </c:pt>
                <c:pt idx="683">
                  <c:v>2.9971842654333596E-2</c:v>
                </c:pt>
                <c:pt idx="684">
                  <c:v>3.0894561600414219E-2</c:v>
                </c:pt>
                <c:pt idx="685">
                  <c:v>3.1817280546494846E-2</c:v>
                </c:pt>
                <c:pt idx="686">
                  <c:v>2.9284537071680512E-2</c:v>
                </c:pt>
                <c:pt idx="687">
                  <c:v>3.0207256017761138E-2</c:v>
                </c:pt>
                <c:pt idx="688">
                  <c:v>3.1129974963841761E-2</c:v>
                </c:pt>
                <c:pt idx="689">
                  <c:v>3.2052693909922388E-2</c:v>
                </c:pt>
                <c:pt idx="690">
                  <c:v>2.8597231489027427E-2</c:v>
                </c:pt>
                <c:pt idx="691">
                  <c:v>2.951995043510805E-2</c:v>
                </c:pt>
                <c:pt idx="692">
                  <c:v>3.0442669381188676E-2</c:v>
                </c:pt>
                <c:pt idx="693">
                  <c:v>3.1365388327269303E-2</c:v>
                </c:pt>
                <c:pt idx="694">
                  <c:v>3.2288107273349922E-2</c:v>
                </c:pt>
                <c:pt idx="695">
                  <c:v>2.7909925906374339E-2</c:v>
                </c:pt>
                <c:pt idx="696">
                  <c:v>2.8832644852454965E-2</c:v>
                </c:pt>
                <c:pt idx="697">
                  <c:v>2.9755363798535588E-2</c:v>
                </c:pt>
                <c:pt idx="698">
                  <c:v>3.0678082744616215E-2</c:v>
                </c:pt>
                <c:pt idx="699">
                  <c:v>3.1600801690696838E-2</c:v>
                </c:pt>
                <c:pt idx="700">
                  <c:v>3.2523520636777464E-2</c:v>
                </c:pt>
                <c:pt idx="701">
                  <c:v>2.7222620323721251E-2</c:v>
                </c:pt>
                <c:pt idx="702">
                  <c:v>2.8145339269801877E-2</c:v>
                </c:pt>
                <c:pt idx="703">
                  <c:v>2.9068058215882504E-2</c:v>
                </c:pt>
                <c:pt idx="704">
                  <c:v>2.9990777161963127E-2</c:v>
                </c:pt>
                <c:pt idx="705">
                  <c:v>3.0913496108043753E-2</c:v>
                </c:pt>
                <c:pt idx="706">
                  <c:v>3.1836215054124373E-2</c:v>
                </c:pt>
                <c:pt idx="707">
                  <c:v>3.2758934000205006E-2</c:v>
                </c:pt>
                <c:pt idx="708">
                  <c:v>2.6535314741068166E-2</c:v>
                </c:pt>
                <c:pt idx="709">
                  <c:v>2.7458033687148789E-2</c:v>
                </c:pt>
                <c:pt idx="710">
                  <c:v>2.8380752633229415E-2</c:v>
                </c:pt>
                <c:pt idx="711">
                  <c:v>2.9303471579310042E-2</c:v>
                </c:pt>
                <c:pt idx="712">
                  <c:v>3.0226190525390665E-2</c:v>
                </c:pt>
                <c:pt idx="713">
                  <c:v>3.1148909471471291E-2</c:v>
                </c:pt>
                <c:pt idx="714">
                  <c:v>3.2071628417551915E-2</c:v>
                </c:pt>
                <c:pt idx="715">
                  <c:v>3.2994347363632541E-2</c:v>
                </c:pt>
                <c:pt idx="716">
                  <c:v>2.5848009158415081E-2</c:v>
                </c:pt>
                <c:pt idx="717">
                  <c:v>2.6770728104495708E-2</c:v>
                </c:pt>
                <c:pt idx="718">
                  <c:v>2.7693447050576331E-2</c:v>
                </c:pt>
                <c:pt idx="719">
                  <c:v>2.8616165996656957E-2</c:v>
                </c:pt>
                <c:pt idx="720">
                  <c:v>2.9538884942737584E-2</c:v>
                </c:pt>
                <c:pt idx="721">
                  <c:v>3.0461603888818207E-2</c:v>
                </c:pt>
                <c:pt idx="722">
                  <c:v>3.1384322834898837E-2</c:v>
                </c:pt>
                <c:pt idx="723">
                  <c:v>3.2307041780979456E-2</c:v>
                </c:pt>
                <c:pt idx="724">
                  <c:v>3.3229760727060083E-2</c:v>
                </c:pt>
                <c:pt idx="725">
                  <c:v>2.5160703575761997E-2</c:v>
                </c:pt>
                <c:pt idx="726">
                  <c:v>2.608342252184262E-2</c:v>
                </c:pt>
                <c:pt idx="727">
                  <c:v>2.7006141467923246E-2</c:v>
                </c:pt>
                <c:pt idx="728">
                  <c:v>2.7928860414003869E-2</c:v>
                </c:pt>
                <c:pt idx="729">
                  <c:v>2.8851579360084496E-2</c:v>
                </c:pt>
                <c:pt idx="730">
                  <c:v>2.9774298306165122E-2</c:v>
                </c:pt>
                <c:pt idx="731">
                  <c:v>3.0697017252245745E-2</c:v>
                </c:pt>
                <c:pt idx="732">
                  <c:v>3.1619736198326372E-2</c:v>
                </c:pt>
                <c:pt idx="733">
                  <c:v>3.2542455144406998E-2</c:v>
                </c:pt>
                <c:pt idx="734">
                  <c:v>3.3465174090487618E-2</c:v>
                </c:pt>
                <c:pt idx="735">
                  <c:v>2.4473397993108909E-2</c:v>
                </c:pt>
                <c:pt idx="736">
                  <c:v>2.5396116939189535E-2</c:v>
                </c:pt>
                <c:pt idx="737">
                  <c:v>2.6318835885270158E-2</c:v>
                </c:pt>
                <c:pt idx="738">
                  <c:v>2.7241554831350785E-2</c:v>
                </c:pt>
                <c:pt idx="739">
                  <c:v>2.8164273777431408E-2</c:v>
                </c:pt>
                <c:pt idx="740">
                  <c:v>2.9086992723512034E-2</c:v>
                </c:pt>
                <c:pt idx="741">
                  <c:v>3.0009711669592661E-2</c:v>
                </c:pt>
                <c:pt idx="742">
                  <c:v>3.0932430615673284E-2</c:v>
                </c:pt>
                <c:pt idx="743">
                  <c:v>3.1855149561753907E-2</c:v>
                </c:pt>
                <c:pt idx="744">
                  <c:v>3.2777868507834533E-2</c:v>
                </c:pt>
                <c:pt idx="745">
                  <c:v>3.370058745391516E-2</c:v>
                </c:pt>
                <c:pt idx="746">
                  <c:v>2.378609241045582E-2</c:v>
                </c:pt>
                <c:pt idx="747">
                  <c:v>2.4708811356536447E-2</c:v>
                </c:pt>
                <c:pt idx="748">
                  <c:v>2.5631530302617073E-2</c:v>
                </c:pt>
                <c:pt idx="749">
                  <c:v>2.6554249248697696E-2</c:v>
                </c:pt>
                <c:pt idx="750">
                  <c:v>2.7476968194778323E-2</c:v>
                </c:pt>
                <c:pt idx="751">
                  <c:v>2.8399687140858946E-2</c:v>
                </c:pt>
                <c:pt idx="752">
                  <c:v>2.9322406086939572E-2</c:v>
                </c:pt>
                <c:pt idx="753">
                  <c:v>3.0245125033020199E-2</c:v>
                </c:pt>
                <c:pt idx="754">
                  <c:v>3.1167843979100822E-2</c:v>
                </c:pt>
                <c:pt idx="755">
                  <c:v>3.2090562925181448E-2</c:v>
                </c:pt>
                <c:pt idx="756">
                  <c:v>3.3013281871262068E-2</c:v>
                </c:pt>
                <c:pt idx="757">
                  <c:v>3.3936000817342701E-2</c:v>
                </c:pt>
                <c:pt idx="758">
                  <c:v>2.3098786827802736E-2</c:v>
                </c:pt>
                <c:pt idx="759">
                  <c:v>2.4021505773883359E-2</c:v>
                </c:pt>
                <c:pt idx="760">
                  <c:v>2.4944224719963985E-2</c:v>
                </c:pt>
                <c:pt idx="761">
                  <c:v>2.5866943666044612E-2</c:v>
                </c:pt>
                <c:pt idx="762">
                  <c:v>2.6789662612125235E-2</c:v>
                </c:pt>
                <c:pt idx="763">
                  <c:v>2.7712381558205861E-2</c:v>
                </c:pt>
                <c:pt idx="764">
                  <c:v>2.8635100504286484E-2</c:v>
                </c:pt>
                <c:pt idx="765">
                  <c:v>2.9557819450367111E-2</c:v>
                </c:pt>
                <c:pt idx="766">
                  <c:v>3.0480538396447737E-2</c:v>
                </c:pt>
                <c:pt idx="767">
                  <c:v>3.1403257342528357E-2</c:v>
                </c:pt>
                <c:pt idx="768">
                  <c:v>3.232597628860899E-2</c:v>
                </c:pt>
                <c:pt idx="769">
                  <c:v>3.324869523468961E-2</c:v>
                </c:pt>
                <c:pt idx="770">
                  <c:v>3.4171414180770236E-2</c:v>
                </c:pt>
                <c:pt idx="771">
                  <c:v>2.2411481245149651E-2</c:v>
                </c:pt>
                <c:pt idx="772">
                  <c:v>2.3334200191230278E-2</c:v>
                </c:pt>
                <c:pt idx="773">
                  <c:v>2.4256919137310901E-2</c:v>
                </c:pt>
                <c:pt idx="774">
                  <c:v>2.5179638083391527E-2</c:v>
                </c:pt>
                <c:pt idx="775">
                  <c:v>2.6102357029472154E-2</c:v>
                </c:pt>
                <c:pt idx="776">
                  <c:v>2.7025075975552777E-2</c:v>
                </c:pt>
                <c:pt idx="777">
                  <c:v>2.7947794921633403E-2</c:v>
                </c:pt>
                <c:pt idx="778">
                  <c:v>2.8870513867714026E-2</c:v>
                </c:pt>
                <c:pt idx="779">
                  <c:v>2.9793232813794653E-2</c:v>
                </c:pt>
                <c:pt idx="780">
                  <c:v>3.0715951759875279E-2</c:v>
                </c:pt>
                <c:pt idx="781">
                  <c:v>3.1638670705955899E-2</c:v>
                </c:pt>
                <c:pt idx="782">
                  <c:v>3.2561389652036532E-2</c:v>
                </c:pt>
                <c:pt idx="783">
                  <c:v>3.3484108598117152E-2</c:v>
                </c:pt>
                <c:pt idx="784">
                  <c:v>3.4406827544197778E-2</c:v>
                </c:pt>
                <c:pt idx="785">
                  <c:v>2.1724175662496566E-2</c:v>
                </c:pt>
                <c:pt idx="786">
                  <c:v>2.2646894608577189E-2</c:v>
                </c:pt>
                <c:pt idx="787">
                  <c:v>2.3569613554657816E-2</c:v>
                </c:pt>
                <c:pt idx="788">
                  <c:v>2.4492332500738439E-2</c:v>
                </c:pt>
                <c:pt idx="789">
                  <c:v>2.5415051446819065E-2</c:v>
                </c:pt>
                <c:pt idx="790">
                  <c:v>2.6337770392899692E-2</c:v>
                </c:pt>
                <c:pt idx="791">
                  <c:v>2.7260489338980315E-2</c:v>
                </c:pt>
                <c:pt idx="792">
                  <c:v>2.8183208285060941E-2</c:v>
                </c:pt>
                <c:pt idx="793">
                  <c:v>2.9105927231141564E-2</c:v>
                </c:pt>
                <c:pt idx="794">
                  <c:v>3.0028646177222191E-2</c:v>
                </c:pt>
                <c:pt idx="795">
                  <c:v>3.0951365123302817E-2</c:v>
                </c:pt>
                <c:pt idx="796">
                  <c:v>3.187408406938344E-2</c:v>
                </c:pt>
                <c:pt idx="797">
                  <c:v>3.2796803015464067E-2</c:v>
                </c:pt>
                <c:pt idx="798">
                  <c:v>3.3719521961544693E-2</c:v>
                </c:pt>
                <c:pt idx="799">
                  <c:v>3.4642240907625313E-2</c:v>
                </c:pt>
                <c:pt idx="800">
                  <c:v>2.1036870079843478E-2</c:v>
                </c:pt>
                <c:pt idx="801">
                  <c:v>2.1959589025924105E-2</c:v>
                </c:pt>
                <c:pt idx="802">
                  <c:v>2.2882307972004728E-2</c:v>
                </c:pt>
                <c:pt idx="803">
                  <c:v>2.3805026918085354E-2</c:v>
                </c:pt>
                <c:pt idx="804">
                  <c:v>2.4727745864165977E-2</c:v>
                </c:pt>
                <c:pt idx="805">
                  <c:v>2.5650464810246604E-2</c:v>
                </c:pt>
                <c:pt idx="806">
                  <c:v>2.657318375632723E-2</c:v>
                </c:pt>
                <c:pt idx="807">
                  <c:v>2.7495902702407853E-2</c:v>
                </c:pt>
                <c:pt idx="808">
                  <c:v>2.841862164848848E-2</c:v>
                </c:pt>
                <c:pt idx="809">
                  <c:v>2.9341340594569103E-2</c:v>
                </c:pt>
                <c:pt idx="810">
                  <c:v>3.0264059540649729E-2</c:v>
                </c:pt>
                <c:pt idx="811">
                  <c:v>3.1186778486730356E-2</c:v>
                </c:pt>
                <c:pt idx="812">
                  <c:v>3.2109497432810982E-2</c:v>
                </c:pt>
                <c:pt idx="813">
                  <c:v>3.3032216378891602E-2</c:v>
                </c:pt>
                <c:pt idx="814">
                  <c:v>3.3954935324972228E-2</c:v>
                </c:pt>
                <c:pt idx="815">
                  <c:v>3.4877654271052855E-2</c:v>
                </c:pt>
                <c:pt idx="816">
                  <c:v>3.1242573665471163E-2</c:v>
                </c:pt>
                <c:pt idx="817">
                  <c:v>3.0555268082818075E-2</c:v>
                </c:pt>
                <c:pt idx="818">
                  <c:v>3.1477987028898702E-2</c:v>
                </c:pt>
                <c:pt idx="819">
                  <c:v>2.9867962500164991E-2</c:v>
                </c:pt>
                <c:pt idx="820">
                  <c:v>3.0790681446245614E-2</c:v>
                </c:pt>
                <c:pt idx="821">
                  <c:v>3.1713400392326244E-2</c:v>
                </c:pt>
                <c:pt idx="822">
                  <c:v>2.9180656917511903E-2</c:v>
                </c:pt>
                <c:pt idx="823">
                  <c:v>3.0103375863592529E-2</c:v>
                </c:pt>
                <c:pt idx="824">
                  <c:v>3.1026094809673152E-2</c:v>
                </c:pt>
                <c:pt idx="825">
                  <c:v>3.1948813755753779E-2</c:v>
                </c:pt>
                <c:pt idx="826">
                  <c:v>2.8493351334858821E-2</c:v>
                </c:pt>
                <c:pt idx="827">
                  <c:v>2.9416070280939444E-2</c:v>
                </c:pt>
                <c:pt idx="828">
                  <c:v>3.0338789227020071E-2</c:v>
                </c:pt>
                <c:pt idx="829">
                  <c:v>3.1261508173100694E-2</c:v>
                </c:pt>
                <c:pt idx="830">
                  <c:v>3.218422711918132E-2</c:v>
                </c:pt>
                <c:pt idx="831">
                  <c:v>2.7806045752205733E-2</c:v>
                </c:pt>
                <c:pt idx="832">
                  <c:v>2.872876469828636E-2</c:v>
                </c:pt>
                <c:pt idx="833">
                  <c:v>2.9651483644366983E-2</c:v>
                </c:pt>
                <c:pt idx="834">
                  <c:v>3.0574202590447609E-2</c:v>
                </c:pt>
                <c:pt idx="835">
                  <c:v>3.1496921536528236E-2</c:v>
                </c:pt>
                <c:pt idx="836">
                  <c:v>3.2419640482608855E-2</c:v>
                </c:pt>
                <c:pt idx="837">
                  <c:v>2.7118740169552645E-2</c:v>
                </c:pt>
                <c:pt idx="838">
                  <c:v>2.8041459115633272E-2</c:v>
                </c:pt>
                <c:pt idx="839">
                  <c:v>2.8964178061713898E-2</c:v>
                </c:pt>
                <c:pt idx="840">
                  <c:v>2.9886897007794521E-2</c:v>
                </c:pt>
                <c:pt idx="841">
                  <c:v>3.0809615953875148E-2</c:v>
                </c:pt>
                <c:pt idx="842">
                  <c:v>3.1732334899955771E-2</c:v>
                </c:pt>
                <c:pt idx="843">
                  <c:v>3.2655053846036397E-2</c:v>
                </c:pt>
                <c:pt idx="844">
                  <c:v>2.643143458689956E-2</c:v>
                </c:pt>
                <c:pt idx="845">
                  <c:v>2.7354153532980183E-2</c:v>
                </c:pt>
                <c:pt idx="846">
                  <c:v>2.827687247906081E-2</c:v>
                </c:pt>
                <c:pt idx="847">
                  <c:v>2.9199591425141436E-2</c:v>
                </c:pt>
                <c:pt idx="848">
                  <c:v>3.0122310371222059E-2</c:v>
                </c:pt>
                <c:pt idx="849">
                  <c:v>3.1045029317302686E-2</c:v>
                </c:pt>
                <c:pt idx="850">
                  <c:v>3.1967748263383305E-2</c:v>
                </c:pt>
                <c:pt idx="851">
                  <c:v>3.2890467209463939E-2</c:v>
                </c:pt>
                <c:pt idx="852">
                  <c:v>2.5744129004246472E-2</c:v>
                </c:pt>
                <c:pt idx="853">
                  <c:v>2.6666847950327099E-2</c:v>
                </c:pt>
                <c:pt idx="854">
                  <c:v>2.7589566896407722E-2</c:v>
                </c:pt>
                <c:pt idx="855">
                  <c:v>2.8512285842488348E-2</c:v>
                </c:pt>
                <c:pt idx="856">
                  <c:v>2.9435004788568975E-2</c:v>
                </c:pt>
                <c:pt idx="857">
                  <c:v>3.0357723734649598E-2</c:v>
                </c:pt>
                <c:pt idx="858">
                  <c:v>3.1280442680730228E-2</c:v>
                </c:pt>
                <c:pt idx="859">
                  <c:v>3.2203161626810847E-2</c:v>
                </c:pt>
                <c:pt idx="860">
                  <c:v>3.3125880572891474E-2</c:v>
                </c:pt>
                <c:pt idx="861">
                  <c:v>2.5056823421593391E-2</c:v>
                </c:pt>
                <c:pt idx="862">
                  <c:v>2.5979542367674014E-2</c:v>
                </c:pt>
                <c:pt idx="863">
                  <c:v>2.6902261313754641E-2</c:v>
                </c:pt>
                <c:pt idx="864">
                  <c:v>2.7824980259835264E-2</c:v>
                </c:pt>
                <c:pt idx="865">
                  <c:v>2.874769920591589E-2</c:v>
                </c:pt>
                <c:pt idx="866">
                  <c:v>2.9670418151996517E-2</c:v>
                </c:pt>
                <c:pt idx="867">
                  <c:v>3.059313709807714E-2</c:v>
                </c:pt>
                <c:pt idx="868">
                  <c:v>3.151585604415777E-2</c:v>
                </c:pt>
                <c:pt idx="869">
                  <c:v>3.2438574990238389E-2</c:v>
                </c:pt>
                <c:pt idx="870">
                  <c:v>3.3361293936319016E-2</c:v>
                </c:pt>
                <c:pt idx="871">
                  <c:v>2.4369517838940303E-2</c:v>
                </c:pt>
                <c:pt idx="872">
                  <c:v>2.5292236785020929E-2</c:v>
                </c:pt>
                <c:pt idx="873">
                  <c:v>2.6214955731101552E-2</c:v>
                </c:pt>
                <c:pt idx="874">
                  <c:v>2.7137674677182179E-2</c:v>
                </c:pt>
                <c:pt idx="875">
                  <c:v>2.8060393623262802E-2</c:v>
                </c:pt>
                <c:pt idx="876">
                  <c:v>2.8983112569343428E-2</c:v>
                </c:pt>
                <c:pt idx="877">
                  <c:v>2.9905831515424055E-2</c:v>
                </c:pt>
                <c:pt idx="878">
                  <c:v>3.0828550461504678E-2</c:v>
                </c:pt>
                <c:pt idx="879">
                  <c:v>3.1751269407585304E-2</c:v>
                </c:pt>
                <c:pt idx="880">
                  <c:v>3.2673988353665931E-2</c:v>
                </c:pt>
                <c:pt idx="881">
                  <c:v>3.359670729974655E-2</c:v>
                </c:pt>
                <c:pt idx="882">
                  <c:v>2.3682212256287215E-2</c:v>
                </c:pt>
                <c:pt idx="883">
                  <c:v>2.4604931202367841E-2</c:v>
                </c:pt>
                <c:pt idx="884">
                  <c:v>2.5527650148448468E-2</c:v>
                </c:pt>
                <c:pt idx="885">
                  <c:v>2.6450369094529091E-2</c:v>
                </c:pt>
                <c:pt idx="886">
                  <c:v>2.7373088040609717E-2</c:v>
                </c:pt>
                <c:pt idx="887">
                  <c:v>2.829580698669034E-2</c:v>
                </c:pt>
                <c:pt idx="888">
                  <c:v>2.9218525932770967E-2</c:v>
                </c:pt>
                <c:pt idx="889">
                  <c:v>3.0141244878851593E-2</c:v>
                </c:pt>
                <c:pt idx="890">
                  <c:v>3.1063963824932216E-2</c:v>
                </c:pt>
                <c:pt idx="891">
                  <c:v>3.1986682771012839E-2</c:v>
                </c:pt>
                <c:pt idx="892">
                  <c:v>3.2909401717093466E-2</c:v>
                </c:pt>
                <c:pt idx="893">
                  <c:v>3.3832120663174092E-2</c:v>
                </c:pt>
                <c:pt idx="894">
                  <c:v>2.299490667363413E-2</c:v>
                </c:pt>
                <c:pt idx="895">
                  <c:v>2.3917625619714753E-2</c:v>
                </c:pt>
                <c:pt idx="896">
                  <c:v>2.484034456579538E-2</c:v>
                </c:pt>
                <c:pt idx="897">
                  <c:v>2.5763063511876006E-2</c:v>
                </c:pt>
                <c:pt idx="898">
                  <c:v>2.6685782457956629E-2</c:v>
                </c:pt>
                <c:pt idx="899">
                  <c:v>2.7608501404037256E-2</c:v>
                </c:pt>
                <c:pt idx="900">
                  <c:v>2.8531220350117879E-2</c:v>
                </c:pt>
                <c:pt idx="901">
                  <c:v>2.9453939296198505E-2</c:v>
                </c:pt>
                <c:pt idx="902">
                  <c:v>3.0376658242279132E-2</c:v>
                </c:pt>
                <c:pt idx="903">
                  <c:v>3.1299377188359755E-2</c:v>
                </c:pt>
                <c:pt idx="904">
                  <c:v>3.2222096134440381E-2</c:v>
                </c:pt>
                <c:pt idx="905">
                  <c:v>3.3144815080521001E-2</c:v>
                </c:pt>
                <c:pt idx="906">
                  <c:v>3.4067534026601634E-2</c:v>
                </c:pt>
                <c:pt idx="907">
                  <c:v>2.2307601090981042E-2</c:v>
                </c:pt>
                <c:pt idx="908">
                  <c:v>2.3230320037061668E-2</c:v>
                </c:pt>
                <c:pt idx="909">
                  <c:v>2.4153038983142291E-2</c:v>
                </c:pt>
                <c:pt idx="910">
                  <c:v>2.5075757929222918E-2</c:v>
                </c:pt>
                <c:pt idx="911">
                  <c:v>2.5998476875303544E-2</c:v>
                </c:pt>
                <c:pt idx="912">
                  <c:v>2.6921195821384167E-2</c:v>
                </c:pt>
                <c:pt idx="913">
                  <c:v>2.7843914767464794E-2</c:v>
                </c:pt>
                <c:pt idx="914">
                  <c:v>2.8766633713545417E-2</c:v>
                </c:pt>
                <c:pt idx="915">
                  <c:v>2.9689352659626043E-2</c:v>
                </c:pt>
                <c:pt idx="916">
                  <c:v>3.061207160570667E-2</c:v>
                </c:pt>
                <c:pt idx="917">
                  <c:v>3.153479055178729E-2</c:v>
                </c:pt>
                <c:pt idx="918">
                  <c:v>3.2457509497867923E-2</c:v>
                </c:pt>
                <c:pt idx="919">
                  <c:v>3.3380228443948542E-2</c:v>
                </c:pt>
                <c:pt idx="920">
                  <c:v>3.4302947390029169E-2</c:v>
                </c:pt>
                <c:pt idx="921">
                  <c:v>2.1620295508327961E-2</c:v>
                </c:pt>
                <c:pt idx="922">
                  <c:v>2.2543014454408584E-2</c:v>
                </c:pt>
                <c:pt idx="923">
                  <c:v>2.346573340048921E-2</c:v>
                </c:pt>
                <c:pt idx="924">
                  <c:v>2.4388452346569833E-2</c:v>
                </c:pt>
                <c:pt idx="925">
                  <c:v>2.531117129265046E-2</c:v>
                </c:pt>
                <c:pt idx="926">
                  <c:v>2.6233890238731086E-2</c:v>
                </c:pt>
                <c:pt idx="927">
                  <c:v>2.7156609184811709E-2</c:v>
                </c:pt>
                <c:pt idx="928">
                  <c:v>2.8079328130892336E-2</c:v>
                </c:pt>
                <c:pt idx="929">
                  <c:v>2.9002047076972959E-2</c:v>
                </c:pt>
                <c:pt idx="930">
                  <c:v>2.9924766023053585E-2</c:v>
                </c:pt>
                <c:pt idx="931">
                  <c:v>3.0847484969134212E-2</c:v>
                </c:pt>
                <c:pt idx="932">
                  <c:v>3.1770203915214831E-2</c:v>
                </c:pt>
                <c:pt idx="933">
                  <c:v>3.2692922861295465E-2</c:v>
                </c:pt>
                <c:pt idx="934">
                  <c:v>3.3615641807376084E-2</c:v>
                </c:pt>
                <c:pt idx="935">
                  <c:v>3.4538360753456711E-2</c:v>
                </c:pt>
                <c:pt idx="936">
                  <c:v>2.0932989925674873E-2</c:v>
                </c:pt>
                <c:pt idx="937">
                  <c:v>2.1855708871755499E-2</c:v>
                </c:pt>
                <c:pt idx="938">
                  <c:v>2.2778427817836122E-2</c:v>
                </c:pt>
                <c:pt idx="939">
                  <c:v>2.3701146763916749E-2</c:v>
                </c:pt>
                <c:pt idx="940">
                  <c:v>2.4623865709997372E-2</c:v>
                </c:pt>
                <c:pt idx="941">
                  <c:v>2.5546584656077998E-2</c:v>
                </c:pt>
                <c:pt idx="942">
                  <c:v>2.6469303602158625E-2</c:v>
                </c:pt>
                <c:pt idx="943">
                  <c:v>2.7392022548239248E-2</c:v>
                </c:pt>
                <c:pt idx="944">
                  <c:v>2.8314741494319874E-2</c:v>
                </c:pt>
                <c:pt idx="945">
                  <c:v>2.9237460440400497E-2</c:v>
                </c:pt>
                <c:pt idx="946">
                  <c:v>3.0160179386481124E-2</c:v>
                </c:pt>
                <c:pt idx="947">
                  <c:v>3.108289833256175E-2</c:v>
                </c:pt>
                <c:pt idx="948">
                  <c:v>3.2005617278642373E-2</c:v>
                </c:pt>
                <c:pt idx="949">
                  <c:v>3.2928336224723E-2</c:v>
                </c:pt>
                <c:pt idx="950">
                  <c:v>3.3851055170803626E-2</c:v>
                </c:pt>
                <c:pt idx="951">
                  <c:v>3.4773774116884246E-2</c:v>
                </c:pt>
                <c:pt idx="952">
                  <c:v>2.0245684343021784E-2</c:v>
                </c:pt>
                <c:pt idx="953">
                  <c:v>2.1168403289102411E-2</c:v>
                </c:pt>
                <c:pt idx="954">
                  <c:v>2.2091122235183037E-2</c:v>
                </c:pt>
                <c:pt idx="955">
                  <c:v>2.301384118126366E-2</c:v>
                </c:pt>
                <c:pt idx="956">
                  <c:v>2.3936560127344287E-2</c:v>
                </c:pt>
                <c:pt idx="957">
                  <c:v>2.485927907342491E-2</c:v>
                </c:pt>
                <c:pt idx="958">
                  <c:v>2.5781998019505536E-2</c:v>
                </c:pt>
                <c:pt idx="959">
                  <c:v>2.6704716965586163E-2</c:v>
                </c:pt>
                <c:pt idx="960">
                  <c:v>2.7627435911666786E-2</c:v>
                </c:pt>
                <c:pt idx="961">
                  <c:v>2.8550154857747412E-2</c:v>
                </c:pt>
                <c:pt idx="962">
                  <c:v>2.9472873803828036E-2</c:v>
                </c:pt>
                <c:pt idx="963">
                  <c:v>3.0395592749908662E-2</c:v>
                </c:pt>
                <c:pt idx="964">
                  <c:v>3.1318311695989288E-2</c:v>
                </c:pt>
                <c:pt idx="965">
                  <c:v>3.2241030642069915E-2</c:v>
                </c:pt>
                <c:pt idx="966">
                  <c:v>3.3163749588150535E-2</c:v>
                </c:pt>
                <c:pt idx="967">
                  <c:v>3.4086468534231161E-2</c:v>
                </c:pt>
                <c:pt idx="968">
                  <c:v>3.5009187480311788E-2</c:v>
                </c:pt>
                <c:pt idx="969">
                  <c:v>3.1138693511302558E-2</c:v>
                </c:pt>
                <c:pt idx="970">
                  <c:v>3.045138792864947E-2</c:v>
                </c:pt>
                <c:pt idx="971">
                  <c:v>3.1374106874730093E-2</c:v>
                </c:pt>
                <c:pt idx="972">
                  <c:v>2.9764082345996385E-2</c:v>
                </c:pt>
                <c:pt idx="973">
                  <c:v>3.0686801292077008E-2</c:v>
                </c:pt>
                <c:pt idx="974">
                  <c:v>3.1609520238157635E-2</c:v>
                </c:pt>
                <c:pt idx="975">
                  <c:v>2.9076776763343297E-2</c:v>
                </c:pt>
                <c:pt idx="976">
                  <c:v>2.9999495709423923E-2</c:v>
                </c:pt>
                <c:pt idx="977">
                  <c:v>3.0922214655504546E-2</c:v>
                </c:pt>
                <c:pt idx="978">
                  <c:v>3.1844933601585176E-2</c:v>
                </c:pt>
                <c:pt idx="979">
                  <c:v>2.8389471180690212E-2</c:v>
                </c:pt>
                <c:pt idx="980">
                  <c:v>2.9312190126770835E-2</c:v>
                </c:pt>
                <c:pt idx="981">
                  <c:v>3.0234909072851462E-2</c:v>
                </c:pt>
                <c:pt idx="982">
                  <c:v>3.1157628018932085E-2</c:v>
                </c:pt>
                <c:pt idx="983">
                  <c:v>3.2080346965012711E-2</c:v>
                </c:pt>
                <c:pt idx="984">
                  <c:v>2.7702165598037128E-2</c:v>
                </c:pt>
                <c:pt idx="985">
                  <c:v>2.8624884544117754E-2</c:v>
                </c:pt>
                <c:pt idx="986">
                  <c:v>2.9547603490198377E-2</c:v>
                </c:pt>
                <c:pt idx="987">
                  <c:v>3.0470322436279004E-2</c:v>
                </c:pt>
                <c:pt idx="988">
                  <c:v>3.1393041382359627E-2</c:v>
                </c:pt>
                <c:pt idx="989">
                  <c:v>3.2315760328440253E-2</c:v>
                </c:pt>
                <c:pt idx="990">
                  <c:v>2.7014860015384039E-2</c:v>
                </c:pt>
                <c:pt idx="991">
                  <c:v>2.7937578961464666E-2</c:v>
                </c:pt>
                <c:pt idx="992">
                  <c:v>2.8860297907545292E-2</c:v>
                </c:pt>
                <c:pt idx="993">
                  <c:v>2.9783016853625915E-2</c:v>
                </c:pt>
                <c:pt idx="994">
                  <c:v>3.0705735799706542E-2</c:v>
                </c:pt>
                <c:pt idx="995">
                  <c:v>3.1628454745787168E-2</c:v>
                </c:pt>
                <c:pt idx="996">
                  <c:v>3.2551173691867788E-2</c:v>
                </c:pt>
                <c:pt idx="997">
                  <c:v>2.6327554432730955E-2</c:v>
                </c:pt>
                <c:pt idx="998">
                  <c:v>2.7250273378811578E-2</c:v>
                </c:pt>
                <c:pt idx="999">
                  <c:v>2.8172992324892204E-2</c:v>
                </c:pt>
                <c:pt idx="1000">
                  <c:v>2.9095711270972831E-2</c:v>
                </c:pt>
                <c:pt idx="1001">
                  <c:v>3.0018430217053454E-2</c:v>
                </c:pt>
                <c:pt idx="1002">
                  <c:v>3.094114916313408E-2</c:v>
                </c:pt>
                <c:pt idx="1003">
                  <c:v>3.1863868109214703E-2</c:v>
                </c:pt>
                <c:pt idx="1004">
                  <c:v>3.278658705529533E-2</c:v>
                </c:pt>
                <c:pt idx="1005">
                  <c:v>2.5640248850077867E-2</c:v>
                </c:pt>
                <c:pt idx="1006">
                  <c:v>2.6562967796158493E-2</c:v>
                </c:pt>
                <c:pt idx="1007">
                  <c:v>2.7485686742239116E-2</c:v>
                </c:pt>
                <c:pt idx="1008">
                  <c:v>2.8408405688319743E-2</c:v>
                </c:pt>
                <c:pt idx="1009">
                  <c:v>2.9331124634400369E-2</c:v>
                </c:pt>
                <c:pt idx="1010">
                  <c:v>3.0253843580480992E-2</c:v>
                </c:pt>
                <c:pt idx="1011">
                  <c:v>3.1176562526561619E-2</c:v>
                </c:pt>
                <c:pt idx="1012">
                  <c:v>3.2099281472642238E-2</c:v>
                </c:pt>
                <c:pt idx="1013">
                  <c:v>3.3022000418722872E-2</c:v>
                </c:pt>
                <c:pt idx="1014">
                  <c:v>2.4952943267424782E-2</c:v>
                </c:pt>
                <c:pt idx="1015">
                  <c:v>2.5875662213505405E-2</c:v>
                </c:pt>
                <c:pt idx="1016">
                  <c:v>2.6798381159586031E-2</c:v>
                </c:pt>
                <c:pt idx="1017">
                  <c:v>2.7721100105666655E-2</c:v>
                </c:pt>
                <c:pt idx="1018">
                  <c:v>2.8643819051747281E-2</c:v>
                </c:pt>
                <c:pt idx="1019">
                  <c:v>2.9566537997827907E-2</c:v>
                </c:pt>
                <c:pt idx="1020">
                  <c:v>3.0489256943908531E-2</c:v>
                </c:pt>
                <c:pt idx="1021">
                  <c:v>3.141197588998916E-2</c:v>
                </c:pt>
                <c:pt idx="1022">
                  <c:v>3.233469483606978E-2</c:v>
                </c:pt>
                <c:pt idx="1023">
                  <c:v>3.3257413782150407E-2</c:v>
                </c:pt>
                <c:pt idx="1024">
                  <c:v>2.4265637684771697E-2</c:v>
                </c:pt>
                <c:pt idx="1025">
                  <c:v>2.5188356630852324E-2</c:v>
                </c:pt>
                <c:pt idx="1026">
                  <c:v>2.6111075576932947E-2</c:v>
                </c:pt>
                <c:pt idx="1027">
                  <c:v>2.7033794523013573E-2</c:v>
                </c:pt>
                <c:pt idx="1028">
                  <c:v>2.7956513469094196E-2</c:v>
                </c:pt>
                <c:pt idx="1029">
                  <c:v>2.8879232415174823E-2</c:v>
                </c:pt>
                <c:pt idx="1030">
                  <c:v>2.9801951361255449E-2</c:v>
                </c:pt>
                <c:pt idx="1031">
                  <c:v>3.0724670307336072E-2</c:v>
                </c:pt>
                <c:pt idx="1032">
                  <c:v>3.1647389253416702E-2</c:v>
                </c:pt>
                <c:pt idx="1033">
                  <c:v>3.2570108199497322E-2</c:v>
                </c:pt>
                <c:pt idx="1034">
                  <c:v>3.3492827145577948E-2</c:v>
                </c:pt>
                <c:pt idx="1035">
                  <c:v>2.3578332102118609E-2</c:v>
                </c:pt>
                <c:pt idx="1036">
                  <c:v>2.4501051048199236E-2</c:v>
                </c:pt>
                <c:pt idx="1037">
                  <c:v>2.5423769994279862E-2</c:v>
                </c:pt>
                <c:pt idx="1038">
                  <c:v>2.6346488940360485E-2</c:v>
                </c:pt>
                <c:pt idx="1039">
                  <c:v>2.7269207886441112E-2</c:v>
                </c:pt>
                <c:pt idx="1040">
                  <c:v>2.8191926832521735E-2</c:v>
                </c:pt>
                <c:pt idx="1041">
                  <c:v>2.9114645778602361E-2</c:v>
                </c:pt>
                <c:pt idx="1042">
                  <c:v>3.0037364724682988E-2</c:v>
                </c:pt>
                <c:pt idx="1043">
                  <c:v>3.0960083670763611E-2</c:v>
                </c:pt>
                <c:pt idx="1044">
                  <c:v>3.1882802616844237E-2</c:v>
                </c:pt>
                <c:pt idx="1045">
                  <c:v>3.2805521562924864E-2</c:v>
                </c:pt>
                <c:pt idx="1046">
                  <c:v>3.3728240509005483E-2</c:v>
                </c:pt>
                <c:pt idx="1047">
                  <c:v>2.2891026519465524E-2</c:v>
                </c:pt>
                <c:pt idx="1048">
                  <c:v>2.3813745465546148E-2</c:v>
                </c:pt>
                <c:pt idx="1049">
                  <c:v>2.4736464411626774E-2</c:v>
                </c:pt>
                <c:pt idx="1050">
                  <c:v>2.56591833577074E-2</c:v>
                </c:pt>
                <c:pt idx="1051">
                  <c:v>2.6581902303788024E-2</c:v>
                </c:pt>
                <c:pt idx="1052">
                  <c:v>2.750462124986865E-2</c:v>
                </c:pt>
                <c:pt idx="1053">
                  <c:v>2.8427340195949273E-2</c:v>
                </c:pt>
                <c:pt idx="1054">
                  <c:v>2.93500591420299E-2</c:v>
                </c:pt>
                <c:pt idx="1055">
                  <c:v>3.0272778088110526E-2</c:v>
                </c:pt>
                <c:pt idx="1056">
                  <c:v>3.1195497034191149E-2</c:v>
                </c:pt>
                <c:pt idx="1057">
                  <c:v>3.2118215980271772E-2</c:v>
                </c:pt>
                <c:pt idx="1058">
                  <c:v>3.3040934926352399E-2</c:v>
                </c:pt>
                <c:pt idx="1059">
                  <c:v>3.3963653872433025E-2</c:v>
                </c:pt>
                <c:pt idx="1060">
                  <c:v>2.2203720936812436E-2</c:v>
                </c:pt>
                <c:pt idx="1061">
                  <c:v>2.3126439882893063E-2</c:v>
                </c:pt>
                <c:pt idx="1062">
                  <c:v>2.4049158828973686E-2</c:v>
                </c:pt>
                <c:pt idx="1063">
                  <c:v>2.4971877775054312E-2</c:v>
                </c:pt>
                <c:pt idx="1064">
                  <c:v>2.5894596721134939E-2</c:v>
                </c:pt>
                <c:pt idx="1065">
                  <c:v>2.6817315667215562E-2</c:v>
                </c:pt>
                <c:pt idx="1066">
                  <c:v>2.7740034613296188E-2</c:v>
                </c:pt>
                <c:pt idx="1067">
                  <c:v>2.8662753559376811E-2</c:v>
                </c:pt>
                <c:pt idx="1068">
                  <c:v>2.9585472505457438E-2</c:v>
                </c:pt>
                <c:pt idx="1069">
                  <c:v>3.0508191451538064E-2</c:v>
                </c:pt>
                <c:pt idx="1070">
                  <c:v>3.1430910397618687E-2</c:v>
                </c:pt>
                <c:pt idx="1071">
                  <c:v>3.2353629343699314E-2</c:v>
                </c:pt>
                <c:pt idx="1072">
                  <c:v>3.3276348289779933E-2</c:v>
                </c:pt>
                <c:pt idx="1073">
                  <c:v>3.4199067235860567E-2</c:v>
                </c:pt>
                <c:pt idx="1074">
                  <c:v>2.1516415354159352E-2</c:v>
                </c:pt>
                <c:pt idx="1075">
                  <c:v>2.2439134300239975E-2</c:v>
                </c:pt>
                <c:pt idx="1076">
                  <c:v>2.3361853246320601E-2</c:v>
                </c:pt>
                <c:pt idx="1077">
                  <c:v>2.4284572192401224E-2</c:v>
                </c:pt>
                <c:pt idx="1078">
                  <c:v>2.5207291138481851E-2</c:v>
                </c:pt>
                <c:pt idx="1079">
                  <c:v>2.6130010084562477E-2</c:v>
                </c:pt>
                <c:pt idx="1080">
                  <c:v>2.70527290306431E-2</c:v>
                </c:pt>
                <c:pt idx="1081">
                  <c:v>2.7975447976723727E-2</c:v>
                </c:pt>
                <c:pt idx="1082">
                  <c:v>2.889816692280435E-2</c:v>
                </c:pt>
                <c:pt idx="1083">
                  <c:v>2.9820885868884976E-2</c:v>
                </c:pt>
                <c:pt idx="1084">
                  <c:v>3.0743604814965603E-2</c:v>
                </c:pt>
                <c:pt idx="1085">
                  <c:v>3.1666323761046222E-2</c:v>
                </c:pt>
                <c:pt idx="1086">
                  <c:v>3.2589042707126856E-2</c:v>
                </c:pt>
                <c:pt idx="1087">
                  <c:v>3.3511761653207475E-2</c:v>
                </c:pt>
                <c:pt idx="1088">
                  <c:v>3.4434480599288102E-2</c:v>
                </c:pt>
                <c:pt idx="1089">
                  <c:v>2.0829109771506267E-2</c:v>
                </c:pt>
                <c:pt idx="1090">
                  <c:v>2.1751828717586894E-2</c:v>
                </c:pt>
                <c:pt idx="1091">
                  <c:v>2.2674547663667517E-2</c:v>
                </c:pt>
                <c:pt idx="1092">
                  <c:v>2.3597266609748143E-2</c:v>
                </c:pt>
                <c:pt idx="1093">
                  <c:v>2.4519985555828766E-2</c:v>
                </c:pt>
                <c:pt idx="1094">
                  <c:v>2.5442704501909393E-2</c:v>
                </c:pt>
                <c:pt idx="1095">
                  <c:v>2.6365423447990019E-2</c:v>
                </c:pt>
                <c:pt idx="1096">
                  <c:v>2.7288142394070642E-2</c:v>
                </c:pt>
                <c:pt idx="1097">
                  <c:v>2.8210861340151269E-2</c:v>
                </c:pt>
                <c:pt idx="1098">
                  <c:v>2.9133580286231892E-2</c:v>
                </c:pt>
                <c:pt idx="1099">
                  <c:v>3.0056299232312518E-2</c:v>
                </c:pt>
                <c:pt idx="1100">
                  <c:v>3.0979018178393145E-2</c:v>
                </c:pt>
                <c:pt idx="1101">
                  <c:v>3.1901737124473764E-2</c:v>
                </c:pt>
                <c:pt idx="1102">
                  <c:v>3.2824456070554398E-2</c:v>
                </c:pt>
                <c:pt idx="1103">
                  <c:v>3.3747175016635017E-2</c:v>
                </c:pt>
                <c:pt idx="1104">
                  <c:v>3.4669893962715644E-2</c:v>
                </c:pt>
                <c:pt idx="1105">
                  <c:v>2.0141804188853179E-2</c:v>
                </c:pt>
                <c:pt idx="1106">
                  <c:v>2.1064523134933805E-2</c:v>
                </c:pt>
                <c:pt idx="1107">
                  <c:v>2.1987242081014432E-2</c:v>
                </c:pt>
                <c:pt idx="1108">
                  <c:v>2.2909961027095055E-2</c:v>
                </c:pt>
                <c:pt idx="1109">
                  <c:v>2.3832679973175681E-2</c:v>
                </c:pt>
                <c:pt idx="1110">
                  <c:v>2.4755398919256304E-2</c:v>
                </c:pt>
                <c:pt idx="1111">
                  <c:v>2.5678117865336931E-2</c:v>
                </c:pt>
                <c:pt idx="1112">
                  <c:v>2.6600836811417557E-2</c:v>
                </c:pt>
                <c:pt idx="1113">
                  <c:v>2.752355575749818E-2</c:v>
                </c:pt>
                <c:pt idx="1114">
                  <c:v>2.8446274703578807E-2</c:v>
                </c:pt>
                <c:pt idx="1115">
                  <c:v>2.936899364965943E-2</c:v>
                </c:pt>
                <c:pt idx="1116">
                  <c:v>3.0291712595740056E-2</c:v>
                </c:pt>
                <c:pt idx="1117">
                  <c:v>3.1214431541820683E-2</c:v>
                </c:pt>
                <c:pt idx="1118">
                  <c:v>3.2137150487901306E-2</c:v>
                </c:pt>
                <c:pt idx="1119">
                  <c:v>3.3059869433981932E-2</c:v>
                </c:pt>
                <c:pt idx="1120">
                  <c:v>3.3982588380062559E-2</c:v>
                </c:pt>
                <c:pt idx="1121">
                  <c:v>3.4905307326143178E-2</c:v>
                </c:pt>
                <c:pt idx="1122">
                  <c:v>1.9454498606200094E-2</c:v>
                </c:pt>
                <c:pt idx="1123">
                  <c:v>2.0377217552280717E-2</c:v>
                </c:pt>
                <c:pt idx="1124">
                  <c:v>2.1299936498361344E-2</c:v>
                </c:pt>
                <c:pt idx="1125">
                  <c:v>2.222265544444197E-2</c:v>
                </c:pt>
                <c:pt idx="1126">
                  <c:v>2.3145374390522593E-2</c:v>
                </c:pt>
                <c:pt idx="1127">
                  <c:v>2.406809333660322E-2</c:v>
                </c:pt>
                <c:pt idx="1128">
                  <c:v>2.4990812282683843E-2</c:v>
                </c:pt>
                <c:pt idx="1129">
                  <c:v>2.5913531228764469E-2</c:v>
                </c:pt>
                <c:pt idx="1130">
                  <c:v>2.6836250174845096E-2</c:v>
                </c:pt>
                <c:pt idx="1131">
                  <c:v>2.7758969120925719E-2</c:v>
                </c:pt>
                <c:pt idx="1132">
                  <c:v>2.8681688067006345E-2</c:v>
                </c:pt>
                <c:pt idx="1133">
                  <c:v>2.9604407013086968E-2</c:v>
                </c:pt>
                <c:pt idx="1134">
                  <c:v>3.0527125959167595E-2</c:v>
                </c:pt>
                <c:pt idx="1135">
                  <c:v>3.1449844905248221E-2</c:v>
                </c:pt>
                <c:pt idx="1136">
                  <c:v>3.2372563851328848E-2</c:v>
                </c:pt>
                <c:pt idx="1137">
                  <c:v>3.3295282797409467E-2</c:v>
                </c:pt>
                <c:pt idx="1138">
                  <c:v>3.4218001743490094E-2</c:v>
                </c:pt>
                <c:pt idx="1139">
                  <c:v>3.514072068957072E-2</c:v>
                </c:pt>
                <c:pt idx="1140">
                  <c:v>3.1034813357133949E-2</c:v>
                </c:pt>
                <c:pt idx="1141">
                  <c:v>3.0347507774480864E-2</c:v>
                </c:pt>
                <c:pt idx="1142">
                  <c:v>3.1270226720561491E-2</c:v>
                </c:pt>
                <c:pt idx="1143">
                  <c:v>2.9660202191827779E-2</c:v>
                </c:pt>
                <c:pt idx="1144">
                  <c:v>3.0582921137908402E-2</c:v>
                </c:pt>
                <c:pt idx="1145">
                  <c:v>3.1505640083989025E-2</c:v>
                </c:pt>
                <c:pt idx="1146">
                  <c:v>2.8972896609174691E-2</c:v>
                </c:pt>
                <c:pt idx="1147">
                  <c:v>2.9895615555255318E-2</c:v>
                </c:pt>
                <c:pt idx="1148">
                  <c:v>3.0818334501335941E-2</c:v>
                </c:pt>
                <c:pt idx="1149">
                  <c:v>3.1741053447416567E-2</c:v>
                </c:pt>
                <c:pt idx="1150">
                  <c:v>2.8285591026521607E-2</c:v>
                </c:pt>
                <c:pt idx="1151">
                  <c:v>2.920830997260223E-2</c:v>
                </c:pt>
                <c:pt idx="1152">
                  <c:v>3.0131028918682856E-2</c:v>
                </c:pt>
                <c:pt idx="1153">
                  <c:v>3.1053747864763479E-2</c:v>
                </c:pt>
                <c:pt idx="1154">
                  <c:v>3.1976466810844109E-2</c:v>
                </c:pt>
                <c:pt idx="1155">
                  <c:v>2.7598285443868519E-2</c:v>
                </c:pt>
                <c:pt idx="1156">
                  <c:v>2.8521004389949145E-2</c:v>
                </c:pt>
                <c:pt idx="1157">
                  <c:v>2.9443723336029768E-2</c:v>
                </c:pt>
                <c:pt idx="1158">
                  <c:v>3.0366442282110395E-2</c:v>
                </c:pt>
                <c:pt idx="1159">
                  <c:v>3.1289161228191018E-2</c:v>
                </c:pt>
                <c:pt idx="1160">
                  <c:v>3.2211880174271644E-2</c:v>
                </c:pt>
                <c:pt idx="1161">
                  <c:v>2.6910979861215434E-2</c:v>
                </c:pt>
                <c:pt idx="1162">
                  <c:v>2.783369880729606E-2</c:v>
                </c:pt>
                <c:pt idx="1163">
                  <c:v>2.8756417753376687E-2</c:v>
                </c:pt>
                <c:pt idx="1164">
                  <c:v>2.967913669945731E-2</c:v>
                </c:pt>
                <c:pt idx="1165">
                  <c:v>3.0601855645537936E-2</c:v>
                </c:pt>
                <c:pt idx="1166">
                  <c:v>3.1524574591618559E-2</c:v>
                </c:pt>
                <c:pt idx="1167">
                  <c:v>3.2447293537699186E-2</c:v>
                </c:pt>
                <c:pt idx="1168">
                  <c:v>2.6223674278562349E-2</c:v>
                </c:pt>
                <c:pt idx="1169">
                  <c:v>2.7146393224642972E-2</c:v>
                </c:pt>
                <c:pt idx="1170">
                  <c:v>2.8069112170723599E-2</c:v>
                </c:pt>
                <c:pt idx="1171">
                  <c:v>2.8991831116804225E-2</c:v>
                </c:pt>
                <c:pt idx="1172">
                  <c:v>2.9914550062884848E-2</c:v>
                </c:pt>
                <c:pt idx="1173">
                  <c:v>3.0837269008965475E-2</c:v>
                </c:pt>
                <c:pt idx="1174">
                  <c:v>3.1759987955046101E-2</c:v>
                </c:pt>
                <c:pt idx="1175">
                  <c:v>3.2682706901126721E-2</c:v>
                </c:pt>
                <c:pt idx="1176">
                  <c:v>2.5536368695909261E-2</c:v>
                </c:pt>
                <c:pt idx="1177">
                  <c:v>2.6459087641989888E-2</c:v>
                </c:pt>
                <c:pt idx="1178">
                  <c:v>2.7381806588070511E-2</c:v>
                </c:pt>
                <c:pt idx="1179">
                  <c:v>2.8304525534151137E-2</c:v>
                </c:pt>
                <c:pt idx="1180">
                  <c:v>2.9227244480231764E-2</c:v>
                </c:pt>
                <c:pt idx="1181">
                  <c:v>3.0149963426312387E-2</c:v>
                </c:pt>
                <c:pt idx="1182">
                  <c:v>3.1072682372393013E-2</c:v>
                </c:pt>
                <c:pt idx="1183">
                  <c:v>3.1995401318473636E-2</c:v>
                </c:pt>
                <c:pt idx="1184">
                  <c:v>3.2918120264554263E-2</c:v>
                </c:pt>
                <c:pt idx="1185">
                  <c:v>2.4849063113256176E-2</c:v>
                </c:pt>
                <c:pt idx="1186">
                  <c:v>2.5771782059336799E-2</c:v>
                </c:pt>
                <c:pt idx="1187">
                  <c:v>2.6694501005417426E-2</c:v>
                </c:pt>
                <c:pt idx="1188">
                  <c:v>2.7617219951498049E-2</c:v>
                </c:pt>
                <c:pt idx="1189">
                  <c:v>2.8539938897578675E-2</c:v>
                </c:pt>
                <c:pt idx="1190">
                  <c:v>2.9462657843659302E-2</c:v>
                </c:pt>
                <c:pt idx="1191">
                  <c:v>3.0385376789739925E-2</c:v>
                </c:pt>
                <c:pt idx="1192">
                  <c:v>3.1308095735820551E-2</c:v>
                </c:pt>
                <c:pt idx="1193">
                  <c:v>3.2230814681901171E-2</c:v>
                </c:pt>
                <c:pt idx="1194">
                  <c:v>3.3153533627981804E-2</c:v>
                </c:pt>
                <c:pt idx="1195">
                  <c:v>2.4161757530603088E-2</c:v>
                </c:pt>
                <c:pt idx="1196">
                  <c:v>2.5084476476683715E-2</c:v>
                </c:pt>
                <c:pt idx="1197">
                  <c:v>2.6007195422764338E-2</c:v>
                </c:pt>
                <c:pt idx="1198">
                  <c:v>2.6929914368844964E-2</c:v>
                </c:pt>
                <c:pt idx="1199">
                  <c:v>2.7852633314925587E-2</c:v>
                </c:pt>
                <c:pt idx="1200">
                  <c:v>2.8775352261006214E-2</c:v>
                </c:pt>
                <c:pt idx="1201">
                  <c:v>2.969807120708684E-2</c:v>
                </c:pt>
                <c:pt idx="1202">
                  <c:v>3.0620790153167463E-2</c:v>
                </c:pt>
                <c:pt idx="1203">
                  <c:v>3.1543509099248093E-2</c:v>
                </c:pt>
                <c:pt idx="1204">
                  <c:v>3.2466228045328713E-2</c:v>
                </c:pt>
                <c:pt idx="1205">
                  <c:v>3.3388946991409339E-2</c:v>
                </c:pt>
                <c:pt idx="1206">
                  <c:v>2.3474451947950004E-2</c:v>
                </c:pt>
                <c:pt idx="1207">
                  <c:v>2.439717089403063E-2</c:v>
                </c:pt>
                <c:pt idx="1208">
                  <c:v>2.5319889840111257E-2</c:v>
                </c:pt>
                <c:pt idx="1209">
                  <c:v>2.624260878619188E-2</c:v>
                </c:pt>
                <c:pt idx="1210">
                  <c:v>2.7165327732272506E-2</c:v>
                </c:pt>
                <c:pt idx="1211">
                  <c:v>2.8088046678353129E-2</c:v>
                </c:pt>
                <c:pt idx="1212">
                  <c:v>2.9010765624433756E-2</c:v>
                </c:pt>
                <c:pt idx="1213">
                  <c:v>2.9933484570514382E-2</c:v>
                </c:pt>
                <c:pt idx="1214">
                  <c:v>3.0856203516595005E-2</c:v>
                </c:pt>
                <c:pt idx="1215">
                  <c:v>3.1778922462675635E-2</c:v>
                </c:pt>
                <c:pt idx="1216">
                  <c:v>3.2701641408756255E-2</c:v>
                </c:pt>
                <c:pt idx="1217">
                  <c:v>3.3624360354836881E-2</c:v>
                </c:pt>
                <c:pt idx="1218">
                  <c:v>2.2787146365296919E-2</c:v>
                </c:pt>
                <c:pt idx="1219">
                  <c:v>2.3709865311377542E-2</c:v>
                </c:pt>
                <c:pt idx="1220">
                  <c:v>2.4632584257458168E-2</c:v>
                </c:pt>
                <c:pt idx="1221">
                  <c:v>2.5555303203538795E-2</c:v>
                </c:pt>
                <c:pt idx="1222">
                  <c:v>2.6478022149619418E-2</c:v>
                </c:pt>
                <c:pt idx="1223">
                  <c:v>2.7400741095700044E-2</c:v>
                </c:pt>
                <c:pt idx="1224">
                  <c:v>2.8323460041780667E-2</c:v>
                </c:pt>
                <c:pt idx="1225">
                  <c:v>2.9246178987861294E-2</c:v>
                </c:pt>
                <c:pt idx="1226">
                  <c:v>3.016889793394192E-2</c:v>
                </c:pt>
                <c:pt idx="1227">
                  <c:v>3.1091616880022543E-2</c:v>
                </c:pt>
                <c:pt idx="1228">
                  <c:v>3.201433582610317E-2</c:v>
                </c:pt>
                <c:pt idx="1229">
                  <c:v>3.2937054772183796E-2</c:v>
                </c:pt>
                <c:pt idx="1230">
                  <c:v>3.3859773718264416E-2</c:v>
                </c:pt>
                <c:pt idx="1231">
                  <c:v>2.2099840782643831E-2</c:v>
                </c:pt>
                <c:pt idx="1232">
                  <c:v>2.3022559728724457E-2</c:v>
                </c:pt>
                <c:pt idx="1233">
                  <c:v>2.394527867480508E-2</c:v>
                </c:pt>
                <c:pt idx="1234">
                  <c:v>2.4867997620885707E-2</c:v>
                </c:pt>
                <c:pt idx="1235">
                  <c:v>2.5790716566966333E-2</c:v>
                </c:pt>
                <c:pt idx="1236">
                  <c:v>2.6713435513046956E-2</c:v>
                </c:pt>
                <c:pt idx="1237">
                  <c:v>2.7636154459127583E-2</c:v>
                </c:pt>
                <c:pt idx="1238">
                  <c:v>2.8558873405208206E-2</c:v>
                </c:pt>
                <c:pt idx="1239">
                  <c:v>2.9481592351288832E-2</c:v>
                </c:pt>
                <c:pt idx="1240">
                  <c:v>3.0404311297369459E-2</c:v>
                </c:pt>
                <c:pt idx="1241">
                  <c:v>3.1327030243450085E-2</c:v>
                </c:pt>
                <c:pt idx="1242">
                  <c:v>3.2249749189530705E-2</c:v>
                </c:pt>
                <c:pt idx="1243">
                  <c:v>3.3172468135611331E-2</c:v>
                </c:pt>
                <c:pt idx="1244">
                  <c:v>3.4095187081691958E-2</c:v>
                </c:pt>
                <c:pt idx="1245">
                  <c:v>2.1412535199990746E-2</c:v>
                </c:pt>
                <c:pt idx="1246">
                  <c:v>2.2335254146071369E-2</c:v>
                </c:pt>
                <c:pt idx="1247">
                  <c:v>2.3257973092151996E-2</c:v>
                </c:pt>
                <c:pt idx="1248">
                  <c:v>2.4180692038232619E-2</c:v>
                </c:pt>
                <c:pt idx="1249">
                  <c:v>2.5103410984313245E-2</c:v>
                </c:pt>
                <c:pt idx="1250">
                  <c:v>2.6026129930393872E-2</c:v>
                </c:pt>
                <c:pt idx="1251">
                  <c:v>2.6948848876474495E-2</c:v>
                </c:pt>
                <c:pt idx="1252">
                  <c:v>2.7871567822555121E-2</c:v>
                </c:pt>
                <c:pt idx="1253">
                  <c:v>2.8794286768635744E-2</c:v>
                </c:pt>
                <c:pt idx="1254">
                  <c:v>2.9717005714716371E-2</c:v>
                </c:pt>
                <c:pt idx="1255">
                  <c:v>3.0639724660796997E-2</c:v>
                </c:pt>
                <c:pt idx="1256">
                  <c:v>3.156244360687762E-2</c:v>
                </c:pt>
                <c:pt idx="1257">
                  <c:v>3.2485162552958247E-2</c:v>
                </c:pt>
                <c:pt idx="1258">
                  <c:v>3.3407881499038866E-2</c:v>
                </c:pt>
                <c:pt idx="1259">
                  <c:v>3.43306004451195E-2</c:v>
                </c:pt>
                <c:pt idx="1260">
                  <c:v>2.0725229617337658E-2</c:v>
                </c:pt>
                <c:pt idx="1261">
                  <c:v>2.1647948563418284E-2</c:v>
                </c:pt>
                <c:pt idx="1262">
                  <c:v>2.2570667509498907E-2</c:v>
                </c:pt>
                <c:pt idx="1263">
                  <c:v>2.3493386455579534E-2</c:v>
                </c:pt>
                <c:pt idx="1264">
                  <c:v>2.4416105401660157E-2</c:v>
                </c:pt>
                <c:pt idx="1265">
                  <c:v>2.5338824347740783E-2</c:v>
                </c:pt>
                <c:pt idx="1266">
                  <c:v>2.626154329382141E-2</c:v>
                </c:pt>
                <c:pt idx="1267">
                  <c:v>2.7184262239902033E-2</c:v>
                </c:pt>
                <c:pt idx="1268">
                  <c:v>2.8106981185982659E-2</c:v>
                </c:pt>
                <c:pt idx="1269">
                  <c:v>2.9029700132063282E-2</c:v>
                </c:pt>
                <c:pt idx="1270">
                  <c:v>2.9952419078143909E-2</c:v>
                </c:pt>
                <c:pt idx="1271">
                  <c:v>3.0875138024224535E-2</c:v>
                </c:pt>
                <c:pt idx="1272">
                  <c:v>3.1797856970305155E-2</c:v>
                </c:pt>
                <c:pt idx="1273">
                  <c:v>3.2720575916385788E-2</c:v>
                </c:pt>
                <c:pt idx="1274">
                  <c:v>3.3643294862466408E-2</c:v>
                </c:pt>
                <c:pt idx="1275">
                  <c:v>3.4566013808547034E-2</c:v>
                </c:pt>
                <c:pt idx="1276">
                  <c:v>2.0037924034684573E-2</c:v>
                </c:pt>
                <c:pt idx="1277">
                  <c:v>2.09606429807652E-2</c:v>
                </c:pt>
                <c:pt idx="1278">
                  <c:v>2.1883361926845826E-2</c:v>
                </c:pt>
                <c:pt idx="1279">
                  <c:v>2.2806080872926449E-2</c:v>
                </c:pt>
                <c:pt idx="1280">
                  <c:v>2.3728799819007076E-2</c:v>
                </c:pt>
                <c:pt idx="1281">
                  <c:v>2.4651518765087699E-2</c:v>
                </c:pt>
                <c:pt idx="1282">
                  <c:v>2.5574237711168325E-2</c:v>
                </c:pt>
                <c:pt idx="1283">
                  <c:v>2.6496956657248952E-2</c:v>
                </c:pt>
                <c:pt idx="1284">
                  <c:v>2.7419675603329575E-2</c:v>
                </c:pt>
                <c:pt idx="1285">
                  <c:v>2.8342394549410201E-2</c:v>
                </c:pt>
                <c:pt idx="1286">
                  <c:v>2.9265113495490824E-2</c:v>
                </c:pt>
                <c:pt idx="1287">
                  <c:v>3.0187832441571451E-2</c:v>
                </c:pt>
                <c:pt idx="1288">
                  <c:v>3.1110551387652077E-2</c:v>
                </c:pt>
                <c:pt idx="1289">
                  <c:v>3.2033270333732697E-2</c:v>
                </c:pt>
                <c:pt idx="1290">
                  <c:v>3.295598927981333E-2</c:v>
                </c:pt>
                <c:pt idx="1291">
                  <c:v>3.387870822589395E-2</c:v>
                </c:pt>
                <c:pt idx="1292">
                  <c:v>3.4801427171974576E-2</c:v>
                </c:pt>
                <c:pt idx="1293">
                  <c:v>1.9350618452031489E-2</c:v>
                </c:pt>
                <c:pt idx="1294">
                  <c:v>2.0273337398112112E-2</c:v>
                </c:pt>
                <c:pt idx="1295">
                  <c:v>2.1196056344192738E-2</c:v>
                </c:pt>
                <c:pt idx="1296">
                  <c:v>2.2118775290273365E-2</c:v>
                </c:pt>
                <c:pt idx="1297">
                  <c:v>2.3041494236353988E-2</c:v>
                </c:pt>
                <c:pt idx="1298">
                  <c:v>2.3964213182434614E-2</c:v>
                </c:pt>
                <c:pt idx="1299">
                  <c:v>2.4886932128515237E-2</c:v>
                </c:pt>
                <c:pt idx="1300">
                  <c:v>2.5809651074595864E-2</c:v>
                </c:pt>
                <c:pt idx="1301">
                  <c:v>2.673237002067649E-2</c:v>
                </c:pt>
                <c:pt idx="1302">
                  <c:v>2.7655088966757113E-2</c:v>
                </c:pt>
                <c:pt idx="1303">
                  <c:v>2.857780791283774E-2</c:v>
                </c:pt>
                <c:pt idx="1304">
                  <c:v>2.9500526858918363E-2</c:v>
                </c:pt>
                <c:pt idx="1305">
                  <c:v>3.0423245804998989E-2</c:v>
                </c:pt>
                <c:pt idx="1306">
                  <c:v>3.1345964751079619E-2</c:v>
                </c:pt>
                <c:pt idx="1307">
                  <c:v>3.2268683697160239E-2</c:v>
                </c:pt>
                <c:pt idx="1308">
                  <c:v>3.3191402643240865E-2</c:v>
                </c:pt>
                <c:pt idx="1309">
                  <c:v>3.4114121589321492E-2</c:v>
                </c:pt>
                <c:pt idx="1310">
                  <c:v>3.5036840535402111E-2</c:v>
                </c:pt>
                <c:pt idx="1311">
                  <c:v>1.86633128693784E-2</c:v>
                </c:pt>
                <c:pt idx="1312">
                  <c:v>1.9586031815459027E-2</c:v>
                </c:pt>
                <c:pt idx="1313">
                  <c:v>2.050875076153965E-2</c:v>
                </c:pt>
                <c:pt idx="1314">
                  <c:v>2.1431469707620276E-2</c:v>
                </c:pt>
                <c:pt idx="1315">
                  <c:v>2.2354188653700903E-2</c:v>
                </c:pt>
                <c:pt idx="1316">
                  <c:v>2.3276907599781526E-2</c:v>
                </c:pt>
                <c:pt idx="1317">
                  <c:v>2.4199626545862152E-2</c:v>
                </c:pt>
                <c:pt idx="1318">
                  <c:v>2.5122345491942775E-2</c:v>
                </c:pt>
                <c:pt idx="1319">
                  <c:v>2.6045064438023402E-2</c:v>
                </c:pt>
                <c:pt idx="1320">
                  <c:v>2.6967783384104028E-2</c:v>
                </c:pt>
                <c:pt idx="1321">
                  <c:v>2.7890502330184651E-2</c:v>
                </c:pt>
                <c:pt idx="1322">
                  <c:v>2.8813221276265278E-2</c:v>
                </c:pt>
                <c:pt idx="1323">
                  <c:v>2.9735940222345901E-2</c:v>
                </c:pt>
                <c:pt idx="1324">
                  <c:v>3.0658659168426527E-2</c:v>
                </c:pt>
                <c:pt idx="1325">
                  <c:v>3.1581378114507154E-2</c:v>
                </c:pt>
                <c:pt idx="1326">
                  <c:v>3.250409706058778E-2</c:v>
                </c:pt>
                <c:pt idx="1327">
                  <c:v>3.34268160066684E-2</c:v>
                </c:pt>
                <c:pt idx="1328">
                  <c:v>3.4349534952749027E-2</c:v>
                </c:pt>
                <c:pt idx="1329">
                  <c:v>3.5272253898829653E-2</c:v>
                </c:pt>
                <c:pt idx="1330">
                  <c:v>3.0930933202965343E-2</c:v>
                </c:pt>
                <c:pt idx="1331">
                  <c:v>3.0243627620312255E-2</c:v>
                </c:pt>
                <c:pt idx="1332">
                  <c:v>3.1166346566392882E-2</c:v>
                </c:pt>
                <c:pt idx="1333">
                  <c:v>2.9556322037659174E-2</c:v>
                </c:pt>
                <c:pt idx="1334">
                  <c:v>3.0479040983739797E-2</c:v>
                </c:pt>
                <c:pt idx="1335">
                  <c:v>3.1401759929820423E-2</c:v>
                </c:pt>
                <c:pt idx="1336">
                  <c:v>2.8869016455006086E-2</c:v>
                </c:pt>
                <c:pt idx="1337">
                  <c:v>2.9791735401086712E-2</c:v>
                </c:pt>
                <c:pt idx="1338">
                  <c:v>3.0714454347167335E-2</c:v>
                </c:pt>
                <c:pt idx="1339">
                  <c:v>3.1637173293247958E-2</c:v>
                </c:pt>
                <c:pt idx="1340">
                  <c:v>2.8181710872353001E-2</c:v>
                </c:pt>
                <c:pt idx="1341">
                  <c:v>2.9104429818433624E-2</c:v>
                </c:pt>
                <c:pt idx="1342">
                  <c:v>3.0027148764514251E-2</c:v>
                </c:pt>
                <c:pt idx="1343">
                  <c:v>3.0949867710594874E-2</c:v>
                </c:pt>
                <c:pt idx="1344">
                  <c:v>3.18725866566755E-2</c:v>
                </c:pt>
                <c:pt idx="1345">
                  <c:v>2.7494405289699913E-2</c:v>
                </c:pt>
                <c:pt idx="1346">
                  <c:v>2.8417124235780539E-2</c:v>
                </c:pt>
                <c:pt idx="1347">
                  <c:v>2.9339843181861162E-2</c:v>
                </c:pt>
                <c:pt idx="1348">
                  <c:v>3.0262562127941789E-2</c:v>
                </c:pt>
                <c:pt idx="1349">
                  <c:v>3.1185281074022412E-2</c:v>
                </c:pt>
                <c:pt idx="1350">
                  <c:v>3.2108000020103042E-2</c:v>
                </c:pt>
                <c:pt idx="1351">
                  <c:v>2.6807099707046825E-2</c:v>
                </c:pt>
                <c:pt idx="1352">
                  <c:v>2.7729818653127451E-2</c:v>
                </c:pt>
                <c:pt idx="1353">
                  <c:v>2.8652537599208078E-2</c:v>
                </c:pt>
                <c:pt idx="1354">
                  <c:v>2.9575256545288701E-2</c:v>
                </c:pt>
                <c:pt idx="1355">
                  <c:v>3.0497975491369327E-2</c:v>
                </c:pt>
                <c:pt idx="1356">
                  <c:v>3.142069443744995E-2</c:v>
                </c:pt>
                <c:pt idx="1357">
                  <c:v>3.2343413383530577E-2</c:v>
                </c:pt>
                <c:pt idx="1358">
                  <c:v>2.6119794124393744E-2</c:v>
                </c:pt>
                <c:pt idx="1359">
                  <c:v>2.7042513070474367E-2</c:v>
                </c:pt>
                <c:pt idx="1360">
                  <c:v>2.7965232016554993E-2</c:v>
                </c:pt>
                <c:pt idx="1361">
                  <c:v>2.888795096263562E-2</c:v>
                </c:pt>
                <c:pt idx="1362">
                  <c:v>2.9810669908716243E-2</c:v>
                </c:pt>
                <c:pt idx="1363">
                  <c:v>3.0733388854796869E-2</c:v>
                </c:pt>
                <c:pt idx="1364">
                  <c:v>3.1656107800877492E-2</c:v>
                </c:pt>
                <c:pt idx="1365">
                  <c:v>3.2578826746958119E-2</c:v>
                </c:pt>
                <c:pt idx="1366">
                  <c:v>2.5432488541740655E-2</c:v>
                </c:pt>
                <c:pt idx="1367">
                  <c:v>2.6355207487821282E-2</c:v>
                </c:pt>
                <c:pt idx="1368">
                  <c:v>2.7277926433901905E-2</c:v>
                </c:pt>
                <c:pt idx="1369">
                  <c:v>2.8200645379982531E-2</c:v>
                </c:pt>
                <c:pt idx="1370">
                  <c:v>2.9123364326063158E-2</c:v>
                </c:pt>
                <c:pt idx="1371">
                  <c:v>3.0046083272143781E-2</c:v>
                </c:pt>
                <c:pt idx="1372">
                  <c:v>3.0968802218224407E-2</c:v>
                </c:pt>
                <c:pt idx="1373">
                  <c:v>3.1891521164305034E-2</c:v>
                </c:pt>
                <c:pt idx="1374">
                  <c:v>3.2814240110385653E-2</c:v>
                </c:pt>
                <c:pt idx="1375">
                  <c:v>2.4745182959087571E-2</c:v>
                </c:pt>
                <c:pt idx="1376">
                  <c:v>2.5667901905168194E-2</c:v>
                </c:pt>
                <c:pt idx="1377">
                  <c:v>2.659062085124882E-2</c:v>
                </c:pt>
                <c:pt idx="1378">
                  <c:v>2.7513339797329443E-2</c:v>
                </c:pt>
                <c:pt idx="1379">
                  <c:v>2.843605874341007E-2</c:v>
                </c:pt>
                <c:pt idx="1380">
                  <c:v>2.9358777689490696E-2</c:v>
                </c:pt>
                <c:pt idx="1381">
                  <c:v>3.0281496635571319E-2</c:v>
                </c:pt>
                <c:pt idx="1382">
                  <c:v>3.1204215581651946E-2</c:v>
                </c:pt>
                <c:pt idx="1383">
                  <c:v>3.2126934527732569E-2</c:v>
                </c:pt>
                <c:pt idx="1384">
                  <c:v>3.3049653473813195E-2</c:v>
                </c:pt>
                <c:pt idx="1385">
                  <c:v>2.4057877376434483E-2</c:v>
                </c:pt>
                <c:pt idx="1386">
                  <c:v>2.4980596322515109E-2</c:v>
                </c:pt>
                <c:pt idx="1387">
                  <c:v>2.5903315268595732E-2</c:v>
                </c:pt>
                <c:pt idx="1388">
                  <c:v>2.6826034214676359E-2</c:v>
                </c:pt>
                <c:pt idx="1389">
                  <c:v>2.7748753160756982E-2</c:v>
                </c:pt>
                <c:pt idx="1390">
                  <c:v>2.8671472106837608E-2</c:v>
                </c:pt>
                <c:pt idx="1391">
                  <c:v>2.9594191052918235E-2</c:v>
                </c:pt>
                <c:pt idx="1392">
                  <c:v>3.0516909998998858E-2</c:v>
                </c:pt>
                <c:pt idx="1393">
                  <c:v>3.1439628945079484E-2</c:v>
                </c:pt>
                <c:pt idx="1394">
                  <c:v>3.2362347891160104E-2</c:v>
                </c:pt>
                <c:pt idx="1395">
                  <c:v>3.3285066837240737E-2</c:v>
                </c:pt>
                <c:pt idx="1396">
                  <c:v>2.3370571793781394E-2</c:v>
                </c:pt>
                <c:pt idx="1397">
                  <c:v>2.4293290739862021E-2</c:v>
                </c:pt>
                <c:pt idx="1398">
                  <c:v>2.5216009685942647E-2</c:v>
                </c:pt>
                <c:pt idx="1399">
                  <c:v>2.613872863202327E-2</c:v>
                </c:pt>
                <c:pt idx="1400">
                  <c:v>2.7061447578103897E-2</c:v>
                </c:pt>
                <c:pt idx="1401">
                  <c:v>2.798416652418452E-2</c:v>
                </c:pt>
                <c:pt idx="1402">
                  <c:v>2.8906885470265146E-2</c:v>
                </c:pt>
                <c:pt idx="1403">
                  <c:v>2.9829604416345773E-2</c:v>
                </c:pt>
                <c:pt idx="1404">
                  <c:v>3.0752323362426396E-2</c:v>
                </c:pt>
                <c:pt idx="1405">
                  <c:v>3.1675042308507026E-2</c:v>
                </c:pt>
                <c:pt idx="1406">
                  <c:v>3.2597761254587646E-2</c:v>
                </c:pt>
                <c:pt idx="1407">
                  <c:v>3.3520480200668272E-2</c:v>
                </c:pt>
                <c:pt idx="1408">
                  <c:v>2.2683266211128313E-2</c:v>
                </c:pt>
                <c:pt idx="1409">
                  <c:v>2.3605985157208936E-2</c:v>
                </c:pt>
                <c:pt idx="1410">
                  <c:v>2.4528704103289563E-2</c:v>
                </c:pt>
                <c:pt idx="1411">
                  <c:v>2.5451423049370189E-2</c:v>
                </c:pt>
                <c:pt idx="1412">
                  <c:v>2.6374141995450812E-2</c:v>
                </c:pt>
                <c:pt idx="1413">
                  <c:v>2.7296860941531439E-2</c:v>
                </c:pt>
                <c:pt idx="1414">
                  <c:v>2.8219579887612062E-2</c:v>
                </c:pt>
                <c:pt idx="1415">
                  <c:v>2.9142298833692688E-2</c:v>
                </c:pt>
                <c:pt idx="1416">
                  <c:v>3.0065017779773315E-2</c:v>
                </c:pt>
                <c:pt idx="1417">
                  <c:v>3.0987736725853938E-2</c:v>
                </c:pt>
                <c:pt idx="1418">
                  <c:v>3.1910455671934568E-2</c:v>
                </c:pt>
                <c:pt idx="1419">
                  <c:v>3.2833174618015187E-2</c:v>
                </c:pt>
                <c:pt idx="1420">
                  <c:v>3.3755893564095814E-2</c:v>
                </c:pt>
                <c:pt idx="1421">
                  <c:v>2.1995960628475225E-2</c:v>
                </c:pt>
                <c:pt idx="1422">
                  <c:v>2.2918679574555852E-2</c:v>
                </c:pt>
                <c:pt idx="1423">
                  <c:v>2.3841398520636475E-2</c:v>
                </c:pt>
                <c:pt idx="1424">
                  <c:v>2.4764117466717101E-2</c:v>
                </c:pt>
                <c:pt idx="1425">
                  <c:v>2.5686836412797728E-2</c:v>
                </c:pt>
                <c:pt idx="1426">
                  <c:v>2.6609555358878351E-2</c:v>
                </c:pt>
                <c:pt idx="1427">
                  <c:v>2.7532274304958977E-2</c:v>
                </c:pt>
                <c:pt idx="1428">
                  <c:v>2.84549932510396E-2</c:v>
                </c:pt>
                <c:pt idx="1429">
                  <c:v>2.9377712197120227E-2</c:v>
                </c:pt>
                <c:pt idx="1430">
                  <c:v>3.0300431143200853E-2</c:v>
                </c:pt>
                <c:pt idx="1431">
                  <c:v>3.1223150089281476E-2</c:v>
                </c:pt>
                <c:pt idx="1432">
                  <c:v>3.2145869035362103E-2</c:v>
                </c:pt>
                <c:pt idx="1433">
                  <c:v>3.3068587981442729E-2</c:v>
                </c:pt>
                <c:pt idx="1434">
                  <c:v>3.3991306927523349E-2</c:v>
                </c:pt>
                <c:pt idx="1435">
                  <c:v>2.130865504582214E-2</c:v>
                </c:pt>
                <c:pt idx="1436">
                  <c:v>2.2231373991902764E-2</c:v>
                </c:pt>
                <c:pt idx="1437">
                  <c:v>2.315409293798339E-2</c:v>
                </c:pt>
                <c:pt idx="1438">
                  <c:v>2.4076811884064013E-2</c:v>
                </c:pt>
                <c:pt idx="1439">
                  <c:v>2.499953083014464E-2</c:v>
                </c:pt>
                <c:pt idx="1440">
                  <c:v>2.5922249776225266E-2</c:v>
                </c:pt>
                <c:pt idx="1441">
                  <c:v>2.6844968722305889E-2</c:v>
                </c:pt>
                <c:pt idx="1442">
                  <c:v>2.7767687668386516E-2</c:v>
                </c:pt>
                <c:pt idx="1443">
                  <c:v>2.8690406614467139E-2</c:v>
                </c:pt>
                <c:pt idx="1444">
                  <c:v>2.9613125560547765E-2</c:v>
                </c:pt>
                <c:pt idx="1445">
                  <c:v>3.0535844506628392E-2</c:v>
                </c:pt>
                <c:pt idx="1446">
                  <c:v>3.1458563452709018E-2</c:v>
                </c:pt>
                <c:pt idx="1447">
                  <c:v>3.2381282398789638E-2</c:v>
                </c:pt>
                <c:pt idx="1448">
                  <c:v>3.3304001344870264E-2</c:v>
                </c:pt>
                <c:pt idx="1449">
                  <c:v>3.4226720290950891E-2</c:v>
                </c:pt>
                <c:pt idx="1450">
                  <c:v>2.0621349463169052E-2</c:v>
                </c:pt>
                <c:pt idx="1451">
                  <c:v>2.1544068409249679E-2</c:v>
                </c:pt>
                <c:pt idx="1452">
                  <c:v>2.2466787355330302E-2</c:v>
                </c:pt>
                <c:pt idx="1453">
                  <c:v>2.3389506301410928E-2</c:v>
                </c:pt>
                <c:pt idx="1454">
                  <c:v>2.4312225247491551E-2</c:v>
                </c:pt>
                <c:pt idx="1455">
                  <c:v>2.5234944193572178E-2</c:v>
                </c:pt>
                <c:pt idx="1456">
                  <c:v>2.6157663139652804E-2</c:v>
                </c:pt>
                <c:pt idx="1457">
                  <c:v>2.7080382085733427E-2</c:v>
                </c:pt>
                <c:pt idx="1458">
                  <c:v>2.8003101031814054E-2</c:v>
                </c:pt>
                <c:pt idx="1459">
                  <c:v>2.8925819977894677E-2</c:v>
                </c:pt>
                <c:pt idx="1460">
                  <c:v>2.9848538923975303E-2</c:v>
                </c:pt>
                <c:pt idx="1461">
                  <c:v>3.077125787005593E-2</c:v>
                </c:pt>
                <c:pt idx="1462">
                  <c:v>3.1693976816136553E-2</c:v>
                </c:pt>
                <c:pt idx="1463">
                  <c:v>3.2616695762217179E-2</c:v>
                </c:pt>
                <c:pt idx="1464">
                  <c:v>3.3539414708297799E-2</c:v>
                </c:pt>
                <c:pt idx="1465">
                  <c:v>3.4462133654378432E-2</c:v>
                </c:pt>
                <c:pt idx="1466">
                  <c:v>1.9934043880515964E-2</c:v>
                </c:pt>
                <c:pt idx="1467">
                  <c:v>2.0856762826596591E-2</c:v>
                </c:pt>
                <c:pt idx="1468">
                  <c:v>2.1779481772677217E-2</c:v>
                </c:pt>
                <c:pt idx="1469">
                  <c:v>2.270220071875784E-2</c:v>
                </c:pt>
                <c:pt idx="1470">
                  <c:v>2.3624919664838467E-2</c:v>
                </c:pt>
                <c:pt idx="1471">
                  <c:v>2.454763861091909E-2</c:v>
                </c:pt>
                <c:pt idx="1472">
                  <c:v>2.5470357556999716E-2</c:v>
                </c:pt>
                <c:pt idx="1473">
                  <c:v>2.6393076503080343E-2</c:v>
                </c:pt>
                <c:pt idx="1474">
                  <c:v>2.7315795449160966E-2</c:v>
                </c:pt>
                <c:pt idx="1475">
                  <c:v>2.8238514395241592E-2</c:v>
                </c:pt>
                <c:pt idx="1476">
                  <c:v>2.9161233341322215E-2</c:v>
                </c:pt>
                <c:pt idx="1477">
                  <c:v>3.0083952287402842E-2</c:v>
                </c:pt>
                <c:pt idx="1478">
                  <c:v>3.1006671233483468E-2</c:v>
                </c:pt>
                <c:pt idx="1479">
                  <c:v>3.1929390179564088E-2</c:v>
                </c:pt>
                <c:pt idx="1480">
                  <c:v>3.2852109125644721E-2</c:v>
                </c:pt>
                <c:pt idx="1481">
                  <c:v>3.3774828071725341E-2</c:v>
                </c:pt>
                <c:pt idx="1482">
                  <c:v>3.4697547017805967E-2</c:v>
                </c:pt>
                <c:pt idx="1483">
                  <c:v>1.9246738297862883E-2</c:v>
                </c:pt>
                <c:pt idx="1484">
                  <c:v>2.0169457243943506E-2</c:v>
                </c:pt>
                <c:pt idx="1485">
                  <c:v>2.1092176190024133E-2</c:v>
                </c:pt>
                <c:pt idx="1486">
                  <c:v>2.2014895136104759E-2</c:v>
                </c:pt>
                <c:pt idx="1487">
                  <c:v>2.2937614082185382E-2</c:v>
                </c:pt>
                <c:pt idx="1488">
                  <c:v>2.3860333028266009E-2</c:v>
                </c:pt>
                <c:pt idx="1489">
                  <c:v>2.4783051974346632E-2</c:v>
                </c:pt>
                <c:pt idx="1490">
                  <c:v>2.5705770920427258E-2</c:v>
                </c:pt>
                <c:pt idx="1491">
                  <c:v>2.6628489866507885E-2</c:v>
                </c:pt>
                <c:pt idx="1492">
                  <c:v>2.7551208812588508E-2</c:v>
                </c:pt>
                <c:pt idx="1493">
                  <c:v>2.8473927758669134E-2</c:v>
                </c:pt>
                <c:pt idx="1494">
                  <c:v>2.9396646704749757E-2</c:v>
                </c:pt>
                <c:pt idx="1495">
                  <c:v>3.0319365650830384E-2</c:v>
                </c:pt>
                <c:pt idx="1496">
                  <c:v>3.124208459691101E-2</c:v>
                </c:pt>
                <c:pt idx="1497">
                  <c:v>3.216480354299163E-2</c:v>
                </c:pt>
                <c:pt idx="1498">
                  <c:v>3.3087522489072263E-2</c:v>
                </c:pt>
                <c:pt idx="1499">
                  <c:v>3.4010241435152883E-2</c:v>
                </c:pt>
                <c:pt idx="1500">
                  <c:v>3.4932960381233509E-2</c:v>
                </c:pt>
                <c:pt idx="1501">
                  <c:v>1.8559432715209795E-2</c:v>
                </c:pt>
                <c:pt idx="1502">
                  <c:v>1.9482151661290421E-2</c:v>
                </c:pt>
                <c:pt idx="1503">
                  <c:v>2.0404870607371044E-2</c:v>
                </c:pt>
                <c:pt idx="1504">
                  <c:v>2.1327589553451671E-2</c:v>
                </c:pt>
                <c:pt idx="1505">
                  <c:v>2.2250308499532297E-2</c:v>
                </c:pt>
                <c:pt idx="1506">
                  <c:v>2.317302744561292E-2</c:v>
                </c:pt>
                <c:pt idx="1507">
                  <c:v>2.4095746391693547E-2</c:v>
                </c:pt>
                <c:pt idx="1508">
                  <c:v>2.501846533777417E-2</c:v>
                </c:pt>
                <c:pt idx="1509">
                  <c:v>2.5941184283854796E-2</c:v>
                </c:pt>
                <c:pt idx="1510">
                  <c:v>2.6863903229935423E-2</c:v>
                </c:pt>
                <c:pt idx="1511">
                  <c:v>2.7786622176016046E-2</c:v>
                </c:pt>
                <c:pt idx="1512">
                  <c:v>2.8709341122096672E-2</c:v>
                </c:pt>
                <c:pt idx="1513">
                  <c:v>2.9632060068177295E-2</c:v>
                </c:pt>
                <c:pt idx="1514">
                  <c:v>3.0554779014257922E-2</c:v>
                </c:pt>
                <c:pt idx="1515">
                  <c:v>3.1477497960338552E-2</c:v>
                </c:pt>
                <c:pt idx="1516">
                  <c:v>3.2400216906419171E-2</c:v>
                </c:pt>
                <c:pt idx="1517">
                  <c:v>3.3322935852499798E-2</c:v>
                </c:pt>
                <c:pt idx="1518">
                  <c:v>3.4245654798580424E-2</c:v>
                </c:pt>
                <c:pt idx="1519">
                  <c:v>3.5168373744661044E-2</c:v>
                </c:pt>
                <c:pt idx="1520">
                  <c:v>1.787212713255671E-2</c:v>
                </c:pt>
                <c:pt idx="1521">
                  <c:v>1.8794846078637333E-2</c:v>
                </c:pt>
                <c:pt idx="1522">
                  <c:v>1.971756502471796E-2</c:v>
                </c:pt>
                <c:pt idx="1523">
                  <c:v>2.0640283970798583E-2</c:v>
                </c:pt>
                <c:pt idx="1524">
                  <c:v>2.1563002916879209E-2</c:v>
                </c:pt>
                <c:pt idx="1525">
                  <c:v>2.2485721862959836E-2</c:v>
                </c:pt>
                <c:pt idx="1526">
                  <c:v>2.3408440809040459E-2</c:v>
                </c:pt>
                <c:pt idx="1527">
                  <c:v>2.4331159755121085E-2</c:v>
                </c:pt>
                <c:pt idx="1528">
                  <c:v>2.5253878701201708E-2</c:v>
                </c:pt>
                <c:pt idx="1529">
                  <c:v>2.6176597647282335E-2</c:v>
                </c:pt>
                <c:pt idx="1530">
                  <c:v>2.7099316593362961E-2</c:v>
                </c:pt>
                <c:pt idx="1531">
                  <c:v>2.8022035539443584E-2</c:v>
                </c:pt>
                <c:pt idx="1532">
                  <c:v>2.8944754485524211E-2</c:v>
                </c:pt>
                <c:pt idx="1533">
                  <c:v>2.9867473431604834E-2</c:v>
                </c:pt>
                <c:pt idx="1534">
                  <c:v>3.079019237768546E-2</c:v>
                </c:pt>
                <c:pt idx="1535">
                  <c:v>3.1712911323766087E-2</c:v>
                </c:pt>
                <c:pt idx="1536">
                  <c:v>3.2635630269846713E-2</c:v>
                </c:pt>
                <c:pt idx="1537">
                  <c:v>3.3558349215927333E-2</c:v>
                </c:pt>
                <c:pt idx="1538">
                  <c:v>3.4481068162007959E-2</c:v>
                </c:pt>
                <c:pt idx="1539">
                  <c:v>3.5403787108088586E-2</c:v>
                </c:pt>
                <c:pt idx="1540">
                  <c:v>3.0827053048796738E-2</c:v>
                </c:pt>
                <c:pt idx="1541">
                  <c:v>3.0139747466143649E-2</c:v>
                </c:pt>
                <c:pt idx="1542">
                  <c:v>3.1062466412224276E-2</c:v>
                </c:pt>
                <c:pt idx="1543">
                  <c:v>2.9452441883490565E-2</c:v>
                </c:pt>
                <c:pt idx="1544">
                  <c:v>3.0375160829571188E-2</c:v>
                </c:pt>
                <c:pt idx="1545">
                  <c:v>3.1297879775651814E-2</c:v>
                </c:pt>
                <c:pt idx="1546">
                  <c:v>2.876513630083748E-2</c:v>
                </c:pt>
                <c:pt idx="1547">
                  <c:v>2.9687855246918107E-2</c:v>
                </c:pt>
                <c:pt idx="1548">
                  <c:v>3.061057419299873E-2</c:v>
                </c:pt>
                <c:pt idx="1549">
                  <c:v>3.1533293139079356E-2</c:v>
                </c:pt>
                <c:pt idx="1550">
                  <c:v>2.8077830718184395E-2</c:v>
                </c:pt>
                <c:pt idx="1551">
                  <c:v>2.9000549664265018E-2</c:v>
                </c:pt>
                <c:pt idx="1552">
                  <c:v>2.9923268610345645E-2</c:v>
                </c:pt>
                <c:pt idx="1553">
                  <c:v>3.0845987556426268E-2</c:v>
                </c:pt>
                <c:pt idx="1554">
                  <c:v>3.1768706502506891E-2</c:v>
                </c:pt>
                <c:pt idx="1555">
                  <c:v>2.7390525135531307E-2</c:v>
                </c:pt>
                <c:pt idx="1556">
                  <c:v>2.8313244081611934E-2</c:v>
                </c:pt>
                <c:pt idx="1557">
                  <c:v>2.9235963027692557E-2</c:v>
                </c:pt>
                <c:pt idx="1558">
                  <c:v>3.0158681973773183E-2</c:v>
                </c:pt>
                <c:pt idx="1559">
                  <c:v>3.1081400919853806E-2</c:v>
                </c:pt>
                <c:pt idx="1560">
                  <c:v>3.2004119865934433E-2</c:v>
                </c:pt>
                <c:pt idx="1561">
                  <c:v>2.6703219552878219E-2</c:v>
                </c:pt>
                <c:pt idx="1562">
                  <c:v>2.7625938498958846E-2</c:v>
                </c:pt>
                <c:pt idx="1563">
                  <c:v>2.8548657445039472E-2</c:v>
                </c:pt>
                <c:pt idx="1564">
                  <c:v>2.9471376391120095E-2</c:v>
                </c:pt>
                <c:pt idx="1565">
                  <c:v>3.0394095337200722E-2</c:v>
                </c:pt>
                <c:pt idx="1566">
                  <c:v>3.1316814283281341E-2</c:v>
                </c:pt>
                <c:pt idx="1567">
                  <c:v>3.2239533229361975E-2</c:v>
                </c:pt>
                <c:pt idx="1568">
                  <c:v>2.6015913970225134E-2</c:v>
                </c:pt>
                <c:pt idx="1569">
                  <c:v>2.6938632916305758E-2</c:v>
                </c:pt>
                <c:pt idx="1570">
                  <c:v>2.7861351862386384E-2</c:v>
                </c:pt>
                <c:pt idx="1571">
                  <c:v>2.878407080846701E-2</c:v>
                </c:pt>
                <c:pt idx="1572">
                  <c:v>2.9706789754547634E-2</c:v>
                </c:pt>
                <c:pt idx="1573">
                  <c:v>3.062950870062826E-2</c:v>
                </c:pt>
                <c:pt idx="1574">
                  <c:v>3.1552227646708883E-2</c:v>
                </c:pt>
                <c:pt idx="1575">
                  <c:v>3.247494659278951E-2</c:v>
                </c:pt>
                <c:pt idx="1576">
                  <c:v>2.532860838757205E-2</c:v>
                </c:pt>
                <c:pt idx="1577">
                  <c:v>2.6251327333652676E-2</c:v>
                </c:pt>
                <c:pt idx="1578">
                  <c:v>2.7174046279733299E-2</c:v>
                </c:pt>
                <c:pt idx="1579">
                  <c:v>2.8096765225813926E-2</c:v>
                </c:pt>
                <c:pt idx="1580">
                  <c:v>2.9019484171894552E-2</c:v>
                </c:pt>
                <c:pt idx="1581">
                  <c:v>2.9942203117975175E-2</c:v>
                </c:pt>
                <c:pt idx="1582">
                  <c:v>3.0864922064055802E-2</c:v>
                </c:pt>
                <c:pt idx="1583">
                  <c:v>3.1787641010136425E-2</c:v>
                </c:pt>
                <c:pt idx="1584">
                  <c:v>3.2710359956217051E-2</c:v>
                </c:pt>
                <c:pt idx="1585">
                  <c:v>2.4641302804918965E-2</c:v>
                </c:pt>
                <c:pt idx="1586">
                  <c:v>2.5564021750999588E-2</c:v>
                </c:pt>
                <c:pt idx="1587">
                  <c:v>2.6486740697080215E-2</c:v>
                </c:pt>
                <c:pt idx="1588">
                  <c:v>2.7409459643160838E-2</c:v>
                </c:pt>
                <c:pt idx="1589">
                  <c:v>2.8332178589241464E-2</c:v>
                </c:pt>
                <c:pt idx="1590">
                  <c:v>2.9254897535322091E-2</c:v>
                </c:pt>
                <c:pt idx="1591">
                  <c:v>3.0177616481402714E-2</c:v>
                </c:pt>
                <c:pt idx="1592">
                  <c:v>3.110033542748334E-2</c:v>
                </c:pt>
                <c:pt idx="1593">
                  <c:v>3.2023054373563967E-2</c:v>
                </c:pt>
                <c:pt idx="1594">
                  <c:v>3.2945773319644586E-2</c:v>
                </c:pt>
                <c:pt idx="1595">
                  <c:v>2.3953997222265877E-2</c:v>
                </c:pt>
                <c:pt idx="1596">
                  <c:v>2.4876716168346504E-2</c:v>
                </c:pt>
                <c:pt idx="1597">
                  <c:v>2.5799435114427127E-2</c:v>
                </c:pt>
                <c:pt idx="1598">
                  <c:v>2.6722154060507753E-2</c:v>
                </c:pt>
                <c:pt idx="1599">
                  <c:v>2.7644873006588376E-2</c:v>
                </c:pt>
                <c:pt idx="1600">
                  <c:v>2.8567591952669003E-2</c:v>
                </c:pt>
                <c:pt idx="1601">
                  <c:v>2.9490310898749629E-2</c:v>
                </c:pt>
                <c:pt idx="1602">
                  <c:v>3.0413029844830252E-2</c:v>
                </c:pt>
                <c:pt idx="1603">
                  <c:v>3.1335748790910875E-2</c:v>
                </c:pt>
                <c:pt idx="1604">
                  <c:v>3.2258467736991502E-2</c:v>
                </c:pt>
                <c:pt idx="1605">
                  <c:v>3.3181186683072128E-2</c:v>
                </c:pt>
                <c:pt idx="1606">
                  <c:v>2.3266691639612789E-2</c:v>
                </c:pt>
                <c:pt idx="1607">
                  <c:v>2.4189410585693415E-2</c:v>
                </c:pt>
                <c:pt idx="1608">
                  <c:v>2.5112129531774042E-2</c:v>
                </c:pt>
                <c:pt idx="1609">
                  <c:v>2.6034848477854665E-2</c:v>
                </c:pt>
                <c:pt idx="1610">
                  <c:v>2.6957567423935291E-2</c:v>
                </c:pt>
                <c:pt idx="1611">
                  <c:v>2.7880286370015914E-2</c:v>
                </c:pt>
                <c:pt idx="1612">
                  <c:v>2.8803005316096541E-2</c:v>
                </c:pt>
                <c:pt idx="1613">
                  <c:v>2.9725724262177167E-2</c:v>
                </c:pt>
                <c:pt idx="1614">
                  <c:v>3.064844320825779E-2</c:v>
                </c:pt>
                <c:pt idx="1615">
                  <c:v>3.1571162154338417E-2</c:v>
                </c:pt>
                <c:pt idx="1616">
                  <c:v>3.2493881100419036E-2</c:v>
                </c:pt>
                <c:pt idx="1617">
                  <c:v>3.341660004649967E-2</c:v>
                </c:pt>
                <c:pt idx="1618">
                  <c:v>2.2579386056959704E-2</c:v>
                </c:pt>
                <c:pt idx="1619">
                  <c:v>2.3502105003040327E-2</c:v>
                </c:pt>
                <c:pt idx="1620">
                  <c:v>2.4424823949120954E-2</c:v>
                </c:pt>
                <c:pt idx="1621">
                  <c:v>2.534754289520158E-2</c:v>
                </c:pt>
                <c:pt idx="1622">
                  <c:v>2.6270261841282203E-2</c:v>
                </c:pt>
                <c:pt idx="1623">
                  <c:v>2.719298078736283E-2</c:v>
                </c:pt>
                <c:pt idx="1624">
                  <c:v>2.8115699733443453E-2</c:v>
                </c:pt>
                <c:pt idx="1625">
                  <c:v>2.9038418679524079E-2</c:v>
                </c:pt>
                <c:pt idx="1626">
                  <c:v>2.9961137625604706E-2</c:v>
                </c:pt>
                <c:pt idx="1627">
                  <c:v>3.0883856571685329E-2</c:v>
                </c:pt>
                <c:pt idx="1628">
                  <c:v>3.1806575517765959E-2</c:v>
                </c:pt>
                <c:pt idx="1629">
                  <c:v>3.2729294463846578E-2</c:v>
                </c:pt>
                <c:pt idx="1630">
                  <c:v>3.3652013409927205E-2</c:v>
                </c:pt>
                <c:pt idx="1631">
                  <c:v>2.189208047430662E-2</c:v>
                </c:pt>
                <c:pt idx="1632">
                  <c:v>2.2814799420387246E-2</c:v>
                </c:pt>
                <c:pt idx="1633">
                  <c:v>2.3737518366467869E-2</c:v>
                </c:pt>
                <c:pt idx="1634">
                  <c:v>2.4660237312548496E-2</c:v>
                </c:pt>
                <c:pt idx="1635">
                  <c:v>2.5582956258629122E-2</c:v>
                </c:pt>
                <c:pt idx="1636">
                  <c:v>2.6505675204709745E-2</c:v>
                </c:pt>
                <c:pt idx="1637">
                  <c:v>2.7428394150790372E-2</c:v>
                </c:pt>
                <c:pt idx="1638">
                  <c:v>2.8351113096870995E-2</c:v>
                </c:pt>
                <c:pt idx="1639">
                  <c:v>2.9273832042951621E-2</c:v>
                </c:pt>
                <c:pt idx="1640">
                  <c:v>3.0196550989032248E-2</c:v>
                </c:pt>
                <c:pt idx="1641">
                  <c:v>3.1119269935112871E-2</c:v>
                </c:pt>
                <c:pt idx="1642">
                  <c:v>3.2041988881193501E-2</c:v>
                </c:pt>
                <c:pt idx="1643">
                  <c:v>3.296470782727412E-2</c:v>
                </c:pt>
                <c:pt idx="1644">
                  <c:v>3.3887426773354747E-2</c:v>
                </c:pt>
                <c:pt idx="1645">
                  <c:v>2.1204774891653535E-2</c:v>
                </c:pt>
                <c:pt idx="1646">
                  <c:v>2.2127493837734158E-2</c:v>
                </c:pt>
                <c:pt idx="1647">
                  <c:v>2.3050212783814784E-2</c:v>
                </c:pt>
                <c:pt idx="1648">
                  <c:v>2.3972931729895407E-2</c:v>
                </c:pt>
                <c:pt idx="1649">
                  <c:v>2.4895650675976034E-2</c:v>
                </c:pt>
                <c:pt idx="1650">
                  <c:v>2.581836962205666E-2</c:v>
                </c:pt>
                <c:pt idx="1651">
                  <c:v>2.6741088568137283E-2</c:v>
                </c:pt>
                <c:pt idx="1652">
                  <c:v>2.766380751421791E-2</c:v>
                </c:pt>
                <c:pt idx="1653">
                  <c:v>2.8586526460298533E-2</c:v>
                </c:pt>
                <c:pt idx="1654">
                  <c:v>2.9509245406379159E-2</c:v>
                </c:pt>
                <c:pt idx="1655">
                  <c:v>3.0431964352459786E-2</c:v>
                </c:pt>
                <c:pt idx="1656">
                  <c:v>3.1354683298540409E-2</c:v>
                </c:pt>
                <c:pt idx="1657">
                  <c:v>3.2277402244621035E-2</c:v>
                </c:pt>
                <c:pt idx="1658">
                  <c:v>3.3200121190701662E-2</c:v>
                </c:pt>
                <c:pt idx="1659">
                  <c:v>3.4122840136782281E-2</c:v>
                </c:pt>
                <c:pt idx="1660">
                  <c:v>2.0517469309000447E-2</c:v>
                </c:pt>
                <c:pt idx="1661">
                  <c:v>2.1440188255081073E-2</c:v>
                </c:pt>
                <c:pt idx="1662">
                  <c:v>2.2362907201161696E-2</c:v>
                </c:pt>
                <c:pt idx="1663">
                  <c:v>2.3285626147242323E-2</c:v>
                </c:pt>
                <c:pt idx="1664">
                  <c:v>2.4208345093322946E-2</c:v>
                </c:pt>
                <c:pt idx="1665">
                  <c:v>2.5131064039403572E-2</c:v>
                </c:pt>
                <c:pt idx="1666">
                  <c:v>2.6053782985484199E-2</c:v>
                </c:pt>
                <c:pt idx="1667">
                  <c:v>2.6976501931564822E-2</c:v>
                </c:pt>
                <c:pt idx="1668">
                  <c:v>2.7899220877645448E-2</c:v>
                </c:pt>
                <c:pt idx="1669">
                  <c:v>2.8821939823726071E-2</c:v>
                </c:pt>
                <c:pt idx="1670">
                  <c:v>2.9744658769806698E-2</c:v>
                </c:pt>
                <c:pt idx="1671">
                  <c:v>3.0667377715887324E-2</c:v>
                </c:pt>
                <c:pt idx="1672">
                  <c:v>3.1590096661967951E-2</c:v>
                </c:pt>
                <c:pt idx="1673">
                  <c:v>3.251281560804857E-2</c:v>
                </c:pt>
                <c:pt idx="1674">
                  <c:v>3.3435534554129197E-2</c:v>
                </c:pt>
                <c:pt idx="1675">
                  <c:v>3.4358253500209823E-2</c:v>
                </c:pt>
                <c:pt idx="1676">
                  <c:v>1.9830163726347359E-2</c:v>
                </c:pt>
                <c:pt idx="1677">
                  <c:v>2.0752882672427985E-2</c:v>
                </c:pt>
                <c:pt idx="1678">
                  <c:v>2.1675601618508612E-2</c:v>
                </c:pt>
                <c:pt idx="1679">
                  <c:v>2.2598320564589235E-2</c:v>
                </c:pt>
                <c:pt idx="1680">
                  <c:v>2.3521039510669861E-2</c:v>
                </c:pt>
                <c:pt idx="1681">
                  <c:v>2.4443758456750484E-2</c:v>
                </c:pt>
                <c:pt idx="1682">
                  <c:v>2.5366477402831111E-2</c:v>
                </c:pt>
                <c:pt idx="1683">
                  <c:v>2.6289196348911737E-2</c:v>
                </c:pt>
                <c:pt idx="1684">
                  <c:v>2.721191529499236E-2</c:v>
                </c:pt>
                <c:pt idx="1685">
                  <c:v>2.8134634241072987E-2</c:v>
                </c:pt>
                <c:pt idx="1686">
                  <c:v>2.905735318715361E-2</c:v>
                </c:pt>
                <c:pt idx="1687">
                  <c:v>2.9980072133234236E-2</c:v>
                </c:pt>
                <c:pt idx="1688">
                  <c:v>3.0902791079314863E-2</c:v>
                </c:pt>
                <c:pt idx="1689">
                  <c:v>3.1825510025395486E-2</c:v>
                </c:pt>
                <c:pt idx="1690">
                  <c:v>3.2748228971476112E-2</c:v>
                </c:pt>
                <c:pt idx="1691">
                  <c:v>3.3670947917556732E-2</c:v>
                </c:pt>
                <c:pt idx="1692">
                  <c:v>3.4593666863637365E-2</c:v>
                </c:pt>
                <c:pt idx="1693">
                  <c:v>1.9142858143694274E-2</c:v>
                </c:pt>
                <c:pt idx="1694">
                  <c:v>2.0065577089774897E-2</c:v>
                </c:pt>
                <c:pt idx="1695">
                  <c:v>2.0988296035855523E-2</c:v>
                </c:pt>
                <c:pt idx="1696">
                  <c:v>2.191101498193615E-2</c:v>
                </c:pt>
                <c:pt idx="1697">
                  <c:v>2.2833733928016773E-2</c:v>
                </c:pt>
                <c:pt idx="1698">
                  <c:v>2.3756452874097399E-2</c:v>
                </c:pt>
                <c:pt idx="1699">
                  <c:v>2.4679171820178022E-2</c:v>
                </c:pt>
                <c:pt idx="1700">
                  <c:v>2.5601890766258649E-2</c:v>
                </c:pt>
                <c:pt idx="1701">
                  <c:v>2.6524609712339275E-2</c:v>
                </c:pt>
                <c:pt idx="1702">
                  <c:v>2.7447328658419898E-2</c:v>
                </c:pt>
                <c:pt idx="1703">
                  <c:v>2.8370047604500525E-2</c:v>
                </c:pt>
                <c:pt idx="1704">
                  <c:v>2.9292766550581148E-2</c:v>
                </c:pt>
                <c:pt idx="1705">
                  <c:v>3.0215485496661774E-2</c:v>
                </c:pt>
                <c:pt idx="1706">
                  <c:v>3.1138204442742401E-2</c:v>
                </c:pt>
                <c:pt idx="1707">
                  <c:v>3.2060923388823021E-2</c:v>
                </c:pt>
                <c:pt idx="1708">
                  <c:v>3.2983642334903654E-2</c:v>
                </c:pt>
                <c:pt idx="1709">
                  <c:v>3.3906361280984273E-2</c:v>
                </c:pt>
                <c:pt idx="1710">
                  <c:v>3.48290802270649E-2</c:v>
                </c:pt>
                <c:pt idx="1711">
                  <c:v>1.8455552561041189E-2</c:v>
                </c:pt>
                <c:pt idx="1712">
                  <c:v>1.9378271507121816E-2</c:v>
                </c:pt>
                <c:pt idx="1713">
                  <c:v>2.0300990453202439E-2</c:v>
                </c:pt>
                <c:pt idx="1714">
                  <c:v>2.1223709399283065E-2</c:v>
                </c:pt>
                <c:pt idx="1715">
                  <c:v>2.2146428345363692E-2</c:v>
                </c:pt>
                <c:pt idx="1716">
                  <c:v>2.3069147291444315E-2</c:v>
                </c:pt>
                <c:pt idx="1717">
                  <c:v>2.3991866237524941E-2</c:v>
                </c:pt>
                <c:pt idx="1718">
                  <c:v>2.4914585183605564E-2</c:v>
                </c:pt>
                <c:pt idx="1719">
                  <c:v>2.5837304129686191E-2</c:v>
                </c:pt>
                <c:pt idx="1720">
                  <c:v>2.6760023075766817E-2</c:v>
                </c:pt>
                <c:pt idx="1721">
                  <c:v>2.768274202184744E-2</c:v>
                </c:pt>
                <c:pt idx="1722">
                  <c:v>2.8605460967928067E-2</c:v>
                </c:pt>
                <c:pt idx="1723">
                  <c:v>2.952817991400869E-2</c:v>
                </c:pt>
                <c:pt idx="1724">
                  <c:v>3.0450898860089316E-2</c:v>
                </c:pt>
                <c:pt idx="1725">
                  <c:v>3.1373617806169943E-2</c:v>
                </c:pt>
                <c:pt idx="1726">
                  <c:v>3.2296336752250562E-2</c:v>
                </c:pt>
                <c:pt idx="1727">
                  <c:v>3.3219055698331196E-2</c:v>
                </c:pt>
                <c:pt idx="1728">
                  <c:v>3.4141774644411815E-2</c:v>
                </c:pt>
                <c:pt idx="1729">
                  <c:v>3.5064493590492442E-2</c:v>
                </c:pt>
                <c:pt idx="1730">
                  <c:v>1.7768246978388105E-2</c:v>
                </c:pt>
                <c:pt idx="1731">
                  <c:v>1.8690965924468728E-2</c:v>
                </c:pt>
                <c:pt idx="1732">
                  <c:v>1.9613684870549354E-2</c:v>
                </c:pt>
                <c:pt idx="1733">
                  <c:v>2.0536403816629977E-2</c:v>
                </c:pt>
                <c:pt idx="1734">
                  <c:v>2.1459122762710604E-2</c:v>
                </c:pt>
                <c:pt idx="1735">
                  <c:v>2.238184170879123E-2</c:v>
                </c:pt>
                <c:pt idx="1736">
                  <c:v>2.3304560654871853E-2</c:v>
                </c:pt>
                <c:pt idx="1737">
                  <c:v>2.422727960095248E-2</c:v>
                </c:pt>
                <c:pt idx="1738">
                  <c:v>2.5149998547033103E-2</c:v>
                </c:pt>
                <c:pt idx="1739">
                  <c:v>2.6072717493113729E-2</c:v>
                </c:pt>
                <c:pt idx="1740">
                  <c:v>2.6995436439194356E-2</c:v>
                </c:pt>
                <c:pt idx="1741">
                  <c:v>2.7918155385274979E-2</c:v>
                </c:pt>
                <c:pt idx="1742">
                  <c:v>2.8840874331355605E-2</c:v>
                </c:pt>
                <c:pt idx="1743">
                  <c:v>2.9763593277436228E-2</c:v>
                </c:pt>
                <c:pt idx="1744">
                  <c:v>3.0686312223516855E-2</c:v>
                </c:pt>
                <c:pt idx="1745">
                  <c:v>3.1609031169597485E-2</c:v>
                </c:pt>
                <c:pt idx="1746">
                  <c:v>3.2531750115678104E-2</c:v>
                </c:pt>
                <c:pt idx="1747">
                  <c:v>3.3454469061758731E-2</c:v>
                </c:pt>
                <c:pt idx="1748">
                  <c:v>3.4377188007839357E-2</c:v>
                </c:pt>
                <c:pt idx="1749">
                  <c:v>3.5299906953919977E-2</c:v>
                </c:pt>
                <c:pt idx="1750">
                  <c:v>1.7080941395735016E-2</c:v>
                </c:pt>
                <c:pt idx="1751">
                  <c:v>1.8003660341815643E-2</c:v>
                </c:pt>
                <c:pt idx="1752">
                  <c:v>1.8926379287896266E-2</c:v>
                </c:pt>
                <c:pt idx="1753">
                  <c:v>1.9849098233976892E-2</c:v>
                </c:pt>
                <c:pt idx="1754">
                  <c:v>2.0771817180057515E-2</c:v>
                </c:pt>
                <c:pt idx="1755">
                  <c:v>2.1694536126138142E-2</c:v>
                </c:pt>
                <c:pt idx="1756">
                  <c:v>2.2617255072218768E-2</c:v>
                </c:pt>
                <c:pt idx="1757">
                  <c:v>2.3539974018299391E-2</c:v>
                </c:pt>
                <c:pt idx="1758">
                  <c:v>2.4462692964380018E-2</c:v>
                </c:pt>
                <c:pt idx="1759">
                  <c:v>2.5385411910460641E-2</c:v>
                </c:pt>
                <c:pt idx="1760">
                  <c:v>2.6308130856541267E-2</c:v>
                </c:pt>
                <c:pt idx="1761">
                  <c:v>2.7230849802621894E-2</c:v>
                </c:pt>
                <c:pt idx="1762">
                  <c:v>2.8153568748702517E-2</c:v>
                </c:pt>
                <c:pt idx="1763">
                  <c:v>2.9076287694783143E-2</c:v>
                </c:pt>
                <c:pt idx="1764">
                  <c:v>2.9999006640863767E-2</c:v>
                </c:pt>
                <c:pt idx="1765">
                  <c:v>3.0921725586944393E-2</c:v>
                </c:pt>
                <c:pt idx="1766">
                  <c:v>3.1844444533025019E-2</c:v>
                </c:pt>
                <c:pt idx="1767">
                  <c:v>3.2767163479105646E-2</c:v>
                </c:pt>
                <c:pt idx="1768">
                  <c:v>3.3689882425186266E-2</c:v>
                </c:pt>
                <c:pt idx="1769">
                  <c:v>3.4612601371266892E-2</c:v>
                </c:pt>
                <c:pt idx="1770">
                  <c:v>3.5535320317347519E-2</c:v>
                </c:pt>
                <c:pt idx="1771">
                  <c:v>3.0723172894628132E-2</c:v>
                </c:pt>
                <c:pt idx="1772">
                  <c:v>3.0035867311975044E-2</c:v>
                </c:pt>
                <c:pt idx="1773">
                  <c:v>3.095858625805567E-2</c:v>
                </c:pt>
                <c:pt idx="1774">
                  <c:v>2.9348561729321959E-2</c:v>
                </c:pt>
                <c:pt idx="1775">
                  <c:v>3.0271280675402582E-2</c:v>
                </c:pt>
                <c:pt idx="1776">
                  <c:v>3.1193999621483209E-2</c:v>
                </c:pt>
                <c:pt idx="1777">
                  <c:v>2.8661256146668871E-2</c:v>
                </c:pt>
                <c:pt idx="1778">
                  <c:v>2.9583975092749498E-2</c:v>
                </c:pt>
                <c:pt idx="1779">
                  <c:v>3.0506694038830121E-2</c:v>
                </c:pt>
                <c:pt idx="1780">
                  <c:v>3.1429412984910747E-2</c:v>
                </c:pt>
                <c:pt idx="1781">
                  <c:v>2.797395056401579E-2</c:v>
                </c:pt>
                <c:pt idx="1782">
                  <c:v>2.8896669510096413E-2</c:v>
                </c:pt>
                <c:pt idx="1783">
                  <c:v>2.9819388456177039E-2</c:v>
                </c:pt>
                <c:pt idx="1784">
                  <c:v>3.0742107402257662E-2</c:v>
                </c:pt>
                <c:pt idx="1785">
                  <c:v>3.1664826348338289E-2</c:v>
                </c:pt>
                <c:pt idx="1786">
                  <c:v>2.7286644981362702E-2</c:v>
                </c:pt>
                <c:pt idx="1787">
                  <c:v>2.8209363927443328E-2</c:v>
                </c:pt>
                <c:pt idx="1788">
                  <c:v>2.9132082873523951E-2</c:v>
                </c:pt>
                <c:pt idx="1789">
                  <c:v>3.0054801819604578E-2</c:v>
                </c:pt>
                <c:pt idx="1790">
                  <c:v>3.0977520765685201E-2</c:v>
                </c:pt>
                <c:pt idx="1791">
                  <c:v>3.1900239711765824E-2</c:v>
                </c:pt>
                <c:pt idx="1792">
                  <c:v>2.6599339398709614E-2</c:v>
                </c:pt>
                <c:pt idx="1793">
                  <c:v>2.752205834479024E-2</c:v>
                </c:pt>
                <c:pt idx="1794">
                  <c:v>2.8444777290870867E-2</c:v>
                </c:pt>
                <c:pt idx="1795">
                  <c:v>2.936749623695149E-2</c:v>
                </c:pt>
                <c:pt idx="1796">
                  <c:v>3.0290215183032116E-2</c:v>
                </c:pt>
                <c:pt idx="1797">
                  <c:v>3.1212934129112739E-2</c:v>
                </c:pt>
                <c:pt idx="1798">
                  <c:v>3.2135653075193366E-2</c:v>
                </c:pt>
                <c:pt idx="1799">
                  <c:v>2.5912033816056529E-2</c:v>
                </c:pt>
                <c:pt idx="1800">
                  <c:v>2.6834752762137152E-2</c:v>
                </c:pt>
                <c:pt idx="1801">
                  <c:v>2.7757471708217778E-2</c:v>
                </c:pt>
                <c:pt idx="1802">
                  <c:v>2.8680190654298405E-2</c:v>
                </c:pt>
                <c:pt idx="1803">
                  <c:v>2.9602909600379028E-2</c:v>
                </c:pt>
                <c:pt idx="1804">
                  <c:v>3.0525628546459654E-2</c:v>
                </c:pt>
                <c:pt idx="1805">
                  <c:v>3.1448347492540274E-2</c:v>
                </c:pt>
                <c:pt idx="1806">
                  <c:v>3.2371066438620907E-2</c:v>
                </c:pt>
                <c:pt idx="1807">
                  <c:v>2.5224728233403441E-2</c:v>
                </c:pt>
                <c:pt idx="1808">
                  <c:v>2.6147447179484067E-2</c:v>
                </c:pt>
                <c:pt idx="1809">
                  <c:v>2.707016612556469E-2</c:v>
                </c:pt>
                <c:pt idx="1810">
                  <c:v>2.7992885071645317E-2</c:v>
                </c:pt>
                <c:pt idx="1811">
                  <c:v>2.8915604017725943E-2</c:v>
                </c:pt>
                <c:pt idx="1812">
                  <c:v>2.9838322963806566E-2</c:v>
                </c:pt>
                <c:pt idx="1813">
                  <c:v>3.0761041909887193E-2</c:v>
                </c:pt>
                <c:pt idx="1814">
                  <c:v>3.1683760855967816E-2</c:v>
                </c:pt>
                <c:pt idx="1815">
                  <c:v>3.2606479802048442E-2</c:v>
                </c:pt>
                <c:pt idx="1816">
                  <c:v>2.453742265075036E-2</c:v>
                </c:pt>
                <c:pt idx="1817">
                  <c:v>2.5460141596830983E-2</c:v>
                </c:pt>
                <c:pt idx="1818">
                  <c:v>2.6382860542911609E-2</c:v>
                </c:pt>
                <c:pt idx="1819">
                  <c:v>2.7305579488992232E-2</c:v>
                </c:pt>
                <c:pt idx="1820">
                  <c:v>2.8228298435072859E-2</c:v>
                </c:pt>
                <c:pt idx="1821">
                  <c:v>2.9151017381153485E-2</c:v>
                </c:pt>
                <c:pt idx="1822">
                  <c:v>3.0073736327234108E-2</c:v>
                </c:pt>
                <c:pt idx="1823">
                  <c:v>3.0996455273314735E-2</c:v>
                </c:pt>
                <c:pt idx="1824">
                  <c:v>3.1919174219395358E-2</c:v>
                </c:pt>
                <c:pt idx="1825">
                  <c:v>3.2841893165475984E-2</c:v>
                </c:pt>
                <c:pt idx="1826">
                  <c:v>2.3850117068097271E-2</c:v>
                </c:pt>
                <c:pt idx="1827">
                  <c:v>2.4772836014177898E-2</c:v>
                </c:pt>
                <c:pt idx="1828">
                  <c:v>2.5695554960258521E-2</c:v>
                </c:pt>
                <c:pt idx="1829">
                  <c:v>2.6618273906339147E-2</c:v>
                </c:pt>
                <c:pt idx="1830">
                  <c:v>2.754099285241977E-2</c:v>
                </c:pt>
                <c:pt idx="1831">
                  <c:v>2.8463711798500397E-2</c:v>
                </c:pt>
                <c:pt idx="1832">
                  <c:v>2.9386430744581023E-2</c:v>
                </c:pt>
                <c:pt idx="1833">
                  <c:v>3.0309149690661646E-2</c:v>
                </c:pt>
                <c:pt idx="1834">
                  <c:v>3.1231868636742273E-2</c:v>
                </c:pt>
                <c:pt idx="1835">
                  <c:v>3.2154587582822899E-2</c:v>
                </c:pt>
                <c:pt idx="1836">
                  <c:v>3.3077306528903519E-2</c:v>
                </c:pt>
                <c:pt idx="1837">
                  <c:v>2.3162811485444183E-2</c:v>
                </c:pt>
                <c:pt idx="1838">
                  <c:v>2.408553043152481E-2</c:v>
                </c:pt>
                <c:pt idx="1839">
                  <c:v>2.5008249377605436E-2</c:v>
                </c:pt>
                <c:pt idx="1840">
                  <c:v>2.5930968323686059E-2</c:v>
                </c:pt>
                <c:pt idx="1841">
                  <c:v>2.6853687269766686E-2</c:v>
                </c:pt>
                <c:pt idx="1842">
                  <c:v>2.7776406215847309E-2</c:v>
                </c:pt>
                <c:pt idx="1843">
                  <c:v>2.8699125161927935E-2</c:v>
                </c:pt>
                <c:pt idx="1844">
                  <c:v>2.9621844108008562E-2</c:v>
                </c:pt>
                <c:pt idx="1845">
                  <c:v>3.0544563054089185E-2</c:v>
                </c:pt>
                <c:pt idx="1846">
                  <c:v>3.1467282000169808E-2</c:v>
                </c:pt>
                <c:pt idx="1847">
                  <c:v>3.2390000946250434E-2</c:v>
                </c:pt>
                <c:pt idx="1848">
                  <c:v>3.3312719892331061E-2</c:v>
                </c:pt>
                <c:pt idx="1849">
                  <c:v>2.2475505902791099E-2</c:v>
                </c:pt>
                <c:pt idx="1850">
                  <c:v>2.3398224848871722E-2</c:v>
                </c:pt>
                <c:pt idx="1851">
                  <c:v>2.4320943794952348E-2</c:v>
                </c:pt>
                <c:pt idx="1852">
                  <c:v>2.5243662741032975E-2</c:v>
                </c:pt>
                <c:pt idx="1853">
                  <c:v>2.6166381687113598E-2</c:v>
                </c:pt>
                <c:pt idx="1854">
                  <c:v>2.7089100633194224E-2</c:v>
                </c:pt>
                <c:pt idx="1855">
                  <c:v>2.8011819579274847E-2</c:v>
                </c:pt>
                <c:pt idx="1856">
                  <c:v>2.8934538525355474E-2</c:v>
                </c:pt>
                <c:pt idx="1857">
                  <c:v>2.98572574714361E-2</c:v>
                </c:pt>
                <c:pt idx="1858">
                  <c:v>3.0779976417516723E-2</c:v>
                </c:pt>
                <c:pt idx="1859">
                  <c:v>3.170269536359735E-2</c:v>
                </c:pt>
                <c:pt idx="1860">
                  <c:v>3.2625414309677969E-2</c:v>
                </c:pt>
                <c:pt idx="1861">
                  <c:v>3.3548133255758603E-2</c:v>
                </c:pt>
                <c:pt idx="1862">
                  <c:v>2.178820032013801E-2</c:v>
                </c:pt>
                <c:pt idx="1863">
                  <c:v>2.2710919266218637E-2</c:v>
                </c:pt>
                <c:pt idx="1864">
                  <c:v>2.363363821229926E-2</c:v>
                </c:pt>
                <c:pt idx="1865">
                  <c:v>2.4556357158379886E-2</c:v>
                </c:pt>
                <c:pt idx="1866">
                  <c:v>2.5479076104460513E-2</c:v>
                </c:pt>
                <c:pt idx="1867">
                  <c:v>2.6401795050541136E-2</c:v>
                </c:pt>
                <c:pt idx="1868">
                  <c:v>2.7324513996621762E-2</c:v>
                </c:pt>
                <c:pt idx="1869">
                  <c:v>2.8247232942702385E-2</c:v>
                </c:pt>
                <c:pt idx="1870">
                  <c:v>2.9169951888783012E-2</c:v>
                </c:pt>
                <c:pt idx="1871">
                  <c:v>3.0092670834863638E-2</c:v>
                </c:pt>
                <c:pt idx="1872">
                  <c:v>3.1015389780944261E-2</c:v>
                </c:pt>
                <c:pt idx="1873">
                  <c:v>3.1938108727024891E-2</c:v>
                </c:pt>
                <c:pt idx="1874">
                  <c:v>3.2860827673105511E-2</c:v>
                </c:pt>
                <c:pt idx="1875">
                  <c:v>3.3783546619186137E-2</c:v>
                </c:pt>
                <c:pt idx="1876">
                  <c:v>2.1100894737484929E-2</c:v>
                </c:pt>
                <c:pt idx="1877">
                  <c:v>2.2023613683565552E-2</c:v>
                </c:pt>
                <c:pt idx="1878">
                  <c:v>2.2946332629646179E-2</c:v>
                </c:pt>
                <c:pt idx="1879">
                  <c:v>2.3869051575726802E-2</c:v>
                </c:pt>
                <c:pt idx="1880">
                  <c:v>2.4791770521807428E-2</c:v>
                </c:pt>
                <c:pt idx="1881">
                  <c:v>2.5714489467888055E-2</c:v>
                </c:pt>
                <c:pt idx="1882">
                  <c:v>2.6637208413968678E-2</c:v>
                </c:pt>
                <c:pt idx="1883">
                  <c:v>2.7559927360049304E-2</c:v>
                </c:pt>
                <c:pt idx="1884">
                  <c:v>2.8482646306129927E-2</c:v>
                </c:pt>
                <c:pt idx="1885">
                  <c:v>2.9405365252210554E-2</c:v>
                </c:pt>
                <c:pt idx="1886">
                  <c:v>3.032808419829118E-2</c:v>
                </c:pt>
                <c:pt idx="1887">
                  <c:v>3.12508031443718E-2</c:v>
                </c:pt>
                <c:pt idx="1888">
                  <c:v>3.2173522090452433E-2</c:v>
                </c:pt>
                <c:pt idx="1889">
                  <c:v>3.3096241036533053E-2</c:v>
                </c:pt>
                <c:pt idx="1890">
                  <c:v>3.4018959982613679E-2</c:v>
                </c:pt>
                <c:pt idx="1891">
                  <c:v>2.0413589154831841E-2</c:v>
                </c:pt>
                <c:pt idx="1892">
                  <c:v>2.1336308100912468E-2</c:v>
                </c:pt>
                <c:pt idx="1893">
                  <c:v>2.2259027046993091E-2</c:v>
                </c:pt>
                <c:pt idx="1894">
                  <c:v>2.3181745993073717E-2</c:v>
                </c:pt>
                <c:pt idx="1895">
                  <c:v>2.410446493915434E-2</c:v>
                </c:pt>
                <c:pt idx="1896">
                  <c:v>2.5027183885234967E-2</c:v>
                </c:pt>
                <c:pt idx="1897">
                  <c:v>2.5949902831315593E-2</c:v>
                </c:pt>
                <c:pt idx="1898">
                  <c:v>2.6872621777396216E-2</c:v>
                </c:pt>
                <c:pt idx="1899">
                  <c:v>2.7795340723476843E-2</c:v>
                </c:pt>
                <c:pt idx="1900">
                  <c:v>2.8718059669557466E-2</c:v>
                </c:pt>
                <c:pt idx="1901">
                  <c:v>2.9640778615638092E-2</c:v>
                </c:pt>
                <c:pt idx="1902">
                  <c:v>3.0563497561718719E-2</c:v>
                </c:pt>
                <c:pt idx="1903">
                  <c:v>3.1486216507799342E-2</c:v>
                </c:pt>
                <c:pt idx="1904">
                  <c:v>3.2408935453879968E-2</c:v>
                </c:pt>
                <c:pt idx="1905">
                  <c:v>3.3331654399960595E-2</c:v>
                </c:pt>
                <c:pt idx="1906">
                  <c:v>3.4254373346041214E-2</c:v>
                </c:pt>
                <c:pt idx="1907">
                  <c:v>1.9726283572178753E-2</c:v>
                </c:pt>
                <c:pt idx="1908">
                  <c:v>2.0649002518259379E-2</c:v>
                </c:pt>
                <c:pt idx="1909">
                  <c:v>2.1571721464340006E-2</c:v>
                </c:pt>
                <c:pt idx="1910">
                  <c:v>2.2494440410420629E-2</c:v>
                </c:pt>
                <c:pt idx="1911">
                  <c:v>2.3417159356501255E-2</c:v>
                </c:pt>
                <c:pt idx="1912">
                  <c:v>2.4339878302581879E-2</c:v>
                </c:pt>
                <c:pt idx="1913">
                  <c:v>2.5262597248662505E-2</c:v>
                </c:pt>
                <c:pt idx="1914">
                  <c:v>2.6185316194743131E-2</c:v>
                </c:pt>
                <c:pt idx="1915">
                  <c:v>2.7108035140823755E-2</c:v>
                </c:pt>
                <c:pt idx="1916">
                  <c:v>2.8030754086904381E-2</c:v>
                </c:pt>
                <c:pt idx="1917">
                  <c:v>2.8953473032985004E-2</c:v>
                </c:pt>
                <c:pt idx="1918">
                  <c:v>2.9876191979065631E-2</c:v>
                </c:pt>
                <c:pt idx="1919">
                  <c:v>3.0798910925146257E-2</c:v>
                </c:pt>
                <c:pt idx="1920">
                  <c:v>3.1721629871226883E-2</c:v>
                </c:pt>
                <c:pt idx="1921">
                  <c:v>3.2644348817307503E-2</c:v>
                </c:pt>
                <c:pt idx="1922">
                  <c:v>3.356706776338813E-2</c:v>
                </c:pt>
                <c:pt idx="1923">
                  <c:v>3.4489786709468756E-2</c:v>
                </c:pt>
                <c:pt idx="1924">
                  <c:v>1.9038977989525668E-2</c:v>
                </c:pt>
                <c:pt idx="1925">
                  <c:v>1.9961696935606291E-2</c:v>
                </c:pt>
                <c:pt idx="1926">
                  <c:v>2.0884415881686918E-2</c:v>
                </c:pt>
                <c:pt idx="1927">
                  <c:v>2.1807134827767544E-2</c:v>
                </c:pt>
                <c:pt idx="1928">
                  <c:v>2.2729853773848167E-2</c:v>
                </c:pt>
                <c:pt idx="1929">
                  <c:v>2.3652572719928794E-2</c:v>
                </c:pt>
                <c:pt idx="1930">
                  <c:v>2.4575291666009417E-2</c:v>
                </c:pt>
                <c:pt idx="1931">
                  <c:v>2.5498010612090043E-2</c:v>
                </c:pt>
                <c:pt idx="1932">
                  <c:v>2.642072955817067E-2</c:v>
                </c:pt>
                <c:pt idx="1933">
                  <c:v>2.7343448504251293E-2</c:v>
                </c:pt>
                <c:pt idx="1934">
                  <c:v>2.8266167450331919E-2</c:v>
                </c:pt>
                <c:pt idx="1935">
                  <c:v>2.9188886396412542E-2</c:v>
                </c:pt>
                <c:pt idx="1936">
                  <c:v>3.0111605342493169E-2</c:v>
                </c:pt>
                <c:pt idx="1937">
                  <c:v>3.1034324288573795E-2</c:v>
                </c:pt>
                <c:pt idx="1938">
                  <c:v>3.1957043234654418E-2</c:v>
                </c:pt>
                <c:pt idx="1939">
                  <c:v>3.2879762180735045E-2</c:v>
                </c:pt>
                <c:pt idx="1940">
                  <c:v>3.3802481126815664E-2</c:v>
                </c:pt>
                <c:pt idx="1941">
                  <c:v>3.4725200072896298E-2</c:v>
                </c:pt>
                <c:pt idx="1942">
                  <c:v>1.835167240687258E-2</c:v>
                </c:pt>
                <c:pt idx="1943">
                  <c:v>1.9274391352953207E-2</c:v>
                </c:pt>
                <c:pt idx="1944">
                  <c:v>2.019711029903383E-2</c:v>
                </c:pt>
                <c:pt idx="1945">
                  <c:v>2.1119829245114456E-2</c:v>
                </c:pt>
                <c:pt idx="1946">
                  <c:v>2.2042548191195083E-2</c:v>
                </c:pt>
                <c:pt idx="1947">
                  <c:v>2.2965267137275706E-2</c:v>
                </c:pt>
                <c:pt idx="1948">
                  <c:v>2.3887986083356332E-2</c:v>
                </c:pt>
                <c:pt idx="1949">
                  <c:v>2.4810705029436955E-2</c:v>
                </c:pt>
                <c:pt idx="1950">
                  <c:v>2.5733423975517582E-2</c:v>
                </c:pt>
                <c:pt idx="1951">
                  <c:v>2.6656142921598208E-2</c:v>
                </c:pt>
                <c:pt idx="1952">
                  <c:v>2.7578861867678831E-2</c:v>
                </c:pt>
                <c:pt idx="1953">
                  <c:v>2.8501580813759458E-2</c:v>
                </c:pt>
                <c:pt idx="1954">
                  <c:v>2.9424299759840081E-2</c:v>
                </c:pt>
                <c:pt idx="1955">
                  <c:v>3.0347018705920707E-2</c:v>
                </c:pt>
                <c:pt idx="1956">
                  <c:v>3.1269737652001334E-2</c:v>
                </c:pt>
                <c:pt idx="1957">
                  <c:v>3.2192456598081953E-2</c:v>
                </c:pt>
                <c:pt idx="1958">
                  <c:v>3.3115175544162587E-2</c:v>
                </c:pt>
                <c:pt idx="1959">
                  <c:v>3.4037894490243206E-2</c:v>
                </c:pt>
                <c:pt idx="1960">
                  <c:v>3.4960613436323833E-2</c:v>
                </c:pt>
                <c:pt idx="1961">
                  <c:v>1.7664366824219499E-2</c:v>
                </c:pt>
                <c:pt idx="1962">
                  <c:v>1.8587085770300122E-2</c:v>
                </c:pt>
                <c:pt idx="1963">
                  <c:v>1.9509804716380749E-2</c:v>
                </c:pt>
                <c:pt idx="1964">
                  <c:v>2.0432523662461372E-2</c:v>
                </c:pt>
                <c:pt idx="1965">
                  <c:v>2.1355242608541998E-2</c:v>
                </c:pt>
                <c:pt idx="1966">
                  <c:v>2.2277961554622625E-2</c:v>
                </c:pt>
                <c:pt idx="1967">
                  <c:v>2.3200680500703248E-2</c:v>
                </c:pt>
                <c:pt idx="1968">
                  <c:v>2.4123399446783874E-2</c:v>
                </c:pt>
                <c:pt idx="1969">
                  <c:v>2.5046118392864497E-2</c:v>
                </c:pt>
                <c:pt idx="1970">
                  <c:v>2.5968837338945124E-2</c:v>
                </c:pt>
                <c:pt idx="1971">
                  <c:v>2.689155628502575E-2</c:v>
                </c:pt>
                <c:pt idx="1972">
                  <c:v>2.7814275231106373E-2</c:v>
                </c:pt>
                <c:pt idx="1973">
                  <c:v>2.8736994177187E-2</c:v>
                </c:pt>
                <c:pt idx="1974">
                  <c:v>2.9659713123267623E-2</c:v>
                </c:pt>
                <c:pt idx="1975">
                  <c:v>3.0582432069348249E-2</c:v>
                </c:pt>
                <c:pt idx="1976">
                  <c:v>3.1505151015428876E-2</c:v>
                </c:pt>
                <c:pt idx="1977">
                  <c:v>3.2427869961509495E-2</c:v>
                </c:pt>
                <c:pt idx="1978">
                  <c:v>3.3350588907590129E-2</c:v>
                </c:pt>
                <c:pt idx="1979">
                  <c:v>3.4273307853670748E-2</c:v>
                </c:pt>
                <c:pt idx="1980">
                  <c:v>3.5196026799751375E-2</c:v>
                </c:pt>
                <c:pt idx="1981">
                  <c:v>1.6977061241566411E-2</c:v>
                </c:pt>
                <c:pt idx="1982">
                  <c:v>1.7899780187647037E-2</c:v>
                </c:pt>
                <c:pt idx="1983">
                  <c:v>1.882249913372766E-2</c:v>
                </c:pt>
                <c:pt idx="1984">
                  <c:v>1.9745218079808287E-2</c:v>
                </c:pt>
                <c:pt idx="1985">
                  <c:v>2.066793702588891E-2</c:v>
                </c:pt>
                <c:pt idx="1986">
                  <c:v>2.1590655971969536E-2</c:v>
                </c:pt>
                <c:pt idx="1987">
                  <c:v>2.2513374918050163E-2</c:v>
                </c:pt>
                <c:pt idx="1988">
                  <c:v>2.3436093864130786E-2</c:v>
                </c:pt>
                <c:pt idx="1989">
                  <c:v>2.4358812810211412E-2</c:v>
                </c:pt>
                <c:pt idx="1990">
                  <c:v>2.5281531756292035E-2</c:v>
                </c:pt>
                <c:pt idx="1991">
                  <c:v>2.6204250702372662E-2</c:v>
                </c:pt>
                <c:pt idx="1992">
                  <c:v>2.7126969648453288E-2</c:v>
                </c:pt>
                <c:pt idx="1993">
                  <c:v>2.8049688594533911E-2</c:v>
                </c:pt>
                <c:pt idx="1994">
                  <c:v>2.8972407540614538E-2</c:v>
                </c:pt>
                <c:pt idx="1995">
                  <c:v>2.9895126486695161E-2</c:v>
                </c:pt>
                <c:pt idx="1996">
                  <c:v>3.0817845432775787E-2</c:v>
                </c:pt>
                <c:pt idx="1997">
                  <c:v>3.1740564378856417E-2</c:v>
                </c:pt>
                <c:pt idx="1998">
                  <c:v>3.2663283324937037E-2</c:v>
                </c:pt>
                <c:pt idx="1999">
                  <c:v>3.3586002271017663E-2</c:v>
                </c:pt>
                <c:pt idx="2000">
                  <c:v>3.450872121709829E-2</c:v>
                </c:pt>
                <c:pt idx="2001">
                  <c:v>3.5431440163178909E-2</c:v>
                </c:pt>
                <c:pt idx="2002">
                  <c:v>1.6289755658913323E-2</c:v>
                </c:pt>
                <c:pt idx="2003">
                  <c:v>1.7212474604993949E-2</c:v>
                </c:pt>
                <c:pt idx="2004">
                  <c:v>1.8135193551074576E-2</c:v>
                </c:pt>
                <c:pt idx="2005">
                  <c:v>1.9057912497155199E-2</c:v>
                </c:pt>
                <c:pt idx="2006">
                  <c:v>1.9980631443235825E-2</c:v>
                </c:pt>
                <c:pt idx="2007">
                  <c:v>2.0903350389316448E-2</c:v>
                </c:pt>
                <c:pt idx="2008">
                  <c:v>2.1826069335397075E-2</c:v>
                </c:pt>
                <c:pt idx="2009">
                  <c:v>2.2748788281477701E-2</c:v>
                </c:pt>
                <c:pt idx="2010">
                  <c:v>2.3671507227558324E-2</c:v>
                </c:pt>
                <c:pt idx="2011">
                  <c:v>2.4594226173638951E-2</c:v>
                </c:pt>
                <c:pt idx="2012">
                  <c:v>2.5516945119719574E-2</c:v>
                </c:pt>
                <c:pt idx="2013">
                  <c:v>2.64396640658002E-2</c:v>
                </c:pt>
                <c:pt idx="2014">
                  <c:v>2.7362383011880827E-2</c:v>
                </c:pt>
                <c:pt idx="2015">
                  <c:v>2.828510195796145E-2</c:v>
                </c:pt>
                <c:pt idx="2016">
                  <c:v>2.9207820904042076E-2</c:v>
                </c:pt>
                <c:pt idx="2017">
                  <c:v>3.0130539850122699E-2</c:v>
                </c:pt>
                <c:pt idx="2018">
                  <c:v>3.1053258796203326E-2</c:v>
                </c:pt>
                <c:pt idx="2019">
                  <c:v>3.1975977742283952E-2</c:v>
                </c:pt>
                <c:pt idx="2020">
                  <c:v>3.2898696688364579E-2</c:v>
                </c:pt>
                <c:pt idx="2021">
                  <c:v>3.3821415634445198E-2</c:v>
                </c:pt>
                <c:pt idx="2022">
                  <c:v>3.4744134580525825E-2</c:v>
                </c:pt>
                <c:pt idx="2023">
                  <c:v>3.5666853526606451E-2</c:v>
                </c:pt>
                <c:pt idx="2024">
                  <c:v>3.0619292740459526E-2</c:v>
                </c:pt>
                <c:pt idx="2025">
                  <c:v>2.9931987157806438E-2</c:v>
                </c:pt>
                <c:pt idx="2026">
                  <c:v>3.0854706103887065E-2</c:v>
                </c:pt>
                <c:pt idx="2027">
                  <c:v>2.9244681575153354E-2</c:v>
                </c:pt>
                <c:pt idx="2028">
                  <c:v>3.0167400521233977E-2</c:v>
                </c:pt>
                <c:pt idx="2029">
                  <c:v>3.1090119467314603E-2</c:v>
                </c:pt>
                <c:pt idx="2030">
                  <c:v>2.8557375992500265E-2</c:v>
                </c:pt>
                <c:pt idx="2031">
                  <c:v>2.9480094938580892E-2</c:v>
                </c:pt>
                <c:pt idx="2032">
                  <c:v>3.0402813884661515E-2</c:v>
                </c:pt>
                <c:pt idx="2033">
                  <c:v>3.1325532830742145E-2</c:v>
                </c:pt>
                <c:pt idx="2034">
                  <c:v>2.7870070409847181E-2</c:v>
                </c:pt>
                <c:pt idx="2035">
                  <c:v>2.8792789355927804E-2</c:v>
                </c:pt>
                <c:pt idx="2036">
                  <c:v>2.971550830200843E-2</c:v>
                </c:pt>
                <c:pt idx="2037">
                  <c:v>3.0638227248089053E-2</c:v>
                </c:pt>
                <c:pt idx="2038">
                  <c:v>3.156094619416968E-2</c:v>
                </c:pt>
                <c:pt idx="2039">
                  <c:v>2.7182764827194096E-2</c:v>
                </c:pt>
                <c:pt idx="2040">
                  <c:v>2.8105483773274723E-2</c:v>
                </c:pt>
                <c:pt idx="2041">
                  <c:v>2.9028202719355346E-2</c:v>
                </c:pt>
                <c:pt idx="2042">
                  <c:v>2.9950921665435972E-2</c:v>
                </c:pt>
                <c:pt idx="2043">
                  <c:v>3.0873640611516595E-2</c:v>
                </c:pt>
                <c:pt idx="2044">
                  <c:v>3.1796359557597222E-2</c:v>
                </c:pt>
                <c:pt idx="2045">
                  <c:v>2.6495459244541008E-2</c:v>
                </c:pt>
                <c:pt idx="2046">
                  <c:v>2.7418178190621634E-2</c:v>
                </c:pt>
                <c:pt idx="2047">
                  <c:v>2.8340897136702261E-2</c:v>
                </c:pt>
                <c:pt idx="2048">
                  <c:v>2.9263616082782884E-2</c:v>
                </c:pt>
                <c:pt idx="2049">
                  <c:v>3.018633502886351E-2</c:v>
                </c:pt>
                <c:pt idx="2050">
                  <c:v>3.1109053974944133E-2</c:v>
                </c:pt>
                <c:pt idx="2051">
                  <c:v>3.2031772921024756E-2</c:v>
                </c:pt>
                <c:pt idx="2052">
                  <c:v>2.5808153661887923E-2</c:v>
                </c:pt>
                <c:pt idx="2053">
                  <c:v>2.6730872607968546E-2</c:v>
                </c:pt>
                <c:pt idx="2054">
                  <c:v>2.7653591554049173E-2</c:v>
                </c:pt>
                <c:pt idx="2055">
                  <c:v>2.8576310500129799E-2</c:v>
                </c:pt>
                <c:pt idx="2056">
                  <c:v>2.9499029446210422E-2</c:v>
                </c:pt>
                <c:pt idx="2057">
                  <c:v>3.0421748392291049E-2</c:v>
                </c:pt>
                <c:pt idx="2058">
                  <c:v>3.1344467338371672E-2</c:v>
                </c:pt>
                <c:pt idx="2059">
                  <c:v>3.2267186284452298E-2</c:v>
                </c:pt>
                <c:pt idx="2060">
                  <c:v>2.5120848079234835E-2</c:v>
                </c:pt>
                <c:pt idx="2061">
                  <c:v>2.6043567025315462E-2</c:v>
                </c:pt>
                <c:pt idx="2062">
                  <c:v>2.6966285971396085E-2</c:v>
                </c:pt>
                <c:pt idx="2063">
                  <c:v>2.7889004917476711E-2</c:v>
                </c:pt>
                <c:pt idx="2064">
                  <c:v>2.8811723863557338E-2</c:v>
                </c:pt>
                <c:pt idx="2065">
                  <c:v>2.9734442809637961E-2</c:v>
                </c:pt>
                <c:pt idx="2066">
                  <c:v>3.0657161755718587E-2</c:v>
                </c:pt>
                <c:pt idx="2067">
                  <c:v>3.1579880701799207E-2</c:v>
                </c:pt>
                <c:pt idx="2068">
                  <c:v>3.250259964787984E-2</c:v>
                </c:pt>
                <c:pt idx="2069">
                  <c:v>2.443354249658175E-2</c:v>
                </c:pt>
                <c:pt idx="2070">
                  <c:v>2.5356261442662374E-2</c:v>
                </c:pt>
                <c:pt idx="2071">
                  <c:v>2.6278980388743E-2</c:v>
                </c:pt>
                <c:pt idx="2072">
                  <c:v>2.7201699334823623E-2</c:v>
                </c:pt>
                <c:pt idx="2073">
                  <c:v>2.812441828090425E-2</c:v>
                </c:pt>
                <c:pt idx="2074">
                  <c:v>2.9047137226984876E-2</c:v>
                </c:pt>
                <c:pt idx="2075">
                  <c:v>2.9969856173065499E-2</c:v>
                </c:pt>
                <c:pt idx="2076">
                  <c:v>3.0892575119146126E-2</c:v>
                </c:pt>
                <c:pt idx="2077">
                  <c:v>3.1815294065226749E-2</c:v>
                </c:pt>
                <c:pt idx="2078">
                  <c:v>3.2738013011307375E-2</c:v>
                </c:pt>
                <c:pt idx="2079">
                  <c:v>2.3746236913928666E-2</c:v>
                </c:pt>
                <c:pt idx="2080">
                  <c:v>2.4668955860009292E-2</c:v>
                </c:pt>
                <c:pt idx="2081">
                  <c:v>2.5591674806089915E-2</c:v>
                </c:pt>
                <c:pt idx="2082">
                  <c:v>2.6514393752170542E-2</c:v>
                </c:pt>
                <c:pt idx="2083">
                  <c:v>2.7437112698251165E-2</c:v>
                </c:pt>
                <c:pt idx="2084">
                  <c:v>2.8359831644331791E-2</c:v>
                </c:pt>
                <c:pt idx="2085">
                  <c:v>2.9282550590412418E-2</c:v>
                </c:pt>
                <c:pt idx="2086">
                  <c:v>3.0205269536493041E-2</c:v>
                </c:pt>
                <c:pt idx="2087">
                  <c:v>3.1127988482573667E-2</c:v>
                </c:pt>
                <c:pt idx="2088">
                  <c:v>3.205070742865429E-2</c:v>
                </c:pt>
                <c:pt idx="2089">
                  <c:v>3.2973426374734917E-2</c:v>
                </c:pt>
                <c:pt idx="2090">
                  <c:v>2.3058931331275578E-2</c:v>
                </c:pt>
                <c:pt idx="2091">
                  <c:v>2.3981650277356204E-2</c:v>
                </c:pt>
                <c:pt idx="2092">
                  <c:v>2.4904369223436831E-2</c:v>
                </c:pt>
                <c:pt idx="2093">
                  <c:v>2.5827088169517454E-2</c:v>
                </c:pt>
                <c:pt idx="2094">
                  <c:v>2.674980711559808E-2</c:v>
                </c:pt>
                <c:pt idx="2095">
                  <c:v>2.7672526061678703E-2</c:v>
                </c:pt>
                <c:pt idx="2096">
                  <c:v>2.859524500775933E-2</c:v>
                </c:pt>
                <c:pt idx="2097">
                  <c:v>2.9517963953839956E-2</c:v>
                </c:pt>
                <c:pt idx="2098">
                  <c:v>3.0440682899920579E-2</c:v>
                </c:pt>
                <c:pt idx="2099">
                  <c:v>3.1363401846001206E-2</c:v>
                </c:pt>
                <c:pt idx="2100">
                  <c:v>3.2286120792081832E-2</c:v>
                </c:pt>
                <c:pt idx="2101">
                  <c:v>3.3208839738162452E-2</c:v>
                </c:pt>
                <c:pt idx="2102">
                  <c:v>2.2371625748622493E-2</c:v>
                </c:pt>
                <c:pt idx="2103">
                  <c:v>2.3294344694703116E-2</c:v>
                </c:pt>
                <c:pt idx="2104">
                  <c:v>2.4217063640783743E-2</c:v>
                </c:pt>
                <c:pt idx="2105">
                  <c:v>2.5139782586864369E-2</c:v>
                </c:pt>
                <c:pt idx="2106">
                  <c:v>2.6062501532944992E-2</c:v>
                </c:pt>
                <c:pt idx="2107">
                  <c:v>2.6985220479025619E-2</c:v>
                </c:pt>
                <c:pt idx="2108">
                  <c:v>2.7907939425106242E-2</c:v>
                </c:pt>
                <c:pt idx="2109">
                  <c:v>2.8830658371186868E-2</c:v>
                </c:pt>
                <c:pt idx="2110">
                  <c:v>2.9753377317267495E-2</c:v>
                </c:pt>
                <c:pt idx="2111">
                  <c:v>3.0676096263348118E-2</c:v>
                </c:pt>
                <c:pt idx="2112">
                  <c:v>3.1598815209428741E-2</c:v>
                </c:pt>
                <c:pt idx="2113">
                  <c:v>3.2521534155509367E-2</c:v>
                </c:pt>
                <c:pt idx="2114">
                  <c:v>3.3444253101589994E-2</c:v>
                </c:pt>
                <c:pt idx="2115">
                  <c:v>2.1684320165969405E-2</c:v>
                </c:pt>
                <c:pt idx="2116">
                  <c:v>2.2607039112050031E-2</c:v>
                </c:pt>
                <c:pt idx="2117">
                  <c:v>2.3529758058130654E-2</c:v>
                </c:pt>
                <c:pt idx="2118">
                  <c:v>2.4452477004211281E-2</c:v>
                </c:pt>
                <c:pt idx="2119">
                  <c:v>2.5375195950291907E-2</c:v>
                </c:pt>
                <c:pt idx="2120">
                  <c:v>2.629791489637253E-2</c:v>
                </c:pt>
                <c:pt idx="2121">
                  <c:v>2.7220633842453157E-2</c:v>
                </c:pt>
                <c:pt idx="2122">
                  <c:v>2.814335278853378E-2</c:v>
                </c:pt>
                <c:pt idx="2123">
                  <c:v>2.9066071734614406E-2</c:v>
                </c:pt>
                <c:pt idx="2124">
                  <c:v>2.9988790680695033E-2</c:v>
                </c:pt>
                <c:pt idx="2125">
                  <c:v>3.0911509626775656E-2</c:v>
                </c:pt>
                <c:pt idx="2126">
                  <c:v>3.1834228572856282E-2</c:v>
                </c:pt>
                <c:pt idx="2127">
                  <c:v>3.2756947518936902E-2</c:v>
                </c:pt>
                <c:pt idx="2128">
                  <c:v>3.3679666465017535E-2</c:v>
                </c:pt>
                <c:pt idx="2129">
                  <c:v>2.099701458331632E-2</c:v>
                </c:pt>
                <c:pt idx="2130">
                  <c:v>2.1919733529396943E-2</c:v>
                </c:pt>
                <c:pt idx="2131">
                  <c:v>2.284245247547757E-2</c:v>
                </c:pt>
                <c:pt idx="2132">
                  <c:v>2.3765171421558193E-2</c:v>
                </c:pt>
                <c:pt idx="2133">
                  <c:v>2.4687890367638819E-2</c:v>
                </c:pt>
                <c:pt idx="2134">
                  <c:v>2.5610609313719446E-2</c:v>
                </c:pt>
                <c:pt idx="2135">
                  <c:v>2.6533328259800069E-2</c:v>
                </c:pt>
                <c:pt idx="2136">
                  <c:v>2.7456047205880695E-2</c:v>
                </c:pt>
                <c:pt idx="2137">
                  <c:v>2.8378766151961318E-2</c:v>
                </c:pt>
                <c:pt idx="2138">
                  <c:v>2.9301485098041945E-2</c:v>
                </c:pt>
                <c:pt idx="2139">
                  <c:v>3.0224204044122571E-2</c:v>
                </c:pt>
                <c:pt idx="2140">
                  <c:v>3.1146922990203194E-2</c:v>
                </c:pt>
                <c:pt idx="2141">
                  <c:v>3.2069641936283824E-2</c:v>
                </c:pt>
                <c:pt idx="2142">
                  <c:v>3.2992360882364444E-2</c:v>
                </c:pt>
                <c:pt idx="2143">
                  <c:v>3.391507982844507E-2</c:v>
                </c:pt>
                <c:pt idx="2144">
                  <c:v>2.0309709000663236E-2</c:v>
                </c:pt>
                <c:pt idx="2145">
                  <c:v>2.1232427946743862E-2</c:v>
                </c:pt>
                <c:pt idx="2146">
                  <c:v>2.2155146892824485E-2</c:v>
                </c:pt>
                <c:pt idx="2147">
                  <c:v>2.3077865838905112E-2</c:v>
                </c:pt>
                <c:pt idx="2148">
                  <c:v>2.4000584784985735E-2</c:v>
                </c:pt>
                <c:pt idx="2149">
                  <c:v>2.4923303731066361E-2</c:v>
                </c:pt>
                <c:pt idx="2150">
                  <c:v>2.5846022677146988E-2</c:v>
                </c:pt>
                <c:pt idx="2151">
                  <c:v>2.6768741623227611E-2</c:v>
                </c:pt>
                <c:pt idx="2152">
                  <c:v>2.7691460569308237E-2</c:v>
                </c:pt>
                <c:pt idx="2153">
                  <c:v>2.861417951538886E-2</c:v>
                </c:pt>
                <c:pt idx="2154">
                  <c:v>2.9536898461469487E-2</c:v>
                </c:pt>
                <c:pt idx="2155">
                  <c:v>3.0459617407550113E-2</c:v>
                </c:pt>
                <c:pt idx="2156">
                  <c:v>3.1382336353630733E-2</c:v>
                </c:pt>
                <c:pt idx="2157">
                  <c:v>3.2305055299711366E-2</c:v>
                </c:pt>
                <c:pt idx="2158">
                  <c:v>3.3227774245791986E-2</c:v>
                </c:pt>
                <c:pt idx="2159">
                  <c:v>3.4150493191872612E-2</c:v>
                </c:pt>
                <c:pt idx="2160">
                  <c:v>1.9622403418010147E-2</c:v>
                </c:pt>
                <c:pt idx="2161">
                  <c:v>2.0545122364090774E-2</c:v>
                </c:pt>
                <c:pt idx="2162">
                  <c:v>2.14678413101714E-2</c:v>
                </c:pt>
                <c:pt idx="2163">
                  <c:v>2.2390560256252023E-2</c:v>
                </c:pt>
                <c:pt idx="2164">
                  <c:v>2.331327920233265E-2</c:v>
                </c:pt>
                <c:pt idx="2165">
                  <c:v>2.4235998148413273E-2</c:v>
                </c:pt>
                <c:pt idx="2166">
                  <c:v>2.5158717094493899E-2</c:v>
                </c:pt>
                <c:pt idx="2167">
                  <c:v>2.6081436040574526E-2</c:v>
                </c:pt>
                <c:pt idx="2168">
                  <c:v>2.7004154986655149E-2</c:v>
                </c:pt>
                <c:pt idx="2169">
                  <c:v>2.7926873932735775E-2</c:v>
                </c:pt>
                <c:pt idx="2170">
                  <c:v>2.8849592878816398E-2</c:v>
                </c:pt>
                <c:pt idx="2171">
                  <c:v>2.9772311824897025E-2</c:v>
                </c:pt>
                <c:pt idx="2172">
                  <c:v>3.0695030770977651E-2</c:v>
                </c:pt>
                <c:pt idx="2173">
                  <c:v>3.1617749717058274E-2</c:v>
                </c:pt>
                <c:pt idx="2174">
                  <c:v>3.2540468663138901E-2</c:v>
                </c:pt>
                <c:pt idx="2175">
                  <c:v>3.3463187609219527E-2</c:v>
                </c:pt>
                <c:pt idx="2176">
                  <c:v>3.4385906555300147E-2</c:v>
                </c:pt>
                <c:pt idx="2177">
                  <c:v>1.8935097835357063E-2</c:v>
                </c:pt>
                <c:pt idx="2178">
                  <c:v>1.9857816781437686E-2</c:v>
                </c:pt>
                <c:pt idx="2179">
                  <c:v>2.0780535727518312E-2</c:v>
                </c:pt>
                <c:pt idx="2180">
                  <c:v>2.1703254673598939E-2</c:v>
                </c:pt>
                <c:pt idx="2181">
                  <c:v>2.2625973619679562E-2</c:v>
                </c:pt>
                <c:pt idx="2182">
                  <c:v>2.3548692565760188E-2</c:v>
                </c:pt>
                <c:pt idx="2183">
                  <c:v>2.4471411511840811E-2</c:v>
                </c:pt>
                <c:pt idx="2184">
                  <c:v>2.5394130457921438E-2</c:v>
                </c:pt>
                <c:pt idx="2185">
                  <c:v>2.6316849404002064E-2</c:v>
                </c:pt>
                <c:pt idx="2186">
                  <c:v>2.7239568350082687E-2</c:v>
                </c:pt>
                <c:pt idx="2187">
                  <c:v>2.8162287296163314E-2</c:v>
                </c:pt>
                <c:pt idx="2188">
                  <c:v>2.9085006242243937E-2</c:v>
                </c:pt>
                <c:pt idx="2189">
                  <c:v>3.0007725188324563E-2</c:v>
                </c:pt>
                <c:pt idx="2190">
                  <c:v>3.093044413440519E-2</c:v>
                </c:pt>
                <c:pt idx="2191">
                  <c:v>3.1853163080485816E-2</c:v>
                </c:pt>
                <c:pt idx="2192">
                  <c:v>3.2775882026566436E-2</c:v>
                </c:pt>
                <c:pt idx="2193">
                  <c:v>3.3698600972647062E-2</c:v>
                </c:pt>
                <c:pt idx="2194">
                  <c:v>3.4621319918727689E-2</c:v>
                </c:pt>
                <c:pt idx="2195">
                  <c:v>1.8247792252703975E-2</c:v>
                </c:pt>
                <c:pt idx="2196">
                  <c:v>1.9170511198784601E-2</c:v>
                </c:pt>
                <c:pt idx="2197">
                  <c:v>2.0093230144865224E-2</c:v>
                </c:pt>
                <c:pt idx="2198">
                  <c:v>2.1015949090945851E-2</c:v>
                </c:pt>
                <c:pt idx="2199">
                  <c:v>2.1938668037026477E-2</c:v>
                </c:pt>
                <c:pt idx="2200">
                  <c:v>2.28613869831071E-2</c:v>
                </c:pt>
                <c:pt idx="2201">
                  <c:v>2.3784105929187727E-2</c:v>
                </c:pt>
                <c:pt idx="2202">
                  <c:v>2.470682487526835E-2</c:v>
                </c:pt>
                <c:pt idx="2203">
                  <c:v>2.5629543821348976E-2</c:v>
                </c:pt>
                <c:pt idx="2204">
                  <c:v>2.6552262767429603E-2</c:v>
                </c:pt>
                <c:pt idx="2205">
                  <c:v>2.7474981713510226E-2</c:v>
                </c:pt>
                <c:pt idx="2206">
                  <c:v>2.8397700659590852E-2</c:v>
                </c:pt>
                <c:pt idx="2207">
                  <c:v>2.9320419605671475E-2</c:v>
                </c:pt>
                <c:pt idx="2208">
                  <c:v>3.0243138551752102E-2</c:v>
                </c:pt>
                <c:pt idx="2209">
                  <c:v>3.1165857497832728E-2</c:v>
                </c:pt>
                <c:pt idx="2210">
                  <c:v>3.2088576443913351E-2</c:v>
                </c:pt>
                <c:pt idx="2211">
                  <c:v>3.3011295389993978E-2</c:v>
                </c:pt>
                <c:pt idx="2212">
                  <c:v>3.3934014336074597E-2</c:v>
                </c:pt>
                <c:pt idx="2213">
                  <c:v>3.4856733282155231E-2</c:v>
                </c:pt>
                <c:pt idx="2214">
                  <c:v>1.756048667005089E-2</c:v>
                </c:pt>
                <c:pt idx="2215">
                  <c:v>1.8483205616131513E-2</c:v>
                </c:pt>
                <c:pt idx="2216">
                  <c:v>1.9405924562212139E-2</c:v>
                </c:pt>
                <c:pt idx="2217">
                  <c:v>2.0328643508292762E-2</c:v>
                </c:pt>
                <c:pt idx="2218">
                  <c:v>2.1251362454373389E-2</c:v>
                </c:pt>
                <c:pt idx="2219">
                  <c:v>2.2174081400454015E-2</c:v>
                </c:pt>
                <c:pt idx="2220">
                  <c:v>2.3096800346534638E-2</c:v>
                </c:pt>
                <c:pt idx="2221">
                  <c:v>2.4019519292615265E-2</c:v>
                </c:pt>
                <c:pt idx="2222">
                  <c:v>2.4942238238695888E-2</c:v>
                </c:pt>
                <c:pt idx="2223">
                  <c:v>2.5864957184776514E-2</c:v>
                </c:pt>
                <c:pt idx="2224">
                  <c:v>2.6787676130857141E-2</c:v>
                </c:pt>
                <c:pt idx="2225">
                  <c:v>2.7710395076937764E-2</c:v>
                </c:pt>
                <c:pt idx="2226">
                  <c:v>2.863311402301839E-2</c:v>
                </c:pt>
                <c:pt idx="2227">
                  <c:v>2.9555832969099013E-2</c:v>
                </c:pt>
                <c:pt idx="2228">
                  <c:v>3.047855191517964E-2</c:v>
                </c:pt>
                <c:pt idx="2229">
                  <c:v>3.1401270861260266E-2</c:v>
                </c:pt>
                <c:pt idx="2230">
                  <c:v>3.2323989807340886E-2</c:v>
                </c:pt>
                <c:pt idx="2231">
                  <c:v>3.3246708753421519E-2</c:v>
                </c:pt>
                <c:pt idx="2232">
                  <c:v>3.4169427699502139E-2</c:v>
                </c:pt>
                <c:pt idx="2233">
                  <c:v>3.5092146645582765E-2</c:v>
                </c:pt>
                <c:pt idx="2234">
                  <c:v>1.6873181087397805E-2</c:v>
                </c:pt>
                <c:pt idx="2235">
                  <c:v>1.7795900033478432E-2</c:v>
                </c:pt>
                <c:pt idx="2236">
                  <c:v>1.8718618979559055E-2</c:v>
                </c:pt>
                <c:pt idx="2237">
                  <c:v>1.9641337925639681E-2</c:v>
                </c:pt>
                <c:pt idx="2238">
                  <c:v>2.0564056871720304E-2</c:v>
                </c:pt>
                <c:pt idx="2239">
                  <c:v>2.1486775817800931E-2</c:v>
                </c:pt>
                <c:pt idx="2240">
                  <c:v>2.2409494763881557E-2</c:v>
                </c:pt>
                <c:pt idx="2241">
                  <c:v>2.333221370996218E-2</c:v>
                </c:pt>
                <c:pt idx="2242">
                  <c:v>2.4254932656042807E-2</c:v>
                </c:pt>
                <c:pt idx="2243">
                  <c:v>2.517765160212343E-2</c:v>
                </c:pt>
                <c:pt idx="2244">
                  <c:v>2.6100370548204056E-2</c:v>
                </c:pt>
                <c:pt idx="2245">
                  <c:v>2.7023089494284683E-2</c:v>
                </c:pt>
                <c:pt idx="2246">
                  <c:v>2.7945808440365306E-2</c:v>
                </c:pt>
                <c:pt idx="2247">
                  <c:v>2.8868527386445932E-2</c:v>
                </c:pt>
                <c:pt idx="2248">
                  <c:v>2.9791246332526555E-2</c:v>
                </c:pt>
                <c:pt idx="2249">
                  <c:v>3.0713965278607182E-2</c:v>
                </c:pt>
                <c:pt idx="2250">
                  <c:v>3.1636684224687808E-2</c:v>
                </c:pt>
                <c:pt idx="2251">
                  <c:v>3.2559403170768428E-2</c:v>
                </c:pt>
                <c:pt idx="2252">
                  <c:v>3.3482122116849061E-2</c:v>
                </c:pt>
                <c:pt idx="2253">
                  <c:v>3.4404841062929681E-2</c:v>
                </c:pt>
                <c:pt idx="2254">
                  <c:v>3.5327560009010307E-2</c:v>
                </c:pt>
                <c:pt idx="2255">
                  <c:v>1.6185875504744717E-2</c:v>
                </c:pt>
                <c:pt idx="2256">
                  <c:v>1.7108594450825344E-2</c:v>
                </c:pt>
                <c:pt idx="2257">
                  <c:v>1.803131339690597E-2</c:v>
                </c:pt>
                <c:pt idx="2258">
                  <c:v>1.8954032342986593E-2</c:v>
                </c:pt>
                <c:pt idx="2259">
                  <c:v>1.987675128906722E-2</c:v>
                </c:pt>
                <c:pt idx="2260">
                  <c:v>2.0799470235147843E-2</c:v>
                </c:pt>
                <c:pt idx="2261">
                  <c:v>2.1722189181228469E-2</c:v>
                </c:pt>
                <c:pt idx="2262">
                  <c:v>2.2644908127309096E-2</c:v>
                </c:pt>
                <c:pt idx="2263">
                  <c:v>2.3567627073389719E-2</c:v>
                </c:pt>
                <c:pt idx="2264">
                  <c:v>2.4490346019470345E-2</c:v>
                </c:pt>
                <c:pt idx="2265">
                  <c:v>2.5413064965550968E-2</c:v>
                </c:pt>
                <c:pt idx="2266">
                  <c:v>2.6335783911631595E-2</c:v>
                </c:pt>
                <c:pt idx="2267">
                  <c:v>2.7258502857712221E-2</c:v>
                </c:pt>
                <c:pt idx="2268">
                  <c:v>2.8181221803792844E-2</c:v>
                </c:pt>
                <c:pt idx="2269">
                  <c:v>2.9103940749873471E-2</c:v>
                </c:pt>
                <c:pt idx="2270">
                  <c:v>3.0026659695954094E-2</c:v>
                </c:pt>
                <c:pt idx="2271">
                  <c:v>3.094937864203472E-2</c:v>
                </c:pt>
                <c:pt idx="2272">
                  <c:v>3.187209758811535E-2</c:v>
                </c:pt>
                <c:pt idx="2273">
                  <c:v>3.279481653419597E-2</c:v>
                </c:pt>
                <c:pt idx="2274">
                  <c:v>3.3717535480276596E-2</c:v>
                </c:pt>
                <c:pt idx="2275">
                  <c:v>3.4640254426357223E-2</c:v>
                </c:pt>
                <c:pt idx="2276">
                  <c:v>3.5562973372437842E-2</c:v>
                </c:pt>
                <c:pt idx="2277">
                  <c:v>1.5498569922091632E-2</c:v>
                </c:pt>
                <c:pt idx="2278">
                  <c:v>1.6421288868172255E-2</c:v>
                </c:pt>
                <c:pt idx="2279">
                  <c:v>1.7344007814252882E-2</c:v>
                </c:pt>
                <c:pt idx="2280">
                  <c:v>1.8266726760333508E-2</c:v>
                </c:pt>
                <c:pt idx="2281">
                  <c:v>1.9189445706414131E-2</c:v>
                </c:pt>
                <c:pt idx="2282">
                  <c:v>2.0112164652494758E-2</c:v>
                </c:pt>
                <c:pt idx="2283">
                  <c:v>2.1034883598575381E-2</c:v>
                </c:pt>
                <c:pt idx="2284">
                  <c:v>2.1957602544656007E-2</c:v>
                </c:pt>
                <c:pt idx="2285">
                  <c:v>2.2880321490736634E-2</c:v>
                </c:pt>
                <c:pt idx="2286">
                  <c:v>2.3803040436817257E-2</c:v>
                </c:pt>
                <c:pt idx="2287">
                  <c:v>2.4725759382897883E-2</c:v>
                </c:pt>
                <c:pt idx="2288">
                  <c:v>2.5648478328978506E-2</c:v>
                </c:pt>
                <c:pt idx="2289">
                  <c:v>2.6571197275059133E-2</c:v>
                </c:pt>
                <c:pt idx="2290">
                  <c:v>2.7493916221139759E-2</c:v>
                </c:pt>
                <c:pt idx="2291">
                  <c:v>2.8416635167220382E-2</c:v>
                </c:pt>
                <c:pt idx="2292">
                  <c:v>2.9339354113301009E-2</c:v>
                </c:pt>
                <c:pt idx="2293">
                  <c:v>3.0262073059381632E-2</c:v>
                </c:pt>
                <c:pt idx="2294">
                  <c:v>3.1184792005462258E-2</c:v>
                </c:pt>
                <c:pt idx="2295">
                  <c:v>3.2107510951542885E-2</c:v>
                </c:pt>
                <c:pt idx="2296">
                  <c:v>3.3030229897623511E-2</c:v>
                </c:pt>
                <c:pt idx="2297">
                  <c:v>3.3952948843704131E-2</c:v>
                </c:pt>
                <c:pt idx="2298">
                  <c:v>3.4875667789784758E-2</c:v>
                </c:pt>
                <c:pt idx="2299">
                  <c:v>3.5798386735865384E-2</c:v>
                </c:pt>
                <c:pt idx="2300">
                  <c:v>3.0515412586290917E-2</c:v>
                </c:pt>
                <c:pt idx="2301">
                  <c:v>2.9828107003637833E-2</c:v>
                </c:pt>
                <c:pt idx="2302">
                  <c:v>3.0750825949718459E-2</c:v>
                </c:pt>
                <c:pt idx="2303">
                  <c:v>2.9140801420984748E-2</c:v>
                </c:pt>
                <c:pt idx="2304">
                  <c:v>3.0063520367065371E-2</c:v>
                </c:pt>
                <c:pt idx="2305">
                  <c:v>3.0986239313145997E-2</c:v>
                </c:pt>
                <c:pt idx="2306">
                  <c:v>2.845349583833166E-2</c:v>
                </c:pt>
                <c:pt idx="2307">
                  <c:v>2.9376214784412286E-2</c:v>
                </c:pt>
                <c:pt idx="2308">
                  <c:v>3.0298933730492909E-2</c:v>
                </c:pt>
                <c:pt idx="2309">
                  <c:v>3.1221652676573536E-2</c:v>
                </c:pt>
                <c:pt idx="2310">
                  <c:v>2.7766190255678575E-2</c:v>
                </c:pt>
                <c:pt idx="2311">
                  <c:v>2.8688909201759198E-2</c:v>
                </c:pt>
                <c:pt idx="2312">
                  <c:v>2.9611628147839825E-2</c:v>
                </c:pt>
                <c:pt idx="2313">
                  <c:v>3.0534347093920448E-2</c:v>
                </c:pt>
                <c:pt idx="2314">
                  <c:v>3.1457066040001078E-2</c:v>
                </c:pt>
                <c:pt idx="2315">
                  <c:v>2.7078884673025487E-2</c:v>
                </c:pt>
                <c:pt idx="2316">
                  <c:v>2.8001603619106114E-2</c:v>
                </c:pt>
                <c:pt idx="2317">
                  <c:v>2.8924322565186737E-2</c:v>
                </c:pt>
                <c:pt idx="2318">
                  <c:v>2.9847041511267363E-2</c:v>
                </c:pt>
                <c:pt idx="2319">
                  <c:v>3.0769760457347986E-2</c:v>
                </c:pt>
                <c:pt idx="2320">
                  <c:v>3.1692479403428613E-2</c:v>
                </c:pt>
                <c:pt idx="2321">
                  <c:v>2.6391579090372402E-2</c:v>
                </c:pt>
                <c:pt idx="2322">
                  <c:v>2.7314298036453029E-2</c:v>
                </c:pt>
                <c:pt idx="2323">
                  <c:v>2.8237016982533655E-2</c:v>
                </c:pt>
                <c:pt idx="2324">
                  <c:v>2.9159735928614278E-2</c:v>
                </c:pt>
                <c:pt idx="2325">
                  <c:v>3.0082454874694905E-2</c:v>
                </c:pt>
                <c:pt idx="2326">
                  <c:v>3.1005173820775528E-2</c:v>
                </c:pt>
                <c:pt idx="2327">
                  <c:v>3.1927892766856154E-2</c:v>
                </c:pt>
                <c:pt idx="2328">
                  <c:v>2.5704273507719318E-2</c:v>
                </c:pt>
                <c:pt idx="2329">
                  <c:v>2.6626992453799941E-2</c:v>
                </c:pt>
                <c:pt idx="2330">
                  <c:v>2.7549711399880567E-2</c:v>
                </c:pt>
                <c:pt idx="2331">
                  <c:v>2.8472430345961194E-2</c:v>
                </c:pt>
                <c:pt idx="2332">
                  <c:v>2.9395149292041817E-2</c:v>
                </c:pt>
                <c:pt idx="2333">
                  <c:v>3.0317868238122443E-2</c:v>
                </c:pt>
                <c:pt idx="2334">
                  <c:v>3.1240587184203066E-2</c:v>
                </c:pt>
                <c:pt idx="2335">
                  <c:v>3.2163306130283689E-2</c:v>
                </c:pt>
                <c:pt idx="2336">
                  <c:v>2.501696792506623E-2</c:v>
                </c:pt>
                <c:pt idx="2337">
                  <c:v>2.5939686871146856E-2</c:v>
                </c:pt>
                <c:pt idx="2338">
                  <c:v>2.6862405817227479E-2</c:v>
                </c:pt>
                <c:pt idx="2339">
                  <c:v>2.7785124763308106E-2</c:v>
                </c:pt>
                <c:pt idx="2340">
                  <c:v>2.8707843709388732E-2</c:v>
                </c:pt>
                <c:pt idx="2341">
                  <c:v>2.9630562655469355E-2</c:v>
                </c:pt>
                <c:pt idx="2342">
                  <c:v>3.0553281601549982E-2</c:v>
                </c:pt>
                <c:pt idx="2343">
                  <c:v>3.1476000547630605E-2</c:v>
                </c:pt>
                <c:pt idx="2344">
                  <c:v>3.2398719493711231E-2</c:v>
                </c:pt>
                <c:pt idx="2345">
                  <c:v>2.4329662342413145E-2</c:v>
                </c:pt>
                <c:pt idx="2346">
                  <c:v>2.5252381288493768E-2</c:v>
                </c:pt>
                <c:pt idx="2347">
                  <c:v>2.6175100234574394E-2</c:v>
                </c:pt>
                <c:pt idx="2348">
                  <c:v>2.7097819180655017E-2</c:v>
                </c:pt>
                <c:pt idx="2349">
                  <c:v>2.8020538126735644E-2</c:v>
                </c:pt>
                <c:pt idx="2350">
                  <c:v>2.894325707281627E-2</c:v>
                </c:pt>
                <c:pt idx="2351">
                  <c:v>2.9865976018896893E-2</c:v>
                </c:pt>
                <c:pt idx="2352">
                  <c:v>3.078869496497752E-2</c:v>
                </c:pt>
                <c:pt idx="2353">
                  <c:v>3.1711413911058139E-2</c:v>
                </c:pt>
                <c:pt idx="2354">
                  <c:v>3.2634132857138773E-2</c:v>
                </c:pt>
                <c:pt idx="2355">
                  <c:v>2.3642356759760057E-2</c:v>
                </c:pt>
                <c:pt idx="2356">
                  <c:v>2.4565075705840683E-2</c:v>
                </c:pt>
                <c:pt idx="2357">
                  <c:v>2.5487794651921306E-2</c:v>
                </c:pt>
                <c:pt idx="2358">
                  <c:v>2.6410513598001933E-2</c:v>
                </c:pt>
                <c:pt idx="2359">
                  <c:v>2.7333232544082556E-2</c:v>
                </c:pt>
                <c:pt idx="2360">
                  <c:v>2.8255951490163182E-2</c:v>
                </c:pt>
                <c:pt idx="2361">
                  <c:v>2.9178670436243809E-2</c:v>
                </c:pt>
                <c:pt idx="2362">
                  <c:v>3.0101389382324432E-2</c:v>
                </c:pt>
                <c:pt idx="2363">
                  <c:v>3.1024108328405058E-2</c:v>
                </c:pt>
                <c:pt idx="2364">
                  <c:v>3.1946827274485681E-2</c:v>
                </c:pt>
                <c:pt idx="2365">
                  <c:v>3.2869546220566308E-2</c:v>
                </c:pt>
                <c:pt idx="2366">
                  <c:v>2.2955051177106972E-2</c:v>
                </c:pt>
                <c:pt idx="2367">
                  <c:v>2.3877770123187599E-2</c:v>
                </c:pt>
                <c:pt idx="2368">
                  <c:v>2.4800489069268225E-2</c:v>
                </c:pt>
                <c:pt idx="2369">
                  <c:v>2.5723208015348848E-2</c:v>
                </c:pt>
                <c:pt idx="2370">
                  <c:v>2.6645926961429475E-2</c:v>
                </c:pt>
                <c:pt idx="2371">
                  <c:v>2.7568645907510098E-2</c:v>
                </c:pt>
                <c:pt idx="2372">
                  <c:v>2.8491364853590724E-2</c:v>
                </c:pt>
                <c:pt idx="2373">
                  <c:v>2.9414083799671351E-2</c:v>
                </c:pt>
                <c:pt idx="2374">
                  <c:v>3.0336802745751974E-2</c:v>
                </c:pt>
                <c:pt idx="2375">
                  <c:v>3.1259521691832604E-2</c:v>
                </c:pt>
                <c:pt idx="2376">
                  <c:v>3.2182240637913223E-2</c:v>
                </c:pt>
                <c:pt idx="2377">
                  <c:v>3.310495958399385E-2</c:v>
                </c:pt>
                <c:pt idx="2378">
                  <c:v>2.2267745594453887E-2</c:v>
                </c:pt>
                <c:pt idx="2379">
                  <c:v>2.319046454053451E-2</c:v>
                </c:pt>
                <c:pt idx="2380">
                  <c:v>2.4113183486615137E-2</c:v>
                </c:pt>
                <c:pt idx="2381">
                  <c:v>2.5035902432695763E-2</c:v>
                </c:pt>
                <c:pt idx="2382">
                  <c:v>2.5958621378776386E-2</c:v>
                </c:pt>
                <c:pt idx="2383">
                  <c:v>2.6881340324857013E-2</c:v>
                </c:pt>
                <c:pt idx="2384">
                  <c:v>2.7804059270937636E-2</c:v>
                </c:pt>
                <c:pt idx="2385">
                  <c:v>2.8726778217018262E-2</c:v>
                </c:pt>
                <c:pt idx="2386">
                  <c:v>2.9649497163098889E-2</c:v>
                </c:pt>
                <c:pt idx="2387">
                  <c:v>3.0572216109179512E-2</c:v>
                </c:pt>
                <c:pt idx="2388">
                  <c:v>3.1494935055260138E-2</c:v>
                </c:pt>
                <c:pt idx="2389">
                  <c:v>3.2417654001340765E-2</c:v>
                </c:pt>
                <c:pt idx="2390">
                  <c:v>3.3340372947421384E-2</c:v>
                </c:pt>
                <c:pt idx="2391">
                  <c:v>2.1580440011800799E-2</c:v>
                </c:pt>
                <c:pt idx="2392">
                  <c:v>2.2503158957881426E-2</c:v>
                </c:pt>
                <c:pt idx="2393">
                  <c:v>2.3425877903962049E-2</c:v>
                </c:pt>
                <c:pt idx="2394">
                  <c:v>2.4348596850042675E-2</c:v>
                </c:pt>
                <c:pt idx="2395">
                  <c:v>2.5271315796123302E-2</c:v>
                </c:pt>
                <c:pt idx="2396">
                  <c:v>2.6194034742203925E-2</c:v>
                </c:pt>
                <c:pt idx="2397">
                  <c:v>2.7116753688284551E-2</c:v>
                </c:pt>
                <c:pt idx="2398">
                  <c:v>2.8039472634365174E-2</c:v>
                </c:pt>
                <c:pt idx="2399">
                  <c:v>2.8962191580445801E-2</c:v>
                </c:pt>
                <c:pt idx="2400">
                  <c:v>2.9884910526526427E-2</c:v>
                </c:pt>
                <c:pt idx="2401">
                  <c:v>3.080762947260705E-2</c:v>
                </c:pt>
                <c:pt idx="2402">
                  <c:v>3.1730348418687673E-2</c:v>
                </c:pt>
                <c:pt idx="2403">
                  <c:v>3.26530673647683E-2</c:v>
                </c:pt>
                <c:pt idx="2404">
                  <c:v>3.3575786310848926E-2</c:v>
                </c:pt>
                <c:pt idx="2405">
                  <c:v>2.0893134429147715E-2</c:v>
                </c:pt>
                <c:pt idx="2406">
                  <c:v>2.1815853375228338E-2</c:v>
                </c:pt>
                <c:pt idx="2407">
                  <c:v>2.2738572321308964E-2</c:v>
                </c:pt>
                <c:pt idx="2408">
                  <c:v>2.3661291267389587E-2</c:v>
                </c:pt>
                <c:pt idx="2409">
                  <c:v>2.4584010213470214E-2</c:v>
                </c:pt>
                <c:pt idx="2410">
                  <c:v>2.550672915955084E-2</c:v>
                </c:pt>
                <c:pt idx="2411">
                  <c:v>2.6429448105631463E-2</c:v>
                </c:pt>
                <c:pt idx="2412">
                  <c:v>2.735216705171209E-2</c:v>
                </c:pt>
                <c:pt idx="2413">
                  <c:v>2.8274885997792713E-2</c:v>
                </c:pt>
                <c:pt idx="2414">
                  <c:v>2.9197604943873339E-2</c:v>
                </c:pt>
                <c:pt idx="2415">
                  <c:v>3.0120323889953966E-2</c:v>
                </c:pt>
                <c:pt idx="2416">
                  <c:v>3.1043042836034589E-2</c:v>
                </c:pt>
                <c:pt idx="2417">
                  <c:v>3.1965761782115215E-2</c:v>
                </c:pt>
                <c:pt idx="2418">
                  <c:v>3.2888480728195835E-2</c:v>
                </c:pt>
                <c:pt idx="2419">
                  <c:v>3.3811199674276468E-2</c:v>
                </c:pt>
                <c:pt idx="2420">
                  <c:v>2.0205828846494626E-2</c:v>
                </c:pt>
                <c:pt idx="2421">
                  <c:v>2.1128547792575253E-2</c:v>
                </c:pt>
                <c:pt idx="2422">
                  <c:v>2.2051266738655876E-2</c:v>
                </c:pt>
                <c:pt idx="2423">
                  <c:v>2.2973985684736502E-2</c:v>
                </c:pt>
                <c:pt idx="2424">
                  <c:v>2.3896704630817125E-2</c:v>
                </c:pt>
                <c:pt idx="2425">
                  <c:v>2.4819423576897752E-2</c:v>
                </c:pt>
                <c:pt idx="2426">
                  <c:v>2.5742142522978378E-2</c:v>
                </c:pt>
                <c:pt idx="2427">
                  <c:v>2.6664861469059001E-2</c:v>
                </c:pt>
                <c:pt idx="2428">
                  <c:v>2.7587580415139628E-2</c:v>
                </c:pt>
                <c:pt idx="2429">
                  <c:v>2.8510299361220251E-2</c:v>
                </c:pt>
                <c:pt idx="2430">
                  <c:v>2.9433018307300877E-2</c:v>
                </c:pt>
                <c:pt idx="2431">
                  <c:v>3.0355737253381504E-2</c:v>
                </c:pt>
                <c:pt idx="2432">
                  <c:v>3.1278456199462124E-2</c:v>
                </c:pt>
                <c:pt idx="2433">
                  <c:v>3.2201175145542757E-2</c:v>
                </c:pt>
                <c:pt idx="2434">
                  <c:v>3.3123894091623377E-2</c:v>
                </c:pt>
                <c:pt idx="2435">
                  <c:v>3.4046613037704003E-2</c:v>
                </c:pt>
                <c:pt idx="2436">
                  <c:v>1.9518523263841542E-2</c:v>
                </c:pt>
                <c:pt idx="2437">
                  <c:v>2.0441242209922168E-2</c:v>
                </c:pt>
                <c:pt idx="2438">
                  <c:v>2.1363961156002795E-2</c:v>
                </c:pt>
                <c:pt idx="2439">
                  <c:v>2.2286680102083418E-2</c:v>
                </c:pt>
                <c:pt idx="2440">
                  <c:v>2.3209399048164044E-2</c:v>
                </c:pt>
                <c:pt idx="2441">
                  <c:v>2.4132117994244667E-2</c:v>
                </c:pt>
                <c:pt idx="2442">
                  <c:v>2.5054836940325294E-2</c:v>
                </c:pt>
                <c:pt idx="2443">
                  <c:v>2.597755588640592E-2</c:v>
                </c:pt>
                <c:pt idx="2444">
                  <c:v>2.6900274832486543E-2</c:v>
                </c:pt>
                <c:pt idx="2445">
                  <c:v>2.782299377856717E-2</c:v>
                </c:pt>
                <c:pt idx="2446">
                  <c:v>2.8745712724647793E-2</c:v>
                </c:pt>
                <c:pt idx="2447">
                  <c:v>2.9668431670728419E-2</c:v>
                </c:pt>
                <c:pt idx="2448">
                  <c:v>3.0591150616809046E-2</c:v>
                </c:pt>
                <c:pt idx="2449">
                  <c:v>3.1513869562889665E-2</c:v>
                </c:pt>
                <c:pt idx="2450">
                  <c:v>3.2436588508970299E-2</c:v>
                </c:pt>
                <c:pt idx="2451">
                  <c:v>3.3359307455050918E-2</c:v>
                </c:pt>
                <c:pt idx="2452">
                  <c:v>3.4282026401131545E-2</c:v>
                </c:pt>
                <c:pt idx="2453">
                  <c:v>1.8831217681188457E-2</c:v>
                </c:pt>
                <c:pt idx="2454">
                  <c:v>1.975393662726908E-2</c:v>
                </c:pt>
                <c:pt idx="2455">
                  <c:v>2.0676655573349707E-2</c:v>
                </c:pt>
                <c:pt idx="2456">
                  <c:v>2.1599374519430333E-2</c:v>
                </c:pt>
                <c:pt idx="2457">
                  <c:v>2.2522093465510956E-2</c:v>
                </c:pt>
                <c:pt idx="2458">
                  <c:v>2.3444812411591583E-2</c:v>
                </c:pt>
                <c:pt idx="2459">
                  <c:v>2.4367531357672206E-2</c:v>
                </c:pt>
                <c:pt idx="2460">
                  <c:v>2.5290250303752832E-2</c:v>
                </c:pt>
                <c:pt idx="2461">
                  <c:v>2.6212969249833459E-2</c:v>
                </c:pt>
                <c:pt idx="2462">
                  <c:v>2.7135688195914082E-2</c:v>
                </c:pt>
                <c:pt idx="2463">
                  <c:v>2.8058407141994708E-2</c:v>
                </c:pt>
                <c:pt idx="2464">
                  <c:v>2.8981126088075331E-2</c:v>
                </c:pt>
                <c:pt idx="2465">
                  <c:v>2.9903845034155958E-2</c:v>
                </c:pt>
                <c:pt idx="2466">
                  <c:v>3.0826563980236584E-2</c:v>
                </c:pt>
                <c:pt idx="2467">
                  <c:v>3.1749282926317207E-2</c:v>
                </c:pt>
                <c:pt idx="2468">
                  <c:v>3.2672001872397834E-2</c:v>
                </c:pt>
                <c:pt idx="2469">
                  <c:v>3.359472081847846E-2</c:v>
                </c:pt>
                <c:pt idx="2470">
                  <c:v>3.451743976455908E-2</c:v>
                </c:pt>
                <c:pt idx="2471">
                  <c:v>1.8143912098535369E-2</c:v>
                </c:pt>
                <c:pt idx="2472">
                  <c:v>1.9066631044615995E-2</c:v>
                </c:pt>
                <c:pt idx="2473">
                  <c:v>1.9989349990696618E-2</c:v>
                </c:pt>
                <c:pt idx="2474">
                  <c:v>2.0912068936777245E-2</c:v>
                </c:pt>
                <c:pt idx="2475">
                  <c:v>2.1834787882857871E-2</c:v>
                </c:pt>
                <c:pt idx="2476">
                  <c:v>2.2757506828938494E-2</c:v>
                </c:pt>
                <c:pt idx="2477">
                  <c:v>2.3680225775019121E-2</c:v>
                </c:pt>
                <c:pt idx="2478">
                  <c:v>2.4602944721099744E-2</c:v>
                </c:pt>
                <c:pt idx="2479">
                  <c:v>2.552566366718037E-2</c:v>
                </c:pt>
                <c:pt idx="2480">
                  <c:v>2.6448382613260997E-2</c:v>
                </c:pt>
                <c:pt idx="2481">
                  <c:v>2.737110155934162E-2</c:v>
                </c:pt>
                <c:pt idx="2482">
                  <c:v>2.8293820505422246E-2</c:v>
                </c:pt>
                <c:pt idx="2483">
                  <c:v>2.921653945150287E-2</c:v>
                </c:pt>
                <c:pt idx="2484">
                  <c:v>3.0139258397583496E-2</c:v>
                </c:pt>
                <c:pt idx="2485">
                  <c:v>3.1061977343664122E-2</c:v>
                </c:pt>
                <c:pt idx="2486">
                  <c:v>3.1984696289744749E-2</c:v>
                </c:pt>
                <c:pt idx="2487">
                  <c:v>3.2907415235825369E-2</c:v>
                </c:pt>
                <c:pt idx="2488">
                  <c:v>3.3830134181905995E-2</c:v>
                </c:pt>
                <c:pt idx="2489">
                  <c:v>3.4752853127986622E-2</c:v>
                </c:pt>
                <c:pt idx="2490">
                  <c:v>1.7456606515882284E-2</c:v>
                </c:pt>
                <c:pt idx="2491">
                  <c:v>1.8379325461962907E-2</c:v>
                </c:pt>
                <c:pt idx="2492">
                  <c:v>1.9302044408043534E-2</c:v>
                </c:pt>
                <c:pt idx="2493">
                  <c:v>2.0224763354124157E-2</c:v>
                </c:pt>
                <c:pt idx="2494">
                  <c:v>2.1147482300204783E-2</c:v>
                </c:pt>
                <c:pt idx="2495">
                  <c:v>2.207020124628541E-2</c:v>
                </c:pt>
                <c:pt idx="2496">
                  <c:v>2.2992920192366033E-2</c:v>
                </c:pt>
                <c:pt idx="2497">
                  <c:v>2.3915639138446659E-2</c:v>
                </c:pt>
                <c:pt idx="2498">
                  <c:v>2.4838358084527282E-2</c:v>
                </c:pt>
                <c:pt idx="2499">
                  <c:v>2.5761077030607909E-2</c:v>
                </c:pt>
                <c:pt idx="2500">
                  <c:v>2.6683795976688535E-2</c:v>
                </c:pt>
                <c:pt idx="2501">
                  <c:v>2.7606514922769158E-2</c:v>
                </c:pt>
                <c:pt idx="2502">
                  <c:v>2.8529233868849785E-2</c:v>
                </c:pt>
                <c:pt idx="2503">
                  <c:v>2.9451952814930408E-2</c:v>
                </c:pt>
                <c:pt idx="2504">
                  <c:v>3.0374671761011034E-2</c:v>
                </c:pt>
                <c:pt idx="2505">
                  <c:v>3.1297390707091657E-2</c:v>
                </c:pt>
                <c:pt idx="2506">
                  <c:v>3.2220109653172284E-2</c:v>
                </c:pt>
                <c:pt idx="2507">
                  <c:v>3.314282859925291E-2</c:v>
                </c:pt>
                <c:pt idx="2508">
                  <c:v>3.406554754533353E-2</c:v>
                </c:pt>
                <c:pt idx="2509">
                  <c:v>3.4988266491414163E-2</c:v>
                </c:pt>
                <c:pt idx="2510">
                  <c:v>1.6769300933229196E-2</c:v>
                </c:pt>
                <c:pt idx="2511">
                  <c:v>1.7692019879309823E-2</c:v>
                </c:pt>
                <c:pt idx="2512">
                  <c:v>1.8614738825390446E-2</c:v>
                </c:pt>
                <c:pt idx="2513">
                  <c:v>1.9537457771471072E-2</c:v>
                </c:pt>
                <c:pt idx="2514">
                  <c:v>2.0460176717551695E-2</c:v>
                </c:pt>
                <c:pt idx="2515">
                  <c:v>2.1382895663632322E-2</c:v>
                </c:pt>
                <c:pt idx="2516">
                  <c:v>2.2305614609712948E-2</c:v>
                </c:pt>
                <c:pt idx="2517">
                  <c:v>2.3228333555793571E-2</c:v>
                </c:pt>
                <c:pt idx="2518">
                  <c:v>2.4151052501874198E-2</c:v>
                </c:pt>
                <c:pt idx="2519">
                  <c:v>2.5073771447954821E-2</c:v>
                </c:pt>
                <c:pt idx="2520">
                  <c:v>2.5996490394035447E-2</c:v>
                </c:pt>
                <c:pt idx="2521">
                  <c:v>2.6919209340116074E-2</c:v>
                </c:pt>
                <c:pt idx="2522">
                  <c:v>2.7841928286196697E-2</c:v>
                </c:pt>
                <c:pt idx="2523">
                  <c:v>2.8764647232277323E-2</c:v>
                </c:pt>
                <c:pt idx="2524">
                  <c:v>2.9687366178357946E-2</c:v>
                </c:pt>
                <c:pt idx="2525">
                  <c:v>3.0610085124438573E-2</c:v>
                </c:pt>
                <c:pt idx="2526">
                  <c:v>3.1532804070519199E-2</c:v>
                </c:pt>
                <c:pt idx="2527">
                  <c:v>3.2455523016599819E-2</c:v>
                </c:pt>
                <c:pt idx="2528">
                  <c:v>3.3378241962680452E-2</c:v>
                </c:pt>
                <c:pt idx="2529">
                  <c:v>3.4300960908761072E-2</c:v>
                </c:pt>
                <c:pt idx="2530">
                  <c:v>3.5223679854841698E-2</c:v>
                </c:pt>
                <c:pt idx="2531">
                  <c:v>1.6081995350576112E-2</c:v>
                </c:pt>
                <c:pt idx="2532">
                  <c:v>1.7004714296656738E-2</c:v>
                </c:pt>
                <c:pt idx="2533">
                  <c:v>1.7927433242737361E-2</c:v>
                </c:pt>
                <c:pt idx="2534">
                  <c:v>1.8850152188817988E-2</c:v>
                </c:pt>
                <c:pt idx="2535">
                  <c:v>1.9772871134898611E-2</c:v>
                </c:pt>
                <c:pt idx="2536">
                  <c:v>2.0695590080979237E-2</c:v>
                </c:pt>
                <c:pt idx="2537">
                  <c:v>2.1618309027059864E-2</c:v>
                </c:pt>
                <c:pt idx="2538">
                  <c:v>2.2541027973140487E-2</c:v>
                </c:pt>
                <c:pt idx="2539">
                  <c:v>2.3463746919221113E-2</c:v>
                </c:pt>
                <c:pt idx="2540">
                  <c:v>2.4386465865301736E-2</c:v>
                </c:pt>
                <c:pt idx="2541">
                  <c:v>2.5309184811382363E-2</c:v>
                </c:pt>
                <c:pt idx="2542">
                  <c:v>2.6231903757462989E-2</c:v>
                </c:pt>
                <c:pt idx="2543">
                  <c:v>2.7154622703543612E-2</c:v>
                </c:pt>
                <c:pt idx="2544">
                  <c:v>2.8077341649624239E-2</c:v>
                </c:pt>
                <c:pt idx="2545">
                  <c:v>2.9000060595704862E-2</c:v>
                </c:pt>
                <c:pt idx="2546">
                  <c:v>2.9922779541785488E-2</c:v>
                </c:pt>
                <c:pt idx="2547">
                  <c:v>3.0845498487866115E-2</c:v>
                </c:pt>
                <c:pt idx="2548">
                  <c:v>3.1768217433946741E-2</c:v>
                </c:pt>
                <c:pt idx="2549">
                  <c:v>3.2690936380027361E-2</c:v>
                </c:pt>
                <c:pt idx="2550">
                  <c:v>3.3613655326107987E-2</c:v>
                </c:pt>
                <c:pt idx="2551">
                  <c:v>3.4536374272188614E-2</c:v>
                </c:pt>
                <c:pt idx="2552">
                  <c:v>3.545909321826924E-2</c:v>
                </c:pt>
                <c:pt idx="2553">
                  <c:v>1.5394689767923027E-2</c:v>
                </c:pt>
                <c:pt idx="2554">
                  <c:v>1.6317408714003653E-2</c:v>
                </c:pt>
                <c:pt idx="2555">
                  <c:v>1.7240127660084276E-2</c:v>
                </c:pt>
                <c:pt idx="2556">
                  <c:v>1.8162846606164899E-2</c:v>
                </c:pt>
                <c:pt idx="2557">
                  <c:v>1.9085565552245526E-2</c:v>
                </c:pt>
                <c:pt idx="2558">
                  <c:v>2.0008284498326152E-2</c:v>
                </c:pt>
                <c:pt idx="2559">
                  <c:v>2.0931003444406779E-2</c:v>
                </c:pt>
                <c:pt idx="2560">
                  <c:v>2.1853722390487402E-2</c:v>
                </c:pt>
                <c:pt idx="2561">
                  <c:v>2.2776441336568025E-2</c:v>
                </c:pt>
                <c:pt idx="2562">
                  <c:v>2.3699160282648651E-2</c:v>
                </c:pt>
                <c:pt idx="2563">
                  <c:v>2.4621879228729278E-2</c:v>
                </c:pt>
                <c:pt idx="2564">
                  <c:v>2.5544598174809904E-2</c:v>
                </c:pt>
                <c:pt idx="2565">
                  <c:v>2.6467317120890527E-2</c:v>
                </c:pt>
                <c:pt idx="2566">
                  <c:v>2.739003606697115E-2</c:v>
                </c:pt>
                <c:pt idx="2567">
                  <c:v>2.8312755013051777E-2</c:v>
                </c:pt>
                <c:pt idx="2568">
                  <c:v>2.9235473959132403E-2</c:v>
                </c:pt>
                <c:pt idx="2569">
                  <c:v>3.015819290521303E-2</c:v>
                </c:pt>
                <c:pt idx="2570">
                  <c:v>3.1080911851293653E-2</c:v>
                </c:pt>
                <c:pt idx="2571">
                  <c:v>3.2003630797374276E-2</c:v>
                </c:pt>
                <c:pt idx="2572">
                  <c:v>3.2926349743454902E-2</c:v>
                </c:pt>
                <c:pt idx="2573">
                  <c:v>3.3849068689535529E-2</c:v>
                </c:pt>
                <c:pt idx="2574">
                  <c:v>3.4771787635616155E-2</c:v>
                </c:pt>
                <c:pt idx="2575">
                  <c:v>3.5694506581696775E-2</c:v>
                </c:pt>
                <c:pt idx="2576">
                  <c:v>1.4707384185269939E-2</c:v>
                </c:pt>
                <c:pt idx="2577">
                  <c:v>1.5630103131350565E-2</c:v>
                </c:pt>
                <c:pt idx="2578">
                  <c:v>1.6552822077431188E-2</c:v>
                </c:pt>
                <c:pt idx="2579">
                  <c:v>1.7475541023511815E-2</c:v>
                </c:pt>
                <c:pt idx="2580">
                  <c:v>1.8398259969592441E-2</c:v>
                </c:pt>
                <c:pt idx="2581">
                  <c:v>1.9320978915673064E-2</c:v>
                </c:pt>
                <c:pt idx="2582">
                  <c:v>2.0243697861753691E-2</c:v>
                </c:pt>
                <c:pt idx="2583">
                  <c:v>2.1166416807834314E-2</c:v>
                </c:pt>
                <c:pt idx="2584">
                  <c:v>2.208913575391494E-2</c:v>
                </c:pt>
                <c:pt idx="2585">
                  <c:v>2.3011854699995567E-2</c:v>
                </c:pt>
                <c:pt idx="2586">
                  <c:v>2.393457364607619E-2</c:v>
                </c:pt>
                <c:pt idx="2587">
                  <c:v>2.4857292592156816E-2</c:v>
                </c:pt>
                <c:pt idx="2588">
                  <c:v>2.5780011538237439E-2</c:v>
                </c:pt>
                <c:pt idx="2589">
                  <c:v>2.6702730484318066E-2</c:v>
                </c:pt>
                <c:pt idx="2590">
                  <c:v>2.7625449430398692E-2</c:v>
                </c:pt>
                <c:pt idx="2591">
                  <c:v>2.8548168376479315E-2</c:v>
                </c:pt>
                <c:pt idx="2592">
                  <c:v>2.9470887322559942E-2</c:v>
                </c:pt>
                <c:pt idx="2593">
                  <c:v>3.0393606268640565E-2</c:v>
                </c:pt>
                <c:pt idx="2594">
                  <c:v>3.1316325214721191E-2</c:v>
                </c:pt>
                <c:pt idx="2595">
                  <c:v>3.2239044160801818E-2</c:v>
                </c:pt>
                <c:pt idx="2596">
                  <c:v>3.3161763106882444E-2</c:v>
                </c:pt>
                <c:pt idx="2597">
                  <c:v>3.4084482052963064E-2</c:v>
                </c:pt>
                <c:pt idx="2598">
                  <c:v>3.500720099904369E-2</c:v>
                </c:pt>
                <c:pt idx="2599">
                  <c:v>3.5929919945124317E-2</c:v>
                </c:pt>
                <c:pt idx="2600">
                  <c:v>3.0411532432122312E-2</c:v>
                </c:pt>
                <c:pt idx="2601">
                  <c:v>2.9724226849469224E-2</c:v>
                </c:pt>
                <c:pt idx="2602">
                  <c:v>3.064694579554985E-2</c:v>
                </c:pt>
                <c:pt idx="2603">
                  <c:v>2.9036921266816142E-2</c:v>
                </c:pt>
                <c:pt idx="2604">
                  <c:v>2.9959640212896765E-2</c:v>
                </c:pt>
                <c:pt idx="2605">
                  <c:v>3.0882359158977392E-2</c:v>
                </c:pt>
                <c:pt idx="2606">
                  <c:v>2.8349615684163054E-2</c:v>
                </c:pt>
                <c:pt idx="2607">
                  <c:v>2.9272334630243681E-2</c:v>
                </c:pt>
                <c:pt idx="2608">
                  <c:v>3.0195053576324304E-2</c:v>
                </c:pt>
                <c:pt idx="2609">
                  <c:v>3.111777252240493E-2</c:v>
                </c:pt>
                <c:pt idx="2610">
                  <c:v>2.766231010150997E-2</c:v>
                </c:pt>
                <c:pt idx="2611">
                  <c:v>2.8585029047590593E-2</c:v>
                </c:pt>
                <c:pt idx="2612">
                  <c:v>2.9507747993671219E-2</c:v>
                </c:pt>
                <c:pt idx="2613">
                  <c:v>3.0430466939751842E-2</c:v>
                </c:pt>
                <c:pt idx="2614">
                  <c:v>3.1353185885832469E-2</c:v>
                </c:pt>
                <c:pt idx="2615">
                  <c:v>2.6975004518856881E-2</c:v>
                </c:pt>
                <c:pt idx="2616">
                  <c:v>2.7897723464937508E-2</c:v>
                </c:pt>
                <c:pt idx="2617">
                  <c:v>2.8820442411018131E-2</c:v>
                </c:pt>
                <c:pt idx="2618">
                  <c:v>2.9743161357098757E-2</c:v>
                </c:pt>
                <c:pt idx="2619">
                  <c:v>3.066588030317938E-2</c:v>
                </c:pt>
                <c:pt idx="2620">
                  <c:v>3.158859924926001E-2</c:v>
                </c:pt>
                <c:pt idx="2621">
                  <c:v>2.6287698936203793E-2</c:v>
                </c:pt>
                <c:pt idx="2622">
                  <c:v>2.721041788228442E-2</c:v>
                </c:pt>
                <c:pt idx="2623">
                  <c:v>2.8133136828365046E-2</c:v>
                </c:pt>
                <c:pt idx="2624">
                  <c:v>2.9055855774445669E-2</c:v>
                </c:pt>
                <c:pt idx="2625">
                  <c:v>2.9978574720526296E-2</c:v>
                </c:pt>
                <c:pt idx="2626">
                  <c:v>3.0901293666606919E-2</c:v>
                </c:pt>
                <c:pt idx="2627">
                  <c:v>3.1824012612687545E-2</c:v>
                </c:pt>
                <c:pt idx="2628">
                  <c:v>2.5600393353550712E-2</c:v>
                </c:pt>
                <c:pt idx="2629">
                  <c:v>2.6523112299631335E-2</c:v>
                </c:pt>
                <c:pt idx="2630">
                  <c:v>2.7445831245711962E-2</c:v>
                </c:pt>
                <c:pt idx="2631">
                  <c:v>2.8368550191792588E-2</c:v>
                </c:pt>
                <c:pt idx="2632">
                  <c:v>2.9291269137873211E-2</c:v>
                </c:pt>
                <c:pt idx="2633">
                  <c:v>3.0213988083953838E-2</c:v>
                </c:pt>
                <c:pt idx="2634">
                  <c:v>3.1136707030034461E-2</c:v>
                </c:pt>
                <c:pt idx="2635">
                  <c:v>3.2059425976115087E-2</c:v>
                </c:pt>
                <c:pt idx="2636">
                  <c:v>2.4913087770897624E-2</c:v>
                </c:pt>
                <c:pt idx="2637">
                  <c:v>2.583580671697825E-2</c:v>
                </c:pt>
                <c:pt idx="2638">
                  <c:v>2.6758525663058873E-2</c:v>
                </c:pt>
                <c:pt idx="2639">
                  <c:v>2.76812446091395E-2</c:v>
                </c:pt>
                <c:pt idx="2640">
                  <c:v>2.8603963555220126E-2</c:v>
                </c:pt>
                <c:pt idx="2641">
                  <c:v>2.9526682501300749E-2</c:v>
                </c:pt>
                <c:pt idx="2642">
                  <c:v>3.0449401447381376E-2</c:v>
                </c:pt>
                <c:pt idx="2643">
                  <c:v>3.1372120393462002E-2</c:v>
                </c:pt>
                <c:pt idx="2644">
                  <c:v>3.2294839339542622E-2</c:v>
                </c:pt>
                <c:pt idx="2645">
                  <c:v>2.4225782188244539E-2</c:v>
                </c:pt>
                <c:pt idx="2646">
                  <c:v>2.5148501134325162E-2</c:v>
                </c:pt>
                <c:pt idx="2647">
                  <c:v>2.6071220080405789E-2</c:v>
                </c:pt>
                <c:pt idx="2648">
                  <c:v>2.6993939026486412E-2</c:v>
                </c:pt>
                <c:pt idx="2649">
                  <c:v>2.7916657972567038E-2</c:v>
                </c:pt>
                <c:pt idx="2650">
                  <c:v>2.8839376918647665E-2</c:v>
                </c:pt>
                <c:pt idx="2651">
                  <c:v>2.9762095864728288E-2</c:v>
                </c:pt>
                <c:pt idx="2652">
                  <c:v>3.0684814810808914E-2</c:v>
                </c:pt>
                <c:pt idx="2653">
                  <c:v>3.1607533756889537E-2</c:v>
                </c:pt>
                <c:pt idx="2654">
                  <c:v>3.2530252702970164E-2</c:v>
                </c:pt>
                <c:pt idx="2655">
                  <c:v>2.3538476605591451E-2</c:v>
                </c:pt>
                <c:pt idx="2656">
                  <c:v>2.4461195551672078E-2</c:v>
                </c:pt>
                <c:pt idx="2657">
                  <c:v>2.5383914497752701E-2</c:v>
                </c:pt>
                <c:pt idx="2658">
                  <c:v>2.6306633443833327E-2</c:v>
                </c:pt>
                <c:pt idx="2659">
                  <c:v>2.722935238991395E-2</c:v>
                </c:pt>
                <c:pt idx="2660">
                  <c:v>2.8152071335994577E-2</c:v>
                </c:pt>
                <c:pt idx="2661">
                  <c:v>2.9074790282075203E-2</c:v>
                </c:pt>
                <c:pt idx="2662">
                  <c:v>2.9997509228155826E-2</c:v>
                </c:pt>
                <c:pt idx="2663">
                  <c:v>3.0920228174236453E-2</c:v>
                </c:pt>
                <c:pt idx="2664">
                  <c:v>3.1842947120317072E-2</c:v>
                </c:pt>
                <c:pt idx="2665">
                  <c:v>3.2765666066397706E-2</c:v>
                </c:pt>
                <c:pt idx="2666">
                  <c:v>2.2851171022938363E-2</c:v>
                </c:pt>
                <c:pt idx="2667">
                  <c:v>2.3773889969018989E-2</c:v>
                </c:pt>
                <c:pt idx="2668">
                  <c:v>2.4696608915099616E-2</c:v>
                </c:pt>
                <c:pt idx="2669">
                  <c:v>2.5619327861180239E-2</c:v>
                </c:pt>
                <c:pt idx="2670">
                  <c:v>2.6542046807260865E-2</c:v>
                </c:pt>
                <c:pt idx="2671">
                  <c:v>2.7464765753341489E-2</c:v>
                </c:pt>
                <c:pt idx="2672">
                  <c:v>2.8387484699422115E-2</c:v>
                </c:pt>
                <c:pt idx="2673">
                  <c:v>2.9310203645502741E-2</c:v>
                </c:pt>
                <c:pt idx="2674">
                  <c:v>3.0232922591583365E-2</c:v>
                </c:pt>
                <c:pt idx="2675">
                  <c:v>3.1155641537663991E-2</c:v>
                </c:pt>
                <c:pt idx="2676">
                  <c:v>3.2078360483744614E-2</c:v>
                </c:pt>
                <c:pt idx="2677">
                  <c:v>3.3001079429825241E-2</c:v>
                </c:pt>
                <c:pt idx="2678">
                  <c:v>2.2163865440285282E-2</c:v>
                </c:pt>
                <c:pt idx="2679">
                  <c:v>2.3086584386365905E-2</c:v>
                </c:pt>
                <c:pt idx="2680">
                  <c:v>2.4009303332446531E-2</c:v>
                </c:pt>
                <c:pt idx="2681">
                  <c:v>2.4932022278527158E-2</c:v>
                </c:pt>
                <c:pt idx="2682">
                  <c:v>2.5854741224607781E-2</c:v>
                </c:pt>
                <c:pt idx="2683">
                  <c:v>2.6777460170688407E-2</c:v>
                </c:pt>
                <c:pt idx="2684">
                  <c:v>2.770017911676903E-2</c:v>
                </c:pt>
                <c:pt idx="2685">
                  <c:v>2.8622898062849657E-2</c:v>
                </c:pt>
                <c:pt idx="2686">
                  <c:v>2.9545617008930283E-2</c:v>
                </c:pt>
                <c:pt idx="2687">
                  <c:v>3.0468335955010906E-2</c:v>
                </c:pt>
                <c:pt idx="2688">
                  <c:v>3.1391054901091536E-2</c:v>
                </c:pt>
                <c:pt idx="2689">
                  <c:v>3.2313773847172156E-2</c:v>
                </c:pt>
                <c:pt idx="2690">
                  <c:v>3.3236492793252782E-2</c:v>
                </c:pt>
                <c:pt idx="2691">
                  <c:v>2.1476559857632194E-2</c:v>
                </c:pt>
                <c:pt idx="2692">
                  <c:v>2.239927880371282E-2</c:v>
                </c:pt>
                <c:pt idx="2693">
                  <c:v>2.3321997749793443E-2</c:v>
                </c:pt>
                <c:pt idx="2694">
                  <c:v>2.424471669587407E-2</c:v>
                </c:pt>
                <c:pt idx="2695">
                  <c:v>2.5167435641954696E-2</c:v>
                </c:pt>
                <c:pt idx="2696">
                  <c:v>2.6090154588035319E-2</c:v>
                </c:pt>
                <c:pt idx="2697">
                  <c:v>2.7012873534115946E-2</c:v>
                </c:pt>
                <c:pt idx="2698">
                  <c:v>2.7935592480196569E-2</c:v>
                </c:pt>
                <c:pt idx="2699">
                  <c:v>2.8858311426277195E-2</c:v>
                </c:pt>
                <c:pt idx="2700">
                  <c:v>2.9781030372357822E-2</c:v>
                </c:pt>
                <c:pt idx="2701">
                  <c:v>3.0703749318438445E-2</c:v>
                </c:pt>
                <c:pt idx="2702">
                  <c:v>3.1626468264519071E-2</c:v>
                </c:pt>
                <c:pt idx="2703">
                  <c:v>3.2549187210599698E-2</c:v>
                </c:pt>
                <c:pt idx="2704">
                  <c:v>3.3471906156680317E-2</c:v>
                </c:pt>
                <c:pt idx="2705">
                  <c:v>2.0789254274979109E-2</c:v>
                </c:pt>
                <c:pt idx="2706">
                  <c:v>2.1711973221059732E-2</c:v>
                </c:pt>
                <c:pt idx="2707">
                  <c:v>2.2634692167140359E-2</c:v>
                </c:pt>
                <c:pt idx="2708">
                  <c:v>2.3557411113220982E-2</c:v>
                </c:pt>
                <c:pt idx="2709">
                  <c:v>2.4480130059301608E-2</c:v>
                </c:pt>
                <c:pt idx="2710">
                  <c:v>2.5402849005382235E-2</c:v>
                </c:pt>
                <c:pt idx="2711">
                  <c:v>2.6325567951462858E-2</c:v>
                </c:pt>
                <c:pt idx="2712">
                  <c:v>2.7248286897543484E-2</c:v>
                </c:pt>
                <c:pt idx="2713">
                  <c:v>2.8171005843624107E-2</c:v>
                </c:pt>
                <c:pt idx="2714">
                  <c:v>2.9093724789704734E-2</c:v>
                </c:pt>
                <c:pt idx="2715">
                  <c:v>3.001644373578536E-2</c:v>
                </c:pt>
                <c:pt idx="2716">
                  <c:v>3.0939162681865983E-2</c:v>
                </c:pt>
                <c:pt idx="2717">
                  <c:v>3.1861881627946606E-2</c:v>
                </c:pt>
                <c:pt idx="2718">
                  <c:v>3.2784600574027233E-2</c:v>
                </c:pt>
                <c:pt idx="2719">
                  <c:v>3.3707319520107859E-2</c:v>
                </c:pt>
                <c:pt idx="2720">
                  <c:v>2.0101948692326021E-2</c:v>
                </c:pt>
                <c:pt idx="2721">
                  <c:v>2.1024667638406647E-2</c:v>
                </c:pt>
                <c:pt idx="2722">
                  <c:v>2.194738658448727E-2</c:v>
                </c:pt>
                <c:pt idx="2723">
                  <c:v>2.2870105530567897E-2</c:v>
                </c:pt>
                <c:pt idx="2724">
                  <c:v>2.379282447664852E-2</c:v>
                </c:pt>
                <c:pt idx="2725">
                  <c:v>2.4715543422729146E-2</c:v>
                </c:pt>
                <c:pt idx="2726">
                  <c:v>2.5638262368809773E-2</c:v>
                </c:pt>
                <c:pt idx="2727">
                  <c:v>2.6560981314890396E-2</c:v>
                </c:pt>
                <c:pt idx="2728">
                  <c:v>2.7483700260971022E-2</c:v>
                </c:pt>
                <c:pt idx="2729">
                  <c:v>2.8406419207051645E-2</c:v>
                </c:pt>
                <c:pt idx="2730">
                  <c:v>2.9329138153132272E-2</c:v>
                </c:pt>
                <c:pt idx="2731">
                  <c:v>3.0251857099212898E-2</c:v>
                </c:pt>
                <c:pt idx="2732">
                  <c:v>3.1174576045293521E-2</c:v>
                </c:pt>
                <c:pt idx="2733">
                  <c:v>3.2097294991374148E-2</c:v>
                </c:pt>
                <c:pt idx="2734">
                  <c:v>3.3020013937454767E-2</c:v>
                </c:pt>
                <c:pt idx="2735">
                  <c:v>3.3942732883535401E-2</c:v>
                </c:pt>
                <c:pt idx="2736">
                  <c:v>1.9414643109672933E-2</c:v>
                </c:pt>
                <c:pt idx="2737">
                  <c:v>2.0337362055753559E-2</c:v>
                </c:pt>
                <c:pt idx="2738">
                  <c:v>2.1260081001834186E-2</c:v>
                </c:pt>
                <c:pt idx="2739">
                  <c:v>2.2182799947914809E-2</c:v>
                </c:pt>
                <c:pt idx="2740">
                  <c:v>2.3105518893995435E-2</c:v>
                </c:pt>
                <c:pt idx="2741">
                  <c:v>2.4028237840076058E-2</c:v>
                </c:pt>
                <c:pt idx="2742">
                  <c:v>2.4950956786156685E-2</c:v>
                </c:pt>
                <c:pt idx="2743">
                  <c:v>2.5873675732237311E-2</c:v>
                </c:pt>
                <c:pt idx="2744">
                  <c:v>2.6796394678317934E-2</c:v>
                </c:pt>
                <c:pt idx="2745">
                  <c:v>2.7719113624398561E-2</c:v>
                </c:pt>
                <c:pt idx="2746">
                  <c:v>2.8641832570479184E-2</c:v>
                </c:pt>
                <c:pt idx="2747">
                  <c:v>2.956455151655981E-2</c:v>
                </c:pt>
                <c:pt idx="2748">
                  <c:v>3.0487270462640437E-2</c:v>
                </c:pt>
                <c:pt idx="2749">
                  <c:v>3.1409989408721056E-2</c:v>
                </c:pt>
                <c:pt idx="2750">
                  <c:v>3.233270835480169E-2</c:v>
                </c:pt>
                <c:pt idx="2751">
                  <c:v>3.3255427300882309E-2</c:v>
                </c:pt>
                <c:pt idx="2752">
                  <c:v>3.4178146246962936E-2</c:v>
                </c:pt>
                <c:pt idx="2753">
                  <c:v>1.8727337527019852E-2</c:v>
                </c:pt>
                <c:pt idx="2754">
                  <c:v>1.9650056473100475E-2</c:v>
                </c:pt>
                <c:pt idx="2755">
                  <c:v>2.0572775419181101E-2</c:v>
                </c:pt>
                <c:pt idx="2756">
                  <c:v>2.1495494365261728E-2</c:v>
                </c:pt>
                <c:pt idx="2757">
                  <c:v>2.2418213311342351E-2</c:v>
                </c:pt>
                <c:pt idx="2758">
                  <c:v>2.3340932257422977E-2</c:v>
                </c:pt>
                <c:pt idx="2759">
                  <c:v>2.42636512035036E-2</c:v>
                </c:pt>
                <c:pt idx="2760">
                  <c:v>2.5186370149584227E-2</c:v>
                </c:pt>
                <c:pt idx="2761">
                  <c:v>2.6109089095664853E-2</c:v>
                </c:pt>
                <c:pt idx="2762">
                  <c:v>2.7031808041745476E-2</c:v>
                </c:pt>
                <c:pt idx="2763">
                  <c:v>2.7954526987826103E-2</c:v>
                </c:pt>
                <c:pt idx="2764">
                  <c:v>2.8877245933906726E-2</c:v>
                </c:pt>
                <c:pt idx="2765">
                  <c:v>2.9799964879987352E-2</c:v>
                </c:pt>
                <c:pt idx="2766">
                  <c:v>3.0722683826067979E-2</c:v>
                </c:pt>
                <c:pt idx="2767">
                  <c:v>3.1645402772148598E-2</c:v>
                </c:pt>
                <c:pt idx="2768">
                  <c:v>3.2568121718229232E-2</c:v>
                </c:pt>
                <c:pt idx="2769">
                  <c:v>3.3490840664309851E-2</c:v>
                </c:pt>
                <c:pt idx="2770">
                  <c:v>3.4413559610390478E-2</c:v>
                </c:pt>
                <c:pt idx="2771">
                  <c:v>1.8040031944366763E-2</c:v>
                </c:pt>
                <c:pt idx="2772">
                  <c:v>1.896275089044739E-2</c:v>
                </c:pt>
                <c:pt idx="2773">
                  <c:v>1.9885469836528013E-2</c:v>
                </c:pt>
                <c:pt idx="2774">
                  <c:v>2.0808188782608639E-2</c:v>
                </c:pt>
                <c:pt idx="2775">
                  <c:v>2.1730907728689266E-2</c:v>
                </c:pt>
                <c:pt idx="2776">
                  <c:v>2.2653626674769889E-2</c:v>
                </c:pt>
                <c:pt idx="2777">
                  <c:v>2.3576345620850515E-2</c:v>
                </c:pt>
                <c:pt idx="2778">
                  <c:v>2.4499064566931138E-2</c:v>
                </c:pt>
                <c:pt idx="2779">
                  <c:v>2.5421783513011765E-2</c:v>
                </c:pt>
                <c:pt idx="2780">
                  <c:v>2.6344502459092391E-2</c:v>
                </c:pt>
                <c:pt idx="2781">
                  <c:v>2.7267221405173014E-2</c:v>
                </c:pt>
                <c:pt idx="2782">
                  <c:v>2.8189940351253641E-2</c:v>
                </c:pt>
                <c:pt idx="2783">
                  <c:v>2.9112659297334264E-2</c:v>
                </c:pt>
                <c:pt idx="2784">
                  <c:v>3.003537824341489E-2</c:v>
                </c:pt>
                <c:pt idx="2785">
                  <c:v>3.0958097189495517E-2</c:v>
                </c:pt>
                <c:pt idx="2786">
                  <c:v>3.188081613557614E-2</c:v>
                </c:pt>
                <c:pt idx="2787">
                  <c:v>3.2803535081656766E-2</c:v>
                </c:pt>
                <c:pt idx="2788">
                  <c:v>3.3726254027737393E-2</c:v>
                </c:pt>
                <c:pt idx="2789">
                  <c:v>3.4648972973818012E-2</c:v>
                </c:pt>
                <c:pt idx="2790">
                  <c:v>1.7352726361713679E-2</c:v>
                </c:pt>
                <c:pt idx="2791">
                  <c:v>1.8275445307794302E-2</c:v>
                </c:pt>
                <c:pt idx="2792">
                  <c:v>1.9198164253874928E-2</c:v>
                </c:pt>
                <c:pt idx="2793">
                  <c:v>2.0120883199955551E-2</c:v>
                </c:pt>
                <c:pt idx="2794">
                  <c:v>2.1043602146036178E-2</c:v>
                </c:pt>
                <c:pt idx="2795">
                  <c:v>2.1966321092116804E-2</c:v>
                </c:pt>
                <c:pt idx="2796">
                  <c:v>2.2889040038197427E-2</c:v>
                </c:pt>
                <c:pt idx="2797">
                  <c:v>2.3811758984278054E-2</c:v>
                </c:pt>
                <c:pt idx="2798">
                  <c:v>2.4734477930358677E-2</c:v>
                </c:pt>
                <c:pt idx="2799">
                  <c:v>2.5657196876439303E-2</c:v>
                </c:pt>
                <c:pt idx="2800">
                  <c:v>2.657991582251993E-2</c:v>
                </c:pt>
                <c:pt idx="2801">
                  <c:v>2.7502634768600553E-2</c:v>
                </c:pt>
                <c:pt idx="2802">
                  <c:v>2.8425353714681179E-2</c:v>
                </c:pt>
                <c:pt idx="2803">
                  <c:v>2.9348072660761802E-2</c:v>
                </c:pt>
                <c:pt idx="2804">
                  <c:v>3.0270791606842429E-2</c:v>
                </c:pt>
                <c:pt idx="2805">
                  <c:v>3.1193510552923055E-2</c:v>
                </c:pt>
                <c:pt idx="2806">
                  <c:v>3.2116229499003682E-2</c:v>
                </c:pt>
                <c:pt idx="2807">
                  <c:v>3.3038948445084301E-2</c:v>
                </c:pt>
                <c:pt idx="2808">
                  <c:v>3.3961667391164928E-2</c:v>
                </c:pt>
                <c:pt idx="2809">
                  <c:v>3.4884386337245554E-2</c:v>
                </c:pt>
                <c:pt idx="2810">
                  <c:v>1.6665420779060591E-2</c:v>
                </c:pt>
                <c:pt idx="2811">
                  <c:v>1.7588139725141217E-2</c:v>
                </c:pt>
                <c:pt idx="2812">
                  <c:v>1.851085867122184E-2</c:v>
                </c:pt>
                <c:pt idx="2813">
                  <c:v>1.9433577617302467E-2</c:v>
                </c:pt>
                <c:pt idx="2814">
                  <c:v>2.035629656338309E-2</c:v>
                </c:pt>
                <c:pt idx="2815">
                  <c:v>2.1279015509463716E-2</c:v>
                </c:pt>
                <c:pt idx="2816">
                  <c:v>2.2201734455544343E-2</c:v>
                </c:pt>
                <c:pt idx="2817">
                  <c:v>2.3124453401624966E-2</c:v>
                </c:pt>
                <c:pt idx="2818">
                  <c:v>2.4047172347705592E-2</c:v>
                </c:pt>
                <c:pt idx="2819">
                  <c:v>2.4969891293786215E-2</c:v>
                </c:pt>
                <c:pt idx="2820">
                  <c:v>2.5892610239866842E-2</c:v>
                </c:pt>
                <c:pt idx="2821">
                  <c:v>2.6815329185947468E-2</c:v>
                </c:pt>
                <c:pt idx="2822">
                  <c:v>2.7738048132028091E-2</c:v>
                </c:pt>
                <c:pt idx="2823">
                  <c:v>2.8660767078108718E-2</c:v>
                </c:pt>
                <c:pt idx="2824">
                  <c:v>2.9583486024189341E-2</c:v>
                </c:pt>
                <c:pt idx="2825">
                  <c:v>3.0506204970269967E-2</c:v>
                </c:pt>
                <c:pt idx="2826">
                  <c:v>3.142892391635059E-2</c:v>
                </c:pt>
                <c:pt idx="2827">
                  <c:v>3.2351642862431217E-2</c:v>
                </c:pt>
                <c:pt idx="2828">
                  <c:v>3.3274361808511843E-2</c:v>
                </c:pt>
                <c:pt idx="2829">
                  <c:v>3.4197080754592463E-2</c:v>
                </c:pt>
                <c:pt idx="2830">
                  <c:v>3.5119799700673096E-2</c:v>
                </c:pt>
                <c:pt idx="2831">
                  <c:v>1.5978115196407506E-2</c:v>
                </c:pt>
                <c:pt idx="2832">
                  <c:v>1.6900834142488129E-2</c:v>
                </c:pt>
                <c:pt idx="2833">
                  <c:v>1.7823553088568755E-2</c:v>
                </c:pt>
                <c:pt idx="2834">
                  <c:v>1.8746272034649382E-2</c:v>
                </c:pt>
                <c:pt idx="2835">
                  <c:v>1.9668990980730005E-2</c:v>
                </c:pt>
                <c:pt idx="2836">
                  <c:v>2.0591709926810631E-2</c:v>
                </c:pt>
                <c:pt idx="2837">
                  <c:v>2.1514428872891254E-2</c:v>
                </c:pt>
                <c:pt idx="2838">
                  <c:v>2.2437147818971881E-2</c:v>
                </c:pt>
                <c:pt idx="2839">
                  <c:v>2.3359866765052507E-2</c:v>
                </c:pt>
                <c:pt idx="2840">
                  <c:v>2.428258571113313E-2</c:v>
                </c:pt>
                <c:pt idx="2841">
                  <c:v>2.5205304657213757E-2</c:v>
                </c:pt>
                <c:pt idx="2842">
                  <c:v>2.612802360329438E-2</c:v>
                </c:pt>
                <c:pt idx="2843">
                  <c:v>2.7050742549375006E-2</c:v>
                </c:pt>
                <c:pt idx="2844">
                  <c:v>2.7973461495455633E-2</c:v>
                </c:pt>
                <c:pt idx="2845">
                  <c:v>2.8896180441536259E-2</c:v>
                </c:pt>
                <c:pt idx="2846">
                  <c:v>2.9818899387616882E-2</c:v>
                </c:pt>
                <c:pt idx="2847">
                  <c:v>3.0741618333697505E-2</c:v>
                </c:pt>
                <c:pt idx="2848">
                  <c:v>3.1664337279778132E-2</c:v>
                </c:pt>
                <c:pt idx="2849">
                  <c:v>3.2587056225858758E-2</c:v>
                </c:pt>
                <c:pt idx="2850">
                  <c:v>3.3509775171939385E-2</c:v>
                </c:pt>
                <c:pt idx="2851">
                  <c:v>3.4432494118020004E-2</c:v>
                </c:pt>
                <c:pt idx="2852">
                  <c:v>3.5355213064100631E-2</c:v>
                </c:pt>
                <c:pt idx="2853">
                  <c:v>1.529080961375442E-2</c:v>
                </c:pt>
                <c:pt idx="2854">
                  <c:v>1.6213528559835044E-2</c:v>
                </c:pt>
                <c:pt idx="2855">
                  <c:v>1.7136247505915671E-2</c:v>
                </c:pt>
                <c:pt idx="2856">
                  <c:v>1.8058966451996294E-2</c:v>
                </c:pt>
                <c:pt idx="2857">
                  <c:v>1.8981685398076917E-2</c:v>
                </c:pt>
                <c:pt idx="2858">
                  <c:v>1.9904404344157543E-2</c:v>
                </c:pt>
                <c:pt idx="2859">
                  <c:v>2.082712329023817E-2</c:v>
                </c:pt>
                <c:pt idx="2860">
                  <c:v>2.1749842236318796E-2</c:v>
                </c:pt>
                <c:pt idx="2861">
                  <c:v>2.2672561182399419E-2</c:v>
                </c:pt>
                <c:pt idx="2862">
                  <c:v>2.3595280128480042E-2</c:v>
                </c:pt>
                <c:pt idx="2863">
                  <c:v>2.4517999074560669E-2</c:v>
                </c:pt>
                <c:pt idx="2864">
                  <c:v>2.5440718020641295E-2</c:v>
                </c:pt>
                <c:pt idx="2865">
                  <c:v>2.6363436966721922E-2</c:v>
                </c:pt>
                <c:pt idx="2866">
                  <c:v>2.7286155912802545E-2</c:v>
                </c:pt>
                <c:pt idx="2867">
                  <c:v>2.8208874858883168E-2</c:v>
                </c:pt>
                <c:pt idx="2868">
                  <c:v>2.9131593804963794E-2</c:v>
                </c:pt>
                <c:pt idx="2869">
                  <c:v>3.0054312751044421E-2</c:v>
                </c:pt>
                <c:pt idx="2870">
                  <c:v>3.0977031697125047E-2</c:v>
                </c:pt>
                <c:pt idx="2871">
                  <c:v>3.1899750643205674E-2</c:v>
                </c:pt>
                <c:pt idx="2872">
                  <c:v>3.2822469589286293E-2</c:v>
                </c:pt>
                <c:pt idx="2873">
                  <c:v>3.374518853536692E-2</c:v>
                </c:pt>
                <c:pt idx="2874">
                  <c:v>3.4667907481447546E-2</c:v>
                </c:pt>
                <c:pt idx="2875">
                  <c:v>3.5590626427528173E-2</c:v>
                </c:pt>
                <c:pt idx="2876">
                  <c:v>1.4603504031101333E-2</c:v>
                </c:pt>
                <c:pt idx="2877">
                  <c:v>1.552622297718196E-2</c:v>
                </c:pt>
                <c:pt idx="2878">
                  <c:v>1.6448941923262586E-2</c:v>
                </c:pt>
                <c:pt idx="2879">
                  <c:v>1.7371660869343209E-2</c:v>
                </c:pt>
                <c:pt idx="2880">
                  <c:v>1.8294379815423832E-2</c:v>
                </c:pt>
                <c:pt idx="2881">
                  <c:v>1.9217098761504459E-2</c:v>
                </c:pt>
                <c:pt idx="2882">
                  <c:v>2.0139817707585085E-2</c:v>
                </c:pt>
                <c:pt idx="2883">
                  <c:v>2.1062536653665712E-2</c:v>
                </c:pt>
                <c:pt idx="2884">
                  <c:v>2.1985255599746335E-2</c:v>
                </c:pt>
                <c:pt idx="2885">
                  <c:v>2.2907974545826958E-2</c:v>
                </c:pt>
                <c:pt idx="2886">
                  <c:v>2.3830693491907584E-2</c:v>
                </c:pt>
                <c:pt idx="2887">
                  <c:v>2.4753412437988211E-2</c:v>
                </c:pt>
                <c:pt idx="2888">
                  <c:v>2.5676131384068837E-2</c:v>
                </c:pt>
                <c:pt idx="2889">
                  <c:v>2.659885033014946E-2</c:v>
                </c:pt>
                <c:pt idx="2890">
                  <c:v>2.7521569276230083E-2</c:v>
                </c:pt>
                <c:pt idx="2891">
                  <c:v>2.844428822231071E-2</c:v>
                </c:pt>
                <c:pt idx="2892">
                  <c:v>2.9367007168391336E-2</c:v>
                </c:pt>
                <c:pt idx="2893">
                  <c:v>3.0289726114471963E-2</c:v>
                </c:pt>
                <c:pt idx="2894">
                  <c:v>3.1212445060552586E-2</c:v>
                </c:pt>
                <c:pt idx="2895">
                  <c:v>3.2135164006633209E-2</c:v>
                </c:pt>
                <c:pt idx="2896">
                  <c:v>3.3057882952713835E-2</c:v>
                </c:pt>
                <c:pt idx="2897">
                  <c:v>3.3980601898794462E-2</c:v>
                </c:pt>
                <c:pt idx="2898">
                  <c:v>3.4903320844875088E-2</c:v>
                </c:pt>
                <c:pt idx="2899">
                  <c:v>3.5826039790955708E-2</c:v>
                </c:pt>
                <c:pt idx="2900">
                  <c:v>1.3916198448448247E-2</c:v>
                </c:pt>
                <c:pt idx="2901">
                  <c:v>1.4838917394528871E-2</c:v>
                </c:pt>
                <c:pt idx="2902">
                  <c:v>1.5761636340609498E-2</c:v>
                </c:pt>
                <c:pt idx="2903">
                  <c:v>1.6684355286690121E-2</c:v>
                </c:pt>
                <c:pt idx="2904">
                  <c:v>1.7607074232770747E-2</c:v>
                </c:pt>
                <c:pt idx="2905">
                  <c:v>1.8529793178851374E-2</c:v>
                </c:pt>
                <c:pt idx="2906">
                  <c:v>1.9452512124931997E-2</c:v>
                </c:pt>
                <c:pt idx="2907">
                  <c:v>2.0375231071012623E-2</c:v>
                </c:pt>
                <c:pt idx="2908">
                  <c:v>2.1297950017093246E-2</c:v>
                </c:pt>
                <c:pt idx="2909">
                  <c:v>2.2220668963173873E-2</c:v>
                </c:pt>
                <c:pt idx="2910">
                  <c:v>2.3143387909254499E-2</c:v>
                </c:pt>
                <c:pt idx="2911">
                  <c:v>2.4066106855335122E-2</c:v>
                </c:pt>
                <c:pt idx="2912">
                  <c:v>2.4988825801415749E-2</c:v>
                </c:pt>
                <c:pt idx="2913">
                  <c:v>2.5911544747496372E-2</c:v>
                </c:pt>
                <c:pt idx="2914">
                  <c:v>2.6834263693576998E-2</c:v>
                </c:pt>
                <c:pt idx="2915">
                  <c:v>2.7756982639657625E-2</c:v>
                </c:pt>
                <c:pt idx="2916">
                  <c:v>2.8679701585738248E-2</c:v>
                </c:pt>
                <c:pt idx="2917">
                  <c:v>2.9602420531818874E-2</c:v>
                </c:pt>
                <c:pt idx="2918">
                  <c:v>3.0525139477899497E-2</c:v>
                </c:pt>
                <c:pt idx="2919">
                  <c:v>3.1447858423980124E-2</c:v>
                </c:pt>
                <c:pt idx="2920">
                  <c:v>3.237057737006075E-2</c:v>
                </c:pt>
                <c:pt idx="2921">
                  <c:v>3.3293296316141377E-2</c:v>
                </c:pt>
                <c:pt idx="2922">
                  <c:v>3.4216015262221997E-2</c:v>
                </c:pt>
                <c:pt idx="2923">
                  <c:v>3.5138734208302623E-2</c:v>
                </c:pt>
                <c:pt idx="2924">
                  <c:v>3.6061453154383249E-2</c:v>
                </c:pt>
                <c:pt idx="2925">
                  <c:v>3.0307652277953706E-2</c:v>
                </c:pt>
                <c:pt idx="2926">
                  <c:v>2.9620346695300618E-2</c:v>
                </c:pt>
                <c:pt idx="2927">
                  <c:v>3.0543065641381244E-2</c:v>
                </c:pt>
                <c:pt idx="2928">
                  <c:v>2.8933041112647533E-2</c:v>
                </c:pt>
                <c:pt idx="2929">
                  <c:v>2.9855760058728156E-2</c:v>
                </c:pt>
                <c:pt idx="2930">
                  <c:v>3.0778479004808783E-2</c:v>
                </c:pt>
                <c:pt idx="2931">
                  <c:v>2.8245735529994449E-2</c:v>
                </c:pt>
                <c:pt idx="2932">
                  <c:v>2.9168454476075075E-2</c:v>
                </c:pt>
                <c:pt idx="2933">
                  <c:v>3.0091173422155698E-2</c:v>
                </c:pt>
                <c:pt idx="2934">
                  <c:v>3.1013892368236325E-2</c:v>
                </c:pt>
                <c:pt idx="2935">
                  <c:v>2.7558429947341364E-2</c:v>
                </c:pt>
                <c:pt idx="2936">
                  <c:v>2.8481148893421987E-2</c:v>
                </c:pt>
                <c:pt idx="2937">
                  <c:v>2.9403867839502613E-2</c:v>
                </c:pt>
                <c:pt idx="2938">
                  <c:v>3.0326586785583236E-2</c:v>
                </c:pt>
                <c:pt idx="2939">
                  <c:v>3.1249305731663863E-2</c:v>
                </c:pt>
                <c:pt idx="2940">
                  <c:v>2.6871124364688276E-2</c:v>
                </c:pt>
                <c:pt idx="2941">
                  <c:v>2.7793843310768902E-2</c:v>
                </c:pt>
                <c:pt idx="2942">
                  <c:v>2.8716562256849525E-2</c:v>
                </c:pt>
                <c:pt idx="2943">
                  <c:v>2.9639281202930152E-2</c:v>
                </c:pt>
                <c:pt idx="2944">
                  <c:v>3.0562000149010775E-2</c:v>
                </c:pt>
                <c:pt idx="2945">
                  <c:v>3.1484719095091401E-2</c:v>
                </c:pt>
                <c:pt idx="2946">
                  <c:v>2.6183818782035188E-2</c:v>
                </c:pt>
                <c:pt idx="2947">
                  <c:v>2.7106537728115814E-2</c:v>
                </c:pt>
                <c:pt idx="2948">
                  <c:v>2.8029256674196441E-2</c:v>
                </c:pt>
                <c:pt idx="2949">
                  <c:v>2.8951975620277064E-2</c:v>
                </c:pt>
                <c:pt idx="2950">
                  <c:v>2.987469456635769E-2</c:v>
                </c:pt>
                <c:pt idx="2951">
                  <c:v>3.0797413512438313E-2</c:v>
                </c:pt>
                <c:pt idx="2952">
                  <c:v>3.1720132458518943E-2</c:v>
                </c:pt>
                <c:pt idx="2953">
                  <c:v>2.5496513199382103E-2</c:v>
                </c:pt>
                <c:pt idx="2954">
                  <c:v>2.6419232145462726E-2</c:v>
                </c:pt>
                <c:pt idx="2955">
                  <c:v>2.7341951091543353E-2</c:v>
                </c:pt>
                <c:pt idx="2956">
                  <c:v>2.8264670037623979E-2</c:v>
                </c:pt>
                <c:pt idx="2957">
                  <c:v>2.9187388983704602E-2</c:v>
                </c:pt>
                <c:pt idx="2958">
                  <c:v>3.0110107929785229E-2</c:v>
                </c:pt>
                <c:pt idx="2959">
                  <c:v>3.1032826875865852E-2</c:v>
                </c:pt>
                <c:pt idx="2960">
                  <c:v>3.1955545821946478E-2</c:v>
                </c:pt>
                <c:pt idx="2961">
                  <c:v>2.4809207616729018E-2</c:v>
                </c:pt>
                <c:pt idx="2962">
                  <c:v>2.5731926562809645E-2</c:v>
                </c:pt>
                <c:pt idx="2963">
                  <c:v>2.6654645508890268E-2</c:v>
                </c:pt>
                <c:pt idx="2964">
                  <c:v>2.7577364454970894E-2</c:v>
                </c:pt>
                <c:pt idx="2965">
                  <c:v>2.8500083401051521E-2</c:v>
                </c:pt>
                <c:pt idx="2966">
                  <c:v>2.9422802347132144E-2</c:v>
                </c:pt>
                <c:pt idx="2967">
                  <c:v>3.034552129321277E-2</c:v>
                </c:pt>
                <c:pt idx="2968">
                  <c:v>3.1268240239293393E-2</c:v>
                </c:pt>
                <c:pt idx="2969">
                  <c:v>3.219095918537402E-2</c:v>
                </c:pt>
                <c:pt idx="2970">
                  <c:v>2.4121902034075934E-2</c:v>
                </c:pt>
                <c:pt idx="2971">
                  <c:v>2.5044620980156557E-2</c:v>
                </c:pt>
                <c:pt idx="2972">
                  <c:v>2.5967339926237183E-2</c:v>
                </c:pt>
                <c:pt idx="2973">
                  <c:v>2.6890058872317806E-2</c:v>
                </c:pt>
                <c:pt idx="2974">
                  <c:v>2.7812777818398433E-2</c:v>
                </c:pt>
                <c:pt idx="2975">
                  <c:v>2.8735496764479059E-2</c:v>
                </c:pt>
                <c:pt idx="2976">
                  <c:v>2.9658215710559682E-2</c:v>
                </c:pt>
                <c:pt idx="2977">
                  <c:v>3.0580934656640309E-2</c:v>
                </c:pt>
                <c:pt idx="2978">
                  <c:v>3.1503653602720935E-2</c:v>
                </c:pt>
                <c:pt idx="2979">
                  <c:v>3.2426372548801555E-2</c:v>
                </c:pt>
                <c:pt idx="2980">
                  <c:v>2.3434596451422846E-2</c:v>
                </c:pt>
                <c:pt idx="2981">
                  <c:v>2.4357315397503472E-2</c:v>
                </c:pt>
                <c:pt idx="2982">
                  <c:v>2.5280034343584095E-2</c:v>
                </c:pt>
                <c:pt idx="2983">
                  <c:v>2.6202753289664722E-2</c:v>
                </c:pt>
                <c:pt idx="2984">
                  <c:v>2.7125472235745345E-2</c:v>
                </c:pt>
                <c:pt idx="2985">
                  <c:v>2.8048191181825971E-2</c:v>
                </c:pt>
                <c:pt idx="2986">
                  <c:v>2.8970910127906598E-2</c:v>
                </c:pt>
                <c:pt idx="2987">
                  <c:v>2.9893629073987221E-2</c:v>
                </c:pt>
                <c:pt idx="2988">
                  <c:v>3.0816348020067847E-2</c:v>
                </c:pt>
                <c:pt idx="2989">
                  <c:v>3.173906696614847E-2</c:v>
                </c:pt>
                <c:pt idx="2990">
                  <c:v>3.2661785912229097E-2</c:v>
                </c:pt>
                <c:pt idx="2991">
                  <c:v>2.2747290868769757E-2</c:v>
                </c:pt>
                <c:pt idx="2992">
                  <c:v>2.3670009814850384E-2</c:v>
                </c:pt>
                <c:pt idx="2993">
                  <c:v>2.459272876093101E-2</c:v>
                </c:pt>
                <c:pt idx="2994">
                  <c:v>2.5515447707011633E-2</c:v>
                </c:pt>
                <c:pt idx="2995">
                  <c:v>2.643816665309226E-2</c:v>
                </c:pt>
                <c:pt idx="2996">
                  <c:v>2.7360885599172883E-2</c:v>
                </c:pt>
                <c:pt idx="2997">
                  <c:v>2.8283604545253509E-2</c:v>
                </c:pt>
                <c:pt idx="2998">
                  <c:v>2.9206323491334136E-2</c:v>
                </c:pt>
                <c:pt idx="2999">
                  <c:v>3.0129042437414759E-2</c:v>
                </c:pt>
                <c:pt idx="3000">
                  <c:v>3.1051761383495385E-2</c:v>
                </c:pt>
                <c:pt idx="3001">
                  <c:v>3.1974480329576005E-2</c:v>
                </c:pt>
                <c:pt idx="3002">
                  <c:v>3.2897199275656638E-2</c:v>
                </c:pt>
                <c:pt idx="3003">
                  <c:v>2.2059985286116673E-2</c:v>
                </c:pt>
                <c:pt idx="3004">
                  <c:v>2.2982704232197296E-2</c:v>
                </c:pt>
                <c:pt idx="3005">
                  <c:v>2.3905423178277922E-2</c:v>
                </c:pt>
                <c:pt idx="3006">
                  <c:v>2.4828142124358549E-2</c:v>
                </c:pt>
                <c:pt idx="3007">
                  <c:v>2.5750861070439172E-2</c:v>
                </c:pt>
                <c:pt idx="3008">
                  <c:v>2.6673580016519798E-2</c:v>
                </c:pt>
                <c:pt idx="3009">
                  <c:v>2.7596298962600421E-2</c:v>
                </c:pt>
                <c:pt idx="3010">
                  <c:v>2.8519017908681048E-2</c:v>
                </c:pt>
                <c:pt idx="3011">
                  <c:v>2.9441736854761674E-2</c:v>
                </c:pt>
                <c:pt idx="3012">
                  <c:v>3.0364455800842297E-2</c:v>
                </c:pt>
                <c:pt idx="3013">
                  <c:v>3.1287174746922927E-2</c:v>
                </c:pt>
                <c:pt idx="3014">
                  <c:v>3.2209893693003547E-2</c:v>
                </c:pt>
                <c:pt idx="3015">
                  <c:v>3.3132612639084173E-2</c:v>
                </c:pt>
                <c:pt idx="3016">
                  <c:v>2.1372679703463588E-2</c:v>
                </c:pt>
                <c:pt idx="3017">
                  <c:v>2.2295398649544215E-2</c:v>
                </c:pt>
                <c:pt idx="3018">
                  <c:v>2.3218117595624838E-2</c:v>
                </c:pt>
                <c:pt idx="3019">
                  <c:v>2.4140836541705464E-2</c:v>
                </c:pt>
                <c:pt idx="3020">
                  <c:v>2.5063555487786091E-2</c:v>
                </c:pt>
                <c:pt idx="3021">
                  <c:v>2.5986274433866714E-2</c:v>
                </c:pt>
                <c:pt idx="3022">
                  <c:v>2.690899337994734E-2</c:v>
                </c:pt>
                <c:pt idx="3023">
                  <c:v>2.7831712326027963E-2</c:v>
                </c:pt>
                <c:pt idx="3024">
                  <c:v>2.875443127210859E-2</c:v>
                </c:pt>
                <c:pt idx="3025">
                  <c:v>2.9677150218189216E-2</c:v>
                </c:pt>
                <c:pt idx="3026">
                  <c:v>3.0599869164269839E-2</c:v>
                </c:pt>
                <c:pt idx="3027">
                  <c:v>3.1522588110350469E-2</c:v>
                </c:pt>
                <c:pt idx="3028">
                  <c:v>3.2445307056431089E-2</c:v>
                </c:pt>
                <c:pt idx="3029">
                  <c:v>3.3368026002511715E-2</c:v>
                </c:pt>
                <c:pt idx="3030">
                  <c:v>2.0685374120810503E-2</c:v>
                </c:pt>
                <c:pt idx="3031">
                  <c:v>2.1608093066891126E-2</c:v>
                </c:pt>
                <c:pt idx="3032">
                  <c:v>2.2530812012971753E-2</c:v>
                </c:pt>
                <c:pt idx="3033">
                  <c:v>2.3453530959052376E-2</c:v>
                </c:pt>
                <c:pt idx="3034">
                  <c:v>2.4376249905133002E-2</c:v>
                </c:pt>
                <c:pt idx="3035">
                  <c:v>2.5298968851213629E-2</c:v>
                </c:pt>
                <c:pt idx="3036">
                  <c:v>2.6221687797294252E-2</c:v>
                </c:pt>
                <c:pt idx="3037">
                  <c:v>2.7144406743374878E-2</c:v>
                </c:pt>
                <c:pt idx="3038">
                  <c:v>2.8067125689455501E-2</c:v>
                </c:pt>
                <c:pt idx="3039">
                  <c:v>2.8989844635536128E-2</c:v>
                </c:pt>
                <c:pt idx="3040">
                  <c:v>2.9912563581616754E-2</c:v>
                </c:pt>
                <c:pt idx="3041">
                  <c:v>3.0835282527697377E-2</c:v>
                </c:pt>
                <c:pt idx="3042">
                  <c:v>3.1758001473778004E-2</c:v>
                </c:pt>
                <c:pt idx="3043">
                  <c:v>3.268072041985863E-2</c:v>
                </c:pt>
                <c:pt idx="3044">
                  <c:v>3.360343936593925E-2</c:v>
                </c:pt>
                <c:pt idx="3045">
                  <c:v>1.9998068538157415E-2</c:v>
                </c:pt>
                <c:pt idx="3046">
                  <c:v>2.0920787484238042E-2</c:v>
                </c:pt>
                <c:pt idx="3047">
                  <c:v>2.1843506430318665E-2</c:v>
                </c:pt>
                <c:pt idx="3048">
                  <c:v>2.2766225376399291E-2</c:v>
                </c:pt>
                <c:pt idx="3049">
                  <c:v>2.3688944322479914E-2</c:v>
                </c:pt>
                <c:pt idx="3050">
                  <c:v>2.4611663268560541E-2</c:v>
                </c:pt>
                <c:pt idx="3051">
                  <c:v>2.5534382214641167E-2</c:v>
                </c:pt>
                <c:pt idx="3052">
                  <c:v>2.645710116072179E-2</c:v>
                </c:pt>
                <c:pt idx="3053">
                  <c:v>2.7379820106802417E-2</c:v>
                </c:pt>
                <c:pt idx="3054">
                  <c:v>2.830253905288304E-2</c:v>
                </c:pt>
                <c:pt idx="3055">
                  <c:v>2.9225257998963666E-2</c:v>
                </c:pt>
                <c:pt idx="3056">
                  <c:v>3.0147976945044293E-2</c:v>
                </c:pt>
                <c:pt idx="3057">
                  <c:v>3.1070695891124916E-2</c:v>
                </c:pt>
                <c:pt idx="3058">
                  <c:v>3.1993414837205539E-2</c:v>
                </c:pt>
                <c:pt idx="3059">
                  <c:v>3.2916133783286165E-2</c:v>
                </c:pt>
                <c:pt idx="3060">
                  <c:v>3.3838852729366792E-2</c:v>
                </c:pt>
                <c:pt idx="3061">
                  <c:v>1.9310762955504327E-2</c:v>
                </c:pt>
                <c:pt idx="3062">
                  <c:v>2.0233481901584954E-2</c:v>
                </c:pt>
                <c:pt idx="3063">
                  <c:v>2.115620084766558E-2</c:v>
                </c:pt>
                <c:pt idx="3064">
                  <c:v>2.2078919793746203E-2</c:v>
                </c:pt>
                <c:pt idx="3065">
                  <c:v>2.300163873982683E-2</c:v>
                </c:pt>
                <c:pt idx="3066">
                  <c:v>2.3924357685907453E-2</c:v>
                </c:pt>
                <c:pt idx="3067">
                  <c:v>2.4847076631988079E-2</c:v>
                </c:pt>
                <c:pt idx="3068">
                  <c:v>2.5769795578068706E-2</c:v>
                </c:pt>
                <c:pt idx="3069">
                  <c:v>2.6692514524149329E-2</c:v>
                </c:pt>
                <c:pt idx="3070">
                  <c:v>2.7615233470229955E-2</c:v>
                </c:pt>
                <c:pt idx="3071">
                  <c:v>2.8537952416310578E-2</c:v>
                </c:pt>
                <c:pt idx="3072">
                  <c:v>2.9460671362391205E-2</c:v>
                </c:pt>
                <c:pt idx="3073">
                  <c:v>3.0383390308471831E-2</c:v>
                </c:pt>
                <c:pt idx="3074">
                  <c:v>3.1306109254552454E-2</c:v>
                </c:pt>
                <c:pt idx="3075">
                  <c:v>3.2228828200633081E-2</c:v>
                </c:pt>
                <c:pt idx="3076">
                  <c:v>3.31515471467137E-2</c:v>
                </c:pt>
                <c:pt idx="3077">
                  <c:v>3.4074266092794334E-2</c:v>
                </c:pt>
                <c:pt idx="3078">
                  <c:v>1.8623457372851242E-2</c:v>
                </c:pt>
                <c:pt idx="3079">
                  <c:v>1.9546176318931865E-2</c:v>
                </c:pt>
                <c:pt idx="3080">
                  <c:v>2.0468895265012492E-2</c:v>
                </c:pt>
                <c:pt idx="3081">
                  <c:v>2.1391614211093118E-2</c:v>
                </c:pt>
                <c:pt idx="3082">
                  <c:v>2.2314333157173741E-2</c:v>
                </c:pt>
                <c:pt idx="3083">
                  <c:v>2.3237052103254368E-2</c:v>
                </c:pt>
                <c:pt idx="3084">
                  <c:v>2.4159771049334991E-2</c:v>
                </c:pt>
                <c:pt idx="3085">
                  <c:v>2.5082489995415617E-2</c:v>
                </c:pt>
                <c:pt idx="3086">
                  <c:v>2.6005208941496244E-2</c:v>
                </c:pt>
                <c:pt idx="3087">
                  <c:v>2.6927927887576867E-2</c:v>
                </c:pt>
                <c:pt idx="3088">
                  <c:v>2.7850646833657493E-2</c:v>
                </c:pt>
                <c:pt idx="3089">
                  <c:v>2.8773365779738116E-2</c:v>
                </c:pt>
                <c:pt idx="3090">
                  <c:v>2.9696084725818743E-2</c:v>
                </c:pt>
                <c:pt idx="3091">
                  <c:v>3.0618803671899369E-2</c:v>
                </c:pt>
                <c:pt idx="3092">
                  <c:v>3.1541522617979989E-2</c:v>
                </c:pt>
                <c:pt idx="3093">
                  <c:v>3.2464241564060622E-2</c:v>
                </c:pt>
                <c:pt idx="3094">
                  <c:v>3.3386960510141242E-2</c:v>
                </c:pt>
                <c:pt idx="3095">
                  <c:v>3.4309679456221868E-2</c:v>
                </c:pt>
                <c:pt idx="3096">
                  <c:v>1.7936151790198158E-2</c:v>
                </c:pt>
                <c:pt idx="3097">
                  <c:v>1.8858870736278784E-2</c:v>
                </c:pt>
                <c:pt idx="3098">
                  <c:v>1.9781589682359407E-2</c:v>
                </c:pt>
                <c:pt idx="3099">
                  <c:v>2.0704308628440034E-2</c:v>
                </c:pt>
                <c:pt idx="3100">
                  <c:v>2.162702757452066E-2</c:v>
                </c:pt>
                <c:pt idx="3101">
                  <c:v>2.2549746520601283E-2</c:v>
                </c:pt>
                <c:pt idx="3102">
                  <c:v>2.347246546668191E-2</c:v>
                </c:pt>
                <c:pt idx="3103">
                  <c:v>2.4395184412762533E-2</c:v>
                </c:pt>
                <c:pt idx="3104">
                  <c:v>2.5317903358843159E-2</c:v>
                </c:pt>
                <c:pt idx="3105">
                  <c:v>2.6240622304923786E-2</c:v>
                </c:pt>
                <c:pt idx="3106">
                  <c:v>2.7163341251004409E-2</c:v>
                </c:pt>
                <c:pt idx="3107">
                  <c:v>2.8086060197085035E-2</c:v>
                </c:pt>
                <c:pt idx="3108">
                  <c:v>2.9008779143165658E-2</c:v>
                </c:pt>
                <c:pt idx="3109">
                  <c:v>2.9931498089246285E-2</c:v>
                </c:pt>
                <c:pt idx="3110">
                  <c:v>3.0854217035326911E-2</c:v>
                </c:pt>
                <c:pt idx="3111">
                  <c:v>3.1776935981407531E-2</c:v>
                </c:pt>
                <c:pt idx="3112">
                  <c:v>3.2699654927488164E-2</c:v>
                </c:pt>
                <c:pt idx="3113">
                  <c:v>3.3622373873568784E-2</c:v>
                </c:pt>
                <c:pt idx="3114">
                  <c:v>3.454509281964941E-2</c:v>
                </c:pt>
                <c:pt idx="3115">
                  <c:v>1.7248846207545073E-2</c:v>
                </c:pt>
                <c:pt idx="3116">
                  <c:v>1.8171565153625696E-2</c:v>
                </c:pt>
                <c:pt idx="3117">
                  <c:v>1.9094284099706323E-2</c:v>
                </c:pt>
                <c:pt idx="3118">
                  <c:v>2.0017003045786946E-2</c:v>
                </c:pt>
                <c:pt idx="3119">
                  <c:v>2.0939721991867572E-2</c:v>
                </c:pt>
                <c:pt idx="3120">
                  <c:v>2.1862440937948199E-2</c:v>
                </c:pt>
                <c:pt idx="3121">
                  <c:v>2.2785159884028822E-2</c:v>
                </c:pt>
                <c:pt idx="3122">
                  <c:v>2.3707878830109448E-2</c:v>
                </c:pt>
                <c:pt idx="3123">
                  <c:v>2.4630597776190071E-2</c:v>
                </c:pt>
                <c:pt idx="3124">
                  <c:v>2.5553316722270698E-2</c:v>
                </c:pt>
                <c:pt idx="3125">
                  <c:v>2.6476035668351324E-2</c:v>
                </c:pt>
                <c:pt idx="3126">
                  <c:v>2.7398754614431947E-2</c:v>
                </c:pt>
                <c:pt idx="3127">
                  <c:v>2.8321473560512574E-2</c:v>
                </c:pt>
                <c:pt idx="3128">
                  <c:v>2.9244192506593197E-2</c:v>
                </c:pt>
                <c:pt idx="3129">
                  <c:v>3.0166911452673823E-2</c:v>
                </c:pt>
                <c:pt idx="3130">
                  <c:v>3.108963039875445E-2</c:v>
                </c:pt>
                <c:pt idx="3131">
                  <c:v>3.2012349344835073E-2</c:v>
                </c:pt>
                <c:pt idx="3132">
                  <c:v>3.2935068290915699E-2</c:v>
                </c:pt>
                <c:pt idx="3133">
                  <c:v>3.3857787236996326E-2</c:v>
                </c:pt>
                <c:pt idx="3134">
                  <c:v>3.4780506183076945E-2</c:v>
                </c:pt>
                <c:pt idx="3135">
                  <c:v>1.6561540624891985E-2</c:v>
                </c:pt>
                <c:pt idx="3136">
                  <c:v>1.7484259570972611E-2</c:v>
                </c:pt>
                <c:pt idx="3137">
                  <c:v>1.8406978517053234E-2</c:v>
                </c:pt>
                <c:pt idx="3138">
                  <c:v>1.9329697463133861E-2</c:v>
                </c:pt>
                <c:pt idx="3139">
                  <c:v>2.0252416409214484E-2</c:v>
                </c:pt>
                <c:pt idx="3140">
                  <c:v>2.117513535529511E-2</c:v>
                </c:pt>
                <c:pt idx="3141">
                  <c:v>2.2097854301375737E-2</c:v>
                </c:pt>
                <c:pt idx="3142">
                  <c:v>2.302057324745636E-2</c:v>
                </c:pt>
                <c:pt idx="3143">
                  <c:v>2.3943292193536986E-2</c:v>
                </c:pt>
                <c:pt idx="3144">
                  <c:v>2.486601113961761E-2</c:v>
                </c:pt>
                <c:pt idx="3145">
                  <c:v>2.5788730085698236E-2</c:v>
                </c:pt>
                <c:pt idx="3146">
                  <c:v>2.6711449031778862E-2</c:v>
                </c:pt>
                <c:pt idx="3147">
                  <c:v>2.7634167977859486E-2</c:v>
                </c:pt>
                <c:pt idx="3148">
                  <c:v>2.8556886923940112E-2</c:v>
                </c:pt>
                <c:pt idx="3149">
                  <c:v>2.9479605870020735E-2</c:v>
                </c:pt>
                <c:pt idx="3150">
                  <c:v>3.0402324816101362E-2</c:v>
                </c:pt>
                <c:pt idx="3151">
                  <c:v>3.1325043762181988E-2</c:v>
                </c:pt>
                <c:pt idx="3152">
                  <c:v>3.2247762708262614E-2</c:v>
                </c:pt>
                <c:pt idx="3153">
                  <c:v>3.3170481654343234E-2</c:v>
                </c:pt>
                <c:pt idx="3154">
                  <c:v>3.4093200600423861E-2</c:v>
                </c:pt>
                <c:pt idx="3155">
                  <c:v>3.5015919546504487E-2</c:v>
                </c:pt>
                <c:pt idx="3156">
                  <c:v>1.5874235042238897E-2</c:v>
                </c:pt>
                <c:pt idx="3157">
                  <c:v>1.6796953988319523E-2</c:v>
                </c:pt>
                <c:pt idx="3158">
                  <c:v>1.771967293440015E-2</c:v>
                </c:pt>
                <c:pt idx="3159">
                  <c:v>1.8642391880480773E-2</c:v>
                </c:pt>
                <c:pt idx="3160">
                  <c:v>1.9565110826561399E-2</c:v>
                </c:pt>
                <c:pt idx="3161">
                  <c:v>2.0487829772642022E-2</c:v>
                </c:pt>
                <c:pt idx="3162">
                  <c:v>2.1410548718722649E-2</c:v>
                </c:pt>
                <c:pt idx="3163">
                  <c:v>2.2333267664803275E-2</c:v>
                </c:pt>
                <c:pt idx="3164">
                  <c:v>2.3255986610883898E-2</c:v>
                </c:pt>
                <c:pt idx="3165">
                  <c:v>2.4178705556964525E-2</c:v>
                </c:pt>
                <c:pt idx="3166">
                  <c:v>2.5101424503045151E-2</c:v>
                </c:pt>
                <c:pt idx="3167">
                  <c:v>2.6024143449125774E-2</c:v>
                </c:pt>
                <c:pt idx="3168">
                  <c:v>2.6946862395206397E-2</c:v>
                </c:pt>
                <c:pt idx="3169">
                  <c:v>2.7869581341287024E-2</c:v>
                </c:pt>
                <c:pt idx="3170">
                  <c:v>2.879230028736765E-2</c:v>
                </c:pt>
                <c:pt idx="3171">
                  <c:v>2.9715019233448277E-2</c:v>
                </c:pt>
                <c:pt idx="3172">
                  <c:v>3.06377381795289E-2</c:v>
                </c:pt>
                <c:pt idx="3173">
                  <c:v>3.1560457125609523E-2</c:v>
                </c:pt>
                <c:pt idx="3174">
                  <c:v>3.2483176071690149E-2</c:v>
                </c:pt>
                <c:pt idx="3175">
                  <c:v>3.3405895017770776E-2</c:v>
                </c:pt>
                <c:pt idx="3176">
                  <c:v>3.4328613963851402E-2</c:v>
                </c:pt>
                <c:pt idx="3177">
                  <c:v>3.5251332909932029E-2</c:v>
                </c:pt>
                <c:pt idx="3178">
                  <c:v>1.5186929459585814E-2</c:v>
                </c:pt>
                <c:pt idx="3179">
                  <c:v>1.6109648405666439E-2</c:v>
                </c:pt>
                <c:pt idx="3180">
                  <c:v>1.7032367351747062E-2</c:v>
                </c:pt>
                <c:pt idx="3181">
                  <c:v>1.7955086297827688E-2</c:v>
                </c:pt>
                <c:pt idx="3182">
                  <c:v>1.8877805243908315E-2</c:v>
                </c:pt>
                <c:pt idx="3183">
                  <c:v>1.9800524189988941E-2</c:v>
                </c:pt>
                <c:pt idx="3184">
                  <c:v>2.0723243136069564E-2</c:v>
                </c:pt>
                <c:pt idx="3185">
                  <c:v>2.1645962082150187E-2</c:v>
                </c:pt>
                <c:pt idx="3186">
                  <c:v>2.2568681028230814E-2</c:v>
                </c:pt>
                <c:pt idx="3187">
                  <c:v>2.349139997431144E-2</c:v>
                </c:pt>
                <c:pt idx="3188">
                  <c:v>2.4414118920392067E-2</c:v>
                </c:pt>
                <c:pt idx="3189">
                  <c:v>2.533683786647269E-2</c:v>
                </c:pt>
                <c:pt idx="3190">
                  <c:v>2.6259556812553313E-2</c:v>
                </c:pt>
                <c:pt idx="3191">
                  <c:v>2.7182275758633939E-2</c:v>
                </c:pt>
                <c:pt idx="3192">
                  <c:v>2.8104994704714566E-2</c:v>
                </c:pt>
                <c:pt idx="3193">
                  <c:v>2.9027713650795192E-2</c:v>
                </c:pt>
                <c:pt idx="3194">
                  <c:v>2.9950432596875815E-2</c:v>
                </c:pt>
                <c:pt idx="3195">
                  <c:v>3.0873151542956438E-2</c:v>
                </c:pt>
                <c:pt idx="3196">
                  <c:v>3.1795870489037065E-2</c:v>
                </c:pt>
                <c:pt idx="3197">
                  <c:v>3.2718589435117691E-2</c:v>
                </c:pt>
                <c:pt idx="3198">
                  <c:v>3.3641308381198318E-2</c:v>
                </c:pt>
                <c:pt idx="3199">
                  <c:v>3.4564027327278937E-2</c:v>
                </c:pt>
                <c:pt idx="3200">
                  <c:v>3.5486746273359564E-2</c:v>
                </c:pt>
                <c:pt idx="3201">
                  <c:v>1.4499623876932726E-2</c:v>
                </c:pt>
                <c:pt idx="3202">
                  <c:v>1.5422342823013352E-2</c:v>
                </c:pt>
                <c:pt idx="3203">
                  <c:v>1.6345061769093977E-2</c:v>
                </c:pt>
                <c:pt idx="3204">
                  <c:v>1.7267780715174604E-2</c:v>
                </c:pt>
                <c:pt idx="3205">
                  <c:v>1.8190499661255227E-2</c:v>
                </c:pt>
                <c:pt idx="3206">
                  <c:v>1.911321860733585E-2</c:v>
                </c:pt>
                <c:pt idx="3207">
                  <c:v>2.0035937553416476E-2</c:v>
                </c:pt>
                <c:pt idx="3208">
                  <c:v>2.0958656499497103E-2</c:v>
                </c:pt>
                <c:pt idx="3209">
                  <c:v>2.1881375445577729E-2</c:v>
                </c:pt>
                <c:pt idx="3210">
                  <c:v>2.2804094391658352E-2</c:v>
                </c:pt>
                <c:pt idx="3211">
                  <c:v>2.3726813337738975E-2</c:v>
                </c:pt>
                <c:pt idx="3212">
                  <c:v>2.4649532283819602E-2</c:v>
                </c:pt>
                <c:pt idx="3213">
                  <c:v>2.5572251229900228E-2</c:v>
                </c:pt>
                <c:pt idx="3214">
                  <c:v>2.6494970175980855E-2</c:v>
                </c:pt>
                <c:pt idx="3215">
                  <c:v>2.7417689122061478E-2</c:v>
                </c:pt>
                <c:pt idx="3216">
                  <c:v>2.8340408068142101E-2</c:v>
                </c:pt>
                <c:pt idx="3217">
                  <c:v>2.9263127014222727E-2</c:v>
                </c:pt>
                <c:pt idx="3218">
                  <c:v>3.0185845960303354E-2</c:v>
                </c:pt>
                <c:pt idx="3219">
                  <c:v>3.110856490638398E-2</c:v>
                </c:pt>
                <c:pt idx="3220">
                  <c:v>3.2031283852464607E-2</c:v>
                </c:pt>
                <c:pt idx="3221">
                  <c:v>3.2954002798545226E-2</c:v>
                </c:pt>
                <c:pt idx="3222">
                  <c:v>3.3876721744625853E-2</c:v>
                </c:pt>
                <c:pt idx="3223">
                  <c:v>3.4799440690706479E-2</c:v>
                </c:pt>
                <c:pt idx="3224">
                  <c:v>3.5722159636787106E-2</c:v>
                </c:pt>
                <c:pt idx="3225">
                  <c:v>1.3812318294279641E-2</c:v>
                </c:pt>
                <c:pt idx="3226">
                  <c:v>1.4735037240360266E-2</c:v>
                </c:pt>
                <c:pt idx="3227">
                  <c:v>1.5657756186440892E-2</c:v>
                </c:pt>
                <c:pt idx="3228">
                  <c:v>1.6580475132521519E-2</c:v>
                </c:pt>
                <c:pt idx="3229">
                  <c:v>1.7503194078602142E-2</c:v>
                </c:pt>
                <c:pt idx="3230">
                  <c:v>1.8425913024682765E-2</c:v>
                </c:pt>
                <c:pt idx="3231">
                  <c:v>1.9348631970763391E-2</c:v>
                </c:pt>
                <c:pt idx="3232">
                  <c:v>2.0271350916844018E-2</c:v>
                </c:pt>
                <c:pt idx="3233">
                  <c:v>2.1194069862924644E-2</c:v>
                </c:pt>
                <c:pt idx="3234">
                  <c:v>2.2116788809005267E-2</c:v>
                </c:pt>
                <c:pt idx="3235">
                  <c:v>2.303950775508589E-2</c:v>
                </c:pt>
                <c:pt idx="3236">
                  <c:v>2.3962226701166517E-2</c:v>
                </c:pt>
                <c:pt idx="3237">
                  <c:v>2.4884945647247143E-2</c:v>
                </c:pt>
                <c:pt idx="3238">
                  <c:v>2.580766459332777E-2</c:v>
                </c:pt>
                <c:pt idx="3239">
                  <c:v>2.6730383539408393E-2</c:v>
                </c:pt>
                <c:pt idx="3240">
                  <c:v>2.7653102485489016E-2</c:v>
                </c:pt>
                <c:pt idx="3241">
                  <c:v>2.8575821431569642E-2</c:v>
                </c:pt>
                <c:pt idx="3242">
                  <c:v>2.9498540377650269E-2</c:v>
                </c:pt>
                <c:pt idx="3243">
                  <c:v>3.0421259323730895E-2</c:v>
                </c:pt>
                <c:pt idx="3244">
                  <c:v>3.1343978269811515E-2</c:v>
                </c:pt>
                <c:pt idx="3245">
                  <c:v>3.2266697215892141E-2</c:v>
                </c:pt>
                <c:pt idx="3246">
                  <c:v>3.3189416161972768E-2</c:v>
                </c:pt>
                <c:pt idx="3247">
                  <c:v>3.4112135108053394E-2</c:v>
                </c:pt>
                <c:pt idx="3248">
                  <c:v>3.5034854054134021E-2</c:v>
                </c:pt>
                <c:pt idx="3249">
                  <c:v>3.595757300021464E-2</c:v>
                </c:pt>
                <c:pt idx="3250">
                  <c:v>1.3125012711626555E-2</c:v>
                </c:pt>
                <c:pt idx="3251">
                  <c:v>1.4047731657707179E-2</c:v>
                </c:pt>
                <c:pt idx="3252">
                  <c:v>1.4970450603787804E-2</c:v>
                </c:pt>
                <c:pt idx="3253">
                  <c:v>1.5893169549868431E-2</c:v>
                </c:pt>
                <c:pt idx="3254">
                  <c:v>1.6815888495949054E-2</c:v>
                </c:pt>
                <c:pt idx="3255">
                  <c:v>1.773860744202968E-2</c:v>
                </c:pt>
                <c:pt idx="3256">
                  <c:v>1.8661326388110307E-2</c:v>
                </c:pt>
                <c:pt idx="3257">
                  <c:v>1.958404533419093E-2</c:v>
                </c:pt>
                <c:pt idx="3258">
                  <c:v>2.0506764280271556E-2</c:v>
                </c:pt>
                <c:pt idx="3259">
                  <c:v>2.1429483226352179E-2</c:v>
                </c:pt>
                <c:pt idx="3260">
                  <c:v>2.2352202172432806E-2</c:v>
                </c:pt>
                <c:pt idx="3261">
                  <c:v>2.3274921118513432E-2</c:v>
                </c:pt>
                <c:pt idx="3262">
                  <c:v>2.4197640064594055E-2</c:v>
                </c:pt>
                <c:pt idx="3263">
                  <c:v>2.5120359010674682E-2</c:v>
                </c:pt>
                <c:pt idx="3264">
                  <c:v>2.6043077956755305E-2</c:v>
                </c:pt>
                <c:pt idx="3265">
                  <c:v>2.6965796902835931E-2</c:v>
                </c:pt>
                <c:pt idx="3266">
                  <c:v>2.7888515848916558E-2</c:v>
                </c:pt>
                <c:pt idx="3267">
                  <c:v>2.8811234794997181E-2</c:v>
                </c:pt>
                <c:pt idx="3268">
                  <c:v>2.9733953741077807E-2</c:v>
                </c:pt>
                <c:pt idx="3269">
                  <c:v>3.065667268715843E-2</c:v>
                </c:pt>
                <c:pt idx="3270">
                  <c:v>3.1579391633239057E-2</c:v>
                </c:pt>
                <c:pt idx="3271">
                  <c:v>3.2502110579319683E-2</c:v>
                </c:pt>
                <c:pt idx="3272">
                  <c:v>3.342482952540031E-2</c:v>
                </c:pt>
                <c:pt idx="3273">
                  <c:v>3.4347548471480929E-2</c:v>
                </c:pt>
                <c:pt idx="3274">
                  <c:v>3.5270267417561556E-2</c:v>
                </c:pt>
                <c:pt idx="3275">
                  <c:v>3.6192986363642182E-2</c:v>
                </c:pt>
                <c:pt idx="3276">
                  <c:v>3.02037721237851E-2</c:v>
                </c:pt>
                <c:pt idx="3277">
                  <c:v>2.9516466541132012E-2</c:v>
                </c:pt>
                <c:pt idx="3278">
                  <c:v>3.0439185487212639E-2</c:v>
                </c:pt>
                <c:pt idx="3279">
                  <c:v>2.8829160958478928E-2</c:v>
                </c:pt>
                <c:pt idx="3280">
                  <c:v>2.9751879904559551E-2</c:v>
                </c:pt>
                <c:pt idx="3281">
                  <c:v>3.0674598850640177E-2</c:v>
                </c:pt>
                <c:pt idx="3282">
                  <c:v>2.814185537582584E-2</c:v>
                </c:pt>
                <c:pt idx="3283">
                  <c:v>2.9064574321906466E-2</c:v>
                </c:pt>
                <c:pt idx="3284">
                  <c:v>2.9987293267987089E-2</c:v>
                </c:pt>
                <c:pt idx="3285">
                  <c:v>3.0910012214067716E-2</c:v>
                </c:pt>
                <c:pt idx="3286">
                  <c:v>2.7454549793172758E-2</c:v>
                </c:pt>
                <c:pt idx="3287">
                  <c:v>2.8377268739253381E-2</c:v>
                </c:pt>
                <c:pt idx="3288">
                  <c:v>2.9299987685334008E-2</c:v>
                </c:pt>
                <c:pt idx="3289">
                  <c:v>3.0222706631414631E-2</c:v>
                </c:pt>
                <c:pt idx="3290">
                  <c:v>3.1145425577495257E-2</c:v>
                </c:pt>
                <c:pt idx="3291">
                  <c:v>2.676724421051967E-2</c:v>
                </c:pt>
                <c:pt idx="3292">
                  <c:v>2.7689963156600297E-2</c:v>
                </c:pt>
                <c:pt idx="3293">
                  <c:v>2.861268210268092E-2</c:v>
                </c:pt>
                <c:pt idx="3294">
                  <c:v>2.9535401048761546E-2</c:v>
                </c:pt>
                <c:pt idx="3295">
                  <c:v>3.0458119994842169E-2</c:v>
                </c:pt>
                <c:pt idx="3296">
                  <c:v>3.1380838940922792E-2</c:v>
                </c:pt>
                <c:pt idx="3297">
                  <c:v>2.6079938627866582E-2</c:v>
                </c:pt>
                <c:pt idx="3298">
                  <c:v>2.7002657573947209E-2</c:v>
                </c:pt>
                <c:pt idx="3299">
                  <c:v>2.7925376520027835E-2</c:v>
                </c:pt>
                <c:pt idx="3300">
                  <c:v>2.8848095466108458E-2</c:v>
                </c:pt>
                <c:pt idx="3301">
                  <c:v>2.9770814412189085E-2</c:v>
                </c:pt>
                <c:pt idx="3302">
                  <c:v>3.0693533358269708E-2</c:v>
                </c:pt>
                <c:pt idx="3303">
                  <c:v>3.1616252304350334E-2</c:v>
                </c:pt>
                <c:pt idx="3304">
                  <c:v>2.5392633045213497E-2</c:v>
                </c:pt>
                <c:pt idx="3305">
                  <c:v>2.631535199129412E-2</c:v>
                </c:pt>
                <c:pt idx="3306">
                  <c:v>2.7238070937374747E-2</c:v>
                </c:pt>
                <c:pt idx="3307">
                  <c:v>2.8160789883455373E-2</c:v>
                </c:pt>
                <c:pt idx="3308">
                  <c:v>2.9083508829535996E-2</c:v>
                </c:pt>
                <c:pt idx="3309">
                  <c:v>3.0006227775616623E-2</c:v>
                </c:pt>
                <c:pt idx="3310">
                  <c:v>3.0928946721697246E-2</c:v>
                </c:pt>
                <c:pt idx="3311">
                  <c:v>3.1851665667777876E-2</c:v>
                </c:pt>
                <c:pt idx="3312">
                  <c:v>2.4705327462560409E-2</c:v>
                </c:pt>
                <c:pt idx="3313">
                  <c:v>2.5628046408641036E-2</c:v>
                </c:pt>
                <c:pt idx="3314">
                  <c:v>2.6550765354721659E-2</c:v>
                </c:pt>
                <c:pt idx="3315">
                  <c:v>2.7473484300802285E-2</c:v>
                </c:pt>
                <c:pt idx="3316">
                  <c:v>2.8396203246882912E-2</c:v>
                </c:pt>
                <c:pt idx="3317">
                  <c:v>2.9318922192963535E-2</c:v>
                </c:pt>
                <c:pt idx="3318">
                  <c:v>3.0241641139044161E-2</c:v>
                </c:pt>
                <c:pt idx="3319">
                  <c:v>3.1164360085124784E-2</c:v>
                </c:pt>
                <c:pt idx="3320">
                  <c:v>3.2087079031205411E-2</c:v>
                </c:pt>
                <c:pt idx="3321">
                  <c:v>2.4018021879907328E-2</c:v>
                </c:pt>
                <c:pt idx="3322">
                  <c:v>2.4940740825987951E-2</c:v>
                </c:pt>
                <c:pt idx="3323">
                  <c:v>2.5863459772068578E-2</c:v>
                </c:pt>
                <c:pt idx="3324">
                  <c:v>2.6786178718149201E-2</c:v>
                </c:pt>
                <c:pt idx="3325">
                  <c:v>2.7708897664229827E-2</c:v>
                </c:pt>
                <c:pt idx="3326">
                  <c:v>2.8631616610310454E-2</c:v>
                </c:pt>
                <c:pt idx="3327">
                  <c:v>2.9554335556391077E-2</c:v>
                </c:pt>
                <c:pt idx="3328">
                  <c:v>3.0477054502471703E-2</c:v>
                </c:pt>
                <c:pt idx="3329">
                  <c:v>3.1399773448552326E-2</c:v>
                </c:pt>
                <c:pt idx="3330">
                  <c:v>3.2322492394632953E-2</c:v>
                </c:pt>
                <c:pt idx="3331">
                  <c:v>2.333071629725424E-2</c:v>
                </c:pt>
                <c:pt idx="3332">
                  <c:v>2.4253435243334866E-2</c:v>
                </c:pt>
                <c:pt idx="3333">
                  <c:v>2.5176154189415489E-2</c:v>
                </c:pt>
                <c:pt idx="3334">
                  <c:v>2.6098873135496116E-2</c:v>
                </c:pt>
                <c:pt idx="3335">
                  <c:v>2.7021592081576739E-2</c:v>
                </c:pt>
                <c:pt idx="3336">
                  <c:v>2.7944311027657365E-2</c:v>
                </c:pt>
                <c:pt idx="3337">
                  <c:v>2.8867029973737992E-2</c:v>
                </c:pt>
                <c:pt idx="3338">
                  <c:v>2.9789748919818615E-2</c:v>
                </c:pt>
                <c:pt idx="3339">
                  <c:v>3.0712467865899241E-2</c:v>
                </c:pt>
                <c:pt idx="3340">
                  <c:v>3.1635186811979868E-2</c:v>
                </c:pt>
                <c:pt idx="3341">
                  <c:v>3.2557905758060487E-2</c:v>
                </c:pt>
                <c:pt idx="3342">
                  <c:v>2.2643410714601152E-2</c:v>
                </c:pt>
                <c:pt idx="3343">
                  <c:v>2.3566129660681778E-2</c:v>
                </c:pt>
                <c:pt idx="3344">
                  <c:v>2.4488848606762405E-2</c:v>
                </c:pt>
                <c:pt idx="3345">
                  <c:v>2.5411567552843028E-2</c:v>
                </c:pt>
                <c:pt idx="3346">
                  <c:v>2.6334286498923654E-2</c:v>
                </c:pt>
                <c:pt idx="3347">
                  <c:v>2.7257005445004277E-2</c:v>
                </c:pt>
                <c:pt idx="3348">
                  <c:v>2.8179724391084904E-2</c:v>
                </c:pt>
                <c:pt idx="3349">
                  <c:v>2.910244333716553E-2</c:v>
                </c:pt>
                <c:pt idx="3350">
                  <c:v>3.0025162283246153E-2</c:v>
                </c:pt>
                <c:pt idx="3351">
                  <c:v>3.094788122932678E-2</c:v>
                </c:pt>
                <c:pt idx="3352">
                  <c:v>3.1870600175407403E-2</c:v>
                </c:pt>
                <c:pt idx="3353">
                  <c:v>3.2793319121488029E-2</c:v>
                </c:pt>
                <c:pt idx="3354">
                  <c:v>2.1956105131948067E-2</c:v>
                </c:pt>
                <c:pt idx="3355">
                  <c:v>2.287882407802869E-2</c:v>
                </c:pt>
                <c:pt idx="3356">
                  <c:v>2.3801543024109317E-2</c:v>
                </c:pt>
                <c:pt idx="3357">
                  <c:v>2.4724261970189943E-2</c:v>
                </c:pt>
                <c:pt idx="3358">
                  <c:v>2.5646980916270566E-2</c:v>
                </c:pt>
                <c:pt idx="3359">
                  <c:v>2.6569699862351193E-2</c:v>
                </c:pt>
                <c:pt idx="3360">
                  <c:v>2.7492418808431816E-2</c:v>
                </c:pt>
                <c:pt idx="3361">
                  <c:v>2.8415137754512442E-2</c:v>
                </c:pt>
                <c:pt idx="3362">
                  <c:v>2.9337856700593069E-2</c:v>
                </c:pt>
                <c:pt idx="3363">
                  <c:v>3.0260575646673692E-2</c:v>
                </c:pt>
                <c:pt idx="3364">
                  <c:v>3.1183294592754318E-2</c:v>
                </c:pt>
                <c:pt idx="3365">
                  <c:v>3.2106013538834938E-2</c:v>
                </c:pt>
                <c:pt idx="3366">
                  <c:v>3.3028732484915571E-2</c:v>
                </c:pt>
                <c:pt idx="3367">
                  <c:v>2.1268799549294979E-2</c:v>
                </c:pt>
                <c:pt idx="3368">
                  <c:v>2.2191518495375605E-2</c:v>
                </c:pt>
                <c:pt idx="3369">
                  <c:v>2.3114237441456228E-2</c:v>
                </c:pt>
                <c:pt idx="3370">
                  <c:v>2.4036956387536855E-2</c:v>
                </c:pt>
                <c:pt idx="3371">
                  <c:v>2.4959675333617481E-2</c:v>
                </c:pt>
                <c:pt idx="3372">
                  <c:v>2.5882394279698104E-2</c:v>
                </c:pt>
                <c:pt idx="3373">
                  <c:v>2.6805113225778731E-2</c:v>
                </c:pt>
                <c:pt idx="3374">
                  <c:v>2.7727832171859354E-2</c:v>
                </c:pt>
                <c:pt idx="3375">
                  <c:v>2.865055111793998E-2</c:v>
                </c:pt>
                <c:pt idx="3376">
                  <c:v>2.9573270064020607E-2</c:v>
                </c:pt>
                <c:pt idx="3377">
                  <c:v>3.049598901010123E-2</c:v>
                </c:pt>
                <c:pt idx="3378">
                  <c:v>3.141870795618186E-2</c:v>
                </c:pt>
                <c:pt idx="3379">
                  <c:v>3.234142690226248E-2</c:v>
                </c:pt>
                <c:pt idx="3380">
                  <c:v>3.3264145848343106E-2</c:v>
                </c:pt>
                <c:pt idx="3381">
                  <c:v>2.0581493966641898E-2</c:v>
                </c:pt>
                <c:pt idx="3382">
                  <c:v>2.1504212912722521E-2</c:v>
                </c:pt>
                <c:pt idx="3383">
                  <c:v>2.2426931858803147E-2</c:v>
                </c:pt>
                <c:pt idx="3384">
                  <c:v>2.334965080488377E-2</c:v>
                </c:pt>
                <c:pt idx="3385">
                  <c:v>2.4272369750964397E-2</c:v>
                </c:pt>
                <c:pt idx="3386">
                  <c:v>2.5195088697045023E-2</c:v>
                </c:pt>
                <c:pt idx="3387">
                  <c:v>2.6117807643125646E-2</c:v>
                </c:pt>
                <c:pt idx="3388">
                  <c:v>2.7040526589206273E-2</c:v>
                </c:pt>
                <c:pt idx="3389">
                  <c:v>2.7963245535286896E-2</c:v>
                </c:pt>
                <c:pt idx="3390">
                  <c:v>2.8885964481367522E-2</c:v>
                </c:pt>
                <c:pt idx="3391">
                  <c:v>2.9808683427448149E-2</c:v>
                </c:pt>
                <c:pt idx="3392">
                  <c:v>3.0731402373528772E-2</c:v>
                </c:pt>
                <c:pt idx="3393">
                  <c:v>3.1654121319609402E-2</c:v>
                </c:pt>
                <c:pt idx="3394">
                  <c:v>3.2576840265690021E-2</c:v>
                </c:pt>
                <c:pt idx="3395">
                  <c:v>3.3499559211770648E-2</c:v>
                </c:pt>
                <c:pt idx="3396">
                  <c:v>1.989418838398881E-2</c:v>
                </c:pt>
                <c:pt idx="3397">
                  <c:v>2.0816907330069436E-2</c:v>
                </c:pt>
                <c:pt idx="3398">
                  <c:v>2.1739626276150059E-2</c:v>
                </c:pt>
                <c:pt idx="3399">
                  <c:v>2.2662345222230686E-2</c:v>
                </c:pt>
                <c:pt idx="3400">
                  <c:v>2.3585064168311309E-2</c:v>
                </c:pt>
                <c:pt idx="3401">
                  <c:v>2.4507783114391935E-2</c:v>
                </c:pt>
                <c:pt idx="3402">
                  <c:v>2.5430502060472562E-2</c:v>
                </c:pt>
                <c:pt idx="3403">
                  <c:v>2.6353221006553185E-2</c:v>
                </c:pt>
                <c:pt idx="3404">
                  <c:v>2.7275939952633811E-2</c:v>
                </c:pt>
                <c:pt idx="3405">
                  <c:v>2.8198658898714434E-2</c:v>
                </c:pt>
                <c:pt idx="3406">
                  <c:v>2.9121377844795061E-2</c:v>
                </c:pt>
                <c:pt idx="3407">
                  <c:v>3.0044096790875687E-2</c:v>
                </c:pt>
                <c:pt idx="3408">
                  <c:v>3.096681573695631E-2</c:v>
                </c:pt>
                <c:pt idx="3409">
                  <c:v>3.1889534683036937E-2</c:v>
                </c:pt>
                <c:pt idx="3410">
                  <c:v>3.2812253629117563E-2</c:v>
                </c:pt>
                <c:pt idx="3411">
                  <c:v>3.3734972575198183E-2</c:v>
                </c:pt>
                <c:pt idx="3412">
                  <c:v>1.9206882801335722E-2</c:v>
                </c:pt>
                <c:pt idx="3413">
                  <c:v>2.0129601747416348E-2</c:v>
                </c:pt>
                <c:pt idx="3414">
                  <c:v>2.1052320693496974E-2</c:v>
                </c:pt>
                <c:pt idx="3415">
                  <c:v>2.1975039639577598E-2</c:v>
                </c:pt>
                <c:pt idx="3416">
                  <c:v>2.2897758585658224E-2</c:v>
                </c:pt>
                <c:pt idx="3417">
                  <c:v>2.3820477531738847E-2</c:v>
                </c:pt>
                <c:pt idx="3418">
                  <c:v>2.4743196477819474E-2</c:v>
                </c:pt>
                <c:pt idx="3419">
                  <c:v>2.56659154239001E-2</c:v>
                </c:pt>
                <c:pt idx="3420">
                  <c:v>2.6588634369980723E-2</c:v>
                </c:pt>
                <c:pt idx="3421">
                  <c:v>2.751135331606135E-2</c:v>
                </c:pt>
                <c:pt idx="3422">
                  <c:v>2.8434072262141973E-2</c:v>
                </c:pt>
                <c:pt idx="3423">
                  <c:v>2.9356791208222599E-2</c:v>
                </c:pt>
                <c:pt idx="3424">
                  <c:v>3.0279510154303226E-2</c:v>
                </c:pt>
                <c:pt idx="3425">
                  <c:v>3.1202229100383849E-2</c:v>
                </c:pt>
                <c:pt idx="3426">
                  <c:v>3.2124948046464472E-2</c:v>
                </c:pt>
                <c:pt idx="3427">
                  <c:v>3.3047666992545098E-2</c:v>
                </c:pt>
                <c:pt idx="3428">
                  <c:v>3.3970385938625725E-2</c:v>
                </c:pt>
                <c:pt idx="3429">
                  <c:v>1.8519577218682637E-2</c:v>
                </c:pt>
                <c:pt idx="3430">
                  <c:v>1.944229616476326E-2</c:v>
                </c:pt>
                <c:pt idx="3431">
                  <c:v>2.0365015110843886E-2</c:v>
                </c:pt>
                <c:pt idx="3432">
                  <c:v>2.1287734056924513E-2</c:v>
                </c:pt>
                <c:pt idx="3433">
                  <c:v>2.2210453003005136E-2</c:v>
                </c:pt>
                <c:pt idx="3434">
                  <c:v>2.3133171949085762E-2</c:v>
                </c:pt>
                <c:pt idx="3435">
                  <c:v>2.4055890895166385E-2</c:v>
                </c:pt>
                <c:pt idx="3436">
                  <c:v>2.4978609841247012E-2</c:v>
                </c:pt>
                <c:pt idx="3437">
                  <c:v>2.5901328787327638E-2</c:v>
                </c:pt>
                <c:pt idx="3438">
                  <c:v>2.6824047733408261E-2</c:v>
                </c:pt>
                <c:pt idx="3439">
                  <c:v>2.7746766679488888E-2</c:v>
                </c:pt>
                <c:pt idx="3440">
                  <c:v>2.8669485625569511E-2</c:v>
                </c:pt>
                <c:pt idx="3441">
                  <c:v>2.9592204571650137E-2</c:v>
                </c:pt>
                <c:pt idx="3442">
                  <c:v>3.0514923517730764E-2</c:v>
                </c:pt>
                <c:pt idx="3443">
                  <c:v>3.1437642463811387E-2</c:v>
                </c:pt>
                <c:pt idx="3444">
                  <c:v>3.2360361409892013E-2</c:v>
                </c:pt>
                <c:pt idx="3445">
                  <c:v>3.3283080355972633E-2</c:v>
                </c:pt>
                <c:pt idx="3446">
                  <c:v>3.4205799302053266E-2</c:v>
                </c:pt>
                <c:pt idx="3447">
                  <c:v>1.7832271636029549E-2</c:v>
                </c:pt>
                <c:pt idx="3448">
                  <c:v>1.8754990582110175E-2</c:v>
                </c:pt>
                <c:pt idx="3449">
                  <c:v>1.9677709528190798E-2</c:v>
                </c:pt>
                <c:pt idx="3450">
                  <c:v>2.0600428474271425E-2</c:v>
                </c:pt>
                <c:pt idx="3451">
                  <c:v>2.1523147420352051E-2</c:v>
                </c:pt>
                <c:pt idx="3452">
                  <c:v>2.2445866366432674E-2</c:v>
                </c:pt>
                <c:pt idx="3453">
                  <c:v>2.3368585312513301E-2</c:v>
                </c:pt>
                <c:pt idx="3454">
                  <c:v>2.4291304258593924E-2</c:v>
                </c:pt>
                <c:pt idx="3455">
                  <c:v>2.521402320467455E-2</c:v>
                </c:pt>
                <c:pt idx="3456">
                  <c:v>2.6136742150755177E-2</c:v>
                </c:pt>
                <c:pt idx="3457">
                  <c:v>2.70594610968358E-2</c:v>
                </c:pt>
                <c:pt idx="3458">
                  <c:v>2.7982180042916426E-2</c:v>
                </c:pt>
                <c:pt idx="3459">
                  <c:v>2.8904898988997049E-2</c:v>
                </c:pt>
                <c:pt idx="3460">
                  <c:v>2.9827617935077676E-2</c:v>
                </c:pt>
                <c:pt idx="3461">
                  <c:v>3.0750336881158302E-2</c:v>
                </c:pt>
                <c:pt idx="3462">
                  <c:v>3.1673055827238922E-2</c:v>
                </c:pt>
                <c:pt idx="3463">
                  <c:v>3.2595774773319555E-2</c:v>
                </c:pt>
                <c:pt idx="3464">
                  <c:v>3.3518493719400175E-2</c:v>
                </c:pt>
                <c:pt idx="3465">
                  <c:v>3.4441212665480801E-2</c:v>
                </c:pt>
                <c:pt idx="3466">
                  <c:v>1.7144966053376468E-2</c:v>
                </c:pt>
                <c:pt idx="3467">
                  <c:v>1.8067684999457091E-2</c:v>
                </c:pt>
                <c:pt idx="3468">
                  <c:v>1.8990403945537717E-2</c:v>
                </c:pt>
                <c:pt idx="3469">
                  <c:v>1.991312289161834E-2</c:v>
                </c:pt>
                <c:pt idx="3470">
                  <c:v>2.0835841837698967E-2</c:v>
                </c:pt>
                <c:pt idx="3471">
                  <c:v>2.1758560783779593E-2</c:v>
                </c:pt>
                <c:pt idx="3472">
                  <c:v>2.2681279729860216E-2</c:v>
                </c:pt>
                <c:pt idx="3473">
                  <c:v>2.3603998675940843E-2</c:v>
                </c:pt>
                <c:pt idx="3474">
                  <c:v>2.4526717622021466E-2</c:v>
                </c:pt>
                <c:pt idx="3475">
                  <c:v>2.5449436568102092E-2</c:v>
                </c:pt>
                <c:pt idx="3476">
                  <c:v>2.6372155514182719E-2</c:v>
                </c:pt>
                <c:pt idx="3477">
                  <c:v>2.7294874460263342E-2</c:v>
                </c:pt>
                <c:pt idx="3478">
                  <c:v>2.8217593406343968E-2</c:v>
                </c:pt>
                <c:pt idx="3479">
                  <c:v>2.9140312352424591E-2</c:v>
                </c:pt>
                <c:pt idx="3480">
                  <c:v>3.0063031298505218E-2</c:v>
                </c:pt>
                <c:pt idx="3481">
                  <c:v>3.0985750244585844E-2</c:v>
                </c:pt>
                <c:pt idx="3482">
                  <c:v>3.1908469190666464E-2</c:v>
                </c:pt>
                <c:pt idx="3483">
                  <c:v>3.2831188136747097E-2</c:v>
                </c:pt>
                <c:pt idx="3484">
                  <c:v>3.3753907082827717E-2</c:v>
                </c:pt>
                <c:pt idx="3485">
                  <c:v>3.4676626028908343E-2</c:v>
                </c:pt>
                <c:pt idx="3486">
                  <c:v>1.6457660470723379E-2</c:v>
                </c:pt>
                <c:pt idx="3487">
                  <c:v>1.7380379416804006E-2</c:v>
                </c:pt>
                <c:pt idx="3488">
                  <c:v>1.8303098362884629E-2</c:v>
                </c:pt>
                <c:pt idx="3489">
                  <c:v>1.9225817308965255E-2</c:v>
                </c:pt>
                <c:pt idx="3490">
                  <c:v>2.0148536255045878E-2</c:v>
                </c:pt>
                <c:pt idx="3491">
                  <c:v>2.1071255201126505E-2</c:v>
                </c:pt>
                <c:pt idx="3492">
                  <c:v>2.1993974147207131E-2</c:v>
                </c:pt>
                <c:pt idx="3493">
                  <c:v>2.2916693093287754E-2</c:v>
                </c:pt>
                <c:pt idx="3494">
                  <c:v>2.3839412039368381E-2</c:v>
                </c:pt>
                <c:pt idx="3495">
                  <c:v>2.4762130985449004E-2</c:v>
                </c:pt>
                <c:pt idx="3496">
                  <c:v>2.568484993152963E-2</c:v>
                </c:pt>
                <c:pt idx="3497">
                  <c:v>2.6607568877610257E-2</c:v>
                </c:pt>
                <c:pt idx="3498">
                  <c:v>2.753028782369088E-2</c:v>
                </c:pt>
                <c:pt idx="3499">
                  <c:v>2.8453006769771506E-2</c:v>
                </c:pt>
                <c:pt idx="3500">
                  <c:v>2.9375725715852129E-2</c:v>
                </c:pt>
                <c:pt idx="3501">
                  <c:v>3.0298444661932756E-2</c:v>
                </c:pt>
                <c:pt idx="3502">
                  <c:v>3.1221163608013382E-2</c:v>
                </c:pt>
                <c:pt idx="3503">
                  <c:v>3.2143882554094005E-2</c:v>
                </c:pt>
                <c:pt idx="3504">
                  <c:v>3.3066601500174632E-2</c:v>
                </c:pt>
                <c:pt idx="3505">
                  <c:v>3.3989320446255258E-2</c:v>
                </c:pt>
                <c:pt idx="3506">
                  <c:v>3.4912039392335878E-2</c:v>
                </c:pt>
                <c:pt idx="3507">
                  <c:v>1.5770354888070291E-2</c:v>
                </c:pt>
                <c:pt idx="3508">
                  <c:v>1.6693073834150918E-2</c:v>
                </c:pt>
                <c:pt idx="3509">
                  <c:v>1.7615792780231544E-2</c:v>
                </c:pt>
                <c:pt idx="3510">
                  <c:v>1.8538511726312167E-2</c:v>
                </c:pt>
                <c:pt idx="3511">
                  <c:v>1.9461230672392794E-2</c:v>
                </c:pt>
                <c:pt idx="3512">
                  <c:v>2.0383949618473417E-2</c:v>
                </c:pt>
                <c:pt idx="3513">
                  <c:v>2.1306668564554043E-2</c:v>
                </c:pt>
                <c:pt idx="3514">
                  <c:v>2.222938751063467E-2</c:v>
                </c:pt>
                <c:pt idx="3515">
                  <c:v>2.3152106456715293E-2</c:v>
                </c:pt>
                <c:pt idx="3516">
                  <c:v>2.4074825402795919E-2</c:v>
                </c:pt>
                <c:pt idx="3517">
                  <c:v>2.4997544348876542E-2</c:v>
                </c:pt>
                <c:pt idx="3518">
                  <c:v>2.5920263294957169E-2</c:v>
                </c:pt>
                <c:pt idx="3519">
                  <c:v>2.6842982241037795E-2</c:v>
                </c:pt>
                <c:pt idx="3520">
                  <c:v>2.7765701187118418E-2</c:v>
                </c:pt>
                <c:pt idx="3521">
                  <c:v>2.8688420133199045E-2</c:v>
                </c:pt>
                <c:pt idx="3522">
                  <c:v>2.9611139079279668E-2</c:v>
                </c:pt>
                <c:pt idx="3523">
                  <c:v>3.0533858025360294E-2</c:v>
                </c:pt>
                <c:pt idx="3524">
                  <c:v>3.1456576971440921E-2</c:v>
                </c:pt>
                <c:pt idx="3525">
                  <c:v>3.2379295917521547E-2</c:v>
                </c:pt>
                <c:pt idx="3526">
                  <c:v>3.3302014863602167E-2</c:v>
                </c:pt>
                <c:pt idx="3527">
                  <c:v>3.4224733809682793E-2</c:v>
                </c:pt>
                <c:pt idx="3528">
                  <c:v>3.514745275576342E-2</c:v>
                </c:pt>
                <c:pt idx="3529">
                  <c:v>1.5083049305417207E-2</c:v>
                </c:pt>
                <c:pt idx="3530">
                  <c:v>1.6005768251497833E-2</c:v>
                </c:pt>
                <c:pt idx="3531">
                  <c:v>1.6928487197578456E-2</c:v>
                </c:pt>
                <c:pt idx="3532">
                  <c:v>1.7851206143659079E-2</c:v>
                </c:pt>
                <c:pt idx="3533">
                  <c:v>1.8773925089739706E-2</c:v>
                </c:pt>
                <c:pt idx="3534">
                  <c:v>1.9696644035820332E-2</c:v>
                </c:pt>
                <c:pt idx="3535">
                  <c:v>2.0619362981900959E-2</c:v>
                </c:pt>
                <c:pt idx="3536">
                  <c:v>2.1542081927981582E-2</c:v>
                </c:pt>
                <c:pt idx="3537">
                  <c:v>2.2464800874062205E-2</c:v>
                </c:pt>
                <c:pt idx="3538">
                  <c:v>2.3387519820142831E-2</c:v>
                </c:pt>
                <c:pt idx="3539">
                  <c:v>2.4310238766223458E-2</c:v>
                </c:pt>
                <c:pt idx="3540">
                  <c:v>2.5232957712304084E-2</c:v>
                </c:pt>
                <c:pt idx="3541">
                  <c:v>2.6155676658384707E-2</c:v>
                </c:pt>
                <c:pt idx="3542">
                  <c:v>2.707839560446533E-2</c:v>
                </c:pt>
                <c:pt idx="3543">
                  <c:v>2.8001114550545957E-2</c:v>
                </c:pt>
                <c:pt idx="3544">
                  <c:v>2.8923833496626583E-2</c:v>
                </c:pt>
                <c:pt idx="3545">
                  <c:v>2.984655244270721E-2</c:v>
                </c:pt>
                <c:pt idx="3546">
                  <c:v>3.0769271388787833E-2</c:v>
                </c:pt>
                <c:pt idx="3547">
                  <c:v>3.1691990334868456E-2</c:v>
                </c:pt>
                <c:pt idx="3548">
                  <c:v>3.2614709280949082E-2</c:v>
                </c:pt>
                <c:pt idx="3549">
                  <c:v>3.3537428227029709E-2</c:v>
                </c:pt>
                <c:pt idx="3550">
                  <c:v>3.4460147173110335E-2</c:v>
                </c:pt>
                <c:pt idx="3551">
                  <c:v>3.5382866119190962E-2</c:v>
                </c:pt>
                <c:pt idx="3552">
                  <c:v>1.439574372276412E-2</c:v>
                </c:pt>
                <c:pt idx="3553">
                  <c:v>1.5318462668844747E-2</c:v>
                </c:pt>
                <c:pt idx="3554">
                  <c:v>1.6241181614925371E-2</c:v>
                </c:pt>
                <c:pt idx="3555">
                  <c:v>1.7163900561005994E-2</c:v>
                </c:pt>
                <c:pt idx="3556">
                  <c:v>1.8086619507086621E-2</c:v>
                </c:pt>
                <c:pt idx="3557">
                  <c:v>1.9009338453167247E-2</c:v>
                </c:pt>
                <c:pt idx="3558">
                  <c:v>1.9932057399247874E-2</c:v>
                </c:pt>
                <c:pt idx="3559">
                  <c:v>2.0854776345328497E-2</c:v>
                </c:pt>
                <c:pt idx="3560">
                  <c:v>2.177749529140912E-2</c:v>
                </c:pt>
                <c:pt idx="3561">
                  <c:v>2.2700214237489746E-2</c:v>
                </c:pt>
                <c:pt idx="3562">
                  <c:v>2.3622933183570373E-2</c:v>
                </c:pt>
                <c:pt idx="3563">
                  <c:v>2.4545652129650999E-2</c:v>
                </c:pt>
                <c:pt idx="3564">
                  <c:v>2.5468371075731622E-2</c:v>
                </c:pt>
                <c:pt idx="3565">
                  <c:v>2.6391090021812245E-2</c:v>
                </c:pt>
                <c:pt idx="3566">
                  <c:v>2.7313808967892872E-2</c:v>
                </c:pt>
                <c:pt idx="3567">
                  <c:v>2.8236527913973498E-2</c:v>
                </c:pt>
                <c:pt idx="3568">
                  <c:v>2.9159246860054125E-2</c:v>
                </c:pt>
                <c:pt idx="3569">
                  <c:v>3.0081965806134748E-2</c:v>
                </c:pt>
                <c:pt idx="3570">
                  <c:v>3.1004684752215371E-2</c:v>
                </c:pt>
                <c:pt idx="3571">
                  <c:v>3.1927403698295997E-2</c:v>
                </c:pt>
                <c:pt idx="3572">
                  <c:v>3.2850122644376624E-2</c:v>
                </c:pt>
                <c:pt idx="3573">
                  <c:v>3.377284159045725E-2</c:v>
                </c:pt>
                <c:pt idx="3574">
                  <c:v>3.469556053653787E-2</c:v>
                </c:pt>
                <c:pt idx="3575">
                  <c:v>3.5618279482618496E-2</c:v>
                </c:pt>
                <c:pt idx="3576">
                  <c:v>1.3708438140111034E-2</c:v>
                </c:pt>
                <c:pt idx="3577">
                  <c:v>1.4631157086191659E-2</c:v>
                </c:pt>
                <c:pt idx="3578">
                  <c:v>1.5553876032272285E-2</c:v>
                </c:pt>
                <c:pt idx="3579">
                  <c:v>1.647659497835291E-2</c:v>
                </c:pt>
                <c:pt idx="3580">
                  <c:v>1.7399313924433536E-2</c:v>
                </c:pt>
                <c:pt idx="3581">
                  <c:v>1.8322032870514159E-2</c:v>
                </c:pt>
                <c:pt idx="3582">
                  <c:v>1.9244751816594782E-2</c:v>
                </c:pt>
                <c:pt idx="3583">
                  <c:v>2.0167470762675409E-2</c:v>
                </c:pt>
                <c:pt idx="3584">
                  <c:v>2.1090189708756035E-2</c:v>
                </c:pt>
                <c:pt idx="3585">
                  <c:v>2.2012908654836662E-2</c:v>
                </c:pt>
                <c:pt idx="3586">
                  <c:v>2.2935627600917285E-2</c:v>
                </c:pt>
                <c:pt idx="3587">
                  <c:v>2.3858346546997908E-2</c:v>
                </c:pt>
                <c:pt idx="3588">
                  <c:v>2.4781065493078534E-2</c:v>
                </c:pt>
                <c:pt idx="3589">
                  <c:v>2.5703784439159161E-2</c:v>
                </c:pt>
                <c:pt idx="3590">
                  <c:v>2.6626503385239787E-2</c:v>
                </c:pt>
                <c:pt idx="3591">
                  <c:v>2.754922233132041E-2</c:v>
                </c:pt>
                <c:pt idx="3592">
                  <c:v>2.8471941277401033E-2</c:v>
                </c:pt>
                <c:pt idx="3593">
                  <c:v>2.939466022348166E-2</c:v>
                </c:pt>
                <c:pt idx="3594">
                  <c:v>3.0317379169562286E-2</c:v>
                </c:pt>
                <c:pt idx="3595">
                  <c:v>3.1240098115642913E-2</c:v>
                </c:pt>
                <c:pt idx="3596">
                  <c:v>3.2162817061723539E-2</c:v>
                </c:pt>
                <c:pt idx="3597">
                  <c:v>3.3085536007804159E-2</c:v>
                </c:pt>
                <c:pt idx="3598">
                  <c:v>3.4008254953884785E-2</c:v>
                </c:pt>
                <c:pt idx="3599">
                  <c:v>3.4930973899965412E-2</c:v>
                </c:pt>
                <c:pt idx="3600">
                  <c:v>3.5853692846046038E-2</c:v>
                </c:pt>
                <c:pt idx="3601">
                  <c:v>1.3021132557457949E-2</c:v>
                </c:pt>
                <c:pt idx="3602">
                  <c:v>1.3943851503538574E-2</c:v>
                </c:pt>
                <c:pt idx="3603">
                  <c:v>1.4866570449619199E-2</c:v>
                </c:pt>
                <c:pt idx="3604">
                  <c:v>1.5789289395699825E-2</c:v>
                </c:pt>
                <c:pt idx="3605">
                  <c:v>1.6712008341780452E-2</c:v>
                </c:pt>
                <c:pt idx="3606">
                  <c:v>1.7634727287861075E-2</c:v>
                </c:pt>
                <c:pt idx="3607">
                  <c:v>1.8557446233941698E-2</c:v>
                </c:pt>
                <c:pt idx="3608">
                  <c:v>1.9480165180022324E-2</c:v>
                </c:pt>
                <c:pt idx="3609">
                  <c:v>2.0402884126102951E-2</c:v>
                </c:pt>
                <c:pt idx="3610">
                  <c:v>2.1325603072183577E-2</c:v>
                </c:pt>
                <c:pt idx="3611">
                  <c:v>2.22483220182642E-2</c:v>
                </c:pt>
                <c:pt idx="3612">
                  <c:v>2.3171040964344823E-2</c:v>
                </c:pt>
                <c:pt idx="3613">
                  <c:v>2.409375991042545E-2</c:v>
                </c:pt>
                <c:pt idx="3614">
                  <c:v>2.5016478856506076E-2</c:v>
                </c:pt>
                <c:pt idx="3615">
                  <c:v>2.5939197802586703E-2</c:v>
                </c:pt>
                <c:pt idx="3616">
                  <c:v>2.6861916748667326E-2</c:v>
                </c:pt>
                <c:pt idx="3617">
                  <c:v>2.7784635694747949E-2</c:v>
                </c:pt>
                <c:pt idx="3618">
                  <c:v>2.8707354640828575E-2</c:v>
                </c:pt>
                <c:pt idx="3619">
                  <c:v>2.9630073586909202E-2</c:v>
                </c:pt>
                <c:pt idx="3620">
                  <c:v>3.0552792532989828E-2</c:v>
                </c:pt>
                <c:pt idx="3621">
                  <c:v>3.1475511479070448E-2</c:v>
                </c:pt>
                <c:pt idx="3622">
                  <c:v>3.2398230425151074E-2</c:v>
                </c:pt>
                <c:pt idx="3623">
                  <c:v>3.3320949371231701E-2</c:v>
                </c:pt>
                <c:pt idx="3624">
                  <c:v>3.4243668317312327E-2</c:v>
                </c:pt>
                <c:pt idx="3625">
                  <c:v>3.5166387263392954E-2</c:v>
                </c:pt>
                <c:pt idx="3626">
                  <c:v>3.6089106209473573E-2</c:v>
                </c:pt>
                <c:pt idx="3627">
                  <c:v>1.2333826974804863E-2</c:v>
                </c:pt>
                <c:pt idx="3628">
                  <c:v>1.3256545920885487E-2</c:v>
                </c:pt>
                <c:pt idx="3629">
                  <c:v>1.4179264866966112E-2</c:v>
                </c:pt>
                <c:pt idx="3630">
                  <c:v>1.5101983813046737E-2</c:v>
                </c:pt>
                <c:pt idx="3631">
                  <c:v>1.6024702759127363E-2</c:v>
                </c:pt>
                <c:pt idx="3632">
                  <c:v>1.6947421705207986E-2</c:v>
                </c:pt>
                <c:pt idx="3633">
                  <c:v>1.7870140651288613E-2</c:v>
                </c:pt>
                <c:pt idx="3634">
                  <c:v>1.8792859597369239E-2</c:v>
                </c:pt>
                <c:pt idx="3635">
                  <c:v>1.9715578543449862E-2</c:v>
                </c:pt>
                <c:pt idx="3636">
                  <c:v>2.0638297489530489E-2</c:v>
                </c:pt>
                <c:pt idx="3637">
                  <c:v>2.1561016435611112E-2</c:v>
                </c:pt>
                <c:pt idx="3638">
                  <c:v>2.2483735381691738E-2</c:v>
                </c:pt>
                <c:pt idx="3639">
                  <c:v>2.3406454327772365E-2</c:v>
                </c:pt>
                <c:pt idx="3640">
                  <c:v>2.4329173273852988E-2</c:v>
                </c:pt>
                <c:pt idx="3641">
                  <c:v>2.5251892219933614E-2</c:v>
                </c:pt>
                <c:pt idx="3642">
                  <c:v>2.6174611166014237E-2</c:v>
                </c:pt>
                <c:pt idx="3643">
                  <c:v>2.7097330112094864E-2</c:v>
                </c:pt>
                <c:pt idx="3644">
                  <c:v>2.802004905817549E-2</c:v>
                </c:pt>
                <c:pt idx="3645">
                  <c:v>2.8942768004256113E-2</c:v>
                </c:pt>
                <c:pt idx="3646">
                  <c:v>2.986548695033674E-2</c:v>
                </c:pt>
                <c:pt idx="3647">
                  <c:v>3.0788205896417363E-2</c:v>
                </c:pt>
                <c:pt idx="3648">
                  <c:v>3.1710924842497989E-2</c:v>
                </c:pt>
                <c:pt idx="3649">
                  <c:v>3.2633643788578616E-2</c:v>
                </c:pt>
                <c:pt idx="3650">
                  <c:v>3.3556362734659242E-2</c:v>
                </c:pt>
                <c:pt idx="3651">
                  <c:v>3.4479081680739862E-2</c:v>
                </c:pt>
                <c:pt idx="3652">
                  <c:v>3.5401800626820489E-2</c:v>
                </c:pt>
                <c:pt idx="3653">
                  <c:v>3.6324519572901115E-2</c:v>
                </c:pt>
                <c:pt idx="3654">
                  <c:v>3.0099891969616495E-2</c:v>
                </c:pt>
                <c:pt idx="3655">
                  <c:v>2.9412586386963407E-2</c:v>
                </c:pt>
                <c:pt idx="3656">
                  <c:v>3.0335305333044033E-2</c:v>
                </c:pt>
                <c:pt idx="3657">
                  <c:v>2.8725280804310322E-2</c:v>
                </c:pt>
                <c:pt idx="3658">
                  <c:v>2.9647999750390945E-2</c:v>
                </c:pt>
                <c:pt idx="3659">
                  <c:v>3.0570718696471572E-2</c:v>
                </c:pt>
                <c:pt idx="3660">
                  <c:v>2.8037975221657234E-2</c:v>
                </c:pt>
                <c:pt idx="3661">
                  <c:v>2.896069416773786E-2</c:v>
                </c:pt>
                <c:pt idx="3662">
                  <c:v>2.9883413113818483E-2</c:v>
                </c:pt>
                <c:pt idx="3663">
                  <c:v>3.080613205989911E-2</c:v>
                </c:pt>
                <c:pt idx="3664">
                  <c:v>2.7350669639004149E-2</c:v>
                </c:pt>
                <c:pt idx="3665">
                  <c:v>2.8273388585084772E-2</c:v>
                </c:pt>
                <c:pt idx="3666">
                  <c:v>2.9196107531165399E-2</c:v>
                </c:pt>
                <c:pt idx="3667">
                  <c:v>3.0118826477246022E-2</c:v>
                </c:pt>
                <c:pt idx="3668">
                  <c:v>3.1041545423326648E-2</c:v>
                </c:pt>
                <c:pt idx="3669">
                  <c:v>2.6663364056351065E-2</c:v>
                </c:pt>
                <c:pt idx="3670">
                  <c:v>2.7586083002431691E-2</c:v>
                </c:pt>
                <c:pt idx="3671">
                  <c:v>2.8508801948512314E-2</c:v>
                </c:pt>
                <c:pt idx="3672">
                  <c:v>2.9431520894592941E-2</c:v>
                </c:pt>
                <c:pt idx="3673">
                  <c:v>3.0354239840673564E-2</c:v>
                </c:pt>
                <c:pt idx="3674">
                  <c:v>3.127695878675419E-2</c:v>
                </c:pt>
                <c:pt idx="3675">
                  <c:v>2.5976058473697976E-2</c:v>
                </c:pt>
                <c:pt idx="3676">
                  <c:v>2.6898777419778603E-2</c:v>
                </c:pt>
                <c:pt idx="3677">
                  <c:v>2.7821496365859229E-2</c:v>
                </c:pt>
                <c:pt idx="3678">
                  <c:v>2.8744215311939852E-2</c:v>
                </c:pt>
                <c:pt idx="3679">
                  <c:v>2.9666934258020479E-2</c:v>
                </c:pt>
                <c:pt idx="3680">
                  <c:v>3.0589653204101102E-2</c:v>
                </c:pt>
                <c:pt idx="3681">
                  <c:v>3.1512372150181725E-2</c:v>
                </c:pt>
                <c:pt idx="3682">
                  <c:v>2.5288752891044892E-2</c:v>
                </c:pt>
                <c:pt idx="3683">
                  <c:v>2.6211471837125515E-2</c:v>
                </c:pt>
                <c:pt idx="3684">
                  <c:v>2.7134190783206141E-2</c:v>
                </c:pt>
                <c:pt idx="3685">
                  <c:v>2.8056909729286768E-2</c:v>
                </c:pt>
                <c:pt idx="3686">
                  <c:v>2.8979628675367391E-2</c:v>
                </c:pt>
                <c:pt idx="3687">
                  <c:v>2.9902347621448017E-2</c:v>
                </c:pt>
                <c:pt idx="3688">
                  <c:v>3.082506656752864E-2</c:v>
                </c:pt>
                <c:pt idx="3689">
                  <c:v>3.1747785513609267E-2</c:v>
                </c:pt>
                <c:pt idx="3690">
                  <c:v>2.4601447308391804E-2</c:v>
                </c:pt>
                <c:pt idx="3691">
                  <c:v>2.552416625447243E-2</c:v>
                </c:pt>
                <c:pt idx="3692">
                  <c:v>2.6446885200553053E-2</c:v>
                </c:pt>
                <c:pt idx="3693">
                  <c:v>2.736960414663368E-2</c:v>
                </c:pt>
                <c:pt idx="3694">
                  <c:v>2.8292323092714306E-2</c:v>
                </c:pt>
                <c:pt idx="3695">
                  <c:v>2.9215042038794929E-2</c:v>
                </c:pt>
                <c:pt idx="3696">
                  <c:v>3.0137760984875556E-2</c:v>
                </c:pt>
                <c:pt idx="3697">
                  <c:v>3.1060479930956179E-2</c:v>
                </c:pt>
                <c:pt idx="3698">
                  <c:v>3.1983198877036809E-2</c:v>
                </c:pt>
                <c:pt idx="3699">
                  <c:v>2.3914141725738719E-2</c:v>
                </c:pt>
                <c:pt idx="3700">
                  <c:v>2.4836860671819342E-2</c:v>
                </c:pt>
                <c:pt idx="3701">
                  <c:v>2.5759579617899969E-2</c:v>
                </c:pt>
                <c:pt idx="3702">
                  <c:v>2.6682298563980592E-2</c:v>
                </c:pt>
                <c:pt idx="3703">
                  <c:v>2.7605017510061218E-2</c:v>
                </c:pt>
                <c:pt idx="3704">
                  <c:v>2.8527736456141845E-2</c:v>
                </c:pt>
                <c:pt idx="3705">
                  <c:v>2.9450455402222468E-2</c:v>
                </c:pt>
                <c:pt idx="3706">
                  <c:v>3.0373174348303094E-2</c:v>
                </c:pt>
                <c:pt idx="3707">
                  <c:v>3.1295893294383717E-2</c:v>
                </c:pt>
                <c:pt idx="3708">
                  <c:v>3.2218612240464344E-2</c:v>
                </c:pt>
                <c:pt idx="3709">
                  <c:v>2.3226836143085634E-2</c:v>
                </c:pt>
                <c:pt idx="3710">
                  <c:v>2.4149555089166261E-2</c:v>
                </c:pt>
                <c:pt idx="3711">
                  <c:v>2.5072274035246884E-2</c:v>
                </c:pt>
                <c:pt idx="3712">
                  <c:v>2.599499298132751E-2</c:v>
                </c:pt>
                <c:pt idx="3713">
                  <c:v>2.6917711927408133E-2</c:v>
                </c:pt>
                <c:pt idx="3714">
                  <c:v>2.784043087348876E-2</c:v>
                </c:pt>
                <c:pt idx="3715">
                  <c:v>2.8763149819569386E-2</c:v>
                </c:pt>
                <c:pt idx="3716">
                  <c:v>2.9685868765650009E-2</c:v>
                </c:pt>
                <c:pt idx="3717">
                  <c:v>3.0608587711730636E-2</c:v>
                </c:pt>
                <c:pt idx="3718">
                  <c:v>3.1531306657811259E-2</c:v>
                </c:pt>
                <c:pt idx="3719">
                  <c:v>3.2454025603891885E-2</c:v>
                </c:pt>
                <c:pt idx="3720">
                  <c:v>2.2539530560432546E-2</c:v>
                </c:pt>
                <c:pt idx="3721">
                  <c:v>2.3462249506513173E-2</c:v>
                </c:pt>
                <c:pt idx="3722">
                  <c:v>2.4384968452593799E-2</c:v>
                </c:pt>
                <c:pt idx="3723">
                  <c:v>2.5307687398674422E-2</c:v>
                </c:pt>
                <c:pt idx="3724">
                  <c:v>2.6230406344755049E-2</c:v>
                </c:pt>
                <c:pt idx="3725">
                  <c:v>2.7153125290835672E-2</c:v>
                </c:pt>
                <c:pt idx="3726">
                  <c:v>2.8075844236916298E-2</c:v>
                </c:pt>
                <c:pt idx="3727">
                  <c:v>2.8998563182996925E-2</c:v>
                </c:pt>
                <c:pt idx="3728">
                  <c:v>2.9921282129077548E-2</c:v>
                </c:pt>
                <c:pt idx="3729">
                  <c:v>3.0844001075158174E-2</c:v>
                </c:pt>
                <c:pt idx="3730">
                  <c:v>3.1766720021238801E-2</c:v>
                </c:pt>
                <c:pt idx="3731">
                  <c:v>3.268943896731942E-2</c:v>
                </c:pt>
                <c:pt idx="3732">
                  <c:v>2.1852224977779462E-2</c:v>
                </c:pt>
                <c:pt idx="3733">
                  <c:v>2.2774943923860085E-2</c:v>
                </c:pt>
                <c:pt idx="3734">
                  <c:v>2.3697662869940711E-2</c:v>
                </c:pt>
                <c:pt idx="3735">
                  <c:v>2.4620381816021338E-2</c:v>
                </c:pt>
                <c:pt idx="3736">
                  <c:v>2.5543100762101961E-2</c:v>
                </c:pt>
                <c:pt idx="3737">
                  <c:v>2.6465819708182587E-2</c:v>
                </c:pt>
                <c:pt idx="3738">
                  <c:v>2.738853865426321E-2</c:v>
                </c:pt>
                <c:pt idx="3739">
                  <c:v>2.8311257600343837E-2</c:v>
                </c:pt>
                <c:pt idx="3740">
                  <c:v>2.9233976546424463E-2</c:v>
                </c:pt>
                <c:pt idx="3741">
                  <c:v>3.0156695492505086E-2</c:v>
                </c:pt>
                <c:pt idx="3742">
                  <c:v>3.1079414438585713E-2</c:v>
                </c:pt>
                <c:pt idx="3743">
                  <c:v>3.2002133384666336E-2</c:v>
                </c:pt>
                <c:pt idx="3744">
                  <c:v>3.2924852330746962E-2</c:v>
                </c:pt>
                <c:pt idx="3745">
                  <c:v>2.1164919395126373E-2</c:v>
                </c:pt>
                <c:pt idx="3746">
                  <c:v>2.2087638341207E-2</c:v>
                </c:pt>
                <c:pt idx="3747">
                  <c:v>2.3010357287287623E-2</c:v>
                </c:pt>
                <c:pt idx="3748">
                  <c:v>2.3933076233368249E-2</c:v>
                </c:pt>
                <c:pt idx="3749">
                  <c:v>2.4855795179448876E-2</c:v>
                </c:pt>
                <c:pt idx="3750">
                  <c:v>2.5778514125529499E-2</c:v>
                </c:pt>
                <c:pt idx="3751">
                  <c:v>2.6701233071610125E-2</c:v>
                </c:pt>
                <c:pt idx="3752">
                  <c:v>2.7623952017690748E-2</c:v>
                </c:pt>
                <c:pt idx="3753">
                  <c:v>2.8546670963771375E-2</c:v>
                </c:pt>
                <c:pt idx="3754">
                  <c:v>2.9469389909852001E-2</c:v>
                </c:pt>
                <c:pt idx="3755">
                  <c:v>3.0392108855932624E-2</c:v>
                </c:pt>
                <c:pt idx="3756">
                  <c:v>3.1314827802013251E-2</c:v>
                </c:pt>
                <c:pt idx="3757">
                  <c:v>3.223754674809387E-2</c:v>
                </c:pt>
                <c:pt idx="3758">
                  <c:v>3.3160265694174504E-2</c:v>
                </c:pt>
                <c:pt idx="3759">
                  <c:v>2.0477613812473289E-2</c:v>
                </c:pt>
                <c:pt idx="3760">
                  <c:v>2.1400332758553912E-2</c:v>
                </c:pt>
                <c:pt idx="3761">
                  <c:v>2.2323051704634538E-2</c:v>
                </c:pt>
                <c:pt idx="3762">
                  <c:v>2.3245770650715161E-2</c:v>
                </c:pt>
                <c:pt idx="3763">
                  <c:v>2.4168489596795788E-2</c:v>
                </c:pt>
                <c:pt idx="3764">
                  <c:v>2.5091208542876414E-2</c:v>
                </c:pt>
                <c:pt idx="3765">
                  <c:v>2.6013927488957037E-2</c:v>
                </c:pt>
                <c:pt idx="3766">
                  <c:v>2.6936646435037664E-2</c:v>
                </c:pt>
                <c:pt idx="3767">
                  <c:v>2.7859365381118287E-2</c:v>
                </c:pt>
                <c:pt idx="3768">
                  <c:v>2.8782084327198913E-2</c:v>
                </c:pt>
                <c:pt idx="3769">
                  <c:v>2.970480327327954E-2</c:v>
                </c:pt>
                <c:pt idx="3770">
                  <c:v>3.0627522219360163E-2</c:v>
                </c:pt>
                <c:pt idx="3771">
                  <c:v>3.1550241165440793E-2</c:v>
                </c:pt>
                <c:pt idx="3772">
                  <c:v>3.2472960111521412E-2</c:v>
                </c:pt>
                <c:pt idx="3773">
                  <c:v>3.3395679057602039E-2</c:v>
                </c:pt>
                <c:pt idx="3774">
                  <c:v>1.9790308229820204E-2</c:v>
                </c:pt>
                <c:pt idx="3775">
                  <c:v>2.0713027175900831E-2</c:v>
                </c:pt>
                <c:pt idx="3776">
                  <c:v>2.1635746121981454E-2</c:v>
                </c:pt>
                <c:pt idx="3777">
                  <c:v>2.255846506806208E-2</c:v>
                </c:pt>
                <c:pt idx="3778">
                  <c:v>2.3481184014142703E-2</c:v>
                </c:pt>
                <c:pt idx="3779">
                  <c:v>2.440390296022333E-2</c:v>
                </c:pt>
                <c:pt idx="3780">
                  <c:v>2.5326621906303956E-2</c:v>
                </c:pt>
                <c:pt idx="3781">
                  <c:v>2.6249340852384579E-2</c:v>
                </c:pt>
                <c:pt idx="3782">
                  <c:v>2.7172059798465206E-2</c:v>
                </c:pt>
                <c:pt idx="3783">
                  <c:v>2.8094778744545829E-2</c:v>
                </c:pt>
                <c:pt idx="3784">
                  <c:v>2.9017497690626455E-2</c:v>
                </c:pt>
                <c:pt idx="3785">
                  <c:v>2.9940216636707082E-2</c:v>
                </c:pt>
                <c:pt idx="3786">
                  <c:v>3.0862935582787705E-2</c:v>
                </c:pt>
                <c:pt idx="3787">
                  <c:v>3.1785654528868335E-2</c:v>
                </c:pt>
                <c:pt idx="3788">
                  <c:v>3.2708373474948954E-2</c:v>
                </c:pt>
                <c:pt idx="3789">
                  <c:v>3.3631092421029581E-2</c:v>
                </c:pt>
                <c:pt idx="3790">
                  <c:v>1.9103002647167116E-2</c:v>
                </c:pt>
                <c:pt idx="3791">
                  <c:v>2.0025721593247742E-2</c:v>
                </c:pt>
                <c:pt idx="3792">
                  <c:v>2.0948440539328369E-2</c:v>
                </c:pt>
                <c:pt idx="3793">
                  <c:v>2.1871159485408992E-2</c:v>
                </c:pt>
                <c:pt idx="3794">
                  <c:v>2.2793878431489618E-2</c:v>
                </c:pt>
                <c:pt idx="3795">
                  <c:v>2.3716597377570241E-2</c:v>
                </c:pt>
                <c:pt idx="3796">
                  <c:v>2.4639316323650868E-2</c:v>
                </c:pt>
                <c:pt idx="3797">
                  <c:v>2.5562035269731494E-2</c:v>
                </c:pt>
                <c:pt idx="3798">
                  <c:v>2.6484754215812117E-2</c:v>
                </c:pt>
                <c:pt idx="3799">
                  <c:v>2.7407473161892744E-2</c:v>
                </c:pt>
                <c:pt idx="3800">
                  <c:v>2.8330192107973367E-2</c:v>
                </c:pt>
                <c:pt idx="3801">
                  <c:v>2.9252911054053993E-2</c:v>
                </c:pt>
                <c:pt idx="3802">
                  <c:v>3.017563000013462E-2</c:v>
                </c:pt>
                <c:pt idx="3803">
                  <c:v>3.1098348946215243E-2</c:v>
                </c:pt>
                <c:pt idx="3804">
                  <c:v>3.2021067892295869E-2</c:v>
                </c:pt>
                <c:pt idx="3805">
                  <c:v>3.2943786838376496E-2</c:v>
                </c:pt>
                <c:pt idx="3806">
                  <c:v>3.3866505784457115E-2</c:v>
                </c:pt>
                <c:pt idx="3807">
                  <c:v>1.8415697064514031E-2</c:v>
                </c:pt>
                <c:pt idx="3808">
                  <c:v>1.9338416010594654E-2</c:v>
                </c:pt>
                <c:pt idx="3809">
                  <c:v>2.0261134956675281E-2</c:v>
                </c:pt>
                <c:pt idx="3810">
                  <c:v>2.1183853902755907E-2</c:v>
                </c:pt>
                <c:pt idx="3811">
                  <c:v>2.210657284883653E-2</c:v>
                </c:pt>
                <c:pt idx="3812">
                  <c:v>2.3029291794917157E-2</c:v>
                </c:pt>
                <c:pt idx="3813">
                  <c:v>2.395201074099778E-2</c:v>
                </c:pt>
                <c:pt idx="3814">
                  <c:v>2.4874729687078406E-2</c:v>
                </c:pt>
                <c:pt idx="3815">
                  <c:v>2.5797448633159033E-2</c:v>
                </c:pt>
                <c:pt idx="3816">
                  <c:v>2.6720167579239656E-2</c:v>
                </c:pt>
                <c:pt idx="3817">
                  <c:v>2.7642886525320282E-2</c:v>
                </c:pt>
                <c:pt idx="3818">
                  <c:v>2.8565605471400905E-2</c:v>
                </c:pt>
                <c:pt idx="3819">
                  <c:v>2.9488324417481532E-2</c:v>
                </c:pt>
                <c:pt idx="3820">
                  <c:v>3.0411043363562158E-2</c:v>
                </c:pt>
                <c:pt idx="3821">
                  <c:v>3.1333762309642785E-2</c:v>
                </c:pt>
                <c:pt idx="3822">
                  <c:v>3.2256481255723404E-2</c:v>
                </c:pt>
                <c:pt idx="3823">
                  <c:v>3.3179200201804031E-2</c:v>
                </c:pt>
                <c:pt idx="3824">
                  <c:v>3.4101919147884657E-2</c:v>
                </c:pt>
                <c:pt idx="3825">
                  <c:v>1.7728391481860943E-2</c:v>
                </c:pt>
                <c:pt idx="3826">
                  <c:v>1.865111042794157E-2</c:v>
                </c:pt>
                <c:pt idx="3827">
                  <c:v>1.9573829374022193E-2</c:v>
                </c:pt>
                <c:pt idx="3828">
                  <c:v>2.0496548320102819E-2</c:v>
                </c:pt>
                <c:pt idx="3829">
                  <c:v>2.1419267266183446E-2</c:v>
                </c:pt>
                <c:pt idx="3830">
                  <c:v>2.2341986212264069E-2</c:v>
                </c:pt>
                <c:pt idx="3831">
                  <c:v>2.3264705158344695E-2</c:v>
                </c:pt>
                <c:pt idx="3832">
                  <c:v>2.4187424104425318E-2</c:v>
                </c:pt>
                <c:pt idx="3833">
                  <c:v>2.5110143050505945E-2</c:v>
                </c:pt>
                <c:pt idx="3834">
                  <c:v>2.6032861996586571E-2</c:v>
                </c:pt>
                <c:pt idx="3835">
                  <c:v>2.6955580942667194E-2</c:v>
                </c:pt>
                <c:pt idx="3836">
                  <c:v>2.7878299888747821E-2</c:v>
                </c:pt>
                <c:pt idx="3837">
                  <c:v>2.8801018834828444E-2</c:v>
                </c:pt>
                <c:pt idx="3838">
                  <c:v>2.972373778090907E-2</c:v>
                </c:pt>
                <c:pt idx="3839">
                  <c:v>3.0646456726989697E-2</c:v>
                </c:pt>
                <c:pt idx="3840">
                  <c:v>3.156917567307032E-2</c:v>
                </c:pt>
                <c:pt idx="3841">
                  <c:v>3.2491894619150946E-2</c:v>
                </c:pt>
                <c:pt idx="3842">
                  <c:v>3.3414613565231566E-2</c:v>
                </c:pt>
                <c:pt idx="3843">
                  <c:v>3.4337332511312199E-2</c:v>
                </c:pt>
                <c:pt idx="3844">
                  <c:v>1.7041085899207858E-2</c:v>
                </c:pt>
                <c:pt idx="3845">
                  <c:v>1.7963804845288481E-2</c:v>
                </c:pt>
                <c:pt idx="3846">
                  <c:v>1.8886523791369108E-2</c:v>
                </c:pt>
                <c:pt idx="3847">
                  <c:v>1.9809242737449731E-2</c:v>
                </c:pt>
                <c:pt idx="3848">
                  <c:v>2.0731961683530357E-2</c:v>
                </c:pt>
                <c:pt idx="3849">
                  <c:v>2.1654680629610984E-2</c:v>
                </c:pt>
                <c:pt idx="3850">
                  <c:v>2.2577399575691607E-2</c:v>
                </c:pt>
                <c:pt idx="3851">
                  <c:v>2.3500118521772233E-2</c:v>
                </c:pt>
                <c:pt idx="3852">
                  <c:v>2.4422837467852856E-2</c:v>
                </c:pt>
                <c:pt idx="3853">
                  <c:v>2.5345556413933483E-2</c:v>
                </c:pt>
                <c:pt idx="3854">
                  <c:v>2.6268275360014109E-2</c:v>
                </c:pt>
                <c:pt idx="3855">
                  <c:v>2.7190994306094732E-2</c:v>
                </c:pt>
                <c:pt idx="3856">
                  <c:v>2.8113713252175359E-2</c:v>
                </c:pt>
                <c:pt idx="3857">
                  <c:v>2.9036432198255982E-2</c:v>
                </c:pt>
                <c:pt idx="3858">
                  <c:v>2.9959151144336608E-2</c:v>
                </c:pt>
                <c:pt idx="3859">
                  <c:v>3.0881870090417235E-2</c:v>
                </c:pt>
                <c:pt idx="3860">
                  <c:v>3.1804589036497855E-2</c:v>
                </c:pt>
                <c:pt idx="3861">
                  <c:v>3.2727307982578488E-2</c:v>
                </c:pt>
                <c:pt idx="3862">
                  <c:v>3.3650026928659107E-2</c:v>
                </c:pt>
                <c:pt idx="3863">
                  <c:v>3.4572745874739734E-2</c:v>
                </c:pt>
                <c:pt idx="3864">
                  <c:v>1.6353780316554774E-2</c:v>
                </c:pt>
                <c:pt idx="3865">
                  <c:v>1.72764992626354E-2</c:v>
                </c:pt>
                <c:pt idx="3866">
                  <c:v>1.8199218208716023E-2</c:v>
                </c:pt>
                <c:pt idx="3867">
                  <c:v>1.912193715479665E-2</c:v>
                </c:pt>
                <c:pt idx="3868">
                  <c:v>2.0044656100877273E-2</c:v>
                </c:pt>
                <c:pt idx="3869">
                  <c:v>2.0967375046957899E-2</c:v>
                </c:pt>
                <c:pt idx="3870">
                  <c:v>2.1890093993038526E-2</c:v>
                </c:pt>
                <c:pt idx="3871">
                  <c:v>2.2812812939119149E-2</c:v>
                </c:pt>
                <c:pt idx="3872">
                  <c:v>2.3735531885199775E-2</c:v>
                </c:pt>
                <c:pt idx="3873">
                  <c:v>2.4658250831280398E-2</c:v>
                </c:pt>
                <c:pt idx="3874">
                  <c:v>2.5580969777361025E-2</c:v>
                </c:pt>
                <c:pt idx="3875">
                  <c:v>2.6503688723441651E-2</c:v>
                </c:pt>
                <c:pt idx="3876">
                  <c:v>2.7426407669522274E-2</c:v>
                </c:pt>
                <c:pt idx="3877">
                  <c:v>2.8349126615602901E-2</c:v>
                </c:pt>
                <c:pt idx="3878">
                  <c:v>2.9271845561683524E-2</c:v>
                </c:pt>
                <c:pt idx="3879">
                  <c:v>3.019456450776415E-2</c:v>
                </c:pt>
                <c:pt idx="3880">
                  <c:v>3.1117283453844777E-2</c:v>
                </c:pt>
                <c:pt idx="3881">
                  <c:v>3.2040002399925396E-2</c:v>
                </c:pt>
                <c:pt idx="3882">
                  <c:v>3.296272134600603E-2</c:v>
                </c:pt>
                <c:pt idx="3883">
                  <c:v>3.3885440292086649E-2</c:v>
                </c:pt>
                <c:pt idx="3884">
                  <c:v>3.4808159238167276E-2</c:v>
                </c:pt>
                <c:pt idx="3885">
                  <c:v>1.5666474733901686E-2</c:v>
                </c:pt>
                <c:pt idx="3886">
                  <c:v>1.6589193679982312E-2</c:v>
                </c:pt>
                <c:pt idx="3887">
                  <c:v>1.7511912626062935E-2</c:v>
                </c:pt>
                <c:pt idx="3888">
                  <c:v>1.8434631572143562E-2</c:v>
                </c:pt>
                <c:pt idx="3889">
                  <c:v>1.9357350518224188E-2</c:v>
                </c:pt>
                <c:pt idx="3890">
                  <c:v>2.0280069464304815E-2</c:v>
                </c:pt>
                <c:pt idx="3891">
                  <c:v>2.1202788410385438E-2</c:v>
                </c:pt>
                <c:pt idx="3892">
                  <c:v>2.2125507356466061E-2</c:v>
                </c:pt>
                <c:pt idx="3893">
                  <c:v>2.3048226302546687E-2</c:v>
                </c:pt>
                <c:pt idx="3894">
                  <c:v>2.3970945248627314E-2</c:v>
                </c:pt>
                <c:pt idx="3895">
                  <c:v>2.489366419470794E-2</c:v>
                </c:pt>
                <c:pt idx="3896">
                  <c:v>2.5816383140788563E-2</c:v>
                </c:pt>
                <c:pt idx="3897">
                  <c:v>2.6739102086869186E-2</c:v>
                </c:pt>
                <c:pt idx="3898">
                  <c:v>2.7661821032949813E-2</c:v>
                </c:pt>
                <c:pt idx="3899">
                  <c:v>2.8584539979030439E-2</c:v>
                </c:pt>
                <c:pt idx="3900">
                  <c:v>2.9507258925111066E-2</c:v>
                </c:pt>
                <c:pt idx="3901">
                  <c:v>3.0429977871191689E-2</c:v>
                </c:pt>
                <c:pt idx="3902">
                  <c:v>3.1352696817272312E-2</c:v>
                </c:pt>
                <c:pt idx="3903">
                  <c:v>3.2275415763352938E-2</c:v>
                </c:pt>
                <c:pt idx="3904">
                  <c:v>3.3198134709433565E-2</c:v>
                </c:pt>
                <c:pt idx="3905">
                  <c:v>3.4120853655514191E-2</c:v>
                </c:pt>
                <c:pt idx="3906">
                  <c:v>3.5043572601594811E-2</c:v>
                </c:pt>
                <c:pt idx="3907">
                  <c:v>1.4979169151248601E-2</c:v>
                </c:pt>
                <c:pt idx="3908">
                  <c:v>1.5901888097329224E-2</c:v>
                </c:pt>
                <c:pt idx="3909">
                  <c:v>1.682460704340985E-2</c:v>
                </c:pt>
                <c:pt idx="3910">
                  <c:v>1.7747325989490477E-2</c:v>
                </c:pt>
                <c:pt idx="3911">
                  <c:v>1.86700449355711E-2</c:v>
                </c:pt>
                <c:pt idx="3912">
                  <c:v>1.9592763881651726E-2</c:v>
                </c:pt>
                <c:pt idx="3913">
                  <c:v>2.0515482827732349E-2</c:v>
                </c:pt>
                <c:pt idx="3914">
                  <c:v>2.1438201773812976E-2</c:v>
                </c:pt>
                <c:pt idx="3915">
                  <c:v>2.2360920719893602E-2</c:v>
                </c:pt>
                <c:pt idx="3916">
                  <c:v>2.3283639665974225E-2</c:v>
                </c:pt>
                <c:pt idx="3917">
                  <c:v>2.4206358612054852E-2</c:v>
                </c:pt>
                <c:pt idx="3918">
                  <c:v>2.5129077558135475E-2</c:v>
                </c:pt>
                <c:pt idx="3919">
                  <c:v>2.6051796504216101E-2</c:v>
                </c:pt>
                <c:pt idx="3920">
                  <c:v>2.6974515450296728E-2</c:v>
                </c:pt>
                <c:pt idx="3921">
                  <c:v>2.7897234396377351E-2</c:v>
                </c:pt>
                <c:pt idx="3922">
                  <c:v>2.8819953342457977E-2</c:v>
                </c:pt>
                <c:pt idx="3923">
                  <c:v>2.9742672288538601E-2</c:v>
                </c:pt>
                <c:pt idx="3924">
                  <c:v>3.0665391234619227E-2</c:v>
                </c:pt>
                <c:pt idx="3925">
                  <c:v>3.1588110180699853E-2</c:v>
                </c:pt>
                <c:pt idx="3926">
                  <c:v>3.251082912678048E-2</c:v>
                </c:pt>
                <c:pt idx="3927">
                  <c:v>3.34335480728611E-2</c:v>
                </c:pt>
                <c:pt idx="3928">
                  <c:v>3.4356267018941726E-2</c:v>
                </c:pt>
                <c:pt idx="3929">
                  <c:v>3.5278985965022353E-2</c:v>
                </c:pt>
                <c:pt idx="3930">
                  <c:v>1.4291863568595513E-2</c:v>
                </c:pt>
                <c:pt idx="3931">
                  <c:v>1.5214582514676139E-2</c:v>
                </c:pt>
                <c:pt idx="3932">
                  <c:v>1.6137301460756766E-2</c:v>
                </c:pt>
                <c:pt idx="3933">
                  <c:v>1.7060020406837389E-2</c:v>
                </c:pt>
                <c:pt idx="3934">
                  <c:v>1.7982739352918012E-2</c:v>
                </c:pt>
                <c:pt idx="3935">
                  <c:v>1.8905458298998638E-2</c:v>
                </c:pt>
                <c:pt idx="3936">
                  <c:v>1.9828177245079265E-2</c:v>
                </c:pt>
                <c:pt idx="3937">
                  <c:v>2.0750896191159891E-2</c:v>
                </c:pt>
                <c:pt idx="3938">
                  <c:v>2.1673615137240514E-2</c:v>
                </c:pt>
                <c:pt idx="3939">
                  <c:v>2.2596334083321137E-2</c:v>
                </c:pt>
                <c:pt idx="3940">
                  <c:v>2.3519053029401764E-2</c:v>
                </c:pt>
                <c:pt idx="3941">
                  <c:v>2.444177197548239E-2</c:v>
                </c:pt>
                <c:pt idx="3942">
                  <c:v>2.5364490921563017E-2</c:v>
                </c:pt>
                <c:pt idx="3943">
                  <c:v>2.628720986764364E-2</c:v>
                </c:pt>
                <c:pt idx="3944">
                  <c:v>2.7209928813724263E-2</c:v>
                </c:pt>
                <c:pt idx="3945">
                  <c:v>2.8132647759804889E-2</c:v>
                </c:pt>
                <c:pt idx="3946">
                  <c:v>2.9055366705885516E-2</c:v>
                </c:pt>
                <c:pt idx="3947">
                  <c:v>2.9978085651966142E-2</c:v>
                </c:pt>
                <c:pt idx="3948">
                  <c:v>3.0900804598046765E-2</c:v>
                </c:pt>
                <c:pt idx="3949">
                  <c:v>3.1823523544127388E-2</c:v>
                </c:pt>
                <c:pt idx="3950">
                  <c:v>3.2746242490208015E-2</c:v>
                </c:pt>
                <c:pt idx="3951">
                  <c:v>3.3668961436288641E-2</c:v>
                </c:pt>
                <c:pt idx="3952">
                  <c:v>3.4591680382369268E-2</c:v>
                </c:pt>
                <c:pt idx="3953">
                  <c:v>3.5514399328449894E-2</c:v>
                </c:pt>
                <c:pt idx="3954">
                  <c:v>1.3604557985942428E-2</c:v>
                </c:pt>
                <c:pt idx="3955">
                  <c:v>1.4527276932023053E-2</c:v>
                </c:pt>
                <c:pt idx="3956">
                  <c:v>1.5449995878103679E-2</c:v>
                </c:pt>
                <c:pt idx="3957">
                  <c:v>1.6372714824184304E-2</c:v>
                </c:pt>
                <c:pt idx="3958">
                  <c:v>1.7295433770264927E-2</c:v>
                </c:pt>
                <c:pt idx="3959">
                  <c:v>1.8218152716345554E-2</c:v>
                </c:pt>
                <c:pt idx="3960">
                  <c:v>1.914087166242618E-2</c:v>
                </c:pt>
                <c:pt idx="3961">
                  <c:v>2.0063590608506807E-2</c:v>
                </c:pt>
                <c:pt idx="3962">
                  <c:v>2.098630955458743E-2</c:v>
                </c:pt>
                <c:pt idx="3963">
                  <c:v>2.1909028500668053E-2</c:v>
                </c:pt>
                <c:pt idx="3964">
                  <c:v>2.2831747446748679E-2</c:v>
                </c:pt>
                <c:pt idx="3965">
                  <c:v>2.3754466392829306E-2</c:v>
                </c:pt>
                <c:pt idx="3966">
                  <c:v>2.4677185338909932E-2</c:v>
                </c:pt>
                <c:pt idx="3967">
                  <c:v>2.5599904284990555E-2</c:v>
                </c:pt>
                <c:pt idx="3968">
                  <c:v>2.6522623231071178E-2</c:v>
                </c:pt>
                <c:pt idx="3969">
                  <c:v>2.7445342177151805E-2</c:v>
                </c:pt>
                <c:pt idx="3970">
                  <c:v>2.8368061123232431E-2</c:v>
                </c:pt>
                <c:pt idx="3971">
                  <c:v>2.9290780069313058E-2</c:v>
                </c:pt>
                <c:pt idx="3972">
                  <c:v>3.0213499015393681E-2</c:v>
                </c:pt>
                <c:pt idx="3973">
                  <c:v>3.1136217961474304E-2</c:v>
                </c:pt>
                <c:pt idx="3974">
                  <c:v>3.205893690755493E-2</c:v>
                </c:pt>
                <c:pt idx="3975">
                  <c:v>3.2981655853635557E-2</c:v>
                </c:pt>
                <c:pt idx="3976">
                  <c:v>3.3904374799716183E-2</c:v>
                </c:pt>
                <c:pt idx="3977">
                  <c:v>3.4827093745796803E-2</c:v>
                </c:pt>
                <c:pt idx="3978">
                  <c:v>3.5749812691877429E-2</c:v>
                </c:pt>
                <c:pt idx="3979">
                  <c:v>1.2917252403289342E-2</c:v>
                </c:pt>
                <c:pt idx="3980">
                  <c:v>1.3839971349369967E-2</c:v>
                </c:pt>
                <c:pt idx="3981">
                  <c:v>1.4762690295450591E-2</c:v>
                </c:pt>
                <c:pt idx="3982">
                  <c:v>1.5685409241531216E-2</c:v>
                </c:pt>
                <c:pt idx="3983">
                  <c:v>1.6608128187611843E-2</c:v>
                </c:pt>
                <c:pt idx="3984">
                  <c:v>1.7530847133692469E-2</c:v>
                </c:pt>
                <c:pt idx="3985">
                  <c:v>1.8453566079773092E-2</c:v>
                </c:pt>
                <c:pt idx="3986">
                  <c:v>1.9376285025853715E-2</c:v>
                </c:pt>
                <c:pt idx="3987">
                  <c:v>2.0299003971934342E-2</c:v>
                </c:pt>
                <c:pt idx="3988">
                  <c:v>2.1221722918014968E-2</c:v>
                </c:pt>
                <c:pt idx="3989">
                  <c:v>2.2144441864095595E-2</c:v>
                </c:pt>
                <c:pt idx="3990">
                  <c:v>2.3067160810176218E-2</c:v>
                </c:pt>
                <c:pt idx="3991">
                  <c:v>2.3989879756256841E-2</c:v>
                </c:pt>
                <c:pt idx="3992">
                  <c:v>2.4912598702337467E-2</c:v>
                </c:pt>
                <c:pt idx="3993">
                  <c:v>2.5835317648418094E-2</c:v>
                </c:pt>
                <c:pt idx="3994">
                  <c:v>2.675803659449872E-2</c:v>
                </c:pt>
                <c:pt idx="3995">
                  <c:v>2.7680755540579343E-2</c:v>
                </c:pt>
                <c:pt idx="3996">
                  <c:v>2.8603474486659966E-2</c:v>
                </c:pt>
                <c:pt idx="3997">
                  <c:v>2.9526193432740593E-2</c:v>
                </c:pt>
                <c:pt idx="3998">
                  <c:v>3.0448912378821219E-2</c:v>
                </c:pt>
                <c:pt idx="3999">
                  <c:v>3.1371631324901846E-2</c:v>
                </c:pt>
                <c:pt idx="4000">
                  <c:v>3.2294350270982472E-2</c:v>
                </c:pt>
                <c:pt idx="4001">
                  <c:v>3.3217069217063092E-2</c:v>
                </c:pt>
                <c:pt idx="4002">
                  <c:v>3.4139788163143718E-2</c:v>
                </c:pt>
                <c:pt idx="4003">
                  <c:v>3.5062507109224345E-2</c:v>
                </c:pt>
                <c:pt idx="4004">
                  <c:v>3.5985226055304971E-2</c:v>
                </c:pt>
                <c:pt idx="4005">
                  <c:v>1.2229946820636257E-2</c:v>
                </c:pt>
                <c:pt idx="4006">
                  <c:v>1.3152665766716882E-2</c:v>
                </c:pt>
                <c:pt idx="4007">
                  <c:v>1.4075384712797507E-2</c:v>
                </c:pt>
                <c:pt idx="4008">
                  <c:v>1.4998103658878131E-2</c:v>
                </c:pt>
                <c:pt idx="4009">
                  <c:v>1.5920822604958758E-2</c:v>
                </c:pt>
                <c:pt idx="4010">
                  <c:v>1.6843541551039384E-2</c:v>
                </c:pt>
                <c:pt idx="4011">
                  <c:v>1.7766260497120007E-2</c:v>
                </c:pt>
                <c:pt idx="4012">
                  <c:v>1.868897944320063E-2</c:v>
                </c:pt>
                <c:pt idx="4013">
                  <c:v>1.9611698389281257E-2</c:v>
                </c:pt>
                <c:pt idx="4014">
                  <c:v>2.0534417335361883E-2</c:v>
                </c:pt>
                <c:pt idx="4015">
                  <c:v>2.145713628144251E-2</c:v>
                </c:pt>
                <c:pt idx="4016">
                  <c:v>2.2379855227523133E-2</c:v>
                </c:pt>
                <c:pt idx="4017">
                  <c:v>2.3302574173603756E-2</c:v>
                </c:pt>
                <c:pt idx="4018">
                  <c:v>2.4225293119684382E-2</c:v>
                </c:pt>
                <c:pt idx="4019">
                  <c:v>2.5148012065765009E-2</c:v>
                </c:pt>
                <c:pt idx="4020">
                  <c:v>2.6070731011845635E-2</c:v>
                </c:pt>
                <c:pt idx="4021">
                  <c:v>2.6993449957926258E-2</c:v>
                </c:pt>
                <c:pt idx="4022">
                  <c:v>2.7916168904006881E-2</c:v>
                </c:pt>
                <c:pt idx="4023">
                  <c:v>2.8838887850087508E-2</c:v>
                </c:pt>
                <c:pt idx="4024">
                  <c:v>2.9761606796168134E-2</c:v>
                </c:pt>
                <c:pt idx="4025">
                  <c:v>3.0684325742248761E-2</c:v>
                </c:pt>
                <c:pt idx="4026">
                  <c:v>3.160704468832938E-2</c:v>
                </c:pt>
                <c:pt idx="4027">
                  <c:v>3.2529763634410007E-2</c:v>
                </c:pt>
                <c:pt idx="4028">
                  <c:v>3.3452482580490633E-2</c:v>
                </c:pt>
                <c:pt idx="4029">
                  <c:v>3.437520152657126E-2</c:v>
                </c:pt>
                <c:pt idx="4030">
                  <c:v>3.5297920472651886E-2</c:v>
                </c:pt>
                <c:pt idx="4031">
                  <c:v>3.6220639418732506E-2</c:v>
                </c:pt>
                <c:pt idx="4032">
                  <c:v>1.1542641237983171E-2</c:v>
                </c:pt>
                <c:pt idx="4033">
                  <c:v>1.2465360184063795E-2</c:v>
                </c:pt>
                <c:pt idx="4034">
                  <c:v>1.338807913014442E-2</c:v>
                </c:pt>
                <c:pt idx="4035">
                  <c:v>1.4310798076225045E-2</c:v>
                </c:pt>
                <c:pt idx="4036">
                  <c:v>1.523351702230567E-2</c:v>
                </c:pt>
                <c:pt idx="4037">
                  <c:v>1.6156235968386296E-2</c:v>
                </c:pt>
                <c:pt idx="4038">
                  <c:v>1.7078954914466919E-2</c:v>
                </c:pt>
                <c:pt idx="4039">
                  <c:v>1.8001673860547546E-2</c:v>
                </c:pt>
                <c:pt idx="4040">
                  <c:v>1.8924392806628172E-2</c:v>
                </c:pt>
                <c:pt idx="4041">
                  <c:v>1.9847111752708795E-2</c:v>
                </c:pt>
                <c:pt idx="4042">
                  <c:v>2.0769830698789422E-2</c:v>
                </c:pt>
                <c:pt idx="4043">
                  <c:v>2.1692549644870045E-2</c:v>
                </c:pt>
                <c:pt idx="4044">
                  <c:v>2.2615268590950671E-2</c:v>
                </c:pt>
                <c:pt idx="4045">
                  <c:v>2.3537987537031298E-2</c:v>
                </c:pt>
                <c:pt idx="4046">
                  <c:v>2.4460706483111921E-2</c:v>
                </c:pt>
                <c:pt idx="4047">
                  <c:v>2.5383425429192547E-2</c:v>
                </c:pt>
                <c:pt idx="4048">
                  <c:v>2.630614437527317E-2</c:v>
                </c:pt>
                <c:pt idx="4049">
                  <c:v>2.7228863321353797E-2</c:v>
                </c:pt>
                <c:pt idx="4050">
                  <c:v>2.8151582267434423E-2</c:v>
                </c:pt>
                <c:pt idx="4051">
                  <c:v>2.9074301213515046E-2</c:v>
                </c:pt>
                <c:pt idx="4052">
                  <c:v>2.9997020159595673E-2</c:v>
                </c:pt>
                <c:pt idx="4053">
                  <c:v>3.0919739105676296E-2</c:v>
                </c:pt>
                <c:pt idx="4054">
                  <c:v>3.1842458051756922E-2</c:v>
                </c:pt>
                <c:pt idx="4055">
                  <c:v>3.2765176997837549E-2</c:v>
                </c:pt>
                <c:pt idx="4056">
                  <c:v>3.3687895943918175E-2</c:v>
                </c:pt>
                <c:pt idx="4057">
                  <c:v>3.4610614889998795E-2</c:v>
                </c:pt>
                <c:pt idx="4058">
                  <c:v>3.5533333836079421E-2</c:v>
                </c:pt>
                <c:pt idx="4059">
                  <c:v>3.6456052782160048E-2</c:v>
                </c:pt>
                <c:pt idx="4060">
                  <c:v>2.9996011815447886E-2</c:v>
                </c:pt>
                <c:pt idx="4061">
                  <c:v>2.9308706232794801E-2</c:v>
                </c:pt>
                <c:pt idx="4062">
                  <c:v>3.0231425178875428E-2</c:v>
                </c:pt>
                <c:pt idx="4063">
                  <c:v>2.8621400650141716E-2</c:v>
                </c:pt>
                <c:pt idx="4064">
                  <c:v>2.9544119596222339E-2</c:v>
                </c:pt>
                <c:pt idx="4065">
                  <c:v>3.0466838542302966E-2</c:v>
                </c:pt>
                <c:pt idx="4066">
                  <c:v>2.7934095067488628E-2</c:v>
                </c:pt>
                <c:pt idx="4067">
                  <c:v>2.8856814013569255E-2</c:v>
                </c:pt>
                <c:pt idx="4068">
                  <c:v>2.9779532959649878E-2</c:v>
                </c:pt>
                <c:pt idx="4069">
                  <c:v>3.0702251905730504E-2</c:v>
                </c:pt>
                <c:pt idx="4070">
                  <c:v>2.7246789484835544E-2</c:v>
                </c:pt>
                <c:pt idx="4071">
                  <c:v>2.8169508430916167E-2</c:v>
                </c:pt>
                <c:pt idx="4072">
                  <c:v>2.9092227376996793E-2</c:v>
                </c:pt>
                <c:pt idx="4073">
                  <c:v>3.0014946323077416E-2</c:v>
                </c:pt>
                <c:pt idx="4074">
                  <c:v>3.0937665269158043E-2</c:v>
                </c:pt>
                <c:pt idx="4075">
                  <c:v>2.6559483902182456E-2</c:v>
                </c:pt>
                <c:pt idx="4076">
                  <c:v>2.7482202848263082E-2</c:v>
                </c:pt>
                <c:pt idx="4077">
                  <c:v>2.8404921794343705E-2</c:v>
                </c:pt>
                <c:pt idx="4078">
                  <c:v>2.9327640740424332E-2</c:v>
                </c:pt>
                <c:pt idx="4079">
                  <c:v>3.0250359686504955E-2</c:v>
                </c:pt>
                <c:pt idx="4080">
                  <c:v>3.1173078632585581E-2</c:v>
                </c:pt>
                <c:pt idx="4081">
                  <c:v>2.5872178319529371E-2</c:v>
                </c:pt>
                <c:pt idx="4082">
                  <c:v>2.6794897265609997E-2</c:v>
                </c:pt>
                <c:pt idx="4083">
                  <c:v>2.7717616211690624E-2</c:v>
                </c:pt>
                <c:pt idx="4084">
                  <c:v>2.8640335157771247E-2</c:v>
                </c:pt>
                <c:pt idx="4085">
                  <c:v>2.9563054103851873E-2</c:v>
                </c:pt>
                <c:pt idx="4086">
                  <c:v>3.0485773049932496E-2</c:v>
                </c:pt>
                <c:pt idx="4087">
                  <c:v>3.1408491996013123E-2</c:v>
                </c:pt>
                <c:pt idx="4088">
                  <c:v>2.5184872736876286E-2</c:v>
                </c:pt>
                <c:pt idx="4089">
                  <c:v>2.6107591682956909E-2</c:v>
                </c:pt>
                <c:pt idx="4090">
                  <c:v>2.7030310629037536E-2</c:v>
                </c:pt>
                <c:pt idx="4091">
                  <c:v>2.7953029575118162E-2</c:v>
                </c:pt>
                <c:pt idx="4092">
                  <c:v>2.8875748521198785E-2</c:v>
                </c:pt>
                <c:pt idx="4093">
                  <c:v>2.9798467467279412E-2</c:v>
                </c:pt>
                <c:pt idx="4094">
                  <c:v>3.0721186413360035E-2</c:v>
                </c:pt>
                <c:pt idx="4095">
                  <c:v>3.1643905359440658E-2</c:v>
                </c:pt>
                <c:pt idx="4096">
                  <c:v>2.4497567154223198E-2</c:v>
                </c:pt>
                <c:pt idx="4097">
                  <c:v>2.5420286100303825E-2</c:v>
                </c:pt>
                <c:pt idx="4098">
                  <c:v>2.6343005046384448E-2</c:v>
                </c:pt>
                <c:pt idx="4099">
                  <c:v>2.7265723992465074E-2</c:v>
                </c:pt>
                <c:pt idx="4100">
                  <c:v>2.8188442938545701E-2</c:v>
                </c:pt>
                <c:pt idx="4101">
                  <c:v>2.9111161884626324E-2</c:v>
                </c:pt>
                <c:pt idx="4102">
                  <c:v>3.003388083070695E-2</c:v>
                </c:pt>
                <c:pt idx="4103">
                  <c:v>3.0956599776787573E-2</c:v>
                </c:pt>
                <c:pt idx="4104">
                  <c:v>3.18793187228682E-2</c:v>
                </c:pt>
                <c:pt idx="4105">
                  <c:v>2.3810261571570113E-2</c:v>
                </c:pt>
                <c:pt idx="4106">
                  <c:v>2.4732980517650736E-2</c:v>
                </c:pt>
                <c:pt idx="4107">
                  <c:v>2.5655699463731363E-2</c:v>
                </c:pt>
                <c:pt idx="4108">
                  <c:v>2.6578418409811986E-2</c:v>
                </c:pt>
                <c:pt idx="4109">
                  <c:v>2.7501137355892612E-2</c:v>
                </c:pt>
                <c:pt idx="4110">
                  <c:v>2.8423856301973239E-2</c:v>
                </c:pt>
                <c:pt idx="4111">
                  <c:v>2.9346575248053862E-2</c:v>
                </c:pt>
                <c:pt idx="4112">
                  <c:v>3.0269294194134488E-2</c:v>
                </c:pt>
                <c:pt idx="4113">
                  <c:v>3.1192013140215111E-2</c:v>
                </c:pt>
                <c:pt idx="4114">
                  <c:v>3.2114732086295741E-2</c:v>
                </c:pt>
                <c:pt idx="4115">
                  <c:v>2.3122955988917025E-2</c:v>
                </c:pt>
                <c:pt idx="4116">
                  <c:v>2.4045674934997652E-2</c:v>
                </c:pt>
                <c:pt idx="4117">
                  <c:v>2.4968393881078275E-2</c:v>
                </c:pt>
                <c:pt idx="4118">
                  <c:v>2.5891112827158901E-2</c:v>
                </c:pt>
                <c:pt idx="4119">
                  <c:v>2.6813831773239524E-2</c:v>
                </c:pt>
                <c:pt idx="4120">
                  <c:v>2.7736550719320151E-2</c:v>
                </c:pt>
                <c:pt idx="4121">
                  <c:v>2.8659269665400777E-2</c:v>
                </c:pt>
                <c:pt idx="4122">
                  <c:v>2.95819886114814E-2</c:v>
                </c:pt>
                <c:pt idx="4123">
                  <c:v>3.0504707557562027E-2</c:v>
                </c:pt>
                <c:pt idx="4124">
                  <c:v>3.142742650364265E-2</c:v>
                </c:pt>
                <c:pt idx="4125">
                  <c:v>3.2350145449723276E-2</c:v>
                </c:pt>
                <c:pt idx="4126">
                  <c:v>2.2435650406263941E-2</c:v>
                </c:pt>
                <c:pt idx="4127">
                  <c:v>2.3358369352344567E-2</c:v>
                </c:pt>
                <c:pt idx="4128">
                  <c:v>2.4281088298425194E-2</c:v>
                </c:pt>
                <c:pt idx="4129">
                  <c:v>2.5203807244505817E-2</c:v>
                </c:pt>
                <c:pt idx="4130">
                  <c:v>2.6126526190586443E-2</c:v>
                </c:pt>
                <c:pt idx="4131">
                  <c:v>2.7049245136667066E-2</c:v>
                </c:pt>
                <c:pt idx="4132">
                  <c:v>2.7971964082747693E-2</c:v>
                </c:pt>
                <c:pt idx="4133">
                  <c:v>2.8894683028828319E-2</c:v>
                </c:pt>
                <c:pt idx="4134">
                  <c:v>2.9817401974908942E-2</c:v>
                </c:pt>
                <c:pt idx="4135">
                  <c:v>3.0740120920989569E-2</c:v>
                </c:pt>
                <c:pt idx="4136">
                  <c:v>3.1662839867070192E-2</c:v>
                </c:pt>
                <c:pt idx="4137">
                  <c:v>3.2585558813150818E-2</c:v>
                </c:pt>
                <c:pt idx="4138">
                  <c:v>2.1748344823610856E-2</c:v>
                </c:pt>
                <c:pt idx="4139">
                  <c:v>2.2671063769691479E-2</c:v>
                </c:pt>
                <c:pt idx="4140">
                  <c:v>2.3593782715772105E-2</c:v>
                </c:pt>
                <c:pt idx="4141">
                  <c:v>2.4516501661852732E-2</c:v>
                </c:pt>
                <c:pt idx="4142">
                  <c:v>2.5439220607933355E-2</c:v>
                </c:pt>
                <c:pt idx="4143">
                  <c:v>2.6361939554013981E-2</c:v>
                </c:pt>
                <c:pt idx="4144">
                  <c:v>2.7284658500094604E-2</c:v>
                </c:pt>
                <c:pt idx="4145">
                  <c:v>2.8207377446175231E-2</c:v>
                </c:pt>
                <c:pt idx="4146">
                  <c:v>2.9130096392255857E-2</c:v>
                </c:pt>
                <c:pt idx="4147">
                  <c:v>3.005281533833648E-2</c:v>
                </c:pt>
                <c:pt idx="4148">
                  <c:v>3.0975534284417107E-2</c:v>
                </c:pt>
                <c:pt idx="4149">
                  <c:v>3.1898253230497733E-2</c:v>
                </c:pt>
                <c:pt idx="4150">
                  <c:v>3.2820972176578353E-2</c:v>
                </c:pt>
                <c:pt idx="4151">
                  <c:v>2.1061039240957768E-2</c:v>
                </c:pt>
                <c:pt idx="4152">
                  <c:v>2.1983758187038394E-2</c:v>
                </c:pt>
                <c:pt idx="4153">
                  <c:v>2.2906477133119017E-2</c:v>
                </c:pt>
                <c:pt idx="4154">
                  <c:v>2.3829196079199644E-2</c:v>
                </c:pt>
                <c:pt idx="4155">
                  <c:v>2.475191502528027E-2</c:v>
                </c:pt>
                <c:pt idx="4156">
                  <c:v>2.5674633971360893E-2</c:v>
                </c:pt>
                <c:pt idx="4157">
                  <c:v>2.659735291744152E-2</c:v>
                </c:pt>
                <c:pt idx="4158">
                  <c:v>2.7520071863522143E-2</c:v>
                </c:pt>
                <c:pt idx="4159">
                  <c:v>2.8442790809602769E-2</c:v>
                </c:pt>
                <c:pt idx="4160">
                  <c:v>2.9365509755683396E-2</c:v>
                </c:pt>
                <c:pt idx="4161">
                  <c:v>3.0288228701764019E-2</c:v>
                </c:pt>
                <c:pt idx="4162">
                  <c:v>3.1210947647844645E-2</c:v>
                </c:pt>
                <c:pt idx="4163">
                  <c:v>3.2133666593925268E-2</c:v>
                </c:pt>
                <c:pt idx="4164">
                  <c:v>3.3056385540005895E-2</c:v>
                </c:pt>
                <c:pt idx="4165">
                  <c:v>2.0373733658304683E-2</c:v>
                </c:pt>
                <c:pt idx="4166">
                  <c:v>2.1296452604385306E-2</c:v>
                </c:pt>
                <c:pt idx="4167">
                  <c:v>2.2219171550465933E-2</c:v>
                </c:pt>
                <c:pt idx="4168">
                  <c:v>2.3141890496546556E-2</c:v>
                </c:pt>
                <c:pt idx="4169">
                  <c:v>2.4064609442627182E-2</c:v>
                </c:pt>
                <c:pt idx="4170">
                  <c:v>2.4987328388707809E-2</c:v>
                </c:pt>
                <c:pt idx="4171">
                  <c:v>2.5910047334788432E-2</c:v>
                </c:pt>
                <c:pt idx="4172">
                  <c:v>2.6832766280869058E-2</c:v>
                </c:pt>
                <c:pt idx="4173">
                  <c:v>2.7755485226949681E-2</c:v>
                </c:pt>
                <c:pt idx="4174">
                  <c:v>2.8678204173030308E-2</c:v>
                </c:pt>
                <c:pt idx="4175">
                  <c:v>2.9600923119110934E-2</c:v>
                </c:pt>
                <c:pt idx="4176">
                  <c:v>3.0523642065191557E-2</c:v>
                </c:pt>
                <c:pt idx="4177">
                  <c:v>3.1446361011272184E-2</c:v>
                </c:pt>
                <c:pt idx="4178">
                  <c:v>3.2369079957352803E-2</c:v>
                </c:pt>
                <c:pt idx="4179">
                  <c:v>3.3291798903433437E-2</c:v>
                </c:pt>
                <c:pt idx="4180">
                  <c:v>1.9686428075651595E-2</c:v>
                </c:pt>
                <c:pt idx="4181">
                  <c:v>2.0609147021732221E-2</c:v>
                </c:pt>
                <c:pt idx="4182">
                  <c:v>2.1531865967812844E-2</c:v>
                </c:pt>
                <c:pt idx="4183">
                  <c:v>2.2454584913893471E-2</c:v>
                </c:pt>
                <c:pt idx="4184">
                  <c:v>2.3377303859974094E-2</c:v>
                </c:pt>
                <c:pt idx="4185">
                  <c:v>2.430002280605472E-2</c:v>
                </c:pt>
                <c:pt idx="4186">
                  <c:v>2.5222741752135347E-2</c:v>
                </c:pt>
                <c:pt idx="4187">
                  <c:v>2.614546069821597E-2</c:v>
                </c:pt>
                <c:pt idx="4188">
                  <c:v>2.7068179644296596E-2</c:v>
                </c:pt>
                <c:pt idx="4189">
                  <c:v>2.799089859037722E-2</c:v>
                </c:pt>
                <c:pt idx="4190">
                  <c:v>2.8913617536457846E-2</c:v>
                </c:pt>
                <c:pt idx="4191">
                  <c:v>2.9836336482538472E-2</c:v>
                </c:pt>
                <c:pt idx="4192">
                  <c:v>3.0759055428619096E-2</c:v>
                </c:pt>
                <c:pt idx="4193">
                  <c:v>3.1681774374699725E-2</c:v>
                </c:pt>
                <c:pt idx="4194">
                  <c:v>3.2604493320780345E-2</c:v>
                </c:pt>
                <c:pt idx="4195">
                  <c:v>3.3527212266860972E-2</c:v>
                </c:pt>
                <c:pt idx="4196">
                  <c:v>1.899912249299851E-2</c:v>
                </c:pt>
                <c:pt idx="4197">
                  <c:v>1.9921841439079137E-2</c:v>
                </c:pt>
                <c:pt idx="4198">
                  <c:v>2.0844560385159763E-2</c:v>
                </c:pt>
                <c:pt idx="4199">
                  <c:v>2.1767279331240386E-2</c:v>
                </c:pt>
                <c:pt idx="4200">
                  <c:v>2.2689998277321013E-2</c:v>
                </c:pt>
                <c:pt idx="4201">
                  <c:v>2.3612717223401636E-2</c:v>
                </c:pt>
                <c:pt idx="4202">
                  <c:v>2.4535436169482262E-2</c:v>
                </c:pt>
                <c:pt idx="4203">
                  <c:v>2.5458155115562889E-2</c:v>
                </c:pt>
                <c:pt idx="4204">
                  <c:v>2.6380874061643512E-2</c:v>
                </c:pt>
                <c:pt idx="4205">
                  <c:v>2.7303593007724138E-2</c:v>
                </c:pt>
                <c:pt idx="4206">
                  <c:v>2.8226311953804761E-2</c:v>
                </c:pt>
                <c:pt idx="4207">
                  <c:v>2.9149030899885388E-2</c:v>
                </c:pt>
                <c:pt idx="4208">
                  <c:v>3.0071749845966014E-2</c:v>
                </c:pt>
                <c:pt idx="4209">
                  <c:v>3.0994468792046637E-2</c:v>
                </c:pt>
                <c:pt idx="4210">
                  <c:v>3.1917187738127267E-2</c:v>
                </c:pt>
                <c:pt idx="4211">
                  <c:v>3.2839906684207887E-2</c:v>
                </c:pt>
                <c:pt idx="4212">
                  <c:v>3.3762625630288513E-2</c:v>
                </c:pt>
                <c:pt idx="4213">
                  <c:v>1.8311816910345426E-2</c:v>
                </c:pt>
                <c:pt idx="4214">
                  <c:v>1.9234535856426049E-2</c:v>
                </c:pt>
                <c:pt idx="4215">
                  <c:v>2.0157254802506675E-2</c:v>
                </c:pt>
                <c:pt idx="4216">
                  <c:v>2.1079973748587302E-2</c:v>
                </c:pt>
                <c:pt idx="4217">
                  <c:v>2.2002692694667925E-2</c:v>
                </c:pt>
                <c:pt idx="4218">
                  <c:v>2.2925411640748551E-2</c:v>
                </c:pt>
                <c:pt idx="4219">
                  <c:v>2.3848130586829174E-2</c:v>
                </c:pt>
                <c:pt idx="4220">
                  <c:v>2.4770849532909801E-2</c:v>
                </c:pt>
                <c:pt idx="4221">
                  <c:v>2.5693568478990427E-2</c:v>
                </c:pt>
                <c:pt idx="4222">
                  <c:v>2.661628742507105E-2</c:v>
                </c:pt>
                <c:pt idx="4223">
                  <c:v>2.7539006371151677E-2</c:v>
                </c:pt>
                <c:pt idx="4224">
                  <c:v>2.84617253172323E-2</c:v>
                </c:pt>
                <c:pt idx="4225">
                  <c:v>2.9384444263312926E-2</c:v>
                </c:pt>
                <c:pt idx="4226">
                  <c:v>3.0307163209393553E-2</c:v>
                </c:pt>
                <c:pt idx="4227">
                  <c:v>3.1229882155474176E-2</c:v>
                </c:pt>
                <c:pt idx="4228">
                  <c:v>3.2152601101554802E-2</c:v>
                </c:pt>
                <c:pt idx="4229">
                  <c:v>3.3075320047635429E-2</c:v>
                </c:pt>
                <c:pt idx="4230">
                  <c:v>3.3998038993716048E-2</c:v>
                </c:pt>
                <c:pt idx="4231">
                  <c:v>1.7624511327692337E-2</c:v>
                </c:pt>
                <c:pt idx="4232">
                  <c:v>1.8547230273772964E-2</c:v>
                </c:pt>
                <c:pt idx="4233">
                  <c:v>1.9469949219853587E-2</c:v>
                </c:pt>
                <c:pt idx="4234">
                  <c:v>2.0392668165934213E-2</c:v>
                </c:pt>
                <c:pt idx="4235">
                  <c:v>2.131538711201484E-2</c:v>
                </c:pt>
                <c:pt idx="4236">
                  <c:v>2.2238106058095463E-2</c:v>
                </c:pt>
                <c:pt idx="4237">
                  <c:v>2.3160825004176089E-2</c:v>
                </c:pt>
                <c:pt idx="4238">
                  <c:v>2.4083543950256713E-2</c:v>
                </c:pt>
                <c:pt idx="4239">
                  <c:v>2.5006262896337339E-2</c:v>
                </c:pt>
                <c:pt idx="4240">
                  <c:v>2.5928981842417965E-2</c:v>
                </c:pt>
                <c:pt idx="4241">
                  <c:v>2.6851700788498589E-2</c:v>
                </c:pt>
                <c:pt idx="4242">
                  <c:v>2.7774419734579215E-2</c:v>
                </c:pt>
                <c:pt idx="4243">
                  <c:v>2.8697138680659838E-2</c:v>
                </c:pt>
                <c:pt idx="4244">
                  <c:v>2.9619857626740465E-2</c:v>
                </c:pt>
                <c:pt idx="4245">
                  <c:v>3.0542576572821091E-2</c:v>
                </c:pt>
                <c:pt idx="4246">
                  <c:v>3.1465295518901717E-2</c:v>
                </c:pt>
                <c:pt idx="4247">
                  <c:v>3.2388014464982337E-2</c:v>
                </c:pt>
                <c:pt idx="4248">
                  <c:v>3.3310733411062964E-2</c:v>
                </c:pt>
                <c:pt idx="4249">
                  <c:v>3.423345235714359E-2</c:v>
                </c:pt>
                <c:pt idx="4250">
                  <c:v>1.6937205745039253E-2</c:v>
                </c:pt>
                <c:pt idx="4251">
                  <c:v>1.7859924691119876E-2</c:v>
                </c:pt>
                <c:pt idx="4252">
                  <c:v>1.8782643637200502E-2</c:v>
                </c:pt>
                <c:pt idx="4253">
                  <c:v>1.9705362583281125E-2</c:v>
                </c:pt>
                <c:pt idx="4254">
                  <c:v>2.0628081529361752E-2</c:v>
                </c:pt>
                <c:pt idx="4255">
                  <c:v>2.1550800475442378E-2</c:v>
                </c:pt>
                <c:pt idx="4256">
                  <c:v>2.2473519421523001E-2</c:v>
                </c:pt>
                <c:pt idx="4257">
                  <c:v>2.3396238367603628E-2</c:v>
                </c:pt>
                <c:pt idx="4258">
                  <c:v>2.4318957313684251E-2</c:v>
                </c:pt>
                <c:pt idx="4259">
                  <c:v>2.5241676259764877E-2</c:v>
                </c:pt>
                <c:pt idx="4260">
                  <c:v>2.6164395205845504E-2</c:v>
                </c:pt>
                <c:pt idx="4261">
                  <c:v>2.7087114151926127E-2</c:v>
                </c:pt>
                <c:pt idx="4262">
                  <c:v>2.8009833098006753E-2</c:v>
                </c:pt>
                <c:pt idx="4263">
                  <c:v>2.8932552044087376E-2</c:v>
                </c:pt>
                <c:pt idx="4264">
                  <c:v>2.9855270990168003E-2</c:v>
                </c:pt>
                <c:pt idx="4265">
                  <c:v>3.0777989936248629E-2</c:v>
                </c:pt>
                <c:pt idx="4266">
                  <c:v>3.1700708882329252E-2</c:v>
                </c:pt>
                <c:pt idx="4267">
                  <c:v>3.2623427828409879E-2</c:v>
                </c:pt>
                <c:pt idx="4268">
                  <c:v>3.3546146774490498E-2</c:v>
                </c:pt>
                <c:pt idx="4269">
                  <c:v>3.4468865720571132E-2</c:v>
                </c:pt>
                <c:pt idx="4270">
                  <c:v>1.6249900162386165E-2</c:v>
                </c:pt>
                <c:pt idx="4271">
                  <c:v>1.7172619108466791E-2</c:v>
                </c:pt>
                <c:pt idx="4272">
                  <c:v>1.8095338054547418E-2</c:v>
                </c:pt>
                <c:pt idx="4273">
                  <c:v>1.9018057000628041E-2</c:v>
                </c:pt>
                <c:pt idx="4274">
                  <c:v>1.9940775946708667E-2</c:v>
                </c:pt>
                <c:pt idx="4275">
                  <c:v>2.086349489278929E-2</c:v>
                </c:pt>
                <c:pt idx="4276">
                  <c:v>2.1786213838869917E-2</c:v>
                </c:pt>
                <c:pt idx="4277">
                  <c:v>2.2708932784950543E-2</c:v>
                </c:pt>
                <c:pt idx="4278">
                  <c:v>2.3631651731031166E-2</c:v>
                </c:pt>
                <c:pt idx="4279">
                  <c:v>2.4554370677111793E-2</c:v>
                </c:pt>
                <c:pt idx="4280">
                  <c:v>2.5477089623192416E-2</c:v>
                </c:pt>
                <c:pt idx="4281">
                  <c:v>2.6399808569273042E-2</c:v>
                </c:pt>
                <c:pt idx="4282">
                  <c:v>2.7322527515353669E-2</c:v>
                </c:pt>
                <c:pt idx="4283">
                  <c:v>2.8245246461434292E-2</c:v>
                </c:pt>
                <c:pt idx="4284">
                  <c:v>2.9167965407514918E-2</c:v>
                </c:pt>
                <c:pt idx="4285">
                  <c:v>3.0090684353595541E-2</c:v>
                </c:pt>
                <c:pt idx="4286">
                  <c:v>3.1013403299676168E-2</c:v>
                </c:pt>
                <c:pt idx="4287">
                  <c:v>3.1936122245756794E-2</c:v>
                </c:pt>
                <c:pt idx="4288">
                  <c:v>3.2858841191837421E-2</c:v>
                </c:pt>
                <c:pt idx="4289">
                  <c:v>3.378156013791804E-2</c:v>
                </c:pt>
                <c:pt idx="4290">
                  <c:v>3.4704279083998667E-2</c:v>
                </c:pt>
                <c:pt idx="4291">
                  <c:v>1.556259457973308E-2</c:v>
                </c:pt>
                <c:pt idx="4292">
                  <c:v>1.6485313525813707E-2</c:v>
                </c:pt>
                <c:pt idx="4293">
                  <c:v>1.740803247189433E-2</c:v>
                </c:pt>
                <c:pt idx="4294">
                  <c:v>1.8330751417974953E-2</c:v>
                </c:pt>
                <c:pt idx="4295">
                  <c:v>1.9253470364055579E-2</c:v>
                </c:pt>
                <c:pt idx="4296">
                  <c:v>2.0176189310136206E-2</c:v>
                </c:pt>
                <c:pt idx="4297">
                  <c:v>2.1098908256216832E-2</c:v>
                </c:pt>
                <c:pt idx="4298">
                  <c:v>2.2021627202297455E-2</c:v>
                </c:pt>
                <c:pt idx="4299">
                  <c:v>2.2944346148378078E-2</c:v>
                </c:pt>
                <c:pt idx="4300">
                  <c:v>2.3867065094458705E-2</c:v>
                </c:pt>
                <c:pt idx="4301">
                  <c:v>2.4789784040539331E-2</c:v>
                </c:pt>
                <c:pt idx="4302">
                  <c:v>2.5712502986619958E-2</c:v>
                </c:pt>
                <c:pt idx="4303">
                  <c:v>2.6635221932700581E-2</c:v>
                </c:pt>
                <c:pt idx="4304">
                  <c:v>2.7557940878781204E-2</c:v>
                </c:pt>
                <c:pt idx="4305">
                  <c:v>2.848065982486183E-2</c:v>
                </c:pt>
                <c:pt idx="4306">
                  <c:v>2.9403378770942457E-2</c:v>
                </c:pt>
                <c:pt idx="4307">
                  <c:v>3.0326097717023083E-2</c:v>
                </c:pt>
                <c:pt idx="4308">
                  <c:v>3.1248816663103706E-2</c:v>
                </c:pt>
                <c:pt idx="4309">
                  <c:v>3.2171535609184329E-2</c:v>
                </c:pt>
                <c:pt idx="4310">
                  <c:v>3.3094254555264956E-2</c:v>
                </c:pt>
                <c:pt idx="4311">
                  <c:v>3.4016973501345582E-2</c:v>
                </c:pt>
                <c:pt idx="4312">
                  <c:v>3.4939692447426209E-2</c:v>
                </c:pt>
                <c:pt idx="4313">
                  <c:v>1.4875288997079995E-2</c:v>
                </c:pt>
                <c:pt idx="4314">
                  <c:v>1.5798007943160622E-2</c:v>
                </c:pt>
                <c:pt idx="4315">
                  <c:v>1.6720726889241245E-2</c:v>
                </c:pt>
                <c:pt idx="4316">
                  <c:v>1.7643445835321868E-2</c:v>
                </c:pt>
                <c:pt idx="4317">
                  <c:v>1.8566164781402494E-2</c:v>
                </c:pt>
                <c:pt idx="4318">
                  <c:v>1.9488883727483121E-2</c:v>
                </c:pt>
                <c:pt idx="4319">
                  <c:v>2.0411602673563747E-2</c:v>
                </c:pt>
                <c:pt idx="4320">
                  <c:v>2.133432161964437E-2</c:v>
                </c:pt>
                <c:pt idx="4321">
                  <c:v>2.2257040565724993E-2</c:v>
                </c:pt>
                <c:pt idx="4322">
                  <c:v>2.317975951180562E-2</c:v>
                </c:pt>
                <c:pt idx="4323">
                  <c:v>2.4102478457886246E-2</c:v>
                </c:pt>
                <c:pt idx="4324">
                  <c:v>2.5025197403966873E-2</c:v>
                </c:pt>
                <c:pt idx="4325">
                  <c:v>2.5947916350047496E-2</c:v>
                </c:pt>
                <c:pt idx="4326">
                  <c:v>2.6870635296128119E-2</c:v>
                </c:pt>
                <c:pt idx="4327">
                  <c:v>2.7793354242208745E-2</c:v>
                </c:pt>
                <c:pt idx="4328">
                  <c:v>2.8716073188289372E-2</c:v>
                </c:pt>
                <c:pt idx="4329">
                  <c:v>2.9638792134369998E-2</c:v>
                </c:pt>
                <c:pt idx="4330">
                  <c:v>3.0561511080450621E-2</c:v>
                </c:pt>
                <c:pt idx="4331">
                  <c:v>3.1484230026531244E-2</c:v>
                </c:pt>
                <c:pt idx="4332">
                  <c:v>3.2406948972611871E-2</c:v>
                </c:pt>
                <c:pt idx="4333">
                  <c:v>3.3329667918692497E-2</c:v>
                </c:pt>
                <c:pt idx="4334">
                  <c:v>3.4252386864773124E-2</c:v>
                </c:pt>
                <c:pt idx="4335">
                  <c:v>3.5175105810853743E-2</c:v>
                </c:pt>
                <c:pt idx="4336">
                  <c:v>1.4187983414426907E-2</c:v>
                </c:pt>
                <c:pt idx="4337">
                  <c:v>1.5110702360507534E-2</c:v>
                </c:pt>
                <c:pt idx="4338">
                  <c:v>1.6033421306588157E-2</c:v>
                </c:pt>
                <c:pt idx="4339">
                  <c:v>1.6956140252668783E-2</c:v>
                </c:pt>
                <c:pt idx="4340">
                  <c:v>1.787885919874941E-2</c:v>
                </c:pt>
                <c:pt idx="4341">
                  <c:v>1.8801578144830033E-2</c:v>
                </c:pt>
                <c:pt idx="4342">
                  <c:v>1.9724297090910659E-2</c:v>
                </c:pt>
                <c:pt idx="4343">
                  <c:v>2.0647016036991282E-2</c:v>
                </c:pt>
                <c:pt idx="4344">
                  <c:v>2.1569734983071909E-2</c:v>
                </c:pt>
                <c:pt idx="4345">
                  <c:v>2.2492453929152535E-2</c:v>
                </c:pt>
                <c:pt idx="4346">
                  <c:v>2.3415172875233158E-2</c:v>
                </c:pt>
                <c:pt idx="4347">
                  <c:v>2.4337891821313785E-2</c:v>
                </c:pt>
                <c:pt idx="4348">
                  <c:v>2.5260610767394408E-2</c:v>
                </c:pt>
                <c:pt idx="4349">
                  <c:v>2.6183329713475034E-2</c:v>
                </c:pt>
                <c:pt idx="4350">
                  <c:v>2.7106048659555661E-2</c:v>
                </c:pt>
                <c:pt idx="4351">
                  <c:v>2.8028767605636284E-2</c:v>
                </c:pt>
                <c:pt idx="4352">
                  <c:v>2.895148655171691E-2</c:v>
                </c:pt>
                <c:pt idx="4353">
                  <c:v>2.9874205497797533E-2</c:v>
                </c:pt>
                <c:pt idx="4354">
                  <c:v>3.079692444387816E-2</c:v>
                </c:pt>
                <c:pt idx="4355">
                  <c:v>3.1719643389958786E-2</c:v>
                </c:pt>
                <c:pt idx="4356">
                  <c:v>3.2642362336039413E-2</c:v>
                </c:pt>
                <c:pt idx="4357">
                  <c:v>3.3565081282120032E-2</c:v>
                </c:pt>
                <c:pt idx="4358">
                  <c:v>3.4487800228200659E-2</c:v>
                </c:pt>
                <c:pt idx="4359">
                  <c:v>3.5410519174281285E-2</c:v>
                </c:pt>
                <c:pt idx="4360">
                  <c:v>1.3500677831773821E-2</c:v>
                </c:pt>
                <c:pt idx="4361">
                  <c:v>1.4423396777854446E-2</c:v>
                </c:pt>
                <c:pt idx="4362">
                  <c:v>1.5346115723935072E-2</c:v>
                </c:pt>
                <c:pt idx="4363">
                  <c:v>1.6268834670015699E-2</c:v>
                </c:pt>
                <c:pt idx="4364">
                  <c:v>1.7191553616096322E-2</c:v>
                </c:pt>
                <c:pt idx="4365">
                  <c:v>1.8114272562176945E-2</c:v>
                </c:pt>
                <c:pt idx="4366">
                  <c:v>1.9036991508257571E-2</c:v>
                </c:pt>
                <c:pt idx="4367">
                  <c:v>1.9959710454338198E-2</c:v>
                </c:pt>
                <c:pt idx="4368">
                  <c:v>2.0882429400418824E-2</c:v>
                </c:pt>
                <c:pt idx="4369">
                  <c:v>2.1805148346499447E-2</c:v>
                </c:pt>
                <c:pt idx="4370">
                  <c:v>2.272786729258007E-2</c:v>
                </c:pt>
                <c:pt idx="4371">
                  <c:v>2.3650586238660697E-2</c:v>
                </c:pt>
                <c:pt idx="4372">
                  <c:v>2.4573305184741323E-2</c:v>
                </c:pt>
                <c:pt idx="4373">
                  <c:v>2.549602413082195E-2</c:v>
                </c:pt>
                <c:pt idx="4374">
                  <c:v>2.6418743076902573E-2</c:v>
                </c:pt>
                <c:pt idx="4375">
                  <c:v>2.7341462022983196E-2</c:v>
                </c:pt>
                <c:pt idx="4376">
                  <c:v>2.8264180969063822E-2</c:v>
                </c:pt>
                <c:pt idx="4377">
                  <c:v>2.9186899915144449E-2</c:v>
                </c:pt>
                <c:pt idx="4378">
                  <c:v>3.0109618861225075E-2</c:v>
                </c:pt>
                <c:pt idx="4379">
                  <c:v>3.1032337807305698E-2</c:v>
                </c:pt>
                <c:pt idx="4380">
                  <c:v>3.1955056753386321E-2</c:v>
                </c:pt>
                <c:pt idx="4381">
                  <c:v>3.2877775699466948E-2</c:v>
                </c:pt>
                <c:pt idx="4382">
                  <c:v>3.3800494645547574E-2</c:v>
                </c:pt>
                <c:pt idx="4383">
                  <c:v>3.4723213591628201E-2</c:v>
                </c:pt>
                <c:pt idx="4384">
                  <c:v>3.5645932537708827E-2</c:v>
                </c:pt>
                <c:pt idx="4385">
                  <c:v>1.2813372249120736E-2</c:v>
                </c:pt>
                <c:pt idx="4386">
                  <c:v>1.3736091195201361E-2</c:v>
                </c:pt>
                <c:pt idx="4387">
                  <c:v>1.4658810141281986E-2</c:v>
                </c:pt>
                <c:pt idx="4388">
                  <c:v>1.5581529087362612E-2</c:v>
                </c:pt>
                <c:pt idx="4389">
                  <c:v>1.6504248033443237E-2</c:v>
                </c:pt>
                <c:pt idx="4390">
                  <c:v>1.742696697952386E-2</c:v>
                </c:pt>
                <c:pt idx="4391">
                  <c:v>1.8349685925604486E-2</c:v>
                </c:pt>
                <c:pt idx="4392">
                  <c:v>1.9272404871685113E-2</c:v>
                </c:pt>
                <c:pt idx="4393">
                  <c:v>2.0195123817765739E-2</c:v>
                </c:pt>
                <c:pt idx="4394">
                  <c:v>2.1117842763846362E-2</c:v>
                </c:pt>
                <c:pt idx="4395">
                  <c:v>2.2040561709926985E-2</c:v>
                </c:pt>
                <c:pt idx="4396">
                  <c:v>2.2963280656007612E-2</c:v>
                </c:pt>
                <c:pt idx="4397">
                  <c:v>2.3885999602088238E-2</c:v>
                </c:pt>
                <c:pt idx="4398">
                  <c:v>2.4808718548168865E-2</c:v>
                </c:pt>
                <c:pt idx="4399">
                  <c:v>2.5731437494249488E-2</c:v>
                </c:pt>
                <c:pt idx="4400">
                  <c:v>2.6654156440330111E-2</c:v>
                </c:pt>
                <c:pt idx="4401">
                  <c:v>2.7576875386410737E-2</c:v>
                </c:pt>
                <c:pt idx="4402">
                  <c:v>2.8499594332491364E-2</c:v>
                </c:pt>
                <c:pt idx="4403">
                  <c:v>2.942231327857199E-2</c:v>
                </c:pt>
                <c:pt idx="4404">
                  <c:v>3.0345032224652613E-2</c:v>
                </c:pt>
                <c:pt idx="4405">
                  <c:v>3.1267751170733236E-2</c:v>
                </c:pt>
                <c:pt idx="4406">
                  <c:v>3.2190470116813863E-2</c:v>
                </c:pt>
                <c:pt idx="4407">
                  <c:v>3.3113189062894489E-2</c:v>
                </c:pt>
                <c:pt idx="4408">
                  <c:v>3.4035908008975116E-2</c:v>
                </c:pt>
                <c:pt idx="4409">
                  <c:v>3.4958626955055735E-2</c:v>
                </c:pt>
                <c:pt idx="4410">
                  <c:v>3.5881345901136362E-2</c:v>
                </c:pt>
                <c:pt idx="4411">
                  <c:v>1.212606666646765E-2</c:v>
                </c:pt>
                <c:pt idx="4412">
                  <c:v>1.3048785612548275E-2</c:v>
                </c:pt>
                <c:pt idx="4413">
                  <c:v>1.3971504558628899E-2</c:v>
                </c:pt>
                <c:pt idx="4414">
                  <c:v>1.4894223504709524E-2</c:v>
                </c:pt>
                <c:pt idx="4415">
                  <c:v>1.5816942450790149E-2</c:v>
                </c:pt>
                <c:pt idx="4416">
                  <c:v>1.6739661396870775E-2</c:v>
                </c:pt>
                <c:pt idx="4417">
                  <c:v>1.7662380342951402E-2</c:v>
                </c:pt>
                <c:pt idx="4418">
                  <c:v>1.8585099289032025E-2</c:v>
                </c:pt>
                <c:pt idx="4419">
                  <c:v>1.9507818235112648E-2</c:v>
                </c:pt>
                <c:pt idx="4420">
                  <c:v>2.0430537181193274E-2</c:v>
                </c:pt>
                <c:pt idx="4421">
                  <c:v>2.1353256127273901E-2</c:v>
                </c:pt>
                <c:pt idx="4422">
                  <c:v>2.2275975073354527E-2</c:v>
                </c:pt>
                <c:pt idx="4423">
                  <c:v>2.319869401943515E-2</c:v>
                </c:pt>
                <c:pt idx="4424">
                  <c:v>2.4121412965515773E-2</c:v>
                </c:pt>
                <c:pt idx="4425">
                  <c:v>2.50441319115964E-2</c:v>
                </c:pt>
                <c:pt idx="4426">
                  <c:v>2.5966850857677026E-2</c:v>
                </c:pt>
                <c:pt idx="4427">
                  <c:v>2.6889569803757653E-2</c:v>
                </c:pt>
                <c:pt idx="4428">
                  <c:v>2.7812288749838276E-2</c:v>
                </c:pt>
                <c:pt idx="4429">
                  <c:v>2.8735007695918899E-2</c:v>
                </c:pt>
                <c:pt idx="4430">
                  <c:v>2.9657726641999525E-2</c:v>
                </c:pt>
                <c:pt idx="4431">
                  <c:v>3.0580445588080152E-2</c:v>
                </c:pt>
                <c:pt idx="4432">
                  <c:v>3.1503164534160778E-2</c:v>
                </c:pt>
                <c:pt idx="4433">
                  <c:v>3.2425883480241405E-2</c:v>
                </c:pt>
                <c:pt idx="4434">
                  <c:v>3.3348602426322024E-2</c:v>
                </c:pt>
                <c:pt idx="4435">
                  <c:v>3.4271321372402651E-2</c:v>
                </c:pt>
                <c:pt idx="4436">
                  <c:v>3.5194040318483277E-2</c:v>
                </c:pt>
                <c:pt idx="4437">
                  <c:v>3.6116759264563904E-2</c:v>
                </c:pt>
                <c:pt idx="4438">
                  <c:v>1.1438761083814565E-2</c:v>
                </c:pt>
                <c:pt idx="4439">
                  <c:v>1.236148002989519E-2</c:v>
                </c:pt>
                <c:pt idx="4440">
                  <c:v>1.3284198975975815E-2</c:v>
                </c:pt>
                <c:pt idx="4441">
                  <c:v>1.4206917922056439E-2</c:v>
                </c:pt>
                <c:pt idx="4442">
                  <c:v>1.5129636868137064E-2</c:v>
                </c:pt>
                <c:pt idx="4443">
                  <c:v>1.6052355814217691E-2</c:v>
                </c:pt>
                <c:pt idx="4444">
                  <c:v>1.6975074760298317E-2</c:v>
                </c:pt>
                <c:pt idx="4445">
                  <c:v>1.789779370637894E-2</c:v>
                </c:pt>
                <c:pt idx="4446">
                  <c:v>1.8820512652459563E-2</c:v>
                </c:pt>
                <c:pt idx="4447">
                  <c:v>1.974323159854019E-2</c:v>
                </c:pt>
                <c:pt idx="4448">
                  <c:v>2.0665950544620816E-2</c:v>
                </c:pt>
                <c:pt idx="4449">
                  <c:v>2.1588669490701443E-2</c:v>
                </c:pt>
                <c:pt idx="4450">
                  <c:v>2.2511388436782066E-2</c:v>
                </c:pt>
                <c:pt idx="4451">
                  <c:v>2.3434107382862689E-2</c:v>
                </c:pt>
                <c:pt idx="4452">
                  <c:v>2.4356826328943315E-2</c:v>
                </c:pt>
                <c:pt idx="4453">
                  <c:v>2.5279545275023942E-2</c:v>
                </c:pt>
                <c:pt idx="4454">
                  <c:v>2.6202264221104568E-2</c:v>
                </c:pt>
                <c:pt idx="4455">
                  <c:v>2.7124983167185191E-2</c:v>
                </c:pt>
                <c:pt idx="4456">
                  <c:v>2.8047702113265814E-2</c:v>
                </c:pt>
                <c:pt idx="4457">
                  <c:v>2.8970421059346441E-2</c:v>
                </c:pt>
                <c:pt idx="4458">
                  <c:v>2.9893140005427067E-2</c:v>
                </c:pt>
                <c:pt idx="4459">
                  <c:v>3.0815858951507694E-2</c:v>
                </c:pt>
                <c:pt idx="4460">
                  <c:v>3.1738577897588313E-2</c:v>
                </c:pt>
                <c:pt idx="4461">
                  <c:v>3.266129684366894E-2</c:v>
                </c:pt>
                <c:pt idx="4462">
                  <c:v>3.3584015789749566E-2</c:v>
                </c:pt>
                <c:pt idx="4463">
                  <c:v>3.4506734735830193E-2</c:v>
                </c:pt>
                <c:pt idx="4464">
                  <c:v>3.5429453681910819E-2</c:v>
                </c:pt>
                <c:pt idx="4465">
                  <c:v>3.6352172627991439E-2</c:v>
                </c:pt>
                <c:pt idx="4466">
                  <c:v>1.0751455501161477E-2</c:v>
                </c:pt>
                <c:pt idx="4467">
                  <c:v>1.1674174447242103E-2</c:v>
                </c:pt>
                <c:pt idx="4468">
                  <c:v>1.2596893393322728E-2</c:v>
                </c:pt>
                <c:pt idx="4469">
                  <c:v>1.3519612339403353E-2</c:v>
                </c:pt>
                <c:pt idx="4470">
                  <c:v>1.4442331285483978E-2</c:v>
                </c:pt>
                <c:pt idx="4471">
                  <c:v>1.5365050231564602E-2</c:v>
                </c:pt>
                <c:pt idx="4472">
                  <c:v>1.6287769177645229E-2</c:v>
                </c:pt>
                <c:pt idx="4473">
                  <c:v>1.7210488123725852E-2</c:v>
                </c:pt>
                <c:pt idx="4474">
                  <c:v>1.8133207069806478E-2</c:v>
                </c:pt>
                <c:pt idx="4475">
                  <c:v>1.9055926015887105E-2</c:v>
                </c:pt>
                <c:pt idx="4476">
                  <c:v>1.9978644961967728E-2</c:v>
                </c:pt>
                <c:pt idx="4477">
                  <c:v>2.0901363908048354E-2</c:v>
                </c:pt>
                <c:pt idx="4478">
                  <c:v>2.1824082854128977E-2</c:v>
                </c:pt>
                <c:pt idx="4479">
                  <c:v>2.2746801800209604E-2</c:v>
                </c:pt>
                <c:pt idx="4480">
                  <c:v>2.366952074629023E-2</c:v>
                </c:pt>
                <c:pt idx="4481">
                  <c:v>2.4592239692370853E-2</c:v>
                </c:pt>
                <c:pt idx="4482">
                  <c:v>2.551495863845148E-2</c:v>
                </c:pt>
                <c:pt idx="4483">
                  <c:v>2.6437677584532103E-2</c:v>
                </c:pt>
                <c:pt idx="4484">
                  <c:v>2.7360396530612729E-2</c:v>
                </c:pt>
                <c:pt idx="4485">
                  <c:v>2.8283115476693356E-2</c:v>
                </c:pt>
                <c:pt idx="4486">
                  <c:v>2.9205834422773979E-2</c:v>
                </c:pt>
                <c:pt idx="4487">
                  <c:v>3.0128553368854605E-2</c:v>
                </c:pt>
                <c:pt idx="4488">
                  <c:v>3.1051272314935228E-2</c:v>
                </c:pt>
                <c:pt idx="4489">
                  <c:v>3.1973991261015855E-2</c:v>
                </c:pt>
                <c:pt idx="4490">
                  <c:v>3.2896710207096481E-2</c:v>
                </c:pt>
                <c:pt idx="4491">
                  <c:v>3.3819429153177108E-2</c:v>
                </c:pt>
                <c:pt idx="4492">
                  <c:v>3.4742148099257728E-2</c:v>
                </c:pt>
                <c:pt idx="4493">
                  <c:v>3.5664867045338354E-2</c:v>
                </c:pt>
                <c:pt idx="4494">
                  <c:v>3.658758599141898E-2</c:v>
                </c:pt>
                <c:pt idx="4495">
                  <c:v>2.989213166127928E-2</c:v>
                </c:pt>
                <c:pt idx="4496">
                  <c:v>2.9204826078626192E-2</c:v>
                </c:pt>
                <c:pt idx="4497">
                  <c:v>3.0127545024706819E-2</c:v>
                </c:pt>
                <c:pt idx="4498">
                  <c:v>2.8517520495973111E-2</c:v>
                </c:pt>
                <c:pt idx="4499">
                  <c:v>2.9440239442053734E-2</c:v>
                </c:pt>
                <c:pt idx="4500">
                  <c:v>3.036295838813436E-2</c:v>
                </c:pt>
                <c:pt idx="4501">
                  <c:v>2.7830214913320023E-2</c:v>
                </c:pt>
                <c:pt idx="4502">
                  <c:v>2.8752933859400649E-2</c:v>
                </c:pt>
                <c:pt idx="4503">
                  <c:v>2.9675652805481272E-2</c:v>
                </c:pt>
                <c:pt idx="4504">
                  <c:v>3.0598371751561899E-2</c:v>
                </c:pt>
                <c:pt idx="4505">
                  <c:v>2.7142909330666938E-2</c:v>
                </c:pt>
                <c:pt idx="4506">
                  <c:v>2.8065628276747561E-2</c:v>
                </c:pt>
                <c:pt idx="4507">
                  <c:v>2.8988347222828188E-2</c:v>
                </c:pt>
                <c:pt idx="4508">
                  <c:v>2.9911066168908811E-2</c:v>
                </c:pt>
                <c:pt idx="4509">
                  <c:v>3.0833785114989437E-2</c:v>
                </c:pt>
                <c:pt idx="4510">
                  <c:v>2.645560374801385E-2</c:v>
                </c:pt>
                <c:pt idx="4511">
                  <c:v>2.7378322694094476E-2</c:v>
                </c:pt>
                <c:pt idx="4512">
                  <c:v>2.8301041640175099E-2</c:v>
                </c:pt>
                <c:pt idx="4513">
                  <c:v>2.9223760586255726E-2</c:v>
                </c:pt>
                <c:pt idx="4514">
                  <c:v>3.0146479532336349E-2</c:v>
                </c:pt>
                <c:pt idx="4515">
                  <c:v>3.1069198478416975E-2</c:v>
                </c:pt>
                <c:pt idx="4516">
                  <c:v>2.5768298165360762E-2</c:v>
                </c:pt>
                <c:pt idx="4517">
                  <c:v>2.6691017111441388E-2</c:v>
                </c:pt>
                <c:pt idx="4518">
                  <c:v>2.7613736057522015E-2</c:v>
                </c:pt>
                <c:pt idx="4519">
                  <c:v>2.8536455003602638E-2</c:v>
                </c:pt>
                <c:pt idx="4520">
                  <c:v>2.9459173949683264E-2</c:v>
                </c:pt>
                <c:pt idx="4521">
                  <c:v>3.0381892895763887E-2</c:v>
                </c:pt>
                <c:pt idx="4522">
                  <c:v>3.1304611841844514E-2</c:v>
                </c:pt>
                <c:pt idx="4523">
                  <c:v>2.5080992582707681E-2</c:v>
                </c:pt>
                <c:pt idx="4524">
                  <c:v>2.6003711528788304E-2</c:v>
                </c:pt>
                <c:pt idx="4525">
                  <c:v>2.692643047486893E-2</c:v>
                </c:pt>
                <c:pt idx="4526">
                  <c:v>2.7849149420949557E-2</c:v>
                </c:pt>
                <c:pt idx="4527">
                  <c:v>2.877186836703018E-2</c:v>
                </c:pt>
                <c:pt idx="4528">
                  <c:v>2.9694587313110806E-2</c:v>
                </c:pt>
                <c:pt idx="4529">
                  <c:v>3.0617306259191429E-2</c:v>
                </c:pt>
                <c:pt idx="4530">
                  <c:v>3.1540025205272056E-2</c:v>
                </c:pt>
                <c:pt idx="4531">
                  <c:v>2.4393687000054592E-2</c:v>
                </c:pt>
                <c:pt idx="4532">
                  <c:v>2.5316405946135219E-2</c:v>
                </c:pt>
                <c:pt idx="4533">
                  <c:v>2.6239124892215842E-2</c:v>
                </c:pt>
                <c:pt idx="4534">
                  <c:v>2.7161843838296468E-2</c:v>
                </c:pt>
                <c:pt idx="4535">
                  <c:v>2.8084562784377095E-2</c:v>
                </c:pt>
                <c:pt idx="4536">
                  <c:v>2.9007281730457718E-2</c:v>
                </c:pt>
                <c:pt idx="4537">
                  <c:v>2.9930000676538344E-2</c:v>
                </c:pt>
                <c:pt idx="4538">
                  <c:v>3.0852719622618967E-2</c:v>
                </c:pt>
                <c:pt idx="4539">
                  <c:v>3.177543856869959E-2</c:v>
                </c:pt>
                <c:pt idx="4540">
                  <c:v>2.3706381417401508E-2</c:v>
                </c:pt>
                <c:pt idx="4541">
                  <c:v>2.4629100363482131E-2</c:v>
                </c:pt>
                <c:pt idx="4542">
                  <c:v>2.5551819309562757E-2</c:v>
                </c:pt>
                <c:pt idx="4543">
                  <c:v>2.647453825564338E-2</c:v>
                </c:pt>
                <c:pt idx="4544">
                  <c:v>2.7397257201724007E-2</c:v>
                </c:pt>
                <c:pt idx="4545">
                  <c:v>2.8319976147804633E-2</c:v>
                </c:pt>
                <c:pt idx="4546">
                  <c:v>2.9242695093885256E-2</c:v>
                </c:pt>
                <c:pt idx="4547">
                  <c:v>3.0165414039965883E-2</c:v>
                </c:pt>
                <c:pt idx="4548">
                  <c:v>3.1088132986046506E-2</c:v>
                </c:pt>
                <c:pt idx="4549">
                  <c:v>3.2010851932127132E-2</c:v>
                </c:pt>
                <c:pt idx="4550">
                  <c:v>2.301907583474842E-2</c:v>
                </c:pt>
                <c:pt idx="4551">
                  <c:v>2.3941794780829046E-2</c:v>
                </c:pt>
                <c:pt idx="4552">
                  <c:v>2.4864513726909669E-2</c:v>
                </c:pt>
                <c:pt idx="4553">
                  <c:v>2.5787232672990296E-2</c:v>
                </c:pt>
                <c:pt idx="4554">
                  <c:v>2.6709951619070919E-2</c:v>
                </c:pt>
                <c:pt idx="4555">
                  <c:v>2.7632670565151545E-2</c:v>
                </c:pt>
                <c:pt idx="4556">
                  <c:v>2.8555389511232172E-2</c:v>
                </c:pt>
                <c:pt idx="4557">
                  <c:v>2.9478108457312795E-2</c:v>
                </c:pt>
                <c:pt idx="4558">
                  <c:v>3.0400827403393421E-2</c:v>
                </c:pt>
                <c:pt idx="4559">
                  <c:v>3.1323546349474041E-2</c:v>
                </c:pt>
                <c:pt idx="4560">
                  <c:v>3.2246265295554674E-2</c:v>
                </c:pt>
                <c:pt idx="4561">
                  <c:v>2.2331770252095332E-2</c:v>
                </c:pt>
                <c:pt idx="4562">
                  <c:v>2.3254489198175958E-2</c:v>
                </c:pt>
                <c:pt idx="4563">
                  <c:v>2.4177208144256584E-2</c:v>
                </c:pt>
                <c:pt idx="4564">
                  <c:v>2.5099927090337208E-2</c:v>
                </c:pt>
                <c:pt idx="4565">
                  <c:v>2.6022646036417834E-2</c:v>
                </c:pt>
                <c:pt idx="4566">
                  <c:v>2.6945364982498457E-2</c:v>
                </c:pt>
                <c:pt idx="4567">
                  <c:v>2.7868083928579084E-2</c:v>
                </c:pt>
                <c:pt idx="4568">
                  <c:v>2.879080287465971E-2</c:v>
                </c:pt>
                <c:pt idx="4569">
                  <c:v>2.9713521820740333E-2</c:v>
                </c:pt>
                <c:pt idx="4570">
                  <c:v>3.063624076682096E-2</c:v>
                </c:pt>
                <c:pt idx="4571">
                  <c:v>3.1558959712901583E-2</c:v>
                </c:pt>
                <c:pt idx="4572">
                  <c:v>3.2481678658982209E-2</c:v>
                </c:pt>
                <c:pt idx="4573">
                  <c:v>2.164446466944225E-2</c:v>
                </c:pt>
                <c:pt idx="4574">
                  <c:v>2.2567183615522873E-2</c:v>
                </c:pt>
                <c:pt idx="4575">
                  <c:v>2.34899025616035E-2</c:v>
                </c:pt>
                <c:pt idx="4576">
                  <c:v>2.4412621507684126E-2</c:v>
                </c:pt>
                <c:pt idx="4577">
                  <c:v>2.5335340453764749E-2</c:v>
                </c:pt>
                <c:pt idx="4578">
                  <c:v>2.6258059399845376E-2</c:v>
                </c:pt>
                <c:pt idx="4579">
                  <c:v>2.7180778345925999E-2</c:v>
                </c:pt>
                <c:pt idx="4580">
                  <c:v>2.8103497292006625E-2</c:v>
                </c:pt>
                <c:pt idx="4581">
                  <c:v>2.9026216238087252E-2</c:v>
                </c:pt>
                <c:pt idx="4582">
                  <c:v>2.9948935184167875E-2</c:v>
                </c:pt>
                <c:pt idx="4583">
                  <c:v>3.0871654130248501E-2</c:v>
                </c:pt>
                <c:pt idx="4584">
                  <c:v>3.1794373076329124E-2</c:v>
                </c:pt>
                <c:pt idx="4585">
                  <c:v>3.2717092022409751E-2</c:v>
                </c:pt>
                <c:pt idx="4586">
                  <c:v>2.0957159086789162E-2</c:v>
                </c:pt>
                <c:pt idx="4587">
                  <c:v>2.1879878032869789E-2</c:v>
                </c:pt>
                <c:pt idx="4588">
                  <c:v>2.2802596978950412E-2</c:v>
                </c:pt>
                <c:pt idx="4589">
                  <c:v>2.3725315925031038E-2</c:v>
                </c:pt>
                <c:pt idx="4590">
                  <c:v>2.4648034871111665E-2</c:v>
                </c:pt>
                <c:pt idx="4591">
                  <c:v>2.5570753817192288E-2</c:v>
                </c:pt>
                <c:pt idx="4592">
                  <c:v>2.6493472763272914E-2</c:v>
                </c:pt>
                <c:pt idx="4593">
                  <c:v>2.7416191709353537E-2</c:v>
                </c:pt>
                <c:pt idx="4594">
                  <c:v>2.8338910655434164E-2</c:v>
                </c:pt>
                <c:pt idx="4595">
                  <c:v>2.926162960151479E-2</c:v>
                </c:pt>
                <c:pt idx="4596">
                  <c:v>3.0184348547595413E-2</c:v>
                </c:pt>
                <c:pt idx="4597">
                  <c:v>3.110706749367604E-2</c:v>
                </c:pt>
                <c:pt idx="4598">
                  <c:v>3.2029786439756666E-2</c:v>
                </c:pt>
                <c:pt idx="4599">
                  <c:v>3.2952505385837286E-2</c:v>
                </c:pt>
                <c:pt idx="4600">
                  <c:v>2.0269853504136078E-2</c:v>
                </c:pt>
                <c:pt idx="4601">
                  <c:v>2.1192572450216701E-2</c:v>
                </c:pt>
                <c:pt idx="4602">
                  <c:v>2.2115291396297327E-2</c:v>
                </c:pt>
                <c:pt idx="4603">
                  <c:v>2.303801034237795E-2</c:v>
                </c:pt>
                <c:pt idx="4604">
                  <c:v>2.3960729288458577E-2</c:v>
                </c:pt>
                <c:pt idx="4605">
                  <c:v>2.4883448234539203E-2</c:v>
                </c:pt>
                <c:pt idx="4606">
                  <c:v>2.5806167180619826E-2</c:v>
                </c:pt>
                <c:pt idx="4607">
                  <c:v>2.6728886126700453E-2</c:v>
                </c:pt>
                <c:pt idx="4608">
                  <c:v>2.7651605072781076E-2</c:v>
                </c:pt>
                <c:pt idx="4609">
                  <c:v>2.8574324018861702E-2</c:v>
                </c:pt>
                <c:pt idx="4610">
                  <c:v>2.9497042964942329E-2</c:v>
                </c:pt>
                <c:pt idx="4611">
                  <c:v>3.0419761911022952E-2</c:v>
                </c:pt>
                <c:pt idx="4612">
                  <c:v>3.1342480857103575E-2</c:v>
                </c:pt>
                <c:pt idx="4613">
                  <c:v>3.2265199803184201E-2</c:v>
                </c:pt>
                <c:pt idx="4614">
                  <c:v>3.3187918749264828E-2</c:v>
                </c:pt>
                <c:pt idx="4615">
                  <c:v>1.9582547921482989E-2</c:v>
                </c:pt>
                <c:pt idx="4616">
                  <c:v>2.0505266867563616E-2</c:v>
                </c:pt>
                <c:pt idx="4617">
                  <c:v>2.1427985813644239E-2</c:v>
                </c:pt>
                <c:pt idx="4618">
                  <c:v>2.2350704759724865E-2</c:v>
                </c:pt>
                <c:pt idx="4619">
                  <c:v>2.3273423705805488E-2</c:v>
                </c:pt>
                <c:pt idx="4620">
                  <c:v>2.4196142651886115E-2</c:v>
                </c:pt>
                <c:pt idx="4621">
                  <c:v>2.5118861597966741E-2</c:v>
                </c:pt>
                <c:pt idx="4622">
                  <c:v>2.6041580544047364E-2</c:v>
                </c:pt>
                <c:pt idx="4623">
                  <c:v>2.6964299490127991E-2</c:v>
                </c:pt>
                <c:pt idx="4624">
                  <c:v>2.7887018436208614E-2</c:v>
                </c:pt>
                <c:pt idx="4625">
                  <c:v>2.880973738228924E-2</c:v>
                </c:pt>
                <c:pt idx="4626">
                  <c:v>2.9732456328369867E-2</c:v>
                </c:pt>
                <c:pt idx="4627">
                  <c:v>3.065517527445049E-2</c:v>
                </c:pt>
                <c:pt idx="4628">
                  <c:v>3.1577894220531116E-2</c:v>
                </c:pt>
                <c:pt idx="4629">
                  <c:v>3.2500613166611736E-2</c:v>
                </c:pt>
                <c:pt idx="4630">
                  <c:v>3.3423332112692369E-2</c:v>
                </c:pt>
                <c:pt idx="4631">
                  <c:v>1.8895242338829901E-2</c:v>
                </c:pt>
                <c:pt idx="4632">
                  <c:v>1.9817961284910528E-2</c:v>
                </c:pt>
                <c:pt idx="4633">
                  <c:v>2.0740680230991154E-2</c:v>
                </c:pt>
                <c:pt idx="4634">
                  <c:v>2.1663399177071777E-2</c:v>
                </c:pt>
                <c:pt idx="4635">
                  <c:v>2.2586118123152404E-2</c:v>
                </c:pt>
                <c:pt idx="4636">
                  <c:v>2.3508837069233027E-2</c:v>
                </c:pt>
                <c:pt idx="4637">
                  <c:v>2.4431556015313653E-2</c:v>
                </c:pt>
                <c:pt idx="4638">
                  <c:v>2.535427496139428E-2</c:v>
                </c:pt>
                <c:pt idx="4639">
                  <c:v>2.6276993907474903E-2</c:v>
                </c:pt>
                <c:pt idx="4640">
                  <c:v>2.7199712853555529E-2</c:v>
                </c:pt>
                <c:pt idx="4641">
                  <c:v>2.8122431799636152E-2</c:v>
                </c:pt>
                <c:pt idx="4642">
                  <c:v>2.9045150745716779E-2</c:v>
                </c:pt>
                <c:pt idx="4643">
                  <c:v>2.9967869691797405E-2</c:v>
                </c:pt>
                <c:pt idx="4644">
                  <c:v>3.0890588637878028E-2</c:v>
                </c:pt>
                <c:pt idx="4645">
                  <c:v>3.1813307583958658E-2</c:v>
                </c:pt>
                <c:pt idx="4646">
                  <c:v>3.2736026530039278E-2</c:v>
                </c:pt>
                <c:pt idx="4647">
                  <c:v>3.3658745476119904E-2</c:v>
                </c:pt>
                <c:pt idx="4648">
                  <c:v>1.820793675617682E-2</c:v>
                </c:pt>
                <c:pt idx="4649">
                  <c:v>1.9130655702257443E-2</c:v>
                </c:pt>
                <c:pt idx="4650">
                  <c:v>2.005337464833807E-2</c:v>
                </c:pt>
                <c:pt idx="4651">
                  <c:v>2.0976093594418696E-2</c:v>
                </c:pt>
                <c:pt idx="4652">
                  <c:v>2.1898812540499319E-2</c:v>
                </c:pt>
                <c:pt idx="4653">
                  <c:v>2.2821531486579946E-2</c:v>
                </c:pt>
                <c:pt idx="4654">
                  <c:v>2.3744250432660569E-2</c:v>
                </c:pt>
                <c:pt idx="4655">
                  <c:v>2.4666969378741195E-2</c:v>
                </c:pt>
                <c:pt idx="4656">
                  <c:v>2.5589688324821822E-2</c:v>
                </c:pt>
                <c:pt idx="4657">
                  <c:v>2.6512407270902445E-2</c:v>
                </c:pt>
                <c:pt idx="4658">
                  <c:v>2.7435126216983071E-2</c:v>
                </c:pt>
                <c:pt idx="4659">
                  <c:v>2.8357845163063694E-2</c:v>
                </c:pt>
                <c:pt idx="4660">
                  <c:v>2.9280564109144321E-2</c:v>
                </c:pt>
                <c:pt idx="4661">
                  <c:v>3.0203283055224947E-2</c:v>
                </c:pt>
                <c:pt idx="4662">
                  <c:v>3.112600200130557E-2</c:v>
                </c:pt>
                <c:pt idx="4663">
                  <c:v>3.20487209473862E-2</c:v>
                </c:pt>
                <c:pt idx="4664">
                  <c:v>3.297143989346682E-2</c:v>
                </c:pt>
                <c:pt idx="4665">
                  <c:v>3.3894158839547446E-2</c:v>
                </c:pt>
                <c:pt idx="4666">
                  <c:v>1.7520631173523732E-2</c:v>
                </c:pt>
                <c:pt idx="4667">
                  <c:v>1.8443350119604358E-2</c:v>
                </c:pt>
                <c:pt idx="4668">
                  <c:v>1.9366069065684981E-2</c:v>
                </c:pt>
                <c:pt idx="4669">
                  <c:v>2.0288788011765608E-2</c:v>
                </c:pt>
                <c:pt idx="4670">
                  <c:v>2.1211506957846234E-2</c:v>
                </c:pt>
                <c:pt idx="4671">
                  <c:v>2.2134225903926857E-2</c:v>
                </c:pt>
                <c:pt idx="4672">
                  <c:v>2.3056944850007484E-2</c:v>
                </c:pt>
                <c:pt idx="4673">
                  <c:v>2.3979663796088107E-2</c:v>
                </c:pt>
                <c:pt idx="4674">
                  <c:v>2.4902382742168733E-2</c:v>
                </c:pt>
                <c:pt idx="4675">
                  <c:v>2.582510168824936E-2</c:v>
                </c:pt>
                <c:pt idx="4676">
                  <c:v>2.6747820634329983E-2</c:v>
                </c:pt>
                <c:pt idx="4677">
                  <c:v>2.7670539580410609E-2</c:v>
                </c:pt>
                <c:pt idx="4678">
                  <c:v>2.8593258526491232E-2</c:v>
                </c:pt>
                <c:pt idx="4679">
                  <c:v>2.9515977472571859E-2</c:v>
                </c:pt>
                <c:pt idx="4680">
                  <c:v>3.0438696418652485E-2</c:v>
                </c:pt>
                <c:pt idx="4681">
                  <c:v>3.1361415364733108E-2</c:v>
                </c:pt>
                <c:pt idx="4682">
                  <c:v>3.2284134310813735E-2</c:v>
                </c:pt>
                <c:pt idx="4683">
                  <c:v>3.3206853256894361E-2</c:v>
                </c:pt>
                <c:pt idx="4684">
                  <c:v>3.4129572202974981E-2</c:v>
                </c:pt>
                <c:pt idx="4685">
                  <c:v>1.6833325590870647E-2</c:v>
                </c:pt>
                <c:pt idx="4686">
                  <c:v>1.775604453695127E-2</c:v>
                </c:pt>
                <c:pt idx="4687">
                  <c:v>1.8678763483031897E-2</c:v>
                </c:pt>
                <c:pt idx="4688">
                  <c:v>1.960148242911252E-2</c:v>
                </c:pt>
                <c:pt idx="4689">
                  <c:v>2.0524201375193146E-2</c:v>
                </c:pt>
                <c:pt idx="4690">
                  <c:v>2.1446920321273773E-2</c:v>
                </c:pt>
                <c:pt idx="4691">
                  <c:v>2.2369639267354396E-2</c:v>
                </c:pt>
                <c:pt idx="4692">
                  <c:v>2.3292358213435022E-2</c:v>
                </c:pt>
                <c:pt idx="4693">
                  <c:v>2.4215077159515645E-2</c:v>
                </c:pt>
                <c:pt idx="4694">
                  <c:v>2.5137796105596272E-2</c:v>
                </c:pt>
                <c:pt idx="4695">
                  <c:v>2.6060515051676898E-2</c:v>
                </c:pt>
                <c:pt idx="4696">
                  <c:v>2.6983233997757521E-2</c:v>
                </c:pt>
                <c:pt idx="4697">
                  <c:v>2.7905952943838148E-2</c:v>
                </c:pt>
                <c:pt idx="4698">
                  <c:v>2.8828671889918771E-2</c:v>
                </c:pt>
                <c:pt idx="4699">
                  <c:v>2.9751390835999397E-2</c:v>
                </c:pt>
                <c:pt idx="4700">
                  <c:v>3.0674109782080024E-2</c:v>
                </c:pt>
                <c:pt idx="4701">
                  <c:v>3.159682872816065E-2</c:v>
                </c:pt>
                <c:pt idx="4702">
                  <c:v>3.251954767424127E-2</c:v>
                </c:pt>
                <c:pt idx="4703">
                  <c:v>3.3442266620321896E-2</c:v>
                </c:pt>
                <c:pt idx="4704">
                  <c:v>3.4364985566402523E-2</c:v>
                </c:pt>
                <c:pt idx="4705">
                  <c:v>1.6146020008217559E-2</c:v>
                </c:pt>
                <c:pt idx="4706">
                  <c:v>1.7068738954298186E-2</c:v>
                </c:pt>
                <c:pt idx="4707">
                  <c:v>1.7991457900378809E-2</c:v>
                </c:pt>
                <c:pt idx="4708">
                  <c:v>1.8914176846459435E-2</c:v>
                </c:pt>
                <c:pt idx="4709">
                  <c:v>1.9836895792540058E-2</c:v>
                </c:pt>
                <c:pt idx="4710">
                  <c:v>2.0759614738620685E-2</c:v>
                </c:pt>
                <c:pt idx="4711">
                  <c:v>2.1682333684701311E-2</c:v>
                </c:pt>
                <c:pt idx="4712">
                  <c:v>2.2605052630781934E-2</c:v>
                </c:pt>
                <c:pt idx="4713">
                  <c:v>2.3527771576862561E-2</c:v>
                </c:pt>
                <c:pt idx="4714">
                  <c:v>2.4450490522943184E-2</c:v>
                </c:pt>
                <c:pt idx="4715">
                  <c:v>2.537320946902381E-2</c:v>
                </c:pt>
                <c:pt idx="4716">
                  <c:v>2.6295928415104437E-2</c:v>
                </c:pt>
                <c:pt idx="4717">
                  <c:v>2.721864736118506E-2</c:v>
                </c:pt>
                <c:pt idx="4718">
                  <c:v>2.8141366307265686E-2</c:v>
                </c:pt>
                <c:pt idx="4719">
                  <c:v>2.9064085253346309E-2</c:v>
                </c:pt>
                <c:pt idx="4720">
                  <c:v>2.9986804199426936E-2</c:v>
                </c:pt>
                <c:pt idx="4721">
                  <c:v>3.0909523145507562E-2</c:v>
                </c:pt>
                <c:pt idx="4722">
                  <c:v>3.1832242091588185E-2</c:v>
                </c:pt>
                <c:pt idx="4723">
                  <c:v>3.2754961037668812E-2</c:v>
                </c:pt>
                <c:pt idx="4724">
                  <c:v>3.3677679983749438E-2</c:v>
                </c:pt>
                <c:pt idx="4725">
                  <c:v>3.4600398929830065E-2</c:v>
                </c:pt>
                <c:pt idx="4726">
                  <c:v>1.5458714425564474E-2</c:v>
                </c:pt>
                <c:pt idx="4727">
                  <c:v>1.6381433371645097E-2</c:v>
                </c:pt>
                <c:pt idx="4728">
                  <c:v>1.7304152317725724E-2</c:v>
                </c:pt>
                <c:pt idx="4729">
                  <c:v>1.822687126380635E-2</c:v>
                </c:pt>
                <c:pt idx="4730">
                  <c:v>1.9149590209886977E-2</c:v>
                </c:pt>
                <c:pt idx="4731">
                  <c:v>2.00723091559676E-2</c:v>
                </c:pt>
                <c:pt idx="4732">
                  <c:v>2.0995028102048223E-2</c:v>
                </c:pt>
                <c:pt idx="4733">
                  <c:v>2.1917747048128849E-2</c:v>
                </c:pt>
                <c:pt idx="4734">
                  <c:v>2.2840465994209476E-2</c:v>
                </c:pt>
                <c:pt idx="4735">
                  <c:v>2.3763184940290102E-2</c:v>
                </c:pt>
                <c:pt idx="4736">
                  <c:v>2.4685903886370725E-2</c:v>
                </c:pt>
                <c:pt idx="4737">
                  <c:v>2.5608622832451348E-2</c:v>
                </c:pt>
                <c:pt idx="4738">
                  <c:v>2.6531341778531975E-2</c:v>
                </c:pt>
                <c:pt idx="4739">
                  <c:v>2.7454060724612601E-2</c:v>
                </c:pt>
                <c:pt idx="4740">
                  <c:v>2.8376779670693228E-2</c:v>
                </c:pt>
                <c:pt idx="4741">
                  <c:v>2.9299498616773851E-2</c:v>
                </c:pt>
                <c:pt idx="4742">
                  <c:v>3.0222217562854474E-2</c:v>
                </c:pt>
                <c:pt idx="4743">
                  <c:v>3.11449365089351E-2</c:v>
                </c:pt>
                <c:pt idx="4744">
                  <c:v>3.2067655455015727E-2</c:v>
                </c:pt>
                <c:pt idx="4745">
                  <c:v>3.2990374401096353E-2</c:v>
                </c:pt>
                <c:pt idx="4746">
                  <c:v>3.3913093347176973E-2</c:v>
                </c:pt>
                <c:pt idx="4747">
                  <c:v>3.4835812293257599E-2</c:v>
                </c:pt>
                <c:pt idx="4748">
                  <c:v>1.4771408842911388E-2</c:v>
                </c:pt>
                <c:pt idx="4749">
                  <c:v>1.5694127788992013E-2</c:v>
                </c:pt>
                <c:pt idx="4750">
                  <c:v>1.6616846735072639E-2</c:v>
                </c:pt>
                <c:pt idx="4751">
                  <c:v>1.7539565681153262E-2</c:v>
                </c:pt>
                <c:pt idx="4752">
                  <c:v>1.8462284627233885E-2</c:v>
                </c:pt>
                <c:pt idx="4753">
                  <c:v>1.9385003573314512E-2</c:v>
                </c:pt>
                <c:pt idx="4754">
                  <c:v>2.0307722519395138E-2</c:v>
                </c:pt>
                <c:pt idx="4755">
                  <c:v>2.1230441465475765E-2</c:v>
                </c:pt>
                <c:pt idx="4756">
                  <c:v>2.2153160411556388E-2</c:v>
                </c:pt>
                <c:pt idx="4757">
                  <c:v>2.3075879357637011E-2</c:v>
                </c:pt>
                <c:pt idx="4758">
                  <c:v>2.3998598303717637E-2</c:v>
                </c:pt>
                <c:pt idx="4759">
                  <c:v>2.4921317249798264E-2</c:v>
                </c:pt>
                <c:pt idx="4760">
                  <c:v>2.584403619587889E-2</c:v>
                </c:pt>
                <c:pt idx="4761">
                  <c:v>2.6766755141959513E-2</c:v>
                </c:pt>
                <c:pt idx="4762">
                  <c:v>2.7689474088040136E-2</c:v>
                </c:pt>
                <c:pt idx="4763">
                  <c:v>2.8612193034120763E-2</c:v>
                </c:pt>
                <c:pt idx="4764">
                  <c:v>2.9534911980201389E-2</c:v>
                </c:pt>
                <c:pt idx="4765">
                  <c:v>3.0457630926282016E-2</c:v>
                </c:pt>
                <c:pt idx="4766">
                  <c:v>3.1380349872362642E-2</c:v>
                </c:pt>
                <c:pt idx="4767">
                  <c:v>3.2303068818443262E-2</c:v>
                </c:pt>
                <c:pt idx="4768">
                  <c:v>3.3225787764523888E-2</c:v>
                </c:pt>
                <c:pt idx="4769">
                  <c:v>3.4148506710604515E-2</c:v>
                </c:pt>
                <c:pt idx="4770">
                  <c:v>3.5071225656685141E-2</c:v>
                </c:pt>
                <c:pt idx="4771">
                  <c:v>1.4084103260258302E-2</c:v>
                </c:pt>
                <c:pt idx="4772">
                  <c:v>1.5006822206338928E-2</c:v>
                </c:pt>
                <c:pt idx="4773">
                  <c:v>1.5929541152419555E-2</c:v>
                </c:pt>
                <c:pt idx="4774">
                  <c:v>1.6852260098500178E-2</c:v>
                </c:pt>
                <c:pt idx="4775">
                  <c:v>1.7774979044580801E-2</c:v>
                </c:pt>
                <c:pt idx="4776">
                  <c:v>1.8697697990661427E-2</c:v>
                </c:pt>
                <c:pt idx="4777">
                  <c:v>1.9620416936742054E-2</c:v>
                </c:pt>
                <c:pt idx="4778">
                  <c:v>2.054313588282268E-2</c:v>
                </c:pt>
                <c:pt idx="4779">
                  <c:v>2.1465854828903303E-2</c:v>
                </c:pt>
                <c:pt idx="4780">
                  <c:v>2.2388573774983926E-2</c:v>
                </c:pt>
                <c:pt idx="4781">
                  <c:v>2.3311292721064553E-2</c:v>
                </c:pt>
                <c:pt idx="4782">
                  <c:v>2.4234011667145179E-2</c:v>
                </c:pt>
                <c:pt idx="4783">
                  <c:v>2.5156730613225806E-2</c:v>
                </c:pt>
                <c:pt idx="4784">
                  <c:v>2.6079449559306429E-2</c:v>
                </c:pt>
                <c:pt idx="4785">
                  <c:v>2.7002168505387052E-2</c:v>
                </c:pt>
                <c:pt idx="4786">
                  <c:v>2.7924887451467678E-2</c:v>
                </c:pt>
                <c:pt idx="4787">
                  <c:v>2.8847606397548305E-2</c:v>
                </c:pt>
                <c:pt idx="4788">
                  <c:v>2.9770325343628931E-2</c:v>
                </c:pt>
                <c:pt idx="4789">
                  <c:v>3.0693044289709554E-2</c:v>
                </c:pt>
                <c:pt idx="4790">
                  <c:v>3.1615763235790177E-2</c:v>
                </c:pt>
                <c:pt idx="4791">
                  <c:v>3.2538482181870804E-2</c:v>
                </c:pt>
                <c:pt idx="4792">
                  <c:v>3.346120112795143E-2</c:v>
                </c:pt>
                <c:pt idx="4793">
                  <c:v>3.4383920074032057E-2</c:v>
                </c:pt>
                <c:pt idx="4794">
                  <c:v>3.5306639020112676E-2</c:v>
                </c:pt>
                <c:pt idx="4795">
                  <c:v>1.3396797677605215E-2</c:v>
                </c:pt>
                <c:pt idx="4796">
                  <c:v>1.431951662368584E-2</c:v>
                </c:pt>
                <c:pt idx="4797">
                  <c:v>1.5242235569766466E-2</c:v>
                </c:pt>
                <c:pt idx="4798">
                  <c:v>1.6164954515847089E-2</c:v>
                </c:pt>
                <c:pt idx="4799">
                  <c:v>1.7087673461927716E-2</c:v>
                </c:pt>
                <c:pt idx="4800">
                  <c:v>1.8010392408008342E-2</c:v>
                </c:pt>
                <c:pt idx="4801">
                  <c:v>1.8933111354088965E-2</c:v>
                </c:pt>
                <c:pt idx="4802">
                  <c:v>1.9855830300169592E-2</c:v>
                </c:pt>
                <c:pt idx="4803">
                  <c:v>2.0778549246250215E-2</c:v>
                </c:pt>
                <c:pt idx="4804">
                  <c:v>2.1701268192330841E-2</c:v>
                </c:pt>
                <c:pt idx="4805">
                  <c:v>2.2623987138411468E-2</c:v>
                </c:pt>
                <c:pt idx="4806">
                  <c:v>2.3546706084492091E-2</c:v>
                </c:pt>
                <c:pt idx="4807">
                  <c:v>2.4469425030572717E-2</c:v>
                </c:pt>
                <c:pt idx="4808">
                  <c:v>2.539214397665334E-2</c:v>
                </c:pt>
                <c:pt idx="4809">
                  <c:v>2.6314862922733967E-2</c:v>
                </c:pt>
                <c:pt idx="4810">
                  <c:v>2.7237581868814593E-2</c:v>
                </c:pt>
                <c:pt idx="4811">
                  <c:v>2.8160300814895216E-2</c:v>
                </c:pt>
                <c:pt idx="4812">
                  <c:v>2.9083019760975843E-2</c:v>
                </c:pt>
                <c:pt idx="4813">
                  <c:v>3.0005738707056466E-2</c:v>
                </c:pt>
                <c:pt idx="4814">
                  <c:v>3.0928457653137092E-2</c:v>
                </c:pt>
                <c:pt idx="4815">
                  <c:v>3.1851176599217719E-2</c:v>
                </c:pt>
                <c:pt idx="4816">
                  <c:v>3.2773895545298345E-2</c:v>
                </c:pt>
                <c:pt idx="4817">
                  <c:v>3.3696614491378965E-2</c:v>
                </c:pt>
                <c:pt idx="4818">
                  <c:v>3.4619333437459592E-2</c:v>
                </c:pt>
                <c:pt idx="4819">
                  <c:v>3.5542052383540218E-2</c:v>
                </c:pt>
                <c:pt idx="4820">
                  <c:v>1.2709492094952129E-2</c:v>
                </c:pt>
                <c:pt idx="4821">
                  <c:v>1.3632211041032754E-2</c:v>
                </c:pt>
                <c:pt idx="4822">
                  <c:v>1.4554929987113378E-2</c:v>
                </c:pt>
                <c:pt idx="4823">
                  <c:v>1.5477648933194005E-2</c:v>
                </c:pt>
                <c:pt idx="4824">
                  <c:v>1.6400367879274631E-2</c:v>
                </c:pt>
                <c:pt idx="4825">
                  <c:v>1.7323086825355254E-2</c:v>
                </c:pt>
                <c:pt idx="4826">
                  <c:v>1.8245805771435877E-2</c:v>
                </c:pt>
                <c:pt idx="4827">
                  <c:v>1.9168524717516504E-2</c:v>
                </c:pt>
                <c:pt idx="4828">
                  <c:v>2.009124366359713E-2</c:v>
                </c:pt>
                <c:pt idx="4829">
                  <c:v>2.1013962609677757E-2</c:v>
                </c:pt>
                <c:pt idx="4830">
                  <c:v>2.193668155575838E-2</c:v>
                </c:pt>
                <c:pt idx="4831">
                  <c:v>2.2859400501839003E-2</c:v>
                </c:pt>
                <c:pt idx="4832">
                  <c:v>2.3782119447919629E-2</c:v>
                </c:pt>
                <c:pt idx="4833">
                  <c:v>2.4704838394000256E-2</c:v>
                </c:pt>
                <c:pt idx="4834">
                  <c:v>2.5627557340080882E-2</c:v>
                </c:pt>
                <c:pt idx="4835">
                  <c:v>2.6550276286161505E-2</c:v>
                </c:pt>
                <c:pt idx="4836">
                  <c:v>2.7472995232242128E-2</c:v>
                </c:pt>
                <c:pt idx="4837">
                  <c:v>2.8395714178322755E-2</c:v>
                </c:pt>
                <c:pt idx="4838">
                  <c:v>2.9318433124403381E-2</c:v>
                </c:pt>
                <c:pt idx="4839">
                  <c:v>3.0241152070484008E-2</c:v>
                </c:pt>
                <c:pt idx="4840">
                  <c:v>3.1163871016564631E-2</c:v>
                </c:pt>
                <c:pt idx="4841">
                  <c:v>3.2086589962645254E-2</c:v>
                </c:pt>
                <c:pt idx="4842">
                  <c:v>3.300930890872588E-2</c:v>
                </c:pt>
                <c:pt idx="4843">
                  <c:v>3.3932027854806507E-2</c:v>
                </c:pt>
                <c:pt idx="4844">
                  <c:v>3.4854746800887133E-2</c:v>
                </c:pt>
                <c:pt idx="4845">
                  <c:v>3.577746574696776E-2</c:v>
                </c:pt>
                <c:pt idx="4846">
                  <c:v>1.2022186512299044E-2</c:v>
                </c:pt>
                <c:pt idx="4847">
                  <c:v>1.2944905458379669E-2</c:v>
                </c:pt>
                <c:pt idx="4848">
                  <c:v>1.3867624404460294E-2</c:v>
                </c:pt>
                <c:pt idx="4849">
                  <c:v>1.4790343350540918E-2</c:v>
                </c:pt>
                <c:pt idx="4850">
                  <c:v>1.5713062296621547E-2</c:v>
                </c:pt>
                <c:pt idx="4851">
                  <c:v>1.663578124270217E-2</c:v>
                </c:pt>
                <c:pt idx="4852">
                  <c:v>1.7558500188782793E-2</c:v>
                </c:pt>
                <c:pt idx="4853">
                  <c:v>1.8481219134863419E-2</c:v>
                </c:pt>
                <c:pt idx="4854">
                  <c:v>1.9403938080944046E-2</c:v>
                </c:pt>
                <c:pt idx="4855">
                  <c:v>2.0326657027024672E-2</c:v>
                </c:pt>
                <c:pt idx="4856">
                  <c:v>2.1249375973105295E-2</c:v>
                </c:pt>
                <c:pt idx="4857">
                  <c:v>2.2172094919185918E-2</c:v>
                </c:pt>
                <c:pt idx="4858">
                  <c:v>2.3094813865266545E-2</c:v>
                </c:pt>
                <c:pt idx="4859">
                  <c:v>2.4017532811347171E-2</c:v>
                </c:pt>
                <c:pt idx="4860">
                  <c:v>2.4940251757427798E-2</c:v>
                </c:pt>
                <c:pt idx="4861">
                  <c:v>2.5862970703508421E-2</c:v>
                </c:pt>
                <c:pt idx="4862">
                  <c:v>2.6785689649589044E-2</c:v>
                </c:pt>
                <c:pt idx="4863">
                  <c:v>2.770840859566967E-2</c:v>
                </c:pt>
                <c:pt idx="4864">
                  <c:v>2.8631127541750297E-2</c:v>
                </c:pt>
                <c:pt idx="4865">
                  <c:v>2.9553846487830923E-2</c:v>
                </c:pt>
                <c:pt idx="4866">
                  <c:v>3.0476565433911546E-2</c:v>
                </c:pt>
                <c:pt idx="4867">
                  <c:v>3.1399284379992169E-2</c:v>
                </c:pt>
                <c:pt idx="4868">
                  <c:v>3.2322003326072796E-2</c:v>
                </c:pt>
                <c:pt idx="4869">
                  <c:v>3.3244722272153422E-2</c:v>
                </c:pt>
                <c:pt idx="4870">
                  <c:v>3.4167441218234049E-2</c:v>
                </c:pt>
                <c:pt idx="4871">
                  <c:v>3.5090160164314668E-2</c:v>
                </c:pt>
                <c:pt idx="4872">
                  <c:v>3.6012879110395295E-2</c:v>
                </c:pt>
                <c:pt idx="4873">
                  <c:v>1.1334880929645958E-2</c:v>
                </c:pt>
                <c:pt idx="4874">
                  <c:v>1.2257599875726582E-2</c:v>
                </c:pt>
                <c:pt idx="4875">
                  <c:v>1.3180318821807207E-2</c:v>
                </c:pt>
                <c:pt idx="4876">
                  <c:v>1.4103037767887832E-2</c:v>
                </c:pt>
                <c:pt idx="4877">
                  <c:v>1.5025756713968457E-2</c:v>
                </c:pt>
                <c:pt idx="4878">
                  <c:v>1.5948475660049082E-2</c:v>
                </c:pt>
                <c:pt idx="4879">
                  <c:v>1.6871194606129708E-2</c:v>
                </c:pt>
                <c:pt idx="4880">
                  <c:v>1.7793913552210334E-2</c:v>
                </c:pt>
                <c:pt idx="4881">
                  <c:v>1.8716632498290958E-2</c:v>
                </c:pt>
                <c:pt idx="4882">
                  <c:v>1.9639351444371581E-2</c:v>
                </c:pt>
                <c:pt idx="4883">
                  <c:v>2.0562070390452207E-2</c:v>
                </c:pt>
                <c:pt idx="4884">
                  <c:v>2.1484789336532834E-2</c:v>
                </c:pt>
                <c:pt idx="4885">
                  <c:v>2.240750828261346E-2</c:v>
                </c:pt>
                <c:pt idx="4886">
                  <c:v>2.3330227228694083E-2</c:v>
                </c:pt>
                <c:pt idx="4887">
                  <c:v>2.4252946174774706E-2</c:v>
                </c:pt>
                <c:pt idx="4888">
                  <c:v>2.5175665120855333E-2</c:v>
                </c:pt>
                <c:pt idx="4889">
                  <c:v>2.6098384066935959E-2</c:v>
                </c:pt>
                <c:pt idx="4890">
                  <c:v>2.7021103013016586E-2</c:v>
                </c:pt>
                <c:pt idx="4891">
                  <c:v>2.7943821959097209E-2</c:v>
                </c:pt>
                <c:pt idx="4892">
                  <c:v>2.8866540905177832E-2</c:v>
                </c:pt>
                <c:pt idx="4893">
                  <c:v>2.9789259851258458E-2</c:v>
                </c:pt>
                <c:pt idx="4894">
                  <c:v>3.0711978797339085E-2</c:v>
                </c:pt>
                <c:pt idx="4895">
                  <c:v>3.1634697743419711E-2</c:v>
                </c:pt>
                <c:pt idx="4896">
                  <c:v>3.2557416689500338E-2</c:v>
                </c:pt>
                <c:pt idx="4897">
                  <c:v>3.3480135635580957E-2</c:v>
                </c:pt>
                <c:pt idx="4898">
                  <c:v>3.4402854581661584E-2</c:v>
                </c:pt>
                <c:pt idx="4899">
                  <c:v>3.532557352774221E-2</c:v>
                </c:pt>
                <c:pt idx="4900">
                  <c:v>3.6248292473822837E-2</c:v>
                </c:pt>
                <c:pt idx="4901">
                  <c:v>1.0647575346992871E-2</c:v>
                </c:pt>
                <c:pt idx="4902">
                  <c:v>1.1570294293073498E-2</c:v>
                </c:pt>
                <c:pt idx="4903">
                  <c:v>1.2493013239154123E-2</c:v>
                </c:pt>
                <c:pt idx="4904">
                  <c:v>1.3415732185234747E-2</c:v>
                </c:pt>
                <c:pt idx="4905">
                  <c:v>1.4338451131315372E-2</c:v>
                </c:pt>
                <c:pt idx="4906">
                  <c:v>1.5261170077395997E-2</c:v>
                </c:pt>
                <c:pt idx="4907">
                  <c:v>1.6183889023476623E-2</c:v>
                </c:pt>
                <c:pt idx="4908">
                  <c:v>1.710660796955725E-2</c:v>
                </c:pt>
                <c:pt idx="4909">
                  <c:v>1.8029326915637873E-2</c:v>
                </c:pt>
                <c:pt idx="4910">
                  <c:v>1.8952045861718496E-2</c:v>
                </c:pt>
                <c:pt idx="4911">
                  <c:v>1.9874764807799122E-2</c:v>
                </c:pt>
                <c:pt idx="4912">
                  <c:v>2.0797483753879749E-2</c:v>
                </c:pt>
                <c:pt idx="4913">
                  <c:v>2.1720202699960375E-2</c:v>
                </c:pt>
                <c:pt idx="4914">
                  <c:v>2.2642921646040998E-2</c:v>
                </c:pt>
                <c:pt idx="4915">
                  <c:v>2.3565640592121621E-2</c:v>
                </c:pt>
                <c:pt idx="4916">
                  <c:v>2.4488359538202248E-2</c:v>
                </c:pt>
                <c:pt idx="4917">
                  <c:v>2.5411078484282874E-2</c:v>
                </c:pt>
                <c:pt idx="4918">
                  <c:v>2.6333797430363501E-2</c:v>
                </c:pt>
                <c:pt idx="4919">
                  <c:v>2.7256516376444124E-2</c:v>
                </c:pt>
                <c:pt idx="4920">
                  <c:v>2.8179235322524747E-2</c:v>
                </c:pt>
                <c:pt idx="4921">
                  <c:v>2.9101954268605373E-2</c:v>
                </c:pt>
                <c:pt idx="4922">
                  <c:v>3.0024673214686E-2</c:v>
                </c:pt>
                <c:pt idx="4923">
                  <c:v>3.0947392160766626E-2</c:v>
                </c:pt>
                <c:pt idx="4924">
                  <c:v>3.1870111106847246E-2</c:v>
                </c:pt>
                <c:pt idx="4925">
                  <c:v>3.2792830052927872E-2</c:v>
                </c:pt>
                <c:pt idx="4926">
                  <c:v>3.3715548999008499E-2</c:v>
                </c:pt>
                <c:pt idx="4927">
                  <c:v>3.4638267945089125E-2</c:v>
                </c:pt>
                <c:pt idx="4928">
                  <c:v>3.5560986891169752E-2</c:v>
                </c:pt>
                <c:pt idx="4929">
                  <c:v>3.6483705837250371E-2</c:v>
                </c:pt>
                <c:pt idx="4930">
                  <c:v>9.9602697643397849E-3</c:v>
                </c:pt>
                <c:pt idx="4931">
                  <c:v>1.088298871042041E-2</c:v>
                </c:pt>
                <c:pt idx="4932">
                  <c:v>1.1805707656501036E-2</c:v>
                </c:pt>
                <c:pt idx="4933">
                  <c:v>1.2728426602581661E-2</c:v>
                </c:pt>
                <c:pt idx="4934">
                  <c:v>1.3651145548662286E-2</c:v>
                </c:pt>
                <c:pt idx="4935">
                  <c:v>1.457386449474291E-2</c:v>
                </c:pt>
                <c:pt idx="4936">
                  <c:v>1.5496583440823535E-2</c:v>
                </c:pt>
                <c:pt idx="4937">
                  <c:v>1.6419302386904162E-2</c:v>
                </c:pt>
                <c:pt idx="4938">
                  <c:v>1.7342021332984785E-2</c:v>
                </c:pt>
                <c:pt idx="4939">
                  <c:v>1.8264740279065411E-2</c:v>
                </c:pt>
                <c:pt idx="4940">
                  <c:v>1.9187459225146038E-2</c:v>
                </c:pt>
                <c:pt idx="4941">
                  <c:v>2.0110178171226661E-2</c:v>
                </c:pt>
                <c:pt idx="4942">
                  <c:v>2.1032897117307287E-2</c:v>
                </c:pt>
                <c:pt idx="4943">
                  <c:v>2.195561606338791E-2</c:v>
                </c:pt>
                <c:pt idx="4944">
                  <c:v>2.2878335009468537E-2</c:v>
                </c:pt>
                <c:pt idx="4945">
                  <c:v>2.3801053955549163E-2</c:v>
                </c:pt>
                <c:pt idx="4946">
                  <c:v>2.4723772901629786E-2</c:v>
                </c:pt>
                <c:pt idx="4947">
                  <c:v>2.5646491847710413E-2</c:v>
                </c:pt>
                <c:pt idx="4948">
                  <c:v>2.6569210793791036E-2</c:v>
                </c:pt>
                <c:pt idx="4949">
                  <c:v>2.7491929739871662E-2</c:v>
                </c:pt>
                <c:pt idx="4950">
                  <c:v>2.8414648685952289E-2</c:v>
                </c:pt>
                <c:pt idx="4951">
                  <c:v>2.9337367632032912E-2</c:v>
                </c:pt>
                <c:pt idx="4952">
                  <c:v>3.0260086578113538E-2</c:v>
                </c:pt>
                <c:pt idx="4953">
                  <c:v>3.1182805524194161E-2</c:v>
                </c:pt>
                <c:pt idx="4954">
                  <c:v>3.2105524470274788E-2</c:v>
                </c:pt>
                <c:pt idx="4955">
                  <c:v>3.3028243416355414E-2</c:v>
                </c:pt>
                <c:pt idx="4956">
                  <c:v>3.3950962362436041E-2</c:v>
                </c:pt>
                <c:pt idx="4957">
                  <c:v>3.487368130851666E-2</c:v>
                </c:pt>
                <c:pt idx="4958">
                  <c:v>3.5796400254597287E-2</c:v>
                </c:pt>
                <c:pt idx="4959">
                  <c:v>3.6719119200677913E-2</c:v>
                </c:pt>
                <c:pt idx="4960">
                  <c:v>2.9788251507110675E-2</c:v>
                </c:pt>
                <c:pt idx="4961">
                  <c:v>2.9100945924457586E-2</c:v>
                </c:pt>
                <c:pt idx="4962">
                  <c:v>3.0023664870538213E-2</c:v>
                </c:pt>
                <c:pt idx="4963">
                  <c:v>2.8413640341804502E-2</c:v>
                </c:pt>
                <c:pt idx="4964">
                  <c:v>2.9336359287885125E-2</c:v>
                </c:pt>
                <c:pt idx="4965">
                  <c:v>3.0259078233965751E-2</c:v>
                </c:pt>
                <c:pt idx="4966">
                  <c:v>2.7726334759151417E-2</c:v>
                </c:pt>
                <c:pt idx="4967">
                  <c:v>2.8649053705232044E-2</c:v>
                </c:pt>
                <c:pt idx="4968">
                  <c:v>2.9571772651312667E-2</c:v>
                </c:pt>
                <c:pt idx="4969">
                  <c:v>3.0494491597393293E-2</c:v>
                </c:pt>
                <c:pt idx="4970">
                  <c:v>2.7039029176498332E-2</c:v>
                </c:pt>
                <c:pt idx="4971">
                  <c:v>2.7961748122578955E-2</c:v>
                </c:pt>
                <c:pt idx="4972">
                  <c:v>2.8884467068659582E-2</c:v>
                </c:pt>
                <c:pt idx="4973">
                  <c:v>2.9807186014740205E-2</c:v>
                </c:pt>
                <c:pt idx="4974">
                  <c:v>3.0729904960820831E-2</c:v>
                </c:pt>
                <c:pt idx="4975">
                  <c:v>2.6351723593845244E-2</c:v>
                </c:pt>
                <c:pt idx="4976">
                  <c:v>2.7274442539925871E-2</c:v>
                </c:pt>
                <c:pt idx="4977">
                  <c:v>2.8197161486006494E-2</c:v>
                </c:pt>
                <c:pt idx="4978">
                  <c:v>2.911988043208712E-2</c:v>
                </c:pt>
                <c:pt idx="4979">
                  <c:v>3.0042599378167743E-2</c:v>
                </c:pt>
                <c:pt idx="4980">
                  <c:v>3.096531832424837E-2</c:v>
                </c:pt>
                <c:pt idx="4981">
                  <c:v>2.5664418011192156E-2</c:v>
                </c:pt>
                <c:pt idx="4982">
                  <c:v>2.6587136957272783E-2</c:v>
                </c:pt>
                <c:pt idx="4983">
                  <c:v>2.7509855903353409E-2</c:v>
                </c:pt>
                <c:pt idx="4984">
                  <c:v>2.8432574849434032E-2</c:v>
                </c:pt>
                <c:pt idx="4985">
                  <c:v>2.9355293795514659E-2</c:v>
                </c:pt>
                <c:pt idx="4986">
                  <c:v>3.0278012741595282E-2</c:v>
                </c:pt>
                <c:pt idx="4987">
                  <c:v>3.1200731687675908E-2</c:v>
                </c:pt>
                <c:pt idx="4988">
                  <c:v>2.4977112428539072E-2</c:v>
                </c:pt>
                <c:pt idx="4989">
                  <c:v>2.5899831374619695E-2</c:v>
                </c:pt>
                <c:pt idx="4990">
                  <c:v>2.6822550320700321E-2</c:v>
                </c:pt>
                <c:pt idx="4991">
                  <c:v>2.7745269266780948E-2</c:v>
                </c:pt>
                <c:pt idx="4992">
                  <c:v>2.8667988212861571E-2</c:v>
                </c:pt>
                <c:pt idx="4993">
                  <c:v>2.9590707158942197E-2</c:v>
                </c:pt>
                <c:pt idx="4994">
                  <c:v>3.051342610502282E-2</c:v>
                </c:pt>
                <c:pt idx="4995">
                  <c:v>3.1436145051103447E-2</c:v>
                </c:pt>
                <c:pt idx="4996">
                  <c:v>2.4289806845885987E-2</c:v>
                </c:pt>
                <c:pt idx="4997">
                  <c:v>2.5212525791966613E-2</c:v>
                </c:pt>
                <c:pt idx="4998">
                  <c:v>2.6135244738047236E-2</c:v>
                </c:pt>
                <c:pt idx="4999">
                  <c:v>2.7057963684127863E-2</c:v>
                </c:pt>
                <c:pt idx="5000">
                  <c:v>2.7980682630208489E-2</c:v>
                </c:pt>
                <c:pt idx="5001">
                  <c:v>2.8903401576289112E-2</c:v>
                </c:pt>
                <c:pt idx="5002">
                  <c:v>2.9826120522369739E-2</c:v>
                </c:pt>
                <c:pt idx="5003">
                  <c:v>3.0748839468450362E-2</c:v>
                </c:pt>
                <c:pt idx="5004">
                  <c:v>3.1671558414530988E-2</c:v>
                </c:pt>
                <c:pt idx="5005">
                  <c:v>2.3602501263232902E-2</c:v>
                </c:pt>
                <c:pt idx="5006">
                  <c:v>2.4525220209313525E-2</c:v>
                </c:pt>
                <c:pt idx="5007">
                  <c:v>2.5447939155394152E-2</c:v>
                </c:pt>
                <c:pt idx="5008">
                  <c:v>2.6370658101474775E-2</c:v>
                </c:pt>
                <c:pt idx="5009">
                  <c:v>2.7293377047555401E-2</c:v>
                </c:pt>
                <c:pt idx="5010">
                  <c:v>2.8216095993636028E-2</c:v>
                </c:pt>
                <c:pt idx="5011">
                  <c:v>2.9138814939716651E-2</c:v>
                </c:pt>
                <c:pt idx="5012">
                  <c:v>3.0061533885797277E-2</c:v>
                </c:pt>
                <c:pt idx="5013">
                  <c:v>3.09842528318779E-2</c:v>
                </c:pt>
                <c:pt idx="5014">
                  <c:v>3.1906971777958523E-2</c:v>
                </c:pt>
                <c:pt idx="5015">
                  <c:v>2.2915195680579814E-2</c:v>
                </c:pt>
                <c:pt idx="5016">
                  <c:v>2.3837914626660441E-2</c:v>
                </c:pt>
                <c:pt idx="5017">
                  <c:v>2.4760633572741064E-2</c:v>
                </c:pt>
                <c:pt idx="5018">
                  <c:v>2.568335251882169E-2</c:v>
                </c:pt>
                <c:pt idx="5019">
                  <c:v>2.6606071464902313E-2</c:v>
                </c:pt>
                <c:pt idx="5020">
                  <c:v>2.752879041098294E-2</c:v>
                </c:pt>
                <c:pt idx="5021">
                  <c:v>2.8451509357063566E-2</c:v>
                </c:pt>
                <c:pt idx="5022">
                  <c:v>2.9374228303144189E-2</c:v>
                </c:pt>
                <c:pt idx="5023">
                  <c:v>3.0296947249224816E-2</c:v>
                </c:pt>
                <c:pt idx="5024">
                  <c:v>3.1219666195305439E-2</c:v>
                </c:pt>
                <c:pt idx="5025">
                  <c:v>3.2142385141386065E-2</c:v>
                </c:pt>
                <c:pt idx="5026">
                  <c:v>2.2227890097926726E-2</c:v>
                </c:pt>
                <c:pt idx="5027">
                  <c:v>2.3150609044007352E-2</c:v>
                </c:pt>
                <c:pt idx="5028">
                  <c:v>2.4073327990087979E-2</c:v>
                </c:pt>
                <c:pt idx="5029">
                  <c:v>2.4996046936168602E-2</c:v>
                </c:pt>
                <c:pt idx="5030">
                  <c:v>2.5918765882249228E-2</c:v>
                </c:pt>
                <c:pt idx="5031">
                  <c:v>2.6841484828329851E-2</c:v>
                </c:pt>
                <c:pt idx="5032">
                  <c:v>2.7764203774410478E-2</c:v>
                </c:pt>
                <c:pt idx="5033">
                  <c:v>2.8686922720491104E-2</c:v>
                </c:pt>
                <c:pt idx="5034">
                  <c:v>2.9609641666571727E-2</c:v>
                </c:pt>
                <c:pt idx="5035">
                  <c:v>3.0532360612652354E-2</c:v>
                </c:pt>
                <c:pt idx="5036">
                  <c:v>3.1455079558732973E-2</c:v>
                </c:pt>
                <c:pt idx="5037">
                  <c:v>3.2377798504813607E-2</c:v>
                </c:pt>
                <c:pt idx="5038">
                  <c:v>2.1540584515273641E-2</c:v>
                </c:pt>
                <c:pt idx="5039">
                  <c:v>2.2463303461354264E-2</c:v>
                </c:pt>
                <c:pt idx="5040">
                  <c:v>2.3386022407434891E-2</c:v>
                </c:pt>
                <c:pt idx="5041">
                  <c:v>2.4308741353515517E-2</c:v>
                </c:pt>
                <c:pt idx="5042">
                  <c:v>2.523146029959614E-2</c:v>
                </c:pt>
                <c:pt idx="5043">
                  <c:v>2.6154179245676767E-2</c:v>
                </c:pt>
                <c:pt idx="5044">
                  <c:v>2.707689819175739E-2</c:v>
                </c:pt>
                <c:pt idx="5045">
                  <c:v>2.7999617137838016E-2</c:v>
                </c:pt>
                <c:pt idx="5046">
                  <c:v>2.8922336083918643E-2</c:v>
                </c:pt>
                <c:pt idx="5047">
                  <c:v>2.9845055029999266E-2</c:v>
                </c:pt>
                <c:pt idx="5048">
                  <c:v>3.0767773976079892E-2</c:v>
                </c:pt>
                <c:pt idx="5049">
                  <c:v>3.1690492922160515E-2</c:v>
                </c:pt>
                <c:pt idx="5050">
                  <c:v>3.2613211868241142E-2</c:v>
                </c:pt>
                <c:pt idx="5051">
                  <c:v>2.0853278932620557E-2</c:v>
                </c:pt>
                <c:pt idx="5052">
                  <c:v>2.1775997878701183E-2</c:v>
                </c:pt>
                <c:pt idx="5053">
                  <c:v>2.2698716824781806E-2</c:v>
                </c:pt>
                <c:pt idx="5054">
                  <c:v>2.3621435770862433E-2</c:v>
                </c:pt>
                <c:pt idx="5055">
                  <c:v>2.4544154716943059E-2</c:v>
                </c:pt>
                <c:pt idx="5056">
                  <c:v>2.5466873663023682E-2</c:v>
                </c:pt>
                <c:pt idx="5057">
                  <c:v>2.6389592609104309E-2</c:v>
                </c:pt>
                <c:pt idx="5058">
                  <c:v>2.7312311555184932E-2</c:v>
                </c:pt>
                <c:pt idx="5059">
                  <c:v>2.8235030501265558E-2</c:v>
                </c:pt>
                <c:pt idx="5060">
                  <c:v>2.9157749447346185E-2</c:v>
                </c:pt>
                <c:pt idx="5061">
                  <c:v>3.0080468393426808E-2</c:v>
                </c:pt>
                <c:pt idx="5062">
                  <c:v>3.1003187339507434E-2</c:v>
                </c:pt>
                <c:pt idx="5063">
                  <c:v>3.1925906285588057E-2</c:v>
                </c:pt>
                <c:pt idx="5064">
                  <c:v>3.2848625231668684E-2</c:v>
                </c:pt>
                <c:pt idx="5065">
                  <c:v>2.0165973349967472E-2</c:v>
                </c:pt>
                <c:pt idx="5066">
                  <c:v>2.1088692296048095E-2</c:v>
                </c:pt>
                <c:pt idx="5067">
                  <c:v>2.2011411242128721E-2</c:v>
                </c:pt>
                <c:pt idx="5068">
                  <c:v>2.2934130188209344E-2</c:v>
                </c:pt>
                <c:pt idx="5069">
                  <c:v>2.3856849134289971E-2</c:v>
                </c:pt>
                <c:pt idx="5070">
                  <c:v>2.4779568080370597E-2</c:v>
                </c:pt>
                <c:pt idx="5071">
                  <c:v>2.570228702645122E-2</c:v>
                </c:pt>
                <c:pt idx="5072">
                  <c:v>2.6625005972531847E-2</c:v>
                </c:pt>
                <c:pt idx="5073">
                  <c:v>2.754772491861247E-2</c:v>
                </c:pt>
                <c:pt idx="5074">
                  <c:v>2.8470443864693096E-2</c:v>
                </c:pt>
                <c:pt idx="5075">
                  <c:v>2.9393162810773723E-2</c:v>
                </c:pt>
                <c:pt idx="5076">
                  <c:v>3.0315881756854346E-2</c:v>
                </c:pt>
                <c:pt idx="5077">
                  <c:v>3.1238600702934972E-2</c:v>
                </c:pt>
                <c:pt idx="5078">
                  <c:v>3.2161319649015599E-2</c:v>
                </c:pt>
                <c:pt idx="5079">
                  <c:v>3.3084038595096218E-2</c:v>
                </c:pt>
                <c:pt idx="5080">
                  <c:v>1.9478667767314384E-2</c:v>
                </c:pt>
                <c:pt idx="5081">
                  <c:v>2.040138671339501E-2</c:v>
                </c:pt>
                <c:pt idx="5082">
                  <c:v>2.1324105659475633E-2</c:v>
                </c:pt>
                <c:pt idx="5083">
                  <c:v>2.224682460555626E-2</c:v>
                </c:pt>
                <c:pt idx="5084">
                  <c:v>2.3169543551636883E-2</c:v>
                </c:pt>
                <c:pt idx="5085">
                  <c:v>2.4092262497717509E-2</c:v>
                </c:pt>
                <c:pt idx="5086">
                  <c:v>2.5014981443798136E-2</c:v>
                </c:pt>
                <c:pt idx="5087">
                  <c:v>2.5937700389878759E-2</c:v>
                </c:pt>
                <c:pt idx="5088">
                  <c:v>2.6860419335959385E-2</c:v>
                </c:pt>
                <c:pt idx="5089">
                  <c:v>2.7783138282040008E-2</c:v>
                </c:pt>
                <c:pt idx="5090">
                  <c:v>2.8705857228120635E-2</c:v>
                </c:pt>
                <c:pt idx="5091">
                  <c:v>2.9628576174201261E-2</c:v>
                </c:pt>
                <c:pt idx="5092">
                  <c:v>3.0551295120281884E-2</c:v>
                </c:pt>
                <c:pt idx="5093">
                  <c:v>3.1474014066362507E-2</c:v>
                </c:pt>
                <c:pt idx="5094">
                  <c:v>3.2396733012443134E-2</c:v>
                </c:pt>
                <c:pt idx="5095">
                  <c:v>3.331945195852376E-2</c:v>
                </c:pt>
                <c:pt idx="5096">
                  <c:v>1.8791362184661296E-2</c:v>
                </c:pt>
                <c:pt idx="5097">
                  <c:v>1.9714081130741922E-2</c:v>
                </c:pt>
                <c:pt idx="5098">
                  <c:v>2.0636800076822549E-2</c:v>
                </c:pt>
                <c:pt idx="5099">
                  <c:v>2.1559519022903172E-2</c:v>
                </c:pt>
                <c:pt idx="5100">
                  <c:v>2.2482237968983798E-2</c:v>
                </c:pt>
                <c:pt idx="5101">
                  <c:v>2.3404956915064421E-2</c:v>
                </c:pt>
                <c:pt idx="5102">
                  <c:v>2.4327675861145048E-2</c:v>
                </c:pt>
                <c:pt idx="5103">
                  <c:v>2.5250394807225674E-2</c:v>
                </c:pt>
                <c:pt idx="5104">
                  <c:v>2.6173113753306297E-2</c:v>
                </c:pt>
                <c:pt idx="5105">
                  <c:v>2.7095832699386924E-2</c:v>
                </c:pt>
                <c:pt idx="5106">
                  <c:v>2.8018551645467547E-2</c:v>
                </c:pt>
                <c:pt idx="5107">
                  <c:v>2.8941270591548173E-2</c:v>
                </c:pt>
                <c:pt idx="5108">
                  <c:v>2.98639895376288E-2</c:v>
                </c:pt>
                <c:pt idx="5109">
                  <c:v>3.0786708483709423E-2</c:v>
                </c:pt>
                <c:pt idx="5110">
                  <c:v>3.1709427429790049E-2</c:v>
                </c:pt>
                <c:pt idx="5111">
                  <c:v>3.2632146375870669E-2</c:v>
                </c:pt>
                <c:pt idx="5112">
                  <c:v>3.3554865321951302E-2</c:v>
                </c:pt>
                <c:pt idx="5113">
                  <c:v>1.8104056602008211E-2</c:v>
                </c:pt>
                <c:pt idx="5114">
                  <c:v>1.9026775548088834E-2</c:v>
                </c:pt>
                <c:pt idx="5115">
                  <c:v>1.994949449416946E-2</c:v>
                </c:pt>
                <c:pt idx="5116">
                  <c:v>2.0872213440250087E-2</c:v>
                </c:pt>
                <c:pt idx="5117">
                  <c:v>2.179493238633071E-2</c:v>
                </c:pt>
                <c:pt idx="5118">
                  <c:v>2.2717651332411336E-2</c:v>
                </c:pt>
                <c:pt idx="5119">
                  <c:v>2.3640370278491959E-2</c:v>
                </c:pt>
                <c:pt idx="5120">
                  <c:v>2.4563089224572586E-2</c:v>
                </c:pt>
                <c:pt idx="5121">
                  <c:v>2.5485808170653212E-2</c:v>
                </c:pt>
                <c:pt idx="5122">
                  <c:v>2.6408527116733835E-2</c:v>
                </c:pt>
                <c:pt idx="5123">
                  <c:v>2.7331246062814462E-2</c:v>
                </c:pt>
                <c:pt idx="5124">
                  <c:v>2.8253965008895085E-2</c:v>
                </c:pt>
                <c:pt idx="5125">
                  <c:v>2.9176683954975711E-2</c:v>
                </c:pt>
                <c:pt idx="5126">
                  <c:v>3.0099402901056338E-2</c:v>
                </c:pt>
                <c:pt idx="5127">
                  <c:v>3.1022121847136961E-2</c:v>
                </c:pt>
                <c:pt idx="5128">
                  <c:v>3.1944840793217591E-2</c:v>
                </c:pt>
                <c:pt idx="5129">
                  <c:v>3.2867559739298211E-2</c:v>
                </c:pt>
                <c:pt idx="5130">
                  <c:v>3.3790278685378837E-2</c:v>
                </c:pt>
                <c:pt idx="5131">
                  <c:v>1.7416751019355126E-2</c:v>
                </c:pt>
                <c:pt idx="5132">
                  <c:v>1.8339469965435753E-2</c:v>
                </c:pt>
                <c:pt idx="5133">
                  <c:v>1.9262188911516376E-2</c:v>
                </c:pt>
                <c:pt idx="5134">
                  <c:v>2.0184907857597002E-2</c:v>
                </c:pt>
                <c:pt idx="5135">
                  <c:v>2.1107626803677629E-2</c:v>
                </c:pt>
                <c:pt idx="5136">
                  <c:v>2.2030345749758252E-2</c:v>
                </c:pt>
                <c:pt idx="5137">
                  <c:v>2.2953064695838878E-2</c:v>
                </c:pt>
                <c:pt idx="5138">
                  <c:v>2.3875783641919501E-2</c:v>
                </c:pt>
                <c:pt idx="5139">
                  <c:v>2.4798502588000128E-2</c:v>
                </c:pt>
                <c:pt idx="5140">
                  <c:v>2.5721221534080754E-2</c:v>
                </c:pt>
                <c:pt idx="5141">
                  <c:v>2.6643940480161377E-2</c:v>
                </c:pt>
                <c:pt idx="5142">
                  <c:v>2.7566659426242004E-2</c:v>
                </c:pt>
                <c:pt idx="5143">
                  <c:v>2.8489378372322627E-2</c:v>
                </c:pt>
                <c:pt idx="5144">
                  <c:v>2.9412097318403253E-2</c:v>
                </c:pt>
                <c:pt idx="5145">
                  <c:v>3.033481626448388E-2</c:v>
                </c:pt>
                <c:pt idx="5146">
                  <c:v>3.1257535210564499E-2</c:v>
                </c:pt>
                <c:pt idx="5147">
                  <c:v>3.2180254156645133E-2</c:v>
                </c:pt>
                <c:pt idx="5148">
                  <c:v>3.3102973102725752E-2</c:v>
                </c:pt>
                <c:pt idx="5149">
                  <c:v>3.4025692048806379E-2</c:v>
                </c:pt>
                <c:pt idx="5150">
                  <c:v>1.6729445436702042E-2</c:v>
                </c:pt>
                <c:pt idx="5151">
                  <c:v>1.7652164382782665E-2</c:v>
                </c:pt>
                <c:pt idx="5152">
                  <c:v>1.8574883328863291E-2</c:v>
                </c:pt>
                <c:pt idx="5153">
                  <c:v>1.9497602274943914E-2</c:v>
                </c:pt>
                <c:pt idx="5154">
                  <c:v>2.0420321221024541E-2</c:v>
                </c:pt>
                <c:pt idx="5155">
                  <c:v>2.1343040167105167E-2</c:v>
                </c:pt>
                <c:pt idx="5156">
                  <c:v>2.226575911318579E-2</c:v>
                </c:pt>
                <c:pt idx="5157">
                  <c:v>2.3188478059266417E-2</c:v>
                </c:pt>
                <c:pt idx="5158">
                  <c:v>2.411119700534704E-2</c:v>
                </c:pt>
                <c:pt idx="5159">
                  <c:v>2.5033915951427666E-2</c:v>
                </c:pt>
                <c:pt idx="5160">
                  <c:v>2.5956634897508293E-2</c:v>
                </c:pt>
                <c:pt idx="5161">
                  <c:v>2.6879353843588916E-2</c:v>
                </c:pt>
                <c:pt idx="5162">
                  <c:v>2.7802072789669542E-2</c:v>
                </c:pt>
                <c:pt idx="5163">
                  <c:v>2.8724791735750165E-2</c:v>
                </c:pt>
                <c:pt idx="5164">
                  <c:v>2.9647510681830792E-2</c:v>
                </c:pt>
                <c:pt idx="5165">
                  <c:v>3.0570229627911418E-2</c:v>
                </c:pt>
                <c:pt idx="5166">
                  <c:v>3.1492948573992041E-2</c:v>
                </c:pt>
                <c:pt idx="5167">
                  <c:v>3.2415667520072668E-2</c:v>
                </c:pt>
                <c:pt idx="5168">
                  <c:v>3.3338386466153294E-2</c:v>
                </c:pt>
                <c:pt idx="5169">
                  <c:v>3.4261105412233914E-2</c:v>
                </c:pt>
                <c:pt idx="5170">
                  <c:v>1.6042139854048953E-2</c:v>
                </c:pt>
                <c:pt idx="5171">
                  <c:v>1.696485880012958E-2</c:v>
                </c:pt>
                <c:pt idx="5172">
                  <c:v>1.7887577746210203E-2</c:v>
                </c:pt>
                <c:pt idx="5173">
                  <c:v>1.8810296692290829E-2</c:v>
                </c:pt>
                <c:pt idx="5174">
                  <c:v>1.9733015638371453E-2</c:v>
                </c:pt>
                <c:pt idx="5175">
                  <c:v>2.0655734584452079E-2</c:v>
                </c:pt>
                <c:pt idx="5176">
                  <c:v>2.1578453530532705E-2</c:v>
                </c:pt>
                <c:pt idx="5177">
                  <c:v>2.2501172476613329E-2</c:v>
                </c:pt>
                <c:pt idx="5178">
                  <c:v>2.3423891422693955E-2</c:v>
                </c:pt>
                <c:pt idx="5179">
                  <c:v>2.4346610368774578E-2</c:v>
                </c:pt>
                <c:pt idx="5180">
                  <c:v>2.5269329314855205E-2</c:v>
                </c:pt>
                <c:pt idx="5181">
                  <c:v>2.6192048260935831E-2</c:v>
                </c:pt>
                <c:pt idx="5182">
                  <c:v>2.7114767207016454E-2</c:v>
                </c:pt>
                <c:pt idx="5183">
                  <c:v>2.8037486153097081E-2</c:v>
                </c:pt>
                <c:pt idx="5184">
                  <c:v>2.8960205099177704E-2</c:v>
                </c:pt>
                <c:pt idx="5185">
                  <c:v>2.988292404525833E-2</c:v>
                </c:pt>
                <c:pt idx="5186">
                  <c:v>3.0805642991338957E-2</c:v>
                </c:pt>
                <c:pt idx="5187">
                  <c:v>3.1728361937419583E-2</c:v>
                </c:pt>
                <c:pt idx="5188">
                  <c:v>3.2651080883500203E-2</c:v>
                </c:pt>
                <c:pt idx="5189">
                  <c:v>3.3573799829580829E-2</c:v>
                </c:pt>
                <c:pt idx="5190">
                  <c:v>3.4496518775661456E-2</c:v>
                </c:pt>
                <c:pt idx="5191">
                  <c:v>1.5354834271395867E-2</c:v>
                </c:pt>
                <c:pt idx="5192">
                  <c:v>1.6277553217476492E-2</c:v>
                </c:pt>
                <c:pt idx="5193">
                  <c:v>1.7200272163557115E-2</c:v>
                </c:pt>
                <c:pt idx="5194">
                  <c:v>1.8122991109637741E-2</c:v>
                </c:pt>
                <c:pt idx="5195">
                  <c:v>1.9045710055718368E-2</c:v>
                </c:pt>
                <c:pt idx="5196">
                  <c:v>1.9968429001798994E-2</c:v>
                </c:pt>
                <c:pt idx="5197">
                  <c:v>2.0891147947879617E-2</c:v>
                </c:pt>
                <c:pt idx="5198">
                  <c:v>2.181386689396024E-2</c:v>
                </c:pt>
                <c:pt idx="5199">
                  <c:v>2.2736585840040867E-2</c:v>
                </c:pt>
                <c:pt idx="5200">
                  <c:v>2.3659304786121493E-2</c:v>
                </c:pt>
                <c:pt idx="5201">
                  <c:v>2.458202373220212E-2</c:v>
                </c:pt>
                <c:pt idx="5202">
                  <c:v>2.5504742678282743E-2</c:v>
                </c:pt>
                <c:pt idx="5203">
                  <c:v>2.6427461624363366E-2</c:v>
                </c:pt>
                <c:pt idx="5204">
                  <c:v>2.7350180570443992E-2</c:v>
                </c:pt>
                <c:pt idx="5205">
                  <c:v>2.8272899516524619E-2</c:v>
                </c:pt>
                <c:pt idx="5206">
                  <c:v>2.9195618462605245E-2</c:v>
                </c:pt>
                <c:pt idx="5207">
                  <c:v>3.0118337408685868E-2</c:v>
                </c:pt>
                <c:pt idx="5208">
                  <c:v>3.1041056354766491E-2</c:v>
                </c:pt>
                <c:pt idx="5209">
                  <c:v>3.1963775300847118E-2</c:v>
                </c:pt>
                <c:pt idx="5210">
                  <c:v>3.2886494246927744E-2</c:v>
                </c:pt>
                <c:pt idx="5211">
                  <c:v>3.3809213193008371E-2</c:v>
                </c:pt>
                <c:pt idx="5212">
                  <c:v>3.4731932139088997E-2</c:v>
                </c:pt>
                <c:pt idx="5213">
                  <c:v>1.4667528688742782E-2</c:v>
                </c:pt>
                <c:pt idx="5214">
                  <c:v>1.5590247634823407E-2</c:v>
                </c:pt>
                <c:pt idx="5215">
                  <c:v>1.651296658090403E-2</c:v>
                </c:pt>
                <c:pt idx="5216">
                  <c:v>1.7435685526984657E-2</c:v>
                </c:pt>
                <c:pt idx="5217">
                  <c:v>1.8358404473065283E-2</c:v>
                </c:pt>
                <c:pt idx="5218">
                  <c:v>1.928112341914591E-2</c:v>
                </c:pt>
                <c:pt idx="5219">
                  <c:v>2.0203842365226533E-2</c:v>
                </c:pt>
                <c:pt idx="5220">
                  <c:v>2.1126561311307156E-2</c:v>
                </c:pt>
                <c:pt idx="5221">
                  <c:v>2.2049280257387782E-2</c:v>
                </c:pt>
                <c:pt idx="5222">
                  <c:v>2.2971999203468409E-2</c:v>
                </c:pt>
                <c:pt idx="5223">
                  <c:v>2.3894718149549035E-2</c:v>
                </c:pt>
                <c:pt idx="5224">
                  <c:v>2.4817437095629658E-2</c:v>
                </c:pt>
                <c:pt idx="5225">
                  <c:v>2.5740156041710281E-2</c:v>
                </c:pt>
                <c:pt idx="5226">
                  <c:v>2.6662874987790908E-2</c:v>
                </c:pt>
                <c:pt idx="5227">
                  <c:v>2.7585593933871534E-2</c:v>
                </c:pt>
                <c:pt idx="5228">
                  <c:v>2.8508312879952161E-2</c:v>
                </c:pt>
                <c:pt idx="5229">
                  <c:v>2.9431031826032784E-2</c:v>
                </c:pt>
                <c:pt idx="5230">
                  <c:v>3.0353750772113407E-2</c:v>
                </c:pt>
                <c:pt idx="5231">
                  <c:v>3.1276469718194033E-2</c:v>
                </c:pt>
                <c:pt idx="5232">
                  <c:v>3.219918866427466E-2</c:v>
                </c:pt>
                <c:pt idx="5233">
                  <c:v>3.3121907610355286E-2</c:v>
                </c:pt>
                <c:pt idx="5234">
                  <c:v>3.4044626556435906E-2</c:v>
                </c:pt>
                <c:pt idx="5235">
                  <c:v>3.4967345502516532E-2</c:v>
                </c:pt>
                <c:pt idx="5236">
                  <c:v>1.3980223106089694E-2</c:v>
                </c:pt>
                <c:pt idx="5237">
                  <c:v>1.4902942052170321E-2</c:v>
                </c:pt>
                <c:pt idx="5238">
                  <c:v>1.5825660998250946E-2</c:v>
                </c:pt>
                <c:pt idx="5239">
                  <c:v>1.6748379944331572E-2</c:v>
                </c:pt>
                <c:pt idx="5240">
                  <c:v>1.7671098890412195E-2</c:v>
                </c:pt>
                <c:pt idx="5241">
                  <c:v>1.8593817836492818E-2</c:v>
                </c:pt>
                <c:pt idx="5242">
                  <c:v>1.9516536782573445E-2</c:v>
                </c:pt>
                <c:pt idx="5243">
                  <c:v>2.0439255728654071E-2</c:v>
                </c:pt>
                <c:pt idx="5244">
                  <c:v>2.1361974674734698E-2</c:v>
                </c:pt>
                <c:pt idx="5245">
                  <c:v>2.2284693620815321E-2</c:v>
                </c:pt>
                <c:pt idx="5246">
                  <c:v>2.3207412566895944E-2</c:v>
                </c:pt>
                <c:pt idx="5247">
                  <c:v>2.413013151297657E-2</c:v>
                </c:pt>
                <c:pt idx="5248">
                  <c:v>2.5052850459057197E-2</c:v>
                </c:pt>
                <c:pt idx="5249">
                  <c:v>2.5975569405137823E-2</c:v>
                </c:pt>
                <c:pt idx="5250">
                  <c:v>2.6898288351218446E-2</c:v>
                </c:pt>
                <c:pt idx="5251">
                  <c:v>2.7821007297299069E-2</c:v>
                </c:pt>
                <c:pt idx="5252">
                  <c:v>2.8743726243379696E-2</c:v>
                </c:pt>
                <c:pt idx="5253">
                  <c:v>2.9666445189460322E-2</c:v>
                </c:pt>
                <c:pt idx="5254">
                  <c:v>3.0589164135540949E-2</c:v>
                </c:pt>
                <c:pt idx="5255">
                  <c:v>3.1511883081621575E-2</c:v>
                </c:pt>
                <c:pt idx="5256">
                  <c:v>3.2434602027702195E-2</c:v>
                </c:pt>
                <c:pt idx="5257">
                  <c:v>3.3357320973782821E-2</c:v>
                </c:pt>
                <c:pt idx="5258">
                  <c:v>3.4280039919863448E-2</c:v>
                </c:pt>
                <c:pt idx="5259">
                  <c:v>3.5202758865944074E-2</c:v>
                </c:pt>
                <c:pt idx="5260">
                  <c:v>1.329291752343661E-2</c:v>
                </c:pt>
                <c:pt idx="5261">
                  <c:v>1.4215636469517234E-2</c:v>
                </c:pt>
                <c:pt idx="5262">
                  <c:v>1.5138355415597861E-2</c:v>
                </c:pt>
                <c:pt idx="5263">
                  <c:v>1.6061074361678487E-2</c:v>
                </c:pt>
                <c:pt idx="5264">
                  <c:v>1.698379330775911E-2</c:v>
                </c:pt>
                <c:pt idx="5265">
                  <c:v>1.7906512253839733E-2</c:v>
                </c:pt>
                <c:pt idx="5266">
                  <c:v>1.882923119992036E-2</c:v>
                </c:pt>
                <c:pt idx="5267">
                  <c:v>1.9751950146000986E-2</c:v>
                </c:pt>
                <c:pt idx="5268">
                  <c:v>2.0674669092081613E-2</c:v>
                </c:pt>
                <c:pt idx="5269">
                  <c:v>2.1597388038162236E-2</c:v>
                </c:pt>
                <c:pt idx="5270">
                  <c:v>2.2520106984242859E-2</c:v>
                </c:pt>
                <c:pt idx="5271">
                  <c:v>2.3442825930323485E-2</c:v>
                </c:pt>
                <c:pt idx="5272">
                  <c:v>2.4365544876404112E-2</c:v>
                </c:pt>
                <c:pt idx="5273">
                  <c:v>2.5288263822484738E-2</c:v>
                </c:pt>
                <c:pt idx="5274">
                  <c:v>2.6210982768565361E-2</c:v>
                </c:pt>
                <c:pt idx="5275">
                  <c:v>2.7133701714645984E-2</c:v>
                </c:pt>
                <c:pt idx="5276">
                  <c:v>2.8056420660726611E-2</c:v>
                </c:pt>
                <c:pt idx="5277">
                  <c:v>2.8979139606807237E-2</c:v>
                </c:pt>
                <c:pt idx="5278">
                  <c:v>2.9901858552887864E-2</c:v>
                </c:pt>
                <c:pt idx="5279">
                  <c:v>3.0824577498968487E-2</c:v>
                </c:pt>
                <c:pt idx="5280">
                  <c:v>3.174729644504911E-2</c:v>
                </c:pt>
                <c:pt idx="5281">
                  <c:v>3.2670015391129736E-2</c:v>
                </c:pt>
                <c:pt idx="5282">
                  <c:v>3.3592734337210363E-2</c:v>
                </c:pt>
                <c:pt idx="5283">
                  <c:v>3.4515453283290989E-2</c:v>
                </c:pt>
                <c:pt idx="5284">
                  <c:v>3.5438172229371609E-2</c:v>
                </c:pt>
                <c:pt idx="5285">
                  <c:v>1.2605611940783523E-2</c:v>
                </c:pt>
                <c:pt idx="5286">
                  <c:v>1.3528330886864148E-2</c:v>
                </c:pt>
                <c:pt idx="5287">
                  <c:v>1.4451049832944773E-2</c:v>
                </c:pt>
                <c:pt idx="5288">
                  <c:v>1.5373768779025399E-2</c:v>
                </c:pt>
                <c:pt idx="5289">
                  <c:v>1.6296487725106022E-2</c:v>
                </c:pt>
                <c:pt idx="5290">
                  <c:v>1.7219206671186649E-2</c:v>
                </c:pt>
                <c:pt idx="5291">
                  <c:v>1.8141925617267275E-2</c:v>
                </c:pt>
                <c:pt idx="5292">
                  <c:v>1.9064644563347898E-2</c:v>
                </c:pt>
                <c:pt idx="5293">
                  <c:v>1.9987363509428525E-2</c:v>
                </c:pt>
                <c:pt idx="5294">
                  <c:v>2.0910082455509148E-2</c:v>
                </c:pt>
                <c:pt idx="5295">
                  <c:v>2.1832801401589774E-2</c:v>
                </c:pt>
                <c:pt idx="5296">
                  <c:v>2.2755520347670401E-2</c:v>
                </c:pt>
                <c:pt idx="5297">
                  <c:v>2.3678239293751024E-2</c:v>
                </c:pt>
                <c:pt idx="5298">
                  <c:v>2.460095823983165E-2</c:v>
                </c:pt>
                <c:pt idx="5299">
                  <c:v>2.5523677185912273E-2</c:v>
                </c:pt>
                <c:pt idx="5300">
                  <c:v>2.64463961319929E-2</c:v>
                </c:pt>
                <c:pt idx="5301">
                  <c:v>2.7369115078073526E-2</c:v>
                </c:pt>
                <c:pt idx="5302">
                  <c:v>2.8291834024154149E-2</c:v>
                </c:pt>
                <c:pt idx="5303">
                  <c:v>2.9214552970234776E-2</c:v>
                </c:pt>
                <c:pt idx="5304">
                  <c:v>3.0137271916315399E-2</c:v>
                </c:pt>
                <c:pt idx="5305">
                  <c:v>3.1059990862396025E-2</c:v>
                </c:pt>
                <c:pt idx="5306">
                  <c:v>3.1982709808476652E-2</c:v>
                </c:pt>
                <c:pt idx="5307">
                  <c:v>3.2905428754557278E-2</c:v>
                </c:pt>
                <c:pt idx="5308">
                  <c:v>3.3828147700637898E-2</c:v>
                </c:pt>
                <c:pt idx="5309">
                  <c:v>3.4750866646718524E-2</c:v>
                </c:pt>
                <c:pt idx="5310">
                  <c:v>3.5673585592799151E-2</c:v>
                </c:pt>
                <c:pt idx="5311">
                  <c:v>1.1918306358130437E-2</c:v>
                </c:pt>
                <c:pt idx="5312">
                  <c:v>1.2841025304211062E-2</c:v>
                </c:pt>
                <c:pt idx="5313">
                  <c:v>1.3763744250291686E-2</c:v>
                </c:pt>
                <c:pt idx="5314">
                  <c:v>1.4686463196372311E-2</c:v>
                </c:pt>
                <c:pt idx="5315">
                  <c:v>1.5609182142452938E-2</c:v>
                </c:pt>
                <c:pt idx="5316">
                  <c:v>1.6531901088533564E-2</c:v>
                </c:pt>
                <c:pt idx="5317">
                  <c:v>1.7454620034614187E-2</c:v>
                </c:pt>
                <c:pt idx="5318">
                  <c:v>1.837733898069481E-2</c:v>
                </c:pt>
                <c:pt idx="5319">
                  <c:v>1.9300057926775437E-2</c:v>
                </c:pt>
                <c:pt idx="5320">
                  <c:v>2.0222776872856063E-2</c:v>
                </c:pt>
                <c:pt idx="5321">
                  <c:v>2.114549581893669E-2</c:v>
                </c:pt>
                <c:pt idx="5322">
                  <c:v>2.2068214765017313E-2</c:v>
                </c:pt>
                <c:pt idx="5323">
                  <c:v>2.2990933711097936E-2</c:v>
                </c:pt>
                <c:pt idx="5324">
                  <c:v>2.3913652657178562E-2</c:v>
                </c:pt>
                <c:pt idx="5325">
                  <c:v>2.4836371603259189E-2</c:v>
                </c:pt>
                <c:pt idx="5326">
                  <c:v>2.5759090549339815E-2</c:v>
                </c:pt>
                <c:pt idx="5327">
                  <c:v>2.6681809495420438E-2</c:v>
                </c:pt>
                <c:pt idx="5328">
                  <c:v>2.7604528441501061E-2</c:v>
                </c:pt>
                <c:pt idx="5329">
                  <c:v>2.8527247387581688E-2</c:v>
                </c:pt>
                <c:pt idx="5330">
                  <c:v>2.9449966333662314E-2</c:v>
                </c:pt>
                <c:pt idx="5331">
                  <c:v>3.0372685279742941E-2</c:v>
                </c:pt>
                <c:pt idx="5332">
                  <c:v>3.1295404225823567E-2</c:v>
                </c:pt>
                <c:pt idx="5333">
                  <c:v>3.2218123171904187E-2</c:v>
                </c:pt>
                <c:pt idx="5334">
                  <c:v>3.3140842117984813E-2</c:v>
                </c:pt>
                <c:pt idx="5335">
                  <c:v>3.406356106406544E-2</c:v>
                </c:pt>
                <c:pt idx="5336">
                  <c:v>3.4986280010146066E-2</c:v>
                </c:pt>
                <c:pt idx="5337">
                  <c:v>3.5908998956226693E-2</c:v>
                </c:pt>
                <c:pt idx="5338">
                  <c:v>1.1231000775477352E-2</c:v>
                </c:pt>
                <c:pt idx="5339">
                  <c:v>1.2153719721557977E-2</c:v>
                </c:pt>
                <c:pt idx="5340">
                  <c:v>1.3076438667638602E-2</c:v>
                </c:pt>
                <c:pt idx="5341">
                  <c:v>1.3999157613719226E-2</c:v>
                </c:pt>
                <c:pt idx="5342">
                  <c:v>1.4921876559799851E-2</c:v>
                </c:pt>
                <c:pt idx="5343">
                  <c:v>1.5844595505880479E-2</c:v>
                </c:pt>
                <c:pt idx="5344">
                  <c:v>1.6767314451961102E-2</c:v>
                </c:pt>
                <c:pt idx="5345">
                  <c:v>1.7690033398041725E-2</c:v>
                </c:pt>
                <c:pt idx="5346">
                  <c:v>1.8612752344122352E-2</c:v>
                </c:pt>
                <c:pt idx="5347">
                  <c:v>1.9535471290202978E-2</c:v>
                </c:pt>
                <c:pt idx="5348">
                  <c:v>2.0458190236283605E-2</c:v>
                </c:pt>
                <c:pt idx="5349">
                  <c:v>2.1380909182364228E-2</c:v>
                </c:pt>
                <c:pt idx="5350">
                  <c:v>2.2303628128444851E-2</c:v>
                </c:pt>
                <c:pt idx="5351">
                  <c:v>2.3226347074525477E-2</c:v>
                </c:pt>
                <c:pt idx="5352">
                  <c:v>2.4149066020606104E-2</c:v>
                </c:pt>
                <c:pt idx="5353">
                  <c:v>2.507178496668673E-2</c:v>
                </c:pt>
                <c:pt idx="5354">
                  <c:v>2.5994503912767353E-2</c:v>
                </c:pt>
                <c:pt idx="5355">
                  <c:v>2.6917222858847976E-2</c:v>
                </c:pt>
                <c:pt idx="5356">
                  <c:v>2.7839941804928603E-2</c:v>
                </c:pt>
                <c:pt idx="5357">
                  <c:v>2.8762660751009229E-2</c:v>
                </c:pt>
                <c:pt idx="5358">
                  <c:v>2.9685379697089856E-2</c:v>
                </c:pt>
                <c:pt idx="5359">
                  <c:v>3.0608098643170479E-2</c:v>
                </c:pt>
                <c:pt idx="5360">
                  <c:v>3.1530817589251102E-2</c:v>
                </c:pt>
                <c:pt idx="5361">
                  <c:v>3.2453536535331728E-2</c:v>
                </c:pt>
                <c:pt idx="5362">
                  <c:v>3.3376255481412355E-2</c:v>
                </c:pt>
                <c:pt idx="5363">
                  <c:v>3.4298974427492981E-2</c:v>
                </c:pt>
                <c:pt idx="5364">
                  <c:v>3.5221693373573601E-2</c:v>
                </c:pt>
                <c:pt idx="5365">
                  <c:v>3.6144412319654227E-2</c:v>
                </c:pt>
                <c:pt idx="5366">
                  <c:v>1.0543695192824264E-2</c:v>
                </c:pt>
                <c:pt idx="5367">
                  <c:v>1.146641413890489E-2</c:v>
                </c:pt>
                <c:pt idx="5368">
                  <c:v>1.2389133084985515E-2</c:v>
                </c:pt>
                <c:pt idx="5369">
                  <c:v>1.331185203106614E-2</c:v>
                </c:pt>
                <c:pt idx="5370">
                  <c:v>1.4234570977146765E-2</c:v>
                </c:pt>
                <c:pt idx="5371">
                  <c:v>1.515728992322739E-2</c:v>
                </c:pt>
                <c:pt idx="5372">
                  <c:v>1.6080008869308014E-2</c:v>
                </c:pt>
                <c:pt idx="5373">
                  <c:v>1.7002727815388641E-2</c:v>
                </c:pt>
                <c:pt idx="5374">
                  <c:v>1.7925446761469267E-2</c:v>
                </c:pt>
                <c:pt idx="5375">
                  <c:v>1.884816570754989E-2</c:v>
                </c:pt>
                <c:pt idx="5376">
                  <c:v>1.9770884653630513E-2</c:v>
                </c:pt>
                <c:pt idx="5377">
                  <c:v>2.069360359971114E-2</c:v>
                </c:pt>
                <c:pt idx="5378">
                  <c:v>2.1616322545791766E-2</c:v>
                </c:pt>
                <c:pt idx="5379">
                  <c:v>2.2539041491872393E-2</c:v>
                </c:pt>
                <c:pt idx="5380">
                  <c:v>2.3461760437953016E-2</c:v>
                </c:pt>
                <c:pt idx="5381">
                  <c:v>2.4384479384033639E-2</c:v>
                </c:pt>
                <c:pt idx="5382">
                  <c:v>2.5307198330114265E-2</c:v>
                </c:pt>
                <c:pt idx="5383">
                  <c:v>2.6229917276194892E-2</c:v>
                </c:pt>
                <c:pt idx="5384">
                  <c:v>2.7152636222275518E-2</c:v>
                </c:pt>
                <c:pt idx="5385">
                  <c:v>2.8075355168356141E-2</c:v>
                </c:pt>
                <c:pt idx="5386">
                  <c:v>2.8998074114436764E-2</c:v>
                </c:pt>
                <c:pt idx="5387">
                  <c:v>2.9920793060517391E-2</c:v>
                </c:pt>
                <c:pt idx="5388">
                  <c:v>3.0843512006598017E-2</c:v>
                </c:pt>
                <c:pt idx="5389">
                  <c:v>3.1766230952678644E-2</c:v>
                </c:pt>
                <c:pt idx="5390">
                  <c:v>3.268894989875927E-2</c:v>
                </c:pt>
                <c:pt idx="5391">
                  <c:v>3.361166884483989E-2</c:v>
                </c:pt>
                <c:pt idx="5392">
                  <c:v>3.4534387790920516E-2</c:v>
                </c:pt>
                <c:pt idx="5393">
                  <c:v>3.5457106737001143E-2</c:v>
                </c:pt>
                <c:pt idx="5394">
                  <c:v>3.6379825683081769E-2</c:v>
                </c:pt>
                <c:pt idx="5395">
                  <c:v>9.8563896101711793E-3</c:v>
                </c:pt>
                <c:pt idx="5396">
                  <c:v>1.0779108556251804E-2</c:v>
                </c:pt>
                <c:pt idx="5397">
                  <c:v>1.1701827502332431E-2</c:v>
                </c:pt>
                <c:pt idx="5398">
                  <c:v>1.2624546448413055E-2</c:v>
                </c:pt>
                <c:pt idx="5399">
                  <c:v>1.354726539449368E-2</c:v>
                </c:pt>
                <c:pt idx="5400">
                  <c:v>1.4469984340574305E-2</c:v>
                </c:pt>
                <c:pt idx="5401">
                  <c:v>1.539270328665493E-2</c:v>
                </c:pt>
                <c:pt idx="5402">
                  <c:v>1.6315422232735556E-2</c:v>
                </c:pt>
                <c:pt idx="5403">
                  <c:v>1.7238141178816183E-2</c:v>
                </c:pt>
                <c:pt idx="5404">
                  <c:v>1.8160860124896806E-2</c:v>
                </c:pt>
                <c:pt idx="5405">
                  <c:v>1.9083579070977429E-2</c:v>
                </c:pt>
                <c:pt idx="5406">
                  <c:v>2.0006298017058055E-2</c:v>
                </c:pt>
                <c:pt idx="5407">
                  <c:v>2.0929016963138682E-2</c:v>
                </c:pt>
                <c:pt idx="5408">
                  <c:v>2.1851735909219308E-2</c:v>
                </c:pt>
                <c:pt idx="5409">
                  <c:v>2.2774454855299931E-2</c:v>
                </c:pt>
                <c:pt idx="5410">
                  <c:v>2.3697173801380554E-2</c:v>
                </c:pt>
                <c:pt idx="5411">
                  <c:v>2.4619892747461181E-2</c:v>
                </c:pt>
                <c:pt idx="5412">
                  <c:v>2.5542611693541807E-2</c:v>
                </c:pt>
                <c:pt idx="5413">
                  <c:v>2.6465330639622434E-2</c:v>
                </c:pt>
                <c:pt idx="5414">
                  <c:v>2.7388049585703057E-2</c:v>
                </c:pt>
                <c:pt idx="5415">
                  <c:v>2.831076853178368E-2</c:v>
                </c:pt>
                <c:pt idx="5416">
                  <c:v>2.9233487477864306E-2</c:v>
                </c:pt>
                <c:pt idx="5417">
                  <c:v>3.0156206423944933E-2</c:v>
                </c:pt>
                <c:pt idx="5418">
                  <c:v>3.1078925370025559E-2</c:v>
                </c:pt>
                <c:pt idx="5419">
                  <c:v>3.2001644316106179E-2</c:v>
                </c:pt>
                <c:pt idx="5420">
                  <c:v>3.2924363262186805E-2</c:v>
                </c:pt>
                <c:pt idx="5421">
                  <c:v>3.3847082208267432E-2</c:v>
                </c:pt>
                <c:pt idx="5422">
                  <c:v>3.4769801154348058E-2</c:v>
                </c:pt>
                <c:pt idx="5423">
                  <c:v>3.5692520100428685E-2</c:v>
                </c:pt>
                <c:pt idx="5424">
                  <c:v>3.6615239046509304E-2</c:v>
                </c:pt>
                <c:pt idx="5425">
                  <c:v>9.1690840275180929E-3</c:v>
                </c:pt>
                <c:pt idx="5426">
                  <c:v>1.0091802973598718E-2</c:v>
                </c:pt>
                <c:pt idx="5427">
                  <c:v>1.1014521919679342E-2</c:v>
                </c:pt>
                <c:pt idx="5428">
                  <c:v>1.1937240865759969E-2</c:v>
                </c:pt>
                <c:pt idx="5429">
                  <c:v>1.2859959811840594E-2</c:v>
                </c:pt>
                <c:pt idx="5430">
                  <c:v>1.3782678757921218E-2</c:v>
                </c:pt>
                <c:pt idx="5431">
                  <c:v>1.4705397704001843E-2</c:v>
                </c:pt>
                <c:pt idx="5432">
                  <c:v>1.5628116650082468E-2</c:v>
                </c:pt>
                <c:pt idx="5433">
                  <c:v>1.6550835596163094E-2</c:v>
                </c:pt>
                <c:pt idx="5434">
                  <c:v>1.7473554542243717E-2</c:v>
                </c:pt>
                <c:pt idx="5435">
                  <c:v>1.8396273488324344E-2</c:v>
                </c:pt>
                <c:pt idx="5436">
                  <c:v>1.931899243440497E-2</c:v>
                </c:pt>
                <c:pt idx="5437">
                  <c:v>2.0241711380485593E-2</c:v>
                </c:pt>
                <c:pt idx="5438">
                  <c:v>2.116443032656622E-2</c:v>
                </c:pt>
                <c:pt idx="5439">
                  <c:v>2.2087149272646843E-2</c:v>
                </c:pt>
                <c:pt idx="5440">
                  <c:v>2.3009868218727469E-2</c:v>
                </c:pt>
                <c:pt idx="5441">
                  <c:v>2.3932587164808096E-2</c:v>
                </c:pt>
                <c:pt idx="5442">
                  <c:v>2.4855306110888719E-2</c:v>
                </c:pt>
                <c:pt idx="5443">
                  <c:v>2.5778025056969345E-2</c:v>
                </c:pt>
                <c:pt idx="5444">
                  <c:v>2.6700744003049968E-2</c:v>
                </c:pt>
                <c:pt idx="5445">
                  <c:v>2.7623462949130595E-2</c:v>
                </c:pt>
                <c:pt idx="5446">
                  <c:v>2.8546181895211221E-2</c:v>
                </c:pt>
                <c:pt idx="5447">
                  <c:v>2.9468900841291844E-2</c:v>
                </c:pt>
                <c:pt idx="5448">
                  <c:v>3.0391619787372471E-2</c:v>
                </c:pt>
                <c:pt idx="5449">
                  <c:v>3.1314338733453094E-2</c:v>
                </c:pt>
                <c:pt idx="5450">
                  <c:v>3.223705767953372E-2</c:v>
                </c:pt>
                <c:pt idx="5451">
                  <c:v>3.3159776625614347E-2</c:v>
                </c:pt>
                <c:pt idx="5452">
                  <c:v>3.4082495571694973E-2</c:v>
                </c:pt>
                <c:pt idx="5453">
                  <c:v>3.5005214517775593E-2</c:v>
                </c:pt>
                <c:pt idx="5454">
                  <c:v>3.5927933463856219E-2</c:v>
                </c:pt>
                <c:pt idx="5455">
                  <c:v>3.6850652409936846E-2</c:v>
                </c:pt>
                <c:pt idx="5456">
                  <c:v>2.9684371352942069E-2</c:v>
                </c:pt>
                <c:pt idx="5457">
                  <c:v>2.8997065770288981E-2</c:v>
                </c:pt>
                <c:pt idx="5458">
                  <c:v>2.9919784716369607E-2</c:v>
                </c:pt>
                <c:pt idx="5459">
                  <c:v>2.8309760187635896E-2</c:v>
                </c:pt>
                <c:pt idx="5460">
                  <c:v>2.9232479133716519E-2</c:v>
                </c:pt>
                <c:pt idx="5461">
                  <c:v>3.0155198079797146E-2</c:v>
                </c:pt>
                <c:pt idx="5462">
                  <c:v>2.7622454604982808E-2</c:v>
                </c:pt>
                <c:pt idx="5463">
                  <c:v>2.8545173551063435E-2</c:v>
                </c:pt>
                <c:pt idx="5464">
                  <c:v>2.9467892497144058E-2</c:v>
                </c:pt>
                <c:pt idx="5465">
                  <c:v>3.0390611443224684E-2</c:v>
                </c:pt>
                <c:pt idx="5466">
                  <c:v>2.6935149022329727E-2</c:v>
                </c:pt>
                <c:pt idx="5467">
                  <c:v>2.785786796841035E-2</c:v>
                </c:pt>
                <c:pt idx="5468">
                  <c:v>2.8780586914490976E-2</c:v>
                </c:pt>
                <c:pt idx="5469">
                  <c:v>2.9703305860571599E-2</c:v>
                </c:pt>
                <c:pt idx="5470">
                  <c:v>3.0626024806652226E-2</c:v>
                </c:pt>
                <c:pt idx="5471">
                  <c:v>2.6247843439676639E-2</c:v>
                </c:pt>
                <c:pt idx="5472">
                  <c:v>2.7170562385757265E-2</c:v>
                </c:pt>
                <c:pt idx="5473">
                  <c:v>2.8093281331837888E-2</c:v>
                </c:pt>
                <c:pt idx="5474">
                  <c:v>2.9016000277918515E-2</c:v>
                </c:pt>
                <c:pt idx="5475">
                  <c:v>2.9938719223999138E-2</c:v>
                </c:pt>
                <c:pt idx="5476">
                  <c:v>3.0861438170079764E-2</c:v>
                </c:pt>
                <c:pt idx="5477">
                  <c:v>2.5560537857023551E-2</c:v>
                </c:pt>
                <c:pt idx="5478">
                  <c:v>2.6483256803104177E-2</c:v>
                </c:pt>
                <c:pt idx="5479">
                  <c:v>2.7405975749184804E-2</c:v>
                </c:pt>
                <c:pt idx="5480">
                  <c:v>2.8328694695265427E-2</c:v>
                </c:pt>
                <c:pt idx="5481">
                  <c:v>2.9251413641346053E-2</c:v>
                </c:pt>
                <c:pt idx="5482">
                  <c:v>3.0174132587426676E-2</c:v>
                </c:pt>
                <c:pt idx="5483">
                  <c:v>3.1096851533507303E-2</c:v>
                </c:pt>
                <c:pt idx="5484">
                  <c:v>2.4873232274370466E-2</c:v>
                </c:pt>
                <c:pt idx="5485">
                  <c:v>2.5795951220451089E-2</c:v>
                </c:pt>
                <c:pt idx="5486">
                  <c:v>2.6718670166531715E-2</c:v>
                </c:pt>
                <c:pt idx="5487">
                  <c:v>2.7641389112612342E-2</c:v>
                </c:pt>
                <c:pt idx="5488">
                  <c:v>2.8564108058692965E-2</c:v>
                </c:pt>
                <c:pt idx="5489">
                  <c:v>2.9486827004773591E-2</c:v>
                </c:pt>
                <c:pt idx="5490">
                  <c:v>3.0409545950854214E-2</c:v>
                </c:pt>
                <c:pt idx="5491">
                  <c:v>3.1332264896934844E-2</c:v>
                </c:pt>
                <c:pt idx="5492">
                  <c:v>2.4185926691717378E-2</c:v>
                </c:pt>
                <c:pt idx="5493">
                  <c:v>2.5108645637798004E-2</c:v>
                </c:pt>
                <c:pt idx="5494">
                  <c:v>2.6031364583878627E-2</c:v>
                </c:pt>
                <c:pt idx="5495">
                  <c:v>2.6954083529959254E-2</c:v>
                </c:pt>
                <c:pt idx="5496">
                  <c:v>2.787680247603988E-2</c:v>
                </c:pt>
                <c:pt idx="5497">
                  <c:v>2.8799521422120503E-2</c:v>
                </c:pt>
                <c:pt idx="5498">
                  <c:v>2.972224036820113E-2</c:v>
                </c:pt>
                <c:pt idx="5499">
                  <c:v>3.0644959314281753E-2</c:v>
                </c:pt>
                <c:pt idx="5500">
                  <c:v>3.1567678260362379E-2</c:v>
                </c:pt>
                <c:pt idx="5501">
                  <c:v>2.3498621109064297E-2</c:v>
                </c:pt>
                <c:pt idx="5502">
                  <c:v>2.442134005514492E-2</c:v>
                </c:pt>
                <c:pt idx="5503">
                  <c:v>2.5344059001225546E-2</c:v>
                </c:pt>
                <c:pt idx="5504">
                  <c:v>2.6266777947306169E-2</c:v>
                </c:pt>
                <c:pt idx="5505">
                  <c:v>2.7189496893386796E-2</c:v>
                </c:pt>
                <c:pt idx="5506">
                  <c:v>2.8112215839467422E-2</c:v>
                </c:pt>
                <c:pt idx="5507">
                  <c:v>2.9034934785548045E-2</c:v>
                </c:pt>
                <c:pt idx="5508">
                  <c:v>2.9957653731628672E-2</c:v>
                </c:pt>
                <c:pt idx="5509">
                  <c:v>3.0880372677709295E-2</c:v>
                </c:pt>
                <c:pt idx="5510">
                  <c:v>3.1803091623789921E-2</c:v>
                </c:pt>
                <c:pt idx="5511">
                  <c:v>2.2811315526411208E-2</c:v>
                </c:pt>
                <c:pt idx="5512">
                  <c:v>2.3734034472491835E-2</c:v>
                </c:pt>
                <c:pt idx="5513">
                  <c:v>2.4656753418572458E-2</c:v>
                </c:pt>
                <c:pt idx="5514">
                  <c:v>2.5579472364653084E-2</c:v>
                </c:pt>
                <c:pt idx="5515">
                  <c:v>2.6502191310733707E-2</c:v>
                </c:pt>
                <c:pt idx="5516">
                  <c:v>2.7424910256814334E-2</c:v>
                </c:pt>
                <c:pt idx="5517">
                  <c:v>2.834762920289496E-2</c:v>
                </c:pt>
                <c:pt idx="5518">
                  <c:v>2.9270348148975583E-2</c:v>
                </c:pt>
                <c:pt idx="5519">
                  <c:v>3.019306709505621E-2</c:v>
                </c:pt>
                <c:pt idx="5520">
                  <c:v>3.1115786041136833E-2</c:v>
                </c:pt>
                <c:pt idx="5521">
                  <c:v>3.2038504987217456E-2</c:v>
                </c:pt>
                <c:pt idx="5522">
                  <c:v>2.212400994375812E-2</c:v>
                </c:pt>
                <c:pt idx="5523">
                  <c:v>2.3046728889838747E-2</c:v>
                </c:pt>
                <c:pt idx="5524">
                  <c:v>2.3969447835919373E-2</c:v>
                </c:pt>
                <c:pt idx="5525">
                  <c:v>2.4892166781999996E-2</c:v>
                </c:pt>
                <c:pt idx="5526">
                  <c:v>2.5814885728080623E-2</c:v>
                </c:pt>
                <c:pt idx="5527">
                  <c:v>2.6737604674161246E-2</c:v>
                </c:pt>
                <c:pt idx="5528">
                  <c:v>2.7660323620241872E-2</c:v>
                </c:pt>
                <c:pt idx="5529">
                  <c:v>2.8583042566322499E-2</c:v>
                </c:pt>
                <c:pt idx="5530">
                  <c:v>2.9505761512403122E-2</c:v>
                </c:pt>
                <c:pt idx="5531">
                  <c:v>3.0428480458483748E-2</c:v>
                </c:pt>
                <c:pt idx="5532">
                  <c:v>3.1351199404564371E-2</c:v>
                </c:pt>
                <c:pt idx="5533">
                  <c:v>3.2273918350644998E-2</c:v>
                </c:pt>
                <c:pt idx="5534">
                  <c:v>2.1436704361105036E-2</c:v>
                </c:pt>
                <c:pt idx="5535">
                  <c:v>2.2359423307185659E-2</c:v>
                </c:pt>
                <c:pt idx="5536">
                  <c:v>2.3282142253266285E-2</c:v>
                </c:pt>
                <c:pt idx="5537">
                  <c:v>2.4204861199346912E-2</c:v>
                </c:pt>
                <c:pt idx="5538">
                  <c:v>2.5127580145427535E-2</c:v>
                </c:pt>
                <c:pt idx="5539">
                  <c:v>2.6050299091508161E-2</c:v>
                </c:pt>
                <c:pt idx="5540">
                  <c:v>2.6973018037588784E-2</c:v>
                </c:pt>
                <c:pt idx="5541">
                  <c:v>2.7895736983669411E-2</c:v>
                </c:pt>
                <c:pt idx="5542">
                  <c:v>2.8818455929750037E-2</c:v>
                </c:pt>
                <c:pt idx="5543">
                  <c:v>2.974117487583066E-2</c:v>
                </c:pt>
                <c:pt idx="5544">
                  <c:v>3.0663893821911287E-2</c:v>
                </c:pt>
                <c:pt idx="5545">
                  <c:v>3.1586612767991906E-2</c:v>
                </c:pt>
                <c:pt idx="5546">
                  <c:v>3.250933171407254E-2</c:v>
                </c:pt>
                <c:pt idx="5547">
                  <c:v>2.0749398778451947E-2</c:v>
                </c:pt>
                <c:pt idx="5548">
                  <c:v>2.1672117724532574E-2</c:v>
                </c:pt>
                <c:pt idx="5549">
                  <c:v>2.2594836670613197E-2</c:v>
                </c:pt>
                <c:pt idx="5550">
                  <c:v>2.3517555616693823E-2</c:v>
                </c:pt>
                <c:pt idx="5551">
                  <c:v>2.444027456277445E-2</c:v>
                </c:pt>
                <c:pt idx="5552">
                  <c:v>2.5362993508855073E-2</c:v>
                </c:pt>
                <c:pt idx="5553">
                  <c:v>2.6285712454935699E-2</c:v>
                </c:pt>
                <c:pt idx="5554">
                  <c:v>2.7208431401016323E-2</c:v>
                </c:pt>
                <c:pt idx="5555">
                  <c:v>2.8131150347096949E-2</c:v>
                </c:pt>
                <c:pt idx="5556">
                  <c:v>2.9053869293177575E-2</c:v>
                </c:pt>
                <c:pt idx="5557">
                  <c:v>2.9976588239258199E-2</c:v>
                </c:pt>
                <c:pt idx="5558">
                  <c:v>3.0899307185338825E-2</c:v>
                </c:pt>
                <c:pt idx="5559">
                  <c:v>3.1822026131419448E-2</c:v>
                </c:pt>
                <c:pt idx="5560">
                  <c:v>3.2744745077500075E-2</c:v>
                </c:pt>
                <c:pt idx="5561">
                  <c:v>2.0062093195798866E-2</c:v>
                </c:pt>
                <c:pt idx="5562">
                  <c:v>2.0984812141879489E-2</c:v>
                </c:pt>
                <c:pt idx="5563">
                  <c:v>2.1907531087960116E-2</c:v>
                </c:pt>
                <c:pt idx="5564">
                  <c:v>2.2830250034040739E-2</c:v>
                </c:pt>
                <c:pt idx="5565">
                  <c:v>2.3752968980121365E-2</c:v>
                </c:pt>
                <c:pt idx="5566">
                  <c:v>2.4675687926201992E-2</c:v>
                </c:pt>
                <c:pt idx="5567">
                  <c:v>2.5598406872282615E-2</c:v>
                </c:pt>
                <c:pt idx="5568">
                  <c:v>2.6521125818363241E-2</c:v>
                </c:pt>
                <c:pt idx="5569">
                  <c:v>2.7443844764443864E-2</c:v>
                </c:pt>
                <c:pt idx="5570">
                  <c:v>2.8366563710524491E-2</c:v>
                </c:pt>
                <c:pt idx="5571">
                  <c:v>2.9289282656605117E-2</c:v>
                </c:pt>
                <c:pt idx="5572">
                  <c:v>3.021200160268574E-2</c:v>
                </c:pt>
                <c:pt idx="5573">
                  <c:v>3.1134720548766367E-2</c:v>
                </c:pt>
                <c:pt idx="5574">
                  <c:v>3.205743949484699E-2</c:v>
                </c:pt>
                <c:pt idx="5575">
                  <c:v>3.2980158440927616E-2</c:v>
                </c:pt>
                <c:pt idx="5576">
                  <c:v>1.9374787613145778E-2</c:v>
                </c:pt>
                <c:pt idx="5577">
                  <c:v>2.0297506559226405E-2</c:v>
                </c:pt>
                <c:pt idx="5578">
                  <c:v>2.1220225505307028E-2</c:v>
                </c:pt>
                <c:pt idx="5579">
                  <c:v>2.2142944451387654E-2</c:v>
                </c:pt>
                <c:pt idx="5580">
                  <c:v>2.3065663397468277E-2</c:v>
                </c:pt>
                <c:pt idx="5581">
                  <c:v>2.3988382343548904E-2</c:v>
                </c:pt>
                <c:pt idx="5582">
                  <c:v>2.491110128962953E-2</c:v>
                </c:pt>
                <c:pt idx="5583">
                  <c:v>2.5833820235710153E-2</c:v>
                </c:pt>
                <c:pt idx="5584">
                  <c:v>2.675653918179078E-2</c:v>
                </c:pt>
                <c:pt idx="5585">
                  <c:v>2.7679258127871403E-2</c:v>
                </c:pt>
                <c:pt idx="5586">
                  <c:v>2.8601977073952029E-2</c:v>
                </c:pt>
                <c:pt idx="5587">
                  <c:v>2.9524696020032656E-2</c:v>
                </c:pt>
                <c:pt idx="5588">
                  <c:v>3.0447414966113279E-2</c:v>
                </c:pt>
                <c:pt idx="5589">
                  <c:v>3.1370133912193905E-2</c:v>
                </c:pt>
                <c:pt idx="5590">
                  <c:v>3.2292852858274532E-2</c:v>
                </c:pt>
                <c:pt idx="5591">
                  <c:v>3.3215571804355151E-2</c:v>
                </c:pt>
                <c:pt idx="5592">
                  <c:v>1.868748203049269E-2</c:v>
                </c:pt>
                <c:pt idx="5593">
                  <c:v>1.9610200976573317E-2</c:v>
                </c:pt>
                <c:pt idx="5594">
                  <c:v>2.0532919922653943E-2</c:v>
                </c:pt>
                <c:pt idx="5595">
                  <c:v>2.1455638868734566E-2</c:v>
                </c:pt>
                <c:pt idx="5596">
                  <c:v>2.2378357814815193E-2</c:v>
                </c:pt>
                <c:pt idx="5597">
                  <c:v>2.3301076760895816E-2</c:v>
                </c:pt>
                <c:pt idx="5598">
                  <c:v>2.4223795706976442E-2</c:v>
                </c:pt>
                <c:pt idx="5599">
                  <c:v>2.5146514653057069E-2</c:v>
                </c:pt>
                <c:pt idx="5600">
                  <c:v>2.6069233599137692E-2</c:v>
                </c:pt>
                <c:pt idx="5601">
                  <c:v>2.6991952545218318E-2</c:v>
                </c:pt>
                <c:pt idx="5602">
                  <c:v>2.7914671491298941E-2</c:v>
                </c:pt>
                <c:pt idx="5603">
                  <c:v>2.8837390437379568E-2</c:v>
                </c:pt>
                <c:pt idx="5604">
                  <c:v>2.9760109383460194E-2</c:v>
                </c:pt>
                <c:pt idx="5605">
                  <c:v>3.0682828329540817E-2</c:v>
                </c:pt>
                <c:pt idx="5606">
                  <c:v>3.160554727562144E-2</c:v>
                </c:pt>
                <c:pt idx="5607">
                  <c:v>3.2528266221702067E-2</c:v>
                </c:pt>
                <c:pt idx="5608">
                  <c:v>3.3450985167782693E-2</c:v>
                </c:pt>
                <c:pt idx="5609">
                  <c:v>1.8000176447839605E-2</c:v>
                </c:pt>
                <c:pt idx="5610">
                  <c:v>1.8922895393920228E-2</c:v>
                </c:pt>
                <c:pt idx="5611">
                  <c:v>1.9845614340000855E-2</c:v>
                </c:pt>
                <c:pt idx="5612">
                  <c:v>2.0768333286081481E-2</c:v>
                </c:pt>
                <c:pt idx="5613">
                  <c:v>2.1691052232162104E-2</c:v>
                </c:pt>
                <c:pt idx="5614">
                  <c:v>2.2613771178242731E-2</c:v>
                </c:pt>
                <c:pt idx="5615">
                  <c:v>2.3536490124323354E-2</c:v>
                </c:pt>
                <c:pt idx="5616">
                  <c:v>2.445920907040398E-2</c:v>
                </c:pt>
                <c:pt idx="5617">
                  <c:v>2.5381928016484607E-2</c:v>
                </c:pt>
                <c:pt idx="5618">
                  <c:v>2.630464696256523E-2</c:v>
                </c:pt>
                <c:pt idx="5619">
                  <c:v>2.7227365908645856E-2</c:v>
                </c:pt>
                <c:pt idx="5620">
                  <c:v>2.8150084854726479E-2</c:v>
                </c:pt>
                <c:pt idx="5621">
                  <c:v>2.9072803800807106E-2</c:v>
                </c:pt>
                <c:pt idx="5622">
                  <c:v>2.9995522746887732E-2</c:v>
                </c:pt>
                <c:pt idx="5623">
                  <c:v>3.0918241692968355E-2</c:v>
                </c:pt>
                <c:pt idx="5624">
                  <c:v>3.1840960639048982E-2</c:v>
                </c:pt>
                <c:pt idx="5625">
                  <c:v>3.2763679585129601E-2</c:v>
                </c:pt>
                <c:pt idx="5626">
                  <c:v>3.3686398531210235E-2</c:v>
                </c:pt>
                <c:pt idx="5627">
                  <c:v>1.7312870865186517E-2</c:v>
                </c:pt>
                <c:pt idx="5628">
                  <c:v>1.8235589811267144E-2</c:v>
                </c:pt>
                <c:pt idx="5629">
                  <c:v>1.9158308757347767E-2</c:v>
                </c:pt>
                <c:pt idx="5630">
                  <c:v>2.0081027703428393E-2</c:v>
                </c:pt>
                <c:pt idx="5631">
                  <c:v>2.100374664950902E-2</c:v>
                </c:pt>
                <c:pt idx="5632">
                  <c:v>2.1926465595589643E-2</c:v>
                </c:pt>
                <c:pt idx="5633">
                  <c:v>2.2849184541670269E-2</c:v>
                </c:pt>
                <c:pt idx="5634">
                  <c:v>2.3771903487750892E-2</c:v>
                </c:pt>
                <c:pt idx="5635">
                  <c:v>2.4694622433831519E-2</c:v>
                </c:pt>
                <c:pt idx="5636">
                  <c:v>2.5617341379912145E-2</c:v>
                </c:pt>
                <c:pt idx="5637">
                  <c:v>2.6540060325992768E-2</c:v>
                </c:pt>
                <c:pt idx="5638">
                  <c:v>2.7462779272073395E-2</c:v>
                </c:pt>
                <c:pt idx="5639">
                  <c:v>2.8385498218154018E-2</c:v>
                </c:pt>
                <c:pt idx="5640">
                  <c:v>2.9308217164234644E-2</c:v>
                </c:pt>
                <c:pt idx="5641">
                  <c:v>3.0230936110315271E-2</c:v>
                </c:pt>
                <c:pt idx="5642">
                  <c:v>3.1153655056395894E-2</c:v>
                </c:pt>
                <c:pt idx="5643">
                  <c:v>3.2076374002476524E-2</c:v>
                </c:pt>
                <c:pt idx="5644">
                  <c:v>3.2999092948557143E-2</c:v>
                </c:pt>
                <c:pt idx="5645">
                  <c:v>3.392181189463777E-2</c:v>
                </c:pt>
                <c:pt idx="5646">
                  <c:v>1.6625565282533436E-2</c:v>
                </c:pt>
                <c:pt idx="5647">
                  <c:v>1.7548284228614059E-2</c:v>
                </c:pt>
                <c:pt idx="5648">
                  <c:v>1.8471003174694686E-2</c:v>
                </c:pt>
                <c:pt idx="5649">
                  <c:v>1.9393722120775309E-2</c:v>
                </c:pt>
                <c:pt idx="5650">
                  <c:v>2.0316441066855935E-2</c:v>
                </c:pt>
                <c:pt idx="5651">
                  <c:v>2.1239160012936562E-2</c:v>
                </c:pt>
                <c:pt idx="5652">
                  <c:v>2.2161878959017185E-2</c:v>
                </c:pt>
                <c:pt idx="5653">
                  <c:v>2.3084597905097811E-2</c:v>
                </c:pt>
                <c:pt idx="5654">
                  <c:v>2.4007316851178434E-2</c:v>
                </c:pt>
                <c:pt idx="5655">
                  <c:v>2.4930035797259061E-2</c:v>
                </c:pt>
                <c:pt idx="5656">
                  <c:v>2.5852754743339687E-2</c:v>
                </c:pt>
                <c:pt idx="5657">
                  <c:v>2.677547368942031E-2</c:v>
                </c:pt>
                <c:pt idx="5658">
                  <c:v>2.7698192635500937E-2</c:v>
                </c:pt>
                <c:pt idx="5659">
                  <c:v>2.862091158158156E-2</c:v>
                </c:pt>
                <c:pt idx="5660">
                  <c:v>2.9543630527662186E-2</c:v>
                </c:pt>
                <c:pt idx="5661">
                  <c:v>3.0466349473742813E-2</c:v>
                </c:pt>
                <c:pt idx="5662">
                  <c:v>3.1389068419823432E-2</c:v>
                </c:pt>
                <c:pt idx="5663">
                  <c:v>3.2311787365904066E-2</c:v>
                </c:pt>
                <c:pt idx="5664">
                  <c:v>3.3234506311984685E-2</c:v>
                </c:pt>
                <c:pt idx="5665">
                  <c:v>3.4157225258065312E-2</c:v>
                </c:pt>
                <c:pt idx="5666">
                  <c:v>1.5938259699880348E-2</c:v>
                </c:pt>
                <c:pt idx="5667">
                  <c:v>1.6860978645960974E-2</c:v>
                </c:pt>
                <c:pt idx="5668">
                  <c:v>1.7783697592041597E-2</c:v>
                </c:pt>
                <c:pt idx="5669">
                  <c:v>1.8706416538122224E-2</c:v>
                </c:pt>
                <c:pt idx="5670">
                  <c:v>1.9629135484202847E-2</c:v>
                </c:pt>
                <c:pt idx="5671">
                  <c:v>2.0551854430283473E-2</c:v>
                </c:pt>
                <c:pt idx="5672">
                  <c:v>2.14745733763641E-2</c:v>
                </c:pt>
                <c:pt idx="5673">
                  <c:v>2.2397292322444723E-2</c:v>
                </c:pt>
                <c:pt idx="5674">
                  <c:v>2.3320011268525349E-2</c:v>
                </c:pt>
                <c:pt idx="5675">
                  <c:v>2.4242730214605972E-2</c:v>
                </c:pt>
                <c:pt idx="5676">
                  <c:v>2.5165449160686599E-2</c:v>
                </c:pt>
                <c:pt idx="5677">
                  <c:v>2.6088168106767222E-2</c:v>
                </c:pt>
                <c:pt idx="5678">
                  <c:v>2.7010887052847848E-2</c:v>
                </c:pt>
                <c:pt idx="5679">
                  <c:v>2.7933605998928475E-2</c:v>
                </c:pt>
                <c:pt idx="5680">
                  <c:v>2.8856324945009101E-2</c:v>
                </c:pt>
                <c:pt idx="5681">
                  <c:v>2.9779043891089724E-2</c:v>
                </c:pt>
                <c:pt idx="5682">
                  <c:v>3.0701762837170347E-2</c:v>
                </c:pt>
                <c:pt idx="5683">
                  <c:v>3.1624481783250974E-2</c:v>
                </c:pt>
                <c:pt idx="5684">
                  <c:v>3.25472007293316E-2</c:v>
                </c:pt>
                <c:pt idx="5685">
                  <c:v>3.3469919675412227E-2</c:v>
                </c:pt>
                <c:pt idx="5686">
                  <c:v>3.4392638621492846E-2</c:v>
                </c:pt>
                <c:pt idx="5687">
                  <c:v>1.5250954117227261E-2</c:v>
                </c:pt>
                <c:pt idx="5688">
                  <c:v>1.6173673063307886E-2</c:v>
                </c:pt>
                <c:pt idx="5689">
                  <c:v>1.7096392009388513E-2</c:v>
                </c:pt>
                <c:pt idx="5690">
                  <c:v>1.8019110955469136E-2</c:v>
                </c:pt>
                <c:pt idx="5691">
                  <c:v>1.8941829901549762E-2</c:v>
                </c:pt>
                <c:pt idx="5692">
                  <c:v>1.9864548847630385E-2</c:v>
                </c:pt>
                <c:pt idx="5693">
                  <c:v>2.0787267793711012E-2</c:v>
                </c:pt>
                <c:pt idx="5694">
                  <c:v>2.1709986739791638E-2</c:v>
                </c:pt>
                <c:pt idx="5695">
                  <c:v>2.2632705685872261E-2</c:v>
                </c:pt>
                <c:pt idx="5696">
                  <c:v>2.3555424631952888E-2</c:v>
                </c:pt>
                <c:pt idx="5697">
                  <c:v>2.4478143578033511E-2</c:v>
                </c:pt>
                <c:pt idx="5698">
                  <c:v>2.5400862524114137E-2</c:v>
                </c:pt>
                <c:pt idx="5699">
                  <c:v>2.6323581470194764E-2</c:v>
                </c:pt>
                <c:pt idx="5700">
                  <c:v>2.7246300416275387E-2</c:v>
                </c:pt>
                <c:pt idx="5701">
                  <c:v>2.8169019362356013E-2</c:v>
                </c:pt>
                <c:pt idx="5702">
                  <c:v>2.9091738308436636E-2</c:v>
                </c:pt>
                <c:pt idx="5703">
                  <c:v>3.0014457254517263E-2</c:v>
                </c:pt>
                <c:pt idx="5704">
                  <c:v>3.0937176200597889E-2</c:v>
                </c:pt>
                <c:pt idx="5705">
                  <c:v>3.1859895146678516E-2</c:v>
                </c:pt>
                <c:pt idx="5706">
                  <c:v>3.2782614092759135E-2</c:v>
                </c:pt>
                <c:pt idx="5707">
                  <c:v>3.3705333038839762E-2</c:v>
                </c:pt>
                <c:pt idx="5708">
                  <c:v>3.4628051984920388E-2</c:v>
                </c:pt>
                <c:pt idx="5709">
                  <c:v>1.4563648534574175E-2</c:v>
                </c:pt>
                <c:pt idx="5710">
                  <c:v>1.54863674806548E-2</c:v>
                </c:pt>
                <c:pt idx="5711">
                  <c:v>1.6409086426735425E-2</c:v>
                </c:pt>
                <c:pt idx="5712">
                  <c:v>1.7331805372816048E-2</c:v>
                </c:pt>
                <c:pt idx="5713">
                  <c:v>1.8254524318896674E-2</c:v>
                </c:pt>
                <c:pt idx="5714">
                  <c:v>1.9177243264977301E-2</c:v>
                </c:pt>
                <c:pt idx="5715">
                  <c:v>2.0099962211057927E-2</c:v>
                </c:pt>
                <c:pt idx="5716">
                  <c:v>2.102268115713855E-2</c:v>
                </c:pt>
                <c:pt idx="5717">
                  <c:v>2.1945400103219173E-2</c:v>
                </c:pt>
                <c:pt idx="5718">
                  <c:v>2.28681190492998E-2</c:v>
                </c:pt>
                <c:pt idx="5719">
                  <c:v>2.3790837995380426E-2</c:v>
                </c:pt>
                <c:pt idx="5720">
                  <c:v>2.4713556941461053E-2</c:v>
                </c:pt>
                <c:pt idx="5721">
                  <c:v>2.5636275887541676E-2</c:v>
                </c:pt>
                <c:pt idx="5722">
                  <c:v>2.6558994833622299E-2</c:v>
                </c:pt>
                <c:pt idx="5723">
                  <c:v>2.7481713779702925E-2</c:v>
                </c:pt>
                <c:pt idx="5724">
                  <c:v>2.8404432725783552E-2</c:v>
                </c:pt>
                <c:pt idx="5725">
                  <c:v>2.9327151671864178E-2</c:v>
                </c:pt>
                <c:pt idx="5726">
                  <c:v>3.0249870617944801E-2</c:v>
                </c:pt>
                <c:pt idx="5727">
                  <c:v>3.1172589564025424E-2</c:v>
                </c:pt>
                <c:pt idx="5728">
                  <c:v>3.2095308510106051E-2</c:v>
                </c:pt>
                <c:pt idx="5729">
                  <c:v>3.3018027456186677E-2</c:v>
                </c:pt>
                <c:pt idx="5730">
                  <c:v>3.3940746402267304E-2</c:v>
                </c:pt>
                <c:pt idx="5731">
                  <c:v>3.486346534834793E-2</c:v>
                </c:pt>
                <c:pt idx="5732">
                  <c:v>1.3876342951921089E-2</c:v>
                </c:pt>
                <c:pt idx="5733">
                  <c:v>1.4799061898001715E-2</c:v>
                </c:pt>
                <c:pt idx="5734">
                  <c:v>1.572178084408234E-2</c:v>
                </c:pt>
                <c:pt idx="5735">
                  <c:v>1.6644499790162963E-2</c:v>
                </c:pt>
                <c:pt idx="5736">
                  <c:v>1.7567218736243589E-2</c:v>
                </c:pt>
                <c:pt idx="5737">
                  <c:v>1.8489937682324216E-2</c:v>
                </c:pt>
                <c:pt idx="5738">
                  <c:v>1.9412656628404842E-2</c:v>
                </c:pt>
                <c:pt idx="5739">
                  <c:v>2.0335375574485465E-2</c:v>
                </c:pt>
                <c:pt idx="5740">
                  <c:v>2.1258094520566088E-2</c:v>
                </c:pt>
                <c:pt idx="5741">
                  <c:v>2.2180813466646715E-2</c:v>
                </c:pt>
                <c:pt idx="5742">
                  <c:v>2.3103532412727341E-2</c:v>
                </c:pt>
                <c:pt idx="5743">
                  <c:v>2.4026251358807968E-2</c:v>
                </c:pt>
                <c:pt idx="5744">
                  <c:v>2.4948970304888591E-2</c:v>
                </c:pt>
                <c:pt idx="5745">
                  <c:v>2.5871689250969214E-2</c:v>
                </c:pt>
                <c:pt idx="5746">
                  <c:v>2.679440819704984E-2</c:v>
                </c:pt>
                <c:pt idx="5747">
                  <c:v>2.7717127143130467E-2</c:v>
                </c:pt>
                <c:pt idx="5748">
                  <c:v>2.8639846089211093E-2</c:v>
                </c:pt>
                <c:pt idx="5749">
                  <c:v>2.9562565035291716E-2</c:v>
                </c:pt>
                <c:pt idx="5750">
                  <c:v>3.0485283981372339E-2</c:v>
                </c:pt>
                <c:pt idx="5751">
                  <c:v>3.1408002927452966E-2</c:v>
                </c:pt>
                <c:pt idx="5752">
                  <c:v>3.2330721873533592E-2</c:v>
                </c:pt>
                <c:pt idx="5753">
                  <c:v>3.3253440819614219E-2</c:v>
                </c:pt>
                <c:pt idx="5754">
                  <c:v>3.4176159765694838E-2</c:v>
                </c:pt>
                <c:pt idx="5755">
                  <c:v>3.5098878711775465E-2</c:v>
                </c:pt>
                <c:pt idx="5756">
                  <c:v>1.3189037369268002E-2</c:v>
                </c:pt>
                <c:pt idx="5757">
                  <c:v>1.4111756315348627E-2</c:v>
                </c:pt>
                <c:pt idx="5758">
                  <c:v>1.5034475261429254E-2</c:v>
                </c:pt>
                <c:pt idx="5759">
                  <c:v>1.5957194207509878E-2</c:v>
                </c:pt>
                <c:pt idx="5760">
                  <c:v>1.6879913153590505E-2</c:v>
                </c:pt>
                <c:pt idx="5761">
                  <c:v>1.7802632099671128E-2</c:v>
                </c:pt>
                <c:pt idx="5762">
                  <c:v>1.8725351045751751E-2</c:v>
                </c:pt>
                <c:pt idx="5763">
                  <c:v>1.9648069991832377E-2</c:v>
                </c:pt>
                <c:pt idx="5764">
                  <c:v>2.0570788937913004E-2</c:v>
                </c:pt>
                <c:pt idx="5765">
                  <c:v>2.149350788399363E-2</c:v>
                </c:pt>
                <c:pt idx="5766">
                  <c:v>2.2416226830074253E-2</c:v>
                </c:pt>
                <c:pt idx="5767">
                  <c:v>2.3338945776154876E-2</c:v>
                </c:pt>
                <c:pt idx="5768">
                  <c:v>2.4261664722235503E-2</c:v>
                </c:pt>
                <c:pt idx="5769">
                  <c:v>2.5184383668316129E-2</c:v>
                </c:pt>
                <c:pt idx="5770">
                  <c:v>2.6107102614396756E-2</c:v>
                </c:pt>
                <c:pt idx="5771">
                  <c:v>2.7029821560477379E-2</c:v>
                </c:pt>
                <c:pt idx="5772">
                  <c:v>2.7952540506558002E-2</c:v>
                </c:pt>
                <c:pt idx="5773">
                  <c:v>2.8875259452638628E-2</c:v>
                </c:pt>
                <c:pt idx="5774">
                  <c:v>2.9797978398719255E-2</c:v>
                </c:pt>
                <c:pt idx="5775">
                  <c:v>3.0720697344799881E-2</c:v>
                </c:pt>
                <c:pt idx="5776">
                  <c:v>3.1643416290880508E-2</c:v>
                </c:pt>
                <c:pt idx="5777">
                  <c:v>3.2566135236961127E-2</c:v>
                </c:pt>
                <c:pt idx="5778">
                  <c:v>3.3488854183041754E-2</c:v>
                </c:pt>
                <c:pt idx="5779">
                  <c:v>3.441157312912238E-2</c:v>
                </c:pt>
                <c:pt idx="5780">
                  <c:v>3.5334292075203007E-2</c:v>
                </c:pt>
                <c:pt idx="5781">
                  <c:v>1.2501731786614918E-2</c:v>
                </c:pt>
                <c:pt idx="5782">
                  <c:v>1.3424450732695542E-2</c:v>
                </c:pt>
                <c:pt idx="5783">
                  <c:v>1.4347169678776167E-2</c:v>
                </c:pt>
                <c:pt idx="5784">
                  <c:v>1.5269888624856794E-2</c:v>
                </c:pt>
                <c:pt idx="5785">
                  <c:v>1.619260757093742E-2</c:v>
                </c:pt>
                <c:pt idx="5786">
                  <c:v>1.7115326517018043E-2</c:v>
                </c:pt>
                <c:pt idx="5787">
                  <c:v>1.8038045463098666E-2</c:v>
                </c:pt>
                <c:pt idx="5788">
                  <c:v>1.8960764409179293E-2</c:v>
                </c:pt>
                <c:pt idx="5789">
                  <c:v>1.9883483355259919E-2</c:v>
                </c:pt>
                <c:pt idx="5790">
                  <c:v>2.0806202301340546E-2</c:v>
                </c:pt>
                <c:pt idx="5791">
                  <c:v>2.1728921247421169E-2</c:v>
                </c:pt>
                <c:pt idx="5792">
                  <c:v>2.2651640193501792E-2</c:v>
                </c:pt>
                <c:pt idx="5793">
                  <c:v>2.3574359139582418E-2</c:v>
                </c:pt>
                <c:pt idx="5794">
                  <c:v>2.4497078085663045E-2</c:v>
                </c:pt>
                <c:pt idx="5795">
                  <c:v>2.5419797031743671E-2</c:v>
                </c:pt>
                <c:pt idx="5796">
                  <c:v>2.6342515977824294E-2</c:v>
                </c:pt>
                <c:pt idx="5797">
                  <c:v>2.7265234923904917E-2</c:v>
                </c:pt>
                <c:pt idx="5798">
                  <c:v>2.8187953869985544E-2</c:v>
                </c:pt>
                <c:pt idx="5799">
                  <c:v>2.911067281606617E-2</c:v>
                </c:pt>
                <c:pt idx="5800">
                  <c:v>3.0033391762146797E-2</c:v>
                </c:pt>
                <c:pt idx="5801">
                  <c:v>3.095611070822742E-2</c:v>
                </c:pt>
                <c:pt idx="5802">
                  <c:v>3.1878829654308043E-2</c:v>
                </c:pt>
                <c:pt idx="5803">
                  <c:v>3.2801548600388669E-2</c:v>
                </c:pt>
                <c:pt idx="5804">
                  <c:v>3.3724267546469296E-2</c:v>
                </c:pt>
                <c:pt idx="5805">
                  <c:v>3.4646986492549922E-2</c:v>
                </c:pt>
                <c:pt idx="5806">
                  <c:v>3.5569705438630542E-2</c:v>
                </c:pt>
                <c:pt idx="5807">
                  <c:v>1.1814426203961831E-2</c:v>
                </c:pt>
                <c:pt idx="5808">
                  <c:v>1.2737145150042456E-2</c:v>
                </c:pt>
                <c:pt idx="5809">
                  <c:v>1.3659864096123081E-2</c:v>
                </c:pt>
                <c:pt idx="5810">
                  <c:v>1.4582583042203705E-2</c:v>
                </c:pt>
                <c:pt idx="5811">
                  <c:v>1.5505301988284332E-2</c:v>
                </c:pt>
                <c:pt idx="5812">
                  <c:v>1.6428020934364955E-2</c:v>
                </c:pt>
                <c:pt idx="5813">
                  <c:v>1.7350739880445581E-2</c:v>
                </c:pt>
                <c:pt idx="5814">
                  <c:v>1.8273458826526208E-2</c:v>
                </c:pt>
                <c:pt idx="5815">
                  <c:v>1.9196177772606831E-2</c:v>
                </c:pt>
                <c:pt idx="5816">
                  <c:v>2.0118896718687457E-2</c:v>
                </c:pt>
                <c:pt idx="5817">
                  <c:v>2.104161566476808E-2</c:v>
                </c:pt>
                <c:pt idx="5818">
                  <c:v>2.1964334610848707E-2</c:v>
                </c:pt>
                <c:pt idx="5819">
                  <c:v>2.2887053556929333E-2</c:v>
                </c:pt>
                <c:pt idx="5820">
                  <c:v>2.3809772503009956E-2</c:v>
                </c:pt>
                <c:pt idx="5821">
                  <c:v>2.4732491449090583E-2</c:v>
                </c:pt>
                <c:pt idx="5822">
                  <c:v>2.5655210395171206E-2</c:v>
                </c:pt>
                <c:pt idx="5823">
                  <c:v>2.6577929341251832E-2</c:v>
                </c:pt>
                <c:pt idx="5824">
                  <c:v>2.7500648287332459E-2</c:v>
                </c:pt>
                <c:pt idx="5825">
                  <c:v>2.8423367233413082E-2</c:v>
                </c:pt>
                <c:pt idx="5826">
                  <c:v>2.9346086179493708E-2</c:v>
                </c:pt>
                <c:pt idx="5827">
                  <c:v>3.0268805125574332E-2</c:v>
                </c:pt>
                <c:pt idx="5828">
                  <c:v>3.1191524071654958E-2</c:v>
                </c:pt>
                <c:pt idx="5829">
                  <c:v>3.2114243017735584E-2</c:v>
                </c:pt>
                <c:pt idx="5830">
                  <c:v>3.3036961963816211E-2</c:v>
                </c:pt>
                <c:pt idx="5831">
                  <c:v>3.3959680909896831E-2</c:v>
                </c:pt>
                <c:pt idx="5832">
                  <c:v>3.4882399855977457E-2</c:v>
                </c:pt>
                <c:pt idx="5833">
                  <c:v>3.5805118802058084E-2</c:v>
                </c:pt>
                <c:pt idx="5834">
                  <c:v>1.1127120621308745E-2</c:v>
                </c:pt>
                <c:pt idx="5835">
                  <c:v>1.204983956738937E-2</c:v>
                </c:pt>
                <c:pt idx="5836">
                  <c:v>1.2972558513469994E-2</c:v>
                </c:pt>
                <c:pt idx="5837">
                  <c:v>1.3895277459550619E-2</c:v>
                </c:pt>
                <c:pt idx="5838">
                  <c:v>1.4817996405631244E-2</c:v>
                </c:pt>
                <c:pt idx="5839">
                  <c:v>1.574071535171187E-2</c:v>
                </c:pt>
                <c:pt idx="5840">
                  <c:v>1.6663434297792497E-2</c:v>
                </c:pt>
                <c:pt idx="5841">
                  <c:v>1.758615324387312E-2</c:v>
                </c:pt>
                <c:pt idx="5842">
                  <c:v>1.8508872189953743E-2</c:v>
                </c:pt>
                <c:pt idx="5843">
                  <c:v>1.9431591136034369E-2</c:v>
                </c:pt>
                <c:pt idx="5844">
                  <c:v>2.0354310082114996E-2</c:v>
                </c:pt>
                <c:pt idx="5845">
                  <c:v>2.1277029028195622E-2</c:v>
                </c:pt>
                <c:pt idx="5846">
                  <c:v>2.2199747974276245E-2</c:v>
                </c:pt>
                <c:pt idx="5847">
                  <c:v>2.3122466920356868E-2</c:v>
                </c:pt>
                <c:pt idx="5848">
                  <c:v>2.4045185866437495E-2</c:v>
                </c:pt>
                <c:pt idx="5849">
                  <c:v>2.4967904812518121E-2</c:v>
                </c:pt>
                <c:pt idx="5850">
                  <c:v>2.5890623758598748E-2</c:v>
                </c:pt>
                <c:pt idx="5851">
                  <c:v>2.6813342704679371E-2</c:v>
                </c:pt>
                <c:pt idx="5852">
                  <c:v>2.7736061650759994E-2</c:v>
                </c:pt>
                <c:pt idx="5853">
                  <c:v>2.865878059684062E-2</c:v>
                </c:pt>
                <c:pt idx="5854">
                  <c:v>2.9581499542921247E-2</c:v>
                </c:pt>
                <c:pt idx="5855">
                  <c:v>3.0504218489001873E-2</c:v>
                </c:pt>
                <c:pt idx="5856">
                  <c:v>3.14269374350825E-2</c:v>
                </c:pt>
                <c:pt idx="5857">
                  <c:v>3.2349656381163119E-2</c:v>
                </c:pt>
                <c:pt idx="5858">
                  <c:v>3.3272375327243746E-2</c:v>
                </c:pt>
                <c:pt idx="5859">
                  <c:v>3.4195094273324372E-2</c:v>
                </c:pt>
                <c:pt idx="5860">
                  <c:v>3.5117813219404999E-2</c:v>
                </c:pt>
                <c:pt idx="5861">
                  <c:v>3.6040532165485625E-2</c:v>
                </c:pt>
                <c:pt idx="5862">
                  <c:v>1.0439815038655658E-2</c:v>
                </c:pt>
                <c:pt idx="5863">
                  <c:v>1.1362533984736285E-2</c:v>
                </c:pt>
                <c:pt idx="5864">
                  <c:v>1.228525293081691E-2</c:v>
                </c:pt>
                <c:pt idx="5865">
                  <c:v>1.3207971876897534E-2</c:v>
                </c:pt>
                <c:pt idx="5866">
                  <c:v>1.4130690822978159E-2</c:v>
                </c:pt>
                <c:pt idx="5867">
                  <c:v>1.5053409769058784E-2</c:v>
                </c:pt>
                <c:pt idx="5868">
                  <c:v>1.5976128715139412E-2</c:v>
                </c:pt>
                <c:pt idx="5869">
                  <c:v>1.6898847661220035E-2</c:v>
                </c:pt>
                <c:pt idx="5870">
                  <c:v>1.7821566607300658E-2</c:v>
                </c:pt>
                <c:pt idx="5871">
                  <c:v>1.8744285553381285E-2</c:v>
                </c:pt>
                <c:pt idx="5872">
                  <c:v>1.9667004499461911E-2</c:v>
                </c:pt>
                <c:pt idx="5873">
                  <c:v>2.0589723445542538E-2</c:v>
                </c:pt>
                <c:pt idx="5874">
                  <c:v>2.1512442391623161E-2</c:v>
                </c:pt>
                <c:pt idx="5875">
                  <c:v>2.2435161337703784E-2</c:v>
                </c:pt>
                <c:pt idx="5876">
                  <c:v>2.335788028378441E-2</c:v>
                </c:pt>
                <c:pt idx="5877">
                  <c:v>2.4280599229865037E-2</c:v>
                </c:pt>
                <c:pt idx="5878">
                  <c:v>2.5203318175945663E-2</c:v>
                </c:pt>
                <c:pt idx="5879">
                  <c:v>2.6126037122026286E-2</c:v>
                </c:pt>
                <c:pt idx="5880">
                  <c:v>2.7048756068106909E-2</c:v>
                </c:pt>
                <c:pt idx="5881">
                  <c:v>2.7971475014187536E-2</c:v>
                </c:pt>
                <c:pt idx="5882">
                  <c:v>2.8894193960268162E-2</c:v>
                </c:pt>
                <c:pt idx="5883">
                  <c:v>2.9816912906348789E-2</c:v>
                </c:pt>
                <c:pt idx="5884">
                  <c:v>3.0739631852429412E-2</c:v>
                </c:pt>
                <c:pt idx="5885">
                  <c:v>3.1662350798510035E-2</c:v>
                </c:pt>
                <c:pt idx="5886">
                  <c:v>3.2585069744590661E-2</c:v>
                </c:pt>
                <c:pt idx="5887">
                  <c:v>3.3507788690671288E-2</c:v>
                </c:pt>
                <c:pt idx="5888">
                  <c:v>3.4430507636751914E-2</c:v>
                </c:pt>
                <c:pt idx="5889">
                  <c:v>3.5353226582832534E-2</c:v>
                </c:pt>
                <c:pt idx="5890">
                  <c:v>3.627594552891316E-2</c:v>
                </c:pt>
                <c:pt idx="5891">
                  <c:v>9.752509456002572E-3</c:v>
                </c:pt>
                <c:pt idx="5892">
                  <c:v>1.0675228402083197E-2</c:v>
                </c:pt>
                <c:pt idx="5893">
                  <c:v>1.1597947348163823E-2</c:v>
                </c:pt>
                <c:pt idx="5894">
                  <c:v>1.2520666294244448E-2</c:v>
                </c:pt>
                <c:pt idx="5895">
                  <c:v>1.3443385240325073E-2</c:v>
                </c:pt>
                <c:pt idx="5896">
                  <c:v>1.4366104186405698E-2</c:v>
                </c:pt>
                <c:pt idx="5897">
                  <c:v>1.5288823132486322E-2</c:v>
                </c:pt>
                <c:pt idx="5898">
                  <c:v>1.6211542078566947E-2</c:v>
                </c:pt>
                <c:pt idx="5899">
                  <c:v>1.7134261024647574E-2</c:v>
                </c:pt>
                <c:pt idx="5900">
                  <c:v>1.80569799707282E-2</c:v>
                </c:pt>
                <c:pt idx="5901">
                  <c:v>1.8979698916808823E-2</c:v>
                </c:pt>
                <c:pt idx="5902">
                  <c:v>1.9902417862889446E-2</c:v>
                </c:pt>
                <c:pt idx="5903">
                  <c:v>2.0825136808970073E-2</c:v>
                </c:pt>
                <c:pt idx="5904">
                  <c:v>2.1747855755050699E-2</c:v>
                </c:pt>
                <c:pt idx="5905">
                  <c:v>2.2670574701131326E-2</c:v>
                </c:pt>
                <c:pt idx="5906">
                  <c:v>2.3593293647211949E-2</c:v>
                </c:pt>
                <c:pt idx="5907">
                  <c:v>2.4516012593292572E-2</c:v>
                </c:pt>
                <c:pt idx="5908">
                  <c:v>2.5438731539373198E-2</c:v>
                </c:pt>
                <c:pt idx="5909">
                  <c:v>2.6361450485453825E-2</c:v>
                </c:pt>
                <c:pt idx="5910">
                  <c:v>2.7284169431534451E-2</c:v>
                </c:pt>
                <c:pt idx="5911">
                  <c:v>2.8206888377615074E-2</c:v>
                </c:pt>
                <c:pt idx="5912">
                  <c:v>2.9129607323695697E-2</c:v>
                </c:pt>
                <c:pt idx="5913">
                  <c:v>3.0052326269776324E-2</c:v>
                </c:pt>
                <c:pt idx="5914">
                  <c:v>3.097504521585695E-2</c:v>
                </c:pt>
                <c:pt idx="5915">
                  <c:v>3.1897764161937577E-2</c:v>
                </c:pt>
                <c:pt idx="5916">
                  <c:v>3.2820483108018203E-2</c:v>
                </c:pt>
                <c:pt idx="5917">
                  <c:v>3.3743202054098823E-2</c:v>
                </c:pt>
                <c:pt idx="5918">
                  <c:v>3.4665921000179449E-2</c:v>
                </c:pt>
                <c:pt idx="5919">
                  <c:v>3.5588639946260076E-2</c:v>
                </c:pt>
                <c:pt idx="5920">
                  <c:v>3.6511358892340702E-2</c:v>
                </c:pt>
                <c:pt idx="5921">
                  <c:v>9.0652038733494873E-3</c:v>
                </c:pt>
                <c:pt idx="5922">
                  <c:v>9.9879228194301121E-3</c:v>
                </c:pt>
                <c:pt idx="5923">
                  <c:v>1.0910641765510737E-2</c:v>
                </c:pt>
                <c:pt idx="5924">
                  <c:v>1.1833360711591363E-2</c:v>
                </c:pt>
                <c:pt idx="5925">
                  <c:v>1.2756079657671988E-2</c:v>
                </c:pt>
                <c:pt idx="5926">
                  <c:v>1.3678798603752613E-2</c:v>
                </c:pt>
                <c:pt idx="5927">
                  <c:v>1.4601517549833238E-2</c:v>
                </c:pt>
                <c:pt idx="5928">
                  <c:v>1.5524236495913862E-2</c:v>
                </c:pt>
                <c:pt idx="5929">
                  <c:v>1.6446955441994489E-2</c:v>
                </c:pt>
                <c:pt idx="5930">
                  <c:v>1.7369674388075115E-2</c:v>
                </c:pt>
                <c:pt idx="5931">
                  <c:v>1.8292393334155738E-2</c:v>
                </c:pt>
                <c:pt idx="5932">
                  <c:v>1.9215112280236361E-2</c:v>
                </c:pt>
                <c:pt idx="5933">
                  <c:v>2.0137831226316988E-2</c:v>
                </c:pt>
                <c:pt idx="5934">
                  <c:v>2.1060550172397614E-2</c:v>
                </c:pt>
                <c:pt idx="5935">
                  <c:v>2.1983269118478241E-2</c:v>
                </c:pt>
                <c:pt idx="5936">
                  <c:v>2.2905988064558864E-2</c:v>
                </c:pt>
                <c:pt idx="5937">
                  <c:v>2.3828707010639487E-2</c:v>
                </c:pt>
                <c:pt idx="5938">
                  <c:v>2.4751425956720113E-2</c:v>
                </c:pt>
                <c:pt idx="5939">
                  <c:v>2.567414490280074E-2</c:v>
                </c:pt>
                <c:pt idx="5940">
                  <c:v>2.6596863848881366E-2</c:v>
                </c:pt>
                <c:pt idx="5941">
                  <c:v>2.7519582794961989E-2</c:v>
                </c:pt>
                <c:pt idx="5942">
                  <c:v>2.8442301741042612E-2</c:v>
                </c:pt>
                <c:pt idx="5943">
                  <c:v>2.9365020687123239E-2</c:v>
                </c:pt>
                <c:pt idx="5944">
                  <c:v>3.0287739633203865E-2</c:v>
                </c:pt>
                <c:pt idx="5945">
                  <c:v>3.1210458579284492E-2</c:v>
                </c:pt>
                <c:pt idx="5946">
                  <c:v>3.2133177525365111E-2</c:v>
                </c:pt>
                <c:pt idx="5947">
                  <c:v>3.3055896471445738E-2</c:v>
                </c:pt>
                <c:pt idx="5948">
                  <c:v>3.3978615417526364E-2</c:v>
                </c:pt>
                <c:pt idx="5949">
                  <c:v>3.4901334363606991E-2</c:v>
                </c:pt>
                <c:pt idx="5950">
                  <c:v>3.5824053309687617E-2</c:v>
                </c:pt>
                <c:pt idx="5951">
                  <c:v>3.6746772255768237E-2</c:v>
                </c:pt>
                <c:pt idx="5952">
                  <c:v>8.3778982906964009E-3</c:v>
                </c:pt>
                <c:pt idx="5953">
                  <c:v>9.3006172367770257E-3</c:v>
                </c:pt>
                <c:pt idx="5954">
                  <c:v>1.022333618285765E-2</c:v>
                </c:pt>
                <c:pt idx="5955">
                  <c:v>1.1146055128938275E-2</c:v>
                </c:pt>
                <c:pt idx="5956">
                  <c:v>1.2068774075018902E-2</c:v>
                </c:pt>
                <c:pt idx="5957">
                  <c:v>1.2991493021099526E-2</c:v>
                </c:pt>
                <c:pt idx="5958">
                  <c:v>1.3914211967180151E-2</c:v>
                </c:pt>
                <c:pt idx="5959">
                  <c:v>1.4836930913260776E-2</c:v>
                </c:pt>
                <c:pt idx="5960">
                  <c:v>1.5759649859341401E-2</c:v>
                </c:pt>
                <c:pt idx="5961">
                  <c:v>1.6682368805422027E-2</c:v>
                </c:pt>
                <c:pt idx="5962">
                  <c:v>1.760508775150265E-2</c:v>
                </c:pt>
                <c:pt idx="5963">
                  <c:v>1.8527806697583277E-2</c:v>
                </c:pt>
                <c:pt idx="5964">
                  <c:v>1.9450525643663903E-2</c:v>
                </c:pt>
                <c:pt idx="5965">
                  <c:v>2.0373244589744526E-2</c:v>
                </c:pt>
                <c:pt idx="5966">
                  <c:v>2.1295963535825153E-2</c:v>
                </c:pt>
                <c:pt idx="5967">
                  <c:v>2.2218682481905776E-2</c:v>
                </c:pt>
                <c:pt idx="5968">
                  <c:v>2.3141401427986402E-2</c:v>
                </c:pt>
                <c:pt idx="5969">
                  <c:v>2.4064120374067029E-2</c:v>
                </c:pt>
                <c:pt idx="5970">
                  <c:v>2.4986839320147652E-2</c:v>
                </c:pt>
                <c:pt idx="5971">
                  <c:v>2.5909558266228278E-2</c:v>
                </c:pt>
                <c:pt idx="5972">
                  <c:v>2.6832277212308901E-2</c:v>
                </c:pt>
                <c:pt idx="5973">
                  <c:v>2.7754996158389528E-2</c:v>
                </c:pt>
                <c:pt idx="5974">
                  <c:v>2.8677715104470154E-2</c:v>
                </c:pt>
                <c:pt idx="5975">
                  <c:v>2.9600434050550777E-2</c:v>
                </c:pt>
                <c:pt idx="5976">
                  <c:v>3.0523152996631404E-2</c:v>
                </c:pt>
                <c:pt idx="5977">
                  <c:v>3.1445871942712027E-2</c:v>
                </c:pt>
                <c:pt idx="5978">
                  <c:v>3.2368590888792653E-2</c:v>
                </c:pt>
                <c:pt idx="5979">
                  <c:v>3.329130983487328E-2</c:v>
                </c:pt>
                <c:pt idx="5980">
                  <c:v>3.4214028780953906E-2</c:v>
                </c:pt>
                <c:pt idx="5981">
                  <c:v>3.5136747727034526E-2</c:v>
                </c:pt>
                <c:pt idx="5982">
                  <c:v>3.6059466673115152E-2</c:v>
                </c:pt>
                <c:pt idx="5983">
                  <c:v>3.6982185619195779E-2</c:v>
                </c:pt>
                <c:pt idx="5984">
                  <c:v>2.9580491198773463E-2</c:v>
                </c:pt>
                <c:pt idx="5985">
                  <c:v>2.8893185616120375E-2</c:v>
                </c:pt>
                <c:pt idx="5986">
                  <c:v>2.9815904562201002E-2</c:v>
                </c:pt>
                <c:pt idx="5987">
                  <c:v>2.8205880033467291E-2</c:v>
                </c:pt>
                <c:pt idx="5988">
                  <c:v>2.9128598979547914E-2</c:v>
                </c:pt>
                <c:pt idx="5989">
                  <c:v>3.005131792562854E-2</c:v>
                </c:pt>
                <c:pt idx="5990">
                  <c:v>2.7518574450814202E-2</c:v>
                </c:pt>
                <c:pt idx="5991">
                  <c:v>2.8441293396894829E-2</c:v>
                </c:pt>
                <c:pt idx="5992">
                  <c:v>2.9364012342975452E-2</c:v>
                </c:pt>
                <c:pt idx="5993">
                  <c:v>3.0286731289056078E-2</c:v>
                </c:pt>
                <c:pt idx="5994">
                  <c:v>2.6831268868161118E-2</c:v>
                </c:pt>
                <c:pt idx="5995">
                  <c:v>2.7753987814241741E-2</c:v>
                </c:pt>
                <c:pt idx="5996">
                  <c:v>2.8676706760322367E-2</c:v>
                </c:pt>
                <c:pt idx="5997">
                  <c:v>2.959942570640299E-2</c:v>
                </c:pt>
                <c:pt idx="5998">
                  <c:v>3.0522144652483617E-2</c:v>
                </c:pt>
                <c:pt idx="5999">
                  <c:v>2.6143963285508033E-2</c:v>
                </c:pt>
                <c:pt idx="6000">
                  <c:v>2.706668223158866E-2</c:v>
                </c:pt>
                <c:pt idx="6001">
                  <c:v>2.7989401177669283E-2</c:v>
                </c:pt>
                <c:pt idx="6002">
                  <c:v>2.8912120123749909E-2</c:v>
                </c:pt>
                <c:pt idx="6003">
                  <c:v>2.9834839069830532E-2</c:v>
                </c:pt>
                <c:pt idx="6004">
                  <c:v>3.0757558015911159E-2</c:v>
                </c:pt>
                <c:pt idx="6005">
                  <c:v>2.5456657702854945E-2</c:v>
                </c:pt>
                <c:pt idx="6006">
                  <c:v>2.6379376648935571E-2</c:v>
                </c:pt>
                <c:pt idx="6007">
                  <c:v>2.7302095595016198E-2</c:v>
                </c:pt>
                <c:pt idx="6008">
                  <c:v>2.8224814541096821E-2</c:v>
                </c:pt>
                <c:pt idx="6009">
                  <c:v>2.9147533487177447E-2</c:v>
                </c:pt>
                <c:pt idx="6010">
                  <c:v>3.007025243325807E-2</c:v>
                </c:pt>
                <c:pt idx="6011">
                  <c:v>3.0992971379338697E-2</c:v>
                </c:pt>
                <c:pt idx="6012">
                  <c:v>2.476935212020186E-2</c:v>
                </c:pt>
                <c:pt idx="6013">
                  <c:v>2.5692071066282483E-2</c:v>
                </c:pt>
                <c:pt idx="6014">
                  <c:v>2.661479001236311E-2</c:v>
                </c:pt>
                <c:pt idx="6015">
                  <c:v>2.7537508958443736E-2</c:v>
                </c:pt>
                <c:pt idx="6016">
                  <c:v>2.8460227904524359E-2</c:v>
                </c:pt>
                <c:pt idx="6017">
                  <c:v>2.9382946850604986E-2</c:v>
                </c:pt>
                <c:pt idx="6018">
                  <c:v>3.0305665796685609E-2</c:v>
                </c:pt>
                <c:pt idx="6019">
                  <c:v>3.1228384742766235E-2</c:v>
                </c:pt>
                <c:pt idx="6020">
                  <c:v>2.4082046537548772E-2</c:v>
                </c:pt>
                <c:pt idx="6021">
                  <c:v>2.5004765483629399E-2</c:v>
                </c:pt>
                <c:pt idx="6022">
                  <c:v>2.5927484429710022E-2</c:v>
                </c:pt>
                <c:pt idx="6023">
                  <c:v>2.6850203375790648E-2</c:v>
                </c:pt>
                <c:pt idx="6024">
                  <c:v>2.7772922321871275E-2</c:v>
                </c:pt>
                <c:pt idx="6025">
                  <c:v>2.8695641267951898E-2</c:v>
                </c:pt>
                <c:pt idx="6026">
                  <c:v>2.9618360214032524E-2</c:v>
                </c:pt>
                <c:pt idx="6027">
                  <c:v>3.0541079160113147E-2</c:v>
                </c:pt>
                <c:pt idx="6028">
                  <c:v>3.1463798106193777E-2</c:v>
                </c:pt>
                <c:pt idx="6029">
                  <c:v>2.3394740954895688E-2</c:v>
                </c:pt>
                <c:pt idx="6030">
                  <c:v>2.4317459900976311E-2</c:v>
                </c:pt>
                <c:pt idx="6031">
                  <c:v>2.5240178847056937E-2</c:v>
                </c:pt>
                <c:pt idx="6032">
                  <c:v>2.616289779313756E-2</c:v>
                </c:pt>
                <c:pt idx="6033">
                  <c:v>2.7085616739218187E-2</c:v>
                </c:pt>
                <c:pt idx="6034">
                  <c:v>2.8008335685298813E-2</c:v>
                </c:pt>
                <c:pt idx="6035">
                  <c:v>2.8931054631379436E-2</c:v>
                </c:pt>
                <c:pt idx="6036">
                  <c:v>2.9853773577460063E-2</c:v>
                </c:pt>
                <c:pt idx="6037">
                  <c:v>3.0776492523540686E-2</c:v>
                </c:pt>
                <c:pt idx="6038">
                  <c:v>3.1699211469621312E-2</c:v>
                </c:pt>
                <c:pt idx="6039">
                  <c:v>2.2707435372242603E-2</c:v>
                </c:pt>
                <c:pt idx="6040">
                  <c:v>2.3630154318323229E-2</c:v>
                </c:pt>
                <c:pt idx="6041">
                  <c:v>2.4552873264403852E-2</c:v>
                </c:pt>
                <c:pt idx="6042">
                  <c:v>2.5475592210484479E-2</c:v>
                </c:pt>
                <c:pt idx="6043">
                  <c:v>2.6398311156565102E-2</c:v>
                </c:pt>
                <c:pt idx="6044">
                  <c:v>2.7321030102645728E-2</c:v>
                </c:pt>
                <c:pt idx="6045">
                  <c:v>2.8243749048726355E-2</c:v>
                </c:pt>
                <c:pt idx="6046">
                  <c:v>2.9166467994806978E-2</c:v>
                </c:pt>
                <c:pt idx="6047">
                  <c:v>3.0089186940887604E-2</c:v>
                </c:pt>
                <c:pt idx="6048">
                  <c:v>3.1011905886968227E-2</c:v>
                </c:pt>
                <c:pt idx="6049">
                  <c:v>3.1934624833048854E-2</c:v>
                </c:pt>
                <c:pt idx="6050">
                  <c:v>2.2020129789589515E-2</c:v>
                </c:pt>
                <c:pt idx="6051">
                  <c:v>2.2942848735670141E-2</c:v>
                </c:pt>
                <c:pt idx="6052">
                  <c:v>2.3865567681750768E-2</c:v>
                </c:pt>
                <c:pt idx="6053">
                  <c:v>2.4788286627831391E-2</c:v>
                </c:pt>
                <c:pt idx="6054">
                  <c:v>2.5711005573912017E-2</c:v>
                </c:pt>
                <c:pt idx="6055">
                  <c:v>2.663372451999264E-2</c:v>
                </c:pt>
                <c:pt idx="6056">
                  <c:v>2.7556443466073267E-2</c:v>
                </c:pt>
                <c:pt idx="6057">
                  <c:v>2.8479162412153893E-2</c:v>
                </c:pt>
                <c:pt idx="6058">
                  <c:v>2.9401881358234516E-2</c:v>
                </c:pt>
                <c:pt idx="6059">
                  <c:v>3.0324600304315143E-2</c:v>
                </c:pt>
                <c:pt idx="6060">
                  <c:v>3.1247319250395766E-2</c:v>
                </c:pt>
                <c:pt idx="6061">
                  <c:v>3.2170038196476389E-2</c:v>
                </c:pt>
                <c:pt idx="6062">
                  <c:v>2.133282420693643E-2</c:v>
                </c:pt>
                <c:pt idx="6063">
                  <c:v>2.2255543153017053E-2</c:v>
                </c:pt>
                <c:pt idx="6064">
                  <c:v>2.317826209909768E-2</c:v>
                </c:pt>
                <c:pt idx="6065">
                  <c:v>2.4100981045178306E-2</c:v>
                </c:pt>
                <c:pt idx="6066">
                  <c:v>2.5023699991258929E-2</c:v>
                </c:pt>
                <c:pt idx="6067">
                  <c:v>2.5946418937339556E-2</c:v>
                </c:pt>
                <c:pt idx="6068">
                  <c:v>2.6869137883420179E-2</c:v>
                </c:pt>
                <c:pt idx="6069">
                  <c:v>2.7791856829500805E-2</c:v>
                </c:pt>
                <c:pt idx="6070">
                  <c:v>2.8714575775581432E-2</c:v>
                </c:pt>
                <c:pt idx="6071">
                  <c:v>2.9637294721662055E-2</c:v>
                </c:pt>
                <c:pt idx="6072">
                  <c:v>3.0560013667742681E-2</c:v>
                </c:pt>
                <c:pt idx="6073">
                  <c:v>3.1482732613823304E-2</c:v>
                </c:pt>
                <c:pt idx="6074">
                  <c:v>3.2405451559903931E-2</c:v>
                </c:pt>
                <c:pt idx="6075">
                  <c:v>2.0645518624283342E-2</c:v>
                </c:pt>
                <c:pt idx="6076">
                  <c:v>2.1568237570363968E-2</c:v>
                </c:pt>
                <c:pt idx="6077">
                  <c:v>2.2490956516444591E-2</c:v>
                </c:pt>
                <c:pt idx="6078">
                  <c:v>2.3413675462525218E-2</c:v>
                </c:pt>
                <c:pt idx="6079">
                  <c:v>2.4336394408605844E-2</c:v>
                </c:pt>
                <c:pt idx="6080">
                  <c:v>2.5259113354686467E-2</c:v>
                </c:pt>
                <c:pt idx="6081">
                  <c:v>2.6181832300767094E-2</c:v>
                </c:pt>
                <c:pt idx="6082">
                  <c:v>2.7104551246847717E-2</c:v>
                </c:pt>
                <c:pt idx="6083">
                  <c:v>2.8027270192928343E-2</c:v>
                </c:pt>
                <c:pt idx="6084">
                  <c:v>2.894998913900897E-2</c:v>
                </c:pt>
                <c:pt idx="6085">
                  <c:v>2.9872708085089593E-2</c:v>
                </c:pt>
                <c:pt idx="6086">
                  <c:v>3.0795427031170219E-2</c:v>
                </c:pt>
                <c:pt idx="6087">
                  <c:v>3.1718145977250839E-2</c:v>
                </c:pt>
                <c:pt idx="6088">
                  <c:v>3.2640864923331472E-2</c:v>
                </c:pt>
                <c:pt idx="6089">
                  <c:v>1.9958213041630257E-2</c:v>
                </c:pt>
                <c:pt idx="6090">
                  <c:v>2.088093198771088E-2</c:v>
                </c:pt>
                <c:pt idx="6091">
                  <c:v>2.1803650933791507E-2</c:v>
                </c:pt>
                <c:pt idx="6092">
                  <c:v>2.272636987987213E-2</c:v>
                </c:pt>
                <c:pt idx="6093">
                  <c:v>2.3649088825952756E-2</c:v>
                </c:pt>
                <c:pt idx="6094">
                  <c:v>2.4571807772033383E-2</c:v>
                </c:pt>
                <c:pt idx="6095">
                  <c:v>2.5494526718114006E-2</c:v>
                </c:pt>
                <c:pt idx="6096">
                  <c:v>2.6417245664194632E-2</c:v>
                </c:pt>
                <c:pt idx="6097">
                  <c:v>2.7339964610275255E-2</c:v>
                </c:pt>
                <c:pt idx="6098">
                  <c:v>2.8262683556355882E-2</c:v>
                </c:pt>
                <c:pt idx="6099">
                  <c:v>2.9185402502436508E-2</c:v>
                </c:pt>
                <c:pt idx="6100">
                  <c:v>3.0108121448517131E-2</c:v>
                </c:pt>
                <c:pt idx="6101">
                  <c:v>3.1030840394597758E-2</c:v>
                </c:pt>
                <c:pt idx="6102">
                  <c:v>3.1953559340678381E-2</c:v>
                </c:pt>
                <c:pt idx="6103">
                  <c:v>3.2876278286759007E-2</c:v>
                </c:pt>
                <c:pt idx="6104">
                  <c:v>1.9270907458977173E-2</c:v>
                </c:pt>
                <c:pt idx="6105">
                  <c:v>2.0193626405057799E-2</c:v>
                </c:pt>
                <c:pt idx="6106">
                  <c:v>2.1116345351138422E-2</c:v>
                </c:pt>
                <c:pt idx="6107">
                  <c:v>2.2039064297219049E-2</c:v>
                </c:pt>
                <c:pt idx="6108">
                  <c:v>2.2961783243299672E-2</c:v>
                </c:pt>
                <c:pt idx="6109">
                  <c:v>2.3884502189380298E-2</c:v>
                </c:pt>
                <c:pt idx="6110">
                  <c:v>2.4807221135460925E-2</c:v>
                </c:pt>
                <c:pt idx="6111">
                  <c:v>2.5729940081541548E-2</c:v>
                </c:pt>
                <c:pt idx="6112">
                  <c:v>2.6652659027622174E-2</c:v>
                </c:pt>
                <c:pt idx="6113">
                  <c:v>2.7575377973702797E-2</c:v>
                </c:pt>
                <c:pt idx="6114">
                  <c:v>2.8498096919783424E-2</c:v>
                </c:pt>
                <c:pt idx="6115">
                  <c:v>2.942081586586405E-2</c:v>
                </c:pt>
                <c:pt idx="6116">
                  <c:v>3.0343534811944673E-2</c:v>
                </c:pt>
                <c:pt idx="6117">
                  <c:v>3.1266253758025303E-2</c:v>
                </c:pt>
                <c:pt idx="6118">
                  <c:v>3.2188972704105923E-2</c:v>
                </c:pt>
                <c:pt idx="6119">
                  <c:v>3.3111691650186549E-2</c:v>
                </c:pt>
                <c:pt idx="6120">
                  <c:v>1.8583601876324084E-2</c:v>
                </c:pt>
                <c:pt idx="6121">
                  <c:v>1.9506320822404711E-2</c:v>
                </c:pt>
                <c:pt idx="6122">
                  <c:v>2.0429039768485337E-2</c:v>
                </c:pt>
                <c:pt idx="6123">
                  <c:v>2.135175871456596E-2</c:v>
                </c:pt>
                <c:pt idx="6124">
                  <c:v>2.2274477660646587E-2</c:v>
                </c:pt>
                <c:pt idx="6125">
                  <c:v>2.319719660672721E-2</c:v>
                </c:pt>
                <c:pt idx="6126">
                  <c:v>2.4119915552807836E-2</c:v>
                </c:pt>
                <c:pt idx="6127">
                  <c:v>2.5042634498888463E-2</c:v>
                </c:pt>
                <c:pt idx="6128">
                  <c:v>2.5965353444969086E-2</c:v>
                </c:pt>
                <c:pt idx="6129">
                  <c:v>2.6888072391049712E-2</c:v>
                </c:pt>
                <c:pt idx="6130">
                  <c:v>2.7810791337130335E-2</c:v>
                </c:pt>
                <c:pt idx="6131">
                  <c:v>2.8733510283210962E-2</c:v>
                </c:pt>
                <c:pt idx="6132">
                  <c:v>2.9656229229291588E-2</c:v>
                </c:pt>
                <c:pt idx="6133">
                  <c:v>3.0578948175372211E-2</c:v>
                </c:pt>
                <c:pt idx="6134">
                  <c:v>3.1501667121452838E-2</c:v>
                </c:pt>
                <c:pt idx="6135">
                  <c:v>3.2424386067533464E-2</c:v>
                </c:pt>
                <c:pt idx="6136">
                  <c:v>3.3347105013614084E-2</c:v>
                </c:pt>
                <c:pt idx="6137">
                  <c:v>1.7896296293671E-2</c:v>
                </c:pt>
                <c:pt idx="6138">
                  <c:v>1.8819015239751623E-2</c:v>
                </c:pt>
                <c:pt idx="6139">
                  <c:v>1.9741734185832249E-2</c:v>
                </c:pt>
                <c:pt idx="6140">
                  <c:v>2.0664453131912876E-2</c:v>
                </c:pt>
                <c:pt idx="6141">
                  <c:v>2.1587172077993499E-2</c:v>
                </c:pt>
                <c:pt idx="6142">
                  <c:v>2.2509891024074125E-2</c:v>
                </c:pt>
                <c:pt idx="6143">
                  <c:v>2.3432609970154748E-2</c:v>
                </c:pt>
                <c:pt idx="6144">
                  <c:v>2.4355328916235375E-2</c:v>
                </c:pt>
                <c:pt idx="6145">
                  <c:v>2.5278047862316001E-2</c:v>
                </c:pt>
                <c:pt idx="6146">
                  <c:v>2.6200766808396624E-2</c:v>
                </c:pt>
                <c:pt idx="6147">
                  <c:v>2.7123485754477251E-2</c:v>
                </c:pt>
                <c:pt idx="6148">
                  <c:v>2.8046204700557874E-2</c:v>
                </c:pt>
                <c:pt idx="6149">
                  <c:v>2.89689236466385E-2</c:v>
                </c:pt>
                <c:pt idx="6150">
                  <c:v>2.9891642592719127E-2</c:v>
                </c:pt>
                <c:pt idx="6151">
                  <c:v>3.081436153879975E-2</c:v>
                </c:pt>
                <c:pt idx="6152">
                  <c:v>3.1737080484880373E-2</c:v>
                </c:pt>
                <c:pt idx="6153">
                  <c:v>3.2659799430960999E-2</c:v>
                </c:pt>
                <c:pt idx="6154">
                  <c:v>3.3582518377041626E-2</c:v>
                </c:pt>
                <c:pt idx="6155">
                  <c:v>1.7208990711017912E-2</c:v>
                </c:pt>
                <c:pt idx="6156">
                  <c:v>1.8131709657098538E-2</c:v>
                </c:pt>
                <c:pt idx="6157">
                  <c:v>1.9054428603179161E-2</c:v>
                </c:pt>
                <c:pt idx="6158">
                  <c:v>1.9977147549259788E-2</c:v>
                </c:pt>
                <c:pt idx="6159">
                  <c:v>2.0899866495340414E-2</c:v>
                </c:pt>
                <c:pt idx="6160">
                  <c:v>2.1822585441421037E-2</c:v>
                </c:pt>
                <c:pt idx="6161">
                  <c:v>2.2745304387501664E-2</c:v>
                </c:pt>
                <c:pt idx="6162">
                  <c:v>2.3668023333582287E-2</c:v>
                </c:pt>
                <c:pt idx="6163">
                  <c:v>2.4590742279662913E-2</c:v>
                </c:pt>
                <c:pt idx="6164">
                  <c:v>2.551346122574354E-2</c:v>
                </c:pt>
                <c:pt idx="6165">
                  <c:v>2.6436180171824163E-2</c:v>
                </c:pt>
                <c:pt idx="6166">
                  <c:v>2.7358899117904789E-2</c:v>
                </c:pt>
                <c:pt idx="6167">
                  <c:v>2.8281618063985412E-2</c:v>
                </c:pt>
                <c:pt idx="6168">
                  <c:v>2.9204337010066039E-2</c:v>
                </c:pt>
                <c:pt idx="6169">
                  <c:v>3.0127055956146665E-2</c:v>
                </c:pt>
                <c:pt idx="6170">
                  <c:v>3.1049774902227288E-2</c:v>
                </c:pt>
                <c:pt idx="6171">
                  <c:v>3.1972493848307915E-2</c:v>
                </c:pt>
                <c:pt idx="6172">
                  <c:v>3.2895212794388534E-2</c:v>
                </c:pt>
                <c:pt idx="6173">
                  <c:v>3.3817931740469168E-2</c:v>
                </c:pt>
                <c:pt idx="6174">
                  <c:v>1.6521685128364827E-2</c:v>
                </c:pt>
                <c:pt idx="6175">
                  <c:v>1.744440407444545E-2</c:v>
                </c:pt>
                <c:pt idx="6176">
                  <c:v>1.8367123020526076E-2</c:v>
                </c:pt>
                <c:pt idx="6177">
                  <c:v>1.9289841966606699E-2</c:v>
                </c:pt>
                <c:pt idx="6178">
                  <c:v>2.0212560912687326E-2</c:v>
                </c:pt>
                <c:pt idx="6179">
                  <c:v>2.1135279858767952E-2</c:v>
                </c:pt>
                <c:pt idx="6180">
                  <c:v>2.2057998804848575E-2</c:v>
                </c:pt>
                <c:pt idx="6181">
                  <c:v>2.2980717750929202E-2</c:v>
                </c:pt>
                <c:pt idx="6182">
                  <c:v>2.3903436697009825E-2</c:v>
                </c:pt>
                <c:pt idx="6183">
                  <c:v>2.4826155643090451E-2</c:v>
                </c:pt>
                <c:pt idx="6184">
                  <c:v>2.5748874589171078E-2</c:v>
                </c:pt>
                <c:pt idx="6185">
                  <c:v>2.6671593535251701E-2</c:v>
                </c:pt>
                <c:pt idx="6186">
                  <c:v>2.7594312481332327E-2</c:v>
                </c:pt>
                <c:pt idx="6187">
                  <c:v>2.851703142741295E-2</c:v>
                </c:pt>
                <c:pt idx="6188">
                  <c:v>2.9439750373493577E-2</c:v>
                </c:pt>
                <c:pt idx="6189">
                  <c:v>3.0362469319574203E-2</c:v>
                </c:pt>
                <c:pt idx="6190">
                  <c:v>3.1285188265654823E-2</c:v>
                </c:pt>
                <c:pt idx="6191">
                  <c:v>3.2207907211735456E-2</c:v>
                </c:pt>
                <c:pt idx="6192">
                  <c:v>3.3130626157816076E-2</c:v>
                </c:pt>
                <c:pt idx="6193">
                  <c:v>3.4053345103896702E-2</c:v>
                </c:pt>
                <c:pt idx="6194">
                  <c:v>1.5834379545711742E-2</c:v>
                </c:pt>
                <c:pt idx="6195">
                  <c:v>1.6757098491792365E-2</c:v>
                </c:pt>
                <c:pt idx="6196">
                  <c:v>1.7679817437872992E-2</c:v>
                </c:pt>
                <c:pt idx="6197">
                  <c:v>1.8602536383953615E-2</c:v>
                </c:pt>
                <c:pt idx="6198">
                  <c:v>1.9525255330034241E-2</c:v>
                </c:pt>
                <c:pt idx="6199">
                  <c:v>2.0447974276114868E-2</c:v>
                </c:pt>
                <c:pt idx="6200">
                  <c:v>2.1370693222195491E-2</c:v>
                </c:pt>
                <c:pt idx="6201">
                  <c:v>2.2293412168276114E-2</c:v>
                </c:pt>
                <c:pt idx="6202">
                  <c:v>2.321613111435674E-2</c:v>
                </c:pt>
                <c:pt idx="6203">
                  <c:v>2.4138850060437367E-2</c:v>
                </c:pt>
                <c:pt idx="6204">
                  <c:v>2.5061569006517993E-2</c:v>
                </c:pt>
                <c:pt idx="6205">
                  <c:v>2.5984287952598616E-2</c:v>
                </c:pt>
                <c:pt idx="6206">
                  <c:v>2.6907006898679239E-2</c:v>
                </c:pt>
                <c:pt idx="6207">
                  <c:v>2.7829725844759866E-2</c:v>
                </c:pt>
                <c:pt idx="6208">
                  <c:v>2.8752444790840492E-2</c:v>
                </c:pt>
                <c:pt idx="6209">
                  <c:v>2.9675163736921119E-2</c:v>
                </c:pt>
                <c:pt idx="6210">
                  <c:v>3.0597882683001742E-2</c:v>
                </c:pt>
                <c:pt idx="6211">
                  <c:v>3.1520601629082365E-2</c:v>
                </c:pt>
                <c:pt idx="6212">
                  <c:v>3.2443320575162991E-2</c:v>
                </c:pt>
                <c:pt idx="6213">
                  <c:v>3.3366039521243618E-2</c:v>
                </c:pt>
                <c:pt idx="6214">
                  <c:v>3.4288758467324244E-2</c:v>
                </c:pt>
                <c:pt idx="6215">
                  <c:v>1.5147073963058656E-2</c:v>
                </c:pt>
                <c:pt idx="6216">
                  <c:v>1.6069792909139281E-2</c:v>
                </c:pt>
                <c:pt idx="6217">
                  <c:v>1.6992511855219904E-2</c:v>
                </c:pt>
                <c:pt idx="6218">
                  <c:v>1.791523080130053E-2</c:v>
                </c:pt>
                <c:pt idx="6219">
                  <c:v>1.8837949747381157E-2</c:v>
                </c:pt>
                <c:pt idx="6220">
                  <c:v>1.9760668693461783E-2</c:v>
                </c:pt>
                <c:pt idx="6221">
                  <c:v>2.0683387639542406E-2</c:v>
                </c:pt>
                <c:pt idx="6222">
                  <c:v>2.1606106585623029E-2</c:v>
                </c:pt>
                <c:pt idx="6223">
                  <c:v>2.2528825531703656E-2</c:v>
                </c:pt>
                <c:pt idx="6224">
                  <c:v>2.3451544477784282E-2</c:v>
                </c:pt>
                <c:pt idx="6225">
                  <c:v>2.4374263423864909E-2</c:v>
                </c:pt>
                <c:pt idx="6226">
                  <c:v>2.5296982369945532E-2</c:v>
                </c:pt>
                <c:pt idx="6227">
                  <c:v>2.6219701316026155E-2</c:v>
                </c:pt>
                <c:pt idx="6228">
                  <c:v>2.7142420262106781E-2</c:v>
                </c:pt>
                <c:pt idx="6229">
                  <c:v>2.8065139208187408E-2</c:v>
                </c:pt>
                <c:pt idx="6230">
                  <c:v>2.8987858154268034E-2</c:v>
                </c:pt>
                <c:pt idx="6231">
                  <c:v>2.9910577100348657E-2</c:v>
                </c:pt>
                <c:pt idx="6232">
                  <c:v>3.083329604642928E-2</c:v>
                </c:pt>
                <c:pt idx="6233">
                  <c:v>3.1756014992509907E-2</c:v>
                </c:pt>
                <c:pt idx="6234">
                  <c:v>3.2678733938590533E-2</c:v>
                </c:pt>
                <c:pt idx="6235">
                  <c:v>3.360145288467116E-2</c:v>
                </c:pt>
                <c:pt idx="6236">
                  <c:v>3.4524171830751779E-2</c:v>
                </c:pt>
                <c:pt idx="6237">
                  <c:v>1.4459768380405569E-2</c:v>
                </c:pt>
                <c:pt idx="6238">
                  <c:v>1.5382487326486194E-2</c:v>
                </c:pt>
                <c:pt idx="6239">
                  <c:v>1.6305206272566819E-2</c:v>
                </c:pt>
                <c:pt idx="6240">
                  <c:v>1.7227925218647445E-2</c:v>
                </c:pt>
                <c:pt idx="6241">
                  <c:v>1.8150644164728068E-2</c:v>
                </c:pt>
                <c:pt idx="6242">
                  <c:v>1.9073363110808695E-2</c:v>
                </c:pt>
                <c:pt idx="6243">
                  <c:v>1.9996082056889318E-2</c:v>
                </c:pt>
                <c:pt idx="6244">
                  <c:v>2.0918801002969944E-2</c:v>
                </c:pt>
                <c:pt idx="6245">
                  <c:v>2.1841519949050571E-2</c:v>
                </c:pt>
                <c:pt idx="6246">
                  <c:v>2.2764238895131194E-2</c:v>
                </c:pt>
                <c:pt idx="6247">
                  <c:v>2.368695784121182E-2</c:v>
                </c:pt>
                <c:pt idx="6248">
                  <c:v>2.4609676787292444E-2</c:v>
                </c:pt>
                <c:pt idx="6249">
                  <c:v>2.553239573337307E-2</c:v>
                </c:pt>
                <c:pt idx="6250">
                  <c:v>2.6455114679453696E-2</c:v>
                </c:pt>
                <c:pt idx="6251">
                  <c:v>2.737783362553432E-2</c:v>
                </c:pt>
                <c:pt idx="6252">
                  <c:v>2.8300552571614946E-2</c:v>
                </c:pt>
                <c:pt idx="6253">
                  <c:v>2.9223271517695569E-2</c:v>
                </c:pt>
                <c:pt idx="6254">
                  <c:v>3.0145990463776196E-2</c:v>
                </c:pt>
                <c:pt idx="6255">
                  <c:v>3.1068709409856822E-2</c:v>
                </c:pt>
                <c:pt idx="6256">
                  <c:v>3.1991428355937448E-2</c:v>
                </c:pt>
                <c:pt idx="6257">
                  <c:v>3.2914147302018068E-2</c:v>
                </c:pt>
                <c:pt idx="6258">
                  <c:v>3.3836866248098695E-2</c:v>
                </c:pt>
                <c:pt idx="6259">
                  <c:v>3.4759585194179321E-2</c:v>
                </c:pt>
                <c:pt idx="6260">
                  <c:v>1.3772462797752481E-2</c:v>
                </c:pt>
                <c:pt idx="6261">
                  <c:v>1.4695181743833108E-2</c:v>
                </c:pt>
                <c:pt idx="6262">
                  <c:v>1.5617900689913733E-2</c:v>
                </c:pt>
                <c:pt idx="6263">
                  <c:v>1.6540619635994357E-2</c:v>
                </c:pt>
                <c:pt idx="6264">
                  <c:v>1.746333858207498E-2</c:v>
                </c:pt>
                <c:pt idx="6265">
                  <c:v>1.8386057528155607E-2</c:v>
                </c:pt>
                <c:pt idx="6266">
                  <c:v>1.9308776474236233E-2</c:v>
                </c:pt>
                <c:pt idx="6267">
                  <c:v>2.023149542031686E-2</c:v>
                </c:pt>
                <c:pt idx="6268">
                  <c:v>2.1154214366397483E-2</c:v>
                </c:pt>
                <c:pt idx="6269">
                  <c:v>2.2076933312478106E-2</c:v>
                </c:pt>
                <c:pt idx="6270">
                  <c:v>2.2999652258558732E-2</c:v>
                </c:pt>
                <c:pt idx="6271">
                  <c:v>2.3922371204639359E-2</c:v>
                </c:pt>
                <c:pt idx="6272">
                  <c:v>2.4845090150719985E-2</c:v>
                </c:pt>
                <c:pt idx="6273">
                  <c:v>2.5767809096800608E-2</c:v>
                </c:pt>
                <c:pt idx="6274">
                  <c:v>2.6690528042881231E-2</c:v>
                </c:pt>
                <c:pt idx="6275">
                  <c:v>2.7613246988961858E-2</c:v>
                </c:pt>
                <c:pt idx="6276">
                  <c:v>2.8535965935042484E-2</c:v>
                </c:pt>
                <c:pt idx="6277">
                  <c:v>2.9458684881123111E-2</c:v>
                </c:pt>
                <c:pt idx="6278">
                  <c:v>3.0381403827203734E-2</c:v>
                </c:pt>
                <c:pt idx="6279">
                  <c:v>3.1304122773284357E-2</c:v>
                </c:pt>
                <c:pt idx="6280">
                  <c:v>3.2226841719364983E-2</c:v>
                </c:pt>
                <c:pt idx="6281">
                  <c:v>3.314956066544561E-2</c:v>
                </c:pt>
                <c:pt idx="6282">
                  <c:v>3.4072279611526236E-2</c:v>
                </c:pt>
                <c:pt idx="6283">
                  <c:v>3.4994998557606863E-2</c:v>
                </c:pt>
                <c:pt idx="6284">
                  <c:v>1.3085157215099397E-2</c:v>
                </c:pt>
                <c:pt idx="6285">
                  <c:v>1.4007876161180021E-2</c:v>
                </c:pt>
                <c:pt idx="6286">
                  <c:v>1.4930595107260648E-2</c:v>
                </c:pt>
                <c:pt idx="6287">
                  <c:v>1.5853314053341273E-2</c:v>
                </c:pt>
                <c:pt idx="6288">
                  <c:v>1.6776032999421896E-2</c:v>
                </c:pt>
                <c:pt idx="6289">
                  <c:v>1.7698751945502522E-2</c:v>
                </c:pt>
                <c:pt idx="6290">
                  <c:v>1.8621470891583149E-2</c:v>
                </c:pt>
                <c:pt idx="6291">
                  <c:v>1.9544189837663775E-2</c:v>
                </c:pt>
                <c:pt idx="6292">
                  <c:v>2.0466908783744398E-2</c:v>
                </c:pt>
                <c:pt idx="6293">
                  <c:v>2.1389627729825021E-2</c:v>
                </c:pt>
                <c:pt idx="6294">
                  <c:v>2.2312346675905648E-2</c:v>
                </c:pt>
                <c:pt idx="6295">
                  <c:v>2.3235065621986274E-2</c:v>
                </c:pt>
                <c:pt idx="6296">
                  <c:v>2.4157784568066901E-2</c:v>
                </c:pt>
                <c:pt idx="6297">
                  <c:v>2.5080503514147524E-2</c:v>
                </c:pt>
                <c:pt idx="6298">
                  <c:v>2.6003222460228147E-2</c:v>
                </c:pt>
                <c:pt idx="6299">
                  <c:v>2.6925941406308773E-2</c:v>
                </c:pt>
                <c:pt idx="6300">
                  <c:v>2.78486603523894E-2</c:v>
                </c:pt>
                <c:pt idx="6301">
                  <c:v>2.8771379298470026E-2</c:v>
                </c:pt>
                <c:pt idx="6302">
                  <c:v>2.9694098244550649E-2</c:v>
                </c:pt>
                <c:pt idx="6303">
                  <c:v>3.0616817190631272E-2</c:v>
                </c:pt>
                <c:pt idx="6304">
                  <c:v>3.1539536136711899E-2</c:v>
                </c:pt>
                <c:pt idx="6305">
                  <c:v>3.2462255082792525E-2</c:v>
                </c:pt>
                <c:pt idx="6306">
                  <c:v>3.3384974028873152E-2</c:v>
                </c:pt>
                <c:pt idx="6307">
                  <c:v>3.4307692974953771E-2</c:v>
                </c:pt>
                <c:pt idx="6308">
                  <c:v>3.5230411921034398E-2</c:v>
                </c:pt>
                <c:pt idx="6309">
                  <c:v>1.239785163244631E-2</c:v>
                </c:pt>
                <c:pt idx="6310">
                  <c:v>1.3320570578526935E-2</c:v>
                </c:pt>
                <c:pt idx="6311">
                  <c:v>1.424328952460756E-2</c:v>
                </c:pt>
                <c:pt idx="6312">
                  <c:v>1.5166008470688186E-2</c:v>
                </c:pt>
                <c:pt idx="6313">
                  <c:v>1.6088727416768811E-2</c:v>
                </c:pt>
                <c:pt idx="6314">
                  <c:v>1.7011446362849438E-2</c:v>
                </c:pt>
                <c:pt idx="6315">
                  <c:v>1.7934165308930061E-2</c:v>
                </c:pt>
                <c:pt idx="6316">
                  <c:v>1.8856884255010684E-2</c:v>
                </c:pt>
                <c:pt idx="6317">
                  <c:v>1.977960320109131E-2</c:v>
                </c:pt>
                <c:pt idx="6318">
                  <c:v>2.0702322147171937E-2</c:v>
                </c:pt>
                <c:pt idx="6319">
                  <c:v>2.1625041093252563E-2</c:v>
                </c:pt>
                <c:pt idx="6320">
                  <c:v>2.2547760039333186E-2</c:v>
                </c:pt>
                <c:pt idx="6321">
                  <c:v>2.3470478985413809E-2</c:v>
                </c:pt>
                <c:pt idx="6322">
                  <c:v>2.4393197931494436E-2</c:v>
                </c:pt>
                <c:pt idx="6323">
                  <c:v>2.5315916877575062E-2</c:v>
                </c:pt>
                <c:pt idx="6324">
                  <c:v>2.6238635823655689E-2</c:v>
                </c:pt>
                <c:pt idx="6325">
                  <c:v>2.7161354769736312E-2</c:v>
                </c:pt>
                <c:pt idx="6326">
                  <c:v>2.8084073715816935E-2</c:v>
                </c:pt>
                <c:pt idx="6327">
                  <c:v>2.9006792661897561E-2</c:v>
                </c:pt>
                <c:pt idx="6328">
                  <c:v>2.9929511607978188E-2</c:v>
                </c:pt>
                <c:pt idx="6329">
                  <c:v>3.0852230554058814E-2</c:v>
                </c:pt>
                <c:pt idx="6330">
                  <c:v>3.1774949500139441E-2</c:v>
                </c:pt>
                <c:pt idx="6331">
                  <c:v>3.269766844622006E-2</c:v>
                </c:pt>
                <c:pt idx="6332">
                  <c:v>3.3620387392300687E-2</c:v>
                </c:pt>
                <c:pt idx="6333">
                  <c:v>3.4543106338381313E-2</c:v>
                </c:pt>
                <c:pt idx="6334">
                  <c:v>3.546582528446194E-2</c:v>
                </c:pt>
                <c:pt idx="6335">
                  <c:v>1.1710546049793226E-2</c:v>
                </c:pt>
                <c:pt idx="6336">
                  <c:v>1.263326499587385E-2</c:v>
                </c:pt>
                <c:pt idx="6337">
                  <c:v>1.3555983941954475E-2</c:v>
                </c:pt>
                <c:pt idx="6338">
                  <c:v>1.44787028880351E-2</c:v>
                </c:pt>
                <c:pt idx="6339">
                  <c:v>1.5401421834115726E-2</c:v>
                </c:pt>
                <c:pt idx="6340">
                  <c:v>1.6324140780196353E-2</c:v>
                </c:pt>
                <c:pt idx="6341">
                  <c:v>1.7246859726276976E-2</c:v>
                </c:pt>
                <c:pt idx="6342">
                  <c:v>1.8169578672357599E-2</c:v>
                </c:pt>
                <c:pt idx="6343">
                  <c:v>1.9092297618438225E-2</c:v>
                </c:pt>
                <c:pt idx="6344">
                  <c:v>2.0015016564518852E-2</c:v>
                </c:pt>
                <c:pt idx="6345">
                  <c:v>2.0937735510599478E-2</c:v>
                </c:pt>
                <c:pt idx="6346">
                  <c:v>2.1860454456680101E-2</c:v>
                </c:pt>
                <c:pt idx="6347">
                  <c:v>2.2783173402760724E-2</c:v>
                </c:pt>
                <c:pt idx="6348">
                  <c:v>2.3705892348841351E-2</c:v>
                </c:pt>
                <c:pt idx="6349">
                  <c:v>2.4628611294921977E-2</c:v>
                </c:pt>
                <c:pt idx="6350">
                  <c:v>2.5551330241002604E-2</c:v>
                </c:pt>
                <c:pt idx="6351">
                  <c:v>2.6474049187083227E-2</c:v>
                </c:pt>
                <c:pt idx="6352">
                  <c:v>2.739676813316385E-2</c:v>
                </c:pt>
                <c:pt idx="6353">
                  <c:v>2.8319487079244476E-2</c:v>
                </c:pt>
                <c:pt idx="6354">
                  <c:v>2.9242206025325103E-2</c:v>
                </c:pt>
                <c:pt idx="6355">
                  <c:v>3.0164924971405729E-2</c:v>
                </c:pt>
                <c:pt idx="6356">
                  <c:v>3.1087643917486352E-2</c:v>
                </c:pt>
                <c:pt idx="6357">
                  <c:v>3.2010362863566975E-2</c:v>
                </c:pt>
                <c:pt idx="6358">
                  <c:v>3.2933081809647602E-2</c:v>
                </c:pt>
                <c:pt idx="6359">
                  <c:v>3.3855800755728228E-2</c:v>
                </c:pt>
                <c:pt idx="6360">
                  <c:v>3.4778519701808855E-2</c:v>
                </c:pt>
                <c:pt idx="6361">
                  <c:v>3.5701238647889474E-2</c:v>
                </c:pt>
                <c:pt idx="6362">
                  <c:v>1.1023240467140139E-2</c:v>
                </c:pt>
                <c:pt idx="6363">
                  <c:v>1.1945959413220764E-2</c:v>
                </c:pt>
                <c:pt idx="6364">
                  <c:v>1.2868678359301389E-2</c:v>
                </c:pt>
                <c:pt idx="6365">
                  <c:v>1.3791397305382013E-2</c:v>
                </c:pt>
                <c:pt idx="6366">
                  <c:v>1.4714116251462638E-2</c:v>
                </c:pt>
                <c:pt idx="6367">
                  <c:v>1.5636835197543265E-2</c:v>
                </c:pt>
                <c:pt idx="6368">
                  <c:v>1.6559554143623888E-2</c:v>
                </c:pt>
                <c:pt idx="6369">
                  <c:v>1.7482273089704514E-2</c:v>
                </c:pt>
                <c:pt idx="6370">
                  <c:v>1.8404992035785141E-2</c:v>
                </c:pt>
                <c:pt idx="6371">
                  <c:v>1.9327710981865764E-2</c:v>
                </c:pt>
                <c:pt idx="6372">
                  <c:v>2.025042992794639E-2</c:v>
                </c:pt>
                <c:pt idx="6373">
                  <c:v>2.1173148874027013E-2</c:v>
                </c:pt>
                <c:pt idx="6374">
                  <c:v>2.209586782010764E-2</c:v>
                </c:pt>
                <c:pt idx="6375">
                  <c:v>2.3018586766188266E-2</c:v>
                </c:pt>
                <c:pt idx="6376">
                  <c:v>2.3941305712268889E-2</c:v>
                </c:pt>
                <c:pt idx="6377">
                  <c:v>2.4864024658349516E-2</c:v>
                </c:pt>
                <c:pt idx="6378">
                  <c:v>2.5786743604430139E-2</c:v>
                </c:pt>
                <c:pt idx="6379">
                  <c:v>2.6709462550510765E-2</c:v>
                </c:pt>
                <c:pt idx="6380">
                  <c:v>2.7632181496591392E-2</c:v>
                </c:pt>
                <c:pt idx="6381">
                  <c:v>2.8554900442672015E-2</c:v>
                </c:pt>
                <c:pt idx="6382">
                  <c:v>2.9477619388752641E-2</c:v>
                </c:pt>
                <c:pt idx="6383">
                  <c:v>3.0400338334833264E-2</c:v>
                </c:pt>
                <c:pt idx="6384">
                  <c:v>3.1323057280913891E-2</c:v>
                </c:pt>
                <c:pt idx="6385">
                  <c:v>3.2245776226994517E-2</c:v>
                </c:pt>
                <c:pt idx="6386">
                  <c:v>3.3168495173075144E-2</c:v>
                </c:pt>
                <c:pt idx="6387">
                  <c:v>3.4091214119155763E-2</c:v>
                </c:pt>
                <c:pt idx="6388">
                  <c:v>3.501393306523639E-2</c:v>
                </c:pt>
                <c:pt idx="6389">
                  <c:v>3.5936652011317016E-2</c:v>
                </c:pt>
                <c:pt idx="6390">
                  <c:v>1.0335934884487051E-2</c:v>
                </c:pt>
                <c:pt idx="6391">
                  <c:v>1.1258653830567678E-2</c:v>
                </c:pt>
                <c:pt idx="6392">
                  <c:v>1.2181372776648302E-2</c:v>
                </c:pt>
                <c:pt idx="6393">
                  <c:v>1.3104091722728927E-2</c:v>
                </c:pt>
                <c:pt idx="6394">
                  <c:v>1.4026810668809552E-2</c:v>
                </c:pt>
                <c:pt idx="6395">
                  <c:v>1.4949529614890177E-2</c:v>
                </c:pt>
                <c:pt idx="6396">
                  <c:v>1.5872248560970803E-2</c:v>
                </c:pt>
                <c:pt idx="6397">
                  <c:v>1.679496750705143E-2</c:v>
                </c:pt>
                <c:pt idx="6398">
                  <c:v>1.7717686453132053E-2</c:v>
                </c:pt>
                <c:pt idx="6399">
                  <c:v>1.8640405399212676E-2</c:v>
                </c:pt>
                <c:pt idx="6400">
                  <c:v>1.9563124345293302E-2</c:v>
                </c:pt>
                <c:pt idx="6401">
                  <c:v>2.0485843291373929E-2</c:v>
                </c:pt>
                <c:pt idx="6402">
                  <c:v>2.1408562237454555E-2</c:v>
                </c:pt>
                <c:pt idx="6403">
                  <c:v>2.2331281183535178E-2</c:v>
                </c:pt>
                <c:pt idx="6404">
                  <c:v>2.3254000129615801E-2</c:v>
                </c:pt>
                <c:pt idx="6405">
                  <c:v>2.4176719075696428E-2</c:v>
                </c:pt>
                <c:pt idx="6406">
                  <c:v>2.5099438021777054E-2</c:v>
                </c:pt>
                <c:pt idx="6407">
                  <c:v>2.6022156967857681E-2</c:v>
                </c:pt>
                <c:pt idx="6408">
                  <c:v>2.6944875913938304E-2</c:v>
                </c:pt>
                <c:pt idx="6409">
                  <c:v>2.7867594860018927E-2</c:v>
                </c:pt>
                <c:pt idx="6410">
                  <c:v>2.8790313806099553E-2</c:v>
                </c:pt>
                <c:pt idx="6411">
                  <c:v>2.971303275218018E-2</c:v>
                </c:pt>
                <c:pt idx="6412">
                  <c:v>3.0635751698260806E-2</c:v>
                </c:pt>
                <c:pt idx="6413">
                  <c:v>3.1558470644341433E-2</c:v>
                </c:pt>
                <c:pt idx="6414">
                  <c:v>3.2481189590422052E-2</c:v>
                </c:pt>
                <c:pt idx="6415">
                  <c:v>3.3403908536502679E-2</c:v>
                </c:pt>
                <c:pt idx="6416">
                  <c:v>3.4326627482583305E-2</c:v>
                </c:pt>
                <c:pt idx="6417">
                  <c:v>3.5249346428663932E-2</c:v>
                </c:pt>
                <c:pt idx="6418">
                  <c:v>3.6172065374744558E-2</c:v>
                </c:pt>
                <c:pt idx="6419">
                  <c:v>9.6486293018339664E-3</c:v>
                </c:pt>
                <c:pt idx="6420">
                  <c:v>1.0571348247914591E-2</c:v>
                </c:pt>
                <c:pt idx="6421">
                  <c:v>1.1494067193995218E-2</c:v>
                </c:pt>
                <c:pt idx="6422">
                  <c:v>1.2416786140075842E-2</c:v>
                </c:pt>
                <c:pt idx="6423">
                  <c:v>1.3339505086156467E-2</c:v>
                </c:pt>
                <c:pt idx="6424">
                  <c:v>1.4262224032237092E-2</c:v>
                </c:pt>
                <c:pt idx="6425">
                  <c:v>1.5184942978317717E-2</c:v>
                </c:pt>
                <c:pt idx="6426">
                  <c:v>1.6107661924398345E-2</c:v>
                </c:pt>
                <c:pt idx="6427">
                  <c:v>1.7030380870478968E-2</c:v>
                </c:pt>
                <c:pt idx="6428">
                  <c:v>1.7953099816559591E-2</c:v>
                </c:pt>
                <c:pt idx="6429">
                  <c:v>1.8875818762640217E-2</c:v>
                </c:pt>
                <c:pt idx="6430">
                  <c:v>1.9798537708720844E-2</c:v>
                </c:pt>
                <c:pt idx="6431">
                  <c:v>2.072125665480147E-2</c:v>
                </c:pt>
                <c:pt idx="6432">
                  <c:v>2.1643975600882093E-2</c:v>
                </c:pt>
                <c:pt idx="6433">
                  <c:v>2.2566694546962716E-2</c:v>
                </c:pt>
                <c:pt idx="6434">
                  <c:v>2.3489413493043343E-2</c:v>
                </c:pt>
                <c:pt idx="6435">
                  <c:v>2.4412132439123969E-2</c:v>
                </c:pt>
                <c:pt idx="6436">
                  <c:v>2.5334851385204596E-2</c:v>
                </c:pt>
                <c:pt idx="6437">
                  <c:v>2.6257570331285219E-2</c:v>
                </c:pt>
                <c:pt idx="6438">
                  <c:v>2.7180289277365842E-2</c:v>
                </c:pt>
                <c:pt idx="6439">
                  <c:v>2.8103008223446468E-2</c:v>
                </c:pt>
                <c:pt idx="6440">
                  <c:v>2.9025727169527095E-2</c:v>
                </c:pt>
                <c:pt idx="6441">
                  <c:v>2.9948446115607721E-2</c:v>
                </c:pt>
                <c:pt idx="6442">
                  <c:v>3.0871165061688344E-2</c:v>
                </c:pt>
                <c:pt idx="6443">
                  <c:v>3.1793884007768967E-2</c:v>
                </c:pt>
                <c:pt idx="6444">
                  <c:v>3.2716602953849594E-2</c:v>
                </c:pt>
                <c:pt idx="6445">
                  <c:v>3.363932189993022E-2</c:v>
                </c:pt>
                <c:pt idx="6446">
                  <c:v>3.4562040846010847E-2</c:v>
                </c:pt>
                <c:pt idx="6447">
                  <c:v>3.5484759792091466E-2</c:v>
                </c:pt>
                <c:pt idx="6448">
                  <c:v>3.6407478738172093E-2</c:v>
                </c:pt>
                <c:pt idx="6449">
                  <c:v>8.96132371918088E-3</c:v>
                </c:pt>
                <c:pt idx="6450">
                  <c:v>9.8840426652615047E-3</c:v>
                </c:pt>
                <c:pt idx="6451">
                  <c:v>1.0806761611342129E-2</c:v>
                </c:pt>
                <c:pt idx="6452">
                  <c:v>1.1729480557422756E-2</c:v>
                </c:pt>
                <c:pt idx="6453">
                  <c:v>1.2652199503503381E-2</c:v>
                </c:pt>
                <c:pt idx="6454">
                  <c:v>1.3574918449584005E-2</c:v>
                </c:pt>
                <c:pt idx="6455">
                  <c:v>1.449763739566463E-2</c:v>
                </c:pt>
                <c:pt idx="6456">
                  <c:v>1.5420356341745255E-2</c:v>
                </c:pt>
                <c:pt idx="6457">
                  <c:v>1.634307528782588E-2</c:v>
                </c:pt>
                <c:pt idx="6458">
                  <c:v>1.7265794233906506E-2</c:v>
                </c:pt>
                <c:pt idx="6459">
                  <c:v>1.8188513179987133E-2</c:v>
                </c:pt>
                <c:pt idx="6460">
                  <c:v>1.9111232126067756E-2</c:v>
                </c:pt>
                <c:pt idx="6461">
                  <c:v>2.0033951072148379E-2</c:v>
                </c:pt>
                <c:pt idx="6462">
                  <c:v>2.0956670018229005E-2</c:v>
                </c:pt>
                <c:pt idx="6463">
                  <c:v>2.1879388964309632E-2</c:v>
                </c:pt>
                <c:pt idx="6464">
                  <c:v>2.2802107910390258E-2</c:v>
                </c:pt>
                <c:pt idx="6465">
                  <c:v>2.3724826856470881E-2</c:v>
                </c:pt>
                <c:pt idx="6466">
                  <c:v>2.4647545802551504E-2</c:v>
                </c:pt>
                <c:pt idx="6467">
                  <c:v>2.5570264748632131E-2</c:v>
                </c:pt>
                <c:pt idx="6468">
                  <c:v>2.6492983694712757E-2</c:v>
                </c:pt>
                <c:pt idx="6469">
                  <c:v>2.7415702640793384E-2</c:v>
                </c:pt>
                <c:pt idx="6470">
                  <c:v>2.8338421586874007E-2</c:v>
                </c:pt>
                <c:pt idx="6471">
                  <c:v>2.926114053295463E-2</c:v>
                </c:pt>
                <c:pt idx="6472">
                  <c:v>3.0183859479035256E-2</c:v>
                </c:pt>
                <c:pt idx="6473">
                  <c:v>3.1106578425115883E-2</c:v>
                </c:pt>
                <c:pt idx="6474">
                  <c:v>3.2029297371196509E-2</c:v>
                </c:pt>
                <c:pt idx="6475">
                  <c:v>3.2952016317277136E-2</c:v>
                </c:pt>
                <c:pt idx="6476">
                  <c:v>3.3874735263357755E-2</c:v>
                </c:pt>
                <c:pt idx="6477">
                  <c:v>3.4797454209438382E-2</c:v>
                </c:pt>
                <c:pt idx="6478">
                  <c:v>3.5720173155519008E-2</c:v>
                </c:pt>
                <c:pt idx="6479">
                  <c:v>3.6642892101599635E-2</c:v>
                </c:pt>
                <c:pt idx="6480">
                  <c:v>8.2740181365277936E-3</c:v>
                </c:pt>
                <c:pt idx="6481">
                  <c:v>9.1967370826084201E-3</c:v>
                </c:pt>
                <c:pt idx="6482">
                  <c:v>1.0119456028689045E-2</c:v>
                </c:pt>
                <c:pt idx="6483">
                  <c:v>1.104217497476967E-2</c:v>
                </c:pt>
                <c:pt idx="6484">
                  <c:v>1.1964893920850294E-2</c:v>
                </c:pt>
                <c:pt idx="6485">
                  <c:v>1.2887612866930919E-2</c:v>
                </c:pt>
                <c:pt idx="6486">
                  <c:v>1.3810331813011546E-2</c:v>
                </c:pt>
                <c:pt idx="6487">
                  <c:v>1.473305075909217E-2</c:v>
                </c:pt>
                <c:pt idx="6488">
                  <c:v>1.5655769705172795E-2</c:v>
                </c:pt>
                <c:pt idx="6489">
                  <c:v>1.6578488651253422E-2</c:v>
                </c:pt>
                <c:pt idx="6490">
                  <c:v>1.7501207597334045E-2</c:v>
                </c:pt>
                <c:pt idx="6491">
                  <c:v>1.8423926543414671E-2</c:v>
                </c:pt>
                <c:pt idx="6492">
                  <c:v>1.9346645489495294E-2</c:v>
                </c:pt>
                <c:pt idx="6493">
                  <c:v>2.0269364435575921E-2</c:v>
                </c:pt>
                <c:pt idx="6494">
                  <c:v>2.1192083381656547E-2</c:v>
                </c:pt>
                <c:pt idx="6495">
                  <c:v>2.211480232773717E-2</c:v>
                </c:pt>
                <c:pt idx="6496">
                  <c:v>2.3037521273817797E-2</c:v>
                </c:pt>
                <c:pt idx="6497">
                  <c:v>2.396024021989842E-2</c:v>
                </c:pt>
                <c:pt idx="6498">
                  <c:v>2.4882959165979046E-2</c:v>
                </c:pt>
                <c:pt idx="6499">
                  <c:v>2.5805678112059673E-2</c:v>
                </c:pt>
                <c:pt idx="6500">
                  <c:v>2.6728397058140296E-2</c:v>
                </c:pt>
                <c:pt idx="6501">
                  <c:v>2.7651116004220922E-2</c:v>
                </c:pt>
                <c:pt idx="6502">
                  <c:v>2.8573834950301545E-2</c:v>
                </c:pt>
                <c:pt idx="6503">
                  <c:v>2.9496553896382172E-2</c:v>
                </c:pt>
                <c:pt idx="6504">
                  <c:v>3.0419272842462798E-2</c:v>
                </c:pt>
                <c:pt idx="6505">
                  <c:v>3.1341991788543425E-2</c:v>
                </c:pt>
                <c:pt idx="6506">
                  <c:v>3.2264710734624044E-2</c:v>
                </c:pt>
                <c:pt idx="6507">
                  <c:v>3.3187429680704671E-2</c:v>
                </c:pt>
                <c:pt idx="6508">
                  <c:v>3.4110148626785297E-2</c:v>
                </c:pt>
                <c:pt idx="6509">
                  <c:v>3.5032867572865924E-2</c:v>
                </c:pt>
                <c:pt idx="6510">
                  <c:v>3.595558651894655E-2</c:v>
                </c:pt>
                <c:pt idx="6511">
                  <c:v>3.687830546502717E-2</c:v>
                </c:pt>
                <c:pt idx="6512">
                  <c:v>7.586712553874708E-3</c:v>
                </c:pt>
                <c:pt idx="6513">
                  <c:v>8.5094314999553337E-3</c:v>
                </c:pt>
                <c:pt idx="6514">
                  <c:v>9.4321504460359584E-3</c:v>
                </c:pt>
                <c:pt idx="6515">
                  <c:v>1.0354869392116583E-2</c:v>
                </c:pt>
                <c:pt idx="6516">
                  <c:v>1.1277588338197208E-2</c:v>
                </c:pt>
                <c:pt idx="6517">
                  <c:v>1.2200307284277834E-2</c:v>
                </c:pt>
                <c:pt idx="6518">
                  <c:v>1.3123026230358459E-2</c:v>
                </c:pt>
                <c:pt idx="6519">
                  <c:v>1.4045745176439084E-2</c:v>
                </c:pt>
                <c:pt idx="6520">
                  <c:v>1.4968464122519709E-2</c:v>
                </c:pt>
                <c:pt idx="6521">
                  <c:v>1.5891183068600333E-2</c:v>
                </c:pt>
                <c:pt idx="6522">
                  <c:v>1.681390201468096E-2</c:v>
                </c:pt>
                <c:pt idx="6523">
                  <c:v>1.7736620960761583E-2</c:v>
                </c:pt>
                <c:pt idx="6524">
                  <c:v>1.8659339906842209E-2</c:v>
                </c:pt>
                <c:pt idx="6525">
                  <c:v>1.9582058852922836E-2</c:v>
                </c:pt>
                <c:pt idx="6526">
                  <c:v>2.0504777799003459E-2</c:v>
                </c:pt>
                <c:pt idx="6527">
                  <c:v>2.1427496745084085E-2</c:v>
                </c:pt>
                <c:pt idx="6528">
                  <c:v>2.2350215691164708E-2</c:v>
                </c:pt>
                <c:pt idx="6529">
                  <c:v>2.3272934637245335E-2</c:v>
                </c:pt>
                <c:pt idx="6530">
                  <c:v>2.4195653583325961E-2</c:v>
                </c:pt>
                <c:pt idx="6531">
                  <c:v>2.5118372529406584E-2</c:v>
                </c:pt>
                <c:pt idx="6532">
                  <c:v>2.6041091475487211E-2</c:v>
                </c:pt>
                <c:pt idx="6533">
                  <c:v>2.6963810421567834E-2</c:v>
                </c:pt>
                <c:pt idx="6534">
                  <c:v>2.788652936764846E-2</c:v>
                </c:pt>
                <c:pt idx="6535">
                  <c:v>2.8809248313729087E-2</c:v>
                </c:pt>
                <c:pt idx="6536">
                  <c:v>2.973196725980971E-2</c:v>
                </c:pt>
                <c:pt idx="6537">
                  <c:v>3.0654686205890336E-2</c:v>
                </c:pt>
                <c:pt idx="6538">
                  <c:v>3.1577405151970959E-2</c:v>
                </c:pt>
                <c:pt idx="6539">
                  <c:v>3.2500124098051586E-2</c:v>
                </c:pt>
                <c:pt idx="6540">
                  <c:v>3.3422843044132212E-2</c:v>
                </c:pt>
                <c:pt idx="6541">
                  <c:v>3.4345561990212839E-2</c:v>
                </c:pt>
                <c:pt idx="6542">
                  <c:v>3.5268280936293459E-2</c:v>
                </c:pt>
                <c:pt idx="6543">
                  <c:v>3.6190999882374085E-2</c:v>
                </c:pt>
                <c:pt idx="6544">
                  <c:v>3.7113718828454711E-2</c:v>
                </c:pt>
                <c:pt idx="6545">
                  <c:v>2.9476611044604854E-2</c:v>
                </c:pt>
                <c:pt idx="6546">
                  <c:v>2.878930546195177E-2</c:v>
                </c:pt>
                <c:pt idx="6547">
                  <c:v>2.9712024408032396E-2</c:v>
                </c:pt>
                <c:pt idx="6548">
                  <c:v>2.8101999879298685E-2</c:v>
                </c:pt>
                <c:pt idx="6549">
                  <c:v>2.9024718825379308E-2</c:v>
                </c:pt>
                <c:pt idx="6550">
                  <c:v>2.9947437771459934E-2</c:v>
                </c:pt>
                <c:pt idx="6551">
                  <c:v>2.7414694296645597E-2</c:v>
                </c:pt>
                <c:pt idx="6552">
                  <c:v>2.8337413242726223E-2</c:v>
                </c:pt>
                <c:pt idx="6553">
                  <c:v>2.9260132188806846E-2</c:v>
                </c:pt>
                <c:pt idx="6554">
                  <c:v>3.0182851134887473E-2</c:v>
                </c:pt>
                <c:pt idx="6555">
                  <c:v>2.6727388713992512E-2</c:v>
                </c:pt>
                <c:pt idx="6556">
                  <c:v>2.7650107660073135E-2</c:v>
                </c:pt>
                <c:pt idx="6557">
                  <c:v>2.8572826606153762E-2</c:v>
                </c:pt>
                <c:pt idx="6558">
                  <c:v>2.9495545552234385E-2</c:v>
                </c:pt>
                <c:pt idx="6559">
                  <c:v>3.0418264498315011E-2</c:v>
                </c:pt>
                <c:pt idx="6560">
                  <c:v>2.6040083131339424E-2</c:v>
                </c:pt>
                <c:pt idx="6561">
                  <c:v>2.6962802077420051E-2</c:v>
                </c:pt>
                <c:pt idx="6562">
                  <c:v>2.7885521023500674E-2</c:v>
                </c:pt>
                <c:pt idx="6563">
                  <c:v>2.88082399695813E-2</c:v>
                </c:pt>
                <c:pt idx="6564">
                  <c:v>2.9730958915661923E-2</c:v>
                </c:pt>
                <c:pt idx="6565">
                  <c:v>3.065367786174255E-2</c:v>
                </c:pt>
                <c:pt idx="6566">
                  <c:v>2.5352777548686339E-2</c:v>
                </c:pt>
                <c:pt idx="6567">
                  <c:v>2.6275496494766966E-2</c:v>
                </c:pt>
                <c:pt idx="6568">
                  <c:v>2.7198215440847592E-2</c:v>
                </c:pt>
                <c:pt idx="6569">
                  <c:v>2.8120934386928215E-2</c:v>
                </c:pt>
                <c:pt idx="6570">
                  <c:v>2.9043653333008842E-2</c:v>
                </c:pt>
                <c:pt idx="6571">
                  <c:v>2.9966372279089465E-2</c:v>
                </c:pt>
                <c:pt idx="6572">
                  <c:v>3.0889091225170091E-2</c:v>
                </c:pt>
                <c:pt idx="6573">
                  <c:v>2.4665471966033255E-2</c:v>
                </c:pt>
                <c:pt idx="6574">
                  <c:v>2.5588190912113878E-2</c:v>
                </c:pt>
                <c:pt idx="6575">
                  <c:v>2.6510909858194504E-2</c:v>
                </c:pt>
                <c:pt idx="6576">
                  <c:v>2.7433628804275131E-2</c:v>
                </c:pt>
                <c:pt idx="6577">
                  <c:v>2.8356347750355754E-2</c:v>
                </c:pt>
                <c:pt idx="6578">
                  <c:v>2.927906669643638E-2</c:v>
                </c:pt>
                <c:pt idx="6579">
                  <c:v>3.0201785642517003E-2</c:v>
                </c:pt>
                <c:pt idx="6580">
                  <c:v>3.112450458859763E-2</c:v>
                </c:pt>
                <c:pt idx="6581">
                  <c:v>2.3978166383380167E-2</c:v>
                </c:pt>
                <c:pt idx="6582">
                  <c:v>2.4900885329460793E-2</c:v>
                </c:pt>
                <c:pt idx="6583">
                  <c:v>2.5823604275541416E-2</c:v>
                </c:pt>
                <c:pt idx="6584">
                  <c:v>2.6746323221622043E-2</c:v>
                </c:pt>
                <c:pt idx="6585">
                  <c:v>2.7669042167702669E-2</c:v>
                </c:pt>
                <c:pt idx="6586">
                  <c:v>2.8591761113783292E-2</c:v>
                </c:pt>
                <c:pt idx="6587">
                  <c:v>2.9514480059863919E-2</c:v>
                </c:pt>
                <c:pt idx="6588">
                  <c:v>3.0437199005944542E-2</c:v>
                </c:pt>
                <c:pt idx="6589">
                  <c:v>3.1359917952025168E-2</c:v>
                </c:pt>
                <c:pt idx="6590">
                  <c:v>2.3290860800727082E-2</c:v>
                </c:pt>
                <c:pt idx="6591">
                  <c:v>2.4213579746807705E-2</c:v>
                </c:pt>
                <c:pt idx="6592">
                  <c:v>2.5136298692888331E-2</c:v>
                </c:pt>
                <c:pt idx="6593">
                  <c:v>2.6059017638968954E-2</c:v>
                </c:pt>
                <c:pt idx="6594">
                  <c:v>2.6981736585049581E-2</c:v>
                </c:pt>
                <c:pt idx="6595">
                  <c:v>2.7904455531130207E-2</c:v>
                </c:pt>
                <c:pt idx="6596">
                  <c:v>2.882717447721083E-2</c:v>
                </c:pt>
                <c:pt idx="6597">
                  <c:v>2.9749893423291457E-2</c:v>
                </c:pt>
                <c:pt idx="6598">
                  <c:v>3.067261236937208E-2</c:v>
                </c:pt>
                <c:pt idx="6599">
                  <c:v>3.159533131545271E-2</c:v>
                </c:pt>
                <c:pt idx="6600">
                  <c:v>2.2603555218073994E-2</c:v>
                </c:pt>
                <c:pt idx="6601">
                  <c:v>2.352627416415462E-2</c:v>
                </c:pt>
                <c:pt idx="6602">
                  <c:v>2.4448993110235243E-2</c:v>
                </c:pt>
                <c:pt idx="6603">
                  <c:v>2.537171205631587E-2</c:v>
                </c:pt>
                <c:pt idx="6604">
                  <c:v>2.6294431002396493E-2</c:v>
                </c:pt>
                <c:pt idx="6605">
                  <c:v>2.7217149948477119E-2</c:v>
                </c:pt>
                <c:pt idx="6606">
                  <c:v>2.8139868894557746E-2</c:v>
                </c:pt>
                <c:pt idx="6607">
                  <c:v>2.9062587840638369E-2</c:v>
                </c:pt>
                <c:pt idx="6608">
                  <c:v>2.9985306786718995E-2</c:v>
                </c:pt>
                <c:pt idx="6609">
                  <c:v>3.0908025732799618E-2</c:v>
                </c:pt>
                <c:pt idx="6610">
                  <c:v>3.1830744678880245E-2</c:v>
                </c:pt>
                <c:pt idx="6611">
                  <c:v>2.1916249635420909E-2</c:v>
                </c:pt>
                <c:pt idx="6612">
                  <c:v>2.2838968581501536E-2</c:v>
                </c:pt>
                <c:pt idx="6613">
                  <c:v>2.3761687527582162E-2</c:v>
                </c:pt>
                <c:pt idx="6614">
                  <c:v>2.4684406473662785E-2</c:v>
                </c:pt>
                <c:pt idx="6615">
                  <c:v>2.5607125419743412E-2</c:v>
                </c:pt>
                <c:pt idx="6616">
                  <c:v>2.6529844365824035E-2</c:v>
                </c:pt>
                <c:pt idx="6617">
                  <c:v>2.7452563311904661E-2</c:v>
                </c:pt>
                <c:pt idx="6618">
                  <c:v>2.8375282257985288E-2</c:v>
                </c:pt>
                <c:pt idx="6619">
                  <c:v>2.9298001204065911E-2</c:v>
                </c:pt>
                <c:pt idx="6620">
                  <c:v>3.0220720150146537E-2</c:v>
                </c:pt>
                <c:pt idx="6621">
                  <c:v>3.114343909622716E-2</c:v>
                </c:pt>
                <c:pt idx="6622">
                  <c:v>3.2066158042307787E-2</c:v>
                </c:pt>
                <c:pt idx="6623">
                  <c:v>2.1228944052767824E-2</c:v>
                </c:pt>
                <c:pt idx="6624">
                  <c:v>2.2151662998848447E-2</c:v>
                </c:pt>
                <c:pt idx="6625">
                  <c:v>2.3074381944929074E-2</c:v>
                </c:pt>
                <c:pt idx="6626">
                  <c:v>2.39971008910097E-2</c:v>
                </c:pt>
                <c:pt idx="6627">
                  <c:v>2.4919819837090323E-2</c:v>
                </c:pt>
                <c:pt idx="6628">
                  <c:v>2.584253878317095E-2</c:v>
                </c:pt>
                <c:pt idx="6629">
                  <c:v>2.6765257729251573E-2</c:v>
                </c:pt>
                <c:pt idx="6630">
                  <c:v>2.7687976675332199E-2</c:v>
                </c:pt>
                <c:pt idx="6631">
                  <c:v>2.8610695621412826E-2</c:v>
                </c:pt>
                <c:pt idx="6632">
                  <c:v>2.9533414567493449E-2</c:v>
                </c:pt>
                <c:pt idx="6633">
                  <c:v>3.0456133513574075E-2</c:v>
                </c:pt>
                <c:pt idx="6634">
                  <c:v>3.1378852459654702E-2</c:v>
                </c:pt>
                <c:pt idx="6635">
                  <c:v>3.2301571405735321E-2</c:v>
                </c:pt>
                <c:pt idx="6636">
                  <c:v>2.0541638470114736E-2</c:v>
                </c:pt>
                <c:pt idx="6637">
                  <c:v>2.1464357416195363E-2</c:v>
                </c:pt>
                <c:pt idx="6638">
                  <c:v>2.2387076362275986E-2</c:v>
                </c:pt>
                <c:pt idx="6639">
                  <c:v>2.3309795308356612E-2</c:v>
                </c:pt>
                <c:pt idx="6640">
                  <c:v>2.4232514254437239E-2</c:v>
                </c:pt>
                <c:pt idx="6641">
                  <c:v>2.5155233200517862E-2</c:v>
                </c:pt>
                <c:pt idx="6642">
                  <c:v>2.6077952146598488E-2</c:v>
                </c:pt>
                <c:pt idx="6643">
                  <c:v>2.7000671092679111E-2</c:v>
                </c:pt>
                <c:pt idx="6644">
                  <c:v>2.7923390038759738E-2</c:v>
                </c:pt>
                <c:pt idx="6645">
                  <c:v>2.8846108984840364E-2</c:v>
                </c:pt>
                <c:pt idx="6646">
                  <c:v>2.9768827930920987E-2</c:v>
                </c:pt>
                <c:pt idx="6647">
                  <c:v>3.0691546877001614E-2</c:v>
                </c:pt>
                <c:pt idx="6648">
                  <c:v>3.1614265823082237E-2</c:v>
                </c:pt>
                <c:pt idx="6649">
                  <c:v>3.2536984769162863E-2</c:v>
                </c:pt>
                <c:pt idx="6650">
                  <c:v>1.9854332887461652E-2</c:v>
                </c:pt>
                <c:pt idx="6651">
                  <c:v>2.0777051833542275E-2</c:v>
                </c:pt>
                <c:pt idx="6652">
                  <c:v>2.1699770779622901E-2</c:v>
                </c:pt>
                <c:pt idx="6653">
                  <c:v>2.2622489725703524E-2</c:v>
                </c:pt>
                <c:pt idx="6654">
                  <c:v>2.3545208671784151E-2</c:v>
                </c:pt>
                <c:pt idx="6655">
                  <c:v>2.4467927617864777E-2</c:v>
                </c:pt>
                <c:pt idx="6656">
                  <c:v>2.53906465639454E-2</c:v>
                </c:pt>
                <c:pt idx="6657">
                  <c:v>2.6313365510026027E-2</c:v>
                </c:pt>
                <c:pt idx="6658">
                  <c:v>2.723608445610665E-2</c:v>
                </c:pt>
                <c:pt idx="6659">
                  <c:v>2.8158803402187276E-2</c:v>
                </c:pt>
                <c:pt idx="6660">
                  <c:v>2.9081522348267903E-2</c:v>
                </c:pt>
                <c:pt idx="6661">
                  <c:v>3.0004241294348526E-2</c:v>
                </c:pt>
                <c:pt idx="6662">
                  <c:v>3.0926960240429152E-2</c:v>
                </c:pt>
                <c:pt idx="6663">
                  <c:v>3.1849679186509772E-2</c:v>
                </c:pt>
                <c:pt idx="6664">
                  <c:v>3.2772398132590405E-2</c:v>
                </c:pt>
                <c:pt idx="6665">
                  <c:v>1.9167027304808563E-2</c:v>
                </c:pt>
                <c:pt idx="6666">
                  <c:v>2.008974625088919E-2</c:v>
                </c:pt>
                <c:pt idx="6667">
                  <c:v>2.1012465196969813E-2</c:v>
                </c:pt>
                <c:pt idx="6668">
                  <c:v>2.1935184143050439E-2</c:v>
                </c:pt>
                <c:pt idx="6669">
                  <c:v>2.2857903089131063E-2</c:v>
                </c:pt>
                <c:pt idx="6670">
                  <c:v>2.3780622035211689E-2</c:v>
                </c:pt>
                <c:pt idx="6671">
                  <c:v>2.4703340981292315E-2</c:v>
                </c:pt>
                <c:pt idx="6672">
                  <c:v>2.5626059927372939E-2</c:v>
                </c:pt>
                <c:pt idx="6673">
                  <c:v>2.6548778873453565E-2</c:v>
                </c:pt>
                <c:pt idx="6674">
                  <c:v>2.7471497819534188E-2</c:v>
                </c:pt>
                <c:pt idx="6675">
                  <c:v>2.8394216765614815E-2</c:v>
                </c:pt>
                <c:pt idx="6676">
                  <c:v>2.9316935711695441E-2</c:v>
                </c:pt>
                <c:pt idx="6677">
                  <c:v>3.0239654657776064E-2</c:v>
                </c:pt>
                <c:pt idx="6678">
                  <c:v>3.1162373603856691E-2</c:v>
                </c:pt>
                <c:pt idx="6679">
                  <c:v>3.2085092549937314E-2</c:v>
                </c:pt>
                <c:pt idx="6680">
                  <c:v>3.300781149601794E-2</c:v>
                </c:pt>
                <c:pt idx="6681">
                  <c:v>1.8479721722155479E-2</c:v>
                </c:pt>
                <c:pt idx="6682">
                  <c:v>1.9402440668236105E-2</c:v>
                </c:pt>
                <c:pt idx="6683">
                  <c:v>2.0325159614316732E-2</c:v>
                </c:pt>
                <c:pt idx="6684">
                  <c:v>2.1247878560397355E-2</c:v>
                </c:pt>
                <c:pt idx="6685">
                  <c:v>2.2170597506477981E-2</c:v>
                </c:pt>
                <c:pt idx="6686">
                  <c:v>2.3093316452558604E-2</c:v>
                </c:pt>
                <c:pt idx="6687">
                  <c:v>2.4016035398639231E-2</c:v>
                </c:pt>
                <c:pt idx="6688">
                  <c:v>2.4938754344719857E-2</c:v>
                </c:pt>
                <c:pt idx="6689">
                  <c:v>2.586147329080048E-2</c:v>
                </c:pt>
                <c:pt idx="6690">
                  <c:v>2.6784192236881107E-2</c:v>
                </c:pt>
                <c:pt idx="6691">
                  <c:v>2.770691118296173E-2</c:v>
                </c:pt>
                <c:pt idx="6692">
                  <c:v>2.8629630129042356E-2</c:v>
                </c:pt>
                <c:pt idx="6693">
                  <c:v>2.9552349075122983E-2</c:v>
                </c:pt>
                <c:pt idx="6694">
                  <c:v>3.0475068021203606E-2</c:v>
                </c:pt>
                <c:pt idx="6695">
                  <c:v>3.1397786967284236E-2</c:v>
                </c:pt>
                <c:pt idx="6696">
                  <c:v>3.2320505913364855E-2</c:v>
                </c:pt>
                <c:pt idx="6697">
                  <c:v>3.3243224859445482E-2</c:v>
                </c:pt>
                <c:pt idx="6698">
                  <c:v>1.7792416139502394E-2</c:v>
                </c:pt>
                <c:pt idx="6699">
                  <c:v>1.8715135085583017E-2</c:v>
                </c:pt>
                <c:pt idx="6700">
                  <c:v>1.9637854031663644E-2</c:v>
                </c:pt>
                <c:pt idx="6701">
                  <c:v>2.056057297774427E-2</c:v>
                </c:pt>
                <c:pt idx="6702">
                  <c:v>2.1483291923824893E-2</c:v>
                </c:pt>
                <c:pt idx="6703">
                  <c:v>2.240601086990552E-2</c:v>
                </c:pt>
                <c:pt idx="6704">
                  <c:v>2.3328729815986143E-2</c:v>
                </c:pt>
                <c:pt idx="6705">
                  <c:v>2.4251448762066769E-2</c:v>
                </c:pt>
                <c:pt idx="6706">
                  <c:v>2.5174167708147396E-2</c:v>
                </c:pt>
                <c:pt idx="6707">
                  <c:v>2.6096886654228019E-2</c:v>
                </c:pt>
                <c:pt idx="6708">
                  <c:v>2.7019605600308645E-2</c:v>
                </c:pt>
                <c:pt idx="6709">
                  <c:v>2.7942324546389268E-2</c:v>
                </c:pt>
                <c:pt idx="6710">
                  <c:v>2.8865043492469895E-2</c:v>
                </c:pt>
                <c:pt idx="6711">
                  <c:v>2.9787762438550521E-2</c:v>
                </c:pt>
                <c:pt idx="6712">
                  <c:v>3.0710481384631144E-2</c:v>
                </c:pt>
                <c:pt idx="6713">
                  <c:v>3.1633200330711771E-2</c:v>
                </c:pt>
                <c:pt idx="6714">
                  <c:v>3.2555919276792397E-2</c:v>
                </c:pt>
                <c:pt idx="6715">
                  <c:v>3.3478638222873017E-2</c:v>
                </c:pt>
                <c:pt idx="6716">
                  <c:v>1.7105110556849306E-2</c:v>
                </c:pt>
                <c:pt idx="6717">
                  <c:v>1.8027829502929932E-2</c:v>
                </c:pt>
                <c:pt idx="6718">
                  <c:v>1.8950548449010556E-2</c:v>
                </c:pt>
                <c:pt idx="6719">
                  <c:v>1.9873267395091182E-2</c:v>
                </c:pt>
                <c:pt idx="6720">
                  <c:v>2.0795986341171808E-2</c:v>
                </c:pt>
                <c:pt idx="6721">
                  <c:v>2.1718705287252432E-2</c:v>
                </c:pt>
                <c:pt idx="6722">
                  <c:v>2.2641424233333058E-2</c:v>
                </c:pt>
                <c:pt idx="6723">
                  <c:v>2.3564143179413681E-2</c:v>
                </c:pt>
                <c:pt idx="6724">
                  <c:v>2.4486862125494308E-2</c:v>
                </c:pt>
                <c:pt idx="6725">
                  <c:v>2.5409581071574934E-2</c:v>
                </c:pt>
                <c:pt idx="6726">
                  <c:v>2.6332300017655557E-2</c:v>
                </c:pt>
                <c:pt idx="6727">
                  <c:v>2.7255018963736184E-2</c:v>
                </c:pt>
                <c:pt idx="6728">
                  <c:v>2.8177737909816807E-2</c:v>
                </c:pt>
                <c:pt idx="6729">
                  <c:v>2.9100456855897433E-2</c:v>
                </c:pt>
                <c:pt idx="6730">
                  <c:v>3.002317580197806E-2</c:v>
                </c:pt>
                <c:pt idx="6731">
                  <c:v>3.0945894748058683E-2</c:v>
                </c:pt>
                <c:pt idx="6732">
                  <c:v>3.1868613694139306E-2</c:v>
                </c:pt>
                <c:pt idx="6733">
                  <c:v>3.2791332640219932E-2</c:v>
                </c:pt>
                <c:pt idx="6734">
                  <c:v>3.3714051586300559E-2</c:v>
                </c:pt>
                <c:pt idx="6735">
                  <c:v>1.6417804974196221E-2</c:v>
                </c:pt>
                <c:pt idx="6736">
                  <c:v>1.7340523920276844E-2</c:v>
                </c:pt>
                <c:pt idx="6737">
                  <c:v>1.8263242866357471E-2</c:v>
                </c:pt>
                <c:pt idx="6738">
                  <c:v>1.9185961812438094E-2</c:v>
                </c:pt>
                <c:pt idx="6739">
                  <c:v>2.010868075851872E-2</c:v>
                </c:pt>
                <c:pt idx="6740">
                  <c:v>2.1031399704599347E-2</c:v>
                </c:pt>
                <c:pt idx="6741">
                  <c:v>2.195411865067997E-2</c:v>
                </c:pt>
                <c:pt idx="6742">
                  <c:v>2.2876837596760596E-2</c:v>
                </c:pt>
                <c:pt idx="6743">
                  <c:v>2.3799556542841219E-2</c:v>
                </c:pt>
                <c:pt idx="6744">
                  <c:v>2.4722275488921846E-2</c:v>
                </c:pt>
                <c:pt idx="6745">
                  <c:v>2.5644994435002472E-2</c:v>
                </c:pt>
                <c:pt idx="6746">
                  <c:v>2.6567713381083095E-2</c:v>
                </c:pt>
                <c:pt idx="6747">
                  <c:v>2.7490432327163722E-2</c:v>
                </c:pt>
                <c:pt idx="6748">
                  <c:v>2.8413151273244345E-2</c:v>
                </c:pt>
                <c:pt idx="6749">
                  <c:v>2.9335870219324971E-2</c:v>
                </c:pt>
                <c:pt idx="6750">
                  <c:v>3.0258589165405598E-2</c:v>
                </c:pt>
                <c:pt idx="6751">
                  <c:v>3.1181308111486221E-2</c:v>
                </c:pt>
                <c:pt idx="6752">
                  <c:v>3.2104027057566847E-2</c:v>
                </c:pt>
                <c:pt idx="6753">
                  <c:v>3.3026746003647467E-2</c:v>
                </c:pt>
                <c:pt idx="6754">
                  <c:v>3.39494649497281E-2</c:v>
                </c:pt>
                <c:pt idx="6755">
                  <c:v>1.5730499391543133E-2</c:v>
                </c:pt>
                <c:pt idx="6756">
                  <c:v>1.665321833762376E-2</c:v>
                </c:pt>
                <c:pt idx="6757">
                  <c:v>1.7575937283704386E-2</c:v>
                </c:pt>
                <c:pt idx="6758">
                  <c:v>1.8498656229785009E-2</c:v>
                </c:pt>
                <c:pt idx="6759">
                  <c:v>1.9421375175865636E-2</c:v>
                </c:pt>
                <c:pt idx="6760">
                  <c:v>2.0344094121946259E-2</c:v>
                </c:pt>
                <c:pt idx="6761">
                  <c:v>2.1266813068026885E-2</c:v>
                </c:pt>
                <c:pt idx="6762">
                  <c:v>2.2189532014107512E-2</c:v>
                </c:pt>
                <c:pt idx="6763">
                  <c:v>2.3112250960188138E-2</c:v>
                </c:pt>
                <c:pt idx="6764">
                  <c:v>2.4034969906268761E-2</c:v>
                </c:pt>
                <c:pt idx="6765">
                  <c:v>2.4957688852349384E-2</c:v>
                </c:pt>
                <c:pt idx="6766">
                  <c:v>2.5880407798430011E-2</c:v>
                </c:pt>
                <c:pt idx="6767">
                  <c:v>2.6803126744510637E-2</c:v>
                </c:pt>
                <c:pt idx="6768">
                  <c:v>2.7725845690591264E-2</c:v>
                </c:pt>
                <c:pt idx="6769">
                  <c:v>2.8648564636671887E-2</c:v>
                </c:pt>
                <c:pt idx="6770">
                  <c:v>2.957128358275251E-2</c:v>
                </c:pt>
                <c:pt idx="6771">
                  <c:v>3.0494002528833136E-2</c:v>
                </c:pt>
                <c:pt idx="6772">
                  <c:v>3.1416721474913763E-2</c:v>
                </c:pt>
                <c:pt idx="6773">
                  <c:v>3.2339440420994389E-2</c:v>
                </c:pt>
                <c:pt idx="6774">
                  <c:v>3.3262159367075009E-2</c:v>
                </c:pt>
                <c:pt idx="6775">
                  <c:v>3.4184878313155635E-2</c:v>
                </c:pt>
                <c:pt idx="6776">
                  <c:v>1.5043193808890049E-2</c:v>
                </c:pt>
                <c:pt idx="6777">
                  <c:v>1.5965912754970675E-2</c:v>
                </c:pt>
                <c:pt idx="6778">
                  <c:v>1.6888631701051298E-2</c:v>
                </c:pt>
                <c:pt idx="6779">
                  <c:v>1.7811350647131921E-2</c:v>
                </c:pt>
                <c:pt idx="6780">
                  <c:v>1.8734069593212548E-2</c:v>
                </c:pt>
                <c:pt idx="6781">
                  <c:v>1.9656788539293174E-2</c:v>
                </c:pt>
                <c:pt idx="6782">
                  <c:v>2.0579507485373801E-2</c:v>
                </c:pt>
                <c:pt idx="6783">
                  <c:v>2.1502226431454424E-2</c:v>
                </c:pt>
                <c:pt idx="6784">
                  <c:v>2.2424945377535047E-2</c:v>
                </c:pt>
                <c:pt idx="6785">
                  <c:v>2.3347664323615673E-2</c:v>
                </c:pt>
                <c:pt idx="6786">
                  <c:v>2.42703832696963E-2</c:v>
                </c:pt>
                <c:pt idx="6787">
                  <c:v>2.5193102215776926E-2</c:v>
                </c:pt>
                <c:pt idx="6788">
                  <c:v>2.6115821161857549E-2</c:v>
                </c:pt>
                <c:pt idx="6789">
                  <c:v>2.7038540107938172E-2</c:v>
                </c:pt>
                <c:pt idx="6790">
                  <c:v>2.7961259054018799E-2</c:v>
                </c:pt>
                <c:pt idx="6791">
                  <c:v>2.8883978000099425E-2</c:v>
                </c:pt>
                <c:pt idx="6792">
                  <c:v>2.9806696946180052E-2</c:v>
                </c:pt>
                <c:pt idx="6793">
                  <c:v>3.0729415892260675E-2</c:v>
                </c:pt>
                <c:pt idx="6794">
                  <c:v>3.1652134838341298E-2</c:v>
                </c:pt>
                <c:pt idx="6795">
                  <c:v>3.2574853784421924E-2</c:v>
                </c:pt>
                <c:pt idx="6796">
                  <c:v>3.3497572730502551E-2</c:v>
                </c:pt>
                <c:pt idx="6797">
                  <c:v>3.4420291676583177E-2</c:v>
                </c:pt>
                <c:pt idx="6798">
                  <c:v>1.4355888226236964E-2</c:v>
                </c:pt>
                <c:pt idx="6799">
                  <c:v>1.5278607172317589E-2</c:v>
                </c:pt>
                <c:pt idx="6800">
                  <c:v>1.6201326118398213E-2</c:v>
                </c:pt>
                <c:pt idx="6801">
                  <c:v>1.7124045064478836E-2</c:v>
                </c:pt>
                <c:pt idx="6802">
                  <c:v>1.8046764010559463E-2</c:v>
                </c:pt>
                <c:pt idx="6803">
                  <c:v>1.8969482956640089E-2</c:v>
                </c:pt>
                <c:pt idx="6804">
                  <c:v>1.9892201902720716E-2</c:v>
                </c:pt>
                <c:pt idx="6805">
                  <c:v>2.0814920848801339E-2</c:v>
                </c:pt>
                <c:pt idx="6806">
                  <c:v>2.1737639794881962E-2</c:v>
                </c:pt>
                <c:pt idx="6807">
                  <c:v>2.2660358740962588E-2</c:v>
                </c:pt>
                <c:pt idx="6808">
                  <c:v>2.3583077687043215E-2</c:v>
                </c:pt>
                <c:pt idx="6809">
                  <c:v>2.4505796633123841E-2</c:v>
                </c:pt>
                <c:pt idx="6810">
                  <c:v>2.5428515579204464E-2</c:v>
                </c:pt>
                <c:pt idx="6811">
                  <c:v>2.6351234525285087E-2</c:v>
                </c:pt>
                <c:pt idx="6812">
                  <c:v>2.7273953471365714E-2</c:v>
                </c:pt>
                <c:pt idx="6813">
                  <c:v>2.819667241744634E-2</c:v>
                </c:pt>
                <c:pt idx="6814">
                  <c:v>2.9119391363526967E-2</c:v>
                </c:pt>
                <c:pt idx="6815">
                  <c:v>3.004211030960759E-2</c:v>
                </c:pt>
                <c:pt idx="6816">
                  <c:v>3.0964829255688213E-2</c:v>
                </c:pt>
                <c:pt idx="6817">
                  <c:v>3.1887548201768839E-2</c:v>
                </c:pt>
                <c:pt idx="6818">
                  <c:v>3.2810267147849466E-2</c:v>
                </c:pt>
                <c:pt idx="6819">
                  <c:v>3.3732986093930092E-2</c:v>
                </c:pt>
                <c:pt idx="6820">
                  <c:v>3.4655705040010712E-2</c:v>
                </c:pt>
                <c:pt idx="6821">
                  <c:v>1.3668582643583876E-2</c:v>
                </c:pt>
                <c:pt idx="6822">
                  <c:v>1.4591301589664502E-2</c:v>
                </c:pt>
                <c:pt idx="6823">
                  <c:v>1.5514020535745127E-2</c:v>
                </c:pt>
                <c:pt idx="6824">
                  <c:v>1.6436739481825752E-2</c:v>
                </c:pt>
                <c:pt idx="6825">
                  <c:v>1.7359458427906378E-2</c:v>
                </c:pt>
                <c:pt idx="6826">
                  <c:v>1.8282177373987001E-2</c:v>
                </c:pt>
                <c:pt idx="6827">
                  <c:v>1.9204896320067628E-2</c:v>
                </c:pt>
                <c:pt idx="6828">
                  <c:v>2.0127615266148251E-2</c:v>
                </c:pt>
                <c:pt idx="6829">
                  <c:v>2.1050334212228877E-2</c:v>
                </c:pt>
                <c:pt idx="6830">
                  <c:v>2.1973053158309504E-2</c:v>
                </c:pt>
                <c:pt idx="6831">
                  <c:v>2.2895772104390127E-2</c:v>
                </c:pt>
                <c:pt idx="6832">
                  <c:v>2.3818491050470753E-2</c:v>
                </c:pt>
                <c:pt idx="6833">
                  <c:v>2.4741209996551376E-2</c:v>
                </c:pt>
                <c:pt idx="6834">
                  <c:v>2.5663928942632003E-2</c:v>
                </c:pt>
                <c:pt idx="6835">
                  <c:v>2.6586647888712629E-2</c:v>
                </c:pt>
                <c:pt idx="6836">
                  <c:v>2.7509366834793252E-2</c:v>
                </c:pt>
                <c:pt idx="6837">
                  <c:v>2.8432085780873879E-2</c:v>
                </c:pt>
                <c:pt idx="6838">
                  <c:v>2.9354804726954502E-2</c:v>
                </c:pt>
                <c:pt idx="6839">
                  <c:v>3.0277523673035128E-2</c:v>
                </c:pt>
                <c:pt idx="6840">
                  <c:v>3.1200242619115755E-2</c:v>
                </c:pt>
                <c:pt idx="6841">
                  <c:v>3.2122961565196381E-2</c:v>
                </c:pt>
                <c:pt idx="6842">
                  <c:v>3.3045680511277001E-2</c:v>
                </c:pt>
                <c:pt idx="6843">
                  <c:v>3.3968399457357627E-2</c:v>
                </c:pt>
                <c:pt idx="6844">
                  <c:v>3.4891118403438254E-2</c:v>
                </c:pt>
                <c:pt idx="6845">
                  <c:v>1.2981277060930789E-2</c:v>
                </c:pt>
                <c:pt idx="6846">
                  <c:v>1.3903996007011414E-2</c:v>
                </c:pt>
                <c:pt idx="6847">
                  <c:v>1.4826714953092041E-2</c:v>
                </c:pt>
                <c:pt idx="6848">
                  <c:v>1.5749433899172667E-2</c:v>
                </c:pt>
                <c:pt idx="6849">
                  <c:v>1.667215284525329E-2</c:v>
                </c:pt>
                <c:pt idx="6850">
                  <c:v>1.7594871791333913E-2</c:v>
                </c:pt>
                <c:pt idx="6851">
                  <c:v>1.851759073741454E-2</c:v>
                </c:pt>
                <c:pt idx="6852">
                  <c:v>1.9440309683495166E-2</c:v>
                </c:pt>
                <c:pt idx="6853">
                  <c:v>2.0363028629575793E-2</c:v>
                </c:pt>
                <c:pt idx="6854">
                  <c:v>2.1285747575656416E-2</c:v>
                </c:pt>
                <c:pt idx="6855">
                  <c:v>2.2208466521737039E-2</c:v>
                </c:pt>
                <c:pt idx="6856">
                  <c:v>2.3131185467817665E-2</c:v>
                </c:pt>
                <c:pt idx="6857">
                  <c:v>2.4053904413898292E-2</c:v>
                </c:pt>
                <c:pt idx="6858">
                  <c:v>2.4976623359978918E-2</c:v>
                </c:pt>
                <c:pt idx="6859">
                  <c:v>2.5899342306059541E-2</c:v>
                </c:pt>
                <c:pt idx="6860">
                  <c:v>2.6822061252140164E-2</c:v>
                </c:pt>
                <c:pt idx="6861">
                  <c:v>2.7744780198220791E-2</c:v>
                </c:pt>
                <c:pt idx="6862">
                  <c:v>2.8667499144301417E-2</c:v>
                </c:pt>
                <c:pt idx="6863">
                  <c:v>2.9590218090382044E-2</c:v>
                </c:pt>
                <c:pt idx="6864">
                  <c:v>3.0512937036462667E-2</c:v>
                </c:pt>
                <c:pt idx="6865">
                  <c:v>3.143565598254329E-2</c:v>
                </c:pt>
                <c:pt idx="6866">
                  <c:v>3.2358374928623916E-2</c:v>
                </c:pt>
                <c:pt idx="6867">
                  <c:v>3.3281093874704543E-2</c:v>
                </c:pt>
                <c:pt idx="6868">
                  <c:v>3.4203812820785169E-2</c:v>
                </c:pt>
                <c:pt idx="6869">
                  <c:v>3.5126531766865796E-2</c:v>
                </c:pt>
                <c:pt idx="6870">
                  <c:v>1.2293971478277705E-2</c:v>
                </c:pt>
                <c:pt idx="6871">
                  <c:v>1.3216690424358329E-2</c:v>
                </c:pt>
                <c:pt idx="6872">
                  <c:v>1.4139409370438954E-2</c:v>
                </c:pt>
                <c:pt idx="6873">
                  <c:v>1.5062128316519581E-2</c:v>
                </c:pt>
                <c:pt idx="6874">
                  <c:v>1.5984847262600205E-2</c:v>
                </c:pt>
                <c:pt idx="6875">
                  <c:v>1.6907566208680828E-2</c:v>
                </c:pt>
                <c:pt idx="6876">
                  <c:v>1.7830285154761455E-2</c:v>
                </c:pt>
                <c:pt idx="6877">
                  <c:v>1.8753004100842081E-2</c:v>
                </c:pt>
                <c:pt idx="6878">
                  <c:v>1.9675723046922708E-2</c:v>
                </c:pt>
                <c:pt idx="6879">
                  <c:v>2.0598441993003331E-2</c:v>
                </c:pt>
                <c:pt idx="6880">
                  <c:v>2.1521160939083954E-2</c:v>
                </c:pt>
                <c:pt idx="6881">
                  <c:v>2.244387988516458E-2</c:v>
                </c:pt>
                <c:pt idx="6882">
                  <c:v>2.3366598831245207E-2</c:v>
                </c:pt>
                <c:pt idx="6883">
                  <c:v>2.4289317777325833E-2</c:v>
                </c:pt>
                <c:pt idx="6884">
                  <c:v>2.5212036723406456E-2</c:v>
                </c:pt>
                <c:pt idx="6885">
                  <c:v>2.6134755669487079E-2</c:v>
                </c:pt>
                <c:pt idx="6886">
                  <c:v>2.7057474615567706E-2</c:v>
                </c:pt>
                <c:pt idx="6887">
                  <c:v>2.7980193561648332E-2</c:v>
                </c:pt>
                <c:pt idx="6888">
                  <c:v>2.8902912507728959E-2</c:v>
                </c:pt>
                <c:pt idx="6889">
                  <c:v>2.9825631453809582E-2</c:v>
                </c:pt>
                <c:pt idx="6890">
                  <c:v>3.0748350399890205E-2</c:v>
                </c:pt>
                <c:pt idx="6891">
                  <c:v>3.1671069345970831E-2</c:v>
                </c:pt>
                <c:pt idx="6892">
                  <c:v>3.2593788292051458E-2</c:v>
                </c:pt>
                <c:pt idx="6893">
                  <c:v>3.3516507238132084E-2</c:v>
                </c:pt>
                <c:pt idx="6894">
                  <c:v>3.4439226184212704E-2</c:v>
                </c:pt>
                <c:pt idx="6895">
                  <c:v>3.536194513029333E-2</c:v>
                </c:pt>
                <c:pt idx="6896">
                  <c:v>1.1606665895624618E-2</c:v>
                </c:pt>
                <c:pt idx="6897">
                  <c:v>1.2529384841705243E-2</c:v>
                </c:pt>
                <c:pt idx="6898">
                  <c:v>1.3452103787785868E-2</c:v>
                </c:pt>
                <c:pt idx="6899">
                  <c:v>1.4374822733866493E-2</c:v>
                </c:pt>
                <c:pt idx="6900">
                  <c:v>1.5297541679947119E-2</c:v>
                </c:pt>
                <c:pt idx="6901">
                  <c:v>1.6220260626027744E-2</c:v>
                </c:pt>
                <c:pt idx="6902">
                  <c:v>1.714297957210837E-2</c:v>
                </c:pt>
                <c:pt idx="6903">
                  <c:v>1.8065698518188993E-2</c:v>
                </c:pt>
                <c:pt idx="6904">
                  <c:v>1.8988417464269616E-2</c:v>
                </c:pt>
                <c:pt idx="6905">
                  <c:v>1.9911136410350243E-2</c:v>
                </c:pt>
                <c:pt idx="6906">
                  <c:v>2.0833855356430869E-2</c:v>
                </c:pt>
                <c:pt idx="6907">
                  <c:v>2.1756574302511496E-2</c:v>
                </c:pt>
                <c:pt idx="6908">
                  <c:v>2.2679293248592119E-2</c:v>
                </c:pt>
                <c:pt idx="6909">
                  <c:v>2.3602012194672742E-2</c:v>
                </c:pt>
                <c:pt idx="6910">
                  <c:v>2.4524731140753368E-2</c:v>
                </c:pt>
                <c:pt idx="6911">
                  <c:v>2.5447450086833995E-2</c:v>
                </c:pt>
                <c:pt idx="6912">
                  <c:v>2.6370169032914621E-2</c:v>
                </c:pt>
                <c:pt idx="6913">
                  <c:v>2.7292887978995244E-2</c:v>
                </c:pt>
                <c:pt idx="6914">
                  <c:v>2.8215606925075867E-2</c:v>
                </c:pt>
                <c:pt idx="6915">
                  <c:v>2.9138325871156494E-2</c:v>
                </c:pt>
                <c:pt idx="6916">
                  <c:v>3.006104481723712E-2</c:v>
                </c:pt>
                <c:pt idx="6917">
                  <c:v>3.0983763763317747E-2</c:v>
                </c:pt>
                <c:pt idx="6918">
                  <c:v>3.1906482709398373E-2</c:v>
                </c:pt>
                <c:pt idx="6919">
                  <c:v>3.2829201655478993E-2</c:v>
                </c:pt>
                <c:pt idx="6920">
                  <c:v>3.3751920601559619E-2</c:v>
                </c:pt>
                <c:pt idx="6921">
                  <c:v>3.4674639547640246E-2</c:v>
                </c:pt>
                <c:pt idx="6922">
                  <c:v>3.5597358493720872E-2</c:v>
                </c:pt>
                <c:pt idx="6923">
                  <c:v>1.0919360312971534E-2</c:v>
                </c:pt>
                <c:pt idx="6924">
                  <c:v>1.1842079259052158E-2</c:v>
                </c:pt>
                <c:pt idx="6925">
                  <c:v>1.2764798205132783E-2</c:v>
                </c:pt>
                <c:pt idx="6926">
                  <c:v>1.3687517151213408E-2</c:v>
                </c:pt>
                <c:pt idx="6927">
                  <c:v>1.4610236097294033E-2</c:v>
                </c:pt>
                <c:pt idx="6928">
                  <c:v>1.5532955043374659E-2</c:v>
                </c:pt>
                <c:pt idx="6929">
                  <c:v>1.6455673989455286E-2</c:v>
                </c:pt>
                <c:pt idx="6930">
                  <c:v>1.7378392935535909E-2</c:v>
                </c:pt>
                <c:pt idx="6931">
                  <c:v>1.8301111881616532E-2</c:v>
                </c:pt>
                <c:pt idx="6932">
                  <c:v>1.9223830827697158E-2</c:v>
                </c:pt>
                <c:pt idx="6933">
                  <c:v>2.0146549773777785E-2</c:v>
                </c:pt>
                <c:pt idx="6934">
                  <c:v>2.1069268719858411E-2</c:v>
                </c:pt>
                <c:pt idx="6935">
                  <c:v>2.1991987665939034E-2</c:v>
                </c:pt>
                <c:pt idx="6936">
                  <c:v>2.2914706612019657E-2</c:v>
                </c:pt>
                <c:pt idx="6937">
                  <c:v>2.3837425558100284E-2</c:v>
                </c:pt>
                <c:pt idx="6938">
                  <c:v>2.476014450418091E-2</c:v>
                </c:pt>
                <c:pt idx="6939">
                  <c:v>2.5682863450261537E-2</c:v>
                </c:pt>
                <c:pt idx="6940">
                  <c:v>2.660558239634216E-2</c:v>
                </c:pt>
                <c:pt idx="6941">
                  <c:v>2.7528301342422783E-2</c:v>
                </c:pt>
                <c:pt idx="6942">
                  <c:v>2.8451020288503409E-2</c:v>
                </c:pt>
                <c:pt idx="6943">
                  <c:v>2.9373739234584036E-2</c:v>
                </c:pt>
                <c:pt idx="6944">
                  <c:v>3.0296458180664662E-2</c:v>
                </c:pt>
                <c:pt idx="6945">
                  <c:v>3.1219177126745285E-2</c:v>
                </c:pt>
                <c:pt idx="6946">
                  <c:v>3.2141896072825908E-2</c:v>
                </c:pt>
                <c:pt idx="6947">
                  <c:v>3.3064615018906535E-2</c:v>
                </c:pt>
                <c:pt idx="6948">
                  <c:v>3.3987333964987161E-2</c:v>
                </c:pt>
                <c:pt idx="6949">
                  <c:v>3.4910052911067788E-2</c:v>
                </c:pt>
                <c:pt idx="6950">
                  <c:v>3.5832771857148407E-2</c:v>
                </c:pt>
                <c:pt idx="6951">
                  <c:v>1.0232054730318445E-2</c:v>
                </c:pt>
                <c:pt idx="6952">
                  <c:v>1.1154773676399072E-2</c:v>
                </c:pt>
                <c:pt idx="6953">
                  <c:v>1.2077492622479697E-2</c:v>
                </c:pt>
                <c:pt idx="6954">
                  <c:v>1.3000211568560321E-2</c:v>
                </c:pt>
                <c:pt idx="6955">
                  <c:v>1.3922930514640946E-2</c:v>
                </c:pt>
                <c:pt idx="6956">
                  <c:v>1.4845649460721571E-2</c:v>
                </c:pt>
                <c:pt idx="6957">
                  <c:v>1.5768368406802197E-2</c:v>
                </c:pt>
                <c:pt idx="6958">
                  <c:v>1.669108735288282E-2</c:v>
                </c:pt>
                <c:pt idx="6959">
                  <c:v>1.7613806298963447E-2</c:v>
                </c:pt>
                <c:pt idx="6960">
                  <c:v>1.8536525245044073E-2</c:v>
                </c:pt>
                <c:pt idx="6961">
                  <c:v>1.9459244191124696E-2</c:v>
                </c:pt>
                <c:pt idx="6962">
                  <c:v>2.0381963137205323E-2</c:v>
                </c:pt>
                <c:pt idx="6963">
                  <c:v>2.1304682083285946E-2</c:v>
                </c:pt>
                <c:pt idx="6964">
                  <c:v>2.2227401029366572E-2</c:v>
                </c:pt>
                <c:pt idx="6965">
                  <c:v>2.3150119975447199E-2</c:v>
                </c:pt>
                <c:pt idx="6966">
                  <c:v>2.4072838921527822E-2</c:v>
                </c:pt>
                <c:pt idx="6967">
                  <c:v>2.4995557867608448E-2</c:v>
                </c:pt>
                <c:pt idx="6968">
                  <c:v>2.5918276813689071E-2</c:v>
                </c:pt>
                <c:pt idx="6969">
                  <c:v>2.6840995759769698E-2</c:v>
                </c:pt>
                <c:pt idx="6970">
                  <c:v>2.7763714705850324E-2</c:v>
                </c:pt>
                <c:pt idx="6971">
                  <c:v>2.8686433651930947E-2</c:v>
                </c:pt>
                <c:pt idx="6972">
                  <c:v>2.9609152598011574E-2</c:v>
                </c:pt>
                <c:pt idx="6973">
                  <c:v>3.0531871544092197E-2</c:v>
                </c:pt>
                <c:pt idx="6974">
                  <c:v>3.1454590490172823E-2</c:v>
                </c:pt>
                <c:pt idx="6975">
                  <c:v>3.237730943625345E-2</c:v>
                </c:pt>
                <c:pt idx="6976">
                  <c:v>3.3300028382334076E-2</c:v>
                </c:pt>
                <c:pt idx="6977">
                  <c:v>3.4222747328414696E-2</c:v>
                </c:pt>
                <c:pt idx="6978">
                  <c:v>3.5145466274495323E-2</c:v>
                </c:pt>
                <c:pt idx="6979">
                  <c:v>3.6068185220575949E-2</c:v>
                </c:pt>
                <c:pt idx="6980">
                  <c:v>9.544749147665359E-3</c:v>
                </c:pt>
                <c:pt idx="6981">
                  <c:v>1.0467468093745984E-2</c:v>
                </c:pt>
                <c:pt idx="6982">
                  <c:v>1.139018703982661E-2</c:v>
                </c:pt>
                <c:pt idx="6983">
                  <c:v>1.2312905985907235E-2</c:v>
                </c:pt>
                <c:pt idx="6984">
                  <c:v>1.323562493198786E-2</c:v>
                </c:pt>
                <c:pt idx="6985">
                  <c:v>1.4158343878068485E-2</c:v>
                </c:pt>
                <c:pt idx="6986">
                  <c:v>1.5081062824149109E-2</c:v>
                </c:pt>
                <c:pt idx="6987">
                  <c:v>1.6003781770229736E-2</c:v>
                </c:pt>
                <c:pt idx="6988">
                  <c:v>1.6926500716310362E-2</c:v>
                </c:pt>
                <c:pt idx="6989">
                  <c:v>1.7849219662390985E-2</c:v>
                </c:pt>
                <c:pt idx="6990">
                  <c:v>1.8771938608471608E-2</c:v>
                </c:pt>
                <c:pt idx="6991">
                  <c:v>1.9694657554552235E-2</c:v>
                </c:pt>
                <c:pt idx="6992">
                  <c:v>2.0617376500632861E-2</c:v>
                </c:pt>
                <c:pt idx="6993">
                  <c:v>2.1540095446713488E-2</c:v>
                </c:pt>
                <c:pt idx="6994">
                  <c:v>2.2462814392794111E-2</c:v>
                </c:pt>
                <c:pt idx="6995">
                  <c:v>2.3385533338874734E-2</c:v>
                </c:pt>
                <c:pt idx="6996">
                  <c:v>2.430825228495536E-2</c:v>
                </c:pt>
                <c:pt idx="6997">
                  <c:v>2.5230971231035987E-2</c:v>
                </c:pt>
                <c:pt idx="6998">
                  <c:v>2.6153690177116613E-2</c:v>
                </c:pt>
                <c:pt idx="6999">
                  <c:v>2.7076409123197236E-2</c:v>
                </c:pt>
                <c:pt idx="7000">
                  <c:v>2.7999128069277859E-2</c:v>
                </c:pt>
                <c:pt idx="7001">
                  <c:v>2.8921847015358486E-2</c:v>
                </c:pt>
                <c:pt idx="7002">
                  <c:v>2.9844565961439112E-2</c:v>
                </c:pt>
                <c:pt idx="7003">
                  <c:v>3.0767284907519739E-2</c:v>
                </c:pt>
                <c:pt idx="7004">
                  <c:v>3.1690003853600365E-2</c:v>
                </c:pt>
                <c:pt idx="7005">
                  <c:v>3.2612722799680985E-2</c:v>
                </c:pt>
                <c:pt idx="7006">
                  <c:v>3.3535441745761611E-2</c:v>
                </c:pt>
                <c:pt idx="7007">
                  <c:v>3.4458160691842238E-2</c:v>
                </c:pt>
                <c:pt idx="7008">
                  <c:v>3.5380879637922864E-2</c:v>
                </c:pt>
                <c:pt idx="7009">
                  <c:v>3.6303598584003491E-2</c:v>
                </c:pt>
                <c:pt idx="7010">
                  <c:v>8.8574435650122744E-3</c:v>
                </c:pt>
                <c:pt idx="7011">
                  <c:v>9.7801625110928991E-3</c:v>
                </c:pt>
                <c:pt idx="7012">
                  <c:v>1.0702881457173524E-2</c:v>
                </c:pt>
                <c:pt idx="7013">
                  <c:v>1.162560040325415E-2</c:v>
                </c:pt>
                <c:pt idx="7014">
                  <c:v>1.2548319349334775E-2</c:v>
                </c:pt>
                <c:pt idx="7015">
                  <c:v>1.34710382954154E-2</c:v>
                </c:pt>
                <c:pt idx="7016">
                  <c:v>1.4393757241496025E-2</c:v>
                </c:pt>
                <c:pt idx="7017">
                  <c:v>1.5316476187576649E-2</c:v>
                </c:pt>
                <c:pt idx="7018">
                  <c:v>1.6239195133657278E-2</c:v>
                </c:pt>
                <c:pt idx="7019">
                  <c:v>1.7161914079737901E-2</c:v>
                </c:pt>
                <c:pt idx="7020">
                  <c:v>1.8084633025818524E-2</c:v>
                </c:pt>
                <c:pt idx="7021">
                  <c:v>1.900735197189915E-2</c:v>
                </c:pt>
                <c:pt idx="7022">
                  <c:v>1.9930070917979777E-2</c:v>
                </c:pt>
                <c:pt idx="7023">
                  <c:v>2.0852789864060403E-2</c:v>
                </c:pt>
                <c:pt idx="7024">
                  <c:v>2.1775508810141026E-2</c:v>
                </c:pt>
                <c:pt idx="7025">
                  <c:v>2.2698227756221649E-2</c:v>
                </c:pt>
                <c:pt idx="7026">
                  <c:v>2.3620946702302276E-2</c:v>
                </c:pt>
                <c:pt idx="7027">
                  <c:v>2.4543665648382902E-2</c:v>
                </c:pt>
                <c:pt idx="7028">
                  <c:v>2.5466384594463529E-2</c:v>
                </c:pt>
                <c:pt idx="7029">
                  <c:v>2.6389103540544152E-2</c:v>
                </c:pt>
                <c:pt idx="7030">
                  <c:v>2.7311822486624775E-2</c:v>
                </c:pt>
                <c:pt idx="7031">
                  <c:v>2.8234541432705401E-2</c:v>
                </c:pt>
                <c:pt idx="7032">
                  <c:v>2.9157260378786028E-2</c:v>
                </c:pt>
                <c:pt idx="7033">
                  <c:v>3.0079979324866654E-2</c:v>
                </c:pt>
                <c:pt idx="7034">
                  <c:v>3.1002698270947277E-2</c:v>
                </c:pt>
                <c:pt idx="7035">
                  <c:v>3.19254172170279E-2</c:v>
                </c:pt>
                <c:pt idx="7036">
                  <c:v>3.2848136163108527E-2</c:v>
                </c:pt>
                <c:pt idx="7037">
                  <c:v>3.3770855109189153E-2</c:v>
                </c:pt>
                <c:pt idx="7038">
                  <c:v>3.469357405526978E-2</c:v>
                </c:pt>
                <c:pt idx="7039">
                  <c:v>3.5616293001350399E-2</c:v>
                </c:pt>
                <c:pt idx="7040">
                  <c:v>3.6539011947431026E-2</c:v>
                </c:pt>
                <c:pt idx="7041">
                  <c:v>8.170137982359188E-3</c:v>
                </c:pt>
                <c:pt idx="7042">
                  <c:v>9.0928569284398127E-3</c:v>
                </c:pt>
                <c:pt idx="7043">
                  <c:v>1.0015575874520437E-2</c:v>
                </c:pt>
                <c:pt idx="7044">
                  <c:v>1.0938294820601062E-2</c:v>
                </c:pt>
                <c:pt idx="7045">
                  <c:v>1.1861013766681689E-2</c:v>
                </c:pt>
                <c:pt idx="7046">
                  <c:v>1.2783732712762313E-2</c:v>
                </c:pt>
                <c:pt idx="7047">
                  <c:v>1.3706451658842938E-2</c:v>
                </c:pt>
                <c:pt idx="7048">
                  <c:v>1.4629170604923563E-2</c:v>
                </c:pt>
                <c:pt idx="7049">
                  <c:v>1.5551889551004188E-2</c:v>
                </c:pt>
                <c:pt idx="7050">
                  <c:v>1.6474608497084813E-2</c:v>
                </c:pt>
                <c:pt idx="7051">
                  <c:v>1.7397327443165439E-2</c:v>
                </c:pt>
                <c:pt idx="7052">
                  <c:v>1.8320046389246065E-2</c:v>
                </c:pt>
                <c:pt idx="7053">
                  <c:v>1.9242765335326689E-2</c:v>
                </c:pt>
                <c:pt idx="7054">
                  <c:v>2.0165484281407315E-2</c:v>
                </c:pt>
                <c:pt idx="7055">
                  <c:v>2.1088203227487938E-2</c:v>
                </c:pt>
                <c:pt idx="7056">
                  <c:v>2.2010922173568565E-2</c:v>
                </c:pt>
                <c:pt idx="7057">
                  <c:v>2.2933641119649191E-2</c:v>
                </c:pt>
                <c:pt idx="7058">
                  <c:v>2.3856360065729814E-2</c:v>
                </c:pt>
                <c:pt idx="7059">
                  <c:v>2.4779079011810441E-2</c:v>
                </c:pt>
                <c:pt idx="7060">
                  <c:v>2.5701797957891064E-2</c:v>
                </c:pt>
                <c:pt idx="7061">
                  <c:v>2.662451690397169E-2</c:v>
                </c:pt>
                <c:pt idx="7062">
                  <c:v>2.7547235850052317E-2</c:v>
                </c:pt>
                <c:pt idx="7063">
                  <c:v>2.846995479613294E-2</c:v>
                </c:pt>
                <c:pt idx="7064">
                  <c:v>2.9392673742213566E-2</c:v>
                </c:pt>
                <c:pt idx="7065">
                  <c:v>3.0315392688294189E-2</c:v>
                </c:pt>
                <c:pt idx="7066">
                  <c:v>3.1238111634374816E-2</c:v>
                </c:pt>
                <c:pt idx="7067">
                  <c:v>3.2160830580455442E-2</c:v>
                </c:pt>
                <c:pt idx="7068">
                  <c:v>3.3083549526536069E-2</c:v>
                </c:pt>
                <c:pt idx="7069">
                  <c:v>3.4006268472616688E-2</c:v>
                </c:pt>
                <c:pt idx="7070">
                  <c:v>3.4928987418697315E-2</c:v>
                </c:pt>
                <c:pt idx="7071">
                  <c:v>3.5851706364777941E-2</c:v>
                </c:pt>
                <c:pt idx="7072">
                  <c:v>3.6774425310858568E-2</c:v>
                </c:pt>
                <c:pt idx="7073">
                  <c:v>7.4828323997061016E-3</c:v>
                </c:pt>
                <c:pt idx="7074">
                  <c:v>8.4055513457867263E-3</c:v>
                </c:pt>
                <c:pt idx="7075">
                  <c:v>9.3282702918673528E-3</c:v>
                </c:pt>
                <c:pt idx="7076">
                  <c:v>1.0250989237947976E-2</c:v>
                </c:pt>
                <c:pt idx="7077">
                  <c:v>1.1173708184028602E-2</c:v>
                </c:pt>
                <c:pt idx="7078">
                  <c:v>1.2096427130109227E-2</c:v>
                </c:pt>
                <c:pt idx="7079">
                  <c:v>1.3019146076189852E-2</c:v>
                </c:pt>
                <c:pt idx="7080">
                  <c:v>1.3941865022270478E-2</c:v>
                </c:pt>
                <c:pt idx="7081">
                  <c:v>1.4864583968351101E-2</c:v>
                </c:pt>
                <c:pt idx="7082">
                  <c:v>1.5787302914431728E-2</c:v>
                </c:pt>
                <c:pt idx="7083">
                  <c:v>1.6710021860512354E-2</c:v>
                </c:pt>
                <c:pt idx="7084">
                  <c:v>1.7632740806592977E-2</c:v>
                </c:pt>
                <c:pt idx="7085">
                  <c:v>1.8555459752673604E-2</c:v>
                </c:pt>
                <c:pt idx="7086">
                  <c:v>1.9478178698754227E-2</c:v>
                </c:pt>
                <c:pt idx="7087">
                  <c:v>2.0400897644834853E-2</c:v>
                </c:pt>
                <c:pt idx="7088">
                  <c:v>2.132361659091548E-2</c:v>
                </c:pt>
                <c:pt idx="7089">
                  <c:v>2.2246335536996103E-2</c:v>
                </c:pt>
                <c:pt idx="7090">
                  <c:v>2.3169054483076729E-2</c:v>
                </c:pt>
                <c:pt idx="7091">
                  <c:v>2.4091773429157352E-2</c:v>
                </c:pt>
                <c:pt idx="7092">
                  <c:v>2.5014492375237979E-2</c:v>
                </c:pt>
                <c:pt idx="7093">
                  <c:v>2.5937211321318605E-2</c:v>
                </c:pt>
                <c:pt idx="7094">
                  <c:v>2.6859930267399228E-2</c:v>
                </c:pt>
                <c:pt idx="7095">
                  <c:v>2.7782649213479855E-2</c:v>
                </c:pt>
                <c:pt idx="7096">
                  <c:v>2.8705368159560478E-2</c:v>
                </c:pt>
                <c:pt idx="7097">
                  <c:v>2.9628087105641104E-2</c:v>
                </c:pt>
                <c:pt idx="7098">
                  <c:v>3.0550806051721731E-2</c:v>
                </c:pt>
                <c:pt idx="7099">
                  <c:v>3.1473524997802357E-2</c:v>
                </c:pt>
                <c:pt idx="7100">
                  <c:v>3.2396243943882977E-2</c:v>
                </c:pt>
                <c:pt idx="7101">
                  <c:v>3.3318962889963603E-2</c:v>
                </c:pt>
                <c:pt idx="7102">
                  <c:v>3.424168183604423E-2</c:v>
                </c:pt>
                <c:pt idx="7103">
                  <c:v>3.5164400782124856E-2</c:v>
                </c:pt>
                <c:pt idx="7104">
                  <c:v>3.6087119728205483E-2</c:v>
                </c:pt>
                <c:pt idx="7105">
                  <c:v>3.7009838674286102E-2</c:v>
                </c:pt>
                <c:pt idx="7106">
                  <c:v>6.795526817053016E-3</c:v>
                </c:pt>
                <c:pt idx="7107">
                  <c:v>7.7182457631336408E-3</c:v>
                </c:pt>
                <c:pt idx="7108">
                  <c:v>8.6409647092142664E-3</c:v>
                </c:pt>
                <c:pt idx="7109">
                  <c:v>9.5636836552948912E-3</c:v>
                </c:pt>
                <c:pt idx="7110">
                  <c:v>1.0486402601375516E-2</c:v>
                </c:pt>
                <c:pt idx="7111">
                  <c:v>1.1409121547456141E-2</c:v>
                </c:pt>
                <c:pt idx="7112">
                  <c:v>1.2331840493536767E-2</c:v>
                </c:pt>
                <c:pt idx="7113">
                  <c:v>1.3254559439617392E-2</c:v>
                </c:pt>
                <c:pt idx="7114">
                  <c:v>1.4177278385698017E-2</c:v>
                </c:pt>
                <c:pt idx="7115">
                  <c:v>1.5099997331778641E-2</c:v>
                </c:pt>
                <c:pt idx="7116">
                  <c:v>1.6022716277859266E-2</c:v>
                </c:pt>
                <c:pt idx="7117">
                  <c:v>1.6945435223939893E-2</c:v>
                </c:pt>
                <c:pt idx="7118">
                  <c:v>1.7868154170020516E-2</c:v>
                </c:pt>
                <c:pt idx="7119">
                  <c:v>1.8790873116101142E-2</c:v>
                </c:pt>
                <c:pt idx="7120">
                  <c:v>1.9713592062181769E-2</c:v>
                </c:pt>
                <c:pt idx="7121">
                  <c:v>2.0636311008262392E-2</c:v>
                </c:pt>
                <c:pt idx="7122">
                  <c:v>2.1559029954343018E-2</c:v>
                </c:pt>
                <c:pt idx="7123">
                  <c:v>2.2481748900423641E-2</c:v>
                </c:pt>
                <c:pt idx="7124">
                  <c:v>2.3404467846504268E-2</c:v>
                </c:pt>
                <c:pt idx="7125">
                  <c:v>2.4327186792584894E-2</c:v>
                </c:pt>
                <c:pt idx="7126">
                  <c:v>2.5249905738665517E-2</c:v>
                </c:pt>
                <c:pt idx="7127">
                  <c:v>2.6172624684746144E-2</c:v>
                </c:pt>
                <c:pt idx="7128">
                  <c:v>2.7095343630826767E-2</c:v>
                </c:pt>
                <c:pt idx="7129">
                  <c:v>2.8018062576907393E-2</c:v>
                </c:pt>
                <c:pt idx="7130">
                  <c:v>2.894078152298802E-2</c:v>
                </c:pt>
                <c:pt idx="7131">
                  <c:v>2.9863500469068643E-2</c:v>
                </c:pt>
                <c:pt idx="7132">
                  <c:v>3.0786219415149269E-2</c:v>
                </c:pt>
                <c:pt idx="7133">
                  <c:v>3.1708938361229892E-2</c:v>
                </c:pt>
                <c:pt idx="7134">
                  <c:v>3.2631657307310519E-2</c:v>
                </c:pt>
                <c:pt idx="7135">
                  <c:v>3.3554376253391145E-2</c:v>
                </c:pt>
                <c:pt idx="7136">
                  <c:v>3.4477095199471772E-2</c:v>
                </c:pt>
                <c:pt idx="7137">
                  <c:v>3.5399814145552391E-2</c:v>
                </c:pt>
                <c:pt idx="7138">
                  <c:v>3.6322533091633018E-2</c:v>
                </c:pt>
                <c:pt idx="7139">
                  <c:v>3.7245252037713644E-2</c:v>
                </c:pt>
                <c:pt idx="7140">
                  <c:v>2.9372730890436249E-2</c:v>
                </c:pt>
                <c:pt idx="7141">
                  <c:v>2.8685425307783161E-2</c:v>
                </c:pt>
                <c:pt idx="7142">
                  <c:v>2.9608144253863787E-2</c:v>
                </c:pt>
                <c:pt idx="7143">
                  <c:v>2.7998119725130079E-2</c:v>
                </c:pt>
                <c:pt idx="7144">
                  <c:v>2.8920838671210702E-2</c:v>
                </c:pt>
                <c:pt idx="7145">
                  <c:v>2.9843557617291329E-2</c:v>
                </c:pt>
                <c:pt idx="7146">
                  <c:v>2.7310814142476991E-2</c:v>
                </c:pt>
                <c:pt idx="7147">
                  <c:v>2.8233533088557618E-2</c:v>
                </c:pt>
                <c:pt idx="7148">
                  <c:v>2.9156252034638241E-2</c:v>
                </c:pt>
                <c:pt idx="7149">
                  <c:v>3.0078970980718867E-2</c:v>
                </c:pt>
                <c:pt idx="7150">
                  <c:v>2.6623508559823907E-2</c:v>
                </c:pt>
                <c:pt idx="7151">
                  <c:v>2.754622750590453E-2</c:v>
                </c:pt>
                <c:pt idx="7152">
                  <c:v>2.8468946451985156E-2</c:v>
                </c:pt>
                <c:pt idx="7153">
                  <c:v>2.9391665398065779E-2</c:v>
                </c:pt>
                <c:pt idx="7154">
                  <c:v>3.0314384344146406E-2</c:v>
                </c:pt>
                <c:pt idx="7155">
                  <c:v>2.5936202977170818E-2</c:v>
                </c:pt>
                <c:pt idx="7156">
                  <c:v>2.6858921923251445E-2</c:v>
                </c:pt>
                <c:pt idx="7157">
                  <c:v>2.7781640869332068E-2</c:v>
                </c:pt>
                <c:pt idx="7158">
                  <c:v>2.8704359815412694E-2</c:v>
                </c:pt>
                <c:pt idx="7159">
                  <c:v>2.9627078761493317E-2</c:v>
                </c:pt>
                <c:pt idx="7160">
                  <c:v>3.0549797707573944E-2</c:v>
                </c:pt>
                <c:pt idx="7161">
                  <c:v>2.524889739451773E-2</c:v>
                </c:pt>
                <c:pt idx="7162">
                  <c:v>2.6171616340598357E-2</c:v>
                </c:pt>
                <c:pt idx="7163">
                  <c:v>2.7094335286678983E-2</c:v>
                </c:pt>
                <c:pt idx="7164">
                  <c:v>2.8017054232759606E-2</c:v>
                </c:pt>
                <c:pt idx="7165">
                  <c:v>2.8939773178840233E-2</c:v>
                </c:pt>
                <c:pt idx="7166">
                  <c:v>2.9862492124920856E-2</c:v>
                </c:pt>
                <c:pt idx="7167">
                  <c:v>3.0785211071001482E-2</c:v>
                </c:pt>
                <c:pt idx="7168">
                  <c:v>2.4561591811864649E-2</c:v>
                </c:pt>
                <c:pt idx="7169">
                  <c:v>2.5484310757945272E-2</c:v>
                </c:pt>
                <c:pt idx="7170">
                  <c:v>2.6407029704025899E-2</c:v>
                </c:pt>
                <c:pt idx="7171">
                  <c:v>2.7329748650106525E-2</c:v>
                </c:pt>
                <c:pt idx="7172">
                  <c:v>2.8252467596187148E-2</c:v>
                </c:pt>
                <c:pt idx="7173">
                  <c:v>2.9175186542267775E-2</c:v>
                </c:pt>
                <c:pt idx="7174">
                  <c:v>3.0097905488348398E-2</c:v>
                </c:pt>
                <c:pt idx="7175">
                  <c:v>3.1020624434429024E-2</c:v>
                </c:pt>
                <c:pt idx="7176">
                  <c:v>2.3874286229211561E-2</c:v>
                </c:pt>
                <c:pt idx="7177">
                  <c:v>2.4797005175292187E-2</c:v>
                </c:pt>
                <c:pt idx="7178">
                  <c:v>2.571972412137281E-2</c:v>
                </c:pt>
                <c:pt idx="7179">
                  <c:v>2.6642443067453437E-2</c:v>
                </c:pt>
                <c:pt idx="7180">
                  <c:v>2.7565162013534063E-2</c:v>
                </c:pt>
                <c:pt idx="7181">
                  <c:v>2.8487880959614686E-2</c:v>
                </c:pt>
                <c:pt idx="7182">
                  <c:v>2.9410599905695313E-2</c:v>
                </c:pt>
                <c:pt idx="7183">
                  <c:v>3.0333318851775936E-2</c:v>
                </c:pt>
                <c:pt idx="7184">
                  <c:v>3.1256037797856559E-2</c:v>
                </c:pt>
                <c:pt idx="7185">
                  <c:v>2.3186980646558476E-2</c:v>
                </c:pt>
                <c:pt idx="7186">
                  <c:v>2.4109699592639099E-2</c:v>
                </c:pt>
                <c:pt idx="7187">
                  <c:v>2.5032418538719726E-2</c:v>
                </c:pt>
                <c:pt idx="7188">
                  <c:v>2.5955137484800349E-2</c:v>
                </c:pt>
                <c:pt idx="7189">
                  <c:v>2.6877856430880975E-2</c:v>
                </c:pt>
                <c:pt idx="7190">
                  <c:v>2.7800575376961602E-2</c:v>
                </c:pt>
                <c:pt idx="7191">
                  <c:v>2.8723294323042225E-2</c:v>
                </c:pt>
                <c:pt idx="7192">
                  <c:v>2.9646013269122851E-2</c:v>
                </c:pt>
                <c:pt idx="7193">
                  <c:v>3.0568732215203474E-2</c:v>
                </c:pt>
                <c:pt idx="7194">
                  <c:v>3.1491451161284101E-2</c:v>
                </c:pt>
                <c:pt idx="7195">
                  <c:v>2.2499675063905388E-2</c:v>
                </c:pt>
                <c:pt idx="7196">
                  <c:v>2.3422394009986015E-2</c:v>
                </c:pt>
                <c:pt idx="7197">
                  <c:v>2.4345112956066638E-2</c:v>
                </c:pt>
                <c:pt idx="7198">
                  <c:v>2.5267831902147264E-2</c:v>
                </c:pt>
                <c:pt idx="7199">
                  <c:v>2.6190550848227887E-2</c:v>
                </c:pt>
                <c:pt idx="7200">
                  <c:v>2.7113269794308514E-2</c:v>
                </c:pt>
                <c:pt idx="7201">
                  <c:v>2.803598874038914E-2</c:v>
                </c:pt>
                <c:pt idx="7202">
                  <c:v>2.8958707686469763E-2</c:v>
                </c:pt>
                <c:pt idx="7203">
                  <c:v>2.988142663255039E-2</c:v>
                </c:pt>
                <c:pt idx="7204">
                  <c:v>3.0804145578631013E-2</c:v>
                </c:pt>
                <c:pt idx="7205">
                  <c:v>3.1726864524711643E-2</c:v>
                </c:pt>
                <c:pt idx="7206">
                  <c:v>2.18123694812523E-2</c:v>
                </c:pt>
                <c:pt idx="7207">
                  <c:v>2.2735088427332927E-2</c:v>
                </c:pt>
                <c:pt idx="7208">
                  <c:v>2.3657807373413553E-2</c:v>
                </c:pt>
                <c:pt idx="7209">
                  <c:v>2.4580526319494176E-2</c:v>
                </c:pt>
                <c:pt idx="7210">
                  <c:v>2.5503245265574803E-2</c:v>
                </c:pt>
                <c:pt idx="7211">
                  <c:v>2.6425964211655426E-2</c:v>
                </c:pt>
                <c:pt idx="7212">
                  <c:v>2.7348683157736052E-2</c:v>
                </c:pt>
                <c:pt idx="7213">
                  <c:v>2.8271402103816679E-2</c:v>
                </c:pt>
                <c:pt idx="7214">
                  <c:v>2.9194121049897302E-2</c:v>
                </c:pt>
                <c:pt idx="7215">
                  <c:v>3.0116839995977928E-2</c:v>
                </c:pt>
                <c:pt idx="7216">
                  <c:v>3.1039558942058551E-2</c:v>
                </c:pt>
                <c:pt idx="7217">
                  <c:v>3.1962277888139178E-2</c:v>
                </c:pt>
                <c:pt idx="7218">
                  <c:v>2.1125063898599219E-2</c:v>
                </c:pt>
                <c:pt idx="7219">
                  <c:v>2.2047782844679842E-2</c:v>
                </c:pt>
                <c:pt idx="7220">
                  <c:v>2.2970501790760468E-2</c:v>
                </c:pt>
                <c:pt idx="7221">
                  <c:v>2.3893220736841095E-2</c:v>
                </c:pt>
                <c:pt idx="7222">
                  <c:v>2.4815939682921718E-2</c:v>
                </c:pt>
                <c:pt idx="7223">
                  <c:v>2.5738658629002344E-2</c:v>
                </c:pt>
                <c:pt idx="7224">
                  <c:v>2.6661377575082967E-2</c:v>
                </c:pt>
                <c:pt idx="7225">
                  <c:v>2.7584096521163594E-2</c:v>
                </c:pt>
                <c:pt idx="7226">
                  <c:v>2.850681546724422E-2</c:v>
                </c:pt>
                <c:pt idx="7227">
                  <c:v>2.9429534413324843E-2</c:v>
                </c:pt>
                <c:pt idx="7228">
                  <c:v>3.035225335940547E-2</c:v>
                </c:pt>
                <c:pt idx="7229">
                  <c:v>3.1274972305486093E-2</c:v>
                </c:pt>
                <c:pt idx="7230">
                  <c:v>3.2197691251566719E-2</c:v>
                </c:pt>
                <c:pt idx="7231">
                  <c:v>2.0437758315946131E-2</c:v>
                </c:pt>
                <c:pt idx="7232">
                  <c:v>2.1360477262026757E-2</c:v>
                </c:pt>
                <c:pt idx="7233">
                  <c:v>2.228319620810738E-2</c:v>
                </c:pt>
                <c:pt idx="7234">
                  <c:v>2.3205915154188007E-2</c:v>
                </c:pt>
                <c:pt idx="7235">
                  <c:v>2.4128634100268633E-2</c:v>
                </c:pt>
                <c:pt idx="7236">
                  <c:v>2.5051353046349256E-2</c:v>
                </c:pt>
                <c:pt idx="7237">
                  <c:v>2.5974071992429883E-2</c:v>
                </c:pt>
                <c:pt idx="7238">
                  <c:v>2.6896790938510506E-2</c:v>
                </c:pt>
                <c:pt idx="7239">
                  <c:v>2.7819509884591132E-2</c:v>
                </c:pt>
                <c:pt idx="7240">
                  <c:v>2.8742228830671759E-2</c:v>
                </c:pt>
                <c:pt idx="7241">
                  <c:v>2.9664947776752382E-2</c:v>
                </c:pt>
                <c:pt idx="7242">
                  <c:v>3.0587666722833008E-2</c:v>
                </c:pt>
                <c:pt idx="7243">
                  <c:v>3.1510385668913635E-2</c:v>
                </c:pt>
                <c:pt idx="7244">
                  <c:v>3.2433104614994254E-2</c:v>
                </c:pt>
                <c:pt idx="7245">
                  <c:v>1.9750452733293046E-2</c:v>
                </c:pt>
                <c:pt idx="7246">
                  <c:v>2.0673171679373669E-2</c:v>
                </c:pt>
                <c:pt idx="7247">
                  <c:v>2.1595890625454296E-2</c:v>
                </c:pt>
                <c:pt idx="7248">
                  <c:v>2.2518609571534919E-2</c:v>
                </c:pt>
                <c:pt idx="7249">
                  <c:v>2.3441328517615545E-2</c:v>
                </c:pt>
                <c:pt idx="7250">
                  <c:v>2.4364047463696172E-2</c:v>
                </c:pt>
                <c:pt idx="7251">
                  <c:v>2.5286766409776795E-2</c:v>
                </c:pt>
                <c:pt idx="7252">
                  <c:v>2.6209485355857421E-2</c:v>
                </c:pt>
                <c:pt idx="7253">
                  <c:v>2.7132204301938044E-2</c:v>
                </c:pt>
                <c:pt idx="7254">
                  <c:v>2.8054923248018671E-2</c:v>
                </c:pt>
                <c:pt idx="7255">
                  <c:v>2.8977642194099297E-2</c:v>
                </c:pt>
                <c:pt idx="7256">
                  <c:v>2.990036114017992E-2</c:v>
                </c:pt>
                <c:pt idx="7257">
                  <c:v>3.0823080086260547E-2</c:v>
                </c:pt>
                <c:pt idx="7258">
                  <c:v>3.174579903234117E-2</c:v>
                </c:pt>
                <c:pt idx="7259">
                  <c:v>3.2668517978421796E-2</c:v>
                </c:pt>
                <c:pt idx="7260">
                  <c:v>1.9063147150639958E-2</c:v>
                </c:pt>
                <c:pt idx="7261">
                  <c:v>1.9985866096720584E-2</c:v>
                </c:pt>
                <c:pt idx="7262">
                  <c:v>2.0908585042801207E-2</c:v>
                </c:pt>
                <c:pt idx="7263">
                  <c:v>2.1831303988881834E-2</c:v>
                </c:pt>
                <c:pt idx="7264">
                  <c:v>2.2754022934962457E-2</c:v>
                </c:pt>
                <c:pt idx="7265">
                  <c:v>2.3676741881043083E-2</c:v>
                </c:pt>
                <c:pt idx="7266">
                  <c:v>2.459946082712371E-2</c:v>
                </c:pt>
                <c:pt idx="7267">
                  <c:v>2.5522179773204333E-2</c:v>
                </c:pt>
                <c:pt idx="7268">
                  <c:v>2.6444898719284959E-2</c:v>
                </c:pt>
                <c:pt idx="7269">
                  <c:v>2.7367617665365582E-2</c:v>
                </c:pt>
                <c:pt idx="7270">
                  <c:v>2.8290336611446209E-2</c:v>
                </c:pt>
                <c:pt idx="7271">
                  <c:v>2.9213055557526835E-2</c:v>
                </c:pt>
                <c:pt idx="7272">
                  <c:v>3.0135774503607458E-2</c:v>
                </c:pt>
                <c:pt idx="7273">
                  <c:v>3.1058493449688085E-2</c:v>
                </c:pt>
                <c:pt idx="7274">
                  <c:v>3.1981212395768704E-2</c:v>
                </c:pt>
                <c:pt idx="7275">
                  <c:v>3.2903931341849338E-2</c:v>
                </c:pt>
                <c:pt idx="7276">
                  <c:v>1.837584156798687E-2</c:v>
                </c:pt>
                <c:pt idx="7277">
                  <c:v>1.9298560514067496E-2</c:v>
                </c:pt>
                <c:pt idx="7278">
                  <c:v>2.0221279460148123E-2</c:v>
                </c:pt>
                <c:pt idx="7279">
                  <c:v>2.1143998406228746E-2</c:v>
                </c:pt>
                <c:pt idx="7280">
                  <c:v>2.2066717352309372E-2</c:v>
                </c:pt>
                <c:pt idx="7281">
                  <c:v>2.2989436298389995E-2</c:v>
                </c:pt>
                <c:pt idx="7282">
                  <c:v>2.3912155244470622E-2</c:v>
                </c:pt>
                <c:pt idx="7283">
                  <c:v>2.4834874190551248E-2</c:v>
                </c:pt>
                <c:pt idx="7284">
                  <c:v>2.5757593136631871E-2</c:v>
                </c:pt>
                <c:pt idx="7285">
                  <c:v>2.6680312082712498E-2</c:v>
                </c:pt>
                <c:pt idx="7286">
                  <c:v>2.7603031028793121E-2</c:v>
                </c:pt>
                <c:pt idx="7287">
                  <c:v>2.8525749974873747E-2</c:v>
                </c:pt>
                <c:pt idx="7288">
                  <c:v>2.9448468920954374E-2</c:v>
                </c:pt>
                <c:pt idx="7289">
                  <c:v>3.0371187867034997E-2</c:v>
                </c:pt>
                <c:pt idx="7290">
                  <c:v>3.1293906813115627E-2</c:v>
                </c:pt>
                <c:pt idx="7291">
                  <c:v>3.2216625759196246E-2</c:v>
                </c:pt>
                <c:pt idx="7292">
                  <c:v>3.3139344705276873E-2</c:v>
                </c:pt>
                <c:pt idx="7293">
                  <c:v>1.7688535985333789E-2</c:v>
                </c:pt>
                <c:pt idx="7294">
                  <c:v>1.8611254931414412E-2</c:v>
                </c:pt>
                <c:pt idx="7295">
                  <c:v>1.9533973877495038E-2</c:v>
                </c:pt>
                <c:pt idx="7296">
                  <c:v>2.0456692823575665E-2</c:v>
                </c:pt>
                <c:pt idx="7297">
                  <c:v>2.1379411769656288E-2</c:v>
                </c:pt>
                <c:pt idx="7298">
                  <c:v>2.2302130715736914E-2</c:v>
                </c:pt>
                <c:pt idx="7299">
                  <c:v>2.3224849661817537E-2</c:v>
                </c:pt>
                <c:pt idx="7300">
                  <c:v>2.4147568607898164E-2</c:v>
                </c:pt>
                <c:pt idx="7301">
                  <c:v>2.507028755397879E-2</c:v>
                </c:pt>
                <c:pt idx="7302">
                  <c:v>2.5993006500059413E-2</c:v>
                </c:pt>
                <c:pt idx="7303">
                  <c:v>2.691572544614004E-2</c:v>
                </c:pt>
                <c:pt idx="7304">
                  <c:v>2.7838444392220663E-2</c:v>
                </c:pt>
                <c:pt idx="7305">
                  <c:v>2.8761163338301289E-2</c:v>
                </c:pt>
                <c:pt idx="7306">
                  <c:v>2.9683882284381916E-2</c:v>
                </c:pt>
                <c:pt idx="7307">
                  <c:v>3.0606601230462539E-2</c:v>
                </c:pt>
                <c:pt idx="7308">
                  <c:v>3.1529320176543169E-2</c:v>
                </c:pt>
                <c:pt idx="7309">
                  <c:v>3.2452039122623788E-2</c:v>
                </c:pt>
                <c:pt idx="7310">
                  <c:v>3.3374758068704415E-2</c:v>
                </c:pt>
                <c:pt idx="7311">
                  <c:v>1.70012304026807E-2</c:v>
                </c:pt>
                <c:pt idx="7312">
                  <c:v>1.7923949348761327E-2</c:v>
                </c:pt>
                <c:pt idx="7313">
                  <c:v>1.884666829484195E-2</c:v>
                </c:pt>
                <c:pt idx="7314">
                  <c:v>1.9769387240922576E-2</c:v>
                </c:pt>
                <c:pt idx="7315">
                  <c:v>2.0692106187003203E-2</c:v>
                </c:pt>
                <c:pt idx="7316">
                  <c:v>2.1614825133083826E-2</c:v>
                </c:pt>
                <c:pt idx="7317">
                  <c:v>2.2537544079164452E-2</c:v>
                </c:pt>
                <c:pt idx="7318">
                  <c:v>2.3460263025245075E-2</c:v>
                </c:pt>
                <c:pt idx="7319">
                  <c:v>2.4382981971325702E-2</c:v>
                </c:pt>
                <c:pt idx="7320">
                  <c:v>2.5305700917406328E-2</c:v>
                </c:pt>
                <c:pt idx="7321">
                  <c:v>2.6228419863486951E-2</c:v>
                </c:pt>
                <c:pt idx="7322">
                  <c:v>2.7151138809567578E-2</c:v>
                </c:pt>
                <c:pt idx="7323">
                  <c:v>2.8073857755648201E-2</c:v>
                </c:pt>
                <c:pt idx="7324">
                  <c:v>2.8996576701728827E-2</c:v>
                </c:pt>
                <c:pt idx="7325">
                  <c:v>2.9919295647809454E-2</c:v>
                </c:pt>
                <c:pt idx="7326">
                  <c:v>3.0842014593890077E-2</c:v>
                </c:pt>
                <c:pt idx="7327">
                  <c:v>3.1764733539970703E-2</c:v>
                </c:pt>
                <c:pt idx="7328">
                  <c:v>3.268745248605133E-2</c:v>
                </c:pt>
                <c:pt idx="7329">
                  <c:v>3.3610171432131949E-2</c:v>
                </c:pt>
                <c:pt idx="7330">
                  <c:v>1.6313924820027616E-2</c:v>
                </c:pt>
                <c:pt idx="7331">
                  <c:v>1.7236643766108239E-2</c:v>
                </c:pt>
                <c:pt idx="7332">
                  <c:v>1.8159362712188865E-2</c:v>
                </c:pt>
                <c:pt idx="7333">
                  <c:v>1.9082081658269488E-2</c:v>
                </c:pt>
                <c:pt idx="7334">
                  <c:v>2.0004800604350115E-2</c:v>
                </c:pt>
                <c:pt idx="7335">
                  <c:v>2.0927519550430741E-2</c:v>
                </c:pt>
                <c:pt idx="7336">
                  <c:v>2.1850238496511364E-2</c:v>
                </c:pt>
                <c:pt idx="7337">
                  <c:v>2.2772957442591991E-2</c:v>
                </c:pt>
                <c:pt idx="7338">
                  <c:v>2.3695676388672614E-2</c:v>
                </c:pt>
                <c:pt idx="7339">
                  <c:v>2.461839533475324E-2</c:v>
                </c:pt>
                <c:pt idx="7340">
                  <c:v>2.5541114280833867E-2</c:v>
                </c:pt>
                <c:pt idx="7341">
                  <c:v>2.646383322691449E-2</c:v>
                </c:pt>
                <c:pt idx="7342">
                  <c:v>2.7386552172995116E-2</c:v>
                </c:pt>
                <c:pt idx="7343">
                  <c:v>2.8309271119075739E-2</c:v>
                </c:pt>
                <c:pt idx="7344">
                  <c:v>2.9231990065156366E-2</c:v>
                </c:pt>
                <c:pt idx="7345">
                  <c:v>3.0154709011236992E-2</c:v>
                </c:pt>
                <c:pt idx="7346">
                  <c:v>3.1077427957317615E-2</c:v>
                </c:pt>
                <c:pt idx="7347">
                  <c:v>3.2000146903398238E-2</c:v>
                </c:pt>
                <c:pt idx="7348">
                  <c:v>3.2922865849478865E-2</c:v>
                </c:pt>
                <c:pt idx="7349">
                  <c:v>3.3845584795559491E-2</c:v>
                </c:pt>
                <c:pt idx="7350">
                  <c:v>1.5626619237374528E-2</c:v>
                </c:pt>
                <c:pt idx="7351">
                  <c:v>1.6549338183455151E-2</c:v>
                </c:pt>
                <c:pt idx="7352">
                  <c:v>1.7472057129535777E-2</c:v>
                </c:pt>
                <c:pt idx="7353">
                  <c:v>1.8394776075616404E-2</c:v>
                </c:pt>
                <c:pt idx="7354">
                  <c:v>1.931749502169703E-2</c:v>
                </c:pt>
                <c:pt idx="7355">
                  <c:v>2.0240213967777653E-2</c:v>
                </c:pt>
                <c:pt idx="7356">
                  <c:v>2.1162932913858276E-2</c:v>
                </c:pt>
                <c:pt idx="7357">
                  <c:v>2.2085651859938903E-2</c:v>
                </c:pt>
                <c:pt idx="7358">
                  <c:v>2.3008370806019529E-2</c:v>
                </c:pt>
                <c:pt idx="7359">
                  <c:v>2.3931089752100156E-2</c:v>
                </c:pt>
                <c:pt idx="7360">
                  <c:v>2.4853808698180779E-2</c:v>
                </c:pt>
                <c:pt idx="7361">
                  <c:v>2.5776527644261402E-2</c:v>
                </c:pt>
                <c:pt idx="7362">
                  <c:v>2.6699246590342028E-2</c:v>
                </c:pt>
                <c:pt idx="7363">
                  <c:v>2.7621965536422655E-2</c:v>
                </c:pt>
                <c:pt idx="7364">
                  <c:v>2.8544684482503281E-2</c:v>
                </c:pt>
                <c:pt idx="7365">
                  <c:v>2.9467403428583904E-2</c:v>
                </c:pt>
                <c:pt idx="7366">
                  <c:v>3.0390122374664527E-2</c:v>
                </c:pt>
                <c:pt idx="7367">
                  <c:v>3.1312841320745154E-2</c:v>
                </c:pt>
                <c:pt idx="7368">
                  <c:v>3.223556026682578E-2</c:v>
                </c:pt>
                <c:pt idx="7369">
                  <c:v>3.3158279212906407E-2</c:v>
                </c:pt>
                <c:pt idx="7370">
                  <c:v>3.4080998158987033E-2</c:v>
                </c:pt>
                <c:pt idx="7371">
                  <c:v>1.4939313654721443E-2</c:v>
                </c:pt>
                <c:pt idx="7372">
                  <c:v>1.5862032600802066E-2</c:v>
                </c:pt>
                <c:pt idx="7373">
                  <c:v>1.6784751546882692E-2</c:v>
                </c:pt>
                <c:pt idx="7374">
                  <c:v>1.7707470492963319E-2</c:v>
                </c:pt>
                <c:pt idx="7375">
                  <c:v>1.8630189439043945E-2</c:v>
                </c:pt>
                <c:pt idx="7376">
                  <c:v>1.9552908385124568E-2</c:v>
                </c:pt>
                <c:pt idx="7377">
                  <c:v>2.0475627331205191E-2</c:v>
                </c:pt>
                <c:pt idx="7378">
                  <c:v>2.1398346277285818E-2</c:v>
                </c:pt>
                <c:pt idx="7379">
                  <c:v>2.2321065223366444E-2</c:v>
                </c:pt>
                <c:pt idx="7380">
                  <c:v>2.3243784169447071E-2</c:v>
                </c:pt>
                <c:pt idx="7381">
                  <c:v>2.4166503115527694E-2</c:v>
                </c:pt>
                <c:pt idx="7382">
                  <c:v>2.5089222061608317E-2</c:v>
                </c:pt>
                <c:pt idx="7383">
                  <c:v>2.6011941007688943E-2</c:v>
                </c:pt>
                <c:pt idx="7384">
                  <c:v>2.693465995376957E-2</c:v>
                </c:pt>
                <c:pt idx="7385">
                  <c:v>2.7857378899850196E-2</c:v>
                </c:pt>
                <c:pt idx="7386">
                  <c:v>2.8780097845930819E-2</c:v>
                </c:pt>
                <c:pt idx="7387">
                  <c:v>2.9702816792011442E-2</c:v>
                </c:pt>
                <c:pt idx="7388">
                  <c:v>3.0625535738092069E-2</c:v>
                </c:pt>
                <c:pt idx="7389">
                  <c:v>3.1548254684172695E-2</c:v>
                </c:pt>
                <c:pt idx="7390">
                  <c:v>3.2470973630253322E-2</c:v>
                </c:pt>
                <c:pt idx="7391">
                  <c:v>3.3393692576333942E-2</c:v>
                </c:pt>
                <c:pt idx="7392">
                  <c:v>3.4316411522414568E-2</c:v>
                </c:pt>
                <c:pt idx="7393">
                  <c:v>1.4252008072068357E-2</c:v>
                </c:pt>
                <c:pt idx="7394">
                  <c:v>1.5174727018148981E-2</c:v>
                </c:pt>
                <c:pt idx="7395">
                  <c:v>1.6097445964229608E-2</c:v>
                </c:pt>
                <c:pt idx="7396">
                  <c:v>1.7020164910310231E-2</c:v>
                </c:pt>
                <c:pt idx="7397">
                  <c:v>1.7942883856390854E-2</c:v>
                </c:pt>
                <c:pt idx="7398">
                  <c:v>1.886560280247148E-2</c:v>
                </c:pt>
                <c:pt idx="7399">
                  <c:v>1.9788321748552107E-2</c:v>
                </c:pt>
                <c:pt idx="7400">
                  <c:v>2.0711040694632733E-2</c:v>
                </c:pt>
                <c:pt idx="7401">
                  <c:v>2.1633759640713356E-2</c:v>
                </c:pt>
                <c:pt idx="7402">
                  <c:v>2.2556478586793979E-2</c:v>
                </c:pt>
                <c:pt idx="7403">
                  <c:v>2.3479197532874606E-2</c:v>
                </c:pt>
                <c:pt idx="7404">
                  <c:v>2.4401916478955232E-2</c:v>
                </c:pt>
                <c:pt idx="7405">
                  <c:v>2.5324635425035859E-2</c:v>
                </c:pt>
                <c:pt idx="7406">
                  <c:v>2.6247354371116482E-2</c:v>
                </c:pt>
                <c:pt idx="7407">
                  <c:v>2.7170073317197105E-2</c:v>
                </c:pt>
                <c:pt idx="7408">
                  <c:v>2.8092792263277731E-2</c:v>
                </c:pt>
                <c:pt idx="7409">
                  <c:v>2.9015511209358358E-2</c:v>
                </c:pt>
                <c:pt idx="7410">
                  <c:v>2.9938230155438984E-2</c:v>
                </c:pt>
                <c:pt idx="7411">
                  <c:v>3.0860949101519607E-2</c:v>
                </c:pt>
                <c:pt idx="7412">
                  <c:v>3.178366804760023E-2</c:v>
                </c:pt>
                <c:pt idx="7413">
                  <c:v>3.2706386993680857E-2</c:v>
                </c:pt>
                <c:pt idx="7414">
                  <c:v>3.3629105939761483E-2</c:v>
                </c:pt>
                <c:pt idx="7415">
                  <c:v>3.455182488584211E-2</c:v>
                </c:pt>
                <c:pt idx="7416">
                  <c:v>1.356470248941527E-2</c:v>
                </c:pt>
                <c:pt idx="7417">
                  <c:v>1.4487421435495897E-2</c:v>
                </c:pt>
                <c:pt idx="7418">
                  <c:v>1.5410140381576521E-2</c:v>
                </c:pt>
                <c:pt idx="7419">
                  <c:v>1.6332859327657146E-2</c:v>
                </c:pt>
                <c:pt idx="7420">
                  <c:v>1.7255578273737769E-2</c:v>
                </c:pt>
                <c:pt idx="7421">
                  <c:v>1.8178297219818396E-2</c:v>
                </c:pt>
                <c:pt idx="7422">
                  <c:v>1.9101016165899022E-2</c:v>
                </c:pt>
                <c:pt idx="7423">
                  <c:v>2.0023735111979649E-2</c:v>
                </c:pt>
                <c:pt idx="7424">
                  <c:v>2.0946454058060272E-2</c:v>
                </c:pt>
                <c:pt idx="7425">
                  <c:v>2.1869173004140895E-2</c:v>
                </c:pt>
                <c:pt idx="7426">
                  <c:v>2.2791891950221521E-2</c:v>
                </c:pt>
                <c:pt idx="7427">
                  <c:v>2.3714610896302148E-2</c:v>
                </c:pt>
                <c:pt idx="7428">
                  <c:v>2.4637329842382774E-2</c:v>
                </c:pt>
                <c:pt idx="7429">
                  <c:v>2.5560048788463397E-2</c:v>
                </c:pt>
                <c:pt idx="7430">
                  <c:v>2.648276773454402E-2</c:v>
                </c:pt>
                <c:pt idx="7431">
                  <c:v>2.7405486680624647E-2</c:v>
                </c:pt>
                <c:pt idx="7432">
                  <c:v>2.8328205626705273E-2</c:v>
                </c:pt>
                <c:pt idx="7433">
                  <c:v>2.92509245727859E-2</c:v>
                </c:pt>
                <c:pt idx="7434">
                  <c:v>3.0173643518866523E-2</c:v>
                </c:pt>
                <c:pt idx="7435">
                  <c:v>3.1096362464947146E-2</c:v>
                </c:pt>
                <c:pt idx="7436">
                  <c:v>3.2019081411027772E-2</c:v>
                </c:pt>
                <c:pt idx="7437">
                  <c:v>3.2941800357108399E-2</c:v>
                </c:pt>
                <c:pt idx="7438">
                  <c:v>3.3864519303189025E-2</c:v>
                </c:pt>
                <c:pt idx="7439">
                  <c:v>3.4787238249269645E-2</c:v>
                </c:pt>
                <c:pt idx="7440">
                  <c:v>1.2877396906762184E-2</c:v>
                </c:pt>
                <c:pt idx="7441">
                  <c:v>1.3800115852842808E-2</c:v>
                </c:pt>
                <c:pt idx="7442">
                  <c:v>1.4722834798923435E-2</c:v>
                </c:pt>
                <c:pt idx="7443">
                  <c:v>1.5645553745004058E-2</c:v>
                </c:pt>
                <c:pt idx="7444">
                  <c:v>1.6568272691084684E-2</c:v>
                </c:pt>
                <c:pt idx="7445">
                  <c:v>1.7490991637165311E-2</c:v>
                </c:pt>
                <c:pt idx="7446">
                  <c:v>1.8413710583245934E-2</c:v>
                </c:pt>
                <c:pt idx="7447">
                  <c:v>1.933642952932656E-2</c:v>
                </c:pt>
                <c:pt idx="7448">
                  <c:v>2.0259148475407183E-2</c:v>
                </c:pt>
                <c:pt idx="7449">
                  <c:v>2.118186742148781E-2</c:v>
                </c:pt>
                <c:pt idx="7450">
                  <c:v>2.2104586367568436E-2</c:v>
                </c:pt>
                <c:pt idx="7451">
                  <c:v>2.3027305313649059E-2</c:v>
                </c:pt>
                <c:pt idx="7452">
                  <c:v>2.3950024259729686E-2</c:v>
                </c:pt>
                <c:pt idx="7453">
                  <c:v>2.4872743205810309E-2</c:v>
                </c:pt>
                <c:pt idx="7454">
                  <c:v>2.5795462151890935E-2</c:v>
                </c:pt>
                <c:pt idx="7455">
                  <c:v>2.6718181097971562E-2</c:v>
                </c:pt>
                <c:pt idx="7456">
                  <c:v>2.7640900044052185E-2</c:v>
                </c:pt>
                <c:pt idx="7457">
                  <c:v>2.8563618990132811E-2</c:v>
                </c:pt>
                <c:pt idx="7458">
                  <c:v>2.9486337936213435E-2</c:v>
                </c:pt>
                <c:pt idx="7459">
                  <c:v>3.0409056882294061E-2</c:v>
                </c:pt>
                <c:pt idx="7460">
                  <c:v>3.1331775828374687E-2</c:v>
                </c:pt>
                <c:pt idx="7461">
                  <c:v>3.2254494774455314E-2</c:v>
                </c:pt>
                <c:pt idx="7462">
                  <c:v>3.3177213720535934E-2</c:v>
                </c:pt>
                <c:pt idx="7463">
                  <c:v>3.409993266661656E-2</c:v>
                </c:pt>
                <c:pt idx="7464">
                  <c:v>3.5022651612697187E-2</c:v>
                </c:pt>
                <c:pt idx="7465">
                  <c:v>1.2190091324109097E-2</c:v>
                </c:pt>
                <c:pt idx="7466">
                  <c:v>1.3112810270189722E-2</c:v>
                </c:pt>
                <c:pt idx="7467">
                  <c:v>1.4035529216270347E-2</c:v>
                </c:pt>
                <c:pt idx="7468">
                  <c:v>1.4958248162350973E-2</c:v>
                </c:pt>
                <c:pt idx="7469">
                  <c:v>1.58809671084316E-2</c:v>
                </c:pt>
                <c:pt idx="7470">
                  <c:v>1.6803686054512223E-2</c:v>
                </c:pt>
                <c:pt idx="7471">
                  <c:v>1.7726405000592846E-2</c:v>
                </c:pt>
                <c:pt idx="7472">
                  <c:v>1.8649123946673472E-2</c:v>
                </c:pt>
                <c:pt idx="7473">
                  <c:v>1.9571842892754099E-2</c:v>
                </c:pt>
                <c:pt idx="7474">
                  <c:v>2.0494561838834725E-2</c:v>
                </c:pt>
                <c:pt idx="7475">
                  <c:v>2.1417280784915348E-2</c:v>
                </c:pt>
                <c:pt idx="7476">
                  <c:v>2.2339999730995971E-2</c:v>
                </c:pt>
                <c:pt idx="7477">
                  <c:v>2.3262718677076598E-2</c:v>
                </c:pt>
                <c:pt idx="7478">
                  <c:v>2.4185437623157224E-2</c:v>
                </c:pt>
                <c:pt idx="7479">
                  <c:v>2.5108156569237851E-2</c:v>
                </c:pt>
                <c:pt idx="7480">
                  <c:v>2.6030875515318474E-2</c:v>
                </c:pt>
                <c:pt idx="7481">
                  <c:v>2.6953594461399097E-2</c:v>
                </c:pt>
                <c:pt idx="7482">
                  <c:v>2.7876313407479723E-2</c:v>
                </c:pt>
                <c:pt idx="7483">
                  <c:v>2.879903235356035E-2</c:v>
                </c:pt>
                <c:pt idx="7484">
                  <c:v>2.9721751299640976E-2</c:v>
                </c:pt>
                <c:pt idx="7485">
                  <c:v>3.0644470245721599E-2</c:v>
                </c:pt>
                <c:pt idx="7486">
                  <c:v>3.1567189191802222E-2</c:v>
                </c:pt>
                <c:pt idx="7487">
                  <c:v>3.2489908137882849E-2</c:v>
                </c:pt>
                <c:pt idx="7488">
                  <c:v>3.3412627083963475E-2</c:v>
                </c:pt>
                <c:pt idx="7489">
                  <c:v>3.4335346030044102E-2</c:v>
                </c:pt>
                <c:pt idx="7490">
                  <c:v>3.5258064976124728E-2</c:v>
                </c:pt>
                <c:pt idx="7491">
                  <c:v>1.1502785741456013E-2</c:v>
                </c:pt>
                <c:pt idx="7492">
                  <c:v>1.2425504687536637E-2</c:v>
                </c:pt>
                <c:pt idx="7493">
                  <c:v>1.3348223633617262E-2</c:v>
                </c:pt>
                <c:pt idx="7494">
                  <c:v>1.4270942579697887E-2</c:v>
                </c:pt>
                <c:pt idx="7495">
                  <c:v>1.5193661525778513E-2</c:v>
                </c:pt>
                <c:pt idx="7496">
                  <c:v>1.6116380471859138E-2</c:v>
                </c:pt>
                <c:pt idx="7497">
                  <c:v>1.7039099417939761E-2</c:v>
                </c:pt>
                <c:pt idx="7498">
                  <c:v>1.7961818364020388E-2</c:v>
                </c:pt>
                <c:pt idx="7499">
                  <c:v>1.8884537310101014E-2</c:v>
                </c:pt>
                <c:pt idx="7500">
                  <c:v>1.9807256256181641E-2</c:v>
                </c:pt>
                <c:pt idx="7501">
                  <c:v>2.0729975202262264E-2</c:v>
                </c:pt>
                <c:pt idx="7502">
                  <c:v>2.1652694148342887E-2</c:v>
                </c:pt>
                <c:pt idx="7503">
                  <c:v>2.2575413094423513E-2</c:v>
                </c:pt>
                <c:pt idx="7504">
                  <c:v>2.349813204050414E-2</c:v>
                </c:pt>
                <c:pt idx="7505">
                  <c:v>2.4420850986584766E-2</c:v>
                </c:pt>
                <c:pt idx="7506">
                  <c:v>2.5343569932665389E-2</c:v>
                </c:pt>
                <c:pt idx="7507">
                  <c:v>2.6266288878746012E-2</c:v>
                </c:pt>
                <c:pt idx="7508">
                  <c:v>2.7189007824826639E-2</c:v>
                </c:pt>
                <c:pt idx="7509">
                  <c:v>2.8111726770907265E-2</c:v>
                </c:pt>
                <c:pt idx="7510">
                  <c:v>2.9034445716987892E-2</c:v>
                </c:pt>
                <c:pt idx="7511">
                  <c:v>2.9957164663068515E-2</c:v>
                </c:pt>
                <c:pt idx="7512">
                  <c:v>3.0879883609149138E-2</c:v>
                </c:pt>
                <c:pt idx="7513">
                  <c:v>3.1802602555229764E-2</c:v>
                </c:pt>
                <c:pt idx="7514">
                  <c:v>3.2725321501310391E-2</c:v>
                </c:pt>
                <c:pt idx="7515">
                  <c:v>3.3648040447391017E-2</c:v>
                </c:pt>
                <c:pt idx="7516">
                  <c:v>3.4570759393471637E-2</c:v>
                </c:pt>
                <c:pt idx="7517">
                  <c:v>3.5493478339552263E-2</c:v>
                </c:pt>
                <c:pt idx="7518">
                  <c:v>1.0815480158802926E-2</c:v>
                </c:pt>
                <c:pt idx="7519">
                  <c:v>1.1738199104883551E-2</c:v>
                </c:pt>
                <c:pt idx="7520">
                  <c:v>1.2660918050964176E-2</c:v>
                </c:pt>
                <c:pt idx="7521">
                  <c:v>1.3583636997044801E-2</c:v>
                </c:pt>
                <c:pt idx="7522">
                  <c:v>1.4506355943125425E-2</c:v>
                </c:pt>
                <c:pt idx="7523">
                  <c:v>1.5429074889206052E-2</c:v>
                </c:pt>
                <c:pt idx="7524">
                  <c:v>1.6351793835286677E-2</c:v>
                </c:pt>
                <c:pt idx="7525">
                  <c:v>1.7274512781367303E-2</c:v>
                </c:pt>
                <c:pt idx="7526">
                  <c:v>1.8197231727447926E-2</c:v>
                </c:pt>
                <c:pt idx="7527">
                  <c:v>1.9119950673528549E-2</c:v>
                </c:pt>
                <c:pt idx="7528">
                  <c:v>2.0042669619609176E-2</c:v>
                </c:pt>
                <c:pt idx="7529">
                  <c:v>2.0965388565689802E-2</c:v>
                </c:pt>
                <c:pt idx="7530">
                  <c:v>2.1888107511770429E-2</c:v>
                </c:pt>
                <c:pt idx="7531">
                  <c:v>2.2810826457851052E-2</c:v>
                </c:pt>
                <c:pt idx="7532">
                  <c:v>2.3733545403931675E-2</c:v>
                </c:pt>
                <c:pt idx="7533">
                  <c:v>2.4656264350012301E-2</c:v>
                </c:pt>
                <c:pt idx="7534">
                  <c:v>2.5578983296092928E-2</c:v>
                </c:pt>
                <c:pt idx="7535">
                  <c:v>2.6501702242173554E-2</c:v>
                </c:pt>
                <c:pt idx="7536">
                  <c:v>2.7424421188254177E-2</c:v>
                </c:pt>
                <c:pt idx="7537">
                  <c:v>2.83471401343348E-2</c:v>
                </c:pt>
                <c:pt idx="7538">
                  <c:v>2.9269859080415427E-2</c:v>
                </c:pt>
                <c:pt idx="7539">
                  <c:v>3.0192578026496053E-2</c:v>
                </c:pt>
                <c:pt idx="7540">
                  <c:v>3.111529697257668E-2</c:v>
                </c:pt>
                <c:pt idx="7541">
                  <c:v>3.2038015918657306E-2</c:v>
                </c:pt>
                <c:pt idx="7542">
                  <c:v>3.2960734864737926E-2</c:v>
                </c:pt>
                <c:pt idx="7543">
                  <c:v>3.3883453810818552E-2</c:v>
                </c:pt>
                <c:pt idx="7544">
                  <c:v>3.4806172756899179E-2</c:v>
                </c:pt>
                <c:pt idx="7545">
                  <c:v>3.5728891702979805E-2</c:v>
                </c:pt>
                <c:pt idx="7546">
                  <c:v>1.012817457614984E-2</c:v>
                </c:pt>
                <c:pt idx="7547">
                  <c:v>1.1050893522230466E-2</c:v>
                </c:pt>
                <c:pt idx="7548">
                  <c:v>1.1973612468311091E-2</c:v>
                </c:pt>
                <c:pt idx="7549">
                  <c:v>1.2896331414391716E-2</c:v>
                </c:pt>
                <c:pt idx="7550">
                  <c:v>1.3819050360472341E-2</c:v>
                </c:pt>
                <c:pt idx="7551">
                  <c:v>1.4741769306552965E-2</c:v>
                </c:pt>
                <c:pt idx="7552">
                  <c:v>1.5664488252633592E-2</c:v>
                </c:pt>
                <c:pt idx="7553">
                  <c:v>1.6587207198714218E-2</c:v>
                </c:pt>
                <c:pt idx="7554">
                  <c:v>1.7509926144794841E-2</c:v>
                </c:pt>
                <c:pt idx="7555">
                  <c:v>1.8432645090875464E-2</c:v>
                </c:pt>
                <c:pt idx="7556">
                  <c:v>1.9355364036956091E-2</c:v>
                </c:pt>
                <c:pt idx="7557">
                  <c:v>2.0278082983036717E-2</c:v>
                </c:pt>
                <c:pt idx="7558">
                  <c:v>2.1200801929117344E-2</c:v>
                </c:pt>
                <c:pt idx="7559">
                  <c:v>2.2123520875197967E-2</c:v>
                </c:pt>
                <c:pt idx="7560">
                  <c:v>2.304623982127859E-2</c:v>
                </c:pt>
                <c:pt idx="7561">
                  <c:v>2.3968958767359216E-2</c:v>
                </c:pt>
                <c:pt idx="7562">
                  <c:v>2.4891677713439843E-2</c:v>
                </c:pt>
                <c:pt idx="7563">
                  <c:v>2.5814396659520469E-2</c:v>
                </c:pt>
                <c:pt idx="7564">
                  <c:v>2.6737115605601092E-2</c:v>
                </c:pt>
                <c:pt idx="7565">
                  <c:v>2.7659834551681715E-2</c:v>
                </c:pt>
                <c:pt idx="7566">
                  <c:v>2.8582553497762342E-2</c:v>
                </c:pt>
                <c:pt idx="7567">
                  <c:v>2.9505272443842968E-2</c:v>
                </c:pt>
                <c:pt idx="7568">
                  <c:v>3.0427991389923595E-2</c:v>
                </c:pt>
                <c:pt idx="7569">
                  <c:v>3.1350710336004214E-2</c:v>
                </c:pt>
                <c:pt idx="7570">
                  <c:v>3.2273429282084841E-2</c:v>
                </c:pt>
                <c:pt idx="7571">
                  <c:v>3.3196148228165467E-2</c:v>
                </c:pt>
                <c:pt idx="7572">
                  <c:v>3.4118867174246094E-2</c:v>
                </c:pt>
                <c:pt idx="7573">
                  <c:v>3.504158612032672E-2</c:v>
                </c:pt>
                <c:pt idx="7574">
                  <c:v>3.596430506640734E-2</c:v>
                </c:pt>
                <c:pt idx="7575">
                  <c:v>9.4408689934967534E-3</c:v>
                </c:pt>
                <c:pt idx="7576">
                  <c:v>1.0363587939577378E-2</c:v>
                </c:pt>
                <c:pt idx="7577">
                  <c:v>1.1286306885658005E-2</c:v>
                </c:pt>
                <c:pt idx="7578">
                  <c:v>1.2209025831738629E-2</c:v>
                </c:pt>
                <c:pt idx="7579">
                  <c:v>1.3131744777819254E-2</c:v>
                </c:pt>
                <c:pt idx="7580">
                  <c:v>1.4054463723899879E-2</c:v>
                </c:pt>
                <c:pt idx="7581">
                  <c:v>1.4977182669980504E-2</c:v>
                </c:pt>
                <c:pt idx="7582">
                  <c:v>1.589990161606113E-2</c:v>
                </c:pt>
                <c:pt idx="7583">
                  <c:v>1.6822620562141753E-2</c:v>
                </c:pt>
                <c:pt idx="7584">
                  <c:v>1.774533950822238E-2</c:v>
                </c:pt>
                <c:pt idx="7585">
                  <c:v>1.8668058454303006E-2</c:v>
                </c:pt>
                <c:pt idx="7586">
                  <c:v>1.9590777400383629E-2</c:v>
                </c:pt>
                <c:pt idx="7587">
                  <c:v>2.0513496346464256E-2</c:v>
                </c:pt>
                <c:pt idx="7588">
                  <c:v>2.1436215292544879E-2</c:v>
                </c:pt>
                <c:pt idx="7589">
                  <c:v>2.2358934238625505E-2</c:v>
                </c:pt>
                <c:pt idx="7590">
                  <c:v>2.3281653184706132E-2</c:v>
                </c:pt>
                <c:pt idx="7591">
                  <c:v>2.4204372130786755E-2</c:v>
                </c:pt>
                <c:pt idx="7592">
                  <c:v>2.5127091076867381E-2</c:v>
                </c:pt>
                <c:pt idx="7593">
                  <c:v>2.6049810022948004E-2</c:v>
                </c:pt>
                <c:pt idx="7594">
                  <c:v>2.6972528969028631E-2</c:v>
                </c:pt>
                <c:pt idx="7595">
                  <c:v>2.7895247915109257E-2</c:v>
                </c:pt>
                <c:pt idx="7596">
                  <c:v>2.881796686118988E-2</c:v>
                </c:pt>
                <c:pt idx="7597">
                  <c:v>2.9740685807270507E-2</c:v>
                </c:pt>
                <c:pt idx="7598">
                  <c:v>3.066340475335113E-2</c:v>
                </c:pt>
                <c:pt idx="7599">
                  <c:v>3.1586123699431756E-2</c:v>
                </c:pt>
                <c:pt idx="7600">
                  <c:v>3.2508842645512383E-2</c:v>
                </c:pt>
                <c:pt idx="7601">
                  <c:v>3.3431561591593009E-2</c:v>
                </c:pt>
                <c:pt idx="7602">
                  <c:v>3.4354280537673629E-2</c:v>
                </c:pt>
                <c:pt idx="7603">
                  <c:v>3.5276999483754255E-2</c:v>
                </c:pt>
                <c:pt idx="7604">
                  <c:v>3.6199718429834882E-2</c:v>
                </c:pt>
                <c:pt idx="7605">
                  <c:v>8.753563410843667E-3</c:v>
                </c:pt>
                <c:pt idx="7606">
                  <c:v>9.6762823569242935E-3</c:v>
                </c:pt>
                <c:pt idx="7607">
                  <c:v>1.0599001303004918E-2</c:v>
                </c:pt>
                <c:pt idx="7608">
                  <c:v>1.1521720249085543E-2</c:v>
                </c:pt>
                <c:pt idx="7609">
                  <c:v>1.2444439195166168E-2</c:v>
                </c:pt>
                <c:pt idx="7610">
                  <c:v>1.3367158141246793E-2</c:v>
                </c:pt>
                <c:pt idx="7611">
                  <c:v>1.4289877087327419E-2</c:v>
                </c:pt>
                <c:pt idx="7612">
                  <c:v>1.5212596033408044E-2</c:v>
                </c:pt>
                <c:pt idx="7613">
                  <c:v>1.6135314979488669E-2</c:v>
                </c:pt>
                <c:pt idx="7614">
                  <c:v>1.7058033925569295E-2</c:v>
                </c:pt>
                <c:pt idx="7615">
                  <c:v>1.7980752871649918E-2</c:v>
                </c:pt>
                <c:pt idx="7616">
                  <c:v>1.8903471817730545E-2</c:v>
                </c:pt>
                <c:pt idx="7617">
                  <c:v>1.9826190763811168E-2</c:v>
                </c:pt>
                <c:pt idx="7618">
                  <c:v>2.0748909709891794E-2</c:v>
                </c:pt>
                <c:pt idx="7619">
                  <c:v>2.1671628655972421E-2</c:v>
                </c:pt>
                <c:pt idx="7620">
                  <c:v>2.2594347602053044E-2</c:v>
                </c:pt>
                <c:pt idx="7621">
                  <c:v>2.351706654813367E-2</c:v>
                </c:pt>
                <c:pt idx="7622">
                  <c:v>2.4439785494214293E-2</c:v>
                </c:pt>
                <c:pt idx="7623">
                  <c:v>2.536250444029492E-2</c:v>
                </c:pt>
                <c:pt idx="7624">
                  <c:v>2.6285223386375546E-2</c:v>
                </c:pt>
                <c:pt idx="7625">
                  <c:v>2.7207942332456169E-2</c:v>
                </c:pt>
                <c:pt idx="7626">
                  <c:v>2.8130661278536796E-2</c:v>
                </c:pt>
                <c:pt idx="7627">
                  <c:v>2.9053380224617419E-2</c:v>
                </c:pt>
                <c:pt idx="7628">
                  <c:v>2.9976099170698045E-2</c:v>
                </c:pt>
                <c:pt idx="7629">
                  <c:v>3.0898818116778672E-2</c:v>
                </c:pt>
                <c:pt idx="7630">
                  <c:v>3.1821537062859298E-2</c:v>
                </c:pt>
                <c:pt idx="7631">
                  <c:v>3.2744256008939918E-2</c:v>
                </c:pt>
                <c:pt idx="7632">
                  <c:v>3.3666974955020544E-2</c:v>
                </c:pt>
                <c:pt idx="7633">
                  <c:v>3.4589693901101171E-2</c:v>
                </c:pt>
                <c:pt idx="7634">
                  <c:v>3.5512412847181797E-2</c:v>
                </c:pt>
                <c:pt idx="7635">
                  <c:v>3.6435131793262424E-2</c:v>
                </c:pt>
                <c:pt idx="7636">
                  <c:v>8.0662578281905824E-3</c:v>
                </c:pt>
                <c:pt idx="7637">
                  <c:v>8.9889767742712071E-3</c:v>
                </c:pt>
                <c:pt idx="7638">
                  <c:v>9.9116957203518319E-3</c:v>
                </c:pt>
                <c:pt idx="7639">
                  <c:v>1.0834414666432457E-2</c:v>
                </c:pt>
                <c:pt idx="7640">
                  <c:v>1.1757133612513083E-2</c:v>
                </c:pt>
                <c:pt idx="7641">
                  <c:v>1.2679852558593708E-2</c:v>
                </c:pt>
                <c:pt idx="7642">
                  <c:v>1.3602571504674333E-2</c:v>
                </c:pt>
                <c:pt idx="7643">
                  <c:v>1.4525290450754957E-2</c:v>
                </c:pt>
                <c:pt idx="7644">
                  <c:v>1.5448009396835582E-2</c:v>
                </c:pt>
                <c:pt idx="7645">
                  <c:v>1.6370728342916207E-2</c:v>
                </c:pt>
                <c:pt idx="7646">
                  <c:v>1.7293447288996833E-2</c:v>
                </c:pt>
                <c:pt idx="7647">
                  <c:v>1.8216166235077456E-2</c:v>
                </c:pt>
                <c:pt idx="7648">
                  <c:v>1.9138885181158083E-2</c:v>
                </c:pt>
                <c:pt idx="7649">
                  <c:v>2.0061604127238709E-2</c:v>
                </c:pt>
                <c:pt idx="7650">
                  <c:v>2.0984323073319332E-2</c:v>
                </c:pt>
                <c:pt idx="7651">
                  <c:v>2.1907042019399959E-2</c:v>
                </c:pt>
                <c:pt idx="7652">
                  <c:v>2.2829760965480582E-2</c:v>
                </c:pt>
                <c:pt idx="7653">
                  <c:v>2.3752479911561208E-2</c:v>
                </c:pt>
                <c:pt idx="7654">
                  <c:v>2.4675198857641835E-2</c:v>
                </c:pt>
                <c:pt idx="7655">
                  <c:v>2.5597917803722458E-2</c:v>
                </c:pt>
                <c:pt idx="7656">
                  <c:v>2.6520636749803084E-2</c:v>
                </c:pt>
                <c:pt idx="7657">
                  <c:v>2.7443355695883707E-2</c:v>
                </c:pt>
                <c:pt idx="7658">
                  <c:v>2.8366074641964334E-2</c:v>
                </c:pt>
                <c:pt idx="7659">
                  <c:v>2.928879358804496E-2</c:v>
                </c:pt>
                <c:pt idx="7660">
                  <c:v>3.0211512534125583E-2</c:v>
                </c:pt>
                <c:pt idx="7661">
                  <c:v>3.113423148020621E-2</c:v>
                </c:pt>
                <c:pt idx="7662">
                  <c:v>3.2056950426286833E-2</c:v>
                </c:pt>
                <c:pt idx="7663">
                  <c:v>3.2979669372367459E-2</c:v>
                </c:pt>
                <c:pt idx="7664">
                  <c:v>3.3902388318448086E-2</c:v>
                </c:pt>
                <c:pt idx="7665">
                  <c:v>3.4825107264528712E-2</c:v>
                </c:pt>
                <c:pt idx="7666">
                  <c:v>3.5747826210609332E-2</c:v>
                </c:pt>
                <c:pt idx="7667">
                  <c:v>3.6670545156689958E-2</c:v>
                </c:pt>
                <c:pt idx="7668">
                  <c:v>7.3789522455374951E-3</c:v>
                </c:pt>
                <c:pt idx="7669">
                  <c:v>8.3016711916181207E-3</c:v>
                </c:pt>
                <c:pt idx="7670">
                  <c:v>9.2243901376987455E-3</c:v>
                </c:pt>
                <c:pt idx="7671">
                  <c:v>1.014710908377937E-2</c:v>
                </c:pt>
                <c:pt idx="7672">
                  <c:v>1.1069828029859997E-2</c:v>
                </c:pt>
                <c:pt idx="7673">
                  <c:v>1.199254697594062E-2</c:v>
                </c:pt>
                <c:pt idx="7674">
                  <c:v>1.2915265922021246E-2</c:v>
                </c:pt>
                <c:pt idx="7675">
                  <c:v>1.3837984868101871E-2</c:v>
                </c:pt>
                <c:pt idx="7676">
                  <c:v>1.4760703814182496E-2</c:v>
                </c:pt>
                <c:pt idx="7677">
                  <c:v>1.5683422760263122E-2</c:v>
                </c:pt>
                <c:pt idx="7678">
                  <c:v>1.6606141706343745E-2</c:v>
                </c:pt>
                <c:pt idx="7679">
                  <c:v>1.7528860652424372E-2</c:v>
                </c:pt>
                <c:pt idx="7680">
                  <c:v>1.8451579598504998E-2</c:v>
                </c:pt>
                <c:pt idx="7681">
                  <c:v>1.9374298544585621E-2</c:v>
                </c:pt>
                <c:pt idx="7682">
                  <c:v>2.0297017490666248E-2</c:v>
                </c:pt>
                <c:pt idx="7683">
                  <c:v>2.1219736436746871E-2</c:v>
                </c:pt>
                <c:pt idx="7684">
                  <c:v>2.2142455382827497E-2</c:v>
                </c:pt>
                <c:pt idx="7685">
                  <c:v>2.3065174328908124E-2</c:v>
                </c:pt>
                <c:pt idx="7686">
                  <c:v>2.3987893274988747E-2</c:v>
                </c:pt>
                <c:pt idx="7687">
                  <c:v>2.4910612221069373E-2</c:v>
                </c:pt>
                <c:pt idx="7688">
                  <c:v>2.5833331167149996E-2</c:v>
                </c:pt>
                <c:pt idx="7689">
                  <c:v>2.6756050113230623E-2</c:v>
                </c:pt>
                <c:pt idx="7690">
                  <c:v>2.7678769059311249E-2</c:v>
                </c:pt>
                <c:pt idx="7691">
                  <c:v>2.8601488005391872E-2</c:v>
                </c:pt>
                <c:pt idx="7692">
                  <c:v>2.9524206951472499E-2</c:v>
                </c:pt>
                <c:pt idx="7693">
                  <c:v>3.0446925897553122E-2</c:v>
                </c:pt>
                <c:pt idx="7694">
                  <c:v>3.1369644843633748E-2</c:v>
                </c:pt>
                <c:pt idx="7695">
                  <c:v>3.2292363789714375E-2</c:v>
                </c:pt>
                <c:pt idx="7696">
                  <c:v>3.3215082735795001E-2</c:v>
                </c:pt>
                <c:pt idx="7697">
                  <c:v>3.4137801681875621E-2</c:v>
                </c:pt>
                <c:pt idx="7698">
                  <c:v>3.5060520627956247E-2</c:v>
                </c:pt>
                <c:pt idx="7699">
                  <c:v>3.5983239574036874E-2</c:v>
                </c:pt>
                <c:pt idx="7700">
                  <c:v>3.69059585201175E-2</c:v>
                </c:pt>
                <c:pt idx="7701">
                  <c:v>6.6916466628844096E-3</c:v>
                </c:pt>
                <c:pt idx="7702">
                  <c:v>7.6143656089650343E-3</c:v>
                </c:pt>
                <c:pt idx="7703">
                  <c:v>8.5370845550456591E-3</c:v>
                </c:pt>
                <c:pt idx="7704">
                  <c:v>9.4598035011262856E-3</c:v>
                </c:pt>
                <c:pt idx="7705">
                  <c:v>1.0382522447206909E-2</c:v>
                </c:pt>
                <c:pt idx="7706">
                  <c:v>1.1305241393287535E-2</c:v>
                </c:pt>
                <c:pt idx="7707">
                  <c:v>1.222796033936816E-2</c:v>
                </c:pt>
                <c:pt idx="7708">
                  <c:v>1.3150679285448785E-2</c:v>
                </c:pt>
                <c:pt idx="7709">
                  <c:v>1.4073398231529411E-2</c:v>
                </c:pt>
                <c:pt idx="7710">
                  <c:v>1.4996117177610034E-2</c:v>
                </c:pt>
                <c:pt idx="7711">
                  <c:v>1.5918836123690661E-2</c:v>
                </c:pt>
                <c:pt idx="7712">
                  <c:v>1.6841555069771287E-2</c:v>
                </c:pt>
                <c:pt idx="7713">
                  <c:v>1.776427401585191E-2</c:v>
                </c:pt>
                <c:pt idx="7714">
                  <c:v>1.8686992961932537E-2</c:v>
                </c:pt>
                <c:pt idx="7715">
                  <c:v>1.960971190801316E-2</c:v>
                </c:pt>
                <c:pt idx="7716">
                  <c:v>2.0532430854093786E-2</c:v>
                </c:pt>
                <c:pt idx="7717">
                  <c:v>2.1455149800174413E-2</c:v>
                </c:pt>
                <c:pt idx="7718">
                  <c:v>2.2377868746255036E-2</c:v>
                </c:pt>
                <c:pt idx="7719">
                  <c:v>2.3300587692335662E-2</c:v>
                </c:pt>
                <c:pt idx="7720">
                  <c:v>2.4223306638416285E-2</c:v>
                </c:pt>
                <c:pt idx="7721">
                  <c:v>2.5146025584496912E-2</c:v>
                </c:pt>
                <c:pt idx="7722">
                  <c:v>2.6068744530577538E-2</c:v>
                </c:pt>
                <c:pt idx="7723">
                  <c:v>2.6991463476658161E-2</c:v>
                </c:pt>
                <c:pt idx="7724">
                  <c:v>2.7914182422738788E-2</c:v>
                </c:pt>
                <c:pt idx="7725">
                  <c:v>2.8836901368819411E-2</c:v>
                </c:pt>
                <c:pt idx="7726">
                  <c:v>2.9759620314900037E-2</c:v>
                </c:pt>
                <c:pt idx="7727">
                  <c:v>3.0682339260980664E-2</c:v>
                </c:pt>
                <c:pt idx="7728">
                  <c:v>3.160505820706129E-2</c:v>
                </c:pt>
                <c:pt idx="7729">
                  <c:v>3.252777715314191E-2</c:v>
                </c:pt>
                <c:pt idx="7730">
                  <c:v>3.3450496099222536E-2</c:v>
                </c:pt>
                <c:pt idx="7731">
                  <c:v>3.4373215045303163E-2</c:v>
                </c:pt>
                <c:pt idx="7732">
                  <c:v>3.5295933991383789E-2</c:v>
                </c:pt>
                <c:pt idx="7733">
                  <c:v>3.6218652937464416E-2</c:v>
                </c:pt>
                <c:pt idx="7734">
                  <c:v>3.7141371883545035E-2</c:v>
                </c:pt>
                <c:pt idx="7735">
                  <c:v>6.0043410802313232E-3</c:v>
                </c:pt>
                <c:pt idx="7736">
                  <c:v>6.9270600263119488E-3</c:v>
                </c:pt>
                <c:pt idx="7737">
                  <c:v>7.8497789723925744E-3</c:v>
                </c:pt>
                <c:pt idx="7738">
                  <c:v>8.7724979184731992E-3</c:v>
                </c:pt>
                <c:pt idx="7739">
                  <c:v>9.6952168645538239E-3</c:v>
                </c:pt>
                <c:pt idx="7740">
                  <c:v>1.0617935810634449E-2</c:v>
                </c:pt>
                <c:pt idx="7741">
                  <c:v>1.1540654756715073E-2</c:v>
                </c:pt>
                <c:pt idx="7742">
                  <c:v>1.24633737027957E-2</c:v>
                </c:pt>
                <c:pt idx="7743">
                  <c:v>1.3386092648876325E-2</c:v>
                </c:pt>
                <c:pt idx="7744">
                  <c:v>1.4308811594956949E-2</c:v>
                </c:pt>
                <c:pt idx="7745">
                  <c:v>1.5231530541037574E-2</c:v>
                </c:pt>
                <c:pt idx="7746">
                  <c:v>1.6154249487118199E-2</c:v>
                </c:pt>
                <c:pt idx="7747">
                  <c:v>1.7076968433198825E-2</c:v>
                </c:pt>
                <c:pt idx="7748">
                  <c:v>1.7999687379279448E-2</c:v>
                </c:pt>
                <c:pt idx="7749">
                  <c:v>1.8922406325360075E-2</c:v>
                </c:pt>
                <c:pt idx="7750">
                  <c:v>1.9845125271440701E-2</c:v>
                </c:pt>
                <c:pt idx="7751">
                  <c:v>2.0767844217521324E-2</c:v>
                </c:pt>
                <c:pt idx="7752">
                  <c:v>2.1690563163601951E-2</c:v>
                </c:pt>
                <c:pt idx="7753">
                  <c:v>2.2613282109682574E-2</c:v>
                </c:pt>
                <c:pt idx="7754">
                  <c:v>2.35360010557632E-2</c:v>
                </c:pt>
                <c:pt idx="7755">
                  <c:v>2.4458720001843827E-2</c:v>
                </c:pt>
                <c:pt idx="7756">
                  <c:v>2.538143894792445E-2</c:v>
                </c:pt>
                <c:pt idx="7757">
                  <c:v>2.6304157894005076E-2</c:v>
                </c:pt>
                <c:pt idx="7758">
                  <c:v>2.7226876840085699E-2</c:v>
                </c:pt>
                <c:pt idx="7759">
                  <c:v>2.8149595786166326E-2</c:v>
                </c:pt>
                <c:pt idx="7760">
                  <c:v>2.9072314732246952E-2</c:v>
                </c:pt>
                <c:pt idx="7761">
                  <c:v>2.9995033678327575E-2</c:v>
                </c:pt>
                <c:pt idx="7762">
                  <c:v>3.0917752624408202E-2</c:v>
                </c:pt>
                <c:pt idx="7763">
                  <c:v>3.1840471570488825E-2</c:v>
                </c:pt>
                <c:pt idx="7764">
                  <c:v>3.2763190516569451E-2</c:v>
                </c:pt>
                <c:pt idx="7765">
                  <c:v>3.3685909462650078E-2</c:v>
                </c:pt>
                <c:pt idx="7766">
                  <c:v>3.4608628408730704E-2</c:v>
                </c:pt>
                <c:pt idx="7767">
                  <c:v>3.5531347354811324E-2</c:v>
                </c:pt>
                <c:pt idx="7768">
                  <c:v>3.645406630089195E-2</c:v>
                </c:pt>
                <c:pt idx="7769">
                  <c:v>3.7376785246972577E-2</c:v>
                </c:pt>
                <c:pt idx="7770">
                  <c:v>2.9268850736267643E-2</c:v>
                </c:pt>
                <c:pt idx="7771">
                  <c:v>2.8581545153614555E-2</c:v>
                </c:pt>
                <c:pt idx="7772">
                  <c:v>2.9504264099695181E-2</c:v>
                </c:pt>
                <c:pt idx="7773">
                  <c:v>2.789423957096147E-2</c:v>
                </c:pt>
                <c:pt idx="7774">
                  <c:v>2.8816958517042093E-2</c:v>
                </c:pt>
                <c:pt idx="7775">
                  <c:v>2.973967746312272E-2</c:v>
                </c:pt>
                <c:pt idx="7776">
                  <c:v>2.7206933988308386E-2</c:v>
                </c:pt>
                <c:pt idx="7777">
                  <c:v>2.8129652934389012E-2</c:v>
                </c:pt>
                <c:pt idx="7778">
                  <c:v>2.9052371880469635E-2</c:v>
                </c:pt>
                <c:pt idx="7779">
                  <c:v>2.9975090826550262E-2</c:v>
                </c:pt>
                <c:pt idx="7780">
                  <c:v>2.6519628405655301E-2</c:v>
                </c:pt>
                <c:pt idx="7781">
                  <c:v>2.7442347351735924E-2</c:v>
                </c:pt>
                <c:pt idx="7782">
                  <c:v>2.836506629781655E-2</c:v>
                </c:pt>
                <c:pt idx="7783">
                  <c:v>2.9287785243897173E-2</c:v>
                </c:pt>
                <c:pt idx="7784">
                  <c:v>3.02105041899778E-2</c:v>
                </c:pt>
                <c:pt idx="7785">
                  <c:v>2.5832322823002213E-2</c:v>
                </c:pt>
                <c:pt idx="7786">
                  <c:v>2.6755041769082839E-2</c:v>
                </c:pt>
                <c:pt idx="7787">
                  <c:v>2.7677760715163462E-2</c:v>
                </c:pt>
                <c:pt idx="7788">
                  <c:v>2.8600479661244089E-2</c:v>
                </c:pt>
                <c:pt idx="7789">
                  <c:v>2.9523198607324712E-2</c:v>
                </c:pt>
                <c:pt idx="7790">
                  <c:v>3.0445917553405338E-2</c:v>
                </c:pt>
                <c:pt idx="7791">
                  <c:v>2.5145017240349125E-2</c:v>
                </c:pt>
                <c:pt idx="7792">
                  <c:v>2.6067736186429751E-2</c:v>
                </c:pt>
                <c:pt idx="7793">
                  <c:v>2.6990455132510378E-2</c:v>
                </c:pt>
                <c:pt idx="7794">
                  <c:v>2.7913174078591001E-2</c:v>
                </c:pt>
                <c:pt idx="7795">
                  <c:v>2.8835893024671627E-2</c:v>
                </c:pt>
                <c:pt idx="7796">
                  <c:v>2.975861197075225E-2</c:v>
                </c:pt>
                <c:pt idx="7797">
                  <c:v>3.0681330916832877E-2</c:v>
                </c:pt>
                <c:pt idx="7798">
                  <c:v>2.445771165769604E-2</c:v>
                </c:pt>
                <c:pt idx="7799">
                  <c:v>2.5380430603776663E-2</c:v>
                </c:pt>
                <c:pt idx="7800">
                  <c:v>2.630314954985729E-2</c:v>
                </c:pt>
                <c:pt idx="7801">
                  <c:v>2.7225868495937916E-2</c:v>
                </c:pt>
                <c:pt idx="7802">
                  <c:v>2.8148587442018539E-2</c:v>
                </c:pt>
                <c:pt idx="7803">
                  <c:v>2.9071306388099166E-2</c:v>
                </c:pt>
                <c:pt idx="7804">
                  <c:v>2.9994025334179789E-2</c:v>
                </c:pt>
                <c:pt idx="7805">
                  <c:v>3.0916744280260415E-2</c:v>
                </c:pt>
                <c:pt idx="7806">
                  <c:v>2.3770406075042955E-2</c:v>
                </c:pt>
                <c:pt idx="7807">
                  <c:v>2.4693125021123582E-2</c:v>
                </c:pt>
                <c:pt idx="7808">
                  <c:v>2.5615843967204205E-2</c:v>
                </c:pt>
                <c:pt idx="7809">
                  <c:v>2.6538562913284831E-2</c:v>
                </c:pt>
                <c:pt idx="7810">
                  <c:v>2.7461281859365458E-2</c:v>
                </c:pt>
                <c:pt idx="7811">
                  <c:v>2.8384000805446081E-2</c:v>
                </c:pt>
                <c:pt idx="7812">
                  <c:v>2.9306719751526707E-2</c:v>
                </c:pt>
                <c:pt idx="7813">
                  <c:v>3.022943869760733E-2</c:v>
                </c:pt>
                <c:pt idx="7814">
                  <c:v>3.1152157643687957E-2</c:v>
                </c:pt>
                <c:pt idx="7815">
                  <c:v>2.3083100492389871E-2</c:v>
                </c:pt>
                <c:pt idx="7816">
                  <c:v>2.4005819438470494E-2</c:v>
                </c:pt>
                <c:pt idx="7817">
                  <c:v>2.492853838455112E-2</c:v>
                </c:pt>
                <c:pt idx="7818">
                  <c:v>2.5851257330631743E-2</c:v>
                </c:pt>
                <c:pt idx="7819">
                  <c:v>2.677397627671237E-2</c:v>
                </c:pt>
                <c:pt idx="7820">
                  <c:v>2.7696695222792996E-2</c:v>
                </c:pt>
                <c:pt idx="7821">
                  <c:v>2.8619414168873619E-2</c:v>
                </c:pt>
                <c:pt idx="7822">
                  <c:v>2.9542133114954246E-2</c:v>
                </c:pt>
                <c:pt idx="7823">
                  <c:v>3.0464852061034869E-2</c:v>
                </c:pt>
                <c:pt idx="7824">
                  <c:v>3.1387571007115492E-2</c:v>
                </c:pt>
                <c:pt idx="7825">
                  <c:v>2.2395794909736783E-2</c:v>
                </c:pt>
                <c:pt idx="7826">
                  <c:v>2.3318513855817409E-2</c:v>
                </c:pt>
                <c:pt idx="7827">
                  <c:v>2.4241232801898032E-2</c:v>
                </c:pt>
                <c:pt idx="7828">
                  <c:v>2.5163951747978659E-2</c:v>
                </c:pt>
                <c:pt idx="7829">
                  <c:v>2.6086670694059282E-2</c:v>
                </c:pt>
                <c:pt idx="7830">
                  <c:v>2.7009389640139908E-2</c:v>
                </c:pt>
                <c:pt idx="7831">
                  <c:v>2.7932108586220535E-2</c:v>
                </c:pt>
                <c:pt idx="7832">
                  <c:v>2.8854827532301158E-2</c:v>
                </c:pt>
                <c:pt idx="7833">
                  <c:v>2.9777546478381784E-2</c:v>
                </c:pt>
                <c:pt idx="7834">
                  <c:v>3.0700265424462407E-2</c:v>
                </c:pt>
                <c:pt idx="7835">
                  <c:v>3.1622984370543034E-2</c:v>
                </c:pt>
                <c:pt idx="7836">
                  <c:v>2.1708489327083694E-2</c:v>
                </c:pt>
                <c:pt idx="7837">
                  <c:v>2.2631208273164321E-2</c:v>
                </c:pt>
                <c:pt idx="7838">
                  <c:v>2.3553927219244947E-2</c:v>
                </c:pt>
                <c:pt idx="7839">
                  <c:v>2.447664616532557E-2</c:v>
                </c:pt>
                <c:pt idx="7840">
                  <c:v>2.5399365111406197E-2</c:v>
                </c:pt>
                <c:pt idx="7841">
                  <c:v>2.632208405748682E-2</c:v>
                </c:pt>
                <c:pt idx="7842">
                  <c:v>2.7244803003567446E-2</c:v>
                </c:pt>
                <c:pt idx="7843">
                  <c:v>2.8167521949648073E-2</c:v>
                </c:pt>
                <c:pt idx="7844">
                  <c:v>2.9090240895728696E-2</c:v>
                </c:pt>
                <c:pt idx="7845">
                  <c:v>3.0012959841809322E-2</c:v>
                </c:pt>
                <c:pt idx="7846">
                  <c:v>3.0935678787889945E-2</c:v>
                </c:pt>
                <c:pt idx="7847">
                  <c:v>3.1858397733970575E-2</c:v>
                </c:pt>
                <c:pt idx="7848">
                  <c:v>2.102118374443061E-2</c:v>
                </c:pt>
                <c:pt idx="7849">
                  <c:v>2.1943902690511233E-2</c:v>
                </c:pt>
                <c:pt idx="7850">
                  <c:v>2.2866621636591859E-2</c:v>
                </c:pt>
                <c:pt idx="7851">
                  <c:v>2.3789340582672486E-2</c:v>
                </c:pt>
                <c:pt idx="7852">
                  <c:v>2.4712059528753109E-2</c:v>
                </c:pt>
                <c:pt idx="7853">
                  <c:v>2.5634778474833735E-2</c:v>
                </c:pt>
                <c:pt idx="7854">
                  <c:v>2.6557497420914358E-2</c:v>
                </c:pt>
                <c:pt idx="7855">
                  <c:v>2.7480216366994985E-2</c:v>
                </c:pt>
                <c:pt idx="7856">
                  <c:v>2.8402935313075611E-2</c:v>
                </c:pt>
                <c:pt idx="7857">
                  <c:v>2.9325654259156234E-2</c:v>
                </c:pt>
                <c:pt idx="7858">
                  <c:v>3.0248373205236861E-2</c:v>
                </c:pt>
                <c:pt idx="7859">
                  <c:v>3.1171092151317484E-2</c:v>
                </c:pt>
                <c:pt idx="7860">
                  <c:v>3.209381109739811E-2</c:v>
                </c:pt>
                <c:pt idx="7861">
                  <c:v>2.0333878161777525E-2</c:v>
                </c:pt>
                <c:pt idx="7862">
                  <c:v>2.1256597107858152E-2</c:v>
                </c:pt>
                <c:pt idx="7863">
                  <c:v>2.2179316053938775E-2</c:v>
                </c:pt>
                <c:pt idx="7864">
                  <c:v>2.3102035000019401E-2</c:v>
                </c:pt>
                <c:pt idx="7865">
                  <c:v>2.4024753946100028E-2</c:v>
                </c:pt>
                <c:pt idx="7866">
                  <c:v>2.4947472892180651E-2</c:v>
                </c:pt>
                <c:pt idx="7867">
                  <c:v>2.5870191838261277E-2</c:v>
                </c:pt>
                <c:pt idx="7868">
                  <c:v>2.67929107843419E-2</c:v>
                </c:pt>
                <c:pt idx="7869">
                  <c:v>2.7715629730422527E-2</c:v>
                </c:pt>
                <c:pt idx="7870">
                  <c:v>2.8638348676503153E-2</c:v>
                </c:pt>
                <c:pt idx="7871">
                  <c:v>2.9561067622583776E-2</c:v>
                </c:pt>
                <c:pt idx="7872">
                  <c:v>3.0483786568664403E-2</c:v>
                </c:pt>
                <c:pt idx="7873">
                  <c:v>3.1406505514745026E-2</c:v>
                </c:pt>
                <c:pt idx="7874">
                  <c:v>3.2329224460825652E-2</c:v>
                </c:pt>
                <c:pt idx="7875">
                  <c:v>1.964657257912444E-2</c:v>
                </c:pt>
                <c:pt idx="7876">
                  <c:v>2.0569291525205063E-2</c:v>
                </c:pt>
                <c:pt idx="7877">
                  <c:v>2.149201047128569E-2</c:v>
                </c:pt>
                <c:pt idx="7878">
                  <c:v>2.2414729417366313E-2</c:v>
                </c:pt>
                <c:pt idx="7879">
                  <c:v>2.3337448363446939E-2</c:v>
                </c:pt>
                <c:pt idx="7880">
                  <c:v>2.4260167309527566E-2</c:v>
                </c:pt>
                <c:pt idx="7881">
                  <c:v>2.5182886255608189E-2</c:v>
                </c:pt>
                <c:pt idx="7882">
                  <c:v>2.6105605201688815E-2</c:v>
                </c:pt>
                <c:pt idx="7883">
                  <c:v>2.7028324147769438E-2</c:v>
                </c:pt>
                <c:pt idx="7884">
                  <c:v>2.7951043093850065E-2</c:v>
                </c:pt>
                <c:pt idx="7885">
                  <c:v>2.8873762039930691E-2</c:v>
                </c:pt>
                <c:pt idx="7886">
                  <c:v>2.9796480986011314E-2</c:v>
                </c:pt>
                <c:pt idx="7887">
                  <c:v>3.0719199932091941E-2</c:v>
                </c:pt>
                <c:pt idx="7888">
                  <c:v>3.1641918878172567E-2</c:v>
                </c:pt>
                <c:pt idx="7889">
                  <c:v>3.2564637824253187E-2</c:v>
                </c:pt>
                <c:pt idx="7890">
                  <c:v>1.8959266996471352E-2</c:v>
                </c:pt>
                <c:pt idx="7891">
                  <c:v>1.9881985942551979E-2</c:v>
                </c:pt>
                <c:pt idx="7892">
                  <c:v>2.0804704888632602E-2</c:v>
                </c:pt>
                <c:pt idx="7893">
                  <c:v>2.1727423834713228E-2</c:v>
                </c:pt>
                <c:pt idx="7894">
                  <c:v>2.2650142780793851E-2</c:v>
                </c:pt>
                <c:pt idx="7895">
                  <c:v>2.3572861726874478E-2</c:v>
                </c:pt>
                <c:pt idx="7896">
                  <c:v>2.4495580672955104E-2</c:v>
                </c:pt>
                <c:pt idx="7897">
                  <c:v>2.5418299619035727E-2</c:v>
                </c:pt>
                <c:pt idx="7898">
                  <c:v>2.6341018565116354E-2</c:v>
                </c:pt>
                <c:pt idx="7899">
                  <c:v>2.7263737511196977E-2</c:v>
                </c:pt>
                <c:pt idx="7900">
                  <c:v>2.8186456457277603E-2</c:v>
                </c:pt>
                <c:pt idx="7901">
                  <c:v>2.910917540335823E-2</c:v>
                </c:pt>
                <c:pt idx="7902">
                  <c:v>3.0031894349438853E-2</c:v>
                </c:pt>
                <c:pt idx="7903">
                  <c:v>3.0954613295519479E-2</c:v>
                </c:pt>
                <c:pt idx="7904">
                  <c:v>3.1877332241600102E-2</c:v>
                </c:pt>
                <c:pt idx="7905">
                  <c:v>3.2800051187680729E-2</c:v>
                </c:pt>
                <c:pt idx="7906">
                  <c:v>1.8271961413818264E-2</c:v>
                </c:pt>
                <c:pt idx="7907">
                  <c:v>1.9194680359898891E-2</c:v>
                </c:pt>
                <c:pt idx="7908">
                  <c:v>2.0117399305979517E-2</c:v>
                </c:pt>
                <c:pt idx="7909">
                  <c:v>2.104011825206014E-2</c:v>
                </c:pt>
                <c:pt idx="7910">
                  <c:v>2.1962837198140767E-2</c:v>
                </c:pt>
                <c:pt idx="7911">
                  <c:v>2.288555614422139E-2</c:v>
                </c:pt>
                <c:pt idx="7912">
                  <c:v>2.3808275090302016E-2</c:v>
                </c:pt>
                <c:pt idx="7913">
                  <c:v>2.4730994036382643E-2</c:v>
                </c:pt>
                <c:pt idx="7914">
                  <c:v>2.5653712982463266E-2</c:v>
                </c:pt>
                <c:pt idx="7915">
                  <c:v>2.6576431928543892E-2</c:v>
                </c:pt>
                <c:pt idx="7916">
                  <c:v>2.7499150874624515E-2</c:v>
                </c:pt>
                <c:pt idx="7917">
                  <c:v>2.8421869820705142E-2</c:v>
                </c:pt>
                <c:pt idx="7918">
                  <c:v>2.9344588766785768E-2</c:v>
                </c:pt>
                <c:pt idx="7919">
                  <c:v>3.0267307712866391E-2</c:v>
                </c:pt>
                <c:pt idx="7920">
                  <c:v>3.1190026658947018E-2</c:v>
                </c:pt>
                <c:pt idx="7921">
                  <c:v>3.2112745605027637E-2</c:v>
                </c:pt>
                <c:pt idx="7922">
                  <c:v>3.3035464551108271E-2</c:v>
                </c:pt>
                <c:pt idx="7923">
                  <c:v>1.7584655831165179E-2</c:v>
                </c:pt>
                <c:pt idx="7924">
                  <c:v>1.8507374777245802E-2</c:v>
                </c:pt>
                <c:pt idx="7925">
                  <c:v>1.9430093723326429E-2</c:v>
                </c:pt>
                <c:pt idx="7926">
                  <c:v>2.0352812669407055E-2</c:v>
                </c:pt>
                <c:pt idx="7927">
                  <c:v>2.1275531615487678E-2</c:v>
                </c:pt>
                <c:pt idx="7928">
                  <c:v>2.2198250561568305E-2</c:v>
                </c:pt>
                <c:pt idx="7929">
                  <c:v>2.3120969507648928E-2</c:v>
                </c:pt>
                <c:pt idx="7930">
                  <c:v>2.4043688453729554E-2</c:v>
                </c:pt>
                <c:pt idx="7931">
                  <c:v>2.4966407399810181E-2</c:v>
                </c:pt>
                <c:pt idx="7932">
                  <c:v>2.5889126345890804E-2</c:v>
                </c:pt>
                <c:pt idx="7933">
                  <c:v>2.681184529197143E-2</c:v>
                </c:pt>
                <c:pt idx="7934">
                  <c:v>2.7734564238052054E-2</c:v>
                </c:pt>
                <c:pt idx="7935">
                  <c:v>2.865728318413268E-2</c:v>
                </c:pt>
                <c:pt idx="7936">
                  <c:v>2.9580002130213306E-2</c:v>
                </c:pt>
                <c:pt idx="7937">
                  <c:v>3.050272107629393E-2</c:v>
                </c:pt>
                <c:pt idx="7938">
                  <c:v>3.1425440022374559E-2</c:v>
                </c:pt>
                <c:pt idx="7939">
                  <c:v>3.2348158968455179E-2</c:v>
                </c:pt>
                <c:pt idx="7940">
                  <c:v>3.3270877914535806E-2</c:v>
                </c:pt>
                <c:pt idx="7941">
                  <c:v>1.6897350248512095E-2</c:v>
                </c:pt>
                <c:pt idx="7942">
                  <c:v>1.7820069194592721E-2</c:v>
                </c:pt>
                <c:pt idx="7943">
                  <c:v>1.8742788140673344E-2</c:v>
                </c:pt>
                <c:pt idx="7944">
                  <c:v>1.9665507086753971E-2</c:v>
                </c:pt>
                <c:pt idx="7945">
                  <c:v>2.0588226032834597E-2</c:v>
                </c:pt>
                <c:pt idx="7946">
                  <c:v>2.151094497891522E-2</c:v>
                </c:pt>
                <c:pt idx="7947">
                  <c:v>2.2433663924995847E-2</c:v>
                </c:pt>
                <c:pt idx="7948">
                  <c:v>2.335638287107647E-2</c:v>
                </c:pt>
                <c:pt idx="7949">
                  <c:v>2.4279101817157096E-2</c:v>
                </c:pt>
                <c:pt idx="7950">
                  <c:v>2.5201820763237723E-2</c:v>
                </c:pt>
                <c:pt idx="7951">
                  <c:v>2.6124539709318346E-2</c:v>
                </c:pt>
                <c:pt idx="7952">
                  <c:v>2.7047258655398972E-2</c:v>
                </c:pt>
                <c:pt idx="7953">
                  <c:v>2.7969977601479595E-2</c:v>
                </c:pt>
                <c:pt idx="7954">
                  <c:v>2.8892696547560222E-2</c:v>
                </c:pt>
                <c:pt idx="7955">
                  <c:v>2.9815415493640848E-2</c:v>
                </c:pt>
                <c:pt idx="7956">
                  <c:v>3.0738134439721471E-2</c:v>
                </c:pt>
                <c:pt idx="7957">
                  <c:v>3.1660853385802101E-2</c:v>
                </c:pt>
                <c:pt idx="7958">
                  <c:v>3.2583572331882721E-2</c:v>
                </c:pt>
                <c:pt idx="7959">
                  <c:v>3.3506291277963347E-2</c:v>
                </c:pt>
                <c:pt idx="7960">
                  <c:v>1.621004466585901E-2</c:v>
                </c:pt>
                <c:pt idx="7961">
                  <c:v>1.7132763611939633E-2</c:v>
                </c:pt>
                <c:pt idx="7962">
                  <c:v>1.805548255802026E-2</c:v>
                </c:pt>
                <c:pt idx="7963">
                  <c:v>1.8978201504100883E-2</c:v>
                </c:pt>
                <c:pt idx="7964">
                  <c:v>1.9900920450181509E-2</c:v>
                </c:pt>
                <c:pt idx="7965">
                  <c:v>2.0823639396262136E-2</c:v>
                </c:pt>
                <c:pt idx="7966">
                  <c:v>2.1746358342342759E-2</c:v>
                </c:pt>
                <c:pt idx="7967">
                  <c:v>2.2669077288423385E-2</c:v>
                </c:pt>
                <c:pt idx="7968">
                  <c:v>2.3591796234504008E-2</c:v>
                </c:pt>
                <c:pt idx="7969">
                  <c:v>2.4514515180584635E-2</c:v>
                </c:pt>
                <c:pt idx="7970">
                  <c:v>2.5437234126665261E-2</c:v>
                </c:pt>
                <c:pt idx="7971">
                  <c:v>2.6359953072745884E-2</c:v>
                </c:pt>
                <c:pt idx="7972">
                  <c:v>2.7282672018826511E-2</c:v>
                </c:pt>
                <c:pt idx="7973">
                  <c:v>2.8205390964907134E-2</c:v>
                </c:pt>
                <c:pt idx="7974">
                  <c:v>2.912810991098776E-2</c:v>
                </c:pt>
                <c:pt idx="7975">
                  <c:v>3.0050828857068387E-2</c:v>
                </c:pt>
                <c:pt idx="7976">
                  <c:v>3.097354780314901E-2</c:v>
                </c:pt>
                <c:pt idx="7977">
                  <c:v>3.1896266749229636E-2</c:v>
                </c:pt>
                <c:pt idx="7978">
                  <c:v>3.2818985695310263E-2</c:v>
                </c:pt>
                <c:pt idx="7979">
                  <c:v>3.3741704641390882E-2</c:v>
                </c:pt>
                <c:pt idx="7980">
                  <c:v>1.5522739083205922E-2</c:v>
                </c:pt>
                <c:pt idx="7981">
                  <c:v>1.6445458029286548E-2</c:v>
                </c:pt>
                <c:pt idx="7982">
                  <c:v>1.7368176975367172E-2</c:v>
                </c:pt>
                <c:pt idx="7983">
                  <c:v>1.8290895921447798E-2</c:v>
                </c:pt>
                <c:pt idx="7984">
                  <c:v>1.9213614867528421E-2</c:v>
                </c:pt>
                <c:pt idx="7985">
                  <c:v>2.0136333813609048E-2</c:v>
                </c:pt>
                <c:pt idx="7986">
                  <c:v>2.1059052759689674E-2</c:v>
                </c:pt>
                <c:pt idx="7987">
                  <c:v>2.1981771705770297E-2</c:v>
                </c:pt>
                <c:pt idx="7988">
                  <c:v>2.2904490651850924E-2</c:v>
                </c:pt>
                <c:pt idx="7989">
                  <c:v>2.3827209597931547E-2</c:v>
                </c:pt>
                <c:pt idx="7990">
                  <c:v>2.4749928544012173E-2</c:v>
                </c:pt>
                <c:pt idx="7991">
                  <c:v>2.56726474900928E-2</c:v>
                </c:pt>
                <c:pt idx="7992">
                  <c:v>2.6595366436173423E-2</c:v>
                </c:pt>
                <c:pt idx="7993">
                  <c:v>2.7518085382254049E-2</c:v>
                </c:pt>
                <c:pt idx="7994">
                  <c:v>2.8440804328334672E-2</c:v>
                </c:pt>
                <c:pt idx="7995">
                  <c:v>2.9363523274415299E-2</c:v>
                </c:pt>
                <c:pt idx="7996">
                  <c:v>3.0286242220495925E-2</c:v>
                </c:pt>
                <c:pt idx="7997">
                  <c:v>3.1208961166576548E-2</c:v>
                </c:pt>
                <c:pt idx="7998">
                  <c:v>3.2131680112657171E-2</c:v>
                </c:pt>
                <c:pt idx="7999">
                  <c:v>3.3054399058737798E-2</c:v>
                </c:pt>
                <c:pt idx="8000">
                  <c:v>3.3977118004818424E-2</c:v>
                </c:pt>
                <c:pt idx="8001">
                  <c:v>1.4835433500552836E-2</c:v>
                </c:pt>
                <c:pt idx="8002">
                  <c:v>1.575815244663346E-2</c:v>
                </c:pt>
                <c:pt idx="8003">
                  <c:v>1.6680871392714083E-2</c:v>
                </c:pt>
                <c:pt idx="8004">
                  <c:v>1.760359033879471E-2</c:v>
                </c:pt>
                <c:pt idx="8005">
                  <c:v>1.8526309284875336E-2</c:v>
                </c:pt>
                <c:pt idx="8006">
                  <c:v>1.9449028230955963E-2</c:v>
                </c:pt>
                <c:pt idx="8007">
                  <c:v>2.0371747177036586E-2</c:v>
                </c:pt>
                <c:pt idx="8008">
                  <c:v>2.1294466123117209E-2</c:v>
                </c:pt>
                <c:pt idx="8009">
                  <c:v>2.2217185069197835E-2</c:v>
                </c:pt>
                <c:pt idx="8010">
                  <c:v>2.3139904015278462E-2</c:v>
                </c:pt>
                <c:pt idx="8011">
                  <c:v>2.4062622961359088E-2</c:v>
                </c:pt>
                <c:pt idx="8012">
                  <c:v>2.4985341907439711E-2</c:v>
                </c:pt>
                <c:pt idx="8013">
                  <c:v>2.5908060853520334E-2</c:v>
                </c:pt>
                <c:pt idx="8014">
                  <c:v>2.6830779799600961E-2</c:v>
                </c:pt>
                <c:pt idx="8015">
                  <c:v>2.7753498745681587E-2</c:v>
                </c:pt>
                <c:pt idx="8016">
                  <c:v>2.8676217691762214E-2</c:v>
                </c:pt>
                <c:pt idx="8017">
                  <c:v>2.9598936637842837E-2</c:v>
                </c:pt>
                <c:pt idx="8018">
                  <c:v>3.052165558392346E-2</c:v>
                </c:pt>
                <c:pt idx="8019">
                  <c:v>3.1444374530004086E-2</c:v>
                </c:pt>
                <c:pt idx="8020">
                  <c:v>3.2367093476084713E-2</c:v>
                </c:pt>
                <c:pt idx="8021">
                  <c:v>3.3289812422165339E-2</c:v>
                </c:pt>
                <c:pt idx="8022">
                  <c:v>3.4212531368245966E-2</c:v>
                </c:pt>
                <c:pt idx="8023">
                  <c:v>1.4148127917899751E-2</c:v>
                </c:pt>
                <c:pt idx="8024">
                  <c:v>1.5070846863980376E-2</c:v>
                </c:pt>
                <c:pt idx="8025">
                  <c:v>1.5993565810060999E-2</c:v>
                </c:pt>
                <c:pt idx="8026">
                  <c:v>1.6916284756141625E-2</c:v>
                </c:pt>
                <c:pt idx="8027">
                  <c:v>1.7839003702222252E-2</c:v>
                </c:pt>
                <c:pt idx="8028">
                  <c:v>1.8761722648302878E-2</c:v>
                </c:pt>
                <c:pt idx="8029">
                  <c:v>1.9684441594383501E-2</c:v>
                </c:pt>
                <c:pt idx="8030">
                  <c:v>2.0607160540464124E-2</c:v>
                </c:pt>
                <c:pt idx="8031">
                  <c:v>2.1529879486544751E-2</c:v>
                </c:pt>
                <c:pt idx="8032">
                  <c:v>2.2452598432625377E-2</c:v>
                </c:pt>
                <c:pt idx="8033">
                  <c:v>2.3375317378706004E-2</c:v>
                </c:pt>
                <c:pt idx="8034">
                  <c:v>2.4298036324786627E-2</c:v>
                </c:pt>
                <c:pt idx="8035">
                  <c:v>2.522075527086725E-2</c:v>
                </c:pt>
                <c:pt idx="8036">
                  <c:v>2.6143474216947876E-2</c:v>
                </c:pt>
                <c:pt idx="8037">
                  <c:v>2.7066193163028503E-2</c:v>
                </c:pt>
                <c:pt idx="8038">
                  <c:v>2.7988912109109129E-2</c:v>
                </c:pt>
                <c:pt idx="8039">
                  <c:v>2.8911631055189752E-2</c:v>
                </c:pt>
                <c:pt idx="8040">
                  <c:v>2.9834350001270375E-2</c:v>
                </c:pt>
                <c:pt idx="8041">
                  <c:v>3.0757068947351002E-2</c:v>
                </c:pt>
                <c:pt idx="8042">
                  <c:v>3.1679787893431628E-2</c:v>
                </c:pt>
                <c:pt idx="8043">
                  <c:v>3.2602506839512255E-2</c:v>
                </c:pt>
                <c:pt idx="8044">
                  <c:v>3.3525225785592874E-2</c:v>
                </c:pt>
                <c:pt idx="8045">
                  <c:v>3.4447944731673501E-2</c:v>
                </c:pt>
                <c:pt idx="8046">
                  <c:v>1.3460822335246663E-2</c:v>
                </c:pt>
                <c:pt idx="8047">
                  <c:v>1.4383541281327289E-2</c:v>
                </c:pt>
                <c:pt idx="8048">
                  <c:v>1.5306260227407914E-2</c:v>
                </c:pt>
                <c:pt idx="8049">
                  <c:v>1.6228979173488541E-2</c:v>
                </c:pt>
                <c:pt idx="8050">
                  <c:v>1.7151698119569164E-2</c:v>
                </c:pt>
                <c:pt idx="8051">
                  <c:v>1.8074417065649787E-2</c:v>
                </c:pt>
                <c:pt idx="8052">
                  <c:v>1.8997136011730413E-2</c:v>
                </c:pt>
                <c:pt idx="8053">
                  <c:v>1.991985495781104E-2</c:v>
                </c:pt>
                <c:pt idx="8054">
                  <c:v>2.0842573903891666E-2</c:v>
                </c:pt>
                <c:pt idx="8055">
                  <c:v>2.1765292849972289E-2</c:v>
                </c:pt>
                <c:pt idx="8056">
                  <c:v>2.2688011796052912E-2</c:v>
                </c:pt>
                <c:pt idx="8057">
                  <c:v>2.3610730742133539E-2</c:v>
                </c:pt>
                <c:pt idx="8058">
                  <c:v>2.4533449688214165E-2</c:v>
                </c:pt>
                <c:pt idx="8059">
                  <c:v>2.5456168634294792E-2</c:v>
                </c:pt>
                <c:pt idx="8060">
                  <c:v>2.6378887580375415E-2</c:v>
                </c:pt>
                <c:pt idx="8061">
                  <c:v>2.7301606526456038E-2</c:v>
                </c:pt>
                <c:pt idx="8062">
                  <c:v>2.8224325472536664E-2</c:v>
                </c:pt>
                <c:pt idx="8063">
                  <c:v>2.9147044418617291E-2</c:v>
                </c:pt>
                <c:pt idx="8064">
                  <c:v>3.0069763364697917E-2</c:v>
                </c:pt>
                <c:pt idx="8065">
                  <c:v>3.099248231077854E-2</c:v>
                </c:pt>
                <c:pt idx="8066">
                  <c:v>3.1915201256859163E-2</c:v>
                </c:pt>
                <c:pt idx="8067">
                  <c:v>3.283792020293979E-2</c:v>
                </c:pt>
                <c:pt idx="8068">
                  <c:v>3.3760639149020416E-2</c:v>
                </c:pt>
                <c:pt idx="8069">
                  <c:v>3.4683358095101043E-2</c:v>
                </c:pt>
                <c:pt idx="8070">
                  <c:v>1.2773516752593578E-2</c:v>
                </c:pt>
                <c:pt idx="8071">
                  <c:v>1.3696235698674203E-2</c:v>
                </c:pt>
                <c:pt idx="8072">
                  <c:v>1.4618954644754829E-2</c:v>
                </c:pt>
                <c:pt idx="8073">
                  <c:v>1.5541673590835454E-2</c:v>
                </c:pt>
                <c:pt idx="8074">
                  <c:v>1.6464392536916079E-2</c:v>
                </c:pt>
                <c:pt idx="8075">
                  <c:v>1.7387111482996702E-2</c:v>
                </c:pt>
                <c:pt idx="8076">
                  <c:v>1.8309830429077328E-2</c:v>
                </c:pt>
                <c:pt idx="8077">
                  <c:v>1.9232549375157955E-2</c:v>
                </c:pt>
                <c:pt idx="8078">
                  <c:v>2.0155268321238581E-2</c:v>
                </c:pt>
                <c:pt idx="8079">
                  <c:v>2.1077987267319204E-2</c:v>
                </c:pt>
                <c:pt idx="8080">
                  <c:v>2.2000706213399827E-2</c:v>
                </c:pt>
                <c:pt idx="8081">
                  <c:v>2.2923425159480454E-2</c:v>
                </c:pt>
                <c:pt idx="8082">
                  <c:v>2.384614410556108E-2</c:v>
                </c:pt>
                <c:pt idx="8083">
                  <c:v>2.4768863051641707E-2</c:v>
                </c:pt>
                <c:pt idx="8084">
                  <c:v>2.569158199772233E-2</c:v>
                </c:pt>
                <c:pt idx="8085">
                  <c:v>2.6614300943802953E-2</c:v>
                </c:pt>
                <c:pt idx="8086">
                  <c:v>2.7537019889883579E-2</c:v>
                </c:pt>
                <c:pt idx="8087">
                  <c:v>2.8459738835964206E-2</c:v>
                </c:pt>
                <c:pt idx="8088">
                  <c:v>2.9382457782044832E-2</c:v>
                </c:pt>
                <c:pt idx="8089">
                  <c:v>3.0305176728125455E-2</c:v>
                </c:pt>
                <c:pt idx="8090">
                  <c:v>3.1227895674206078E-2</c:v>
                </c:pt>
                <c:pt idx="8091">
                  <c:v>3.2150614620286705E-2</c:v>
                </c:pt>
                <c:pt idx="8092">
                  <c:v>3.3073333566367331E-2</c:v>
                </c:pt>
                <c:pt idx="8093">
                  <c:v>3.3996052512447958E-2</c:v>
                </c:pt>
                <c:pt idx="8094">
                  <c:v>3.4918771458528577E-2</c:v>
                </c:pt>
                <c:pt idx="8095">
                  <c:v>1.2086211169940492E-2</c:v>
                </c:pt>
                <c:pt idx="8096">
                  <c:v>1.3008930116021116E-2</c:v>
                </c:pt>
                <c:pt idx="8097">
                  <c:v>1.3931649062101741E-2</c:v>
                </c:pt>
                <c:pt idx="8098">
                  <c:v>1.4854368008182368E-2</c:v>
                </c:pt>
                <c:pt idx="8099">
                  <c:v>1.5777086954262991E-2</c:v>
                </c:pt>
                <c:pt idx="8100">
                  <c:v>1.6699805900343617E-2</c:v>
                </c:pt>
                <c:pt idx="8101">
                  <c:v>1.7622524846424244E-2</c:v>
                </c:pt>
                <c:pt idx="8102">
                  <c:v>1.8545243792504867E-2</c:v>
                </c:pt>
                <c:pt idx="8103">
                  <c:v>1.9467962738585493E-2</c:v>
                </c:pt>
                <c:pt idx="8104">
                  <c:v>2.0390681684666116E-2</c:v>
                </c:pt>
                <c:pt idx="8105">
                  <c:v>2.1313400630746743E-2</c:v>
                </c:pt>
                <c:pt idx="8106">
                  <c:v>2.2236119576827369E-2</c:v>
                </c:pt>
                <c:pt idx="8107">
                  <c:v>2.3158838522907992E-2</c:v>
                </c:pt>
                <c:pt idx="8108">
                  <c:v>2.4081557468988619E-2</c:v>
                </c:pt>
                <c:pt idx="8109">
                  <c:v>2.5004276415069242E-2</c:v>
                </c:pt>
                <c:pt idx="8110">
                  <c:v>2.5926995361149868E-2</c:v>
                </c:pt>
                <c:pt idx="8111">
                  <c:v>2.6849714307230495E-2</c:v>
                </c:pt>
                <c:pt idx="8112">
                  <c:v>2.7772433253311118E-2</c:v>
                </c:pt>
                <c:pt idx="8113">
                  <c:v>2.8695152199391744E-2</c:v>
                </c:pt>
                <c:pt idx="8114">
                  <c:v>2.9617871145472367E-2</c:v>
                </c:pt>
                <c:pt idx="8115">
                  <c:v>3.0540590091552994E-2</c:v>
                </c:pt>
                <c:pt idx="8116">
                  <c:v>3.146330903763362E-2</c:v>
                </c:pt>
                <c:pt idx="8117">
                  <c:v>3.2386027983714247E-2</c:v>
                </c:pt>
                <c:pt idx="8118">
                  <c:v>3.3308746929794866E-2</c:v>
                </c:pt>
                <c:pt idx="8119">
                  <c:v>3.4231465875875493E-2</c:v>
                </c:pt>
                <c:pt idx="8120">
                  <c:v>3.5154184821956119E-2</c:v>
                </c:pt>
                <c:pt idx="8121">
                  <c:v>1.1398905587287405E-2</c:v>
                </c:pt>
                <c:pt idx="8122">
                  <c:v>1.232162453336803E-2</c:v>
                </c:pt>
                <c:pt idx="8123">
                  <c:v>1.3244343479448655E-2</c:v>
                </c:pt>
                <c:pt idx="8124">
                  <c:v>1.416706242552928E-2</c:v>
                </c:pt>
                <c:pt idx="8125">
                  <c:v>1.5089781371609906E-2</c:v>
                </c:pt>
                <c:pt idx="8126">
                  <c:v>1.6012500317690533E-2</c:v>
                </c:pt>
                <c:pt idx="8127">
                  <c:v>1.6935219263771156E-2</c:v>
                </c:pt>
                <c:pt idx="8128">
                  <c:v>1.7857938209851779E-2</c:v>
                </c:pt>
                <c:pt idx="8129">
                  <c:v>1.8780657155932405E-2</c:v>
                </c:pt>
                <c:pt idx="8130">
                  <c:v>1.9703376102013032E-2</c:v>
                </c:pt>
                <c:pt idx="8131">
                  <c:v>2.0626095048093658E-2</c:v>
                </c:pt>
                <c:pt idx="8132">
                  <c:v>2.1548813994174281E-2</c:v>
                </c:pt>
                <c:pt idx="8133">
                  <c:v>2.2471532940254904E-2</c:v>
                </c:pt>
                <c:pt idx="8134">
                  <c:v>2.3394251886335531E-2</c:v>
                </c:pt>
                <c:pt idx="8135">
                  <c:v>2.4316970832416157E-2</c:v>
                </c:pt>
                <c:pt idx="8136">
                  <c:v>2.5239689778496784E-2</c:v>
                </c:pt>
                <c:pt idx="8137">
                  <c:v>2.6162408724577407E-2</c:v>
                </c:pt>
                <c:pt idx="8138">
                  <c:v>2.708512767065803E-2</c:v>
                </c:pt>
                <c:pt idx="8139">
                  <c:v>2.8007846616738656E-2</c:v>
                </c:pt>
                <c:pt idx="8140">
                  <c:v>2.8930565562819283E-2</c:v>
                </c:pt>
                <c:pt idx="8141">
                  <c:v>2.9853284508899909E-2</c:v>
                </c:pt>
                <c:pt idx="8142">
                  <c:v>3.0776003454980532E-2</c:v>
                </c:pt>
                <c:pt idx="8143">
                  <c:v>3.1698722401061155E-2</c:v>
                </c:pt>
                <c:pt idx="8144">
                  <c:v>3.2621441347141782E-2</c:v>
                </c:pt>
                <c:pt idx="8145">
                  <c:v>3.3544160293222408E-2</c:v>
                </c:pt>
                <c:pt idx="8146">
                  <c:v>3.4466879239303035E-2</c:v>
                </c:pt>
                <c:pt idx="8147">
                  <c:v>3.5389598185383661E-2</c:v>
                </c:pt>
                <c:pt idx="8148">
                  <c:v>1.0711600004634321E-2</c:v>
                </c:pt>
                <c:pt idx="8149">
                  <c:v>1.1634318950714945E-2</c:v>
                </c:pt>
                <c:pt idx="8150">
                  <c:v>1.255703789679557E-2</c:v>
                </c:pt>
                <c:pt idx="8151">
                  <c:v>1.3479756842876195E-2</c:v>
                </c:pt>
                <c:pt idx="8152">
                  <c:v>1.440247578895682E-2</c:v>
                </c:pt>
                <c:pt idx="8153">
                  <c:v>1.5325194735037446E-2</c:v>
                </c:pt>
                <c:pt idx="8154">
                  <c:v>1.6247913681118071E-2</c:v>
                </c:pt>
                <c:pt idx="8155">
                  <c:v>1.7170632627198694E-2</c:v>
                </c:pt>
                <c:pt idx="8156">
                  <c:v>1.809335157327932E-2</c:v>
                </c:pt>
                <c:pt idx="8157">
                  <c:v>1.9016070519359947E-2</c:v>
                </c:pt>
                <c:pt idx="8158">
                  <c:v>1.9938789465440573E-2</c:v>
                </c:pt>
                <c:pt idx="8159">
                  <c:v>2.0861508411521196E-2</c:v>
                </c:pt>
                <c:pt idx="8160">
                  <c:v>2.1784227357601819E-2</c:v>
                </c:pt>
                <c:pt idx="8161">
                  <c:v>2.2706946303682446E-2</c:v>
                </c:pt>
                <c:pt idx="8162">
                  <c:v>2.3629665249763072E-2</c:v>
                </c:pt>
                <c:pt idx="8163">
                  <c:v>2.4552384195843699E-2</c:v>
                </c:pt>
                <c:pt idx="8164">
                  <c:v>2.5475103141924322E-2</c:v>
                </c:pt>
                <c:pt idx="8165">
                  <c:v>2.6397822088004945E-2</c:v>
                </c:pt>
                <c:pt idx="8166">
                  <c:v>2.7320541034085571E-2</c:v>
                </c:pt>
                <c:pt idx="8167">
                  <c:v>2.8243259980166198E-2</c:v>
                </c:pt>
                <c:pt idx="8168">
                  <c:v>2.9165978926246824E-2</c:v>
                </c:pt>
                <c:pt idx="8169">
                  <c:v>3.0088697872327447E-2</c:v>
                </c:pt>
                <c:pt idx="8170">
                  <c:v>3.101141681840807E-2</c:v>
                </c:pt>
                <c:pt idx="8171">
                  <c:v>3.1934135764488697E-2</c:v>
                </c:pt>
                <c:pt idx="8172">
                  <c:v>3.2856854710569323E-2</c:v>
                </c:pt>
                <c:pt idx="8173">
                  <c:v>3.377957365664995E-2</c:v>
                </c:pt>
                <c:pt idx="8174">
                  <c:v>3.4702292602730569E-2</c:v>
                </c:pt>
                <c:pt idx="8175">
                  <c:v>3.5625011548811196E-2</c:v>
                </c:pt>
                <c:pt idx="8176">
                  <c:v>1.0024294421981233E-2</c:v>
                </c:pt>
                <c:pt idx="8177">
                  <c:v>1.0947013368061859E-2</c:v>
                </c:pt>
                <c:pt idx="8178">
                  <c:v>1.1869732314142484E-2</c:v>
                </c:pt>
                <c:pt idx="8179">
                  <c:v>1.2792451260223109E-2</c:v>
                </c:pt>
                <c:pt idx="8180">
                  <c:v>1.3715170206303733E-2</c:v>
                </c:pt>
                <c:pt idx="8181">
                  <c:v>1.4637889152384358E-2</c:v>
                </c:pt>
                <c:pt idx="8182">
                  <c:v>1.5560608098464985E-2</c:v>
                </c:pt>
                <c:pt idx="8183">
                  <c:v>1.6483327044545609E-2</c:v>
                </c:pt>
                <c:pt idx="8184">
                  <c:v>1.7406045990626236E-2</c:v>
                </c:pt>
                <c:pt idx="8185">
                  <c:v>1.8328764936706859E-2</c:v>
                </c:pt>
                <c:pt idx="8186">
                  <c:v>1.9251483882787482E-2</c:v>
                </c:pt>
                <c:pt idx="8187">
                  <c:v>2.0174202828868108E-2</c:v>
                </c:pt>
                <c:pt idx="8188">
                  <c:v>2.1096921774948735E-2</c:v>
                </c:pt>
                <c:pt idx="8189">
                  <c:v>2.2019640721029361E-2</c:v>
                </c:pt>
                <c:pt idx="8190">
                  <c:v>2.2942359667109984E-2</c:v>
                </c:pt>
                <c:pt idx="8191">
                  <c:v>2.3865078613190607E-2</c:v>
                </c:pt>
                <c:pt idx="8192">
                  <c:v>2.4787797559271234E-2</c:v>
                </c:pt>
                <c:pt idx="8193">
                  <c:v>2.571051650535186E-2</c:v>
                </c:pt>
                <c:pt idx="8194">
                  <c:v>2.6633235451432487E-2</c:v>
                </c:pt>
                <c:pt idx="8195">
                  <c:v>2.755595439751311E-2</c:v>
                </c:pt>
                <c:pt idx="8196">
                  <c:v>2.8478673343593733E-2</c:v>
                </c:pt>
                <c:pt idx="8197">
                  <c:v>2.9401392289674359E-2</c:v>
                </c:pt>
                <c:pt idx="8198">
                  <c:v>3.0324111235754986E-2</c:v>
                </c:pt>
                <c:pt idx="8199">
                  <c:v>3.1246830181835612E-2</c:v>
                </c:pt>
                <c:pt idx="8200">
                  <c:v>3.2169549127916239E-2</c:v>
                </c:pt>
                <c:pt idx="8201">
                  <c:v>3.3092268073996858E-2</c:v>
                </c:pt>
                <c:pt idx="8202">
                  <c:v>3.4014987020077485E-2</c:v>
                </c:pt>
                <c:pt idx="8203">
                  <c:v>3.4937705966158111E-2</c:v>
                </c:pt>
                <c:pt idx="8204">
                  <c:v>3.5860424912238738E-2</c:v>
                </c:pt>
                <c:pt idx="8205">
                  <c:v>9.3369888393281478E-3</c:v>
                </c:pt>
                <c:pt idx="8206">
                  <c:v>1.0259707785408773E-2</c:v>
                </c:pt>
                <c:pt idx="8207">
                  <c:v>1.1182426731489399E-2</c:v>
                </c:pt>
                <c:pt idx="8208">
                  <c:v>1.2105145677570024E-2</c:v>
                </c:pt>
                <c:pt idx="8209">
                  <c:v>1.3027864623650649E-2</c:v>
                </c:pt>
                <c:pt idx="8210">
                  <c:v>1.3950583569731273E-2</c:v>
                </c:pt>
                <c:pt idx="8211">
                  <c:v>1.4873302515811898E-2</c:v>
                </c:pt>
                <c:pt idx="8212">
                  <c:v>1.5796021461892525E-2</c:v>
                </c:pt>
                <c:pt idx="8213">
                  <c:v>1.6718740407973151E-2</c:v>
                </c:pt>
                <c:pt idx="8214">
                  <c:v>1.7641459354053774E-2</c:v>
                </c:pt>
                <c:pt idx="8215">
                  <c:v>1.8564178300134397E-2</c:v>
                </c:pt>
                <c:pt idx="8216">
                  <c:v>1.9486897246215024E-2</c:v>
                </c:pt>
                <c:pt idx="8217">
                  <c:v>2.040961619229565E-2</c:v>
                </c:pt>
                <c:pt idx="8218">
                  <c:v>2.1332335138376277E-2</c:v>
                </c:pt>
                <c:pt idx="8219">
                  <c:v>2.22550540844569E-2</c:v>
                </c:pt>
                <c:pt idx="8220">
                  <c:v>2.3177773030537523E-2</c:v>
                </c:pt>
                <c:pt idx="8221">
                  <c:v>2.4100491976618149E-2</c:v>
                </c:pt>
                <c:pt idx="8222">
                  <c:v>2.5023210922698776E-2</c:v>
                </c:pt>
                <c:pt idx="8223">
                  <c:v>2.5945929868779402E-2</c:v>
                </c:pt>
                <c:pt idx="8224">
                  <c:v>2.6868648814860025E-2</c:v>
                </c:pt>
                <c:pt idx="8225">
                  <c:v>2.7791367760940648E-2</c:v>
                </c:pt>
                <c:pt idx="8226">
                  <c:v>2.8714086707021275E-2</c:v>
                </c:pt>
                <c:pt idx="8227">
                  <c:v>2.9636805653101901E-2</c:v>
                </c:pt>
                <c:pt idx="8228">
                  <c:v>3.0559524599182528E-2</c:v>
                </c:pt>
                <c:pt idx="8229">
                  <c:v>3.1482243545263147E-2</c:v>
                </c:pt>
                <c:pt idx="8230">
                  <c:v>3.2404962491343774E-2</c:v>
                </c:pt>
                <c:pt idx="8231">
                  <c:v>3.33276814374244E-2</c:v>
                </c:pt>
                <c:pt idx="8232">
                  <c:v>3.4250400383505027E-2</c:v>
                </c:pt>
                <c:pt idx="8233">
                  <c:v>3.5173119329585653E-2</c:v>
                </c:pt>
                <c:pt idx="8234">
                  <c:v>3.6095838275666273E-2</c:v>
                </c:pt>
                <c:pt idx="8235">
                  <c:v>8.6496832566750614E-3</c:v>
                </c:pt>
                <c:pt idx="8236">
                  <c:v>9.5724022027556862E-3</c:v>
                </c:pt>
                <c:pt idx="8237">
                  <c:v>1.0495121148836311E-2</c:v>
                </c:pt>
                <c:pt idx="8238">
                  <c:v>1.1417840094916937E-2</c:v>
                </c:pt>
                <c:pt idx="8239">
                  <c:v>1.2340559040997562E-2</c:v>
                </c:pt>
                <c:pt idx="8240">
                  <c:v>1.3263277987078187E-2</c:v>
                </c:pt>
                <c:pt idx="8241">
                  <c:v>1.4185996933158812E-2</c:v>
                </c:pt>
                <c:pt idx="8242">
                  <c:v>1.5108715879239436E-2</c:v>
                </c:pt>
                <c:pt idx="8243">
                  <c:v>1.6031434825320063E-2</c:v>
                </c:pt>
                <c:pt idx="8244">
                  <c:v>1.6954153771400686E-2</c:v>
                </c:pt>
                <c:pt idx="8245">
                  <c:v>1.7876872717481312E-2</c:v>
                </c:pt>
                <c:pt idx="8246">
                  <c:v>1.8799591663561939E-2</c:v>
                </c:pt>
                <c:pt idx="8247">
                  <c:v>1.9722310609642562E-2</c:v>
                </c:pt>
                <c:pt idx="8248">
                  <c:v>2.0645029555723188E-2</c:v>
                </c:pt>
                <c:pt idx="8249">
                  <c:v>2.1567748501803811E-2</c:v>
                </c:pt>
                <c:pt idx="8250">
                  <c:v>2.2490467447884438E-2</c:v>
                </c:pt>
                <c:pt idx="8251">
                  <c:v>2.3413186393965064E-2</c:v>
                </c:pt>
                <c:pt idx="8252">
                  <c:v>2.4335905340045687E-2</c:v>
                </c:pt>
                <c:pt idx="8253">
                  <c:v>2.5258624286126314E-2</c:v>
                </c:pt>
                <c:pt idx="8254">
                  <c:v>2.6181343232206937E-2</c:v>
                </c:pt>
                <c:pt idx="8255">
                  <c:v>2.7104062178287563E-2</c:v>
                </c:pt>
                <c:pt idx="8256">
                  <c:v>2.802678112436819E-2</c:v>
                </c:pt>
                <c:pt idx="8257">
                  <c:v>2.8949500070448813E-2</c:v>
                </c:pt>
                <c:pt idx="8258">
                  <c:v>2.9872219016529439E-2</c:v>
                </c:pt>
                <c:pt idx="8259">
                  <c:v>3.0794937962610062E-2</c:v>
                </c:pt>
                <c:pt idx="8260">
                  <c:v>3.1717656908690689E-2</c:v>
                </c:pt>
                <c:pt idx="8261">
                  <c:v>3.2640375854771315E-2</c:v>
                </c:pt>
                <c:pt idx="8262">
                  <c:v>3.3563094800851942E-2</c:v>
                </c:pt>
                <c:pt idx="8263">
                  <c:v>3.4485813746932562E-2</c:v>
                </c:pt>
                <c:pt idx="8264">
                  <c:v>3.5408532693013188E-2</c:v>
                </c:pt>
                <c:pt idx="8265">
                  <c:v>3.6331251639093814E-2</c:v>
                </c:pt>
                <c:pt idx="8266">
                  <c:v>7.962377674021975E-3</c:v>
                </c:pt>
                <c:pt idx="8267">
                  <c:v>8.8850966201025998E-3</c:v>
                </c:pt>
                <c:pt idx="8268">
                  <c:v>9.8078155661832263E-3</c:v>
                </c:pt>
                <c:pt idx="8269">
                  <c:v>1.0730534512263851E-2</c:v>
                </c:pt>
                <c:pt idx="8270">
                  <c:v>1.1653253458344476E-2</c:v>
                </c:pt>
                <c:pt idx="8271">
                  <c:v>1.2575972404425102E-2</c:v>
                </c:pt>
                <c:pt idx="8272">
                  <c:v>1.3498691350505725E-2</c:v>
                </c:pt>
                <c:pt idx="8273">
                  <c:v>1.4421410296586352E-2</c:v>
                </c:pt>
                <c:pt idx="8274">
                  <c:v>1.5344129242666977E-2</c:v>
                </c:pt>
                <c:pt idx="8275">
                  <c:v>1.6266848188747601E-2</c:v>
                </c:pt>
                <c:pt idx="8276">
                  <c:v>1.7189567134828228E-2</c:v>
                </c:pt>
                <c:pt idx="8277">
                  <c:v>1.8112286080908851E-2</c:v>
                </c:pt>
                <c:pt idx="8278">
                  <c:v>1.9035005026989477E-2</c:v>
                </c:pt>
                <c:pt idx="8279">
                  <c:v>1.99577239730701E-2</c:v>
                </c:pt>
                <c:pt idx="8280">
                  <c:v>2.0880442919150727E-2</c:v>
                </c:pt>
                <c:pt idx="8281">
                  <c:v>2.1803161865231353E-2</c:v>
                </c:pt>
                <c:pt idx="8282">
                  <c:v>2.2725880811311976E-2</c:v>
                </c:pt>
                <c:pt idx="8283">
                  <c:v>2.3648599757392603E-2</c:v>
                </c:pt>
                <c:pt idx="8284">
                  <c:v>2.4571318703473226E-2</c:v>
                </c:pt>
                <c:pt idx="8285">
                  <c:v>2.5494037649553852E-2</c:v>
                </c:pt>
                <c:pt idx="8286">
                  <c:v>2.6416756595634479E-2</c:v>
                </c:pt>
                <c:pt idx="8287">
                  <c:v>2.7339475541715102E-2</c:v>
                </c:pt>
                <c:pt idx="8288">
                  <c:v>2.8262194487795728E-2</c:v>
                </c:pt>
                <c:pt idx="8289">
                  <c:v>2.9184913433876351E-2</c:v>
                </c:pt>
                <c:pt idx="8290">
                  <c:v>3.0107632379956978E-2</c:v>
                </c:pt>
                <c:pt idx="8291">
                  <c:v>3.1030351326037604E-2</c:v>
                </c:pt>
                <c:pt idx="8292">
                  <c:v>3.1953070272118231E-2</c:v>
                </c:pt>
                <c:pt idx="8293">
                  <c:v>3.287578921819885E-2</c:v>
                </c:pt>
                <c:pt idx="8294">
                  <c:v>3.3798508164279477E-2</c:v>
                </c:pt>
                <c:pt idx="8295">
                  <c:v>3.4721227110360103E-2</c:v>
                </c:pt>
                <c:pt idx="8296">
                  <c:v>3.564394605644073E-2</c:v>
                </c:pt>
                <c:pt idx="8297">
                  <c:v>3.6566665002521356E-2</c:v>
                </c:pt>
                <c:pt idx="8298">
                  <c:v>7.2750720913688895E-3</c:v>
                </c:pt>
                <c:pt idx="8299">
                  <c:v>8.1977910374495151E-3</c:v>
                </c:pt>
                <c:pt idx="8300">
                  <c:v>9.1205099835301399E-3</c:v>
                </c:pt>
                <c:pt idx="8301">
                  <c:v>1.0043228929610765E-2</c:v>
                </c:pt>
                <c:pt idx="8302">
                  <c:v>1.0965947875691391E-2</c:v>
                </c:pt>
                <c:pt idx="8303">
                  <c:v>1.1888666821772014E-2</c:v>
                </c:pt>
                <c:pt idx="8304">
                  <c:v>1.2811385767852641E-2</c:v>
                </c:pt>
                <c:pt idx="8305">
                  <c:v>1.3734104713933265E-2</c:v>
                </c:pt>
                <c:pt idx="8306">
                  <c:v>1.465682366001389E-2</c:v>
                </c:pt>
                <c:pt idx="8307">
                  <c:v>1.5579542606094517E-2</c:v>
                </c:pt>
                <c:pt idx="8308">
                  <c:v>1.650226155217514E-2</c:v>
                </c:pt>
                <c:pt idx="8309">
                  <c:v>1.7424980498255766E-2</c:v>
                </c:pt>
                <c:pt idx="8310">
                  <c:v>1.8347699444336389E-2</c:v>
                </c:pt>
                <c:pt idx="8311">
                  <c:v>1.9270418390417016E-2</c:v>
                </c:pt>
                <c:pt idx="8312">
                  <c:v>2.0193137336497642E-2</c:v>
                </c:pt>
                <c:pt idx="8313">
                  <c:v>2.1115856282578265E-2</c:v>
                </c:pt>
                <c:pt idx="8314">
                  <c:v>2.2038575228658892E-2</c:v>
                </c:pt>
                <c:pt idx="8315">
                  <c:v>2.2961294174739515E-2</c:v>
                </c:pt>
                <c:pt idx="8316">
                  <c:v>2.3884013120820141E-2</c:v>
                </c:pt>
                <c:pt idx="8317">
                  <c:v>2.4806732066900768E-2</c:v>
                </c:pt>
                <c:pt idx="8318">
                  <c:v>2.5729451012981391E-2</c:v>
                </c:pt>
                <c:pt idx="8319">
                  <c:v>2.6652169959062017E-2</c:v>
                </c:pt>
                <c:pt idx="8320">
                  <c:v>2.757488890514264E-2</c:v>
                </c:pt>
                <c:pt idx="8321">
                  <c:v>2.8497607851223267E-2</c:v>
                </c:pt>
                <c:pt idx="8322">
                  <c:v>2.9420326797303893E-2</c:v>
                </c:pt>
                <c:pt idx="8323">
                  <c:v>3.0343045743384516E-2</c:v>
                </c:pt>
                <c:pt idx="8324">
                  <c:v>3.1265764689465139E-2</c:v>
                </c:pt>
                <c:pt idx="8325">
                  <c:v>3.2188483635545766E-2</c:v>
                </c:pt>
                <c:pt idx="8326">
                  <c:v>3.3111202581626392E-2</c:v>
                </c:pt>
                <c:pt idx="8327">
                  <c:v>3.4033921527707019E-2</c:v>
                </c:pt>
                <c:pt idx="8328">
                  <c:v>3.4956640473787645E-2</c:v>
                </c:pt>
                <c:pt idx="8329">
                  <c:v>3.5879359419868265E-2</c:v>
                </c:pt>
                <c:pt idx="8330">
                  <c:v>3.6802078365948891E-2</c:v>
                </c:pt>
                <c:pt idx="8331">
                  <c:v>6.5877665087158031E-3</c:v>
                </c:pt>
                <c:pt idx="8332">
                  <c:v>7.5104854547964279E-3</c:v>
                </c:pt>
                <c:pt idx="8333">
                  <c:v>8.4332044008770535E-3</c:v>
                </c:pt>
                <c:pt idx="8334">
                  <c:v>9.3559233469576782E-3</c:v>
                </c:pt>
                <c:pt idx="8335">
                  <c:v>1.0278642293038303E-2</c:v>
                </c:pt>
                <c:pt idx="8336">
                  <c:v>1.1201361239118929E-2</c:v>
                </c:pt>
                <c:pt idx="8337">
                  <c:v>1.2124080185199552E-2</c:v>
                </c:pt>
                <c:pt idx="8338">
                  <c:v>1.3046799131280179E-2</c:v>
                </c:pt>
                <c:pt idx="8339">
                  <c:v>1.3969518077360804E-2</c:v>
                </c:pt>
                <c:pt idx="8340">
                  <c:v>1.4892237023441428E-2</c:v>
                </c:pt>
                <c:pt idx="8341">
                  <c:v>1.5814955969522055E-2</c:v>
                </c:pt>
                <c:pt idx="8342">
                  <c:v>1.6737674915602678E-2</c:v>
                </c:pt>
                <c:pt idx="8343">
                  <c:v>1.7660393861683304E-2</c:v>
                </c:pt>
                <c:pt idx="8344">
                  <c:v>1.8583112807763931E-2</c:v>
                </c:pt>
                <c:pt idx="8345">
                  <c:v>1.9505831753844554E-2</c:v>
                </c:pt>
                <c:pt idx="8346">
                  <c:v>2.042855069992518E-2</c:v>
                </c:pt>
                <c:pt idx="8347">
                  <c:v>2.1351269646005804E-2</c:v>
                </c:pt>
                <c:pt idx="8348">
                  <c:v>2.227398859208643E-2</c:v>
                </c:pt>
                <c:pt idx="8349">
                  <c:v>2.3196707538167056E-2</c:v>
                </c:pt>
                <c:pt idx="8350">
                  <c:v>2.411942648424768E-2</c:v>
                </c:pt>
                <c:pt idx="8351">
                  <c:v>2.5042145430328306E-2</c:v>
                </c:pt>
                <c:pt idx="8352">
                  <c:v>2.5964864376408929E-2</c:v>
                </c:pt>
                <c:pt idx="8353">
                  <c:v>2.6887583322489556E-2</c:v>
                </c:pt>
                <c:pt idx="8354">
                  <c:v>2.7810302268570182E-2</c:v>
                </c:pt>
                <c:pt idx="8355">
                  <c:v>2.8733021214650805E-2</c:v>
                </c:pt>
                <c:pt idx="8356">
                  <c:v>2.9655740160731432E-2</c:v>
                </c:pt>
                <c:pt idx="8357">
                  <c:v>3.0578459106812055E-2</c:v>
                </c:pt>
                <c:pt idx="8358">
                  <c:v>3.1501178052892681E-2</c:v>
                </c:pt>
                <c:pt idx="8359">
                  <c:v>3.2423896998973308E-2</c:v>
                </c:pt>
                <c:pt idx="8360">
                  <c:v>3.3346615945053934E-2</c:v>
                </c:pt>
                <c:pt idx="8361">
                  <c:v>3.4269334891134554E-2</c:v>
                </c:pt>
                <c:pt idx="8362">
                  <c:v>3.519205383721518E-2</c:v>
                </c:pt>
                <c:pt idx="8363">
                  <c:v>3.6114772783295807E-2</c:v>
                </c:pt>
                <c:pt idx="8364">
                  <c:v>3.7037491729376433E-2</c:v>
                </c:pt>
                <c:pt idx="8365">
                  <c:v>5.9004609260627167E-3</c:v>
                </c:pt>
                <c:pt idx="8366">
                  <c:v>6.8231798721433423E-3</c:v>
                </c:pt>
                <c:pt idx="8367">
                  <c:v>7.7458988182239671E-3</c:v>
                </c:pt>
                <c:pt idx="8368">
                  <c:v>8.6686177643045918E-3</c:v>
                </c:pt>
                <c:pt idx="8369">
                  <c:v>9.5913367103852183E-3</c:v>
                </c:pt>
                <c:pt idx="8370">
                  <c:v>1.0514055656465841E-2</c:v>
                </c:pt>
                <c:pt idx="8371">
                  <c:v>1.1436774602546468E-2</c:v>
                </c:pt>
                <c:pt idx="8372">
                  <c:v>1.2359493548627093E-2</c:v>
                </c:pt>
                <c:pt idx="8373">
                  <c:v>1.3282212494707717E-2</c:v>
                </c:pt>
                <c:pt idx="8374">
                  <c:v>1.4204931440788344E-2</c:v>
                </c:pt>
                <c:pt idx="8375">
                  <c:v>1.5127650386868967E-2</c:v>
                </c:pt>
                <c:pt idx="8376">
                  <c:v>1.6050369332949593E-2</c:v>
                </c:pt>
                <c:pt idx="8377">
                  <c:v>1.697308827903022E-2</c:v>
                </c:pt>
                <c:pt idx="8378">
                  <c:v>1.7895807225110843E-2</c:v>
                </c:pt>
                <c:pt idx="8379">
                  <c:v>1.8818526171191469E-2</c:v>
                </c:pt>
                <c:pt idx="8380">
                  <c:v>1.9741245117272092E-2</c:v>
                </c:pt>
                <c:pt idx="8381">
                  <c:v>2.0663964063352719E-2</c:v>
                </c:pt>
                <c:pt idx="8382">
                  <c:v>2.1586683009433345E-2</c:v>
                </c:pt>
                <c:pt idx="8383">
                  <c:v>2.2509401955513968E-2</c:v>
                </c:pt>
                <c:pt idx="8384">
                  <c:v>2.3432120901594595E-2</c:v>
                </c:pt>
                <c:pt idx="8385">
                  <c:v>2.4354839847675218E-2</c:v>
                </c:pt>
                <c:pt idx="8386">
                  <c:v>2.5277558793755844E-2</c:v>
                </c:pt>
                <c:pt idx="8387">
                  <c:v>2.6200277739836471E-2</c:v>
                </c:pt>
                <c:pt idx="8388">
                  <c:v>2.7122996685917094E-2</c:v>
                </c:pt>
                <c:pt idx="8389">
                  <c:v>2.804571563199772E-2</c:v>
                </c:pt>
                <c:pt idx="8390">
                  <c:v>2.8968434578078343E-2</c:v>
                </c:pt>
                <c:pt idx="8391">
                  <c:v>2.989115352415897E-2</c:v>
                </c:pt>
                <c:pt idx="8392">
                  <c:v>3.0813872470239596E-2</c:v>
                </c:pt>
                <c:pt idx="8393">
                  <c:v>3.1736591416320223E-2</c:v>
                </c:pt>
                <c:pt idx="8394">
                  <c:v>3.2659310362400842E-2</c:v>
                </c:pt>
                <c:pt idx="8395">
                  <c:v>3.3582029308481469E-2</c:v>
                </c:pt>
                <c:pt idx="8396">
                  <c:v>3.4504748254562095E-2</c:v>
                </c:pt>
                <c:pt idx="8397">
                  <c:v>3.5427467200642722E-2</c:v>
                </c:pt>
                <c:pt idx="8398">
                  <c:v>3.6350186146723348E-2</c:v>
                </c:pt>
                <c:pt idx="8399">
                  <c:v>3.7272905092803968E-2</c:v>
                </c:pt>
                <c:pt idx="8400">
                  <c:v>5.2131553434096312E-3</c:v>
                </c:pt>
                <c:pt idx="8401">
                  <c:v>6.1358742894902559E-3</c:v>
                </c:pt>
                <c:pt idx="8402">
                  <c:v>7.0585932355708815E-3</c:v>
                </c:pt>
                <c:pt idx="8403">
                  <c:v>7.9813121816515072E-3</c:v>
                </c:pt>
                <c:pt idx="8404">
                  <c:v>8.9040311277321319E-3</c:v>
                </c:pt>
                <c:pt idx="8405">
                  <c:v>9.8267500738127567E-3</c:v>
                </c:pt>
                <c:pt idx="8406">
                  <c:v>1.0749469019893381E-2</c:v>
                </c:pt>
                <c:pt idx="8407">
                  <c:v>1.1672187965974006E-2</c:v>
                </c:pt>
                <c:pt idx="8408">
                  <c:v>1.2594906912054633E-2</c:v>
                </c:pt>
                <c:pt idx="8409">
                  <c:v>1.3517625858135257E-2</c:v>
                </c:pt>
                <c:pt idx="8410">
                  <c:v>1.4440344804215882E-2</c:v>
                </c:pt>
                <c:pt idx="8411">
                  <c:v>1.5363063750296507E-2</c:v>
                </c:pt>
                <c:pt idx="8412">
                  <c:v>1.6285782696377132E-2</c:v>
                </c:pt>
                <c:pt idx="8413">
                  <c:v>1.7208501642457758E-2</c:v>
                </c:pt>
                <c:pt idx="8414">
                  <c:v>1.8131220588538381E-2</c:v>
                </c:pt>
                <c:pt idx="8415">
                  <c:v>1.9053939534619008E-2</c:v>
                </c:pt>
                <c:pt idx="8416">
                  <c:v>1.9976658480699634E-2</c:v>
                </c:pt>
                <c:pt idx="8417">
                  <c:v>2.0899377426780257E-2</c:v>
                </c:pt>
                <c:pt idx="8418">
                  <c:v>2.1822096372860884E-2</c:v>
                </c:pt>
                <c:pt idx="8419">
                  <c:v>2.2744815318941507E-2</c:v>
                </c:pt>
                <c:pt idx="8420">
                  <c:v>2.3667534265022133E-2</c:v>
                </c:pt>
                <c:pt idx="8421">
                  <c:v>2.459025321110276E-2</c:v>
                </c:pt>
                <c:pt idx="8422">
                  <c:v>2.5512972157183383E-2</c:v>
                </c:pt>
                <c:pt idx="8423">
                  <c:v>2.6435691103264009E-2</c:v>
                </c:pt>
                <c:pt idx="8424">
                  <c:v>2.7358410049344632E-2</c:v>
                </c:pt>
                <c:pt idx="8425">
                  <c:v>2.8281128995425259E-2</c:v>
                </c:pt>
                <c:pt idx="8426">
                  <c:v>2.9203847941505885E-2</c:v>
                </c:pt>
                <c:pt idx="8427">
                  <c:v>3.0126566887586508E-2</c:v>
                </c:pt>
                <c:pt idx="8428">
                  <c:v>3.1049285833667135E-2</c:v>
                </c:pt>
                <c:pt idx="8429">
                  <c:v>3.1972004779747758E-2</c:v>
                </c:pt>
                <c:pt idx="8430">
                  <c:v>3.2894723725828384E-2</c:v>
                </c:pt>
                <c:pt idx="8431">
                  <c:v>3.3817442671909011E-2</c:v>
                </c:pt>
                <c:pt idx="8432">
                  <c:v>3.4740161617989637E-2</c:v>
                </c:pt>
                <c:pt idx="8433">
                  <c:v>3.5662880564070257E-2</c:v>
                </c:pt>
                <c:pt idx="8434">
                  <c:v>3.6585599510150883E-2</c:v>
                </c:pt>
                <c:pt idx="8435">
                  <c:v>3.750831845623151E-2</c:v>
                </c:pt>
                <c:pt idx="8436">
                  <c:v>2.9164970582099038E-2</c:v>
                </c:pt>
                <c:pt idx="8437">
                  <c:v>2.8477664999445949E-2</c:v>
                </c:pt>
                <c:pt idx="8438">
                  <c:v>2.9400383945526576E-2</c:v>
                </c:pt>
                <c:pt idx="8439">
                  <c:v>2.7790359416792865E-2</c:v>
                </c:pt>
                <c:pt idx="8440">
                  <c:v>2.8713078362873488E-2</c:v>
                </c:pt>
                <c:pt idx="8441">
                  <c:v>2.9635797308954114E-2</c:v>
                </c:pt>
                <c:pt idx="8442">
                  <c:v>2.7103053834139777E-2</c:v>
                </c:pt>
                <c:pt idx="8443">
                  <c:v>2.8025772780220403E-2</c:v>
                </c:pt>
                <c:pt idx="8444">
                  <c:v>2.8948491726301026E-2</c:v>
                </c:pt>
                <c:pt idx="8445">
                  <c:v>2.9871210672381653E-2</c:v>
                </c:pt>
                <c:pt idx="8446">
                  <c:v>2.6415748251486695E-2</c:v>
                </c:pt>
                <c:pt idx="8447">
                  <c:v>2.7338467197567318E-2</c:v>
                </c:pt>
                <c:pt idx="8448">
                  <c:v>2.8261186143647945E-2</c:v>
                </c:pt>
                <c:pt idx="8449">
                  <c:v>2.9183905089728568E-2</c:v>
                </c:pt>
                <c:pt idx="8450">
                  <c:v>3.0106624035809194E-2</c:v>
                </c:pt>
                <c:pt idx="8451">
                  <c:v>2.5728442668833607E-2</c:v>
                </c:pt>
                <c:pt idx="8452">
                  <c:v>2.6651161614914234E-2</c:v>
                </c:pt>
                <c:pt idx="8453">
                  <c:v>2.7573880560994857E-2</c:v>
                </c:pt>
                <c:pt idx="8454">
                  <c:v>2.8496599507075483E-2</c:v>
                </c:pt>
                <c:pt idx="8455">
                  <c:v>2.9419318453156106E-2</c:v>
                </c:pt>
                <c:pt idx="8456">
                  <c:v>3.0342037399236733E-2</c:v>
                </c:pt>
                <c:pt idx="8457">
                  <c:v>2.5041137086180519E-2</c:v>
                </c:pt>
                <c:pt idx="8458">
                  <c:v>2.5963856032261146E-2</c:v>
                </c:pt>
                <c:pt idx="8459">
                  <c:v>2.6886574978341772E-2</c:v>
                </c:pt>
                <c:pt idx="8460">
                  <c:v>2.7809293924422395E-2</c:v>
                </c:pt>
                <c:pt idx="8461">
                  <c:v>2.8732012870503022E-2</c:v>
                </c:pt>
                <c:pt idx="8462">
                  <c:v>2.9654731816583645E-2</c:v>
                </c:pt>
                <c:pt idx="8463">
                  <c:v>3.0577450762664271E-2</c:v>
                </c:pt>
                <c:pt idx="8464">
                  <c:v>2.4353831503527434E-2</c:v>
                </c:pt>
                <c:pt idx="8465">
                  <c:v>2.5276550449608057E-2</c:v>
                </c:pt>
                <c:pt idx="8466">
                  <c:v>2.6199269395688684E-2</c:v>
                </c:pt>
                <c:pt idx="8467">
                  <c:v>2.712198834176931E-2</c:v>
                </c:pt>
                <c:pt idx="8468">
                  <c:v>2.8044707287849933E-2</c:v>
                </c:pt>
                <c:pt idx="8469">
                  <c:v>2.896742623393056E-2</c:v>
                </c:pt>
                <c:pt idx="8470">
                  <c:v>2.9890145180011183E-2</c:v>
                </c:pt>
                <c:pt idx="8471">
                  <c:v>3.0812864126091809E-2</c:v>
                </c:pt>
                <c:pt idx="8472">
                  <c:v>2.3666525920874346E-2</c:v>
                </c:pt>
                <c:pt idx="8473">
                  <c:v>2.4589244866954973E-2</c:v>
                </c:pt>
                <c:pt idx="8474">
                  <c:v>2.5511963813035596E-2</c:v>
                </c:pt>
                <c:pt idx="8475">
                  <c:v>2.6434682759116222E-2</c:v>
                </c:pt>
                <c:pt idx="8476">
                  <c:v>2.7357401705196849E-2</c:v>
                </c:pt>
                <c:pt idx="8477">
                  <c:v>2.8280120651277472E-2</c:v>
                </c:pt>
                <c:pt idx="8478">
                  <c:v>2.9202839597358098E-2</c:v>
                </c:pt>
                <c:pt idx="8479">
                  <c:v>3.0125558543438721E-2</c:v>
                </c:pt>
                <c:pt idx="8480">
                  <c:v>3.1048277489519348E-2</c:v>
                </c:pt>
                <c:pt idx="8481">
                  <c:v>2.2979220338221265E-2</c:v>
                </c:pt>
                <c:pt idx="8482">
                  <c:v>2.3901939284301888E-2</c:v>
                </c:pt>
                <c:pt idx="8483">
                  <c:v>2.4824658230382515E-2</c:v>
                </c:pt>
                <c:pt idx="8484">
                  <c:v>2.5747377176463138E-2</c:v>
                </c:pt>
                <c:pt idx="8485">
                  <c:v>2.6670096122543764E-2</c:v>
                </c:pt>
                <c:pt idx="8486">
                  <c:v>2.7592815068624391E-2</c:v>
                </c:pt>
                <c:pt idx="8487">
                  <c:v>2.8515534014705014E-2</c:v>
                </c:pt>
                <c:pt idx="8488">
                  <c:v>2.943825296078564E-2</c:v>
                </c:pt>
                <c:pt idx="8489">
                  <c:v>3.0360971906866263E-2</c:v>
                </c:pt>
                <c:pt idx="8490">
                  <c:v>3.128369085294689E-2</c:v>
                </c:pt>
                <c:pt idx="8491">
                  <c:v>2.2291914755568177E-2</c:v>
                </c:pt>
                <c:pt idx="8492">
                  <c:v>2.3214633701648803E-2</c:v>
                </c:pt>
                <c:pt idx="8493">
                  <c:v>2.4137352647729426E-2</c:v>
                </c:pt>
                <c:pt idx="8494">
                  <c:v>2.5060071593810053E-2</c:v>
                </c:pt>
                <c:pt idx="8495">
                  <c:v>2.5982790539890676E-2</c:v>
                </c:pt>
                <c:pt idx="8496">
                  <c:v>2.6905509485971302E-2</c:v>
                </c:pt>
                <c:pt idx="8497">
                  <c:v>2.7828228432051929E-2</c:v>
                </c:pt>
                <c:pt idx="8498">
                  <c:v>2.8750947378132552E-2</c:v>
                </c:pt>
                <c:pt idx="8499">
                  <c:v>2.9673666324213178E-2</c:v>
                </c:pt>
                <c:pt idx="8500">
                  <c:v>3.0596385270293801E-2</c:v>
                </c:pt>
                <c:pt idx="8501">
                  <c:v>3.1519104216374424E-2</c:v>
                </c:pt>
                <c:pt idx="8502">
                  <c:v>2.1604609172915089E-2</c:v>
                </c:pt>
                <c:pt idx="8503">
                  <c:v>2.2527328118995715E-2</c:v>
                </c:pt>
                <c:pt idx="8504">
                  <c:v>2.3450047065076342E-2</c:v>
                </c:pt>
                <c:pt idx="8505">
                  <c:v>2.4372766011156965E-2</c:v>
                </c:pt>
                <c:pt idx="8506">
                  <c:v>2.5295484957237591E-2</c:v>
                </c:pt>
                <c:pt idx="8507">
                  <c:v>2.6218203903318214E-2</c:v>
                </c:pt>
                <c:pt idx="8508">
                  <c:v>2.7140922849398841E-2</c:v>
                </c:pt>
                <c:pt idx="8509">
                  <c:v>2.8063641795479467E-2</c:v>
                </c:pt>
                <c:pt idx="8510">
                  <c:v>2.898636074156009E-2</c:v>
                </c:pt>
                <c:pt idx="8511">
                  <c:v>2.9909079687640717E-2</c:v>
                </c:pt>
                <c:pt idx="8512">
                  <c:v>3.083179863372134E-2</c:v>
                </c:pt>
                <c:pt idx="8513">
                  <c:v>3.1754517579801966E-2</c:v>
                </c:pt>
                <c:pt idx="8514">
                  <c:v>2.0917303590262004E-2</c:v>
                </c:pt>
                <c:pt idx="8515">
                  <c:v>2.1840022536342627E-2</c:v>
                </c:pt>
                <c:pt idx="8516">
                  <c:v>2.2762741482423254E-2</c:v>
                </c:pt>
                <c:pt idx="8517">
                  <c:v>2.368546042850388E-2</c:v>
                </c:pt>
                <c:pt idx="8518">
                  <c:v>2.4608179374584503E-2</c:v>
                </c:pt>
                <c:pt idx="8519">
                  <c:v>2.553089832066513E-2</c:v>
                </c:pt>
                <c:pt idx="8520">
                  <c:v>2.6453617266745753E-2</c:v>
                </c:pt>
                <c:pt idx="8521">
                  <c:v>2.7376336212826379E-2</c:v>
                </c:pt>
                <c:pt idx="8522">
                  <c:v>2.8299055158907006E-2</c:v>
                </c:pt>
                <c:pt idx="8523">
                  <c:v>2.9221774104987629E-2</c:v>
                </c:pt>
                <c:pt idx="8524">
                  <c:v>3.0144493051068255E-2</c:v>
                </c:pt>
                <c:pt idx="8525">
                  <c:v>3.1067211997148878E-2</c:v>
                </c:pt>
                <c:pt idx="8526">
                  <c:v>3.1989930943229508E-2</c:v>
                </c:pt>
                <c:pt idx="8527">
                  <c:v>2.0229998007608916E-2</c:v>
                </c:pt>
                <c:pt idx="8528">
                  <c:v>2.1152716953689542E-2</c:v>
                </c:pt>
                <c:pt idx="8529">
                  <c:v>2.2075435899770166E-2</c:v>
                </c:pt>
                <c:pt idx="8530">
                  <c:v>2.2998154845850792E-2</c:v>
                </c:pt>
                <c:pt idx="8531">
                  <c:v>2.3920873791931418E-2</c:v>
                </c:pt>
                <c:pt idx="8532">
                  <c:v>2.4843592738012042E-2</c:v>
                </c:pt>
                <c:pt idx="8533">
                  <c:v>2.5766311684092668E-2</c:v>
                </c:pt>
                <c:pt idx="8534">
                  <c:v>2.6689030630173291E-2</c:v>
                </c:pt>
                <c:pt idx="8535">
                  <c:v>2.7611749576253918E-2</c:v>
                </c:pt>
                <c:pt idx="8536">
                  <c:v>2.8534468522334544E-2</c:v>
                </c:pt>
                <c:pt idx="8537">
                  <c:v>2.9457187468415167E-2</c:v>
                </c:pt>
                <c:pt idx="8538">
                  <c:v>3.0379906414495794E-2</c:v>
                </c:pt>
                <c:pt idx="8539">
                  <c:v>3.1302625360576417E-2</c:v>
                </c:pt>
                <c:pt idx="8540">
                  <c:v>3.2225344306657043E-2</c:v>
                </c:pt>
                <c:pt idx="8541">
                  <c:v>1.9542692424955835E-2</c:v>
                </c:pt>
                <c:pt idx="8542">
                  <c:v>2.0465411371036458E-2</c:v>
                </c:pt>
                <c:pt idx="8543">
                  <c:v>2.1388130317117084E-2</c:v>
                </c:pt>
                <c:pt idx="8544">
                  <c:v>2.2310849263197707E-2</c:v>
                </c:pt>
                <c:pt idx="8545">
                  <c:v>2.3233568209278334E-2</c:v>
                </c:pt>
                <c:pt idx="8546">
                  <c:v>2.415628715535896E-2</c:v>
                </c:pt>
                <c:pt idx="8547">
                  <c:v>2.5079006101439583E-2</c:v>
                </c:pt>
                <c:pt idx="8548">
                  <c:v>2.600172504752021E-2</c:v>
                </c:pt>
                <c:pt idx="8549">
                  <c:v>2.6924443993600833E-2</c:v>
                </c:pt>
                <c:pt idx="8550">
                  <c:v>2.7847162939681459E-2</c:v>
                </c:pt>
                <c:pt idx="8551">
                  <c:v>2.8769881885762086E-2</c:v>
                </c:pt>
                <c:pt idx="8552">
                  <c:v>2.9692600831842709E-2</c:v>
                </c:pt>
                <c:pt idx="8553">
                  <c:v>3.0615319777923335E-2</c:v>
                </c:pt>
                <c:pt idx="8554">
                  <c:v>3.1538038724003958E-2</c:v>
                </c:pt>
                <c:pt idx="8555">
                  <c:v>3.2460757670084585E-2</c:v>
                </c:pt>
                <c:pt idx="8556">
                  <c:v>1.8855386842302747E-2</c:v>
                </c:pt>
                <c:pt idx="8557">
                  <c:v>1.9778105788383373E-2</c:v>
                </c:pt>
                <c:pt idx="8558">
                  <c:v>2.0700824734463996E-2</c:v>
                </c:pt>
                <c:pt idx="8559">
                  <c:v>2.1623543680544623E-2</c:v>
                </c:pt>
                <c:pt idx="8560">
                  <c:v>2.2546262626625246E-2</c:v>
                </c:pt>
                <c:pt idx="8561">
                  <c:v>2.3468981572705872E-2</c:v>
                </c:pt>
                <c:pt idx="8562">
                  <c:v>2.4391700518786499E-2</c:v>
                </c:pt>
                <c:pt idx="8563">
                  <c:v>2.5314419464867122E-2</c:v>
                </c:pt>
                <c:pt idx="8564">
                  <c:v>2.6237138410947748E-2</c:v>
                </c:pt>
                <c:pt idx="8565">
                  <c:v>2.7159857357028371E-2</c:v>
                </c:pt>
                <c:pt idx="8566">
                  <c:v>2.8082576303108998E-2</c:v>
                </c:pt>
                <c:pt idx="8567">
                  <c:v>2.9005295249189624E-2</c:v>
                </c:pt>
                <c:pt idx="8568">
                  <c:v>2.9928014195270247E-2</c:v>
                </c:pt>
                <c:pt idx="8569">
                  <c:v>3.0850733141350874E-2</c:v>
                </c:pt>
                <c:pt idx="8570">
                  <c:v>3.17734520874315E-2</c:v>
                </c:pt>
                <c:pt idx="8571">
                  <c:v>3.269617103351212E-2</c:v>
                </c:pt>
                <c:pt idx="8572">
                  <c:v>1.8168081259649659E-2</c:v>
                </c:pt>
                <c:pt idx="8573">
                  <c:v>1.9090800205730285E-2</c:v>
                </c:pt>
                <c:pt idx="8574">
                  <c:v>2.0013519151810912E-2</c:v>
                </c:pt>
                <c:pt idx="8575">
                  <c:v>2.0936238097891535E-2</c:v>
                </c:pt>
                <c:pt idx="8576">
                  <c:v>2.1858957043972161E-2</c:v>
                </c:pt>
                <c:pt idx="8577">
                  <c:v>2.2781675990052784E-2</c:v>
                </c:pt>
                <c:pt idx="8578">
                  <c:v>2.3704394936133411E-2</c:v>
                </c:pt>
                <c:pt idx="8579">
                  <c:v>2.4627113882214037E-2</c:v>
                </c:pt>
                <c:pt idx="8580">
                  <c:v>2.554983282829466E-2</c:v>
                </c:pt>
                <c:pt idx="8581">
                  <c:v>2.6472551774375287E-2</c:v>
                </c:pt>
                <c:pt idx="8582">
                  <c:v>2.739527072045591E-2</c:v>
                </c:pt>
                <c:pt idx="8583">
                  <c:v>2.8317989666536536E-2</c:v>
                </c:pt>
                <c:pt idx="8584">
                  <c:v>2.9240708612617163E-2</c:v>
                </c:pt>
                <c:pt idx="8585">
                  <c:v>3.0163427558697786E-2</c:v>
                </c:pt>
                <c:pt idx="8586">
                  <c:v>3.1086146504778412E-2</c:v>
                </c:pt>
                <c:pt idx="8587">
                  <c:v>3.2008865450859035E-2</c:v>
                </c:pt>
                <c:pt idx="8588">
                  <c:v>3.2931584396939662E-2</c:v>
                </c:pt>
                <c:pt idx="8589">
                  <c:v>1.7480775676996574E-2</c:v>
                </c:pt>
                <c:pt idx="8590">
                  <c:v>1.8403494623077197E-2</c:v>
                </c:pt>
                <c:pt idx="8591">
                  <c:v>1.9326213569157823E-2</c:v>
                </c:pt>
                <c:pt idx="8592">
                  <c:v>2.024893251523845E-2</c:v>
                </c:pt>
                <c:pt idx="8593">
                  <c:v>2.1171651461319073E-2</c:v>
                </c:pt>
                <c:pt idx="8594">
                  <c:v>2.2094370407399699E-2</c:v>
                </c:pt>
                <c:pt idx="8595">
                  <c:v>2.3017089353480322E-2</c:v>
                </c:pt>
                <c:pt idx="8596">
                  <c:v>2.3939808299560949E-2</c:v>
                </c:pt>
                <c:pt idx="8597">
                  <c:v>2.4862527245641575E-2</c:v>
                </c:pt>
                <c:pt idx="8598">
                  <c:v>2.5785246191722198E-2</c:v>
                </c:pt>
                <c:pt idx="8599">
                  <c:v>2.6707965137802825E-2</c:v>
                </c:pt>
                <c:pt idx="8600">
                  <c:v>2.7630684083883448E-2</c:v>
                </c:pt>
                <c:pt idx="8601">
                  <c:v>2.8553403029964074E-2</c:v>
                </c:pt>
                <c:pt idx="8602">
                  <c:v>2.9476121976044701E-2</c:v>
                </c:pt>
                <c:pt idx="8603">
                  <c:v>3.0398840922125324E-2</c:v>
                </c:pt>
                <c:pt idx="8604">
                  <c:v>3.132155986820595E-2</c:v>
                </c:pt>
                <c:pt idx="8605">
                  <c:v>3.224427881428657E-2</c:v>
                </c:pt>
                <c:pt idx="8606">
                  <c:v>3.3166997760367203E-2</c:v>
                </c:pt>
                <c:pt idx="8607">
                  <c:v>1.6793470094343486E-2</c:v>
                </c:pt>
                <c:pt idx="8608">
                  <c:v>1.7716189040424112E-2</c:v>
                </c:pt>
                <c:pt idx="8609">
                  <c:v>1.8638907986504735E-2</c:v>
                </c:pt>
                <c:pt idx="8610">
                  <c:v>1.9561626932585362E-2</c:v>
                </c:pt>
                <c:pt idx="8611">
                  <c:v>2.0484345878665988E-2</c:v>
                </c:pt>
                <c:pt idx="8612">
                  <c:v>2.1407064824746611E-2</c:v>
                </c:pt>
                <c:pt idx="8613">
                  <c:v>2.2329783770827238E-2</c:v>
                </c:pt>
                <c:pt idx="8614">
                  <c:v>2.3252502716907861E-2</c:v>
                </c:pt>
                <c:pt idx="8615">
                  <c:v>2.4175221662988487E-2</c:v>
                </c:pt>
                <c:pt idx="8616">
                  <c:v>2.5097940609069114E-2</c:v>
                </c:pt>
                <c:pt idx="8617">
                  <c:v>2.6020659555149737E-2</c:v>
                </c:pt>
                <c:pt idx="8618">
                  <c:v>2.6943378501230363E-2</c:v>
                </c:pt>
                <c:pt idx="8619">
                  <c:v>2.7866097447310986E-2</c:v>
                </c:pt>
                <c:pt idx="8620">
                  <c:v>2.8788816393391613E-2</c:v>
                </c:pt>
                <c:pt idx="8621">
                  <c:v>2.9711535339472239E-2</c:v>
                </c:pt>
                <c:pt idx="8622">
                  <c:v>3.0634254285552862E-2</c:v>
                </c:pt>
                <c:pt idx="8623">
                  <c:v>3.1556973231633492E-2</c:v>
                </c:pt>
                <c:pt idx="8624">
                  <c:v>3.2479692177714112E-2</c:v>
                </c:pt>
                <c:pt idx="8625">
                  <c:v>3.3402411123794738E-2</c:v>
                </c:pt>
                <c:pt idx="8626">
                  <c:v>1.6106164511690401E-2</c:v>
                </c:pt>
                <c:pt idx="8627">
                  <c:v>1.7028883457771028E-2</c:v>
                </c:pt>
                <c:pt idx="8628">
                  <c:v>1.7951602403851651E-2</c:v>
                </c:pt>
                <c:pt idx="8629">
                  <c:v>1.8874321349932277E-2</c:v>
                </c:pt>
                <c:pt idx="8630">
                  <c:v>1.9797040296012904E-2</c:v>
                </c:pt>
                <c:pt idx="8631">
                  <c:v>2.0719759242093527E-2</c:v>
                </c:pt>
                <c:pt idx="8632">
                  <c:v>2.1642478188174153E-2</c:v>
                </c:pt>
                <c:pt idx="8633">
                  <c:v>2.2565197134254776E-2</c:v>
                </c:pt>
                <c:pt idx="8634">
                  <c:v>2.3487916080335403E-2</c:v>
                </c:pt>
                <c:pt idx="8635">
                  <c:v>2.4410635026416029E-2</c:v>
                </c:pt>
                <c:pt idx="8636">
                  <c:v>2.5333353972496652E-2</c:v>
                </c:pt>
                <c:pt idx="8637">
                  <c:v>2.6256072918577279E-2</c:v>
                </c:pt>
                <c:pt idx="8638">
                  <c:v>2.7178791864657902E-2</c:v>
                </c:pt>
                <c:pt idx="8639">
                  <c:v>2.8101510810738528E-2</c:v>
                </c:pt>
                <c:pt idx="8640">
                  <c:v>2.9024229756819155E-2</c:v>
                </c:pt>
                <c:pt idx="8641">
                  <c:v>2.9946948702899778E-2</c:v>
                </c:pt>
                <c:pt idx="8642">
                  <c:v>3.0869667648980401E-2</c:v>
                </c:pt>
                <c:pt idx="8643">
                  <c:v>3.1792386595061027E-2</c:v>
                </c:pt>
                <c:pt idx="8644">
                  <c:v>3.2715105541141654E-2</c:v>
                </c:pt>
                <c:pt idx="8645">
                  <c:v>3.363782448722228E-2</c:v>
                </c:pt>
                <c:pt idx="8646">
                  <c:v>1.5418858929037316E-2</c:v>
                </c:pt>
                <c:pt idx="8647">
                  <c:v>1.6341577875117939E-2</c:v>
                </c:pt>
                <c:pt idx="8648">
                  <c:v>1.7264296821198566E-2</c:v>
                </c:pt>
                <c:pt idx="8649">
                  <c:v>1.8187015767279192E-2</c:v>
                </c:pt>
                <c:pt idx="8650">
                  <c:v>1.9109734713359819E-2</c:v>
                </c:pt>
                <c:pt idx="8651">
                  <c:v>2.0032453659440442E-2</c:v>
                </c:pt>
                <c:pt idx="8652">
                  <c:v>2.0955172605521065E-2</c:v>
                </c:pt>
                <c:pt idx="8653">
                  <c:v>2.1877891551601691E-2</c:v>
                </c:pt>
                <c:pt idx="8654">
                  <c:v>2.2800610497682318E-2</c:v>
                </c:pt>
                <c:pt idx="8655">
                  <c:v>2.3723329443762944E-2</c:v>
                </c:pt>
                <c:pt idx="8656">
                  <c:v>2.4646048389843567E-2</c:v>
                </c:pt>
                <c:pt idx="8657">
                  <c:v>2.556876733592419E-2</c:v>
                </c:pt>
                <c:pt idx="8658">
                  <c:v>2.6491486282004817E-2</c:v>
                </c:pt>
                <c:pt idx="8659">
                  <c:v>2.7414205228085443E-2</c:v>
                </c:pt>
                <c:pt idx="8660">
                  <c:v>2.833692417416607E-2</c:v>
                </c:pt>
                <c:pt idx="8661">
                  <c:v>2.9259643120246693E-2</c:v>
                </c:pt>
                <c:pt idx="8662">
                  <c:v>3.0182362066327316E-2</c:v>
                </c:pt>
                <c:pt idx="8663">
                  <c:v>3.1105081012407942E-2</c:v>
                </c:pt>
                <c:pt idx="8664">
                  <c:v>3.2027799958488569E-2</c:v>
                </c:pt>
                <c:pt idx="8665">
                  <c:v>3.2950518904569195E-2</c:v>
                </c:pt>
                <c:pt idx="8666">
                  <c:v>3.3873237850649815E-2</c:v>
                </c:pt>
                <c:pt idx="8667">
                  <c:v>1.473155334638423E-2</c:v>
                </c:pt>
                <c:pt idx="8668">
                  <c:v>1.5654272292464855E-2</c:v>
                </c:pt>
                <c:pt idx="8669">
                  <c:v>1.6576991238545481E-2</c:v>
                </c:pt>
                <c:pt idx="8670">
                  <c:v>1.7499710184626104E-2</c:v>
                </c:pt>
                <c:pt idx="8671">
                  <c:v>1.8422429130706731E-2</c:v>
                </c:pt>
                <c:pt idx="8672">
                  <c:v>1.9345148076787354E-2</c:v>
                </c:pt>
                <c:pt idx="8673">
                  <c:v>2.026786702286798E-2</c:v>
                </c:pt>
                <c:pt idx="8674">
                  <c:v>2.1190585968948607E-2</c:v>
                </c:pt>
                <c:pt idx="8675">
                  <c:v>2.211330491502923E-2</c:v>
                </c:pt>
                <c:pt idx="8676">
                  <c:v>2.3036023861109856E-2</c:v>
                </c:pt>
                <c:pt idx="8677">
                  <c:v>2.3958742807190479E-2</c:v>
                </c:pt>
                <c:pt idx="8678">
                  <c:v>2.4881461753271106E-2</c:v>
                </c:pt>
                <c:pt idx="8679">
                  <c:v>2.5804180699351732E-2</c:v>
                </c:pt>
                <c:pt idx="8680">
                  <c:v>2.6726899645432355E-2</c:v>
                </c:pt>
                <c:pt idx="8681">
                  <c:v>2.7649618591512982E-2</c:v>
                </c:pt>
                <c:pt idx="8682">
                  <c:v>2.8572337537593605E-2</c:v>
                </c:pt>
                <c:pt idx="8683">
                  <c:v>2.9495056483674231E-2</c:v>
                </c:pt>
                <c:pt idx="8684">
                  <c:v>3.0417775429754858E-2</c:v>
                </c:pt>
                <c:pt idx="8685">
                  <c:v>3.1340494375835484E-2</c:v>
                </c:pt>
                <c:pt idx="8686">
                  <c:v>3.2263213321916104E-2</c:v>
                </c:pt>
                <c:pt idx="8687">
                  <c:v>3.318593226799673E-2</c:v>
                </c:pt>
                <c:pt idx="8688">
                  <c:v>3.4108651214077357E-2</c:v>
                </c:pt>
                <c:pt idx="8689">
                  <c:v>1.4044247763731144E-2</c:v>
                </c:pt>
                <c:pt idx="8690">
                  <c:v>1.4966966709811768E-2</c:v>
                </c:pt>
                <c:pt idx="8691">
                  <c:v>1.5889685655892393E-2</c:v>
                </c:pt>
                <c:pt idx="8692">
                  <c:v>1.6812404601973016E-2</c:v>
                </c:pt>
                <c:pt idx="8693">
                  <c:v>1.7735123548053643E-2</c:v>
                </c:pt>
                <c:pt idx="8694">
                  <c:v>1.8657842494134269E-2</c:v>
                </c:pt>
                <c:pt idx="8695">
                  <c:v>1.9580561440214896E-2</c:v>
                </c:pt>
                <c:pt idx="8696">
                  <c:v>2.0503280386295519E-2</c:v>
                </c:pt>
                <c:pt idx="8697">
                  <c:v>2.1425999332376142E-2</c:v>
                </c:pt>
                <c:pt idx="8698">
                  <c:v>2.2348718278456768E-2</c:v>
                </c:pt>
                <c:pt idx="8699">
                  <c:v>2.3271437224537395E-2</c:v>
                </c:pt>
                <c:pt idx="8700">
                  <c:v>2.4194156170618021E-2</c:v>
                </c:pt>
                <c:pt idx="8701">
                  <c:v>2.5116875116698644E-2</c:v>
                </c:pt>
                <c:pt idx="8702">
                  <c:v>2.6039594062779267E-2</c:v>
                </c:pt>
                <c:pt idx="8703">
                  <c:v>2.6962313008859894E-2</c:v>
                </c:pt>
                <c:pt idx="8704">
                  <c:v>2.788503195494052E-2</c:v>
                </c:pt>
                <c:pt idx="8705">
                  <c:v>2.8807750901021147E-2</c:v>
                </c:pt>
                <c:pt idx="8706">
                  <c:v>2.973046984710177E-2</c:v>
                </c:pt>
                <c:pt idx="8707">
                  <c:v>3.0653188793182393E-2</c:v>
                </c:pt>
                <c:pt idx="8708">
                  <c:v>3.1575907739263019E-2</c:v>
                </c:pt>
                <c:pt idx="8709">
                  <c:v>3.2498626685343646E-2</c:v>
                </c:pt>
                <c:pt idx="8710">
                  <c:v>3.3421345631424272E-2</c:v>
                </c:pt>
                <c:pt idx="8711">
                  <c:v>3.4344064577504899E-2</c:v>
                </c:pt>
                <c:pt idx="8712">
                  <c:v>1.3356942181078057E-2</c:v>
                </c:pt>
                <c:pt idx="8713">
                  <c:v>1.4279661127158684E-2</c:v>
                </c:pt>
                <c:pt idx="8714">
                  <c:v>1.5202380073239308E-2</c:v>
                </c:pt>
                <c:pt idx="8715">
                  <c:v>1.6125099019319931E-2</c:v>
                </c:pt>
                <c:pt idx="8716">
                  <c:v>1.7047817965400558E-2</c:v>
                </c:pt>
                <c:pt idx="8717">
                  <c:v>1.7970536911481184E-2</c:v>
                </c:pt>
                <c:pt idx="8718">
                  <c:v>1.8893255857561811E-2</c:v>
                </c:pt>
                <c:pt idx="8719">
                  <c:v>1.9815974803642434E-2</c:v>
                </c:pt>
                <c:pt idx="8720">
                  <c:v>2.0738693749723057E-2</c:v>
                </c:pt>
                <c:pt idx="8721">
                  <c:v>2.1661412695803683E-2</c:v>
                </c:pt>
                <c:pt idx="8722">
                  <c:v>2.258413164188431E-2</c:v>
                </c:pt>
                <c:pt idx="8723">
                  <c:v>2.3506850587964936E-2</c:v>
                </c:pt>
                <c:pt idx="8724">
                  <c:v>2.4429569534045559E-2</c:v>
                </c:pt>
                <c:pt idx="8725">
                  <c:v>2.5352288480126182E-2</c:v>
                </c:pt>
                <c:pt idx="8726">
                  <c:v>2.6275007426206809E-2</c:v>
                </c:pt>
                <c:pt idx="8727">
                  <c:v>2.7197726372287435E-2</c:v>
                </c:pt>
                <c:pt idx="8728">
                  <c:v>2.8120445318368062E-2</c:v>
                </c:pt>
                <c:pt idx="8729">
                  <c:v>2.9043164264448685E-2</c:v>
                </c:pt>
                <c:pt idx="8730">
                  <c:v>2.9965883210529308E-2</c:v>
                </c:pt>
                <c:pt idx="8731">
                  <c:v>3.0888602156609934E-2</c:v>
                </c:pt>
                <c:pt idx="8732">
                  <c:v>3.1811321102690561E-2</c:v>
                </c:pt>
                <c:pt idx="8733">
                  <c:v>3.2734040048771187E-2</c:v>
                </c:pt>
                <c:pt idx="8734">
                  <c:v>3.3656758994851807E-2</c:v>
                </c:pt>
                <c:pt idx="8735">
                  <c:v>3.4579477940932433E-2</c:v>
                </c:pt>
                <c:pt idx="8736">
                  <c:v>1.2669636598424971E-2</c:v>
                </c:pt>
                <c:pt idx="8737">
                  <c:v>1.3592355544505596E-2</c:v>
                </c:pt>
                <c:pt idx="8738">
                  <c:v>1.4515074490586222E-2</c:v>
                </c:pt>
                <c:pt idx="8739">
                  <c:v>1.5437793436666847E-2</c:v>
                </c:pt>
                <c:pt idx="8740">
                  <c:v>1.6360512382747473E-2</c:v>
                </c:pt>
                <c:pt idx="8741">
                  <c:v>1.7283231328828096E-2</c:v>
                </c:pt>
                <c:pt idx="8742">
                  <c:v>1.8205950274908719E-2</c:v>
                </c:pt>
                <c:pt idx="8743">
                  <c:v>1.9128669220989346E-2</c:v>
                </c:pt>
                <c:pt idx="8744">
                  <c:v>2.0051388167069972E-2</c:v>
                </c:pt>
                <c:pt idx="8745">
                  <c:v>2.0974107113150599E-2</c:v>
                </c:pt>
                <c:pt idx="8746">
                  <c:v>2.1896826059231222E-2</c:v>
                </c:pt>
                <c:pt idx="8747">
                  <c:v>2.2819545005311845E-2</c:v>
                </c:pt>
                <c:pt idx="8748">
                  <c:v>2.3742263951392471E-2</c:v>
                </c:pt>
                <c:pt idx="8749">
                  <c:v>2.4664982897473098E-2</c:v>
                </c:pt>
                <c:pt idx="8750">
                  <c:v>2.5587701843553724E-2</c:v>
                </c:pt>
                <c:pt idx="8751">
                  <c:v>2.6510420789634347E-2</c:v>
                </c:pt>
                <c:pt idx="8752">
                  <c:v>2.743313973571497E-2</c:v>
                </c:pt>
                <c:pt idx="8753">
                  <c:v>2.8355858681795597E-2</c:v>
                </c:pt>
                <c:pt idx="8754">
                  <c:v>2.9278577627876223E-2</c:v>
                </c:pt>
                <c:pt idx="8755">
                  <c:v>3.020129657395685E-2</c:v>
                </c:pt>
                <c:pt idx="8756">
                  <c:v>3.1124015520037473E-2</c:v>
                </c:pt>
                <c:pt idx="8757">
                  <c:v>3.2046734466118096E-2</c:v>
                </c:pt>
                <c:pt idx="8758">
                  <c:v>3.2969453412198722E-2</c:v>
                </c:pt>
                <c:pt idx="8759">
                  <c:v>3.3892172358279349E-2</c:v>
                </c:pt>
                <c:pt idx="8760">
                  <c:v>3.4814891304359975E-2</c:v>
                </c:pt>
                <c:pt idx="8761">
                  <c:v>1.1982331015771886E-2</c:v>
                </c:pt>
                <c:pt idx="8762">
                  <c:v>1.2905049961852511E-2</c:v>
                </c:pt>
                <c:pt idx="8763">
                  <c:v>1.3827768907933136E-2</c:v>
                </c:pt>
                <c:pt idx="8764">
                  <c:v>1.4750487854013762E-2</c:v>
                </c:pt>
                <c:pt idx="8765">
                  <c:v>1.5673206800094389E-2</c:v>
                </c:pt>
                <c:pt idx="8766">
                  <c:v>1.6595925746175012E-2</c:v>
                </c:pt>
                <c:pt idx="8767">
                  <c:v>1.7518644692255635E-2</c:v>
                </c:pt>
                <c:pt idx="8768">
                  <c:v>1.8441363638336261E-2</c:v>
                </c:pt>
                <c:pt idx="8769">
                  <c:v>1.9364082584416888E-2</c:v>
                </c:pt>
                <c:pt idx="8770">
                  <c:v>2.0286801530497514E-2</c:v>
                </c:pt>
                <c:pt idx="8771">
                  <c:v>2.1209520476578137E-2</c:v>
                </c:pt>
                <c:pt idx="8772">
                  <c:v>2.213223942265876E-2</c:v>
                </c:pt>
                <c:pt idx="8773">
                  <c:v>2.3054958368739387E-2</c:v>
                </c:pt>
                <c:pt idx="8774">
                  <c:v>2.3977677314820013E-2</c:v>
                </c:pt>
                <c:pt idx="8775">
                  <c:v>2.490039626090064E-2</c:v>
                </c:pt>
                <c:pt idx="8776">
                  <c:v>2.5823115206981263E-2</c:v>
                </c:pt>
                <c:pt idx="8777">
                  <c:v>2.6745834153061886E-2</c:v>
                </c:pt>
                <c:pt idx="8778">
                  <c:v>2.7668553099142512E-2</c:v>
                </c:pt>
                <c:pt idx="8779">
                  <c:v>2.8591272045223139E-2</c:v>
                </c:pt>
                <c:pt idx="8780">
                  <c:v>2.9513990991303765E-2</c:v>
                </c:pt>
                <c:pt idx="8781">
                  <c:v>3.0436709937384388E-2</c:v>
                </c:pt>
                <c:pt idx="8782">
                  <c:v>3.1359428883465011E-2</c:v>
                </c:pt>
                <c:pt idx="8783">
                  <c:v>3.2282147829545638E-2</c:v>
                </c:pt>
                <c:pt idx="8784">
                  <c:v>3.3204866775626264E-2</c:v>
                </c:pt>
                <c:pt idx="8785">
                  <c:v>3.4127585721706891E-2</c:v>
                </c:pt>
                <c:pt idx="8786">
                  <c:v>3.505030466778751E-2</c:v>
                </c:pt>
                <c:pt idx="8787">
                  <c:v>1.12950254331188E-2</c:v>
                </c:pt>
                <c:pt idx="8788">
                  <c:v>1.2217744379199424E-2</c:v>
                </c:pt>
                <c:pt idx="8789">
                  <c:v>1.3140463325280049E-2</c:v>
                </c:pt>
                <c:pt idx="8790">
                  <c:v>1.4063182271360674E-2</c:v>
                </c:pt>
                <c:pt idx="8791">
                  <c:v>1.49859012174413E-2</c:v>
                </c:pt>
                <c:pt idx="8792">
                  <c:v>1.5908620163521923E-2</c:v>
                </c:pt>
                <c:pt idx="8793">
                  <c:v>1.683133910960255E-2</c:v>
                </c:pt>
                <c:pt idx="8794">
                  <c:v>1.7754058055683176E-2</c:v>
                </c:pt>
                <c:pt idx="8795">
                  <c:v>1.8676777001763799E-2</c:v>
                </c:pt>
                <c:pt idx="8796">
                  <c:v>1.9599495947844426E-2</c:v>
                </c:pt>
                <c:pt idx="8797">
                  <c:v>2.0522214893925049E-2</c:v>
                </c:pt>
                <c:pt idx="8798">
                  <c:v>2.1444933840005675E-2</c:v>
                </c:pt>
                <c:pt idx="8799">
                  <c:v>2.2367652786086302E-2</c:v>
                </c:pt>
                <c:pt idx="8800">
                  <c:v>2.3290371732166925E-2</c:v>
                </c:pt>
                <c:pt idx="8801">
                  <c:v>2.4213090678247551E-2</c:v>
                </c:pt>
                <c:pt idx="8802">
                  <c:v>2.5135809624328175E-2</c:v>
                </c:pt>
                <c:pt idx="8803">
                  <c:v>2.6058528570408801E-2</c:v>
                </c:pt>
                <c:pt idx="8804">
                  <c:v>2.6981247516489427E-2</c:v>
                </c:pt>
                <c:pt idx="8805">
                  <c:v>2.7903966462570051E-2</c:v>
                </c:pt>
                <c:pt idx="8806">
                  <c:v>2.8826685408650677E-2</c:v>
                </c:pt>
                <c:pt idx="8807">
                  <c:v>2.97494043547313E-2</c:v>
                </c:pt>
                <c:pt idx="8808">
                  <c:v>3.0672123300811927E-2</c:v>
                </c:pt>
                <c:pt idx="8809">
                  <c:v>3.1594842246892553E-2</c:v>
                </c:pt>
                <c:pt idx="8810">
                  <c:v>3.2517561192973179E-2</c:v>
                </c:pt>
                <c:pt idx="8811">
                  <c:v>3.3440280139053799E-2</c:v>
                </c:pt>
                <c:pt idx="8812">
                  <c:v>3.4362999085134426E-2</c:v>
                </c:pt>
                <c:pt idx="8813">
                  <c:v>3.5285718031215052E-2</c:v>
                </c:pt>
                <c:pt idx="8814">
                  <c:v>1.0607719850465713E-2</c:v>
                </c:pt>
                <c:pt idx="8815">
                  <c:v>1.1530438796546338E-2</c:v>
                </c:pt>
                <c:pt idx="8816">
                  <c:v>1.2453157742626963E-2</c:v>
                </c:pt>
                <c:pt idx="8817">
                  <c:v>1.3375876688707588E-2</c:v>
                </c:pt>
                <c:pt idx="8818">
                  <c:v>1.4298595634788212E-2</c:v>
                </c:pt>
                <c:pt idx="8819">
                  <c:v>1.5221314580868839E-2</c:v>
                </c:pt>
                <c:pt idx="8820">
                  <c:v>1.6144033526949465E-2</c:v>
                </c:pt>
                <c:pt idx="8821">
                  <c:v>1.7066752473030088E-2</c:v>
                </c:pt>
                <c:pt idx="8822">
                  <c:v>1.7989471419110711E-2</c:v>
                </c:pt>
                <c:pt idx="8823">
                  <c:v>1.8912190365191338E-2</c:v>
                </c:pt>
                <c:pt idx="8824">
                  <c:v>1.9834909311271964E-2</c:v>
                </c:pt>
                <c:pt idx="8825">
                  <c:v>2.0757628257352591E-2</c:v>
                </c:pt>
                <c:pt idx="8826">
                  <c:v>2.1680347203433214E-2</c:v>
                </c:pt>
                <c:pt idx="8827">
                  <c:v>2.2603066149513837E-2</c:v>
                </c:pt>
                <c:pt idx="8828">
                  <c:v>2.3525785095594463E-2</c:v>
                </c:pt>
                <c:pt idx="8829">
                  <c:v>2.444850404167509E-2</c:v>
                </c:pt>
                <c:pt idx="8830">
                  <c:v>2.5371222987755716E-2</c:v>
                </c:pt>
                <c:pt idx="8831">
                  <c:v>2.6293941933836339E-2</c:v>
                </c:pt>
                <c:pt idx="8832">
                  <c:v>2.7216660879916962E-2</c:v>
                </c:pt>
                <c:pt idx="8833">
                  <c:v>2.8139379825997589E-2</c:v>
                </c:pt>
                <c:pt idx="8834">
                  <c:v>2.9062098772078215E-2</c:v>
                </c:pt>
                <c:pt idx="8835">
                  <c:v>2.9984817718158842E-2</c:v>
                </c:pt>
                <c:pt idx="8836">
                  <c:v>3.0907536664239465E-2</c:v>
                </c:pt>
                <c:pt idx="8837">
                  <c:v>3.1830255610320088E-2</c:v>
                </c:pt>
                <c:pt idx="8838">
                  <c:v>3.2752974556400714E-2</c:v>
                </c:pt>
                <c:pt idx="8839">
                  <c:v>3.3675693502481341E-2</c:v>
                </c:pt>
                <c:pt idx="8840">
                  <c:v>3.4598412448561967E-2</c:v>
                </c:pt>
                <c:pt idx="8841">
                  <c:v>3.5521131394642594E-2</c:v>
                </c:pt>
                <c:pt idx="8842">
                  <c:v>9.9204142678126269E-3</c:v>
                </c:pt>
                <c:pt idx="8843">
                  <c:v>1.0843133213893253E-2</c:v>
                </c:pt>
                <c:pt idx="8844">
                  <c:v>1.1765852159973878E-2</c:v>
                </c:pt>
                <c:pt idx="8845">
                  <c:v>1.2688571106054503E-2</c:v>
                </c:pt>
                <c:pt idx="8846">
                  <c:v>1.3611290052135128E-2</c:v>
                </c:pt>
                <c:pt idx="8847">
                  <c:v>1.4534008998215752E-2</c:v>
                </c:pt>
                <c:pt idx="8848">
                  <c:v>1.5456727944296379E-2</c:v>
                </c:pt>
                <c:pt idx="8849">
                  <c:v>1.6379446890377004E-2</c:v>
                </c:pt>
                <c:pt idx="8850">
                  <c:v>1.7302165836457627E-2</c:v>
                </c:pt>
                <c:pt idx="8851">
                  <c:v>1.8224884782538253E-2</c:v>
                </c:pt>
                <c:pt idx="8852">
                  <c:v>1.914760372861888E-2</c:v>
                </c:pt>
                <c:pt idx="8853">
                  <c:v>2.0070322674699506E-2</c:v>
                </c:pt>
                <c:pt idx="8854">
                  <c:v>2.0993041620780129E-2</c:v>
                </c:pt>
                <c:pt idx="8855">
                  <c:v>2.1915760566860752E-2</c:v>
                </c:pt>
                <c:pt idx="8856">
                  <c:v>2.2838479512941379E-2</c:v>
                </c:pt>
                <c:pt idx="8857">
                  <c:v>2.3761198459022005E-2</c:v>
                </c:pt>
                <c:pt idx="8858">
                  <c:v>2.4683917405102632E-2</c:v>
                </c:pt>
                <c:pt idx="8859">
                  <c:v>2.5606636351183255E-2</c:v>
                </c:pt>
                <c:pt idx="8860">
                  <c:v>2.6529355297263878E-2</c:v>
                </c:pt>
                <c:pt idx="8861">
                  <c:v>2.7452074243344504E-2</c:v>
                </c:pt>
                <c:pt idx="8862">
                  <c:v>2.8374793189425131E-2</c:v>
                </c:pt>
                <c:pt idx="8863">
                  <c:v>2.9297512135505757E-2</c:v>
                </c:pt>
                <c:pt idx="8864">
                  <c:v>3.022023108158638E-2</c:v>
                </c:pt>
                <c:pt idx="8865">
                  <c:v>3.1142950027667003E-2</c:v>
                </c:pt>
                <c:pt idx="8866">
                  <c:v>3.206566897374763E-2</c:v>
                </c:pt>
                <c:pt idx="8867">
                  <c:v>3.2988387919828256E-2</c:v>
                </c:pt>
                <c:pt idx="8868">
                  <c:v>3.3911106865908883E-2</c:v>
                </c:pt>
                <c:pt idx="8869">
                  <c:v>3.4833825811989502E-2</c:v>
                </c:pt>
                <c:pt idx="8870">
                  <c:v>3.5756544758070129E-2</c:v>
                </c:pt>
                <c:pt idx="8871">
                  <c:v>9.2331086851595405E-3</c:v>
                </c:pt>
                <c:pt idx="8872">
                  <c:v>1.0155827631240165E-2</c:v>
                </c:pt>
                <c:pt idx="8873">
                  <c:v>1.1078546577320792E-2</c:v>
                </c:pt>
                <c:pt idx="8874">
                  <c:v>1.2001265523401417E-2</c:v>
                </c:pt>
                <c:pt idx="8875">
                  <c:v>1.2923984469482041E-2</c:v>
                </c:pt>
                <c:pt idx="8876">
                  <c:v>1.3846703415562666E-2</c:v>
                </c:pt>
                <c:pt idx="8877">
                  <c:v>1.4769422361643291E-2</c:v>
                </c:pt>
                <c:pt idx="8878">
                  <c:v>1.5692141307723916E-2</c:v>
                </c:pt>
                <c:pt idx="8879">
                  <c:v>1.6614860253804542E-2</c:v>
                </c:pt>
                <c:pt idx="8880">
                  <c:v>1.7537579199885169E-2</c:v>
                </c:pt>
                <c:pt idx="8881">
                  <c:v>1.8460298145965792E-2</c:v>
                </c:pt>
                <c:pt idx="8882">
                  <c:v>1.9383017092046415E-2</c:v>
                </c:pt>
                <c:pt idx="8883">
                  <c:v>2.0305736038127041E-2</c:v>
                </c:pt>
                <c:pt idx="8884">
                  <c:v>2.1228454984207668E-2</c:v>
                </c:pt>
                <c:pt idx="8885">
                  <c:v>2.2151173930288294E-2</c:v>
                </c:pt>
                <c:pt idx="8886">
                  <c:v>2.3073892876368917E-2</c:v>
                </c:pt>
                <c:pt idx="8887">
                  <c:v>2.399661182244954E-2</c:v>
                </c:pt>
                <c:pt idx="8888">
                  <c:v>2.4919330768530167E-2</c:v>
                </c:pt>
                <c:pt idx="8889">
                  <c:v>2.5842049714610793E-2</c:v>
                </c:pt>
                <c:pt idx="8890">
                  <c:v>2.676476866069142E-2</c:v>
                </c:pt>
                <c:pt idx="8891">
                  <c:v>2.7687487606772043E-2</c:v>
                </c:pt>
                <c:pt idx="8892">
                  <c:v>2.8610206552852666E-2</c:v>
                </c:pt>
                <c:pt idx="8893">
                  <c:v>2.9532925498933292E-2</c:v>
                </c:pt>
                <c:pt idx="8894">
                  <c:v>3.0455644445013919E-2</c:v>
                </c:pt>
                <c:pt idx="8895">
                  <c:v>3.1378363391094545E-2</c:v>
                </c:pt>
                <c:pt idx="8896">
                  <c:v>3.2301082337175172E-2</c:v>
                </c:pt>
                <c:pt idx="8897">
                  <c:v>3.3223801283255791E-2</c:v>
                </c:pt>
                <c:pt idx="8898">
                  <c:v>3.4146520229336418E-2</c:v>
                </c:pt>
                <c:pt idx="8899">
                  <c:v>3.5069239175417044E-2</c:v>
                </c:pt>
                <c:pt idx="8900">
                  <c:v>3.5991958121497671E-2</c:v>
                </c:pt>
                <c:pt idx="8901">
                  <c:v>8.5458031025064558E-3</c:v>
                </c:pt>
                <c:pt idx="8902">
                  <c:v>9.4685220485870806E-3</c:v>
                </c:pt>
                <c:pt idx="8903">
                  <c:v>1.0391240994667705E-2</c:v>
                </c:pt>
                <c:pt idx="8904">
                  <c:v>1.131395994074833E-2</c:v>
                </c:pt>
                <c:pt idx="8905">
                  <c:v>1.2236678886828955E-2</c:v>
                </c:pt>
                <c:pt idx="8906">
                  <c:v>1.3159397832909581E-2</c:v>
                </c:pt>
                <c:pt idx="8907">
                  <c:v>1.4082116778990206E-2</c:v>
                </c:pt>
                <c:pt idx="8908">
                  <c:v>1.5004835725070831E-2</c:v>
                </c:pt>
                <c:pt idx="8909">
                  <c:v>1.5927554671151457E-2</c:v>
                </c:pt>
                <c:pt idx="8910">
                  <c:v>1.685027361723208E-2</c:v>
                </c:pt>
                <c:pt idx="8911">
                  <c:v>1.7772992563312707E-2</c:v>
                </c:pt>
                <c:pt idx="8912">
                  <c:v>1.869571150939333E-2</c:v>
                </c:pt>
                <c:pt idx="8913">
                  <c:v>1.9618430455473956E-2</c:v>
                </c:pt>
                <c:pt idx="8914">
                  <c:v>2.0541149401554583E-2</c:v>
                </c:pt>
                <c:pt idx="8915">
                  <c:v>2.1463868347635206E-2</c:v>
                </c:pt>
                <c:pt idx="8916">
                  <c:v>2.2386587293715832E-2</c:v>
                </c:pt>
                <c:pt idx="8917">
                  <c:v>2.3309306239796455E-2</c:v>
                </c:pt>
                <c:pt idx="8918">
                  <c:v>2.4232025185877082E-2</c:v>
                </c:pt>
                <c:pt idx="8919">
                  <c:v>2.5154744131957708E-2</c:v>
                </c:pt>
                <c:pt idx="8920">
                  <c:v>2.6077463078038331E-2</c:v>
                </c:pt>
                <c:pt idx="8921">
                  <c:v>2.7000182024118958E-2</c:v>
                </c:pt>
                <c:pt idx="8922">
                  <c:v>2.7922900970199581E-2</c:v>
                </c:pt>
                <c:pt idx="8923">
                  <c:v>2.8845619916280207E-2</c:v>
                </c:pt>
                <c:pt idx="8924">
                  <c:v>2.9768338862360834E-2</c:v>
                </c:pt>
                <c:pt idx="8925">
                  <c:v>3.0691057808441457E-2</c:v>
                </c:pt>
                <c:pt idx="8926">
                  <c:v>3.161377675452208E-2</c:v>
                </c:pt>
                <c:pt idx="8927">
                  <c:v>3.2536495700602706E-2</c:v>
                </c:pt>
                <c:pt idx="8928">
                  <c:v>3.3459214646683333E-2</c:v>
                </c:pt>
                <c:pt idx="8929">
                  <c:v>3.4381933592763959E-2</c:v>
                </c:pt>
                <c:pt idx="8930">
                  <c:v>3.5304652538844586E-2</c:v>
                </c:pt>
                <c:pt idx="8931">
                  <c:v>3.6227371484925205E-2</c:v>
                </c:pt>
                <c:pt idx="8932">
                  <c:v>7.8584975198533694E-3</c:v>
                </c:pt>
                <c:pt idx="8933">
                  <c:v>8.7812164659339942E-3</c:v>
                </c:pt>
                <c:pt idx="8934">
                  <c:v>9.7039354120146189E-3</c:v>
                </c:pt>
                <c:pt idx="8935">
                  <c:v>1.0626654358095244E-2</c:v>
                </c:pt>
                <c:pt idx="8936">
                  <c:v>1.154937330417587E-2</c:v>
                </c:pt>
                <c:pt idx="8937">
                  <c:v>1.2472092250256495E-2</c:v>
                </c:pt>
                <c:pt idx="8938">
                  <c:v>1.339481119633712E-2</c:v>
                </c:pt>
                <c:pt idx="8939">
                  <c:v>1.4317530142417744E-2</c:v>
                </c:pt>
                <c:pt idx="8940">
                  <c:v>1.5240249088498369E-2</c:v>
                </c:pt>
                <c:pt idx="8941">
                  <c:v>1.6162968034578996E-2</c:v>
                </c:pt>
                <c:pt idx="8942">
                  <c:v>1.7085686980659619E-2</c:v>
                </c:pt>
                <c:pt idx="8943">
                  <c:v>1.8008405926740245E-2</c:v>
                </c:pt>
                <c:pt idx="8944">
                  <c:v>1.8931124872820872E-2</c:v>
                </c:pt>
                <c:pt idx="8945">
                  <c:v>1.9853843818901495E-2</c:v>
                </c:pt>
                <c:pt idx="8946">
                  <c:v>2.0776562764982121E-2</c:v>
                </c:pt>
                <c:pt idx="8947">
                  <c:v>2.1699281711062744E-2</c:v>
                </c:pt>
                <c:pt idx="8948">
                  <c:v>2.2622000657143371E-2</c:v>
                </c:pt>
                <c:pt idx="8949">
                  <c:v>2.3544719603223997E-2</c:v>
                </c:pt>
                <c:pt idx="8950">
                  <c:v>2.446743854930462E-2</c:v>
                </c:pt>
                <c:pt idx="8951">
                  <c:v>2.5390157495385247E-2</c:v>
                </c:pt>
                <c:pt idx="8952">
                  <c:v>2.631287644146587E-2</c:v>
                </c:pt>
                <c:pt idx="8953">
                  <c:v>2.7235595387546496E-2</c:v>
                </c:pt>
                <c:pt idx="8954">
                  <c:v>2.8158314333627123E-2</c:v>
                </c:pt>
                <c:pt idx="8955">
                  <c:v>2.9081033279707746E-2</c:v>
                </c:pt>
                <c:pt idx="8956">
                  <c:v>3.0003752225788372E-2</c:v>
                </c:pt>
                <c:pt idx="8957">
                  <c:v>3.0926471171868995E-2</c:v>
                </c:pt>
                <c:pt idx="8958">
                  <c:v>3.1849190117949622E-2</c:v>
                </c:pt>
                <c:pt idx="8959">
                  <c:v>3.2771909064030248E-2</c:v>
                </c:pt>
                <c:pt idx="8960">
                  <c:v>3.3694628010110875E-2</c:v>
                </c:pt>
                <c:pt idx="8961">
                  <c:v>3.4617346956191494E-2</c:v>
                </c:pt>
                <c:pt idx="8962">
                  <c:v>3.5540065902272121E-2</c:v>
                </c:pt>
                <c:pt idx="8963">
                  <c:v>3.6462784848352747E-2</c:v>
                </c:pt>
                <c:pt idx="8964">
                  <c:v>7.171191937200283E-3</c:v>
                </c:pt>
                <c:pt idx="8965">
                  <c:v>8.0939108832809095E-3</c:v>
                </c:pt>
                <c:pt idx="8966">
                  <c:v>9.0166298293615325E-3</c:v>
                </c:pt>
                <c:pt idx="8967">
                  <c:v>9.939348775442159E-3</c:v>
                </c:pt>
                <c:pt idx="8968">
                  <c:v>1.0862067721522784E-2</c:v>
                </c:pt>
                <c:pt idx="8969">
                  <c:v>1.1784786667603409E-2</c:v>
                </c:pt>
                <c:pt idx="8970">
                  <c:v>1.2707505613684035E-2</c:v>
                </c:pt>
                <c:pt idx="8971">
                  <c:v>1.3630224559764658E-2</c:v>
                </c:pt>
                <c:pt idx="8972">
                  <c:v>1.4552943505845285E-2</c:v>
                </c:pt>
                <c:pt idx="8973">
                  <c:v>1.5475662451925909E-2</c:v>
                </c:pt>
                <c:pt idx="8974">
                  <c:v>1.6398381398006534E-2</c:v>
                </c:pt>
                <c:pt idx="8975">
                  <c:v>1.7321100344087161E-2</c:v>
                </c:pt>
                <c:pt idx="8976">
                  <c:v>1.8243819290167784E-2</c:v>
                </c:pt>
                <c:pt idx="8977">
                  <c:v>1.916653823624841E-2</c:v>
                </c:pt>
                <c:pt idx="8978">
                  <c:v>2.0089257182329033E-2</c:v>
                </c:pt>
                <c:pt idx="8979">
                  <c:v>2.101197612840966E-2</c:v>
                </c:pt>
                <c:pt idx="8980">
                  <c:v>2.1934695074490286E-2</c:v>
                </c:pt>
                <c:pt idx="8981">
                  <c:v>2.2857414020570909E-2</c:v>
                </c:pt>
                <c:pt idx="8982">
                  <c:v>2.3780132966651536E-2</c:v>
                </c:pt>
                <c:pt idx="8983">
                  <c:v>2.4702851912732159E-2</c:v>
                </c:pt>
                <c:pt idx="8984">
                  <c:v>2.5625570858812785E-2</c:v>
                </c:pt>
                <c:pt idx="8985">
                  <c:v>2.6548289804893412E-2</c:v>
                </c:pt>
                <c:pt idx="8986">
                  <c:v>2.7471008750974035E-2</c:v>
                </c:pt>
                <c:pt idx="8987">
                  <c:v>2.8393727697054661E-2</c:v>
                </c:pt>
                <c:pt idx="8988">
                  <c:v>2.9316446643135284E-2</c:v>
                </c:pt>
                <c:pt idx="8989">
                  <c:v>3.0239165589215911E-2</c:v>
                </c:pt>
                <c:pt idx="8990">
                  <c:v>3.1161884535296537E-2</c:v>
                </c:pt>
                <c:pt idx="8991">
                  <c:v>3.2084603481377164E-2</c:v>
                </c:pt>
                <c:pt idx="8992">
                  <c:v>3.3007322427457783E-2</c:v>
                </c:pt>
                <c:pt idx="8993">
                  <c:v>3.393004137353841E-2</c:v>
                </c:pt>
                <c:pt idx="8994">
                  <c:v>3.4852760319619036E-2</c:v>
                </c:pt>
                <c:pt idx="8995">
                  <c:v>3.5775479265699663E-2</c:v>
                </c:pt>
                <c:pt idx="8996">
                  <c:v>3.6698198211780289E-2</c:v>
                </c:pt>
                <c:pt idx="8997">
                  <c:v>6.4838863545471975E-3</c:v>
                </c:pt>
                <c:pt idx="8998">
                  <c:v>7.4066053006278222E-3</c:v>
                </c:pt>
                <c:pt idx="8999">
                  <c:v>8.3293242467084479E-3</c:v>
                </c:pt>
                <c:pt idx="9000">
                  <c:v>9.2520431927890726E-3</c:v>
                </c:pt>
                <c:pt idx="9001">
                  <c:v>1.0174762138869697E-2</c:v>
                </c:pt>
                <c:pt idx="9002">
                  <c:v>1.1097481084950324E-2</c:v>
                </c:pt>
                <c:pt idx="9003">
                  <c:v>1.2020200031030947E-2</c:v>
                </c:pt>
                <c:pt idx="9004">
                  <c:v>1.2942918977111573E-2</c:v>
                </c:pt>
                <c:pt idx="9005">
                  <c:v>1.3865637923192198E-2</c:v>
                </c:pt>
                <c:pt idx="9006">
                  <c:v>1.4788356869272823E-2</c:v>
                </c:pt>
                <c:pt idx="9007">
                  <c:v>1.5711075815353449E-2</c:v>
                </c:pt>
                <c:pt idx="9008">
                  <c:v>1.6633794761434072E-2</c:v>
                </c:pt>
                <c:pt idx="9009">
                  <c:v>1.7556513707514699E-2</c:v>
                </c:pt>
                <c:pt idx="9010">
                  <c:v>1.8479232653595322E-2</c:v>
                </c:pt>
                <c:pt idx="9011">
                  <c:v>1.9401951599675948E-2</c:v>
                </c:pt>
                <c:pt idx="9012">
                  <c:v>2.0324670545756575E-2</c:v>
                </c:pt>
                <c:pt idx="9013">
                  <c:v>2.1247389491837198E-2</c:v>
                </c:pt>
                <c:pt idx="9014">
                  <c:v>2.2170108437917824E-2</c:v>
                </c:pt>
                <c:pt idx="9015">
                  <c:v>2.3092827383998447E-2</c:v>
                </c:pt>
                <c:pt idx="9016">
                  <c:v>2.4015546330079074E-2</c:v>
                </c:pt>
                <c:pt idx="9017">
                  <c:v>2.49382652761597E-2</c:v>
                </c:pt>
                <c:pt idx="9018">
                  <c:v>2.5860984222240323E-2</c:v>
                </c:pt>
                <c:pt idx="9019">
                  <c:v>2.678370316832095E-2</c:v>
                </c:pt>
                <c:pt idx="9020">
                  <c:v>2.7706422114401573E-2</c:v>
                </c:pt>
                <c:pt idx="9021">
                  <c:v>2.8629141060482199E-2</c:v>
                </c:pt>
                <c:pt idx="9022">
                  <c:v>2.9551860006562826E-2</c:v>
                </c:pt>
                <c:pt idx="9023">
                  <c:v>3.0474578952643449E-2</c:v>
                </c:pt>
                <c:pt idx="9024">
                  <c:v>3.1397297898724072E-2</c:v>
                </c:pt>
                <c:pt idx="9025">
                  <c:v>3.2320016844804698E-2</c:v>
                </c:pt>
                <c:pt idx="9026">
                  <c:v>3.3242735790885325E-2</c:v>
                </c:pt>
                <c:pt idx="9027">
                  <c:v>3.4165454736965951E-2</c:v>
                </c:pt>
                <c:pt idx="9028">
                  <c:v>3.5088173683046578E-2</c:v>
                </c:pt>
                <c:pt idx="9029">
                  <c:v>3.6010892629127197E-2</c:v>
                </c:pt>
                <c:pt idx="9030">
                  <c:v>3.6933611575207824E-2</c:v>
                </c:pt>
                <c:pt idx="9031">
                  <c:v>5.7965807718941102E-3</c:v>
                </c:pt>
                <c:pt idx="9032">
                  <c:v>6.7192997179747358E-3</c:v>
                </c:pt>
                <c:pt idx="9033">
                  <c:v>7.6420186640553606E-3</c:v>
                </c:pt>
                <c:pt idx="9034">
                  <c:v>8.5647376101359862E-3</c:v>
                </c:pt>
                <c:pt idx="9035">
                  <c:v>9.487456556216611E-3</c:v>
                </c:pt>
                <c:pt idx="9036">
                  <c:v>1.0410175502297236E-2</c:v>
                </c:pt>
                <c:pt idx="9037">
                  <c:v>1.1332894448377862E-2</c:v>
                </c:pt>
                <c:pt idx="9038">
                  <c:v>1.2255613394458485E-2</c:v>
                </c:pt>
                <c:pt idx="9039">
                  <c:v>1.3178332340539112E-2</c:v>
                </c:pt>
                <c:pt idx="9040">
                  <c:v>1.4101051286619736E-2</c:v>
                </c:pt>
                <c:pt idx="9041">
                  <c:v>1.5023770232700361E-2</c:v>
                </c:pt>
                <c:pt idx="9042">
                  <c:v>1.5946489178780988E-2</c:v>
                </c:pt>
                <c:pt idx="9043">
                  <c:v>1.6869208124861611E-2</c:v>
                </c:pt>
                <c:pt idx="9044">
                  <c:v>1.7791927070942237E-2</c:v>
                </c:pt>
                <c:pt idx="9045">
                  <c:v>1.8714646017022864E-2</c:v>
                </c:pt>
                <c:pt idx="9046">
                  <c:v>1.9637364963103487E-2</c:v>
                </c:pt>
                <c:pt idx="9047">
                  <c:v>2.0560083909184113E-2</c:v>
                </c:pt>
                <c:pt idx="9048">
                  <c:v>2.1482802855264736E-2</c:v>
                </c:pt>
                <c:pt idx="9049">
                  <c:v>2.2405521801345363E-2</c:v>
                </c:pt>
                <c:pt idx="9050">
                  <c:v>2.3328240747425989E-2</c:v>
                </c:pt>
                <c:pt idx="9051">
                  <c:v>2.4250959693506612E-2</c:v>
                </c:pt>
                <c:pt idx="9052">
                  <c:v>2.5173678639587239E-2</c:v>
                </c:pt>
                <c:pt idx="9053">
                  <c:v>2.6096397585667862E-2</c:v>
                </c:pt>
                <c:pt idx="9054">
                  <c:v>2.7019116531748488E-2</c:v>
                </c:pt>
                <c:pt idx="9055">
                  <c:v>2.7941835477829115E-2</c:v>
                </c:pt>
                <c:pt idx="9056">
                  <c:v>2.8864554423909738E-2</c:v>
                </c:pt>
                <c:pt idx="9057">
                  <c:v>2.9787273369990364E-2</c:v>
                </c:pt>
                <c:pt idx="9058">
                  <c:v>3.0709992316070987E-2</c:v>
                </c:pt>
                <c:pt idx="9059">
                  <c:v>3.1632711262151614E-2</c:v>
                </c:pt>
                <c:pt idx="9060">
                  <c:v>3.255543020823224E-2</c:v>
                </c:pt>
                <c:pt idx="9061">
                  <c:v>3.3478149154312867E-2</c:v>
                </c:pt>
                <c:pt idx="9062">
                  <c:v>3.4400868100393486E-2</c:v>
                </c:pt>
                <c:pt idx="9063">
                  <c:v>3.5323587046474113E-2</c:v>
                </c:pt>
                <c:pt idx="9064">
                  <c:v>3.6246305992554739E-2</c:v>
                </c:pt>
                <c:pt idx="9065">
                  <c:v>3.7169024938635366E-2</c:v>
                </c:pt>
                <c:pt idx="9066">
                  <c:v>5.1092751892410247E-3</c:v>
                </c:pt>
                <c:pt idx="9067">
                  <c:v>6.0319941353216494E-3</c:v>
                </c:pt>
                <c:pt idx="9068">
                  <c:v>6.9547130814022751E-3</c:v>
                </c:pt>
                <c:pt idx="9069">
                  <c:v>7.8774320274828998E-3</c:v>
                </c:pt>
                <c:pt idx="9070">
                  <c:v>8.8001509735635246E-3</c:v>
                </c:pt>
                <c:pt idx="9071">
                  <c:v>9.7228699196441511E-3</c:v>
                </c:pt>
                <c:pt idx="9072">
                  <c:v>1.0645588865724774E-2</c:v>
                </c:pt>
                <c:pt idx="9073">
                  <c:v>1.1568307811805401E-2</c:v>
                </c:pt>
                <c:pt idx="9074">
                  <c:v>1.2491026757886025E-2</c:v>
                </c:pt>
                <c:pt idx="9075">
                  <c:v>1.341374570396665E-2</c:v>
                </c:pt>
                <c:pt idx="9076">
                  <c:v>1.4336464650047277E-2</c:v>
                </c:pt>
                <c:pt idx="9077">
                  <c:v>1.52591835961279E-2</c:v>
                </c:pt>
                <c:pt idx="9078">
                  <c:v>1.6181902542208526E-2</c:v>
                </c:pt>
                <c:pt idx="9079">
                  <c:v>1.7104621488289153E-2</c:v>
                </c:pt>
                <c:pt idx="9080">
                  <c:v>1.8027340434369776E-2</c:v>
                </c:pt>
                <c:pt idx="9081">
                  <c:v>1.8950059380450402E-2</c:v>
                </c:pt>
                <c:pt idx="9082">
                  <c:v>1.9872778326531025E-2</c:v>
                </c:pt>
                <c:pt idx="9083">
                  <c:v>2.0795497272611652E-2</c:v>
                </c:pt>
                <c:pt idx="9084">
                  <c:v>2.1718216218692278E-2</c:v>
                </c:pt>
                <c:pt idx="9085">
                  <c:v>2.2640935164772901E-2</c:v>
                </c:pt>
                <c:pt idx="9086">
                  <c:v>2.3563654110853528E-2</c:v>
                </c:pt>
                <c:pt idx="9087">
                  <c:v>2.4486373056934151E-2</c:v>
                </c:pt>
                <c:pt idx="9088">
                  <c:v>2.5409092003014777E-2</c:v>
                </c:pt>
                <c:pt idx="9089">
                  <c:v>2.6331810949095404E-2</c:v>
                </c:pt>
                <c:pt idx="9090">
                  <c:v>2.7254529895176027E-2</c:v>
                </c:pt>
                <c:pt idx="9091">
                  <c:v>2.8177248841256653E-2</c:v>
                </c:pt>
                <c:pt idx="9092">
                  <c:v>2.9099967787337276E-2</c:v>
                </c:pt>
                <c:pt idx="9093">
                  <c:v>3.0022686733417903E-2</c:v>
                </c:pt>
                <c:pt idx="9094">
                  <c:v>3.0945405679498529E-2</c:v>
                </c:pt>
                <c:pt idx="9095">
                  <c:v>3.1868124625579156E-2</c:v>
                </c:pt>
                <c:pt idx="9096">
                  <c:v>3.2790843571659775E-2</c:v>
                </c:pt>
                <c:pt idx="9097">
                  <c:v>3.3713562517740402E-2</c:v>
                </c:pt>
                <c:pt idx="9098">
                  <c:v>3.4636281463821028E-2</c:v>
                </c:pt>
                <c:pt idx="9099">
                  <c:v>3.5559000409901655E-2</c:v>
                </c:pt>
                <c:pt idx="9100">
                  <c:v>3.6481719355982281E-2</c:v>
                </c:pt>
                <c:pt idx="9101">
                  <c:v>3.7404438302062901E-2</c:v>
                </c:pt>
                <c:pt idx="9102">
                  <c:v>4.4219696065879392E-3</c:v>
                </c:pt>
                <c:pt idx="9103">
                  <c:v>5.3446885526685639E-3</c:v>
                </c:pt>
                <c:pt idx="9104">
                  <c:v>6.2674074987491887E-3</c:v>
                </c:pt>
                <c:pt idx="9105">
                  <c:v>7.1901264448298143E-3</c:v>
                </c:pt>
                <c:pt idx="9106">
                  <c:v>8.1128453909104399E-3</c:v>
                </c:pt>
                <c:pt idx="9107">
                  <c:v>9.0355643369910647E-3</c:v>
                </c:pt>
                <c:pt idx="9108">
                  <c:v>9.9582832830716894E-3</c:v>
                </c:pt>
                <c:pt idx="9109">
                  <c:v>1.0881002229152314E-2</c:v>
                </c:pt>
                <c:pt idx="9110">
                  <c:v>1.1803721175232939E-2</c:v>
                </c:pt>
                <c:pt idx="9111">
                  <c:v>1.2726440121313565E-2</c:v>
                </c:pt>
                <c:pt idx="9112">
                  <c:v>1.364915906739419E-2</c:v>
                </c:pt>
                <c:pt idx="9113">
                  <c:v>1.4571878013474815E-2</c:v>
                </c:pt>
                <c:pt idx="9114">
                  <c:v>1.549459695955544E-2</c:v>
                </c:pt>
                <c:pt idx="9115">
                  <c:v>1.6417315905636064E-2</c:v>
                </c:pt>
                <c:pt idx="9116">
                  <c:v>1.7340034851716691E-2</c:v>
                </c:pt>
                <c:pt idx="9117">
                  <c:v>1.8262753797797314E-2</c:v>
                </c:pt>
                <c:pt idx="9118">
                  <c:v>1.918547274387794E-2</c:v>
                </c:pt>
                <c:pt idx="9119">
                  <c:v>2.0108191689958567E-2</c:v>
                </c:pt>
                <c:pt idx="9120">
                  <c:v>2.103091063603919E-2</c:v>
                </c:pt>
                <c:pt idx="9121">
                  <c:v>2.1953629582119816E-2</c:v>
                </c:pt>
                <c:pt idx="9122">
                  <c:v>2.2876348528200439E-2</c:v>
                </c:pt>
                <c:pt idx="9123">
                  <c:v>2.3799067474281066E-2</c:v>
                </c:pt>
                <c:pt idx="9124">
                  <c:v>2.4721786420361692E-2</c:v>
                </c:pt>
                <c:pt idx="9125">
                  <c:v>2.5644505366442315E-2</c:v>
                </c:pt>
                <c:pt idx="9126">
                  <c:v>2.6567224312522942E-2</c:v>
                </c:pt>
                <c:pt idx="9127">
                  <c:v>2.7489943258603565E-2</c:v>
                </c:pt>
                <c:pt idx="9128">
                  <c:v>2.8412662204684191E-2</c:v>
                </c:pt>
                <c:pt idx="9129">
                  <c:v>2.9335381150764818E-2</c:v>
                </c:pt>
                <c:pt idx="9130">
                  <c:v>3.0258100096845441E-2</c:v>
                </c:pt>
                <c:pt idx="9131">
                  <c:v>3.1180819042926067E-2</c:v>
                </c:pt>
                <c:pt idx="9132">
                  <c:v>3.210353798900669E-2</c:v>
                </c:pt>
                <c:pt idx="9133">
                  <c:v>3.3026256935087317E-2</c:v>
                </c:pt>
                <c:pt idx="9134">
                  <c:v>3.3948975881167943E-2</c:v>
                </c:pt>
                <c:pt idx="9135">
                  <c:v>3.487169482724857E-2</c:v>
                </c:pt>
                <c:pt idx="9136">
                  <c:v>3.5794413773329189E-2</c:v>
                </c:pt>
                <c:pt idx="9137">
                  <c:v>3.6717132719409816E-2</c:v>
                </c:pt>
                <c:pt idx="9138">
                  <c:v>3.7639851665490442E-2</c:v>
                </c:pt>
                <c:pt idx="9139">
                  <c:v>2.9061090427930432E-2</c:v>
                </c:pt>
                <c:pt idx="9140">
                  <c:v>2.8373784845277344E-2</c:v>
                </c:pt>
                <c:pt idx="9141">
                  <c:v>2.929650379135797E-2</c:v>
                </c:pt>
                <c:pt idx="9142">
                  <c:v>2.7686479262624259E-2</c:v>
                </c:pt>
                <c:pt idx="9143">
                  <c:v>2.8609198208704882E-2</c:v>
                </c:pt>
                <c:pt idx="9144">
                  <c:v>2.9531917154785509E-2</c:v>
                </c:pt>
                <c:pt idx="9145">
                  <c:v>2.6999173679971171E-2</c:v>
                </c:pt>
                <c:pt idx="9146">
                  <c:v>2.7921892626051797E-2</c:v>
                </c:pt>
                <c:pt idx="9147">
                  <c:v>2.884461157213242E-2</c:v>
                </c:pt>
                <c:pt idx="9148">
                  <c:v>2.9767330518213047E-2</c:v>
                </c:pt>
                <c:pt idx="9149">
                  <c:v>2.6311868097318086E-2</c:v>
                </c:pt>
                <c:pt idx="9150">
                  <c:v>2.7234587043398709E-2</c:v>
                </c:pt>
                <c:pt idx="9151">
                  <c:v>2.8157305989479336E-2</c:v>
                </c:pt>
                <c:pt idx="9152">
                  <c:v>2.9080024935559959E-2</c:v>
                </c:pt>
                <c:pt idx="9153">
                  <c:v>3.0002743881640585E-2</c:v>
                </c:pt>
                <c:pt idx="9154">
                  <c:v>2.5624562514665002E-2</c:v>
                </c:pt>
                <c:pt idx="9155">
                  <c:v>2.6547281460745628E-2</c:v>
                </c:pt>
                <c:pt idx="9156">
                  <c:v>2.7470000406826251E-2</c:v>
                </c:pt>
                <c:pt idx="9157">
                  <c:v>2.8392719352906878E-2</c:v>
                </c:pt>
                <c:pt idx="9158">
                  <c:v>2.9315438298987501E-2</c:v>
                </c:pt>
                <c:pt idx="9159">
                  <c:v>3.0238157245068127E-2</c:v>
                </c:pt>
                <c:pt idx="9160">
                  <c:v>2.4937256932011913E-2</c:v>
                </c:pt>
                <c:pt idx="9161">
                  <c:v>2.585997587809254E-2</c:v>
                </c:pt>
                <c:pt idx="9162">
                  <c:v>2.6782694824173166E-2</c:v>
                </c:pt>
                <c:pt idx="9163">
                  <c:v>2.7705413770253789E-2</c:v>
                </c:pt>
                <c:pt idx="9164">
                  <c:v>2.8628132716334416E-2</c:v>
                </c:pt>
                <c:pt idx="9165">
                  <c:v>2.9550851662415039E-2</c:v>
                </c:pt>
                <c:pt idx="9166">
                  <c:v>3.0473570608495665E-2</c:v>
                </c:pt>
                <c:pt idx="9167">
                  <c:v>2.4249951349358829E-2</c:v>
                </c:pt>
                <c:pt idx="9168">
                  <c:v>2.5172670295439452E-2</c:v>
                </c:pt>
                <c:pt idx="9169">
                  <c:v>2.6095389241520078E-2</c:v>
                </c:pt>
                <c:pt idx="9170">
                  <c:v>2.7018108187600705E-2</c:v>
                </c:pt>
                <c:pt idx="9171">
                  <c:v>2.7940827133681328E-2</c:v>
                </c:pt>
                <c:pt idx="9172">
                  <c:v>2.8863546079761954E-2</c:v>
                </c:pt>
                <c:pt idx="9173">
                  <c:v>2.9786265025842577E-2</c:v>
                </c:pt>
                <c:pt idx="9174">
                  <c:v>3.0708983971923204E-2</c:v>
                </c:pt>
                <c:pt idx="9175">
                  <c:v>2.3562645766705741E-2</c:v>
                </c:pt>
                <c:pt idx="9176">
                  <c:v>2.4485364712786367E-2</c:v>
                </c:pt>
                <c:pt idx="9177">
                  <c:v>2.540808365886699E-2</c:v>
                </c:pt>
                <c:pt idx="9178">
                  <c:v>2.6330802604947617E-2</c:v>
                </c:pt>
                <c:pt idx="9179">
                  <c:v>2.7253521551028243E-2</c:v>
                </c:pt>
                <c:pt idx="9180">
                  <c:v>2.8176240497108866E-2</c:v>
                </c:pt>
                <c:pt idx="9181">
                  <c:v>2.9098959443189493E-2</c:v>
                </c:pt>
                <c:pt idx="9182">
                  <c:v>3.0021678389270116E-2</c:v>
                </c:pt>
                <c:pt idx="9183">
                  <c:v>3.0944397335350742E-2</c:v>
                </c:pt>
                <c:pt idx="9184">
                  <c:v>2.2875340184052656E-2</c:v>
                </c:pt>
                <c:pt idx="9185">
                  <c:v>2.3798059130133279E-2</c:v>
                </c:pt>
                <c:pt idx="9186">
                  <c:v>2.4720778076213906E-2</c:v>
                </c:pt>
                <c:pt idx="9187">
                  <c:v>2.5643497022294529E-2</c:v>
                </c:pt>
                <c:pt idx="9188">
                  <c:v>2.6566215968375155E-2</c:v>
                </c:pt>
                <c:pt idx="9189">
                  <c:v>2.7488934914455782E-2</c:v>
                </c:pt>
                <c:pt idx="9190">
                  <c:v>2.8411653860536405E-2</c:v>
                </c:pt>
                <c:pt idx="9191">
                  <c:v>2.9334372806617031E-2</c:v>
                </c:pt>
                <c:pt idx="9192">
                  <c:v>3.0257091752697654E-2</c:v>
                </c:pt>
                <c:pt idx="9193">
                  <c:v>3.1179810698778281E-2</c:v>
                </c:pt>
                <c:pt idx="9194">
                  <c:v>2.2188034601399571E-2</c:v>
                </c:pt>
                <c:pt idx="9195">
                  <c:v>2.3110753547480198E-2</c:v>
                </c:pt>
                <c:pt idx="9196">
                  <c:v>2.4033472493560821E-2</c:v>
                </c:pt>
                <c:pt idx="9197">
                  <c:v>2.4956191439641447E-2</c:v>
                </c:pt>
                <c:pt idx="9198">
                  <c:v>2.587891038572207E-2</c:v>
                </c:pt>
                <c:pt idx="9199">
                  <c:v>2.6801629331802697E-2</c:v>
                </c:pt>
                <c:pt idx="9200">
                  <c:v>2.7724348277883323E-2</c:v>
                </c:pt>
                <c:pt idx="9201">
                  <c:v>2.8647067223963946E-2</c:v>
                </c:pt>
                <c:pt idx="9202">
                  <c:v>2.9569786170044573E-2</c:v>
                </c:pt>
                <c:pt idx="9203">
                  <c:v>3.0492505116125196E-2</c:v>
                </c:pt>
                <c:pt idx="9204">
                  <c:v>3.1415224062205822E-2</c:v>
                </c:pt>
                <c:pt idx="9205">
                  <c:v>2.1500729018746483E-2</c:v>
                </c:pt>
                <c:pt idx="9206">
                  <c:v>2.242344796482711E-2</c:v>
                </c:pt>
                <c:pt idx="9207">
                  <c:v>2.3346166910907736E-2</c:v>
                </c:pt>
                <c:pt idx="9208">
                  <c:v>2.4268885856988359E-2</c:v>
                </c:pt>
                <c:pt idx="9209">
                  <c:v>2.5191604803068986E-2</c:v>
                </c:pt>
                <c:pt idx="9210">
                  <c:v>2.6114323749149609E-2</c:v>
                </c:pt>
                <c:pt idx="9211">
                  <c:v>2.7037042695230235E-2</c:v>
                </c:pt>
                <c:pt idx="9212">
                  <c:v>2.7959761641310862E-2</c:v>
                </c:pt>
                <c:pt idx="9213">
                  <c:v>2.8882480587391485E-2</c:v>
                </c:pt>
                <c:pt idx="9214">
                  <c:v>2.9805199533472111E-2</c:v>
                </c:pt>
                <c:pt idx="9215">
                  <c:v>3.0727918479552734E-2</c:v>
                </c:pt>
                <c:pt idx="9216">
                  <c:v>3.1650637425633357E-2</c:v>
                </c:pt>
                <c:pt idx="9217">
                  <c:v>2.0813423436093399E-2</c:v>
                </c:pt>
                <c:pt idx="9218">
                  <c:v>2.1736142382174022E-2</c:v>
                </c:pt>
                <c:pt idx="9219">
                  <c:v>2.2658861328254648E-2</c:v>
                </c:pt>
                <c:pt idx="9220">
                  <c:v>2.3581580274335275E-2</c:v>
                </c:pt>
                <c:pt idx="9221">
                  <c:v>2.4504299220415898E-2</c:v>
                </c:pt>
                <c:pt idx="9222">
                  <c:v>2.5427018166496524E-2</c:v>
                </c:pt>
                <c:pt idx="9223">
                  <c:v>2.6349737112577147E-2</c:v>
                </c:pt>
                <c:pt idx="9224">
                  <c:v>2.7272456058657774E-2</c:v>
                </c:pt>
                <c:pt idx="9225">
                  <c:v>2.81951750047384E-2</c:v>
                </c:pt>
                <c:pt idx="9226">
                  <c:v>2.9117893950819023E-2</c:v>
                </c:pt>
                <c:pt idx="9227">
                  <c:v>3.004061289689965E-2</c:v>
                </c:pt>
                <c:pt idx="9228">
                  <c:v>3.0963331842980273E-2</c:v>
                </c:pt>
                <c:pt idx="9229">
                  <c:v>3.1886050789060899E-2</c:v>
                </c:pt>
                <c:pt idx="9230">
                  <c:v>2.012611785344031E-2</c:v>
                </c:pt>
                <c:pt idx="9231">
                  <c:v>2.1048836799520937E-2</c:v>
                </c:pt>
                <c:pt idx="9232">
                  <c:v>2.197155574560156E-2</c:v>
                </c:pt>
                <c:pt idx="9233">
                  <c:v>2.2894274691682186E-2</c:v>
                </c:pt>
                <c:pt idx="9234">
                  <c:v>2.3816993637762813E-2</c:v>
                </c:pt>
                <c:pt idx="9235">
                  <c:v>2.4739712583843436E-2</c:v>
                </c:pt>
                <c:pt idx="9236">
                  <c:v>2.5662431529924062E-2</c:v>
                </c:pt>
                <c:pt idx="9237">
                  <c:v>2.6585150476004685E-2</c:v>
                </c:pt>
                <c:pt idx="9238">
                  <c:v>2.7507869422085312E-2</c:v>
                </c:pt>
                <c:pt idx="9239">
                  <c:v>2.8430588368165938E-2</c:v>
                </c:pt>
                <c:pt idx="9240">
                  <c:v>2.9353307314246561E-2</c:v>
                </c:pt>
                <c:pt idx="9241">
                  <c:v>3.0276026260327188E-2</c:v>
                </c:pt>
                <c:pt idx="9242">
                  <c:v>3.1198745206407811E-2</c:v>
                </c:pt>
                <c:pt idx="9243">
                  <c:v>3.2121464152488441E-2</c:v>
                </c:pt>
                <c:pt idx="9244">
                  <c:v>1.9438812270787226E-2</c:v>
                </c:pt>
                <c:pt idx="9245">
                  <c:v>2.0361531216867849E-2</c:v>
                </c:pt>
                <c:pt idx="9246">
                  <c:v>2.1284250162948475E-2</c:v>
                </c:pt>
                <c:pt idx="9247">
                  <c:v>2.2206969109029098E-2</c:v>
                </c:pt>
                <c:pt idx="9248">
                  <c:v>2.3129688055109725E-2</c:v>
                </c:pt>
                <c:pt idx="9249">
                  <c:v>2.4052407001190351E-2</c:v>
                </c:pt>
                <c:pt idx="9250">
                  <c:v>2.4975125947270974E-2</c:v>
                </c:pt>
                <c:pt idx="9251">
                  <c:v>2.5897844893351601E-2</c:v>
                </c:pt>
                <c:pt idx="9252">
                  <c:v>2.6820563839432224E-2</c:v>
                </c:pt>
                <c:pt idx="9253">
                  <c:v>2.774328278551285E-2</c:v>
                </c:pt>
                <c:pt idx="9254">
                  <c:v>2.8666001731593477E-2</c:v>
                </c:pt>
                <c:pt idx="9255">
                  <c:v>2.95887206776741E-2</c:v>
                </c:pt>
                <c:pt idx="9256">
                  <c:v>3.0511439623754726E-2</c:v>
                </c:pt>
                <c:pt idx="9257">
                  <c:v>3.1434158569835349E-2</c:v>
                </c:pt>
                <c:pt idx="9258">
                  <c:v>3.2356877515915976E-2</c:v>
                </c:pt>
                <c:pt idx="9259">
                  <c:v>1.8751506688134141E-2</c:v>
                </c:pt>
                <c:pt idx="9260">
                  <c:v>1.9674225634214768E-2</c:v>
                </c:pt>
                <c:pt idx="9261">
                  <c:v>2.0596944580295391E-2</c:v>
                </c:pt>
                <c:pt idx="9262">
                  <c:v>2.1519663526376017E-2</c:v>
                </c:pt>
                <c:pt idx="9263">
                  <c:v>2.244238247245664E-2</c:v>
                </c:pt>
                <c:pt idx="9264">
                  <c:v>2.3365101418537267E-2</c:v>
                </c:pt>
                <c:pt idx="9265">
                  <c:v>2.4287820364617893E-2</c:v>
                </c:pt>
                <c:pt idx="9266">
                  <c:v>2.5210539310698516E-2</c:v>
                </c:pt>
                <c:pt idx="9267">
                  <c:v>2.6133258256779143E-2</c:v>
                </c:pt>
                <c:pt idx="9268">
                  <c:v>2.7055977202859766E-2</c:v>
                </c:pt>
                <c:pt idx="9269">
                  <c:v>2.7978696148940392E-2</c:v>
                </c:pt>
                <c:pt idx="9270">
                  <c:v>2.8901415095021019E-2</c:v>
                </c:pt>
                <c:pt idx="9271">
                  <c:v>2.9824134041101642E-2</c:v>
                </c:pt>
                <c:pt idx="9272">
                  <c:v>3.0746852987182268E-2</c:v>
                </c:pt>
                <c:pt idx="9273">
                  <c:v>3.1669571933262891E-2</c:v>
                </c:pt>
                <c:pt idx="9274">
                  <c:v>3.2592290879343518E-2</c:v>
                </c:pt>
                <c:pt idx="9275">
                  <c:v>1.8064201105481053E-2</c:v>
                </c:pt>
                <c:pt idx="9276">
                  <c:v>1.8986920051561679E-2</c:v>
                </c:pt>
                <c:pt idx="9277">
                  <c:v>1.9909638997642306E-2</c:v>
                </c:pt>
                <c:pt idx="9278">
                  <c:v>2.0832357943722929E-2</c:v>
                </c:pt>
                <c:pt idx="9279">
                  <c:v>2.1755076889803555E-2</c:v>
                </c:pt>
                <c:pt idx="9280">
                  <c:v>2.2677795835884178E-2</c:v>
                </c:pt>
                <c:pt idx="9281">
                  <c:v>2.3600514781964805E-2</c:v>
                </c:pt>
                <c:pt idx="9282">
                  <c:v>2.4523233728045431E-2</c:v>
                </c:pt>
                <c:pt idx="9283">
                  <c:v>2.5445952674126054E-2</c:v>
                </c:pt>
                <c:pt idx="9284">
                  <c:v>2.6368671620206681E-2</c:v>
                </c:pt>
                <c:pt idx="9285">
                  <c:v>2.7291390566287304E-2</c:v>
                </c:pt>
                <c:pt idx="9286">
                  <c:v>2.821410951236793E-2</c:v>
                </c:pt>
                <c:pt idx="9287">
                  <c:v>2.9136828458448557E-2</c:v>
                </c:pt>
                <c:pt idx="9288">
                  <c:v>3.005954740452918E-2</c:v>
                </c:pt>
                <c:pt idx="9289">
                  <c:v>3.0982266350609806E-2</c:v>
                </c:pt>
                <c:pt idx="9290">
                  <c:v>3.1904985296690433E-2</c:v>
                </c:pt>
                <c:pt idx="9291">
                  <c:v>3.2827704242771052E-2</c:v>
                </c:pt>
                <c:pt idx="9292">
                  <c:v>1.7376895522827968E-2</c:v>
                </c:pt>
                <c:pt idx="9293">
                  <c:v>1.8299614468908591E-2</c:v>
                </c:pt>
                <c:pt idx="9294">
                  <c:v>1.9222333414989218E-2</c:v>
                </c:pt>
                <c:pt idx="9295">
                  <c:v>2.0145052361069844E-2</c:v>
                </c:pt>
                <c:pt idx="9296">
                  <c:v>2.1067771307150467E-2</c:v>
                </c:pt>
                <c:pt idx="9297">
                  <c:v>2.1990490253231094E-2</c:v>
                </c:pt>
                <c:pt idx="9298">
                  <c:v>2.2913209199311717E-2</c:v>
                </c:pt>
                <c:pt idx="9299">
                  <c:v>2.3835928145392343E-2</c:v>
                </c:pt>
                <c:pt idx="9300">
                  <c:v>2.475864709147297E-2</c:v>
                </c:pt>
                <c:pt idx="9301">
                  <c:v>2.5681366037553593E-2</c:v>
                </c:pt>
                <c:pt idx="9302">
                  <c:v>2.6604084983634219E-2</c:v>
                </c:pt>
                <c:pt idx="9303">
                  <c:v>2.7526803929714842E-2</c:v>
                </c:pt>
                <c:pt idx="9304">
                  <c:v>2.8449522875795469E-2</c:v>
                </c:pt>
                <c:pt idx="9305">
                  <c:v>2.9372241821876095E-2</c:v>
                </c:pt>
                <c:pt idx="9306">
                  <c:v>3.0294960767956718E-2</c:v>
                </c:pt>
                <c:pt idx="9307">
                  <c:v>3.1217679714037345E-2</c:v>
                </c:pt>
                <c:pt idx="9308">
                  <c:v>3.2140398660117968E-2</c:v>
                </c:pt>
                <c:pt idx="9309">
                  <c:v>3.3063117606198594E-2</c:v>
                </c:pt>
                <c:pt idx="9310">
                  <c:v>1.668958994017488E-2</c:v>
                </c:pt>
                <c:pt idx="9311">
                  <c:v>1.7612308886255507E-2</c:v>
                </c:pt>
                <c:pt idx="9312">
                  <c:v>1.853502783233613E-2</c:v>
                </c:pt>
                <c:pt idx="9313">
                  <c:v>1.9457746778416756E-2</c:v>
                </c:pt>
                <c:pt idx="9314">
                  <c:v>2.0380465724497383E-2</c:v>
                </c:pt>
                <c:pt idx="9315">
                  <c:v>2.1303184670578006E-2</c:v>
                </c:pt>
                <c:pt idx="9316">
                  <c:v>2.2225903616658632E-2</c:v>
                </c:pt>
                <c:pt idx="9317">
                  <c:v>2.3148622562739255E-2</c:v>
                </c:pt>
                <c:pt idx="9318">
                  <c:v>2.4071341508819882E-2</c:v>
                </c:pt>
                <c:pt idx="9319">
                  <c:v>2.4994060454900508E-2</c:v>
                </c:pt>
                <c:pt idx="9320">
                  <c:v>2.5916779400981131E-2</c:v>
                </c:pt>
                <c:pt idx="9321">
                  <c:v>2.6839498347061758E-2</c:v>
                </c:pt>
                <c:pt idx="9322">
                  <c:v>2.7762217293142381E-2</c:v>
                </c:pt>
                <c:pt idx="9323">
                  <c:v>2.8684936239223007E-2</c:v>
                </c:pt>
                <c:pt idx="9324">
                  <c:v>2.9607655185303634E-2</c:v>
                </c:pt>
                <c:pt idx="9325">
                  <c:v>3.0530374131384257E-2</c:v>
                </c:pt>
                <c:pt idx="9326">
                  <c:v>3.1453093077464883E-2</c:v>
                </c:pt>
                <c:pt idx="9327">
                  <c:v>3.2375812023545503E-2</c:v>
                </c:pt>
                <c:pt idx="9328">
                  <c:v>3.3298530969626136E-2</c:v>
                </c:pt>
                <c:pt idx="9329">
                  <c:v>1.6002284357521795E-2</c:v>
                </c:pt>
                <c:pt idx="9330">
                  <c:v>1.6925003303602422E-2</c:v>
                </c:pt>
                <c:pt idx="9331">
                  <c:v>1.7847722249683045E-2</c:v>
                </c:pt>
                <c:pt idx="9332">
                  <c:v>1.8770441195763671E-2</c:v>
                </c:pt>
                <c:pt idx="9333">
                  <c:v>1.9693160141844294E-2</c:v>
                </c:pt>
                <c:pt idx="9334">
                  <c:v>2.0615879087924921E-2</c:v>
                </c:pt>
                <c:pt idx="9335">
                  <c:v>2.1538598034005547E-2</c:v>
                </c:pt>
                <c:pt idx="9336">
                  <c:v>2.246131698008617E-2</c:v>
                </c:pt>
                <c:pt idx="9337">
                  <c:v>2.3384035926166797E-2</c:v>
                </c:pt>
                <c:pt idx="9338">
                  <c:v>2.430675487224742E-2</c:v>
                </c:pt>
                <c:pt idx="9339">
                  <c:v>2.5229473818328046E-2</c:v>
                </c:pt>
                <c:pt idx="9340">
                  <c:v>2.6152192764408673E-2</c:v>
                </c:pt>
                <c:pt idx="9341">
                  <c:v>2.7074911710489296E-2</c:v>
                </c:pt>
                <c:pt idx="9342">
                  <c:v>2.7997630656569922E-2</c:v>
                </c:pt>
                <c:pt idx="9343">
                  <c:v>2.8920349602650545E-2</c:v>
                </c:pt>
                <c:pt idx="9344">
                  <c:v>2.9843068548731172E-2</c:v>
                </c:pt>
                <c:pt idx="9345">
                  <c:v>3.0765787494811798E-2</c:v>
                </c:pt>
                <c:pt idx="9346">
                  <c:v>3.1688506440892425E-2</c:v>
                </c:pt>
                <c:pt idx="9347">
                  <c:v>3.2611225386973045E-2</c:v>
                </c:pt>
                <c:pt idx="9348">
                  <c:v>3.3533944333053671E-2</c:v>
                </c:pt>
                <c:pt idx="9349">
                  <c:v>1.5314978774868709E-2</c:v>
                </c:pt>
                <c:pt idx="9350">
                  <c:v>1.6237697720949334E-2</c:v>
                </c:pt>
                <c:pt idx="9351">
                  <c:v>1.7160416667029957E-2</c:v>
                </c:pt>
                <c:pt idx="9352">
                  <c:v>1.8083135613110583E-2</c:v>
                </c:pt>
                <c:pt idx="9353">
                  <c:v>1.900585455919121E-2</c:v>
                </c:pt>
                <c:pt idx="9354">
                  <c:v>1.9928573505271836E-2</c:v>
                </c:pt>
                <c:pt idx="9355">
                  <c:v>2.0851292451352459E-2</c:v>
                </c:pt>
                <c:pt idx="9356">
                  <c:v>2.1774011397433082E-2</c:v>
                </c:pt>
                <c:pt idx="9357">
                  <c:v>2.2696730343513709E-2</c:v>
                </c:pt>
                <c:pt idx="9358">
                  <c:v>2.3619449289594335E-2</c:v>
                </c:pt>
                <c:pt idx="9359">
                  <c:v>2.4542168235674962E-2</c:v>
                </c:pt>
                <c:pt idx="9360">
                  <c:v>2.5464887181755585E-2</c:v>
                </c:pt>
                <c:pt idx="9361">
                  <c:v>2.6387606127836208E-2</c:v>
                </c:pt>
                <c:pt idx="9362">
                  <c:v>2.7310325073916834E-2</c:v>
                </c:pt>
                <c:pt idx="9363">
                  <c:v>2.8233044019997461E-2</c:v>
                </c:pt>
                <c:pt idx="9364">
                  <c:v>2.9155762966078087E-2</c:v>
                </c:pt>
                <c:pt idx="9365">
                  <c:v>3.007848191215871E-2</c:v>
                </c:pt>
                <c:pt idx="9366">
                  <c:v>3.1001200858239333E-2</c:v>
                </c:pt>
                <c:pt idx="9367">
                  <c:v>3.192391980431996E-2</c:v>
                </c:pt>
                <c:pt idx="9368">
                  <c:v>3.2846638750400586E-2</c:v>
                </c:pt>
                <c:pt idx="9369">
                  <c:v>3.3769357696481213E-2</c:v>
                </c:pt>
                <c:pt idx="9370">
                  <c:v>1.4627673192215624E-2</c:v>
                </c:pt>
                <c:pt idx="9371">
                  <c:v>1.5550392138296249E-2</c:v>
                </c:pt>
                <c:pt idx="9372">
                  <c:v>1.6473111084376872E-2</c:v>
                </c:pt>
                <c:pt idx="9373">
                  <c:v>1.7395830030457499E-2</c:v>
                </c:pt>
                <c:pt idx="9374">
                  <c:v>1.8318548976538125E-2</c:v>
                </c:pt>
                <c:pt idx="9375">
                  <c:v>1.9241267922618752E-2</c:v>
                </c:pt>
                <c:pt idx="9376">
                  <c:v>2.0163986868699375E-2</c:v>
                </c:pt>
                <c:pt idx="9377">
                  <c:v>2.1086705814779998E-2</c:v>
                </c:pt>
                <c:pt idx="9378">
                  <c:v>2.2009424760860624E-2</c:v>
                </c:pt>
                <c:pt idx="9379">
                  <c:v>2.2932143706941251E-2</c:v>
                </c:pt>
                <c:pt idx="9380">
                  <c:v>2.3854862653021877E-2</c:v>
                </c:pt>
                <c:pt idx="9381">
                  <c:v>2.47775815991025E-2</c:v>
                </c:pt>
                <c:pt idx="9382">
                  <c:v>2.5700300545183123E-2</c:v>
                </c:pt>
                <c:pt idx="9383">
                  <c:v>2.662301949126375E-2</c:v>
                </c:pt>
                <c:pt idx="9384">
                  <c:v>2.7545738437344376E-2</c:v>
                </c:pt>
                <c:pt idx="9385">
                  <c:v>2.8468457383425003E-2</c:v>
                </c:pt>
                <c:pt idx="9386">
                  <c:v>2.9391176329505626E-2</c:v>
                </c:pt>
                <c:pt idx="9387">
                  <c:v>3.0313895275586249E-2</c:v>
                </c:pt>
                <c:pt idx="9388">
                  <c:v>3.1236614221666875E-2</c:v>
                </c:pt>
                <c:pt idx="9389">
                  <c:v>3.2159333167747502E-2</c:v>
                </c:pt>
                <c:pt idx="9390">
                  <c:v>3.3082052113828128E-2</c:v>
                </c:pt>
                <c:pt idx="9391">
                  <c:v>3.4004771059908748E-2</c:v>
                </c:pt>
                <c:pt idx="9392">
                  <c:v>1.3940367609562538E-2</c:v>
                </c:pt>
                <c:pt idx="9393">
                  <c:v>1.4863086555643163E-2</c:v>
                </c:pt>
                <c:pt idx="9394">
                  <c:v>1.5785805501723787E-2</c:v>
                </c:pt>
                <c:pt idx="9395">
                  <c:v>1.6708524447804414E-2</c:v>
                </c:pt>
                <c:pt idx="9396">
                  <c:v>1.7631243393885037E-2</c:v>
                </c:pt>
                <c:pt idx="9397">
                  <c:v>1.8553962339965663E-2</c:v>
                </c:pt>
                <c:pt idx="9398">
                  <c:v>1.9476681286046287E-2</c:v>
                </c:pt>
                <c:pt idx="9399">
                  <c:v>2.0399400232126913E-2</c:v>
                </c:pt>
                <c:pt idx="9400">
                  <c:v>2.1322119178207539E-2</c:v>
                </c:pt>
                <c:pt idx="9401">
                  <c:v>2.2244838124288163E-2</c:v>
                </c:pt>
                <c:pt idx="9402">
                  <c:v>2.3167557070368789E-2</c:v>
                </c:pt>
                <c:pt idx="9403">
                  <c:v>2.4090276016449412E-2</c:v>
                </c:pt>
                <c:pt idx="9404">
                  <c:v>2.5012994962530039E-2</c:v>
                </c:pt>
                <c:pt idx="9405">
                  <c:v>2.5935713908610665E-2</c:v>
                </c:pt>
                <c:pt idx="9406">
                  <c:v>2.6858432854691288E-2</c:v>
                </c:pt>
                <c:pt idx="9407">
                  <c:v>2.7781151800771915E-2</c:v>
                </c:pt>
                <c:pt idx="9408">
                  <c:v>2.8703870746852538E-2</c:v>
                </c:pt>
                <c:pt idx="9409">
                  <c:v>2.9626589692933164E-2</c:v>
                </c:pt>
                <c:pt idx="9410">
                  <c:v>3.0549308639013791E-2</c:v>
                </c:pt>
                <c:pt idx="9411">
                  <c:v>3.1472027585094417E-2</c:v>
                </c:pt>
                <c:pt idx="9412">
                  <c:v>3.2394746531175037E-2</c:v>
                </c:pt>
                <c:pt idx="9413">
                  <c:v>3.3317465477255663E-2</c:v>
                </c:pt>
                <c:pt idx="9414">
                  <c:v>3.424018442333629E-2</c:v>
                </c:pt>
                <c:pt idx="9415">
                  <c:v>1.325306202690945E-2</c:v>
                </c:pt>
                <c:pt idx="9416">
                  <c:v>1.4175780972990076E-2</c:v>
                </c:pt>
                <c:pt idx="9417">
                  <c:v>1.5098499919070701E-2</c:v>
                </c:pt>
                <c:pt idx="9418">
                  <c:v>1.6021218865151326E-2</c:v>
                </c:pt>
                <c:pt idx="9419">
                  <c:v>1.6943937811231949E-2</c:v>
                </c:pt>
                <c:pt idx="9420">
                  <c:v>1.7866656757312575E-2</c:v>
                </c:pt>
                <c:pt idx="9421">
                  <c:v>1.8789375703393202E-2</c:v>
                </c:pt>
                <c:pt idx="9422">
                  <c:v>1.9712094649473828E-2</c:v>
                </c:pt>
                <c:pt idx="9423">
                  <c:v>2.0634813595554451E-2</c:v>
                </c:pt>
                <c:pt idx="9424">
                  <c:v>2.1557532541635074E-2</c:v>
                </c:pt>
                <c:pt idx="9425">
                  <c:v>2.2480251487715701E-2</c:v>
                </c:pt>
                <c:pt idx="9426">
                  <c:v>2.3402970433796327E-2</c:v>
                </c:pt>
                <c:pt idx="9427">
                  <c:v>2.4325689379876954E-2</c:v>
                </c:pt>
                <c:pt idx="9428">
                  <c:v>2.5248408325957577E-2</c:v>
                </c:pt>
                <c:pt idx="9429">
                  <c:v>2.61711272720382E-2</c:v>
                </c:pt>
                <c:pt idx="9430">
                  <c:v>2.7093846218118826E-2</c:v>
                </c:pt>
                <c:pt idx="9431">
                  <c:v>2.8016565164199453E-2</c:v>
                </c:pt>
                <c:pt idx="9432">
                  <c:v>2.8939284110280079E-2</c:v>
                </c:pt>
                <c:pt idx="9433">
                  <c:v>2.9862003056360702E-2</c:v>
                </c:pt>
                <c:pt idx="9434">
                  <c:v>3.0784722002441325E-2</c:v>
                </c:pt>
                <c:pt idx="9435">
                  <c:v>3.1707440948521952E-2</c:v>
                </c:pt>
                <c:pt idx="9436">
                  <c:v>3.2630159894602578E-2</c:v>
                </c:pt>
                <c:pt idx="9437">
                  <c:v>3.3552878840683205E-2</c:v>
                </c:pt>
                <c:pt idx="9438">
                  <c:v>3.4475597786763831E-2</c:v>
                </c:pt>
                <c:pt idx="9439">
                  <c:v>1.2565756444256365E-2</c:v>
                </c:pt>
                <c:pt idx="9440">
                  <c:v>1.348847539033699E-2</c:v>
                </c:pt>
                <c:pt idx="9441">
                  <c:v>1.4411194336417616E-2</c:v>
                </c:pt>
                <c:pt idx="9442">
                  <c:v>1.5333913282498241E-2</c:v>
                </c:pt>
                <c:pt idx="9443">
                  <c:v>1.6256632228578864E-2</c:v>
                </c:pt>
                <c:pt idx="9444">
                  <c:v>1.7179351174659491E-2</c:v>
                </c:pt>
                <c:pt idx="9445">
                  <c:v>1.8102070120740117E-2</c:v>
                </c:pt>
                <c:pt idx="9446">
                  <c:v>1.9024789066820744E-2</c:v>
                </c:pt>
                <c:pt idx="9447">
                  <c:v>1.9947508012901367E-2</c:v>
                </c:pt>
                <c:pt idx="9448">
                  <c:v>2.087022695898199E-2</c:v>
                </c:pt>
                <c:pt idx="9449">
                  <c:v>2.1792945905062616E-2</c:v>
                </c:pt>
                <c:pt idx="9450">
                  <c:v>2.2715664851143243E-2</c:v>
                </c:pt>
                <c:pt idx="9451">
                  <c:v>2.3638383797223869E-2</c:v>
                </c:pt>
                <c:pt idx="9452">
                  <c:v>2.4561102743304492E-2</c:v>
                </c:pt>
                <c:pt idx="9453">
                  <c:v>2.5483821689385115E-2</c:v>
                </c:pt>
                <c:pt idx="9454">
                  <c:v>2.6406540635465742E-2</c:v>
                </c:pt>
                <c:pt idx="9455">
                  <c:v>2.7329259581546368E-2</c:v>
                </c:pt>
                <c:pt idx="9456">
                  <c:v>2.8251978527626995E-2</c:v>
                </c:pt>
                <c:pt idx="9457">
                  <c:v>2.9174697473707618E-2</c:v>
                </c:pt>
                <c:pt idx="9458">
                  <c:v>3.0097416419788241E-2</c:v>
                </c:pt>
                <c:pt idx="9459">
                  <c:v>3.1020135365868867E-2</c:v>
                </c:pt>
                <c:pt idx="9460">
                  <c:v>3.1942854311949494E-2</c:v>
                </c:pt>
                <c:pt idx="9461">
                  <c:v>3.286557325803012E-2</c:v>
                </c:pt>
                <c:pt idx="9462">
                  <c:v>3.378829220411074E-2</c:v>
                </c:pt>
                <c:pt idx="9463">
                  <c:v>3.4711011150191366E-2</c:v>
                </c:pt>
                <c:pt idx="9464">
                  <c:v>1.1878450861603279E-2</c:v>
                </c:pt>
                <c:pt idx="9465">
                  <c:v>1.2801169807683904E-2</c:v>
                </c:pt>
                <c:pt idx="9466">
                  <c:v>1.3723888753764528E-2</c:v>
                </c:pt>
                <c:pt idx="9467">
                  <c:v>1.4646607699845155E-2</c:v>
                </c:pt>
                <c:pt idx="9468">
                  <c:v>1.556932664592578E-2</c:v>
                </c:pt>
                <c:pt idx="9469">
                  <c:v>1.6492045592006406E-2</c:v>
                </c:pt>
                <c:pt idx="9470">
                  <c:v>1.7414764538087029E-2</c:v>
                </c:pt>
                <c:pt idx="9471">
                  <c:v>1.8337483484167652E-2</c:v>
                </c:pt>
                <c:pt idx="9472">
                  <c:v>1.9260202430248279E-2</c:v>
                </c:pt>
                <c:pt idx="9473">
                  <c:v>2.0182921376328905E-2</c:v>
                </c:pt>
                <c:pt idx="9474">
                  <c:v>2.1105640322409532E-2</c:v>
                </c:pt>
                <c:pt idx="9475">
                  <c:v>2.2028359268490155E-2</c:v>
                </c:pt>
                <c:pt idx="9476">
                  <c:v>2.2951078214570778E-2</c:v>
                </c:pt>
                <c:pt idx="9477">
                  <c:v>2.3873797160651404E-2</c:v>
                </c:pt>
                <c:pt idx="9478">
                  <c:v>2.4796516106732031E-2</c:v>
                </c:pt>
                <c:pt idx="9479">
                  <c:v>2.5719235052812657E-2</c:v>
                </c:pt>
                <c:pt idx="9480">
                  <c:v>2.664195399889328E-2</c:v>
                </c:pt>
                <c:pt idx="9481">
                  <c:v>2.7564672944973903E-2</c:v>
                </c:pt>
                <c:pt idx="9482">
                  <c:v>2.848739189105453E-2</c:v>
                </c:pt>
                <c:pt idx="9483">
                  <c:v>2.9410110837135156E-2</c:v>
                </c:pt>
                <c:pt idx="9484">
                  <c:v>3.0332829783215783E-2</c:v>
                </c:pt>
                <c:pt idx="9485">
                  <c:v>3.1255548729296409E-2</c:v>
                </c:pt>
                <c:pt idx="9486">
                  <c:v>3.2178267675377029E-2</c:v>
                </c:pt>
                <c:pt idx="9487">
                  <c:v>3.3100986621457655E-2</c:v>
                </c:pt>
                <c:pt idx="9488">
                  <c:v>3.4023705567538282E-2</c:v>
                </c:pt>
                <c:pt idx="9489">
                  <c:v>3.4946424513618908E-2</c:v>
                </c:pt>
                <c:pt idx="9490">
                  <c:v>1.1191145278950194E-2</c:v>
                </c:pt>
                <c:pt idx="9491">
                  <c:v>1.2113864225030819E-2</c:v>
                </c:pt>
                <c:pt idx="9492">
                  <c:v>1.3036583171111444E-2</c:v>
                </c:pt>
                <c:pt idx="9493">
                  <c:v>1.3959302117192068E-2</c:v>
                </c:pt>
                <c:pt idx="9494">
                  <c:v>1.4882021063272695E-2</c:v>
                </c:pt>
                <c:pt idx="9495">
                  <c:v>1.5804740009353321E-2</c:v>
                </c:pt>
                <c:pt idx="9496">
                  <c:v>1.6727458955433944E-2</c:v>
                </c:pt>
                <c:pt idx="9497">
                  <c:v>1.7650177901514567E-2</c:v>
                </c:pt>
                <c:pt idx="9498">
                  <c:v>1.8572896847595194E-2</c:v>
                </c:pt>
                <c:pt idx="9499">
                  <c:v>1.949561579367582E-2</c:v>
                </c:pt>
                <c:pt idx="9500">
                  <c:v>2.0418334739756447E-2</c:v>
                </c:pt>
                <c:pt idx="9501">
                  <c:v>2.134105368583707E-2</c:v>
                </c:pt>
                <c:pt idx="9502">
                  <c:v>2.2263772631917693E-2</c:v>
                </c:pt>
                <c:pt idx="9503">
                  <c:v>2.3186491577998319E-2</c:v>
                </c:pt>
                <c:pt idx="9504">
                  <c:v>2.4109210524078946E-2</c:v>
                </c:pt>
                <c:pt idx="9505">
                  <c:v>2.5031929470159572E-2</c:v>
                </c:pt>
                <c:pt idx="9506">
                  <c:v>2.5954648416240195E-2</c:v>
                </c:pt>
                <c:pt idx="9507">
                  <c:v>2.6877367362320818E-2</c:v>
                </c:pt>
                <c:pt idx="9508">
                  <c:v>2.7800086308401445E-2</c:v>
                </c:pt>
                <c:pt idx="9509">
                  <c:v>2.8722805254482071E-2</c:v>
                </c:pt>
                <c:pt idx="9510">
                  <c:v>2.9645524200562698E-2</c:v>
                </c:pt>
                <c:pt idx="9511">
                  <c:v>3.0568243146643321E-2</c:v>
                </c:pt>
                <c:pt idx="9512">
                  <c:v>3.1490962092723944E-2</c:v>
                </c:pt>
                <c:pt idx="9513">
                  <c:v>3.241368103880457E-2</c:v>
                </c:pt>
                <c:pt idx="9514">
                  <c:v>3.3336399984885197E-2</c:v>
                </c:pt>
                <c:pt idx="9515">
                  <c:v>3.4259118930965823E-2</c:v>
                </c:pt>
                <c:pt idx="9516">
                  <c:v>3.5181837877046443E-2</c:v>
                </c:pt>
                <c:pt idx="9517">
                  <c:v>1.0503839696297108E-2</c:v>
                </c:pt>
                <c:pt idx="9518">
                  <c:v>1.1426558642377732E-2</c:v>
                </c:pt>
                <c:pt idx="9519">
                  <c:v>1.2349277588458357E-2</c:v>
                </c:pt>
                <c:pt idx="9520">
                  <c:v>1.3271996534538982E-2</c:v>
                </c:pt>
                <c:pt idx="9521">
                  <c:v>1.4194715480619607E-2</c:v>
                </c:pt>
                <c:pt idx="9522">
                  <c:v>1.5117434426700233E-2</c:v>
                </c:pt>
                <c:pt idx="9523">
                  <c:v>1.6040153372780856E-2</c:v>
                </c:pt>
                <c:pt idx="9524">
                  <c:v>1.6962872318861483E-2</c:v>
                </c:pt>
                <c:pt idx="9525">
                  <c:v>1.7885591264942109E-2</c:v>
                </c:pt>
                <c:pt idx="9526">
                  <c:v>1.8808310211022732E-2</c:v>
                </c:pt>
                <c:pt idx="9527">
                  <c:v>1.9731029157103359E-2</c:v>
                </c:pt>
                <c:pt idx="9528">
                  <c:v>2.0653748103183982E-2</c:v>
                </c:pt>
                <c:pt idx="9529">
                  <c:v>2.1576467049264608E-2</c:v>
                </c:pt>
                <c:pt idx="9530">
                  <c:v>2.2499185995345235E-2</c:v>
                </c:pt>
                <c:pt idx="9531">
                  <c:v>2.3421904941425858E-2</c:v>
                </c:pt>
                <c:pt idx="9532">
                  <c:v>2.4344623887506484E-2</c:v>
                </c:pt>
                <c:pt idx="9533">
                  <c:v>2.5267342833587107E-2</c:v>
                </c:pt>
                <c:pt idx="9534">
                  <c:v>2.6190061779667734E-2</c:v>
                </c:pt>
                <c:pt idx="9535">
                  <c:v>2.711278072574836E-2</c:v>
                </c:pt>
                <c:pt idx="9536">
                  <c:v>2.8035499671828983E-2</c:v>
                </c:pt>
                <c:pt idx="9537">
                  <c:v>2.895821861790961E-2</c:v>
                </c:pt>
                <c:pt idx="9538">
                  <c:v>2.9880937563990233E-2</c:v>
                </c:pt>
                <c:pt idx="9539">
                  <c:v>3.0803656510070859E-2</c:v>
                </c:pt>
                <c:pt idx="9540">
                  <c:v>3.1726375456151486E-2</c:v>
                </c:pt>
                <c:pt idx="9541">
                  <c:v>3.2649094402232112E-2</c:v>
                </c:pt>
                <c:pt idx="9542">
                  <c:v>3.3571813348312732E-2</c:v>
                </c:pt>
                <c:pt idx="9543">
                  <c:v>3.4494532294393358E-2</c:v>
                </c:pt>
                <c:pt idx="9544">
                  <c:v>3.5417251240473985E-2</c:v>
                </c:pt>
                <c:pt idx="9545">
                  <c:v>9.8165341136440196E-3</c:v>
                </c:pt>
                <c:pt idx="9546">
                  <c:v>1.0739253059724646E-2</c:v>
                </c:pt>
                <c:pt idx="9547">
                  <c:v>1.1661972005805271E-2</c:v>
                </c:pt>
                <c:pt idx="9548">
                  <c:v>1.2584690951885896E-2</c:v>
                </c:pt>
                <c:pt idx="9549">
                  <c:v>1.350740989796652E-2</c:v>
                </c:pt>
                <c:pt idx="9550">
                  <c:v>1.4430128844047145E-2</c:v>
                </c:pt>
                <c:pt idx="9551">
                  <c:v>1.5352847790127772E-2</c:v>
                </c:pt>
                <c:pt idx="9552">
                  <c:v>1.6275566736208398E-2</c:v>
                </c:pt>
                <c:pt idx="9553">
                  <c:v>1.7198285682289021E-2</c:v>
                </c:pt>
                <c:pt idx="9554">
                  <c:v>1.8121004628369644E-2</c:v>
                </c:pt>
                <c:pt idx="9555">
                  <c:v>1.9043723574450271E-2</c:v>
                </c:pt>
                <c:pt idx="9556">
                  <c:v>1.9966442520530897E-2</c:v>
                </c:pt>
                <c:pt idx="9557">
                  <c:v>2.0889161466611524E-2</c:v>
                </c:pt>
                <c:pt idx="9558">
                  <c:v>2.1811880412692147E-2</c:v>
                </c:pt>
                <c:pt idx="9559">
                  <c:v>2.273459935877277E-2</c:v>
                </c:pt>
                <c:pt idx="9560">
                  <c:v>2.3657318304853396E-2</c:v>
                </c:pt>
                <c:pt idx="9561">
                  <c:v>2.4580037250934023E-2</c:v>
                </c:pt>
                <c:pt idx="9562">
                  <c:v>2.5502756197014649E-2</c:v>
                </c:pt>
                <c:pt idx="9563">
                  <c:v>2.6425475143095272E-2</c:v>
                </c:pt>
                <c:pt idx="9564">
                  <c:v>2.7348194089175895E-2</c:v>
                </c:pt>
                <c:pt idx="9565">
                  <c:v>2.8270913035256522E-2</c:v>
                </c:pt>
                <c:pt idx="9566">
                  <c:v>2.9193631981337148E-2</c:v>
                </c:pt>
                <c:pt idx="9567">
                  <c:v>3.0116350927417775E-2</c:v>
                </c:pt>
                <c:pt idx="9568">
                  <c:v>3.1039069873498398E-2</c:v>
                </c:pt>
                <c:pt idx="9569">
                  <c:v>3.1961788819579021E-2</c:v>
                </c:pt>
                <c:pt idx="9570">
                  <c:v>3.2884507765659647E-2</c:v>
                </c:pt>
                <c:pt idx="9571">
                  <c:v>3.3807226711740274E-2</c:v>
                </c:pt>
                <c:pt idx="9572">
                  <c:v>3.47299456578209E-2</c:v>
                </c:pt>
                <c:pt idx="9573">
                  <c:v>3.5652664603901527E-2</c:v>
                </c:pt>
                <c:pt idx="9574">
                  <c:v>9.1292285309909349E-3</c:v>
                </c:pt>
                <c:pt idx="9575">
                  <c:v>1.005194747707156E-2</c:v>
                </c:pt>
                <c:pt idx="9576">
                  <c:v>1.0974666423152186E-2</c:v>
                </c:pt>
                <c:pt idx="9577">
                  <c:v>1.1897385369232811E-2</c:v>
                </c:pt>
                <c:pt idx="9578">
                  <c:v>1.2820104315313436E-2</c:v>
                </c:pt>
                <c:pt idx="9579">
                  <c:v>1.374282326139406E-2</c:v>
                </c:pt>
                <c:pt idx="9580">
                  <c:v>1.4665542207474685E-2</c:v>
                </c:pt>
                <c:pt idx="9581">
                  <c:v>1.5588261153555312E-2</c:v>
                </c:pt>
                <c:pt idx="9582">
                  <c:v>1.6510980099635936E-2</c:v>
                </c:pt>
                <c:pt idx="9583">
                  <c:v>1.7433699045716559E-2</c:v>
                </c:pt>
                <c:pt idx="9584">
                  <c:v>1.8356417991797186E-2</c:v>
                </c:pt>
                <c:pt idx="9585">
                  <c:v>1.9279136937877812E-2</c:v>
                </c:pt>
                <c:pt idx="9586">
                  <c:v>2.0201855883958439E-2</c:v>
                </c:pt>
                <c:pt idx="9587">
                  <c:v>2.1124574830039062E-2</c:v>
                </c:pt>
                <c:pt idx="9588">
                  <c:v>2.2047293776119685E-2</c:v>
                </c:pt>
                <c:pt idx="9589">
                  <c:v>2.2970012722200311E-2</c:v>
                </c:pt>
                <c:pt idx="9590">
                  <c:v>2.3892731668280938E-2</c:v>
                </c:pt>
                <c:pt idx="9591">
                  <c:v>2.4815450614361564E-2</c:v>
                </c:pt>
                <c:pt idx="9592">
                  <c:v>2.5738169560442187E-2</c:v>
                </c:pt>
                <c:pt idx="9593">
                  <c:v>2.666088850652281E-2</c:v>
                </c:pt>
                <c:pt idx="9594">
                  <c:v>2.7583607452603437E-2</c:v>
                </c:pt>
                <c:pt idx="9595">
                  <c:v>2.8506326398684063E-2</c:v>
                </c:pt>
                <c:pt idx="9596">
                  <c:v>2.942904534476469E-2</c:v>
                </c:pt>
                <c:pt idx="9597">
                  <c:v>3.0351764290845313E-2</c:v>
                </c:pt>
                <c:pt idx="9598">
                  <c:v>3.1274483236925936E-2</c:v>
                </c:pt>
                <c:pt idx="9599">
                  <c:v>3.2197202183006562E-2</c:v>
                </c:pt>
                <c:pt idx="9600">
                  <c:v>3.3119921129087189E-2</c:v>
                </c:pt>
                <c:pt idx="9601">
                  <c:v>3.4042640075167815E-2</c:v>
                </c:pt>
                <c:pt idx="9602">
                  <c:v>3.4965359021248435E-2</c:v>
                </c:pt>
                <c:pt idx="9603">
                  <c:v>3.5888077967329061E-2</c:v>
                </c:pt>
                <c:pt idx="9604">
                  <c:v>8.4419229483378485E-3</c:v>
                </c:pt>
                <c:pt idx="9605">
                  <c:v>9.3646418944184733E-3</c:v>
                </c:pt>
                <c:pt idx="9606">
                  <c:v>1.0287360840499098E-2</c:v>
                </c:pt>
                <c:pt idx="9607">
                  <c:v>1.1210079786579724E-2</c:v>
                </c:pt>
                <c:pt idx="9608">
                  <c:v>1.2132798732660349E-2</c:v>
                </c:pt>
                <c:pt idx="9609">
                  <c:v>1.3055517678740974E-2</c:v>
                </c:pt>
                <c:pt idx="9610">
                  <c:v>1.3978236624821599E-2</c:v>
                </c:pt>
                <c:pt idx="9611">
                  <c:v>1.4900955570902224E-2</c:v>
                </c:pt>
                <c:pt idx="9612">
                  <c:v>1.5823674516982848E-2</c:v>
                </c:pt>
                <c:pt idx="9613">
                  <c:v>1.6746393463063475E-2</c:v>
                </c:pt>
                <c:pt idx="9614">
                  <c:v>1.7669112409144101E-2</c:v>
                </c:pt>
                <c:pt idx="9615">
                  <c:v>1.8591831355224724E-2</c:v>
                </c:pt>
                <c:pt idx="9616">
                  <c:v>1.9514550301305347E-2</c:v>
                </c:pt>
                <c:pt idx="9617">
                  <c:v>2.0437269247385974E-2</c:v>
                </c:pt>
                <c:pt idx="9618">
                  <c:v>2.13599881934666E-2</c:v>
                </c:pt>
                <c:pt idx="9619">
                  <c:v>2.2282707139547227E-2</c:v>
                </c:pt>
                <c:pt idx="9620">
                  <c:v>2.320542608562785E-2</c:v>
                </c:pt>
                <c:pt idx="9621">
                  <c:v>2.4128145031708473E-2</c:v>
                </c:pt>
                <c:pt idx="9622">
                  <c:v>2.5050863977789099E-2</c:v>
                </c:pt>
                <c:pt idx="9623">
                  <c:v>2.5973582923869726E-2</c:v>
                </c:pt>
                <c:pt idx="9624">
                  <c:v>2.6896301869950352E-2</c:v>
                </c:pt>
                <c:pt idx="9625">
                  <c:v>2.7819020816030975E-2</c:v>
                </c:pt>
                <c:pt idx="9626">
                  <c:v>2.8741739762111602E-2</c:v>
                </c:pt>
                <c:pt idx="9627">
                  <c:v>2.9664458708192225E-2</c:v>
                </c:pt>
                <c:pt idx="9628">
                  <c:v>3.0587177654272851E-2</c:v>
                </c:pt>
                <c:pt idx="9629">
                  <c:v>3.1509896600353478E-2</c:v>
                </c:pt>
                <c:pt idx="9630">
                  <c:v>3.2432615546434104E-2</c:v>
                </c:pt>
                <c:pt idx="9631">
                  <c:v>3.3355334492514724E-2</c:v>
                </c:pt>
                <c:pt idx="9632">
                  <c:v>3.427805343859535E-2</c:v>
                </c:pt>
                <c:pt idx="9633">
                  <c:v>3.5200772384675977E-2</c:v>
                </c:pt>
                <c:pt idx="9634">
                  <c:v>3.6123491330756603E-2</c:v>
                </c:pt>
                <c:pt idx="9635">
                  <c:v>7.754617365684763E-3</c:v>
                </c:pt>
                <c:pt idx="9636">
                  <c:v>8.6773363117653886E-3</c:v>
                </c:pt>
                <c:pt idx="9637">
                  <c:v>9.6000552578460116E-3</c:v>
                </c:pt>
                <c:pt idx="9638">
                  <c:v>1.0522774203926638E-2</c:v>
                </c:pt>
                <c:pt idx="9639">
                  <c:v>1.1445493150007263E-2</c:v>
                </c:pt>
                <c:pt idx="9640">
                  <c:v>1.2368212096087888E-2</c:v>
                </c:pt>
                <c:pt idx="9641">
                  <c:v>1.3290931042168514E-2</c:v>
                </c:pt>
                <c:pt idx="9642">
                  <c:v>1.4213649988249137E-2</c:v>
                </c:pt>
                <c:pt idx="9643">
                  <c:v>1.5136368934329764E-2</c:v>
                </c:pt>
                <c:pt idx="9644">
                  <c:v>1.605908788041039E-2</c:v>
                </c:pt>
                <c:pt idx="9645">
                  <c:v>1.6981806826491013E-2</c:v>
                </c:pt>
                <c:pt idx="9646">
                  <c:v>1.790452577257164E-2</c:v>
                </c:pt>
                <c:pt idx="9647">
                  <c:v>1.8827244718652263E-2</c:v>
                </c:pt>
                <c:pt idx="9648">
                  <c:v>1.9749963664732889E-2</c:v>
                </c:pt>
                <c:pt idx="9649">
                  <c:v>2.0672682610813516E-2</c:v>
                </c:pt>
                <c:pt idx="9650">
                  <c:v>2.1595401556894139E-2</c:v>
                </c:pt>
                <c:pt idx="9651">
                  <c:v>2.2518120502974765E-2</c:v>
                </c:pt>
                <c:pt idx="9652">
                  <c:v>2.3440839449055388E-2</c:v>
                </c:pt>
                <c:pt idx="9653">
                  <c:v>2.4363558395136015E-2</c:v>
                </c:pt>
                <c:pt idx="9654">
                  <c:v>2.5286277341216641E-2</c:v>
                </c:pt>
                <c:pt idx="9655">
                  <c:v>2.6208996287297264E-2</c:v>
                </c:pt>
                <c:pt idx="9656">
                  <c:v>2.7131715233377891E-2</c:v>
                </c:pt>
                <c:pt idx="9657">
                  <c:v>2.8054434179458514E-2</c:v>
                </c:pt>
                <c:pt idx="9658">
                  <c:v>2.897715312553914E-2</c:v>
                </c:pt>
                <c:pt idx="9659">
                  <c:v>2.9899872071619767E-2</c:v>
                </c:pt>
                <c:pt idx="9660">
                  <c:v>3.082259101770039E-2</c:v>
                </c:pt>
                <c:pt idx="9661">
                  <c:v>3.1745309963781013E-2</c:v>
                </c:pt>
                <c:pt idx="9662">
                  <c:v>3.2668028909861639E-2</c:v>
                </c:pt>
                <c:pt idx="9663">
                  <c:v>3.3590747855942266E-2</c:v>
                </c:pt>
                <c:pt idx="9664">
                  <c:v>3.4513466802022892E-2</c:v>
                </c:pt>
                <c:pt idx="9665">
                  <c:v>3.5436185748103519E-2</c:v>
                </c:pt>
                <c:pt idx="9666">
                  <c:v>3.6358904694184138E-2</c:v>
                </c:pt>
                <c:pt idx="9667">
                  <c:v>7.0673117830316766E-3</c:v>
                </c:pt>
                <c:pt idx="9668">
                  <c:v>7.9900307291123022E-3</c:v>
                </c:pt>
                <c:pt idx="9669">
                  <c:v>8.9127496751929269E-3</c:v>
                </c:pt>
                <c:pt idx="9670">
                  <c:v>9.8354686212735517E-3</c:v>
                </c:pt>
                <c:pt idx="9671">
                  <c:v>1.0758187567354176E-2</c:v>
                </c:pt>
                <c:pt idx="9672">
                  <c:v>1.1680906513434803E-2</c:v>
                </c:pt>
                <c:pt idx="9673">
                  <c:v>1.2603625459515428E-2</c:v>
                </c:pt>
                <c:pt idx="9674">
                  <c:v>1.3526344405596052E-2</c:v>
                </c:pt>
                <c:pt idx="9675">
                  <c:v>1.4449063351676677E-2</c:v>
                </c:pt>
                <c:pt idx="9676">
                  <c:v>1.5371782297757302E-2</c:v>
                </c:pt>
                <c:pt idx="9677">
                  <c:v>1.6294501243837928E-2</c:v>
                </c:pt>
                <c:pt idx="9678">
                  <c:v>1.7217220189918551E-2</c:v>
                </c:pt>
                <c:pt idx="9679">
                  <c:v>1.8139939135999178E-2</c:v>
                </c:pt>
                <c:pt idx="9680">
                  <c:v>1.9062658082079804E-2</c:v>
                </c:pt>
                <c:pt idx="9681">
                  <c:v>1.9985377028160427E-2</c:v>
                </c:pt>
                <c:pt idx="9682">
                  <c:v>2.0908095974241054E-2</c:v>
                </c:pt>
                <c:pt idx="9683">
                  <c:v>2.1830814920321677E-2</c:v>
                </c:pt>
                <c:pt idx="9684">
                  <c:v>2.2753533866402303E-2</c:v>
                </c:pt>
                <c:pt idx="9685">
                  <c:v>2.367625281248293E-2</c:v>
                </c:pt>
                <c:pt idx="9686">
                  <c:v>2.4598971758563553E-2</c:v>
                </c:pt>
                <c:pt idx="9687">
                  <c:v>2.5521690704644179E-2</c:v>
                </c:pt>
                <c:pt idx="9688">
                  <c:v>2.6444409650724802E-2</c:v>
                </c:pt>
                <c:pt idx="9689">
                  <c:v>2.7367128596805429E-2</c:v>
                </c:pt>
                <c:pt idx="9690">
                  <c:v>2.8289847542886055E-2</c:v>
                </c:pt>
                <c:pt idx="9691">
                  <c:v>2.9212566488966678E-2</c:v>
                </c:pt>
                <c:pt idx="9692">
                  <c:v>3.0135285435047305E-2</c:v>
                </c:pt>
                <c:pt idx="9693">
                  <c:v>3.1058004381127928E-2</c:v>
                </c:pt>
                <c:pt idx="9694">
                  <c:v>3.1980723327208554E-2</c:v>
                </c:pt>
                <c:pt idx="9695">
                  <c:v>3.2903442273289181E-2</c:v>
                </c:pt>
                <c:pt idx="9696">
                  <c:v>3.3826161219369807E-2</c:v>
                </c:pt>
                <c:pt idx="9697">
                  <c:v>3.4748880165450427E-2</c:v>
                </c:pt>
                <c:pt idx="9698">
                  <c:v>3.5671599111531054E-2</c:v>
                </c:pt>
                <c:pt idx="9699">
                  <c:v>3.659431805761168E-2</c:v>
                </c:pt>
                <c:pt idx="9700">
                  <c:v>6.380006200378591E-3</c:v>
                </c:pt>
                <c:pt idx="9701">
                  <c:v>7.3027251464592158E-3</c:v>
                </c:pt>
                <c:pt idx="9702">
                  <c:v>8.2254440925398423E-3</c:v>
                </c:pt>
                <c:pt idx="9703">
                  <c:v>9.1481630386204653E-3</c:v>
                </c:pt>
                <c:pt idx="9704">
                  <c:v>1.0070881984701092E-2</c:v>
                </c:pt>
                <c:pt idx="9705">
                  <c:v>1.0993600930781717E-2</c:v>
                </c:pt>
                <c:pt idx="9706">
                  <c:v>1.1916319876862341E-2</c:v>
                </c:pt>
                <c:pt idx="9707">
                  <c:v>1.2839038822942968E-2</c:v>
                </c:pt>
                <c:pt idx="9708">
                  <c:v>1.3761757769023591E-2</c:v>
                </c:pt>
                <c:pt idx="9709">
                  <c:v>1.4684476715104217E-2</c:v>
                </c:pt>
                <c:pt idx="9710">
                  <c:v>1.5607195661184842E-2</c:v>
                </c:pt>
                <c:pt idx="9711">
                  <c:v>1.6529914607265467E-2</c:v>
                </c:pt>
                <c:pt idx="9712">
                  <c:v>1.7452633553346093E-2</c:v>
                </c:pt>
                <c:pt idx="9713">
                  <c:v>1.8375352499426716E-2</c:v>
                </c:pt>
                <c:pt idx="9714">
                  <c:v>1.9298071445507343E-2</c:v>
                </c:pt>
                <c:pt idx="9715">
                  <c:v>2.0220790391587966E-2</c:v>
                </c:pt>
                <c:pt idx="9716">
                  <c:v>2.1143509337668592E-2</c:v>
                </c:pt>
                <c:pt idx="9717">
                  <c:v>2.2066228283749219E-2</c:v>
                </c:pt>
                <c:pt idx="9718">
                  <c:v>2.2988947229829842E-2</c:v>
                </c:pt>
                <c:pt idx="9719">
                  <c:v>2.3911666175910468E-2</c:v>
                </c:pt>
                <c:pt idx="9720">
                  <c:v>2.4834385121991091E-2</c:v>
                </c:pt>
                <c:pt idx="9721">
                  <c:v>2.5757104068071718E-2</c:v>
                </c:pt>
                <c:pt idx="9722">
                  <c:v>2.6679823014152344E-2</c:v>
                </c:pt>
                <c:pt idx="9723">
                  <c:v>2.7602541960232967E-2</c:v>
                </c:pt>
                <c:pt idx="9724">
                  <c:v>2.8525260906313594E-2</c:v>
                </c:pt>
                <c:pt idx="9725">
                  <c:v>2.9447979852394217E-2</c:v>
                </c:pt>
                <c:pt idx="9726">
                  <c:v>3.0370698798474843E-2</c:v>
                </c:pt>
                <c:pt idx="9727">
                  <c:v>3.129341774455547E-2</c:v>
                </c:pt>
                <c:pt idx="9728">
                  <c:v>3.2216136690636096E-2</c:v>
                </c:pt>
                <c:pt idx="9729">
                  <c:v>3.3138855636716716E-2</c:v>
                </c:pt>
                <c:pt idx="9730">
                  <c:v>3.4061574582797342E-2</c:v>
                </c:pt>
                <c:pt idx="9731">
                  <c:v>3.4984293528877969E-2</c:v>
                </c:pt>
                <c:pt idx="9732">
                  <c:v>3.5907012474958595E-2</c:v>
                </c:pt>
                <c:pt idx="9733">
                  <c:v>3.6829731421039222E-2</c:v>
                </c:pt>
                <c:pt idx="9734">
                  <c:v>5.6927006177255046E-3</c:v>
                </c:pt>
                <c:pt idx="9735">
                  <c:v>6.6154195638061302E-3</c:v>
                </c:pt>
                <c:pt idx="9736">
                  <c:v>7.538138509886755E-3</c:v>
                </c:pt>
                <c:pt idx="9737">
                  <c:v>8.4608574559673806E-3</c:v>
                </c:pt>
                <c:pt idx="9738">
                  <c:v>9.3835764020480054E-3</c:v>
                </c:pt>
                <c:pt idx="9739">
                  <c:v>1.030629534812863E-2</c:v>
                </c:pt>
                <c:pt idx="9740">
                  <c:v>1.1229014294209257E-2</c:v>
                </c:pt>
                <c:pt idx="9741">
                  <c:v>1.215173324028988E-2</c:v>
                </c:pt>
                <c:pt idx="9742">
                  <c:v>1.3074452186370506E-2</c:v>
                </c:pt>
                <c:pt idx="9743">
                  <c:v>1.3997171132451131E-2</c:v>
                </c:pt>
                <c:pt idx="9744">
                  <c:v>1.4919890078531756E-2</c:v>
                </c:pt>
                <c:pt idx="9745">
                  <c:v>1.5842609024612382E-2</c:v>
                </c:pt>
                <c:pt idx="9746">
                  <c:v>1.6765327970693005E-2</c:v>
                </c:pt>
                <c:pt idx="9747">
                  <c:v>1.7688046916773632E-2</c:v>
                </c:pt>
                <c:pt idx="9748">
                  <c:v>1.8610765862854255E-2</c:v>
                </c:pt>
                <c:pt idx="9749">
                  <c:v>1.9533484808934881E-2</c:v>
                </c:pt>
                <c:pt idx="9750">
                  <c:v>2.0456203755015508E-2</c:v>
                </c:pt>
                <c:pt idx="9751">
                  <c:v>2.1378922701096131E-2</c:v>
                </c:pt>
                <c:pt idx="9752">
                  <c:v>2.2301641647176757E-2</c:v>
                </c:pt>
                <c:pt idx="9753">
                  <c:v>2.322436059325738E-2</c:v>
                </c:pt>
                <c:pt idx="9754">
                  <c:v>2.4147079539338007E-2</c:v>
                </c:pt>
                <c:pt idx="9755">
                  <c:v>2.5069798485418633E-2</c:v>
                </c:pt>
                <c:pt idx="9756">
                  <c:v>2.5992517431499256E-2</c:v>
                </c:pt>
                <c:pt idx="9757">
                  <c:v>2.6915236377579883E-2</c:v>
                </c:pt>
                <c:pt idx="9758">
                  <c:v>2.7837955323660506E-2</c:v>
                </c:pt>
                <c:pt idx="9759">
                  <c:v>2.8760674269741132E-2</c:v>
                </c:pt>
                <c:pt idx="9760">
                  <c:v>2.9683393215821759E-2</c:v>
                </c:pt>
                <c:pt idx="9761">
                  <c:v>3.0606112161902382E-2</c:v>
                </c:pt>
                <c:pt idx="9762">
                  <c:v>3.1528831107983005E-2</c:v>
                </c:pt>
                <c:pt idx="9763">
                  <c:v>3.2451550054063631E-2</c:v>
                </c:pt>
                <c:pt idx="9764">
                  <c:v>3.3374269000144258E-2</c:v>
                </c:pt>
                <c:pt idx="9765">
                  <c:v>3.4296987946224884E-2</c:v>
                </c:pt>
                <c:pt idx="9766">
                  <c:v>3.5219706892305511E-2</c:v>
                </c:pt>
                <c:pt idx="9767">
                  <c:v>3.614242583838613E-2</c:v>
                </c:pt>
                <c:pt idx="9768">
                  <c:v>3.7065144784466757E-2</c:v>
                </c:pt>
                <c:pt idx="9769">
                  <c:v>5.0053950350724182E-3</c:v>
                </c:pt>
                <c:pt idx="9770">
                  <c:v>5.9281139811530438E-3</c:v>
                </c:pt>
                <c:pt idx="9771">
                  <c:v>6.8508329272336686E-3</c:v>
                </c:pt>
                <c:pt idx="9772">
                  <c:v>7.7735518733142942E-3</c:v>
                </c:pt>
                <c:pt idx="9773">
                  <c:v>8.696270819394919E-3</c:v>
                </c:pt>
                <c:pt idx="9774">
                  <c:v>9.6189897654755437E-3</c:v>
                </c:pt>
                <c:pt idx="9775">
                  <c:v>1.0541708711556168E-2</c:v>
                </c:pt>
                <c:pt idx="9776">
                  <c:v>1.1464427657636795E-2</c:v>
                </c:pt>
                <c:pt idx="9777">
                  <c:v>1.238714660371742E-2</c:v>
                </c:pt>
                <c:pt idx="9778">
                  <c:v>1.3309865549798044E-2</c:v>
                </c:pt>
                <c:pt idx="9779">
                  <c:v>1.4232584495878669E-2</c:v>
                </c:pt>
                <c:pt idx="9780">
                  <c:v>1.5155303441959294E-2</c:v>
                </c:pt>
                <c:pt idx="9781">
                  <c:v>1.607802238803992E-2</c:v>
                </c:pt>
                <c:pt idx="9782">
                  <c:v>1.7000741334120544E-2</c:v>
                </c:pt>
                <c:pt idx="9783">
                  <c:v>1.792346028020117E-2</c:v>
                </c:pt>
                <c:pt idx="9784">
                  <c:v>1.8846179226281796E-2</c:v>
                </c:pt>
                <c:pt idx="9785">
                  <c:v>1.976889817236242E-2</c:v>
                </c:pt>
                <c:pt idx="9786">
                  <c:v>2.0691617118443046E-2</c:v>
                </c:pt>
                <c:pt idx="9787">
                  <c:v>2.1614336064523669E-2</c:v>
                </c:pt>
                <c:pt idx="9788">
                  <c:v>2.2537055010604296E-2</c:v>
                </c:pt>
                <c:pt idx="9789">
                  <c:v>2.3459773956684922E-2</c:v>
                </c:pt>
                <c:pt idx="9790">
                  <c:v>2.4382492902765545E-2</c:v>
                </c:pt>
                <c:pt idx="9791">
                  <c:v>2.5305211848846172E-2</c:v>
                </c:pt>
                <c:pt idx="9792">
                  <c:v>2.6227930794926795E-2</c:v>
                </c:pt>
                <c:pt idx="9793">
                  <c:v>2.7150649741007421E-2</c:v>
                </c:pt>
                <c:pt idx="9794">
                  <c:v>2.8073368687088048E-2</c:v>
                </c:pt>
                <c:pt idx="9795">
                  <c:v>2.8996087633168671E-2</c:v>
                </c:pt>
                <c:pt idx="9796">
                  <c:v>2.9918806579249297E-2</c:v>
                </c:pt>
                <c:pt idx="9797">
                  <c:v>3.084152552532992E-2</c:v>
                </c:pt>
                <c:pt idx="9798">
                  <c:v>3.1764244471410547E-2</c:v>
                </c:pt>
                <c:pt idx="9799">
                  <c:v>3.2686963417491173E-2</c:v>
                </c:pt>
                <c:pt idx="9800">
                  <c:v>3.36096823635718E-2</c:v>
                </c:pt>
                <c:pt idx="9801">
                  <c:v>3.4532401309652419E-2</c:v>
                </c:pt>
                <c:pt idx="9802">
                  <c:v>3.5455120255733046E-2</c:v>
                </c:pt>
                <c:pt idx="9803">
                  <c:v>3.6377839201813672E-2</c:v>
                </c:pt>
                <c:pt idx="9804">
                  <c:v>3.7300558147894299E-2</c:v>
                </c:pt>
                <c:pt idx="9805">
                  <c:v>4.3180894524193327E-3</c:v>
                </c:pt>
                <c:pt idx="9806">
                  <c:v>5.2408083984999574E-3</c:v>
                </c:pt>
                <c:pt idx="9807">
                  <c:v>6.1635273445805822E-3</c:v>
                </c:pt>
                <c:pt idx="9808">
                  <c:v>7.0862462906612078E-3</c:v>
                </c:pt>
                <c:pt idx="9809">
                  <c:v>8.0089652367418326E-3</c:v>
                </c:pt>
                <c:pt idx="9810">
                  <c:v>8.9316841828224573E-3</c:v>
                </c:pt>
                <c:pt idx="9811">
                  <c:v>9.8544031289030838E-3</c:v>
                </c:pt>
                <c:pt idx="9812">
                  <c:v>1.0777122074983707E-2</c:v>
                </c:pt>
                <c:pt idx="9813">
                  <c:v>1.1699841021064333E-2</c:v>
                </c:pt>
                <c:pt idx="9814">
                  <c:v>1.2622559967144958E-2</c:v>
                </c:pt>
                <c:pt idx="9815">
                  <c:v>1.3545278913225583E-2</c:v>
                </c:pt>
                <c:pt idx="9816">
                  <c:v>1.4467997859306209E-2</c:v>
                </c:pt>
                <c:pt idx="9817">
                  <c:v>1.5390716805386832E-2</c:v>
                </c:pt>
                <c:pt idx="9818">
                  <c:v>1.6313435751467459E-2</c:v>
                </c:pt>
                <c:pt idx="9819">
                  <c:v>1.7236154697548085E-2</c:v>
                </c:pt>
                <c:pt idx="9820">
                  <c:v>1.8158873643628708E-2</c:v>
                </c:pt>
                <c:pt idx="9821">
                  <c:v>1.9081592589709335E-2</c:v>
                </c:pt>
                <c:pt idx="9822">
                  <c:v>2.0004311535789958E-2</c:v>
                </c:pt>
                <c:pt idx="9823">
                  <c:v>2.0927030481870584E-2</c:v>
                </c:pt>
                <c:pt idx="9824">
                  <c:v>2.1849749427951211E-2</c:v>
                </c:pt>
                <c:pt idx="9825">
                  <c:v>2.2772468374031834E-2</c:v>
                </c:pt>
                <c:pt idx="9826">
                  <c:v>2.369518732011246E-2</c:v>
                </c:pt>
                <c:pt idx="9827">
                  <c:v>2.4617906266193083E-2</c:v>
                </c:pt>
                <c:pt idx="9828">
                  <c:v>2.554062521227371E-2</c:v>
                </c:pt>
                <c:pt idx="9829">
                  <c:v>2.6463344158354336E-2</c:v>
                </c:pt>
                <c:pt idx="9830">
                  <c:v>2.7386063104434959E-2</c:v>
                </c:pt>
                <c:pt idx="9831">
                  <c:v>2.8308782050515586E-2</c:v>
                </c:pt>
                <c:pt idx="9832">
                  <c:v>2.9231500996596209E-2</c:v>
                </c:pt>
                <c:pt idx="9833">
                  <c:v>3.0154219942676835E-2</c:v>
                </c:pt>
                <c:pt idx="9834">
                  <c:v>3.1076938888757462E-2</c:v>
                </c:pt>
                <c:pt idx="9835">
                  <c:v>3.1999657834838088E-2</c:v>
                </c:pt>
                <c:pt idx="9836">
                  <c:v>3.2922376780918708E-2</c:v>
                </c:pt>
                <c:pt idx="9837">
                  <c:v>3.3845095726999334E-2</c:v>
                </c:pt>
                <c:pt idx="9838">
                  <c:v>3.4767814673079961E-2</c:v>
                </c:pt>
                <c:pt idx="9839">
                  <c:v>3.5690533619160587E-2</c:v>
                </c:pt>
                <c:pt idx="9840">
                  <c:v>3.6613252565241214E-2</c:v>
                </c:pt>
                <c:pt idx="9841">
                  <c:v>3.7535971511321833E-2</c:v>
                </c:pt>
                <c:pt idx="9842">
                  <c:v>3.6307838697662463E-3</c:v>
                </c:pt>
                <c:pt idx="9843">
                  <c:v>4.5535028158468719E-3</c:v>
                </c:pt>
                <c:pt idx="9844">
                  <c:v>5.4762217619274967E-3</c:v>
                </c:pt>
                <c:pt idx="9845">
                  <c:v>6.3989407080081214E-3</c:v>
                </c:pt>
                <c:pt idx="9846">
                  <c:v>7.321659654088747E-3</c:v>
                </c:pt>
                <c:pt idx="9847">
                  <c:v>8.2443786001693727E-3</c:v>
                </c:pt>
                <c:pt idx="9848">
                  <c:v>9.1670975462499974E-3</c:v>
                </c:pt>
                <c:pt idx="9849">
                  <c:v>1.0089816492330622E-2</c:v>
                </c:pt>
                <c:pt idx="9850">
                  <c:v>1.1012535438411247E-2</c:v>
                </c:pt>
                <c:pt idx="9851">
                  <c:v>1.1935254384491872E-2</c:v>
                </c:pt>
                <c:pt idx="9852">
                  <c:v>1.2857973330572498E-2</c:v>
                </c:pt>
                <c:pt idx="9853">
                  <c:v>1.3780692276653123E-2</c:v>
                </c:pt>
                <c:pt idx="9854">
                  <c:v>1.4703411222733748E-2</c:v>
                </c:pt>
                <c:pt idx="9855">
                  <c:v>1.5626130168814374E-2</c:v>
                </c:pt>
                <c:pt idx="9856">
                  <c:v>1.6548849114894997E-2</c:v>
                </c:pt>
                <c:pt idx="9857">
                  <c:v>1.7471568060975624E-2</c:v>
                </c:pt>
                <c:pt idx="9858">
                  <c:v>1.8394287007056247E-2</c:v>
                </c:pt>
                <c:pt idx="9859">
                  <c:v>1.9317005953136873E-2</c:v>
                </c:pt>
                <c:pt idx="9860">
                  <c:v>2.02397248992175E-2</c:v>
                </c:pt>
                <c:pt idx="9861">
                  <c:v>2.1162443845298123E-2</c:v>
                </c:pt>
                <c:pt idx="9862">
                  <c:v>2.2085162791378749E-2</c:v>
                </c:pt>
                <c:pt idx="9863">
                  <c:v>2.3007881737459372E-2</c:v>
                </c:pt>
                <c:pt idx="9864">
                  <c:v>2.3930600683539999E-2</c:v>
                </c:pt>
                <c:pt idx="9865">
                  <c:v>2.4853319629620625E-2</c:v>
                </c:pt>
                <c:pt idx="9866">
                  <c:v>2.5776038575701248E-2</c:v>
                </c:pt>
                <c:pt idx="9867">
                  <c:v>2.6698757521781875E-2</c:v>
                </c:pt>
                <c:pt idx="9868">
                  <c:v>2.7621476467862498E-2</c:v>
                </c:pt>
                <c:pt idx="9869">
                  <c:v>2.8544195413943124E-2</c:v>
                </c:pt>
                <c:pt idx="9870">
                  <c:v>2.9466914360023751E-2</c:v>
                </c:pt>
                <c:pt idx="9871">
                  <c:v>3.0389633306104374E-2</c:v>
                </c:pt>
                <c:pt idx="9872">
                  <c:v>3.1312352252184997E-2</c:v>
                </c:pt>
                <c:pt idx="9873">
                  <c:v>3.2235071198265623E-2</c:v>
                </c:pt>
                <c:pt idx="9874">
                  <c:v>3.315779014434625E-2</c:v>
                </c:pt>
                <c:pt idx="9875">
                  <c:v>3.4080509090426876E-2</c:v>
                </c:pt>
                <c:pt idx="9876">
                  <c:v>3.5003228036507503E-2</c:v>
                </c:pt>
                <c:pt idx="9877">
                  <c:v>3.5925946982588122E-2</c:v>
                </c:pt>
                <c:pt idx="9878">
                  <c:v>3.6848665928668749E-2</c:v>
                </c:pt>
                <c:pt idx="9879">
                  <c:v>3.7771384874749375E-2</c:v>
                </c:pt>
                <c:pt idx="9880">
                  <c:v>2.8957210273761823E-2</c:v>
                </c:pt>
                <c:pt idx="9881">
                  <c:v>2.8269904691108738E-2</c:v>
                </c:pt>
                <c:pt idx="9882">
                  <c:v>2.9192623637189365E-2</c:v>
                </c:pt>
                <c:pt idx="9883">
                  <c:v>2.7582599108455653E-2</c:v>
                </c:pt>
                <c:pt idx="9884">
                  <c:v>2.8505318054536277E-2</c:v>
                </c:pt>
                <c:pt idx="9885">
                  <c:v>2.9428037000616903E-2</c:v>
                </c:pt>
                <c:pt idx="9886">
                  <c:v>2.6895293525802565E-2</c:v>
                </c:pt>
                <c:pt idx="9887">
                  <c:v>2.7818012471883192E-2</c:v>
                </c:pt>
                <c:pt idx="9888">
                  <c:v>2.8740731417963815E-2</c:v>
                </c:pt>
                <c:pt idx="9889">
                  <c:v>2.9663450364044441E-2</c:v>
                </c:pt>
                <c:pt idx="9890">
                  <c:v>2.6207987943149481E-2</c:v>
                </c:pt>
                <c:pt idx="9891">
                  <c:v>2.7130706889230104E-2</c:v>
                </c:pt>
                <c:pt idx="9892">
                  <c:v>2.805342583531073E-2</c:v>
                </c:pt>
                <c:pt idx="9893">
                  <c:v>2.8976144781391353E-2</c:v>
                </c:pt>
                <c:pt idx="9894">
                  <c:v>2.989886372747198E-2</c:v>
                </c:pt>
                <c:pt idx="9895">
                  <c:v>2.5520682360496393E-2</c:v>
                </c:pt>
                <c:pt idx="9896">
                  <c:v>2.6443401306577019E-2</c:v>
                </c:pt>
                <c:pt idx="9897">
                  <c:v>2.7366120252657642E-2</c:v>
                </c:pt>
                <c:pt idx="9898">
                  <c:v>2.8288839198738269E-2</c:v>
                </c:pt>
                <c:pt idx="9899">
                  <c:v>2.9211558144818892E-2</c:v>
                </c:pt>
                <c:pt idx="9900">
                  <c:v>3.0134277090899518E-2</c:v>
                </c:pt>
                <c:pt idx="9901">
                  <c:v>2.4833376777843308E-2</c:v>
                </c:pt>
                <c:pt idx="9902">
                  <c:v>2.5756095723923934E-2</c:v>
                </c:pt>
                <c:pt idx="9903">
                  <c:v>2.6678814670004561E-2</c:v>
                </c:pt>
                <c:pt idx="9904">
                  <c:v>2.7601533616085184E-2</c:v>
                </c:pt>
                <c:pt idx="9905">
                  <c:v>2.852425256216581E-2</c:v>
                </c:pt>
                <c:pt idx="9906">
                  <c:v>2.9446971508246433E-2</c:v>
                </c:pt>
                <c:pt idx="9907">
                  <c:v>3.036969045432706E-2</c:v>
                </c:pt>
                <c:pt idx="9908">
                  <c:v>2.4146071195190223E-2</c:v>
                </c:pt>
                <c:pt idx="9909">
                  <c:v>2.5068790141270846E-2</c:v>
                </c:pt>
                <c:pt idx="9910">
                  <c:v>2.5991509087351473E-2</c:v>
                </c:pt>
                <c:pt idx="9911">
                  <c:v>2.6914228033432099E-2</c:v>
                </c:pt>
                <c:pt idx="9912">
                  <c:v>2.7836946979512722E-2</c:v>
                </c:pt>
                <c:pt idx="9913">
                  <c:v>2.8759665925593349E-2</c:v>
                </c:pt>
                <c:pt idx="9914">
                  <c:v>2.9682384871673972E-2</c:v>
                </c:pt>
                <c:pt idx="9915">
                  <c:v>3.0605103817754598E-2</c:v>
                </c:pt>
                <c:pt idx="9916">
                  <c:v>2.3458765612537135E-2</c:v>
                </c:pt>
                <c:pt idx="9917">
                  <c:v>2.4381484558617762E-2</c:v>
                </c:pt>
                <c:pt idx="9918">
                  <c:v>2.5304203504698385E-2</c:v>
                </c:pt>
                <c:pt idx="9919">
                  <c:v>2.6226922450779011E-2</c:v>
                </c:pt>
                <c:pt idx="9920">
                  <c:v>2.7149641396859638E-2</c:v>
                </c:pt>
                <c:pt idx="9921">
                  <c:v>2.8072360342940261E-2</c:v>
                </c:pt>
                <c:pt idx="9922">
                  <c:v>2.8995079289020887E-2</c:v>
                </c:pt>
                <c:pt idx="9923">
                  <c:v>2.991779823510151E-2</c:v>
                </c:pt>
                <c:pt idx="9924">
                  <c:v>3.0840517181182137E-2</c:v>
                </c:pt>
                <c:pt idx="9925">
                  <c:v>2.277146002988405E-2</c:v>
                </c:pt>
                <c:pt idx="9926">
                  <c:v>2.3694178975964673E-2</c:v>
                </c:pt>
                <c:pt idx="9927">
                  <c:v>2.46168979220453E-2</c:v>
                </c:pt>
                <c:pt idx="9928">
                  <c:v>2.5539616868125923E-2</c:v>
                </c:pt>
                <c:pt idx="9929">
                  <c:v>2.6462335814206549E-2</c:v>
                </c:pt>
                <c:pt idx="9930">
                  <c:v>2.7385054760287176E-2</c:v>
                </c:pt>
                <c:pt idx="9931">
                  <c:v>2.8307773706367799E-2</c:v>
                </c:pt>
                <c:pt idx="9932">
                  <c:v>2.9230492652448425E-2</c:v>
                </c:pt>
                <c:pt idx="9933">
                  <c:v>3.0153211598529048E-2</c:v>
                </c:pt>
                <c:pt idx="9934">
                  <c:v>3.1075930544609675E-2</c:v>
                </c:pt>
                <c:pt idx="9935">
                  <c:v>2.2084154447230962E-2</c:v>
                </c:pt>
                <c:pt idx="9936">
                  <c:v>2.3006873393311589E-2</c:v>
                </c:pt>
                <c:pt idx="9937">
                  <c:v>2.3929592339392212E-2</c:v>
                </c:pt>
                <c:pt idx="9938">
                  <c:v>2.4852311285472838E-2</c:v>
                </c:pt>
                <c:pt idx="9939">
                  <c:v>2.5775030231553461E-2</c:v>
                </c:pt>
                <c:pt idx="9940">
                  <c:v>2.6697749177634088E-2</c:v>
                </c:pt>
                <c:pt idx="9941">
                  <c:v>2.7620468123714714E-2</c:v>
                </c:pt>
                <c:pt idx="9942">
                  <c:v>2.8543187069795337E-2</c:v>
                </c:pt>
                <c:pt idx="9943">
                  <c:v>2.9465906015875964E-2</c:v>
                </c:pt>
                <c:pt idx="9944">
                  <c:v>3.0388624961956587E-2</c:v>
                </c:pt>
                <c:pt idx="9945">
                  <c:v>3.1311343908037213E-2</c:v>
                </c:pt>
                <c:pt idx="9946">
                  <c:v>2.1396848864577878E-2</c:v>
                </c:pt>
                <c:pt idx="9947">
                  <c:v>2.2319567810658504E-2</c:v>
                </c:pt>
                <c:pt idx="9948">
                  <c:v>2.3242286756739131E-2</c:v>
                </c:pt>
                <c:pt idx="9949">
                  <c:v>2.4165005702819754E-2</c:v>
                </c:pt>
                <c:pt idx="9950">
                  <c:v>2.508772464890038E-2</c:v>
                </c:pt>
                <c:pt idx="9951">
                  <c:v>2.6010443594981003E-2</c:v>
                </c:pt>
                <c:pt idx="9952">
                  <c:v>2.693316254106163E-2</c:v>
                </c:pt>
                <c:pt idx="9953">
                  <c:v>2.7855881487142256E-2</c:v>
                </c:pt>
                <c:pt idx="9954">
                  <c:v>2.8778600433222879E-2</c:v>
                </c:pt>
                <c:pt idx="9955">
                  <c:v>2.9701319379303506E-2</c:v>
                </c:pt>
                <c:pt idx="9956">
                  <c:v>3.0624038325384129E-2</c:v>
                </c:pt>
                <c:pt idx="9957">
                  <c:v>3.1546757271464755E-2</c:v>
                </c:pt>
                <c:pt idx="9958">
                  <c:v>2.0709543281924793E-2</c:v>
                </c:pt>
                <c:pt idx="9959">
                  <c:v>2.1632262228005416E-2</c:v>
                </c:pt>
                <c:pt idx="9960">
                  <c:v>2.2554981174086042E-2</c:v>
                </c:pt>
                <c:pt idx="9961">
                  <c:v>2.3477700120166669E-2</c:v>
                </c:pt>
                <c:pt idx="9962">
                  <c:v>2.4400419066247292E-2</c:v>
                </c:pt>
                <c:pt idx="9963">
                  <c:v>2.5323138012327918E-2</c:v>
                </c:pt>
                <c:pt idx="9964">
                  <c:v>2.6245856958408541E-2</c:v>
                </c:pt>
                <c:pt idx="9965">
                  <c:v>2.7168575904489168E-2</c:v>
                </c:pt>
                <c:pt idx="9966">
                  <c:v>2.8091294850569794E-2</c:v>
                </c:pt>
                <c:pt idx="9967">
                  <c:v>2.9014013796650417E-2</c:v>
                </c:pt>
                <c:pt idx="9968">
                  <c:v>2.9936732742731044E-2</c:v>
                </c:pt>
                <c:pt idx="9969">
                  <c:v>3.0859451688811667E-2</c:v>
                </c:pt>
                <c:pt idx="9970">
                  <c:v>3.178217063489229E-2</c:v>
                </c:pt>
                <c:pt idx="9971">
                  <c:v>2.0022237699271705E-2</c:v>
                </c:pt>
                <c:pt idx="9972">
                  <c:v>2.0944956645352331E-2</c:v>
                </c:pt>
                <c:pt idx="9973">
                  <c:v>2.1867675591432954E-2</c:v>
                </c:pt>
                <c:pt idx="9974">
                  <c:v>2.2790394537513581E-2</c:v>
                </c:pt>
                <c:pt idx="9975">
                  <c:v>2.3713113483594207E-2</c:v>
                </c:pt>
                <c:pt idx="9976">
                  <c:v>2.463583242967483E-2</c:v>
                </c:pt>
                <c:pt idx="9977">
                  <c:v>2.5558551375755457E-2</c:v>
                </c:pt>
                <c:pt idx="9978">
                  <c:v>2.648127032183608E-2</c:v>
                </c:pt>
                <c:pt idx="9979">
                  <c:v>2.7403989267916706E-2</c:v>
                </c:pt>
                <c:pt idx="9980">
                  <c:v>2.8326708213997333E-2</c:v>
                </c:pt>
                <c:pt idx="9981">
                  <c:v>2.9249427160077956E-2</c:v>
                </c:pt>
                <c:pt idx="9982">
                  <c:v>3.0172146106158582E-2</c:v>
                </c:pt>
                <c:pt idx="9983">
                  <c:v>3.1094865052239205E-2</c:v>
                </c:pt>
                <c:pt idx="9984">
                  <c:v>3.2017583998319832E-2</c:v>
                </c:pt>
                <c:pt idx="9985">
                  <c:v>1.933493211661862E-2</c:v>
                </c:pt>
                <c:pt idx="9986">
                  <c:v>2.0257651062699243E-2</c:v>
                </c:pt>
                <c:pt idx="9987">
                  <c:v>2.118037000877987E-2</c:v>
                </c:pt>
                <c:pt idx="9988">
                  <c:v>2.2103088954860493E-2</c:v>
                </c:pt>
                <c:pt idx="9989">
                  <c:v>2.3025807900941119E-2</c:v>
                </c:pt>
                <c:pt idx="9990">
                  <c:v>2.3948526847021746E-2</c:v>
                </c:pt>
                <c:pt idx="9991">
                  <c:v>2.4871245793102369E-2</c:v>
                </c:pt>
                <c:pt idx="9992">
                  <c:v>2.5793964739182995E-2</c:v>
                </c:pt>
                <c:pt idx="9993">
                  <c:v>2.6716683685263618E-2</c:v>
                </c:pt>
                <c:pt idx="9994">
                  <c:v>2.7639402631344245E-2</c:v>
                </c:pt>
                <c:pt idx="9995">
                  <c:v>2.8562121577424871E-2</c:v>
                </c:pt>
                <c:pt idx="9996">
                  <c:v>2.9484840523505494E-2</c:v>
                </c:pt>
                <c:pt idx="9997">
                  <c:v>3.0407559469586121E-2</c:v>
                </c:pt>
                <c:pt idx="9998">
                  <c:v>3.133027841566674E-2</c:v>
                </c:pt>
                <c:pt idx="9999">
                  <c:v>3.2252997361747374E-2</c:v>
                </c:pt>
                <c:pt idx="10000">
                  <c:v>1.8647626533965532E-2</c:v>
                </c:pt>
                <c:pt idx="10001">
                  <c:v>1.9570345480046158E-2</c:v>
                </c:pt>
                <c:pt idx="10002">
                  <c:v>2.0493064426126782E-2</c:v>
                </c:pt>
                <c:pt idx="10003">
                  <c:v>2.1415783372207408E-2</c:v>
                </c:pt>
                <c:pt idx="10004">
                  <c:v>2.2338502318288031E-2</c:v>
                </c:pt>
                <c:pt idx="10005">
                  <c:v>2.3261221264368658E-2</c:v>
                </c:pt>
                <c:pt idx="10006">
                  <c:v>2.4183940210449284E-2</c:v>
                </c:pt>
                <c:pt idx="10007">
                  <c:v>2.5106659156529907E-2</c:v>
                </c:pt>
                <c:pt idx="10008">
                  <c:v>2.6029378102610534E-2</c:v>
                </c:pt>
                <c:pt idx="10009">
                  <c:v>2.6952097048691157E-2</c:v>
                </c:pt>
                <c:pt idx="10010">
                  <c:v>2.7874815994771783E-2</c:v>
                </c:pt>
                <c:pt idx="10011">
                  <c:v>2.879753494085241E-2</c:v>
                </c:pt>
                <c:pt idx="10012">
                  <c:v>2.9720253886933033E-2</c:v>
                </c:pt>
                <c:pt idx="10013">
                  <c:v>3.0642972833013659E-2</c:v>
                </c:pt>
                <c:pt idx="10014">
                  <c:v>3.1565691779094282E-2</c:v>
                </c:pt>
                <c:pt idx="10015">
                  <c:v>3.2488410725174909E-2</c:v>
                </c:pt>
                <c:pt idx="10016">
                  <c:v>1.7960320951312447E-2</c:v>
                </c:pt>
                <c:pt idx="10017">
                  <c:v>1.8883039897393074E-2</c:v>
                </c:pt>
                <c:pt idx="10018">
                  <c:v>1.98057588434737E-2</c:v>
                </c:pt>
                <c:pt idx="10019">
                  <c:v>2.0728477789554323E-2</c:v>
                </c:pt>
                <c:pt idx="10020">
                  <c:v>2.165119673563495E-2</c:v>
                </c:pt>
                <c:pt idx="10021">
                  <c:v>2.2573915681715573E-2</c:v>
                </c:pt>
                <c:pt idx="10022">
                  <c:v>2.3496634627796199E-2</c:v>
                </c:pt>
                <c:pt idx="10023">
                  <c:v>2.4419353573876826E-2</c:v>
                </c:pt>
                <c:pt idx="10024">
                  <c:v>2.5342072519957449E-2</c:v>
                </c:pt>
                <c:pt idx="10025">
                  <c:v>2.6264791466038075E-2</c:v>
                </c:pt>
                <c:pt idx="10026">
                  <c:v>2.7187510412118698E-2</c:v>
                </c:pt>
                <c:pt idx="10027">
                  <c:v>2.8110229358199325E-2</c:v>
                </c:pt>
                <c:pt idx="10028">
                  <c:v>2.9032948304279951E-2</c:v>
                </c:pt>
                <c:pt idx="10029">
                  <c:v>2.9955667250360574E-2</c:v>
                </c:pt>
                <c:pt idx="10030">
                  <c:v>3.0878386196441201E-2</c:v>
                </c:pt>
                <c:pt idx="10031">
                  <c:v>3.1801105142521824E-2</c:v>
                </c:pt>
                <c:pt idx="10032">
                  <c:v>3.272382408860245E-2</c:v>
                </c:pt>
                <c:pt idx="10033">
                  <c:v>1.7273015368659363E-2</c:v>
                </c:pt>
                <c:pt idx="10034">
                  <c:v>1.8195734314739986E-2</c:v>
                </c:pt>
                <c:pt idx="10035">
                  <c:v>1.9118453260820612E-2</c:v>
                </c:pt>
                <c:pt idx="10036">
                  <c:v>2.0041172206901239E-2</c:v>
                </c:pt>
                <c:pt idx="10037">
                  <c:v>2.0963891152981862E-2</c:v>
                </c:pt>
                <c:pt idx="10038">
                  <c:v>2.1886610099062488E-2</c:v>
                </c:pt>
                <c:pt idx="10039">
                  <c:v>2.2809329045143111E-2</c:v>
                </c:pt>
                <c:pt idx="10040">
                  <c:v>2.3732047991223738E-2</c:v>
                </c:pt>
                <c:pt idx="10041">
                  <c:v>2.4654766937304364E-2</c:v>
                </c:pt>
                <c:pt idx="10042">
                  <c:v>2.5577485883384987E-2</c:v>
                </c:pt>
                <c:pt idx="10043">
                  <c:v>2.6500204829465614E-2</c:v>
                </c:pt>
                <c:pt idx="10044">
                  <c:v>2.7422923775546237E-2</c:v>
                </c:pt>
                <c:pt idx="10045">
                  <c:v>2.8345642721626863E-2</c:v>
                </c:pt>
                <c:pt idx="10046">
                  <c:v>2.926836166770749E-2</c:v>
                </c:pt>
                <c:pt idx="10047">
                  <c:v>3.0191080613788113E-2</c:v>
                </c:pt>
                <c:pt idx="10048">
                  <c:v>3.1113799559868739E-2</c:v>
                </c:pt>
                <c:pt idx="10049">
                  <c:v>3.2036518505949366E-2</c:v>
                </c:pt>
                <c:pt idx="10050">
                  <c:v>3.2959237452029985E-2</c:v>
                </c:pt>
                <c:pt idx="10051">
                  <c:v>1.6585709786006275E-2</c:v>
                </c:pt>
                <c:pt idx="10052">
                  <c:v>1.7508428732086901E-2</c:v>
                </c:pt>
                <c:pt idx="10053">
                  <c:v>1.8431147678167524E-2</c:v>
                </c:pt>
                <c:pt idx="10054">
                  <c:v>1.9353866624248151E-2</c:v>
                </c:pt>
                <c:pt idx="10055">
                  <c:v>2.0276585570328777E-2</c:v>
                </c:pt>
                <c:pt idx="10056">
                  <c:v>2.11993045164094E-2</c:v>
                </c:pt>
                <c:pt idx="10057">
                  <c:v>2.2122023462490027E-2</c:v>
                </c:pt>
                <c:pt idx="10058">
                  <c:v>2.304474240857065E-2</c:v>
                </c:pt>
                <c:pt idx="10059">
                  <c:v>2.3967461354651276E-2</c:v>
                </c:pt>
                <c:pt idx="10060">
                  <c:v>2.4890180300731903E-2</c:v>
                </c:pt>
                <c:pt idx="10061">
                  <c:v>2.5812899246812526E-2</c:v>
                </c:pt>
                <c:pt idx="10062">
                  <c:v>2.6735618192893152E-2</c:v>
                </c:pt>
                <c:pt idx="10063">
                  <c:v>2.7658337138973775E-2</c:v>
                </c:pt>
                <c:pt idx="10064">
                  <c:v>2.8581056085054402E-2</c:v>
                </c:pt>
                <c:pt idx="10065">
                  <c:v>2.9503775031135028E-2</c:v>
                </c:pt>
                <c:pt idx="10066">
                  <c:v>3.0426493977215651E-2</c:v>
                </c:pt>
                <c:pt idx="10067">
                  <c:v>3.1349212923296274E-2</c:v>
                </c:pt>
                <c:pt idx="10068">
                  <c:v>3.2271931869376901E-2</c:v>
                </c:pt>
                <c:pt idx="10069">
                  <c:v>3.3194650815457527E-2</c:v>
                </c:pt>
                <c:pt idx="10070">
                  <c:v>1.589840420335319E-2</c:v>
                </c:pt>
                <c:pt idx="10071">
                  <c:v>1.6821123149433813E-2</c:v>
                </c:pt>
                <c:pt idx="10072">
                  <c:v>1.7743842095514439E-2</c:v>
                </c:pt>
                <c:pt idx="10073">
                  <c:v>1.8666561041595062E-2</c:v>
                </c:pt>
                <c:pt idx="10074">
                  <c:v>1.9589279987675689E-2</c:v>
                </c:pt>
                <c:pt idx="10075">
                  <c:v>2.0511998933756315E-2</c:v>
                </c:pt>
                <c:pt idx="10076">
                  <c:v>2.1434717879836938E-2</c:v>
                </c:pt>
                <c:pt idx="10077">
                  <c:v>2.2357436825917565E-2</c:v>
                </c:pt>
                <c:pt idx="10078">
                  <c:v>2.3280155771998188E-2</c:v>
                </c:pt>
                <c:pt idx="10079">
                  <c:v>2.4202874718078814E-2</c:v>
                </c:pt>
                <c:pt idx="10080">
                  <c:v>2.5125593664159437E-2</c:v>
                </c:pt>
                <c:pt idx="10081">
                  <c:v>2.6048312610240064E-2</c:v>
                </c:pt>
                <c:pt idx="10082">
                  <c:v>2.697103155632069E-2</c:v>
                </c:pt>
                <c:pt idx="10083">
                  <c:v>2.7893750502401317E-2</c:v>
                </c:pt>
                <c:pt idx="10084">
                  <c:v>2.881646944848194E-2</c:v>
                </c:pt>
                <c:pt idx="10085">
                  <c:v>2.9739188394562563E-2</c:v>
                </c:pt>
                <c:pt idx="10086">
                  <c:v>3.0661907340643189E-2</c:v>
                </c:pt>
                <c:pt idx="10087">
                  <c:v>3.1584626286723816E-2</c:v>
                </c:pt>
                <c:pt idx="10088">
                  <c:v>3.2507345232804442E-2</c:v>
                </c:pt>
                <c:pt idx="10089">
                  <c:v>3.3430064178885069E-2</c:v>
                </c:pt>
                <c:pt idx="10090">
                  <c:v>1.5211098620700103E-2</c:v>
                </c:pt>
                <c:pt idx="10091">
                  <c:v>1.6133817566780728E-2</c:v>
                </c:pt>
                <c:pt idx="10092">
                  <c:v>1.7056536512861355E-2</c:v>
                </c:pt>
                <c:pt idx="10093">
                  <c:v>1.7979255458941981E-2</c:v>
                </c:pt>
                <c:pt idx="10094">
                  <c:v>1.8901974405022604E-2</c:v>
                </c:pt>
                <c:pt idx="10095">
                  <c:v>1.9824693351103227E-2</c:v>
                </c:pt>
                <c:pt idx="10096">
                  <c:v>2.0747412297183854E-2</c:v>
                </c:pt>
                <c:pt idx="10097">
                  <c:v>2.167013124326448E-2</c:v>
                </c:pt>
                <c:pt idx="10098">
                  <c:v>2.2592850189345107E-2</c:v>
                </c:pt>
                <c:pt idx="10099">
                  <c:v>2.351556913542573E-2</c:v>
                </c:pt>
                <c:pt idx="10100">
                  <c:v>2.4438288081506353E-2</c:v>
                </c:pt>
                <c:pt idx="10101">
                  <c:v>2.5361007027586979E-2</c:v>
                </c:pt>
                <c:pt idx="10102">
                  <c:v>2.6283725973667606E-2</c:v>
                </c:pt>
                <c:pt idx="10103">
                  <c:v>2.7206444919748232E-2</c:v>
                </c:pt>
                <c:pt idx="10104">
                  <c:v>2.8129163865828855E-2</c:v>
                </c:pt>
                <c:pt idx="10105">
                  <c:v>2.9051882811909478E-2</c:v>
                </c:pt>
                <c:pt idx="10106">
                  <c:v>2.9974601757990105E-2</c:v>
                </c:pt>
                <c:pt idx="10107">
                  <c:v>3.0897320704070731E-2</c:v>
                </c:pt>
                <c:pt idx="10108">
                  <c:v>3.1820039650151358E-2</c:v>
                </c:pt>
                <c:pt idx="10109">
                  <c:v>3.2742758596231977E-2</c:v>
                </c:pt>
                <c:pt idx="10110">
                  <c:v>3.3665477542312604E-2</c:v>
                </c:pt>
                <c:pt idx="10111">
                  <c:v>1.4523793038047017E-2</c:v>
                </c:pt>
                <c:pt idx="10112">
                  <c:v>1.5446511984127642E-2</c:v>
                </c:pt>
                <c:pt idx="10113">
                  <c:v>1.6369230930208267E-2</c:v>
                </c:pt>
                <c:pt idx="10114">
                  <c:v>1.729194987628889E-2</c:v>
                </c:pt>
                <c:pt idx="10115">
                  <c:v>1.8214668822369516E-2</c:v>
                </c:pt>
                <c:pt idx="10116">
                  <c:v>1.9137387768450143E-2</c:v>
                </c:pt>
                <c:pt idx="10117">
                  <c:v>2.0060106714530769E-2</c:v>
                </c:pt>
                <c:pt idx="10118">
                  <c:v>2.0982825660611392E-2</c:v>
                </c:pt>
                <c:pt idx="10119">
                  <c:v>2.1905544606692015E-2</c:v>
                </c:pt>
                <c:pt idx="10120">
                  <c:v>2.2828263552772642E-2</c:v>
                </c:pt>
                <c:pt idx="10121">
                  <c:v>2.3750982498853268E-2</c:v>
                </c:pt>
                <c:pt idx="10122">
                  <c:v>2.4673701444933895E-2</c:v>
                </c:pt>
                <c:pt idx="10123">
                  <c:v>2.5596420391014518E-2</c:v>
                </c:pt>
                <c:pt idx="10124">
                  <c:v>2.6519139337095141E-2</c:v>
                </c:pt>
                <c:pt idx="10125">
                  <c:v>2.7441858283175767E-2</c:v>
                </c:pt>
                <c:pt idx="10126">
                  <c:v>2.8364577229256394E-2</c:v>
                </c:pt>
                <c:pt idx="10127">
                  <c:v>2.928729617533702E-2</c:v>
                </c:pt>
                <c:pt idx="10128">
                  <c:v>3.0210015121417643E-2</c:v>
                </c:pt>
                <c:pt idx="10129">
                  <c:v>3.1132734067498266E-2</c:v>
                </c:pt>
                <c:pt idx="10130">
                  <c:v>3.2055453013578893E-2</c:v>
                </c:pt>
                <c:pt idx="10131">
                  <c:v>3.2978171959659519E-2</c:v>
                </c:pt>
                <c:pt idx="10132">
                  <c:v>3.3900890905740146E-2</c:v>
                </c:pt>
                <c:pt idx="10133">
                  <c:v>1.3836487455393932E-2</c:v>
                </c:pt>
                <c:pt idx="10134">
                  <c:v>1.4759206401474557E-2</c:v>
                </c:pt>
                <c:pt idx="10135">
                  <c:v>1.5681925347555182E-2</c:v>
                </c:pt>
                <c:pt idx="10136">
                  <c:v>1.6604644293635805E-2</c:v>
                </c:pt>
                <c:pt idx="10137">
                  <c:v>1.7527363239716431E-2</c:v>
                </c:pt>
                <c:pt idx="10138">
                  <c:v>1.8450082185797058E-2</c:v>
                </c:pt>
                <c:pt idx="10139">
                  <c:v>1.9372801131877684E-2</c:v>
                </c:pt>
                <c:pt idx="10140">
                  <c:v>2.0295520077958307E-2</c:v>
                </c:pt>
                <c:pt idx="10141">
                  <c:v>2.121823902403893E-2</c:v>
                </c:pt>
                <c:pt idx="10142">
                  <c:v>2.2140957970119557E-2</c:v>
                </c:pt>
                <c:pt idx="10143">
                  <c:v>2.3063676916200183E-2</c:v>
                </c:pt>
                <c:pt idx="10144">
                  <c:v>2.398639586228081E-2</c:v>
                </c:pt>
                <c:pt idx="10145">
                  <c:v>2.4909114808361433E-2</c:v>
                </c:pt>
                <c:pt idx="10146">
                  <c:v>2.5831833754442056E-2</c:v>
                </c:pt>
                <c:pt idx="10147">
                  <c:v>2.6754552700522682E-2</c:v>
                </c:pt>
                <c:pt idx="10148">
                  <c:v>2.7677271646603309E-2</c:v>
                </c:pt>
                <c:pt idx="10149">
                  <c:v>2.8599990592683935E-2</c:v>
                </c:pt>
                <c:pt idx="10150">
                  <c:v>2.9522709538764558E-2</c:v>
                </c:pt>
                <c:pt idx="10151">
                  <c:v>3.0445428484845181E-2</c:v>
                </c:pt>
                <c:pt idx="10152">
                  <c:v>3.1368147430925808E-2</c:v>
                </c:pt>
                <c:pt idx="10153">
                  <c:v>3.2290866377006434E-2</c:v>
                </c:pt>
                <c:pt idx="10154">
                  <c:v>3.3213585323087061E-2</c:v>
                </c:pt>
                <c:pt idx="10155">
                  <c:v>3.413630426916768E-2</c:v>
                </c:pt>
                <c:pt idx="10156">
                  <c:v>1.3149181872740844E-2</c:v>
                </c:pt>
                <c:pt idx="10157">
                  <c:v>1.4071900818821471E-2</c:v>
                </c:pt>
                <c:pt idx="10158">
                  <c:v>1.4994619764902095E-2</c:v>
                </c:pt>
                <c:pt idx="10159">
                  <c:v>1.591733871098272E-2</c:v>
                </c:pt>
                <c:pt idx="10160">
                  <c:v>1.6840057657063347E-2</c:v>
                </c:pt>
                <c:pt idx="10161">
                  <c:v>1.776277660314397E-2</c:v>
                </c:pt>
                <c:pt idx="10162">
                  <c:v>1.8685495549224596E-2</c:v>
                </c:pt>
                <c:pt idx="10163">
                  <c:v>1.9608214495305219E-2</c:v>
                </c:pt>
                <c:pt idx="10164">
                  <c:v>2.0530933441385846E-2</c:v>
                </c:pt>
                <c:pt idx="10165">
                  <c:v>2.1453652387466472E-2</c:v>
                </c:pt>
                <c:pt idx="10166">
                  <c:v>2.2376371333547095E-2</c:v>
                </c:pt>
                <c:pt idx="10167">
                  <c:v>2.3299090279627722E-2</c:v>
                </c:pt>
                <c:pt idx="10168">
                  <c:v>2.4221809225708345E-2</c:v>
                </c:pt>
                <c:pt idx="10169">
                  <c:v>2.5144528171788971E-2</c:v>
                </c:pt>
                <c:pt idx="10170">
                  <c:v>2.6067247117869598E-2</c:v>
                </c:pt>
                <c:pt idx="10171">
                  <c:v>2.6989966063950221E-2</c:v>
                </c:pt>
                <c:pt idx="10172">
                  <c:v>2.7912685010030847E-2</c:v>
                </c:pt>
                <c:pt idx="10173">
                  <c:v>2.883540395611147E-2</c:v>
                </c:pt>
                <c:pt idx="10174">
                  <c:v>2.9758122902192097E-2</c:v>
                </c:pt>
                <c:pt idx="10175">
                  <c:v>3.0680841848272723E-2</c:v>
                </c:pt>
                <c:pt idx="10176">
                  <c:v>3.160356079435335E-2</c:v>
                </c:pt>
                <c:pt idx="10177">
                  <c:v>3.2526279740433969E-2</c:v>
                </c:pt>
                <c:pt idx="10178">
                  <c:v>3.3448998686514596E-2</c:v>
                </c:pt>
                <c:pt idx="10179">
                  <c:v>3.4371717632595222E-2</c:v>
                </c:pt>
                <c:pt idx="10180">
                  <c:v>1.2461876290087758E-2</c:v>
                </c:pt>
                <c:pt idx="10181">
                  <c:v>1.3384595236168383E-2</c:v>
                </c:pt>
                <c:pt idx="10182">
                  <c:v>1.4307314182249009E-2</c:v>
                </c:pt>
                <c:pt idx="10183">
                  <c:v>1.5230033128329634E-2</c:v>
                </c:pt>
                <c:pt idx="10184">
                  <c:v>1.6152752074410259E-2</c:v>
                </c:pt>
                <c:pt idx="10185">
                  <c:v>1.7075471020490882E-2</c:v>
                </c:pt>
                <c:pt idx="10186">
                  <c:v>1.7998189966571508E-2</c:v>
                </c:pt>
                <c:pt idx="10187">
                  <c:v>1.8920908912652135E-2</c:v>
                </c:pt>
                <c:pt idx="10188">
                  <c:v>1.9843627858732761E-2</c:v>
                </c:pt>
                <c:pt idx="10189">
                  <c:v>2.0766346804813384E-2</c:v>
                </c:pt>
                <c:pt idx="10190">
                  <c:v>2.1689065750894007E-2</c:v>
                </c:pt>
                <c:pt idx="10191">
                  <c:v>2.2611784696974634E-2</c:v>
                </c:pt>
                <c:pt idx="10192">
                  <c:v>2.353450364305526E-2</c:v>
                </c:pt>
                <c:pt idx="10193">
                  <c:v>2.4457222589135887E-2</c:v>
                </c:pt>
                <c:pt idx="10194">
                  <c:v>2.537994153521651E-2</c:v>
                </c:pt>
                <c:pt idx="10195">
                  <c:v>2.6302660481297133E-2</c:v>
                </c:pt>
                <c:pt idx="10196">
                  <c:v>2.7225379427377759E-2</c:v>
                </c:pt>
                <c:pt idx="10197">
                  <c:v>2.8148098373458386E-2</c:v>
                </c:pt>
                <c:pt idx="10198">
                  <c:v>2.9070817319539012E-2</c:v>
                </c:pt>
                <c:pt idx="10199">
                  <c:v>2.9993536265619635E-2</c:v>
                </c:pt>
                <c:pt idx="10200">
                  <c:v>3.0916255211700258E-2</c:v>
                </c:pt>
                <c:pt idx="10201">
                  <c:v>3.1838974157780885E-2</c:v>
                </c:pt>
                <c:pt idx="10202">
                  <c:v>3.2761693103861511E-2</c:v>
                </c:pt>
                <c:pt idx="10203">
                  <c:v>3.3684412049942138E-2</c:v>
                </c:pt>
                <c:pt idx="10204">
                  <c:v>3.4607130996022764E-2</c:v>
                </c:pt>
                <c:pt idx="10205">
                  <c:v>1.1774570707434673E-2</c:v>
                </c:pt>
                <c:pt idx="10206">
                  <c:v>1.2697289653515298E-2</c:v>
                </c:pt>
                <c:pt idx="10207">
                  <c:v>1.3620008599595923E-2</c:v>
                </c:pt>
                <c:pt idx="10208">
                  <c:v>1.4542727545676549E-2</c:v>
                </c:pt>
                <c:pt idx="10209">
                  <c:v>1.5465446491757174E-2</c:v>
                </c:pt>
                <c:pt idx="10210">
                  <c:v>1.6388165437837797E-2</c:v>
                </c:pt>
                <c:pt idx="10211">
                  <c:v>1.7310884383918423E-2</c:v>
                </c:pt>
                <c:pt idx="10212">
                  <c:v>1.823360332999905E-2</c:v>
                </c:pt>
                <c:pt idx="10213">
                  <c:v>1.9156322276079676E-2</c:v>
                </c:pt>
                <c:pt idx="10214">
                  <c:v>2.0079041222160299E-2</c:v>
                </c:pt>
                <c:pt idx="10215">
                  <c:v>2.1001760168240922E-2</c:v>
                </c:pt>
                <c:pt idx="10216">
                  <c:v>2.1924479114321549E-2</c:v>
                </c:pt>
                <c:pt idx="10217">
                  <c:v>2.2847198060402175E-2</c:v>
                </c:pt>
                <c:pt idx="10218">
                  <c:v>2.3769917006482802E-2</c:v>
                </c:pt>
                <c:pt idx="10219">
                  <c:v>2.4692635952563425E-2</c:v>
                </c:pt>
                <c:pt idx="10220">
                  <c:v>2.5615354898644048E-2</c:v>
                </c:pt>
                <c:pt idx="10221">
                  <c:v>2.6538073844724674E-2</c:v>
                </c:pt>
                <c:pt idx="10222">
                  <c:v>2.7460792790805301E-2</c:v>
                </c:pt>
                <c:pt idx="10223">
                  <c:v>2.8383511736885927E-2</c:v>
                </c:pt>
                <c:pt idx="10224">
                  <c:v>2.930623068296655E-2</c:v>
                </c:pt>
                <c:pt idx="10225">
                  <c:v>3.0228949629047173E-2</c:v>
                </c:pt>
                <c:pt idx="10226">
                  <c:v>3.11516685751278E-2</c:v>
                </c:pt>
                <c:pt idx="10227">
                  <c:v>3.2074387521208426E-2</c:v>
                </c:pt>
                <c:pt idx="10228">
                  <c:v>3.2997106467289053E-2</c:v>
                </c:pt>
                <c:pt idx="10229">
                  <c:v>3.3919825413369672E-2</c:v>
                </c:pt>
                <c:pt idx="10230">
                  <c:v>3.4842544359450299E-2</c:v>
                </c:pt>
                <c:pt idx="10231">
                  <c:v>1.1087265124781587E-2</c:v>
                </c:pt>
                <c:pt idx="10232">
                  <c:v>1.2009984070862212E-2</c:v>
                </c:pt>
                <c:pt idx="10233">
                  <c:v>1.2932703016942836E-2</c:v>
                </c:pt>
                <c:pt idx="10234">
                  <c:v>1.3855421963023461E-2</c:v>
                </c:pt>
                <c:pt idx="10235">
                  <c:v>1.4778140909104088E-2</c:v>
                </c:pt>
                <c:pt idx="10236">
                  <c:v>1.5700859855184712E-2</c:v>
                </c:pt>
                <c:pt idx="10237">
                  <c:v>1.6623578801265339E-2</c:v>
                </c:pt>
                <c:pt idx="10238">
                  <c:v>1.7546297747345962E-2</c:v>
                </c:pt>
                <c:pt idx="10239">
                  <c:v>1.8469016693426585E-2</c:v>
                </c:pt>
                <c:pt idx="10240">
                  <c:v>1.9391735639507211E-2</c:v>
                </c:pt>
                <c:pt idx="10241">
                  <c:v>2.0314454585587838E-2</c:v>
                </c:pt>
                <c:pt idx="10242">
                  <c:v>2.1237173531668464E-2</c:v>
                </c:pt>
                <c:pt idx="10243">
                  <c:v>2.2159892477749087E-2</c:v>
                </c:pt>
                <c:pt idx="10244">
                  <c:v>2.308261142382971E-2</c:v>
                </c:pt>
                <c:pt idx="10245">
                  <c:v>2.4005330369910337E-2</c:v>
                </c:pt>
                <c:pt idx="10246">
                  <c:v>2.4928049315990963E-2</c:v>
                </c:pt>
                <c:pt idx="10247">
                  <c:v>2.585076826207159E-2</c:v>
                </c:pt>
                <c:pt idx="10248">
                  <c:v>2.6773487208152213E-2</c:v>
                </c:pt>
                <c:pt idx="10249">
                  <c:v>2.7696206154232836E-2</c:v>
                </c:pt>
                <c:pt idx="10250">
                  <c:v>2.8618925100313462E-2</c:v>
                </c:pt>
                <c:pt idx="10251">
                  <c:v>2.9541644046394089E-2</c:v>
                </c:pt>
                <c:pt idx="10252">
                  <c:v>3.0464362992474715E-2</c:v>
                </c:pt>
                <c:pt idx="10253">
                  <c:v>3.1387081938555342E-2</c:v>
                </c:pt>
                <c:pt idx="10254">
                  <c:v>3.2309800884635961E-2</c:v>
                </c:pt>
                <c:pt idx="10255">
                  <c:v>3.3232519830716588E-2</c:v>
                </c:pt>
                <c:pt idx="10256">
                  <c:v>3.4155238776797214E-2</c:v>
                </c:pt>
                <c:pt idx="10257">
                  <c:v>3.5077957722877841E-2</c:v>
                </c:pt>
                <c:pt idx="10258">
                  <c:v>1.0399959542128502E-2</c:v>
                </c:pt>
                <c:pt idx="10259">
                  <c:v>1.1322678488209127E-2</c:v>
                </c:pt>
                <c:pt idx="10260">
                  <c:v>1.2245397434289752E-2</c:v>
                </c:pt>
                <c:pt idx="10261">
                  <c:v>1.3168116380370376E-2</c:v>
                </c:pt>
                <c:pt idx="10262">
                  <c:v>1.4090835326451001E-2</c:v>
                </c:pt>
                <c:pt idx="10263">
                  <c:v>1.5013554272531628E-2</c:v>
                </c:pt>
                <c:pt idx="10264">
                  <c:v>1.5936273218612254E-2</c:v>
                </c:pt>
                <c:pt idx="10265">
                  <c:v>1.6858992164692877E-2</c:v>
                </c:pt>
                <c:pt idx="10266">
                  <c:v>1.77817111107735E-2</c:v>
                </c:pt>
                <c:pt idx="10267">
                  <c:v>1.8704430056854127E-2</c:v>
                </c:pt>
                <c:pt idx="10268">
                  <c:v>1.9627149002934753E-2</c:v>
                </c:pt>
                <c:pt idx="10269">
                  <c:v>2.054986794901538E-2</c:v>
                </c:pt>
                <c:pt idx="10270">
                  <c:v>2.1472586895096003E-2</c:v>
                </c:pt>
                <c:pt idx="10271">
                  <c:v>2.2395305841176626E-2</c:v>
                </c:pt>
                <c:pt idx="10272">
                  <c:v>2.3318024787257252E-2</c:v>
                </c:pt>
                <c:pt idx="10273">
                  <c:v>2.4240743733337879E-2</c:v>
                </c:pt>
                <c:pt idx="10274">
                  <c:v>2.5163462679418505E-2</c:v>
                </c:pt>
                <c:pt idx="10275">
                  <c:v>2.6086181625499128E-2</c:v>
                </c:pt>
                <c:pt idx="10276">
                  <c:v>2.7008900571579751E-2</c:v>
                </c:pt>
                <c:pt idx="10277">
                  <c:v>2.7931619517660378E-2</c:v>
                </c:pt>
                <c:pt idx="10278">
                  <c:v>2.8854338463741004E-2</c:v>
                </c:pt>
                <c:pt idx="10279">
                  <c:v>2.9777057409821631E-2</c:v>
                </c:pt>
                <c:pt idx="10280">
                  <c:v>3.0699776355902254E-2</c:v>
                </c:pt>
                <c:pt idx="10281">
                  <c:v>3.1622495301982877E-2</c:v>
                </c:pt>
                <c:pt idx="10282">
                  <c:v>3.2545214248063503E-2</c:v>
                </c:pt>
                <c:pt idx="10283">
                  <c:v>3.346793319414413E-2</c:v>
                </c:pt>
                <c:pt idx="10284">
                  <c:v>3.4390652140224756E-2</c:v>
                </c:pt>
                <c:pt idx="10285">
                  <c:v>3.5313371086305376E-2</c:v>
                </c:pt>
                <c:pt idx="10286">
                  <c:v>9.712653959475414E-3</c:v>
                </c:pt>
                <c:pt idx="10287">
                  <c:v>1.063537290555604E-2</c:v>
                </c:pt>
                <c:pt idx="10288">
                  <c:v>1.1558091851636665E-2</c:v>
                </c:pt>
                <c:pt idx="10289">
                  <c:v>1.248081079771729E-2</c:v>
                </c:pt>
                <c:pt idx="10290">
                  <c:v>1.3403529743797915E-2</c:v>
                </c:pt>
                <c:pt idx="10291">
                  <c:v>1.4326248689878539E-2</c:v>
                </c:pt>
                <c:pt idx="10292">
                  <c:v>1.5248967635959166E-2</c:v>
                </c:pt>
                <c:pt idx="10293">
                  <c:v>1.6171686582039789E-2</c:v>
                </c:pt>
                <c:pt idx="10294">
                  <c:v>1.7094405528120415E-2</c:v>
                </c:pt>
                <c:pt idx="10295">
                  <c:v>1.8017124474201042E-2</c:v>
                </c:pt>
                <c:pt idx="10296">
                  <c:v>1.8939843420281665E-2</c:v>
                </c:pt>
                <c:pt idx="10297">
                  <c:v>1.9862562366362291E-2</c:v>
                </c:pt>
                <c:pt idx="10298">
                  <c:v>2.0785281312442914E-2</c:v>
                </c:pt>
                <c:pt idx="10299">
                  <c:v>2.1708000258523541E-2</c:v>
                </c:pt>
                <c:pt idx="10300">
                  <c:v>2.2630719204604167E-2</c:v>
                </c:pt>
                <c:pt idx="10301">
                  <c:v>2.355343815068479E-2</c:v>
                </c:pt>
                <c:pt idx="10302">
                  <c:v>2.4476157096765417E-2</c:v>
                </c:pt>
                <c:pt idx="10303">
                  <c:v>2.539887604284604E-2</c:v>
                </c:pt>
                <c:pt idx="10304">
                  <c:v>2.6321594988926666E-2</c:v>
                </c:pt>
                <c:pt idx="10305">
                  <c:v>2.7244313935007293E-2</c:v>
                </c:pt>
                <c:pt idx="10306">
                  <c:v>2.8167032881087916E-2</c:v>
                </c:pt>
                <c:pt idx="10307">
                  <c:v>2.9089751827168542E-2</c:v>
                </c:pt>
                <c:pt idx="10308">
                  <c:v>3.0012470773249166E-2</c:v>
                </c:pt>
                <c:pt idx="10309">
                  <c:v>3.0935189719329792E-2</c:v>
                </c:pt>
                <c:pt idx="10310">
                  <c:v>3.1857908665410418E-2</c:v>
                </c:pt>
                <c:pt idx="10311">
                  <c:v>3.2780627611491045E-2</c:v>
                </c:pt>
                <c:pt idx="10312">
                  <c:v>3.3703346557571665E-2</c:v>
                </c:pt>
                <c:pt idx="10313">
                  <c:v>3.4626065503652291E-2</c:v>
                </c:pt>
                <c:pt idx="10314">
                  <c:v>3.5548784449732918E-2</c:v>
                </c:pt>
                <c:pt idx="10315">
                  <c:v>9.0253483768223276E-3</c:v>
                </c:pt>
                <c:pt idx="10316">
                  <c:v>9.9480673229029523E-3</c:v>
                </c:pt>
                <c:pt idx="10317">
                  <c:v>1.0870786268983579E-2</c:v>
                </c:pt>
                <c:pt idx="10318">
                  <c:v>1.1793505215064204E-2</c:v>
                </c:pt>
                <c:pt idx="10319">
                  <c:v>1.2716224161144828E-2</c:v>
                </c:pt>
                <c:pt idx="10320">
                  <c:v>1.3638943107225453E-2</c:v>
                </c:pt>
                <c:pt idx="10321">
                  <c:v>1.4561662053306078E-2</c:v>
                </c:pt>
                <c:pt idx="10322">
                  <c:v>1.5484380999386704E-2</c:v>
                </c:pt>
                <c:pt idx="10323">
                  <c:v>1.6407099945467331E-2</c:v>
                </c:pt>
                <c:pt idx="10324">
                  <c:v>1.7329818891547954E-2</c:v>
                </c:pt>
                <c:pt idx="10325">
                  <c:v>1.8252537837628577E-2</c:v>
                </c:pt>
                <c:pt idx="10326">
                  <c:v>1.9175256783709203E-2</c:v>
                </c:pt>
                <c:pt idx="10327">
                  <c:v>2.009797572978983E-2</c:v>
                </c:pt>
                <c:pt idx="10328">
                  <c:v>2.1020694675870456E-2</c:v>
                </c:pt>
                <c:pt idx="10329">
                  <c:v>2.1943413621951079E-2</c:v>
                </c:pt>
                <c:pt idx="10330">
                  <c:v>2.2866132568031702E-2</c:v>
                </c:pt>
                <c:pt idx="10331">
                  <c:v>2.3788851514112329E-2</c:v>
                </c:pt>
                <c:pt idx="10332">
                  <c:v>2.4711570460192955E-2</c:v>
                </c:pt>
                <c:pt idx="10333">
                  <c:v>2.5634289406273582E-2</c:v>
                </c:pt>
                <c:pt idx="10334">
                  <c:v>2.6557008352354205E-2</c:v>
                </c:pt>
                <c:pt idx="10335">
                  <c:v>2.7479727298434828E-2</c:v>
                </c:pt>
                <c:pt idx="10336">
                  <c:v>2.8402446244515454E-2</c:v>
                </c:pt>
                <c:pt idx="10337">
                  <c:v>2.9325165190596081E-2</c:v>
                </c:pt>
                <c:pt idx="10338">
                  <c:v>3.0247884136676707E-2</c:v>
                </c:pt>
                <c:pt idx="10339">
                  <c:v>3.117060308275733E-2</c:v>
                </c:pt>
                <c:pt idx="10340">
                  <c:v>3.2093322028837953E-2</c:v>
                </c:pt>
                <c:pt idx="10341">
                  <c:v>3.301604097491858E-2</c:v>
                </c:pt>
                <c:pt idx="10342">
                  <c:v>3.3938759920999206E-2</c:v>
                </c:pt>
                <c:pt idx="10343">
                  <c:v>3.4861478867079833E-2</c:v>
                </c:pt>
                <c:pt idx="10344">
                  <c:v>3.5784197813160459E-2</c:v>
                </c:pt>
                <c:pt idx="10345">
                  <c:v>8.3380427941692429E-3</c:v>
                </c:pt>
                <c:pt idx="10346">
                  <c:v>9.2607617402498676E-3</c:v>
                </c:pt>
                <c:pt idx="10347">
                  <c:v>1.0183480686330492E-2</c:v>
                </c:pt>
                <c:pt idx="10348">
                  <c:v>1.1106199632411119E-2</c:v>
                </c:pt>
                <c:pt idx="10349">
                  <c:v>1.2028918578491744E-2</c:v>
                </c:pt>
                <c:pt idx="10350">
                  <c:v>1.2951637524572368E-2</c:v>
                </c:pt>
                <c:pt idx="10351">
                  <c:v>1.3874356470652993E-2</c:v>
                </c:pt>
                <c:pt idx="10352">
                  <c:v>1.4797075416733618E-2</c:v>
                </c:pt>
                <c:pt idx="10353">
                  <c:v>1.5719794362814246E-2</c:v>
                </c:pt>
                <c:pt idx="10354">
                  <c:v>1.6642513308894869E-2</c:v>
                </c:pt>
                <c:pt idx="10355">
                  <c:v>1.7565232254975492E-2</c:v>
                </c:pt>
                <c:pt idx="10356">
                  <c:v>1.8487951201056119E-2</c:v>
                </c:pt>
                <c:pt idx="10357">
                  <c:v>1.9410670147136745E-2</c:v>
                </c:pt>
                <c:pt idx="10358">
                  <c:v>2.0333389093217372E-2</c:v>
                </c:pt>
                <c:pt idx="10359">
                  <c:v>2.1256108039297995E-2</c:v>
                </c:pt>
                <c:pt idx="10360">
                  <c:v>2.2178826985378618E-2</c:v>
                </c:pt>
                <c:pt idx="10361">
                  <c:v>2.3101545931459244E-2</c:v>
                </c:pt>
                <c:pt idx="10362">
                  <c:v>2.4024264877539871E-2</c:v>
                </c:pt>
                <c:pt idx="10363">
                  <c:v>2.4946983823620494E-2</c:v>
                </c:pt>
                <c:pt idx="10364">
                  <c:v>2.586970276970112E-2</c:v>
                </c:pt>
                <c:pt idx="10365">
                  <c:v>2.6792421715781743E-2</c:v>
                </c:pt>
                <c:pt idx="10366">
                  <c:v>2.771514066186237E-2</c:v>
                </c:pt>
                <c:pt idx="10367">
                  <c:v>2.8637859607942996E-2</c:v>
                </c:pt>
                <c:pt idx="10368">
                  <c:v>2.9560578554023619E-2</c:v>
                </c:pt>
                <c:pt idx="10369">
                  <c:v>3.0483297500104246E-2</c:v>
                </c:pt>
                <c:pt idx="10370">
                  <c:v>3.1406016446184869E-2</c:v>
                </c:pt>
                <c:pt idx="10371">
                  <c:v>3.2328735392265495E-2</c:v>
                </c:pt>
                <c:pt idx="10372">
                  <c:v>3.3251454338346122E-2</c:v>
                </c:pt>
                <c:pt idx="10373">
                  <c:v>3.4174173284426748E-2</c:v>
                </c:pt>
                <c:pt idx="10374">
                  <c:v>3.5096892230507368E-2</c:v>
                </c:pt>
                <c:pt idx="10375">
                  <c:v>3.6019611176587994E-2</c:v>
                </c:pt>
                <c:pt idx="10376">
                  <c:v>7.6507372115161565E-3</c:v>
                </c:pt>
                <c:pt idx="10377">
                  <c:v>8.5734561575967812E-3</c:v>
                </c:pt>
                <c:pt idx="10378">
                  <c:v>9.496175103677406E-3</c:v>
                </c:pt>
                <c:pt idx="10379">
                  <c:v>1.0418894049758032E-2</c:v>
                </c:pt>
                <c:pt idx="10380">
                  <c:v>1.1341612995838656E-2</c:v>
                </c:pt>
                <c:pt idx="10381">
                  <c:v>1.2264331941919282E-2</c:v>
                </c:pt>
                <c:pt idx="10382">
                  <c:v>1.3187050887999907E-2</c:v>
                </c:pt>
                <c:pt idx="10383">
                  <c:v>1.4109769834080532E-2</c:v>
                </c:pt>
                <c:pt idx="10384">
                  <c:v>1.5032488780161158E-2</c:v>
                </c:pt>
                <c:pt idx="10385">
                  <c:v>1.5955207726241781E-2</c:v>
                </c:pt>
                <c:pt idx="10386">
                  <c:v>1.6877926672322408E-2</c:v>
                </c:pt>
                <c:pt idx="10387">
                  <c:v>1.7800645618403034E-2</c:v>
                </c:pt>
                <c:pt idx="10388">
                  <c:v>1.8723364564483657E-2</c:v>
                </c:pt>
                <c:pt idx="10389">
                  <c:v>1.9646083510564284E-2</c:v>
                </c:pt>
                <c:pt idx="10390">
                  <c:v>2.0568802456644907E-2</c:v>
                </c:pt>
                <c:pt idx="10391">
                  <c:v>2.1491521402725533E-2</c:v>
                </c:pt>
                <c:pt idx="10392">
                  <c:v>2.241424034880616E-2</c:v>
                </c:pt>
                <c:pt idx="10393">
                  <c:v>2.3336959294886783E-2</c:v>
                </c:pt>
                <c:pt idx="10394">
                  <c:v>2.4259678240967409E-2</c:v>
                </c:pt>
                <c:pt idx="10395">
                  <c:v>2.5182397187048032E-2</c:v>
                </c:pt>
                <c:pt idx="10396">
                  <c:v>2.6105116133128659E-2</c:v>
                </c:pt>
                <c:pt idx="10397">
                  <c:v>2.7027835079209285E-2</c:v>
                </c:pt>
                <c:pt idx="10398">
                  <c:v>2.7950554025289908E-2</c:v>
                </c:pt>
                <c:pt idx="10399">
                  <c:v>2.8873272971370535E-2</c:v>
                </c:pt>
                <c:pt idx="10400">
                  <c:v>2.9795991917451158E-2</c:v>
                </c:pt>
                <c:pt idx="10401">
                  <c:v>3.0718710863531784E-2</c:v>
                </c:pt>
                <c:pt idx="10402">
                  <c:v>3.1641429809612411E-2</c:v>
                </c:pt>
                <c:pt idx="10403">
                  <c:v>3.2564148755693037E-2</c:v>
                </c:pt>
                <c:pt idx="10404">
                  <c:v>3.3486867701773657E-2</c:v>
                </c:pt>
                <c:pt idx="10405">
                  <c:v>3.4409586647854283E-2</c:v>
                </c:pt>
                <c:pt idx="10406">
                  <c:v>3.533230559393491E-2</c:v>
                </c:pt>
                <c:pt idx="10407">
                  <c:v>3.6255024540015536E-2</c:v>
                </c:pt>
                <c:pt idx="10408">
                  <c:v>6.9634316288630701E-3</c:v>
                </c:pt>
                <c:pt idx="10409">
                  <c:v>7.8861505749436948E-3</c:v>
                </c:pt>
                <c:pt idx="10410">
                  <c:v>8.8088695210243213E-3</c:v>
                </c:pt>
                <c:pt idx="10411">
                  <c:v>9.7315884671049444E-3</c:v>
                </c:pt>
                <c:pt idx="10412">
                  <c:v>1.0654307413185571E-2</c:v>
                </c:pt>
                <c:pt idx="10413">
                  <c:v>1.1577026359266196E-2</c:v>
                </c:pt>
                <c:pt idx="10414">
                  <c:v>1.249974530534682E-2</c:v>
                </c:pt>
                <c:pt idx="10415">
                  <c:v>1.3422464251427447E-2</c:v>
                </c:pt>
                <c:pt idx="10416">
                  <c:v>1.434518319750807E-2</c:v>
                </c:pt>
                <c:pt idx="10417">
                  <c:v>1.5267902143588696E-2</c:v>
                </c:pt>
                <c:pt idx="10418">
                  <c:v>1.6190621089669323E-2</c:v>
                </c:pt>
                <c:pt idx="10419">
                  <c:v>1.7113340035749946E-2</c:v>
                </c:pt>
                <c:pt idx="10420">
                  <c:v>1.8036058981830572E-2</c:v>
                </c:pt>
                <c:pt idx="10421">
                  <c:v>1.8958777927911195E-2</c:v>
                </c:pt>
                <c:pt idx="10422">
                  <c:v>1.9881496873991822E-2</c:v>
                </c:pt>
                <c:pt idx="10423">
                  <c:v>2.0804215820072448E-2</c:v>
                </c:pt>
                <c:pt idx="10424">
                  <c:v>2.1726934766153071E-2</c:v>
                </c:pt>
                <c:pt idx="10425">
                  <c:v>2.2649653712233698E-2</c:v>
                </c:pt>
                <c:pt idx="10426">
                  <c:v>2.3572372658314321E-2</c:v>
                </c:pt>
                <c:pt idx="10427">
                  <c:v>2.4495091604394947E-2</c:v>
                </c:pt>
                <c:pt idx="10428">
                  <c:v>2.5417810550475574E-2</c:v>
                </c:pt>
                <c:pt idx="10429">
                  <c:v>2.6340529496556197E-2</c:v>
                </c:pt>
                <c:pt idx="10430">
                  <c:v>2.7263248442636823E-2</c:v>
                </c:pt>
                <c:pt idx="10431">
                  <c:v>2.8185967388717446E-2</c:v>
                </c:pt>
                <c:pt idx="10432">
                  <c:v>2.9108686334798073E-2</c:v>
                </c:pt>
                <c:pt idx="10433">
                  <c:v>3.0031405280878699E-2</c:v>
                </c:pt>
                <c:pt idx="10434">
                  <c:v>3.0954124226959322E-2</c:v>
                </c:pt>
                <c:pt idx="10435">
                  <c:v>3.1876843173039945E-2</c:v>
                </c:pt>
                <c:pt idx="10436">
                  <c:v>3.2799562119120572E-2</c:v>
                </c:pt>
                <c:pt idx="10437">
                  <c:v>3.3722281065201198E-2</c:v>
                </c:pt>
                <c:pt idx="10438">
                  <c:v>3.4645000011281825E-2</c:v>
                </c:pt>
                <c:pt idx="10439">
                  <c:v>3.5567718957362451E-2</c:v>
                </c:pt>
                <c:pt idx="10440">
                  <c:v>3.6490437903443071E-2</c:v>
                </c:pt>
                <c:pt idx="10441">
                  <c:v>6.2761260462099846E-3</c:v>
                </c:pt>
                <c:pt idx="10442">
                  <c:v>7.1988449922906093E-3</c:v>
                </c:pt>
                <c:pt idx="10443">
                  <c:v>8.1215639383712349E-3</c:v>
                </c:pt>
                <c:pt idx="10444">
                  <c:v>9.0442828844518597E-3</c:v>
                </c:pt>
                <c:pt idx="10445">
                  <c:v>9.9670018305324844E-3</c:v>
                </c:pt>
                <c:pt idx="10446">
                  <c:v>1.0889720776613109E-2</c:v>
                </c:pt>
                <c:pt idx="10447">
                  <c:v>1.1812439722693736E-2</c:v>
                </c:pt>
                <c:pt idx="10448">
                  <c:v>1.273515866877436E-2</c:v>
                </c:pt>
                <c:pt idx="10449">
                  <c:v>1.3657877614854985E-2</c:v>
                </c:pt>
                <c:pt idx="10450">
                  <c:v>1.458059656093561E-2</c:v>
                </c:pt>
                <c:pt idx="10451">
                  <c:v>1.5503315507016235E-2</c:v>
                </c:pt>
                <c:pt idx="10452">
                  <c:v>1.6426034453096861E-2</c:v>
                </c:pt>
                <c:pt idx="10453">
                  <c:v>1.7348753399177484E-2</c:v>
                </c:pt>
                <c:pt idx="10454">
                  <c:v>1.8271472345258111E-2</c:v>
                </c:pt>
                <c:pt idx="10455">
                  <c:v>1.9194191291338737E-2</c:v>
                </c:pt>
                <c:pt idx="10456">
                  <c:v>2.011691023741936E-2</c:v>
                </c:pt>
                <c:pt idx="10457">
                  <c:v>2.1039629183499987E-2</c:v>
                </c:pt>
                <c:pt idx="10458">
                  <c:v>2.196234812958061E-2</c:v>
                </c:pt>
                <c:pt idx="10459">
                  <c:v>2.2885067075661236E-2</c:v>
                </c:pt>
                <c:pt idx="10460">
                  <c:v>2.3807786021741863E-2</c:v>
                </c:pt>
                <c:pt idx="10461">
                  <c:v>2.4730504967822486E-2</c:v>
                </c:pt>
                <c:pt idx="10462">
                  <c:v>2.5653223913903112E-2</c:v>
                </c:pt>
                <c:pt idx="10463">
                  <c:v>2.6575942859983735E-2</c:v>
                </c:pt>
                <c:pt idx="10464">
                  <c:v>2.7498661806064362E-2</c:v>
                </c:pt>
                <c:pt idx="10465">
                  <c:v>2.8421380752144988E-2</c:v>
                </c:pt>
                <c:pt idx="10466">
                  <c:v>2.9344099698225611E-2</c:v>
                </c:pt>
                <c:pt idx="10467">
                  <c:v>3.0266818644306238E-2</c:v>
                </c:pt>
                <c:pt idx="10468">
                  <c:v>3.1189537590386861E-2</c:v>
                </c:pt>
                <c:pt idx="10469">
                  <c:v>3.2112256536467487E-2</c:v>
                </c:pt>
                <c:pt idx="10470">
                  <c:v>3.3034975482548114E-2</c:v>
                </c:pt>
                <c:pt idx="10471">
                  <c:v>3.395769442862874E-2</c:v>
                </c:pt>
                <c:pt idx="10472">
                  <c:v>3.488041337470936E-2</c:v>
                </c:pt>
                <c:pt idx="10473">
                  <c:v>3.5803132320789986E-2</c:v>
                </c:pt>
                <c:pt idx="10474">
                  <c:v>3.6725851266870613E-2</c:v>
                </c:pt>
                <c:pt idx="10475">
                  <c:v>5.5888204635568981E-3</c:v>
                </c:pt>
                <c:pt idx="10476">
                  <c:v>6.5115394096375238E-3</c:v>
                </c:pt>
                <c:pt idx="10477">
                  <c:v>7.4342583557181485E-3</c:v>
                </c:pt>
                <c:pt idx="10478">
                  <c:v>8.356977301798775E-3</c:v>
                </c:pt>
                <c:pt idx="10479">
                  <c:v>9.279696247879398E-3</c:v>
                </c:pt>
                <c:pt idx="10480">
                  <c:v>1.0202415193960025E-2</c:v>
                </c:pt>
                <c:pt idx="10481">
                  <c:v>1.1125134140040649E-2</c:v>
                </c:pt>
                <c:pt idx="10482">
                  <c:v>1.2047853086121274E-2</c:v>
                </c:pt>
                <c:pt idx="10483">
                  <c:v>1.2970572032201901E-2</c:v>
                </c:pt>
                <c:pt idx="10484">
                  <c:v>1.3893290978282524E-2</c:v>
                </c:pt>
                <c:pt idx="10485">
                  <c:v>1.481600992436315E-2</c:v>
                </c:pt>
                <c:pt idx="10486">
                  <c:v>1.5738728870443773E-2</c:v>
                </c:pt>
                <c:pt idx="10487">
                  <c:v>1.66614478165244E-2</c:v>
                </c:pt>
                <c:pt idx="10488">
                  <c:v>1.7584166762605026E-2</c:v>
                </c:pt>
                <c:pt idx="10489">
                  <c:v>1.8506885708685649E-2</c:v>
                </c:pt>
                <c:pt idx="10490">
                  <c:v>1.9429604654766276E-2</c:v>
                </c:pt>
                <c:pt idx="10491">
                  <c:v>2.0352323600846899E-2</c:v>
                </c:pt>
                <c:pt idx="10492">
                  <c:v>2.1275042546927525E-2</c:v>
                </c:pt>
                <c:pt idx="10493">
                  <c:v>2.2197761493008152E-2</c:v>
                </c:pt>
                <c:pt idx="10494">
                  <c:v>2.3120480439088775E-2</c:v>
                </c:pt>
                <c:pt idx="10495">
                  <c:v>2.4043199385169401E-2</c:v>
                </c:pt>
                <c:pt idx="10496">
                  <c:v>2.4965918331250024E-2</c:v>
                </c:pt>
                <c:pt idx="10497">
                  <c:v>2.5888637277330651E-2</c:v>
                </c:pt>
                <c:pt idx="10498">
                  <c:v>2.6811356223411277E-2</c:v>
                </c:pt>
                <c:pt idx="10499">
                  <c:v>2.77340751694919E-2</c:v>
                </c:pt>
                <c:pt idx="10500">
                  <c:v>2.8656794115572527E-2</c:v>
                </c:pt>
                <c:pt idx="10501">
                  <c:v>2.957951306165315E-2</c:v>
                </c:pt>
                <c:pt idx="10502">
                  <c:v>3.0502232007733776E-2</c:v>
                </c:pt>
                <c:pt idx="10503">
                  <c:v>3.1424950953814403E-2</c:v>
                </c:pt>
                <c:pt idx="10504">
                  <c:v>3.2347669899895029E-2</c:v>
                </c:pt>
                <c:pt idx="10505">
                  <c:v>3.3270388845975649E-2</c:v>
                </c:pt>
                <c:pt idx="10506">
                  <c:v>3.4193107792056275E-2</c:v>
                </c:pt>
                <c:pt idx="10507">
                  <c:v>3.5115826738136902E-2</c:v>
                </c:pt>
                <c:pt idx="10508">
                  <c:v>3.6038545684217528E-2</c:v>
                </c:pt>
                <c:pt idx="10509">
                  <c:v>3.6961264630298155E-2</c:v>
                </c:pt>
                <c:pt idx="10510">
                  <c:v>4.9015148809038126E-3</c:v>
                </c:pt>
                <c:pt idx="10511">
                  <c:v>5.8242338269844374E-3</c:v>
                </c:pt>
                <c:pt idx="10512">
                  <c:v>6.7469527730650621E-3</c:v>
                </c:pt>
                <c:pt idx="10513">
                  <c:v>7.6696717191456877E-3</c:v>
                </c:pt>
                <c:pt idx="10514">
                  <c:v>8.5923906652263134E-3</c:v>
                </c:pt>
                <c:pt idx="10515">
                  <c:v>9.5151096113069381E-3</c:v>
                </c:pt>
                <c:pt idx="10516">
                  <c:v>1.0437828557387563E-2</c:v>
                </c:pt>
                <c:pt idx="10517">
                  <c:v>1.1360547503468188E-2</c:v>
                </c:pt>
                <c:pt idx="10518">
                  <c:v>1.2283266449548812E-2</c:v>
                </c:pt>
                <c:pt idx="10519">
                  <c:v>1.3205985395629439E-2</c:v>
                </c:pt>
                <c:pt idx="10520">
                  <c:v>1.4128704341710064E-2</c:v>
                </c:pt>
                <c:pt idx="10521">
                  <c:v>1.5051423287790688E-2</c:v>
                </c:pt>
                <c:pt idx="10522">
                  <c:v>1.5974142233871315E-2</c:v>
                </c:pt>
                <c:pt idx="10523">
                  <c:v>1.6896861179951938E-2</c:v>
                </c:pt>
                <c:pt idx="10524">
                  <c:v>1.7819580126032564E-2</c:v>
                </c:pt>
                <c:pt idx="10525">
                  <c:v>1.8742299072113187E-2</c:v>
                </c:pt>
                <c:pt idx="10526">
                  <c:v>1.9665018018193814E-2</c:v>
                </c:pt>
                <c:pt idx="10527">
                  <c:v>2.058773696427444E-2</c:v>
                </c:pt>
                <c:pt idx="10528">
                  <c:v>2.1510455910355063E-2</c:v>
                </c:pt>
                <c:pt idx="10529">
                  <c:v>2.243317485643569E-2</c:v>
                </c:pt>
                <c:pt idx="10530">
                  <c:v>2.3355893802516313E-2</c:v>
                </c:pt>
                <c:pt idx="10531">
                  <c:v>2.4278612748596939E-2</c:v>
                </c:pt>
                <c:pt idx="10532">
                  <c:v>2.5201331694677566E-2</c:v>
                </c:pt>
                <c:pt idx="10533">
                  <c:v>2.6124050640758189E-2</c:v>
                </c:pt>
                <c:pt idx="10534">
                  <c:v>2.7046769586838815E-2</c:v>
                </c:pt>
                <c:pt idx="10535">
                  <c:v>2.7969488532919438E-2</c:v>
                </c:pt>
                <c:pt idx="10536">
                  <c:v>2.8892207479000065E-2</c:v>
                </c:pt>
                <c:pt idx="10537">
                  <c:v>2.9814926425080691E-2</c:v>
                </c:pt>
                <c:pt idx="10538">
                  <c:v>3.0737645371161314E-2</c:v>
                </c:pt>
                <c:pt idx="10539">
                  <c:v>3.1660364317241937E-2</c:v>
                </c:pt>
                <c:pt idx="10540">
                  <c:v>3.2583083263322564E-2</c:v>
                </c:pt>
                <c:pt idx="10541">
                  <c:v>3.350580220940319E-2</c:v>
                </c:pt>
                <c:pt idx="10542">
                  <c:v>3.4428521155483817E-2</c:v>
                </c:pt>
                <c:pt idx="10543">
                  <c:v>3.5351240101564443E-2</c:v>
                </c:pt>
                <c:pt idx="10544">
                  <c:v>3.6273959047645063E-2</c:v>
                </c:pt>
                <c:pt idx="10545">
                  <c:v>3.7196677993725689E-2</c:v>
                </c:pt>
                <c:pt idx="10546">
                  <c:v>4.2142092982507262E-3</c:v>
                </c:pt>
                <c:pt idx="10547">
                  <c:v>5.136928244331351E-3</c:v>
                </c:pt>
                <c:pt idx="10548">
                  <c:v>6.0596471904119766E-3</c:v>
                </c:pt>
                <c:pt idx="10549">
                  <c:v>6.9823661364926013E-3</c:v>
                </c:pt>
                <c:pt idx="10550">
                  <c:v>7.905085082573227E-3</c:v>
                </c:pt>
                <c:pt idx="10551">
                  <c:v>8.8278040286538517E-3</c:v>
                </c:pt>
                <c:pt idx="10552">
                  <c:v>9.7505229747344765E-3</c:v>
                </c:pt>
                <c:pt idx="10553">
                  <c:v>1.0673241920815101E-2</c:v>
                </c:pt>
                <c:pt idx="10554">
                  <c:v>1.1595960866895728E-2</c:v>
                </c:pt>
                <c:pt idx="10555">
                  <c:v>1.2518679812976352E-2</c:v>
                </c:pt>
                <c:pt idx="10556">
                  <c:v>1.3441398759056977E-2</c:v>
                </c:pt>
                <c:pt idx="10557">
                  <c:v>1.4364117705137602E-2</c:v>
                </c:pt>
                <c:pt idx="10558">
                  <c:v>1.5286836651218227E-2</c:v>
                </c:pt>
                <c:pt idx="10559">
                  <c:v>1.6209555597298853E-2</c:v>
                </c:pt>
                <c:pt idx="10560">
                  <c:v>1.7132274543379476E-2</c:v>
                </c:pt>
                <c:pt idx="10561">
                  <c:v>1.8054993489460103E-2</c:v>
                </c:pt>
                <c:pt idx="10562">
                  <c:v>1.8977712435540729E-2</c:v>
                </c:pt>
                <c:pt idx="10563">
                  <c:v>1.9900431381621352E-2</c:v>
                </c:pt>
                <c:pt idx="10564">
                  <c:v>2.0823150327701979E-2</c:v>
                </c:pt>
                <c:pt idx="10565">
                  <c:v>2.1745869273782602E-2</c:v>
                </c:pt>
                <c:pt idx="10566">
                  <c:v>2.2668588219863228E-2</c:v>
                </c:pt>
                <c:pt idx="10567">
                  <c:v>2.3591307165943855E-2</c:v>
                </c:pt>
                <c:pt idx="10568">
                  <c:v>2.4514026112024478E-2</c:v>
                </c:pt>
                <c:pt idx="10569">
                  <c:v>2.5436745058105104E-2</c:v>
                </c:pt>
                <c:pt idx="10570">
                  <c:v>2.6359464004185727E-2</c:v>
                </c:pt>
                <c:pt idx="10571">
                  <c:v>2.7282182950266354E-2</c:v>
                </c:pt>
                <c:pt idx="10572">
                  <c:v>2.820490189634698E-2</c:v>
                </c:pt>
                <c:pt idx="10573">
                  <c:v>2.9127620842427603E-2</c:v>
                </c:pt>
                <c:pt idx="10574">
                  <c:v>3.005033978850823E-2</c:v>
                </c:pt>
                <c:pt idx="10575">
                  <c:v>3.0973058734588853E-2</c:v>
                </c:pt>
                <c:pt idx="10576">
                  <c:v>3.1895777680669479E-2</c:v>
                </c:pt>
                <c:pt idx="10577">
                  <c:v>3.2818496626750106E-2</c:v>
                </c:pt>
                <c:pt idx="10578">
                  <c:v>3.3741215572830732E-2</c:v>
                </c:pt>
                <c:pt idx="10579">
                  <c:v>3.4663934518911352E-2</c:v>
                </c:pt>
                <c:pt idx="10580">
                  <c:v>3.5586653464991978E-2</c:v>
                </c:pt>
                <c:pt idx="10581">
                  <c:v>3.6509372411072605E-2</c:v>
                </c:pt>
                <c:pt idx="10582">
                  <c:v>3.7432091357153231E-2</c:v>
                </c:pt>
                <c:pt idx="10583">
                  <c:v>3.5269037155976398E-3</c:v>
                </c:pt>
                <c:pt idx="10584">
                  <c:v>4.4496226616782654E-3</c:v>
                </c:pt>
                <c:pt idx="10585">
                  <c:v>5.3723416077588902E-3</c:v>
                </c:pt>
                <c:pt idx="10586">
                  <c:v>6.2950605538395149E-3</c:v>
                </c:pt>
                <c:pt idx="10587">
                  <c:v>7.2177794999201406E-3</c:v>
                </c:pt>
                <c:pt idx="10588">
                  <c:v>8.1404984460007653E-3</c:v>
                </c:pt>
                <c:pt idx="10589">
                  <c:v>9.0632173920813901E-3</c:v>
                </c:pt>
                <c:pt idx="10590">
                  <c:v>9.9859363381620166E-3</c:v>
                </c:pt>
                <c:pt idx="10591">
                  <c:v>1.0908655284242641E-2</c:v>
                </c:pt>
                <c:pt idx="10592">
                  <c:v>1.1831374230323266E-2</c:v>
                </c:pt>
                <c:pt idx="10593">
                  <c:v>1.2754093176403891E-2</c:v>
                </c:pt>
                <c:pt idx="10594">
                  <c:v>1.3676812122484516E-2</c:v>
                </c:pt>
                <c:pt idx="10595">
                  <c:v>1.4599531068565142E-2</c:v>
                </c:pt>
                <c:pt idx="10596">
                  <c:v>1.5522250014645767E-2</c:v>
                </c:pt>
                <c:pt idx="10597">
                  <c:v>1.6444968960726392E-2</c:v>
                </c:pt>
                <c:pt idx="10598">
                  <c:v>1.7367687906807018E-2</c:v>
                </c:pt>
                <c:pt idx="10599">
                  <c:v>1.8290406852887641E-2</c:v>
                </c:pt>
                <c:pt idx="10600">
                  <c:v>1.9213125798968268E-2</c:v>
                </c:pt>
                <c:pt idx="10601">
                  <c:v>2.0135844745048891E-2</c:v>
                </c:pt>
                <c:pt idx="10602">
                  <c:v>2.1058563691129517E-2</c:v>
                </c:pt>
                <c:pt idx="10603">
                  <c:v>2.1981282637210144E-2</c:v>
                </c:pt>
                <c:pt idx="10604">
                  <c:v>2.2904001583290767E-2</c:v>
                </c:pt>
                <c:pt idx="10605">
                  <c:v>2.3826720529371393E-2</c:v>
                </c:pt>
                <c:pt idx="10606">
                  <c:v>2.4749439475452016E-2</c:v>
                </c:pt>
                <c:pt idx="10607">
                  <c:v>2.5672158421532643E-2</c:v>
                </c:pt>
                <c:pt idx="10608">
                  <c:v>2.6594877367613269E-2</c:v>
                </c:pt>
                <c:pt idx="10609">
                  <c:v>2.7517596313693892E-2</c:v>
                </c:pt>
                <c:pt idx="10610">
                  <c:v>2.8440315259774519E-2</c:v>
                </c:pt>
                <c:pt idx="10611">
                  <c:v>2.9363034205855142E-2</c:v>
                </c:pt>
                <c:pt idx="10612">
                  <c:v>3.0285753151935768E-2</c:v>
                </c:pt>
                <c:pt idx="10613">
                  <c:v>3.1208472098016395E-2</c:v>
                </c:pt>
                <c:pt idx="10614">
                  <c:v>3.2131191044097021E-2</c:v>
                </c:pt>
                <c:pt idx="10615">
                  <c:v>3.3053909990177641E-2</c:v>
                </c:pt>
                <c:pt idx="10616">
                  <c:v>3.3976628936258267E-2</c:v>
                </c:pt>
                <c:pt idx="10617">
                  <c:v>3.4899347882338894E-2</c:v>
                </c:pt>
                <c:pt idx="10618">
                  <c:v>3.582206682841952E-2</c:v>
                </c:pt>
                <c:pt idx="10619">
                  <c:v>3.6744785774500147E-2</c:v>
                </c:pt>
                <c:pt idx="10620">
                  <c:v>3.7667504720580766E-2</c:v>
                </c:pt>
                <c:pt idx="10621">
                  <c:v>2.8395981329445543E-3</c:v>
                </c:pt>
                <c:pt idx="10622">
                  <c:v>3.762317079025179E-3</c:v>
                </c:pt>
                <c:pt idx="10623">
                  <c:v>4.6850360251058046E-3</c:v>
                </c:pt>
                <c:pt idx="10624">
                  <c:v>5.6077549711864294E-3</c:v>
                </c:pt>
                <c:pt idx="10625">
                  <c:v>6.5304739172670542E-3</c:v>
                </c:pt>
                <c:pt idx="10626">
                  <c:v>7.4531928633476798E-3</c:v>
                </c:pt>
                <c:pt idx="10627">
                  <c:v>8.3759118094283054E-3</c:v>
                </c:pt>
                <c:pt idx="10628">
                  <c:v>9.2986307555089302E-3</c:v>
                </c:pt>
                <c:pt idx="10629">
                  <c:v>1.0221349701589555E-2</c:v>
                </c:pt>
                <c:pt idx="10630">
                  <c:v>1.114406864767018E-2</c:v>
                </c:pt>
                <c:pt idx="10631">
                  <c:v>1.2066787593750804E-2</c:v>
                </c:pt>
                <c:pt idx="10632">
                  <c:v>1.2989506539831431E-2</c:v>
                </c:pt>
                <c:pt idx="10633">
                  <c:v>1.3912225485912056E-2</c:v>
                </c:pt>
                <c:pt idx="10634">
                  <c:v>1.483494443199268E-2</c:v>
                </c:pt>
                <c:pt idx="10635">
                  <c:v>1.5757663378073307E-2</c:v>
                </c:pt>
                <c:pt idx="10636">
                  <c:v>1.668038232415393E-2</c:v>
                </c:pt>
                <c:pt idx="10637">
                  <c:v>1.7603101270234556E-2</c:v>
                </c:pt>
                <c:pt idx="10638">
                  <c:v>1.8525820216315179E-2</c:v>
                </c:pt>
                <c:pt idx="10639">
                  <c:v>1.9448539162395806E-2</c:v>
                </c:pt>
                <c:pt idx="10640">
                  <c:v>2.0371258108476432E-2</c:v>
                </c:pt>
                <c:pt idx="10641">
                  <c:v>2.1293977054557055E-2</c:v>
                </c:pt>
                <c:pt idx="10642">
                  <c:v>2.2216696000637682E-2</c:v>
                </c:pt>
                <c:pt idx="10643">
                  <c:v>2.3139414946718305E-2</c:v>
                </c:pt>
                <c:pt idx="10644">
                  <c:v>2.4062133892798931E-2</c:v>
                </c:pt>
                <c:pt idx="10645">
                  <c:v>2.4984852838879558E-2</c:v>
                </c:pt>
                <c:pt idx="10646">
                  <c:v>2.5907571784960181E-2</c:v>
                </c:pt>
                <c:pt idx="10647">
                  <c:v>2.6830290731040807E-2</c:v>
                </c:pt>
                <c:pt idx="10648">
                  <c:v>2.775300967712143E-2</c:v>
                </c:pt>
                <c:pt idx="10649">
                  <c:v>2.8675728623202057E-2</c:v>
                </c:pt>
                <c:pt idx="10650">
                  <c:v>2.9598447569282683E-2</c:v>
                </c:pt>
                <c:pt idx="10651">
                  <c:v>3.0521166515363306E-2</c:v>
                </c:pt>
                <c:pt idx="10652">
                  <c:v>3.1443885461443929E-2</c:v>
                </c:pt>
                <c:pt idx="10653">
                  <c:v>3.2366604407524556E-2</c:v>
                </c:pt>
                <c:pt idx="10654">
                  <c:v>3.3289323353605182E-2</c:v>
                </c:pt>
                <c:pt idx="10655">
                  <c:v>3.4212042299685809E-2</c:v>
                </c:pt>
                <c:pt idx="10656">
                  <c:v>3.5134761245766435E-2</c:v>
                </c:pt>
                <c:pt idx="10657">
                  <c:v>3.6057480191847055E-2</c:v>
                </c:pt>
                <c:pt idx="10658">
                  <c:v>3.6980199137927681E-2</c:v>
                </c:pt>
                <c:pt idx="10659">
                  <c:v>3.7902918084008308E-2</c:v>
                </c:pt>
                <c:pt idx="10660">
                  <c:v>2.8853330119593217E-2</c:v>
                </c:pt>
                <c:pt idx="10661">
                  <c:v>2.8166024536940129E-2</c:v>
                </c:pt>
                <c:pt idx="10662">
                  <c:v>2.9088743483020756E-2</c:v>
                </c:pt>
                <c:pt idx="10663">
                  <c:v>2.7478718954287048E-2</c:v>
                </c:pt>
                <c:pt idx="10664">
                  <c:v>2.8401437900367671E-2</c:v>
                </c:pt>
                <c:pt idx="10665">
                  <c:v>2.9324156846448297E-2</c:v>
                </c:pt>
                <c:pt idx="10666">
                  <c:v>2.679141337163396E-2</c:v>
                </c:pt>
                <c:pt idx="10667">
                  <c:v>2.7714132317714586E-2</c:v>
                </c:pt>
                <c:pt idx="10668">
                  <c:v>2.8636851263795209E-2</c:v>
                </c:pt>
                <c:pt idx="10669">
                  <c:v>2.9559570209875836E-2</c:v>
                </c:pt>
                <c:pt idx="10670">
                  <c:v>2.6104107788980875E-2</c:v>
                </c:pt>
                <c:pt idx="10671">
                  <c:v>2.7026826735061498E-2</c:v>
                </c:pt>
                <c:pt idx="10672">
                  <c:v>2.7949545681142125E-2</c:v>
                </c:pt>
                <c:pt idx="10673">
                  <c:v>2.8872264627222748E-2</c:v>
                </c:pt>
                <c:pt idx="10674">
                  <c:v>2.9794983573303374E-2</c:v>
                </c:pt>
                <c:pt idx="10675">
                  <c:v>2.5416802206327787E-2</c:v>
                </c:pt>
                <c:pt idx="10676">
                  <c:v>2.6339521152408413E-2</c:v>
                </c:pt>
                <c:pt idx="10677">
                  <c:v>2.7262240098489036E-2</c:v>
                </c:pt>
                <c:pt idx="10678">
                  <c:v>2.8184959044569663E-2</c:v>
                </c:pt>
                <c:pt idx="10679">
                  <c:v>2.9107677990650286E-2</c:v>
                </c:pt>
                <c:pt idx="10680">
                  <c:v>3.0030396936730912E-2</c:v>
                </c:pt>
                <c:pt idx="10681">
                  <c:v>2.4729496623674699E-2</c:v>
                </c:pt>
                <c:pt idx="10682">
                  <c:v>2.5652215569755325E-2</c:v>
                </c:pt>
                <c:pt idx="10683">
                  <c:v>2.6574934515835952E-2</c:v>
                </c:pt>
                <c:pt idx="10684">
                  <c:v>2.7497653461916575E-2</c:v>
                </c:pt>
                <c:pt idx="10685">
                  <c:v>2.8420372407997201E-2</c:v>
                </c:pt>
                <c:pt idx="10686">
                  <c:v>2.9343091354077824E-2</c:v>
                </c:pt>
                <c:pt idx="10687">
                  <c:v>3.0265810300158451E-2</c:v>
                </c:pt>
                <c:pt idx="10688">
                  <c:v>2.4042191041021618E-2</c:v>
                </c:pt>
                <c:pt idx="10689">
                  <c:v>2.4964909987102241E-2</c:v>
                </c:pt>
                <c:pt idx="10690">
                  <c:v>2.5887628933182867E-2</c:v>
                </c:pt>
                <c:pt idx="10691">
                  <c:v>2.6810347879263494E-2</c:v>
                </c:pt>
                <c:pt idx="10692">
                  <c:v>2.7733066825344117E-2</c:v>
                </c:pt>
                <c:pt idx="10693">
                  <c:v>2.8655785771424743E-2</c:v>
                </c:pt>
                <c:pt idx="10694">
                  <c:v>2.9578504717505366E-2</c:v>
                </c:pt>
                <c:pt idx="10695">
                  <c:v>3.0501223663585993E-2</c:v>
                </c:pt>
                <c:pt idx="10696">
                  <c:v>2.3354885458368529E-2</c:v>
                </c:pt>
                <c:pt idx="10697">
                  <c:v>2.4277604404449156E-2</c:v>
                </c:pt>
                <c:pt idx="10698">
                  <c:v>2.5200323350529779E-2</c:v>
                </c:pt>
                <c:pt idx="10699">
                  <c:v>2.6123042296610405E-2</c:v>
                </c:pt>
                <c:pt idx="10700">
                  <c:v>2.7045761242691032E-2</c:v>
                </c:pt>
                <c:pt idx="10701">
                  <c:v>2.7968480188771655E-2</c:v>
                </c:pt>
                <c:pt idx="10702">
                  <c:v>2.8891199134852281E-2</c:v>
                </c:pt>
                <c:pt idx="10703">
                  <c:v>2.9813918080932904E-2</c:v>
                </c:pt>
                <c:pt idx="10704">
                  <c:v>3.0736637027013531E-2</c:v>
                </c:pt>
                <c:pt idx="10705">
                  <c:v>2.2667579875715445E-2</c:v>
                </c:pt>
                <c:pt idx="10706">
                  <c:v>2.3590298821796068E-2</c:v>
                </c:pt>
                <c:pt idx="10707">
                  <c:v>2.4513017767876694E-2</c:v>
                </c:pt>
                <c:pt idx="10708">
                  <c:v>2.5435736713957317E-2</c:v>
                </c:pt>
                <c:pt idx="10709">
                  <c:v>2.6358455660037944E-2</c:v>
                </c:pt>
                <c:pt idx="10710">
                  <c:v>2.728117460611857E-2</c:v>
                </c:pt>
                <c:pt idx="10711">
                  <c:v>2.8203893552199193E-2</c:v>
                </c:pt>
                <c:pt idx="10712">
                  <c:v>2.912661249827982E-2</c:v>
                </c:pt>
                <c:pt idx="10713">
                  <c:v>3.0049331444360443E-2</c:v>
                </c:pt>
                <c:pt idx="10714">
                  <c:v>3.0972050390441069E-2</c:v>
                </c:pt>
                <c:pt idx="10715">
                  <c:v>2.1980274293062357E-2</c:v>
                </c:pt>
                <c:pt idx="10716">
                  <c:v>2.2902993239142983E-2</c:v>
                </c:pt>
                <c:pt idx="10717">
                  <c:v>2.3825712185223606E-2</c:v>
                </c:pt>
                <c:pt idx="10718">
                  <c:v>2.4748431131304233E-2</c:v>
                </c:pt>
                <c:pt idx="10719">
                  <c:v>2.5671150077384856E-2</c:v>
                </c:pt>
                <c:pt idx="10720">
                  <c:v>2.6593869023465482E-2</c:v>
                </c:pt>
                <c:pt idx="10721">
                  <c:v>2.7516587969546109E-2</c:v>
                </c:pt>
                <c:pt idx="10722">
                  <c:v>2.8439306915626732E-2</c:v>
                </c:pt>
                <c:pt idx="10723">
                  <c:v>2.9362025861707358E-2</c:v>
                </c:pt>
                <c:pt idx="10724">
                  <c:v>3.0284744807787981E-2</c:v>
                </c:pt>
                <c:pt idx="10725">
                  <c:v>3.1207463753868608E-2</c:v>
                </c:pt>
                <c:pt idx="10726">
                  <c:v>2.1292968710409269E-2</c:v>
                </c:pt>
                <c:pt idx="10727">
                  <c:v>2.2215687656489895E-2</c:v>
                </c:pt>
                <c:pt idx="10728">
                  <c:v>2.3138406602570522E-2</c:v>
                </c:pt>
                <c:pt idx="10729">
                  <c:v>2.4061125548651145E-2</c:v>
                </c:pt>
                <c:pt idx="10730">
                  <c:v>2.4983844494731771E-2</c:v>
                </c:pt>
                <c:pt idx="10731">
                  <c:v>2.5906563440812394E-2</c:v>
                </c:pt>
                <c:pt idx="10732">
                  <c:v>2.6829282386893021E-2</c:v>
                </c:pt>
                <c:pt idx="10733">
                  <c:v>2.7752001332973647E-2</c:v>
                </c:pt>
                <c:pt idx="10734">
                  <c:v>2.867472027905427E-2</c:v>
                </c:pt>
                <c:pt idx="10735">
                  <c:v>2.9597439225134897E-2</c:v>
                </c:pt>
                <c:pt idx="10736">
                  <c:v>3.052015817121552E-2</c:v>
                </c:pt>
                <c:pt idx="10737">
                  <c:v>3.1442877117296146E-2</c:v>
                </c:pt>
                <c:pt idx="10738">
                  <c:v>2.0605663127756187E-2</c:v>
                </c:pt>
                <c:pt idx="10739">
                  <c:v>2.152838207383681E-2</c:v>
                </c:pt>
                <c:pt idx="10740">
                  <c:v>2.2451101019917437E-2</c:v>
                </c:pt>
                <c:pt idx="10741">
                  <c:v>2.3373819965998063E-2</c:v>
                </c:pt>
                <c:pt idx="10742">
                  <c:v>2.4296538912078686E-2</c:v>
                </c:pt>
                <c:pt idx="10743">
                  <c:v>2.5219257858159313E-2</c:v>
                </c:pt>
                <c:pt idx="10744">
                  <c:v>2.6141976804239936E-2</c:v>
                </c:pt>
                <c:pt idx="10745">
                  <c:v>2.7064695750320562E-2</c:v>
                </c:pt>
                <c:pt idx="10746">
                  <c:v>2.7987414696401189E-2</c:v>
                </c:pt>
                <c:pt idx="10747">
                  <c:v>2.8910133642481812E-2</c:v>
                </c:pt>
                <c:pt idx="10748">
                  <c:v>2.9832852588562438E-2</c:v>
                </c:pt>
                <c:pt idx="10749">
                  <c:v>3.0755571534643061E-2</c:v>
                </c:pt>
                <c:pt idx="10750">
                  <c:v>3.1678290480723688E-2</c:v>
                </c:pt>
                <c:pt idx="10751">
                  <c:v>1.9918357545103099E-2</c:v>
                </c:pt>
                <c:pt idx="10752">
                  <c:v>2.0841076491183726E-2</c:v>
                </c:pt>
                <c:pt idx="10753">
                  <c:v>2.1763795437264349E-2</c:v>
                </c:pt>
                <c:pt idx="10754">
                  <c:v>2.2686514383344975E-2</c:v>
                </c:pt>
                <c:pt idx="10755">
                  <c:v>2.3609233329425602E-2</c:v>
                </c:pt>
                <c:pt idx="10756">
                  <c:v>2.4531952275506225E-2</c:v>
                </c:pt>
                <c:pt idx="10757">
                  <c:v>2.5454671221586851E-2</c:v>
                </c:pt>
                <c:pt idx="10758">
                  <c:v>2.6377390167667474E-2</c:v>
                </c:pt>
                <c:pt idx="10759">
                  <c:v>2.7300109113748101E-2</c:v>
                </c:pt>
                <c:pt idx="10760">
                  <c:v>2.8222828059828727E-2</c:v>
                </c:pt>
                <c:pt idx="10761">
                  <c:v>2.914554700590935E-2</c:v>
                </c:pt>
                <c:pt idx="10762">
                  <c:v>3.0068265951989977E-2</c:v>
                </c:pt>
                <c:pt idx="10763">
                  <c:v>3.09909848980706E-2</c:v>
                </c:pt>
                <c:pt idx="10764">
                  <c:v>3.1913703844151223E-2</c:v>
                </c:pt>
                <c:pt idx="10765">
                  <c:v>1.9231051962450015E-2</c:v>
                </c:pt>
                <c:pt idx="10766">
                  <c:v>2.0153770908530638E-2</c:v>
                </c:pt>
                <c:pt idx="10767">
                  <c:v>2.1076489854611264E-2</c:v>
                </c:pt>
                <c:pt idx="10768">
                  <c:v>2.1999208800691887E-2</c:v>
                </c:pt>
                <c:pt idx="10769">
                  <c:v>2.2921927746772514E-2</c:v>
                </c:pt>
                <c:pt idx="10770">
                  <c:v>2.384464669285314E-2</c:v>
                </c:pt>
                <c:pt idx="10771">
                  <c:v>2.4767365638933763E-2</c:v>
                </c:pt>
                <c:pt idx="10772">
                  <c:v>2.569008458501439E-2</c:v>
                </c:pt>
                <c:pt idx="10773">
                  <c:v>2.6612803531095013E-2</c:v>
                </c:pt>
                <c:pt idx="10774">
                  <c:v>2.7535522477175639E-2</c:v>
                </c:pt>
                <c:pt idx="10775">
                  <c:v>2.8458241423256266E-2</c:v>
                </c:pt>
                <c:pt idx="10776">
                  <c:v>2.9380960369336889E-2</c:v>
                </c:pt>
                <c:pt idx="10777">
                  <c:v>3.0303679315417515E-2</c:v>
                </c:pt>
                <c:pt idx="10778">
                  <c:v>3.1226398261498138E-2</c:v>
                </c:pt>
                <c:pt idx="10779">
                  <c:v>3.2149117207578765E-2</c:v>
                </c:pt>
                <c:pt idx="10780">
                  <c:v>1.8543746379796926E-2</c:v>
                </c:pt>
                <c:pt idx="10781">
                  <c:v>1.9466465325877553E-2</c:v>
                </c:pt>
                <c:pt idx="10782">
                  <c:v>2.0389184271958176E-2</c:v>
                </c:pt>
                <c:pt idx="10783">
                  <c:v>2.1311903218038802E-2</c:v>
                </c:pt>
                <c:pt idx="10784">
                  <c:v>2.2234622164119425E-2</c:v>
                </c:pt>
                <c:pt idx="10785">
                  <c:v>2.3157341110200052E-2</c:v>
                </c:pt>
                <c:pt idx="10786">
                  <c:v>2.4080060056280678E-2</c:v>
                </c:pt>
                <c:pt idx="10787">
                  <c:v>2.5002779002361301E-2</c:v>
                </c:pt>
                <c:pt idx="10788">
                  <c:v>2.5925497948441928E-2</c:v>
                </c:pt>
                <c:pt idx="10789">
                  <c:v>2.6848216894522551E-2</c:v>
                </c:pt>
                <c:pt idx="10790">
                  <c:v>2.7770935840603177E-2</c:v>
                </c:pt>
                <c:pt idx="10791">
                  <c:v>2.8693654786683804E-2</c:v>
                </c:pt>
                <c:pt idx="10792">
                  <c:v>2.9616373732764427E-2</c:v>
                </c:pt>
                <c:pt idx="10793">
                  <c:v>3.0539092678845053E-2</c:v>
                </c:pt>
                <c:pt idx="10794">
                  <c:v>3.1461811624925673E-2</c:v>
                </c:pt>
                <c:pt idx="10795">
                  <c:v>3.2384530571006306E-2</c:v>
                </c:pt>
                <c:pt idx="10796">
                  <c:v>1.7856440797143838E-2</c:v>
                </c:pt>
                <c:pt idx="10797">
                  <c:v>1.8779159743224465E-2</c:v>
                </c:pt>
                <c:pt idx="10798">
                  <c:v>1.9701878689305091E-2</c:v>
                </c:pt>
                <c:pt idx="10799">
                  <c:v>2.0624597635385714E-2</c:v>
                </c:pt>
                <c:pt idx="10800">
                  <c:v>2.1547316581466341E-2</c:v>
                </c:pt>
                <c:pt idx="10801">
                  <c:v>2.2470035527546964E-2</c:v>
                </c:pt>
                <c:pt idx="10802">
                  <c:v>2.339275447362759E-2</c:v>
                </c:pt>
                <c:pt idx="10803">
                  <c:v>2.4315473419708217E-2</c:v>
                </c:pt>
                <c:pt idx="10804">
                  <c:v>2.523819236578884E-2</c:v>
                </c:pt>
                <c:pt idx="10805">
                  <c:v>2.6160911311869466E-2</c:v>
                </c:pt>
                <c:pt idx="10806">
                  <c:v>2.7083630257950089E-2</c:v>
                </c:pt>
                <c:pt idx="10807">
                  <c:v>2.8006349204030716E-2</c:v>
                </c:pt>
                <c:pt idx="10808">
                  <c:v>2.8929068150111342E-2</c:v>
                </c:pt>
                <c:pt idx="10809">
                  <c:v>2.9851787096191965E-2</c:v>
                </c:pt>
                <c:pt idx="10810">
                  <c:v>3.0774506042272592E-2</c:v>
                </c:pt>
                <c:pt idx="10811">
                  <c:v>3.1697224988353215E-2</c:v>
                </c:pt>
                <c:pt idx="10812">
                  <c:v>3.2619943934433841E-2</c:v>
                </c:pt>
                <c:pt idx="10813">
                  <c:v>1.7169135214490757E-2</c:v>
                </c:pt>
                <c:pt idx="10814">
                  <c:v>1.809185416057138E-2</c:v>
                </c:pt>
                <c:pt idx="10815">
                  <c:v>1.9014573106652007E-2</c:v>
                </c:pt>
                <c:pt idx="10816">
                  <c:v>1.9937292052732633E-2</c:v>
                </c:pt>
                <c:pt idx="10817">
                  <c:v>2.0860010998813256E-2</c:v>
                </c:pt>
                <c:pt idx="10818">
                  <c:v>2.1782729944893883E-2</c:v>
                </c:pt>
                <c:pt idx="10819">
                  <c:v>2.2705448890974506E-2</c:v>
                </c:pt>
                <c:pt idx="10820">
                  <c:v>2.3628167837055132E-2</c:v>
                </c:pt>
                <c:pt idx="10821">
                  <c:v>2.4550886783135759E-2</c:v>
                </c:pt>
                <c:pt idx="10822">
                  <c:v>2.5473605729216382E-2</c:v>
                </c:pt>
                <c:pt idx="10823">
                  <c:v>2.6396324675297008E-2</c:v>
                </c:pt>
                <c:pt idx="10824">
                  <c:v>2.7319043621377631E-2</c:v>
                </c:pt>
                <c:pt idx="10825">
                  <c:v>2.8241762567458258E-2</c:v>
                </c:pt>
                <c:pt idx="10826">
                  <c:v>2.9164481513538884E-2</c:v>
                </c:pt>
                <c:pt idx="10827">
                  <c:v>3.0087200459619507E-2</c:v>
                </c:pt>
                <c:pt idx="10828">
                  <c:v>3.1009919405700134E-2</c:v>
                </c:pt>
                <c:pt idx="10829">
                  <c:v>3.1932638351780757E-2</c:v>
                </c:pt>
                <c:pt idx="10830">
                  <c:v>3.2855357297861383E-2</c:v>
                </c:pt>
                <c:pt idx="10831">
                  <c:v>1.6481829631837669E-2</c:v>
                </c:pt>
                <c:pt idx="10832">
                  <c:v>1.7404548577918295E-2</c:v>
                </c:pt>
                <c:pt idx="10833">
                  <c:v>1.8327267523998918E-2</c:v>
                </c:pt>
                <c:pt idx="10834">
                  <c:v>1.9249986470079545E-2</c:v>
                </c:pt>
                <c:pt idx="10835">
                  <c:v>2.0172705416160171E-2</c:v>
                </c:pt>
                <c:pt idx="10836">
                  <c:v>2.1095424362240794E-2</c:v>
                </c:pt>
                <c:pt idx="10837">
                  <c:v>2.2018143308321421E-2</c:v>
                </c:pt>
                <c:pt idx="10838">
                  <c:v>2.2940862254402044E-2</c:v>
                </c:pt>
                <c:pt idx="10839">
                  <c:v>2.386358120048267E-2</c:v>
                </c:pt>
                <c:pt idx="10840">
                  <c:v>2.4786300146563297E-2</c:v>
                </c:pt>
                <c:pt idx="10841">
                  <c:v>2.570901909264392E-2</c:v>
                </c:pt>
                <c:pt idx="10842">
                  <c:v>2.6631738038724546E-2</c:v>
                </c:pt>
                <c:pt idx="10843">
                  <c:v>2.7554456984805169E-2</c:v>
                </c:pt>
                <c:pt idx="10844">
                  <c:v>2.8477175930885796E-2</c:v>
                </c:pt>
                <c:pt idx="10845">
                  <c:v>2.9399894876966422E-2</c:v>
                </c:pt>
                <c:pt idx="10846">
                  <c:v>3.0322613823047045E-2</c:v>
                </c:pt>
                <c:pt idx="10847">
                  <c:v>3.1245332769127672E-2</c:v>
                </c:pt>
                <c:pt idx="10848">
                  <c:v>3.2168051715208298E-2</c:v>
                </c:pt>
                <c:pt idx="10849">
                  <c:v>3.3090770661288918E-2</c:v>
                </c:pt>
                <c:pt idx="10850">
                  <c:v>1.5794524049184584E-2</c:v>
                </c:pt>
                <c:pt idx="10851">
                  <c:v>1.6717242995265207E-2</c:v>
                </c:pt>
                <c:pt idx="10852">
                  <c:v>1.7639961941345834E-2</c:v>
                </c:pt>
                <c:pt idx="10853">
                  <c:v>1.8562680887426457E-2</c:v>
                </c:pt>
                <c:pt idx="10854">
                  <c:v>1.9485399833507083E-2</c:v>
                </c:pt>
                <c:pt idx="10855">
                  <c:v>2.040811877958771E-2</c:v>
                </c:pt>
                <c:pt idx="10856">
                  <c:v>2.1330837725668333E-2</c:v>
                </c:pt>
                <c:pt idx="10857">
                  <c:v>2.2253556671748959E-2</c:v>
                </c:pt>
                <c:pt idx="10858">
                  <c:v>2.3176275617829582E-2</c:v>
                </c:pt>
                <c:pt idx="10859">
                  <c:v>2.4098994563910209E-2</c:v>
                </c:pt>
                <c:pt idx="10860">
                  <c:v>2.5021713509990835E-2</c:v>
                </c:pt>
                <c:pt idx="10861">
                  <c:v>2.5944432456071458E-2</c:v>
                </c:pt>
                <c:pt idx="10862">
                  <c:v>2.6867151402152085E-2</c:v>
                </c:pt>
                <c:pt idx="10863">
                  <c:v>2.7789870348232708E-2</c:v>
                </c:pt>
                <c:pt idx="10864">
                  <c:v>2.8712589294313334E-2</c:v>
                </c:pt>
                <c:pt idx="10865">
                  <c:v>2.9635308240393961E-2</c:v>
                </c:pt>
                <c:pt idx="10866">
                  <c:v>3.0558027186474584E-2</c:v>
                </c:pt>
                <c:pt idx="10867">
                  <c:v>3.1480746132555207E-2</c:v>
                </c:pt>
                <c:pt idx="10868">
                  <c:v>3.2403465078635833E-2</c:v>
                </c:pt>
                <c:pt idx="10869">
                  <c:v>3.332618402471646E-2</c:v>
                </c:pt>
                <c:pt idx="10870">
                  <c:v>1.5107218466531496E-2</c:v>
                </c:pt>
                <c:pt idx="10871">
                  <c:v>1.6029937412612119E-2</c:v>
                </c:pt>
                <c:pt idx="10872">
                  <c:v>1.6952656358692746E-2</c:v>
                </c:pt>
                <c:pt idx="10873">
                  <c:v>1.7875375304773372E-2</c:v>
                </c:pt>
                <c:pt idx="10874">
                  <c:v>1.8798094250853999E-2</c:v>
                </c:pt>
                <c:pt idx="10875">
                  <c:v>1.9720813196934622E-2</c:v>
                </c:pt>
                <c:pt idx="10876">
                  <c:v>2.0643532143015245E-2</c:v>
                </c:pt>
                <c:pt idx="10877">
                  <c:v>2.1566251089095871E-2</c:v>
                </c:pt>
                <c:pt idx="10878">
                  <c:v>2.2488970035176498E-2</c:v>
                </c:pt>
                <c:pt idx="10879">
                  <c:v>2.3411688981257124E-2</c:v>
                </c:pt>
                <c:pt idx="10880">
                  <c:v>2.4334407927337747E-2</c:v>
                </c:pt>
                <c:pt idx="10881">
                  <c:v>2.525712687341837E-2</c:v>
                </c:pt>
                <c:pt idx="10882">
                  <c:v>2.6179845819498997E-2</c:v>
                </c:pt>
                <c:pt idx="10883">
                  <c:v>2.7102564765579623E-2</c:v>
                </c:pt>
                <c:pt idx="10884">
                  <c:v>2.802528371166025E-2</c:v>
                </c:pt>
                <c:pt idx="10885">
                  <c:v>2.8948002657740873E-2</c:v>
                </c:pt>
                <c:pt idx="10886">
                  <c:v>2.9870721603821496E-2</c:v>
                </c:pt>
                <c:pt idx="10887">
                  <c:v>3.0793440549902122E-2</c:v>
                </c:pt>
                <c:pt idx="10888">
                  <c:v>3.1716159495982749E-2</c:v>
                </c:pt>
                <c:pt idx="10889">
                  <c:v>3.2638878442063375E-2</c:v>
                </c:pt>
                <c:pt idx="10890">
                  <c:v>3.3561597388144002E-2</c:v>
                </c:pt>
                <c:pt idx="10891">
                  <c:v>1.4419912883878411E-2</c:v>
                </c:pt>
                <c:pt idx="10892">
                  <c:v>1.5342631829959036E-2</c:v>
                </c:pt>
                <c:pt idx="10893">
                  <c:v>1.6265350776039661E-2</c:v>
                </c:pt>
                <c:pt idx="10894">
                  <c:v>1.7188069722120287E-2</c:v>
                </c:pt>
                <c:pt idx="10895">
                  <c:v>1.8110788668200914E-2</c:v>
                </c:pt>
                <c:pt idx="10896">
                  <c:v>1.9033507614281537E-2</c:v>
                </c:pt>
                <c:pt idx="10897">
                  <c:v>1.995622656036216E-2</c:v>
                </c:pt>
                <c:pt idx="10898">
                  <c:v>2.0878945506442786E-2</c:v>
                </c:pt>
                <c:pt idx="10899">
                  <c:v>2.1801664452523413E-2</c:v>
                </c:pt>
                <c:pt idx="10900">
                  <c:v>2.2724383398604039E-2</c:v>
                </c:pt>
                <c:pt idx="10901">
                  <c:v>2.3647102344684662E-2</c:v>
                </c:pt>
                <c:pt idx="10902">
                  <c:v>2.4569821290765285E-2</c:v>
                </c:pt>
                <c:pt idx="10903">
                  <c:v>2.5492540236845912E-2</c:v>
                </c:pt>
                <c:pt idx="10904">
                  <c:v>2.6415259182926538E-2</c:v>
                </c:pt>
                <c:pt idx="10905">
                  <c:v>2.7337978129007165E-2</c:v>
                </c:pt>
                <c:pt idx="10906">
                  <c:v>2.8260697075087788E-2</c:v>
                </c:pt>
                <c:pt idx="10907">
                  <c:v>2.9183416021168411E-2</c:v>
                </c:pt>
                <c:pt idx="10908">
                  <c:v>3.0106134967249037E-2</c:v>
                </c:pt>
                <c:pt idx="10909">
                  <c:v>3.1028853913329664E-2</c:v>
                </c:pt>
                <c:pt idx="10910">
                  <c:v>3.195157285941029E-2</c:v>
                </c:pt>
                <c:pt idx="10911">
                  <c:v>3.287429180549091E-2</c:v>
                </c:pt>
                <c:pt idx="10912">
                  <c:v>3.3797010751571537E-2</c:v>
                </c:pt>
                <c:pt idx="10913">
                  <c:v>1.3732607301225325E-2</c:v>
                </c:pt>
                <c:pt idx="10914">
                  <c:v>1.465532624730595E-2</c:v>
                </c:pt>
                <c:pt idx="10915">
                  <c:v>1.5578045193386575E-2</c:v>
                </c:pt>
                <c:pt idx="10916">
                  <c:v>1.6500764139467199E-2</c:v>
                </c:pt>
                <c:pt idx="10917">
                  <c:v>1.7423483085547822E-2</c:v>
                </c:pt>
                <c:pt idx="10918">
                  <c:v>1.8346202031628449E-2</c:v>
                </c:pt>
                <c:pt idx="10919">
                  <c:v>1.9268920977709075E-2</c:v>
                </c:pt>
                <c:pt idx="10920">
                  <c:v>2.0191639923789702E-2</c:v>
                </c:pt>
                <c:pt idx="10921">
                  <c:v>2.1114358869870325E-2</c:v>
                </c:pt>
                <c:pt idx="10922">
                  <c:v>2.2037077815950948E-2</c:v>
                </c:pt>
                <c:pt idx="10923">
                  <c:v>2.2959796762031574E-2</c:v>
                </c:pt>
                <c:pt idx="10924">
                  <c:v>2.3882515708112201E-2</c:v>
                </c:pt>
                <c:pt idx="10925">
                  <c:v>2.4805234654192827E-2</c:v>
                </c:pt>
                <c:pt idx="10926">
                  <c:v>2.572795360027345E-2</c:v>
                </c:pt>
                <c:pt idx="10927">
                  <c:v>2.6650672546354073E-2</c:v>
                </c:pt>
                <c:pt idx="10928">
                  <c:v>2.75733914924347E-2</c:v>
                </c:pt>
                <c:pt idx="10929">
                  <c:v>2.8496110438515326E-2</c:v>
                </c:pt>
                <c:pt idx="10930">
                  <c:v>2.9418829384595953E-2</c:v>
                </c:pt>
                <c:pt idx="10931">
                  <c:v>3.0341548330676576E-2</c:v>
                </c:pt>
                <c:pt idx="10932">
                  <c:v>3.1264267276757199E-2</c:v>
                </c:pt>
                <c:pt idx="10933">
                  <c:v>3.2186986222837825E-2</c:v>
                </c:pt>
                <c:pt idx="10934">
                  <c:v>3.3109705168918452E-2</c:v>
                </c:pt>
                <c:pt idx="10935">
                  <c:v>3.4032424114999078E-2</c:v>
                </c:pt>
                <c:pt idx="10936">
                  <c:v>1.3045301718572239E-2</c:v>
                </c:pt>
                <c:pt idx="10937">
                  <c:v>1.3968020664652865E-2</c:v>
                </c:pt>
                <c:pt idx="10938">
                  <c:v>1.489073961073349E-2</c:v>
                </c:pt>
                <c:pt idx="10939">
                  <c:v>1.5813458556814115E-2</c:v>
                </c:pt>
                <c:pt idx="10940">
                  <c:v>1.6736177502894738E-2</c:v>
                </c:pt>
                <c:pt idx="10941">
                  <c:v>1.7658896448975364E-2</c:v>
                </c:pt>
                <c:pt idx="10942">
                  <c:v>1.8581615395055991E-2</c:v>
                </c:pt>
                <c:pt idx="10943">
                  <c:v>1.9504334341136617E-2</c:v>
                </c:pt>
                <c:pt idx="10944">
                  <c:v>2.042705328721724E-2</c:v>
                </c:pt>
                <c:pt idx="10945">
                  <c:v>2.1349772233297863E-2</c:v>
                </c:pt>
                <c:pt idx="10946">
                  <c:v>2.227249117937849E-2</c:v>
                </c:pt>
                <c:pt idx="10947">
                  <c:v>2.3195210125459116E-2</c:v>
                </c:pt>
                <c:pt idx="10948">
                  <c:v>2.4117929071539743E-2</c:v>
                </c:pt>
                <c:pt idx="10949">
                  <c:v>2.5040648017620366E-2</c:v>
                </c:pt>
                <c:pt idx="10950">
                  <c:v>2.5963366963700989E-2</c:v>
                </c:pt>
                <c:pt idx="10951">
                  <c:v>2.6886085909781615E-2</c:v>
                </c:pt>
                <c:pt idx="10952">
                  <c:v>2.7808804855862242E-2</c:v>
                </c:pt>
                <c:pt idx="10953">
                  <c:v>2.8731523801942868E-2</c:v>
                </c:pt>
                <c:pt idx="10954">
                  <c:v>2.9654242748023491E-2</c:v>
                </c:pt>
                <c:pt idx="10955">
                  <c:v>3.0576961694104114E-2</c:v>
                </c:pt>
                <c:pt idx="10956">
                  <c:v>3.1499680640184741E-2</c:v>
                </c:pt>
                <c:pt idx="10957">
                  <c:v>3.2422399586265367E-2</c:v>
                </c:pt>
                <c:pt idx="10958">
                  <c:v>3.3345118532345994E-2</c:v>
                </c:pt>
                <c:pt idx="10959">
                  <c:v>3.4267837478426613E-2</c:v>
                </c:pt>
                <c:pt idx="10960">
                  <c:v>1.2357996135919152E-2</c:v>
                </c:pt>
                <c:pt idx="10961">
                  <c:v>1.3280715081999777E-2</c:v>
                </c:pt>
                <c:pt idx="10962">
                  <c:v>1.4203434028080403E-2</c:v>
                </c:pt>
                <c:pt idx="10963">
                  <c:v>1.5126152974161028E-2</c:v>
                </c:pt>
                <c:pt idx="10964">
                  <c:v>1.6048871920241653E-2</c:v>
                </c:pt>
                <c:pt idx="10965">
                  <c:v>1.6971590866322279E-2</c:v>
                </c:pt>
                <c:pt idx="10966">
                  <c:v>1.7894309812402902E-2</c:v>
                </c:pt>
                <c:pt idx="10967">
                  <c:v>1.8817028758483529E-2</c:v>
                </c:pt>
                <c:pt idx="10968">
                  <c:v>1.9739747704564152E-2</c:v>
                </c:pt>
                <c:pt idx="10969">
                  <c:v>2.0662466650644778E-2</c:v>
                </c:pt>
                <c:pt idx="10970">
                  <c:v>2.1585185596725405E-2</c:v>
                </c:pt>
                <c:pt idx="10971">
                  <c:v>2.2507904542806028E-2</c:v>
                </c:pt>
                <c:pt idx="10972">
                  <c:v>2.3430623488886654E-2</c:v>
                </c:pt>
                <c:pt idx="10973">
                  <c:v>2.4353342434967278E-2</c:v>
                </c:pt>
                <c:pt idx="10974">
                  <c:v>2.5276061381047904E-2</c:v>
                </c:pt>
                <c:pt idx="10975">
                  <c:v>2.619878032712853E-2</c:v>
                </c:pt>
                <c:pt idx="10976">
                  <c:v>2.7121499273209154E-2</c:v>
                </c:pt>
                <c:pt idx="10977">
                  <c:v>2.804421821928978E-2</c:v>
                </c:pt>
                <c:pt idx="10978">
                  <c:v>2.8966937165370403E-2</c:v>
                </c:pt>
                <c:pt idx="10979">
                  <c:v>2.988965611145103E-2</c:v>
                </c:pt>
                <c:pt idx="10980">
                  <c:v>3.0812375057531656E-2</c:v>
                </c:pt>
                <c:pt idx="10981">
                  <c:v>3.1735094003612282E-2</c:v>
                </c:pt>
                <c:pt idx="10982">
                  <c:v>3.2657812949692902E-2</c:v>
                </c:pt>
                <c:pt idx="10983">
                  <c:v>3.3580531895773529E-2</c:v>
                </c:pt>
                <c:pt idx="10984">
                  <c:v>3.4503250841854155E-2</c:v>
                </c:pt>
                <c:pt idx="10985">
                  <c:v>1.1670690553266066E-2</c:v>
                </c:pt>
                <c:pt idx="10986">
                  <c:v>1.2593409499346691E-2</c:v>
                </c:pt>
                <c:pt idx="10987">
                  <c:v>1.3516128445427315E-2</c:v>
                </c:pt>
                <c:pt idx="10988">
                  <c:v>1.4438847391507942E-2</c:v>
                </c:pt>
                <c:pt idx="10989">
                  <c:v>1.5361566337588567E-2</c:v>
                </c:pt>
                <c:pt idx="10990">
                  <c:v>1.6284285283669191E-2</c:v>
                </c:pt>
                <c:pt idx="10991">
                  <c:v>1.7207004229749814E-2</c:v>
                </c:pt>
                <c:pt idx="10992">
                  <c:v>1.8129723175830441E-2</c:v>
                </c:pt>
                <c:pt idx="10993">
                  <c:v>1.9052442121911067E-2</c:v>
                </c:pt>
                <c:pt idx="10994">
                  <c:v>1.9975161067991694E-2</c:v>
                </c:pt>
                <c:pt idx="10995">
                  <c:v>2.0897880014072317E-2</c:v>
                </c:pt>
                <c:pt idx="10996">
                  <c:v>2.182059896015294E-2</c:v>
                </c:pt>
                <c:pt idx="10997">
                  <c:v>2.2743317906233566E-2</c:v>
                </c:pt>
                <c:pt idx="10998">
                  <c:v>2.3666036852314193E-2</c:v>
                </c:pt>
                <c:pt idx="10999">
                  <c:v>2.4588755798394819E-2</c:v>
                </c:pt>
                <c:pt idx="11000">
                  <c:v>2.5511474744475442E-2</c:v>
                </c:pt>
                <c:pt idx="11001">
                  <c:v>2.6434193690556065E-2</c:v>
                </c:pt>
                <c:pt idx="11002">
                  <c:v>2.7356912636636692E-2</c:v>
                </c:pt>
                <c:pt idx="11003">
                  <c:v>2.8279631582717318E-2</c:v>
                </c:pt>
                <c:pt idx="11004">
                  <c:v>2.9202350528797945E-2</c:v>
                </c:pt>
                <c:pt idx="11005">
                  <c:v>3.0125069474878568E-2</c:v>
                </c:pt>
                <c:pt idx="11006">
                  <c:v>3.1047788420959191E-2</c:v>
                </c:pt>
                <c:pt idx="11007">
                  <c:v>3.1970507367039817E-2</c:v>
                </c:pt>
                <c:pt idx="11008">
                  <c:v>3.2893226313120444E-2</c:v>
                </c:pt>
                <c:pt idx="11009">
                  <c:v>3.381594525920107E-2</c:v>
                </c:pt>
                <c:pt idx="11010">
                  <c:v>3.4738664205281697E-2</c:v>
                </c:pt>
                <c:pt idx="11011">
                  <c:v>1.0983384970612981E-2</c:v>
                </c:pt>
                <c:pt idx="11012">
                  <c:v>1.1906103916693606E-2</c:v>
                </c:pt>
                <c:pt idx="11013">
                  <c:v>1.2828822862774231E-2</c:v>
                </c:pt>
                <c:pt idx="11014">
                  <c:v>1.3751541808854855E-2</c:v>
                </c:pt>
                <c:pt idx="11015">
                  <c:v>1.4674260754935482E-2</c:v>
                </c:pt>
                <c:pt idx="11016">
                  <c:v>1.5596979701016107E-2</c:v>
                </c:pt>
                <c:pt idx="11017">
                  <c:v>1.651969864709673E-2</c:v>
                </c:pt>
                <c:pt idx="11018">
                  <c:v>1.7442417593177356E-2</c:v>
                </c:pt>
                <c:pt idx="11019">
                  <c:v>1.8365136539257983E-2</c:v>
                </c:pt>
                <c:pt idx="11020">
                  <c:v>1.9287855485338609E-2</c:v>
                </c:pt>
                <c:pt idx="11021">
                  <c:v>2.0210574431419232E-2</c:v>
                </c:pt>
                <c:pt idx="11022">
                  <c:v>2.1133293377499855E-2</c:v>
                </c:pt>
                <c:pt idx="11023">
                  <c:v>2.2056012323580482E-2</c:v>
                </c:pt>
                <c:pt idx="11024">
                  <c:v>2.2978731269661108E-2</c:v>
                </c:pt>
                <c:pt idx="11025">
                  <c:v>2.3901450215741735E-2</c:v>
                </c:pt>
                <c:pt idx="11026">
                  <c:v>2.4824169161822358E-2</c:v>
                </c:pt>
                <c:pt idx="11027">
                  <c:v>2.5746888107902981E-2</c:v>
                </c:pt>
                <c:pt idx="11028">
                  <c:v>2.6669607053983607E-2</c:v>
                </c:pt>
                <c:pt idx="11029">
                  <c:v>2.7592326000064234E-2</c:v>
                </c:pt>
                <c:pt idx="11030">
                  <c:v>2.851504494614486E-2</c:v>
                </c:pt>
                <c:pt idx="11031">
                  <c:v>2.9437763892225483E-2</c:v>
                </c:pt>
                <c:pt idx="11032">
                  <c:v>3.0360482838306106E-2</c:v>
                </c:pt>
                <c:pt idx="11033">
                  <c:v>3.1283201784386733E-2</c:v>
                </c:pt>
                <c:pt idx="11034">
                  <c:v>3.2205920730467359E-2</c:v>
                </c:pt>
                <c:pt idx="11035">
                  <c:v>3.3128639676547986E-2</c:v>
                </c:pt>
                <c:pt idx="11036">
                  <c:v>3.4051358622628605E-2</c:v>
                </c:pt>
                <c:pt idx="11037">
                  <c:v>3.4974077568709232E-2</c:v>
                </c:pt>
                <c:pt idx="11038">
                  <c:v>1.0296079387959895E-2</c:v>
                </c:pt>
                <c:pt idx="11039">
                  <c:v>1.121879833404052E-2</c:v>
                </c:pt>
                <c:pt idx="11040">
                  <c:v>1.2141517280121144E-2</c:v>
                </c:pt>
                <c:pt idx="11041">
                  <c:v>1.3064236226201769E-2</c:v>
                </c:pt>
                <c:pt idx="11042">
                  <c:v>1.3986955172282394E-2</c:v>
                </c:pt>
                <c:pt idx="11043">
                  <c:v>1.490967411836302E-2</c:v>
                </c:pt>
                <c:pt idx="11044">
                  <c:v>1.5832393064443645E-2</c:v>
                </c:pt>
                <c:pt idx="11045">
                  <c:v>1.6755112010524272E-2</c:v>
                </c:pt>
                <c:pt idx="11046">
                  <c:v>1.7677830956604895E-2</c:v>
                </c:pt>
                <c:pt idx="11047">
                  <c:v>1.8600549902685518E-2</c:v>
                </c:pt>
                <c:pt idx="11048">
                  <c:v>1.9523268848766144E-2</c:v>
                </c:pt>
                <c:pt idx="11049">
                  <c:v>2.0445987794846771E-2</c:v>
                </c:pt>
                <c:pt idx="11050">
                  <c:v>2.1368706740927397E-2</c:v>
                </c:pt>
                <c:pt idx="11051">
                  <c:v>2.229142568700802E-2</c:v>
                </c:pt>
                <c:pt idx="11052">
                  <c:v>2.3214144633088643E-2</c:v>
                </c:pt>
                <c:pt idx="11053">
                  <c:v>2.413686357916927E-2</c:v>
                </c:pt>
                <c:pt idx="11054">
                  <c:v>2.5059582525249896E-2</c:v>
                </c:pt>
                <c:pt idx="11055">
                  <c:v>2.5982301471330523E-2</c:v>
                </c:pt>
                <c:pt idx="11056">
                  <c:v>2.6905020417411146E-2</c:v>
                </c:pt>
                <c:pt idx="11057">
                  <c:v>2.7827739363491769E-2</c:v>
                </c:pt>
                <c:pt idx="11058">
                  <c:v>2.8750458309572395E-2</c:v>
                </c:pt>
                <c:pt idx="11059">
                  <c:v>2.9673177255653022E-2</c:v>
                </c:pt>
                <c:pt idx="11060">
                  <c:v>3.0595896201733648E-2</c:v>
                </c:pt>
                <c:pt idx="11061">
                  <c:v>3.1518615147814275E-2</c:v>
                </c:pt>
                <c:pt idx="11062">
                  <c:v>3.2441334093894894E-2</c:v>
                </c:pt>
                <c:pt idx="11063">
                  <c:v>3.3364053039975521E-2</c:v>
                </c:pt>
                <c:pt idx="11064">
                  <c:v>3.4286771986056147E-2</c:v>
                </c:pt>
                <c:pt idx="11065">
                  <c:v>3.5209490932136774E-2</c:v>
                </c:pt>
                <c:pt idx="11066">
                  <c:v>9.6087738053068084E-3</c:v>
                </c:pt>
                <c:pt idx="11067">
                  <c:v>1.0531492751387435E-2</c:v>
                </c:pt>
                <c:pt idx="11068">
                  <c:v>1.145421169746806E-2</c:v>
                </c:pt>
                <c:pt idx="11069">
                  <c:v>1.2376930643548684E-2</c:v>
                </c:pt>
                <c:pt idx="11070">
                  <c:v>1.3299649589629309E-2</c:v>
                </c:pt>
                <c:pt idx="11071">
                  <c:v>1.4222368535709934E-2</c:v>
                </c:pt>
                <c:pt idx="11072">
                  <c:v>1.514508748179056E-2</c:v>
                </c:pt>
                <c:pt idx="11073">
                  <c:v>1.6067806427871187E-2</c:v>
                </c:pt>
                <c:pt idx="11074">
                  <c:v>1.699052537395181E-2</c:v>
                </c:pt>
                <c:pt idx="11075">
                  <c:v>1.7913244320032433E-2</c:v>
                </c:pt>
                <c:pt idx="11076">
                  <c:v>1.8835963266113059E-2</c:v>
                </c:pt>
                <c:pt idx="11077">
                  <c:v>1.9758682212193686E-2</c:v>
                </c:pt>
                <c:pt idx="11078">
                  <c:v>2.0681401158274312E-2</c:v>
                </c:pt>
                <c:pt idx="11079">
                  <c:v>2.1604120104354935E-2</c:v>
                </c:pt>
                <c:pt idx="11080">
                  <c:v>2.2526839050435558E-2</c:v>
                </c:pt>
                <c:pt idx="11081">
                  <c:v>2.3449557996516185E-2</c:v>
                </c:pt>
                <c:pt idx="11082">
                  <c:v>2.4372276942596811E-2</c:v>
                </c:pt>
                <c:pt idx="11083">
                  <c:v>2.5294995888677438E-2</c:v>
                </c:pt>
                <c:pt idx="11084">
                  <c:v>2.6217714834758061E-2</c:v>
                </c:pt>
                <c:pt idx="11085">
                  <c:v>2.7140433780838684E-2</c:v>
                </c:pt>
                <c:pt idx="11086">
                  <c:v>2.806315272691931E-2</c:v>
                </c:pt>
                <c:pt idx="11087">
                  <c:v>2.8985871672999937E-2</c:v>
                </c:pt>
                <c:pt idx="11088">
                  <c:v>2.9908590619080563E-2</c:v>
                </c:pt>
                <c:pt idx="11089">
                  <c:v>3.0831309565161186E-2</c:v>
                </c:pt>
                <c:pt idx="11090">
                  <c:v>3.1754028511241809E-2</c:v>
                </c:pt>
                <c:pt idx="11091">
                  <c:v>3.2676747457322436E-2</c:v>
                </c:pt>
                <c:pt idx="11092">
                  <c:v>3.3599466403403062E-2</c:v>
                </c:pt>
                <c:pt idx="11093">
                  <c:v>3.4522185349483689E-2</c:v>
                </c:pt>
                <c:pt idx="11094">
                  <c:v>3.5444904295564308E-2</c:v>
                </c:pt>
                <c:pt idx="11095">
                  <c:v>8.921468222653722E-3</c:v>
                </c:pt>
                <c:pt idx="11096">
                  <c:v>9.8441871687343467E-3</c:v>
                </c:pt>
                <c:pt idx="11097">
                  <c:v>1.0766906114814973E-2</c:v>
                </c:pt>
                <c:pt idx="11098">
                  <c:v>1.1689625060895598E-2</c:v>
                </c:pt>
                <c:pt idx="11099">
                  <c:v>1.2612344006976223E-2</c:v>
                </c:pt>
                <c:pt idx="11100">
                  <c:v>1.3535062953056847E-2</c:v>
                </c:pt>
                <c:pt idx="11101">
                  <c:v>1.4457781899137472E-2</c:v>
                </c:pt>
                <c:pt idx="11102">
                  <c:v>1.5380500845218099E-2</c:v>
                </c:pt>
                <c:pt idx="11103">
                  <c:v>1.6303219791298722E-2</c:v>
                </c:pt>
                <c:pt idx="11104">
                  <c:v>1.7225938737379348E-2</c:v>
                </c:pt>
                <c:pt idx="11105">
                  <c:v>1.8148657683459975E-2</c:v>
                </c:pt>
                <c:pt idx="11106">
                  <c:v>1.9071376629540598E-2</c:v>
                </c:pt>
                <c:pt idx="11107">
                  <c:v>1.9994095575621224E-2</c:v>
                </c:pt>
                <c:pt idx="11108">
                  <c:v>2.0916814521701847E-2</c:v>
                </c:pt>
                <c:pt idx="11109">
                  <c:v>2.1839533467782474E-2</c:v>
                </c:pt>
                <c:pt idx="11110">
                  <c:v>2.27622524138631E-2</c:v>
                </c:pt>
                <c:pt idx="11111">
                  <c:v>2.3684971359943723E-2</c:v>
                </c:pt>
                <c:pt idx="11112">
                  <c:v>2.460769030602435E-2</c:v>
                </c:pt>
                <c:pt idx="11113">
                  <c:v>2.5530409252104973E-2</c:v>
                </c:pt>
                <c:pt idx="11114">
                  <c:v>2.6453128198185599E-2</c:v>
                </c:pt>
                <c:pt idx="11115">
                  <c:v>2.7375847144266226E-2</c:v>
                </c:pt>
                <c:pt idx="11116">
                  <c:v>2.8298566090346849E-2</c:v>
                </c:pt>
                <c:pt idx="11117">
                  <c:v>2.9221285036427475E-2</c:v>
                </c:pt>
                <c:pt idx="11118">
                  <c:v>3.0144003982508098E-2</c:v>
                </c:pt>
                <c:pt idx="11119">
                  <c:v>3.1066722928588725E-2</c:v>
                </c:pt>
                <c:pt idx="11120">
                  <c:v>3.1989441874669351E-2</c:v>
                </c:pt>
                <c:pt idx="11121">
                  <c:v>3.2912160820749978E-2</c:v>
                </c:pt>
                <c:pt idx="11122">
                  <c:v>3.3834879766830597E-2</c:v>
                </c:pt>
                <c:pt idx="11123">
                  <c:v>3.4757598712911224E-2</c:v>
                </c:pt>
                <c:pt idx="11124">
                  <c:v>3.568031765899185E-2</c:v>
                </c:pt>
                <c:pt idx="11125">
                  <c:v>8.2341626400006356E-3</c:v>
                </c:pt>
                <c:pt idx="11126">
                  <c:v>9.156881586081262E-3</c:v>
                </c:pt>
                <c:pt idx="11127">
                  <c:v>1.0079600532161887E-2</c:v>
                </c:pt>
                <c:pt idx="11128">
                  <c:v>1.1002319478242512E-2</c:v>
                </c:pt>
                <c:pt idx="11129">
                  <c:v>1.1925038424323136E-2</c:v>
                </c:pt>
                <c:pt idx="11130">
                  <c:v>1.2847757370403761E-2</c:v>
                </c:pt>
                <c:pt idx="11131">
                  <c:v>1.3770476316484388E-2</c:v>
                </c:pt>
                <c:pt idx="11132">
                  <c:v>1.4693195262565012E-2</c:v>
                </c:pt>
                <c:pt idx="11133">
                  <c:v>1.5615914208645637E-2</c:v>
                </c:pt>
                <c:pt idx="11134">
                  <c:v>1.6538633154726264E-2</c:v>
                </c:pt>
                <c:pt idx="11135">
                  <c:v>1.7461352100806887E-2</c:v>
                </c:pt>
                <c:pt idx="11136">
                  <c:v>1.8384071046887513E-2</c:v>
                </c:pt>
                <c:pt idx="11137">
                  <c:v>1.9306789992968136E-2</c:v>
                </c:pt>
                <c:pt idx="11138">
                  <c:v>2.0229508939048763E-2</c:v>
                </c:pt>
                <c:pt idx="11139">
                  <c:v>2.1152227885129389E-2</c:v>
                </c:pt>
                <c:pt idx="11140">
                  <c:v>2.2074946831210012E-2</c:v>
                </c:pt>
                <c:pt idx="11141">
                  <c:v>2.2997665777290639E-2</c:v>
                </c:pt>
                <c:pt idx="11142">
                  <c:v>2.3920384723371262E-2</c:v>
                </c:pt>
                <c:pt idx="11143">
                  <c:v>2.4843103669451888E-2</c:v>
                </c:pt>
                <c:pt idx="11144">
                  <c:v>2.5765822615532515E-2</c:v>
                </c:pt>
                <c:pt idx="11145">
                  <c:v>2.6688541561613138E-2</c:v>
                </c:pt>
                <c:pt idx="11146">
                  <c:v>2.7611260507693764E-2</c:v>
                </c:pt>
                <c:pt idx="11147">
                  <c:v>2.8533979453774387E-2</c:v>
                </c:pt>
                <c:pt idx="11148">
                  <c:v>2.9456698399855014E-2</c:v>
                </c:pt>
                <c:pt idx="11149">
                  <c:v>3.037941734593564E-2</c:v>
                </c:pt>
                <c:pt idx="11150">
                  <c:v>3.1302136292016267E-2</c:v>
                </c:pt>
                <c:pt idx="11151">
                  <c:v>3.2224855238096886E-2</c:v>
                </c:pt>
                <c:pt idx="11152">
                  <c:v>3.3147574184177513E-2</c:v>
                </c:pt>
                <c:pt idx="11153">
                  <c:v>3.4070293130258139E-2</c:v>
                </c:pt>
                <c:pt idx="11154">
                  <c:v>3.4993012076338766E-2</c:v>
                </c:pt>
                <c:pt idx="11155">
                  <c:v>3.5915731022419392E-2</c:v>
                </c:pt>
                <c:pt idx="11156">
                  <c:v>7.5468570573475509E-3</c:v>
                </c:pt>
                <c:pt idx="11157">
                  <c:v>8.4695760034281756E-3</c:v>
                </c:pt>
                <c:pt idx="11158">
                  <c:v>9.3922949495088004E-3</c:v>
                </c:pt>
                <c:pt idx="11159">
                  <c:v>1.0315013895589427E-2</c:v>
                </c:pt>
                <c:pt idx="11160">
                  <c:v>1.123773284167005E-2</c:v>
                </c:pt>
                <c:pt idx="11161">
                  <c:v>1.2160451787750676E-2</c:v>
                </c:pt>
                <c:pt idx="11162">
                  <c:v>1.3083170733831301E-2</c:v>
                </c:pt>
                <c:pt idx="11163">
                  <c:v>1.4005889679911926E-2</c:v>
                </c:pt>
                <c:pt idx="11164">
                  <c:v>1.4928608625992552E-2</c:v>
                </c:pt>
                <c:pt idx="11165">
                  <c:v>1.5851327572073175E-2</c:v>
                </c:pt>
                <c:pt idx="11166">
                  <c:v>1.6774046518153802E-2</c:v>
                </c:pt>
                <c:pt idx="11167">
                  <c:v>1.7696765464234425E-2</c:v>
                </c:pt>
                <c:pt idx="11168">
                  <c:v>1.8619484410315051E-2</c:v>
                </c:pt>
                <c:pt idx="11169">
                  <c:v>1.9542203356395678E-2</c:v>
                </c:pt>
                <c:pt idx="11170">
                  <c:v>2.0464922302476301E-2</c:v>
                </c:pt>
                <c:pt idx="11171">
                  <c:v>2.1387641248556927E-2</c:v>
                </c:pt>
                <c:pt idx="11172">
                  <c:v>2.231036019463755E-2</c:v>
                </c:pt>
                <c:pt idx="11173">
                  <c:v>2.3233079140718177E-2</c:v>
                </c:pt>
                <c:pt idx="11174">
                  <c:v>2.4155798086798803E-2</c:v>
                </c:pt>
                <c:pt idx="11175">
                  <c:v>2.5078517032879426E-2</c:v>
                </c:pt>
                <c:pt idx="11176">
                  <c:v>2.6001235978960053E-2</c:v>
                </c:pt>
                <c:pt idx="11177">
                  <c:v>2.6923954925040676E-2</c:v>
                </c:pt>
                <c:pt idx="11178">
                  <c:v>2.7846673871121302E-2</c:v>
                </c:pt>
                <c:pt idx="11179">
                  <c:v>2.8769392817201929E-2</c:v>
                </c:pt>
                <c:pt idx="11180">
                  <c:v>2.9692111763282552E-2</c:v>
                </c:pt>
                <c:pt idx="11181">
                  <c:v>3.0614830709363178E-2</c:v>
                </c:pt>
                <c:pt idx="11182">
                  <c:v>3.1537549655443801E-2</c:v>
                </c:pt>
                <c:pt idx="11183">
                  <c:v>3.2460268601524428E-2</c:v>
                </c:pt>
                <c:pt idx="11184">
                  <c:v>3.3382987547605054E-2</c:v>
                </c:pt>
                <c:pt idx="11185">
                  <c:v>3.4305706493685681E-2</c:v>
                </c:pt>
                <c:pt idx="11186">
                  <c:v>3.52284254397663E-2</c:v>
                </c:pt>
                <c:pt idx="11187">
                  <c:v>3.6151144385846927E-2</c:v>
                </c:pt>
                <c:pt idx="11188">
                  <c:v>6.8595514746944636E-3</c:v>
                </c:pt>
                <c:pt idx="11189">
                  <c:v>7.7822704207750892E-3</c:v>
                </c:pt>
                <c:pt idx="11190">
                  <c:v>8.704989366855714E-3</c:v>
                </c:pt>
                <c:pt idx="11191">
                  <c:v>9.6277083129363387E-3</c:v>
                </c:pt>
                <c:pt idx="11192">
                  <c:v>1.0550427259016965E-2</c:v>
                </c:pt>
                <c:pt idx="11193">
                  <c:v>1.1473146205097588E-2</c:v>
                </c:pt>
                <c:pt idx="11194">
                  <c:v>1.2395865151178215E-2</c:v>
                </c:pt>
                <c:pt idx="11195">
                  <c:v>1.331858409725884E-2</c:v>
                </c:pt>
                <c:pt idx="11196">
                  <c:v>1.4241303043339464E-2</c:v>
                </c:pt>
                <c:pt idx="11197">
                  <c:v>1.5164021989420091E-2</c:v>
                </c:pt>
                <c:pt idx="11198">
                  <c:v>1.6086740935500714E-2</c:v>
                </c:pt>
                <c:pt idx="11199">
                  <c:v>1.700945988158134E-2</c:v>
                </c:pt>
                <c:pt idx="11200">
                  <c:v>1.7932178827661967E-2</c:v>
                </c:pt>
                <c:pt idx="11201">
                  <c:v>1.885489777374259E-2</c:v>
                </c:pt>
                <c:pt idx="11202">
                  <c:v>1.9777616719823216E-2</c:v>
                </c:pt>
                <c:pt idx="11203">
                  <c:v>2.0700335665903839E-2</c:v>
                </c:pt>
                <c:pt idx="11204">
                  <c:v>2.1623054611984466E-2</c:v>
                </c:pt>
                <c:pt idx="11205">
                  <c:v>2.2545773558065092E-2</c:v>
                </c:pt>
                <c:pt idx="11206">
                  <c:v>2.3468492504145715E-2</c:v>
                </c:pt>
                <c:pt idx="11207">
                  <c:v>2.4391211450226342E-2</c:v>
                </c:pt>
                <c:pt idx="11208">
                  <c:v>2.5313930396306965E-2</c:v>
                </c:pt>
                <c:pt idx="11209">
                  <c:v>2.6236649342387591E-2</c:v>
                </c:pt>
                <c:pt idx="11210">
                  <c:v>2.7159368288468218E-2</c:v>
                </c:pt>
                <c:pt idx="11211">
                  <c:v>2.8082087234548841E-2</c:v>
                </c:pt>
                <c:pt idx="11212">
                  <c:v>2.9004806180629467E-2</c:v>
                </c:pt>
                <c:pt idx="11213">
                  <c:v>2.992752512671009E-2</c:v>
                </c:pt>
                <c:pt idx="11214">
                  <c:v>3.0850244072790717E-2</c:v>
                </c:pt>
                <c:pt idx="11215">
                  <c:v>3.1772963018871343E-2</c:v>
                </c:pt>
                <c:pt idx="11216">
                  <c:v>3.269568196495197E-2</c:v>
                </c:pt>
                <c:pt idx="11217">
                  <c:v>3.3618400911032589E-2</c:v>
                </c:pt>
                <c:pt idx="11218">
                  <c:v>3.4541119857113216E-2</c:v>
                </c:pt>
                <c:pt idx="11219">
                  <c:v>3.5463838803193842E-2</c:v>
                </c:pt>
                <c:pt idx="11220">
                  <c:v>3.6386557749274469E-2</c:v>
                </c:pt>
                <c:pt idx="11221">
                  <c:v>6.1722458920413781E-3</c:v>
                </c:pt>
                <c:pt idx="11222">
                  <c:v>7.0949648381220028E-3</c:v>
                </c:pt>
                <c:pt idx="11223">
                  <c:v>8.0176837842026276E-3</c:v>
                </c:pt>
                <c:pt idx="11224">
                  <c:v>8.9404027302832541E-3</c:v>
                </c:pt>
                <c:pt idx="11225">
                  <c:v>9.8631216763638771E-3</c:v>
                </c:pt>
                <c:pt idx="11226">
                  <c:v>1.0785840622444504E-2</c:v>
                </c:pt>
                <c:pt idx="11227">
                  <c:v>1.1708559568525128E-2</c:v>
                </c:pt>
                <c:pt idx="11228">
                  <c:v>1.2631278514605753E-2</c:v>
                </c:pt>
                <c:pt idx="11229">
                  <c:v>1.355399746068638E-2</c:v>
                </c:pt>
                <c:pt idx="11230">
                  <c:v>1.4476716406767003E-2</c:v>
                </c:pt>
                <c:pt idx="11231">
                  <c:v>1.5399435352847629E-2</c:v>
                </c:pt>
                <c:pt idx="11232">
                  <c:v>1.6322154298928256E-2</c:v>
                </c:pt>
                <c:pt idx="11233">
                  <c:v>1.7244873245008879E-2</c:v>
                </c:pt>
                <c:pt idx="11234">
                  <c:v>1.8167592191089505E-2</c:v>
                </c:pt>
                <c:pt idx="11235">
                  <c:v>1.9090311137170128E-2</c:v>
                </c:pt>
                <c:pt idx="11236">
                  <c:v>2.0013030083250755E-2</c:v>
                </c:pt>
                <c:pt idx="11237">
                  <c:v>2.0935749029331381E-2</c:v>
                </c:pt>
                <c:pt idx="11238">
                  <c:v>2.1858467975412004E-2</c:v>
                </c:pt>
                <c:pt idx="11239">
                  <c:v>2.2781186921492631E-2</c:v>
                </c:pt>
                <c:pt idx="11240">
                  <c:v>2.3703905867573254E-2</c:v>
                </c:pt>
                <c:pt idx="11241">
                  <c:v>2.462662481365388E-2</c:v>
                </c:pt>
                <c:pt idx="11242">
                  <c:v>2.5549343759734507E-2</c:v>
                </c:pt>
                <c:pt idx="11243">
                  <c:v>2.647206270581513E-2</c:v>
                </c:pt>
                <c:pt idx="11244">
                  <c:v>2.7394781651895756E-2</c:v>
                </c:pt>
                <c:pt idx="11245">
                  <c:v>2.8317500597976379E-2</c:v>
                </c:pt>
                <c:pt idx="11246">
                  <c:v>2.9240219544057006E-2</c:v>
                </c:pt>
                <c:pt idx="11247">
                  <c:v>3.0162938490137632E-2</c:v>
                </c:pt>
                <c:pt idx="11248">
                  <c:v>3.1085657436218255E-2</c:v>
                </c:pt>
                <c:pt idx="11249">
                  <c:v>3.2008376382298878E-2</c:v>
                </c:pt>
                <c:pt idx="11250">
                  <c:v>3.2931095328379505E-2</c:v>
                </c:pt>
                <c:pt idx="11251">
                  <c:v>3.3853814274460131E-2</c:v>
                </c:pt>
                <c:pt idx="11252">
                  <c:v>3.4776533220540758E-2</c:v>
                </c:pt>
                <c:pt idx="11253">
                  <c:v>3.5699252166621384E-2</c:v>
                </c:pt>
                <c:pt idx="11254">
                  <c:v>3.6621971112702004E-2</c:v>
                </c:pt>
                <c:pt idx="11255">
                  <c:v>5.4849403093882917E-3</c:v>
                </c:pt>
                <c:pt idx="11256">
                  <c:v>6.4076592554689173E-3</c:v>
                </c:pt>
                <c:pt idx="11257">
                  <c:v>7.3303782015495421E-3</c:v>
                </c:pt>
                <c:pt idx="11258">
                  <c:v>8.2530971476301677E-3</c:v>
                </c:pt>
                <c:pt idx="11259">
                  <c:v>9.1758160937107924E-3</c:v>
                </c:pt>
                <c:pt idx="11260">
                  <c:v>1.0098535039791417E-2</c:v>
                </c:pt>
                <c:pt idx="11261">
                  <c:v>1.1021253985872042E-2</c:v>
                </c:pt>
                <c:pt idx="11262">
                  <c:v>1.1943972931952668E-2</c:v>
                </c:pt>
                <c:pt idx="11263">
                  <c:v>1.2866691878033293E-2</c:v>
                </c:pt>
                <c:pt idx="11264">
                  <c:v>1.3789410824113918E-2</c:v>
                </c:pt>
                <c:pt idx="11265">
                  <c:v>1.4712129770194543E-2</c:v>
                </c:pt>
                <c:pt idx="11266">
                  <c:v>1.5634848716275167E-2</c:v>
                </c:pt>
                <c:pt idx="11267">
                  <c:v>1.6557567662355794E-2</c:v>
                </c:pt>
                <c:pt idx="11268">
                  <c:v>1.7480286608436417E-2</c:v>
                </c:pt>
                <c:pt idx="11269">
                  <c:v>1.8403005554517043E-2</c:v>
                </c:pt>
                <c:pt idx="11270">
                  <c:v>1.932572450059767E-2</c:v>
                </c:pt>
                <c:pt idx="11271">
                  <c:v>2.0248443446678293E-2</c:v>
                </c:pt>
                <c:pt idx="11272">
                  <c:v>2.1171162392758919E-2</c:v>
                </c:pt>
                <c:pt idx="11273">
                  <c:v>2.2093881338839542E-2</c:v>
                </c:pt>
                <c:pt idx="11274">
                  <c:v>2.3016600284920169E-2</c:v>
                </c:pt>
                <c:pt idx="11275">
                  <c:v>2.3939319231000795E-2</c:v>
                </c:pt>
                <c:pt idx="11276">
                  <c:v>2.4862038177081418E-2</c:v>
                </c:pt>
                <c:pt idx="11277">
                  <c:v>2.5784757123162045E-2</c:v>
                </c:pt>
                <c:pt idx="11278">
                  <c:v>2.6707476069242668E-2</c:v>
                </c:pt>
                <c:pt idx="11279">
                  <c:v>2.7630195015323294E-2</c:v>
                </c:pt>
                <c:pt idx="11280">
                  <c:v>2.8552913961403921E-2</c:v>
                </c:pt>
                <c:pt idx="11281">
                  <c:v>2.9475632907484544E-2</c:v>
                </c:pt>
                <c:pt idx="11282">
                  <c:v>3.039835185356517E-2</c:v>
                </c:pt>
                <c:pt idx="11283">
                  <c:v>3.1321070799645793E-2</c:v>
                </c:pt>
                <c:pt idx="11284">
                  <c:v>3.224378974572642E-2</c:v>
                </c:pt>
                <c:pt idx="11285">
                  <c:v>3.3166508691807046E-2</c:v>
                </c:pt>
                <c:pt idx="11286">
                  <c:v>3.4089227637887673E-2</c:v>
                </c:pt>
                <c:pt idx="11287">
                  <c:v>3.5011946583968293E-2</c:v>
                </c:pt>
                <c:pt idx="11288">
                  <c:v>3.5934665530048919E-2</c:v>
                </c:pt>
                <c:pt idx="11289">
                  <c:v>3.6857384476129545E-2</c:v>
                </c:pt>
                <c:pt idx="11290">
                  <c:v>4.7976347267352061E-3</c:v>
                </c:pt>
                <c:pt idx="11291">
                  <c:v>5.7203536728158309E-3</c:v>
                </c:pt>
                <c:pt idx="11292">
                  <c:v>6.6430726188964565E-3</c:v>
                </c:pt>
                <c:pt idx="11293">
                  <c:v>7.5657915649770813E-3</c:v>
                </c:pt>
                <c:pt idx="11294">
                  <c:v>8.4885105110577078E-3</c:v>
                </c:pt>
                <c:pt idx="11295">
                  <c:v>9.4112294571383308E-3</c:v>
                </c:pt>
                <c:pt idx="11296">
                  <c:v>1.0333948403218957E-2</c:v>
                </c:pt>
                <c:pt idx="11297">
                  <c:v>1.1256667349299582E-2</c:v>
                </c:pt>
                <c:pt idx="11298">
                  <c:v>1.2179386295380207E-2</c:v>
                </c:pt>
                <c:pt idx="11299">
                  <c:v>1.3102105241460833E-2</c:v>
                </c:pt>
                <c:pt idx="11300">
                  <c:v>1.4024824187541456E-2</c:v>
                </c:pt>
                <c:pt idx="11301">
                  <c:v>1.4947543133622083E-2</c:v>
                </c:pt>
                <c:pt idx="11302">
                  <c:v>1.5870262079702706E-2</c:v>
                </c:pt>
                <c:pt idx="11303">
                  <c:v>1.6792981025783332E-2</c:v>
                </c:pt>
                <c:pt idx="11304">
                  <c:v>1.7715699971863959E-2</c:v>
                </c:pt>
                <c:pt idx="11305">
                  <c:v>1.8638418917944582E-2</c:v>
                </c:pt>
                <c:pt idx="11306">
                  <c:v>1.9561137864025208E-2</c:v>
                </c:pt>
                <c:pt idx="11307">
                  <c:v>2.0483856810105831E-2</c:v>
                </c:pt>
                <c:pt idx="11308">
                  <c:v>2.1406575756186458E-2</c:v>
                </c:pt>
                <c:pt idx="11309">
                  <c:v>2.2329294702267084E-2</c:v>
                </c:pt>
                <c:pt idx="11310">
                  <c:v>2.3252013648347707E-2</c:v>
                </c:pt>
                <c:pt idx="11311">
                  <c:v>2.4174732594428334E-2</c:v>
                </c:pt>
                <c:pt idx="11312">
                  <c:v>2.5097451540508957E-2</c:v>
                </c:pt>
                <c:pt idx="11313">
                  <c:v>2.6020170486589583E-2</c:v>
                </c:pt>
                <c:pt idx="11314">
                  <c:v>2.694288943267021E-2</c:v>
                </c:pt>
                <c:pt idx="11315">
                  <c:v>2.7865608378750833E-2</c:v>
                </c:pt>
                <c:pt idx="11316">
                  <c:v>2.8788327324831459E-2</c:v>
                </c:pt>
                <c:pt idx="11317">
                  <c:v>2.9711046270912082E-2</c:v>
                </c:pt>
                <c:pt idx="11318">
                  <c:v>3.0633765216992709E-2</c:v>
                </c:pt>
                <c:pt idx="11319">
                  <c:v>3.1556484163073335E-2</c:v>
                </c:pt>
                <c:pt idx="11320">
                  <c:v>3.2479203109153962E-2</c:v>
                </c:pt>
                <c:pt idx="11321">
                  <c:v>3.3401922055234581E-2</c:v>
                </c:pt>
                <c:pt idx="11322">
                  <c:v>3.4324641001315208E-2</c:v>
                </c:pt>
                <c:pt idx="11323">
                  <c:v>3.5247359947395834E-2</c:v>
                </c:pt>
                <c:pt idx="11324">
                  <c:v>3.6170078893476461E-2</c:v>
                </c:pt>
                <c:pt idx="11325">
                  <c:v>3.7092797839557087E-2</c:v>
                </c:pt>
                <c:pt idx="11326">
                  <c:v>4.1103291440821197E-3</c:v>
                </c:pt>
                <c:pt idx="11327">
                  <c:v>5.0330480901627454E-3</c:v>
                </c:pt>
                <c:pt idx="11328">
                  <c:v>5.9557670362433701E-3</c:v>
                </c:pt>
                <c:pt idx="11329">
                  <c:v>6.8784859823239949E-3</c:v>
                </c:pt>
                <c:pt idx="11330">
                  <c:v>7.8012049284046205E-3</c:v>
                </c:pt>
                <c:pt idx="11331">
                  <c:v>8.7239238744852461E-3</c:v>
                </c:pt>
                <c:pt idx="11332">
                  <c:v>9.6466428205658709E-3</c:v>
                </c:pt>
                <c:pt idx="11333">
                  <c:v>1.0569361766646496E-2</c:v>
                </c:pt>
                <c:pt idx="11334">
                  <c:v>1.149208071272712E-2</c:v>
                </c:pt>
                <c:pt idx="11335">
                  <c:v>1.2414799658807745E-2</c:v>
                </c:pt>
                <c:pt idx="11336">
                  <c:v>1.3337518604888372E-2</c:v>
                </c:pt>
                <c:pt idx="11337">
                  <c:v>1.4260237550968996E-2</c:v>
                </c:pt>
                <c:pt idx="11338">
                  <c:v>1.5182956497049621E-2</c:v>
                </c:pt>
                <c:pt idx="11339">
                  <c:v>1.6105675443130248E-2</c:v>
                </c:pt>
                <c:pt idx="11340">
                  <c:v>1.7028394389210871E-2</c:v>
                </c:pt>
                <c:pt idx="11341">
                  <c:v>1.7951113335291497E-2</c:v>
                </c:pt>
                <c:pt idx="11342">
                  <c:v>1.887383228137212E-2</c:v>
                </c:pt>
                <c:pt idx="11343">
                  <c:v>1.9796551227452747E-2</c:v>
                </c:pt>
                <c:pt idx="11344">
                  <c:v>2.0719270173533373E-2</c:v>
                </c:pt>
                <c:pt idx="11345">
                  <c:v>2.1641989119613996E-2</c:v>
                </c:pt>
                <c:pt idx="11346">
                  <c:v>2.2564708065694623E-2</c:v>
                </c:pt>
                <c:pt idx="11347">
                  <c:v>2.3487427011775246E-2</c:v>
                </c:pt>
                <c:pt idx="11348">
                  <c:v>2.4410145957855872E-2</c:v>
                </c:pt>
                <c:pt idx="11349">
                  <c:v>2.5332864903936499E-2</c:v>
                </c:pt>
                <c:pt idx="11350">
                  <c:v>2.6255583850017122E-2</c:v>
                </c:pt>
                <c:pt idx="11351">
                  <c:v>2.7178302796097748E-2</c:v>
                </c:pt>
                <c:pt idx="11352">
                  <c:v>2.8101021742178371E-2</c:v>
                </c:pt>
                <c:pt idx="11353">
                  <c:v>2.9023740688258998E-2</c:v>
                </c:pt>
                <c:pt idx="11354">
                  <c:v>2.9946459634339624E-2</c:v>
                </c:pt>
                <c:pt idx="11355">
                  <c:v>3.0869178580420247E-2</c:v>
                </c:pt>
                <c:pt idx="11356">
                  <c:v>3.179189752650087E-2</c:v>
                </c:pt>
                <c:pt idx="11357">
                  <c:v>3.2714616472581497E-2</c:v>
                </c:pt>
                <c:pt idx="11358">
                  <c:v>3.3637335418662123E-2</c:v>
                </c:pt>
                <c:pt idx="11359">
                  <c:v>3.456005436474275E-2</c:v>
                </c:pt>
                <c:pt idx="11360">
                  <c:v>3.5482773310823376E-2</c:v>
                </c:pt>
                <c:pt idx="11361">
                  <c:v>3.6405492256903996E-2</c:v>
                </c:pt>
                <c:pt idx="11362">
                  <c:v>3.7328211202984622E-2</c:v>
                </c:pt>
                <c:pt idx="11363">
                  <c:v>3.4230235614290342E-3</c:v>
                </c:pt>
                <c:pt idx="11364">
                  <c:v>4.345742507509659E-3</c:v>
                </c:pt>
                <c:pt idx="11365">
                  <c:v>5.2684614535902837E-3</c:v>
                </c:pt>
                <c:pt idx="11366">
                  <c:v>6.1911803996709093E-3</c:v>
                </c:pt>
                <c:pt idx="11367">
                  <c:v>7.1138993457515341E-3</c:v>
                </c:pt>
                <c:pt idx="11368">
                  <c:v>8.0366182918321597E-3</c:v>
                </c:pt>
                <c:pt idx="11369">
                  <c:v>8.9593372379127845E-3</c:v>
                </c:pt>
                <c:pt idx="11370">
                  <c:v>9.8820561839934092E-3</c:v>
                </c:pt>
                <c:pt idx="11371">
                  <c:v>1.0804775130074034E-2</c:v>
                </c:pt>
                <c:pt idx="11372">
                  <c:v>1.172749407615466E-2</c:v>
                </c:pt>
                <c:pt idx="11373">
                  <c:v>1.2650213022235285E-2</c:v>
                </c:pt>
                <c:pt idx="11374">
                  <c:v>1.357293196831591E-2</c:v>
                </c:pt>
                <c:pt idx="11375">
                  <c:v>1.4495650914396535E-2</c:v>
                </c:pt>
                <c:pt idx="11376">
                  <c:v>1.5418369860477159E-2</c:v>
                </c:pt>
                <c:pt idx="11377">
                  <c:v>1.6341088806557786E-2</c:v>
                </c:pt>
                <c:pt idx="11378">
                  <c:v>1.7263807752638409E-2</c:v>
                </c:pt>
                <c:pt idx="11379">
                  <c:v>1.8186526698719035E-2</c:v>
                </c:pt>
                <c:pt idx="11380">
                  <c:v>1.9109245644799662E-2</c:v>
                </c:pt>
                <c:pt idx="11381">
                  <c:v>2.0031964590880285E-2</c:v>
                </c:pt>
                <c:pt idx="11382">
                  <c:v>2.0954683536960911E-2</c:v>
                </c:pt>
                <c:pt idx="11383">
                  <c:v>2.1877402483041535E-2</c:v>
                </c:pt>
                <c:pt idx="11384">
                  <c:v>2.2800121429122161E-2</c:v>
                </c:pt>
                <c:pt idx="11385">
                  <c:v>2.3722840375202787E-2</c:v>
                </c:pt>
                <c:pt idx="11386">
                  <c:v>2.4645559321283411E-2</c:v>
                </c:pt>
                <c:pt idx="11387">
                  <c:v>2.5568278267364037E-2</c:v>
                </c:pt>
                <c:pt idx="11388">
                  <c:v>2.649099721344466E-2</c:v>
                </c:pt>
                <c:pt idx="11389">
                  <c:v>2.7413716159525287E-2</c:v>
                </c:pt>
                <c:pt idx="11390">
                  <c:v>2.8336435105605913E-2</c:v>
                </c:pt>
                <c:pt idx="11391">
                  <c:v>2.9259154051686536E-2</c:v>
                </c:pt>
                <c:pt idx="11392">
                  <c:v>3.0181872997767163E-2</c:v>
                </c:pt>
                <c:pt idx="11393">
                  <c:v>3.1104591943847786E-2</c:v>
                </c:pt>
                <c:pt idx="11394">
                  <c:v>3.2027310889928412E-2</c:v>
                </c:pt>
                <c:pt idx="11395">
                  <c:v>3.2950029836009039E-2</c:v>
                </c:pt>
                <c:pt idx="11396">
                  <c:v>3.3872748782089665E-2</c:v>
                </c:pt>
                <c:pt idx="11397">
                  <c:v>3.4795467728170285E-2</c:v>
                </c:pt>
                <c:pt idx="11398">
                  <c:v>3.5718186674250911E-2</c:v>
                </c:pt>
                <c:pt idx="11399">
                  <c:v>3.6640905620331538E-2</c:v>
                </c:pt>
                <c:pt idx="11400">
                  <c:v>3.7563624566412164E-2</c:v>
                </c:pt>
                <c:pt idx="11401">
                  <c:v>2.7357179787759478E-3</c:v>
                </c:pt>
                <c:pt idx="11402">
                  <c:v>3.658436924856573E-3</c:v>
                </c:pt>
                <c:pt idx="11403">
                  <c:v>4.5811558709371982E-3</c:v>
                </c:pt>
                <c:pt idx="11404">
                  <c:v>5.5038748170178229E-3</c:v>
                </c:pt>
                <c:pt idx="11405">
                  <c:v>6.4265937630984486E-3</c:v>
                </c:pt>
                <c:pt idx="11406">
                  <c:v>7.3493127091790733E-3</c:v>
                </c:pt>
                <c:pt idx="11407">
                  <c:v>8.2720316552596981E-3</c:v>
                </c:pt>
                <c:pt idx="11408">
                  <c:v>9.1947506013403228E-3</c:v>
                </c:pt>
                <c:pt idx="11409">
                  <c:v>1.0117469547420949E-2</c:v>
                </c:pt>
                <c:pt idx="11410">
                  <c:v>1.1040188493501574E-2</c:v>
                </c:pt>
                <c:pt idx="11411">
                  <c:v>1.1962907439582199E-2</c:v>
                </c:pt>
                <c:pt idx="11412">
                  <c:v>1.2885626385662824E-2</c:v>
                </c:pt>
                <c:pt idx="11413">
                  <c:v>1.3808345331743448E-2</c:v>
                </c:pt>
                <c:pt idx="11414">
                  <c:v>1.4731064277824075E-2</c:v>
                </c:pt>
                <c:pt idx="11415">
                  <c:v>1.5653783223904698E-2</c:v>
                </c:pt>
                <c:pt idx="11416">
                  <c:v>1.6576502169985324E-2</c:v>
                </c:pt>
                <c:pt idx="11417">
                  <c:v>1.7499221116065951E-2</c:v>
                </c:pt>
                <c:pt idx="11418">
                  <c:v>1.8421940062146574E-2</c:v>
                </c:pt>
                <c:pt idx="11419">
                  <c:v>1.93446590082272E-2</c:v>
                </c:pt>
                <c:pt idx="11420">
                  <c:v>2.0267377954307823E-2</c:v>
                </c:pt>
                <c:pt idx="11421">
                  <c:v>2.119009690038845E-2</c:v>
                </c:pt>
                <c:pt idx="11422">
                  <c:v>2.2112815846469076E-2</c:v>
                </c:pt>
                <c:pt idx="11423">
                  <c:v>2.3035534792549699E-2</c:v>
                </c:pt>
                <c:pt idx="11424">
                  <c:v>2.3958253738630326E-2</c:v>
                </c:pt>
                <c:pt idx="11425">
                  <c:v>2.4880972684710949E-2</c:v>
                </c:pt>
                <c:pt idx="11426">
                  <c:v>2.5803691630791575E-2</c:v>
                </c:pt>
                <c:pt idx="11427">
                  <c:v>2.6726410576872202E-2</c:v>
                </c:pt>
                <c:pt idx="11428">
                  <c:v>2.7649129522952825E-2</c:v>
                </c:pt>
                <c:pt idx="11429">
                  <c:v>2.8571848469033451E-2</c:v>
                </c:pt>
                <c:pt idx="11430">
                  <c:v>2.9494567415114074E-2</c:v>
                </c:pt>
                <c:pt idx="11431">
                  <c:v>3.0417286361194701E-2</c:v>
                </c:pt>
                <c:pt idx="11432">
                  <c:v>3.1340005307275327E-2</c:v>
                </c:pt>
                <c:pt idx="11433">
                  <c:v>3.2262724253355954E-2</c:v>
                </c:pt>
                <c:pt idx="11434">
                  <c:v>3.3185443199436573E-2</c:v>
                </c:pt>
                <c:pt idx="11435">
                  <c:v>3.41081621455172E-2</c:v>
                </c:pt>
                <c:pt idx="11436">
                  <c:v>3.5030881091597826E-2</c:v>
                </c:pt>
                <c:pt idx="11437">
                  <c:v>3.5953600037678453E-2</c:v>
                </c:pt>
                <c:pt idx="11438">
                  <c:v>3.6876318983759079E-2</c:v>
                </c:pt>
                <c:pt idx="11439">
                  <c:v>3.7799037929839699E-2</c:v>
                </c:pt>
                <c:pt idx="11440">
                  <c:v>2.0484123961228614E-3</c:v>
                </c:pt>
                <c:pt idx="11441">
                  <c:v>2.971131342203487E-3</c:v>
                </c:pt>
                <c:pt idx="11442">
                  <c:v>3.8938502882841118E-3</c:v>
                </c:pt>
                <c:pt idx="11443">
                  <c:v>4.8165692343647374E-3</c:v>
                </c:pt>
                <c:pt idx="11444">
                  <c:v>5.7392881804453622E-3</c:v>
                </c:pt>
                <c:pt idx="11445">
                  <c:v>6.6620071265259869E-3</c:v>
                </c:pt>
                <c:pt idx="11446">
                  <c:v>7.5847260726066125E-3</c:v>
                </c:pt>
                <c:pt idx="11447">
                  <c:v>8.5074450186872382E-3</c:v>
                </c:pt>
                <c:pt idx="11448">
                  <c:v>9.4301639647678629E-3</c:v>
                </c:pt>
                <c:pt idx="11449">
                  <c:v>1.0352882910848488E-2</c:v>
                </c:pt>
                <c:pt idx="11450">
                  <c:v>1.1275601856929112E-2</c:v>
                </c:pt>
                <c:pt idx="11451">
                  <c:v>1.2198320803009737E-2</c:v>
                </c:pt>
                <c:pt idx="11452">
                  <c:v>1.3121039749090364E-2</c:v>
                </c:pt>
                <c:pt idx="11453">
                  <c:v>1.4043758695170988E-2</c:v>
                </c:pt>
                <c:pt idx="11454">
                  <c:v>1.4966477641251613E-2</c:v>
                </c:pt>
                <c:pt idx="11455">
                  <c:v>1.588919658733224E-2</c:v>
                </c:pt>
                <c:pt idx="11456">
                  <c:v>1.6811915533412863E-2</c:v>
                </c:pt>
                <c:pt idx="11457">
                  <c:v>1.7734634479493489E-2</c:v>
                </c:pt>
                <c:pt idx="11458">
                  <c:v>1.8657353425574112E-2</c:v>
                </c:pt>
                <c:pt idx="11459">
                  <c:v>1.9580072371654739E-2</c:v>
                </c:pt>
                <c:pt idx="11460">
                  <c:v>2.0502791317735365E-2</c:v>
                </c:pt>
                <c:pt idx="11461">
                  <c:v>2.1425510263815988E-2</c:v>
                </c:pt>
                <c:pt idx="11462">
                  <c:v>2.2348229209896615E-2</c:v>
                </c:pt>
                <c:pt idx="11463">
                  <c:v>2.3270948155977238E-2</c:v>
                </c:pt>
                <c:pt idx="11464">
                  <c:v>2.4193667102057864E-2</c:v>
                </c:pt>
                <c:pt idx="11465">
                  <c:v>2.5116386048138491E-2</c:v>
                </c:pt>
                <c:pt idx="11466">
                  <c:v>2.6039104994219114E-2</c:v>
                </c:pt>
                <c:pt idx="11467">
                  <c:v>2.696182394029974E-2</c:v>
                </c:pt>
                <c:pt idx="11468">
                  <c:v>2.7884542886380363E-2</c:v>
                </c:pt>
                <c:pt idx="11469">
                  <c:v>2.880726183246099E-2</c:v>
                </c:pt>
                <c:pt idx="11470">
                  <c:v>2.9729980778541616E-2</c:v>
                </c:pt>
                <c:pt idx="11471">
                  <c:v>3.0652699724622239E-2</c:v>
                </c:pt>
                <c:pt idx="11472">
                  <c:v>3.1575418670702862E-2</c:v>
                </c:pt>
                <c:pt idx="11473">
                  <c:v>3.2498137616783489E-2</c:v>
                </c:pt>
                <c:pt idx="11474">
                  <c:v>3.3420856562864115E-2</c:v>
                </c:pt>
                <c:pt idx="11475">
                  <c:v>3.4343575508944742E-2</c:v>
                </c:pt>
                <c:pt idx="11476">
                  <c:v>3.5266294455025368E-2</c:v>
                </c:pt>
                <c:pt idx="11477">
                  <c:v>3.6189013401105988E-2</c:v>
                </c:pt>
                <c:pt idx="11478">
                  <c:v>3.7111732347186614E-2</c:v>
                </c:pt>
                <c:pt idx="11479">
                  <c:v>3.8034451293267241E-2</c:v>
                </c:pt>
                <c:pt idx="11480">
                  <c:v>2.8749449965424612E-2</c:v>
                </c:pt>
                <c:pt idx="11481">
                  <c:v>2.8062144382771523E-2</c:v>
                </c:pt>
                <c:pt idx="11482">
                  <c:v>2.898486332885215E-2</c:v>
                </c:pt>
                <c:pt idx="11483">
                  <c:v>2.7374838800118439E-2</c:v>
                </c:pt>
                <c:pt idx="11484">
                  <c:v>2.8297557746199062E-2</c:v>
                </c:pt>
                <c:pt idx="11485">
                  <c:v>2.9220276692279688E-2</c:v>
                </c:pt>
                <c:pt idx="11486">
                  <c:v>2.6687533217465354E-2</c:v>
                </c:pt>
                <c:pt idx="11487">
                  <c:v>2.7610252163545981E-2</c:v>
                </c:pt>
                <c:pt idx="11488">
                  <c:v>2.8532971109626604E-2</c:v>
                </c:pt>
                <c:pt idx="11489">
                  <c:v>2.945569005570723E-2</c:v>
                </c:pt>
                <c:pt idx="11490">
                  <c:v>2.6000227634812269E-2</c:v>
                </c:pt>
                <c:pt idx="11491">
                  <c:v>2.6922946580892892E-2</c:v>
                </c:pt>
                <c:pt idx="11492">
                  <c:v>2.7845665526973519E-2</c:v>
                </c:pt>
                <c:pt idx="11493">
                  <c:v>2.8768384473054142E-2</c:v>
                </c:pt>
                <c:pt idx="11494">
                  <c:v>2.9691103419134768E-2</c:v>
                </c:pt>
                <c:pt idx="11495">
                  <c:v>2.5312922052159181E-2</c:v>
                </c:pt>
                <c:pt idx="11496">
                  <c:v>2.6235640998239808E-2</c:v>
                </c:pt>
                <c:pt idx="11497">
                  <c:v>2.7158359944320431E-2</c:v>
                </c:pt>
                <c:pt idx="11498">
                  <c:v>2.8081078890401057E-2</c:v>
                </c:pt>
                <c:pt idx="11499">
                  <c:v>2.900379783648168E-2</c:v>
                </c:pt>
                <c:pt idx="11500">
                  <c:v>2.9926516782562307E-2</c:v>
                </c:pt>
                <c:pt idx="11501">
                  <c:v>2.4625616469506093E-2</c:v>
                </c:pt>
                <c:pt idx="11502">
                  <c:v>2.554833541558672E-2</c:v>
                </c:pt>
                <c:pt idx="11503">
                  <c:v>2.6471054361667346E-2</c:v>
                </c:pt>
                <c:pt idx="11504">
                  <c:v>2.7393773307747969E-2</c:v>
                </c:pt>
                <c:pt idx="11505">
                  <c:v>2.8316492253828596E-2</c:v>
                </c:pt>
                <c:pt idx="11506">
                  <c:v>2.9239211199909219E-2</c:v>
                </c:pt>
                <c:pt idx="11507">
                  <c:v>3.0161930145989845E-2</c:v>
                </c:pt>
                <c:pt idx="11508">
                  <c:v>2.3938310886853009E-2</c:v>
                </c:pt>
                <c:pt idx="11509">
                  <c:v>2.4861029832933632E-2</c:v>
                </c:pt>
                <c:pt idx="11510">
                  <c:v>2.5783748779014258E-2</c:v>
                </c:pt>
                <c:pt idx="11511">
                  <c:v>2.6706467725094885E-2</c:v>
                </c:pt>
                <c:pt idx="11512">
                  <c:v>2.7629186671175508E-2</c:v>
                </c:pt>
                <c:pt idx="11513">
                  <c:v>2.8551905617256134E-2</c:v>
                </c:pt>
                <c:pt idx="11514">
                  <c:v>2.9474624563336757E-2</c:v>
                </c:pt>
                <c:pt idx="11515">
                  <c:v>3.0397343509417384E-2</c:v>
                </c:pt>
                <c:pt idx="11516">
                  <c:v>2.3251005304199924E-2</c:v>
                </c:pt>
                <c:pt idx="11517">
                  <c:v>2.417372425028055E-2</c:v>
                </c:pt>
                <c:pt idx="11518">
                  <c:v>2.5096443196361173E-2</c:v>
                </c:pt>
                <c:pt idx="11519">
                  <c:v>2.60191621424418E-2</c:v>
                </c:pt>
                <c:pt idx="11520">
                  <c:v>2.6941881088522426E-2</c:v>
                </c:pt>
                <c:pt idx="11521">
                  <c:v>2.7864600034603049E-2</c:v>
                </c:pt>
                <c:pt idx="11522">
                  <c:v>2.8787318980683676E-2</c:v>
                </c:pt>
                <c:pt idx="11523">
                  <c:v>2.9710037926764299E-2</c:v>
                </c:pt>
                <c:pt idx="11524">
                  <c:v>3.0632756872844925E-2</c:v>
                </c:pt>
                <c:pt idx="11525">
                  <c:v>2.2563699721546839E-2</c:v>
                </c:pt>
                <c:pt idx="11526">
                  <c:v>2.3486418667627462E-2</c:v>
                </c:pt>
                <c:pt idx="11527">
                  <c:v>2.4409137613708089E-2</c:v>
                </c:pt>
                <c:pt idx="11528">
                  <c:v>2.5331856559788712E-2</c:v>
                </c:pt>
                <c:pt idx="11529">
                  <c:v>2.6254575505869338E-2</c:v>
                </c:pt>
                <c:pt idx="11530">
                  <c:v>2.7177294451949965E-2</c:v>
                </c:pt>
                <c:pt idx="11531">
                  <c:v>2.8100013398030588E-2</c:v>
                </c:pt>
                <c:pt idx="11532">
                  <c:v>2.9022732344111214E-2</c:v>
                </c:pt>
                <c:pt idx="11533">
                  <c:v>2.9945451290191837E-2</c:v>
                </c:pt>
                <c:pt idx="11534">
                  <c:v>3.0868170236272464E-2</c:v>
                </c:pt>
                <c:pt idx="11535">
                  <c:v>2.1876394138893751E-2</c:v>
                </c:pt>
                <c:pt idx="11536">
                  <c:v>2.2799113084974378E-2</c:v>
                </c:pt>
                <c:pt idx="11537">
                  <c:v>2.3721832031055001E-2</c:v>
                </c:pt>
                <c:pt idx="11538">
                  <c:v>2.4644550977135627E-2</c:v>
                </c:pt>
                <c:pt idx="11539">
                  <c:v>2.556726992321625E-2</c:v>
                </c:pt>
                <c:pt idx="11540">
                  <c:v>2.6489988869296877E-2</c:v>
                </c:pt>
                <c:pt idx="11541">
                  <c:v>2.7412707815377503E-2</c:v>
                </c:pt>
                <c:pt idx="11542">
                  <c:v>2.8335426761458126E-2</c:v>
                </c:pt>
                <c:pt idx="11543">
                  <c:v>2.9258145707538753E-2</c:v>
                </c:pt>
                <c:pt idx="11544">
                  <c:v>3.0180864653619376E-2</c:v>
                </c:pt>
                <c:pt idx="11545">
                  <c:v>3.1103583599700002E-2</c:v>
                </c:pt>
                <c:pt idx="11546">
                  <c:v>2.1189088556240663E-2</c:v>
                </c:pt>
                <c:pt idx="11547">
                  <c:v>2.2111807502321289E-2</c:v>
                </c:pt>
                <c:pt idx="11548">
                  <c:v>2.3034526448401916E-2</c:v>
                </c:pt>
                <c:pt idx="11549">
                  <c:v>2.3957245394482539E-2</c:v>
                </c:pt>
                <c:pt idx="11550">
                  <c:v>2.4879964340563165E-2</c:v>
                </c:pt>
                <c:pt idx="11551">
                  <c:v>2.5802683286643788E-2</c:v>
                </c:pt>
                <c:pt idx="11552">
                  <c:v>2.6725402232724415E-2</c:v>
                </c:pt>
                <c:pt idx="11553">
                  <c:v>2.7648121178805041E-2</c:v>
                </c:pt>
                <c:pt idx="11554">
                  <c:v>2.8570840124885664E-2</c:v>
                </c:pt>
                <c:pt idx="11555">
                  <c:v>2.9493559070966291E-2</c:v>
                </c:pt>
                <c:pt idx="11556">
                  <c:v>3.0416278017046914E-2</c:v>
                </c:pt>
                <c:pt idx="11557">
                  <c:v>3.1338996963127544E-2</c:v>
                </c:pt>
                <c:pt idx="11558">
                  <c:v>2.0501782973587578E-2</c:v>
                </c:pt>
                <c:pt idx="11559">
                  <c:v>2.1424501919668201E-2</c:v>
                </c:pt>
                <c:pt idx="11560">
                  <c:v>2.2347220865748828E-2</c:v>
                </c:pt>
                <c:pt idx="11561">
                  <c:v>2.3269939811829454E-2</c:v>
                </c:pt>
                <c:pt idx="11562">
                  <c:v>2.4192658757910077E-2</c:v>
                </c:pt>
                <c:pt idx="11563">
                  <c:v>2.5115377703990704E-2</c:v>
                </c:pt>
                <c:pt idx="11564">
                  <c:v>2.6038096650071327E-2</c:v>
                </c:pt>
                <c:pt idx="11565">
                  <c:v>2.6960815596151953E-2</c:v>
                </c:pt>
                <c:pt idx="11566">
                  <c:v>2.788353454223258E-2</c:v>
                </c:pt>
                <c:pt idx="11567">
                  <c:v>2.8806253488313203E-2</c:v>
                </c:pt>
                <c:pt idx="11568">
                  <c:v>2.9728972434393829E-2</c:v>
                </c:pt>
                <c:pt idx="11569">
                  <c:v>3.0651691380474452E-2</c:v>
                </c:pt>
                <c:pt idx="11570">
                  <c:v>3.1574410326555079E-2</c:v>
                </c:pt>
                <c:pt idx="11571">
                  <c:v>1.9814477390934494E-2</c:v>
                </c:pt>
                <c:pt idx="11572">
                  <c:v>2.073719633701512E-2</c:v>
                </c:pt>
                <c:pt idx="11573">
                  <c:v>2.1659915283095743E-2</c:v>
                </c:pt>
                <c:pt idx="11574">
                  <c:v>2.258263422917637E-2</c:v>
                </c:pt>
                <c:pt idx="11575">
                  <c:v>2.3505353175256996E-2</c:v>
                </c:pt>
                <c:pt idx="11576">
                  <c:v>2.4428072121337619E-2</c:v>
                </c:pt>
                <c:pt idx="11577">
                  <c:v>2.5350791067418246E-2</c:v>
                </c:pt>
                <c:pt idx="11578">
                  <c:v>2.6273510013498869E-2</c:v>
                </c:pt>
                <c:pt idx="11579">
                  <c:v>2.7196228959579495E-2</c:v>
                </c:pt>
                <c:pt idx="11580">
                  <c:v>2.8118947905660122E-2</c:v>
                </c:pt>
                <c:pt idx="11581">
                  <c:v>2.9041666851740745E-2</c:v>
                </c:pt>
                <c:pt idx="11582">
                  <c:v>2.9964385797821371E-2</c:v>
                </c:pt>
                <c:pt idx="11583">
                  <c:v>3.0887104743901994E-2</c:v>
                </c:pt>
                <c:pt idx="11584">
                  <c:v>3.1809823689982621E-2</c:v>
                </c:pt>
                <c:pt idx="11585">
                  <c:v>1.9127171808281409E-2</c:v>
                </c:pt>
                <c:pt idx="11586">
                  <c:v>2.0049890754362032E-2</c:v>
                </c:pt>
                <c:pt idx="11587">
                  <c:v>2.0972609700442658E-2</c:v>
                </c:pt>
                <c:pt idx="11588">
                  <c:v>2.1895328646523281E-2</c:v>
                </c:pt>
                <c:pt idx="11589">
                  <c:v>2.2818047592603908E-2</c:v>
                </c:pt>
                <c:pt idx="11590">
                  <c:v>2.3740766538684534E-2</c:v>
                </c:pt>
                <c:pt idx="11591">
                  <c:v>2.4663485484765157E-2</c:v>
                </c:pt>
                <c:pt idx="11592">
                  <c:v>2.5586204430845784E-2</c:v>
                </c:pt>
                <c:pt idx="11593">
                  <c:v>2.6508923376926407E-2</c:v>
                </c:pt>
                <c:pt idx="11594">
                  <c:v>2.7431642323007033E-2</c:v>
                </c:pt>
                <c:pt idx="11595">
                  <c:v>2.835436126908766E-2</c:v>
                </c:pt>
                <c:pt idx="11596">
                  <c:v>2.9277080215168283E-2</c:v>
                </c:pt>
                <c:pt idx="11597">
                  <c:v>3.0199799161248909E-2</c:v>
                </c:pt>
                <c:pt idx="11598">
                  <c:v>3.1122518107329532E-2</c:v>
                </c:pt>
                <c:pt idx="11599">
                  <c:v>3.2045237053410155E-2</c:v>
                </c:pt>
                <c:pt idx="11600">
                  <c:v>1.8439866225628321E-2</c:v>
                </c:pt>
                <c:pt idx="11601">
                  <c:v>1.9362585171708947E-2</c:v>
                </c:pt>
                <c:pt idx="11602">
                  <c:v>2.028530411778957E-2</c:v>
                </c:pt>
                <c:pt idx="11603">
                  <c:v>2.1208023063870197E-2</c:v>
                </c:pt>
                <c:pt idx="11604">
                  <c:v>2.213074200995082E-2</c:v>
                </c:pt>
                <c:pt idx="11605">
                  <c:v>2.3053460956031446E-2</c:v>
                </c:pt>
                <c:pt idx="11606">
                  <c:v>2.3976179902112073E-2</c:v>
                </c:pt>
                <c:pt idx="11607">
                  <c:v>2.4898898848192696E-2</c:v>
                </c:pt>
                <c:pt idx="11608">
                  <c:v>2.5821617794273322E-2</c:v>
                </c:pt>
                <c:pt idx="11609">
                  <c:v>2.6744336740353945E-2</c:v>
                </c:pt>
                <c:pt idx="11610">
                  <c:v>2.7667055686434572E-2</c:v>
                </c:pt>
                <c:pt idx="11611">
                  <c:v>2.8589774632515198E-2</c:v>
                </c:pt>
                <c:pt idx="11612">
                  <c:v>2.9512493578595821E-2</c:v>
                </c:pt>
                <c:pt idx="11613">
                  <c:v>3.0435212524676448E-2</c:v>
                </c:pt>
                <c:pt idx="11614">
                  <c:v>3.1357931470757071E-2</c:v>
                </c:pt>
                <c:pt idx="11615">
                  <c:v>3.2280650416837697E-2</c:v>
                </c:pt>
                <c:pt idx="11616">
                  <c:v>1.7752560642975233E-2</c:v>
                </c:pt>
                <c:pt idx="11617">
                  <c:v>1.8675279589055859E-2</c:v>
                </c:pt>
                <c:pt idx="11618">
                  <c:v>1.9597998535136486E-2</c:v>
                </c:pt>
                <c:pt idx="11619">
                  <c:v>2.0520717481217109E-2</c:v>
                </c:pt>
                <c:pt idx="11620">
                  <c:v>2.1443436427297735E-2</c:v>
                </c:pt>
                <c:pt idx="11621">
                  <c:v>2.2366155373378358E-2</c:v>
                </c:pt>
                <c:pt idx="11622">
                  <c:v>2.3288874319458985E-2</c:v>
                </c:pt>
                <c:pt idx="11623">
                  <c:v>2.4211593265539611E-2</c:v>
                </c:pt>
                <c:pt idx="11624">
                  <c:v>2.5134312211620234E-2</c:v>
                </c:pt>
                <c:pt idx="11625">
                  <c:v>2.6057031157700861E-2</c:v>
                </c:pt>
                <c:pt idx="11626">
                  <c:v>2.6979750103781484E-2</c:v>
                </c:pt>
                <c:pt idx="11627">
                  <c:v>2.790246904986211E-2</c:v>
                </c:pt>
                <c:pt idx="11628">
                  <c:v>2.8825187995942737E-2</c:v>
                </c:pt>
                <c:pt idx="11629">
                  <c:v>2.974790694202336E-2</c:v>
                </c:pt>
                <c:pt idx="11630">
                  <c:v>3.0670625888103986E-2</c:v>
                </c:pt>
                <c:pt idx="11631">
                  <c:v>3.1593344834184606E-2</c:v>
                </c:pt>
                <c:pt idx="11632">
                  <c:v>3.2516063780265239E-2</c:v>
                </c:pt>
                <c:pt idx="11633">
                  <c:v>1.7065255060322148E-2</c:v>
                </c:pt>
                <c:pt idx="11634">
                  <c:v>1.7987974006402771E-2</c:v>
                </c:pt>
                <c:pt idx="11635">
                  <c:v>1.8910692952483397E-2</c:v>
                </c:pt>
                <c:pt idx="11636">
                  <c:v>1.9833411898564024E-2</c:v>
                </c:pt>
                <c:pt idx="11637">
                  <c:v>2.0756130844644647E-2</c:v>
                </c:pt>
                <c:pt idx="11638">
                  <c:v>2.1678849790725273E-2</c:v>
                </c:pt>
                <c:pt idx="11639">
                  <c:v>2.2601568736805897E-2</c:v>
                </c:pt>
                <c:pt idx="11640">
                  <c:v>2.3524287682886523E-2</c:v>
                </c:pt>
                <c:pt idx="11641">
                  <c:v>2.4447006628967149E-2</c:v>
                </c:pt>
                <c:pt idx="11642">
                  <c:v>2.5369725575047773E-2</c:v>
                </c:pt>
                <c:pt idx="11643">
                  <c:v>2.6292444521128399E-2</c:v>
                </c:pt>
                <c:pt idx="11644">
                  <c:v>2.7215163467209022E-2</c:v>
                </c:pt>
                <c:pt idx="11645">
                  <c:v>2.8137882413289649E-2</c:v>
                </c:pt>
                <c:pt idx="11646">
                  <c:v>2.9060601359370275E-2</c:v>
                </c:pt>
                <c:pt idx="11647">
                  <c:v>2.9983320305450898E-2</c:v>
                </c:pt>
                <c:pt idx="11648">
                  <c:v>3.0906039251531525E-2</c:v>
                </c:pt>
                <c:pt idx="11649">
                  <c:v>3.1828758197612148E-2</c:v>
                </c:pt>
                <c:pt idx="11650">
                  <c:v>3.2751477143692774E-2</c:v>
                </c:pt>
                <c:pt idx="11651">
                  <c:v>1.6377949477669063E-2</c:v>
                </c:pt>
                <c:pt idx="11652">
                  <c:v>1.730066842374969E-2</c:v>
                </c:pt>
                <c:pt idx="11653">
                  <c:v>1.8223387369830313E-2</c:v>
                </c:pt>
                <c:pt idx="11654">
                  <c:v>1.9146106315910939E-2</c:v>
                </c:pt>
                <c:pt idx="11655">
                  <c:v>2.0068825261991566E-2</c:v>
                </c:pt>
                <c:pt idx="11656">
                  <c:v>2.0991544208072189E-2</c:v>
                </c:pt>
                <c:pt idx="11657">
                  <c:v>2.1914263154152815E-2</c:v>
                </c:pt>
                <c:pt idx="11658">
                  <c:v>2.2836982100233438E-2</c:v>
                </c:pt>
                <c:pt idx="11659">
                  <c:v>2.3759701046314065E-2</c:v>
                </c:pt>
                <c:pt idx="11660">
                  <c:v>2.4682419992394691E-2</c:v>
                </c:pt>
                <c:pt idx="11661">
                  <c:v>2.5605138938475314E-2</c:v>
                </c:pt>
                <c:pt idx="11662">
                  <c:v>2.6527857884555941E-2</c:v>
                </c:pt>
                <c:pt idx="11663">
                  <c:v>2.7450576830636564E-2</c:v>
                </c:pt>
                <c:pt idx="11664">
                  <c:v>2.837329577671719E-2</c:v>
                </c:pt>
                <c:pt idx="11665">
                  <c:v>2.9296014722797817E-2</c:v>
                </c:pt>
                <c:pt idx="11666">
                  <c:v>3.021873366887844E-2</c:v>
                </c:pt>
                <c:pt idx="11667">
                  <c:v>3.1141452614959066E-2</c:v>
                </c:pt>
                <c:pt idx="11668">
                  <c:v>3.2064171561039689E-2</c:v>
                </c:pt>
                <c:pt idx="11669">
                  <c:v>3.2986890507120316E-2</c:v>
                </c:pt>
                <c:pt idx="11670">
                  <c:v>1.5690643895015979E-2</c:v>
                </c:pt>
                <c:pt idx="11671">
                  <c:v>1.6613362841096602E-2</c:v>
                </c:pt>
                <c:pt idx="11672">
                  <c:v>1.7536081787177228E-2</c:v>
                </c:pt>
                <c:pt idx="11673">
                  <c:v>1.8458800733257855E-2</c:v>
                </c:pt>
                <c:pt idx="11674">
                  <c:v>1.9381519679338478E-2</c:v>
                </c:pt>
                <c:pt idx="11675">
                  <c:v>2.0304238625419101E-2</c:v>
                </c:pt>
                <c:pt idx="11676">
                  <c:v>2.1226957571499727E-2</c:v>
                </c:pt>
                <c:pt idx="11677">
                  <c:v>2.2149676517580354E-2</c:v>
                </c:pt>
                <c:pt idx="11678">
                  <c:v>2.307239546366098E-2</c:v>
                </c:pt>
                <c:pt idx="11679">
                  <c:v>2.3995114409741603E-2</c:v>
                </c:pt>
                <c:pt idx="11680">
                  <c:v>2.4917833355822226E-2</c:v>
                </c:pt>
                <c:pt idx="11681">
                  <c:v>2.5840552301902853E-2</c:v>
                </c:pt>
                <c:pt idx="11682">
                  <c:v>2.6763271247983479E-2</c:v>
                </c:pt>
                <c:pt idx="11683">
                  <c:v>2.7685990194064106E-2</c:v>
                </c:pt>
                <c:pt idx="11684">
                  <c:v>2.8608709140144729E-2</c:v>
                </c:pt>
                <c:pt idx="11685">
                  <c:v>2.9531428086225352E-2</c:v>
                </c:pt>
                <c:pt idx="11686">
                  <c:v>3.0454147032305978E-2</c:v>
                </c:pt>
                <c:pt idx="11687">
                  <c:v>3.1376865978386605E-2</c:v>
                </c:pt>
                <c:pt idx="11688">
                  <c:v>3.2299584924467231E-2</c:v>
                </c:pt>
                <c:pt idx="11689">
                  <c:v>3.3222303870547851E-2</c:v>
                </c:pt>
                <c:pt idx="11690">
                  <c:v>1.5003338312362891E-2</c:v>
                </c:pt>
                <c:pt idx="11691">
                  <c:v>1.5926057258443517E-2</c:v>
                </c:pt>
                <c:pt idx="11692">
                  <c:v>1.684877620452414E-2</c:v>
                </c:pt>
                <c:pt idx="11693">
                  <c:v>1.7771495150604767E-2</c:v>
                </c:pt>
                <c:pt idx="11694">
                  <c:v>1.869421409668539E-2</c:v>
                </c:pt>
                <c:pt idx="11695">
                  <c:v>1.9616933042766016E-2</c:v>
                </c:pt>
                <c:pt idx="11696">
                  <c:v>2.0539651988846643E-2</c:v>
                </c:pt>
                <c:pt idx="11697">
                  <c:v>2.1462370934927266E-2</c:v>
                </c:pt>
                <c:pt idx="11698">
                  <c:v>2.2385089881007892E-2</c:v>
                </c:pt>
                <c:pt idx="11699">
                  <c:v>2.3307808827088515E-2</c:v>
                </c:pt>
                <c:pt idx="11700">
                  <c:v>2.4230527773169142E-2</c:v>
                </c:pt>
                <c:pt idx="11701">
                  <c:v>2.5153246719249768E-2</c:v>
                </c:pt>
                <c:pt idx="11702">
                  <c:v>2.6075965665330391E-2</c:v>
                </c:pt>
                <c:pt idx="11703">
                  <c:v>2.6998684611411018E-2</c:v>
                </c:pt>
                <c:pt idx="11704">
                  <c:v>2.7921403557491641E-2</c:v>
                </c:pt>
                <c:pt idx="11705">
                  <c:v>2.8844122503572267E-2</c:v>
                </c:pt>
                <c:pt idx="11706">
                  <c:v>2.9766841449652894E-2</c:v>
                </c:pt>
                <c:pt idx="11707">
                  <c:v>3.0689560395733517E-2</c:v>
                </c:pt>
                <c:pt idx="11708">
                  <c:v>3.161227934181414E-2</c:v>
                </c:pt>
                <c:pt idx="11709">
                  <c:v>3.2534998287894766E-2</c:v>
                </c:pt>
                <c:pt idx="11710">
                  <c:v>3.3457717233975393E-2</c:v>
                </c:pt>
                <c:pt idx="11711">
                  <c:v>1.4316032729709804E-2</c:v>
                </c:pt>
                <c:pt idx="11712">
                  <c:v>1.5238751675790429E-2</c:v>
                </c:pt>
                <c:pt idx="11713">
                  <c:v>1.6161470621871052E-2</c:v>
                </c:pt>
                <c:pt idx="11714">
                  <c:v>1.7084189567951678E-2</c:v>
                </c:pt>
                <c:pt idx="11715">
                  <c:v>1.8006908514032305E-2</c:v>
                </c:pt>
                <c:pt idx="11716">
                  <c:v>1.8929627460112931E-2</c:v>
                </c:pt>
                <c:pt idx="11717">
                  <c:v>1.9852346406193554E-2</c:v>
                </c:pt>
                <c:pt idx="11718">
                  <c:v>2.0775065352274177E-2</c:v>
                </c:pt>
                <c:pt idx="11719">
                  <c:v>2.1697784298354804E-2</c:v>
                </c:pt>
                <c:pt idx="11720">
                  <c:v>2.262050324443543E-2</c:v>
                </c:pt>
                <c:pt idx="11721">
                  <c:v>2.3543222190516057E-2</c:v>
                </c:pt>
                <c:pt idx="11722">
                  <c:v>2.446594113659668E-2</c:v>
                </c:pt>
                <c:pt idx="11723">
                  <c:v>2.5388660082677303E-2</c:v>
                </c:pt>
                <c:pt idx="11724">
                  <c:v>2.6311379028757929E-2</c:v>
                </c:pt>
                <c:pt idx="11725">
                  <c:v>2.7234097974838556E-2</c:v>
                </c:pt>
                <c:pt idx="11726">
                  <c:v>2.8156816920919182E-2</c:v>
                </c:pt>
                <c:pt idx="11727">
                  <c:v>2.9079535866999805E-2</c:v>
                </c:pt>
                <c:pt idx="11728">
                  <c:v>3.0002254813080428E-2</c:v>
                </c:pt>
                <c:pt idx="11729">
                  <c:v>3.0924973759161055E-2</c:v>
                </c:pt>
                <c:pt idx="11730">
                  <c:v>3.1847692705241681E-2</c:v>
                </c:pt>
                <c:pt idx="11731">
                  <c:v>3.2770411651322308E-2</c:v>
                </c:pt>
                <c:pt idx="11732">
                  <c:v>3.3693130597402934E-2</c:v>
                </c:pt>
                <c:pt idx="11733">
                  <c:v>1.3628727147056719E-2</c:v>
                </c:pt>
                <c:pt idx="11734">
                  <c:v>1.4551446093137344E-2</c:v>
                </c:pt>
                <c:pt idx="11735">
                  <c:v>1.5474165039217969E-2</c:v>
                </c:pt>
                <c:pt idx="11736">
                  <c:v>1.6396883985298594E-2</c:v>
                </c:pt>
                <c:pt idx="11737">
                  <c:v>1.731960293137922E-2</c:v>
                </c:pt>
                <c:pt idx="11738">
                  <c:v>1.8242321877459847E-2</c:v>
                </c:pt>
                <c:pt idx="11739">
                  <c:v>1.916504082354047E-2</c:v>
                </c:pt>
                <c:pt idx="11740">
                  <c:v>2.0087759769621093E-2</c:v>
                </c:pt>
                <c:pt idx="11741">
                  <c:v>2.1010478715701719E-2</c:v>
                </c:pt>
                <c:pt idx="11742">
                  <c:v>2.1933197661782346E-2</c:v>
                </c:pt>
                <c:pt idx="11743">
                  <c:v>2.2855916607862972E-2</c:v>
                </c:pt>
                <c:pt idx="11744">
                  <c:v>2.3778635553943595E-2</c:v>
                </c:pt>
                <c:pt idx="11745">
                  <c:v>2.4701354500024218E-2</c:v>
                </c:pt>
                <c:pt idx="11746">
                  <c:v>2.5624073446104845E-2</c:v>
                </c:pt>
                <c:pt idx="11747">
                  <c:v>2.6546792392185471E-2</c:v>
                </c:pt>
                <c:pt idx="11748">
                  <c:v>2.7469511338266098E-2</c:v>
                </c:pt>
                <c:pt idx="11749">
                  <c:v>2.8392230284346721E-2</c:v>
                </c:pt>
                <c:pt idx="11750">
                  <c:v>2.9314949230427344E-2</c:v>
                </c:pt>
                <c:pt idx="11751">
                  <c:v>3.023766817650797E-2</c:v>
                </c:pt>
                <c:pt idx="11752">
                  <c:v>3.1160387122588597E-2</c:v>
                </c:pt>
                <c:pt idx="11753">
                  <c:v>3.2083106068669223E-2</c:v>
                </c:pt>
                <c:pt idx="11754">
                  <c:v>3.3005825014749843E-2</c:v>
                </c:pt>
                <c:pt idx="11755">
                  <c:v>3.3928543960830469E-2</c:v>
                </c:pt>
                <c:pt idx="11756">
                  <c:v>1.2941421564403631E-2</c:v>
                </c:pt>
                <c:pt idx="11757">
                  <c:v>1.3864140510484258E-2</c:v>
                </c:pt>
                <c:pt idx="11758">
                  <c:v>1.4786859456564883E-2</c:v>
                </c:pt>
                <c:pt idx="11759">
                  <c:v>1.5709578402645509E-2</c:v>
                </c:pt>
                <c:pt idx="11760">
                  <c:v>1.6632297348726132E-2</c:v>
                </c:pt>
                <c:pt idx="11761">
                  <c:v>1.7555016294806755E-2</c:v>
                </c:pt>
                <c:pt idx="11762">
                  <c:v>1.8477735240887382E-2</c:v>
                </c:pt>
                <c:pt idx="11763">
                  <c:v>1.9400454186968008E-2</c:v>
                </c:pt>
                <c:pt idx="11764">
                  <c:v>2.0323173133048635E-2</c:v>
                </c:pt>
                <c:pt idx="11765">
                  <c:v>2.1245892079129258E-2</c:v>
                </c:pt>
                <c:pt idx="11766">
                  <c:v>2.2168611025209881E-2</c:v>
                </c:pt>
                <c:pt idx="11767">
                  <c:v>2.3091329971290507E-2</c:v>
                </c:pt>
                <c:pt idx="11768">
                  <c:v>2.4014048917371134E-2</c:v>
                </c:pt>
                <c:pt idx="11769">
                  <c:v>2.493676786345176E-2</c:v>
                </c:pt>
                <c:pt idx="11770">
                  <c:v>2.5859486809532383E-2</c:v>
                </c:pt>
                <c:pt idx="11771">
                  <c:v>2.6782205755613006E-2</c:v>
                </c:pt>
                <c:pt idx="11772">
                  <c:v>2.7704924701693633E-2</c:v>
                </c:pt>
                <c:pt idx="11773">
                  <c:v>2.8627643647774259E-2</c:v>
                </c:pt>
                <c:pt idx="11774">
                  <c:v>2.9550362593854886E-2</c:v>
                </c:pt>
                <c:pt idx="11775">
                  <c:v>3.0473081539935509E-2</c:v>
                </c:pt>
                <c:pt idx="11776">
                  <c:v>3.1395800486016132E-2</c:v>
                </c:pt>
                <c:pt idx="11777">
                  <c:v>3.2318519432096758E-2</c:v>
                </c:pt>
                <c:pt idx="11778">
                  <c:v>3.3241238378177385E-2</c:v>
                </c:pt>
                <c:pt idx="11779">
                  <c:v>3.4163957324258011E-2</c:v>
                </c:pt>
                <c:pt idx="11780">
                  <c:v>1.2254115981750547E-2</c:v>
                </c:pt>
                <c:pt idx="11781">
                  <c:v>1.3176834927831171E-2</c:v>
                </c:pt>
                <c:pt idx="11782">
                  <c:v>1.4099553873911798E-2</c:v>
                </c:pt>
                <c:pt idx="11783">
                  <c:v>1.5022272819992423E-2</c:v>
                </c:pt>
                <c:pt idx="11784">
                  <c:v>1.5944991766073047E-2</c:v>
                </c:pt>
                <c:pt idx="11785">
                  <c:v>1.686771071215367E-2</c:v>
                </c:pt>
                <c:pt idx="11786">
                  <c:v>1.7790429658234297E-2</c:v>
                </c:pt>
                <c:pt idx="11787">
                  <c:v>1.8713148604314923E-2</c:v>
                </c:pt>
                <c:pt idx="11788">
                  <c:v>1.963586755039555E-2</c:v>
                </c:pt>
                <c:pt idx="11789">
                  <c:v>2.0558586496476173E-2</c:v>
                </c:pt>
                <c:pt idx="11790">
                  <c:v>2.1481305442556796E-2</c:v>
                </c:pt>
                <c:pt idx="11791">
                  <c:v>2.2404024388637422E-2</c:v>
                </c:pt>
                <c:pt idx="11792">
                  <c:v>2.3326743334718049E-2</c:v>
                </c:pt>
                <c:pt idx="11793">
                  <c:v>2.4249462280798675E-2</c:v>
                </c:pt>
                <c:pt idx="11794">
                  <c:v>2.5172181226879298E-2</c:v>
                </c:pt>
                <c:pt idx="11795">
                  <c:v>2.6094900172959921E-2</c:v>
                </c:pt>
                <c:pt idx="11796">
                  <c:v>2.7017619119040548E-2</c:v>
                </c:pt>
                <c:pt idx="11797">
                  <c:v>2.7940338065121174E-2</c:v>
                </c:pt>
                <c:pt idx="11798">
                  <c:v>2.8863057011201801E-2</c:v>
                </c:pt>
                <c:pt idx="11799">
                  <c:v>2.9785775957282424E-2</c:v>
                </c:pt>
                <c:pt idx="11800">
                  <c:v>3.0708494903363047E-2</c:v>
                </c:pt>
                <c:pt idx="11801">
                  <c:v>3.1631213849443673E-2</c:v>
                </c:pt>
                <c:pt idx="11802">
                  <c:v>3.25539327955243E-2</c:v>
                </c:pt>
                <c:pt idx="11803">
                  <c:v>3.3476651741604926E-2</c:v>
                </c:pt>
                <c:pt idx="11804">
                  <c:v>3.4399370687685546E-2</c:v>
                </c:pt>
                <c:pt idx="11805">
                  <c:v>1.156681039909746E-2</c:v>
                </c:pt>
                <c:pt idx="11806">
                  <c:v>1.2489529345178085E-2</c:v>
                </c:pt>
                <c:pt idx="11807">
                  <c:v>1.341224829125871E-2</c:v>
                </c:pt>
                <c:pt idx="11808">
                  <c:v>1.4334967237339336E-2</c:v>
                </c:pt>
                <c:pt idx="11809">
                  <c:v>1.5257686183419961E-2</c:v>
                </c:pt>
                <c:pt idx="11810">
                  <c:v>1.6180405129500586E-2</c:v>
                </c:pt>
                <c:pt idx="11811">
                  <c:v>1.7103124075581212E-2</c:v>
                </c:pt>
                <c:pt idx="11812">
                  <c:v>1.8025843021661835E-2</c:v>
                </c:pt>
                <c:pt idx="11813">
                  <c:v>1.8948561967742462E-2</c:v>
                </c:pt>
                <c:pt idx="11814">
                  <c:v>1.9871280913823085E-2</c:v>
                </c:pt>
                <c:pt idx="11815">
                  <c:v>2.0793999859903711E-2</c:v>
                </c:pt>
                <c:pt idx="11816">
                  <c:v>2.1716718805984338E-2</c:v>
                </c:pt>
                <c:pt idx="11817">
                  <c:v>2.2639437752064961E-2</c:v>
                </c:pt>
                <c:pt idx="11818">
                  <c:v>2.3562156698145587E-2</c:v>
                </c:pt>
                <c:pt idx="11819">
                  <c:v>2.448487564422621E-2</c:v>
                </c:pt>
                <c:pt idx="11820">
                  <c:v>2.5407594590306837E-2</c:v>
                </c:pt>
                <c:pt idx="11821">
                  <c:v>2.6330313536387463E-2</c:v>
                </c:pt>
                <c:pt idx="11822">
                  <c:v>2.7253032482468086E-2</c:v>
                </c:pt>
                <c:pt idx="11823">
                  <c:v>2.8175751428548713E-2</c:v>
                </c:pt>
                <c:pt idx="11824">
                  <c:v>2.9098470374629336E-2</c:v>
                </c:pt>
                <c:pt idx="11825">
                  <c:v>3.0021189320709962E-2</c:v>
                </c:pt>
                <c:pt idx="11826">
                  <c:v>3.0943908266790589E-2</c:v>
                </c:pt>
                <c:pt idx="11827">
                  <c:v>3.1866627212871215E-2</c:v>
                </c:pt>
                <c:pt idx="11828">
                  <c:v>3.2789346158951835E-2</c:v>
                </c:pt>
                <c:pt idx="11829">
                  <c:v>3.3712065105032461E-2</c:v>
                </c:pt>
                <c:pt idx="11830">
                  <c:v>3.4634784051113088E-2</c:v>
                </c:pt>
                <c:pt idx="11831">
                  <c:v>1.0879504816444374E-2</c:v>
                </c:pt>
                <c:pt idx="11832">
                  <c:v>1.1802223762524999E-2</c:v>
                </c:pt>
                <c:pt idx="11833">
                  <c:v>1.2724942708605623E-2</c:v>
                </c:pt>
                <c:pt idx="11834">
                  <c:v>1.3647661654686248E-2</c:v>
                </c:pt>
                <c:pt idx="11835">
                  <c:v>1.4570380600766875E-2</c:v>
                </c:pt>
                <c:pt idx="11836">
                  <c:v>1.5493099546847499E-2</c:v>
                </c:pt>
                <c:pt idx="11837">
                  <c:v>1.6415818492928124E-2</c:v>
                </c:pt>
                <c:pt idx="11838">
                  <c:v>1.7338537439008747E-2</c:v>
                </c:pt>
                <c:pt idx="11839">
                  <c:v>1.8261256385089374E-2</c:v>
                </c:pt>
                <c:pt idx="11840">
                  <c:v>1.918397533117E-2</c:v>
                </c:pt>
                <c:pt idx="11841">
                  <c:v>2.0106694277250627E-2</c:v>
                </c:pt>
                <c:pt idx="11842">
                  <c:v>2.102941322333125E-2</c:v>
                </c:pt>
                <c:pt idx="11843">
                  <c:v>2.1952132169411873E-2</c:v>
                </c:pt>
                <c:pt idx="11844">
                  <c:v>2.2874851115492499E-2</c:v>
                </c:pt>
                <c:pt idx="11845">
                  <c:v>2.3797570061573126E-2</c:v>
                </c:pt>
                <c:pt idx="11846">
                  <c:v>2.4720289007653752E-2</c:v>
                </c:pt>
                <c:pt idx="11847">
                  <c:v>2.5643007953734375E-2</c:v>
                </c:pt>
                <c:pt idx="11848">
                  <c:v>2.6565726899814998E-2</c:v>
                </c:pt>
                <c:pt idx="11849">
                  <c:v>2.7488445845895625E-2</c:v>
                </c:pt>
                <c:pt idx="11850">
                  <c:v>2.8411164791976251E-2</c:v>
                </c:pt>
                <c:pt idx="11851">
                  <c:v>2.9333883738056878E-2</c:v>
                </c:pt>
                <c:pt idx="11852">
                  <c:v>3.0256602684137501E-2</c:v>
                </c:pt>
                <c:pt idx="11853">
                  <c:v>3.1179321630218124E-2</c:v>
                </c:pt>
                <c:pt idx="11854">
                  <c:v>3.210204057629875E-2</c:v>
                </c:pt>
                <c:pt idx="11855">
                  <c:v>3.3024759522379377E-2</c:v>
                </c:pt>
                <c:pt idx="11856">
                  <c:v>3.3947478468460003E-2</c:v>
                </c:pt>
                <c:pt idx="11857">
                  <c:v>3.487019741454063E-2</c:v>
                </c:pt>
                <c:pt idx="11858">
                  <c:v>1.0192199233791289E-2</c:v>
                </c:pt>
                <c:pt idx="11859">
                  <c:v>1.1114918179871914E-2</c:v>
                </c:pt>
                <c:pt idx="11860">
                  <c:v>1.2037637125952539E-2</c:v>
                </c:pt>
                <c:pt idx="11861">
                  <c:v>1.2960356072033163E-2</c:v>
                </c:pt>
                <c:pt idx="11862">
                  <c:v>1.3883075018113788E-2</c:v>
                </c:pt>
                <c:pt idx="11863">
                  <c:v>1.4805793964194415E-2</c:v>
                </c:pt>
                <c:pt idx="11864">
                  <c:v>1.5728512910275039E-2</c:v>
                </c:pt>
                <c:pt idx="11865">
                  <c:v>1.6651231856355662E-2</c:v>
                </c:pt>
                <c:pt idx="11866">
                  <c:v>1.7573950802436289E-2</c:v>
                </c:pt>
                <c:pt idx="11867">
                  <c:v>1.8496669748516915E-2</c:v>
                </c:pt>
                <c:pt idx="11868">
                  <c:v>1.9419388694597542E-2</c:v>
                </c:pt>
                <c:pt idx="11869">
                  <c:v>2.0342107640678165E-2</c:v>
                </c:pt>
                <c:pt idx="11870">
                  <c:v>2.1264826586758788E-2</c:v>
                </c:pt>
                <c:pt idx="11871">
                  <c:v>2.2187545532839414E-2</c:v>
                </c:pt>
                <c:pt idx="11872">
                  <c:v>2.3110264478920041E-2</c:v>
                </c:pt>
                <c:pt idx="11873">
                  <c:v>2.4032983425000667E-2</c:v>
                </c:pt>
                <c:pt idx="11874">
                  <c:v>2.495570237108129E-2</c:v>
                </c:pt>
                <c:pt idx="11875">
                  <c:v>2.5878421317161913E-2</c:v>
                </c:pt>
                <c:pt idx="11876">
                  <c:v>2.680114026324254E-2</c:v>
                </c:pt>
                <c:pt idx="11877">
                  <c:v>2.7723859209323166E-2</c:v>
                </c:pt>
                <c:pt idx="11878">
                  <c:v>2.8646578155403793E-2</c:v>
                </c:pt>
                <c:pt idx="11879">
                  <c:v>2.9569297101484416E-2</c:v>
                </c:pt>
                <c:pt idx="11880">
                  <c:v>3.0492016047565039E-2</c:v>
                </c:pt>
                <c:pt idx="11881">
                  <c:v>3.1414734993645665E-2</c:v>
                </c:pt>
                <c:pt idx="11882">
                  <c:v>3.2337453939726292E-2</c:v>
                </c:pt>
                <c:pt idx="11883">
                  <c:v>3.3260172885806918E-2</c:v>
                </c:pt>
                <c:pt idx="11884">
                  <c:v>3.4182891831887538E-2</c:v>
                </c:pt>
                <c:pt idx="11885">
                  <c:v>3.5105610777968164E-2</c:v>
                </c:pt>
                <c:pt idx="11886">
                  <c:v>9.504893651138201E-3</c:v>
                </c:pt>
                <c:pt idx="11887">
                  <c:v>1.0427612597218828E-2</c:v>
                </c:pt>
                <c:pt idx="11888">
                  <c:v>1.1350331543299452E-2</c:v>
                </c:pt>
                <c:pt idx="11889">
                  <c:v>1.2273050489380077E-2</c:v>
                </c:pt>
                <c:pt idx="11890">
                  <c:v>1.3195769435460702E-2</c:v>
                </c:pt>
                <c:pt idx="11891">
                  <c:v>1.4118488381541327E-2</c:v>
                </c:pt>
                <c:pt idx="11892">
                  <c:v>1.5041207327621953E-2</c:v>
                </c:pt>
                <c:pt idx="11893">
                  <c:v>1.5963926273702578E-2</c:v>
                </c:pt>
                <c:pt idx="11894">
                  <c:v>1.6886645219783204E-2</c:v>
                </c:pt>
                <c:pt idx="11895">
                  <c:v>1.7809364165863827E-2</c:v>
                </c:pt>
                <c:pt idx="11896">
                  <c:v>1.873208311194445E-2</c:v>
                </c:pt>
                <c:pt idx="11897">
                  <c:v>1.9654802058025077E-2</c:v>
                </c:pt>
                <c:pt idx="11898">
                  <c:v>2.0577521004105703E-2</c:v>
                </c:pt>
                <c:pt idx="11899">
                  <c:v>2.150023995018633E-2</c:v>
                </c:pt>
                <c:pt idx="11900">
                  <c:v>2.2422958896266953E-2</c:v>
                </c:pt>
                <c:pt idx="11901">
                  <c:v>2.3345677842347576E-2</c:v>
                </c:pt>
                <c:pt idx="11902">
                  <c:v>2.4268396788428202E-2</c:v>
                </c:pt>
                <c:pt idx="11903">
                  <c:v>2.5191115734508829E-2</c:v>
                </c:pt>
                <c:pt idx="11904">
                  <c:v>2.6113834680589455E-2</c:v>
                </c:pt>
                <c:pt idx="11905">
                  <c:v>2.7036553626670078E-2</c:v>
                </c:pt>
                <c:pt idx="11906">
                  <c:v>2.7959272572750701E-2</c:v>
                </c:pt>
                <c:pt idx="11907">
                  <c:v>2.8881991518831328E-2</c:v>
                </c:pt>
                <c:pt idx="11908">
                  <c:v>2.9804710464911954E-2</c:v>
                </c:pt>
                <c:pt idx="11909">
                  <c:v>3.0727429410992581E-2</c:v>
                </c:pt>
                <c:pt idx="11910">
                  <c:v>3.1650148357073207E-2</c:v>
                </c:pt>
                <c:pt idx="11911">
                  <c:v>3.2572867303153827E-2</c:v>
                </c:pt>
                <c:pt idx="11912">
                  <c:v>3.3495586249234453E-2</c:v>
                </c:pt>
                <c:pt idx="11913">
                  <c:v>3.441830519531508E-2</c:v>
                </c:pt>
                <c:pt idx="11914">
                  <c:v>3.5341024141395706E-2</c:v>
                </c:pt>
                <c:pt idx="11915">
                  <c:v>8.8175880684851164E-3</c:v>
                </c:pt>
                <c:pt idx="11916">
                  <c:v>9.7403070145657411E-3</c:v>
                </c:pt>
                <c:pt idx="11917">
                  <c:v>1.0663025960646368E-2</c:v>
                </c:pt>
                <c:pt idx="11918">
                  <c:v>1.1585744906726992E-2</c:v>
                </c:pt>
                <c:pt idx="11919">
                  <c:v>1.2508463852807617E-2</c:v>
                </c:pt>
                <c:pt idx="11920">
                  <c:v>1.3431182798888242E-2</c:v>
                </c:pt>
                <c:pt idx="11921">
                  <c:v>1.4353901744968867E-2</c:v>
                </c:pt>
                <c:pt idx="11922">
                  <c:v>1.5276620691049493E-2</c:v>
                </c:pt>
                <c:pt idx="11923">
                  <c:v>1.619933963713012E-2</c:v>
                </c:pt>
                <c:pt idx="11924">
                  <c:v>1.7122058583210743E-2</c:v>
                </c:pt>
                <c:pt idx="11925">
                  <c:v>1.8044777529291366E-2</c:v>
                </c:pt>
                <c:pt idx="11926">
                  <c:v>1.8967496475371992E-2</c:v>
                </c:pt>
                <c:pt idx="11927">
                  <c:v>1.9890215421452619E-2</c:v>
                </c:pt>
                <c:pt idx="11928">
                  <c:v>2.0812934367533245E-2</c:v>
                </c:pt>
                <c:pt idx="11929">
                  <c:v>2.1735653313613868E-2</c:v>
                </c:pt>
                <c:pt idx="11930">
                  <c:v>2.2658372259694491E-2</c:v>
                </c:pt>
                <c:pt idx="11931">
                  <c:v>2.3581091205775118E-2</c:v>
                </c:pt>
                <c:pt idx="11932">
                  <c:v>2.4503810151855744E-2</c:v>
                </c:pt>
                <c:pt idx="11933">
                  <c:v>2.5426529097936371E-2</c:v>
                </c:pt>
                <c:pt idx="11934">
                  <c:v>2.6349248044016994E-2</c:v>
                </c:pt>
                <c:pt idx="11935">
                  <c:v>2.7271966990097617E-2</c:v>
                </c:pt>
                <c:pt idx="11936">
                  <c:v>2.8194685936178243E-2</c:v>
                </c:pt>
                <c:pt idx="11937">
                  <c:v>2.911740488225887E-2</c:v>
                </c:pt>
                <c:pt idx="11938">
                  <c:v>3.0040123828339496E-2</c:v>
                </c:pt>
                <c:pt idx="11939">
                  <c:v>3.0962842774420119E-2</c:v>
                </c:pt>
                <c:pt idx="11940">
                  <c:v>3.1885561720500742E-2</c:v>
                </c:pt>
                <c:pt idx="11941">
                  <c:v>3.2808280666581369E-2</c:v>
                </c:pt>
                <c:pt idx="11942">
                  <c:v>3.3730999612661995E-2</c:v>
                </c:pt>
                <c:pt idx="11943">
                  <c:v>3.4653718558742622E-2</c:v>
                </c:pt>
                <c:pt idx="11944">
                  <c:v>3.5576437504823241E-2</c:v>
                </c:pt>
                <c:pt idx="11945">
                  <c:v>8.1302824858320299E-3</c:v>
                </c:pt>
                <c:pt idx="11946">
                  <c:v>9.0530014319126547E-3</c:v>
                </c:pt>
                <c:pt idx="11947">
                  <c:v>9.9757203779932795E-3</c:v>
                </c:pt>
                <c:pt idx="11948">
                  <c:v>1.0898439324073906E-2</c:v>
                </c:pt>
                <c:pt idx="11949">
                  <c:v>1.1821158270154531E-2</c:v>
                </c:pt>
                <c:pt idx="11950">
                  <c:v>1.2743877216235155E-2</c:v>
                </c:pt>
                <c:pt idx="11951">
                  <c:v>1.366659616231578E-2</c:v>
                </c:pt>
                <c:pt idx="11952">
                  <c:v>1.4589315108396405E-2</c:v>
                </c:pt>
                <c:pt idx="11953">
                  <c:v>1.5512034054477031E-2</c:v>
                </c:pt>
                <c:pt idx="11954">
                  <c:v>1.6434753000557654E-2</c:v>
                </c:pt>
                <c:pt idx="11955">
                  <c:v>1.7357471946638281E-2</c:v>
                </c:pt>
                <c:pt idx="11956">
                  <c:v>1.8280190892718907E-2</c:v>
                </c:pt>
                <c:pt idx="11957">
                  <c:v>1.920290983879953E-2</c:v>
                </c:pt>
                <c:pt idx="11958">
                  <c:v>2.0125628784880157E-2</c:v>
                </c:pt>
                <c:pt idx="11959">
                  <c:v>2.104834773096078E-2</c:v>
                </c:pt>
                <c:pt idx="11960">
                  <c:v>2.1971066677041406E-2</c:v>
                </c:pt>
                <c:pt idx="11961">
                  <c:v>2.2893785623122033E-2</c:v>
                </c:pt>
                <c:pt idx="11962">
                  <c:v>2.3816504569202656E-2</c:v>
                </c:pt>
                <c:pt idx="11963">
                  <c:v>2.4739223515283282E-2</c:v>
                </c:pt>
                <c:pt idx="11964">
                  <c:v>2.5661942461363905E-2</c:v>
                </c:pt>
                <c:pt idx="11965">
                  <c:v>2.6584661407444532E-2</c:v>
                </c:pt>
                <c:pt idx="11966">
                  <c:v>2.7507380353525158E-2</c:v>
                </c:pt>
                <c:pt idx="11967">
                  <c:v>2.8430099299605781E-2</c:v>
                </c:pt>
                <c:pt idx="11968">
                  <c:v>2.9352818245686408E-2</c:v>
                </c:pt>
                <c:pt idx="11969">
                  <c:v>3.0275537191767031E-2</c:v>
                </c:pt>
                <c:pt idx="11970">
                  <c:v>3.1198256137847657E-2</c:v>
                </c:pt>
                <c:pt idx="11971">
                  <c:v>3.2120975083928284E-2</c:v>
                </c:pt>
                <c:pt idx="11972">
                  <c:v>3.304369403000891E-2</c:v>
                </c:pt>
                <c:pt idx="11973">
                  <c:v>3.396641297608953E-2</c:v>
                </c:pt>
                <c:pt idx="11974">
                  <c:v>3.4889131922170157E-2</c:v>
                </c:pt>
                <c:pt idx="11975">
                  <c:v>3.5811850868250783E-2</c:v>
                </c:pt>
                <c:pt idx="11976">
                  <c:v>7.4429769031789444E-3</c:v>
                </c:pt>
                <c:pt idx="11977">
                  <c:v>8.3656958492595683E-3</c:v>
                </c:pt>
                <c:pt idx="11978">
                  <c:v>9.2884147953401948E-3</c:v>
                </c:pt>
                <c:pt idx="11979">
                  <c:v>1.021113374142082E-2</c:v>
                </c:pt>
                <c:pt idx="11980">
                  <c:v>1.1133852687501444E-2</c:v>
                </c:pt>
                <c:pt idx="11981">
                  <c:v>1.2056571633582071E-2</c:v>
                </c:pt>
                <c:pt idx="11982">
                  <c:v>1.2979290579662694E-2</c:v>
                </c:pt>
                <c:pt idx="11983">
                  <c:v>1.390200952574332E-2</c:v>
                </c:pt>
                <c:pt idx="11984">
                  <c:v>1.4824728471823945E-2</c:v>
                </c:pt>
                <c:pt idx="11985">
                  <c:v>1.574744741790457E-2</c:v>
                </c:pt>
                <c:pt idx="11986">
                  <c:v>1.6670166363985196E-2</c:v>
                </c:pt>
                <c:pt idx="11987">
                  <c:v>1.7592885310065819E-2</c:v>
                </c:pt>
                <c:pt idx="11988">
                  <c:v>1.8515604256146446E-2</c:v>
                </c:pt>
                <c:pt idx="11989">
                  <c:v>1.9438323202227069E-2</c:v>
                </c:pt>
                <c:pt idx="11990">
                  <c:v>2.0361042148307695E-2</c:v>
                </c:pt>
                <c:pt idx="11991">
                  <c:v>2.1283761094388322E-2</c:v>
                </c:pt>
                <c:pt idx="11992">
                  <c:v>2.2206480040468945E-2</c:v>
                </c:pt>
                <c:pt idx="11993">
                  <c:v>2.3129198986549571E-2</c:v>
                </c:pt>
                <c:pt idx="11994">
                  <c:v>2.4051917932630194E-2</c:v>
                </c:pt>
                <c:pt idx="11995">
                  <c:v>2.4974636878710821E-2</c:v>
                </c:pt>
                <c:pt idx="11996">
                  <c:v>2.5897355824791447E-2</c:v>
                </c:pt>
                <c:pt idx="11997">
                  <c:v>2.682007477087207E-2</c:v>
                </c:pt>
                <c:pt idx="11998">
                  <c:v>2.7742793716952697E-2</c:v>
                </c:pt>
                <c:pt idx="11999">
                  <c:v>2.866551266303332E-2</c:v>
                </c:pt>
                <c:pt idx="12000">
                  <c:v>2.9588231609113946E-2</c:v>
                </c:pt>
                <c:pt idx="12001">
                  <c:v>3.0510950555194573E-2</c:v>
                </c:pt>
                <c:pt idx="12002">
                  <c:v>3.1433669501275199E-2</c:v>
                </c:pt>
                <c:pt idx="12003">
                  <c:v>3.2356388447355819E-2</c:v>
                </c:pt>
                <c:pt idx="12004">
                  <c:v>3.3279107393436445E-2</c:v>
                </c:pt>
                <c:pt idx="12005">
                  <c:v>3.4201826339517072E-2</c:v>
                </c:pt>
                <c:pt idx="12006">
                  <c:v>3.5124545285597698E-2</c:v>
                </c:pt>
                <c:pt idx="12007">
                  <c:v>3.6047264231678325E-2</c:v>
                </c:pt>
                <c:pt idx="12008">
                  <c:v>6.755671320525858E-3</c:v>
                </c:pt>
                <c:pt idx="12009">
                  <c:v>7.6783902666064836E-3</c:v>
                </c:pt>
                <c:pt idx="12010">
                  <c:v>8.6011092126871084E-3</c:v>
                </c:pt>
                <c:pt idx="12011">
                  <c:v>9.5238281587677331E-3</c:v>
                </c:pt>
                <c:pt idx="12012">
                  <c:v>1.044654710484836E-2</c:v>
                </c:pt>
                <c:pt idx="12013">
                  <c:v>1.1369266050928983E-2</c:v>
                </c:pt>
                <c:pt idx="12014">
                  <c:v>1.2291984997009609E-2</c:v>
                </c:pt>
                <c:pt idx="12015">
                  <c:v>1.3214703943090234E-2</c:v>
                </c:pt>
                <c:pt idx="12016">
                  <c:v>1.4137422889170859E-2</c:v>
                </c:pt>
                <c:pt idx="12017">
                  <c:v>1.5060141835251485E-2</c:v>
                </c:pt>
                <c:pt idx="12018">
                  <c:v>1.5982860781332108E-2</c:v>
                </c:pt>
                <c:pt idx="12019">
                  <c:v>1.6905579727412735E-2</c:v>
                </c:pt>
                <c:pt idx="12020">
                  <c:v>1.7828298673493358E-2</c:v>
                </c:pt>
                <c:pt idx="12021">
                  <c:v>1.8751017619573984E-2</c:v>
                </c:pt>
                <c:pt idx="12022">
                  <c:v>1.9673736565654611E-2</c:v>
                </c:pt>
                <c:pt idx="12023">
                  <c:v>2.0596455511735234E-2</c:v>
                </c:pt>
                <c:pt idx="12024">
                  <c:v>2.151917445781586E-2</c:v>
                </c:pt>
                <c:pt idx="12025">
                  <c:v>2.2441893403896483E-2</c:v>
                </c:pt>
                <c:pt idx="12026">
                  <c:v>2.336461234997711E-2</c:v>
                </c:pt>
                <c:pt idx="12027">
                  <c:v>2.4287331296057736E-2</c:v>
                </c:pt>
                <c:pt idx="12028">
                  <c:v>2.5210050242138359E-2</c:v>
                </c:pt>
                <c:pt idx="12029">
                  <c:v>2.6132769188218986E-2</c:v>
                </c:pt>
                <c:pt idx="12030">
                  <c:v>2.7055488134299609E-2</c:v>
                </c:pt>
                <c:pt idx="12031">
                  <c:v>2.7978207080380235E-2</c:v>
                </c:pt>
                <c:pt idx="12032">
                  <c:v>2.8900926026460862E-2</c:v>
                </c:pt>
                <c:pt idx="12033">
                  <c:v>2.9823644972541485E-2</c:v>
                </c:pt>
                <c:pt idx="12034">
                  <c:v>3.0746363918622111E-2</c:v>
                </c:pt>
                <c:pt idx="12035">
                  <c:v>3.1669082864702734E-2</c:v>
                </c:pt>
                <c:pt idx="12036">
                  <c:v>3.2591801810783361E-2</c:v>
                </c:pt>
                <c:pt idx="12037">
                  <c:v>3.3514520756863987E-2</c:v>
                </c:pt>
                <c:pt idx="12038">
                  <c:v>3.4437239702944614E-2</c:v>
                </c:pt>
                <c:pt idx="12039">
                  <c:v>3.5359958649025233E-2</c:v>
                </c:pt>
                <c:pt idx="12040">
                  <c:v>3.628267759510586E-2</c:v>
                </c:pt>
                <c:pt idx="12041">
                  <c:v>6.0683657378727716E-3</c:v>
                </c:pt>
                <c:pt idx="12042">
                  <c:v>6.9910846839533964E-3</c:v>
                </c:pt>
                <c:pt idx="12043">
                  <c:v>7.913803630034022E-3</c:v>
                </c:pt>
                <c:pt idx="12044">
                  <c:v>8.8365225761146467E-3</c:v>
                </c:pt>
                <c:pt idx="12045">
                  <c:v>9.7592415221952715E-3</c:v>
                </c:pt>
                <c:pt idx="12046">
                  <c:v>1.0681960468275898E-2</c:v>
                </c:pt>
                <c:pt idx="12047">
                  <c:v>1.1604679414356521E-2</c:v>
                </c:pt>
                <c:pt idx="12048">
                  <c:v>1.2527398360437147E-2</c:v>
                </c:pt>
                <c:pt idx="12049">
                  <c:v>1.3450117306517772E-2</c:v>
                </c:pt>
                <c:pt idx="12050">
                  <c:v>1.4372836252598397E-2</c:v>
                </c:pt>
                <c:pt idx="12051">
                  <c:v>1.5295555198679023E-2</c:v>
                </c:pt>
                <c:pt idx="12052">
                  <c:v>1.6218274144759647E-2</c:v>
                </c:pt>
                <c:pt idx="12053">
                  <c:v>1.7140993090840273E-2</c:v>
                </c:pt>
                <c:pt idx="12054">
                  <c:v>1.8063712036920899E-2</c:v>
                </c:pt>
                <c:pt idx="12055">
                  <c:v>1.8986430983001523E-2</c:v>
                </c:pt>
                <c:pt idx="12056">
                  <c:v>1.9909149929082149E-2</c:v>
                </c:pt>
                <c:pt idx="12057">
                  <c:v>2.0831868875162772E-2</c:v>
                </c:pt>
                <c:pt idx="12058">
                  <c:v>2.1754587821243399E-2</c:v>
                </c:pt>
                <c:pt idx="12059">
                  <c:v>2.2677306767324025E-2</c:v>
                </c:pt>
                <c:pt idx="12060">
                  <c:v>2.3600025713404648E-2</c:v>
                </c:pt>
                <c:pt idx="12061">
                  <c:v>2.4522744659485275E-2</c:v>
                </c:pt>
                <c:pt idx="12062">
                  <c:v>2.5445463605565898E-2</c:v>
                </c:pt>
                <c:pt idx="12063">
                  <c:v>2.6368182551646524E-2</c:v>
                </c:pt>
                <c:pt idx="12064">
                  <c:v>2.7290901497727151E-2</c:v>
                </c:pt>
                <c:pt idx="12065">
                  <c:v>2.8213620443807774E-2</c:v>
                </c:pt>
                <c:pt idx="12066">
                  <c:v>2.91363393898884E-2</c:v>
                </c:pt>
                <c:pt idx="12067">
                  <c:v>3.0059058335969023E-2</c:v>
                </c:pt>
                <c:pt idx="12068">
                  <c:v>3.098177728204965E-2</c:v>
                </c:pt>
                <c:pt idx="12069">
                  <c:v>3.1904496228130276E-2</c:v>
                </c:pt>
                <c:pt idx="12070">
                  <c:v>3.2827215174210903E-2</c:v>
                </c:pt>
                <c:pt idx="12071">
                  <c:v>3.3749934120291522E-2</c:v>
                </c:pt>
                <c:pt idx="12072">
                  <c:v>3.4672653066372149E-2</c:v>
                </c:pt>
                <c:pt idx="12073">
                  <c:v>3.5595372012452775E-2</c:v>
                </c:pt>
                <c:pt idx="12074">
                  <c:v>3.6518090958533402E-2</c:v>
                </c:pt>
                <c:pt idx="12075">
                  <c:v>5.3810601552196852E-3</c:v>
                </c:pt>
                <c:pt idx="12076">
                  <c:v>6.3037791013003108E-3</c:v>
                </c:pt>
                <c:pt idx="12077">
                  <c:v>7.2264980473809356E-3</c:v>
                </c:pt>
                <c:pt idx="12078">
                  <c:v>8.1492169934615603E-3</c:v>
                </c:pt>
                <c:pt idx="12079">
                  <c:v>9.0719359395421868E-3</c:v>
                </c:pt>
                <c:pt idx="12080">
                  <c:v>9.9946548856228098E-3</c:v>
                </c:pt>
                <c:pt idx="12081">
                  <c:v>1.0917373831703436E-2</c:v>
                </c:pt>
                <c:pt idx="12082">
                  <c:v>1.1840092777784061E-2</c:v>
                </c:pt>
                <c:pt idx="12083">
                  <c:v>1.2762811723864686E-2</c:v>
                </c:pt>
                <c:pt idx="12084">
                  <c:v>1.3685530669945312E-2</c:v>
                </c:pt>
                <c:pt idx="12085">
                  <c:v>1.4608249616025935E-2</c:v>
                </c:pt>
                <c:pt idx="12086">
                  <c:v>1.5530968562106562E-2</c:v>
                </c:pt>
                <c:pt idx="12087">
                  <c:v>1.6453687508187188E-2</c:v>
                </c:pt>
                <c:pt idx="12088">
                  <c:v>1.7376406454267811E-2</c:v>
                </c:pt>
                <c:pt idx="12089">
                  <c:v>1.8299125400348438E-2</c:v>
                </c:pt>
                <c:pt idx="12090">
                  <c:v>1.9221844346429061E-2</c:v>
                </c:pt>
                <c:pt idx="12091">
                  <c:v>2.0144563292509687E-2</c:v>
                </c:pt>
                <c:pt idx="12092">
                  <c:v>2.1067282238590314E-2</c:v>
                </c:pt>
                <c:pt idx="12093">
                  <c:v>2.1990001184670937E-2</c:v>
                </c:pt>
                <c:pt idx="12094">
                  <c:v>2.2912720130751563E-2</c:v>
                </c:pt>
                <c:pt idx="12095">
                  <c:v>2.3835439076832186E-2</c:v>
                </c:pt>
                <c:pt idx="12096">
                  <c:v>2.4758158022912813E-2</c:v>
                </c:pt>
                <c:pt idx="12097">
                  <c:v>2.5680876968993439E-2</c:v>
                </c:pt>
                <c:pt idx="12098">
                  <c:v>2.6603595915074062E-2</c:v>
                </c:pt>
                <c:pt idx="12099">
                  <c:v>2.7526314861154689E-2</c:v>
                </c:pt>
                <c:pt idx="12100">
                  <c:v>2.8449033807235312E-2</c:v>
                </c:pt>
                <c:pt idx="12101">
                  <c:v>2.9371752753315938E-2</c:v>
                </c:pt>
                <c:pt idx="12102">
                  <c:v>3.0294471699396565E-2</c:v>
                </c:pt>
                <c:pt idx="12103">
                  <c:v>3.1217190645477188E-2</c:v>
                </c:pt>
                <c:pt idx="12104">
                  <c:v>3.2139909591557811E-2</c:v>
                </c:pt>
                <c:pt idx="12105">
                  <c:v>3.3062628537638437E-2</c:v>
                </c:pt>
                <c:pt idx="12106">
                  <c:v>3.3985347483719064E-2</c:v>
                </c:pt>
                <c:pt idx="12107">
                  <c:v>3.490806642979969E-2</c:v>
                </c:pt>
                <c:pt idx="12108">
                  <c:v>3.5830785375880317E-2</c:v>
                </c:pt>
                <c:pt idx="12109">
                  <c:v>3.6753504321960936E-2</c:v>
                </c:pt>
                <c:pt idx="12110">
                  <c:v>4.6937545725665997E-3</c:v>
                </c:pt>
                <c:pt idx="12111">
                  <c:v>5.6164735186472244E-3</c:v>
                </c:pt>
                <c:pt idx="12112">
                  <c:v>6.53919246472785E-3</c:v>
                </c:pt>
                <c:pt idx="12113">
                  <c:v>7.4619114108084748E-3</c:v>
                </c:pt>
                <c:pt idx="12114">
                  <c:v>8.3846303568891004E-3</c:v>
                </c:pt>
                <c:pt idx="12115">
                  <c:v>9.3073493029697252E-3</c:v>
                </c:pt>
                <c:pt idx="12116">
                  <c:v>1.023006824905035E-2</c:v>
                </c:pt>
                <c:pt idx="12117">
                  <c:v>1.1152787195130975E-2</c:v>
                </c:pt>
                <c:pt idx="12118">
                  <c:v>1.2075506141211601E-2</c:v>
                </c:pt>
                <c:pt idx="12119">
                  <c:v>1.2998225087292226E-2</c:v>
                </c:pt>
                <c:pt idx="12120">
                  <c:v>1.3920944033372851E-2</c:v>
                </c:pt>
                <c:pt idx="12121">
                  <c:v>1.4843662979453475E-2</c:v>
                </c:pt>
                <c:pt idx="12122">
                  <c:v>1.57663819255341E-2</c:v>
                </c:pt>
                <c:pt idx="12123">
                  <c:v>1.6689100871614727E-2</c:v>
                </c:pt>
                <c:pt idx="12124">
                  <c:v>1.761181981769535E-2</c:v>
                </c:pt>
                <c:pt idx="12125">
                  <c:v>1.8534538763775976E-2</c:v>
                </c:pt>
                <c:pt idx="12126">
                  <c:v>1.9457257709856603E-2</c:v>
                </c:pt>
                <c:pt idx="12127">
                  <c:v>2.0379976655937226E-2</c:v>
                </c:pt>
                <c:pt idx="12128">
                  <c:v>2.1302695602017852E-2</c:v>
                </c:pt>
                <c:pt idx="12129">
                  <c:v>2.2225414548098475E-2</c:v>
                </c:pt>
                <c:pt idx="12130">
                  <c:v>2.3148133494179102E-2</c:v>
                </c:pt>
                <c:pt idx="12131">
                  <c:v>2.4070852440259728E-2</c:v>
                </c:pt>
                <c:pt idx="12132">
                  <c:v>2.4993571386340351E-2</c:v>
                </c:pt>
                <c:pt idx="12133">
                  <c:v>2.5916290332420978E-2</c:v>
                </c:pt>
                <c:pt idx="12134">
                  <c:v>2.6839009278501601E-2</c:v>
                </c:pt>
                <c:pt idx="12135">
                  <c:v>2.7761728224582227E-2</c:v>
                </c:pt>
                <c:pt idx="12136">
                  <c:v>2.8684447170662854E-2</c:v>
                </c:pt>
                <c:pt idx="12137">
                  <c:v>2.9607166116743477E-2</c:v>
                </c:pt>
                <c:pt idx="12138">
                  <c:v>3.0529885062824103E-2</c:v>
                </c:pt>
                <c:pt idx="12139">
                  <c:v>3.1452604008904726E-2</c:v>
                </c:pt>
                <c:pt idx="12140">
                  <c:v>3.2375322954985353E-2</c:v>
                </c:pt>
                <c:pt idx="12141">
                  <c:v>3.3298041901065979E-2</c:v>
                </c:pt>
                <c:pt idx="12142">
                  <c:v>3.4220760847146606E-2</c:v>
                </c:pt>
                <c:pt idx="12143">
                  <c:v>3.5143479793227225E-2</c:v>
                </c:pt>
                <c:pt idx="12144">
                  <c:v>3.6066198739307852E-2</c:v>
                </c:pt>
                <c:pt idx="12145">
                  <c:v>3.6988917685388478E-2</c:v>
                </c:pt>
                <c:pt idx="12146">
                  <c:v>4.0064489899135141E-3</c:v>
                </c:pt>
                <c:pt idx="12147">
                  <c:v>4.9291679359941389E-3</c:v>
                </c:pt>
                <c:pt idx="12148">
                  <c:v>5.8518868820747636E-3</c:v>
                </c:pt>
                <c:pt idx="12149">
                  <c:v>6.7746058281553893E-3</c:v>
                </c:pt>
                <c:pt idx="12150">
                  <c:v>7.697324774236014E-3</c:v>
                </c:pt>
                <c:pt idx="12151">
                  <c:v>8.6200437203166388E-3</c:v>
                </c:pt>
                <c:pt idx="12152">
                  <c:v>9.5427626663972635E-3</c:v>
                </c:pt>
                <c:pt idx="12153">
                  <c:v>1.046548161247789E-2</c:v>
                </c:pt>
                <c:pt idx="12154">
                  <c:v>1.1388200558558515E-2</c:v>
                </c:pt>
                <c:pt idx="12155">
                  <c:v>1.231091950463914E-2</c:v>
                </c:pt>
                <c:pt idx="12156">
                  <c:v>1.3233638450719764E-2</c:v>
                </c:pt>
                <c:pt idx="12157">
                  <c:v>1.4156357396800389E-2</c:v>
                </c:pt>
                <c:pt idx="12158">
                  <c:v>1.5079076342881016E-2</c:v>
                </c:pt>
                <c:pt idx="12159">
                  <c:v>1.6001795288961639E-2</c:v>
                </c:pt>
                <c:pt idx="12160">
                  <c:v>1.6924514235042265E-2</c:v>
                </c:pt>
                <c:pt idx="12161">
                  <c:v>1.7847233181122892E-2</c:v>
                </c:pt>
                <c:pt idx="12162">
                  <c:v>1.8769952127203515E-2</c:v>
                </c:pt>
                <c:pt idx="12163">
                  <c:v>1.9692671073284141E-2</c:v>
                </c:pt>
                <c:pt idx="12164">
                  <c:v>2.0615390019364764E-2</c:v>
                </c:pt>
                <c:pt idx="12165">
                  <c:v>2.1538108965445391E-2</c:v>
                </c:pt>
                <c:pt idx="12166">
                  <c:v>2.2460827911526017E-2</c:v>
                </c:pt>
                <c:pt idx="12167">
                  <c:v>2.338354685760664E-2</c:v>
                </c:pt>
                <c:pt idx="12168">
                  <c:v>2.4306265803687267E-2</c:v>
                </c:pt>
                <c:pt idx="12169">
                  <c:v>2.522898474976789E-2</c:v>
                </c:pt>
                <c:pt idx="12170">
                  <c:v>2.6151703695848516E-2</c:v>
                </c:pt>
                <c:pt idx="12171">
                  <c:v>2.7074422641929143E-2</c:v>
                </c:pt>
                <c:pt idx="12172">
                  <c:v>2.7997141588009766E-2</c:v>
                </c:pt>
                <c:pt idx="12173">
                  <c:v>2.8919860534090392E-2</c:v>
                </c:pt>
                <c:pt idx="12174">
                  <c:v>2.9842579480171015E-2</c:v>
                </c:pt>
                <c:pt idx="12175">
                  <c:v>3.0765298426251642E-2</c:v>
                </c:pt>
                <c:pt idx="12176">
                  <c:v>3.1688017372332268E-2</c:v>
                </c:pt>
                <c:pt idx="12177">
                  <c:v>3.2610736318412895E-2</c:v>
                </c:pt>
                <c:pt idx="12178">
                  <c:v>3.3533455264493514E-2</c:v>
                </c:pt>
                <c:pt idx="12179">
                  <c:v>3.4456174210574141E-2</c:v>
                </c:pt>
                <c:pt idx="12180">
                  <c:v>3.5378893156654767E-2</c:v>
                </c:pt>
                <c:pt idx="12181">
                  <c:v>3.6301612102735394E-2</c:v>
                </c:pt>
                <c:pt idx="12182">
                  <c:v>3.722433104881602E-2</c:v>
                </c:pt>
                <c:pt idx="12183">
                  <c:v>3.3191434072604277E-3</c:v>
                </c:pt>
                <c:pt idx="12184">
                  <c:v>4.2418623533410525E-3</c:v>
                </c:pt>
                <c:pt idx="12185">
                  <c:v>5.1645812994216781E-3</c:v>
                </c:pt>
                <c:pt idx="12186">
                  <c:v>6.0873002455023029E-3</c:v>
                </c:pt>
                <c:pt idx="12187">
                  <c:v>7.0100191915829276E-3</c:v>
                </c:pt>
                <c:pt idx="12188">
                  <c:v>7.9327381376635524E-3</c:v>
                </c:pt>
                <c:pt idx="12189">
                  <c:v>8.8554570837441789E-3</c:v>
                </c:pt>
                <c:pt idx="12190">
                  <c:v>9.7781760298248036E-3</c:v>
                </c:pt>
                <c:pt idx="12191">
                  <c:v>1.0700894975905428E-2</c:v>
                </c:pt>
                <c:pt idx="12192">
                  <c:v>1.1623613921986053E-2</c:v>
                </c:pt>
                <c:pt idx="12193">
                  <c:v>1.2546332868066678E-2</c:v>
                </c:pt>
                <c:pt idx="12194">
                  <c:v>1.3469051814147304E-2</c:v>
                </c:pt>
                <c:pt idx="12195">
                  <c:v>1.4391770760227929E-2</c:v>
                </c:pt>
                <c:pt idx="12196">
                  <c:v>1.5314489706308554E-2</c:v>
                </c:pt>
                <c:pt idx="12197">
                  <c:v>1.623720865238918E-2</c:v>
                </c:pt>
                <c:pt idx="12198">
                  <c:v>1.7159927598469803E-2</c:v>
                </c:pt>
                <c:pt idx="12199">
                  <c:v>1.808264654455043E-2</c:v>
                </c:pt>
                <c:pt idx="12200">
                  <c:v>1.9005365490631053E-2</c:v>
                </c:pt>
                <c:pt idx="12201">
                  <c:v>1.9928084436711679E-2</c:v>
                </c:pt>
                <c:pt idx="12202">
                  <c:v>2.0850803382792306E-2</c:v>
                </c:pt>
                <c:pt idx="12203">
                  <c:v>2.1773522328872929E-2</c:v>
                </c:pt>
                <c:pt idx="12204">
                  <c:v>2.2696241274953555E-2</c:v>
                </c:pt>
                <c:pt idx="12205">
                  <c:v>2.3618960221034178E-2</c:v>
                </c:pt>
                <c:pt idx="12206">
                  <c:v>2.4541679167114805E-2</c:v>
                </c:pt>
                <c:pt idx="12207">
                  <c:v>2.5464398113195431E-2</c:v>
                </c:pt>
                <c:pt idx="12208">
                  <c:v>2.6387117059276054E-2</c:v>
                </c:pt>
                <c:pt idx="12209">
                  <c:v>2.7309836005356681E-2</c:v>
                </c:pt>
                <c:pt idx="12210">
                  <c:v>2.8232554951437304E-2</c:v>
                </c:pt>
                <c:pt idx="12211">
                  <c:v>2.915527389751793E-2</c:v>
                </c:pt>
                <c:pt idx="12212">
                  <c:v>3.0077992843598557E-2</c:v>
                </c:pt>
                <c:pt idx="12213">
                  <c:v>3.100071178967918E-2</c:v>
                </c:pt>
                <c:pt idx="12214">
                  <c:v>3.1923430735759803E-2</c:v>
                </c:pt>
                <c:pt idx="12215">
                  <c:v>3.2846149681840429E-2</c:v>
                </c:pt>
                <c:pt idx="12216">
                  <c:v>3.3768868627921056E-2</c:v>
                </c:pt>
                <c:pt idx="12217">
                  <c:v>3.4691587574001682E-2</c:v>
                </c:pt>
                <c:pt idx="12218">
                  <c:v>3.5614306520082309E-2</c:v>
                </c:pt>
                <c:pt idx="12219">
                  <c:v>3.6537025466162928E-2</c:v>
                </c:pt>
                <c:pt idx="12220">
                  <c:v>3.7459744412243555E-2</c:v>
                </c:pt>
                <c:pt idx="12221">
                  <c:v>2.6318378246073413E-3</c:v>
                </c:pt>
                <c:pt idx="12222">
                  <c:v>3.554556770687967E-3</c:v>
                </c:pt>
                <c:pt idx="12223">
                  <c:v>4.4772757167685917E-3</c:v>
                </c:pt>
                <c:pt idx="12224">
                  <c:v>5.3999946628492165E-3</c:v>
                </c:pt>
                <c:pt idx="12225">
                  <c:v>6.3227136089298421E-3</c:v>
                </c:pt>
                <c:pt idx="12226">
                  <c:v>7.2454325550104668E-3</c:v>
                </c:pt>
                <c:pt idx="12227">
                  <c:v>8.1681515010910925E-3</c:v>
                </c:pt>
                <c:pt idx="12228">
                  <c:v>9.0908704471717172E-3</c:v>
                </c:pt>
                <c:pt idx="12229">
                  <c:v>1.0013589393252342E-2</c:v>
                </c:pt>
                <c:pt idx="12230">
                  <c:v>1.0936308339332967E-2</c:v>
                </c:pt>
                <c:pt idx="12231">
                  <c:v>1.1859027285413593E-2</c:v>
                </c:pt>
                <c:pt idx="12232">
                  <c:v>1.2781746231494218E-2</c:v>
                </c:pt>
                <c:pt idx="12233">
                  <c:v>1.3704465177574843E-2</c:v>
                </c:pt>
                <c:pt idx="12234">
                  <c:v>1.4627184123655467E-2</c:v>
                </c:pt>
                <c:pt idx="12235">
                  <c:v>1.5549903069736092E-2</c:v>
                </c:pt>
                <c:pt idx="12236">
                  <c:v>1.6472622015816719E-2</c:v>
                </c:pt>
                <c:pt idx="12237">
                  <c:v>1.7395340961897342E-2</c:v>
                </c:pt>
                <c:pt idx="12238">
                  <c:v>1.8318059907977968E-2</c:v>
                </c:pt>
                <c:pt idx="12239">
                  <c:v>1.9240778854058595E-2</c:v>
                </c:pt>
                <c:pt idx="12240">
                  <c:v>2.0163497800139218E-2</c:v>
                </c:pt>
                <c:pt idx="12241">
                  <c:v>2.1086216746219844E-2</c:v>
                </c:pt>
                <c:pt idx="12242">
                  <c:v>2.2008935692300467E-2</c:v>
                </c:pt>
                <c:pt idx="12243">
                  <c:v>2.2931654638381094E-2</c:v>
                </c:pt>
                <c:pt idx="12244">
                  <c:v>2.385437358446172E-2</c:v>
                </c:pt>
                <c:pt idx="12245">
                  <c:v>2.4777092530542343E-2</c:v>
                </c:pt>
                <c:pt idx="12246">
                  <c:v>2.569981147662297E-2</c:v>
                </c:pt>
                <c:pt idx="12247">
                  <c:v>2.6622530422703593E-2</c:v>
                </c:pt>
                <c:pt idx="12248">
                  <c:v>2.7545249368784219E-2</c:v>
                </c:pt>
                <c:pt idx="12249">
                  <c:v>2.8467968314864846E-2</c:v>
                </c:pt>
                <c:pt idx="12250">
                  <c:v>2.9390687260945469E-2</c:v>
                </c:pt>
                <c:pt idx="12251">
                  <c:v>3.0313406207026095E-2</c:v>
                </c:pt>
                <c:pt idx="12252">
                  <c:v>3.1236125153106718E-2</c:v>
                </c:pt>
                <c:pt idx="12253">
                  <c:v>3.2158844099187345E-2</c:v>
                </c:pt>
                <c:pt idx="12254">
                  <c:v>3.3081563045267971E-2</c:v>
                </c:pt>
                <c:pt idx="12255">
                  <c:v>3.4004281991348598E-2</c:v>
                </c:pt>
                <c:pt idx="12256">
                  <c:v>3.4927000937429217E-2</c:v>
                </c:pt>
                <c:pt idx="12257">
                  <c:v>3.5849719883509844E-2</c:v>
                </c:pt>
                <c:pt idx="12258">
                  <c:v>3.677243882959047E-2</c:v>
                </c:pt>
                <c:pt idx="12259">
                  <c:v>3.7695157775671097E-2</c:v>
                </c:pt>
                <c:pt idx="12260">
                  <c:v>1.9445322419542554E-3</c:v>
                </c:pt>
                <c:pt idx="12261">
                  <c:v>2.8672511880348805E-3</c:v>
                </c:pt>
                <c:pt idx="12262">
                  <c:v>3.7899701341155057E-3</c:v>
                </c:pt>
                <c:pt idx="12263">
                  <c:v>4.7126890801961309E-3</c:v>
                </c:pt>
                <c:pt idx="12264">
                  <c:v>5.6354080262767557E-3</c:v>
                </c:pt>
                <c:pt idx="12265">
                  <c:v>6.5581269723573813E-3</c:v>
                </c:pt>
                <c:pt idx="12266">
                  <c:v>7.4808459184380061E-3</c:v>
                </c:pt>
                <c:pt idx="12267">
                  <c:v>8.4035648645186308E-3</c:v>
                </c:pt>
                <c:pt idx="12268">
                  <c:v>9.3262838105992556E-3</c:v>
                </c:pt>
                <c:pt idx="12269">
                  <c:v>1.0249002756679882E-2</c:v>
                </c:pt>
                <c:pt idx="12270">
                  <c:v>1.1171721702760507E-2</c:v>
                </c:pt>
                <c:pt idx="12271">
                  <c:v>1.2094440648841132E-2</c:v>
                </c:pt>
                <c:pt idx="12272">
                  <c:v>1.3017159594921756E-2</c:v>
                </c:pt>
                <c:pt idx="12273">
                  <c:v>1.3939878541002381E-2</c:v>
                </c:pt>
                <c:pt idx="12274">
                  <c:v>1.4862597487083008E-2</c:v>
                </c:pt>
                <c:pt idx="12275">
                  <c:v>1.5785316433163631E-2</c:v>
                </c:pt>
                <c:pt idx="12276">
                  <c:v>1.6708035379244257E-2</c:v>
                </c:pt>
                <c:pt idx="12277">
                  <c:v>1.7630754325324884E-2</c:v>
                </c:pt>
                <c:pt idx="12278">
                  <c:v>1.8553473271405507E-2</c:v>
                </c:pt>
                <c:pt idx="12279">
                  <c:v>1.9476192217486133E-2</c:v>
                </c:pt>
                <c:pt idx="12280">
                  <c:v>2.0398911163566756E-2</c:v>
                </c:pt>
                <c:pt idx="12281">
                  <c:v>2.1321630109647383E-2</c:v>
                </c:pt>
                <c:pt idx="12282">
                  <c:v>2.2244349055728009E-2</c:v>
                </c:pt>
                <c:pt idx="12283">
                  <c:v>2.3167068001808632E-2</c:v>
                </c:pt>
                <c:pt idx="12284">
                  <c:v>2.4089786947889259E-2</c:v>
                </c:pt>
                <c:pt idx="12285">
                  <c:v>2.5012505893969882E-2</c:v>
                </c:pt>
                <c:pt idx="12286">
                  <c:v>2.5935224840050508E-2</c:v>
                </c:pt>
                <c:pt idx="12287">
                  <c:v>2.6857943786131135E-2</c:v>
                </c:pt>
                <c:pt idx="12288">
                  <c:v>2.7780662732211758E-2</c:v>
                </c:pt>
                <c:pt idx="12289">
                  <c:v>2.8703381678292384E-2</c:v>
                </c:pt>
                <c:pt idx="12290">
                  <c:v>2.9626100624373007E-2</c:v>
                </c:pt>
                <c:pt idx="12291">
                  <c:v>3.0548819570453634E-2</c:v>
                </c:pt>
                <c:pt idx="12292">
                  <c:v>3.147153851653426E-2</c:v>
                </c:pt>
                <c:pt idx="12293">
                  <c:v>3.2394257462614887E-2</c:v>
                </c:pt>
                <c:pt idx="12294">
                  <c:v>3.3316976408695506E-2</c:v>
                </c:pt>
                <c:pt idx="12295">
                  <c:v>3.4239695354776133E-2</c:v>
                </c:pt>
                <c:pt idx="12296">
                  <c:v>3.5162414300856759E-2</c:v>
                </c:pt>
                <c:pt idx="12297">
                  <c:v>3.6085133246937386E-2</c:v>
                </c:pt>
                <c:pt idx="12298">
                  <c:v>3.7007852193018012E-2</c:v>
                </c:pt>
                <c:pt idx="12299">
                  <c:v>3.7930571139098632E-2</c:v>
                </c:pt>
                <c:pt idx="12300">
                  <c:v>1.2572266593011694E-3</c:v>
                </c:pt>
                <c:pt idx="12301">
                  <c:v>2.1799456053817941E-3</c:v>
                </c:pt>
                <c:pt idx="12302">
                  <c:v>3.1026645514624198E-3</c:v>
                </c:pt>
                <c:pt idx="12303">
                  <c:v>4.0253834975430445E-3</c:v>
                </c:pt>
                <c:pt idx="12304">
                  <c:v>4.9481024436236701E-3</c:v>
                </c:pt>
                <c:pt idx="12305">
                  <c:v>5.8708213897042949E-3</c:v>
                </c:pt>
                <c:pt idx="12306">
                  <c:v>6.7935403357849197E-3</c:v>
                </c:pt>
                <c:pt idx="12307">
                  <c:v>7.7162592818655453E-3</c:v>
                </c:pt>
                <c:pt idx="12308">
                  <c:v>8.6389782279461709E-3</c:v>
                </c:pt>
                <c:pt idx="12309">
                  <c:v>9.5616971740267957E-3</c:v>
                </c:pt>
                <c:pt idx="12310">
                  <c:v>1.048441612010742E-2</c:v>
                </c:pt>
                <c:pt idx="12311">
                  <c:v>1.1407135066188045E-2</c:v>
                </c:pt>
                <c:pt idx="12312">
                  <c:v>1.232985401226867E-2</c:v>
                </c:pt>
                <c:pt idx="12313">
                  <c:v>1.3252572958349296E-2</c:v>
                </c:pt>
                <c:pt idx="12314">
                  <c:v>1.4175291904429921E-2</c:v>
                </c:pt>
                <c:pt idx="12315">
                  <c:v>1.5098010850510546E-2</c:v>
                </c:pt>
                <c:pt idx="12316">
                  <c:v>1.6020729796591172E-2</c:v>
                </c:pt>
                <c:pt idx="12317">
                  <c:v>1.6943448742671795E-2</c:v>
                </c:pt>
                <c:pt idx="12318">
                  <c:v>1.7866167688752422E-2</c:v>
                </c:pt>
                <c:pt idx="12319">
                  <c:v>1.8788886634833045E-2</c:v>
                </c:pt>
                <c:pt idx="12320">
                  <c:v>1.9711605580913671E-2</c:v>
                </c:pt>
                <c:pt idx="12321">
                  <c:v>2.0634324526994298E-2</c:v>
                </c:pt>
                <c:pt idx="12322">
                  <c:v>2.1557043473074921E-2</c:v>
                </c:pt>
                <c:pt idx="12323">
                  <c:v>2.2479762419155547E-2</c:v>
                </c:pt>
                <c:pt idx="12324">
                  <c:v>2.340248136523617E-2</c:v>
                </c:pt>
                <c:pt idx="12325">
                  <c:v>2.4325200311316797E-2</c:v>
                </c:pt>
                <c:pt idx="12326">
                  <c:v>2.5247919257397423E-2</c:v>
                </c:pt>
                <c:pt idx="12327">
                  <c:v>2.6170638203478046E-2</c:v>
                </c:pt>
                <c:pt idx="12328">
                  <c:v>2.7093357149558673E-2</c:v>
                </c:pt>
                <c:pt idx="12329">
                  <c:v>2.8016076095639296E-2</c:v>
                </c:pt>
                <c:pt idx="12330">
                  <c:v>2.8938795041719922E-2</c:v>
                </c:pt>
                <c:pt idx="12331">
                  <c:v>2.9861513987800549E-2</c:v>
                </c:pt>
                <c:pt idx="12332">
                  <c:v>3.0784232933881172E-2</c:v>
                </c:pt>
                <c:pt idx="12333">
                  <c:v>3.1706951879961795E-2</c:v>
                </c:pt>
                <c:pt idx="12334">
                  <c:v>3.2629670826042421E-2</c:v>
                </c:pt>
                <c:pt idx="12335">
                  <c:v>3.3552389772123048E-2</c:v>
                </c:pt>
                <c:pt idx="12336">
                  <c:v>3.4475108718203674E-2</c:v>
                </c:pt>
                <c:pt idx="12337">
                  <c:v>3.5397827664284301E-2</c:v>
                </c:pt>
                <c:pt idx="12338">
                  <c:v>3.632054661036492E-2</c:v>
                </c:pt>
                <c:pt idx="12339">
                  <c:v>3.7243265556445547E-2</c:v>
                </c:pt>
                <c:pt idx="12340">
                  <c:v>3.8165984502526173E-2</c:v>
                </c:pt>
              </c:numCache>
            </c:numRef>
          </c:yVal>
          <c:smooth val="0"/>
        </c:ser>
        <c:ser>
          <c:idx val="6"/>
          <c:order val="1"/>
          <c:tx>
            <c:strRef>
              <c:f>'4Assets'!$C$1</c:f>
              <c:strCache>
                <c:ptCount val="1"/>
                <c:pt idx="0">
                  <c:v>Equities</c:v>
                </c:pt>
              </c:strCache>
            </c:strRef>
          </c:tx>
          <c:spPr>
            <a:ln w="25400" cap="rnd">
              <a:noFill/>
              <a:round/>
            </a:ln>
            <a:effectLst/>
          </c:spPr>
          <c:marker>
            <c:symbol val="none"/>
          </c:marker>
          <c:xVal>
            <c:numRef>
              <c:f>'4Assets'!$C$3</c:f>
              <c:numCache>
                <c:formatCode>0.0%</c:formatCode>
                <c:ptCount val="1"/>
                <c:pt idx="0">
                  <c:v>0.14542399268779413</c:v>
                </c:pt>
              </c:numCache>
            </c:numRef>
          </c:xVal>
          <c:yVal>
            <c:numRef>
              <c:f>'4Assets'!$C$2</c:f>
              <c:numCache>
                <c:formatCode>0.0%</c:formatCode>
                <c:ptCount val="1"/>
                <c:pt idx="0">
                  <c:v>3.2904656132168864E-2</c:v>
                </c:pt>
              </c:numCache>
            </c:numRef>
          </c:yVal>
          <c:smooth val="0"/>
        </c:ser>
        <c:ser>
          <c:idx val="7"/>
          <c:order val="2"/>
          <c:tx>
            <c:strRef>
              <c:f>'4Assets'!$D$1</c:f>
              <c:strCache>
                <c:ptCount val="1"/>
                <c:pt idx="0">
                  <c:v>Bonds</c:v>
                </c:pt>
              </c:strCache>
            </c:strRef>
          </c:tx>
          <c:spPr>
            <a:ln w="25400" cap="rnd">
              <a:noFill/>
              <a:round/>
            </a:ln>
            <a:effectLst/>
          </c:spPr>
          <c:xVal>
            <c:numRef>
              <c:f>'4Assets'!$D$3</c:f>
              <c:numCache>
                <c:formatCode>0.0%</c:formatCode>
                <c:ptCount val="1"/>
                <c:pt idx="0">
                  <c:v>7.7976450051292279E-2</c:v>
                </c:pt>
              </c:numCache>
            </c:numRef>
          </c:xVal>
          <c:yVal>
            <c:numRef>
              <c:f>'4Assets'!$D$2</c:f>
              <c:numCache>
                <c:formatCode>0.0%</c:formatCode>
                <c:ptCount val="1"/>
                <c:pt idx="0">
                  <c:v>2.8749449965424612E-2</c:v>
                </c:pt>
              </c:numCache>
            </c:numRef>
          </c:yVal>
          <c:smooth val="0"/>
        </c:ser>
        <c:ser>
          <c:idx val="8"/>
          <c:order val="3"/>
          <c:tx>
            <c:strRef>
              <c:f>'4Assets'!$E$1</c:f>
              <c:strCache>
                <c:ptCount val="1"/>
                <c:pt idx="0">
                  <c:v>Cash</c:v>
                </c:pt>
              </c:strCache>
            </c:strRef>
          </c:tx>
          <c:spPr>
            <a:ln w="25400" cap="rnd">
              <a:noFill/>
              <a:round/>
            </a:ln>
            <a:effectLst/>
          </c:spPr>
          <c:marker>
            <c:symbol val="none"/>
          </c:marker>
          <c:xVal>
            <c:numRef>
              <c:f>'4Assets'!$E$3</c:f>
              <c:numCache>
                <c:formatCode>0.0%</c:formatCode>
                <c:ptCount val="1"/>
                <c:pt idx="0">
                  <c:v>1.2326245801396194E-2</c:v>
                </c:pt>
              </c:numCache>
            </c:numRef>
          </c:xVal>
          <c:yVal>
            <c:numRef>
              <c:f>'4Assets'!$E$2</c:f>
              <c:numCache>
                <c:formatCode>0.0%</c:formatCode>
                <c:ptCount val="1"/>
                <c:pt idx="0">
                  <c:v>1.2572266593011694E-3</c:v>
                </c:pt>
              </c:numCache>
            </c:numRef>
          </c:yVal>
          <c:smooth val="0"/>
        </c:ser>
        <c:ser>
          <c:idx val="9"/>
          <c:order val="4"/>
          <c:tx>
            <c:strRef>
              <c:f>'4Assets'!$F$1</c:f>
              <c:strCache>
                <c:ptCount val="1"/>
                <c:pt idx="0">
                  <c:v>Commodities</c:v>
                </c:pt>
              </c:strCache>
            </c:strRef>
          </c:tx>
          <c:spPr>
            <a:ln w="25400" cap="rnd">
              <a:noFill/>
              <a:round/>
            </a:ln>
            <a:effectLst/>
          </c:spPr>
          <c:marker>
            <c:symbol val="diamond"/>
            <c:size val="7"/>
            <c:spPr>
              <a:ln>
                <a:solidFill>
                  <a:srgbClr val="FFC000">
                    <a:lumMod val="75000"/>
                  </a:srgbClr>
                </a:solidFill>
              </a:ln>
            </c:spPr>
          </c:marker>
          <c:xVal>
            <c:numRef>
              <c:f>'4Assets'!$F$3</c:f>
              <c:numCache>
                <c:formatCode>0.0%</c:formatCode>
                <c:ptCount val="1"/>
                <c:pt idx="0">
                  <c:v>0.17331011361282944</c:v>
                </c:pt>
              </c:numCache>
            </c:numRef>
          </c:xVal>
          <c:yVal>
            <c:numRef>
              <c:f>'4Assets'!$F$2</c:f>
              <c:numCache>
                <c:formatCode>0.0%</c:formatCode>
                <c:ptCount val="1"/>
                <c:pt idx="0">
                  <c:v>3.8165984502526173E-2</c:v>
                </c:pt>
              </c:numCache>
            </c:numRef>
          </c:yVal>
          <c:smooth val="0"/>
        </c:ser>
        <c:ser>
          <c:idx val="0"/>
          <c:order val="5"/>
          <c:spPr>
            <a:ln w="25400" cap="rnd">
              <a:noFill/>
              <a:round/>
            </a:ln>
            <a:effectLst/>
          </c:spPr>
          <c:marker>
            <c:symbol val="dot"/>
            <c:size val="3"/>
            <c:spPr>
              <a:solidFill>
                <a:srgbClr val="436149"/>
              </a:solidFill>
              <a:ln w="9525">
                <a:noFill/>
              </a:ln>
              <a:effectLst/>
            </c:spPr>
          </c:marker>
          <c:xVal>
            <c:numRef>
              <c:f>'3Assets'!$AA$15:$AA$12356</c:f>
              <c:numCache>
                <c:formatCode>#,##0.0%;[Red]\-#,##0.0%</c:formatCode>
                <c:ptCount val="12342"/>
                <c:pt idx="0">
                  <c:v>0.14542399268779413</c:v>
                </c:pt>
                <c:pt idx="1">
                  <c:v>0.14399042769561846</c:v>
                </c:pt>
                <c:pt idx="2">
                  <c:v>0.14394008513763978</c:v>
                </c:pt>
                <c:pt idx="3">
                  <c:v>0.14256116788644757</c:v>
                </c:pt>
                <c:pt idx="4">
                  <c:v>0.14250687177146473</c:v>
                </c:pt>
                <c:pt idx="5">
                  <c:v>0.14245627907863334</c:v>
                </c:pt>
                <c:pt idx="6">
                  <c:v>0.14113634405354955</c:v>
                </c:pt>
                <c:pt idx="7">
                  <c:v>0.14107801599547554</c:v>
                </c:pt>
                <c:pt idx="8">
                  <c:v>0.14102342576869054</c:v>
                </c:pt>
                <c:pt idx="9">
                  <c:v>0.14097257771550842</c:v>
                </c:pt>
                <c:pt idx="10">
                  <c:v>0.1397160919111653</c:v>
                </c:pt>
                <c:pt idx="11">
                  <c:v>0.13965365156279969</c:v>
                </c:pt>
                <c:pt idx="12">
                  <c:v>0.13959498373730525</c:v>
                </c:pt>
                <c:pt idx="13">
                  <c:v>0.13954009319300725</c:v>
                </c:pt>
                <c:pt idx="14">
                  <c:v>0.13948898438911853</c:v>
                </c:pt>
                <c:pt idx="15">
                  <c:v>0.1383005523037768</c:v>
                </c:pt>
                <c:pt idx="16">
                  <c:v>0.13823391731012083</c:v>
                </c:pt>
                <c:pt idx="17">
                  <c:v>0.13817108979874521</c:v>
                </c:pt>
                <c:pt idx="18">
                  <c:v>0.13811207496574832</c:v>
                </c:pt>
                <c:pt idx="19">
                  <c:v>0.13805687770051889</c:v>
                </c:pt>
                <c:pt idx="20">
                  <c:v>0.13800550258372871</c:v>
                </c:pt>
                <c:pt idx="21">
                  <c:v>0.13688987142445375</c:v>
                </c:pt>
                <c:pt idx="22">
                  <c:v>0.13681895737598659</c:v>
                </c:pt>
                <c:pt idx="23">
                  <c:v>0.13675188602063432</c:v>
                </c:pt>
                <c:pt idx="24">
                  <c:v>0.13668866301507623</c:v>
                </c:pt>
                <c:pt idx="25">
                  <c:v>0.1366292937015981</c:v>
                </c:pt>
                <c:pt idx="26">
                  <c:v>0.13657378310585824</c:v>
                </c:pt>
                <c:pt idx="27">
                  <c:v>0.13652213593477963</c:v>
                </c:pt>
                <c:pt idx="28">
                  <c:v>0.13548420104259576</c:v>
                </c:pt>
                <c:pt idx="29">
                  <c:v>0.13540892142867103</c:v>
                </c:pt>
                <c:pt idx="30">
                  <c:v>0.13533751995179116</c:v>
                </c:pt>
                <c:pt idx="31">
                  <c:v>0.13527000275311196</c:v>
                </c:pt>
                <c:pt idx="32">
                  <c:v>0.13520637565163982</c:v>
                </c:pt>
                <c:pt idx="33">
                  <c:v>0.1351466441417534</c:v>
                </c:pt>
                <c:pt idx="34">
                  <c:v>0.1350908133908561</c:v>
                </c:pt>
                <c:pt idx="35">
                  <c:v>0.13503888823716098</c:v>
                </c:pt>
                <c:pt idx="36">
                  <c:v>0.13408369874138606</c:v>
                </c:pt>
                <c:pt idx="37">
                  <c:v>0.13400396490392816</c:v>
                </c:pt>
                <c:pt idx="38">
                  <c:v>0.13392814486012869</c:v>
                </c:pt>
                <c:pt idx="39">
                  <c:v>0.13385624526064521</c:v>
                </c:pt>
                <c:pt idx="40">
                  <c:v>0.13378827242617478</c:v>
                </c:pt>
                <c:pt idx="41">
                  <c:v>0.13372423234471265</c:v>
                </c:pt>
                <c:pt idx="42">
                  <c:v>0.13366413066894575</c:v>
                </c:pt>
                <c:pt idx="43">
                  <c:v>0.13360797271378413</c:v>
                </c:pt>
                <c:pt idx="44">
                  <c:v>0.13355576345403275</c:v>
                </c:pt>
                <c:pt idx="45">
                  <c:v>0.13268852816526494</c:v>
                </c:pt>
                <c:pt idx="46">
                  <c:v>0.13260424925296954</c:v>
                </c:pt>
                <c:pt idx="47">
                  <c:v>0.13252391998097179</c:v>
                </c:pt>
                <c:pt idx="48">
                  <c:v>0.13244754753562762</c:v>
                </c:pt>
                <c:pt idx="49">
                  <c:v>0.13237513876548584</c:v>
                </c:pt>
                <c:pt idx="50">
                  <c:v>0.13230670017826349</c:v>
                </c:pt>
                <c:pt idx="51">
                  <c:v>0.1322422379379605</c:v>
                </c:pt>
                <c:pt idx="52">
                  <c:v>0.13218175786211719</c:v>
                </c:pt>
                <c:pt idx="53">
                  <c:v>0.13212526541921715</c:v>
                </c:pt>
                <c:pt idx="54">
                  <c:v>0.13207276572623802</c:v>
                </c:pt>
                <c:pt idx="55">
                  <c:v>0.13129885927772214</c:v>
                </c:pt>
                <c:pt idx="56">
                  <c:v>0.13120994220099094</c:v>
                </c:pt>
                <c:pt idx="57">
                  <c:v>0.13112501077614319</c:v>
                </c:pt>
                <c:pt idx="58">
                  <c:v>0.13104407275264277</c:v>
                </c:pt>
                <c:pt idx="59">
                  <c:v>0.13096713553428649</c:v>
                </c:pt>
                <c:pt idx="60">
                  <c:v>0.13089420617587461</c:v>
                </c:pt>
                <c:pt idx="61">
                  <c:v>0.13082529138002544</c:v>
                </c:pt>
                <c:pt idx="62">
                  <c:v>0.13076039749413707</c:v>
                </c:pt>
                <c:pt idx="63">
                  <c:v>0.13069953050749977</c:v>
                </c:pt>
                <c:pt idx="64">
                  <c:v>0.13064269604856207</c:v>
                </c:pt>
                <c:pt idx="65">
                  <c:v>0.13058989938235294</c:v>
                </c:pt>
                <c:pt idx="66">
                  <c:v>0.12991486862969573</c:v>
                </c:pt>
                <c:pt idx="67">
                  <c:v>0.1298212180165644</c:v>
                </c:pt>
                <c:pt idx="68">
                  <c:v>0.12973158920416247</c:v>
                </c:pt>
                <c:pt idx="69">
                  <c:v>0.12964599053372522</c:v>
                </c:pt>
                <c:pt idx="70">
                  <c:v>0.12956442999297277</c:v>
                </c:pt>
                <c:pt idx="71">
                  <c:v>0.12948691521245337</c:v>
                </c:pt>
                <c:pt idx="72">
                  <c:v>0.12941345346203467</c:v>
                </c:pt>
                <c:pt idx="73">
                  <c:v>0.12934405164754703</c:v>
                </c:pt>
                <c:pt idx="74">
                  <c:v>0.12927871630758248</c:v>
                </c:pt>
                <c:pt idx="75">
                  <c:v>0.1292174536104525</c:v>
                </c:pt>
                <c:pt idx="76">
                  <c:v>0.12916026935130814</c:v>
                </c:pt>
                <c:pt idx="77">
                  <c:v>0.12910716894942539</c:v>
                </c:pt>
                <c:pt idx="78">
                  <c:v>0.12853673963884557</c:v>
                </c:pt>
                <c:pt idx="79">
                  <c:v>0.12843825779219586</c:v>
                </c:pt>
                <c:pt idx="80">
                  <c:v>0.12834383400189009</c:v>
                </c:pt>
                <c:pt idx="81">
                  <c:v>0.1282534772308917</c:v>
                </c:pt>
                <c:pt idx="82">
                  <c:v>0.12816719608084187</c:v>
                </c:pt>
                <c:pt idx="83">
                  <c:v>0.1280849987880511</c:v>
                </c:pt>
                <c:pt idx="84">
                  <c:v>0.12800689321964312</c:v>
                </c:pt>
                <c:pt idx="85">
                  <c:v>0.12793288686985516</c:v>
                </c:pt>
                <c:pt idx="86">
                  <c:v>0.12786298685649874</c:v>
                </c:pt>
                <c:pt idx="87">
                  <c:v>0.1277971999175849</c:v>
                </c:pt>
                <c:pt idx="88">
                  <c:v>0.12773553240811708</c:v>
                </c:pt>
                <c:pt idx="89">
                  <c:v>0.12767799029705579</c:v>
                </c:pt>
                <c:pt idx="90">
                  <c:v>0.12762457916445791</c:v>
                </c:pt>
                <c:pt idx="91">
                  <c:v>0.12716466287994832</c:v>
                </c:pt>
                <c:pt idx="92">
                  <c:v>0.12706124973633001</c:v>
                </c:pt>
                <c:pt idx="93">
                  <c:v>0.12696193097793182</c:v>
                </c:pt>
                <c:pt idx="94">
                  <c:v>0.12686671622073381</c:v>
                </c:pt>
                <c:pt idx="95">
                  <c:v>0.12677561471165996</c:v>
                </c:pt>
                <c:pt idx="96">
                  <c:v>0.12668863532419267</c:v>
                </c:pt>
                <c:pt idx="97">
                  <c:v>0.12660578655414326</c:v>
                </c:pt>
                <c:pt idx="98">
                  <c:v>0.12652707651558323</c:v>
                </c:pt>
                <c:pt idx="99">
                  <c:v>0.1264525129369409</c:v>
                </c:pt>
                <c:pt idx="100">
                  <c:v>0.12638210315726722</c:v>
                </c:pt>
                <c:pt idx="101">
                  <c:v>0.12631585412267551</c:v>
                </c:pt>
                <c:pt idx="102">
                  <c:v>0.1262537723829586</c:v>
                </c:pt>
                <c:pt idx="103">
                  <c:v>0.12619586408838751</c:v>
                </c:pt>
                <c:pt idx="104">
                  <c:v>0.1261421349866951</c:v>
                </c:pt>
                <c:pt idx="105">
                  <c:v>0.12579883638663228</c:v>
                </c:pt>
                <c:pt idx="106">
                  <c:v>0.12569038947705882</c:v>
                </c:pt>
                <c:pt idx="107">
                  <c:v>0.12558607331809835</c:v>
                </c:pt>
                <c:pt idx="108">
                  <c:v>0.12548589821140377</c:v>
                </c:pt>
                <c:pt idx="109">
                  <c:v>0.12538987408194802</c:v>
                </c:pt>
                <c:pt idx="110">
                  <c:v>0.12529801047323433</c:v>
                </c:pt>
                <c:pt idx="111">
                  <c:v>0.12521031654266623</c:v>
                </c:pt>
                <c:pt idx="112">
                  <c:v>0.12512680105708207</c:v>
                </c:pt>
                <c:pt idx="113">
                  <c:v>0.12504747238845929</c:v>
                </c:pt>
                <c:pt idx="114">
                  <c:v>0.12497233850979324</c:v>
                </c:pt>
                <c:pt idx="115">
                  <c:v>0.12490140699115521</c:v>
                </c:pt>
                <c:pt idx="116">
                  <c:v>0.12483468499593377</c:v>
                </c:pt>
                <c:pt idx="117">
                  <c:v>0.1247721792772644</c:v>
                </c:pt>
                <c:pt idx="118">
                  <c:v>0.12471389617465078</c:v>
                </c:pt>
                <c:pt idx="119">
                  <c:v>0.12465984161078227</c:v>
                </c:pt>
                <c:pt idx="120">
                  <c:v>0.12443946596463562</c:v>
                </c:pt>
                <c:pt idx="121">
                  <c:v>0.12432588037775845</c:v>
                </c:pt>
                <c:pt idx="122">
                  <c:v>0.12421646190318608</c:v>
                </c:pt>
                <c:pt idx="123">
                  <c:v>0.12411122156230124</c:v>
                </c:pt>
                <c:pt idx="124">
                  <c:v>0.12401016999233391</c:v>
                </c:pt>
                <c:pt idx="125">
                  <c:v>0.1239133174411389</c:v>
                </c:pt>
                <c:pt idx="126">
                  <c:v>0.12382067376213608</c:v>
                </c:pt>
                <c:pt idx="127">
                  <c:v>0.12373224840941907</c:v>
                </c:pt>
                <c:pt idx="128">
                  <c:v>0.12364805043303763</c:v>
                </c:pt>
                <c:pt idx="129">
                  <c:v>0.12356808847445938</c:v>
                </c:pt>
                <c:pt idx="130">
                  <c:v>0.12349237076221593</c:v>
                </c:pt>
                <c:pt idx="131">
                  <c:v>0.12342090510773837</c:v>
                </c:pt>
                <c:pt idx="132">
                  <c:v>0.1233536989013872</c:v>
                </c:pt>
                <c:pt idx="133">
                  <c:v>0.12329075910868098</c:v>
                </c:pt>
                <c:pt idx="134">
                  <c:v>0.12323209226672849</c:v>
                </c:pt>
                <c:pt idx="135">
                  <c:v>0.1231777044808684</c:v>
                </c:pt>
                <c:pt idx="136">
                  <c:v>0.12308676551672801</c:v>
                </c:pt>
                <c:pt idx="137">
                  <c:v>0.12296793386484105</c:v>
                </c:pt>
                <c:pt idx="138">
                  <c:v>0.12285330563931046</c:v>
                </c:pt>
                <c:pt idx="139">
                  <c:v>0.12274289261673656</c:v>
                </c:pt>
                <c:pt idx="140">
                  <c:v>0.12263670618229106</c:v>
                </c:pt>
                <c:pt idx="141">
                  <c:v>0.12253475732403205</c:v>
                </c:pt>
                <c:pt idx="142">
                  <c:v>0.12243705662738402</c:v>
                </c:pt>
                <c:pt idx="143">
                  <c:v>0.12234361426978947</c:v>
                </c:pt>
                <c:pt idx="144">
                  <c:v>0.12225444001553809</c:v>
                </c:pt>
                <c:pt idx="145">
                  <c:v>0.12216954321077959</c:v>
                </c:pt>
                <c:pt idx="146">
                  <c:v>0.12208893277872594</c:v>
                </c:pt>
                <c:pt idx="147">
                  <c:v>0.12201261721504854</c:v>
                </c:pt>
                <c:pt idx="148">
                  <c:v>0.12194060458347591</c:v>
                </c:pt>
                <c:pt idx="149">
                  <c:v>0.1218729025115972</c:v>
                </c:pt>
                <c:pt idx="150">
                  <c:v>0.12180951818687609</c:v>
                </c:pt>
                <c:pt idx="151">
                  <c:v>0.12175045835288054</c:v>
                </c:pt>
                <c:pt idx="152">
                  <c:v>0.12169572930573229</c:v>
                </c:pt>
                <c:pt idx="153">
                  <c:v>0.12174095737938613</c:v>
                </c:pt>
                <c:pt idx="154">
                  <c:v>0.12161676976776019</c:v>
                </c:pt>
                <c:pt idx="155">
                  <c:v>0.12149682180098062</c:v>
                </c:pt>
                <c:pt idx="156">
                  <c:v>0.12138112604780886</c:v>
                </c:pt>
                <c:pt idx="157">
                  <c:v>0.12126969467855053</c:v>
                </c:pt>
                <c:pt idx="158">
                  <c:v>0.12116253945887584</c:v>
                </c:pt>
                <c:pt idx="159">
                  <c:v>0.1210596717438074</c:v>
                </c:pt>
                <c:pt idx="160">
                  <c:v>0.12096110247188196</c:v>
                </c:pt>
                <c:pt idx="161">
                  <c:v>0.12086684215949317</c:v>
                </c:pt>
                <c:pt idx="162">
                  <c:v>0.1207769008954217</c:v>
                </c:pt>
                <c:pt idx="163">
                  <c:v>0.12069128833555956</c:v>
                </c:pt>
                <c:pt idx="164">
                  <c:v>0.12061001369783443</c:v>
                </c:pt>
                <c:pt idx="165">
                  <c:v>0.12053308575734056</c:v>
                </c:pt>
                <c:pt idx="166">
                  <c:v>0.12046051284168187</c:v>
                </c:pt>
                <c:pt idx="167">
                  <c:v>0.12039230282653274</c:v>
                </c:pt>
                <c:pt idx="168">
                  <c:v>0.12032846313142248</c:v>
                </c:pt>
                <c:pt idx="169">
                  <c:v>0.12026900071574807</c:v>
                </c:pt>
                <c:pt idx="170">
                  <c:v>0.12021392207502048</c:v>
                </c:pt>
                <c:pt idx="171">
                  <c:v>0.12040227267125106</c:v>
                </c:pt>
                <c:pt idx="172">
                  <c:v>0.12027261667135253</c:v>
                </c:pt>
                <c:pt idx="173">
                  <c:v>0.12014723638705092</c:v>
                </c:pt>
                <c:pt idx="174">
                  <c:v>0.12002614521768853</c:v>
                </c:pt>
                <c:pt idx="175">
                  <c:v>0.11990935615743001</c:v>
                </c:pt>
                <c:pt idx="176">
                  <c:v>0.1197968817885554</c:v>
                </c:pt>
                <c:pt idx="177">
                  <c:v>0.11968873427492166</c:v>
                </c:pt>
                <c:pt idx="178">
                  <c:v>0.11958492535560021</c:v>
                </c:pt>
                <c:pt idx="179">
                  <c:v>0.11948546633869794</c:v>
                </c:pt>
                <c:pt idx="180">
                  <c:v>0.11939036809536914</c:v>
                </c:pt>
                <c:pt idx="181">
                  <c:v>0.11929964105402553</c:v>
                </c:pt>
                <c:pt idx="182">
                  <c:v>0.11921329519475127</c:v>
                </c:pt>
                <c:pt idx="183">
                  <c:v>0.11913134004392989</c:v>
                </c:pt>
                <c:pt idx="184">
                  <c:v>0.1190537846690897</c:v>
                </c:pt>
                <c:pt idx="185">
                  <c:v>0.11898063767397397</c:v>
                </c:pt>
                <c:pt idx="186">
                  <c:v>0.11891190719384225</c:v>
                </c:pt>
                <c:pt idx="187">
                  <c:v>0.11884760089100831</c:v>
                </c:pt>
                <c:pt idx="188">
                  <c:v>0.11878772595062095</c:v>
                </c:pt>
                <c:pt idx="189">
                  <c:v>0.11873228907669231</c:v>
                </c:pt>
                <c:pt idx="190">
                  <c:v>0.11907095165332443</c:v>
                </c:pt>
                <c:pt idx="191">
                  <c:v>0.11893571228053025</c:v>
                </c:pt>
                <c:pt idx="192">
                  <c:v>0.11880478448962316</c:v>
                </c:pt>
                <c:pt idx="193">
                  <c:v>0.11867818255043555</c:v>
                </c:pt>
                <c:pt idx="194">
                  <c:v>0.11855592032126942</c:v>
                </c:pt>
                <c:pt idx="195">
                  <c:v>0.11843801124162733</c:v>
                </c:pt>
                <c:pt idx="196">
                  <c:v>0.11832446832511216</c:v>
                </c:pt>
                <c:pt idx="197">
                  <c:v>0.1182153041525042</c:v>
                </c:pt>
                <c:pt idx="198">
                  <c:v>0.11811053086502345</c:v>
                </c:pt>
                <c:pt idx="199">
                  <c:v>0.11801016015778563</c:v>
                </c:pt>
                <c:pt idx="200">
                  <c:v>0.1179142032734596</c:v>
                </c:pt>
                <c:pt idx="201">
                  <c:v>0.1178226709961341</c:v>
                </c:pt>
                <c:pt idx="202">
                  <c:v>0.11773557364540144</c:v>
                </c:pt>
                <c:pt idx="203">
                  <c:v>0.11765292107066533</c:v>
                </c:pt>
                <c:pt idx="204">
                  <c:v>0.11757472264568028</c:v>
                </c:pt>
                <c:pt idx="205">
                  <c:v>0.11750098726332922</c:v>
                </c:pt>
                <c:pt idx="206">
                  <c:v>0.11743172333064623</c:v>
                </c:pt>
                <c:pt idx="207">
                  <c:v>0.11736693876409067</c:v>
                </c:pt>
                <c:pt idx="208">
                  <c:v>0.11730664098507872</c:v>
                </c:pt>
                <c:pt idx="209">
                  <c:v>0.11725083691577841</c:v>
                </c:pt>
                <c:pt idx="210">
                  <c:v>0.11774724410077547</c:v>
                </c:pt>
                <c:pt idx="211">
                  <c:v>0.1176063037972595</c:v>
                </c:pt>
                <c:pt idx="212">
                  <c:v>0.11746971067589705</c:v>
                </c:pt>
                <c:pt idx="213">
                  <c:v>0.11733747991841567</c:v>
                </c:pt>
                <c:pt idx="214">
                  <c:v>0.11720962628909888</c:v>
                </c:pt>
                <c:pt idx="215">
                  <c:v>0.117086164126919</c:v>
                </c:pt>
                <c:pt idx="216">
                  <c:v>0.11696710733783829</c:v>
                </c:pt>
                <c:pt idx="217">
                  <c:v>0.11685246938728734</c:v>
                </c:pt>
                <c:pt idx="218">
                  <c:v>0.11674226329283001</c:v>
                </c:pt>
                <c:pt idx="219">
                  <c:v>0.11663650161702356</c:v>
                </c:pt>
                <c:pt idx="220">
                  <c:v>0.11653519646048319</c:v>
                </c:pt>
                <c:pt idx="221">
                  <c:v>0.11643835945515919</c:v>
                </c:pt>
                <c:pt idx="222">
                  <c:v>0.1163460017578356</c:v>
                </c:pt>
                <c:pt idx="223">
                  <c:v>0.11625813404385812</c:v>
                </c:pt>
                <c:pt idx="224">
                  <c:v>0.1161747665010998</c:v>
                </c:pt>
                <c:pt idx="225">
                  <c:v>0.1160959088241718</c:v>
                </c:pt>
                <c:pt idx="226">
                  <c:v>0.11602157020888718</c:v>
                </c:pt>
                <c:pt idx="227">
                  <c:v>0.11595175934698464</c:v>
                </c:pt>
                <c:pt idx="228">
                  <c:v>0.11588648442111926</c:v>
                </c:pt>
                <c:pt idx="229">
                  <c:v>0.11582575310012697</c:v>
                </c:pt>
                <c:pt idx="230">
                  <c:v>0.11576957253456886</c:v>
                </c:pt>
                <c:pt idx="231">
                  <c:v>0.11643140968613296</c:v>
                </c:pt>
                <c:pt idx="232">
                  <c:v>0.11628464830966624</c:v>
                </c:pt>
                <c:pt idx="233">
                  <c:v>0.11614226938287958</c:v>
                </c:pt>
                <c:pt idx="234">
                  <c:v>0.11600428904229337</c:v>
                </c:pt>
                <c:pt idx="235">
                  <c:v>0.11587072300158699</c:v>
                </c:pt>
                <c:pt idx="236">
                  <c:v>0.11574158654309623</c:v>
                </c:pt>
                <c:pt idx="237">
                  <c:v>0.11561689450947704</c:v>
                </c:pt>
                <c:pt idx="238">
                  <c:v>0.11549666129554578</c:v>
                </c:pt>
                <c:pt idx="239">
                  <c:v>0.11538090084030581</c:v>
                </c:pt>
                <c:pt idx="240">
                  <c:v>0.11526962661917022</c:v>
                </c:pt>
                <c:pt idx="241">
                  <c:v>0.11516285163639065</c:v>
                </c:pt>
                <c:pt idx="242">
                  <c:v>0.11506058841770153</c:v>
                </c:pt>
                <c:pt idx="243">
                  <c:v>0.11496284900318918</c:v>
                </c:pt>
                <c:pt idx="244">
                  <c:v>0.11486964494039498</c:v>
                </c:pt>
                <c:pt idx="245">
                  <c:v>0.11478098727766164</c:v>
                </c:pt>
                <c:pt idx="246">
                  <c:v>0.114696886557731</c:v>
                </c:pt>
                <c:pt idx="247">
                  <c:v>0.11461735281160212</c:v>
                </c:pt>
                <c:pt idx="248">
                  <c:v>0.11454239555265779</c:v>
                </c:pt>
                <c:pt idx="249">
                  <c:v>0.11447202377106704</c:v>
                </c:pt>
                <c:pt idx="250">
                  <c:v>0.11440624592847161</c:v>
                </c:pt>
                <c:pt idx="251">
                  <c:v>0.11434506995296341</c:v>
                </c:pt>
                <c:pt idx="252">
                  <c:v>0.11428850323435966</c:v>
                </c:pt>
                <c:pt idx="253">
                  <c:v>0.1151237183735216</c:v>
                </c:pt>
                <c:pt idx="254">
                  <c:v>0.11497101319300218</c:v>
                </c:pt>
                <c:pt idx="255">
                  <c:v>0.11482272532475887</c:v>
                </c:pt>
                <c:pt idx="256">
                  <c:v>0.11467887190448177</c:v>
                </c:pt>
                <c:pt idx="257">
                  <c:v>0.11453946964022504</c:v>
                </c:pt>
                <c:pt idx="258">
                  <c:v>0.11440453480323017</c:v>
                </c:pt>
                <c:pt idx="259">
                  <c:v>0.11427408321891254</c:v>
                </c:pt>
                <c:pt idx="260">
                  <c:v>0.11414813025802205</c:v>
                </c:pt>
                <c:pt idx="261">
                  <c:v>0.11402669082798889</c:v>
                </c:pt>
                <c:pt idx="262">
                  <c:v>0.11390977936446518</c:v>
                </c:pt>
                <c:pt idx="263">
                  <c:v>0.11379740982307325</c:v>
                </c:pt>
                <c:pt idx="264">
                  <c:v>0.11368959567137096</c:v>
                </c:pt>
                <c:pt idx="265">
                  <c:v>0.11358634988104474</c:v>
                </c:pt>
                <c:pt idx="266">
                  <c:v>0.11348768492034009</c:v>
                </c:pt>
                <c:pt idx="267">
                  <c:v>0.11339361274674001</c:v>
                </c:pt>
                <c:pt idx="268">
                  <c:v>0.11330414479990071</c:v>
                </c:pt>
                <c:pt idx="269">
                  <c:v>0.11321929199485425</c:v>
                </c:pt>
                <c:pt idx="270">
                  <c:v>0.1131390647154874</c:v>
                </c:pt>
                <c:pt idx="271">
                  <c:v>0.11306347280830535</c:v>
                </c:pt>
                <c:pt idx="272">
                  <c:v>0.11299252557648905</c:v>
                </c:pt>
                <c:pt idx="273">
                  <c:v>0.11292623177425447</c:v>
                </c:pt>
                <c:pt idx="274">
                  <c:v>0.1128645996015213</c:v>
                </c:pt>
                <c:pt idx="275">
                  <c:v>0.11280763669889897</c:v>
                </c:pt>
                <c:pt idx="276">
                  <c:v>0.11382445082347178</c:v>
                </c:pt>
                <c:pt idx="277">
                  <c:v>0.11366567652207701</c:v>
                </c:pt>
                <c:pt idx="278">
                  <c:v>0.11351135391262819</c:v>
                </c:pt>
                <c:pt idx="279">
                  <c:v>0.11336150117581535</c:v>
                </c:pt>
                <c:pt idx="280">
                  <c:v>0.11321613606059348</c:v>
                </c:pt>
                <c:pt idx="281">
                  <c:v>0.11307527587429192</c:v>
                </c:pt>
                <c:pt idx="282">
                  <c:v>0.11293893747288226</c:v>
                </c:pt>
                <c:pt idx="283">
                  <c:v>0.11280713725141671</c:v>
                </c:pt>
                <c:pt idx="284">
                  <c:v>0.11267989113464878</c:v>
                </c:pt>
                <c:pt idx="285">
                  <c:v>0.11255721456784817</c:v>
                </c:pt>
                <c:pt idx="286">
                  <c:v>0.11243912250782154</c:v>
                </c:pt>
                <c:pt idx="287">
                  <c:v>0.1123256294141509</c:v>
                </c:pt>
                <c:pt idx="288">
                  <c:v>0.11221674924066104</c:v>
                </c:pt>
                <c:pt idx="289">
                  <c:v>0.11211249542712719</c:v>
                </c:pt>
                <c:pt idx="290">
                  <c:v>0.11201288089123412</c:v>
                </c:pt>
                <c:pt idx="291">
                  <c:v>0.11191791802079759</c:v>
                </c:pt>
                <c:pt idx="292">
                  <c:v>0.11182761866625841</c:v>
                </c:pt>
                <c:pt idx="293">
                  <c:v>0.11174199413346009</c:v>
                </c:pt>
                <c:pt idx="294">
                  <c:v>0.11166105517671916</c:v>
                </c:pt>
                <c:pt idx="295">
                  <c:v>0.11158481199219895</c:v>
                </c:pt>
                <c:pt idx="296">
                  <c:v>0.11151327421159525</c:v>
                </c:pt>
                <c:pt idx="297">
                  <c:v>0.11144645089614319</c:v>
                </c:pt>
                <c:pt idx="298">
                  <c:v>0.11138435053095408</c:v>
                </c:pt>
                <c:pt idx="299">
                  <c:v>0.11132698101969002</c:v>
                </c:pt>
                <c:pt idx="300">
                  <c:v>0.11253389880768028</c:v>
                </c:pt>
                <c:pt idx="301">
                  <c:v>0.11236892749461778</c:v>
                </c:pt>
                <c:pt idx="302">
                  <c:v>0.11220844168610528</c:v>
                </c:pt>
                <c:pt idx="303">
                  <c:v>0.11205246065507656</c:v>
                </c:pt>
                <c:pt idx="304">
                  <c:v>0.11190100323942967</c:v>
                </c:pt>
                <c:pt idx="305">
                  <c:v>0.1117540878313818</c:v>
                </c:pt>
                <c:pt idx="306">
                  <c:v>0.11161173236697618</c:v>
                </c:pt>
                <c:pt idx="307">
                  <c:v>0.11147395431575403</c:v>
                </c:pt>
                <c:pt idx="308">
                  <c:v>0.11134077067060426</c:v>
                </c:pt>
                <c:pt idx="309">
                  <c:v>0.11121219793780418</c:v>
                </c:pt>
                <c:pt idx="310">
                  <c:v>0.11108825212726395</c:v>
                </c:pt>
                <c:pt idx="311">
                  <c:v>0.11096894874298739</c:v>
                </c:pt>
                <c:pt idx="312">
                  <c:v>0.11085430277376219</c:v>
                </c:pt>
                <c:pt idx="313">
                  <c:v>0.11074432868409149</c:v>
                </c:pt>
                <c:pt idx="314">
                  <c:v>0.1106390404053796</c:v>
                </c:pt>
                <c:pt idx="315">
                  <c:v>0.11053845132738346</c:v>
                </c:pt>
                <c:pt idx="316">
                  <c:v>0.1104425742899422</c:v>
                </c:pt>
                <c:pt idx="317">
                  <c:v>0.11035142157499585</c:v>
                </c:pt>
                <c:pt idx="318">
                  <c:v>0.11026500489890476</c:v>
                </c:pt>
                <c:pt idx="319">
                  <c:v>0.11018333540508064</c:v>
                </c:pt>
                <c:pt idx="320">
                  <c:v>0.11010642365693965</c:v>
                </c:pt>
                <c:pt idx="321">
                  <c:v>0.11003427963118784</c:v>
                </c:pt>
                <c:pt idx="322">
                  <c:v>0.10996691271144866</c:v>
                </c:pt>
                <c:pt idx="323">
                  <c:v>0.10990433168224208</c:v>
                </c:pt>
                <c:pt idx="324">
                  <c:v>0.10984654472332377</c:v>
                </c:pt>
                <c:pt idx="325">
                  <c:v>0.11125236563292827</c:v>
                </c:pt>
                <c:pt idx="326">
                  <c:v>0.11108106686484938</c:v>
                </c:pt>
                <c:pt idx="327">
                  <c:v>0.11091428675623126</c:v>
                </c:pt>
                <c:pt idx="328">
                  <c:v>0.11075204572085262</c:v>
                </c:pt>
                <c:pt idx="329">
                  <c:v>0.11059436373506625</c:v>
                </c:pt>
                <c:pt idx="330">
                  <c:v>0.11044126032635819</c:v>
                </c:pt>
                <c:pt idx="331">
                  <c:v>0.11029275456205036</c:v>
                </c:pt>
                <c:pt idx="332">
                  <c:v>0.1101488650381606</c:v>
                </c:pt>
                <c:pt idx="333">
                  <c:v>0.11000960986843435</c:v>
                </c:pt>
                <c:pt idx="334">
                  <c:v>0.10987500667356209</c:v>
                </c:pt>
                <c:pt idx="335">
                  <c:v>0.10974507257059643</c:v>
                </c:pt>
                <c:pt idx="336">
                  <c:v>0.10961982416258301</c:v>
                </c:pt>
                <c:pt idx="337">
                  <c:v>0.10949927752841902</c:v>
                </c:pt>
                <c:pt idx="338">
                  <c:v>0.10938344821295323</c:v>
                </c:pt>
                <c:pt idx="339">
                  <c:v>0.10927235121734083</c:v>
                </c:pt>
                <c:pt idx="340">
                  <c:v>0.10916600098966678</c:v>
                </c:pt>
                <c:pt idx="341">
                  <c:v>0.1090644114158507</c:v>
                </c:pt>
                <c:pt idx="342">
                  <c:v>0.10896759581084617</c:v>
                </c:pt>
                <c:pt idx="343">
                  <c:v>0.10887556691014706</c:v>
                </c:pt>
                <c:pt idx="344">
                  <c:v>0.10878833686161331</c:v>
                </c:pt>
                <c:pt idx="345">
                  <c:v>0.10870591721762793</c:v>
                </c:pt>
                <c:pt idx="346">
                  <c:v>0.10862831892759674</c:v>
                </c:pt>
                <c:pt idx="347">
                  <c:v>0.10855555233080223</c:v>
                </c:pt>
                <c:pt idx="348">
                  <c:v>0.10848762714962196</c:v>
                </c:pt>
                <c:pt idx="349">
                  <c:v>0.10842455248312172</c:v>
                </c:pt>
                <c:pt idx="350">
                  <c:v>0.10836633680103344</c:v>
                </c:pt>
                <c:pt idx="351">
                  <c:v>0.10998016657316692</c:v>
                </c:pt>
                <c:pt idx="352">
                  <c:v>0.1098024073863996</c:v>
                </c:pt>
                <c:pt idx="353">
                  <c:v>0.1096291992588478</c:v>
                </c:pt>
                <c:pt idx="354">
                  <c:v>0.10946056379501899</c:v>
                </c:pt>
                <c:pt idx="355">
                  <c:v>0.10929652216063726</c:v>
                </c:pt>
                <c:pt idx="356">
                  <c:v>0.10913709507036502</c:v>
                </c:pt>
                <c:pt idx="357">
                  <c:v>0.10898230277565754</c:v>
                </c:pt>
                <c:pt idx="358">
                  <c:v>0.10883216505276491</c:v>
                </c:pt>
                <c:pt idx="359">
                  <c:v>0.10868670119089738</c:v>
                </c:pt>
                <c:pt idx="360">
                  <c:v>0.10854592998056878</c:v>
                </c:pt>
                <c:pt idx="361">
                  <c:v>0.10840986970213386</c:v>
                </c:pt>
                <c:pt idx="362">
                  <c:v>0.10827853811453458</c:v>
                </c:pt>
                <c:pt idx="363">
                  <c:v>0.1081519524442706</c:v>
                </c:pt>
                <c:pt idx="364">
                  <c:v>0.10803012937460919</c:v>
                </c:pt>
                <c:pt idx="365">
                  <c:v>0.1079130850350494</c:v>
                </c:pt>
                <c:pt idx="366">
                  <c:v>0.10780083499105554</c:v>
                </c:pt>
                <c:pt idx="367">
                  <c:v>0.10769339423407426</c:v>
                </c:pt>
                <c:pt idx="368">
                  <c:v>0.10759077717184996</c:v>
                </c:pt>
                <c:pt idx="369">
                  <c:v>0.10749299761905227</c:v>
                </c:pt>
                <c:pt idx="370">
                  <c:v>0.10740006878822966</c:v>
                </c:pt>
                <c:pt idx="371">
                  <c:v>0.10731200328110235</c:v>
                </c:pt>
                <c:pt idx="372">
                  <c:v>0.10722881308020786</c:v>
                </c:pt>
                <c:pt idx="373">
                  <c:v>0.1071505095409115</c:v>
                </c:pt>
                <c:pt idx="374">
                  <c:v>0.10707710338379421</c:v>
                </c:pt>
                <c:pt idx="375">
                  <c:v>0.1070086046874293</c:v>
                </c:pt>
                <c:pt idx="376">
                  <c:v>0.10694502288155935</c:v>
                </c:pt>
                <c:pt idx="377">
                  <c:v>0.10688636674068386</c:v>
                </c:pt>
                <c:pt idx="378">
                  <c:v>0.10871762930856051</c:v>
                </c:pt>
                <c:pt idx="379">
                  <c:v>0.10853327426341579</c:v>
                </c:pt>
                <c:pt idx="380">
                  <c:v>0.10835350181744041</c:v>
                </c:pt>
                <c:pt idx="381">
                  <c:v>0.10817833481694138</c:v>
                </c:pt>
                <c:pt idx="382">
                  <c:v>0.10800779566924999</c:v>
                </c:pt>
                <c:pt idx="383">
                  <c:v>0.10784190632956475</c:v>
                </c:pt>
                <c:pt idx="384">
                  <c:v>0.10768068828791333</c:v>
                </c:pt>
                <c:pt idx="385">
                  <c:v>0.10752416255624997</c:v>
                </c:pt>
                <c:pt idx="386">
                  <c:v>0.1073723496557049</c:v>
                </c:pt>
                <c:pt idx="387">
                  <c:v>0.10722526960400247</c:v>
                </c:pt>
                <c:pt idx="388">
                  <c:v>0.10708294190306435</c:v>
                </c:pt>
                <c:pt idx="389">
                  <c:v>0.10694538552681492</c:v>
                </c:pt>
                <c:pt idx="390">
                  <c:v>0.10681261890920501</c:v>
                </c:pt>
                <c:pt idx="391">
                  <c:v>0.10668465993247121</c:v>
                </c:pt>
                <c:pt idx="392">
                  <c:v>0.10656152591564635</c:v>
                </c:pt>
                <c:pt idx="393">
                  <c:v>0.1064432336033385</c:v>
                </c:pt>
                <c:pt idx="394">
                  <c:v>0.10632979915479378</c:v>
                </c:pt>
                <c:pt idx="395">
                  <c:v>0.10622123813325965</c:v>
                </c:pt>
                <c:pt idx="396">
                  <c:v>0.10611756549566381</c:v>
                </c:pt>
                <c:pt idx="397">
                  <c:v>0.1060187955826245</c:v>
                </c:pt>
                <c:pt idx="398">
                  <c:v>0.10592494210880701</c:v>
                </c:pt>
                <c:pt idx="399">
                  <c:v>0.1058360181536413</c:v>
                </c:pt>
                <c:pt idx="400">
                  <c:v>0.10575203615241476</c:v>
                </c:pt>
                <c:pt idx="401">
                  <c:v>0.10567300788775422</c:v>
                </c:pt>
                <c:pt idx="402">
                  <c:v>0.10559894448151015</c:v>
                </c:pt>
                <c:pt idx="403">
                  <c:v>0.10552985638705636</c:v>
                </c:pt>
                <c:pt idx="404">
                  <c:v>0.10546575338201683</c:v>
                </c:pt>
                <c:pt idx="405">
                  <c:v>0.10540664456143181</c:v>
                </c:pt>
                <c:pt idx="406">
                  <c:v>0.10746509437002724</c:v>
                </c:pt>
                <c:pt idx="407">
                  <c:v>0.10727400560853527</c:v>
                </c:pt>
                <c:pt idx="408">
                  <c:v>0.10708753001419552</c:v>
                </c:pt>
                <c:pt idx="409">
                  <c:v>0.10690569172725263</c:v>
                </c:pt>
                <c:pt idx="410">
                  <c:v>0.10672851445009199</c:v>
                </c:pt>
                <c:pt idx="411">
                  <c:v>0.10655602143316253</c:v>
                </c:pt>
                <c:pt idx="412">
                  <c:v>0.1063882354610023</c:v>
                </c:pt>
                <c:pt idx="413">
                  <c:v>0.10622517883838425</c:v>
                </c:pt>
                <c:pt idx="414">
                  <c:v>0.10606687337660022</c:v>
                </c:pt>
                <c:pt idx="415">
                  <c:v>0.1059133403799009</c:v>
                </c:pt>
                <c:pt idx="416">
                  <c:v>0.10576460063211</c:v>
                </c:pt>
                <c:pt idx="417">
                  <c:v>0.10562067438343062</c:v>
                </c:pt>
                <c:pt idx="418">
                  <c:v>0.10548158133746197</c:v>
                </c:pt>
                <c:pt idx="419">
                  <c:v>0.10534734063844474</c:v>
                </c:pt>
                <c:pt idx="420">
                  <c:v>0.10521797085875298</c:v>
                </c:pt>
                <c:pt idx="421">
                  <c:v>0.10509348998665069</c:v>
                </c:pt>
                <c:pt idx="422">
                  <c:v>0.10497391541433081</c:v>
                </c:pt>
                <c:pt idx="423">
                  <c:v>0.10485926392625446</c:v>
                </c:pt>
                <c:pt idx="424">
                  <c:v>0.10474955168780758</c:v>
                </c:pt>
                <c:pt idx="425">
                  <c:v>0.10464479423429257</c:v>
                </c:pt>
                <c:pt idx="426">
                  <c:v>0.1045450064602713</c:v>
                </c:pt>
                <c:pt idx="427">
                  <c:v>0.10445020260927634</c:v>
                </c:pt>
                <c:pt idx="428">
                  <c:v>0.10436039626390638</c:v>
                </c:pt>
                <c:pt idx="429">
                  <c:v>0.10427560033632138</c:v>
                </c:pt>
                <c:pt idx="430">
                  <c:v>0.10419582705915274</c:v>
                </c:pt>
                <c:pt idx="431">
                  <c:v>0.10412108797684301</c:v>
                </c:pt>
                <c:pt idx="432">
                  <c:v>0.10405139393742917</c:v>
                </c:pt>
                <c:pt idx="433">
                  <c:v>0.10398675508478297</c:v>
                </c:pt>
                <c:pt idx="434">
                  <c:v>0.10392718085132099</c:v>
                </c:pt>
                <c:pt idx="435">
                  <c:v>0.1062229155875388</c:v>
                </c:pt>
                <c:pt idx="436">
                  <c:v>0.10602495290607551</c:v>
                </c:pt>
                <c:pt idx="437">
                  <c:v>0.10583163286774724</c:v>
                </c:pt>
                <c:pt idx="438">
                  <c:v>0.10564298095979553</c:v>
                </c:pt>
                <c:pt idx="439">
                  <c:v>0.10545902223418242</c:v>
                </c:pt>
                <c:pt idx="440">
                  <c:v>0.10527978129255314</c:v>
                </c:pt>
                <c:pt idx="441">
                  <c:v>0.10510528227128184</c:v>
                </c:pt>
                <c:pt idx="442">
                  <c:v>0.10493554882661939</c:v>
                </c:pt>
                <c:pt idx="443">
                  <c:v>0.10477060411996193</c:v>
                </c:pt>
                <c:pt idx="444">
                  <c:v>0.10461047080326005</c:v>
                </c:pt>
                <c:pt idx="445">
                  <c:v>0.10445517100458762</c:v>
                </c:pt>
                <c:pt idx="446">
                  <c:v>0.10430472631389018</c:v>
                </c:pt>
                <c:pt idx="447">
                  <c:v>0.10415915776893263</c:v>
                </c:pt>
                <c:pt idx="448">
                  <c:v>0.1040184858414659</c:v>
                </c:pt>
                <c:pt idx="449">
                  <c:v>0.1038827304236323</c:v>
                </c:pt>
                <c:pt idx="450">
                  <c:v>0.1037519108146296</c:v>
                </c:pt>
                <c:pt idx="451">
                  <c:v>0.10362604570765319</c:v>
                </c:pt>
                <c:pt idx="452">
                  <c:v>0.10350515317713593</c:v>
                </c:pt>
                <c:pt idx="453">
                  <c:v>0.10338925066630522</c:v>
                </c:pt>
                <c:pt idx="454">
                  <c:v>0.10327835497507594</c:v>
                </c:pt>
                <c:pt idx="455">
                  <c:v>0.10317248224829849</c:v>
                </c:pt>
                <c:pt idx="456">
                  <c:v>0.10307164796438018</c:v>
                </c:pt>
                <c:pt idx="457">
                  <c:v>0.10297586692429805</c:v>
                </c:pt>
                <c:pt idx="458">
                  <c:v>0.10288515324102085</c:v>
                </c:pt>
                <c:pt idx="459">
                  <c:v>0.10279952032935717</c:v>
                </c:pt>
                <c:pt idx="460">
                  <c:v>0.10271898089624659</c:v>
                </c:pt>
                <c:pt idx="461">
                  <c:v>0.10264354693150954</c:v>
                </c:pt>
                <c:pt idx="462">
                  <c:v>0.10257322969907161</c:v>
                </c:pt>
                <c:pt idx="463">
                  <c:v>0.10250803972867682</c:v>
                </c:pt>
                <c:pt idx="464">
                  <c:v>0.10244798680810395</c:v>
                </c:pt>
                <c:pt idx="465">
                  <c:v>0.10499146054012763</c:v>
                </c:pt>
                <c:pt idx="466">
                  <c:v>0.10478648147850109</c:v>
                </c:pt>
                <c:pt idx="467">
                  <c:v>0.10458617331578443</c:v>
                </c:pt>
                <c:pt idx="468">
                  <c:v>0.10439056294002021</c:v>
                </c:pt>
                <c:pt idx="469">
                  <c:v>0.10419967680818075</c:v>
                </c:pt>
                <c:pt idx="470">
                  <c:v>0.10401354093013225</c:v>
                </c:pt>
                <c:pt idx="471">
                  <c:v>0.10383218085265881</c:v>
                </c:pt>
                <c:pt idx="472">
                  <c:v>0.10365562164356631</c:v>
                </c:pt>
                <c:pt idx="473">
                  <c:v>0.10348388787588662</c:v>
                </c:pt>
                <c:pt idx="474">
                  <c:v>0.10331700361220293</c:v>
                </c:pt>
                <c:pt idx="475">
                  <c:v>0.1031549923891171</c:v>
                </c:pt>
                <c:pt idx="476">
                  <c:v>0.1029978772018804</c:v>
                </c:pt>
                <c:pt idx="477">
                  <c:v>0.10284568048920889</c:v>
                </c:pt>
                <c:pt idx="478">
                  <c:v>0.10269842411830486</c:v>
                </c:pt>
                <c:pt idx="479">
                  <c:v>0.1025561293701063</c:v>
                </c:pt>
                <c:pt idx="480">
                  <c:v>0.10241881692478542</c:v>
                </c:pt>
                <c:pt idx="481">
                  <c:v>0.10228650684751836</c:v>
                </c:pt>
                <c:pt idx="482">
                  <c:v>0.10215921857454718</c:v>
                </c:pt>
                <c:pt idx="483">
                  <c:v>0.10203697089955564</c:v>
                </c:pt>
                <c:pt idx="484">
                  <c:v>0.10191978196038001</c:v>
                </c:pt>
                <c:pt idx="485">
                  <c:v>0.10180766922607558</c:v>
                </c:pt>
                <c:pt idx="486">
                  <c:v>0.10170064948435975</c:v>
                </c:pt>
                <c:pt idx="487">
                  <c:v>0.10159873882945183</c:v>
                </c:pt>
                <c:pt idx="488">
                  <c:v>0.10150195265032937</c:v>
                </c:pt>
                <c:pt idx="489">
                  <c:v>0.10141030561942026</c:v>
                </c:pt>
                <c:pt idx="490">
                  <c:v>0.10132381168174986</c:v>
                </c:pt>
                <c:pt idx="491">
                  <c:v>0.10124248404456095</c:v>
                </c:pt>
                <c:pt idx="492">
                  <c:v>0.10116633516742425</c:v>
                </c:pt>
                <c:pt idx="493">
                  <c:v>0.10109537675285669</c:v>
                </c:pt>
                <c:pt idx="494">
                  <c:v>0.10102961973746329</c:v>
                </c:pt>
                <c:pt idx="495">
                  <c:v>0.10096907428361815</c:v>
                </c:pt>
                <c:pt idx="496">
                  <c:v>0.10377111100520324</c:v>
                </c:pt>
                <c:pt idx="497">
                  <c:v>0.10355897095387837</c:v>
                </c:pt>
                <c:pt idx="498">
                  <c:v>0.10335152870034488</c:v>
                </c:pt>
                <c:pt idx="499">
                  <c:v>0.10314881258778585</c:v>
                </c:pt>
                <c:pt idx="500">
                  <c:v>0.10295085053433073</c:v>
                </c:pt>
                <c:pt idx="501">
                  <c:v>0.10275767001598481</c:v>
                </c:pt>
                <c:pt idx="502">
                  <c:v>0.10256929804959139</c:v>
                </c:pt>
                <c:pt idx="503">
                  <c:v>0.10238576117584795</c:v>
                </c:pt>
                <c:pt idx="504">
                  <c:v>0.10220708544239786</c:v>
                </c:pt>
                <c:pt idx="505">
                  <c:v>0.10203329638701981</c:v>
                </c:pt>
                <c:pt idx="506">
                  <c:v>0.10186441902093794</c:v>
                </c:pt>
                <c:pt idx="507">
                  <c:v>0.10170047781227476</c:v>
                </c:pt>
                <c:pt idx="508">
                  <c:v>0.10154149666967065</c:v>
                </c:pt>
                <c:pt idx="509">
                  <c:v>0.10138749892609274</c:v>
                </c:pt>
                <c:pt idx="510">
                  <c:v>0.1012385073228569</c:v>
                </c:pt>
                <c:pt idx="511">
                  <c:v>0.10109454399388634</c:v>
                </c:pt>
                <c:pt idx="512">
                  <c:v>0.1009556304502303</c:v>
                </c:pt>
                <c:pt idx="513">
                  <c:v>0.10082178756486661</c:v>
                </c:pt>
                <c:pt idx="514">
                  <c:v>0.10069303555781149</c:v>
                </c:pt>
                <c:pt idx="515">
                  <c:v>0.10056939398156013</c:v>
                </c:pt>
                <c:pt idx="516">
                  <c:v>0.10045088170688107</c:v>
                </c:pt>
                <c:pt idx="517">
                  <c:v>0.10033751690898744</c:v>
                </c:pt>
                <c:pt idx="518">
                  <c:v>0.10022931705410768</c:v>
                </c:pt>
                <c:pt idx="519">
                  <c:v>0.10012629888647796</c:v>
                </c:pt>
                <c:pt idx="520">
                  <c:v>0.10002847841577803</c:v>
                </c:pt>
                <c:pt idx="521">
                  <c:v>9.9935870905031907E-2</c:v>
                </c:pt>
                <c:pt idx="522">
                  <c:v>9.9848490858993985E-2</c:v>
                </c:pt>
                <c:pt idx="523">
                  <c:v>9.976635201304089E-2</c:v>
                </c:pt>
                <c:pt idx="524">
                  <c:v>9.9689467322588002E-2</c:v>
                </c:pt>
                <c:pt idx="525">
                  <c:v>9.9617848953049939E-2</c:v>
                </c:pt>
                <c:pt idx="526">
                  <c:v>9.9551508270362146E-2</c:v>
                </c:pt>
                <c:pt idx="527">
                  <c:v>9.9490455832081034E-2</c:v>
                </c:pt>
                <c:pt idx="528">
                  <c:v>0.102562263404395</c:v>
                </c:pt>
                <c:pt idx="529">
                  <c:v>0.10234281573164504</c:v>
                </c:pt>
                <c:pt idx="530">
                  <c:v>0.10212809125324127</c:v>
                </c:pt>
                <c:pt idx="531">
                  <c:v>0.10191811982213601</c:v>
                </c:pt>
                <c:pt idx="532">
                  <c:v>0.1017129308742411</c:v>
                </c:pt>
                <c:pt idx="533">
                  <c:v>0.10151255341029011</c:v>
                </c:pt>
                <c:pt idx="534">
                  <c:v>0.10131701597770154</c:v>
                </c:pt>
                <c:pt idx="535">
                  <c:v>0.10112634665246556</c:v>
                </c:pt>
                <c:pt idx="536">
                  <c:v>0.10094057302107716</c:v>
                </c:pt>
                <c:pt idx="537">
                  <c:v>0.10075972216253955</c:v>
                </c:pt>
                <c:pt idx="538">
                  <c:v>0.10058382063046171</c:v>
                </c:pt>
                <c:pt idx="539">
                  <c:v>0.10041289443527461</c:v>
                </c:pt>
                <c:pt idx="540">
                  <c:v>0.10024696902659094</c:v>
                </c:pt>
                <c:pt idx="541">
                  <c:v>0.10008606927573357</c:v>
                </c:pt>
                <c:pt idx="542">
                  <c:v>9.9930219458457981E-2</c:v>
                </c:pt>
                <c:pt idx="543">
                  <c:v>9.977944323789438E-2</c:v>
                </c:pt>
                <c:pt idx="544">
                  <c:v>9.9633763647735241E-2</c:v>
                </c:pt>
                <c:pt idx="545">
                  <c:v>9.9493203075694217E-2</c:v>
                </c:pt>
                <c:pt idx="546">
                  <c:v>9.9357783247261841E-2</c:v>
                </c:pt>
                <c:pt idx="547">
                  <c:v>9.9227525209784298E-2</c:v>
                </c:pt>
                <c:pt idx="548">
                  <c:v>9.9102449316890592E-2</c:v>
                </c:pt>
                <c:pt idx="549">
                  <c:v>9.8982575213293636E-2</c:v>
                </c:pt>
                <c:pt idx="550">
                  <c:v>9.8867921819990587E-2</c:v>
                </c:pt>
                <c:pt idx="551">
                  <c:v>9.8758507319887057E-2</c:v>
                </c:pt>
                <c:pt idx="552">
                  <c:v>9.8654349143869877E-2</c:v>
                </c:pt>
                <c:pt idx="553">
                  <c:v>9.8555463957352193E-2</c:v>
                </c:pt>
                <c:pt idx="554">
                  <c:v>9.8461867647314558E-2</c:v>
                </c:pt>
                <c:pt idx="555">
                  <c:v>9.8373575309864639E-2</c:v>
                </c:pt>
                <c:pt idx="556">
                  <c:v>9.8290601238337647E-2</c:v>
                </c:pt>
                <c:pt idx="557">
                  <c:v>9.8212958911959136E-2</c:v>
                </c:pt>
                <c:pt idx="558">
                  <c:v>9.8140660985090264E-2</c:v>
                </c:pt>
                <c:pt idx="559">
                  <c:v>9.8073719277075658E-2</c:v>
                </c:pt>
                <c:pt idx="560">
                  <c:v>9.8012144762712125E-2</c:v>
                </c:pt>
                <c:pt idx="561">
                  <c:v>0.10136532924271513</c:v>
                </c:pt>
                <c:pt idx="562">
                  <c:v>0.10113842544359648</c:v>
                </c:pt>
                <c:pt idx="563">
                  <c:v>0.10091626857863795</c:v>
                </c:pt>
                <c:pt idx="564">
                  <c:v>0.100698890065192</c:v>
                </c:pt>
                <c:pt idx="565">
                  <c:v>0.10048632091378129</c:v>
                </c:pt>
                <c:pt idx="566">
                  <c:v>0.1002785917088649</c:v>
                </c:pt>
                <c:pt idx="567">
                  <c:v>0.10007573258956937</c:v>
                </c:pt>
                <c:pt idx="568">
                  <c:v>9.9877773230407654E-2</c:v>
                </c:pt>
                <c:pt idx="569">
                  <c:v>9.9684742822010897E-2</c:v>
                </c:pt>
                <c:pt idx="570">
                  <c:v>9.949667005189744E-2</c:v>
                </c:pt>
                <c:pt idx="571">
                  <c:v>9.9313583085305177E-2</c:v>
                </c:pt>
                <c:pt idx="572">
                  <c:v>9.9135509546112971E-2</c:v>
                </c:pt>
                <c:pt idx="573">
                  <c:v>9.8962476497878121E-2</c:v>
                </c:pt>
                <c:pt idx="574">
                  <c:v>9.8794510425016399E-2</c:v>
                </c:pt>
                <c:pt idx="575">
                  <c:v>9.8631637214152759E-2</c:v>
                </c:pt>
                <c:pt idx="576">
                  <c:v>9.8473882135669835E-2</c:v>
                </c:pt>
                <c:pt idx="577">
                  <c:v>9.8321269825482394E-2</c:v>
                </c:pt>
                <c:pt idx="578">
                  <c:v>9.8173824267066293E-2</c:v>
                </c:pt>
                <c:pt idx="579">
                  <c:v>9.8031568773769465E-2</c:v>
                </c:pt>
                <c:pt idx="580">
                  <c:v>9.7894525971433874E-2</c:v>
                </c:pt>
                <c:pt idx="581">
                  <c:v>9.7762717781356548E-2</c:v>
                </c:pt>
                <c:pt idx="582">
                  <c:v>9.7636165403617581E-2</c:v>
                </c:pt>
                <c:pt idx="583">
                  <c:v>9.7514889300803431E-2</c:v>
                </c:pt>
                <c:pt idx="584">
                  <c:v>9.7398909182153062E-2</c:v>
                </c:pt>
                <c:pt idx="585">
                  <c:v>9.7288243988154249E-2</c:v>
                </c:pt>
                <c:pt idx="586">
                  <c:v>9.7182911875616979E-2</c:v>
                </c:pt>
                <c:pt idx="587">
                  <c:v>9.7082930203250539E-2</c:v>
                </c:pt>
                <c:pt idx="588">
                  <c:v>9.6988315517769846E-2</c:v>
                </c:pt>
                <c:pt idx="589">
                  <c:v>9.6899083540556291E-2</c:v>
                </c:pt>
                <c:pt idx="590">
                  <c:v>9.681524915489767E-2</c:v>
                </c:pt>
                <c:pt idx="591">
                  <c:v>9.6736826393830494E-2</c:v>
                </c:pt>
                <c:pt idx="592">
                  <c:v>9.6663828428607462E-2</c:v>
                </c:pt>
                <c:pt idx="593">
                  <c:v>9.6596267557811963E-2</c:v>
                </c:pt>
                <c:pt idx="594">
                  <c:v>9.6534155197139981E-2</c:v>
                </c:pt>
                <c:pt idx="595">
                  <c:v>0.10018073553737178</c:v>
                </c:pt>
                <c:pt idx="596">
                  <c:v>9.9946225406523731E-2</c:v>
                </c:pt>
                <c:pt idx="597">
                  <c:v>9.971648412932764E-2</c:v>
                </c:pt>
                <c:pt idx="598">
                  <c:v>9.949154474183837E-2</c:v>
                </c:pt>
                <c:pt idx="599">
                  <c:v>9.9271439885900606E-2</c:v>
                </c:pt>
                <c:pt idx="600">
                  <c:v>9.9056201788796178E-2</c:v>
                </c:pt>
                <c:pt idx="601">
                  <c:v>9.8845862242814247E-2</c:v>
                </c:pt>
                <c:pt idx="602">
                  <c:v>9.8640452584769139E-2</c:v>
                </c:pt>
                <c:pt idx="603">
                  <c:v>9.8440003675491314E-2</c:v>
                </c:pt>
                <c:pt idx="604">
                  <c:v>9.8244545879317774E-2</c:v>
                </c:pt>
                <c:pt idx="605">
                  <c:v>9.8054109043609089E-2</c:v>
                </c:pt>
                <c:pt idx="606">
                  <c:v>9.7868722478320749E-2</c:v>
                </c:pt>
                <c:pt idx="607">
                  <c:v>9.768841493565715E-2</c:v>
                </c:pt>
                <c:pt idx="608">
                  <c:v>9.7513214589837291E-2</c:v>
                </c:pt>
                <c:pt idx="609">
                  <c:v>9.7343149017001529E-2</c:v>
                </c:pt>
                <c:pt idx="610">
                  <c:v>9.7178245175289377E-2</c:v>
                </c:pt>
                <c:pt idx="611">
                  <c:v>9.7018529385118554E-2</c:v>
                </c:pt>
                <c:pt idx="612">
                  <c:v>9.6864027309696094E-2</c:v>
                </c:pt>
                <c:pt idx="613">
                  <c:v>9.6714763935791953E-2</c:v>
                </c:pt>
                <c:pt idx="614">
                  <c:v>9.6570763554806552E-2</c:v>
                </c:pt>
                <c:pt idx="615">
                  <c:v>9.6432049744162959E-2</c:v>
                </c:pt>
                <c:pt idx="616">
                  <c:v>9.6298645349054926E-2</c:v>
                </c:pt>
                <c:pt idx="617">
                  <c:v>9.6170572464581772E-2</c:v>
                </c:pt>
                <c:pt idx="618">
                  <c:v>9.6047852418300675E-2</c:v>
                </c:pt>
                <c:pt idx="619">
                  <c:v>9.5930505753227077E-2</c:v>
                </c:pt>
                <c:pt idx="620">
                  <c:v>9.5818552211313315E-2</c:v>
                </c:pt>
                <c:pt idx="621">
                  <c:v>9.5712010717435028E-2</c:v>
                </c:pt>
                <c:pt idx="622">
                  <c:v>9.5610899363914537E-2</c:v>
                </c:pt>
                <c:pt idx="623">
                  <c:v>9.5515235395609868E-2</c:v>
                </c:pt>
                <c:pt idx="624">
                  <c:v>9.5425035195596919E-2</c:v>
                </c:pt>
                <c:pt idx="625">
                  <c:v>9.5340314271471924E-2</c:v>
                </c:pt>
                <c:pt idx="626">
                  <c:v>9.5261087242300202E-2</c:v>
                </c:pt>
                <c:pt idx="627">
                  <c:v>9.5187367826236297E-2</c:v>
                </c:pt>
                <c:pt idx="628">
                  <c:v>9.5119168828839418E-2</c:v>
                </c:pt>
                <c:pt idx="629">
                  <c:v>9.5056502132107104E-2</c:v>
                </c:pt>
                <c:pt idx="630">
                  <c:v>9.9008925232056039E-2</c:v>
                </c:pt>
                <c:pt idx="631">
                  <c:v>9.8766657062424795E-2</c:v>
                </c:pt>
                <c:pt idx="632">
                  <c:v>9.8529177672739998E-2</c:v>
                </c:pt>
                <c:pt idx="633">
                  <c:v>9.8296521771353021E-2</c:v>
                </c:pt>
                <c:pt idx="634">
                  <c:v>9.8068723687655721E-2</c:v>
                </c:pt>
                <c:pt idx="635">
                  <c:v>9.7845817350592126E-2</c:v>
                </c:pt>
                <c:pt idx="636">
                  <c:v>9.7627836267045659E-2</c:v>
                </c:pt>
                <c:pt idx="637">
                  <c:v>9.7414813500127873E-2</c:v>
                </c:pt>
                <c:pt idx="638">
                  <c:v>9.7206781647394783E-2</c:v>
                </c:pt>
                <c:pt idx="639">
                  <c:v>9.7003772819019035E-2</c:v>
                </c:pt>
                <c:pt idx="640">
                  <c:v>9.680581861594581E-2</c:v>
                </c:pt>
                <c:pt idx="641">
                  <c:v>9.6612950108062229E-2</c:v>
                </c:pt>
                <c:pt idx="642">
                  <c:v>9.6425197812410102E-2</c:v>
                </c:pt>
                <c:pt idx="643">
                  <c:v>9.6242591671473046E-2</c:v>
                </c:pt>
                <c:pt idx="644">
                  <c:v>9.6065161031569299E-2</c:v>
                </c:pt>
                <c:pt idx="645">
                  <c:v>9.5892934621382639E-2</c:v>
                </c:pt>
                <c:pt idx="646">
                  <c:v>9.5725940530663689E-2</c:v>
                </c:pt>
                <c:pt idx="647">
                  <c:v>9.5564206189135151E-2</c:v>
                </c:pt>
                <c:pt idx="648">
                  <c:v>9.5407758345633975E-2</c:v>
                </c:pt>
                <c:pt idx="649">
                  <c:v>9.5256623047524719E-2</c:v>
                </c:pt>
                <c:pt idx="650">
                  <c:v>9.5110825620417783E-2</c:v>
                </c:pt>
                <c:pt idx="651">
                  <c:v>9.4970390648226766E-2</c:v>
                </c:pt>
                <c:pt idx="652">
                  <c:v>9.4835341953598981E-2</c:v>
                </c:pt>
                <c:pt idx="653">
                  <c:v>9.4705702578753312E-2</c:v>
                </c:pt>
                <c:pt idx="654">
                  <c:v>9.4581494766759144E-2</c:v>
                </c:pt>
                <c:pt idx="655">
                  <c:v>9.4462739943290186E-2</c:v>
                </c:pt>
                <c:pt idx="656">
                  <c:v>9.4349458698886168E-2</c:v>
                </c:pt>
                <c:pt idx="657">
                  <c:v>9.4241670771755534E-2</c:v>
                </c:pt>
                <c:pt idx="658">
                  <c:v>9.413939503115086E-2</c:v>
                </c:pt>
                <c:pt idx="659">
                  <c:v>9.4042649461348951E-2</c:v>
                </c:pt>
                <c:pt idx="660">
                  <c:v>9.395145114626606E-2</c:v>
                </c:pt>
                <c:pt idx="661">
                  <c:v>9.3865816254738083E-2</c:v>
                </c:pt>
                <c:pt idx="662">
                  <c:v>9.3785760026494774E-2</c:v>
                </c:pt>
                <c:pt idx="663">
                  <c:v>9.3711296758855353E-2</c:v>
                </c:pt>
                <c:pt idx="664">
                  <c:v>9.3642439794172486E-2</c:v>
                </c:pt>
                <c:pt idx="665">
                  <c:v>9.3579201508049617E-2</c:v>
                </c:pt>
                <c:pt idx="666">
                  <c:v>9.7850357591978937E-2</c:v>
                </c:pt>
                <c:pt idx="667">
                  <c:v>9.7600178401654844E-2</c:v>
                </c:pt>
                <c:pt idx="668">
                  <c:v>9.7354805742148803E-2</c:v>
                </c:pt>
                <c:pt idx="669">
                  <c:v>9.7114276046563724E-2</c:v>
                </c:pt>
                <c:pt idx="670">
                  <c:v>9.6878625387155498E-2</c:v>
                </c:pt>
                <c:pt idx="671">
                  <c:v>9.6647889452700489E-2</c:v>
                </c:pt>
                <c:pt idx="672">
                  <c:v>9.6422103525685407E-2</c:v>
                </c:pt>
                <c:pt idx="673">
                  <c:v>9.6201302459345897E-2</c:v>
                </c:pt>
                <c:pt idx="674">
                  <c:v>9.5985520654581435E-2</c:v>
                </c:pt>
                <c:pt idx="675">
                  <c:v>9.5774792036775455E-2</c:v>
                </c:pt>
                <c:pt idx="676">
                  <c:v>9.5569150032550107E-2</c:v>
                </c:pt>
                <c:pt idx="677">
                  <c:v>9.5368627546486853E-2</c:v>
                </c:pt>
                <c:pt idx="678">
                  <c:v>9.5173256937844494E-2</c:v>
                </c:pt>
                <c:pt idx="679">
                  <c:v>9.4983069997307296E-2</c:v>
                </c:pt>
                <c:pt idx="680">
                  <c:v>9.4798097923796773E-2</c:v>
                </c:pt>
                <c:pt idx="681">
                  <c:v>9.4618371301381662E-2</c:v>
                </c:pt>
                <c:pt idx="682">
                  <c:v>9.4443920076320756E-2</c:v>
                </c:pt>
                <c:pt idx="683">
                  <c:v>9.4274773534274672E-2</c:v>
                </c:pt>
                <c:pt idx="684">
                  <c:v>9.4110960277722519E-2</c:v>
                </c:pt>
                <c:pt idx="685">
                  <c:v>9.395250820362025E-2</c:v>
                </c:pt>
                <c:pt idx="686">
                  <c:v>9.3799444481337799E-2</c:v>
                </c:pt>
                <c:pt idx="687">
                  <c:v>9.3651795530912213E-2</c:v>
                </c:pt>
                <c:pt idx="688">
                  <c:v>9.3509587001654446E-2</c:v>
                </c:pt>
                <c:pt idx="689">
                  <c:v>9.3372843751147211E-2</c:v>
                </c:pt>
                <c:pt idx="690">
                  <c:v>9.3241589824671553E-2</c:v>
                </c:pt>
                <c:pt idx="691">
                  <c:v>9.3115848435099458E-2</c:v>
                </c:pt>
                <c:pt idx="692">
                  <c:v>9.299564194328952E-2</c:v>
                </c:pt>
                <c:pt idx="693">
                  <c:v>9.2880991839022597E-2</c:v>
                </c:pt>
                <c:pt idx="694">
                  <c:v>9.2771918722513377E-2</c:v>
                </c:pt>
                <c:pt idx="695">
                  <c:v>9.2668442286533828E-2</c:v>
                </c:pt>
                <c:pt idx="696">
                  <c:v>9.2570581299183011E-2</c:v>
                </c:pt>
                <c:pt idx="697">
                  <c:v>9.2478353587337539E-2</c:v>
                </c:pt>
                <c:pt idx="698">
                  <c:v>9.2391776020815705E-2</c:v>
                </c:pt>
                <c:pt idx="699">
                  <c:v>9.2310864497287107E-2</c:v>
                </c:pt>
                <c:pt idx="700">
                  <c:v>9.2235633927958693E-2</c:v>
                </c:pt>
                <c:pt idx="701">
                  <c:v>9.2166098224066545E-2</c:v>
                </c:pt>
                <c:pt idx="702">
                  <c:v>9.2102270284201662E-2</c:v>
                </c:pt>
                <c:pt idx="703">
                  <c:v>9.6705508574344873E-2</c:v>
                </c:pt>
                <c:pt idx="704">
                  <c:v>9.6447264363777208E-2</c:v>
                </c:pt>
                <c:pt idx="705">
                  <c:v>9.6193842067930441E-2</c:v>
                </c:pt>
                <c:pt idx="706">
                  <c:v>9.5945279895488012E-2</c:v>
                </c:pt>
                <c:pt idx="707">
                  <c:v>9.5701615715499289E-2</c:v>
                </c:pt>
                <c:pt idx="708">
                  <c:v>9.5462887033604019E-2</c:v>
                </c:pt>
                <c:pt idx="709">
                  <c:v>9.5229130968019243E-2</c:v>
                </c:pt>
                <c:pt idx="710">
                  <c:v>9.500038422531594E-2</c:v>
                </c:pt>
                <c:pt idx="711">
                  <c:v>9.4776683076013613E-2</c:v>
                </c:pt>
                <c:pt idx="712">
                  <c:v>9.4558063330022632E-2</c:v>
                </c:pt>
                <c:pt idx="713">
                  <c:v>9.4344560311964948E-2</c:v>
                </c:pt>
                <c:pt idx="714">
                  <c:v>9.4136208836405721E-2</c:v>
                </c:pt>
                <c:pt idx="715">
                  <c:v>9.3933043183028836E-2</c:v>
                </c:pt>
                <c:pt idx="716">
                  <c:v>9.373509707179116E-2</c:v>
                </c:pt>
                <c:pt idx="717">
                  <c:v>9.3542403638090438E-2</c:v>
                </c:pt>
                <c:pt idx="718">
                  <c:v>9.3354995407984115E-2</c:v>
                </c:pt>
                <c:pt idx="719">
                  <c:v>9.3172904273495796E-2</c:v>
                </c:pt>
                <c:pt idx="720">
                  <c:v>9.2996161468048039E-2</c:v>
                </c:pt>
                <c:pt idx="721">
                  <c:v>9.2824797542060342E-2</c:v>
                </c:pt>
                <c:pt idx="722">
                  <c:v>9.2658842338751976E-2</c:v>
                </c:pt>
                <c:pt idx="723">
                  <c:v>9.2498324970190005E-2</c:v>
                </c:pt>
                <c:pt idx="724">
                  <c:v>9.2343273793623046E-2</c:v>
                </c:pt>
                <c:pt idx="725">
                  <c:v>9.2193716388141986E-2</c:v>
                </c:pt>
                <c:pt idx="726">
                  <c:v>9.2049679531708672E-2</c:v>
                </c:pt>
                <c:pt idx="727">
                  <c:v>9.1911189178594283E-2</c:v>
                </c:pt>
                <c:pt idx="728">
                  <c:v>9.1778270437268578E-2</c:v>
                </c:pt>
                <c:pt idx="729">
                  <c:v>9.1650947548781184E-2</c:v>
                </c:pt>
                <c:pt idx="730">
                  <c:v>9.1529243865676346E-2</c:v>
                </c:pt>
                <c:pt idx="731">
                  <c:v>9.1413181831481158E-2</c:v>
                </c:pt>
                <c:pt idx="732">
                  <c:v>9.1302782960807918E-2</c:v>
                </c:pt>
                <c:pt idx="733">
                  <c:v>9.1198067820109738E-2</c:v>
                </c:pt>
                <c:pt idx="734">
                  <c:v>9.1099056009128043E-2</c:v>
                </c:pt>
                <c:pt idx="735">
                  <c:v>9.100576614306996E-2</c:v>
                </c:pt>
                <c:pt idx="736">
                  <c:v>9.0918215835551902E-2</c:v>
                </c:pt>
                <c:pt idx="737">
                  <c:v>9.083642168234525E-2</c:v>
                </c:pt>
                <c:pt idx="738">
                  <c:v>9.0760399245957801E-2</c:v>
                </c:pt>
                <c:pt idx="739">
                  <c:v>9.0690163041084279E-2</c:v>
                </c:pt>
                <c:pt idx="740">
                  <c:v>9.0625726520956601E-2</c:v>
                </c:pt>
                <c:pt idx="741">
                  <c:v>9.5574871168317463E-2</c:v>
                </c:pt>
                <c:pt idx="742">
                  <c:v>9.5308407210230192E-2</c:v>
                </c:pt>
                <c:pt idx="743">
                  <c:v>9.5046777983062686E-2</c:v>
                </c:pt>
                <c:pt idx="744">
                  <c:v>9.4790023519736172E-2</c:v>
                </c:pt>
                <c:pt idx="745">
                  <c:v>9.453818353809558E-2</c:v>
                </c:pt>
                <c:pt idx="746">
                  <c:v>9.429129741600295E-2</c:v>
                </c:pt>
                <c:pt idx="747">
                  <c:v>9.4049404166127407E-2</c:v>
                </c:pt>
                <c:pt idx="748">
                  <c:v>9.381254241045818E-2</c:v>
                </c:pt>
                <c:pt idx="749">
                  <c:v>9.3580750354570363E-2</c:v>
                </c:pt>
                <c:pt idx="750">
                  <c:v>9.3354065761673197E-2</c:v>
                </c:pt>
                <c:pt idx="751">
                  <c:v>9.3132525926473003E-2</c:v>
                </c:pt>
                <c:pt idx="752">
                  <c:v>9.2916167648883913E-2</c:v>
                </c:pt>
                <c:pt idx="753">
                  <c:v>9.2705027207621318E-2</c:v>
                </c:pt>
                <c:pt idx="754">
                  <c:v>9.2499140333713897E-2</c:v>
                </c:pt>
                <c:pt idx="755">
                  <c:v>9.229854218397146E-2</c:v>
                </c:pt>
                <c:pt idx="756">
                  <c:v>9.2103267314447637E-2</c:v>
                </c:pt>
                <c:pt idx="757">
                  <c:v>9.1913349653936632E-2</c:v>
                </c:pt>
                <c:pt idx="758">
                  <c:v>9.1728822477545213E-2</c:v>
                </c:pt>
                <c:pt idx="759">
                  <c:v>9.1549718380381534E-2</c:v>
                </c:pt>
                <c:pt idx="760">
                  <c:v>9.1376069251403624E-2</c:v>
                </c:pt>
                <c:pt idx="761">
                  <c:v>9.1207906247470827E-2</c:v>
                </c:pt>
                <c:pt idx="762">
                  <c:v>9.1045259767642606E-2</c:v>
                </c:pt>
                <c:pt idx="763">
                  <c:v>9.0888159427769191E-2</c:v>
                </c:pt>
                <c:pt idx="764">
                  <c:v>9.0736634035419428E-2</c:v>
                </c:pt>
                <c:pt idx="765">
                  <c:v>9.0590711565191134E-2</c:v>
                </c:pt>
                <c:pt idx="766">
                  <c:v>9.0450419134449858E-2</c:v>
                </c:pt>
                <c:pt idx="767">
                  <c:v>9.0315782979541417E-2</c:v>
                </c:pt>
                <c:pt idx="768">
                  <c:v>9.0186828432524305E-2</c:v>
                </c:pt>
                <c:pt idx="769">
                  <c:v>9.0063579898466709E-2</c:v>
                </c:pt>
                <c:pt idx="770">
                  <c:v>8.994606083335388E-2</c:v>
                </c:pt>
                <c:pt idx="771">
                  <c:v>8.9834293722649547E-2</c:v>
                </c:pt>
                <c:pt idx="772">
                  <c:v>8.972830006055571E-2</c:v>
                </c:pt>
                <c:pt idx="773">
                  <c:v>8.9628100330013408E-2</c:v>
                </c:pt>
                <c:pt idx="774">
                  <c:v>8.9533713983486432E-2</c:v>
                </c:pt>
                <c:pt idx="775">
                  <c:v>8.9445159424568821E-2</c:v>
                </c:pt>
                <c:pt idx="776">
                  <c:v>8.9362453990455545E-2</c:v>
                </c:pt>
                <c:pt idx="777">
                  <c:v>8.9285613935314437E-2</c:v>
                </c:pt>
                <c:pt idx="778">
                  <c:v>8.9214654414595598E-2</c:v>
                </c:pt>
                <c:pt idx="779">
                  <c:v>8.9149589470313345E-2</c:v>
                </c:pt>
                <c:pt idx="780">
                  <c:v>9.4458955697866567E-2</c:v>
                </c:pt>
                <c:pt idx="781">
                  <c:v>9.4184116862234449E-2</c:v>
                </c:pt>
                <c:pt idx="782">
                  <c:v>9.3914122796342647E-2</c:v>
                </c:pt>
                <c:pt idx="783">
                  <c:v>9.3649015403227773E-2</c:v>
                </c:pt>
                <c:pt idx="784">
                  <c:v>9.3388836299000078E-2</c:v>
                </c:pt>
                <c:pt idx="785">
                  <c:v>9.3133626786831708E-2</c:v>
                </c:pt>
                <c:pt idx="786">
                  <c:v>9.288342783056755E-2</c:v>
                </c:pt>
                <c:pt idx="787">
                  <c:v>9.2638280027986381E-2</c:v>
                </c:pt>
                <c:pt idx="788">
                  <c:v>9.2398223583740849E-2</c:v>
                </c:pt>
                <c:pt idx="789">
                  <c:v>9.2163298282007491E-2</c:v>
                </c:pt>
                <c:pt idx="790">
                  <c:v>9.1933543458878941E-2</c:v>
                </c:pt>
                <c:pt idx="791">
                  <c:v>9.1708997974532774E-2</c:v>
                </c:pt>
                <c:pt idx="792">
                  <c:v>9.14897001852127E-2</c:v>
                </c:pt>
                <c:pt idx="793">
                  <c:v>9.1275687915059467E-2</c:v>
                </c:pt>
                <c:pt idx="794">
                  <c:v>9.1066998427830781E-2</c:v>
                </c:pt>
                <c:pt idx="795">
                  <c:v>9.0863668398550312E-2</c:v>
                </c:pt>
                <c:pt idx="796">
                  <c:v>9.066573388512808E-2</c:v>
                </c:pt>
                <c:pt idx="797">
                  <c:v>9.0473230299995322E-2</c:v>
                </c:pt>
                <c:pt idx="798">
                  <c:v>9.0286192381798303E-2</c:v>
                </c:pt>
                <c:pt idx="799">
                  <c:v>9.0104654167197012E-2</c:v>
                </c:pt>
                <c:pt idx="800">
                  <c:v>8.9928648962815133E-2</c:v>
                </c:pt>
                <c:pt idx="801">
                  <c:v>8.9758209317389245E-2</c:v>
                </c:pt>
                <c:pt idx="802">
                  <c:v>8.9593366994165757E-2</c:v>
                </c:pt>
                <c:pt idx="803">
                  <c:v>8.9434152943594497E-2</c:v>
                </c:pt>
                <c:pt idx="804">
                  <c:v>8.9280597276369125E-2</c:v>
                </c:pt>
                <c:pt idx="805">
                  <c:v>8.9132729236864203E-2</c:v>
                </c:pt>
                <c:pt idx="806">
                  <c:v>8.8990577177019456E-2</c:v>
                </c:pt>
                <c:pt idx="807">
                  <c:v>8.8854168530721978E-2</c:v>
                </c:pt>
                <c:pt idx="808">
                  <c:v>8.872352978873646E-2</c:v>
                </c:pt>
                <c:pt idx="809">
                  <c:v>8.8598686474234148E-2</c:v>
                </c:pt>
                <c:pt idx="810">
                  <c:v>8.8479663118970195E-2</c:v>
                </c:pt>
                <c:pt idx="811">
                  <c:v>8.836648324015868E-2</c:v>
                </c:pt>
                <c:pt idx="812">
                  <c:v>8.8259169318094147E-2</c:v>
                </c:pt>
                <c:pt idx="813">
                  <c:v>8.8157742774567185E-2</c:v>
                </c:pt>
                <c:pt idx="814">
                  <c:v>8.8062223952120752E-2</c:v>
                </c:pt>
                <c:pt idx="815">
                  <c:v>8.7972632094192565E-2</c:v>
                </c:pt>
                <c:pt idx="816">
                  <c:v>8.7888985326187663E-2</c:v>
                </c:pt>
                <c:pt idx="817">
                  <c:v>8.7811300637523154E-2</c:v>
                </c:pt>
                <c:pt idx="818">
                  <c:v>8.7739593864686272E-2</c:v>
                </c:pt>
                <c:pt idx="819">
                  <c:v>8.7673879675343944E-2</c:v>
                </c:pt>
                <c:pt idx="820">
                  <c:v>9.3358290080184148E-2</c:v>
                </c:pt>
                <c:pt idx="821">
                  <c:v>9.3074921196637406E-2</c:v>
                </c:pt>
                <c:pt idx="822">
                  <c:v>9.2796404126047324E-2</c:v>
                </c:pt>
                <c:pt idx="823">
                  <c:v>9.2522782683991389E-2</c:v>
                </c:pt>
                <c:pt idx="824">
                  <c:v>9.2254100431110805E-2</c:v>
                </c:pt>
                <c:pt idx="825">
                  <c:v>9.1990400646033907E-2</c:v>
                </c:pt>
                <c:pt idx="826">
                  <c:v>9.1731726297841848E-2</c:v>
                </c:pt>
                <c:pt idx="827">
                  <c:v>9.1478120018103112E-2</c:v>
                </c:pt>
                <c:pt idx="828">
                  <c:v>9.1229624072505969E-2</c:v>
                </c:pt>
                <c:pt idx="829">
                  <c:v>9.0986280332119418E-2</c:v>
                </c:pt>
                <c:pt idx="830">
                  <c:v>9.074813024431555E-2</c:v>
                </c:pt>
                <c:pt idx="831">
                  <c:v>9.0515214803387992E-2</c:v>
                </c:pt>
                <c:pt idx="832">
                  <c:v>9.0287574520903247E-2</c:v>
                </c:pt>
                <c:pt idx="833">
                  <c:v>9.0065249395823138E-2</c:v>
                </c:pt>
                <c:pt idx="834">
                  <c:v>8.9848278884439178E-2</c:v>
                </c:pt>
                <c:pt idx="835">
                  <c:v>8.963670187016072E-2</c:v>
                </c:pt>
                <c:pt idx="836">
                  <c:v>8.9430556633200958E-2</c:v>
                </c:pt>
                <c:pt idx="837">
                  <c:v>8.9229880820206373E-2</c:v>
                </c:pt>
                <c:pt idx="838">
                  <c:v>8.9034711413876519E-2</c:v>
                </c:pt>
                <c:pt idx="839">
                  <c:v>8.88450847026232E-2</c:v>
                </c:pt>
                <c:pt idx="840">
                  <c:v>8.8661036250318473E-2</c:v>
                </c:pt>
                <c:pt idx="841">
                  <c:v>8.8482600866183037E-2</c:v>
                </c:pt>
                <c:pt idx="842">
                  <c:v>8.830981257486735E-2</c:v>
                </c:pt>
                <c:pt idx="843">
                  <c:v>8.81427045867786E-2</c:v>
                </c:pt>
                <c:pt idx="844">
                  <c:v>8.7981309268707855E-2</c:v>
                </c:pt>
                <c:pt idx="845">
                  <c:v>8.7825658114812272E-2</c:v>
                </c:pt>
                <c:pt idx="846">
                  <c:v>8.7675781718007731E-2</c:v>
                </c:pt>
                <c:pt idx="847">
                  <c:v>8.753170974182764E-2</c:v>
                </c:pt>
                <c:pt idx="848">
                  <c:v>8.7393470892803915E-2</c:v>
                </c:pt>
                <c:pt idx="849">
                  <c:v>8.7261092893426109E-2</c:v>
                </c:pt>
                <c:pt idx="850">
                  <c:v>8.7134602455734497E-2</c:v>
                </c:pt>
                <c:pt idx="851">
                  <c:v>8.7014025255602437E-2</c:v>
                </c:pt>
                <c:pt idx="852">
                  <c:v>8.6899385907763027E-2</c:v>
                </c:pt>
                <c:pt idx="853">
                  <c:v>8.6790707941633946E-2</c:v>
                </c:pt>
                <c:pt idx="854">
                  <c:v>8.6688013777993872E-2</c:v>
                </c:pt>
                <c:pt idx="855">
                  <c:v>8.6591324706562195E-2</c:v>
                </c:pt>
                <c:pt idx="856">
                  <c:v>8.6500660864532675E-2</c:v>
                </c:pt>
                <c:pt idx="857">
                  <c:v>8.6416041216110309E-2</c:v>
                </c:pt>
                <c:pt idx="858">
                  <c:v>8.6337483533098378E-2</c:v>
                </c:pt>
                <c:pt idx="859">
                  <c:v>8.6265004376581175E-2</c:v>
                </c:pt>
                <c:pt idx="860">
                  <c:v>8.6198619079745575E-2</c:v>
                </c:pt>
                <c:pt idx="861">
                  <c:v>9.2273420031628556E-2</c:v>
                </c:pt>
                <c:pt idx="862">
                  <c:v>9.198136629162855E-2</c:v>
                </c:pt>
                <c:pt idx="863">
                  <c:v>9.1694168185965402E-2</c:v>
                </c:pt>
                <c:pt idx="864">
                  <c:v>9.1411871480992293E-2</c:v>
                </c:pt>
                <c:pt idx="865">
                  <c:v>9.1134521724200487E-2</c:v>
                </c:pt>
                <c:pt idx="866">
                  <c:v>9.0862164216136021E-2</c:v>
                </c:pt>
                <c:pt idx="867">
                  <c:v>9.0594843981770506E-2</c:v>
                </c:pt>
                <c:pt idx="868">
                  <c:v>9.033260574135224E-2</c:v>
                </c:pt>
                <c:pt idx="869">
                  <c:v>9.0075493880765412E-2</c:v>
                </c:pt>
                <c:pt idx="870">
                  <c:v>8.9823552421427894E-2</c:v>
                </c:pt>
                <c:pt idx="871">
                  <c:v>8.9576824989760495E-2</c:v>
                </c:pt>
                <c:pt idx="872">
                  <c:v>8.9335354786262131E-2</c:v>
                </c:pt>
                <c:pt idx="873">
                  <c:v>8.9099184554228411E-2</c:v>
                </c:pt>
                <c:pt idx="874">
                  <c:v>8.8868356548152491E-2</c:v>
                </c:pt>
                <c:pt idx="875">
                  <c:v>8.8642912501849996E-2</c:v>
                </c:pt>
                <c:pt idx="876">
                  <c:v>8.8422893596351429E-2</c:v>
                </c:pt>
                <c:pt idx="877">
                  <c:v>8.8208340427607612E-2</c:v>
                </c:pt>
                <c:pt idx="878">
                  <c:v>8.799929297405587E-2</c:v>
                </c:pt>
                <c:pt idx="879">
                  <c:v>8.7795790564096532E-2</c:v>
                </c:pt>
                <c:pt idx="880">
                  <c:v>8.7597871843530864E-2</c:v>
                </c:pt>
                <c:pt idx="881">
                  <c:v>8.74055747430139E-2</c:v>
                </c:pt>
                <c:pt idx="882">
                  <c:v>8.7218936445576406E-2</c:v>
                </c:pt>
                <c:pt idx="883">
                  <c:v>8.703799335427248E-2</c:v>
                </c:pt>
                <c:pt idx="884">
                  <c:v>8.6862781060010039E-2</c:v>
                </c:pt>
                <c:pt idx="885">
                  <c:v>8.6693334309623102E-2</c:v>
                </c:pt>
                <c:pt idx="886">
                  <c:v>8.6529686974245346E-2</c:v>
                </c:pt>
                <c:pt idx="887">
                  <c:v>8.6371872018045734E-2</c:v>
                </c:pt>
                <c:pt idx="888">
                  <c:v>8.6219921467387314E-2</c:v>
                </c:pt>
                <c:pt idx="889">
                  <c:v>8.6073866380470987E-2</c:v>
                </c:pt>
                <c:pt idx="890">
                  <c:v>8.5933736817526377E-2</c:v>
                </c:pt>
                <c:pt idx="891">
                  <c:v>8.5799561811611705E-2</c:v>
                </c:pt>
                <c:pt idx="892">
                  <c:v>8.567136934008493E-2</c:v>
                </c:pt>
                <c:pt idx="893">
                  <c:v>8.554918629680755E-2</c:v>
                </c:pt>
                <c:pt idx="894">
                  <c:v>8.5433038465142414E-2</c:v>
                </c:pt>
                <c:pt idx="895">
                  <c:v>8.5322950491805521E-2</c:v>
                </c:pt>
                <c:pt idx="896">
                  <c:v>8.5218945861631409E-2</c:v>
                </c:pt>
                <c:pt idx="897">
                  <c:v>8.5121046873309833E-2</c:v>
                </c:pt>
                <c:pt idx="898">
                  <c:v>8.5029274616150466E-2</c:v>
                </c:pt>
                <c:pt idx="899">
                  <c:v>8.4943648947930342E-2</c:v>
                </c:pt>
                <c:pt idx="900">
                  <c:v>8.4864188473876889E-2</c:v>
                </c:pt>
                <c:pt idx="901">
                  <c:v>8.4790910526837404E-2</c:v>
                </c:pt>
                <c:pt idx="902">
                  <c:v>8.4723831148683135E-2</c:v>
                </c:pt>
                <c:pt idx="903">
                  <c:v>9.1204909212411048E-2</c:v>
                </c:pt>
                <c:pt idx="904">
                  <c:v>9.090401661347243E-2</c:v>
                </c:pt>
                <c:pt idx="905">
                  <c:v>9.0607980014901446E-2</c:v>
                </c:pt>
                <c:pt idx="906">
                  <c:v>9.031684716706545E-2</c:v>
                </c:pt>
                <c:pt idx="907">
                  <c:v>9.0030665641865126E-2</c:v>
                </c:pt>
                <c:pt idx="908">
                  <c:v>8.9749482803721775E-2</c:v>
                </c:pt>
                <c:pt idx="909">
                  <c:v>8.9473345779923524E-2</c:v>
                </c:pt>
                <c:pt idx="910">
                  <c:v>8.9202301430355166E-2</c:v>
                </c:pt>
                <c:pt idx="911">
                  <c:v>8.8936396316638008E-2</c:v>
                </c:pt>
                <c:pt idx="912">
                  <c:v>8.8675676670709663E-2</c:v>
                </c:pt>
                <c:pt idx="913">
                  <c:v>8.8420188362875324E-2</c:v>
                </c:pt>
                <c:pt idx="914">
                  <c:v>8.8169976869365466E-2</c:v>
                </c:pt>
                <c:pt idx="915">
                  <c:v>8.7925087239436428E-2</c:v>
                </c:pt>
                <c:pt idx="916">
                  <c:v>8.7685564062053828E-2</c:v>
                </c:pt>
                <c:pt idx="917">
                  <c:v>8.7451451432200719E-2</c:v>
                </c:pt>
                <c:pt idx="918">
                  <c:v>8.7222792916854891E-2</c:v>
                </c:pt>
                <c:pt idx="919">
                  <c:v>8.6999631520682422E-2</c:v>
                </c:pt>
                <c:pt idx="920">
                  <c:v>8.6782009651496669E-2</c:v>
                </c:pt>
                <c:pt idx="921">
                  <c:v>8.6569969085534382E-2</c:v>
                </c:pt>
                <c:pt idx="922">
                  <c:v>8.6363550932602784E-2</c:v>
                </c:pt>
                <c:pt idx="923">
                  <c:v>8.6162795601153433E-2</c:v>
                </c:pt>
                <c:pt idx="924">
                  <c:v>8.5967742763341126E-2</c:v>
                </c:pt>
                <c:pt idx="925">
                  <c:v>8.5778431320127399E-2</c:v>
                </c:pt>
                <c:pt idx="926">
                  <c:v>8.5594899366490354E-2</c:v>
                </c:pt>
                <c:pt idx="927">
                  <c:v>8.5417184156804091E-2</c:v>
                </c:pt>
                <c:pt idx="928">
                  <c:v>8.524532207045224E-2</c:v>
                </c:pt>
                <c:pt idx="929">
                  <c:v>8.5079348577741576E-2</c:v>
                </c:pt>
                <c:pt idx="930">
                  <c:v>8.4919298206182547E-2</c:v>
                </c:pt>
                <c:pt idx="931">
                  <c:v>8.4765204507204706E-2</c:v>
                </c:pt>
                <c:pt idx="932">
                  <c:v>8.4617100023375219E-2</c:v>
                </c:pt>
                <c:pt idx="933">
                  <c:v>8.4475016256189708E-2</c:v>
                </c:pt>
                <c:pt idx="934">
                  <c:v>8.4338983634503928E-2</c:v>
                </c:pt>
                <c:pt idx="935">
                  <c:v>8.4209031483675784E-2</c:v>
                </c:pt>
                <c:pt idx="936">
                  <c:v>8.4085187995486199E-2</c:v>
                </c:pt>
                <c:pt idx="937">
                  <c:v>8.3967480198906694E-2</c:v>
                </c:pt>
                <c:pt idx="938">
                  <c:v>8.3855933931781437E-2</c:v>
                </c:pt>
                <c:pt idx="939">
                  <c:v>8.3750573813489645E-2</c:v>
                </c:pt>
                <c:pt idx="940">
                  <c:v>8.3651423218653223E-2</c:v>
                </c:pt>
                <c:pt idx="941">
                  <c:v>8.3558504251953131E-2</c:v>
                </c:pt>
                <c:pt idx="942">
                  <c:v>8.3471837724115552E-2</c:v>
                </c:pt>
                <c:pt idx="943">
                  <c:v>8.339144312912726E-2</c:v>
                </c:pt>
                <c:pt idx="944">
                  <c:v>8.3317338622737033E-2</c:v>
                </c:pt>
                <c:pt idx="945">
                  <c:v>8.3249541002297228E-2</c:v>
                </c:pt>
                <c:pt idx="946">
                  <c:v>9.0153339300483942E-2</c:v>
                </c:pt>
                <c:pt idx="947">
                  <c:v>8.9843455134603165E-2</c:v>
                </c:pt>
                <c:pt idx="948">
                  <c:v>8.9538423639902748E-2</c:v>
                </c:pt>
                <c:pt idx="949">
                  <c:v>8.9238294578134536E-2</c:v>
                </c:pt>
                <c:pt idx="950">
                  <c:v>8.894311757752317E-2</c:v>
                </c:pt>
                <c:pt idx="951">
                  <c:v>8.8652942102923363E-2</c:v>
                </c:pt>
                <c:pt idx="952">
                  <c:v>8.8367817425233655E-2</c:v>
                </c:pt>
                <c:pt idx="953">
                  <c:v>8.8087792590089087E-2</c:v>
                </c:pt>
                <c:pt idx="954">
                  <c:v>8.7812916385857795E-2</c:v>
                </c:pt>
                <c:pt idx="955">
                  <c:v>8.7543237310969524E-2</c:v>
                </c:pt>
                <c:pt idx="956">
                  <c:v>8.7278803540606451E-2</c:v>
                </c:pt>
                <c:pt idx="957">
                  <c:v>8.7019662892789951E-2</c:v>
                </c:pt>
                <c:pt idx="958">
                  <c:v>8.676586279389957E-2</c:v>
                </c:pt>
                <c:pt idx="959">
                  <c:v>8.6517450243663474E-2</c:v>
                </c:pt>
                <c:pt idx="960">
                  <c:v>8.6274471779662243E-2</c:v>
                </c:pt>
                <c:pt idx="961">
                  <c:v>8.6036973441391273E-2</c:v>
                </c:pt>
                <c:pt idx="962">
                  <c:v>8.580500073392909E-2</c:v>
                </c:pt>
                <c:pt idx="963">
                  <c:v>8.55785985912626E-2</c:v>
                </c:pt>
                <c:pt idx="964">
                  <c:v>8.5357811339322132E-2</c:v>
                </c:pt>
                <c:pt idx="965">
                  <c:v>8.5142682658782498E-2</c:v>
                </c:pt>
                <c:pt idx="966">
                  <c:v>8.4933255547688449E-2</c:v>
                </c:pt>
                <c:pt idx="967">
                  <c:v>8.4729572283965493E-2</c:v>
                </c:pt>
                <c:pt idx="968">
                  <c:v>8.4531674387879563E-2</c:v>
                </c:pt>
                <c:pt idx="969">
                  <c:v>8.4339602584510856E-2</c:v>
                </c:pt>
                <c:pt idx="970">
                  <c:v>8.4153396766309688E-2</c:v>
                </c:pt>
                <c:pt idx="971">
                  <c:v>8.3973095955803781E-2</c:v>
                </c:pt>
                <c:pt idx="972">
                  <c:v>8.3798738268528197E-2</c:v>
                </c:pt>
                <c:pt idx="973">
                  <c:v>8.3630360876250753E-2</c:v>
                </c:pt>
                <c:pt idx="974">
                  <c:v>8.346799997056685E-2</c:v>
                </c:pt>
                <c:pt idx="975">
                  <c:v>8.3311690726939017E-2</c:v>
                </c:pt>
                <c:pt idx="976">
                  <c:v>8.3161467269257008E-2</c:v>
                </c:pt>
                <c:pt idx="977">
                  <c:v>8.3017362634994901E-2</c:v>
                </c:pt>
                <c:pt idx="978">
                  <c:v>8.2879408741042326E-2</c:v>
                </c:pt>
                <c:pt idx="979">
                  <c:v>8.2747636350286508E-2</c:v>
                </c:pt>
                <c:pt idx="980">
                  <c:v>8.2622075039021664E-2</c:v>
                </c:pt>
                <c:pt idx="981">
                  <c:v>8.2502753165262149E-2</c:v>
                </c:pt>
                <c:pt idx="982">
                  <c:v>8.2389697838034306E-2</c:v>
                </c:pt>
                <c:pt idx="983">
                  <c:v>8.2282934887721343E-2</c:v>
                </c:pt>
                <c:pt idx="984">
                  <c:v>8.2182488837533776E-2</c:v>
                </c:pt>
                <c:pt idx="985">
                  <c:v>8.2088382876176286E-2</c:v>
                </c:pt>
                <c:pt idx="986">
                  <c:v>8.2000638831780062E-2</c:v>
                </c:pt>
                <c:pt idx="987">
                  <c:v>8.1919277147166875E-2</c:v>
                </c:pt>
                <c:pt idx="988">
                  <c:v>8.1844316856508809E-2</c:v>
                </c:pt>
                <c:pt idx="989">
                  <c:v>8.1775775563444605E-2</c:v>
                </c:pt>
                <c:pt idx="990">
                  <c:v>8.9119309984343337E-2</c:v>
                </c:pt>
                <c:pt idx="991">
                  <c:v>8.8800283372620401E-2</c:v>
                </c:pt>
                <c:pt idx="992">
                  <c:v>8.8486102162598765E-2</c:v>
                </c:pt>
                <c:pt idx="993">
                  <c:v>8.8176818147980507E-2</c:v>
                </c:pt>
                <c:pt idx="994">
                  <c:v>8.7872483038629101E-2</c:v>
                </c:pt>
                <c:pt idx="995">
                  <c:v>8.7573148430019732E-2</c:v>
                </c:pt>
                <c:pt idx="996">
                  <c:v>8.7278865771837078E-2</c:v>
                </c:pt>
                <c:pt idx="997">
                  <c:v>8.6989686335739905E-2</c:v>
                </c:pt>
                <c:pt idx="998">
                  <c:v>8.6705661182315263E-2</c:v>
                </c:pt>
                <c:pt idx="999">
                  <c:v>8.6426841127247411E-2</c:v>
                </c:pt>
                <c:pt idx="1000">
                  <c:v>8.6153276706730397E-2</c:v>
                </c:pt>
                <c:pt idx="1001">
                  <c:v>8.5885018142155725E-2</c:v>
                </c:pt>
                <c:pt idx="1002">
                  <c:v>8.5622115304110291E-2</c:v>
                </c:pt>
                <c:pt idx="1003">
                  <c:v>8.5364617675722509E-2</c:v>
                </c:pt>
                <c:pt idx="1004">
                  <c:v>8.5112574315398107E-2</c:v>
                </c:pt>
                <c:pt idx="1005">
                  <c:v>8.4866033818990466E-2</c:v>
                </c:pt>
                <c:pt idx="1006">
                  <c:v>8.4625044281452982E-2</c:v>
                </c:pt>
                <c:pt idx="1007">
                  <c:v>8.4389653258025041E-2</c:v>
                </c:pt>
                <c:pt idx="1008">
                  <c:v>8.4159907725005798E-2</c:v>
                </c:pt>
                <c:pt idx="1009">
                  <c:v>8.3935854040173216E-2</c:v>
                </c:pt>
                <c:pt idx="1010">
                  <c:v>8.371753790290902E-2</c:v>
                </c:pt>
                <c:pt idx="1011">
                  <c:v>8.3505004314093245E-2</c:v>
                </c:pt>
                <c:pt idx="1012">
                  <c:v>8.3298297535834606E-2</c:v>
                </c:pt>
                <c:pt idx="1013">
                  <c:v>8.3097461051106145E-2</c:v>
                </c:pt>
                <c:pt idx="1014">
                  <c:v>8.2902537523357828E-2</c:v>
                </c:pt>
                <c:pt idx="1015">
                  <c:v>8.2713568756180383E-2</c:v>
                </c:pt>
                <c:pt idx="1016">
                  <c:v>8.2530595653096922E-2</c:v>
                </c:pt>
                <c:pt idx="1017">
                  <c:v>8.235365817756099E-2</c:v>
                </c:pt>
                <c:pt idx="1018">
                  <c:v>8.2182795313241269E-2</c:v>
                </c:pt>
                <c:pt idx="1019">
                  <c:v>8.2018045024675149E-2</c:v>
                </c:pt>
                <c:pt idx="1020">
                  <c:v>8.1859444218374364E-2</c:v>
                </c:pt>
                <c:pt idx="1021">
                  <c:v>8.1707028704467194E-2</c:v>
                </c:pt>
                <c:pt idx="1022">
                  <c:v>8.1560833158962287E-2</c:v>
                </c:pt>
                <c:pt idx="1023">
                  <c:v>8.1420891086719946E-2</c:v>
                </c:pt>
                <c:pt idx="1024">
                  <c:v>8.1287234785216558E-2</c:v>
                </c:pt>
                <c:pt idx="1025">
                  <c:v>8.1159895309187685E-2</c:v>
                </c:pt>
                <c:pt idx="1026">
                  <c:v>8.1038902436235294E-2</c:v>
                </c:pt>
                <c:pt idx="1027">
                  <c:v>8.0924284633483154E-2</c:v>
                </c:pt>
                <c:pt idx="1028">
                  <c:v>8.0816069025363452E-2</c:v>
                </c:pt>
                <c:pt idx="1029">
                  <c:v>8.0714281362616339E-2</c:v>
                </c:pt>
                <c:pt idx="1030">
                  <c:v>8.0618945992582028E-2</c:v>
                </c:pt>
                <c:pt idx="1031">
                  <c:v>8.0530085830862588E-2</c:v>
                </c:pt>
                <c:pt idx="1032">
                  <c:v>8.0447722334428526E-2</c:v>
                </c:pt>
                <c:pt idx="1033">
                  <c:v>8.0371875476241694E-2</c:v>
                </c:pt>
                <c:pt idx="1034">
                  <c:v>8.0302563721463258E-2</c:v>
                </c:pt>
                <c:pt idx="1035">
                  <c:v>8.8103438863735742E-2</c:v>
                </c:pt>
                <c:pt idx="1036">
                  <c:v>8.7775121338937293E-2</c:v>
                </c:pt>
                <c:pt idx="1037">
                  <c:v>8.7451637757187173E-2</c:v>
                </c:pt>
                <c:pt idx="1038">
                  <c:v>8.7133041956902788E-2</c:v>
                </c:pt>
                <c:pt idx="1039">
                  <c:v>8.6819387747279431E-2</c:v>
                </c:pt>
                <c:pt idx="1040">
                  <c:v>8.651072887718321E-2</c:v>
                </c:pt>
                <c:pt idx="1041">
                  <c:v>8.6207119003076108E-2</c:v>
                </c:pt>
                <c:pt idx="1042">
                  <c:v>8.5908611655988967E-2</c:v>
                </c:pt>
                <c:pt idx="1043">
                  <c:v>8.5615260207561716E-2</c:v>
                </c:pt>
                <c:pt idx="1044">
                  <c:v>8.5327117835172731E-2</c:v>
                </c:pt>
                <c:pt idx="1045">
                  <c:v>8.5044237486183505E-2</c:v>
                </c:pt>
                <c:pt idx="1046">
                  <c:v>8.4766671841327357E-2</c:v>
                </c:pt>
                <c:pt idx="1047">
                  <c:v>8.449447327727512E-2</c:v>
                </c:pt>
                <c:pt idx="1048">
                  <c:v>8.4227693828413788E-2</c:v>
                </c:pt>
                <c:pt idx="1049">
                  <c:v>8.3966385147878339E-2</c:v>
                </c:pt>
                <c:pt idx="1050">
                  <c:v>8.3710598467880093E-2</c:v>
                </c:pt>
                <c:pt idx="1051">
                  <c:v>8.3460384559379014E-2</c:v>
                </c:pt>
                <c:pt idx="1052">
                  <c:v>8.3215793691150897E-2</c:v>
                </c:pt>
                <c:pt idx="1053">
                  <c:v>8.2976875588304244E-2</c:v>
                </c:pt>
                <c:pt idx="1054">
                  <c:v>8.2743679390305275E-2</c:v>
                </c:pt>
                <c:pt idx="1055">
                  <c:v>8.251625360857287E-2</c:v>
                </c:pt>
                <c:pt idx="1056">
                  <c:v>8.229464608370933E-2</c:v>
                </c:pt>
                <c:pt idx="1057">
                  <c:v>8.207890394243586E-2</c:v>
                </c:pt>
                <c:pt idx="1058">
                  <c:v>8.186907355430513E-2</c:v>
                </c:pt>
                <c:pt idx="1059">
                  <c:v>8.1665200488266809E-2</c:v>
                </c:pt>
                <c:pt idx="1060">
                  <c:v>8.1467329469164365E-2</c:v>
                </c:pt>
                <c:pt idx="1061">
                  <c:v>8.1275504334245227E-2</c:v>
                </c:pt>
                <c:pt idx="1062">
                  <c:v>8.1089767989768177E-2</c:v>
                </c:pt>
                <c:pt idx="1063">
                  <c:v>8.091016236779483E-2</c:v>
                </c:pt>
                <c:pt idx="1064">
                  <c:v>8.0736728383254353E-2</c:v>
                </c:pt>
                <c:pt idx="1065">
                  <c:v>8.0569505891372031E-2</c:v>
                </c:pt>
                <c:pt idx="1066">
                  <c:v>8.0408533645554378E-2</c:v>
                </c:pt>
                <c:pt idx="1067">
                  <c:v>8.0253849255824766E-2</c:v>
                </c:pt>
                <c:pt idx="1068">
                  <c:v>8.0105489147904316E-2</c:v>
                </c:pt>
                <c:pt idx="1069">
                  <c:v>7.9963488523033824E-2</c:v>
                </c:pt>
                <c:pt idx="1070">
                  <c:v>7.9827881318632554E-2</c:v>
                </c:pt>
                <c:pt idx="1071">
                  <c:v>7.9698700169889725E-2</c:v>
                </c:pt>
                <c:pt idx="1072">
                  <c:v>7.9575976372384241E-2</c:v>
                </c:pt>
                <c:pt idx="1073">
                  <c:v>7.9459739845826979E-2</c:v>
                </c:pt>
                <c:pt idx="1074">
                  <c:v>7.9350019099019314E-2</c:v>
                </c:pt>
                <c:pt idx="1075">
                  <c:v>7.9246841196119161E-2</c:v>
                </c:pt>
                <c:pt idx="1076">
                  <c:v>7.9150231724304548E-2</c:v>
                </c:pt>
                <c:pt idx="1077">
                  <c:v>7.9060214762921424E-2</c:v>
                </c:pt>
                <c:pt idx="1078">
                  <c:v>7.8976812854200357E-2</c:v>
                </c:pt>
                <c:pt idx="1079">
                  <c:v>7.8900046975622834E-2</c:v>
                </c:pt>
                <c:pt idx="1080">
                  <c:v>7.8829936514014584E-2</c:v>
                </c:pt>
                <c:pt idx="1081">
                  <c:v>8.710636124658068E-2</c:v>
                </c:pt>
                <c:pt idx="1082">
                  <c:v>8.6768607385078481E-2</c:v>
                </c:pt>
                <c:pt idx="1083">
                  <c:v>8.6435671567773195E-2</c:v>
                </c:pt>
                <c:pt idx="1084">
                  <c:v>8.6107609681711578E-2</c:v>
                </c:pt>
                <c:pt idx="1085">
                  <c:v>8.5784477644408372E-2</c:v>
                </c:pt>
                <c:pt idx="1086">
                  <c:v>8.5466331372359636E-2</c:v>
                </c:pt>
                <c:pt idx="1087">
                  <c:v>8.5153226748467661E-2</c:v>
                </c:pt>
                <c:pt idx="1088">
                  <c:v>8.4845219588388615E-2</c:v>
                </c:pt>
                <c:pt idx="1089">
                  <c:v>8.4542365605818001E-2</c:v>
                </c:pt>
                <c:pt idx="1090">
                  <c:v>8.4244720376731544E-2</c:v>
                </c:pt>
                <c:pt idx="1091">
                  <c:v>8.3952339302604026E-2</c:v>
                </c:pt>
                <c:pt idx="1092">
                  <c:v>8.3665277572631008E-2</c:v>
                </c:pt>
                <c:pt idx="1093">
                  <c:v>8.3383590124983281E-2</c:v>
                </c:pt>
                <c:pt idx="1094">
                  <c:v>8.3107331607127202E-2</c:v>
                </c:pt>
                <c:pt idx="1095">
                  <c:v>8.2836556335248335E-2</c:v>
                </c:pt>
                <c:pt idx="1096">
                  <c:v>8.2571318252820186E-2</c:v>
                </c:pt>
                <c:pt idx="1097">
                  <c:v>8.2311670888363303E-2</c:v>
                </c:pt>
                <c:pt idx="1098">
                  <c:v>8.2057667312445154E-2</c:v>
                </c:pt>
                <c:pt idx="1099">
                  <c:v>8.180936009397459E-2</c:v>
                </c:pt>
                <c:pt idx="1100">
                  <c:v>8.1566801255849489E-2</c:v>
                </c:pt>
                <c:pt idx="1101">
                  <c:v>8.1330042230020216E-2</c:v>
                </c:pt>
                <c:pt idx="1102">
                  <c:v>8.1099133812035692E-2</c:v>
                </c:pt>
                <c:pt idx="1103">
                  <c:v>8.0874126115142941E-2</c:v>
                </c:pt>
                <c:pt idx="1104">
                  <c:v>8.0655068524015244E-2</c:v>
                </c:pt>
                <c:pt idx="1105">
                  <c:v>8.0442009648187693E-2</c:v>
                </c:pt>
                <c:pt idx="1106">
                  <c:v>8.0234997275282716E-2</c:v>
                </c:pt>
                <c:pt idx="1107">
                  <c:v>8.0034078324112051E-2</c:v>
                </c:pt>
                <c:pt idx="1108">
                  <c:v>7.9839298797744679E-2</c:v>
                </c:pt>
                <c:pt idx="1109">
                  <c:v>7.9650703736633646E-2</c:v>
                </c:pt>
                <c:pt idx="1110">
                  <c:v>7.9468337171897524E-2</c:v>
                </c:pt>
                <c:pt idx="1111">
                  <c:v>7.9292242078855171E-2</c:v>
                </c:pt>
                <c:pt idx="1112">
                  <c:v>7.912246033091444E-2</c:v>
                </c:pt>
                <c:pt idx="1113">
                  <c:v>7.8959032653917821E-2</c:v>
                </c:pt>
                <c:pt idx="1114">
                  <c:v>7.8801998581049762E-2</c:v>
                </c:pt>
                <c:pt idx="1115">
                  <c:v>7.8651396408411289E-2</c:v>
                </c:pt>
                <c:pt idx="1116">
                  <c:v>7.8507263151369078E-2</c:v>
                </c:pt>
                <c:pt idx="1117">
                  <c:v>7.8369634501786148E-2</c:v>
                </c:pt>
                <c:pt idx="1118">
                  <c:v>7.8238544786241773E-2</c:v>
                </c:pt>
                <c:pt idx="1119">
                  <c:v>7.8114026925347718E-2</c:v>
                </c:pt>
                <c:pt idx="1120">
                  <c:v>7.7996112394266875E-2</c:v>
                </c:pt>
                <c:pt idx="1121">
                  <c:v>7.7884831184539718E-2</c:v>
                </c:pt>
                <c:pt idx="1122">
                  <c:v>7.7780211767321417E-2</c:v>
                </c:pt>
                <c:pt idx="1123">
                  <c:v>7.7682281058130978E-2</c:v>
                </c:pt>
                <c:pt idx="1124">
                  <c:v>7.7591064383210534E-2</c:v>
                </c:pt>
                <c:pt idx="1125">
                  <c:v>7.7506585447589954E-2</c:v>
                </c:pt>
                <c:pt idx="1126">
                  <c:v>7.7428866304948454E-2</c:v>
                </c:pt>
                <c:pt idx="1127">
                  <c:v>7.7357927329360213E-2</c:v>
                </c:pt>
                <c:pt idx="1128">
                  <c:v>8.6128729829812636E-2</c:v>
                </c:pt>
                <c:pt idx="1129">
                  <c:v>8.5781397933933662E-2</c:v>
                </c:pt>
                <c:pt idx="1130">
                  <c:v>8.5438863491989842E-2</c:v>
                </c:pt>
                <c:pt idx="1131">
                  <c:v>8.5101184433624938E-2</c:v>
                </c:pt>
                <c:pt idx="1132">
                  <c:v>8.4768418783818286E-2</c:v>
                </c:pt>
                <c:pt idx="1133">
                  <c:v>8.4440624631226646E-2</c:v>
                </c:pt>
                <c:pt idx="1134">
                  <c:v>8.4117860095312816E-2</c:v>
                </c:pt>
                <c:pt idx="1135">
                  <c:v>8.3800183292266711E-2</c:v>
                </c:pt>
                <c:pt idx="1136">
                  <c:v>8.3487652299728418E-2</c:v>
                </c:pt>
                <c:pt idx="1137">
                  <c:v>8.3180325120326234E-2</c:v>
                </c:pt>
                <c:pt idx="1138">
                  <c:v>8.2878259644046465E-2</c:v>
                </c:pt>
                <c:pt idx="1139">
                  <c:v>8.2581513609455953E-2</c:v>
                </c:pt>
                <c:pt idx="1140">
                  <c:v>8.22901445638025E-2</c:v>
                </c:pt>
                <c:pt idx="1141">
                  <c:v>8.2004209822022209E-2</c:v>
                </c:pt>
                <c:pt idx="1142">
                  <c:v>8.1723766424687927E-2</c:v>
                </c:pt>
                <c:pt idx="1143">
                  <c:v>8.1448871094936814E-2</c:v>
                </c:pt>
                <c:pt idx="1144">
                  <c:v>8.1179580194420148E-2</c:v>
                </c:pt>
                <c:pt idx="1145">
                  <c:v>8.0915949678323162E-2</c:v>
                </c:pt>
                <c:pt idx="1146">
                  <c:v>8.0658035049507221E-2</c:v>
                </c:pt>
                <c:pt idx="1147">
                  <c:v>8.0405891311831873E-2</c:v>
                </c:pt>
                <c:pt idx="1148">
                  <c:v>8.0159572922718858E-2</c:v>
                </c:pt>
                <c:pt idx="1149">
                  <c:v>7.9919133745025156E-2</c:v>
                </c:pt>
                <c:pt idx="1150">
                  <c:v>7.9684626998297051E-2</c:v>
                </c:pt>
                <c:pt idx="1151">
                  <c:v>7.9456105209481667E-2</c:v>
                </c:pt>
                <c:pt idx="1152">
                  <c:v>7.9233620163177476E-2</c:v>
                </c:pt>
                <c:pt idx="1153">
                  <c:v>7.9017222851509555E-2</c:v>
                </c:pt>
                <c:pt idx="1154">
                  <c:v>7.8806963423719983E-2</c:v>
                </c:pt>
                <c:pt idx="1155">
                  <c:v>7.8602891135567857E-2</c:v>
                </c:pt>
                <c:pt idx="1156">
                  <c:v>7.8405054298637533E-2</c:v>
                </c:pt>
                <c:pt idx="1157">
                  <c:v>7.8213500229657562E-2</c:v>
                </c:pt>
                <c:pt idx="1158">
                  <c:v>7.802827519993609E-2</c:v>
                </c:pt>
                <c:pt idx="1159">
                  <c:v>7.7849424385022001E-2</c:v>
                </c:pt>
                <c:pt idx="1160">
                  <c:v>7.7676991814703583E-2</c:v>
                </c:pt>
                <c:pt idx="1161">
                  <c:v>7.7511020323459648E-2</c:v>
                </c:pt>
                <c:pt idx="1162">
                  <c:v>7.7351551501479252E-2</c:v>
                </c:pt>
                <c:pt idx="1163">
                  <c:v>7.7198625646368826E-2</c:v>
                </c:pt>
                <c:pt idx="1164">
                  <c:v>7.7052281715666082E-2</c:v>
                </c:pt>
                <c:pt idx="1165">
                  <c:v>7.6912557280281083E-2</c:v>
                </c:pt>
                <c:pt idx="1166">
                  <c:v>7.6779488478985344E-2</c:v>
                </c:pt>
                <c:pt idx="1167">
                  <c:v>7.6653109974069197E-2</c:v>
                </c:pt>
                <c:pt idx="1168">
                  <c:v>7.6533454908287155E-2</c:v>
                </c:pt>
                <c:pt idx="1169">
                  <c:v>7.6420554863209908E-2</c:v>
                </c:pt>
                <c:pt idx="1170">
                  <c:v>7.6314439819099134E-2</c:v>
                </c:pt>
                <c:pt idx="1171">
                  <c:v>7.6215138116419556E-2</c:v>
                </c:pt>
                <c:pt idx="1172">
                  <c:v>7.6122676419099256E-2</c:v>
                </c:pt>
                <c:pt idx="1173">
                  <c:v>7.6037079679646069E-2</c:v>
                </c:pt>
                <c:pt idx="1174">
                  <c:v>7.5958371106223554E-2</c:v>
                </c:pt>
                <c:pt idx="1175">
                  <c:v>7.5886572131785512E-2</c:v>
                </c:pt>
                <c:pt idx="1176">
                  <c:v>8.5171214251337002E-2</c:v>
                </c:pt>
                <c:pt idx="1177">
                  <c:v>8.4814167082670269E-2</c:v>
                </c:pt>
                <c:pt idx="1178">
                  <c:v>8.4461891837129988E-2</c:v>
                </c:pt>
                <c:pt idx="1179">
                  <c:v>8.4114448469849432E-2</c:v>
                </c:pt>
                <c:pt idx="1180">
                  <c:v>8.3771897101395792E-2</c:v>
                </c:pt>
                <c:pt idx="1181">
                  <c:v>8.3434297986180156E-2</c:v>
                </c:pt>
                <c:pt idx="1182">
                  <c:v>8.3101711479526968E-2</c:v>
                </c:pt>
                <c:pt idx="1183">
                  <c:v>8.2774198003401744E-2</c:v>
                </c:pt>
                <c:pt idx="1184">
                  <c:v>8.2451818010800398E-2</c:v>
                </c:pt>
                <c:pt idx="1185">
                  <c:v>8.2134631948806547E-2</c:v>
                </c:pt>
                <c:pt idx="1186">
                  <c:v>8.1822700220327949E-2</c:v>
                </c:pt>
                <c:pt idx="1187">
                  <c:v>8.1516083144526602E-2</c:v>
                </c:pt>
                <c:pt idx="1188">
                  <c:v>8.1214840915962302E-2</c:v>
                </c:pt>
                <c:pt idx="1189">
                  <c:v>8.0919033562473638E-2</c:v>
                </c:pt>
                <c:pt idx="1190">
                  <c:v>8.0628720901824921E-2</c:v>
                </c:pt>
                <c:pt idx="1191">
                  <c:v>8.0343962497153448E-2</c:v>
                </c:pt>
                <c:pt idx="1192">
                  <c:v>8.0064817611255418E-2</c:v>
                </c:pt>
                <c:pt idx="1193">
                  <c:v>7.979134515975507E-2</c:v>
                </c:pt>
                <c:pt idx="1194">
                  <c:v>7.952360366320628E-2</c:v>
                </c:pt>
                <c:pt idx="1195">
                  <c:v>7.9261651198181834E-2</c:v>
                </c:pt>
                <c:pt idx="1196">
                  <c:v>7.9005545347410513E-2</c:v>
                </c:pt>
                <c:pt idx="1197">
                  <c:v>7.8755343149028406E-2</c:v>
                </c:pt>
                <c:pt idx="1198">
                  <c:v>7.8511101045015699E-2</c:v>
                </c:pt>
                <c:pt idx="1199">
                  <c:v>7.8272874828896458E-2</c:v>
                </c:pt>
                <c:pt idx="1200">
                  <c:v>7.8040719592783706E-2</c:v>
                </c:pt>
                <c:pt idx="1201">
                  <c:v>7.7814689673858323E-2</c:v>
                </c:pt>
                <c:pt idx="1202">
                  <c:v>7.7594838600374874E-2</c:v>
                </c:pt>
                <c:pt idx="1203">
                  <c:v>7.7381219037293267E-2</c:v>
                </c:pt>
                <c:pt idx="1204">
                  <c:v>7.7173882731639623E-2</c:v>
                </c:pt>
                <c:pt idx="1205">
                  <c:v>7.6972880457705006E-2</c:v>
                </c:pt>
                <c:pt idx="1206">
                  <c:v>7.6778261962194755E-2</c:v>
                </c:pt>
                <c:pt idx="1207">
                  <c:v>7.6590075909445582E-2</c:v>
                </c:pt>
                <c:pt idx="1208">
                  <c:v>7.640836982683144E-2</c:v>
                </c:pt>
                <c:pt idx="1209">
                  <c:v>7.6233190050482791E-2</c:v>
                </c:pt>
                <c:pt idx="1210">
                  <c:v>7.6064581671446724E-2</c:v>
                </c:pt>
                <c:pt idx="1211">
                  <c:v>7.590258848241821E-2</c:v>
                </c:pt>
                <c:pt idx="1212">
                  <c:v>7.5747252925175035E-2</c:v>
                </c:pt>
                <c:pt idx="1213">
                  <c:v>7.5598616038850389E-2</c:v>
                </c:pt>
                <c:pt idx="1214">
                  <c:v>7.5456717409178295E-2</c:v>
                </c:pt>
                <c:pt idx="1215">
                  <c:v>7.5321595118847756E-2</c:v>
                </c:pt>
                <c:pt idx="1216">
                  <c:v>7.5193285699101123E-2</c:v>
                </c:pt>
                <c:pt idx="1217">
                  <c:v>7.5071824082711847E-2</c:v>
                </c:pt>
                <c:pt idx="1218">
                  <c:v>7.4957243558475412E-2</c:v>
                </c:pt>
                <c:pt idx="1219">
                  <c:v>7.484957572734495E-2</c:v>
                </c:pt>
                <c:pt idx="1220">
                  <c:v>7.4748850460341285E-2</c:v>
                </c:pt>
                <c:pt idx="1221">
                  <c:v>7.4655095858362927E-2</c:v>
                </c:pt>
                <c:pt idx="1222">
                  <c:v>7.4568338214018343E-2</c:v>
                </c:pt>
                <c:pt idx="1223">
                  <c:v>7.4488601975598076E-2</c:v>
                </c:pt>
                <c:pt idx="1224">
                  <c:v>7.4415909713299186E-2</c:v>
                </c:pt>
                <c:pt idx="1225">
                  <c:v>8.4234500499918055E-2</c:v>
                </c:pt>
                <c:pt idx="1226">
                  <c:v>8.3867606063530831E-2</c:v>
                </c:pt>
                <c:pt idx="1227">
                  <c:v>8.3505452834437499E-2</c:v>
                </c:pt>
                <c:pt idx="1228">
                  <c:v>8.3148102763931517E-2</c:v>
                </c:pt>
                <c:pt idx="1229">
                  <c:v>8.2795618044061617E-2</c:v>
                </c:pt>
                <c:pt idx="1230">
                  <c:v>8.244806107638275E-2</c:v>
                </c:pt>
                <c:pt idx="1231">
                  <c:v>8.2105494439237856E-2</c:v>
                </c:pt>
                <c:pt idx="1232">
                  <c:v>8.1767980853561933E-2</c:v>
                </c:pt>
                <c:pt idx="1233">
                  <c:v>8.1435583147204144E-2</c:v>
                </c:pt>
                <c:pt idx="1234">
                  <c:v>8.1108364217766737E-2</c:v>
                </c:pt>
                <c:pt idx="1235">
                  <c:v>8.0786386993964412E-2</c:v>
                </c:pt>
                <c:pt idx="1236">
                  <c:v>8.0469714395511802E-2</c:v>
                </c:pt>
                <c:pt idx="1237">
                  <c:v>8.0158409291551366E-2</c:v>
                </c:pt>
                <c:pt idx="1238">
                  <c:v>7.9852534457639332E-2</c:v>
                </c:pt>
                <c:pt idx="1239">
                  <c:v>7.9552152531311551E-2</c:v>
                </c:pt>
                <c:pt idx="1240">
                  <c:v>7.9257325966257647E-2</c:v>
                </c:pt>
                <c:pt idx="1241">
                  <c:v>7.8968116985136172E-2</c:v>
                </c:pt>
                <c:pt idx="1242">
                  <c:v>7.8684587531070299E-2</c:v>
                </c:pt>
                <c:pt idx="1243">
                  <c:v>7.8406799217868528E-2</c:v>
                </c:pt>
                <c:pt idx="1244">
                  <c:v>7.8134813279021859E-2</c:v>
                </c:pt>
                <c:pt idx="1245">
                  <c:v>7.7868690515534217E-2</c:v>
                </c:pt>
                <c:pt idx="1246">
                  <c:v>7.7608491242649874E-2</c:v>
                </c:pt>
                <c:pt idx="1247">
                  <c:v>7.7354275235547595E-2</c:v>
                </c:pt>
                <c:pt idx="1248">
                  <c:v>7.7106101674077748E-2</c:v>
                </c:pt>
                <c:pt idx="1249">
                  <c:v>7.6864029086625152E-2</c:v>
                </c:pt>
                <c:pt idx="1250">
                  <c:v>7.662811529318643E-2</c:v>
                </c:pt>
                <c:pt idx="1251">
                  <c:v>7.6398417347757708E-2</c:v>
                </c:pt>
                <c:pt idx="1252">
                  <c:v>7.6174991480133653E-2</c:v>
                </c:pt>
                <c:pt idx="1253">
                  <c:v>7.5957893037226082E-2</c:v>
                </c:pt>
                <c:pt idx="1254">
                  <c:v>7.5747176424015281E-2</c:v>
                </c:pt>
                <c:pt idx="1255">
                  <c:v>7.5542895044253447E-2</c:v>
                </c:pt>
                <c:pt idx="1256">
                  <c:v>7.5345101241044626E-2</c:v>
                </c:pt>
                <c:pt idx="1257">
                  <c:v>7.5153846237430932E-2</c:v>
                </c:pt>
                <c:pt idx="1258">
                  <c:v>7.4969180077119252E-2</c:v>
                </c:pt>
                <c:pt idx="1259">
                  <c:v>7.4791151565486894E-2</c:v>
                </c:pt>
                <c:pt idx="1260">
                  <c:v>7.4619808211008609E-2</c:v>
                </c:pt>
                <c:pt idx="1261">
                  <c:v>7.4455196167250534E-2</c:v>
                </c:pt>
                <c:pt idx="1262">
                  <c:v>7.4297360175579488E-2</c:v>
                </c:pt>
                <c:pt idx="1263">
                  <c:v>7.4146343508738083E-2</c:v>
                </c:pt>
                <c:pt idx="1264">
                  <c:v>7.4002187915437778E-2</c:v>
                </c:pt>
                <c:pt idx="1265">
                  <c:v>7.3864933566122684E-2</c:v>
                </c:pt>
                <c:pt idx="1266">
                  <c:v>7.3734619000057539E-2</c:v>
                </c:pt>
                <c:pt idx="1267">
                  <c:v>7.3611281073892143E-2</c:v>
                </c:pt>
                <c:pt idx="1268">
                  <c:v>7.3494954911853871E-2</c:v>
                </c:pt>
                <c:pt idx="1269">
                  <c:v>7.3385673857717548E-2</c:v>
                </c:pt>
                <c:pt idx="1270">
                  <c:v>7.3283469428699413E-2</c:v>
                </c:pt>
                <c:pt idx="1271">
                  <c:v>7.3188371271418043E-2</c:v>
                </c:pt>
                <c:pt idx="1272">
                  <c:v>7.3100407120061342E-2</c:v>
                </c:pt>
                <c:pt idx="1273">
                  <c:v>7.3019602756893134E-2</c:v>
                </c:pt>
                <c:pt idx="1274">
                  <c:v>7.2945981975227461E-2</c:v>
                </c:pt>
                <c:pt idx="1275">
                  <c:v>8.3319290169608928E-2</c:v>
                </c:pt>
                <c:pt idx="1276">
                  <c:v>8.2942422548424086E-2</c:v>
                </c:pt>
                <c:pt idx="1277">
                  <c:v>8.2570259996775711E-2</c:v>
                </c:pt>
                <c:pt idx="1278">
                  <c:v>8.2202866419419499E-2</c:v>
                </c:pt>
                <c:pt idx="1279">
                  <c:v>8.1840306042332778E-2</c:v>
                </c:pt>
                <c:pt idx="1280">
                  <c:v>8.1482643382111919E-2</c:v>
                </c:pt>
                <c:pt idx="1281">
                  <c:v>8.1129943213773689E-2</c:v>
                </c:pt>
                <c:pt idx="1282">
                  <c:v>8.0782270536942896E-2</c:v>
                </c:pt>
                <c:pt idx="1283">
                  <c:v>8.0439690540413569E-2</c:v>
                </c:pt>
                <c:pt idx="1284">
                  <c:v>8.0102268565073367E-2</c:v>
                </c:pt>
                <c:pt idx="1285">
                  <c:v>7.977007006518648E-2</c:v>
                </c:pt>
                <c:pt idx="1286">
                  <c:v>7.9443160568033508E-2</c:v>
                </c:pt>
                <c:pt idx="1287">
                  <c:v>7.9121605631912714E-2</c:v>
                </c:pt>
                <c:pt idx="1288">
                  <c:v>7.8805470802511352E-2</c:v>
                </c:pt>
                <c:pt idx="1289">
                  <c:v>7.8494821567661327E-2</c:v>
                </c:pt>
                <c:pt idx="1290">
                  <c:v>7.8189723310499615E-2</c:v>
                </c:pt>
                <c:pt idx="1291">
                  <c:v>7.7890241261058882E-2</c:v>
                </c:pt>
                <c:pt idx="1292">
                  <c:v>7.7596440446320775E-2</c:v>
                </c:pt>
                <c:pt idx="1293">
                  <c:v>7.7308385638770336E-2</c:v>
                </c:pt>
                <c:pt idx="1294">
                  <c:v>7.7026141303496651E-2</c:v>
                </c:pt>
                <c:pt idx="1295">
                  <c:v>7.6749771543891954E-2</c:v>
                </c:pt>
                <c:pt idx="1296">
                  <c:v>7.6479340046008232E-2</c:v>
                </c:pt>
                <c:pt idx="1297">
                  <c:v>7.6214910021637411E-2</c:v>
                </c:pt>
                <c:pt idx="1298">
                  <c:v>7.5956544150188862E-2</c:v>
                </c:pt>
                <c:pt idx="1299">
                  <c:v>7.5704304519445043E-2</c:v>
                </c:pt>
                <c:pt idx="1300">
                  <c:v>7.545825256528356E-2</c:v>
                </c:pt>
                <c:pt idx="1301">
                  <c:v>7.5218449010461208E-2</c:v>
                </c:pt>
                <c:pt idx="1302">
                  <c:v>7.4984953802563356E-2</c:v>
                </c:pt>
                <c:pt idx="1303">
                  <c:v>7.4757826051228521E-2</c:v>
                </c:pt>
                <c:pt idx="1304">
                  <c:v>7.4537123964766042E-2</c:v>
                </c:pt>
                <c:pt idx="1305">
                  <c:v>7.4322904786290708E-2</c:v>
                </c:pt>
                <c:pt idx="1306">
                  <c:v>7.4115224729505769E-2</c:v>
                </c:pt>
                <c:pt idx="1307">
                  <c:v>7.3914138914271538E-2</c:v>
                </c:pt>
                <c:pt idx="1308">
                  <c:v>7.3719701302103022E-2</c:v>
                </c:pt>
                <c:pt idx="1309">
                  <c:v>7.3531964631745883E-2</c:v>
                </c:pt>
                <c:pt idx="1310">
                  <c:v>7.3350980354984621E-2</c:v>
                </c:pt>
                <c:pt idx="1311">
                  <c:v>7.3176798572842261E-2</c:v>
                </c:pt>
                <c:pt idx="1312">
                  <c:v>7.3009467972334194E-2</c:v>
                </c:pt>
                <c:pt idx="1313">
                  <c:v>7.2849035763942901E-2</c:v>
                </c:pt>
                <c:pt idx="1314">
                  <c:v>7.2695547619982537E-2</c:v>
                </c:pt>
                <c:pt idx="1315">
                  <c:v>7.2549047614024822E-2</c:v>
                </c:pt>
                <c:pt idx="1316">
                  <c:v>7.2409578161558907E-2</c:v>
                </c:pt>
                <c:pt idx="1317">
                  <c:v>7.2277179962058236E-2</c:v>
                </c:pt>
                <c:pt idx="1318">
                  <c:v>7.2151891942627333E-2</c:v>
                </c:pt>
                <c:pt idx="1319">
                  <c:v>7.2033751203400248E-2</c:v>
                </c:pt>
                <c:pt idx="1320">
                  <c:v>7.1922792964860149E-2</c:v>
                </c:pt>
                <c:pt idx="1321">
                  <c:v>7.1819050517247046E-2</c:v>
                </c:pt>
                <c:pt idx="1322">
                  <c:v>7.1722555172216262E-2</c:v>
                </c:pt>
                <c:pt idx="1323">
                  <c:v>7.1633336216906054E-2</c:v>
                </c:pt>
                <c:pt idx="1324">
                  <c:v>7.1551420870566762E-2</c:v>
                </c:pt>
                <c:pt idx="1325">
                  <c:v>7.1476834243897697E-2</c:v>
                </c:pt>
                <c:pt idx="1326">
                  <c:v>8.2426299545336479E-2</c:v>
                </c:pt>
                <c:pt idx="1327">
                  <c:v>8.2039339783108386E-2</c:v>
                </c:pt>
                <c:pt idx="1328">
                  <c:v>8.1657043304659643E-2</c:v>
                </c:pt>
                <c:pt idx="1329">
                  <c:v>8.1279475911018195E-2</c:v>
                </c:pt>
                <c:pt idx="1330">
                  <c:v>8.0906703809885169E-2</c:v>
                </c:pt>
                <c:pt idx="1331">
                  <c:v>8.053879358601769E-2</c:v>
                </c:pt>
                <c:pt idx="1332">
                  <c:v>8.0175812169892099E-2</c:v>
                </c:pt>
                <c:pt idx="1333">
                  <c:v>7.9817826804620823E-2</c:v>
                </c:pt>
                <c:pt idx="1334">
                  <c:v>7.9464905011099402E-2</c:v>
                </c:pt>
                <c:pt idx="1335">
                  <c:v>7.911711455136386E-2</c:v>
                </c:pt>
                <c:pt idx="1336">
                  <c:v>7.8774523390143E-2</c:v>
                </c:pt>
                <c:pt idx="1337">
                  <c:v>7.8437199654594489E-2</c:v>
                </c:pt>
                <c:pt idx="1338">
                  <c:v>7.8105211592218518E-2</c:v>
                </c:pt>
                <c:pt idx="1339">
                  <c:v>7.7778627526947974E-2</c:v>
                </c:pt>
                <c:pt idx="1340">
                  <c:v>7.7457515813419739E-2</c:v>
                </c:pt>
                <c:pt idx="1341">
                  <c:v>7.7141944789437381E-2</c:v>
                </c:pt>
                <c:pt idx="1342">
                  <c:v>7.6831982726642004E-2</c:v>
                </c:pt>
                <c:pt idx="1343">
                  <c:v>7.6527697779414497E-2</c:v>
                </c:pt>
                <c:pt idx="1344">
                  <c:v>7.6229157932039132E-2</c:v>
                </c:pt>
                <c:pt idx="1345">
                  <c:v>7.5936430944166078E-2</c:v>
                </c:pt>
                <c:pt idx="1346">
                  <c:v>7.564958429461735E-2</c:v>
                </c:pt>
                <c:pt idx="1347">
                  <c:v>7.5368685123589005E-2</c:v>
                </c:pt>
                <c:pt idx="1348">
                  <c:v>7.5093800173309716E-2</c:v>
                </c:pt>
                <c:pt idx="1349">
                  <c:v>7.4824995727224827E-2</c:v>
                </c:pt>
                <c:pt idx="1350">
                  <c:v>7.456233754778234E-2</c:v>
                </c:pt>
                <c:pt idx="1351">
                  <c:v>7.4305890812906769E-2</c:v>
                </c:pt>
                <c:pt idx="1352">
                  <c:v>7.4055720051254589E-2</c:v>
                </c:pt>
                <c:pt idx="1353">
                  <c:v>7.3811889076353665E-2</c:v>
                </c:pt>
                <c:pt idx="1354">
                  <c:v>7.3574460919738016E-2</c:v>
                </c:pt>
                <c:pt idx="1355">
                  <c:v>7.3343497763197471E-2</c:v>
                </c:pt>
                <c:pt idx="1356">
                  <c:v>7.3119060870269842E-2</c:v>
                </c:pt>
                <c:pt idx="1357">
                  <c:v>7.2901210517111945E-2</c:v>
                </c:pt>
                <c:pt idx="1358">
                  <c:v>7.2690005922893541E-2</c:v>
                </c:pt>
                <c:pt idx="1359">
                  <c:v>7.248550517986542E-2</c:v>
                </c:pt>
                <c:pt idx="1360">
                  <c:v>7.2287765183260938E-2</c:v>
                </c:pt>
                <c:pt idx="1361">
                  <c:v>7.2096841561196168E-2</c:v>
                </c:pt>
                <c:pt idx="1362">
                  <c:v>7.1912788604740874E-2</c:v>
                </c:pt>
                <c:pt idx="1363">
                  <c:v>7.1735659198337701E-2</c:v>
                </c:pt>
                <c:pt idx="1364">
                  <c:v>7.1565504750752157E-2</c:v>
                </c:pt>
                <c:pt idx="1365">
                  <c:v>7.1402375126740594E-2</c:v>
                </c:pt>
                <c:pt idx="1366">
                  <c:v>7.1246318579626378E-2</c:v>
                </c:pt>
                <c:pt idx="1367">
                  <c:v>7.1097381684977812E-2</c:v>
                </c:pt>
                <c:pt idx="1368">
                  <c:v>7.0955609275583004E-2</c:v>
                </c:pt>
                <c:pt idx="1369">
                  <c:v>7.0821044377917489E-2</c:v>
                </c:pt>
                <c:pt idx="1370">
                  <c:v>7.0693728150301227E-2</c:v>
                </c:pt>
                <c:pt idx="1371">
                  <c:v>7.0573699822939706E-2</c:v>
                </c:pt>
                <c:pt idx="1372">
                  <c:v>7.0460996640042531E-2</c:v>
                </c:pt>
                <c:pt idx="1373">
                  <c:v>7.0355653804209273E-2</c:v>
                </c:pt>
                <c:pt idx="1374">
                  <c:v>7.0257704423268647E-2</c:v>
                </c:pt>
                <c:pt idx="1375">
                  <c:v>7.016717945975165E-2</c:v>
                </c:pt>
                <c:pt idx="1376">
                  <c:v>7.0084107683172955E-2</c:v>
                </c:pt>
                <c:pt idx="1377">
                  <c:v>7.0008515625287662E-2</c:v>
                </c:pt>
                <c:pt idx="1378">
                  <c:v>8.1556258506510909E-2</c:v>
                </c:pt>
                <c:pt idx="1379">
                  <c:v>8.1159095536905451E-2</c:v>
                </c:pt>
                <c:pt idx="1380">
                  <c:v>8.0766548205654015E-2</c:v>
                </c:pt>
                <c:pt idx="1381">
                  <c:v>8.0378684137300344E-2</c:v>
                </c:pt>
                <c:pt idx="1382">
                  <c:v>7.9995571453246941E-2</c:v>
                </c:pt>
                <c:pt idx="1383">
                  <c:v>7.9617278743493558E-2</c:v>
                </c:pt>
                <c:pt idx="1384">
                  <c:v>7.9243875036539846E-2</c:v>
                </c:pt>
                <c:pt idx="1385">
                  <c:v>7.8875429767414323E-2</c:v>
                </c:pt>
                <c:pt idx="1386">
                  <c:v>7.8512012743795156E-2</c:v>
                </c:pt>
                <c:pt idx="1387">
                  <c:v>7.8153694110191435E-2</c:v>
                </c:pt>
                <c:pt idx="1388">
                  <c:v>7.7800544310158051E-2</c:v>
                </c:pt>
                <c:pt idx="1389">
                  <c:v>7.745263404652121E-2</c:v>
                </c:pt>
                <c:pt idx="1390">
                  <c:v>7.7110034239596739E-2</c:v>
                </c:pt>
                <c:pt idx="1391">
                  <c:v>7.6772815983388309E-2</c:v>
                </c:pt>
                <c:pt idx="1392">
                  <c:v>7.6441050499758315E-2</c:v>
                </c:pt>
                <c:pt idx="1393">
                  <c:v>7.6114809090570376E-2</c:v>
                </c:pt>
                <c:pt idx="1394">
                  <c:v>7.5794163087808578E-2</c:v>
                </c:pt>
                <c:pt idx="1395">
                  <c:v>7.5479183801685668E-2</c:v>
                </c:pt>
                <c:pt idx="1396">
                  <c:v>7.5169942466759607E-2</c:v>
                </c:pt>
                <c:pt idx="1397">
                  <c:v>7.486651018608538E-2</c:v>
                </c:pt>
                <c:pt idx="1398">
                  <c:v>7.4568957873437369E-2</c:v>
                </c:pt>
                <c:pt idx="1399">
                  <c:v>7.427735619364563E-2</c:v>
                </c:pt>
                <c:pt idx="1400">
                  <c:v>7.3991775501098159E-2</c:v>
                </c:pt>
                <c:pt idx="1401">
                  <c:v>7.3712285776470723E-2</c:v>
                </c:pt>
                <c:pt idx="1402">
                  <c:v>7.3438956561754365E-2</c:v>
                </c:pt>
                <c:pt idx="1403">
                  <c:v>7.3171856893660805E-2</c:v>
                </c:pt>
                <c:pt idx="1404">
                  <c:v>7.2911055235495556E-2</c:v>
                </c:pt>
                <c:pt idx="1405">
                  <c:v>7.2656619407598141E-2</c:v>
                </c:pt>
                <c:pt idx="1406">
                  <c:v>7.2408616516459037E-2</c:v>
                </c:pt>
                <c:pt idx="1407">
                  <c:v>7.216711288263275E-2</c:v>
                </c:pt>
                <c:pt idx="1408">
                  <c:v>7.1932173967576341E-2</c:v>
                </c:pt>
                <c:pt idx="1409">
                  <c:v>7.1703864299552611E-2</c:v>
                </c:pt>
                <c:pt idx="1410">
                  <c:v>7.1482247398746604E-2</c:v>
                </c:pt>
                <c:pt idx="1411">
                  <c:v>7.126738570175388E-2</c:v>
                </c:pt>
                <c:pt idx="1412">
                  <c:v>7.1059340485607289E-2</c:v>
                </c:pt>
                <c:pt idx="1413">
                  <c:v>7.0858171791518557E-2</c:v>
                </c:pt>
                <c:pt idx="1414">
                  <c:v>7.0663938348518487E-2</c:v>
                </c:pt>
                <c:pt idx="1415">
                  <c:v>7.0476697497187407E-2</c:v>
                </c:pt>
                <c:pt idx="1416">
                  <c:v>7.0296505113674593E-2</c:v>
                </c:pt>
                <c:pt idx="1417">
                  <c:v>7.0123415534211336E-2</c:v>
                </c:pt>
                <c:pt idx="1418">
                  <c:v>6.9957481480328029E-2</c:v>
                </c:pt>
                <c:pt idx="1419">
                  <c:v>6.9798753984990192E-2</c:v>
                </c:pt>
                <c:pt idx="1420">
                  <c:v>6.964728231987162E-2</c:v>
                </c:pt>
                <c:pt idx="1421">
                  <c:v>6.9503113923986157E-2</c:v>
                </c:pt>
                <c:pt idx="1422">
                  <c:v>6.9366294333900166E-2</c:v>
                </c:pt>
                <c:pt idx="1423">
                  <c:v>6.9236867115749223E-2</c:v>
                </c:pt>
                <c:pt idx="1424">
                  <c:v>6.9114873799280996E-2</c:v>
                </c:pt>
                <c:pt idx="1425">
                  <c:v>6.9000353814144599E-2</c:v>
                </c:pt>
                <c:pt idx="1426">
                  <c:v>6.889334442864356E-2</c:v>
                </c:pt>
                <c:pt idx="1427">
                  <c:v>6.8793880691165141E-2</c:v>
                </c:pt>
                <c:pt idx="1428">
                  <c:v>6.8701995374492508E-2</c:v>
                </c:pt>
                <c:pt idx="1429">
                  <c:v>6.8617718923200094E-2</c:v>
                </c:pt>
                <c:pt idx="1430">
                  <c:v>6.8541079404323427E-2</c:v>
                </c:pt>
                <c:pt idx="1431">
                  <c:v>8.0709909236086869E-2</c:v>
                </c:pt>
                <c:pt idx="1432">
                  <c:v>8.0302440854322921E-2</c:v>
                </c:pt>
                <c:pt idx="1433">
                  <c:v>7.9899534412452344E-2</c:v>
                </c:pt>
                <c:pt idx="1434">
                  <c:v>7.9501259269216987E-2</c:v>
                </c:pt>
                <c:pt idx="1435">
                  <c:v>7.9107685374784145E-2</c:v>
                </c:pt>
                <c:pt idx="1436">
                  <c:v>7.8718883244240645E-2</c:v>
                </c:pt>
                <c:pt idx="1437">
                  <c:v>7.8334923929144915E-2</c:v>
                </c:pt>
                <c:pt idx="1438">
                  <c:v>7.795587898708746E-2</c:v>
                </c:pt>
                <c:pt idx="1439">
                  <c:v>7.7581820449212885E-2</c:v>
                </c:pt>
                <c:pt idx="1440">
                  <c:v>7.7212820785659442E-2</c:v>
                </c:pt>
                <c:pt idx="1441">
                  <c:v>7.6848952868876455E-2</c:v>
                </c:pt>
                <c:pt idx="1442">
                  <c:v>7.6490289934783254E-2</c:v>
                </c:pt>
                <c:pt idx="1443">
                  <c:v>7.6136905541738339E-2</c:v>
                </c:pt>
                <c:pt idx="1444">
                  <c:v>7.5788873527292563E-2</c:v>
                </c:pt>
                <c:pt idx="1445">
                  <c:v>7.5446267962704969E-2</c:v>
                </c:pt>
                <c:pt idx="1446">
                  <c:v>7.510916310520703E-2</c:v>
                </c:pt>
                <c:pt idx="1447">
                  <c:v>7.4777633348006411E-2</c:v>
                </c:pt>
                <c:pt idx="1448">
                  <c:v>7.4451753168029197E-2</c:v>
                </c:pt>
                <c:pt idx="1449">
                  <c:v>7.4131597071406624E-2</c:v>
                </c:pt>
                <c:pt idx="1450">
                  <c:v>7.3817239536720675E-2</c:v>
                </c:pt>
                <c:pt idx="1451">
                  <c:v>7.3508754956030833E-2</c:v>
                </c:pt>
                <c:pt idx="1452">
                  <c:v>7.3206217573714011E-2</c:v>
                </c:pt>
                <c:pt idx="1453">
                  <c:v>7.2909701423158335E-2</c:v>
                </c:pt>
                <c:pt idx="1454">
                  <c:v>7.2619280261361815E-2</c:v>
                </c:pt>
                <c:pt idx="1455">
                  <c:v>7.2335027501496868E-2</c:v>
                </c:pt>
                <c:pt idx="1456">
                  <c:v>7.2057016143512204E-2</c:v>
                </c:pt>
                <c:pt idx="1457">
                  <c:v>7.1785318702854706E-2</c:v>
                </c:pt>
                <c:pt idx="1458">
                  <c:v>7.1520007137404876E-2</c:v>
                </c:pt>
                <c:pt idx="1459">
                  <c:v>7.1261152772730527E-2</c:v>
                </c:pt>
                <c:pt idx="1460">
                  <c:v>7.1008826225775715E-2</c:v>
                </c:pt>
                <c:pt idx="1461">
                  <c:v>7.0763097327112251E-2</c:v>
                </c:pt>
                <c:pt idx="1462">
                  <c:v>7.0524035041893945E-2</c:v>
                </c:pt>
                <c:pt idx="1463">
                  <c:v>7.0291707389664282E-2</c:v>
                </c:pt>
                <c:pt idx="1464">
                  <c:v>7.0066181363180199E-2</c:v>
                </c:pt>
                <c:pt idx="1465">
                  <c:v>6.9847522846425356E-2</c:v>
                </c:pt>
                <c:pt idx="1466">
                  <c:v>6.963579653199739E-2</c:v>
                </c:pt>
                <c:pt idx="1467">
                  <c:v>6.9431065838063744E-2</c:v>
                </c:pt>
                <c:pt idx="1468">
                  <c:v>6.9233392825090709E-2</c:v>
                </c:pt>
                <c:pt idx="1469">
                  <c:v>6.9042838112559332E-2</c:v>
                </c:pt>
                <c:pt idx="1470">
                  <c:v>6.8859460795890698E-2</c:v>
                </c:pt>
                <c:pt idx="1471">
                  <c:v>6.8683318363810253E-2</c:v>
                </c:pt>
                <c:pt idx="1472">
                  <c:v>6.8514466616388367E-2</c:v>
                </c:pt>
                <c:pt idx="1473">
                  <c:v>6.8352959583999381E-2</c:v>
                </c:pt>
                <c:pt idx="1474">
                  <c:v>6.8198849447446599E-2</c:v>
                </c:pt>
                <c:pt idx="1475">
                  <c:v>6.8052186459503977E-2</c:v>
                </c:pt>
                <c:pt idx="1476">
                  <c:v>6.7913018868127797E-2</c:v>
                </c:pt>
                <c:pt idx="1477">
                  <c:v>6.7781392841592181E-2</c:v>
                </c:pt>
                <c:pt idx="1478">
                  <c:v>6.7657352395802339E-2</c:v>
                </c:pt>
                <c:pt idx="1479">
                  <c:v>6.7540939324037333E-2</c:v>
                </c:pt>
                <c:pt idx="1480">
                  <c:v>6.7432193129370932E-2</c:v>
                </c:pt>
                <c:pt idx="1481">
                  <c:v>6.7331150960014394E-2</c:v>
                </c:pt>
                <c:pt idx="1482">
                  <c:v>6.723784754781853E-2</c:v>
                </c:pt>
                <c:pt idx="1483">
                  <c:v>6.7152315150165162E-2</c:v>
                </c:pt>
                <c:pt idx="1484">
                  <c:v>6.7074583495467896E-2</c:v>
                </c:pt>
                <c:pt idx="1485">
                  <c:v>7.9888004723407499E-2</c:v>
                </c:pt>
                <c:pt idx="1486">
                  <c:v>7.947013859575662E-2</c:v>
                </c:pt>
                <c:pt idx="1487">
                  <c:v>7.905677448562097E-2</c:v>
                </c:pt>
                <c:pt idx="1488">
                  <c:v>7.8647983379180622E-2</c:v>
                </c:pt>
                <c:pt idx="1489">
                  <c:v>7.8243836952525458E-2</c:v>
                </c:pt>
                <c:pt idx="1490">
                  <c:v>7.7844407547330463E-2</c:v>
                </c:pt>
                <c:pt idx="1491">
                  <c:v>7.7449768144497028E-2</c:v>
                </c:pt>
                <c:pt idx="1492">
                  <c:v>7.7059992335697713E-2</c:v>
                </c:pt>
                <c:pt idx="1493">
                  <c:v>7.6675154292764294E-2</c:v>
                </c:pt>
                <c:pt idx="1494">
                  <c:v>7.6295328734861639E-2</c:v>
                </c:pt>
                <c:pt idx="1495">
                  <c:v>7.5920590893393175E-2</c:v>
                </c:pt>
                <c:pt idx="1496">
                  <c:v>7.5551016474587035E-2</c:v>
                </c:pt>
                <c:pt idx="1497">
                  <c:v>7.5186681619716686E-2</c:v>
                </c:pt>
                <c:pt idx="1498">
                  <c:v>7.482766286291416E-2</c:v>
                </c:pt>
                <c:pt idx="1499">
                  <c:v>7.4474037086539199E-2</c:v>
                </c:pt>
                <c:pt idx="1500">
                  <c:v>7.4125881474073993E-2</c:v>
                </c:pt>
                <c:pt idx="1501">
                  <c:v>7.3783273460518758E-2</c:v>
                </c:pt>
                <c:pt idx="1502">
                  <c:v>7.3446290680271198E-2</c:v>
                </c:pt>
                <c:pt idx="1503">
                  <c:v>7.3115010912480002E-2</c:v>
                </c:pt>
                <c:pt idx="1504">
                  <c:v>7.2789512023870739E-2</c:v>
                </c:pt>
                <c:pt idx="1505">
                  <c:v>7.2469871909051631E-2</c:v>
                </c:pt>
                <c:pt idx="1506">
                  <c:v>7.215616842831564E-2</c:v>
                </c:pt>
                <c:pt idx="1507">
                  <c:v>7.1848479342965468E-2</c:v>
                </c:pt>
                <c:pt idx="1508">
                  <c:v>7.1546882248198565E-2</c:v>
                </c:pt>
                <c:pt idx="1509">
                  <c:v>7.1251454503600306E-2</c:v>
                </c:pt>
                <c:pt idx="1510">
                  <c:v>7.096227316130474E-2</c:v>
                </c:pt>
                <c:pt idx="1511">
                  <c:v>7.0679414891894901E-2</c:v>
                </c:pt>
                <c:pt idx="1512">
                  <c:v>7.0402955908126286E-2</c:v>
                </c:pt>
                <c:pt idx="1513">
                  <c:v>7.0132971886570639E-2</c:v>
                </c:pt>
                <c:pt idx="1514">
                  <c:v>6.9869537887289751E-2</c:v>
                </c:pt>
                <c:pt idx="1515">
                  <c:v>6.96127282716624E-2</c:v>
                </c:pt>
                <c:pt idx="1516">
                  <c:v>6.9362616618501127E-2</c:v>
                </c:pt>
                <c:pt idx="1517">
                  <c:v>6.9119275638608993E-2</c:v>
                </c:pt>
                <c:pt idx="1518">
                  <c:v>6.8882777087939911E-2</c:v>
                </c:pt>
                <c:pt idx="1519">
                  <c:v>6.8653191679539635E-2</c:v>
                </c:pt>
                <c:pt idx="1520">
                  <c:v>6.8430588994457558E-2</c:v>
                </c:pt>
                <c:pt idx="1521">
                  <c:v>6.8215037391832586E-2</c:v>
                </c:pt>
                <c:pt idx="1522">
                  <c:v>6.8006603918368352E-2</c:v>
                </c:pt>
                <c:pt idx="1523">
                  <c:v>6.7805354217425381E-2</c:v>
                </c:pt>
                <c:pt idx="1524">
                  <c:v>6.761135243796855E-2</c:v>
                </c:pt>
                <c:pt idx="1525">
                  <c:v>6.7424661143618961E-2</c:v>
                </c:pt>
                <c:pt idx="1526">
                  <c:v>6.7245341222068766E-2</c:v>
                </c:pt>
                <c:pt idx="1527">
                  <c:v>6.7073451795125749E-2</c:v>
                </c:pt>
                <c:pt idx="1528">
                  <c:v>6.6909050129662043E-2</c:v>
                </c:pt>
                <c:pt idx="1529">
                  <c:v>6.6752191549747458E-2</c:v>
                </c:pt>
                <c:pt idx="1530">
                  <c:v>6.6602929350252305E-2</c:v>
                </c:pt>
                <c:pt idx="1531">
                  <c:v>6.6461314712208328E-2</c:v>
                </c:pt>
                <c:pt idx="1532">
                  <c:v>6.6327396620217763E-2</c:v>
                </c:pt>
                <c:pt idx="1533">
                  <c:v>6.6201221782200712E-2</c:v>
                </c:pt>
                <c:pt idx="1534">
                  <c:v>6.6082834551769581E-2</c:v>
                </c:pt>
                <c:pt idx="1535">
                  <c:v>6.5972276853515935E-2</c:v>
                </c:pt>
                <c:pt idx="1536">
                  <c:v>6.5869588111489907E-2</c:v>
                </c:pt>
                <c:pt idx="1537">
                  <c:v>6.5774805181145826E-2</c:v>
                </c:pt>
                <c:pt idx="1538">
                  <c:v>6.5687962285018525E-2</c:v>
                </c:pt>
                <c:pt idx="1539">
                  <c:v>6.5609090952384957E-2</c:v>
                </c:pt>
                <c:pt idx="1540">
                  <c:v>7.9091307050460538E-2</c:v>
                </c:pt>
                <c:pt idx="1541">
                  <c:v>7.866296175563664E-2</c:v>
                </c:pt>
                <c:pt idx="1542">
                  <c:v>7.8239052188068189E-2</c:v>
                </c:pt>
                <c:pt idx="1543">
                  <c:v>7.781965083644192E-2</c:v>
                </c:pt>
                <c:pt idx="1544">
                  <c:v>7.7404830981174483E-2</c:v>
                </c:pt>
                <c:pt idx="1545">
                  <c:v>7.6994666672715831E-2</c:v>
                </c:pt>
                <c:pt idx="1546">
                  <c:v>7.6589232707744398E-2</c:v>
                </c:pt>
                <c:pt idx="1547">
                  <c:v>7.618860460317807E-2</c:v>
                </c:pt>
                <c:pt idx="1548">
                  <c:v>7.5792858567926849E-2</c:v>
                </c:pt>
                <c:pt idx="1549">
                  <c:v>7.540207147231498E-2</c:v>
                </c:pt>
                <c:pt idx="1550">
                  <c:v>7.5016320815102663E-2</c:v>
                </c:pt>
                <c:pt idx="1551">
                  <c:v>7.463568468804109E-2</c:v>
                </c:pt>
                <c:pt idx="1552">
                  <c:v>7.4260241737897345E-2</c:v>
                </c:pt>
                <c:pt idx="1553">
                  <c:v>7.3890071125890702E-2</c:v>
                </c:pt>
                <c:pt idx="1554">
                  <c:v>7.3525252484485895E-2</c:v>
                </c:pt>
                <c:pt idx="1555">
                  <c:v>7.3165865871494928E-2</c:v>
                </c:pt>
                <c:pt idx="1556">
                  <c:v>7.2811991721444827E-2</c:v>
                </c:pt>
                <c:pt idx="1557">
                  <c:v>7.2463710794175379E-2</c:v>
                </c:pt>
                <c:pt idx="1558">
                  <c:v>7.2121104120638671E-2</c:v>
                </c:pt>
                <c:pt idx="1559">
                  <c:v>7.1784252945880103E-2</c:v>
                </c:pt>
                <c:pt idx="1560">
                  <c:v>7.1453238669189539E-2</c:v>
                </c:pt>
                <c:pt idx="1561">
                  <c:v>7.1128142781420961E-2</c:v>
                </c:pt>
                <c:pt idx="1562">
                  <c:v>7.0809046799489003E-2</c:v>
                </c:pt>
                <c:pt idx="1563">
                  <c:v>7.0496032198062178E-2</c:v>
                </c:pt>
                <c:pt idx="1564">
                  <c:v>7.0189180338483717E-2</c:v>
                </c:pt>
                <c:pt idx="1565">
                  <c:v>6.9888572394964071E-2</c:v>
                </c:pt>
                <c:pt idx="1566">
                  <c:v>6.9594289278101379E-2</c:v>
                </c:pt>
                <c:pt idx="1567">
                  <c:v>6.9306411555800182E-2</c:v>
                </c:pt>
                <c:pt idx="1568">
                  <c:v>6.9025019371672963E-2</c:v>
                </c:pt>
                <c:pt idx="1569">
                  <c:v>6.8750192361023074E-2</c:v>
                </c:pt>
                <c:pt idx="1570">
                  <c:v>6.8482009564523577E-2</c:v>
                </c:pt>
                <c:pt idx="1571">
                  <c:v>6.8220549339720951E-2</c:v>
                </c:pt>
                <c:pt idx="1572">
                  <c:v>6.7965889270508895E-2</c:v>
                </c:pt>
                <c:pt idx="1573">
                  <c:v>6.7718106074733289E-2</c:v>
                </c:pt>
                <c:pt idx="1574">
                  <c:v>6.7477275510104559E-2</c:v>
                </c:pt>
                <c:pt idx="1575">
                  <c:v>6.7243472278610522E-2</c:v>
                </c:pt>
                <c:pt idx="1576">
                  <c:v>6.7016769929637315E-2</c:v>
                </c:pt>
                <c:pt idx="1577">
                  <c:v>6.6797240762022467E-2</c:v>
                </c:pt>
                <c:pt idx="1578">
                  <c:v>6.6584955725277964E-2</c:v>
                </c:pt>
                <c:pt idx="1579">
                  <c:v>6.6379984320236438E-2</c:v>
                </c:pt>
                <c:pt idx="1580">
                  <c:v>6.618239449938644E-2</c:v>
                </c:pt>
                <c:pt idx="1581">
                  <c:v>6.599225256717621E-2</c:v>
                </c:pt>
                <c:pt idx="1582">
                  <c:v>6.580962308057621E-2</c:v>
                </c:pt>
                <c:pt idx="1583">
                  <c:v>6.563456875020221E-2</c:v>
                </c:pt>
                <c:pt idx="1584">
                  <c:v>6.5467150342309127E-2</c:v>
                </c:pt>
                <c:pt idx="1585">
                  <c:v>6.5307426581974332E-2</c:v>
                </c:pt>
                <c:pt idx="1586">
                  <c:v>6.5155454057794771E-2</c:v>
                </c:pt>
                <c:pt idx="1587">
                  <c:v>6.5011287128427311E-2</c:v>
                </c:pt>
                <c:pt idx="1588">
                  <c:v>6.4874977831304165E-2</c:v>
                </c:pt>
                <c:pt idx="1589">
                  <c:v>6.4746575793856245E-2</c:v>
                </c:pt>
                <c:pt idx="1590">
                  <c:v>6.4626128147575984E-2</c:v>
                </c:pt>
                <c:pt idx="1591">
                  <c:v>6.451367944524812E-2</c:v>
                </c:pt>
                <c:pt idx="1592">
                  <c:v>6.4409271581671548E-2</c:v>
                </c:pt>
                <c:pt idx="1593">
                  <c:v>6.4312943718187784E-2</c:v>
                </c:pt>
                <c:pt idx="1594">
                  <c:v>6.4224732211322091E-2</c:v>
                </c:pt>
                <c:pt idx="1595">
                  <c:v>6.4144670545831423E-2</c:v>
                </c:pt>
                <c:pt idx="1596">
                  <c:v>7.8320585452909666E-2</c:v>
                </c:pt>
                <c:pt idx="1597">
                  <c:v>7.7881691548026807E-2</c:v>
                </c:pt>
                <c:pt idx="1598">
                  <c:v>7.7447160599840137E-2</c:v>
                </c:pt>
                <c:pt idx="1599">
                  <c:v>7.7017066455902145E-2</c:v>
                </c:pt>
                <c:pt idx="1600">
                  <c:v>7.6591483859945159E-2</c:v>
                </c:pt>
                <c:pt idx="1601">
                  <c:v>7.6170488433274522E-2</c:v>
                </c:pt>
                <c:pt idx="1602">
                  <c:v>7.575415665400119E-2</c:v>
                </c:pt>
                <c:pt idx="1603">
                  <c:v>7.5342565834024197E-2</c:v>
                </c:pt>
                <c:pt idx="1604">
                  <c:v>7.4935794093674402E-2</c:v>
                </c:pt>
                <c:pt idx="1605">
                  <c:v>7.4533920333931442E-2</c:v>
                </c:pt>
                <c:pt idx="1606">
                  <c:v>7.4137024206128527E-2</c:v>
                </c:pt>
                <c:pt idx="1607">
                  <c:v>7.3745186079060845E-2</c:v>
                </c:pt>
                <c:pt idx="1608">
                  <c:v>7.3358487003417044E-2</c:v>
                </c:pt>
                <c:pt idx="1609">
                  <c:v>7.2977008673456065E-2</c:v>
                </c:pt>
                <c:pt idx="1610">
                  <c:v>7.2600833385856059E-2</c:v>
                </c:pt>
                <c:pt idx="1611">
                  <c:v>7.2230043995666779E-2</c:v>
                </c:pt>
                <c:pt idx="1612">
                  <c:v>7.1864723869302247E-2</c:v>
                </c:pt>
                <c:pt idx="1613">
                  <c:v>7.1504956834516992E-2</c:v>
                </c:pt>
                <c:pt idx="1614">
                  <c:v>7.1150827127315894E-2</c:v>
                </c:pt>
                <c:pt idx="1615">
                  <c:v>7.0802419335755887E-2</c:v>
                </c:pt>
                <c:pt idx="1616">
                  <c:v>7.045981834060619E-2</c:v>
                </c:pt>
                <c:pt idx="1617">
                  <c:v>7.012310925284336E-2</c:v>
                </c:pt>
                <c:pt idx="1618">
                  <c:v>6.9792377347968032E-2</c:v>
                </c:pt>
                <c:pt idx="1619">
                  <c:v>6.9467707997141345E-2</c:v>
                </c:pt>
                <c:pt idx="1620">
                  <c:v>6.9149186595150944E-2</c:v>
                </c:pt>
                <c:pt idx="1621">
                  <c:v>6.8836898485230197E-2</c:v>
                </c:pt>
                <c:pt idx="1622">
                  <c:v>6.853092888076702E-2</c:v>
                </c:pt>
                <c:pt idx="1623">
                  <c:v>6.8231362783954294E-2</c:v>
                </c:pt>
                <c:pt idx="1624">
                  <c:v>6.793828490144857E-2</c:v>
                </c:pt>
                <c:pt idx="1625">
                  <c:v>6.7651779557120165E-2</c:v>
                </c:pt>
                <c:pt idx="1626">
                  <c:v>6.7371930601994354E-2</c:v>
                </c:pt>
                <c:pt idx="1627">
                  <c:v>6.7098821321500746E-2</c:v>
                </c:pt>
                <c:pt idx="1628">
                  <c:v>6.6832534340165478E-2</c:v>
                </c:pt>
                <c:pt idx="1629">
                  <c:v>6.6573151523899532E-2</c:v>
                </c:pt>
                <c:pt idx="1630">
                  <c:v>6.6320753880054414E-2</c:v>
                </c:pt>
                <c:pt idx="1631">
                  <c:v>6.6075421455435268E-2</c:v>
                </c:pt>
                <c:pt idx="1632">
                  <c:v>6.5837233232480336E-2</c:v>
                </c:pt>
                <c:pt idx="1633">
                  <c:v>6.5606267023833986E-2</c:v>
                </c:pt>
                <c:pt idx="1634">
                  <c:v>6.5382599365558847E-2</c:v>
                </c:pt>
                <c:pt idx="1635">
                  <c:v>6.5166305409250586E-2</c:v>
                </c:pt>
                <c:pt idx="1636">
                  <c:v>6.4957458813336005E-2</c:v>
                </c:pt>
                <c:pt idx="1637">
                  <c:v>6.4756131633851785E-2</c:v>
                </c:pt>
                <c:pt idx="1638">
                  <c:v>6.4562394215016625E-2</c:v>
                </c:pt>
                <c:pt idx="1639">
                  <c:v>6.4376315079924085E-2</c:v>
                </c:pt>
                <c:pt idx="1640">
                  <c:v>6.4197960821696542E-2</c:v>
                </c:pt>
                <c:pt idx="1641">
                  <c:v>6.4027395995452485E-2</c:v>
                </c:pt>
                <c:pt idx="1642">
                  <c:v>6.3864683011448986E-2</c:v>
                </c:pt>
                <c:pt idx="1643">
                  <c:v>6.3709882029770015E-2</c:v>
                </c:pt>
                <c:pt idx="1644">
                  <c:v>6.3563050856936837E-2</c:v>
                </c:pt>
                <c:pt idx="1645">
                  <c:v>6.3424244844821301E-2</c:v>
                </c:pt>
                <c:pt idx="1646">
                  <c:v>6.3293516792244375E-2</c:v>
                </c:pt>
                <c:pt idx="1647">
                  <c:v>6.3170916849641934E-2</c:v>
                </c:pt>
                <c:pt idx="1648">
                  <c:v>6.30564924271768E-2</c:v>
                </c:pt>
                <c:pt idx="1649">
                  <c:v>6.295028810667043E-2</c:v>
                </c:pt>
                <c:pt idx="1650">
                  <c:v>6.2852345557719597E-2</c:v>
                </c:pt>
                <c:pt idx="1651">
                  <c:v>6.276270345835297E-2</c:v>
                </c:pt>
                <c:pt idx="1652">
                  <c:v>6.2681397420568774E-2</c:v>
                </c:pt>
                <c:pt idx="1653">
                  <c:v>7.757661414947209E-2</c:v>
                </c:pt>
                <c:pt idx="1654">
                  <c:v>7.7127115251826167E-2</c:v>
                </c:pt>
                <c:pt idx="1655">
                  <c:v>7.6681899983900098E-2</c:v>
                </c:pt>
                <c:pt idx="1656">
                  <c:v>7.624104338945796E-2</c:v>
                </c:pt>
                <c:pt idx="1657">
                  <c:v>7.5804621514690917E-2</c:v>
                </c:pt>
                <c:pt idx="1658">
                  <c:v>7.5372711393168326E-2</c:v>
                </c:pt>
                <c:pt idx="1659">
                  <c:v>7.4945391028602482E-2</c:v>
                </c:pt>
                <c:pt idx="1660">
                  <c:v>7.4522739375323471E-2</c:v>
                </c:pt>
                <c:pt idx="1661">
                  <c:v>7.4104836316360764E-2</c:v>
                </c:pt>
                <c:pt idx="1662">
                  <c:v>7.3691762639027922E-2</c:v>
                </c:pt>
                <c:pt idx="1663">
                  <c:v>7.3283600007907748E-2</c:v>
                </c:pt>
                <c:pt idx="1664">
                  <c:v>7.2880430935136339E-2</c:v>
                </c:pt>
                <c:pt idx="1665">
                  <c:v>7.2482338747886121E-2</c:v>
                </c:pt>
                <c:pt idx="1666">
                  <c:v>7.2089407552950707E-2</c:v>
                </c:pt>
                <c:pt idx="1667">
                  <c:v>7.1701722198337162E-2</c:v>
                </c:pt>
                <c:pt idx="1668">
                  <c:v>7.131936823177544E-2</c:v>
                </c:pt>
                <c:pt idx="1669">
                  <c:v>7.0942431856059321E-2</c:v>
                </c:pt>
                <c:pt idx="1670">
                  <c:v>7.0570999881138394E-2</c:v>
                </c:pt>
                <c:pt idx="1671">
                  <c:v>7.0205159672887485E-2</c:v>
                </c:pt>
                <c:pt idx="1672">
                  <c:v>6.9844999098486613E-2</c:v>
                </c:pt>
                <c:pt idx="1673">
                  <c:v>6.9490606468353242E-2</c:v>
                </c:pt>
                <c:pt idx="1674">
                  <c:v>6.9142070474577613E-2</c:v>
                </c:pt>
                <c:pt idx="1675">
                  <c:v>6.8799480125821821E-2</c:v>
                </c:pt>
                <c:pt idx="1676">
                  <c:v>6.8462924678655251E-2</c:v>
                </c:pt>
                <c:pt idx="1677">
                  <c:v>6.813249356531044E-2</c:v>
                </c:pt>
                <c:pt idx="1678">
                  <c:v>6.7808276317857324E-2</c:v>
                </c:pt>
                <c:pt idx="1679">
                  <c:v>6.7490362488807909E-2</c:v>
                </c:pt>
                <c:pt idx="1680">
                  <c:v>6.7178841568178771E-2</c:v>
                </c:pt>
                <c:pt idx="1681">
                  <c:v>6.6873802897055384E-2</c:v>
                </c:pt>
                <c:pt idx="1682">
                  <c:v>6.6575335577719302E-2</c:v>
                </c:pt>
                <c:pt idx="1683">
                  <c:v>6.6283528380417706E-2</c:v>
                </c:pt>
                <c:pt idx="1684">
                  <c:v>6.5998469646873753E-2</c:v>
                </c:pt>
                <c:pt idx="1685">
                  <c:v>6.5720247190656306E-2</c:v>
                </c:pt>
                <c:pt idx="1686">
                  <c:v>6.544894819454776E-2</c:v>
                </c:pt>
                <c:pt idx="1687">
                  <c:v>6.5184659105070125E-2</c:v>
                </c:pt>
                <c:pt idx="1688">
                  <c:v>6.4927465524350955E-2</c:v>
                </c:pt>
                <c:pt idx="1689">
                  <c:v>6.4677452099532629E-2</c:v>
                </c:pt>
                <c:pt idx="1690">
                  <c:v>6.4434702409950403E-2</c:v>
                </c:pt>
                <c:pt idx="1691">
                  <c:v>6.419929885232685E-2</c:v>
                </c:pt>
                <c:pt idx="1692">
                  <c:v>6.3971322524251917E-2</c:v>
                </c:pt>
                <c:pt idx="1693">
                  <c:v>6.3750853106239444E-2</c:v>
                </c:pt>
                <c:pt idx="1694">
                  <c:v>6.3537968742671924E-2</c:v>
                </c:pt>
                <c:pt idx="1695">
                  <c:v>6.3332745921964931E-2</c:v>
                </c:pt>
                <c:pt idx="1696">
                  <c:v>6.3135259356302251E-2</c:v>
                </c:pt>
                <c:pt idx="1697">
                  <c:v>6.2945581861310274E-2</c:v>
                </c:pt>
                <c:pt idx="1698">
                  <c:v>6.2763784236056483E-2</c:v>
                </c:pt>
                <c:pt idx="1699">
                  <c:v>6.2589935143771841E-2</c:v>
                </c:pt>
                <c:pt idx="1700">
                  <c:v>6.2424100993709597E-2</c:v>
                </c:pt>
                <c:pt idx="1701">
                  <c:v>6.2266345824563384E-2</c:v>
                </c:pt>
                <c:pt idx="1702">
                  <c:v>6.2116731189876387E-2</c:v>
                </c:pt>
                <c:pt idx="1703">
                  <c:v>6.1975316045878942E-2</c:v>
                </c:pt>
                <c:pt idx="1704">
                  <c:v>6.1842156642194911E-2</c:v>
                </c:pt>
                <c:pt idx="1705">
                  <c:v>6.1717306415858278E-2</c:v>
                </c:pt>
                <c:pt idx="1706">
                  <c:v>6.1600815889078009E-2</c:v>
                </c:pt>
                <c:pt idx="1707">
                  <c:v>6.1492732571184421E-2</c:v>
                </c:pt>
                <c:pt idx="1708">
                  <c:v>6.1393100865181113E-2</c:v>
                </c:pt>
                <c:pt idx="1709">
                  <c:v>6.130196197931493E-2</c:v>
                </c:pt>
                <c:pt idx="1710">
                  <c:v>6.1219353844061616E-2</c:v>
                </c:pt>
                <c:pt idx="1711">
                  <c:v>7.6860169935922429E-2</c:v>
                </c:pt>
                <c:pt idx="1712">
                  <c:v>7.6400023810390363E-2</c:v>
                </c:pt>
                <c:pt idx="1713">
                  <c:v>7.5944075396159327E-2</c:v>
                </c:pt>
                <c:pt idx="1714">
                  <c:v>7.5492400751511576E-2</c:v>
                </c:pt>
                <c:pt idx="1715">
                  <c:v>7.5045077044241182E-2</c:v>
                </c:pt>
                <c:pt idx="1716">
                  <c:v>7.4602182540629045E-2</c:v>
                </c:pt>
                <c:pt idx="1717">
                  <c:v>7.4163796592236014E-2</c:v>
                </c:pt>
                <c:pt idx="1718">
                  <c:v>7.3729999620397085E-2</c:v>
                </c:pt>
                <c:pt idx="1719">
                  <c:v>7.3300873098298955E-2</c:v>
                </c:pt>
                <c:pt idx="1720">
                  <c:v>7.2876499530521319E-2</c:v>
                </c:pt>
                <c:pt idx="1721">
                  <c:v>7.2456962429922472E-2</c:v>
                </c:pt>
                <c:pt idx="1722">
                  <c:v>7.2042346291749118E-2</c:v>
                </c:pt>
                <c:pt idx="1723">
                  <c:v>7.163273656485121E-2</c:v>
                </c:pt>
                <c:pt idx="1724">
                  <c:v>7.1228219619883959E-2</c:v>
                </c:pt>
                <c:pt idx="1725">
                  <c:v>7.082888271438037E-2</c:v>
                </c:pt>
                <c:pt idx="1726">
                  <c:v>7.0434813954581107E-2</c:v>
                </c:pt>
                <c:pt idx="1727">
                  <c:v>7.004610225391153E-2</c:v>
                </c:pt>
                <c:pt idx="1728">
                  <c:v>6.9662837288000143E-2</c:v>
                </c:pt>
                <c:pt idx="1729">
                  <c:v>6.9285109446137957E-2</c:v>
                </c:pt>
                <c:pt idx="1730">
                  <c:v>6.8913009779084683E-2</c:v>
                </c:pt>
                <c:pt idx="1731">
                  <c:v>6.8546629943135068E-2</c:v>
                </c:pt>
                <c:pt idx="1732">
                  <c:v>6.8186062140366765E-2</c:v>
                </c:pt>
                <c:pt idx="1733">
                  <c:v>6.7831399055001004E-2</c:v>
                </c:pt>
                <c:pt idx="1734">
                  <c:v>6.7482733785818136E-2</c:v>
                </c:pt>
                <c:pt idx="1735">
                  <c:v>6.7140159774581903E-2</c:v>
                </c:pt>
                <c:pt idx="1736">
                  <c:v>6.6803770730439652E-2</c:v>
                </c:pt>
                <c:pt idx="1737">
                  <c:v>6.6473660550280228E-2</c:v>
                </c:pt>
                <c:pt idx="1738">
                  <c:v>6.614992323504687E-2</c:v>
                </c:pt>
                <c:pt idx="1739">
                  <c:v>6.5832652802019775E-2</c:v>
                </c:pt>
                <c:pt idx="1740">
                  <c:v>6.5521943193100923E-2</c:v>
                </c:pt>
                <c:pt idx="1741">
                  <c:v>6.521788817915361E-2</c:v>
                </c:pt>
                <c:pt idx="1742">
                  <c:v>6.4920581260469318E-2</c:v>
                </c:pt>
                <c:pt idx="1743">
                  <c:v>6.463011556345688E-2</c:v>
                </c:pt>
                <c:pt idx="1744">
                  <c:v>6.4346583733671192E-2</c:v>
                </c:pt>
                <c:pt idx="1745">
                  <c:v>6.4070077825322647E-2</c:v>
                </c:pt>
                <c:pt idx="1746">
                  <c:v>6.380068918743291E-2</c:v>
                </c:pt>
                <c:pt idx="1747">
                  <c:v>6.3538508346827852E-2</c:v>
                </c:pt>
                <c:pt idx="1748">
                  <c:v>6.3283624888184009E-2</c:v>
                </c:pt>
                <c:pt idx="1749">
                  <c:v>6.3036127331371081E-2</c:v>
                </c:pt>
                <c:pt idx="1750">
                  <c:v>6.2796103006359003E-2</c:v>
                </c:pt>
                <c:pt idx="1751">
                  <c:v>6.2563637925984197E-2</c:v>
                </c:pt>
                <c:pt idx="1752">
                  <c:v>6.2338816656895404E-2</c:v>
                </c:pt>
                <c:pt idx="1753">
                  <c:v>6.2121722189024745E-2</c:v>
                </c:pt>
                <c:pt idx="1754">
                  <c:v>6.1912435803953746E-2</c:v>
                </c:pt>
                <c:pt idx="1755">
                  <c:v>6.1711036942568014E-2</c:v>
                </c:pt>
                <c:pt idx="1756">
                  <c:v>6.1517603072415543E-2</c:v>
                </c:pt>
                <c:pt idx="1757">
                  <c:v>6.1332209555204534E-2</c:v>
                </c:pt>
                <c:pt idx="1758">
                  <c:v>6.1154929514894797E-2</c:v>
                </c:pt>
                <c:pt idx="1759">
                  <c:v>6.0985833706853218E-2</c:v>
                </c:pt>
                <c:pt idx="1760">
                  <c:v>6.0824990388557675E-2</c:v>
                </c:pt>
                <c:pt idx="1761">
                  <c:v>6.0672465192344781E-2</c:v>
                </c:pt>
                <c:pt idx="1762">
                  <c:v>6.0528321000705286E-2</c:v>
                </c:pt>
                <c:pt idx="1763">
                  <c:v>6.0392617824635876E-2</c:v>
                </c:pt>
                <c:pt idx="1764">
                  <c:v>6.0265412685557955E-2</c:v>
                </c:pt>
                <c:pt idx="1765">
                  <c:v>6.0146759501312021E-2</c:v>
                </c:pt>
                <c:pt idx="1766">
                  <c:v>6.0036708976731079E-2</c:v>
                </c:pt>
                <c:pt idx="1767">
                  <c:v>5.993530849928707E-2</c:v>
                </c:pt>
                <c:pt idx="1768">
                  <c:v>5.984260204029148E-2</c:v>
                </c:pt>
                <c:pt idx="1769">
                  <c:v>5.9758630062114543E-2</c:v>
                </c:pt>
                <c:pt idx="1770">
                  <c:v>7.6172029543231448E-2</c:v>
                </c:pt>
                <c:pt idx="1771">
                  <c:v>7.5701209183613463E-2</c:v>
                </c:pt>
                <c:pt idx="1772">
                  <c:v>7.5234494036229546E-2</c:v>
                </c:pt>
                <c:pt idx="1773">
                  <c:v>7.4771960973440368E-2</c:v>
                </c:pt>
                <c:pt idx="1774">
                  <c:v>7.4313688083958648E-2</c:v>
                </c:pt>
                <c:pt idx="1775">
                  <c:v>7.3859754666300376E-2</c:v>
                </c:pt>
                <c:pt idx="1776">
                  <c:v>7.3410241220092973E-2</c:v>
                </c:pt>
                <c:pt idx="1777">
                  <c:v>7.2965229435110884E-2</c:v>
                </c:pt>
                <c:pt idx="1778">
                  <c:v>7.2524802177906578E-2</c:v>
                </c:pt>
                <c:pt idx="1779">
                  <c:v>7.2089043475902559E-2</c:v>
                </c:pt>
                <c:pt idx="1780">
                  <c:v>7.1658038498807877E-2</c:v>
                </c:pt>
                <c:pt idx="1781">
                  <c:v>7.1231873537221158E-2</c:v>
                </c:pt>
                <c:pt idx="1782">
                  <c:v>7.0810635978281411E-2</c:v>
                </c:pt>
                <c:pt idx="1783">
                  <c:v>7.0394414278227152E-2</c:v>
                </c:pt>
                <c:pt idx="1784">
                  <c:v>6.9983297931725363E-2</c:v>
                </c:pt>
                <c:pt idx="1785">
                  <c:v>6.9577377437832308E-2</c:v>
                </c:pt>
                <c:pt idx="1786">
                  <c:v>6.9176744262450601E-2</c:v>
                </c:pt>
                <c:pt idx="1787">
                  <c:v>6.8781490797149666E-2</c:v>
                </c:pt>
                <c:pt idx="1788">
                  <c:v>6.8391710314220477E-2</c:v>
                </c:pt>
                <c:pt idx="1789">
                  <c:v>6.8007496917840582E-2</c:v>
                </c:pt>
                <c:pt idx="1790">
                  <c:v>6.7628945491231163E-2</c:v>
                </c:pt>
                <c:pt idx="1791">
                  <c:v>6.7256151639695463E-2</c:v>
                </c:pt>
                <c:pt idx="1792">
                  <c:v>6.6889211629436049E-2</c:v>
                </c:pt>
                <c:pt idx="1793">
                  <c:v>6.6528222322058406E-2</c:v>
                </c:pt>
                <c:pt idx="1794">
                  <c:v>6.6173281104679654E-2</c:v>
                </c:pt>
                <c:pt idx="1795">
                  <c:v>6.5824485815573611E-2</c:v>
                </c:pt>
                <c:pt idx="1796">
                  <c:v>6.5481934665297767E-2</c:v>
                </c:pt>
                <c:pt idx="1797">
                  <c:v>6.514572615326332E-2</c:v>
                </c:pt>
                <c:pt idx="1798">
                  <c:v>6.4815958979726612E-2</c:v>
                </c:pt>
                <c:pt idx="1799">
                  <c:v>6.4492731953199225E-2</c:v>
                </c:pt>
                <c:pt idx="1800">
                  <c:v>6.4176143893294027E-2</c:v>
                </c:pt>
                <c:pt idx="1801">
                  <c:v>6.3866293529046561E-2</c:v>
                </c:pt>
                <c:pt idx="1802">
                  <c:v>6.3563279392774133E-2</c:v>
                </c:pt>
                <c:pt idx="1803">
                  <c:v>6.3267199709560157E-2</c:v>
                </c:pt>
                <c:pt idx="1804">
                  <c:v>6.2978152282476885E-2</c:v>
                </c:pt>
                <c:pt idx="1805">
                  <c:v>6.2696234373687112E-2</c:v>
                </c:pt>
                <c:pt idx="1806">
                  <c:v>6.2421542581593881E-2</c:v>
                </c:pt>
                <c:pt idx="1807">
                  <c:v>6.2154172714236545E-2</c:v>
                </c:pt>
                <c:pt idx="1808">
                  <c:v>6.1894219659161469E-2</c:v>
                </c:pt>
                <c:pt idx="1809">
                  <c:v>6.1641777250026543E-2</c:v>
                </c:pt>
                <c:pt idx="1810">
                  <c:v>6.1396938130229464E-2</c:v>
                </c:pt>
                <c:pt idx="1811">
                  <c:v>6.1159793613881144E-2</c:v>
                </c:pt>
                <c:pt idx="1812">
                  <c:v>6.0930433544476144E-2</c:v>
                </c:pt>
                <c:pt idx="1813">
                  <c:v>6.0708946151642976E-2</c:v>
                </c:pt>
                <c:pt idx="1814">
                  <c:v>6.0495417906386309E-2</c:v>
                </c:pt>
                <c:pt idx="1815">
                  <c:v>6.0289933375262075E-2</c:v>
                </c:pt>
                <c:pt idx="1816">
                  <c:v>6.0092575073953436E-2</c:v>
                </c:pt>
                <c:pt idx="1817">
                  <c:v>5.9903423320740994E-2</c:v>
                </c:pt>
                <c:pt idx="1818">
                  <c:v>5.9722556090383794E-2</c:v>
                </c:pt>
                <c:pt idx="1819">
                  <c:v>5.9550048868948512E-2</c:v>
                </c:pt>
                <c:pt idx="1820">
                  <c:v>5.9385974510142117E-2</c:v>
                </c:pt>
                <c:pt idx="1821">
                  <c:v>5.9230403093718E-2</c:v>
                </c:pt>
                <c:pt idx="1822">
                  <c:v>5.9083401786537003E-2</c:v>
                </c:pt>
                <c:pt idx="1823">
                  <c:v>5.8945034706872339E-2</c:v>
                </c:pt>
                <c:pt idx="1824">
                  <c:v>5.8815362792550903E-2</c:v>
                </c:pt>
                <c:pt idx="1825">
                  <c:v>5.869444367352291E-2</c:v>
                </c:pt>
                <c:pt idx="1826">
                  <c:v>5.8582331549446733E-2</c:v>
                </c:pt>
                <c:pt idx="1827">
                  <c:v>5.8479077072866203E-2</c:v>
                </c:pt>
                <c:pt idx="1828">
                  <c:v>5.8384727238543523E-2</c:v>
                </c:pt>
                <c:pt idx="1829">
                  <c:v>5.8299325279491887E-2</c:v>
                </c:pt>
                <c:pt idx="1830">
                  <c:v>7.5512966763094574E-2</c:v>
                </c:pt>
                <c:pt idx="1831">
                  <c:v>7.5031461454295581E-2</c:v>
                </c:pt>
                <c:pt idx="1832">
                  <c:v>7.4553962339171734E-2</c:v>
                </c:pt>
                <c:pt idx="1833">
                  <c:v>7.4080546885628526E-2</c:v>
                </c:pt>
                <c:pt idx="1834">
                  <c:v>7.3611293883323048E-2</c:v>
                </c:pt>
                <c:pt idx="1835">
                  <c:v>7.3146283442018248E-2</c:v>
                </c:pt>
                <c:pt idx="1836">
                  <c:v>7.2685596987870776E-2</c:v>
                </c:pt>
                <c:pt idx="1837">
                  <c:v>7.2229317257511458E-2</c:v>
                </c:pt>
                <c:pt idx="1838">
                  <c:v>7.1777528289773893E-2</c:v>
                </c:pt>
                <c:pt idx="1839">
                  <c:v>7.1330315414922379E-2</c:v>
                </c:pt>
                <c:pt idx="1840">
                  <c:v>7.088776524122703E-2</c:v>
                </c:pt>
                <c:pt idx="1841">
                  <c:v>7.0449965638730364E-2</c:v>
                </c:pt>
                <c:pt idx="1842">
                  <c:v>7.0017005720048042E-2</c:v>
                </c:pt>
                <c:pt idx="1843">
                  <c:v>6.9588975818042964E-2</c:v>
                </c:pt>
                <c:pt idx="1844">
                  <c:v>6.9165967460211752E-2</c:v>
                </c:pt>
                <c:pt idx="1845">
                  <c:v>6.874807333962131E-2</c:v>
                </c:pt>
                <c:pt idx="1846">
                  <c:v>6.8335387282233248E-2</c:v>
                </c:pt>
                <c:pt idx="1847">
                  <c:v>6.792800421045532E-2</c:v>
                </c:pt>
                <c:pt idx="1848">
                  <c:v>6.7526020102760695E-2</c:v>
                </c:pt>
                <c:pt idx="1849">
                  <c:v>6.7129531949219071E-2</c:v>
                </c:pt>
                <c:pt idx="1850">
                  <c:v>6.6738637702787901E-2</c:v>
                </c:pt>
                <c:pt idx="1851">
                  <c:v>6.6353436226217519E-2</c:v>
                </c:pt>
                <c:pt idx="1852">
                  <c:v>6.5974027234430854E-2</c:v>
                </c:pt>
                <c:pt idx="1853">
                  <c:v>6.5600511232246583E-2</c:v>
                </c:pt>
                <c:pt idx="1854">
                  <c:v>6.5232989447324669E-2</c:v>
                </c:pt>
                <c:pt idx="1855">
                  <c:v>6.4871563758224671E-2</c:v>
                </c:pt>
                <c:pt idx="1856">
                  <c:v>6.4516336617480227E-2</c:v>
                </c:pt>
                <c:pt idx="1857">
                  <c:v>6.4167410969608318E-2</c:v>
                </c:pt>
                <c:pt idx="1858">
                  <c:v>6.3824890163988332E-2</c:v>
                </c:pt>
                <c:pt idx="1859">
                  <c:v>6.348887786256513E-2</c:v>
                </c:pt>
                <c:pt idx="1860">
                  <c:v>6.3159477942350259E-2</c:v>
                </c:pt>
                <c:pt idx="1861">
                  <c:v>6.2836794392718026E-2</c:v>
                </c:pt>
                <c:pt idx="1862">
                  <c:v>6.2520931207517921E-2</c:v>
                </c:pt>
                <c:pt idx="1863">
                  <c:v>6.2211992272050175E-2</c:v>
                </c:pt>
                <c:pt idx="1864">
                  <c:v>6.1910081244980208E-2</c:v>
                </c:pt>
                <c:pt idx="1865">
                  <c:v>6.1615301435296456E-2</c:v>
                </c:pt>
                <c:pt idx="1866">
                  <c:v>6.1327755674448217E-2</c:v>
                </c:pt>
                <c:pt idx="1867">
                  <c:v>6.1047546183832499E-2</c:v>
                </c:pt>
                <c:pt idx="1868">
                  <c:v>6.0774774437833037E-2</c:v>
                </c:pt>
                <c:pt idx="1869">
                  <c:v>6.0509541022650153E-2</c:v>
                </c:pt>
                <c:pt idx="1870">
                  <c:v>6.0251945491196016E-2</c:v>
                </c:pt>
                <c:pt idx="1871">
                  <c:v>6.0002086214366784E-2</c:v>
                </c:pt>
                <c:pt idx="1872">
                  <c:v>5.9760060229040346E-2</c:v>
                </c:pt>
                <c:pt idx="1873">
                  <c:v>5.9525963083185231E-2</c:v>
                </c:pt>
                <c:pt idx="1874">
                  <c:v>5.9299888678503505E-2</c:v>
                </c:pt>
                <c:pt idx="1875">
                  <c:v>5.9081929111066279E-2</c:v>
                </c:pt>
                <c:pt idx="1876">
                  <c:v>5.8872174510435651E-2</c:v>
                </c:pt>
                <c:pt idx="1877">
                  <c:v>5.8670712877800402E-2</c:v>
                </c:pt>
                <c:pt idx="1878">
                  <c:v>5.8477629923684264E-2</c:v>
                </c:pt>
                <c:pt idx="1879">
                  <c:v>5.8293008905815021E-2</c:v>
                </c:pt>
                <c:pt idx="1880">
                  <c:v>5.8116930467768696E-2</c:v>
                </c:pt>
                <c:pt idx="1881">
                  <c:v>5.7949472479026667E-2</c:v>
                </c:pt>
                <c:pt idx="1882">
                  <c:v>5.7790709877102671E-2</c:v>
                </c:pt>
                <c:pt idx="1883">
                  <c:v>5.764071451241224E-2</c:v>
                </c:pt>
                <c:pt idx="1884">
                  <c:v>5.7499554996567982E-2</c:v>
                </c:pt>
                <c:pt idx="1885">
                  <c:v>5.7367296554790316E-2</c:v>
                </c:pt>
                <c:pt idx="1886">
                  <c:v>5.7244000883124369E-2</c:v>
                </c:pt>
                <c:pt idx="1887">
                  <c:v>5.7129726011149441E-2</c:v>
                </c:pt>
                <c:pt idx="1888">
                  <c:v>5.7024526170857778E-2</c:v>
                </c:pt>
                <c:pt idx="1889">
                  <c:v>5.6928451672363767E-2</c:v>
                </c:pt>
                <c:pt idx="1890">
                  <c:v>5.6841548787083966E-2</c:v>
                </c:pt>
                <c:pt idx="1891">
                  <c:v>7.4883749348351791E-2</c:v>
                </c:pt>
                <c:pt idx="1892">
                  <c:v>7.439156569495585E-2</c:v>
                </c:pt>
                <c:pt idx="1893">
                  <c:v>7.3903282812924243E-2</c:v>
                </c:pt>
                <c:pt idx="1894">
                  <c:v>7.341897853012648E-2</c:v>
                </c:pt>
                <c:pt idx="1895">
                  <c:v>7.2938732098846187E-2</c:v>
                </c:pt>
                <c:pt idx="1896">
                  <c:v>7.246262419942652E-2</c:v>
                </c:pt>
                <c:pt idx="1897">
                  <c:v>7.1990736941966019E-2</c:v>
                </c:pt>
                <c:pt idx="1898">
                  <c:v>7.1523153865915054E-2</c:v>
                </c:pt>
                <c:pt idx="1899">
                  <c:v>7.1059959937417261E-2</c:v>
                </c:pt>
                <c:pt idx="1900">
                  <c:v>7.0601241544234264E-2</c:v>
                </c:pt>
                <c:pt idx="1901">
                  <c:v>7.0147086488087637E-2</c:v>
                </c:pt>
                <c:pt idx="1902">
                  <c:v>6.9697583974246635E-2</c:v>
                </c:pt>
                <c:pt idx="1903">
                  <c:v>6.9252824598185533E-2</c:v>
                </c:pt>
                <c:pt idx="1904">
                  <c:v>6.8812900329130983E-2</c:v>
                </c:pt>
                <c:pt idx="1905">
                  <c:v>6.8377904490315861E-2</c:v>
                </c:pt>
                <c:pt idx="1906">
                  <c:v>6.7947931735753184E-2</c:v>
                </c:pt>
                <c:pt idx="1907">
                  <c:v>6.7523078023342259E-2</c:v>
                </c:pt>
                <c:pt idx="1908">
                  <c:v>6.7103440584117116E-2</c:v>
                </c:pt>
                <c:pt idx="1909">
                  <c:v>6.668911788744758E-2</c:v>
                </c:pt>
                <c:pt idx="1910">
                  <c:v>6.6280209602004134E-2</c:v>
                </c:pt>
                <c:pt idx="1911">
                  <c:v>6.5876816552299308E-2</c:v>
                </c:pt>
                <c:pt idx="1912">
                  <c:v>6.5479040670621991E-2</c:v>
                </c:pt>
                <c:pt idx="1913">
                  <c:v>6.5086984944185397E-2</c:v>
                </c:pt>
                <c:pt idx="1914">
                  <c:v>6.470075335731601E-2</c:v>
                </c:pt>
                <c:pt idx="1915">
                  <c:v>6.4320450828518283E-2</c:v>
                </c:pt>
                <c:pt idx="1916">
                  <c:v>6.3946183142259652E-2</c:v>
                </c:pt>
                <c:pt idx="1917">
                  <c:v>6.3578056875332106E-2</c:v>
                </c:pt>
                <c:pt idx="1918">
                  <c:v>6.321617931765959E-2</c:v>
                </c:pt>
                <c:pt idx="1919">
                  <c:v>6.2860658387436527E-2</c:v>
                </c:pt>
                <c:pt idx="1920">
                  <c:v>6.25116025405002E-2</c:v>
                </c:pt>
                <c:pt idx="1921">
                  <c:v>6.2169120673859671E-2</c:v>
                </c:pt>
                <c:pt idx="1922">
                  <c:v>6.1833322023326184E-2</c:v>
                </c:pt>
                <c:pt idx="1923">
                  <c:v>6.1504316055214864E-2</c:v>
                </c:pt>
                <c:pt idx="1924">
                  <c:v>6.1182212352113768E-2</c:v>
                </c:pt>
                <c:pt idx="1925">
                  <c:v>6.086712049274632E-2</c:v>
                </c:pt>
                <c:pt idx="1926">
                  <c:v>6.0559149925984206E-2</c:v>
                </c:pt>
                <c:pt idx="1927">
                  <c:v>6.0258409839101641E-2</c:v>
                </c:pt>
                <c:pt idx="1928">
                  <c:v>5.9965009020398106E-2</c:v>
                </c:pt>
                <c:pt idx="1929">
                  <c:v>5.9679055716354013E-2</c:v>
                </c:pt>
                <c:pt idx="1930">
                  <c:v>5.9400657483523883E-2</c:v>
                </c:pt>
                <c:pt idx="1931">
                  <c:v>5.912992103541264E-2</c:v>
                </c:pt>
                <c:pt idx="1932">
                  <c:v>5.8866952084623191E-2</c:v>
                </c:pt>
                <c:pt idx="1933">
                  <c:v>5.8611855180607325E-2</c:v>
                </c:pt>
                <c:pt idx="1934">
                  <c:v>5.8364733543396087E-2</c:v>
                </c:pt>
                <c:pt idx="1935">
                  <c:v>5.8125688893730453E-2</c:v>
                </c:pt>
                <c:pt idx="1936">
                  <c:v>5.7894821280057775E-2</c:v>
                </c:pt>
                <c:pt idx="1937">
                  <c:v>5.7672228902903494E-2</c:v>
                </c:pt>
                <c:pt idx="1938">
                  <c:v>5.7458007937170423E-2</c:v>
                </c:pt>
                <c:pt idx="1939">
                  <c:v>5.7252252352959512E-2</c:v>
                </c:pt>
                <c:pt idx="1940">
                  <c:v>5.7055053735545216E-2</c:v>
                </c:pt>
                <c:pt idx="1941">
                  <c:v>5.6866501105175465E-2</c:v>
                </c:pt>
                <c:pt idx="1942">
                  <c:v>5.6686680737399575E-2</c:v>
                </c:pt>
                <c:pt idx="1943">
                  <c:v>5.6515675984657475E-2</c:v>
                </c:pt>
                <c:pt idx="1944">
                  <c:v>5.6353567099888952E-2</c:v>
                </c:pt>
                <c:pt idx="1945">
                  <c:v>5.620043106294257E-2</c:v>
                </c:pt>
                <c:pt idx="1946">
                  <c:v>5.6056341410579129E-2</c:v>
                </c:pt>
                <c:pt idx="1947">
                  <c:v>5.5921368070874604E-2</c:v>
                </c:pt>
                <c:pt idx="1948">
                  <c:v>5.5795577202830633E-2</c:v>
                </c:pt>
                <c:pt idx="1949">
                  <c:v>5.5679031041998298E-2</c:v>
                </c:pt>
                <c:pt idx="1950">
                  <c:v>5.5571787752910752E-2</c:v>
                </c:pt>
                <c:pt idx="1951">
                  <c:v>5.5473901289104316E-2</c:v>
                </c:pt>
                <c:pt idx="1952">
                  <c:v>5.5385421261483547E-2</c:v>
                </c:pt>
                <c:pt idx="1953">
                  <c:v>7.4285135700505905E-2</c:v>
                </c:pt>
                <c:pt idx="1954">
                  <c:v>7.3782298606099764E-2</c:v>
                </c:pt>
                <c:pt idx="1955">
                  <c:v>7.3283250631073563E-2</c:v>
                </c:pt>
                <c:pt idx="1956">
                  <c:v>7.2788069712101777E-2</c:v>
                </c:pt>
                <c:pt idx="1957">
                  <c:v>7.2296835308821167E-2</c:v>
                </c:pt>
                <c:pt idx="1958">
                  <c:v>7.180962841310215E-2</c:v>
                </c:pt>
                <c:pt idx="1959">
                  <c:v>7.1326531556530764E-2</c:v>
                </c:pt>
                <c:pt idx="1960">
                  <c:v>7.0847628815943656E-2</c:v>
                </c:pt>
                <c:pt idx="1961">
                  <c:v>7.0373005816851769E-2</c:v>
                </c:pt>
                <c:pt idx="1962">
                  <c:v>6.9902749734581646E-2</c:v>
                </c:pt>
                <c:pt idx="1963">
                  <c:v>6.94369492929552E-2</c:v>
                </c:pt>
                <c:pt idx="1964">
                  <c:v>6.8975694760323239E-2</c:v>
                </c:pt>
                <c:pt idx="1965">
                  <c:v>6.8519077942760659E-2</c:v>
                </c:pt>
                <c:pt idx="1966">
                  <c:v>6.8067192174225272E-2</c:v>
                </c:pt>
                <c:pt idx="1967">
                  <c:v>6.7620132303476702E-2</c:v>
                </c:pt>
                <c:pt idx="1968">
                  <c:v>6.7177994677546371E-2</c:v>
                </c:pt>
                <c:pt idx="1969">
                  <c:v>6.6740877121545084E-2</c:v>
                </c:pt>
                <c:pt idx="1970">
                  <c:v>6.6308878914590974E-2</c:v>
                </c:pt>
                <c:pt idx="1971">
                  <c:v>6.5882100761637599E-2</c:v>
                </c:pt>
                <c:pt idx="1972">
                  <c:v>6.5460644760980069E-2</c:v>
                </c:pt>
                <c:pt idx="1973">
                  <c:v>6.5044614367216147E-2</c:v>
                </c:pt>
                <c:pt idx="1974">
                  <c:v>6.4634114349439886E-2</c:v>
                </c:pt>
                <c:pt idx="1975">
                  <c:v>6.4229250744447089E-2</c:v>
                </c:pt>
                <c:pt idx="1976">
                  <c:v>6.3830130804735319E-2</c:v>
                </c:pt>
                <c:pt idx="1977">
                  <c:v>6.3436862941086206E-2</c:v>
                </c:pt>
                <c:pt idx="1978">
                  <c:v>6.3049556659525136E-2</c:v>
                </c:pt>
                <c:pt idx="1979">
                  <c:v>6.2668322492461528E-2</c:v>
                </c:pt>
                <c:pt idx="1980">
                  <c:v>6.2293271923825153E-2</c:v>
                </c:pt>
                <c:pt idx="1981">
                  <c:v>6.1924517308026429E-2</c:v>
                </c:pt>
                <c:pt idx="1982">
                  <c:v>6.1562171782584808E-2</c:v>
                </c:pt>
                <c:pt idx="1983">
                  <c:v>6.1206349174288063E-2</c:v>
                </c:pt>
                <c:pt idx="1984">
                  <c:v>6.0857163898765783E-2</c:v>
                </c:pt>
                <c:pt idx="1985">
                  <c:v>6.0514730853384657E-2</c:v>
                </c:pt>
                <c:pt idx="1986">
                  <c:v>6.0179165303399687E-2</c:v>
                </c:pt>
                <c:pt idx="1987">
                  <c:v>5.9850582761324891E-2</c:v>
                </c:pt>
                <c:pt idx="1988">
                  <c:v>5.9529098859519715E-2</c:v>
                </c:pt>
                <c:pt idx="1989">
                  <c:v>5.9214829216022551E-2</c:v>
                </c:pt>
                <c:pt idx="1990">
                  <c:v>5.8907889293701061E-2</c:v>
                </c:pt>
                <c:pt idx="1991">
                  <c:v>5.8608394252829848E-2</c:v>
                </c:pt>
                <c:pt idx="1992">
                  <c:v>5.8316458797249629E-2</c:v>
                </c:pt>
                <c:pt idx="1993">
                  <c:v>5.8032197014308048E-2</c:v>
                </c:pt>
                <c:pt idx="1994">
                  <c:v>5.7755722208830441E-2</c:v>
                </c:pt>
                <c:pt idx="1995">
                  <c:v>5.7487146731418942E-2</c:v>
                </c:pt>
                <c:pt idx="1996">
                  <c:v>5.7226581801430081E-2</c:v>
                </c:pt>
                <c:pt idx="1997">
                  <c:v>5.6974137325033911E-2</c:v>
                </c:pt>
                <c:pt idx="1998">
                  <c:v>5.6729921708811228E-2</c:v>
                </c:pt>
                <c:pt idx="1999">
                  <c:v>5.6494041669399579E-2</c:v>
                </c:pt>
                <c:pt idx="2000">
                  <c:v>5.626660203975211E-2</c:v>
                </c:pt>
                <c:pt idx="2001">
                  <c:v>5.6047705572626193E-2</c:v>
                </c:pt>
                <c:pt idx="2002">
                  <c:v>5.5837452741969933E-2</c:v>
                </c:pt>
                <c:pt idx="2003">
                  <c:v>5.5635941542923791E-2</c:v>
                </c:pt>
                <c:pt idx="2004">
                  <c:v>5.5443267291200631E-2</c:v>
                </c:pt>
                <c:pt idx="2005">
                  <c:v>5.5259522422650177E-2</c:v>
                </c:pt>
                <c:pt idx="2006">
                  <c:v>5.5084796293852371E-2</c:v>
                </c:pt>
                <c:pt idx="2007">
                  <c:v>5.4919174984617382E-2</c:v>
                </c:pt>
                <c:pt idx="2008">
                  <c:v>5.4762741103297694E-2</c:v>
                </c:pt>
                <c:pt idx="2009">
                  <c:v>5.4615573595839621E-2</c:v>
                </c:pt>
                <c:pt idx="2010">
                  <c:v>5.4477747559515642E-2</c:v>
                </c:pt>
                <c:pt idx="2011">
                  <c:v>5.4349334062286599E-2</c:v>
                </c:pt>
                <c:pt idx="2012">
                  <c:v>5.4230399968741863E-2</c:v>
                </c:pt>
                <c:pt idx="2013">
                  <c:v>5.412100777355669E-2</c:v>
                </c:pt>
                <c:pt idx="2014">
                  <c:v>5.4021215443388768E-2</c:v>
                </c:pt>
                <c:pt idx="2015">
                  <c:v>5.3931076268109487E-2</c:v>
                </c:pt>
                <c:pt idx="2016">
                  <c:v>7.371787136164222E-2</c:v>
                </c:pt>
                <c:pt idx="2017">
                  <c:v>7.3204424942251017E-2</c:v>
                </c:pt>
                <c:pt idx="2018">
                  <c:v>7.2694649996128818E-2</c:v>
                </c:pt>
                <c:pt idx="2019">
                  <c:v>7.2188624303927945E-2</c:v>
                </c:pt>
                <c:pt idx="2020">
                  <c:v>7.1686427262262237E-2</c:v>
                </c:pt>
                <c:pt idx="2021">
                  <c:v>7.1188139898873251E-2</c:v>
                </c:pt>
                <c:pt idx="2022">
                  <c:v>7.0693844886209584E-2</c:v>
                </c:pt>
                <c:pt idx="2023">
                  <c:v>7.0203626553258264E-2</c:v>
                </c:pt>
                <c:pt idx="2024">
                  <c:v>6.9717570895457992E-2</c:v>
                </c:pt>
                <c:pt idx="2025">
                  <c:v>6.9235765582515582E-2</c:v>
                </c:pt>
                <c:pt idx="2026">
                  <c:v>6.8758299963937911E-2</c:v>
                </c:pt>
                <c:pt idx="2027">
                  <c:v>6.8285265072083129E-2</c:v>
                </c:pt>
                <c:pt idx="2028">
                  <c:v>6.7816753622526205E-2</c:v>
                </c:pt>
                <c:pt idx="2029">
                  <c:v>6.7352860011525587E-2</c:v>
                </c:pt>
                <c:pt idx="2030">
                  <c:v>6.6893680310369227E-2</c:v>
                </c:pt>
                <c:pt idx="2031">
                  <c:v>6.6439312256371022E-2</c:v>
                </c:pt>
                <c:pt idx="2032">
                  <c:v>6.5989855240281003E-2</c:v>
                </c:pt>
                <c:pt idx="2033">
                  <c:v>6.5545410289866116E-2</c:v>
                </c:pt>
                <c:pt idx="2034">
                  <c:v>6.5106080049412499E-2</c:v>
                </c:pt>
                <c:pt idx="2035">
                  <c:v>6.4671968754894921E-2</c:v>
                </c:pt>
                <c:pt idx="2036">
                  <c:v>6.4243182204555202E-2</c:v>
                </c:pt>
                <c:pt idx="2037">
                  <c:v>6.3819827724628228E-2</c:v>
                </c:pt>
                <c:pt idx="2038">
                  <c:v>6.3402014129952916E-2</c:v>
                </c:pt>
                <c:pt idx="2039">
                  <c:v>6.2989851679205039E-2</c:v>
                </c:pt>
                <c:pt idx="2040">
                  <c:v>6.2583452024490671E-2</c:v>
                </c:pt>
                <c:pt idx="2041">
                  <c:v>6.2182928155042498E-2</c:v>
                </c:pt>
                <c:pt idx="2042">
                  <c:v>6.1788394334766496E-2</c:v>
                </c:pt>
                <c:pt idx="2043">
                  <c:v>6.1399966033394572E-2</c:v>
                </c:pt>
                <c:pt idx="2044">
                  <c:v>6.1017759851008838E-2</c:v>
                </c:pt>
                <c:pt idx="2045">
                  <c:v>6.0641893435716049E-2</c:v>
                </c:pt>
                <c:pt idx="2046">
                  <c:v>6.0272485394266523E-2</c:v>
                </c:pt>
                <c:pt idx="2047">
                  <c:v>5.9909655195430539E-2</c:v>
                </c:pt>
                <c:pt idx="2048">
                  <c:v>5.9553523065966965E-2</c:v>
                </c:pt>
                <c:pt idx="2049">
                  <c:v>5.9204209879044213E-2</c:v>
                </c:pt>
                <c:pt idx="2050">
                  <c:v>5.8861837035002147E-2</c:v>
                </c:pt>
                <c:pt idx="2051">
                  <c:v>5.8526526334375592E-2</c:v>
                </c:pt>
                <c:pt idx="2052">
                  <c:v>5.8198399843136107E-2</c:v>
                </c:pt>
                <c:pt idx="2053">
                  <c:v>5.7877579750147692E-2</c:v>
                </c:pt>
                <c:pt idx="2054">
                  <c:v>5.7564188216875284E-2</c:v>
                </c:pt>
                <c:pt idx="2055">
                  <c:v>5.7258347219431294E-2</c:v>
                </c:pt>
                <c:pt idx="2056">
                  <c:v>5.6960178383095361E-2</c:v>
                </c:pt>
                <c:pt idx="2057">
                  <c:v>5.6669802809495531E-2</c:v>
                </c:pt>
                <c:pt idx="2058">
                  <c:v>5.638734089669549E-2</c:v>
                </c:pt>
                <c:pt idx="2059">
                  <c:v>5.6112912152490924E-2</c:v>
                </c:pt>
                <c:pt idx="2060">
                  <c:v>5.5846635001279663E-2</c:v>
                </c:pt>
                <c:pt idx="2061">
                  <c:v>5.5588626584933014E-2</c:v>
                </c:pt>
                <c:pt idx="2062">
                  <c:v>5.5339002558160232E-2</c:v>
                </c:pt>
                <c:pt idx="2063">
                  <c:v>5.5097876878923237E-2</c:v>
                </c:pt>
                <c:pt idx="2064">
                  <c:v>5.4865361594524084E-2</c:v>
                </c:pt>
                <c:pt idx="2065">
                  <c:v>5.4641566624052326E-2</c:v>
                </c:pt>
                <c:pt idx="2066">
                  <c:v>5.4426599537942801E-2</c:v>
                </c:pt>
                <c:pt idx="2067">
                  <c:v>5.4220565335455675E-2</c:v>
                </c:pt>
                <c:pt idx="2068">
                  <c:v>5.4023566220948574E-2</c:v>
                </c:pt>
                <c:pt idx="2069">
                  <c:v>5.3835701379864917E-2</c:v>
                </c:pt>
                <c:pt idx="2070">
                  <c:v>5.3657066755411993E-2</c:v>
                </c:pt>
                <c:pt idx="2071">
                  <c:v>5.3487754826945802E-2</c:v>
                </c:pt>
                <c:pt idx="2072">
                  <c:v>5.332785439111689E-2</c:v>
                </c:pt>
                <c:pt idx="2073">
                  <c:v>5.3177450346860763E-2</c:v>
                </c:pt>
                <c:pt idx="2074">
                  <c:v>5.3036623485337886E-2</c:v>
                </c:pt>
                <c:pt idx="2075">
                  <c:v>5.2905450285940507E-2</c:v>
                </c:pt>
                <c:pt idx="2076">
                  <c:v>5.2784002719486203E-2</c:v>
                </c:pt>
                <c:pt idx="2077">
                  <c:v>5.2672348059710682E-2</c:v>
                </c:pt>
                <c:pt idx="2078">
                  <c:v>5.2570548704154334E-2</c:v>
                </c:pt>
                <c:pt idx="2079">
                  <c:v>5.2478662005508436E-2</c:v>
                </c:pt>
                <c:pt idx="2080">
                  <c:v>7.3182685333444367E-2</c:v>
                </c:pt>
                <c:pt idx="2081">
                  <c:v>7.2658693747719577E-2</c:v>
                </c:pt>
                <c:pt idx="2082">
                  <c:v>7.2138250294388556E-2</c:v>
                </c:pt>
                <c:pt idx="2083">
                  <c:v>7.1621432321943776E-2</c:v>
                </c:pt>
                <c:pt idx="2084">
                  <c:v>7.1108318880829052E-2</c:v>
                </c:pt>
                <c:pt idx="2085">
                  <c:v>7.0598990744688006E-2</c:v>
                </c:pt>
                <c:pt idx="2086">
                  <c:v>7.0093530430271472E-2</c:v>
                </c:pt>
                <c:pt idx="2087">
                  <c:v>6.9592022215841792E-2</c:v>
                </c:pt>
                <c:pt idx="2088">
                  <c:v>6.9094552157901862E-2</c:v>
                </c:pt>
                <c:pt idx="2089">
                  <c:v>6.8601208106066153E-2</c:v>
                </c:pt>
                <c:pt idx="2090">
                  <c:v>6.8112079715881166E-2</c:v>
                </c:pt>
                <c:pt idx="2091">
                  <c:v>6.7627258459391049E-2</c:v>
                </c:pt>
                <c:pt idx="2092">
                  <c:v>6.7146837633234688E-2</c:v>
                </c:pt>
                <c:pt idx="2093">
                  <c:v>6.6670912364048707E-2</c:v>
                </c:pt>
                <c:pt idx="2094">
                  <c:v>6.6199579610941015E-2</c:v>
                </c:pt>
                <c:pt idx="2095">
                  <c:v>6.5732938164788812E-2</c:v>
                </c:pt>
                <c:pt idx="2096">
                  <c:v>6.527108864410458E-2</c:v>
                </c:pt>
                <c:pt idx="2097">
                  <c:v>6.4814133487204328E-2</c:v>
                </c:pt>
                <c:pt idx="2098">
                  <c:v>6.4362176940402652E-2</c:v>
                </c:pt>
                <c:pt idx="2099">
                  <c:v>6.3915325041950882E-2</c:v>
                </c:pt>
                <c:pt idx="2100">
                  <c:v>6.3473685601426549E-2</c:v>
                </c:pt>
                <c:pt idx="2101">
                  <c:v>6.3037368174276048E-2</c:v>
                </c:pt>
                <c:pt idx="2102">
                  <c:v>6.2606484031206333E-2</c:v>
                </c:pt>
                <c:pt idx="2103">
                  <c:v>6.2181146122117524E-2</c:v>
                </c:pt>
                <c:pt idx="2104">
                  <c:v>6.1761469034265576E-2</c:v>
                </c:pt>
                <c:pt idx="2105">
                  <c:v>6.1347568944343137E-2</c:v>
                </c:pt>
                <c:pt idx="2106">
                  <c:v>6.0939563564168228E-2</c:v>
                </c:pt>
                <c:pt idx="2107">
                  <c:v>6.0537572079673314E-2</c:v>
                </c:pt>
                <c:pt idx="2108">
                  <c:v>6.0141715082893663E-2</c:v>
                </c:pt>
                <c:pt idx="2109">
                  <c:v>5.9752114496662387E-2</c:v>
                </c:pt>
                <c:pt idx="2110">
                  <c:v>5.9368893491731176E-2</c:v>
                </c:pt>
                <c:pt idx="2111">
                  <c:v>5.8992176396050727E-2</c:v>
                </c:pt>
                <c:pt idx="2112">
                  <c:v>5.862208859596342E-2</c:v>
                </c:pt>
                <c:pt idx="2113">
                  <c:v>5.825875642908266E-2</c:v>
                </c:pt>
                <c:pt idx="2114">
                  <c:v>5.7902307068659641E-2</c:v>
                </c:pt>
                <c:pt idx="2115">
                  <c:v>5.7552868399268341E-2</c:v>
                </c:pt>
                <c:pt idx="2116">
                  <c:v>5.7210568883674137E-2</c:v>
                </c:pt>
                <c:pt idx="2117">
                  <c:v>5.6875537420790344E-2</c:v>
                </c:pt>
                <c:pt idx="2118">
                  <c:v>5.6547903194670249E-2</c:v>
                </c:pt>
                <c:pt idx="2119">
                  <c:v>5.6227795514530429E-2</c:v>
                </c:pt>
                <c:pt idx="2120">
                  <c:v>5.591534364585337E-2</c:v>
                </c:pt>
                <c:pt idx="2121">
                  <c:v>5.561067663267439E-2</c:v>
                </c:pt>
                <c:pt idx="2122">
                  <c:v>5.531392311121907E-2</c:v>
                </c:pt>
                <c:pt idx="2123">
                  <c:v>5.5025211115122576E-2</c:v>
                </c:pt>
                <c:pt idx="2124">
                  <c:v>5.47446678725311E-2</c:v>
                </c:pt>
                <c:pt idx="2125">
                  <c:v>5.4472419595458073E-2</c:v>
                </c:pt>
                <c:pt idx="2126">
                  <c:v>5.4208591261842666E-2</c:v>
                </c:pt>
                <c:pt idx="2127">
                  <c:v>5.3953306390835613E-2</c:v>
                </c:pt>
                <c:pt idx="2128">
                  <c:v>5.3706686811915844E-2</c:v>
                </c:pt>
                <c:pt idx="2129">
                  <c:v>5.3468852428521639E-2</c:v>
                </c:pt>
                <c:pt idx="2130">
                  <c:v>5.3239920976958711E-2</c:v>
                </c:pt>
                <c:pt idx="2131">
                  <c:v>5.3020007781426896E-2</c:v>
                </c:pt>
                <c:pt idx="2132">
                  <c:v>5.2809225506082788E-2</c:v>
                </c:pt>
                <c:pt idx="2133">
                  <c:v>5.2607683905129453E-2</c:v>
                </c:pt>
                <c:pt idx="2134">
                  <c:v>5.2415489571992976E-2</c:v>
                </c:pt>
                <c:pt idx="2135">
                  <c:v>5.2232745688709184E-2</c:v>
                </c:pt>
                <c:pt idx="2136">
                  <c:v>5.2059551776700956E-2</c:v>
                </c:pt>
                <c:pt idx="2137">
                  <c:v>5.1896003450175449E-2</c:v>
                </c:pt>
                <c:pt idx="2138">
                  <c:v>5.1742192173411174E-2</c:v>
                </c:pt>
                <c:pt idx="2139">
                  <c:v>5.1598205023234867E-2</c:v>
                </c:pt>
                <c:pt idx="2140">
                  <c:v>5.1464124458007854E-2</c:v>
                </c:pt>
                <c:pt idx="2141">
                  <c:v>5.1340028094449271E-2</c:v>
                </c:pt>
                <c:pt idx="2142">
                  <c:v>5.1225988493618493E-2</c:v>
                </c:pt>
                <c:pt idx="2143">
                  <c:v>5.1122072957361618E-2</c:v>
                </c:pt>
                <c:pt idx="2144">
                  <c:v>5.1028343336495349E-2</c:v>
                </c:pt>
                <c:pt idx="2145">
                  <c:v>7.268028625156539E-2</c:v>
                </c:pt>
                <c:pt idx="2146">
                  <c:v>7.21458344299752E-2</c:v>
                </c:pt>
                <c:pt idx="2147">
                  <c:v>7.1614802069720762E-2</c:v>
                </c:pt>
                <c:pt idx="2148">
                  <c:v>7.1087265802484909E-2</c:v>
                </c:pt>
                <c:pt idx="2149">
                  <c:v>7.0563304039429564E-2</c:v>
                </c:pt>
                <c:pt idx="2150">
                  <c:v>7.0042996998620696E-2</c:v>
                </c:pt>
                <c:pt idx="2151">
                  <c:v>6.9526426731398874E-2</c:v>
                </c:pt>
                <c:pt idx="2152">
                  <c:v>6.9013677147536048E-2</c:v>
                </c:pt>
                <c:pt idx="2153">
                  <c:v>6.8504834039008353E-2</c:v>
                </c:pt>
                <c:pt idx="2154">
                  <c:v>6.7999985102202745E-2</c:v>
                </c:pt>
                <c:pt idx="2155">
                  <c:v>6.7499219958363124E-2</c:v>
                </c:pt>
                <c:pt idx="2156">
                  <c:v>6.7002630172069741E-2</c:v>
                </c:pt>
                <c:pt idx="2157">
                  <c:v>6.6510309267532305E-2</c:v>
                </c:pt>
                <c:pt idx="2158">
                  <c:v>6.6022352742464513E-2</c:v>
                </c:pt>
                <c:pt idx="2159">
                  <c:v>6.553885807929527E-2</c:v>
                </c:pt>
                <c:pt idx="2160">
                  <c:v>6.505992475345769E-2</c:v>
                </c:pt>
                <c:pt idx="2161">
                  <c:v>6.4585654238484891E-2</c:v>
                </c:pt>
                <c:pt idx="2162">
                  <c:v>6.4116150007627895E-2</c:v>
                </c:pt>
                <c:pt idx="2163">
                  <c:v>6.3651517531698648E-2</c:v>
                </c:pt>
                <c:pt idx="2164">
                  <c:v>6.3191864272828774E-2</c:v>
                </c:pt>
                <c:pt idx="2165">
                  <c:v>6.2737299673822924E-2</c:v>
                </c:pt>
                <c:pt idx="2166">
                  <c:v>6.2287935142774531E-2</c:v>
                </c:pt>
                <c:pt idx="2167">
                  <c:v>6.1843884032601694E-2</c:v>
                </c:pt>
                <c:pt idx="2168">
                  <c:v>6.1405261615152029E-2</c:v>
                </c:pt>
                <c:pt idx="2169">
                  <c:v>6.0972185049517583E-2</c:v>
                </c:pt>
                <c:pt idx="2170">
                  <c:v>6.0544773344194981E-2</c:v>
                </c:pt>
                <c:pt idx="2171">
                  <c:v>6.0123147312721802E-2</c:v>
                </c:pt>
                <c:pt idx="2172">
                  <c:v>5.9707429522418115E-2</c:v>
                </c:pt>
                <c:pt idx="2173">
                  <c:v>5.9297744235862641E-2</c:v>
                </c:pt>
                <c:pt idx="2174">
                  <c:v>5.8894217344736086E-2</c:v>
                </c:pt>
                <c:pt idx="2175">
                  <c:v>5.8496976295670355E-2</c:v>
                </c:pt>
                <c:pt idx="2176">
                  <c:v>5.8106150007752204E-2</c:v>
                </c:pt>
                <c:pt idx="2177">
                  <c:v>5.7721868781342833E-2</c:v>
                </c:pt>
                <c:pt idx="2178">
                  <c:v>5.7344264197892486E-2</c:v>
                </c:pt>
                <c:pt idx="2179">
                  <c:v>5.6973469010450861E-2</c:v>
                </c:pt>
                <c:pt idx="2180">
                  <c:v>5.6609617024600073E-2</c:v>
                </c:pt>
                <c:pt idx="2181">
                  <c:v>5.6252842969568673E-2</c:v>
                </c:pt>
                <c:pt idx="2182">
                  <c:v>5.5903282359321162E-2</c:v>
                </c:pt>
                <c:pt idx="2183">
                  <c:v>5.5561071343459549E-2</c:v>
                </c:pt>
                <c:pt idx="2184">
                  <c:v>5.5226346547820736E-2</c:v>
                </c:pt>
                <c:pt idx="2185">
                  <c:v>5.4899244904706622E-2</c:v>
                </c:pt>
                <c:pt idx="2186">
                  <c:v>5.4579903472742566E-2</c:v>
                </c:pt>
                <c:pt idx="2187">
                  <c:v>5.4268459246424282E-2</c:v>
                </c:pt>
                <c:pt idx="2188">
                  <c:v>5.3965048955483257E-2</c:v>
                </c:pt>
                <c:pt idx="2189">
                  <c:v>5.3669808854276461E-2</c:v>
                </c:pt>
                <c:pt idx="2190">
                  <c:v>5.3382874501486113E-2</c:v>
                </c:pt>
                <c:pt idx="2191">
                  <c:v>5.310438053050083E-2</c:v>
                </c:pt>
                <c:pt idx="2192">
                  <c:v>5.2834460410938533E-2</c:v>
                </c:pt>
                <c:pt idx="2193">
                  <c:v>5.2573246201863946E-2</c:v>
                </c:pt>
                <c:pt idx="2194">
                  <c:v>5.2320868297349089E-2</c:v>
                </c:pt>
                <c:pt idx="2195">
                  <c:v>5.2077455165121807E-2</c:v>
                </c:pt>
                <c:pt idx="2196">
                  <c:v>5.1843133079145301E-2</c:v>
                </c:pt>
                <c:pt idx="2197">
                  <c:v>5.1618025847068622E-2</c:v>
                </c:pt>
                <c:pt idx="2198">
                  <c:v>5.1402254533583394E-2</c:v>
                </c:pt>
                <c:pt idx="2199">
                  <c:v>5.1195937180814652E-2</c:v>
                </c:pt>
                <c:pt idx="2200">
                  <c:v>5.0999188526961114E-2</c:v>
                </c:pt>
                <c:pt idx="2201">
                  <c:v>5.0812119724482067E-2</c:v>
                </c:pt>
                <c:pt idx="2202">
                  <c:v>5.0634838059202408E-2</c:v>
                </c:pt>
                <c:pt idx="2203">
                  <c:v>5.0467446671772304E-2</c:v>
                </c:pt>
                <c:pt idx="2204">
                  <c:v>5.0310044282972824E-2</c:v>
                </c:pt>
                <c:pt idx="2205">
                  <c:v>5.0162724924401457E-2</c:v>
                </c:pt>
                <c:pt idx="2206">
                  <c:v>5.0025577676101093E-2</c:v>
                </c:pt>
                <c:pt idx="2207">
                  <c:v>4.9898686412710863E-2</c:v>
                </c:pt>
                <c:pt idx="2208">
                  <c:v>4.9782129559717149E-2</c:v>
                </c:pt>
                <c:pt idx="2209">
                  <c:v>4.9675979861366071E-2</c:v>
                </c:pt>
                <c:pt idx="2210">
                  <c:v>4.9580304161765766E-2</c:v>
                </c:pt>
                <c:pt idx="2211">
                  <c:v>7.2211358449196142E-2</c:v>
                </c:pt>
                <c:pt idx="2212">
                  <c:v>7.1666552704473918E-2</c:v>
                </c:pt>
                <c:pt idx="2213">
                  <c:v>7.1125032849960509E-2</c:v>
                </c:pt>
                <c:pt idx="2214">
                  <c:v>7.0586874510582764E-2</c:v>
                </c:pt>
                <c:pt idx="2215">
                  <c:v>7.0052155158407042E-2</c:v>
                </c:pt>
                <c:pt idx="2216">
                  <c:v>6.9520954146230496E-2</c:v>
                </c:pt>
                <c:pt idx="2217">
                  <c:v>6.899335274044166E-2</c:v>
                </c:pt>
                <c:pt idx="2218">
                  <c:v>6.846943415299786E-2</c:v>
                </c:pt>
                <c:pt idx="2219">
                  <c:v>6.7949283572355551E-2</c:v>
                </c:pt>
                <c:pt idx="2220">
                  <c:v>6.743298819317621E-2</c:v>
                </c:pt>
                <c:pt idx="2221">
                  <c:v>6.6920637244617387E-2</c:v>
                </c:pt>
                <c:pt idx="2222">
                  <c:v>6.641232201700431E-2</c:v>
                </c:pt>
                <c:pt idx="2223">
                  <c:v>6.5908135886663166E-2</c:v>
                </c:pt>
                <c:pt idx="2224">
                  <c:v>6.5408174338681957E-2</c:v>
                </c:pt>
                <c:pt idx="2225">
                  <c:v>6.4912534987350057E-2</c:v>
                </c:pt>
                <c:pt idx="2226">
                  <c:v>6.4421317594011179E-2</c:v>
                </c:pt>
                <c:pt idx="2227">
                  <c:v>6.3934624082049141E-2</c:v>
                </c:pt>
                <c:pt idx="2228">
                  <c:v>6.3452558548709417E-2</c:v>
                </c:pt>
                <c:pt idx="2229">
                  <c:v>6.2975227273443263E-2</c:v>
                </c:pt>
                <c:pt idx="2230">
                  <c:v>6.2502738722445148E-2</c:v>
                </c:pt>
                <c:pt idx="2231">
                  <c:v>6.203520354903843E-2</c:v>
                </c:pt>
                <c:pt idx="2232">
                  <c:v>6.1572734589548594E-2</c:v>
                </c:pt>
                <c:pt idx="2233">
                  <c:v>6.1115446854288248E-2</c:v>
                </c:pt>
                <c:pt idx="2234">
                  <c:v>6.0663457513264497E-2</c:v>
                </c:pt>
                <c:pt idx="2235">
                  <c:v>6.0216885876205328E-2</c:v>
                </c:pt>
                <c:pt idx="2236">
                  <c:v>5.9775853366490737E-2</c:v>
                </c:pt>
                <c:pt idx="2237">
                  <c:v>5.9340483488563224E-2</c:v>
                </c:pt>
                <c:pt idx="2238">
                  <c:v>5.8910901788384311E-2</c:v>
                </c:pt>
                <c:pt idx="2239">
                  <c:v>5.8487235806497603E-2</c:v>
                </c:pt>
                <c:pt idx="2240">
                  <c:v>5.8069615023254847E-2</c:v>
                </c:pt>
                <c:pt idx="2241">
                  <c:v>5.7658170795761202E-2</c:v>
                </c:pt>
                <c:pt idx="2242">
                  <c:v>5.7253036286098319E-2</c:v>
                </c:pt>
                <c:pt idx="2243">
                  <c:v>5.6854346380390192E-2</c:v>
                </c:pt>
                <c:pt idx="2244">
                  <c:v>5.6462237598287404E-2</c:v>
                </c:pt>
                <c:pt idx="2245">
                  <c:v>5.6076847992460384E-2</c:v>
                </c:pt>
                <c:pt idx="2246">
                  <c:v>5.5698317037712476E-2</c:v>
                </c:pt>
                <c:pt idx="2247">
                  <c:v>5.5326785509349184E-2</c:v>
                </c:pt>
                <c:pt idx="2248">
                  <c:v>5.4962395350471281E-2</c:v>
                </c:pt>
                <c:pt idx="2249">
                  <c:v>5.4605289527897005E-2</c:v>
                </c:pt>
                <c:pt idx="2250">
                  <c:v>5.4255611876462932E-2</c:v>
                </c:pt>
                <c:pt idx="2251">
                  <c:v>5.391350693150361E-2</c:v>
                </c:pt>
                <c:pt idx="2252">
                  <c:v>5.3579119749368478E-2</c:v>
                </c:pt>
                <c:pt idx="2253">
                  <c:v>5.3252595715899347E-2</c:v>
                </c:pt>
                <c:pt idx="2254">
                  <c:v>5.2934080342864669E-2</c:v>
                </c:pt>
                <c:pt idx="2255">
                  <c:v>5.2623719052425952E-2</c:v>
                </c:pt>
                <c:pt idx="2256">
                  <c:v>5.23216569497989E-2</c:v>
                </c:pt>
                <c:pt idx="2257">
                  <c:v>5.2028038584365235E-2</c:v>
                </c:pt>
                <c:pt idx="2258">
                  <c:v>5.1743007699590976E-2</c:v>
                </c:pt>
                <c:pt idx="2259">
                  <c:v>5.1466706972213019E-2</c:v>
                </c:pt>
                <c:pt idx="2260">
                  <c:v>5.1199277741266279E-2</c:v>
                </c:pt>
                <c:pt idx="2261">
                  <c:v>5.0940859727638933E-2</c:v>
                </c:pt>
                <c:pt idx="2262">
                  <c:v>5.0691590744961074E-2</c:v>
                </c:pt>
                <c:pt idx="2263">
                  <c:v>5.0451606402752286E-2</c:v>
                </c:pt>
                <c:pt idx="2264">
                  <c:v>5.0221039802873693E-2</c:v>
                </c:pt>
                <c:pt idx="2265">
                  <c:v>5.0000021230449374E-2</c:v>
                </c:pt>
                <c:pt idx="2266">
                  <c:v>4.9788677840538482E-2</c:v>
                </c:pt>
                <c:pt idx="2267">
                  <c:v>4.9587133341951153E-2</c:v>
                </c:pt>
                <c:pt idx="2268">
                  <c:v>4.9395507679706407E-2</c:v>
                </c:pt>
                <c:pt idx="2269">
                  <c:v>4.9213916717727332E-2</c:v>
                </c:pt>
                <c:pt idx="2270">
                  <c:v>4.9042471923454727E-2</c:v>
                </c:pt>
                <c:pt idx="2271">
                  <c:v>4.888128005613461E-2</c:v>
                </c:pt>
                <c:pt idx="2272">
                  <c:v>4.8730442860594428E-2</c:v>
                </c:pt>
                <c:pt idx="2273">
                  <c:v>4.8590056768365981E-2</c:v>
                </c:pt>
                <c:pt idx="2274">
                  <c:v>4.8460212608039344E-2</c:v>
                </c:pt>
                <c:pt idx="2275">
                  <c:v>4.8340995326737919E-2</c:v>
                </c:pt>
                <c:pt idx="2276">
                  <c:v>4.8232483724591615E-2</c:v>
                </c:pt>
                <c:pt idx="2277">
                  <c:v>4.813475020404976E-2</c:v>
                </c:pt>
                <c:pt idx="2278">
                  <c:v>7.1776557949098846E-2</c:v>
                </c:pt>
                <c:pt idx="2279">
                  <c:v>7.1221526450660474E-2</c:v>
                </c:pt>
                <c:pt idx="2280">
                  <c:v>7.0669642865971036E-2</c:v>
                </c:pt>
                <c:pt idx="2281">
                  <c:v>7.012098152155051E-2</c:v>
                </c:pt>
                <c:pt idx="2282">
                  <c:v>6.9575618647535864E-2</c:v>
                </c:pt>
                <c:pt idx="2283">
                  <c:v>6.9033632417315458E-2</c:v>
                </c:pt>
                <c:pt idx="2284">
                  <c:v>6.8495102986787987E-2</c:v>
                </c:pt>
                <c:pt idx="2285">
                  <c:v>6.7960112533105271E-2</c:v>
                </c:pt>
                <c:pt idx="2286">
                  <c:v>6.7428745292745493E-2</c:v>
                </c:pt>
                <c:pt idx="2287">
                  <c:v>6.6901087598749395E-2</c:v>
                </c:pt>
                <c:pt idx="2288">
                  <c:v>6.63772279169378E-2</c:v>
                </c:pt>
                <c:pt idx="2289">
                  <c:v>6.5857256880913678E-2</c:v>
                </c:pt>
                <c:pt idx="2290">
                  <c:v>6.5341267325635569E-2</c:v>
                </c:pt>
                <c:pt idx="2291">
                  <c:v>6.4829354319333329E-2</c:v>
                </c:pt>
                <c:pt idx="2292">
                  <c:v>6.4321615193519005E-2</c:v>
                </c:pt>
                <c:pt idx="2293">
                  <c:v>6.3818149570828042E-2</c:v>
                </c:pt>
                <c:pt idx="2294">
                  <c:v>6.3319059390407897E-2</c:v>
                </c:pt>
                <c:pt idx="2295">
                  <c:v>6.2824448930550919E-2</c:v>
                </c:pt>
                <c:pt idx="2296">
                  <c:v>6.233442482825019E-2</c:v>
                </c:pt>
                <c:pt idx="2297">
                  <c:v>6.1849096095336134E-2</c:v>
                </c:pt>
                <c:pt idx="2298">
                  <c:v>6.1368574130832208E-2</c:v>
                </c:pt>
                <c:pt idx="2299">
                  <c:v>6.0892972729147898E-2</c:v>
                </c:pt>
                <c:pt idx="2300">
                  <c:v>6.0422408083707045E-2</c:v>
                </c:pt>
                <c:pt idx="2301">
                  <c:v>5.9956998785590319E-2</c:v>
                </c:pt>
                <c:pt idx="2302">
                  <c:v>5.9496865816751281E-2</c:v>
                </c:pt>
                <c:pt idx="2303">
                  <c:v>5.9042132537347525E-2</c:v>
                </c:pt>
                <c:pt idx="2304">
                  <c:v>5.8592924666711184E-2</c:v>
                </c:pt>
                <c:pt idx="2305">
                  <c:v>5.8149370257467518E-2</c:v>
                </c:pt>
                <c:pt idx="2306">
                  <c:v>5.7711599662296477E-2</c:v>
                </c:pt>
                <c:pt idx="2307">
                  <c:v>5.7279745492820465E-2</c:v>
                </c:pt>
                <c:pt idx="2308">
                  <c:v>5.6853942570092443E-2</c:v>
                </c:pt>
                <c:pt idx="2309">
                  <c:v>5.6434327866152788E-2</c:v>
                </c:pt>
                <c:pt idx="2310">
                  <c:v>5.6021040436120641E-2</c:v>
                </c:pt>
                <c:pt idx="2311">
                  <c:v>5.5614221340287359E-2</c:v>
                </c:pt>
                <c:pt idx="2312">
                  <c:v>5.5214013555685851E-2</c:v>
                </c:pt>
                <c:pt idx="2313">
                  <c:v>5.4820561876620919E-2</c:v>
                </c:pt>
                <c:pt idx="2314">
                  <c:v>5.4434012803663119E-2</c:v>
                </c:pt>
                <c:pt idx="2315">
                  <c:v>5.4054514420631646E-2</c:v>
                </c:pt>
                <c:pt idx="2316">
                  <c:v>5.3682216259122201E-2</c:v>
                </c:pt>
                <c:pt idx="2317">
                  <c:v>5.3317269150173374E-2</c:v>
                </c:pt>
                <c:pt idx="2318">
                  <c:v>5.2959825062710228E-2</c:v>
                </c:pt>
                <c:pt idx="2319">
                  <c:v>5.261003692845774E-2</c:v>
                </c:pt>
                <c:pt idx="2320">
                  <c:v>5.2268058453078969E-2</c:v>
                </c:pt>
                <c:pt idx="2321">
                  <c:v>5.1934043913364272E-2</c:v>
                </c:pt>
                <c:pt idx="2322">
                  <c:v>5.160814794037849E-2</c:v>
                </c:pt>
                <c:pt idx="2323">
                  <c:v>5.1290525288562927E-2</c:v>
                </c:pt>
                <c:pt idx="2324">
                  <c:v>5.0981330590887955E-2</c:v>
                </c:pt>
                <c:pt idx="2325">
                  <c:v>5.0680718100260584E-2</c:v>
                </c:pt>
                <c:pt idx="2326">
                  <c:v>5.0388841417507581E-2</c:v>
                </c:pt>
                <c:pt idx="2327">
                  <c:v>5.0105853206380495E-2</c:v>
                </c:pt>
                <c:pt idx="2328">
                  <c:v>4.9831904896160149E-2</c:v>
                </c:pt>
                <c:pt idx="2329">
                  <c:v>4.9567146372577524E-2</c:v>
                </c:pt>
                <c:pt idx="2330">
                  <c:v>4.9311725657910976E-2</c:v>
                </c:pt>
                <c:pt idx="2331">
                  <c:v>4.906578858126711E-2</c:v>
                </c:pt>
                <c:pt idx="2332">
                  <c:v>4.882947844020151E-2</c:v>
                </c:pt>
                <c:pt idx="2333">
                  <c:v>4.8602935654984698E-2</c:v>
                </c:pt>
                <c:pt idx="2334">
                  <c:v>4.8386297416965443E-2</c:v>
                </c:pt>
                <c:pt idx="2335">
                  <c:v>4.8179697332626177E-2</c:v>
                </c:pt>
                <c:pt idx="2336">
                  <c:v>4.7983265065060669E-2</c:v>
                </c:pt>
                <c:pt idx="2337">
                  <c:v>4.7797125974730452E-2</c:v>
                </c:pt>
                <c:pt idx="2338">
                  <c:v>4.7621400761470777E-2</c:v>
                </c:pt>
                <c:pt idx="2339">
                  <c:v>4.7456205109816171E-2</c:v>
                </c:pt>
                <c:pt idx="2340">
                  <c:v>4.7301649339798406E-2</c:v>
                </c:pt>
                <c:pt idx="2341">
                  <c:v>4.7157838065432299E-2</c:v>
                </c:pt>
                <c:pt idx="2342">
                  <c:v>4.7024869863145774E-2</c:v>
                </c:pt>
                <c:pt idx="2343">
                  <c:v>4.6902836952427855E-2</c:v>
                </c:pt>
                <c:pt idx="2344">
                  <c:v>4.6791824890959788E-2</c:v>
                </c:pt>
                <c:pt idx="2345">
                  <c:v>4.6691912286459539E-2</c:v>
                </c:pt>
                <c:pt idx="2346">
                  <c:v>7.1376508428443383E-2</c:v>
                </c:pt>
                <c:pt idx="2347">
                  <c:v>7.0811401524432299E-2</c:v>
                </c:pt>
                <c:pt idx="2348">
                  <c:v>7.024930070949513E-2</c:v>
                </c:pt>
                <c:pt idx="2349">
                  <c:v>6.9690278722299201E-2</c:v>
                </c:pt>
                <c:pt idx="2350">
                  <c:v>6.9134410249241288E-2</c:v>
                </c:pt>
                <c:pt idx="2351">
                  <c:v>6.8581771969882965E-2</c:v>
                </c:pt>
                <c:pt idx="2352">
                  <c:v>6.8032442602391011E-2</c:v>
                </c:pt>
                <c:pt idx="2353">
                  <c:v>6.7486502948857885E-2</c:v>
                </c:pt>
                <c:pt idx="2354">
                  <c:v>6.6944035940364091E-2</c:v>
                </c:pt>
                <c:pt idx="2355">
                  <c:v>6.6405126681629692E-2</c:v>
                </c:pt>
                <c:pt idx="2356">
                  <c:v>6.5869862495087944E-2</c:v>
                </c:pt>
                <c:pt idx="2357">
                  <c:v>6.5338332964197027E-2</c:v>
                </c:pt>
                <c:pt idx="2358">
                  <c:v>6.4810629975789708E-2</c:v>
                </c:pt>
                <c:pt idx="2359">
                  <c:v>6.4286847761242466E-2</c:v>
                </c:pt>
                <c:pt idx="2360">
                  <c:v>6.3767082936226391E-2</c:v>
                </c:pt>
                <c:pt idx="2361">
                  <c:v>6.3251434538783055E-2</c:v>
                </c:pt>
                <c:pt idx="2362">
                  <c:v>6.2740004065447094E-2</c:v>
                </c:pt>
                <c:pt idx="2363">
                  <c:v>6.2232895505115737E-2</c:v>
                </c:pt>
                <c:pt idx="2364">
                  <c:v>6.1730215370343289E-2</c:v>
                </c:pt>
                <c:pt idx="2365">
                  <c:v>6.1232072725715028E-2</c:v>
                </c:pt>
                <c:pt idx="2366">
                  <c:v>6.0738579212931194E-2</c:v>
                </c:pt>
                <c:pt idx="2367">
                  <c:v>6.0249849072207283E-2</c:v>
                </c:pt>
                <c:pt idx="2368">
                  <c:v>5.9765999159572092E-2</c:v>
                </c:pt>
                <c:pt idx="2369">
                  <c:v>5.928714895961993E-2</c:v>
                </c:pt>
                <c:pt idx="2370">
                  <c:v>5.8813420593248344E-2</c:v>
                </c:pt>
                <c:pt idx="2371">
                  <c:v>5.8344938819887976E-2</c:v>
                </c:pt>
                <c:pt idx="2372">
                  <c:v>5.7881831033706851E-2</c:v>
                </c:pt>
                <c:pt idx="2373">
                  <c:v>5.7424227253248118E-2</c:v>
                </c:pt>
                <c:pt idx="2374">
                  <c:v>5.6972260103937897E-2</c:v>
                </c:pt>
                <c:pt idx="2375">
                  <c:v>5.6526064792879395E-2</c:v>
                </c:pt>
                <c:pt idx="2376">
                  <c:v>5.6085779075330855E-2</c:v>
                </c:pt>
                <c:pt idx="2377">
                  <c:v>5.5651543212249001E-2</c:v>
                </c:pt>
                <c:pt idx="2378">
                  <c:v>5.5223499918266597E-2</c:v>
                </c:pt>
                <c:pt idx="2379">
                  <c:v>5.4801794299463767E-2</c:v>
                </c:pt>
                <c:pt idx="2380">
                  <c:v>5.4386573780287578E-2</c:v>
                </c:pt>
                <c:pt idx="2381">
                  <c:v>5.397798801897459E-2</c:v>
                </c:pt>
                <c:pt idx="2382">
                  <c:v>5.357618881083686E-2</c:v>
                </c:pt>
                <c:pt idx="2383">
                  <c:v>5.3181329978783845E-2</c:v>
                </c:pt>
                <c:pt idx="2384">
                  <c:v>5.2793567250472101E-2</c:v>
                </c:pt>
                <c:pt idx="2385">
                  <c:v>5.2413058121501779E-2</c:v>
                </c:pt>
                <c:pt idx="2386">
                  <c:v>5.2039961704114492E-2</c:v>
                </c:pt>
                <c:pt idx="2387">
                  <c:v>5.1674438560892544E-2</c:v>
                </c:pt>
                <c:pt idx="2388">
                  <c:v>5.1316650523014352E-2</c:v>
                </c:pt>
                <c:pt idx="2389">
                  <c:v>5.0966760492686759E-2</c:v>
                </c:pt>
                <c:pt idx="2390">
                  <c:v>5.0624932229451712E-2</c:v>
                </c:pt>
                <c:pt idx="2391">
                  <c:v>5.0291330120153278E-2</c:v>
                </c:pt>
                <c:pt idx="2392">
                  <c:v>4.9966118932451328E-2</c:v>
                </c:pt>
                <c:pt idx="2393">
                  <c:v>4.9649463551880199E-2</c:v>
                </c:pt>
                <c:pt idx="2394">
                  <c:v>4.9341528702575348E-2</c:v>
                </c:pt>
                <c:pt idx="2395">
                  <c:v>4.9042478651926104E-2</c:v>
                </c:pt>
                <c:pt idx="2396">
                  <c:v>4.8752476899560346E-2</c:v>
                </c:pt>
                <c:pt idx="2397">
                  <c:v>4.8471685851223273E-2</c:v>
                </c:pt>
                <c:pt idx="2398">
                  <c:v>4.820026647827963E-2</c:v>
                </c:pt>
                <c:pt idx="2399">
                  <c:v>4.7938377963742493E-2</c:v>
                </c:pt>
                <c:pt idx="2400">
                  <c:v>4.768617733591226E-2</c:v>
                </c:pt>
                <c:pt idx="2401">
                  <c:v>4.744381909089411E-2</c:v>
                </c:pt>
                <c:pt idx="2402">
                  <c:v>4.7211454805448229E-2</c:v>
                </c:pt>
                <c:pt idx="2403">
                  <c:v>4.6989232741812763E-2</c:v>
                </c:pt>
                <c:pt idx="2404">
                  <c:v>4.6777297446321031E-2</c:v>
                </c:pt>
                <c:pt idx="2405">
                  <c:v>4.6575789343809418E-2</c:v>
                </c:pt>
                <c:pt idx="2406">
                  <c:v>4.6384844329977075E-2</c:v>
                </c:pt>
                <c:pt idx="2407">
                  <c:v>4.6204593364009575E-2</c:v>
                </c:pt>
                <c:pt idx="2408">
                  <c:v>4.6035162063912886E-2</c:v>
                </c:pt>
                <c:pt idx="2409">
                  <c:v>4.5876670307117402E-2</c:v>
                </c:pt>
                <c:pt idx="2410">
                  <c:v>4.5729231839001468E-2</c:v>
                </c:pt>
                <c:pt idx="2411">
                  <c:v>4.5592953892046956E-2</c:v>
                </c:pt>
                <c:pt idx="2412">
                  <c:v>4.5467936818372016E-2</c:v>
                </c:pt>
                <c:pt idx="2413">
                  <c:v>4.5354273738387602E-2</c:v>
                </c:pt>
                <c:pt idx="2414">
                  <c:v>4.5252050208291081E-2</c:v>
                </c:pt>
                <c:pt idx="2415">
                  <c:v>7.1011797205282765E-2</c:v>
                </c:pt>
                <c:pt idx="2416">
                  <c:v>7.043678757737229E-2</c:v>
                </c:pt>
                <c:pt idx="2417">
                  <c:v>6.9864638981501248E-2</c:v>
                </c:pt>
                <c:pt idx="2418">
                  <c:v>6.9295422285394273E-2</c:v>
                </c:pt>
                <c:pt idx="2419">
                  <c:v>6.8729210335247606E-2</c:v>
                </c:pt>
                <c:pt idx="2420">
                  <c:v>6.816607800660289E-2</c:v>
                </c:pt>
                <c:pt idx="2421">
                  <c:v>6.760610225562344E-2</c:v>
                </c:pt>
                <c:pt idx="2422">
                  <c:v>6.7049362170667426E-2</c:v>
                </c:pt>
                <c:pt idx="2423">
                  <c:v>6.6495939024039802E-2</c:v>
                </c:pt>
                <c:pt idx="2424">
                  <c:v>6.5945916323789808E-2</c:v>
                </c:pt>
                <c:pt idx="2425">
                  <c:v>6.5399379865406448E-2</c:v>
                </c:pt>
                <c:pt idx="2426">
                  <c:v>6.4856417783247564E-2</c:v>
                </c:pt>
                <c:pt idx="2427">
                  <c:v>6.4317120601520603E-2</c:v>
                </c:pt>
                <c:pt idx="2428">
                  <c:v>6.3781581284614738E-2</c:v>
                </c:pt>
                <c:pt idx="2429">
                  <c:v>6.3249895286563634E-2</c:v>
                </c:pt>
                <c:pt idx="2430">
                  <c:v>6.2722160599397309E-2</c:v>
                </c:pt>
                <c:pt idx="2431">
                  <c:v>6.2198477800118918E-2</c:v>
                </c:pt>
                <c:pt idx="2432">
                  <c:v>6.1678950096018655E-2</c:v>
                </c:pt>
                <c:pt idx="2433">
                  <c:v>6.1163683368011847E-2</c:v>
                </c:pt>
                <c:pt idx="2434">
                  <c:v>6.0652786211662486E-2</c:v>
                </c:pt>
                <c:pt idx="2435">
                  <c:v>6.0146369975525846E-2</c:v>
                </c:pt>
                <c:pt idx="2436">
                  <c:v>5.964454879641571E-2</c:v>
                </c:pt>
                <c:pt idx="2437">
                  <c:v>5.9147439631172263E-2</c:v>
                </c:pt>
                <c:pt idx="2438">
                  <c:v>5.8655162284476689E-2</c:v>
                </c:pt>
                <c:pt idx="2439">
                  <c:v>5.816783943222751E-2</c:v>
                </c:pt>
                <c:pt idx="2440">
                  <c:v>5.7685596639962755E-2</c:v>
                </c:pt>
                <c:pt idx="2441">
                  <c:v>5.7208562375780245E-2</c:v>
                </c:pt>
                <c:pt idx="2442">
                  <c:v>5.6736868017177075E-2</c:v>
                </c:pt>
                <c:pt idx="2443">
                  <c:v>5.6270647851198397E-2</c:v>
                </c:pt>
                <c:pt idx="2444">
                  <c:v>5.5810039067255304E-2</c:v>
                </c:pt>
                <c:pt idx="2445">
                  <c:v>5.5355181741942844E-2</c:v>
                </c:pt>
                <c:pt idx="2446">
                  <c:v>5.4906218815162069E-2</c:v>
                </c:pt>
                <c:pt idx="2447">
                  <c:v>5.446329605682499E-2</c:v>
                </c:pt>
                <c:pt idx="2448">
                  <c:v>5.4026562023399706E-2</c:v>
                </c:pt>
                <c:pt idx="2449">
                  <c:v>5.3596168003534714E-2</c:v>
                </c:pt>
                <c:pt idx="2450">
                  <c:v>5.3172267951987505E-2</c:v>
                </c:pt>
                <c:pt idx="2451">
                  <c:v>5.2755018411074141E-2</c:v>
                </c:pt>
                <c:pt idx="2452">
                  <c:v>5.2344578418854051E-2</c:v>
                </c:pt>
                <c:pt idx="2453">
                  <c:v>5.1941109403268688E-2</c:v>
                </c:pt>
                <c:pt idx="2454">
                  <c:v>5.1544775061465438E-2</c:v>
                </c:pt>
                <c:pt idx="2455">
                  <c:v>5.1155741223559516E-2</c:v>
                </c:pt>
                <c:pt idx="2456">
                  <c:v>5.0774175700118267E-2</c:v>
                </c:pt>
                <c:pt idx="2457">
                  <c:v>5.0400248112694335E-2</c:v>
                </c:pt>
                <c:pt idx="2458">
                  <c:v>5.0034129706789089E-2</c:v>
                </c:pt>
                <c:pt idx="2459">
                  <c:v>4.9675993146694256E-2</c:v>
                </c:pt>
                <c:pt idx="2460">
                  <c:v>4.9326012291741272E-2</c:v>
                </c:pt>
                <c:pt idx="2461">
                  <c:v>4.8984361953582529E-2</c:v>
                </c:pt>
                <c:pt idx="2462">
                  <c:v>4.8651217634239449E-2</c:v>
                </c:pt>
                <c:pt idx="2463">
                  <c:v>4.8326755244777767E-2</c:v>
                </c:pt>
                <c:pt idx="2464">
                  <c:v>4.8011150804611581E-2</c:v>
                </c:pt>
                <c:pt idx="2465">
                  <c:v>4.7704580121594516E-2</c:v>
                </c:pt>
                <c:pt idx="2466">
                  <c:v>4.7407218453228005E-2</c:v>
                </c:pt>
                <c:pt idx="2467">
                  <c:v>4.7119240149502722E-2</c:v>
                </c:pt>
                <c:pt idx="2468">
                  <c:v>4.6840818278088517E-2</c:v>
                </c:pt>
                <c:pt idx="2469">
                  <c:v>4.6572124232799286E-2</c:v>
                </c:pt>
                <c:pt idx="2470">
                  <c:v>4.6313327326479629E-2</c:v>
                </c:pt>
                <c:pt idx="2471">
                  <c:v>4.6064594369688912E-2</c:v>
                </c:pt>
                <c:pt idx="2472">
                  <c:v>4.5826089236790442E-2</c:v>
                </c:pt>
                <c:pt idx="2473">
                  <c:v>4.5597972421288241E-2</c:v>
                </c:pt>
                <c:pt idx="2474">
                  <c:v>4.5380400582485173E-2</c:v>
                </c:pt>
                <c:pt idx="2475">
                  <c:v>4.5173526085762382E-2</c:v>
                </c:pt>
                <c:pt idx="2476">
                  <c:v>4.4977496538994514E-2</c:v>
                </c:pt>
                <c:pt idx="2477">
                  <c:v>4.4792454327815617E-2</c:v>
                </c:pt>
                <c:pt idx="2478">
                  <c:v>4.4618536152630658E-2</c:v>
                </c:pt>
                <c:pt idx="2479">
                  <c:v>4.4455872570423646E-2</c:v>
                </c:pt>
                <c:pt idx="2480">
                  <c:v>4.4304587544540558E-2</c:v>
                </c:pt>
                <c:pt idx="2481">
                  <c:v>4.4164798005718833E-2</c:v>
                </c:pt>
                <c:pt idx="2482">
                  <c:v>4.4036613427692307E-2</c:v>
                </c:pt>
                <c:pt idx="2483">
                  <c:v>4.3920135420716204E-2</c:v>
                </c:pt>
                <c:pt idx="2484">
                  <c:v>4.3815457346330029E-2</c:v>
                </c:pt>
                <c:pt idx="2485">
                  <c:v>7.0682971299217537E-2</c:v>
                </c:pt>
                <c:pt idx="2486">
                  <c:v>7.0098253937302957E-2</c:v>
                </c:pt>
                <c:pt idx="2487">
                  <c:v>6.9516249987547421E-2</c:v>
                </c:pt>
                <c:pt idx="2488">
                  <c:v>6.8937028174296408E-2</c:v>
                </c:pt>
                <c:pt idx="2489">
                  <c:v>6.8360659216952155E-2</c:v>
                </c:pt>
                <c:pt idx="2490">
                  <c:v>6.7787215885805246E-2</c:v>
                </c:pt>
                <c:pt idx="2491">
                  <c:v>6.7216773058673726E-2</c:v>
                </c:pt>
                <c:pt idx="2492">
                  <c:v>6.6649407778266875E-2</c:v>
                </c:pt>
                <c:pt idx="2493">
                  <c:v>6.6085199310179366E-2</c:v>
                </c:pt>
                <c:pt idx="2494">
                  <c:v>6.5524229201407144E-2</c:v>
                </c:pt>
                <c:pt idx="2495">
                  <c:v>6.4966581339261795E-2</c:v>
                </c:pt>
                <c:pt idx="2496">
                  <c:v>6.4412342010543883E-2</c:v>
                </c:pt>
                <c:pt idx="2497">
                  <c:v>6.3861599960818471E-2</c:v>
                </c:pt>
                <c:pt idx="2498">
                  <c:v>6.3314446453616877E-2</c:v>
                </c:pt>
                <c:pt idx="2499">
                  <c:v>6.2770975329368622E-2</c:v>
                </c:pt>
                <c:pt idx="2500">
                  <c:v>6.2231283063845511E-2</c:v>
                </c:pt>
                <c:pt idx="2501">
                  <c:v>6.1695468825876523E-2</c:v>
                </c:pt>
                <c:pt idx="2502">
                  <c:v>6.1163634534067014E-2</c:v>
                </c:pt>
                <c:pt idx="2503">
                  <c:v>6.0635884912229182E-2</c:v>
                </c:pt>
                <c:pt idx="2504">
                  <c:v>6.0112327543202539E-2</c:v>
                </c:pt>
                <c:pt idx="2505">
                  <c:v>5.9593072920712913E-2</c:v>
                </c:pt>
                <c:pt idx="2506">
                  <c:v>5.9078234498887335E-2</c:v>
                </c:pt>
                <c:pt idx="2507">
                  <c:v>5.8567928739008797E-2</c:v>
                </c:pt>
                <c:pt idx="2508">
                  <c:v>5.8062275153060276E-2</c:v>
                </c:pt>
                <c:pt idx="2509">
                  <c:v>5.7561396343571471E-2</c:v>
                </c:pt>
                <c:pt idx="2510">
                  <c:v>5.7065418039244593E-2</c:v>
                </c:pt>
                <c:pt idx="2511">
                  <c:v>5.657446912579682E-2</c:v>
                </c:pt>
                <c:pt idx="2512">
                  <c:v>5.6088681671418408E-2</c:v>
                </c:pt>
                <c:pt idx="2513">
                  <c:v>5.5608190946205525E-2</c:v>
                </c:pt>
                <c:pt idx="2514">
                  <c:v>5.5133135434886849E-2</c:v>
                </c:pt>
                <c:pt idx="2515">
                  <c:v>5.4663656842123848E-2</c:v>
                </c:pt>
                <c:pt idx="2516">
                  <c:v>5.4199900089625143E-2</c:v>
                </c:pt>
                <c:pt idx="2517">
                  <c:v>5.3742013304278032E-2</c:v>
                </c:pt>
                <c:pt idx="2518">
                  <c:v>5.3290147796464418E-2</c:v>
                </c:pt>
                <c:pt idx="2519">
                  <c:v>5.2844458027695038E-2</c:v>
                </c:pt>
                <c:pt idx="2520">
                  <c:v>5.2405101566666196E-2</c:v>
                </c:pt>
                <c:pt idx="2521">
                  <c:v>5.1972239032817821E-2</c:v>
                </c:pt>
                <c:pt idx="2522">
                  <c:v>5.1546034026451353E-2</c:v>
                </c:pt>
                <c:pt idx="2523">
                  <c:v>5.112665304445211E-2</c:v>
                </c:pt>
                <c:pt idx="2524">
                  <c:v>5.0714265380654627E-2</c:v>
                </c:pt>
                <c:pt idx="2525">
                  <c:v>5.0309043009891571E-2</c:v>
                </c:pt>
                <c:pt idx="2526">
                  <c:v>4.9911160454779564E-2</c:v>
                </c:pt>
                <c:pt idx="2527">
                  <c:v>4.9520794634318611E-2</c:v>
                </c:pt>
                <c:pt idx="2528">
                  <c:v>4.9138124693418474E-2</c:v>
                </c:pt>
                <c:pt idx="2529">
                  <c:v>4.8763331812515652E-2</c:v>
                </c:pt>
                <c:pt idx="2530">
                  <c:v>4.8396598996510443E-2</c:v>
                </c:pt>
                <c:pt idx="2531">
                  <c:v>4.8038110842335863E-2</c:v>
                </c:pt>
                <c:pt idx="2532">
                  <c:v>4.7688053284570472E-2</c:v>
                </c:pt>
                <c:pt idx="2533">
                  <c:v>4.7346613318626017E-2</c:v>
                </c:pt>
                <c:pt idx="2534">
                  <c:v>4.701397870117921E-2</c:v>
                </c:pt>
                <c:pt idx="2535">
                  <c:v>4.6690337627675667E-2</c:v>
                </c:pt>
                <c:pt idx="2536">
                  <c:v>4.6375878386912907E-2</c:v>
                </c:pt>
                <c:pt idx="2537">
                  <c:v>4.6070788992908521E-2</c:v>
                </c:pt>
                <c:pt idx="2538">
                  <c:v>4.5775256794478414E-2</c:v>
                </c:pt>
                <c:pt idx="2539">
                  <c:v>4.5489468063187537E-2</c:v>
                </c:pt>
                <c:pt idx="2540">
                  <c:v>4.5213607560590112E-2</c:v>
                </c:pt>
                <c:pt idx="2541">
                  <c:v>4.4947858085945765E-2</c:v>
                </c:pt>
                <c:pt idx="2542">
                  <c:v>4.469240000587979E-2</c:v>
                </c:pt>
                <c:pt idx="2543">
                  <c:v>4.4447410767746463E-2</c:v>
                </c:pt>
                <c:pt idx="2544">
                  <c:v>4.4213064398749613E-2</c:v>
                </c:pt>
                <c:pt idx="2545">
                  <c:v>4.3989530993170996E-2</c:v>
                </c:pt>
                <c:pt idx="2546">
                  <c:v>4.3776976190348038E-2</c:v>
                </c:pt>
                <c:pt idx="2547">
                  <c:v>4.3575560646323556E-2</c:v>
                </c:pt>
                <c:pt idx="2548">
                  <c:v>4.3385439502355176E-2</c:v>
                </c:pt>
                <c:pt idx="2549">
                  <c:v>4.320676185371447E-2</c:v>
                </c:pt>
                <c:pt idx="2550">
                  <c:v>4.3039670222419765E-2</c:v>
                </c:pt>
                <c:pt idx="2551">
                  <c:v>4.2884300037725614E-2</c:v>
                </c:pt>
                <c:pt idx="2552">
                  <c:v>4.2740779128329839E-2</c:v>
                </c:pt>
                <c:pt idx="2553">
                  <c:v>4.2609227230350627E-2</c:v>
                </c:pt>
                <c:pt idx="2554">
                  <c:v>4.2489755515166323E-2</c:v>
                </c:pt>
                <c:pt idx="2555">
                  <c:v>4.2382466141194952E-2</c:v>
                </c:pt>
                <c:pt idx="2556">
                  <c:v>7.0390533621510973E-2</c:v>
                </c:pt>
                <c:pt idx="2557">
                  <c:v>6.9796325607947324E-2</c:v>
                </c:pt>
                <c:pt idx="2558">
                  <c:v>6.9204681540486257E-2</c:v>
                </c:pt>
                <c:pt idx="2559">
                  <c:v>6.8615667742649045E-2</c:v>
                </c:pt>
                <c:pt idx="2560">
                  <c:v>6.8029352534910062E-2</c:v>
                </c:pt>
                <c:pt idx="2561">
                  <c:v>6.7445806294895119E-2</c:v>
                </c:pt>
                <c:pt idx="2562">
                  <c:v>6.68651015187888E-2</c:v>
                </c:pt>
                <c:pt idx="2563">
                  <c:v>6.6287312883894486E-2</c:v>
                </c:pt>
                <c:pt idx="2564">
                  <c:v>6.5712517312279964E-2</c:v>
                </c:pt>
                <c:pt idx="2565">
                  <c:v>6.5140794035427885E-2</c:v>
                </c:pt>
                <c:pt idx="2566">
                  <c:v>6.4572224659797478E-2</c:v>
                </c:pt>
                <c:pt idx="2567">
                  <c:v>6.4006893233187423E-2</c:v>
                </c:pt>
                <c:pt idx="2568">
                  <c:v>6.3444886311773974E-2</c:v>
                </c:pt>
                <c:pt idx="2569">
                  <c:v>6.2886293027679507E-2</c:v>
                </c:pt>
                <c:pt idx="2570">
                  <c:v>6.2331205156906724E-2</c:v>
                </c:pt>
                <c:pt idx="2571">
                  <c:v>6.1779717187452343E-2</c:v>
                </c:pt>
                <c:pt idx="2572">
                  <c:v>6.1231926387390181E-2</c:v>
                </c:pt>
                <c:pt idx="2573">
                  <c:v>6.0687932872688297E-2</c:v>
                </c:pt>
                <c:pt idx="2574">
                  <c:v>6.0147839674497432E-2</c:v>
                </c:pt>
                <c:pt idx="2575">
                  <c:v>5.9611752805618368E-2</c:v>
                </c:pt>
                <c:pt idx="2576">
                  <c:v>5.9079781325824379E-2</c:v>
                </c:pt>
                <c:pt idx="2577">
                  <c:v>5.8552037405681122E-2</c:v>
                </c:pt>
                <c:pt idx="2578">
                  <c:v>5.8028636388470389E-2</c:v>
                </c:pt>
                <c:pt idx="2579">
                  <c:v>5.7509696849786261E-2</c:v>
                </c:pt>
                <c:pt idx="2580">
                  <c:v>5.6995340654331532E-2</c:v>
                </c:pt>
                <c:pt idx="2581">
                  <c:v>5.648569300940065E-2</c:v>
                </c:pt>
                <c:pt idx="2582">
                  <c:v>5.5980882514490488E-2</c:v>
                </c:pt>
                <c:pt idx="2583">
                  <c:v>5.5481041206434607E-2</c:v>
                </c:pt>
                <c:pt idx="2584">
                  <c:v>5.4986304599408932E-2</c:v>
                </c:pt>
                <c:pt idx="2585">
                  <c:v>5.4496811719107384E-2</c:v>
                </c:pt>
                <c:pt idx="2586">
                  <c:v>5.4012705130336472E-2</c:v>
                </c:pt>
                <c:pt idx="2587">
                  <c:v>5.3534130957226603E-2</c:v>
                </c:pt>
                <c:pt idx="2588">
                  <c:v>5.3061238895207447E-2</c:v>
                </c:pt>
                <c:pt idx="2589">
                  <c:v>5.2594182213844133E-2</c:v>
                </c:pt>
                <c:pt idx="2590">
                  <c:v>5.2133117749581959E-2</c:v>
                </c:pt>
                <c:pt idx="2591">
                  <c:v>5.1678205887399895E-2</c:v>
                </c:pt>
                <c:pt idx="2592">
                  <c:v>5.122961053032888E-2</c:v>
                </c:pt>
                <c:pt idx="2593">
                  <c:v>5.0787499055750425E-2</c:v>
                </c:pt>
                <c:pt idx="2594">
                  <c:v>5.0352042257355289E-2</c:v>
                </c:pt>
                <c:pt idx="2595">
                  <c:v>4.9923414271613183E-2</c:v>
                </c:pt>
                <c:pt idx="2596">
                  <c:v>4.9501792487582762E-2</c:v>
                </c:pt>
                <c:pt idx="2597">
                  <c:v>4.9087357438879049E-2</c:v>
                </c:pt>
                <c:pt idx="2598">
                  <c:v>4.8680292676614216E-2</c:v>
                </c:pt>
                <c:pt idx="2599">
                  <c:v>4.828078462213866E-2</c:v>
                </c:pt>
                <c:pt idx="2600">
                  <c:v>4.7889022398435309E-2</c:v>
                </c:pt>
                <c:pt idx="2601">
                  <c:v>4.7505197639061678E-2</c:v>
                </c:pt>
                <c:pt idx="2602">
                  <c:v>4.7129504273594476E-2</c:v>
                </c:pt>
                <c:pt idx="2603">
                  <c:v>4.676213828861106E-2</c:v>
                </c:pt>
                <c:pt idx="2604">
                  <c:v>4.6403297463343963E-2</c:v>
                </c:pt>
                <c:pt idx="2605">
                  <c:v>4.6053181079269229E-2</c:v>
                </c:pt>
                <c:pt idx="2606">
                  <c:v>4.5711989603038641E-2</c:v>
                </c:pt>
                <c:pt idx="2607">
                  <c:v>4.5379924342341518E-2</c:v>
                </c:pt>
                <c:pt idx="2608">
                  <c:v>4.5057187074482842E-2</c:v>
                </c:pt>
                <c:pt idx="2609">
                  <c:v>4.4743979647693638E-2</c:v>
                </c:pt>
                <c:pt idx="2610">
                  <c:v>4.444050355544453E-2</c:v>
                </c:pt>
                <c:pt idx="2611">
                  <c:v>4.4146959484314532E-2</c:v>
                </c:pt>
                <c:pt idx="2612">
                  <c:v>4.3863546836273005E-2</c:v>
                </c:pt>
                <c:pt idx="2613">
                  <c:v>4.3590463226560211E-2</c:v>
                </c:pt>
                <c:pt idx="2614">
                  <c:v>4.3327903958699135E-2</c:v>
                </c:pt>
                <c:pt idx="2615">
                  <c:v>4.3076061478533413E-2</c:v>
                </c:pt>
                <c:pt idx="2616">
                  <c:v>4.2835124809559033E-2</c:v>
                </c:pt>
                <c:pt idx="2617">
                  <c:v>4.2605278972195286E-2</c:v>
                </c:pt>
                <c:pt idx="2618">
                  <c:v>4.2386704390016537E-2</c:v>
                </c:pt>
                <c:pt idx="2619">
                  <c:v>4.2179576286334175E-2</c:v>
                </c:pt>
                <c:pt idx="2620">
                  <c:v>4.1984064074868897E-2</c:v>
                </c:pt>
                <c:pt idx="2621">
                  <c:v>4.1800330748580042E-2</c:v>
                </c:pt>
                <c:pt idx="2622">
                  <c:v>4.1628532271011563E-2</c:v>
                </c:pt>
                <c:pt idx="2623">
                  <c:v>4.1468816974765406E-2</c:v>
                </c:pt>
                <c:pt idx="2624">
                  <c:v>4.1321324971913806E-2</c:v>
                </c:pt>
                <c:pt idx="2625">
                  <c:v>4.1186187581304476E-2</c:v>
                </c:pt>
                <c:pt idx="2626">
                  <c:v>4.1063526777789884E-2</c:v>
                </c:pt>
                <c:pt idx="2627">
                  <c:v>4.0953454668417301E-2</c:v>
                </c:pt>
                <c:pt idx="2628">
                  <c:v>7.0134939351434347E-2</c:v>
                </c:pt>
                <c:pt idx="2629">
                  <c:v>6.9531479447483724E-2</c:v>
                </c:pt>
                <c:pt idx="2630">
                  <c:v>6.8930432933373503E-2</c:v>
                </c:pt>
                <c:pt idx="2631">
                  <c:v>6.8331863493605455E-2</c:v>
                </c:pt>
                <c:pt idx="2632">
                  <c:v>6.7735836796596338E-2</c:v>
                </c:pt>
                <c:pt idx="2633">
                  <c:v>6.7142420558552351E-2</c:v>
                </c:pt>
                <c:pt idx="2634">
                  <c:v>6.6551684608940356E-2</c:v>
                </c:pt>
                <c:pt idx="2635">
                  <c:v>6.596370095752814E-2</c:v>
                </c:pt>
                <c:pt idx="2636">
                  <c:v>6.5378543862956343E-2</c:v>
                </c:pt>
                <c:pt idx="2637">
                  <c:v>6.4796289902792958E-2</c:v>
                </c:pt>
                <c:pt idx="2638">
                  <c:v>6.4217018045009275E-2</c:v>
                </c:pt>
                <c:pt idx="2639">
                  <c:v>6.3640809720801633E-2</c:v>
                </c:pt>
                <c:pt idx="2640">
                  <c:v>6.306774889866841E-2</c:v>
                </c:pt>
                <c:pt idx="2641">
                  <c:v>6.249792215963404E-2</c:v>
                </c:pt>
                <c:pt idx="2642">
                  <c:v>6.1931418773493611E-2</c:v>
                </c:pt>
                <c:pt idx="2643">
                  <c:v>6.1368330775930145E-2</c:v>
                </c:pt>
                <c:pt idx="2644">
                  <c:v>6.0808753046334443E-2</c:v>
                </c:pt>
                <c:pt idx="2645">
                  <c:v>6.0252783386132276E-2</c:v>
                </c:pt>
                <c:pt idx="2646">
                  <c:v>5.970052259739643E-2</c:v>
                </c:pt>
                <c:pt idx="2647">
                  <c:v>5.9152074561491776E-2</c:v>
                </c:pt>
                <c:pt idx="2648">
                  <c:v>5.8607546317469207E-2</c:v>
                </c:pt>
                <c:pt idx="2649">
                  <c:v>5.8067048139889894E-2</c:v>
                </c:pt>
                <c:pt idx="2650">
                  <c:v>5.7530693615723577E-2</c:v>
                </c:pt>
                <c:pt idx="2651">
                  <c:v>5.6998599719924714E-2</c:v>
                </c:pt>
                <c:pt idx="2652">
                  <c:v>5.6470886889246931E-2</c:v>
                </c:pt>
                <c:pt idx="2653">
                  <c:v>5.594767909381064E-2</c:v>
                </c:pt>
                <c:pt idx="2654">
                  <c:v>5.542910390588944E-2</c:v>
                </c:pt>
                <c:pt idx="2655">
                  <c:v>5.491529256532951E-2</c:v>
                </c:pt>
                <c:pt idx="2656">
                  <c:v>5.4406380040961703E-2</c:v>
                </c:pt>
                <c:pt idx="2657">
                  <c:v>5.3902505087308837E-2</c:v>
                </c:pt>
                <c:pt idx="2658">
                  <c:v>5.3403810295831224E-2</c:v>
                </c:pt>
                <c:pt idx="2659">
                  <c:v>5.291044213989219E-2</c:v>
                </c:pt>
                <c:pt idx="2660">
                  <c:v>5.2422551012561429E-2</c:v>
                </c:pt>
                <c:pt idx="2661">
                  <c:v>5.1940291256309938E-2</c:v>
                </c:pt>
                <c:pt idx="2662">
                  <c:v>5.1463821183584724E-2</c:v>
                </c:pt>
                <c:pt idx="2663">
                  <c:v>5.0993303087186234E-2</c:v>
                </c:pt>
                <c:pt idx="2664">
                  <c:v>5.0528903239307164E-2</c:v>
                </c:pt>
                <c:pt idx="2665">
                  <c:v>5.0070791878028764E-2</c:v>
                </c:pt>
                <c:pt idx="2666">
                  <c:v>4.9619143180011198E-2</c:v>
                </c:pt>
                <c:pt idx="2667">
                  <c:v>4.9174135218059585E-2</c:v>
                </c:pt>
                <c:pt idx="2668">
                  <c:v>4.8735949902197866E-2</c:v>
                </c:pt>
                <c:pt idx="2669">
                  <c:v>4.8304772902841062E-2</c:v>
                </c:pt>
                <c:pt idx="2670">
                  <c:v>4.7880793554624088E-2</c:v>
                </c:pt>
                <c:pt idx="2671">
                  <c:v>4.746420473942433E-2</c:v>
                </c:pt>
                <c:pt idx="2672">
                  <c:v>4.7055202747107852E-2</c:v>
                </c:pt>
                <c:pt idx="2673">
                  <c:v>4.6653987112537737E-2</c:v>
                </c:pt>
                <c:pt idx="2674">
                  <c:v>4.6260760427410015E-2</c:v>
                </c:pt>
                <c:pt idx="2675">
                  <c:v>4.5875728125530466E-2</c:v>
                </c:pt>
                <c:pt idx="2676">
                  <c:v>4.5499098240217084E-2</c:v>
                </c:pt>
                <c:pt idx="2677">
                  <c:v>4.5131081132610155E-2</c:v>
                </c:pt>
                <c:pt idx="2678">
                  <c:v>4.4771889189797763E-2</c:v>
                </c:pt>
                <c:pt idx="2679">
                  <c:v>4.4421736491821157E-2</c:v>
                </c:pt>
                <c:pt idx="2680">
                  <c:v>4.4080838446813118E-2</c:v>
                </c:pt>
                <c:pt idx="2681">
                  <c:v>4.374941139374626E-2</c:v>
                </c:pt>
                <c:pt idx="2682">
                  <c:v>4.3427672172526681E-2</c:v>
                </c:pt>
                <c:pt idx="2683">
                  <c:v>4.311583766146284E-2</c:v>
                </c:pt>
                <c:pt idx="2684">
                  <c:v>4.2814124282469709E-2</c:v>
                </c:pt>
                <c:pt idx="2685">
                  <c:v>4.2522747474732663E-2</c:v>
                </c:pt>
                <c:pt idx="2686">
                  <c:v>4.2241921137952276E-2</c:v>
                </c:pt>
                <c:pt idx="2687">
                  <c:v>4.1971857046717048E-2</c:v>
                </c:pt>
                <c:pt idx="2688">
                  <c:v>4.1712764238001528E-2</c:v>
                </c:pt>
                <c:pt idx="2689">
                  <c:v>4.1464848374256999E-2</c:v>
                </c:pt>
                <c:pt idx="2690">
                  <c:v>4.1228311085043524E-2</c:v>
                </c:pt>
                <c:pt idx="2691">
                  <c:v>4.1003349290638424E-2</c:v>
                </c:pt>
                <c:pt idx="2692">
                  <c:v>4.0790154511536843E-2</c:v>
                </c:pt>
                <c:pt idx="2693">
                  <c:v>4.0588912168226146E-2</c:v>
                </c:pt>
                <c:pt idx="2694">
                  <c:v>4.0399800876054819E-2</c:v>
                </c:pt>
                <c:pt idx="2695">
                  <c:v>4.0222991740418289E-2</c:v>
                </c:pt>
                <c:pt idx="2696">
                  <c:v>4.0058647657835532E-2</c:v>
                </c:pt>
                <c:pt idx="2697">
                  <c:v>3.9906922628780116E-2</c:v>
                </c:pt>
                <c:pt idx="2698">
                  <c:v>3.9767961088346591E-2</c:v>
                </c:pt>
                <c:pt idx="2699">
                  <c:v>3.9641897260966584E-2</c:v>
                </c:pt>
                <c:pt idx="2700">
                  <c:v>3.9528854545430328E-2</c:v>
                </c:pt>
                <c:pt idx="2701">
                  <c:v>6.9916592555779852E-2</c:v>
                </c:pt>
                <c:pt idx="2702">
                  <c:v>6.9304140586362847E-2</c:v>
                </c:pt>
                <c:pt idx="2703">
                  <c:v>6.8693951146500051E-2</c:v>
                </c:pt>
                <c:pt idx="2704">
                  <c:v>6.8086085066782195E-2</c:v>
                </c:pt>
                <c:pt idx="2705">
                  <c:v>6.7480605133804508E-2</c:v>
                </c:pt>
                <c:pt idx="2706">
                  <c:v>6.6877576156943383E-2</c:v>
                </c:pt>
                <c:pt idx="2707">
                  <c:v>6.6277065037092991E-2</c:v>
                </c:pt>
                <c:pt idx="2708">
                  <c:v>6.5679140837364217E-2</c:v>
                </c:pt>
                <c:pt idx="2709">
                  <c:v>6.5083874855739562E-2</c:v>
                </c:pt>
                <c:pt idx="2710">
                  <c:v>6.4491340699669053E-2</c:v>
                </c:pt>
                <c:pt idx="2711">
                  <c:v>6.3901614362580753E-2</c:v>
                </c:pt>
                <c:pt idx="2712">
                  <c:v>6.3314774302268173E-2</c:v>
                </c:pt>
                <c:pt idx="2713">
                  <c:v>6.2730901521102875E-2</c:v>
                </c:pt>
                <c:pt idx="2714">
                  <c:v>6.2150079648005521E-2</c:v>
                </c:pt>
                <c:pt idx="2715">
                  <c:v>6.1572395022091921E-2</c:v>
                </c:pt>
                <c:pt idx="2716">
                  <c:v>6.0997936777891143E-2</c:v>
                </c:pt>
                <c:pt idx="2717">
                  <c:v>6.0426796932012347E-2</c:v>
                </c:pt>
                <c:pt idx="2718">
                  <c:v>5.98590704711131E-2</c:v>
                </c:pt>
                <c:pt idx="2719">
                  <c:v>5.9294855440996622E-2</c:v>
                </c:pt>
                <c:pt idx="2720">
                  <c:v>5.873425303663668E-2</c:v>
                </c:pt>
                <c:pt idx="2721">
                  <c:v>5.8177367692897726E-2</c:v>
                </c:pt>
                <c:pt idx="2722">
                  <c:v>5.7624307175683689E-2</c:v>
                </c:pt>
                <c:pt idx="2723">
                  <c:v>5.707518267321144E-2</c:v>
                </c:pt>
                <c:pt idx="2724">
                  <c:v>5.6530108887064223E-2</c:v>
                </c:pt>
                <c:pt idx="2725">
                  <c:v>5.5989204122635951E-2</c:v>
                </c:pt>
                <c:pt idx="2726">
                  <c:v>5.5452590378529912E-2</c:v>
                </c:pt>
                <c:pt idx="2727">
                  <c:v>5.4920393434423224E-2</c:v>
                </c:pt>
                <c:pt idx="2728">
                  <c:v>5.4392742936853464E-2</c:v>
                </c:pt>
                <c:pt idx="2729">
                  <c:v>5.3869772482324295E-2</c:v>
                </c:pt>
                <c:pt idx="2730">
                  <c:v>5.3351619697063743E-2</c:v>
                </c:pt>
                <c:pt idx="2731">
                  <c:v>5.2838426312701942E-2</c:v>
                </c:pt>
                <c:pt idx="2732">
                  <c:v>5.2330338237063984E-2</c:v>
                </c:pt>
                <c:pt idx="2733">
                  <c:v>5.1827505619199785E-2</c:v>
                </c:pt>
                <c:pt idx="2734">
                  <c:v>5.1330082907694828E-2</c:v>
                </c:pt>
                <c:pt idx="2735">
                  <c:v>5.0838228901225899E-2</c:v>
                </c:pt>
                <c:pt idx="2736">
                  <c:v>5.0352106790242969E-2</c:v>
                </c:pt>
                <c:pt idx="2737">
                  <c:v>4.9871884188574613E-2</c:v>
                </c:pt>
                <c:pt idx="2738">
                  <c:v>4.9397733153669521E-2</c:v>
                </c:pt>
                <c:pt idx="2739">
                  <c:v>4.8929830194102047E-2</c:v>
                </c:pt>
                <c:pt idx="2740">
                  <c:v>4.8468356262887181E-2</c:v>
                </c:pt>
                <c:pt idx="2741">
                  <c:v>4.8013496735070493E-2</c:v>
                </c:pt>
                <c:pt idx="2742">
                  <c:v>4.7565441367983456E-2</c:v>
                </c:pt>
                <c:pt idx="2743">
                  <c:v>4.7124384242486321E-2</c:v>
                </c:pt>
                <c:pt idx="2744">
                  <c:v>4.6690523683461625E-2</c:v>
                </c:pt>
                <c:pt idx="2745">
                  <c:v>4.626406215777279E-2</c:v>
                </c:pt>
                <c:pt idx="2746">
                  <c:v>4.5845206147869091E-2</c:v>
                </c:pt>
                <c:pt idx="2747">
                  <c:v>4.5434165999200853E-2</c:v>
                </c:pt>
                <c:pt idx="2748">
                  <c:v>4.5031155739612541E-2</c:v>
                </c:pt>
                <c:pt idx="2749">
                  <c:v>4.4636392868908172E-2</c:v>
                </c:pt>
                <c:pt idx="2750">
                  <c:v>4.4250098116837763E-2</c:v>
                </c:pt>
                <c:pt idx="2751">
                  <c:v>4.3872495167838324E-2</c:v>
                </c:pt>
                <c:pt idx="2752">
                  <c:v>4.3503810350981914E-2</c:v>
                </c:pt>
                <c:pt idx="2753">
                  <c:v>4.3144272293740002E-2</c:v>
                </c:pt>
                <c:pt idx="2754">
                  <c:v>4.2794111538370989E-2</c:v>
                </c:pt>
                <c:pt idx="2755">
                  <c:v>4.2453560119978966E-2</c:v>
                </c:pt>
                <c:pt idx="2756">
                  <c:v>4.2122851105578972E-2</c:v>
                </c:pt>
                <c:pt idx="2757">
                  <c:v>4.1802218093838737E-2</c:v>
                </c:pt>
                <c:pt idx="2758">
                  <c:v>4.1491894675549791E-2</c:v>
                </c:pt>
                <c:pt idx="2759">
                  <c:v>4.1192113855311581E-2</c:v>
                </c:pt>
                <c:pt idx="2760">
                  <c:v>4.0903107435388851E-2</c:v>
                </c:pt>
                <c:pt idx="2761">
                  <c:v>4.0625105363222738E-2</c:v>
                </c:pt>
                <c:pt idx="2762">
                  <c:v>4.0358335044633722E-2</c:v>
                </c:pt>
                <c:pt idx="2763">
                  <c:v>4.0103020625345022E-2</c:v>
                </c:pt>
                <c:pt idx="2764">
                  <c:v>3.9859382244068486E-2</c:v>
                </c:pt>
                <c:pt idx="2765">
                  <c:v>3.9627635261022726E-2</c:v>
                </c:pt>
                <c:pt idx="2766">
                  <c:v>3.9407989466382534E-2</c:v>
                </c:pt>
                <c:pt idx="2767">
                  <c:v>3.920064827377677E-2</c:v>
                </c:pt>
                <c:pt idx="2768">
                  <c:v>3.9005807904543839E-2</c:v>
                </c:pt>
                <c:pt idx="2769">
                  <c:v>3.8823656569003995E-2</c:v>
                </c:pt>
                <c:pt idx="2770">
                  <c:v>3.8654373651499457E-2</c:v>
                </c:pt>
                <c:pt idx="2771">
                  <c:v>3.8498128906369979E-2</c:v>
                </c:pt>
                <c:pt idx="2772">
                  <c:v>3.8355081672357308E-2</c:v>
                </c:pt>
                <c:pt idx="2773">
                  <c:v>3.82253801131512E-2</c:v>
                </c:pt>
                <c:pt idx="2774">
                  <c:v>3.8109160491889178E-2</c:v>
                </c:pt>
                <c:pt idx="2775">
                  <c:v>6.9735843107155013E-2</c:v>
                </c:pt>
                <c:pt idx="2776">
                  <c:v>6.9114679143768662E-2</c:v>
                </c:pt>
                <c:pt idx="2777">
                  <c:v>6.8495627351871313E-2</c:v>
                </c:pt>
                <c:pt idx="2778">
                  <c:v>6.7878745520278477E-2</c:v>
                </c:pt>
                <c:pt idx="2779">
                  <c:v>6.7264093351408552E-2</c:v>
                </c:pt>
                <c:pt idx="2780">
                  <c:v>6.6651732530124519E-2</c:v>
                </c:pt>
                <c:pt idx="2781">
                  <c:v>6.6041726794864267E-2</c:v>
                </c:pt>
                <c:pt idx="2782">
                  <c:v>6.5434142011091573E-2</c:v>
                </c:pt>
                <c:pt idx="2783">
                  <c:v>6.4829046247094235E-2</c:v>
                </c:pt>
                <c:pt idx="2784">
                  <c:v>6.4226509852147826E-2</c:v>
                </c:pt>
                <c:pt idx="2785">
                  <c:v>6.3626605537056402E-2</c:v>
                </c:pt>
                <c:pt idx="2786">
                  <c:v>6.3029408457070946E-2</c:v>
                </c:pt>
                <c:pt idx="2787">
                  <c:v>6.2434996297175936E-2</c:v>
                </c:pt>
                <c:pt idx="2788">
                  <c:v>6.1843449359721477E-2</c:v>
                </c:pt>
                <c:pt idx="2789">
                  <c:v>6.1254850654364285E-2</c:v>
                </c:pt>
                <c:pt idx="2790">
                  <c:v>6.0669285990264346E-2</c:v>
                </c:pt>
                <c:pt idx="2791">
                  <c:v>6.0086844070465835E-2</c:v>
                </c:pt>
                <c:pt idx="2792">
                  <c:v>5.9507616588369935E-2</c:v>
                </c:pt>
                <c:pt idx="2793">
                  <c:v>5.8931698326184209E-2</c:v>
                </c:pt>
                <c:pt idx="2794">
                  <c:v>5.8359187255206862E-2</c:v>
                </c:pt>
                <c:pt idx="2795">
                  <c:v>5.779018463777557E-2</c:v>
                </c:pt>
                <c:pt idx="2796">
                  <c:v>5.7224795130677929E-2</c:v>
                </c:pt>
                <c:pt idx="2797">
                  <c:v>5.6663126889785247E-2</c:v>
                </c:pt>
                <c:pt idx="2798">
                  <c:v>5.6105291675631844E-2</c:v>
                </c:pt>
                <c:pt idx="2799">
                  <c:v>5.5551404959618439E-2</c:v>
                </c:pt>
                <c:pt idx="2800">
                  <c:v>5.5001586030470902E-2</c:v>
                </c:pt>
                <c:pt idx="2801">
                  <c:v>5.445595810053331E-2</c:v>
                </c:pt>
                <c:pt idx="2802">
                  <c:v>5.3914648411417493E-2</c:v>
                </c:pt>
                <c:pt idx="2803">
                  <c:v>5.3377788338469602E-2</c:v>
                </c:pt>
                <c:pt idx="2804">
                  <c:v>5.2845513493447453E-2</c:v>
                </c:pt>
                <c:pt idx="2805">
                  <c:v>5.2317963824730279E-2</c:v>
                </c:pt>
                <c:pt idx="2806">
                  <c:v>5.1795283714305619E-2</c:v>
                </c:pt>
                <c:pt idx="2807">
                  <c:v>5.1277622070694882E-2</c:v>
                </c:pt>
                <c:pt idx="2808">
                  <c:v>5.0765132416892136E-2</c:v>
                </c:pt>
                <c:pt idx="2809">
                  <c:v>5.0257972972297116E-2</c:v>
                </c:pt>
                <c:pt idx="2810">
                  <c:v>4.9756306727526275E-2</c:v>
                </c:pt>
                <c:pt idx="2811">
                  <c:v>4.9260301510883807E-2</c:v>
                </c:pt>
                <c:pt idx="2812">
                  <c:v>4.8770130045168655E-2</c:v>
                </c:pt>
                <c:pt idx="2813">
                  <c:v>4.8285969993385448E-2</c:v>
                </c:pt>
                <c:pt idx="2814">
                  <c:v>4.7808003991816603E-2</c:v>
                </c:pt>
                <c:pt idx="2815">
                  <c:v>4.7336419668802171E-2</c:v>
                </c:pt>
                <c:pt idx="2816">
                  <c:v>4.687140964746362E-2</c:v>
                </c:pt>
                <c:pt idx="2817">
                  <c:v>4.6413171530500973E-2</c:v>
                </c:pt>
                <c:pt idx="2818">
                  <c:v>4.5961907865090211E-2</c:v>
                </c:pt>
                <c:pt idx="2819">
                  <c:v>4.5517826085813382E-2</c:v>
                </c:pt>
                <c:pt idx="2820">
                  <c:v>4.5081138433469496E-2</c:v>
                </c:pt>
                <c:pt idx="2821">
                  <c:v>4.4652061847544111E-2</c:v>
                </c:pt>
                <c:pt idx="2822">
                  <c:v>4.4230817830062143E-2</c:v>
                </c:pt>
                <c:pt idx="2823">
                  <c:v>4.3817632278517267E-2</c:v>
                </c:pt>
                <c:pt idx="2824">
                  <c:v>4.34127352855651E-2</c:v>
                </c:pt>
                <c:pt idx="2825">
                  <c:v>4.301636090319258E-2</c:v>
                </c:pt>
                <c:pt idx="2826">
                  <c:v>4.2628746869135821E-2</c:v>
                </c:pt>
                <c:pt idx="2827">
                  <c:v>4.2250134293419415E-2</c:v>
                </c:pt>
                <c:pt idx="2828">
                  <c:v>4.1880767303036241E-2</c:v>
                </c:pt>
                <c:pt idx="2829">
                  <c:v>4.1520892642983233E-2</c:v>
                </c:pt>
                <c:pt idx="2830">
                  <c:v>4.117075923211988E-2</c:v>
                </c:pt>
                <c:pt idx="2831">
                  <c:v>4.0830617672626579E-2</c:v>
                </c:pt>
                <c:pt idx="2832">
                  <c:v>4.0500719712212557E-2</c:v>
                </c:pt>
                <c:pt idx="2833">
                  <c:v>4.0181317658660426E-2</c:v>
                </c:pt>
                <c:pt idx="2834">
                  <c:v>3.9872663746796808E-2</c:v>
                </c:pt>
                <c:pt idx="2835">
                  <c:v>3.9575009458546549E-2</c:v>
                </c:pt>
                <c:pt idx="2836">
                  <c:v>3.9288604797357581E-2</c:v>
                </c:pt>
                <c:pt idx="2837">
                  <c:v>3.9013697518971782E-2</c:v>
                </c:pt>
                <c:pt idx="2838">
                  <c:v>3.8750532321255624E-2</c:v>
                </c:pt>
                <c:pt idx="2839">
                  <c:v>3.8499349996584414E-2</c:v>
                </c:pt>
                <c:pt idx="2840">
                  <c:v>3.8260386551083193E-2</c:v>
                </c:pt>
                <c:pt idx="2841">
                  <c:v>3.8033872295850799E-2</c:v>
                </c:pt>
                <c:pt idx="2842">
                  <c:v>3.7820030916114307E-2</c:v>
                </c:pt>
                <c:pt idx="2843">
                  <c:v>3.7619078525059232E-2</c:v>
                </c:pt>
                <c:pt idx="2844">
                  <c:v>3.7431222709835156E-2</c:v>
                </c:pt>
                <c:pt idx="2845">
                  <c:v>3.7256661577924045E-2</c:v>
                </c:pt>
                <c:pt idx="2846">
                  <c:v>3.7095582812656007E-2</c:v>
                </c:pt>
                <c:pt idx="2847">
                  <c:v>3.6948162747141487E-2</c:v>
                </c:pt>
                <c:pt idx="2848">
                  <c:v>3.6814565466237188E-2</c:v>
                </c:pt>
                <c:pt idx="2849">
                  <c:v>3.6694941946356162E-2</c:v>
                </c:pt>
                <c:pt idx="2850">
                  <c:v>6.9592983953799523E-2</c:v>
                </c:pt>
                <c:pt idx="2851">
                  <c:v>6.8963407299459101E-2</c:v>
                </c:pt>
                <c:pt idx="2852">
                  <c:v>6.8335793776090392E-2</c:v>
                </c:pt>
                <c:pt idx="2853">
                  <c:v>6.7710197973167963E-2</c:v>
                </c:pt>
                <c:pt idx="2854">
                  <c:v>6.708667633757702E-2</c:v>
                </c:pt>
                <c:pt idx="2855">
                  <c:v>6.646528724364327E-2</c:v>
                </c:pt>
                <c:pt idx="2856">
                  <c:v>6.5846091065735843E-2</c:v>
                </c:pt>
                <c:pt idx="2857">
                  <c:v>6.5229150253504953E-2</c:v>
                </c:pt>
                <c:pt idx="2858">
                  <c:v>6.4614529409811897E-2</c:v>
                </c:pt>
                <c:pt idx="2859">
                  <c:v>6.4002295371404797E-2</c:v>
                </c:pt>
                <c:pt idx="2860">
                  <c:v>6.3392517292387249E-2</c:v>
                </c:pt>
                <c:pt idx="2861">
                  <c:v>6.2785266730520983E-2</c:v>
                </c:pt>
                <c:pt idx="2862">
                  <c:v>6.218061773639507E-2</c:v>
                </c:pt>
                <c:pt idx="2863">
                  <c:v>6.1578646945485004E-2</c:v>
                </c:pt>
                <c:pt idx="2864">
                  <c:v>6.0979433673113641E-2</c:v>
                </c:pt>
                <c:pt idx="2865">
                  <c:v>6.0383060012313201E-2</c:v>
                </c:pt>
                <c:pt idx="2866">
                  <c:v>5.9789610934572447E-2</c:v>
                </c:pt>
                <c:pt idx="2867">
                  <c:v>5.9199174393435999E-2</c:v>
                </c:pt>
                <c:pt idx="2868">
                  <c:v>5.8611841430903089E-2</c:v>
                </c:pt>
                <c:pt idx="2869">
                  <c:v>5.8027706286550594E-2</c:v>
                </c:pt>
                <c:pt idx="2870">
                  <c:v>5.7446866509279812E-2</c:v>
                </c:pt>
                <c:pt idx="2871">
                  <c:v>5.6869423071557713E-2</c:v>
                </c:pt>
                <c:pt idx="2872">
                  <c:v>5.6295480485991083E-2</c:v>
                </c:pt>
                <c:pt idx="2873">
                  <c:v>5.5725146924035664E-2</c:v>
                </c:pt>
                <c:pt idx="2874">
                  <c:v>5.5158534336601943E-2</c:v>
                </c:pt>
                <c:pt idx="2875">
                  <c:v>5.4595758576274085E-2</c:v>
                </c:pt>
                <c:pt idx="2876">
                  <c:v>5.4036939520808271E-2</c:v>
                </c:pt>
                <c:pt idx="2877">
                  <c:v>5.3482201197521326E-2</c:v>
                </c:pt>
                <c:pt idx="2878">
                  <c:v>5.2931671908119329E-2</c:v>
                </c:pt>
                <c:pt idx="2879">
                  <c:v>5.2385484353448544E-2</c:v>
                </c:pt>
                <c:pt idx="2880">
                  <c:v>5.18437757575776E-2</c:v>
                </c:pt>
                <c:pt idx="2881">
                  <c:v>5.1306687990539356E-2</c:v>
                </c:pt>
                <c:pt idx="2882">
                  <c:v>5.0774367688973691E-2</c:v>
                </c:pt>
                <c:pt idx="2883">
                  <c:v>5.0246966373818147E-2</c:v>
                </c:pt>
                <c:pt idx="2884">
                  <c:v>4.97246405640916E-2</c:v>
                </c:pt>
                <c:pt idx="2885">
                  <c:v>4.920755188570726E-2</c:v>
                </c:pt>
                <c:pt idx="2886">
                  <c:v>4.8695867174135175E-2</c:v>
                </c:pt>
                <c:pt idx="2887">
                  <c:v>4.8189758569611392E-2</c:v>
                </c:pt>
                <c:pt idx="2888">
                  <c:v>4.7689403603461321E-2</c:v>
                </c:pt>
                <c:pt idx="2889">
                  <c:v>4.7194985273969529E-2</c:v>
                </c:pt>
                <c:pt idx="2890">
                  <c:v>4.6706692110087905E-2</c:v>
                </c:pt>
                <c:pt idx="2891">
                  <c:v>4.6224718221130029E-2</c:v>
                </c:pt>
                <c:pt idx="2892">
                  <c:v>4.5749263330453406E-2</c:v>
                </c:pt>
                <c:pt idx="2893">
                  <c:v>4.5280532790984721E-2</c:v>
                </c:pt>
                <c:pt idx="2894">
                  <c:v>4.4818737580298855E-2</c:v>
                </c:pt>
                <c:pt idx="2895">
                  <c:v>4.4364094272822903E-2</c:v>
                </c:pt>
                <c:pt idx="2896">
                  <c:v>4.3916824986605298E-2</c:v>
                </c:pt>
                <c:pt idx="2897">
                  <c:v>4.3477157301970618E-2</c:v>
                </c:pt>
                <c:pt idx="2898">
                  <c:v>4.3045324149278398E-2</c:v>
                </c:pt>
                <c:pt idx="2899">
                  <c:v>4.2621563662922773E-2</c:v>
                </c:pt>
                <c:pt idx="2900">
                  <c:v>4.2206118998655673E-2</c:v>
                </c:pt>
                <c:pt idx="2901">
                  <c:v>4.179923811129533E-2</c:v>
                </c:pt>
                <c:pt idx="2902">
                  <c:v>4.1401173489900266E-2</c:v>
                </c:pt>
                <c:pt idx="2903">
                  <c:v>4.1012181847554181E-2</c:v>
                </c:pt>
                <c:pt idx="2904">
                  <c:v>4.0632523763025848E-2</c:v>
                </c:pt>
                <c:pt idx="2905">
                  <c:v>4.0262463271747845E-2</c:v>
                </c:pt>
                <c:pt idx="2906">
                  <c:v>3.9902267403805557E-2</c:v>
                </c:pt>
                <c:pt idx="2907">
                  <c:v>3.9552205666950342E-2</c:v>
                </c:pt>
                <c:pt idx="2908">
                  <c:v>3.9212549473053263E-2</c:v>
                </c:pt>
                <c:pt idx="2909">
                  <c:v>3.888357150690426E-2</c:v>
                </c:pt>
                <c:pt idx="2910">
                  <c:v>3.8565545036838247E-2</c:v>
                </c:pt>
                <c:pt idx="2911">
                  <c:v>3.8258743167336767E-2</c:v>
                </c:pt>
                <c:pt idx="2912">
                  <c:v>3.796343803450962E-2</c:v>
                </c:pt>
                <c:pt idx="2913">
                  <c:v>3.767989994620264E-2</c:v>
                </c:pt>
                <c:pt idx="2914">
                  <c:v>3.7408396469397184E-2</c:v>
                </c:pt>
                <c:pt idx="2915">
                  <c:v>3.714919146855486E-2</c:v>
                </c:pt>
                <c:pt idx="2916">
                  <c:v>3.6902544099601947E-2</c:v>
                </c:pt>
                <c:pt idx="2917">
                  <c:v>3.6668707765324375E-2</c:v>
                </c:pt>
                <c:pt idx="2918">
                  <c:v>3.64479290390336E-2</c:v>
                </c:pt>
                <c:pt idx="2919">
                  <c:v>3.6240446564440587E-2</c:v>
                </c:pt>
                <c:pt idx="2920">
                  <c:v>3.6046489940709817E-2</c:v>
                </c:pt>
                <c:pt idx="2921">
                  <c:v>3.5866278602627429E-2</c:v>
                </c:pt>
                <c:pt idx="2922">
                  <c:v>3.5700020706672747E-2</c:v>
                </c:pt>
                <c:pt idx="2923">
                  <c:v>3.5547912034498044E-2</c:v>
                </c:pt>
                <c:pt idx="2924">
                  <c:v>3.5410134925864575E-2</c:v>
                </c:pt>
                <c:pt idx="2925">
                  <c:v>3.5286857253422753E-2</c:v>
                </c:pt>
                <c:pt idx="2926">
                  <c:v>6.948824878923851E-2</c:v>
                </c:pt>
                <c:pt idx="2927">
                  <c:v>6.8850576773396288E-2</c:v>
                </c:pt>
                <c:pt idx="2928">
                  <c:v>6.821472097841888E-2</c:v>
                </c:pt>
                <c:pt idx="2929">
                  <c:v>6.7580732669879517E-2</c:v>
                </c:pt>
                <c:pt idx="2930">
                  <c:v>6.694866490178783E-2</c:v>
                </c:pt>
                <c:pt idx="2931">
                  <c:v>6.6318572586915717E-2</c:v>
                </c:pt>
                <c:pt idx="2932">
                  <c:v>6.5690512569929888E-2</c:v>
                </c:pt>
                <c:pt idx="2933">
                  <c:v>6.5064543703419617E-2</c:v>
                </c:pt>
                <c:pt idx="2934">
                  <c:v>6.4440726926907499E-2</c:v>
                </c:pt>
                <c:pt idx="2935">
                  <c:v>6.3819125348928876E-2</c:v>
                </c:pt>
                <c:pt idx="2936">
                  <c:v>6.3199804332262827E-2</c:v>
                </c:pt>
                <c:pt idx="2937">
                  <c:v>6.2582831582394027E-2</c:v>
                </c:pt>
                <c:pt idx="2938">
                  <c:v>6.1968277239279911E-2</c:v>
                </c:pt>
                <c:pt idx="2939">
                  <c:v>6.1356213972491774E-2</c:v>
                </c:pt>
                <c:pt idx="2940">
                  <c:v>6.0746717079790492E-2</c:v>
                </c:pt>
                <c:pt idx="2941">
                  <c:v>6.0139864589189088E-2</c:v>
                </c:pt>
                <c:pt idx="2942">
                  <c:v>5.9535737364543206E-2</c:v>
                </c:pt>
                <c:pt idx="2943">
                  <c:v>5.8934419214697505E-2</c:v>
                </c:pt>
                <c:pt idx="2944">
                  <c:v>5.8335997006201276E-2</c:v>
                </c:pt>
                <c:pt idx="2945">
                  <c:v>5.7740560779588189E-2</c:v>
                </c:pt>
                <c:pt idx="2946">
                  <c:v>5.7148203869195113E-2</c:v>
                </c:pt>
                <c:pt idx="2947">
                  <c:v>5.655902302647061E-2</c:v>
                </c:pt>
                <c:pt idx="2948">
                  <c:v>5.5973118546696614E-2</c:v>
                </c:pt>
                <c:pt idx="2949">
                  <c:v>5.5390594399015516E-2</c:v>
                </c:pt>
                <c:pt idx="2950">
                  <c:v>5.4811558359619011E-2</c:v>
                </c:pt>
                <c:pt idx="2951">
                  <c:v>5.4236122147915115E-2</c:v>
                </c:pt>
                <c:pt idx="2952">
                  <c:v>5.3664401565443672E-2</c:v>
                </c:pt>
                <c:pt idx="2953">
                  <c:v>5.3096516637259665E-2</c:v>
                </c:pt>
                <c:pt idx="2954">
                  <c:v>5.253259175544614E-2</c:v>
                </c:pt>
                <c:pt idx="2955">
                  <c:v>5.1972755824353969E-2</c:v>
                </c:pt>
                <c:pt idx="2956">
                  <c:v>5.1417142407094607E-2</c:v>
                </c:pt>
                <c:pt idx="2957">
                  <c:v>5.0865889872732481E-2</c:v>
                </c:pt>
                <c:pt idx="2958">
                  <c:v>5.0319141543536172E-2</c:v>
                </c:pt>
                <c:pt idx="2959">
                  <c:v>4.9777045841551119E-2</c:v>
                </c:pt>
                <c:pt idx="2960">
                  <c:v>4.9239756433651367E-2</c:v>
                </c:pt>
                <c:pt idx="2961">
                  <c:v>4.8707432374112243E-2</c:v>
                </c:pt>
                <c:pt idx="2962">
                  <c:v>4.8180238243621207E-2</c:v>
                </c:pt>
                <c:pt idx="2963">
                  <c:v>4.7658344283508819E-2</c:v>
                </c:pt>
                <c:pt idx="2964">
                  <c:v>4.7141926523836405E-2</c:v>
                </c:pt>
                <c:pt idx="2965">
                  <c:v>4.663116690382195E-2</c:v>
                </c:pt>
                <c:pt idx="2966">
                  <c:v>4.6126253382920493E-2</c:v>
                </c:pt>
                <c:pt idx="2967">
                  <c:v>4.562738004070193E-2</c:v>
                </c:pt>
                <c:pt idx="2968">
                  <c:v>4.5134747163486824E-2</c:v>
                </c:pt>
                <c:pt idx="2969">
                  <c:v>4.4648561315512661E-2</c:v>
                </c:pt>
                <c:pt idx="2970">
                  <c:v>4.4169035392209802E-2</c:v>
                </c:pt>
                <c:pt idx="2971">
                  <c:v>4.3696388652970465E-2</c:v>
                </c:pt>
                <c:pt idx="2972">
                  <c:v>4.3230846730599508E-2</c:v>
                </c:pt>
                <c:pt idx="2973">
                  <c:v>4.2772641614444405E-2</c:v>
                </c:pt>
                <c:pt idx="2974">
                  <c:v>4.2322011604019875E-2</c:v>
                </c:pt>
                <c:pt idx="2975">
                  <c:v>4.1879201229773469E-2</c:v>
                </c:pt>
                <c:pt idx="2976">
                  <c:v>4.1444461137489799E-2</c:v>
                </c:pt>
                <c:pt idx="2977">
                  <c:v>4.1018047932707885E-2</c:v>
                </c:pt>
                <c:pt idx="2978">
                  <c:v>4.0600223981437783E-2</c:v>
                </c:pt>
                <c:pt idx="2979">
                  <c:v>4.0191257163416594E-2</c:v>
                </c:pt>
                <c:pt idx="2980">
                  <c:v>3.9791420574149299E-2</c:v>
                </c:pt>
                <c:pt idx="2981">
                  <c:v>3.9400992172047566E-2</c:v>
                </c:pt>
                <c:pt idx="2982">
                  <c:v>3.902025436711877E-2</c:v>
                </c:pt>
                <c:pt idx="2983">
                  <c:v>3.8649493547878798E-2</c:v>
                </c:pt>
                <c:pt idx="2984">
                  <c:v>3.82889995434769E-2</c:v>
                </c:pt>
                <c:pt idx="2985">
                  <c:v>3.7939065018437121E-2</c:v>
                </c:pt>
                <c:pt idx="2986">
                  <c:v>3.7599984797949057E-2</c:v>
                </c:pt>
                <c:pt idx="2987">
                  <c:v>3.7272055122286679E-2</c:v>
                </c:pt>
                <c:pt idx="2988">
                  <c:v>3.6955572829703631E-2</c:v>
                </c:pt>
                <c:pt idx="2989">
                  <c:v>3.6650834468048031E-2</c:v>
                </c:pt>
                <c:pt idx="2990">
                  <c:v>3.635813533635851E-2</c:v>
                </c:pt>
                <c:pt idx="2991">
                  <c:v>3.6077768458839594E-2</c:v>
                </c:pt>
                <c:pt idx="2992">
                  <c:v>3.5810023494858206E-2</c:v>
                </c:pt>
                <c:pt idx="2993">
                  <c:v>3.5555185589937907E-2</c:v>
                </c:pt>
                <c:pt idx="2994">
                  <c:v>3.5313534174131245E-2</c:v>
                </c:pt>
                <c:pt idx="2995">
                  <c:v>3.5085341715595679E-2</c:v>
                </c:pt>
                <c:pt idx="2996">
                  <c:v>3.4870872438651106E-2</c:v>
                </c:pt>
                <c:pt idx="2997">
                  <c:v>3.4670381017018137E-2</c:v>
                </c:pt>
                <c:pt idx="2998">
                  <c:v>3.4484111254282343E-2</c:v>
                </c:pt>
                <c:pt idx="2999">
                  <c:v>3.4312294764853722E-2</c:v>
                </c:pt>
                <c:pt idx="3000">
                  <c:v>3.4155149669744825E-2</c:v>
                </c:pt>
                <c:pt idx="3001">
                  <c:v>3.4012879322325947E-2</c:v>
                </c:pt>
                <c:pt idx="3002">
                  <c:v>3.3885671079787121E-2</c:v>
                </c:pt>
                <c:pt idx="3003">
                  <c:v>6.942181016416718E-2</c:v>
                </c:pt>
                <c:pt idx="3004">
                  <c:v>6.8776376759617341E-2</c:v>
                </c:pt>
                <c:pt idx="3005">
                  <c:v>6.8132615594823434E-2</c:v>
                </c:pt>
                <c:pt idx="3006">
                  <c:v>6.7490574521951549E-2</c:v>
                </c:pt>
                <c:pt idx="3007">
                  <c:v>6.6850303101139263E-2</c:v>
                </c:pt>
                <c:pt idx="3008">
                  <c:v>6.6211852670237673E-2</c:v>
                </c:pt>
                <c:pt idx="3009">
                  <c:v>6.557527641753641E-2</c:v>
                </c:pt>
                <c:pt idx="3010">
                  <c:v>6.4940629457584775E-2</c:v>
                </c:pt>
                <c:pt idx="3011">
                  <c:v>6.4307968910223903E-2</c:v>
                </c:pt>
                <c:pt idx="3012">
                  <c:v>6.3677353982945148E-2</c:v>
                </c:pt>
                <c:pt idx="3013">
                  <c:v>6.3048846056690436E-2</c:v>
                </c:pt>
                <c:pt idx="3014">
                  <c:v>6.2422508775210037E-2</c:v>
                </c:pt>
                <c:pt idx="3015">
                  <c:v>6.1798408138091024E-2</c:v>
                </c:pt>
                <c:pt idx="3016">
                  <c:v>6.1176612597568292E-2</c:v>
                </c:pt>
                <c:pt idx="3017">
                  <c:v>6.0557193159225968E-2</c:v>
                </c:pt>
                <c:pt idx="3018">
                  <c:v>5.9940223486692409E-2</c:v>
                </c:pt>
                <c:pt idx="3019">
                  <c:v>5.9325780010425787E-2</c:v>
                </c:pt>
                <c:pt idx="3020">
                  <c:v>5.8713942040679028E-2</c:v>
                </c:pt>
                <c:pt idx="3021">
                  <c:v>5.8104791884722999E-2</c:v>
                </c:pt>
                <c:pt idx="3022">
                  <c:v>5.7498414968394591E-2</c:v>
                </c:pt>
                <c:pt idx="3023">
                  <c:v>5.6894899962021288E-2</c:v>
                </c:pt>
                <c:pt idx="3024">
                  <c:v>5.6294338910756331E-2</c:v>
                </c:pt>
                <c:pt idx="3025">
                  <c:v>5.5696827369337232E-2</c:v>
                </c:pt>
                <c:pt idx="3026">
                  <c:v>5.5102464541256113E-2</c:v>
                </c:pt>
                <c:pt idx="3027">
                  <c:v>5.4511353422300908E-2</c:v>
                </c:pt>
                <c:pt idx="3028">
                  <c:v>5.3923600948393491E-2</c:v>
                </c:pt>
                <c:pt idx="3029">
                  <c:v>5.3339318147611767E-2</c:v>
                </c:pt>
                <c:pt idx="3030">
                  <c:v>5.2758620296238637E-2</c:v>
                </c:pt>
                <c:pt idx="3031">
                  <c:v>5.2181627078629861E-2</c:v>
                </c:pt>
                <c:pt idx="3032">
                  <c:v>5.1608462750635055E-2</c:v>
                </c:pt>
                <c:pt idx="3033">
                  <c:v>5.1039256306240899E-2</c:v>
                </c:pt>
                <c:pt idx="3034">
                  <c:v>5.0474141647031429E-2</c:v>
                </c:pt>
                <c:pt idx="3035">
                  <c:v>4.9913257753977647E-2</c:v>
                </c:pt>
                <c:pt idx="3036">
                  <c:v>4.9356748860975456E-2</c:v>
                </c:pt>
                <c:pt idx="3037">
                  <c:v>4.8804764629447502E-2</c:v>
                </c:pt>
                <c:pt idx="3038">
                  <c:v>4.8257460323209246E-2</c:v>
                </c:pt>
                <c:pt idx="3039">
                  <c:v>4.7714996982672384E-2</c:v>
                </c:pt>
                <c:pt idx="3040">
                  <c:v>4.7177541597318635E-2</c:v>
                </c:pt>
                <c:pt idx="3041">
                  <c:v>4.6645267275223126E-2</c:v>
                </c:pt>
                <c:pt idx="3042">
                  <c:v>4.6118353408239207E-2</c:v>
                </c:pt>
                <c:pt idx="3043">
                  <c:v>4.5596985831274771E-2</c:v>
                </c:pt>
                <c:pt idx="3044">
                  <c:v>4.5081356973894114E-2</c:v>
                </c:pt>
                <c:pt idx="3045">
                  <c:v>4.4571666002269264E-2</c:v>
                </c:pt>
                <c:pt idx="3046">
                  <c:v>4.4068118949281199E-2</c:v>
                </c:pt>
                <c:pt idx="3047">
                  <c:v>4.3570928830335059E-2</c:v>
                </c:pt>
                <c:pt idx="3048">
                  <c:v>4.3080315742206728E-2</c:v>
                </c:pt>
                <c:pt idx="3049">
                  <c:v>4.259650694198179E-2</c:v>
                </c:pt>
                <c:pt idx="3050">
                  <c:v>4.2119736902886229E-2</c:v>
                </c:pt>
                <c:pt idx="3051">
                  <c:v>4.1650247343543903E-2</c:v>
                </c:pt>
                <c:pt idx="3052">
                  <c:v>4.1188287226933719E-2</c:v>
                </c:pt>
                <c:pt idx="3053">
                  <c:v>4.0734112725065857E-2</c:v>
                </c:pt>
                <c:pt idx="3054">
                  <c:v>4.0287987145156919E-2</c:v>
                </c:pt>
                <c:pt idx="3055">
                  <c:v>3.9850180812867862E-2</c:v>
                </c:pt>
                <c:pt idx="3056">
                  <c:v>3.9420970907984625E-2</c:v>
                </c:pt>
                <c:pt idx="3057">
                  <c:v>3.9000641247780202E-2</c:v>
                </c:pt>
                <c:pt idx="3058">
                  <c:v>3.8589482013210732E-2</c:v>
                </c:pt>
                <c:pt idx="3059">
                  <c:v>3.818778941308007E-2</c:v>
                </c:pt>
                <c:pt idx="3060">
                  <c:v>3.7795865281371216E-2</c:v>
                </c:pt>
                <c:pt idx="3061">
                  <c:v>3.7414016603104103E-2</c:v>
                </c:pt>
                <c:pt idx="3062">
                  <c:v>3.7042554964352992E-2</c:v>
                </c:pt>
                <c:pt idx="3063">
                  <c:v>3.668179592245794E-2</c:v>
                </c:pt>
                <c:pt idx="3064">
                  <c:v>3.6332058293008486E-2</c:v>
                </c:pt>
                <c:pt idx="3065">
                  <c:v>3.5993663350876878E-2</c:v>
                </c:pt>
                <c:pt idx="3066">
                  <c:v>3.5666933943442961E-2</c:v>
                </c:pt>
                <c:pt idx="3067">
                  <c:v>3.5352193515191754E-2</c:v>
                </c:pt>
                <c:pt idx="3068">
                  <c:v>3.5049765044079598E-2</c:v>
                </c:pt>
                <c:pt idx="3069">
                  <c:v>3.4759969891453843E-2</c:v>
                </c:pt>
                <c:pt idx="3070">
                  <c:v>3.4483126568864771E-2</c:v>
                </c:pt>
                <c:pt idx="3071">
                  <c:v>3.4219549426809999E-2</c:v>
                </c:pt>
                <c:pt idx="3072">
                  <c:v>3.3969547272276295E-2</c:v>
                </c:pt>
                <c:pt idx="3073">
                  <c:v>3.3733421923856331E-2</c:v>
                </c:pt>
                <c:pt idx="3074">
                  <c:v>3.3511466715176519E-2</c:v>
                </c:pt>
                <c:pt idx="3075">
                  <c:v>3.3303964959323265E-2</c:v>
                </c:pt>
                <c:pt idx="3076">
                  <c:v>3.3111188388840057E-2</c:v>
                </c:pt>
                <c:pt idx="3077">
                  <c:v>3.2933395587619818E-2</c:v>
                </c:pt>
                <c:pt idx="3078">
                  <c:v>3.2770830432566588E-2</c:v>
                </c:pt>
                <c:pt idx="3079">
                  <c:v>3.2623720564175146E-2</c:v>
                </c:pt>
                <c:pt idx="3080">
                  <c:v>3.2492275906109008E-2</c:v>
                </c:pt>
                <c:pt idx="3081">
                  <c:v>6.9393778075685419E-2</c:v>
                </c:pt>
                <c:pt idx="3082">
                  <c:v>6.8740932353333561E-2</c:v>
                </c:pt>
                <c:pt idx="3083">
                  <c:v>6.8089618591189532E-2</c:v>
                </c:pt>
                <c:pt idx="3084">
                  <c:v>6.743988117487841E-2</c:v>
                </c:pt>
                <c:pt idx="3085">
                  <c:v>6.67917661075806E-2</c:v>
                </c:pt>
                <c:pt idx="3086">
                  <c:v>6.6145321078348099E-2</c:v>
                </c:pt>
                <c:pt idx="3087">
                  <c:v>6.5500595533519737E-2</c:v>
                </c:pt>
                <c:pt idx="3088">
                  <c:v>6.4857640751369489E-2</c:v>
                </c:pt>
                <c:pt idx="3089">
                  <c:v>6.4216509920126008E-2</c:v>
                </c:pt>
                <c:pt idx="3090">
                  <c:v>6.3577258219504509E-2</c:v>
                </c:pt>
                <c:pt idx="3091">
                  <c:v>6.293994290589594E-2</c:v>
                </c:pt>
                <c:pt idx="3092">
                  <c:v>6.2304623401360067E-2</c:v>
                </c:pt>
                <c:pt idx="3093">
                  <c:v>6.1671361386571838E-2</c:v>
                </c:pt>
                <c:pt idx="3094">
                  <c:v>6.1040220897871582E-2</c:v>
                </c:pt>
                <c:pt idx="3095">
                  <c:v>6.0411268428570086E-2</c:v>
                </c:pt>
                <c:pt idx="3096">
                  <c:v>5.9784573034659332E-2</c:v>
                </c:pt>
                <c:pt idx="3097">
                  <c:v>5.9160206445078078E-2</c:v>
                </c:pt>
                <c:pt idx="3098">
                  <c:v>5.8538243176678745E-2</c:v>
                </c:pt>
                <c:pt idx="3099">
                  <c:v>5.7918760654037393E-2</c:v>
                </c:pt>
                <c:pt idx="3100">
                  <c:v>5.7301839334242481E-2</c:v>
                </c:pt>
                <c:pt idx="3101">
                  <c:v>5.6687562836789732E-2</c:v>
                </c:pt>
                <c:pt idx="3102">
                  <c:v>5.6076018078699254E-2</c:v>
                </c:pt>
                <c:pt idx="3103">
                  <c:v>5.5467295414957839E-2</c:v>
                </c:pt>
                <c:pt idx="3104">
                  <c:v>5.4861488784372012E-2</c:v>
                </c:pt>
                <c:pt idx="3105">
                  <c:v>5.425869586089703E-2</c:v>
                </c:pt>
                <c:pt idx="3106">
                  <c:v>5.3659018210482093E-2</c:v>
                </c:pt>
                <c:pt idx="3107">
                  <c:v>5.3062561453442382E-2</c:v>
                </c:pt>
                <c:pt idx="3108">
                  <c:v>5.2469435432333601E-2</c:v>
                </c:pt>
                <c:pt idx="3109">
                  <c:v>5.1879754385263592E-2</c:v>
                </c:pt>
                <c:pt idx="3110">
                  <c:v>5.1293637124527489E-2</c:v>
                </c:pt>
                <c:pt idx="3111">
                  <c:v>5.0711207220397618E-2</c:v>
                </c:pt>
                <c:pt idx="3112">
                  <c:v>5.0132593189834956E-2</c:v>
                </c:pt>
                <c:pt idx="3113">
                  <c:v>4.9557928689815539E-2</c:v>
                </c:pt>
                <c:pt idx="3114">
                  <c:v>4.8987352714881138E-2</c:v>
                </c:pt>
                <c:pt idx="3115">
                  <c:v>4.8421009798428193E-2</c:v>
                </c:pt>
                <c:pt idx="3116">
                  <c:v>4.7859050217140341E-2</c:v>
                </c:pt>
                <c:pt idx="3117">
                  <c:v>4.7301630197848568E-2</c:v>
                </c:pt>
                <c:pt idx="3118">
                  <c:v>4.6748912125965596E-2</c:v>
                </c:pt>
                <c:pt idx="3119">
                  <c:v>4.6201064754488763E-2</c:v>
                </c:pt>
                <c:pt idx="3120">
                  <c:v>4.5658263412395012E-2</c:v>
                </c:pt>
                <c:pt idx="3121">
                  <c:v>4.5120690211064039E-2</c:v>
                </c:pt>
                <c:pt idx="3122">
                  <c:v>4.458853424715762E-2</c:v>
                </c:pt>
                <c:pt idx="3123">
                  <c:v>4.4061991800156519E-2</c:v>
                </c:pt>
                <c:pt idx="3124">
                  <c:v>4.3541266522508837E-2</c:v>
                </c:pt>
                <c:pt idx="3125">
                  <c:v>4.3026569620075616E-2</c:v>
                </c:pt>
                <c:pt idx="3126">
                  <c:v>4.2518120020271992E-2</c:v>
                </c:pt>
                <c:pt idx="3127">
                  <c:v>4.2016144524995032E-2</c:v>
                </c:pt>
                <c:pt idx="3128">
                  <c:v>4.1520877945104458E-2</c:v>
                </c:pt>
                <c:pt idx="3129">
                  <c:v>4.1032563212882879E-2</c:v>
                </c:pt>
                <c:pt idx="3130">
                  <c:v>4.0551451468550083E-2</c:v>
                </c:pt>
                <c:pt idx="3131">
                  <c:v>4.0077802116546914E-2</c:v>
                </c:pt>
                <c:pt idx="3132">
                  <c:v>3.9611882846943634E-2</c:v>
                </c:pt>
                <c:pt idx="3133">
                  <c:v>3.9153969616973171E-2</c:v>
                </c:pt>
                <c:pt idx="3134">
                  <c:v>3.8704346587349912E-2</c:v>
                </c:pt>
                <c:pt idx="3135">
                  <c:v>3.8263306007721383E-2</c:v>
                </c:pt>
                <c:pt idx="3136">
                  <c:v>3.783114804532537E-2</c:v>
                </c:pt>
                <c:pt idx="3137">
                  <c:v>3.7408180550704405E-2</c:v>
                </c:pt>
                <c:pt idx="3138">
                  <c:v>3.6994718754179617E-2</c:v>
                </c:pt>
                <c:pt idx="3139">
                  <c:v>3.6591084886725828E-2</c:v>
                </c:pt>
                <c:pt idx="3140">
                  <c:v>3.6197607718940164E-2</c:v>
                </c:pt>
                <c:pt idx="3141">
                  <c:v>3.5814622011979325E-2</c:v>
                </c:pt>
                <c:pt idx="3142">
                  <c:v>3.5442467874678349E-2</c:v>
                </c:pt>
                <c:pt idx="3143">
                  <c:v>3.5081490021580265E-2</c:v>
                </c:pt>
                <c:pt idx="3144">
                  <c:v>3.4732036927321734E-2</c:v>
                </c:pt>
                <c:pt idx="3145">
                  <c:v>3.4394459873756132E-2</c:v>
                </c:pt>
                <c:pt idx="3146">
                  <c:v>3.4069111887367665E-2</c:v>
                </c:pt>
                <c:pt idx="3147">
                  <c:v>3.3756346565949766E-2</c:v>
                </c:pt>
                <c:pt idx="3148">
                  <c:v>3.3456516795192778E-2</c:v>
                </c:pt>
                <c:pt idx="3149">
                  <c:v>3.3169973357744804E-2</c:v>
                </c:pt>
                <c:pt idx="3150">
                  <c:v>3.2897063439461575E-2</c:v>
                </c:pt>
                <c:pt idx="3151">
                  <c:v>3.2638129039918862E-2</c:v>
                </c:pt>
                <c:pt idx="3152">
                  <c:v>3.2393505296784503E-2</c:v>
                </c:pt>
                <c:pt idx="3153">
                  <c:v>3.2163518736282447E-2</c:v>
                </c:pt>
                <c:pt idx="3154">
                  <c:v>3.1948485464659435E-2</c:v>
                </c:pt>
                <c:pt idx="3155">
                  <c:v>3.1748709318205254E-2</c:v>
                </c:pt>
                <c:pt idx="3156">
                  <c:v>3.1564479991886565E-2</c:v>
                </c:pt>
                <c:pt idx="3157">
                  <c:v>3.139607116892968E-2</c:v>
                </c:pt>
                <c:pt idx="3158">
                  <c:v>3.1243738675625285E-2</c:v>
                </c:pt>
                <c:pt idx="3159">
                  <c:v>3.1107718687120159E-2</c:v>
                </c:pt>
                <c:pt idx="3160">
                  <c:v>6.9404199060565039E-2</c:v>
                </c:pt>
                <c:pt idx="3161">
                  <c:v>6.8744303501479892E-2</c:v>
                </c:pt>
                <c:pt idx="3162">
                  <c:v>6.8085804059793545E-2</c:v>
                </c:pt>
                <c:pt idx="3163">
                  <c:v>6.742874163836661E-2</c:v>
                </c:pt>
                <c:pt idx="3164">
                  <c:v>6.6773158658989362E-2</c:v>
                </c:pt>
                <c:pt idx="3165">
                  <c:v>6.6119099128493217E-2</c:v>
                </c:pt>
                <c:pt idx="3166">
                  <c:v>6.5466608708015683E-2</c:v>
                </c:pt>
                <c:pt idx="3167">
                  <c:v>6.4815734785569887E-2</c:v>
                </c:pt>
                <c:pt idx="3168">
                  <c:v>6.4166526552075484E-2</c:v>
                </c:pt>
                <c:pt idx="3169">
                  <c:v>6.3519035081013767E-2</c:v>
                </c:pt>
                <c:pt idx="3170">
                  <c:v>6.2873313411875173E-2</c:v>
                </c:pt>
                <c:pt idx="3171">
                  <c:v>6.2229416637573309E-2</c:v>
                </c:pt>
                <c:pt idx="3172">
                  <c:v>6.1587401996004529E-2</c:v>
                </c:pt>
                <c:pt idx="3173">
                  <c:v>6.0947328965937596E-2</c:v>
                </c:pt>
                <c:pt idx="3174">
                  <c:v>6.0309259367421722E-2</c:v>
                </c:pt>
                <c:pt idx="3175">
                  <c:v>5.9673257466905966E-2</c:v>
                </c:pt>
                <c:pt idx="3176">
                  <c:v>5.903939008726572E-2</c:v>
                </c:pt>
                <c:pt idx="3177">
                  <c:v>5.8407726722934407E-2</c:v>
                </c:pt>
                <c:pt idx="3178">
                  <c:v>5.7778339660339996E-2</c:v>
                </c:pt>
                <c:pt idx="3179">
                  <c:v>5.7151304103845481E-2</c:v>
                </c:pt>
                <c:pt idx="3180">
                  <c:v>5.6526698307391071E-2</c:v>
                </c:pt>
                <c:pt idx="3181">
                  <c:v>5.5904603712032236E-2</c:v>
                </c:pt>
                <c:pt idx="3182">
                  <c:v>5.5285105089561901E-2</c:v>
                </c:pt>
                <c:pt idx="3183">
                  <c:v>5.4668290692396954E-2</c:v>
                </c:pt>
                <c:pt idx="3184">
                  <c:v>5.4054252409897426E-2</c:v>
                </c:pt>
                <c:pt idx="3185">
                  <c:v>5.3443085931272387E-2</c:v>
                </c:pt>
                <c:pt idx="3186">
                  <c:v>5.2834890915206809E-2</c:v>
                </c:pt>
                <c:pt idx="3187">
                  <c:v>5.2229771166320618E-2</c:v>
                </c:pt>
                <c:pt idx="3188">
                  <c:v>5.1627834818541503E-2</c:v>
                </c:pt>
                <c:pt idx="3189">
                  <c:v>5.1029194525437811E-2</c:v>
                </c:pt>
                <c:pt idx="3190">
                  <c:v>5.0433967657515448E-2</c:v>
                </c:pt>
                <c:pt idx="3191">
                  <c:v>4.9842276506432082E-2</c:v>
                </c:pt>
                <c:pt idx="3192">
                  <c:v>4.9254248496022397E-2</c:v>
                </c:pt>
                <c:pt idx="3193">
                  <c:v>4.8670016399958133E-2</c:v>
                </c:pt>
                <c:pt idx="3194">
                  <c:v>4.8089718565785332E-2</c:v>
                </c:pt>
                <c:pt idx="3195">
                  <c:v>4.7513499144986773E-2</c:v>
                </c:pt>
                <c:pt idx="3196">
                  <c:v>4.6941508328608862E-2</c:v>
                </c:pt>
                <c:pt idx="3197">
                  <c:v>4.6373902587867534E-2</c:v>
                </c:pt>
                <c:pt idx="3198">
                  <c:v>4.5810844919005535E-2</c:v>
                </c:pt>
                <c:pt idx="3199">
                  <c:v>4.5252505091511776E-2</c:v>
                </c:pt>
                <c:pt idx="3200">
                  <c:v>4.4699059898630961E-2</c:v>
                </c:pt>
                <c:pt idx="3201">
                  <c:v>4.4150693408886277E-2</c:v>
                </c:pt>
                <c:pt idx="3202">
                  <c:v>4.3607597217107996E-2</c:v>
                </c:pt>
                <c:pt idx="3203">
                  <c:v>4.3069970693205166E-2</c:v>
                </c:pt>
                <c:pt idx="3204">
                  <c:v>4.2538021226633881E-2</c:v>
                </c:pt>
                <c:pt idx="3205">
                  <c:v>4.2011964464203924E-2</c:v>
                </c:pt>
                <c:pt idx="3206">
                  <c:v>4.1492024538524117E-2</c:v>
                </c:pt>
                <c:pt idx="3207">
                  <c:v>4.0978434284015992E-2</c:v>
                </c:pt>
                <c:pt idx="3208">
                  <c:v>4.0471435437025499E-2</c:v>
                </c:pt>
                <c:pt idx="3209">
                  <c:v>3.9971278816135034E-2</c:v>
                </c:pt>
                <c:pt idx="3210">
                  <c:v>3.9478224478325552E-2</c:v>
                </c:pt>
                <c:pt idx="3211">
                  <c:v>3.8992541846164581E-2</c:v>
                </c:pt>
                <c:pt idx="3212">
                  <c:v>3.8514509800706344E-2</c:v>
                </c:pt>
                <c:pt idx="3213">
                  <c:v>3.8044416734292166E-2</c:v>
                </c:pt>
                <c:pt idx="3214">
                  <c:v>3.7582560556942507E-2</c:v>
                </c:pt>
                <c:pt idx="3215">
                  <c:v>3.7129248649548335E-2</c:v>
                </c:pt>
                <c:pt idx="3216">
                  <c:v>3.6684797756614373E-2</c:v>
                </c:pt>
                <c:pt idx="3217">
                  <c:v>3.6249533810897308E-2</c:v>
                </c:pt>
                <c:pt idx="3218">
                  <c:v>3.5823791681940241E-2</c:v>
                </c:pt>
                <c:pt idx="3219">
                  <c:v>3.5407914840254164E-2</c:v>
                </c:pt>
                <c:pt idx="3220">
                  <c:v>3.5002254928765748E-2</c:v>
                </c:pt>
                <c:pt idx="3221">
                  <c:v>3.4607171233169247E-2</c:v>
                </c:pt>
                <c:pt idx="3222">
                  <c:v>3.4223030043020214E-2</c:v>
                </c:pt>
                <c:pt idx="3223">
                  <c:v>3.38502038958262E-2</c:v>
                </c:pt>
                <c:pt idx="3224">
                  <c:v>3.3489070697057657E-2</c:v>
                </c:pt>
                <c:pt idx="3225">
                  <c:v>3.3140012709955625E-2</c:v>
                </c:pt>
                <c:pt idx="3226">
                  <c:v>3.280341541028145E-2</c:v>
                </c:pt>
                <c:pt idx="3227">
                  <c:v>3.2479666202763484E-2</c:v>
                </c:pt>
                <c:pt idx="3228">
                  <c:v>3.2169152997963101E-2</c:v>
                </c:pt>
                <c:pt idx="3229">
                  <c:v>3.1872262650614498E-2</c:v>
                </c:pt>
                <c:pt idx="3230">
                  <c:v>3.1589379263181623E-2</c:v>
                </c:pt>
                <c:pt idx="3231">
                  <c:v>3.1320882361397136E-2</c:v>
                </c:pt>
                <c:pt idx="3232">
                  <c:v>3.106714495185876E-2</c:v>
                </c:pt>
                <c:pt idx="3233">
                  <c:v>3.0828531475292558E-2</c:v>
                </c:pt>
                <c:pt idx="3234">
                  <c:v>3.0605395672763009E-2</c:v>
                </c:pt>
                <c:pt idx="3235">
                  <c:v>3.0398078385806444E-2</c:v>
                </c:pt>
                <c:pt idx="3236">
                  <c:v>3.0206905315057698E-2</c:v>
                </c:pt>
                <c:pt idx="3237">
                  <c:v>3.0032184765282476E-2</c:v>
                </c:pt>
                <c:pt idx="3238">
                  <c:v>2.9874205407663057E-2</c:v>
                </c:pt>
                <c:pt idx="3239">
                  <c:v>2.9733234092550381E-2</c:v>
                </c:pt>
                <c:pt idx="3240">
                  <c:v>6.9453055809898315E-2</c:v>
                </c:pt>
                <c:pt idx="3241">
                  <c:v>6.8786484497136716E-2</c:v>
                </c:pt>
                <c:pt idx="3242">
                  <c:v>6.8121178582851813E-2</c:v>
                </c:pt>
                <c:pt idx="3243">
                  <c:v>6.7457175507567177E-2</c:v>
                </c:pt>
                <c:pt idx="3244">
                  <c:v>6.6794514125792029E-2</c:v>
                </c:pt>
                <c:pt idx="3245">
                  <c:v>6.6133234769233204E-2</c:v>
                </c:pt>
                <c:pt idx="3246">
                  <c:v>6.5473379313155777E-2</c:v>
                </c:pt>
                <c:pt idx="3247">
                  <c:v>6.4814991246055192E-2</c:v>
                </c:pt>
                <c:pt idx="3248">
                  <c:v>6.4158115742811717E-2</c:v>
                </c:pt>
                <c:pt idx="3249">
                  <c:v>6.3502799741505994E-2</c:v>
                </c:pt>
                <c:pt idx="3250">
                  <c:v>6.2849092024082384E-2</c:v>
                </c:pt>
                <c:pt idx="3251">
                  <c:v>6.2197043301055042E-2</c:v>
                </c:pt>
                <c:pt idx="3252">
                  <c:v>6.1546706300459594E-2</c:v>
                </c:pt>
                <c:pt idx="3253">
                  <c:v>6.0898135861261984E-2</c:v>
                </c:pt>
                <c:pt idx="3254">
                  <c:v>6.0251389031443836E-2</c:v>
                </c:pt>
                <c:pt idx="3255">
                  <c:v>5.9606525170991416E-2</c:v>
                </c:pt>
                <c:pt idx="3256">
                  <c:v>5.8963606060023599E-2</c:v>
                </c:pt>
                <c:pt idx="3257">
                  <c:v>5.8322696012300793E-2</c:v>
                </c:pt>
                <c:pt idx="3258">
                  <c:v>5.7683861994363872E-2</c:v>
                </c:pt>
                <c:pt idx="3259">
                  <c:v>5.7047173750558074E-2</c:v>
                </c:pt>
                <c:pt idx="3260">
                  <c:v>5.6412703934201593E-2</c:v>
                </c:pt>
                <c:pt idx="3261">
                  <c:v>5.5780528245162594E-2</c:v>
                </c:pt>
                <c:pt idx="3262">
                  <c:v>5.5150725574110583E-2</c:v>
                </c:pt>
                <c:pt idx="3263">
                  <c:v>5.4523378153708571E-2</c:v>
                </c:pt>
                <c:pt idx="3264">
                  <c:v>5.3898571717010554E-2</c:v>
                </c:pt>
                <c:pt idx="3265">
                  <c:v>5.3276395663324774E-2</c:v>
                </c:pt>
                <c:pt idx="3266">
                  <c:v>5.2656943231795247E-2</c:v>
                </c:pt>
                <c:pt idx="3267">
                  <c:v>5.2040311682943055E-2</c:v>
                </c:pt>
                <c:pt idx="3268">
                  <c:v>5.1426602488392988E-2</c:v>
                </c:pt>
                <c:pt idx="3269">
                  <c:v>5.081592152899022E-2</c:v>
                </c:pt>
                <c:pt idx="3270">
                  <c:v>5.0208379301484841E-2</c:v>
                </c:pt>
                <c:pt idx="3271">
                  <c:v>4.960409113392792E-2</c:v>
                </c:pt>
                <c:pt idx="3272">
                  <c:v>4.900317740988086E-2</c:v>
                </c:pt>
                <c:pt idx="3273">
                  <c:v>4.84057638014882E-2</c:v>
                </c:pt>
                <c:pt idx="3274">
                  <c:v>4.7811981511402014E-2</c:v>
                </c:pt>
                <c:pt idx="3275">
                  <c:v>4.722196752347161E-2</c:v>
                </c:pt>
                <c:pt idx="3276">
                  <c:v>4.663586486202375E-2</c:v>
                </c:pt>
                <c:pt idx="3277">
                  <c:v>4.6053822859454918E-2</c:v>
                </c:pt>
                <c:pt idx="3278">
                  <c:v>4.5475997431734666E-2</c:v>
                </c:pt>
                <c:pt idx="3279">
                  <c:v>4.4902551361277909E-2</c:v>
                </c:pt>
                <c:pt idx="3280">
                  <c:v>4.4333654586479088E-2</c:v>
                </c:pt>
                <c:pt idx="3281">
                  <c:v>4.3769484497012894E-2</c:v>
                </c:pt>
                <c:pt idx="3282">
                  <c:v>4.3210226233789159E-2</c:v>
                </c:pt>
                <c:pt idx="3283">
                  <c:v>4.2656072992203649E-2</c:v>
                </c:pt>
                <c:pt idx="3284">
                  <c:v>4.2107226327046846E-2</c:v>
                </c:pt>
                <c:pt idx="3285">
                  <c:v>4.156389645711845E-2</c:v>
                </c:pt>
                <c:pt idx="3286">
                  <c:v>4.1026302567242844E-2</c:v>
                </c:pt>
                <c:pt idx="3287">
                  <c:v>4.0494673104987826E-2</c:v>
                </c:pt>
                <c:pt idx="3288">
                  <c:v>3.9969246068954925E-2</c:v>
                </c:pt>
                <c:pt idx="3289">
                  <c:v>3.9450269285031356E-2</c:v>
                </c:pt>
                <c:pt idx="3290">
                  <c:v>3.8938000666473419E-2</c:v>
                </c:pt>
                <c:pt idx="3291">
                  <c:v>3.8432708453126949E-2</c:v>
                </c:pt>
                <c:pt idx="3292">
                  <c:v>3.7934671424487164E-2</c:v>
                </c:pt>
                <c:pt idx="3293">
                  <c:v>3.7444179080659869E-2</c:v>
                </c:pt>
                <c:pt idx="3294">
                  <c:v>3.6961531784616627E-2</c:v>
                </c:pt>
                <c:pt idx="3295">
                  <c:v>3.6487040858445882E-2</c:v>
                </c:pt>
                <c:pt idx="3296">
                  <c:v>3.6021028625603545E-2</c:v>
                </c:pt>
                <c:pt idx="3297">
                  <c:v>3.556382839047529E-2</c:v>
                </c:pt>
                <c:pt idx="3298">
                  <c:v>3.5115784345900326E-2</c:v>
                </c:pt>
                <c:pt idx="3299">
                  <c:v>3.4677251398695888E-2</c:v>
                </c:pt>
                <c:pt idx="3300">
                  <c:v>3.4248594902695058E-2</c:v>
                </c:pt>
                <c:pt idx="3301">
                  <c:v>3.3830190288401257E-2</c:v>
                </c:pt>
                <c:pt idx="3302">
                  <c:v>3.3422422578112801E-2</c:v>
                </c:pt>
                <c:pt idx="3303">
                  <c:v>3.3025685775323811E-2</c:v>
                </c:pt>
                <c:pt idx="3304">
                  <c:v>3.2640382117415268E-2</c:v>
                </c:pt>
                <c:pt idx="3305">
                  <c:v>3.2266921181161909E-2</c:v>
                </c:pt>
                <c:pt idx="3306">
                  <c:v>3.1905718831452823E-2</c:v>
                </c:pt>
                <c:pt idx="3307">
                  <c:v>3.1557196004906828E-2</c:v>
                </c:pt>
                <c:pt idx="3308">
                  <c:v>3.1221777321806445E-2</c:v>
                </c:pt>
                <c:pt idx="3309">
                  <c:v>3.0899889522016145E-2</c:v>
                </c:pt>
                <c:pt idx="3310">
                  <c:v>3.0591959723318064E-2</c:v>
                </c:pt>
                <c:pt idx="3311">
                  <c:v>3.0298413503901521E-2</c:v>
                </c:pt>
                <c:pt idx="3312">
                  <c:v>3.0019672814567203E-2</c:v>
                </c:pt>
                <c:pt idx="3313">
                  <c:v>2.9756153730512689E-2</c:v>
                </c:pt>
                <c:pt idx="3314">
                  <c:v>2.9508264057279257E-2</c:v>
                </c:pt>
                <c:pt idx="3315">
                  <c:v>2.9276400810453278E-2</c:v>
                </c:pt>
                <c:pt idx="3316">
                  <c:v>2.906094759388406E-2</c:v>
                </c:pt>
                <c:pt idx="3317">
                  <c:v>2.8862271906324663E-2</c:v>
                </c:pt>
                <c:pt idx="3318">
                  <c:v>2.8680722411312025E-2</c:v>
                </c:pt>
                <c:pt idx="3319">
                  <c:v>2.8516626209543608E-2</c:v>
                </c:pt>
                <c:pt idx="3320">
                  <c:v>2.8370286156732701E-2</c:v>
                </c:pt>
                <c:pt idx="3321">
                  <c:v>6.9540267312546408E-2</c:v>
                </c:pt>
                <c:pt idx="3322">
                  <c:v>6.8867404027735293E-2</c:v>
                </c:pt>
                <c:pt idx="3323">
                  <c:v>6.8195681175850328E-2</c:v>
                </c:pt>
                <c:pt idx="3324">
                  <c:v>6.7525132791110429E-2</c:v>
                </c:pt>
                <c:pt idx="3325">
                  <c:v>6.6855794212438646E-2</c:v>
                </c:pt>
                <c:pt idx="3326">
                  <c:v>6.6187702143183424E-2</c:v>
                </c:pt>
                <c:pt idx="3327">
                  <c:v>6.5520894713927455E-2</c:v>
                </c:pt>
                <c:pt idx="3328">
                  <c:v>6.4855411548554218E-2</c:v>
                </c:pt>
                <c:pt idx="3329">
                  <c:v>6.4191293833752036E-2</c:v>
                </c:pt>
                <c:pt idx="3330">
                  <c:v>6.3528584392144441E-2</c:v>
                </c:pt>
                <c:pt idx="3331">
                  <c:v>6.2867327759246458E-2</c:v>
                </c:pt>
                <c:pt idx="3332">
                  <c:v>6.2207570264455739E-2</c:v>
                </c:pt>
                <c:pt idx="3333">
                  <c:v>6.154936011629894E-2</c:v>
                </c:pt>
                <c:pt idx="3334">
                  <c:v>6.0892747492164299E-2</c:v>
                </c:pt>
                <c:pt idx="3335">
                  <c:v>6.0237784632762574E-2</c:v>
                </c:pt>
                <c:pt idx="3336">
                  <c:v>5.9584525941570335E-2</c:v>
                </c:pt>
                <c:pt idx="3337">
                  <c:v>5.8933028089520605E-2</c:v>
                </c:pt>
                <c:pt idx="3338">
                  <c:v>5.8283350125218077E-2</c:v>
                </c:pt>
                <c:pt idx="3339">
                  <c:v>5.7635553590967323E-2</c:v>
                </c:pt>
                <c:pt idx="3340">
                  <c:v>5.6989702644914285E-2</c:v>
                </c:pt>
                <c:pt idx="3341">
                  <c:v>5.6345864189612085E-2</c:v>
                </c:pt>
                <c:pt idx="3342">
                  <c:v>5.5704108007333226E-2</c:v>
                </c:pt>
                <c:pt idx="3343">
                  <c:v>5.5064506902459925E-2</c:v>
                </c:pt>
                <c:pt idx="3344">
                  <c:v>5.4427136851293627E-2</c:v>
                </c:pt>
                <c:pt idx="3345">
                  <c:v>5.3792077159632044E-2</c:v>
                </c:pt>
                <c:pt idx="3346">
                  <c:v>5.3159410628468663E-2</c:v>
                </c:pt>
                <c:pt idx="3347">
                  <c:v>5.2529223728173084E-2</c:v>
                </c:pt>
                <c:pt idx="3348">
                  <c:v>5.190160678151258E-2</c:v>
                </c:pt>
                <c:pt idx="3349">
                  <c:v>5.1276654155873104E-2</c:v>
                </c:pt>
                <c:pt idx="3350">
                  <c:v>5.065446446503271E-2</c:v>
                </c:pt>
                <c:pt idx="3351">
                  <c:v>5.0035140780830017E-2</c:v>
                </c:pt>
                <c:pt idx="3352">
                  <c:v>4.9418790855055052E-2</c:v>
                </c:pt>
                <c:pt idx="3353">
                  <c:v>4.8805527351867044E-2</c:v>
                </c:pt>
                <c:pt idx="3354">
                  <c:v>4.8195468091014403E-2</c:v>
                </c:pt>
                <c:pt idx="3355">
                  <c:v>4.7588736302092628E-2</c:v>
                </c:pt>
                <c:pt idx="3356">
                  <c:v>4.6985460890026455E-2</c:v>
                </c:pt>
                <c:pt idx="3357">
                  <c:v>4.6385776711900369E-2</c:v>
                </c:pt>
                <c:pt idx="3358">
                  <c:v>4.5789824865185132E-2</c:v>
                </c:pt>
                <c:pt idx="3359">
                  <c:v>4.5197752987315098E-2</c:v>
                </c:pt>
                <c:pt idx="3360">
                  <c:v>4.4609715566458742E-2</c:v>
                </c:pt>
                <c:pt idx="3361">
                  <c:v>4.4025874263191267E-2</c:v>
                </c:pt>
                <c:pt idx="3362">
                  <c:v>4.3446398242619373E-2</c:v>
                </c:pt>
                <c:pt idx="3363">
                  <c:v>4.2871464516321421E-2</c:v>
                </c:pt>
                <c:pt idx="3364">
                  <c:v>4.2301258293248323E-2</c:v>
                </c:pt>
                <c:pt idx="3365">
                  <c:v>4.1735973338476118E-2</c:v>
                </c:pt>
                <c:pt idx="3366">
                  <c:v>4.1175812338408627E-2</c:v>
                </c:pt>
                <c:pt idx="3367">
                  <c:v>4.0620987270691425E-2</c:v>
                </c:pt>
                <c:pt idx="3368">
                  <c:v>4.0071719776713872E-2</c:v>
                </c:pt>
                <c:pt idx="3369">
                  <c:v>3.9528241534139405E-2</c:v>
                </c:pt>
                <c:pt idx="3370">
                  <c:v>3.8990794626411779E-2</c:v>
                </c:pt>
                <c:pt idx="3371">
                  <c:v>3.8459631905632632E-2</c:v>
                </c:pt>
                <c:pt idx="3372">
                  <c:v>3.7935017344591593E-2</c:v>
                </c:pt>
                <c:pt idx="3373">
                  <c:v>3.7417226373051102E-2</c:v>
                </c:pt>
                <c:pt idx="3374">
                  <c:v>3.6906546192644635E-2</c:v>
                </c:pt>
                <c:pt idx="3375">
                  <c:v>3.640327606394031E-2</c:v>
                </c:pt>
                <c:pt idx="3376">
                  <c:v>3.590772755835521E-2</c:v>
                </c:pt>
                <c:pt idx="3377">
                  <c:v>3.5420224766687332E-2</c:v>
                </c:pt>
                <c:pt idx="3378">
                  <c:v>3.494110445507146E-2</c:v>
                </c:pt>
                <c:pt idx="3379">
                  <c:v>3.4470716158179183E-2</c:v>
                </c:pt>
                <c:pt idx="3380">
                  <c:v>3.4009422198491866E-2</c:v>
                </c:pt>
                <c:pt idx="3381">
                  <c:v>3.3557597619507315E-2</c:v>
                </c:pt>
                <c:pt idx="3382">
                  <c:v>3.3115630019829465E-2</c:v>
                </c:pt>
                <c:pt idx="3383">
                  <c:v>3.268391927428034E-2</c:v>
                </c:pt>
                <c:pt idx="3384">
                  <c:v>3.2262877127514425E-2</c:v>
                </c:pt>
                <c:pt idx="3385">
                  <c:v>3.1852926645168547E-2</c:v>
                </c:pt>
                <c:pt idx="3386">
                  <c:v>3.1454501507413198E-2</c:v>
                </c:pt>
                <c:pt idx="3387">
                  <c:v>3.1068045129959587E-2</c:v>
                </c:pt>
                <c:pt idx="3388">
                  <c:v>3.069400959820219E-2</c:v>
                </c:pt>
                <c:pt idx="3389">
                  <c:v>3.0332854401322443E-2</c:v>
                </c:pt>
                <c:pt idx="3390">
                  <c:v>2.9985044954928788E-2</c:v>
                </c:pt>
                <c:pt idx="3391">
                  <c:v>2.9651050903236973E-2</c:v>
                </c:pt>
                <c:pt idx="3392">
                  <c:v>2.933134419496617E-2</c:v>
                </c:pt>
                <c:pt idx="3393">
                  <c:v>2.9026396931082867E-2</c:v>
                </c:pt>
                <c:pt idx="3394">
                  <c:v>2.8736678987279551E-2</c:v>
                </c:pt>
                <c:pt idx="3395">
                  <c:v>2.8462655419603897E-2</c:v>
                </c:pt>
                <c:pt idx="3396">
                  <c:v>2.8204783667885768E-2</c:v>
                </c:pt>
                <c:pt idx="3397">
                  <c:v>2.7963510578418806E-2</c:v>
                </c:pt>
                <c:pt idx="3398">
                  <c:v>2.7739269274557696E-2</c:v>
                </c:pt>
                <c:pt idx="3399">
                  <c:v>2.7532475911248463E-2</c:v>
                </c:pt>
                <c:pt idx="3400">
                  <c:v>2.7343526356717576E-2</c:v>
                </c:pt>
                <c:pt idx="3401">
                  <c:v>2.7172792851260553E-2</c:v>
                </c:pt>
                <c:pt idx="3402">
                  <c:v>2.7020620698912524E-2</c:v>
                </c:pt>
                <c:pt idx="3403">
                  <c:v>6.9665689524623403E-2</c:v>
                </c:pt>
                <c:pt idx="3404">
                  <c:v>6.8986925776099634E-2</c:v>
                </c:pt>
                <c:pt idx="3405">
                  <c:v>6.830918381179002E-2</c:v>
                </c:pt>
                <c:pt idx="3406">
                  <c:v>6.7632494349452496E-2</c:v>
                </c:pt>
                <c:pt idx="3407">
                  <c:v>6.6956889299940675E-2</c:v>
                </c:pt>
                <c:pt idx="3408">
                  <c:v>6.6282401822959539E-2</c:v>
                </c:pt>
                <c:pt idx="3409">
                  <c:v>6.5609066385797679E-2</c:v>
                </c:pt>
                <c:pt idx="3410">
                  <c:v>6.4936918825208523E-2</c:v>
                </c:pt>
                <c:pt idx="3411">
                  <c:v>6.4265996412624066E-2</c:v>
                </c:pt>
                <c:pt idx="3412">
                  <c:v>6.3596337922895166E-2</c:v>
                </c:pt>
                <c:pt idx="3413">
                  <c:v>6.2927983706763668E-2</c:v>
                </c:pt>
                <c:pt idx="3414">
                  <c:v>6.2260975767284038E-2</c:v>
                </c:pt>
                <c:pt idx="3415">
                  <c:v>6.1595357840424317E-2</c:v>
                </c:pt>
                <c:pt idx="3416">
                  <c:v>6.0931175480089736E-2</c:v>
                </c:pt>
                <c:pt idx="3417">
                  <c:v>6.0268476147825691E-2</c:v>
                </c:pt>
                <c:pt idx="3418">
                  <c:v>5.9607309307471282E-2</c:v>
                </c:pt>
                <c:pt idx="3419">
                  <c:v>5.8947726525049704E-2</c:v>
                </c:pt>
                <c:pt idx="3420">
                  <c:v>5.8289781574196342E-2</c:v>
                </c:pt>
                <c:pt idx="3421">
                  <c:v>5.7633530547442309E-2</c:v>
                </c:pt>
                <c:pt idx="3422">
                  <c:v>5.6979031973686499E-2</c:v>
                </c:pt>
                <c:pt idx="3423">
                  <c:v>5.6326346942206236E-2</c:v>
                </c:pt>
                <c:pt idx="3424">
                  <c:v>5.5675539233573303E-2</c:v>
                </c:pt>
                <c:pt idx="3425">
                  <c:v>5.5026675457858706E-2</c:v>
                </c:pt>
                <c:pt idx="3426">
                  <c:v>5.4379825200526664E-2</c:v>
                </c:pt>
                <c:pt idx="3427">
                  <c:v>5.3735061176434298E-2</c:v>
                </c:pt>
                <c:pt idx="3428">
                  <c:v>5.309245939236959E-2</c:v>
                </c:pt>
                <c:pt idx="3429">
                  <c:v>5.2452099318575113E-2</c:v>
                </c:pt>
                <c:pt idx="3430">
                  <c:v>5.1814064069718523E-2</c:v>
                </c:pt>
                <c:pt idx="3431">
                  <c:v>5.1178440595783109E-2</c:v>
                </c:pt>
                <c:pt idx="3432">
                  <c:v>5.0545319883360924E-2</c:v>
                </c:pt>
                <c:pt idx="3433">
                  <c:v>4.9914797167838289E-2</c:v>
                </c:pt>
                <c:pt idx="3434">
                  <c:v>4.9286972156966279E-2</c:v>
                </c:pt>
                <c:pt idx="3435">
                  <c:v>4.8661949266307417E-2</c:v>
                </c:pt>
                <c:pt idx="3436">
                  <c:v>4.8039837867042808E-2</c:v>
                </c:pt>
                <c:pt idx="3437">
                  <c:v>4.7420752546610011E-2</c:v>
                </c:pt>
                <c:pt idx="3438">
                  <c:v>4.6804813382619687E-2</c:v>
                </c:pt>
                <c:pt idx="3439">
                  <c:v>4.6192146230467211E-2</c:v>
                </c:pt>
                <c:pt idx="3440">
                  <c:v>4.5582883025011178E-2</c:v>
                </c:pt>
                <c:pt idx="3441">
                  <c:v>4.4977162096633168E-2</c:v>
                </c:pt>
                <c:pt idx="3442">
                  <c:v>4.4375128501918208E-2</c:v>
                </c:pt>
                <c:pt idx="3443">
                  <c:v>4.3776934369102037E-2</c:v>
                </c:pt>
                <c:pt idx="3444">
                  <c:v>4.3182739258314277E-2</c:v>
                </c:pt>
                <c:pt idx="3445">
                  <c:v>4.2592710536504055E-2</c:v>
                </c:pt>
                <c:pt idx="3446">
                  <c:v>4.2007023766761492E-2</c:v>
                </c:pt>
                <c:pt idx="3447">
                  <c:v>4.1425863111540381E-2</c:v>
                </c:pt>
                <c:pt idx="3448">
                  <c:v>4.0849421749039182E-2</c:v>
                </c:pt>
                <c:pt idx="3449">
                  <c:v>4.0277902301704395E-2</c:v>
                </c:pt>
                <c:pt idx="3450">
                  <c:v>3.9711517275475498E-2</c:v>
                </c:pt>
                <c:pt idx="3451">
                  <c:v>3.9150489507988391E-2</c:v>
                </c:pt>
                <c:pt idx="3452">
                  <c:v>3.8595052623487967E-2</c:v>
                </c:pt>
                <c:pt idx="3453">
                  <c:v>3.804545149166294E-2</c:v>
                </c:pt>
                <c:pt idx="3454">
                  <c:v>3.7501942687001237E-2</c:v>
                </c:pt>
                <c:pt idx="3455">
                  <c:v>3.6964794944565151E-2</c:v>
                </c:pt>
                <c:pt idx="3456">
                  <c:v>3.643428960729643E-2</c:v>
                </c:pt>
                <c:pt idx="3457">
                  <c:v>3.5910721059078221E-2</c:v>
                </c:pt>
                <c:pt idx="3458">
                  <c:v>3.539439713679942E-2</c:v>
                </c:pt>
                <c:pt idx="3459">
                  <c:v>3.4885639513587849E-2</c:v>
                </c:pt>
                <c:pt idx="3460">
                  <c:v>3.4384784044203399E-2</c:v>
                </c:pt>
                <c:pt idx="3461">
                  <c:v>3.3892181062318533E-2</c:v>
                </c:pt>
                <c:pt idx="3462">
                  <c:v>3.340819561807308E-2</c:v>
                </c:pt>
                <c:pt idx="3463">
                  <c:v>3.2933207642892412E-2</c:v>
                </c:pt>
                <c:pt idx="3464">
                  <c:v>3.2467612027130562E-2</c:v>
                </c:pt>
                <c:pt idx="3465">
                  <c:v>3.2011818594679289E-2</c:v>
                </c:pt>
                <c:pt idx="3466">
                  <c:v>3.1566251957320053E-2</c:v>
                </c:pt>
                <c:pt idx="3467">
                  <c:v>3.1131351230348887E-2</c:v>
                </c:pt>
                <c:pt idx="3468">
                  <c:v>3.0707569589950526E-2</c:v>
                </c:pt>
                <c:pt idx="3469">
                  <c:v>3.029537365202712E-2</c:v>
                </c:pt>
                <c:pt idx="3470">
                  <c:v>2.9895242651803308E-2</c:v>
                </c:pt>
                <c:pt idx="3471">
                  <c:v>2.9507667403650125E-2</c:v>
                </c:pt>
                <c:pt idx="3472">
                  <c:v>2.91331490213236E-2</c:v>
                </c:pt>
                <c:pt idx="3473">
                  <c:v>2.8772197380332914E-2</c:v>
                </c:pt>
                <c:pt idx="3474">
                  <c:v>2.8425329306570928E-2</c:v>
                </c:pt>
                <c:pt idx="3475">
                  <c:v>2.8093066478779769E-2</c:v>
                </c:pt>
                <c:pt idx="3476">
                  <c:v>2.7775933036988242E-2</c:v>
                </c:pt>
                <c:pt idx="3477">
                  <c:v>2.7474452894813865E-2</c:v>
                </c:pt>
                <c:pt idx="3478">
                  <c:v>2.7189146760489065E-2</c:v>
                </c:pt>
                <c:pt idx="3479">
                  <c:v>2.692052887960145E-2</c:v>
                </c:pt>
                <c:pt idx="3480">
                  <c:v>2.6669103521706053E-2</c:v>
                </c:pt>
                <c:pt idx="3481">
                  <c:v>2.6435361242953887E-2</c:v>
                </c:pt>
                <c:pt idx="3482">
                  <c:v>2.6219774967368402E-2</c:v>
                </c:pt>
                <c:pt idx="3483">
                  <c:v>2.6022795939971258E-2</c:v>
                </c:pt>
                <c:pt idx="3484">
                  <c:v>2.5844849615103322E-2</c:v>
                </c:pt>
                <c:pt idx="3485">
                  <c:v>2.5686331552426944E-2</c:v>
                </c:pt>
                <c:pt idx="3486">
                  <c:v>6.9829116552160994E-2</c:v>
                </c:pt>
                <c:pt idx="3487">
                  <c:v>6.9144849562552957E-2</c:v>
                </c:pt>
                <c:pt idx="3488">
                  <c:v>6.8461492515872413E-2</c:v>
                </c:pt>
                <c:pt idx="3489">
                  <c:v>6.7779072934598353E-2</c:v>
                </c:pt>
                <c:pt idx="3490">
                  <c:v>6.7097619422348556E-2</c:v>
                </c:pt>
                <c:pt idx="3491">
                  <c:v>6.6417161715320416E-2</c:v>
                </c:pt>
                <c:pt idx="3492">
                  <c:v>6.5737730736554173E-2</c:v>
                </c:pt>
                <c:pt idx="3493">
                  <c:v>6.5059358653189556E-2</c:v>
                </c:pt>
                <c:pt idx="3494">
                  <c:v>6.4382078936898096E-2</c:v>
                </c:pt>
                <c:pt idx="3495">
                  <c:v>6.3705926427684731E-2</c:v>
                </c:pt>
                <c:pt idx="3496">
                  <c:v>6.3030937401264781E-2</c:v>
                </c:pt>
                <c:pt idx="3497">
                  <c:v>6.2357149640235428E-2</c:v>
                </c:pt>
                <c:pt idx="3498">
                  <c:v>6.1684602509274898E-2</c:v>
                </c:pt>
                <c:pt idx="3499">
                  <c:v>6.1013337034616859E-2</c:v>
                </c:pt>
                <c:pt idx="3500">
                  <c:v>6.0343395988063438E-2</c:v>
                </c:pt>
                <c:pt idx="3501">
                  <c:v>5.9674823975816547E-2</c:v>
                </c:pt>
                <c:pt idx="3502">
                  <c:v>5.9007667532424313E-2</c:v>
                </c:pt>
                <c:pt idx="3503">
                  <c:v>5.8341975220158014E-2</c:v>
                </c:pt>
                <c:pt idx="3504">
                  <c:v>5.7677797734153442E-2</c:v>
                </c:pt>
                <c:pt idx="3505">
                  <c:v>5.7015188013671204E-2</c:v>
                </c:pt>
                <c:pt idx="3506">
                  <c:v>5.6354201359850829E-2</c:v>
                </c:pt>
                <c:pt idx="3507">
                  <c:v>5.5694895560355666E-2</c:v>
                </c:pt>
                <c:pt idx="3508">
                  <c:v>5.5037331021327809E-2</c:v>
                </c:pt>
                <c:pt idx="3509">
                  <c:v>5.4381570907095694E-2</c:v>
                </c:pt>
                <c:pt idx="3510">
                  <c:v>5.3727681288100605E-2</c:v>
                </c:pt>
                <c:pt idx="3511">
                  <c:v>5.3075731297533069E-2</c:v>
                </c:pt>
                <c:pt idx="3512">
                  <c:v>5.2425793297194108E-2</c:v>
                </c:pt>
                <c:pt idx="3513">
                  <c:v>5.1777943053121472E-2</c:v>
                </c:pt>
                <c:pt idx="3514">
                  <c:v>5.1132259921544965E-2</c:v>
                </c:pt>
                <c:pt idx="3515">
                  <c:v>5.0488827045758862E-2</c:v>
                </c:pt>
                <c:pt idx="3516">
                  <c:v>4.9847731564522026E-2</c:v>
                </c:pt>
                <c:pt idx="3517">
                  <c:v>4.9209064832617132E-2</c:v>
                </c:pt>
                <c:pt idx="3518">
                  <c:v>4.8572922654219211E-2</c:v>
                </c:pt>
                <c:pt idx="3519">
                  <c:v>4.7939405529739139E-2</c:v>
                </c:pt>
                <c:pt idx="3520">
                  <c:v>4.7308618916818757E-2</c:v>
                </c:pt>
                <c:pt idx="3521">
                  <c:v>4.6680673506160501E-2</c:v>
                </c:pt>
                <c:pt idx="3522">
                  <c:v>4.6055685512873479E-2</c:v>
                </c:pt>
                <c:pt idx="3523">
                  <c:v>4.5433776984008592E-2</c:v>
                </c:pt>
                <c:pt idx="3524">
                  <c:v>4.4815076122935789E-2</c:v>
                </c:pt>
                <c:pt idx="3525">
                  <c:v>4.4199717631184091E-2</c:v>
                </c:pt>
                <c:pt idx="3526">
                  <c:v>4.3587843068317325E-2</c:v>
                </c:pt>
                <c:pt idx="3527">
                  <c:v>4.2979601230352132E-2</c:v>
                </c:pt>
                <c:pt idx="3528">
                  <c:v>4.2375148547136567E-2</c:v>
                </c:pt>
                <c:pt idx="3529">
                  <c:v>4.1774649498992455E-2</c:v>
                </c:pt>
                <c:pt idx="3530">
                  <c:v>4.1178277052779003E-2</c:v>
                </c:pt>
                <c:pt idx="3531">
                  <c:v>4.0586213117352513E-2</c:v>
                </c:pt>
                <c:pt idx="3532">
                  <c:v>3.9998649018171406E-2</c:v>
                </c:pt>
                <c:pt idx="3533">
                  <c:v>3.9415785990520945E-2</c:v>
                </c:pt>
                <c:pt idx="3534">
                  <c:v>3.8837835690499097E-2</c:v>
                </c:pt>
                <c:pt idx="3535">
                  <c:v>3.826502072250635E-2</c:v>
                </c:pt>
                <c:pt idx="3536">
                  <c:v>3.7697575181508035E-2</c:v>
                </c:pt>
                <c:pt idx="3537">
                  <c:v>3.7135745207778403E-2</c:v>
                </c:pt>
                <c:pt idx="3538">
                  <c:v>3.6579789551179742E-2</c:v>
                </c:pt>
                <c:pt idx="3539">
                  <c:v>3.6029980141267577E-2</c:v>
                </c:pt>
                <c:pt idx="3540">
                  <c:v>3.5486602658632307E-2</c:v>
                </c:pt>
                <c:pt idx="3541">
                  <c:v>3.4949957101878378E-2</c:v>
                </c:pt>
                <c:pt idx="3542">
                  <c:v>3.4420358343494974E-2</c:v>
                </c:pt>
                <c:pt idx="3543">
                  <c:v>3.3898136666578663E-2</c:v>
                </c:pt>
                <c:pt idx="3544">
                  <c:v>3.3383638272924378E-2</c:v>
                </c:pt>
                <c:pt idx="3545">
                  <c:v>3.2877225751405087E-2</c:v>
                </c:pt>
                <c:pt idx="3546">
                  <c:v>3.2379278493817956E-2</c:v>
                </c:pt>
                <c:pt idx="3547">
                  <c:v>3.1890193043497966E-2</c:v>
                </c:pt>
                <c:pt idx="3548">
                  <c:v>3.1410383360011472E-2</c:v>
                </c:pt>
                <c:pt idx="3549">
                  <c:v>3.0940280981176974E-2</c:v>
                </c:pt>
                <c:pt idx="3550">
                  <c:v>3.0480335061568022E-2</c:v>
                </c:pt>
                <c:pt idx="3551">
                  <c:v>3.0031012264602405E-2</c:v>
                </c:pt>
                <c:pt idx="3552">
                  <c:v>2.9592796483399859E-2</c:v>
                </c:pt>
                <c:pt idx="3553">
                  <c:v>2.9166188363910734E-2</c:v>
                </c:pt>
                <c:pt idx="3554">
                  <c:v>2.8751704602515245E-2</c:v>
                </c:pt>
                <c:pt idx="3555">
                  <c:v>2.8349876989529368E-2</c:v>
                </c:pt>
                <c:pt idx="3556">
                  <c:v>2.796125117001335E-2</c:v>
                </c:pt>
                <c:pt idx="3557">
                  <c:v>2.7586385094166922E-2</c:v>
                </c:pt>
                <c:pt idx="3558">
                  <c:v>2.7225847131627564E-2</c:v>
                </c:pt>
                <c:pt idx="3559">
                  <c:v>2.6880213827382517E-2</c:v>
                </c:pt>
                <c:pt idx="3560">
                  <c:v>2.6550067281964383E-2</c:v>
                </c:pt>
                <c:pt idx="3561">
                  <c:v>2.6235992145292326E-2</c:v>
                </c:pt>
                <c:pt idx="3562">
                  <c:v>2.5938572222056127E-2</c:v>
                </c:pt>
                <c:pt idx="3563">
                  <c:v>2.5658386696941381E-2</c:v>
                </c:pt>
                <c:pt idx="3564">
                  <c:v>2.5396006000170796E-2</c:v>
                </c:pt>
                <c:pt idx="3565">
                  <c:v>2.5151987347556044E-2</c:v>
                </c:pt>
                <c:pt idx="3566">
                  <c:v>2.4926870004124132E-2</c:v>
                </c:pt>
                <c:pt idx="3567">
                  <c:v>2.4721170335834899E-2</c:v>
                </c:pt>
                <c:pt idx="3568">
                  <c:v>2.4535376729208767E-2</c:v>
                </c:pt>
                <c:pt idx="3569">
                  <c:v>2.4369944472957063E-2</c:v>
                </c:pt>
                <c:pt idx="3570">
                  <c:v>7.0030282324453033E-2</c:v>
                </c:pt>
                <c:pt idx="3571">
                  <c:v>6.9340913005903893E-2</c:v>
                </c:pt>
                <c:pt idx="3572">
                  <c:v>6.8652349008916244E-2</c:v>
                </c:pt>
                <c:pt idx="3573">
                  <c:v>6.7964614810147567E-2</c:v>
                </c:pt>
                <c:pt idx="3574">
                  <c:v>6.727773585697866E-2</c:v>
                </c:pt>
                <c:pt idx="3575">
                  <c:v>6.6591738614418444E-2</c:v>
                </c:pt>
                <c:pt idx="3576">
                  <c:v>6.5906650614643153E-2</c:v>
                </c:pt>
                <c:pt idx="3577">
                  <c:v>6.5222500509335202E-2</c:v>
                </c:pt>
                <c:pt idx="3578">
                  <c:v>6.4539318124998787E-2</c:v>
                </c:pt>
                <c:pt idx="3579">
                  <c:v>6.3857134521440415E-2</c:v>
                </c:pt>
                <c:pt idx="3580">
                  <c:v>6.3175982053616339E-2</c:v>
                </c:pt>
                <c:pt idx="3581">
                  <c:v>6.2495894437061592E-2</c:v>
                </c:pt>
                <c:pt idx="3582">
                  <c:v>6.181690681713066E-2</c:v>
                </c:pt>
                <c:pt idx="3583">
                  <c:v>6.113905584229494E-2</c:v>
                </c:pt>
                <c:pt idx="3584">
                  <c:v>6.0462379741759074E-2</c:v>
                </c:pt>
                <c:pt idx="3585">
                  <c:v>5.9786918407675721E-2</c:v>
                </c:pt>
                <c:pt idx="3586">
                  <c:v>5.9112713482257322E-2</c:v>
                </c:pt>
                <c:pt idx="3587">
                  <c:v>5.8439808450103548E-2</c:v>
                </c:pt>
                <c:pt idx="3588">
                  <c:v>5.7768248736084396E-2</c:v>
                </c:pt>
                <c:pt idx="3589">
                  <c:v>5.7098081809141506E-2</c:v>
                </c:pt>
                <c:pt idx="3590">
                  <c:v>5.6429357292394268E-2</c:v>
                </c:pt>
                <c:pt idx="3591">
                  <c:v>5.5762127079962982E-2</c:v>
                </c:pt>
                <c:pt idx="3592">
                  <c:v>5.5096445460947538E-2</c:v>
                </c:pt>
                <c:pt idx="3593">
                  <c:v>5.4432369251029011E-2</c:v>
                </c:pt>
                <c:pt idx="3594">
                  <c:v>5.3769957932190596E-2</c:v>
                </c:pt>
                <c:pt idx="3595">
                  <c:v>5.3109273801085807E-2</c:v>
                </c:pt>
                <c:pt idx="3596">
                  <c:v>5.2450382126614001E-2</c:v>
                </c:pt>
                <c:pt idx="3597">
                  <c:v>5.1793351317296836E-2</c:v>
                </c:pt>
                <c:pt idx="3598">
                  <c:v>5.1138253099084402E-2</c:v>
                </c:pt>
                <c:pt idx="3599">
                  <c:v>5.0485162704254731E-2</c:v>
                </c:pt>
                <c:pt idx="3600">
                  <c:v>4.9834159072107413E-2</c:v>
                </c:pt>
                <c:pt idx="3601">
                  <c:v>4.9185325062188145E-2</c:v>
                </c:pt>
                <c:pt idx="3602">
                  <c:v>4.8538747680817826E-2</c:v>
                </c:pt>
                <c:pt idx="3603">
                  <c:v>4.7894518321735496E-2</c:v>
                </c:pt>
                <c:pt idx="3604">
                  <c:v>4.7252733021699314E-2</c:v>
                </c:pt>
                <c:pt idx="3605">
                  <c:v>4.6613492731921571E-2</c:v>
                </c:pt>
                <c:pt idx="3606">
                  <c:v>4.5976903606243347E-2</c:v>
                </c:pt>
                <c:pt idx="3607">
                  <c:v>4.5343077306978792E-2</c:v>
                </c:pt>
                <c:pt idx="3608">
                  <c:v>4.4712131329377423E-2</c:v>
                </c:pt>
                <c:pt idx="3609">
                  <c:v>4.4084189345663473E-2</c:v>
                </c:pt>
                <c:pt idx="3610">
                  <c:v>4.3459381569611634E-2</c:v>
                </c:pt>
                <c:pt idx="3611">
                  <c:v>4.2837845142605691E-2</c:v>
                </c:pt>
                <c:pt idx="3612">
                  <c:v>4.2219724542097714E-2</c:v>
                </c:pt>
                <c:pt idx="3613">
                  <c:v>4.1605172013336585E-2</c:v>
                </c:pt>
                <c:pt idx="3614">
                  <c:v>4.0994348025160977E-2</c:v>
                </c:pt>
                <c:pt idx="3615">
                  <c:v>4.0387421750548637E-2</c:v>
                </c:pt>
                <c:pt idx="3616">
                  <c:v>3.9784571572474357E-2</c:v>
                </c:pt>
                <c:pt idx="3617">
                  <c:v>3.9185985615446187E-2</c:v>
                </c:pt>
                <c:pt idx="3618">
                  <c:v>3.8591862302855412E-2</c:v>
                </c:pt>
                <c:pt idx="3619">
                  <c:v>3.8002410939980177E-2</c:v>
                </c:pt>
                <c:pt idx="3620">
                  <c:v>3.7417852322115891E-2</c:v>
                </c:pt>
                <c:pt idx="3621">
                  <c:v>3.6838419366853919E-2</c:v>
                </c:pt>
                <c:pt idx="3622">
                  <c:v>3.6264357768981625E-2</c:v>
                </c:pt>
                <c:pt idx="3623">
                  <c:v>3.5695926675815184E-2</c:v>
                </c:pt>
                <c:pt idx="3624">
                  <c:v>3.5133399379986351E-2</c:v>
                </c:pt>
                <c:pt idx="3625">
                  <c:v>3.4577064025767899E-2</c:v>
                </c:pt>
                <c:pt idx="3626">
                  <c:v>3.4027224323921225E-2</c:v>
                </c:pt>
                <c:pt idx="3627">
                  <c:v>3.3484200268766091E-2</c:v>
                </c:pt>
                <c:pt idx="3628">
                  <c:v>3.2948328849688117E-2</c:v>
                </c:pt>
                <c:pt idx="3629">
                  <c:v>3.2419964747598361E-2</c:v>
                </c:pt>
                <c:pt idx="3630">
                  <c:v>3.1899481004929016E-2</c:v>
                </c:pt>
                <c:pt idx="3631">
                  <c:v>3.1387269655580259E-2</c:v>
                </c:pt>
                <c:pt idx="3632">
                  <c:v>3.0883742298827181E-2</c:v>
                </c:pt>
                <c:pt idx="3633">
                  <c:v>3.038933059856043E-2</c:v>
                </c:pt>
                <c:pt idx="3634">
                  <c:v>2.9904486686395587E-2</c:v>
                </c:pt>
                <c:pt idx="3635">
                  <c:v>2.9429683444186009E-2</c:v>
                </c:pt>
                <c:pt idx="3636">
                  <c:v>2.8965414638377911E-2</c:v>
                </c:pt>
                <c:pt idx="3637">
                  <c:v>2.8512194875549207E-2</c:v>
                </c:pt>
                <c:pt idx="3638">
                  <c:v>2.8070559345503024E-2</c:v>
                </c:pt>
                <c:pt idx="3639">
                  <c:v>2.7641063315608821E-2</c:v>
                </c:pt>
                <c:pt idx="3640">
                  <c:v>2.7224281337907896E-2</c:v>
                </c:pt>
                <c:pt idx="3641">
                  <c:v>2.682080612907823E-2</c:v>
                </c:pt>
                <c:pt idx="3642">
                  <c:v>2.6431247082981463E-2</c:v>
                </c:pt>
                <c:pt idx="3643">
                  <c:v>2.6056228376524642E-2</c:v>
                </c:pt>
                <c:pt idx="3644">
                  <c:v>2.5696386632318085E-2</c:v>
                </c:pt>
                <c:pt idx="3645">
                  <c:v>2.5352368106461354E-2</c:v>
                </c:pt>
                <c:pt idx="3646">
                  <c:v>2.5024825377081814E-2</c:v>
                </c:pt>
                <c:pt idx="3647">
                  <c:v>2.471441351926711E-2</c:v>
                </c:pt>
                <c:pt idx="3648">
                  <c:v>2.4421785764951829E-2</c:v>
                </c:pt>
                <c:pt idx="3649">
                  <c:v>2.4147588662163561E-2</c:v>
                </c:pt>
                <c:pt idx="3650">
                  <c:v>2.3892456766621398E-2</c:v>
                </c:pt>
                <c:pt idx="3651">
                  <c:v>2.3657006919571854E-2</c:v>
                </c:pt>
                <c:pt idx="3652">
                  <c:v>2.3441832188215252E-2</c:v>
                </c:pt>
                <c:pt idx="3653">
                  <c:v>2.3247495568086345E-2</c:v>
                </c:pt>
                <c:pt idx="3654">
                  <c:v>2.3074523568990968E-2</c:v>
                </c:pt>
                <c:pt idx="3655">
                  <c:v>7.0268862726695386E-2</c:v>
                </c:pt>
                <c:pt idx="3656">
                  <c:v>6.9574793671485891E-2</c:v>
                </c:pt>
                <c:pt idx="3657">
                  <c:v>6.888143286732995E-2</c:v>
                </c:pt>
                <c:pt idx="3658">
                  <c:v>6.8188801919252889E-2</c:v>
                </c:pt>
                <c:pt idx="3659">
                  <c:v>6.7496923295878516E-2</c:v>
                </c:pt>
                <c:pt idx="3660">
                  <c:v>6.6805820371703267E-2</c:v>
                </c:pt>
                <c:pt idx="3661">
                  <c:v>6.6115517471792007E-2</c:v>
                </c:pt>
                <c:pt idx="3662">
                  <c:v>6.5426039919051826E-2</c:v>
                </c:pt>
                <c:pt idx="3663">
                  <c:v>6.4737414084251668E-2</c:v>
                </c:pt>
                <c:pt idx="3664">
                  <c:v>6.4049667438967589E-2</c:v>
                </c:pt>
                <c:pt idx="3665">
                  <c:v>6.3362828611645799E-2</c:v>
                </c:pt>
                <c:pt idx="3666">
                  <c:v>6.2676927446989855E-2</c:v>
                </c:pt>
                <c:pt idx="3667">
                  <c:v>6.1991995068892858E-2</c:v>
                </c:pt>
                <c:pt idx="3668">
                  <c:v>6.1308063947151513E-2</c:v>
                </c:pt>
                <c:pt idx="3669">
                  <c:v>6.0625167968215786E-2</c:v>
                </c:pt>
                <c:pt idx="3670">
                  <c:v>5.9943342510246383E-2</c:v>
                </c:pt>
                <c:pt idx="3671">
                  <c:v>5.9262624522771687E-2</c:v>
                </c:pt>
                <c:pt idx="3672">
                  <c:v>5.8583052611257014E-2</c:v>
                </c:pt>
                <c:pt idx="3673">
                  <c:v>5.7904667126921369E-2</c:v>
                </c:pt>
                <c:pt idx="3674">
                  <c:v>5.7227510262161545E-2</c:v>
                </c:pt>
                <c:pt idx="3675">
                  <c:v>5.6551626151968591E-2</c:v>
                </c:pt>
                <c:pt idx="3676">
                  <c:v>5.5877060981749986E-2</c:v>
                </c:pt>
                <c:pt idx="3677">
                  <c:v>5.5203863102000122E-2</c:v>
                </c:pt>
                <c:pt idx="3678">
                  <c:v>5.4532083150293377E-2</c:v>
                </c:pt>
                <c:pt idx="3679">
                  <c:v>5.3861774181107575E-2</c:v>
                </c:pt>
                <c:pt idx="3680">
                  <c:v>5.3192991804021685E-2</c:v>
                </c:pt>
                <c:pt idx="3681">
                  <c:v>5.252579433086934E-2</c:v>
                </c:pt>
                <c:pt idx="3682">
                  <c:v>5.1860242932470241E-2</c:v>
                </c:pt>
                <c:pt idx="3683">
                  <c:v>5.1196401805603961E-2</c:v>
                </c:pt>
                <c:pt idx="3684">
                  <c:v>5.0534338350935633E-2</c:v>
                </c:pt>
                <c:pt idx="3685">
                  <c:v>4.9874123362649847E-2</c:v>
                </c:pt>
                <c:pt idx="3686">
                  <c:v>4.921583123059857E-2</c:v>
                </c:pt>
                <c:pt idx="3687">
                  <c:v>4.8559540155819883E-2</c:v>
                </c:pt>
                <c:pt idx="3688">
                  <c:v>4.790533238033718E-2</c:v>
                </c:pt>
                <c:pt idx="3689">
                  <c:v>4.7253294432202879E-2</c:v>
                </c:pt>
                <c:pt idx="3690">
                  <c:v>4.6603517386805744E-2</c:v>
                </c:pt>
                <c:pt idx="3691">
                  <c:v>4.5956097145516295E-2</c:v>
                </c:pt>
                <c:pt idx="3692">
                  <c:v>4.5311134732799754E-2</c:v>
                </c:pt>
                <c:pt idx="3693">
                  <c:v>4.466873661297921E-2</c:v>
                </c:pt>
                <c:pt idx="3694">
                  <c:v>4.4029015027882042E-2</c:v>
                </c:pt>
                <c:pt idx="3695">
                  <c:v>4.3392088356648512E-2</c:v>
                </c:pt>
                <c:pt idx="3696">
                  <c:v>4.2758081499020689E-2</c:v>
                </c:pt>
                <c:pt idx="3697">
                  <c:v>4.2127126283459874E-2</c:v>
                </c:pt>
                <c:pt idx="3698">
                  <c:v>4.149936190145858E-2</c:v>
                </c:pt>
                <c:pt idx="3699">
                  <c:v>4.0874935369415132E-2</c:v>
                </c:pt>
                <c:pt idx="3700">
                  <c:v>4.0254002019420032E-2</c:v>
                </c:pt>
                <c:pt idx="3701">
                  <c:v>3.9636726020258729E-2</c:v>
                </c:pt>
                <c:pt idx="3702">
                  <c:v>3.9023280929857941E-2</c:v>
                </c:pt>
                <c:pt idx="3703">
                  <c:v>3.8413850280284968E-2</c:v>
                </c:pt>
                <c:pt idx="3704">
                  <c:v>3.7808628196241936E-2</c:v>
                </c:pt>
                <c:pt idx="3705">
                  <c:v>3.7207820047768819E-2</c:v>
                </c:pt>
                <c:pt idx="3706">
                  <c:v>3.6611643137567727E-2</c:v>
                </c:pt>
                <c:pt idx="3707">
                  <c:v>3.6020327422971156E-2</c:v>
                </c:pt>
                <c:pt idx="3708">
                  <c:v>3.5434116272082504E-2</c:v>
                </c:pt>
                <c:pt idx="3709">
                  <c:v>3.4853267252997276E-2</c:v>
                </c:pt>
                <c:pt idx="3710">
                  <c:v>3.4278052954247816E-2</c:v>
                </c:pt>
                <c:pt idx="3711">
                  <c:v>3.3708761833676999E-2</c:v>
                </c:pt>
                <c:pt idx="3712">
                  <c:v>3.3145699091810935E-2</c:v>
                </c:pt>
                <c:pt idx="3713">
                  <c:v>3.2589187564438751E-2</c:v>
                </c:pt>
                <c:pt idx="3714">
                  <c:v>3.2039568627486831E-2</c:v>
                </c:pt>
                <c:pt idx="3715">
                  <c:v>3.1497203105366085E-2</c:v>
                </c:pt>
                <c:pt idx="3716">
                  <c:v>3.0962472171742084E-2</c:v>
                </c:pt>
                <c:pt idx="3717">
                  <c:v>3.0435778229102331E-2</c:v>
                </c:pt>
                <c:pt idx="3718">
                  <c:v>2.991754575055032E-2</c:v>
                </c:pt>
                <c:pt idx="3719">
                  <c:v>2.9408222063929998E-2</c:v>
                </c:pt>
                <c:pt idx="3720">
                  <c:v>2.8908278054677397E-2</c:v>
                </c:pt>
                <c:pt idx="3721">
                  <c:v>2.8418208759730831E-2</c:v>
                </c:pt>
                <c:pt idx="3722">
                  <c:v>2.7938533820455171E-2</c:v>
                </c:pt>
                <c:pt idx="3723">
                  <c:v>2.7469797757933501E-2</c:v>
                </c:pt>
                <c:pt idx="3724">
                  <c:v>2.7012570029280723E-2</c:v>
                </c:pt>
                <c:pt idx="3725">
                  <c:v>2.6567444819022352E-2</c:v>
                </c:pt>
                <c:pt idx="3726">
                  <c:v>2.6135040515307722E-2</c:v>
                </c:pt>
                <c:pt idx="3727">
                  <c:v>2.5715998817112475E-2</c:v>
                </c:pt>
                <c:pt idx="3728">
                  <c:v>2.5310983416032263E-2</c:v>
                </c:pt>
                <c:pt idx="3729">
                  <c:v>2.4920678195257166E-2</c:v>
                </c:pt>
                <c:pt idx="3730">
                  <c:v>2.4545784889394909E-2</c:v>
                </c:pt>
                <c:pt idx="3731">
                  <c:v>2.4187020152579872E-2</c:v>
                </c:pt>
                <c:pt idx="3732">
                  <c:v>2.3845111989381343E-2</c:v>
                </c:pt>
                <c:pt idx="3733">
                  <c:v>2.3520795513990316E-2</c:v>
                </c:pt>
                <c:pt idx="3734">
                  <c:v>2.3214808018498272E-2</c:v>
                </c:pt>
                <c:pt idx="3735">
                  <c:v>2.2927883351074783E-2</c:v>
                </c:pt>
                <c:pt idx="3736">
                  <c:v>2.2660745629507175E-2</c:v>
                </c:pt>
                <c:pt idx="3737">
                  <c:v>2.2414102344504912E-2</c:v>
                </c:pt>
                <c:pt idx="3738">
                  <c:v>2.2188636939537959E-2</c:v>
                </c:pt>
                <c:pt idx="3739">
                  <c:v>2.1985000988385062E-2</c:v>
                </c:pt>
                <c:pt idx="3740">
                  <c:v>2.1803806126085686E-2</c:v>
                </c:pt>
                <c:pt idx="3741">
                  <c:v>7.0544478152701484E-2</c:v>
                </c:pt>
                <c:pt idx="3742">
                  <c:v>6.984611166586574E-2</c:v>
                </c:pt>
                <c:pt idx="3743">
                  <c:v>6.9148364158121436E-2</c:v>
                </c:pt>
                <c:pt idx="3744">
                  <c:v>6.8451254557880356E-2</c:v>
                </c:pt>
                <c:pt idx="3745">
                  <c:v>6.7754802554883697E-2</c:v>
                </c:pt>
                <c:pt idx="3746">
                  <c:v>6.7059028637870888E-2</c:v>
                </c:pt>
                <c:pt idx="3747">
                  <c:v>6.6363954134441683E-2</c:v>
                </c:pt>
                <c:pt idx="3748">
                  <c:v>6.5669601253256785E-2</c:v>
                </c:pt>
                <c:pt idx="3749">
                  <c:v>6.4975993128733214E-2</c:v>
                </c:pt>
                <c:pt idx="3750">
                  <c:v>6.4283153868401652E-2</c:v>
                </c:pt>
                <c:pt idx="3751">
                  <c:v>6.3591108603105795E-2</c:v>
                </c:pt>
                <c:pt idx="3752">
                  <c:v>6.2899883540236901E-2</c:v>
                </c:pt>
                <c:pt idx="3753">
                  <c:v>6.2209506020211323E-2</c:v>
                </c:pt>
                <c:pt idx="3754">
                  <c:v>6.1520004576414239E-2</c:v>
                </c:pt>
                <c:pt idx="3755">
                  <c:v>6.0831408998849652E-2</c:v>
                </c:pt>
                <c:pt idx="3756">
                  <c:v>6.0143750401754945E-2</c:v>
                </c:pt>
                <c:pt idx="3757">
                  <c:v>5.9457061295457969E-2</c:v>
                </c:pt>
                <c:pt idx="3758">
                  <c:v>5.8771375662775405E-2</c:v>
                </c:pt>
                <c:pt idx="3759">
                  <c:v>5.808672904027451E-2</c:v>
                </c:pt>
                <c:pt idx="3760">
                  <c:v>5.7403158604744438E-2</c:v>
                </c:pt>
                <c:pt idx="3761">
                  <c:v>5.6720703265250472E-2</c:v>
                </c:pt>
                <c:pt idx="3762">
                  <c:v>5.6039403761172578E-2</c:v>
                </c:pt>
                <c:pt idx="3763">
                  <c:v>5.5359302766660866E-2</c:v>
                </c:pt>
                <c:pt idx="3764">
                  <c:v>5.4680445001974005E-2</c:v>
                </c:pt>
                <c:pt idx="3765">
                  <c:v>5.400287735220187E-2</c:v>
                </c:pt>
                <c:pt idx="3766">
                  <c:v>5.3326648993912866E-2</c:v>
                </c:pt>
                <c:pt idx="3767">
                  <c:v>5.2651811530307235E-2</c:v>
                </c:pt>
                <c:pt idx="3768">
                  <c:v>5.1978419135502524E-2</c:v>
                </c:pt>
                <c:pt idx="3769">
                  <c:v>5.1306528708624718E-2</c:v>
                </c:pt>
                <c:pt idx="3770">
                  <c:v>5.0636200038429682E-2</c:v>
                </c:pt>
                <c:pt idx="3771">
                  <c:v>4.996749597923409E-2</c:v>
                </c:pt>
                <c:pt idx="3772">
                  <c:v>4.9300482638993101E-2</c:v>
                </c:pt>
                <c:pt idx="3773">
                  <c:v>4.8635229580423697E-2</c:v>
                </c:pt>
                <c:pt idx="3774">
                  <c:v>4.7971810036138485E-2</c:v>
                </c:pt>
                <c:pt idx="3775">
                  <c:v>4.7310301138823549E-2</c:v>
                </c:pt>
                <c:pt idx="3776">
                  <c:v>4.6650784167567398E-2</c:v>
                </c:pt>
                <c:pt idx="3777">
                  <c:v>4.599334481152377E-2</c:v>
                </c:pt>
                <c:pt idx="3778">
                  <c:v>4.5338073452171078E-2</c:v>
                </c:pt>
                <c:pt idx="3779">
                  <c:v>4.4685065465512916E-2</c:v>
                </c:pt>
                <c:pt idx="3780">
                  <c:v>4.4034421545648426E-2</c:v>
                </c:pt>
                <c:pt idx="3781">
                  <c:v>4.3386248051226248E-2</c:v>
                </c:pt>
                <c:pt idx="3782">
                  <c:v>4.2740657376380824E-2</c:v>
                </c:pt>
                <c:pt idx="3783">
                  <c:v>4.2097768347832819E-2</c:v>
                </c:pt>
                <c:pt idx="3784">
                  <c:v>4.1457706649914786E-2</c:v>
                </c:pt>
                <c:pt idx="3785">
                  <c:v>4.082060527935566E-2</c:v>
                </c:pt>
                <c:pt idx="3786">
                  <c:v>4.0186605031720515E-2</c:v>
                </c:pt>
                <c:pt idx="3787">
                  <c:v>3.955585502145071E-2</c:v>
                </c:pt>
                <c:pt idx="3788">
                  <c:v>3.8928513237478313E-2</c:v>
                </c:pt>
                <c:pt idx="3789">
                  <c:v>3.8304747136392869E-2</c:v>
                </c:pt>
                <c:pt idx="3790">
                  <c:v>3.7684734275107296E-2</c:v>
                </c:pt>
                <c:pt idx="3791">
                  <c:v>3.7068662984896979E-2</c:v>
                </c:pt>
                <c:pt idx="3792">
                  <c:v>3.6456733088556799E-2</c:v>
                </c:pt>
                <c:pt idx="3793">
                  <c:v>3.5849156662223575E-2</c:v>
                </c:pt>
                <c:pt idx="3794">
                  <c:v>3.5246158843127873E-2</c:v>
                </c:pt>
                <c:pt idx="3795">
                  <c:v>3.4647978684150232E-2</c:v>
                </c:pt>
                <c:pt idx="3796">
                  <c:v>3.4054870055538797E-2</c:v>
                </c:pt>
                <c:pt idx="3797">
                  <c:v>3.3467102593470986E-2</c:v>
                </c:pt>
                <c:pt idx="3798">
                  <c:v>3.28849626942797E-2</c:v>
                </c:pt>
                <c:pt idx="3799">
                  <c:v>3.2308754552077663E-2</c:v>
                </c:pt>
                <c:pt idx="3800">
                  <c:v>3.1738801236162122E-2</c:v>
                </c:pt>
                <c:pt idx="3801">
                  <c:v>3.1175445802919789E-2</c:v>
                </c:pt>
                <c:pt idx="3802">
                  <c:v>3.0619052434929264E-2</c:v>
                </c:pt>
                <c:pt idx="3803">
                  <c:v>3.0070007597522853E-2</c:v>
                </c:pt>
                <c:pt idx="3804">
                  <c:v>2.9528721200167002E-2</c:v>
                </c:pt>
                <c:pt idx="3805">
                  <c:v>2.8995627746597905E-2</c:v>
                </c:pt>
                <c:pt idx="3806">
                  <c:v>2.8471187453658127E-2</c:v>
                </c:pt>
                <c:pt idx="3807">
                  <c:v>2.7955887314184427E-2</c:v>
                </c:pt>
                <c:pt idx="3808">
                  <c:v>2.7450242074076342E-2</c:v>
                </c:pt>
                <c:pt idx="3809">
                  <c:v>2.695479508783883E-2</c:v>
                </c:pt>
                <c:pt idx="3810">
                  <c:v>2.6470119010487E-2</c:v>
                </c:pt>
                <c:pt idx="3811">
                  <c:v>2.5996816276830634E-2</c:v>
                </c:pt>
                <c:pt idx="3812">
                  <c:v>2.5535519311993687E-2</c:v>
                </c:pt>
                <c:pt idx="3813">
                  <c:v>2.5086890409835472E-2</c:v>
                </c:pt>
                <c:pt idx="3814">
                  <c:v>2.4651621209100284E-2</c:v>
                </c:pt>
                <c:pt idx="3815">
                  <c:v>2.4230431691135985E-2</c:v>
                </c:pt>
                <c:pt idx="3816">
                  <c:v>2.3824068618534217E-2</c:v>
                </c:pt>
                <c:pt idx="3817">
                  <c:v>2.3433303331848506E-2</c:v>
                </c:pt>
                <c:pt idx="3818">
                  <c:v>2.3058928822566622E-2</c:v>
                </c:pt>
                <c:pt idx="3819">
                  <c:v>2.2701756005779394E-2</c:v>
                </c:pt>
                <c:pt idx="3820">
                  <c:v>2.2362609126568032E-2</c:v>
                </c:pt>
                <c:pt idx="3821">
                  <c:v>2.2042320251038965E-2</c:v>
                </c:pt>
                <c:pt idx="3822">
                  <c:v>2.1741722816994907E-2</c:v>
                </c:pt>
                <c:pt idx="3823">
                  <c:v>2.1461644250911609E-2</c:v>
                </c:pt>
                <c:pt idx="3824">
                  <c:v>2.1202897697114736E-2</c:v>
                </c:pt>
                <c:pt idx="3825">
                  <c:v>2.0966272951001931E-2</c:v>
                </c:pt>
                <c:pt idx="3826">
                  <c:v>2.0752526739110419E-2</c:v>
                </c:pt>
                <c:pt idx="3827">
                  <c:v>2.0562372542074187E-2</c:v>
                </c:pt>
                <c:pt idx="3828">
                  <c:v>7.0856696431911365E-2</c:v>
                </c:pt>
                <c:pt idx="3829">
                  <c:v>7.0154432630622779E-2</c:v>
                </c:pt>
                <c:pt idx="3830">
                  <c:v>6.9452706499495864E-2</c:v>
                </c:pt>
                <c:pt idx="3831">
                  <c:v>6.8751534502043049E-2</c:v>
                </c:pt>
                <c:pt idx="3832">
                  <c:v>6.8050933767040203E-2</c:v>
                </c:pt>
                <c:pt idx="3833">
                  <c:v>6.7350922121724097E-2</c:v>
                </c:pt>
                <c:pt idx="3834">
                  <c:v>6.6651518126948708E-2</c:v>
                </c:pt>
                <c:pt idx="3835">
                  <c:v>6.5952741114432667E-2</c:v>
                </c:pt>
                <c:pt idx="3836">
                  <c:v>6.5254611226240225E-2</c:v>
                </c:pt>
                <c:pt idx="3837">
                  <c:v>6.4557149456648963E-2</c:v>
                </c:pt>
                <c:pt idx="3838">
                  <c:v>6.3860377696568965E-2</c:v>
                </c:pt>
                <c:pt idx="3839">
                  <c:v>6.3164318780690967E-2</c:v>
                </c:pt>
                <c:pt idx="3840">
                  <c:v>6.2468996537554791E-2</c:v>
                </c:pt>
                <c:pt idx="3841">
                  <c:v>6.1774435842743974E-2</c:v>
                </c:pt>
                <c:pt idx="3842">
                  <c:v>6.1080662675428839E-2</c:v>
                </c:pt>
                <c:pt idx="3843">
                  <c:v>6.0387704178497599E-2</c:v>
                </c:pt>
                <c:pt idx="3844">
                  <c:v>5.969558872253395E-2</c:v>
                </c:pt>
                <c:pt idx="3845">
                  <c:v>5.9004345973920298E-2</c:v>
                </c:pt>
                <c:pt idx="3846">
                  <c:v>5.8314006967367812E-2</c:v>
                </c:pt>
                <c:pt idx="3847">
                  <c:v>5.7624604183198834E-2</c:v>
                </c:pt>
                <c:pt idx="3848">
                  <c:v>5.6936171629733107E-2</c:v>
                </c:pt>
                <c:pt idx="3849">
                  <c:v>5.6248744931158154E-2</c:v>
                </c:pt>
                <c:pt idx="3850">
                  <c:v>5.5562361421294275E-2</c:v>
                </c:pt>
                <c:pt idx="3851">
                  <c:v>5.4877060243698803E-2</c:v>
                </c:pt>
                <c:pt idx="3852">
                  <c:v>5.4192882458589886E-2</c:v>
                </c:pt>
                <c:pt idx="3853">
                  <c:v>5.3509871157109958E-2</c:v>
                </c:pt>
                <c:pt idx="3854">
                  <c:v>5.2828071583491024E-2</c:v>
                </c:pt>
                <c:pt idx="3855">
                  <c:v>5.2147531265730802E-2</c:v>
                </c:pt>
                <c:pt idx="3856">
                  <c:v>5.1468300155438074E-2</c:v>
                </c:pt>
                <c:pt idx="3857">
                  <c:v>5.0790430777560243E-2</c:v>
                </c:pt>
                <c:pt idx="3858">
                  <c:v>5.0113978390764244E-2</c:v>
                </c:pt>
                <c:pt idx="3859">
                  <c:v>4.9439001159305482E-2</c:v>
                </c:pt>
                <c:pt idx="3860">
                  <c:v>4.8765560337287302E-2</c:v>
                </c:pt>
                <c:pt idx="3861">
                  <c:v>4.80937204662873E-2</c:v>
                </c:pt>
                <c:pt idx="3862">
                  <c:v>4.7423549587405758E-2</c:v>
                </c:pt>
                <c:pt idx="3863">
                  <c:v>4.6755119468875908E-2</c:v>
                </c:pt>
                <c:pt idx="3864">
                  <c:v>4.6088505850467316E-2</c:v>
                </c:pt>
                <c:pt idx="3865">
                  <c:v>4.5423788706009958E-2</c:v>
                </c:pt>
                <c:pt idx="3866">
                  <c:v>4.476105252547008E-2</c:v>
                </c:pt>
                <c:pt idx="3867">
                  <c:v>4.4100386618118451E-2</c:v>
                </c:pt>
                <c:pt idx="3868">
                  <c:v>4.3441885438446688E-2</c:v>
                </c:pt>
                <c:pt idx="3869">
                  <c:v>4.2785648936608488E-2</c:v>
                </c:pt>
                <c:pt idx="3870">
                  <c:v>4.2131782935288457E-2</c:v>
                </c:pt>
                <c:pt idx="3871">
                  <c:v>4.1480399535030951E-2</c:v>
                </c:pt>
                <c:pt idx="3872">
                  <c:v>4.0831617550193926E-2</c:v>
                </c:pt>
                <c:pt idx="3873">
                  <c:v>4.0185562977825613E-2</c:v>
                </c:pt>
                <c:pt idx="3874">
                  <c:v>3.9542369501893139E-2</c:v>
                </c:pt>
                <c:pt idx="3875">
                  <c:v>3.8902179035417601E-2</c:v>
                </c:pt>
                <c:pt idx="3876">
                  <c:v>3.8265142303186277E-2</c:v>
                </c:pt>
                <c:pt idx="3877">
                  <c:v>3.7631419467812836E-2</c:v>
                </c:pt>
                <c:pt idx="3878">
                  <c:v>3.7001180801993959E-2</c:v>
                </c:pt>
                <c:pt idx="3879">
                  <c:v>3.6374607409856465E-2</c:v>
                </c:pt>
                <c:pt idx="3880">
                  <c:v>3.5751892000291392E-2</c:v>
                </c:pt>
                <c:pt idx="3881">
                  <c:v>3.5133239715115804E-2</c:v>
                </c:pt>
                <c:pt idx="3882">
                  <c:v>3.4518869014773017E-2</c:v>
                </c:pt>
                <c:pt idx="3883">
                  <c:v>3.3909012624054664E-2</c:v>
                </c:pt>
                <c:pt idx="3884">
                  <c:v>3.330391853997839E-2</c:v>
                </c:pt>
                <c:pt idx="3885">
                  <c:v>3.2703851103451261E-2</c:v>
                </c:pt>
                <c:pt idx="3886">
                  <c:v>3.2109092135653404E-2</c:v>
                </c:pt>
                <c:pt idx="3887">
                  <c:v>3.1519942139144622E-2</c:v>
                </c:pt>
                <c:pt idx="3888">
                  <c:v>3.093672156247565E-2</c:v>
                </c:pt>
                <c:pt idx="3889">
                  <c:v>3.035977212551574E-2</c:v>
                </c:pt>
                <c:pt idx="3890">
                  <c:v>2.9789458200717836E-2</c:v>
                </c:pt>
                <c:pt idx="3891">
                  <c:v>2.9226168243055121E-2</c:v>
                </c:pt>
                <c:pt idx="3892">
                  <c:v>2.8670316258290349E-2</c:v>
                </c:pt>
                <c:pt idx="3893">
                  <c:v>2.8122343295489936E-2</c:v>
                </c:pt>
                <c:pt idx="3894">
                  <c:v>2.7582718945172238E-2</c:v>
                </c:pt>
                <c:pt idx="3895">
                  <c:v>2.7051942819090003E-2</c:v>
                </c:pt>
                <c:pt idx="3896">
                  <c:v>2.6530545981306955E-2</c:v>
                </c:pt>
                <c:pt idx="3897">
                  <c:v>2.6019092292874971E-2</c:v>
                </c:pt>
                <c:pt idx="3898">
                  <c:v>2.5518179624025392E-2</c:v>
                </c:pt>
                <c:pt idx="3899">
                  <c:v>2.5028440878386321E-2</c:v>
                </c:pt>
                <c:pt idx="3900">
                  <c:v>2.455054476344079E-2</c:v>
                </c:pt>
                <c:pt idx="3901">
                  <c:v>2.4085196230475611E-2</c:v>
                </c:pt>
                <c:pt idx="3902">
                  <c:v>2.3633136496015474E-2</c:v>
                </c:pt>
                <c:pt idx="3903">
                  <c:v>2.3195142545758506E-2</c:v>
                </c:pt>
                <c:pt idx="3904">
                  <c:v>2.2772026012122644E-2</c:v>
                </c:pt>
                <c:pt idx="3905">
                  <c:v>2.2364631308731647E-2</c:v>
                </c:pt>
                <c:pt idx="3906">
                  <c:v>2.1973832900843336E-2</c:v>
                </c:pt>
                <c:pt idx="3907">
                  <c:v>2.1600531591441128E-2</c:v>
                </c:pt>
                <c:pt idx="3908">
                  <c:v>2.1245649710269706E-2</c:v>
                </c:pt>
                <c:pt idx="3909">
                  <c:v>2.0910125109384111E-2</c:v>
                </c:pt>
                <c:pt idx="3910">
                  <c:v>2.0594903895592334E-2</c:v>
                </c:pt>
                <c:pt idx="3911">
                  <c:v>2.0300931868937659E-2</c:v>
                </c:pt>
                <c:pt idx="3912">
                  <c:v>2.0029144687824008E-2</c:v>
                </c:pt>
                <c:pt idx="3913">
                  <c:v>1.9780456845186985E-2</c:v>
                </c:pt>
                <c:pt idx="3914">
                  <c:v>1.9555749614443226E-2</c:v>
                </c:pt>
                <c:pt idx="3915">
                  <c:v>1.9355858205237605E-2</c:v>
                </c:pt>
                <c:pt idx="3916">
                  <c:v>7.1205036079791117E-2</c:v>
                </c:pt>
                <c:pt idx="3917">
                  <c:v>7.0499271081918585E-2</c:v>
                </c:pt>
                <c:pt idx="3918">
                  <c:v>6.9793970491291768E-2</c:v>
                </c:pt>
                <c:pt idx="3919">
                  <c:v>6.9089148530697239E-2</c:v>
                </c:pt>
                <c:pt idx="3920">
                  <c:v>6.8384819999427943E-2</c:v>
                </c:pt>
                <c:pt idx="3921">
                  <c:v>6.7681000302238073E-2</c:v>
                </c:pt>
                <c:pt idx="3922">
                  <c:v>6.6977705480024588E-2</c:v>
                </c:pt>
                <c:pt idx="3923">
                  <c:v>6.6274952242353663E-2</c:v>
                </c:pt>
                <c:pt idx="3924">
                  <c:v>6.5572758001959761E-2</c:v>
                </c:pt>
                <c:pt idx="3925">
                  <c:v>6.4871140911354958E-2</c:v>
                </c:pt>
                <c:pt idx="3926">
                  <c:v>6.417011990169677E-2</c:v>
                </c:pt>
                <c:pt idx="3927">
                  <c:v>6.3469714724074394E-2</c:v>
                </c:pt>
                <c:pt idx="3928">
                  <c:v>6.2769945993386089E-2</c:v>
                </c:pt>
                <c:pt idx="3929">
                  <c:v>6.2070835234994244E-2</c:v>
                </c:pt>
                <c:pt idx="3930">
                  <c:v>6.1372404934359345E-2</c:v>
                </c:pt>
                <c:pt idx="3931">
                  <c:v>6.067467858987078E-2</c:v>
                </c:pt>
                <c:pt idx="3932">
                  <c:v>5.9977680769109844E-2</c:v>
                </c:pt>
                <c:pt idx="3933">
                  <c:v>5.9281437168799724E-2</c:v>
                </c:pt>
                <c:pt idx="3934">
                  <c:v>5.8585974678718324E-2</c:v>
                </c:pt>
                <c:pt idx="3935">
                  <c:v>5.7891321449872565E-2</c:v>
                </c:pt>
                <c:pt idx="3936">
                  <c:v>5.7197506967257797E-2</c:v>
                </c:pt>
                <c:pt idx="3937">
                  <c:v>5.6504562127553094E-2</c:v>
                </c:pt>
                <c:pt idx="3938">
                  <c:v>5.5812519322133144E-2</c:v>
                </c:pt>
                <c:pt idx="3939">
                  <c:v>5.5121412525809252E-2</c:v>
                </c:pt>
                <c:pt idx="3940">
                  <c:v>5.4431277391747579E-2</c:v>
                </c:pt>
                <c:pt idx="3941">
                  <c:v>5.3742151353051333E-2</c:v>
                </c:pt>
                <c:pt idx="3942">
                  <c:v>5.3054073731535076E-2</c:v>
                </c:pt>
                <c:pt idx="3943">
                  <c:v>5.2367085854265534E-2</c:v>
                </c:pt>
                <c:pt idx="3944">
                  <c:v>5.1681231178493145E-2</c:v>
                </c:pt>
                <c:pt idx="3945">
                  <c:v>5.099655542565263E-2</c:v>
                </c:pt>
                <c:pt idx="3946">
                  <c:v>5.0313106725170989E-2</c:v>
                </c:pt>
                <c:pt idx="3947">
                  <c:v>4.9630935768885193E-2</c:v>
                </c:pt>
                <c:pt idx="3948">
                  <c:v>4.8950095976943143E-2</c:v>
                </c:pt>
                <c:pt idx="3949">
                  <c:v>4.8270643676137759E-2</c:v>
                </c:pt>
                <c:pt idx="3950">
                  <c:v>4.7592638291707956E-2</c:v>
                </c:pt>
                <c:pt idx="3951">
                  <c:v>4.6916142553731027E-2</c:v>
                </c:pt>
                <c:pt idx="3952">
                  <c:v>4.6241222719329671E-2</c:v>
                </c:pt>
                <c:pt idx="3953">
                  <c:v>4.5567948812024299E-2</c:v>
                </c:pt>
                <c:pt idx="3954">
                  <c:v>4.4896394879676678E-2</c:v>
                </c:pt>
                <c:pt idx="3955">
                  <c:v>4.4226639272597075E-2</c:v>
                </c:pt>
                <c:pt idx="3956">
                  <c:v>4.3558764943521636E-2</c:v>
                </c:pt>
                <c:pt idx="3957">
                  <c:v>4.2892859771312616E-2</c:v>
                </c:pt>
                <c:pt idx="3958">
                  <c:v>4.2229016910389751E-2</c:v>
                </c:pt>
                <c:pt idx="3959">
                  <c:v>4.1567335168067418E-2</c:v>
                </c:pt>
                <c:pt idx="3960">
                  <c:v>4.0907919412149288E-2</c:v>
                </c:pt>
                <c:pt idx="3961">
                  <c:v>4.0250881011318539E-2</c:v>
                </c:pt>
                <c:pt idx="3962">
                  <c:v>3.9596338311057515E-2</c:v>
                </c:pt>
                <c:pt idx="3963">
                  <c:v>3.8944417148034129E-2</c:v>
                </c:pt>
                <c:pt idx="3964">
                  <c:v>3.8295251406100531E-2</c:v>
                </c:pt>
                <c:pt idx="3965">
                  <c:v>3.7648983617260774E-2</c:v>
                </c:pt>
                <c:pt idx="3966">
                  <c:v>3.7005765611172962E-2</c:v>
                </c:pt>
                <c:pt idx="3967">
                  <c:v>3.6365759216952259E-2</c:v>
                </c:pt>
                <c:pt idx="3968">
                  <c:v>3.5729137021226827E-2</c:v>
                </c:pt>
                <c:pt idx="3969">
                  <c:v>3.5096083186558436E-2</c:v>
                </c:pt>
                <c:pt idx="3970">
                  <c:v>3.4466794334461023E-2</c:v>
                </c:pt>
                <c:pt idx="3971">
                  <c:v>3.3841480497315939E-2</c:v>
                </c:pt>
                <c:pt idx="3972">
                  <c:v>3.3220366143472457E-2</c:v>
                </c:pt>
                <c:pt idx="3973">
                  <c:v>3.2603691279707928E-2</c:v>
                </c:pt>
                <c:pt idx="3974">
                  <c:v>3.199171263497174E-2</c:v>
                </c:pt>
                <c:pt idx="3975">
                  <c:v>3.1384704928909136E-2</c:v>
                </c:pt>
                <c:pt idx="3976">
                  <c:v>3.0782962228004522E-2</c:v>
                </c:pt>
                <c:pt idx="3977">
                  <c:v>3.0186799391237026E-2</c:v>
                </c:pt>
                <c:pt idx="3978">
                  <c:v>2.9596553605830508E-2</c:v>
                </c:pt>
                <c:pt idx="3979">
                  <c:v>2.9012586011915337E-2</c:v>
                </c:pt>
                <c:pt idx="3980">
                  <c:v>2.8435283412597594E-2</c:v>
                </c:pt>
                <c:pt idx="3981">
                  <c:v>2.7865060062929811E-2</c:v>
                </c:pt>
                <c:pt idx="3982">
                  <c:v>2.7302359527458429E-2</c:v>
                </c:pt>
                <c:pt idx="3983">
                  <c:v>2.6747656591232245E-2</c:v>
                </c:pt>
                <c:pt idx="3984">
                  <c:v>2.6201459203226744E-2</c:v>
                </c:pt>
                <c:pt idx="3985">
                  <c:v>2.5664310423897944E-2</c:v>
                </c:pt>
                <c:pt idx="3986">
                  <c:v>2.5136790339858706E-2</c:v>
                </c:pt>
                <c:pt idx="3987">
                  <c:v>2.4619517898322195E-2</c:v>
                </c:pt>
                <c:pt idx="3988">
                  <c:v>2.4113152601880485E-2</c:v>
                </c:pt>
                <c:pt idx="3989">
                  <c:v>2.3618395990357186E-2</c:v>
                </c:pt>
                <c:pt idx="3990">
                  <c:v>2.3135992820993021E-2</c:v>
                </c:pt>
                <c:pt idx="3991">
                  <c:v>2.2666731841373532E-2</c:v>
                </c:pt>
                <c:pt idx="3992">
                  <c:v>2.2211446031819015E-2</c:v>
                </c:pt>
                <c:pt idx="3993">
                  <c:v>2.1771012176287449E-2</c:v>
                </c:pt>
                <c:pt idx="3994">
                  <c:v>2.1346349604456496E-2</c:v>
                </c:pt>
                <c:pt idx="3995">
                  <c:v>2.0938417934296738E-2</c:v>
                </c:pt>
                <c:pt idx="3996">
                  <c:v>2.0548213636393173E-2</c:v>
                </c:pt>
                <c:pt idx="3997">
                  <c:v>2.0176765241296864E-2</c:v>
                </c:pt>
                <c:pt idx="3998">
                  <c:v>1.9825127022491732E-2</c:v>
                </c:pt>
                <c:pt idx="3999">
                  <c:v>1.9494371013537074E-2</c:v>
                </c:pt>
                <c:pt idx="4000">
                  <c:v>1.9185577261810832E-2</c:v>
                </c:pt>
                <c:pt idx="4001">
                  <c:v>1.88998222855234E-2</c:v>
                </c:pt>
                <c:pt idx="4002">
                  <c:v>1.8638165786358827E-2</c:v>
                </c:pt>
                <c:pt idx="4003">
                  <c:v>1.8401635776071717E-2</c:v>
                </c:pt>
                <c:pt idx="4004">
                  <c:v>1.8191212397489727E-2</c:v>
                </c:pt>
                <c:pt idx="4005">
                  <c:v>7.1588969817129811E-2</c:v>
                </c:pt>
                <c:pt idx="4006">
                  <c:v>7.0880094038540523E-2</c:v>
                </c:pt>
                <c:pt idx="4007">
                  <c:v>7.0171617454970706E-2</c:v>
                </c:pt>
                <c:pt idx="4008">
                  <c:v>6.9463552280898552E-2</c:v>
                </c:pt>
                <c:pt idx="4009">
                  <c:v>6.8755911226711833E-2</c:v>
                </c:pt>
                <c:pt idx="4010">
                  <c:v>6.8048707523727492E-2</c:v>
                </c:pt>
                <c:pt idx="4011">
                  <c:v>6.7341954950714877E-2</c:v>
                </c:pt>
                <c:pt idx="4012">
                  <c:v>6.6635667862027098E-2</c:v>
                </c:pt>
                <c:pt idx="4013">
                  <c:v>6.592986121745327E-2</c:v>
                </c:pt>
                <c:pt idx="4014">
                  <c:v>6.5224550613912871E-2</c:v>
                </c:pt>
                <c:pt idx="4015">
                  <c:v>6.4519752319123866E-2</c:v>
                </c:pt>
                <c:pt idx="4016">
                  <c:v>6.3815483307386081E-2</c:v>
                </c:pt>
                <c:pt idx="4017">
                  <c:v>6.3111761297633184E-2</c:v>
                </c:pt>
                <c:pt idx="4018">
                  <c:v>6.2408604793918972E-2</c:v>
                </c:pt>
                <c:pt idx="4019">
                  <c:v>6.1706033128517315E-2</c:v>
                </c:pt>
                <c:pt idx="4020">
                  <c:v>6.1004066507830135E-2</c:v>
                </c:pt>
                <c:pt idx="4021">
                  <c:v>6.0302726061313559E-2</c:v>
                </c:pt>
                <c:pt idx="4022">
                  <c:v>5.9602033893650506E-2</c:v>
                </c:pt>
                <c:pt idx="4023">
                  <c:v>5.8902013140417174E-2</c:v>
                </c:pt>
                <c:pt idx="4024">
                  <c:v>5.8202688027511822E-2</c:v>
                </c:pt>
                <c:pt idx="4025">
                  <c:v>5.7504083934637483E-2</c:v>
                </c:pt>
                <c:pt idx="4026">
                  <c:v>5.6806227463155619E-2</c:v>
                </c:pt>
                <c:pt idx="4027">
                  <c:v>5.6109146508654825E-2</c:v>
                </c:pt>
                <c:pt idx="4028">
                  <c:v>5.5412870338609831E-2</c:v>
                </c:pt>
                <c:pt idx="4029">
                  <c:v>5.4717429675538068E-2</c:v>
                </c:pt>
                <c:pt idx="4030">
                  <c:v>5.402285678609841E-2</c:v>
                </c:pt>
                <c:pt idx="4031">
                  <c:v>5.3329185576615729E-2</c:v>
                </c:pt>
                <c:pt idx="4032">
                  <c:v>5.2636451695559E-2</c:v>
                </c:pt>
                <c:pt idx="4033">
                  <c:v>5.1944692643548167E-2</c:v>
                </c:pt>
                <c:pt idx="4034">
                  <c:v>5.1253947891517923E-2</c:v>
                </c:pt>
                <c:pt idx="4035">
                  <c:v>5.0564259007723614E-2</c:v>
                </c:pt>
                <c:pt idx="4036">
                  <c:v>4.9875669794338176E-2</c:v>
                </c:pt>
                <c:pt idx="4037">
                  <c:v>4.9188226434458207E-2</c:v>
                </c:pt>
                <c:pt idx="4038">
                  <c:v>4.8501977650413232E-2</c:v>
                </c:pt>
                <c:pt idx="4039">
                  <c:v>4.781697487435619E-2</c:v>
                </c:pt>
                <c:pt idx="4040">
                  <c:v>4.7133272432204554E-2</c:v>
                </c:pt>
                <c:pt idx="4041">
                  <c:v>4.6450927742102119E-2</c:v>
                </c:pt>
                <c:pt idx="4042">
                  <c:v>4.5770001528681929E-2</c:v>
                </c:pt>
                <c:pt idx="4043">
                  <c:v>4.50905580545315E-2</c:v>
                </c:pt>
                <c:pt idx="4044">
                  <c:v>4.4412665370393851E-2</c:v>
                </c:pt>
                <c:pt idx="4045">
                  <c:v>4.3736395585782593E-2</c:v>
                </c:pt>
                <c:pt idx="4046">
                  <c:v>4.3061825161847478E-2</c:v>
                </c:pt>
                <c:pt idx="4047">
                  <c:v>4.2389035228499287E-2</c:v>
                </c:pt>
                <c:pt idx="4048">
                  <c:v>4.1718111927990728E-2</c:v>
                </c:pt>
                <c:pt idx="4049">
                  <c:v>4.1049146787354149E-2</c:v>
                </c:pt>
                <c:pt idx="4050">
                  <c:v>4.0382237122317872E-2</c:v>
                </c:pt>
                <c:pt idx="4051">
                  <c:v>3.9717486475561919E-2</c:v>
                </c:pt>
                <c:pt idx="4052">
                  <c:v>3.9055005092430289E-2</c:v>
                </c:pt>
                <c:pt idx="4053">
                  <c:v>3.8394910437492151E-2</c:v>
                </c:pt>
                <c:pt idx="4054">
                  <c:v>3.7737327755636166E-2</c:v>
                </c:pt>
                <c:pt idx="4055">
                  <c:v>3.708239068169078E-2</c:v>
                </c:pt>
                <c:pt idx="4056">
                  <c:v>3.6430241902885609E-2</c:v>
                </c:pt>
                <c:pt idx="4057">
                  <c:v>3.5781033878801674E-2</c:v>
                </c:pt>
                <c:pt idx="4058">
                  <c:v>3.5134929623796322E-2</c:v>
                </c:pt>
                <c:pt idx="4059">
                  <c:v>3.4492103557223978E-2</c:v>
                </c:pt>
                <c:pt idx="4060">
                  <c:v>3.3852742427097127E-2</c:v>
                </c:pt>
                <c:pt idx="4061">
                  <c:v>3.3217046313127781E-2</c:v>
                </c:pt>
                <c:pt idx="4062">
                  <c:v>3.2585229715341057E-2</c:v>
                </c:pt>
                <c:pt idx="4063">
                  <c:v>3.1957522734633106E-2</c:v>
                </c:pt>
                <c:pt idx="4064">
                  <c:v>3.1334172351725094E-2</c:v>
                </c:pt>
                <c:pt idx="4065">
                  <c:v>3.0715443810900904E-2</c:v>
                </c:pt>
                <c:pt idx="4066">
                  <c:v>3.0101622114656612E-2</c:v>
                </c:pt>
                <c:pt idx="4067">
                  <c:v>2.9493013634868392E-2</c:v>
                </c:pt>
                <c:pt idx="4068">
                  <c:v>2.8889947845218724E-2</c:v>
                </c:pt>
                <c:pt idx="4069">
                  <c:v>2.829277917830552E-2</c:v>
                </c:pt>
                <c:pt idx="4070">
                  <c:v>2.7701889008968951E-2</c:v>
                </c:pt>
                <c:pt idx="4071">
                  <c:v>2.7117687762751582E-2</c:v>
                </c:pt>
                <c:pt idx="4072">
                  <c:v>2.6540617144876547E-2</c:v>
                </c:pt>
                <c:pt idx="4073">
                  <c:v>2.5971152480467993E-2</c:v>
                </c:pt>
                <c:pt idx="4074">
                  <c:v>2.5409805150699176E-2</c:v>
                </c:pt>
                <c:pt idx="4075">
                  <c:v>2.4857125101854675E-2</c:v>
                </c:pt>
                <c:pt idx="4076">
                  <c:v>2.4313703394628818E-2</c:v>
                </c:pt>
                <c:pt idx="4077">
                  <c:v>2.3780174749036053E-2</c:v>
                </c:pt>
                <c:pt idx="4078">
                  <c:v>2.3257220025776397E-2</c:v>
                </c:pt>
                <c:pt idx="4079">
                  <c:v>2.2745568567526138E-2</c:v>
                </c:pt>
                <c:pt idx="4080">
                  <c:v>2.2246000303260526E-2</c:v>
                </c:pt>
                <c:pt idx="4081">
                  <c:v>2.1759347495393277E-2</c:v>
                </c:pt>
                <c:pt idx="4082">
                  <c:v>2.1286495983554071E-2</c:v>
                </c:pt>
                <c:pt idx="4083">
                  <c:v>2.082838575095116E-2</c:v>
                </c:pt>
                <c:pt idx="4084">
                  <c:v>2.0386010610783142E-2</c:v>
                </c:pt>
                <c:pt idx="4085">
                  <c:v>1.9960416783110422E-2</c:v>
                </c:pt>
                <c:pt idx="4086">
                  <c:v>1.9552700109907208E-2</c:v>
                </c:pt>
                <c:pt idx="4087">
                  <c:v>1.9164001641630856E-2</c:v>
                </c:pt>
                <c:pt idx="4088">
                  <c:v>1.8795501327521724E-2</c:v>
                </c:pt>
                <c:pt idx="4089">
                  <c:v>1.8448409559777432E-2</c:v>
                </c:pt>
                <c:pt idx="4090">
                  <c:v>1.8123956364924289E-2</c:v>
                </c:pt>
                <c:pt idx="4091">
                  <c:v>1.7823378109944471E-2</c:v>
                </c:pt>
                <c:pt idx="4092">
                  <c:v>1.7547901700271509E-2</c:v>
                </c:pt>
                <c:pt idx="4093">
                  <c:v>1.7298726392850756E-2</c:v>
                </c:pt>
                <c:pt idx="4094">
                  <c:v>1.70770035265853E-2</c:v>
                </c:pt>
                <c:pt idx="4095">
                  <c:v>7.2007928301713681E-2</c:v>
                </c:pt>
                <c:pt idx="4096">
                  <c:v>7.1296324878748846E-2</c:v>
                </c:pt>
                <c:pt idx="4097">
                  <c:v>7.0585063420155969E-2</c:v>
                </c:pt>
                <c:pt idx="4098">
                  <c:v>6.9874154368684535E-2</c:v>
                </c:pt>
                <c:pt idx="4099">
                  <c:v>6.9163608591151809E-2</c:v>
                </c:pt>
                <c:pt idx="4100">
                  <c:v>6.8453437399894776E-2</c:v>
                </c:pt>
                <c:pt idx="4101">
                  <c:v>6.7743652575518523E-2</c:v>
                </c:pt>
                <c:pt idx="4102">
                  <c:v>6.7034266391031508E-2</c:v>
                </c:pt>
                <c:pt idx="4103">
                  <c:v>6.6325291637466394E-2</c:v>
                </c:pt>
                <c:pt idx="4104">
                  <c:v>6.5616741651091909E-2</c:v>
                </c:pt>
                <c:pt idx="4105">
                  <c:v>6.490863034233034E-2</c:v>
                </c:pt>
                <c:pt idx="4106">
                  <c:v>6.4200972226504546E-2</c:v>
                </c:pt>
                <c:pt idx="4107">
                  <c:v>6.3493782456548492E-2</c:v>
                </c:pt>
                <c:pt idx="4108">
                  <c:v>6.2787076857826238E-2</c:v>
                </c:pt>
                <c:pt idx="4109">
                  <c:v>6.2080871965216694E-2</c:v>
                </c:pt>
                <c:pt idx="4110">
                  <c:v>6.137518506263466E-2</c:v>
                </c:pt>
                <c:pt idx="4111">
                  <c:v>6.067003422517292E-2</c:v>
                </c:pt>
                <c:pt idx="4112">
                  <c:v>5.9965438364066259E-2</c:v>
                </c:pt>
                <c:pt idx="4113">
                  <c:v>5.9261417274695534E-2</c:v>
                </c:pt>
                <c:pt idx="4114">
                  <c:v>5.8557991687868793E-2</c:v>
                </c:pt>
                <c:pt idx="4115">
                  <c:v>5.7855183324637502E-2</c:v>
                </c:pt>
                <c:pt idx="4116">
                  <c:v>5.7153014954928603E-2</c:v>
                </c:pt>
                <c:pt idx="4117">
                  <c:v>5.6451510460298129E-2</c:v>
                </c:pt>
                <c:pt idx="4118">
                  <c:v>5.5750694901139847E-2</c:v>
                </c:pt>
                <c:pt idx="4119">
                  <c:v>5.5050594588712552E-2</c:v>
                </c:pt>
                <c:pt idx="4120">
                  <c:v>5.4351237162382701E-2</c:v>
                </c:pt>
                <c:pt idx="4121">
                  <c:v>5.3652651672515948E-2</c:v>
                </c:pt>
                <c:pt idx="4122">
                  <c:v>5.2954868669491222E-2</c:v>
                </c:pt>
                <c:pt idx="4123">
                  <c:v>5.2257920299355325E-2</c:v>
                </c:pt>
                <c:pt idx="4124">
                  <c:v>5.1561840406685051E-2</c:v>
                </c:pt>
                <c:pt idx="4125">
                  <c:v>5.0866664645277469E-2</c:v>
                </c:pt>
                <c:pt idx="4126">
                  <c:v>5.0172430597348563E-2</c:v>
                </c:pt>
                <c:pt idx="4127">
                  <c:v>4.9479177901985916E-2</c:v>
                </c:pt>
                <c:pt idx="4128">
                  <c:v>4.8786948393673493E-2</c:v>
                </c:pt>
                <c:pt idx="4129">
                  <c:v>4.8095786251786406E-2</c:v>
                </c:pt>
                <c:pt idx="4130">
                  <c:v>4.7405738162041806E-2</c:v>
                </c:pt>
                <c:pt idx="4131">
                  <c:v>4.6716853490989557E-2</c:v>
                </c:pt>
                <c:pt idx="4132">
                  <c:v>4.6029184474733809E-2</c:v>
                </c:pt>
                <c:pt idx="4133">
                  <c:v>4.5342786423195738E-2</c:v>
                </c:pt>
                <c:pt idx="4134">
                  <c:v>4.4657717941359115E-2</c:v>
                </c:pt>
                <c:pt idx="4135">
                  <c:v>4.3974041169085286E-2</c:v>
                </c:pt>
                <c:pt idx="4136">
                  <c:v>4.329182204124473E-2</c:v>
                </c:pt>
                <c:pt idx="4137">
                  <c:v>4.2611130570089008E-2</c:v>
                </c:pt>
                <c:pt idx="4138">
                  <c:v>4.1932041151982111E-2</c:v>
                </c:pt>
                <c:pt idx="4139">
                  <c:v>4.1254632900825143E-2</c:v>
                </c:pt>
                <c:pt idx="4140">
                  <c:v>4.0578990010745011E-2</c:v>
                </c:pt>
                <c:pt idx="4141">
                  <c:v>3.9905202150877742E-2</c:v>
                </c:pt>
                <c:pt idx="4142">
                  <c:v>3.9233364895362569E-2</c:v>
                </c:pt>
                <c:pt idx="4143">
                  <c:v>3.8563580191975096E-2</c:v>
                </c:pt>
                <c:pt idx="4144">
                  <c:v>3.7895956873169143E-2</c:v>
                </c:pt>
                <c:pt idx="4145">
                  <c:v>3.7230611213667629E-2</c:v>
                </c:pt>
                <c:pt idx="4146">
                  <c:v>3.6567667539144838E-2</c:v>
                </c:pt>
                <c:pt idx="4147">
                  <c:v>3.5907258890975735E-2</c:v>
                </c:pt>
                <c:pt idx="4148">
                  <c:v>3.5249527752491398E-2</c:v>
                </c:pt>
                <c:pt idx="4149">
                  <c:v>3.4594626842672289E-2</c:v>
                </c:pt>
                <c:pt idx="4150">
                  <c:v>3.3942719983728449E-2</c:v>
                </c:pt>
                <c:pt idx="4151">
                  <c:v>3.3293983049551633E-2</c:v>
                </c:pt>
                <c:pt idx="4152">
                  <c:v>3.2648605002570011E-2</c:v>
                </c:pt>
                <c:pt idx="4153">
                  <c:v>3.2006789027077112E-2</c:v>
                </c:pt>
                <c:pt idx="4154">
                  <c:v>3.1368753767623339E-2</c:v>
                </c:pt>
                <c:pt idx="4155">
                  <c:v>3.0734734681524729E-2</c:v>
                </c:pt>
                <c:pt idx="4156">
                  <c:v>3.010498551492145E-2</c:v>
                </c:pt>
                <c:pt idx="4157">
                  <c:v>2.9479779912060366E-2</c:v>
                </c:pt>
                <c:pt idx="4158">
                  <c:v>2.8859413167515738E-2</c:v>
                </c:pt>
                <c:pt idx="4159">
                  <c:v>2.8244204130816283E-2</c:v>
                </c:pt>
                <c:pt idx="4160">
                  <c:v>2.763449727230503E-2</c:v>
                </c:pt>
                <c:pt idx="4161">
                  <c:v>2.7030664917882145E-2</c:v>
                </c:pt>
                <c:pt idx="4162">
                  <c:v>2.6433109658392271E-2</c:v>
                </c:pt>
                <c:pt idx="4163">
                  <c:v>2.5842266936596966E-2</c:v>
                </c:pt>
                <c:pt idx="4164">
                  <c:v>2.5258607810646462E-2</c:v>
                </c:pt>
                <c:pt idx="4165">
                  <c:v>2.4682641887402251E-2</c:v>
                </c:pt>
                <c:pt idx="4166">
                  <c:v>2.4114920411467532E-2</c:v>
                </c:pt>
                <c:pt idx="4167">
                  <c:v>2.3556039485895301E-2</c:v>
                </c:pt>
                <c:pt idx="4168">
                  <c:v>2.3006643387740847E-2</c:v>
                </c:pt>
                <c:pt idx="4169">
                  <c:v>2.2467427925338412E-2</c:v>
                </c:pt>
                <c:pt idx="4170">
                  <c:v>2.1939143763826538E-2</c:v>
                </c:pt>
                <c:pt idx="4171">
                  <c:v>2.1422599620480175E-2</c:v>
                </c:pt>
                <c:pt idx="4172">
                  <c:v>2.0918665201415731E-2</c:v>
                </c:pt>
                <c:pt idx="4173">
                  <c:v>2.0428273716063754E-2</c:v>
                </c:pt>
                <c:pt idx="4174">
                  <c:v>1.995242376574578E-2</c:v>
                </c:pt>
                <c:pt idx="4175">
                  <c:v>1.9492180358732281E-2</c:v>
                </c:pt>
                <c:pt idx="4176">
                  <c:v>1.904867475828111E-2</c:v>
                </c:pt>
                <c:pt idx="4177">
                  <c:v>1.8623102825688822E-2</c:v>
                </c:pt>
                <c:pt idx="4178">
                  <c:v>1.8216721482351258E-2</c:v>
                </c:pt>
                <c:pt idx="4179">
                  <c:v>1.7830842890197662E-2</c:v>
                </c:pt>
                <c:pt idx="4180">
                  <c:v>1.7466825947614038E-2</c:v>
                </c:pt>
                <c:pt idx="4181">
                  <c:v>1.7126064728756264E-2</c:v>
                </c:pt>
                <c:pt idx="4182">
                  <c:v>1.6809973569367424E-2</c:v>
                </c:pt>
                <c:pt idx="4183">
                  <c:v>1.6519968632297377E-2</c:v>
                </c:pt>
                <c:pt idx="4184">
                  <c:v>1.6257445977807306E-2</c:v>
                </c:pt>
                <c:pt idx="4185">
                  <c:v>1.6023756417598605E-2</c:v>
                </c:pt>
                <c:pt idx="4186">
                  <c:v>7.2461304015348796E-2</c:v>
                </c:pt>
                <c:pt idx="4187">
                  <c:v>7.1747347365551481E-2</c:v>
                </c:pt>
                <c:pt idx="4188">
                  <c:v>7.1033683293782429E-2</c:v>
                </c:pt>
                <c:pt idx="4189">
                  <c:v>7.032032070795495E-2</c:v>
                </c:pt>
                <c:pt idx="4190">
                  <c:v>6.9607268877308115E-2</c:v>
                </c:pt>
                <c:pt idx="4191">
                  <c:v>6.8894537450701204E-2</c:v>
                </c:pt>
                <c:pt idx="4192">
                  <c:v>6.8182136476017327E-2</c:v>
                </c:pt>
                <c:pt idx="4193">
                  <c:v>6.7470076420754171E-2</c:v>
                </c:pt>
                <c:pt idx="4194">
                  <c:v>6.6758368193886697E-2</c:v>
                </c:pt>
                <c:pt idx="4195">
                  <c:v>6.6047023169092556E-2</c:v>
                </c:pt>
                <c:pt idx="4196">
                  <c:v>6.5336053209439693E-2</c:v>
                </c:pt>
                <c:pt idx="4197">
                  <c:v>6.462547069364212E-2</c:v>
                </c:pt>
                <c:pt idx="4198">
                  <c:v>6.3915288544000415E-2</c:v>
                </c:pt>
                <c:pt idx="4199">
                  <c:v>6.3205520256152004E-2</c:v>
                </c:pt>
                <c:pt idx="4200">
                  <c:v>6.2496179930767198E-2</c:v>
                </c:pt>
                <c:pt idx="4201">
                  <c:v>6.1787282307338882E-2</c:v>
                </c:pt>
                <c:pt idx="4202">
                  <c:v>6.1078842800226095E-2</c:v>
                </c:pt>
                <c:pt idx="4203">
                  <c:v>6.037087753712584E-2</c:v>
                </c:pt>
                <c:pt idx="4204">
                  <c:v>5.9663403400162615E-2</c:v>
                </c:pt>
                <c:pt idx="4205">
                  <c:v>5.8956438069802032E-2</c:v>
                </c:pt>
                <c:pt idx="4206">
                  <c:v>5.825000007181326E-2</c:v>
                </c:pt>
                <c:pt idx="4207">
                  <c:v>5.7544108827525184E-2</c:v>
                </c:pt>
                <c:pt idx="4208">
                  <c:v>5.6838784707643558E-2</c:v>
                </c:pt>
                <c:pt idx="4209">
                  <c:v>5.6134049089920694E-2</c:v>
                </c:pt>
                <c:pt idx="4210">
                  <c:v>5.5429924420996382E-2</c:v>
                </c:pt>
                <c:pt idx="4211">
                  <c:v>5.4726434282758564E-2</c:v>
                </c:pt>
                <c:pt idx="4212">
                  <c:v>5.4023603463604582E-2</c:v>
                </c:pt>
                <c:pt idx="4213">
                  <c:v>5.3321458035020579E-2</c:v>
                </c:pt>
                <c:pt idx="4214">
                  <c:v>5.262002543393636E-2</c:v>
                </c:pt>
                <c:pt idx="4215">
                  <c:v>5.1919334551357013E-2</c:v>
                </c:pt>
                <c:pt idx="4216">
                  <c:v>5.1219415827821906E-2</c:v>
                </c:pt>
                <c:pt idx="4217">
                  <c:v>5.0520301356295469E-2</c:v>
                </c:pt>
                <c:pt idx="4218">
                  <c:v>4.9822024993153989E-2</c:v>
                </c:pt>
                <c:pt idx="4219">
                  <c:v>4.9124622477999647E-2</c:v>
                </c:pt>
                <c:pt idx="4220">
                  <c:v>4.8428131563105874E-2</c:v>
                </c:pt>
                <c:pt idx="4221">
                  <c:v>4.7732592153380597E-2</c:v>
                </c:pt>
                <c:pt idx="4222">
                  <c:v>4.7038046457824174E-2</c:v>
                </c:pt>
                <c:pt idx="4223">
                  <c:v>4.6344539153560002E-2</c:v>
                </c:pt>
                <c:pt idx="4224">
                  <c:v>4.5652117563627456E-2</c:v>
                </c:pt>
                <c:pt idx="4225">
                  <c:v>4.4960831849851758E-2</c:v>
                </c:pt>
                <c:pt idx="4226">
                  <c:v>4.4270735222243625E-2</c:v>
                </c:pt>
                <c:pt idx="4227">
                  <c:v>4.358188416653571E-2</c:v>
                </c:pt>
                <c:pt idx="4228">
                  <c:v>4.2894338691634414E-2</c:v>
                </c:pt>
                <c:pt idx="4229">
                  <c:v>4.2208162598956267E-2</c:v>
                </c:pt>
                <c:pt idx="4230">
                  <c:v>4.1523423775830334E-2</c:v>
                </c:pt>
                <c:pt idx="4231">
                  <c:v>4.0840194515384343E-2</c:v>
                </c:pt>
                <c:pt idx="4232">
                  <c:v>4.0158551865594479E-2</c:v>
                </c:pt>
                <c:pt idx="4233">
                  <c:v>3.9478578010470819E-2</c:v>
                </c:pt>
                <c:pt idx="4234">
                  <c:v>3.880036068667396E-2</c:v>
                </c:pt>
                <c:pt idx="4235">
                  <c:v>3.8123993639218E-2</c:v>
                </c:pt>
                <c:pt idx="4236">
                  <c:v>3.7449577120312723E-2</c:v>
                </c:pt>
                <c:pt idx="4237">
                  <c:v>3.6777218435837998E-2</c:v>
                </c:pt>
                <c:pt idx="4238">
                  <c:v>3.6107032544428368E-2</c:v>
                </c:pt>
                <c:pt idx="4239">
                  <c:v>3.5439142714679947E-2</c:v>
                </c:pt>
                <c:pt idx="4240">
                  <c:v>3.4773681246576003E-2</c:v>
                </c:pt>
                <c:pt idx="4241">
                  <c:v>3.411079026386616E-2</c:v>
                </c:pt>
                <c:pt idx="4242">
                  <c:v>3.3450622584825493E-2</c:v>
                </c:pt>
                <c:pt idx="4243">
                  <c:v>3.2793342679565067E-2</c:v>
                </c:pt>
                <c:pt idx="4244">
                  <c:v>3.2139127722859963E-2</c:v>
                </c:pt>
                <c:pt idx="4245">
                  <c:v>3.1488168752298124E-2</c:v>
                </c:pt>
                <c:pt idx="4246">
                  <c:v>3.0840671942421714E-2</c:v>
                </c:pt>
                <c:pt idx="4247">
                  <c:v>3.0196860006413372E-2</c:v>
                </c:pt>
                <c:pt idx="4248">
                  <c:v>2.9556973737745088E-2</c:v>
                </c:pt>
                <c:pt idx="4249">
                  <c:v>2.8921273705017802E-2</c:v>
                </c:pt>
                <c:pt idx="4250">
                  <c:v>2.8290042113919365E-2</c:v>
                </c:pt>
                <c:pt idx="4251">
                  <c:v>2.7663584850739859E-2</c:v>
                </c:pt>
                <c:pt idx="4252">
                  <c:v>2.7042233722102405E-2</c:v>
                </c:pt>
                <c:pt idx="4253">
                  <c:v>2.6426348905354231E-2</c:v>
                </c:pt>
                <c:pt idx="4254">
                  <c:v>2.5816321623232791E-2</c:v>
                </c:pt>
                <c:pt idx="4255">
                  <c:v>2.5212577054733083E-2</c:v>
                </c:pt>
                <c:pt idx="4256">
                  <c:v>2.4615577491244944E-2</c:v>
                </c:pt>
                <c:pt idx="4257">
                  <c:v>2.4025825742606484E-2</c:v>
                </c:pt>
                <c:pt idx="4258">
                  <c:v>2.3443868791235709E-2</c:v>
                </c:pt>
                <c:pt idx="4259">
                  <c:v>2.2870301683345477E-2</c:v>
                </c:pt>
                <c:pt idx="4260">
                  <c:v>2.2305771633677456E-2</c:v>
                </c:pt>
                <c:pt idx="4261">
                  <c:v>2.1750982303341628E-2</c:v>
                </c:pt>
                <c:pt idx="4262">
                  <c:v>2.1206698188232113E-2</c:v>
                </c:pt>
                <c:pt idx="4263">
                  <c:v>2.0673749027044649E-2</c:v>
                </c:pt>
                <c:pt idx="4264">
                  <c:v>2.0153034102081691E-2</c:v>
                </c:pt>
                <c:pt idx="4265">
                  <c:v>1.9645526261876559E-2</c:v>
                </c:pt>
                <c:pt idx="4266">
                  <c:v>1.9152275441640644E-2</c:v>
                </c:pt>
                <c:pt idx="4267">
                  <c:v>1.867441139577997E-2</c:v>
                </c:pt>
                <c:pt idx="4268">
                  <c:v>1.8213145287543777E-2</c:v>
                </c:pt>
                <c:pt idx="4269">
                  <c:v>1.7769769707328659E-2</c:v>
                </c:pt>
                <c:pt idx="4270">
                  <c:v>1.7345656618813488E-2</c:v>
                </c:pt>
                <c:pt idx="4271">
                  <c:v>1.6942252669702951E-2</c:v>
                </c:pt>
                <c:pt idx="4272">
                  <c:v>1.6561071263970252E-2</c:v>
                </c:pt>
                <c:pt idx="4273">
                  <c:v>1.6203680791614033E-2</c:v>
                </c:pt>
                <c:pt idx="4274">
                  <c:v>1.5871688469810564E-2</c:v>
                </c:pt>
                <c:pt idx="4275">
                  <c:v>1.5566719386848647E-2</c:v>
                </c:pt>
                <c:pt idx="4276">
                  <c:v>1.5290390575620927E-2</c:v>
                </c:pt>
                <c:pt idx="4277">
                  <c:v>1.5044280286579371E-2</c:v>
                </c:pt>
                <c:pt idx="4278">
                  <c:v>7.2948455250115618E-2</c:v>
                </c:pt>
                <c:pt idx="4279">
                  <c:v>7.2232509780869175E-2</c:v>
                </c:pt>
                <c:pt idx="4280">
                  <c:v>7.1516815148666812E-2</c:v>
                </c:pt>
                <c:pt idx="4281">
                  <c:v>7.0801378960255928E-2</c:v>
                </c:pt>
                <c:pt idx="4282">
                  <c:v>7.0086209130177227E-2</c:v>
                </c:pt>
                <c:pt idx="4283">
                  <c:v>6.9371313896336717E-2</c:v>
                </c:pt>
                <c:pt idx="4284">
                  <c:v>6.8656701836522838E-2</c:v>
                </c:pt>
                <c:pt idx="4285">
                  <c:v>6.7942381885935474E-2</c:v>
                </c:pt>
                <c:pt idx="4286">
                  <c:v>6.7228363355799195E-2</c:v>
                </c:pt>
                <c:pt idx="4287">
                  <c:v>6.6514655953138713E-2</c:v>
                </c:pt>
                <c:pt idx="4288">
                  <c:v>6.580126980180119E-2</c:v>
                </c:pt>
                <c:pt idx="4289">
                  <c:v>6.5088215464816926E-2</c:v>
                </c:pt>
                <c:pt idx="4290">
                  <c:v>6.4375503968197467E-2</c:v>
                </c:pt>
                <c:pt idx="4291">
                  <c:v>6.366314682627898E-2</c:v>
                </c:pt>
                <c:pt idx="4292">
                  <c:v>6.2951156068727462E-2</c:v>
                </c:pt>
                <c:pt idx="4293">
                  <c:v>6.2239544269332363E-2</c:v>
                </c:pt>
                <c:pt idx="4294">
                  <c:v>6.1528324576726939E-2</c:v>
                </c:pt>
                <c:pt idx="4295">
                  <c:v>6.081751074718459E-2</c:v>
                </c:pt>
                <c:pt idx="4296">
                  <c:v>6.0107117179654702E-2</c:v>
                </c:pt>
                <c:pt idx="4297">
                  <c:v>5.9397158953215477E-2</c:v>
                </c:pt>
                <c:pt idx="4298">
                  <c:v>5.868765186713748E-2</c:v>
                </c:pt>
                <c:pt idx="4299">
                  <c:v>5.7978612483769239E-2</c:v>
                </c:pt>
                <c:pt idx="4300">
                  <c:v>5.7270058174475544E-2</c:v>
                </c:pt>
                <c:pt idx="4301">
                  <c:v>5.6562007168880782E-2</c:v>
                </c:pt>
                <c:pt idx="4302">
                  <c:v>5.5854478607692735E-2</c:v>
                </c:pt>
                <c:pt idx="4303">
                  <c:v>5.5147492599408945E-2</c:v>
                </c:pt>
                <c:pt idx="4304">
                  <c:v>5.4441070281236202E-2</c:v>
                </c:pt>
                <c:pt idx="4305">
                  <c:v>5.3735233884585544E-2</c:v>
                </c:pt>
                <c:pt idx="4306">
                  <c:v>5.3030006805540736E-2</c:v>
                </c:pt>
                <c:pt idx="4307">
                  <c:v>5.2325413680737003E-2</c:v>
                </c:pt>
                <c:pt idx="4308">
                  <c:v>5.1621480469130267E-2</c:v>
                </c:pt>
                <c:pt idx="4309">
                  <c:v>5.0918234540185223E-2</c:v>
                </c:pt>
                <c:pt idx="4310">
                  <c:v>5.0215704769064042E-2</c:v>
                </c:pt>
                <c:pt idx="4311">
                  <c:v>4.9513921639456775E-2</c:v>
                </c:pt>
                <c:pt idx="4312">
                  <c:v>4.8812917354760794E-2</c:v>
                </c:pt>
                <c:pt idx="4313">
                  <c:v>4.8112725958389897E-2</c:v>
                </c:pt>
                <c:pt idx="4314">
                  <c:v>4.7413383464076031E-2</c:v>
                </c:pt>
                <c:pt idx="4315">
                  <c:v>4.6714927997117656E-2</c:v>
                </c:pt>
                <c:pt idx="4316">
                  <c:v>4.6017399947631016E-2</c:v>
                </c:pt>
                <c:pt idx="4317">
                  <c:v>4.5320842136974369E-2</c:v>
                </c:pt>
                <c:pt idx="4318">
                  <c:v>4.4625299998642558E-2</c:v>
                </c:pt>
                <c:pt idx="4319">
                  <c:v>4.3930821775071766E-2</c:v>
                </c:pt>
                <c:pt idx="4320">
                  <c:v>4.3237458731953331E-2</c:v>
                </c:pt>
                <c:pt idx="4321">
                  <c:v>4.2545265391834036E-2</c:v>
                </c:pt>
                <c:pt idx="4322">
                  <c:v>4.1854299788979747E-2</c:v>
                </c:pt>
                <c:pt idx="4323">
                  <c:v>4.116462374770314E-2</c:v>
                </c:pt>
                <c:pt idx="4324">
                  <c:v>4.0476303186606805E-2</c:v>
                </c:pt>
                <c:pt idx="4325">
                  <c:v>3.9789408451474155E-2</c:v>
                </c:pt>
                <c:pt idx="4326">
                  <c:v>3.910401467985538E-2</c:v>
                </c:pt>
                <c:pt idx="4327">
                  <c:v>3.8420202200748807E-2</c:v>
                </c:pt>
                <c:pt idx="4328">
                  <c:v>3.7738056973173346E-2</c:v>
                </c:pt>
                <c:pt idx="4329">
                  <c:v>3.7057671067870786E-2</c:v>
                </c:pt>
                <c:pt idx="4330">
                  <c:v>3.6379143196871931E-2</c:v>
                </c:pt>
                <c:pt idx="4331">
                  <c:v>3.5702579296214648E-2</c:v>
                </c:pt>
                <c:pt idx="4332">
                  <c:v>3.5028093167719709E-2</c:v>
                </c:pt>
                <c:pt idx="4333">
                  <c:v>3.4355807186418792E-2</c:v>
                </c:pt>
                <c:pt idx="4334">
                  <c:v>3.3685853080993713E-2</c:v>
                </c:pt>
                <c:pt idx="4335">
                  <c:v>3.3018372795432821E-2</c:v>
                </c:pt>
                <c:pt idx="4336">
                  <c:v>3.235351944104442E-2</c:v>
                </c:pt>
                <c:pt idx="4337">
                  <c:v>3.1691458348991695E-2</c:v>
                </c:pt>
                <c:pt idx="4338">
                  <c:v>3.103236823463023E-2</c:v>
                </c:pt>
                <c:pt idx="4339">
                  <c:v>3.0376442486135125E-2</c:v>
                </c:pt>
                <c:pt idx="4340">
                  <c:v>2.9723890591193455E-2</c:v>
                </c:pt>
                <c:pt idx="4341">
                  <c:v>2.9074939716893275E-2</c:v>
                </c:pt>
                <c:pt idx="4342">
                  <c:v>2.8429836459337807E-2</c:v>
                </c:pt>
                <c:pt idx="4343">
                  <c:v>2.7788848780911819E-2</c:v>
                </c:pt>
                <c:pt idx="4344">
                  <c:v>2.7152268154466416E-2</c:v>
                </c:pt>
                <c:pt idx="4345">
                  <c:v>2.65204119348794E-2</c:v>
                </c:pt>
                <c:pt idx="4346">
                  <c:v>2.5893625979366272E-2</c:v>
                </c:pt>
                <c:pt idx="4347">
                  <c:v>2.5272287538386909E-2</c:v>
                </c:pt>
                <c:pt idx="4348">
                  <c:v>2.4656808438775608E-2</c:v>
                </c:pt>
                <c:pt idx="4349">
                  <c:v>2.4047638579495115E-2</c:v>
                </c:pt>
                <c:pt idx="4350">
                  <c:v>2.3445269757747373E-2</c:v>
                </c:pt>
                <c:pt idx="4351">
                  <c:v>2.2850239838501495E-2</c:v>
                </c:pt>
                <c:pt idx="4352">
                  <c:v>2.2263137273091455E-2</c:v>
                </c:pt>
                <c:pt idx="4353">
                  <c:v>2.1684605961464067E-2</c:v>
                </c:pt>
                <c:pt idx="4354">
                  <c:v>2.1115350436764904E-2</c:v>
                </c:pt>
                <c:pt idx="4355">
                  <c:v>2.0556141328828915E-2</c:v>
                </c:pt>
                <c:pt idx="4356">
                  <c:v>2.0007821033140132E-2</c:v>
                </c:pt>
                <c:pt idx="4357">
                  <c:v>1.9471309472080114E-2</c:v>
                </c:pt>
                <c:pt idx="4358">
                  <c:v>1.8947609783844625E-2</c:v>
                </c:pt>
                <c:pt idx="4359">
                  <c:v>1.8437813709443654E-2</c:v>
                </c:pt>
                <c:pt idx="4360">
                  <c:v>1.7943106368391953E-2</c:v>
                </c:pt>
                <c:pt idx="4361">
                  <c:v>1.7464770018831715E-2</c:v>
                </c:pt>
                <c:pt idx="4362">
                  <c:v>1.7004186289673325E-2</c:v>
                </c:pt>
                <c:pt idx="4363">
                  <c:v>1.6562836255820473E-2</c:v>
                </c:pt>
                <c:pt idx="4364">
                  <c:v>1.614229761218346E-2</c:v>
                </c:pt>
                <c:pt idx="4365">
                  <c:v>1.5744238103619444E-2</c:v>
                </c:pt>
                <c:pt idx="4366">
                  <c:v>1.5370404309145436E-2</c:v>
                </c:pt>
                <c:pt idx="4367">
                  <c:v>1.5022604890288057E-2</c:v>
                </c:pt>
                <c:pt idx="4368">
                  <c:v>1.4702687531631505E-2</c:v>
                </c:pt>
                <c:pt idx="4369">
                  <c:v>1.4412509063860261E-2</c:v>
                </c:pt>
                <c:pt idx="4370">
                  <c:v>1.4153898695373358E-2</c:v>
                </c:pt>
                <c:pt idx="4371">
                  <c:v>7.3468710139927534E-2</c:v>
                </c:pt>
                <c:pt idx="4372">
                  <c:v>7.2751129111285048E-2</c:v>
                </c:pt>
                <c:pt idx="4373">
                  <c:v>7.2033764570574976E-2</c:v>
                </c:pt>
                <c:pt idx="4374">
                  <c:v>7.1316623050668576E-2</c:v>
                </c:pt>
                <c:pt idx="4375">
                  <c:v>7.0599711347804101E-2</c:v>
                </c:pt>
                <c:pt idx="4376">
                  <c:v>6.9883036534879761E-2</c:v>
                </c:pt>
                <c:pt idx="4377">
                  <c:v>6.916660597555295E-2</c:v>
                </c:pt>
                <c:pt idx="4378">
                  <c:v>6.845042733920241E-2</c:v>
                </c:pt>
                <c:pt idx="4379">
                  <c:v>6.7734508616815389E-2</c:v>
                </c:pt>
                <c:pt idx="4380">
                  <c:v>6.7018858137866122E-2</c:v>
                </c:pt>
                <c:pt idx="4381">
                  <c:v>6.6303484588258146E-2</c:v>
                </c:pt>
                <c:pt idx="4382">
                  <c:v>6.5588397029408482E-2</c:v>
                </c:pt>
                <c:pt idx="4383">
                  <c:v>6.4873604918558619E-2</c:v>
                </c:pt>
                <c:pt idx="4384">
                  <c:v>6.4159118130403897E-2</c:v>
                </c:pt>
                <c:pt idx="4385">
                  <c:v>6.344494698014165E-2</c:v>
                </c:pt>
                <c:pt idx="4386">
                  <c:v>6.2731102248046178E-2</c:v>
                </c:pt>
                <c:pt idx="4387">
                  <c:v>6.2017595205688517E-2</c:v>
                </c:pt>
                <c:pt idx="4388">
                  <c:v>6.130443764392942E-2</c:v>
                </c:pt>
                <c:pt idx="4389">
                  <c:v>6.059164190282515E-2</c:v>
                </c:pt>
                <c:pt idx="4390">
                  <c:v>5.9879220903598429E-2</c:v>
                </c:pt>
                <c:pt idx="4391">
                  <c:v>5.9167188182840474E-2</c:v>
                </c:pt>
                <c:pt idx="4392">
                  <c:v>5.8455557929125539E-2</c:v>
                </c:pt>
                <c:pt idx="4393">
                  <c:v>5.7744345022235917E-2</c:v>
                </c:pt>
                <c:pt idx="4394">
                  <c:v>5.7033565075213975E-2</c:v>
                </c:pt>
                <c:pt idx="4395">
                  <c:v>5.6323234479478256E-2</c:v>
                </c:pt>
                <c:pt idx="4396">
                  <c:v>5.5613370453263193E-2</c:v>
                </c:pt>
                <c:pt idx="4397">
                  <c:v>5.4903991093666955E-2</c:v>
                </c:pt>
                <c:pt idx="4398">
                  <c:v>5.4195115432620025E-2</c:v>
                </c:pt>
                <c:pt idx="4399">
                  <c:v>5.3486763497117062E-2</c:v>
                </c:pt>
                <c:pt idx="4400">
                  <c:v>5.2778956374089428E-2</c:v>
                </c:pt>
                <c:pt idx="4401">
                  <c:v>5.2071716280333136E-2</c:v>
                </c:pt>
                <c:pt idx="4402">
                  <c:v>5.1365066637949215E-2</c:v>
                </c:pt>
                <c:pt idx="4403">
                  <c:v>5.0659032155800122E-2</c:v>
                </c:pt>
                <c:pt idx="4404">
                  <c:v>4.9953638917538276E-2</c:v>
                </c:pt>
                <c:pt idx="4405">
                  <c:v>4.9248914476820442E-2</c:v>
                </c:pt>
                <c:pt idx="4406">
                  <c:v>4.8544887960387029E-2</c:v>
                </c:pt>
                <c:pt idx="4407">
                  <c:v>4.7841590179757414E-2</c:v>
                </c:pt>
                <c:pt idx="4408">
                  <c:v>4.7139053752373601E-2</c:v>
                </c:pt>
                <c:pt idx="4409">
                  <c:v>4.6437313233115146E-2</c:v>
                </c:pt>
                <c:pt idx="4410">
                  <c:v>4.5736405257209595E-2</c:v>
                </c:pt>
                <c:pt idx="4411">
                  <c:v>4.5036368695676871E-2</c:v>
                </c:pt>
                <c:pt idx="4412">
                  <c:v>4.4337244824573317E-2</c:v>
                </c:pt>
                <c:pt idx="4413">
                  <c:v>4.3639077509444894E-2</c:v>
                </c:pt>
                <c:pt idx="4414">
                  <c:v>4.2941913406560041E-2</c:v>
                </c:pt>
                <c:pt idx="4415">
                  <c:v>4.224580218267418E-2</c:v>
                </c:pt>
                <c:pt idx="4416">
                  <c:v>4.1550796755281991E-2</c:v>
                </c:pt>
                <c:pt idx="4417">
                  <c:v>4.0856953555543529E-2</c:v>
                </c:pt>
                <c:pt idx="4418">
                  <c:v>4.0164332816329792E-2</c:v>
                </c:pt>
                <c:pt idx="4419">
                  <c:v>3.9472998888125374E-2</c:v>
                </c:pt>
                <c:pt idx="4420">
                  <c:v>3.8783020585856427E-2</c:v>
                </c:pt>
                <c:pt idx="4421">
                  <c:v>3.8094471570084228E-2</c:v>
                </c:pt>
                <c:pt idx="4422">
                  <c:v>3.7407430766425581E-2</c:v>
                </c:pt>
                <c:pt idx="4423">
                  <c:v>3.6721982827536248E-2</c:v>
                </c:pt>
                <c:pt idx="4424">
                  <c:v>3.6038218642529866E-2</c:v>
                </c:pt>
                <c:pt idx="4425">
                  <c:v>3.5356235899310362E-2</c:v>
                </c:pt>
                <c:pt idx="4426">
                  <c:v>3.4676139705978722E-2</c:v>
                </c:pt>
                <c:pt idx="4427">
                  <c:v>3.3998043278244718E-2</c:v>
                </c:pt>
                <c:pt idx="4428">
                  <c:v>3.3322068700640778E-2</c:v>
                </c:pt>
                <c:pt idx="4429">
                  <c:v>3.2648347770308721E-2</c:v>
                </c:pt>
                <c:pt idx="4430">
                  <c:v>3.1977022933221862E-2</c:v>
                </c:pt>
                <c:pt idx="4431">
                  <c:v>3.1308248323924912E-2</c:v>
                </c:pt>
                <c:pt idx="4432">
                  <c:v>3.0642190921232656E-2</c:v>
                </c:pt>
                <c:pt idx="4433">
                  <c:v>2.9979031833833044E-2</c:v>
                </c:pt>
                <c:pt idx="4434">
                  <c:v>2.9318967731396212E-2</c:v>
                </c:pt>
                <c:pt idx="4435">
                  <c:v>2.866221243859772E-2</c:v>
                </c:pt>
                <c:pt idx="4436">
                  <c:v>2.8008998711413002E-2</c:v>
                </c:pt>
                <c:pt idx="4437">
                  <c:v>2.7359580217111157E-2</c:v>
                </c:pt>
                <c:pt idx="4438">
                  <c:v>2.6714233741530393E-2</c:v>
                </c:pt>
                <c:pt idx="4439">
                  <c:v>2.6073261649392419E-2</c:v>
                </c:pt>
                <c:pt idx="4440">
                  <c:v>2.5436994625509707E-2</c:v>
                </c:pt>
                <c:pt idx="4441">
                  <c:v>2.4805794726610111E-2</c:v>
                </c:pt>
                <c:pt idx="4442">
                  <c:v>2.4180058774932744E-2</c:v>
                </c:pt>
                <c:pt idx="4443">
                  <c:v>2.3560222125431282E-2</c:v>
                </c:pt>
                <c:pt idx="4444">
                  <c:v>2.294676283792765E-2</c:v>
                </c:pt>
                <c:pt idx="4445">
                  <c:v>2.2340206283302504E-2</c:v>
                </c:pt>
                <c:pt idx="4446">
                  <c:v>2.1741130207992773E-2</c:v>
                </c:pt>
                <c:pt idx="4447">
                  <c:v>2.1150170272630404E-2</c:v>
                </c:pt>
                <c:pt idx="4448">
                  <c:v>2.0568026067214071E-2</c:v>
                </c:pt>
                <c:pt idx="4449">
                  <c:v>1.9995467584978156E-2</c:v>
                </c:pt>
                <c:pt idx="4450">
                  <c:v>1.9433342107887733E-2</c:v>
                </c:pt>
                <c:pt idx="4451">
                  <c:v>1.8882581415751092E-2</c:v>
                </c:pt>
                <c:pt idx="4452">
                  <c:v>1.8344209175178702E-2</c:v>
                </c:pt>
                <c:pt idx="4453">
                  <c:v>1.7819348290634203E-2</c:v>
                </c:pt>
                <c:pt idx="4454">
                  <c:v>1.7309227904303576E-2</c:v>
                </c:pt>
                <c:pt idx="4455">
                  <c:v>1.6815189611874462E-2</c:v>
                </c:pt>
                <c:pt idx="4456">
                  <c:v>1.6338692316811527E-2</c:v>
                </c:pt>
                <c:pt idx="4457">
                  <c:v>1.588131497904241E-2</c:v>
                </c:pt>
                <c:pt idx="4458">
                  <c:v>1.5444756333579808E-2</c:v>
                </c:pt>
                <c:pt idx="4459">
                  <c:v>1.5030830477512747E-2</c:v>
                </c:pt>
                <c:pt idx="4460">
                  <c:v>1.4641457078575695E-2</c:v>
                </c:pt>
                <c:pt idx="4461">
                  <c:v>1.4278644887516406E-2</c:v>
                </c:pt>
                <c:pt idx="4462">
                  <c:v>1.3944467295805826E-2</c:v>
                </c:pt>
                <c:pt idx="4463">
                  <c:v>1.3641028934936466E-2</c:v>
                </c:pt>
                <c:pt idx="4464">
                  <c:v>1.3370422825914122E-2</c:v>
                </c:pt>
                <c:pt idx="4465">
                  <c:v>7.4021370686744969E-2</c:v>
                </c:pt>
                <c:pt idx="4466">
                  <c:v>7.33024952314969E-2</c:v>
                </c:pt>
                <c:pt idx="4467">
                  <c:v>7.2583809006435573E-2</c:v>
                </c:pt>
                <c:pt idx="4468">
                  <c:v>7.1865317688727892E-2</c:v>
                </c:pt>
                <c:pt idx="4469">
                  <c:v>7.1147027183297198E-2</c:v>
                </c:pt>
                <c:pt idx="4470">
                  <c:v>7.0428943634274752E-2</c:v>
                </c:pt>
                <c:pt idx="4471">
                  <c:v>6.9711073437143722E-2</c:v>
                </c:pt>
                <c:pt idx="4472">
                  <c:v>6.8993423251624608E-2</c:v>
                </c:pt>
                <c:pt idx="4473">
                  <c:v>6.8276000015355054E-2</c:v>
                </c:pt>
                <c:pt idx="4474">
                  <c:v>6.7558810958421145E-2</c:v>
                </c:pt>
                <c:pt idx="4475">
                  <c:v>6.6841863618802427E-2</c:v>
                </c:pt>
                <c:pt idx="4476">
                  <c:v>6.6125165858797352E-2</c:v>
                </c:pt>
                <c:pt idx="4477">
                  <c:v>6.5408725882502169E-2</c:v>
                </c:pt>
                <c:pt idx="4478">
                  <c:v>6.4692552254422123E-2</c:v>
                </c:pt>
                <c:pt idx="4479">
                  <c:v>6.3976653919300422E-2</c:v>
                </c:pt>
                <c:pt idx="4480">
                  <c:v>6.3261040223258388E-2</c:v>
                </c:pt>
                <c:pt idx="4481">
                  <c:v>6.2545720936347582E-2</c:v>
                </c:pt>
                <c:pt idx="4482">
                  <c:v>6.1830706276624382E-2</c:v>
                </c:pt>
                <c:pt idx="4483">
                  <c:v>6.1116006935866669E-2</c:v>
                </c:pt>
                <c:pt idx="4484">
                  <c:v>6.0401634107063555E-2</c:v>
                </c:pt>
                <c:pt idx="4485">
                  <c:v>5.9687599513820619E-2</c:v>
                </c:pt>
                <c:pt idx="4486">
                  <c:v>5.8973915441836416E-2</c:v>
                </c:pt>
                <c:pt idx="4487">
                  <c:v>5.8260594772620376E-2</c:v>
                </c:pt>
                <c:pt idx="4488">
                  <c:v>5.7547651019638192E-2</c:v>
                </c:pt>
                <c:pt idx="4489">
                  <c:v>5.6835098367088485E-2</c:v>
                </c:pt>
                <c:pt idx="4490">
                  <c:v>5.6122951711533843E-2</c:v>
                </c:pt>
                <c:pt idx="4491">
                  <c:v>5.5411226706631143E-2</c:v>
                </c:pt>
                <c:pt idx="4492">
                  <c:v>5.4699939811229767E-2</c:v>
                </c:pt>
                <c:pt idx="4493">
                  <c:v>5.3989108341133234E-2</c:v>
                </c:pt>
                <c:pt idx="4494">
                  <c:v>5.3278750524848657E-2</c:v>
                </c:pt>
                <c:pt idx="4495">
                  <c:v>5.2568885563681826E-2</c:v>
                </c:pt>
                <c:pt idx="4496">
                  <c:v>5.18595336965718E-2</c:v>
                </c:pt>
                <c:pt idx="4497">
                  <c:v>5.1150716270099601E-2</c:v>
                </c:pt>
                <c:pt idx="4498">
                  <c:v>5.0442455814150973E-2</c:v>
                </c:pt>
                <c:pt idx="4499">
                  <c:v>4.9734776123763653E-2</c:v>
                </c:pt>
                <c:pt idx="4500">
                  <c:v>4.9027702347746067E-2</c:v>
                </c:pt>
                <c:pt idx="4501">
                  <c:v>4.8321261084717709E-2</c:v>
                </c:pt>
                <c:pt idx="4502">
                  <c:v>4.7615480487292146E-2</c:v>
                </c:pt>
                <c:pt idx="4503">
                  <c:v>4.6910390375202816E-2</c:v>
                </c:pt>
                <c:pt idx="4504">
                  <c:v>4.6206022358261024E-2</c:v>
                </c:pt>
                <c:pt idx="4505">
                  <c:v>4.5502409970135535E-2</c:v>
                </c:pt>
                <c:pt idx="4506">
                  <c:v>4.4799588814055408E-2</c:v>
                </c:pt>
                <c:pt idx="4507">
                  <c:v>4.4097596721664578E-2</c:v>
                </c:pt>
                <c:pt idx="4508">
                  <c:v>4.3396473926399393E-2</c:v>
                </c:pt>
                <c:pt idx="4509">
                  <c:v>4.2696263252921071E-2</c:v>
                </c:pt>
                <c:pt idx="4510">
                  <c:v>4.1997010324317005E-2</c:v>
                </c:pt>
                <c:pt idx="4511">
                  <c:v>4.1298763788990306E-2</c:v>
                </c:pt>
                <c:pt idx="4512">
                  <c:v>4.0601575569389176E-2</c:v>
                </c:pt>
                <c:pt idx="4513">
                  <c:v>3.9905501134991389E-2</c:v>
                </c:pt>
                <c:pt idx="4514">
                  <c:v>3.9210599802256961E-2</c:v>
                </c:pt>
                <c:pt idx="4515">
                  <c:v>3.8516935064600917E-2</c:v>
                </c:pt>
                <c:pt idx="4516">
                  <c:v>3.7824574955821907E-2</c:v>
                </c:pt>
                <c:pt idx="4517">
                  <c:v>3.7133592450858725E-2</c:v>
                </c:pt>
                <c:pt idx="4518">
                  <c:v>3.644406590824259E-2</c:v>
                </c:pt>
                <c:pt idx="4519">
                  <c:v>3.5756079559176562E-2</c:v>
                </c:pt>
                <c:pt idx="4520">
                  <c:v>3.5069724048814144E-2</c:v>
                </c:pt>
                <c:pt idx="4521">
                  <c:v>3.4385097036038134E-2</c:v>
                </c:pt>
                <c:pt idx="4522">
                  <c:v>3.370230385886875E-2</c:v>
                </c:pt>
                <c:pt idx="4523">
                  <c:v>3.3021458273571995E-2</c:v>
                </c:pt>
                <c:pt idx="4524">
                  <c:v>3.2342683276607845E-2</c:v>
                </c:pt>
                <c:pt idx="4525">
                  <c:v>3.1666112019770563E-2</c:v>
                </c:pt>
                <c:pt idx="4526">
                  <c:v>3.0991888830245919E-2</c:v>
                </c:pt>
                <c:pt idx="4527">
                  <c:v>3.0320170348861197E-2</c:v>
                </c:pt>
                <c:pt idx="4528">
                  <c:v>2.9651126801549677E-2</c:v>
                </c:pt>
                <c:pt idx="4529">
                  <c:v>2.8984943421010313E-2</c:v>
                </c:pt>
                <c:pt idx="4530">
                  <c:v>2.8321822037728015E-2</c:v>
                </c:pt>
                <c:pt idx="4531">
                  <c:v>2.7661982861940316E-2</c:v>
                </c:pt>
                <c:pt idx="4532">
                  <c:v>2.7005666480792487E-2</c:v>
                </c:pt>
                <c:pt idx="4533">
                  <c:v>2.6353136097802356E-2</c:v>
                </c:pt>
                <c:pt idx="4534">
                  <c:v>2.5704680044823822E-2</c:v>
                </c:pt>
                <c:pt idx="4535">
                  <c:v>2.506061459988981E-2</c:v>
                </c:pt>
                <c:pt idx="4536">
                  <c:v>2.4421287147520145E-2</c:v>
                </c:pt>
                <c:pt idx="4537">
                  <c:v>2.3787079721122359E-2</c:v>
                </c:pt>
                <c:pt idx="4538">
                  <c:v>2.3158412969726663E-2</c:v>
                </c:pt>
                <c:pt idx="4539">
                  <c:v>2.2535750593085511E-2</c:v>
                </c:pt>
                <c:pt idx="4540">
                  <c:v>2.1919604289564153E-2</c:v>
                </c:pt>
                <c:pt idx="4541">
                  <c:v>2.1310539259445791E-2</c:v>
                </c:pt>
                <c:pt idx="4542">
                  <c:v>2.070918030115285E-2</c:v>
                </c:pt>
                <c:pt idx="4543">
                  <c:v>2.0116218527916972E-2</c:v>
                </c:pt>
                <c:pt idx="4544">
                  <c:v>1.9532418715564607E-2</c:v>
                </c:pt>
                <c:pt idx="4545">
                  <c:v>1.8958627265636692E-2</c:v>
                </c:pt>
                <c:pt idx="4546">
                  <c:v>1.8395780728594342E-2</c:v>
                </c:pt>
                <c:pt idx="4547">
                  <c:v>1.7844914775130723E-2</c:v>
                </c:pt>
                <c:pt idx="4548">
                  <c:v>1.7307173424589314E-2</c:v>
                </c:pt>
                <c:pt idx="4549">
                  <c:v>1.6783818232628655E-2</c:v>
                </c:pt>
                <c:pt idx="4550">
                  <c:v>1.6276237000087009E-2</c:v>
                </c:pt>
                <c:pt idx="4551">
                  <c:v>1.578595138723227E-2</c:v>
                </c:pt>
                <c:pt idx="4552">
                  <c:v>1.5314622601197045E-2</c:v>
                </c:pt>
                <c:pt idx="4553">
                  <c:v>1.4864054074649554E-2</c:v>
                </c:pt>
                <c:pt idx="4554">
                  <c:v>1.4436189786473871E-2</c:v>
                </c:pt>
                <c:pt idx="4555">
                  <c:v>1.4033106622129497E-2</c:v>
                </c:pt>
                <c:pt idx="4556">
                  <c:v>1.3656998985318582E-2</c:v>
                </c:pt>
                <c:pt idx="4557">
                  <c:v>1.3310153830888159E-2</c:v>
                </c:pt>
                <c:pt idx="4558">
                  <c:v>1.2994914490630416E-2</c:v>
                </c:pt>
                <c:pt idx="4559">
                  <c:v>1.2713632216469917E-2</c:v>
                </c:pt>
                <c:pt idx="4560">
                  <c:v>7.4605716734963259E-2</c:v>
                </c:pt>
                <c:pt idx="4561">
                  <c:v>7.388587503598798E-2</c:v>
                </c:pt>
                <c:pt idx="4562">
                  <c:v>7.316620206099031E-2</c:v>
                </c:pt>
                <c:pt idx="4563">
                  <c:v>7.2446702838194571E-2</c:v>
                </c:pt>
                <c:pt idx="4564">
                  <c:v>7.1727382596339387E-2</c:v>
                </c:pt>
                <c:pt idx="4565">
                  <c:v>7.1008246774706449E-2</c:v>
                </c:pt>
                <c:pt idx="4566">
                  <c:v>7.0289301033752943E-2</c:v>
                </c:pt>
                <c:pt idx="4567">
                  <c:v>6.9570551266390376E-2</c:v>
                </c:pt>
                <c:pt idx="4568">
                  <c:v>6.8852003609955595E-2</c:v>
                </c:pt>
                <c:pt idx="4569">
                  <c:v>6.8133664458923673E-2</c:v>
                </c:pt>
                <c:pt idx="4570">
                  <c:v>6.741554047841665E-2</c:v>
                </c:pt>
                <c:pt idx="4571">
                  <c:v>6.669763861856616E-2</c:v>
                </c:pt>
                <c:pt idx="4572">
                  <c:v>6.5979966129793038E-2</c:v>
                </c:pt>
                <c:pt idx="4573">
                  <c:v>6.5262530579072719E-2</c:v>
                </c:pt>
                <c:pt idx="4574">
                  <c:v>6.4545339867260298E-2</c:v>
                </c:pt>
                <c:pt idx="4575">
                  <c:v>6.3828402247556357E-2</c:v>
                </c:pt>
                <c:pt idx="4576">
                  <c:v>6.3111726345201083E-2</c:v>
                </c:pt>
                <c:pt idx="4577">
                  <c:v>6.2395321178492349E-2</c:v>
                </c:pt>
                <c:pt idx="4578">
                  <c:v>6.1679196181231633E-2</c:v>
                </c:pt>
                <c:pt idx="4579">
                  <c:v>6.0963361226711227E-2</c:v>
                </c:pt>
                <c:pt idx="4580">
                  <c:v>6.0247826653366282E-2</c:v>
                </c:pt>
                <c:pt idx="4581">
                  <c:v>5.9532603292226718E-2</c:v>
                </c:pt>
                <c:pt idx="4582">
                  <c:v>5.8817702496316439E-2</c:v>
                </c:pt>
                <c:pt idx="4583">
                  <c:v>5.8103136172161243E-2</c:v>
                </c:pt>
                <c:pt idx="4584">
                  <c:v>5.7388916813581783E-2</c:v>
                </c:pt>
                <c:pt idx="4585">
                  <c:v>5.6675057537965354E-2</c:v>
                </c:pt>
                <c:pt idx="4586">
                  <c:v>5.5961572125228336E-2</c:v>
                </c:pt>
                <c:pt idx="4587">
                  <c:v>5.5248475059702415E-2</c:v>
                </c:pt>
                <c:pt idx="4588">
                  <c:v>5.4535781575200337E-2</c:v>
                </c:pt>
                <c:pt idx="4589">
                  <c:v>5.3823507703542862E-2</c:v>
                </c:pt>
                <c:pt idx="4590">
                  <c:v>5.3111670326856514E-2</c:v>
                </c:pt>
                <c:pt idx="4591">
                  <c:v>5.2400287233983919E-2</c:v>
                </c:pt>
                <c:pt idx="4592">
                  <c:v>5.1689377181383445E-2</c:v>
                </c:pt>
                <c:pt idx="4593">
                  <c:v>5.0978959958934068E-2</c:v>
                </c:pt>
                <c:pt idx="4594">
                  <c:v>5.0269056461105958E-2</c:v>
                </c:pt>
                <c:pt idx="4595">
                  <c:v>4.9559688764005481E-2</c:v>
                </c:pt>
                <c:pt idx="4596">
                  <c:v>4.8850880208859061E-2</c:v>
                </c:pt>
                <c:pt idx="4597">
                  <c:v>4.8142655492561699E-2</c:v>
                </c:pt>
                <c:pt idx="4598">
                  <c:v>4.7435040765984808E-2</c:v>
                </c:pt>
                <c:pt idx="4599">
                  <c:v>4.6728063740816138E-2</c:v>
                </c:pt>
                <c:pt idx="4600">
                  <c:v>4.6021753805791529E-2</c:v>
                </c:pt>
                <c:pt idx="4601">
                  <c:v>4.5316142153276617E-2</c:v>
                </c:pt>
                <c:pt idx="4602">
                  <c:v>4.4611261917267435E-2</c:v>
                </c:pt>
                <c:pt idx="4603">
                  <c:v>4.3907148324003845E-2</c:v>
                </c:pt>
                <c:pt idx="4604">
                  <c:v>4.3203838856530882E-2</c:v>
                </c:pt>
                <c:pt idx="4605">
                  <c:v>4.2501373434702991E-2</c:v>
                </c:pt>
                <c:pt idx="4606">
                  <c:v>4.1799794612306922E-2</c:v>
                </c:pt>
                <c:pt idx="4607">
                  <c:v>4.1099147793184035E-2</c:v>
                </c:pt>
                <c:pt idx="4608">
                  <c:v>4.039948146846567E-2</c:v>
                </c:pt>
                <c:pt idx="4609">
                  <c:v>3.9700847477299454E-2</c:v>
                </c:pt>
                <c:pt idx="4610">
                  <c:v>3.9003301293745157E-2</c:v>
                </c:pt>
                <c:pt idx="4611">
                  <c:v>3.8306902342861229E-2</c:v>
                </c:pt>
                <c:pt idx="4612">
                  <c:v>3.7611714349392894E-2</c:v>
                </c:pt>
                <c:pt idx="4613">
                  <c:v>3.6917805722918084E-2</c:v>
                </c:pt>
                <c:pt idx="4614">
                  <c:v>3.6225249983815093E-2</c:v>
                </c:pt>
                <c:pt idx="4615">
                  <c:v>3.5534126234996175E-2</c:v>
                </c:pt>
                <c:pt idx="4616">
                  <c:v>3.4844519685014549E-2</c:v>
                </c:pt>
                <c:pt idx="4617">
                  <c:v>3.4156522228910628E-2</c:v>
                </c:pt>
                <c:pt idx="4618">
                  <c:v>3.3470233094030598E-2</c:v>
                </c:pt>
                <c:pt idx="4619">
                  <c:v>3.2785759559043184E-2</c:v>
                </c:pt>
                <c:pt idx="4620">
                  <c:v>3.2103217755515071E-2</c:v>
                </c:pt>
                <c:pt idx="4621">
                  <c:v>3.142273356270299E-2</c:v>
                </c:pt>
                <c:pt idx="4622">
                  <c:v>3.0744443607702499E-2</c:v>
                </c:pt>
                <c:pt idx="4623">
                  <c:v>3.0068496384783743E-2</c:v>
                </c:pt>
                <c:pt idx="4624">
                  <c:v>2.9395053509668641E-2</c:v>
                </c:pt>
                <c:pt idx="4625">
                  <c:v>2.8724291126689068E-2</c:v>
                </c:pt>
                <c:pt idx="4626">
                  <c:v>2.805640148923717E-2</c:v>
                </c:pt>
                <c:pt idx="4627">
                  <c:v>2.7391594736702118E-2</c:v>
                </c:pt>
                <c:pt idx="4628">
                  <c:v>2.6730100894200904E-2</c:v>
                </c:pt>
                <c:pt idx="4629">
                  <c:v>2.6072172124864641E-2</c:v>
                </c:pt>
                <c:pt idx="4630">
                  <c:v>2.5418085268228866E-2</c:v>
                </c:pt>
                <c:pt idx="4631">
                  <c:v>2.4768144702365449E-2</c:v>
                </c:pt>
                <c:pt idx="4632">
                  <c:v>2.4122685571711329E-2</c:v>
                </c:pt>
                <c:pt idx="4633">
                  <c:v>2.3482077426964627E-2</c:v>
                </c:pt>
                <c:pt idx="4634">
                  <c:v>2.2846728327711376E-2</c:v>
                </c:pt>
                <c:pt idx="4635">
                  <c:v>2.22170894622701E-2</c:v>
                </c:pt>
                <c:pt idx="4636">
                  <c:v>2.1593660342071521E-2</c:v>
                </c:pt>
                <c:pt idx="4637">
                  <c:v>2.0976994628949294E-2</c:v>
                </c:pt>
                <c:pt idx="4638">
                  <c:v>2.0367706651882988E-2</c:v>
                </c:pt>
                <c:pt idx="4639">
                  <c:v>1.9766478663417145E-2</c:v>
                </c:pt>
                <c:pt idx="4640">
                  <c:v>1.9174068872971843E-2</c:v>
                </c:pt>
                <c:pt idx="4641">
                  <c:v>1.8591320271556456E-2</c:v>
                </c:pt>
                <c:pt idx="4642">
                  <c:v>1.8019170226003196E-2</c:v>
                </c:pt>
                <c:pt idx="4643">
                  <c:v>1.7458660765584229E-2</c:v>
                </c:pt>
                <c:pt idx="4644">
                  <c:v>1.6910949403324337E-2</c:v>
                </c:pt>
                <c:pt idx="4645">
                  <c:v>1.6377320220836412E-2</c:v>
                </c:pt>
                <c:pt idx="4646">
                  <c:v>1.585919479071414E-2</c:v>
                </c:pt>
                <c:pt idx="4647">
                  <c:v>1.5358142306405018E-2</c:v>
                </c:pt>
                <c:pt idx="4648">
                  <c:v>1.4875888030559269E-2</c:v>
                </c:pt>
                <c:pt idx="4649">
                  <c:v>1.4414318859788734E-2</c:v>
                </c:pt>
                <c:pt idx="4650">
                  <c:v>1.3975484449047254E-2</c:v>
                </c:pt>
                <c:pt idx="4651">
                  <c:v>1.3561591974375203E-2</c:v>
                </c:pt>
                <c:pt idx="4652">
                  <c:v>1.3174992298794333E-2</c:v>
                </c:pt>
                <c:pt idx="4653">
                  <c:v>1.281815513898618E-2</c:v>
                </c:pt>
                <c:pt idx="4654">
                  <c:v>1.2493630943841805E-2</c:v>
                </c:pt>
                <c:pt idx="4655">
                  <c:v>1.2203997748881345E-2</c:v>
                </c:pt>
                <c:pt idx="4656">
                  <c:v>7.5221009852327131E-2</c:v>
                </c:pt>
                <c:pt idx="4657">
                  <c:v>7.450051647456471E-2</c:v>
                </c:pt>
                <c:pt idx="4658">
                  <c:v>7.3780177694621057E-2</c:v>
                </c:pt>
                <c:pt idx="4659">
                  <c:v>7.3059998085291539E-2</c:v>
                </c:pt>
                <c:pt idx="4660">
                  <c:v>7.2339982400438305E-2</c:v>
                </c:pt>
                <c:pt idx="4661">
                  <c:v>7.1620135583986569E-2</c:v>
                </c:pt>
                <c:pt idx="4662">
                  <c:v>7.0900462779459286E-2</c:v>
                </c:pt>
                <c:pt idx="4663">
                  <c:v>7.0180969340087759E-2</c:v>
                </c:pt>
                <c:pt idx="4664">
                  <c:v>6.9461660839539113E-2</c:v>
                </c:pt>
                <c:pt idx="4665">
                  <c:v>6.8742543083304394E-2</c:v>
                </c:pt>
                <c:pt idx="4666">
                  <c:v>6.8023622120795185E-2</c:v>
                </c:pt>
                <c:pt idx="4667">
                  <c:v>6.7304904258200141E-2</c:v>
                </c:pt>
                <c:pt idx="4668">
                  <c:v>6.6586396072157356E-2</c:v>
                </c:pt>
                <c:pt idx="4669">
                  <c:v>6.5868104424303242E-2</c:v>
                </c:pt>
                <c:pt idx="4670">
                  <c:v>6.5150036476763346E-2</c:v>
                </c:pt>
                <c:pt idx="4671">
                  <c:v>6.443219970865692E-2</c:v>
                </c:pt>
                <c:pt idx="4672">
                  <c:v>6.3714601933692397E-2</c:v>
                </c:pt>
                <c:pt idx="4673">
                  <c:v>6.2997251318938394E-2</c:v>
                </c:pt>
                <c:pt idx="4674">
                  <c:v>6.2280156404861946E-2</c:v>
                </c:pt>
                <c:pt idx="4675">
                  <c:v>6.1563326126734118E-2</c:v>
                </c:pt>
                <c:pt idx="4676">
                  <c:v>6.0846769837511971E-2</c:v>
                </c:pt>
                <c:pt idx="4677">
                  <c:v>6.0130497332316034E-2</c:v>
                </c:pt>
                <c:pt idx="4678">
                  <c:v>5.941451887463324E-2</c:v>
                </c:pt>
                <c:pt idx="4679">
                  <c:v>5.8698845224387591E-2</c:v>
                </c:pt>
                <c:pt idx="4680">
                  <c:v>5.7983487668033962E-2</c:v>
                </c:pt>
                <c:pt idx="4681">
                  <c:v>5.7268458050845565E-2</c:v>
                </c:pt>
                <c:pt idx="4682">
                  <c:v>5.6553768811581834E-2</c:v>
                </c:pt>
                <c:pt idx="4683">
                  <c:v>5.5839433019741605E-2</c:v>
                </c:pt>
                <c:pt idx="4684">
                  <c:v>5.5125464415626921E-2</c:v>
                </c:pt>
                <c:pt idx="4685">
                  <c:v>5.4411877453464742E-2</c:v>
                </c:pt>
                <c:pt idx="4686">
                  <c:v>5.3698687347859403E-2</c:v>
                </c:pt>
                <c:pt idx="4687">
                  <c:v>5.2985910123875601E-2</c:v>
                </c:pt>
                <c:pt idx="4688">
                  <c:v>5.2273562671083219E-2</c:v>
                </c:pt>
                <c:pt idx="4689">
                  <c:v>5.1561662801929531E-2</c:v>
                </c:pt>
                <c:pt idx="4690">
                  <c:v>5.08502293148426E-2</c:v>
                </c:pt>
                <c:pt idx="4691">
                  <c:v>5.0139282062513099E-2</c:v>
                </c:pt>
                <c:pt idx="4692">
                  <c:v>4.9428842025849573E-2</c:v>
                </c:pt>
                <c:pt idx="4693">
                  <c:v>4.871893139415636E-2</c:v>
                </c:pt>
                <c:pt idx="4694">
                  <c:v>4.8009573652143714E-2</c:v>
                </c:pt>
                <c:pt idx="4695">
                  <c:v>4.7300793674447839E-2</c:v>
                </c:pt>
                <c:pt idx="4696">
                  <c:v>4.6592617828414992E-2</c:v>
                </c:pt>
                <c:pt idx="4697">
                  <c:v>4.5885074085989651E-2</c:v>
                </c:pt>
                <c:pt idx="4698">
                  <c:v>4.5178192145644336E-2</c:v>
                </c:pt>
                <c:pt idx="4699">
                  <c:v>4.4472003565397586E-2</c:v>
                </c:pt>
                <c:pt idx="4700">
                  <c:v>4.3766541908091025E-2</c:v>
                </c:pt>
                <c:pt idx="4701">
                  <c:v>4.3061842900236118E-2</c:v>
                </c:pt>
                <c:pt idx="4702">
                  <c:v>4.2357944605900311E-2</c:v>
                </c:pt>
                <c:pt idx="4703">
                  <c:v>4.1654887617282067E-2</c:v>
                </c:pt>
                <c:pt idx="4704">
                  <c:v>4.0952715263829015E-2</c:v>
                </c:pt>
                <c:pt idx="4705">
                  <c:v>4.0251473841986025E-2</c:v>
                </c:pt>
                <c:pt idx="4706">
                  <c:v>3.9551212867924693E-2</c:v>
                </c:pt>
                <c:pt idx="4707">
                  <c:v>3.8851985355907809E-2</c:v>
                </c:pt>
                <c:pt idx="4708">
                  <c:v>3.8153848125286563E-2</c:v>
                </c:pt>
                <c:pt idx="4709">
                  <c:v>3.7456862139522144E-2</c:v>
                </c:pt>
                <c:pt idx="4710">
                  <c:v>3.6761092881073022E-2</c:v>
                </c:pt>
                <c:pt idx="4711">
                  <c:v>3.6066610766504845E-2</c:v>
                </c:pt>
                <c:pt idx="4712">
                  <c:v>3.5373491606769968E-2</c:v>
                </c:pt>
                <c:pt idx="4713">
                  <c:v>3.4681817118280618E-2</c:v>
                </c:pt>
                <c:pt idx="4714">
                  <c:v>3.399167549117689E-2</c:v>
                </c:pt>
                <c:pt idx="4715">
                  <c:v>3.3303162022082299E-2</c:v>
                </c:pt>
                <c:pt idx="4716">
                  <c:v>3.2616379819664684E-2</c:v>
                </c:pt>
                <c:pt idx="4717">
                  <c:v>3.1931440592497078E-2</c:v>
                </c:pt>
                <c:pt idx="4718">
                  <c:v>3.1248465530065422E-2</c:v>
                </c:pt>
                <c:pt idx="4719">
                  <c:v>3.0567586289322539E-2</c:v>
                </c:pt>
                <c:pt idx="4720">
                  <c:v>2.9888946100969285E-2</c:v>
                </c:pt>
                <c:pt idx="4721">
                  <c:v>2.921270101168481E-2</c:v>
                </c:pt>
                <c:pt idx="4722">
                  <c:v>2.8539021280862286E-2</c:v>
                </c:pt>
                <c:pt idx="4723">
                  <c:v>2.7868092953069207E-2</c:v>
                </c:pt>
                <c:pt idx="4724">
                  <c:v>2.7200119630477308E-2</c:v>
                </c:pt>
                <c:pt idx="4725">
                  <c:v>2.6535324472928987E-2</c:v>
                </c:pt>
                <c:pt idx="4726">
                  <c:v>2.5873952457151704E-2</c:v>
                </c:pt>
                <c:pt idx="4727">
                  <c:v>2.5216272930911998E-2</c:v>
                </c:pt>
                <c:pt idx="4728">
                  <c:v>2.4562582502609932E-2</c:v>
                </c:pt>
                <c:pt idx="4729">
                  <c:v>2.3913208311909337E-2</c:v>
                </c:pt>
                <c:pt idx="4730">
                  <c:v>2.3268511732381932E-2</c:v>
                </c:pt>
                <c:pt idx="4731">
                  <c:v>2.2628892562633229E-2</c:v>
                </c:pt>
                <c:pt idx="4732">
                  <c:v>2.1994793767670912E-2</c:v>
                </c:pt>
                <c:pt idx="4733">
                  <c:v>2.136670683688828E-2</c:v>
                </c:pt>
                <c:pt idx="4734">
                  <c:v>2.0745177828224503E-2</c:v>
                </c:pt>
                <c:pt idx="4735">
                  <c:v>2.0130814168725579E-2</c:v>
                </c:pt>
                <c:pt idx="4736">
                  <c:v>1.9524292278257954E-2</c:v>
                </c:pt>
                <c:pt idx="4737">
                  <c:v>1.8926366073229686E-2</c:v>
                </c:pt>
                <c:pt idx="4738">
                  <c:v>1.8337876387655466E-2</c:v>
                </c:pt>
                <c:pt idx="4739">
                  <c:v>1.7759761315398921E-2</c:v>
                </c:pt>
                <c:pt idx="4740">
                  <c:v>1.7193067424137089E-2</c:v>
                </c:pt>
                <c:pt idx="4741">
                  <c:v>1.6638961711052877E-2</c:v>
                </c:pt>
                <c:pt idx="4742">
                  <c:v>1.6098744053273821E-2</c:v>
                </c:pt>
                <c:pt idx="4743">
                  <c:v>1.5573859742007774E-2</c:v>
                </c:pt>
                <c:pt idx="4744">
                  <c:v>1.5065911467104058E-2</c:v>
                </c:pt>
                <c:pt idx="4745">
                  <c:v>1.4576669829061794E-2</c:v>
                </c:pt>
                <c:pt idx="4746">
                  <c:v>1.4108081094759807E-2</c:v>
                </c:pt>
                <c:pt idx="4747">
                  <c:v>1.3662270490190623E-2</c:v>
                </c:pt>
                <c:pt idx="4748">
                  <c:v>1.3241538868950383E-2</c:v>
                </c:pt>
                <c:pt idx="4749">
                  <c:v>1.2848350173804021E-2</c:v>
                </c:pt>
                <c:pt idx="4750">
                  <c:v>1.2485306830808431E-2</c:v>
                </c:pt>
                <c:pt idx="4751">
                  <c:v>1.2155110243438736E-2</c:v>
                </c:pt>
                <c:pt idx="4752">
                  <c:v>1.1860504091346319E-2</c:v>
                </c:pt>
                <c:pt idx="4753">
                  <c:v>7.5866497081013728E-2</c:v>
                </c:pt>
                <c:pt idx="4754">
                  <c:v>7.5145652453042125E-2</c:v>
                </c:pt>
                <c:pt idx="4755">
                  <c:v>7.4424954281096495E-2</c:v>
                </c:pt>
                <c:pt idx="4756">
                  <c:v>7.3704406861416286E-2</c:v>
                </c:pt>
                <c:pt idx="4757">
                  <c:v>7.2984014658985755E-2</c:v>
                </c:pt>
                <c:pt idx="4758">
                  <c:v>7.2263782315852246E-2</c:v>
                </c:pt>
                <c:pt idx="4759">
                  <c:v>7.1543714659938432E-2</c:v>
                </c:pt>
                <c:pt idx="4760">
                  <c:v>7.0823816714382704E-2</c:v>
                </c:pt>
                <c:pt idx="4761">
                  <c:v>7.0104093707445053E-2</c:v>
                </c:pt>
                <c:pt idx="4762">
                  <c:v>6.9384551083018289E-2</c:v>
                </c:pt>
                <c:pt idx="4763">
                  <c:v>6.8665194511788055E-2</c:v>
                </c:pt>
                <c:pt idx="4764">
                  <c:v>6.7946029903088359E-2</c:v>
                </c:pt>
                <c:pt idx="4765">
                  <c:v>6.7227063417503535E-2</c:v>
                </c:pt>
                <c:pt idx="4766">
                  <c:v>6.6508301480271481E-2</c:v>
                </c:pt>
                <c:pt idx="4767">
                  <c:v>6.5789750795547927E-2</c:v>
                </c:pt>
                <c:pt idx="4768">
                  <c:v>6.5071418361596287E-2</c:v>
                </c:pt>
                <c:pt idx="4769">
                  <c:v>6.4353311486973694E-2</c:v>
                </c:pt>
                <c:pt idx="4770">
                  <c:v>6.3635437807789186E-2</c:v>
                </c:pt>
                <c:pt idx="4771">
                  <c:v>6.2917805306117638E-2</c:v>
                </c:pt>
                <c:pt idx="4772">
                  <c:v>6.2200422329659624E-2</c:v>
                </c:pt>
                <c:pt idx="4773">
                  <c:v>6.1483297612745937E-2</c:v>
                </c:pt>
                <c:pt idx="4774">
                  <c:v>6.0766440298794348E-2</c:v>
                </c:pt>
                <c:pt idx="4775">
                  <c:v>6.0049859964335969E-2</c:v>
                </c:pt>
                <c:pt idx="4776">
                  <c:v>5.9333566644739627E-2</c:v>
                </c:pt>
                <c:pt idx="4777">
                  <c:v>5.8617570861774305E-2</c:v>
                </c:pt>
                <c:pt idx="4778">
                  <c:v>5.7901883653163504E-2</c:v>
                </c:pt>
                <c:pt idx="4779">
                  <c:v>5.7186516604299388E-2</c:v>
                </c:pt>
                <c:pt idx="4780">
                  <c:v>5.6471481882301541E-2</c:v>
                </c:pt>
                <c:pt idx="4781">
                  <c:v>5.5756792272622605E-2</c:v>
                </c:pt>
                <c:pt idx="4782">
                  <c:v>5.5042461218423391E-2</c:v>
                </c:pt>
                <c:pt idx="4783">
                  <c:v>5.4328502862962015E-2</c:v>
                </c:pt>
                <c:pt idx="4784">
                  <c:v>5.3614932095266861E-2</c:v>
                </c:pt>
                <c:pt idx="4785">
                  <c:v>5.2901764599389861E-2</c:v>
                </c:pt>
                <c:pt idx="4786">
                  <c:v>5.2189016907567956E-2</c:v>
                </c:pt>
                <c:pt idx="4787">
                  <c:v>5.1476706457654675E-2</c:v>
                </c:pt>
                <c:pt idx="4788">
                  <c:v>5.0764851655221592E-2</c:v>
                </c:pt>
                <c:pt idx="4789">
                  <c:v>5.0053471940772885E-2</c:v>
                </c:pt>
                <c:pt idx="4790">
                  <c:v>4.9342587862563493E-2</c:v>
                </c:pt>
                <c:pt idx="4791">
                  <c:v>4.8632221155565508E-2</c:v>
                </c:pt>
                <c:pt idx="4792">
                  <c:v>4.7922394827187478E-2</c:v>
                </c:pt>
                <c:pt idx="4793">
                  <c:v>4.721313325041912E-2</c:v>
                </c:pt>
                <c:pt idx="4794">
                  <c:v>4.6504462265150377E-2</c:v>
                </c:pt>
                <c:pt idx="4795">
                  <c:v>4.5796409288499179E-2</c:v>
                </c:pt>
                <c:pt idx="4796">
                  <c:v>4.5089003435079912E-2</c:v>
                </c:pt>
                <c:pt idx="4797">
                  <c:v>4.4382275648253311E-2</c:v>
                </c:pt>
                <c:pt idx="4798">
                  <c:v>4.3676258843522817E-2</c:v>
                </c:pt>
                <c:pt idx="4799">
                  <c:v>4.297098806538252E-2</c:v>
                </c:pt>
                <c:pt idx="4800">
                  <c:v>4.2266500659080643E-2</c:v>
                </c:pt>
                <c:pt idx="4801">
                  <c:v>4.1562836458943195E-2</c:v>
                </c:pt>
                <c:pt idx="4802">
                  <c:v>4.0860037995107484E-2</c:v>
                </c:pt>
                <c:pt idx="4803">
                  <c:v>4.0158150720748735E-2</c:v>
                </c:pt>
                <c:pt idx="4804">
                  <c:v>3.945722326214926E-2</c:v>
                </c:pt>
                <c:pt idx="4805">
                  <c:v>3.8757307694263152E-2</c:v>
                </c:pt>
                <c:pt idx="4806">
                  <c:v>3.805845984477646E-2</c:v>
                </c:pt>
                <c:pt idx="4807">
                  <c:v>3.7360739630059661E-2</c:v>
                </c:pt>
                <c:pt idx="4808">
                  <c:v>3.6664211426863311E-2</c:v>
                </c:pt>
                <c:pt idx="4809">
                  <c:v>3.5968944484128726E-2</c:v>
                </c:pt>
                <c:pt idx="4810">
                  <c:v>3.5275013379882793E-2</c:v>
                </c:pt>
                <c:pt idx="4811">
                  <c:v>3.45824985288724E-2</c:v>
                </c:pt>
                <c:pt idx="4812">
                  <c:v>3.389148674738228E-2</c:v>
                </c:pt>
                <c:pt idx="4813">
                  <c:v>3.320207188258726E-2</c:v>
                </c:pt>
                <c:pt idx="4814">
                  <c:v>3.2514355514833296E-2</c:v>
                </c:pt>
                <c:pt idx="4815">
                  <c:v>3.1828447742442999E-2</c:v>
                </c:pt>
                <c:pt idx="4816">
                  <c:v>3.1144468060024008E-2</c:v>
                </c:pt>
                <c:pt idx="4817">
                  <c:v>3.0462546342849638E-2</c:v>
                </c:pt>
                <c:pt idx="4818">
                  <c:v>2.9782823951711557E-2</c:v>
                </c:pt>
                <c:pt idx="4819">
                  <c:v>2.9105454974746599E-2</c:v>
                </c:pt>
                <c:pt idx="4820">
                  <c:v>2.8430607625151719E-2</c:v>
                </c:pt>
                <c:pt idx="4821">
                  <c:v>2.775846581646119E-2</c:v>
                </c:pt>
                <c:pt idx="4822">
                  <c:v>2.7089230940208136E-2</c:v>
                </c:pt>
                <c:pt idx="4823">
                  <c:v>2.6423123874367894E-2</c:v>
                </c:pt>
                <c:pt idx="4824">
                  <c:v>2.5760387255016712E-2</c:v>
                </c:pt>
                <c:pt idx="4825">
                  <c:v>2.5101288048158803E-2</c:v>
                </c:pt>
                <c:pt idx="4826">
                  <c:v>2.4446120463681519E-2</c:v>
                </c:pt>
                <c:pt idx="4827">
                  <c:v>2.3795209258861173E-2</c:v>
                </c:pt>
                <c:pt idx="4828">
                  <c:v>2.3148913484678551E-2</c:v>
                </c:pt>
                <c:pt idx="4829">
                  <c:v>2.2507630734247622E-2</c:v>
                </c:pt>
                <c:pt idx="4830">
                  <c:v>2.1871801958625627E-2</c:v>
                </c:pt>
                <c:pt idx="4831">
                  <c:v>2.1241916920687904E-2</c:v>
                </c:pt>
                <c:pt idx="4832">
                  <c:v>2.0618520361884607E-2</c:v>
                </c:pt>
                <c:pt idx="4833">
                  <c:v>2.0002218958442314E-2</c:v>
                </c:pt>
                <c:pt idx="4834">
                  <c:v>1.9393689141302226E-2</c:v>
                </c:pt>
                <c:pt idx="4835">
                  <c:v>1.8793685845449111E-2</c:v>
                </c:pt>
                <c:pt idx="4836">
                  <c:v>1.8203052235968027E-2</c:v>
                </c:pt>
                <c:pt idx="4837">
                  <c:v>1.7622730425598147E-2</c:v>
                </c:pt>
                <c:pt idx="4838">
                  <c:v>1.705377314558865E-2</c:v>
                </c:pt>
                <c:pt idx="4839">
                  <c:v>1.6497356250292781E-2</c:v>
                </c:pt>
                <c:pt idx="4840">
                  <c:v>1.5954791816157422E-2</c:v>
                </c:pt>
                <c:pt idx="4841">
                  <c:v>1.5427541425799156E-2</c:v>
                </c:pt>
                <c:pt idx="4842">
                  <c:v>1.4917228995109987E-2</c:v>
                </c:pt>
                <c:pt idx="4843">
                  <c:v>1.4425652194626316E-2</c:v>
                </c:pt>
                <c:pt idx="4844">
                  <c:v>1.3954791130220461E-2</c:v>
                </c:pt>
                <c:pt idx="4845">
                  <c:v>1.3506812489844084E-2</c:v>
                </c:pt>
                <c:pt idx="4846">
                  <c:v>1.3084066863307922E-2</c:v>
                </c:pt>
                <c:pt idx="4847">
                  <c:v>1.2689076468805459E-2</c:v>
                </c:pt>
                <c:pt idx="4848">
                  <c:v>1.232451019224895E-2</c:v>
                </c:pt>
                <c:pt idx="4849">
                  <c:v>1.1993142841910951E-2</c:v>
                </c:pt>
                <c:pt idx="4850">
                  <c:v>1.1697796069092985E-2</c:v>
                </c:pt>
                <c:pt idx="4851">
                  <c:v>7.654141452805982E-2</c:v>
                </c:pt>
                <c:pt idx="4852">
                  <c:v>7.5820504566265948E-2</c:v>
                </c:pt>
                <c:pt idx="4853">
                  <c:v>7.5099738490290377E-2</c:v>
                </c:pt>
                <c:pt idx="4854">
                  <c:v>7.4379120483081956E-2</c:v>
                </c:pt>
                <c:pt idx="4855">
                  <c:v>7.365865489040388E-2</c:v>
                </c:pt>
                <c:pt idx="4856">
                  <c:v>7.2938346228786907E-2</c:v>
                </c:pt>
                <c:pt idx="4857">
                  <c:v>7.2218199193950686E-2</c:v>
                </c:pt>
                <c:pt idx="4858">
                  <c:v>7.1498218669725361E-2</c:v>
                </c:pt>
                <c:pt idx="4859">
                  <c:v>7.0778409737507972E-2</c:v>
                </c:pt>
                <c:pt idx="4860">
                  <c:v>7.0058777686291679E-2</c:v>
                </c:pt>
                <c:pt idx="4861">
                  <c:v>6.9339328023307889E-2</c:v>
                </c:pt>
                <c:pt idx="4862">
                  <c:v>6.862006648532569E-2</c:v>
                </c:pt>
                <c:pt idx="4863">
                  <c:v>6.7900999050655511E-2</c:v>
                </c:pt>
                <c:pt idx="4864">
                  <c:v>6.7182131951908905E-2</c:v>
                </c:pt>
                <c:pt idx="4865">
                  <c:v>6.6463471689569856E-2</c:v>
                </c:pt>
                <c:pt idx="4866">
                  <c:v>6.5745025046438199E-2</c:v>
                </c:pt>
                <c:pt idx="4867">
                  <c:v>6.5026799103010527E-2</c:v>
                </c:pt>
                <c:pt idx="4868">
                  <c:v>6.4308801253870174E-2</c:v>
                </c:pt>
                <c:pt idx="4869">
                  <c:v>6.3591039225163098E-2</c:v>
                </c:pt>
                <c:pt idx="4870">
                  <c:v>6.2873521093244539E-2</c:v>
                </c:pt>
                <c:pt idx="4871">
                  <c:v>6.2156255304587606E-2</c:v>
                </c:pt>
                <c:pt idx="4872">
                  <c:v>6.1439250697054082E-2</c:v>
                </c:pt>
                <c:pt idx="4873">
                  <c:v>6.0722516522636154E-2</c:v>
                </c:pt>
                <c:pt idx="4874">
                  <c:v>6.0006062471788281E-2</c:v>
                </c:pt>
                <c:pt idx="4875">
                  <c:v>5.9289898699478906E-2</c:v>
                </c:pt>
                <c:pt idx="4876">
                  <c:v>5.8574035853104389E-2</c:v>
                </c:pt>
                <c:pt idx="4877">
                  <c:v>5.7858485102420566E-2</c:v>
                </c:pt>
                <c:pt idx="4878">
                  <c:v>5.7143258171662416E-2</c:v>
                </c:pt>
                <c:pt idx="4879">
                  <c:v>5.6428367374038731E-2</c:v>
                </c:pt>
                <c:pt idx="4880">
                  <c:v>5.5713825648807044E-2</c:v>
                </c:pt>
                <c:pt idx="4881">
                  <c:v>5.499964660115407E-2</c:v>
                </c:pt>
                <c:pt idx="4882">
                  <c:v>5.4285844545129643E-2</c:v>
                </c:pt>
                <c:pt idx="4883">
                  <c:v>5.3572434549907295E-2</c:v>
                </c:pt>
                <c:pt idx="4884">
                  <c:v>5.2859432489672037E-2</c:v>
                </c:pt>
                <c:pt idx="4885">
                  <c:v>5.2146855097467436E-2</c:v>
                </c:pt>
                <c:pt idx="4886">
                  <c:v>5.1434720023368574E-2</c:v>
                </c:pt>
                <c:pt idx="4887">
                  <c:v>5.0723045897386076E-2</c:v>
                </c:pt>
                <c:pt idx="4888">
                  <c:v>5.0011852397550044E-2</c:v>
                </c:pt>
                <c:pt idx="4889">
                  <c:v>4.9301160323670941E-2</c:v>
                </c:pt>
                <c:pt idx="4890">
                  <c:v>4.8590991677328985E-2</c:v>
                </c:pt>
                <c:pt idx="4891">
                  <c:v>4.7881369748704772E-2</c:v>
                </c:pt>
                <c:pt idx="4892">
                  <c:v>4.7172319210932186E-2</c:v>
                </c:pt>
                <c:pt idx="4893">
                  <c:v>4.6463866222732249E-2</c:v>
                </c:pt>
                <c:pt idx="4894">
                  <c:v>4.5756038540173162E-2</c:v>
                </c:pt>
                <c:pt idx="4895">
                  <c:v>4.5048865638500156E-2</c:v>
                </c:pt>
                <c:pt idx="4896">
                  <c:v>4.4342378845089542E-2</c:v>
                </c:pt>
                <c:pt idx="4897">
                  <c:v>4.3636611484706558E-2</c:v>
                </c:pt>
                <c:pt idx="4898">
                  <c:v>4.2931599038388724E-2</c:v>
                </c:pt>
                <c:pt idx="4899">
                  <c:v>4.2227379317437065E-2</c:v>
                </c:pt>
                <c:pt idx="4900">
                  <c:v>4.1523992654180296E-2</c:v>
                </c:pt>
                <c:pt idx="4901">
                  <c:v>4.0821482111384713E-2</c:v>
                </c:pt>
                <c:pt idx="4902">
                  <c:v>4.0119893712418551E-2</c:v>
                </c:pt>
                <c:pt idx="4903">
                  <c:v>3.9419276694548776E-2</c:v>
                </c:pt>
                <c:pt idx="4904">
                  <c:v>3.8719683788055487E-2</c:v>
                </c:pt>
                <c:pt idx="4905">
                  <c:v>3.8021171524199426E-2</c:v>
                </c:pt>
                <c:pt idx="4906">
                  <c:v>3.7323800575479391E-2</c:v>
                </c:pt>
                <c:pt idx="4907">
                  <c:v>3.6627636132075106E-2</c:v>
                </c:pt>
                <c:pt idx="4908">
                  <c:v>3.5932748318897173E-2</c:v>
                </c:pt>
                <c:pt idx="4909">
                  <c:v>3.5239212658268883E-2</c:v>
                </c:pt>
                <c:pt idx="4910">
                  <c:v>3.4547110583957132E-2</c:v>
                </c:pt>
                <c:pt idx="4911">
                  <c:v>3.3856530013065489E-2</c:v>
                </c:pt>
                <c:pt idx="4912">
                  <c:v>3.3167565983216511E-2</c:v>
                </c:pt>
                <c:pt idx="4913">
                  <c:v>3.2480321363502762E-2</c:v>
                </c:pt>
                <c:pt idx="4914">
                  <c:v>3.1794907648895324E-2</c:v>
                </c:pt>
                <c:pt idx="4915">
                  <c:v>3.111144584919073E-2</c:v>
                </c:pt>
                <c:pt idx="4916">
                  <c:v>3.0430067485177341E-2</c:v>
                </c:pt>
                <c:pt idx="4917">
                  <c:v>2.9750915706541592E-2</c:v>
                </c:pt>
                <c:pt idx="4918">
                  <c:v>2.9074146548145056E-2</c:v>
                </c:pt>
                <c:pt idx="4919">
                  <c:v>2.8399930343722016E-2</c:v>
                </c:pt>
                <c:pt idx="4920">
                  <c:v>2.7728453318811092E-2</c:v>
                </c:pt>
                <c:pt idx="4921">
                  <c:v>2.7059919387882238E-2</c:v>
                </c:pt>
                <c:pt idx="4922">
                  <c:v>2.6394552184188694E-2</c:v>
                </c:pt>
                <c:pt idx="4923">
                  <c:v>2.5732597354892313E-2</c:v>
                </c:pt>
                <c:pt idx="4924">
                  <c:v>2.5074325158499028E-2</c:v>
                </c:pt>
                <c:pt idx="4925">
                  <c:v>2.4420033406595487E-2</c:v>
                </c:pt>
                <c:pt idx="4926">
                  <c:v>2.3770050797259936E-2</c:v>
                </c:pt>
                <c:pt idx="4927">
                  <c:v>2.3124740693235283E-2</c:v>
                </c:pt>
                <c:pt idx="4928">
                  <c:v>2.2484505403819795E-2</c:v>
                </c:pt>
                <c:pt idx="4929">
                  <c:v>2.1849791035142813E-2</c:v>
                </c:pt>
                <c:pt idx="4930">
                  <c:v>2.122109297855293E-2</c:v>
                </c:pt>
                <c:pt idx="4931">
                  <c:v>2.0598962110488613E-2</c:v>
                </c:pt>
                <c:pt idx="4932">
                  <c:v>1.9984011778276117E-2</c:v>
                </c:pt>
                <c:pt idx="4933">
                  <c:v>1.9376925643124793E-2</c:v>
                </c:pt>
                <c:pt idx="4934">
                  <c:v>1.8778466441753749E-2</c:v>
                </c:pt>
                <c:pt idx="4935">
                  <c:v>1.8189485708203296E-2</c:v>
                </c:pt>
                <c:pt idx="4936">
                  <c:v>1.7610934462820763E-2</c:v>
                </c:pt>
                <c:pt idx="4937">
                  <c:v>1.7043874819963327E-2</c:v>
                </c:pt>
                <c:pt idx="4938">
                  <c:v>1.6489492381615862E-2</c:v>
                </c:pt>
                <c:pt idx="4939">
                  <c:v>1.5949109160957271E-2</c:v>
                </c:pt>
                <c:pt idx="4940">
                  <c:v>1.5424196606399647E-2</c:v>
                </c:pt>
                <c:pt idx="4941">
                  <c:v>1.4916388060706434E-2</c:v>
                </c:pt>
                <c:pt idx="4942">
                  <c:v>1.4427489681239641E-2</c:v>
                </c:pt>
                <c:pt idx="4943">
                  <c:v>1.3959488462223212E-2</c:v>
                </c:pt>
                <c:pt idx="4944">
                  <c:v>1.3514555547689515E-2</c:v>
                </c:pt>
                <c:pt idx="4945">
                  <c:v>1.3095042538159379E-2</c:v>
                </c:pt>
                <c:pt idx="4946">
                  <c:v>1.2703468046198948E-2</c:v>
                </c:pt>
                <c:pt idx="4947">
                  <c:v>1.2342491467502319E-2</c:v>
                </c:pt>
                <c:pt idx="4948">
                  <c:v>1.2014870983490133E-2</c:v>
                </c:pt>
                <c:pt idx="4949">
                  <c:v>1.1723403421124542E-2</c:v>
                </c:pt>
                <c:pt idx="4950">
                  <c:v>7.7244990769902724E-2</c:v>
                </c:pt>
                <c:pt idx="4951">
                  <c:v>7.6524286636636893E-2</c:v>
                </c:pt>
                <c:pt idx="4952">
                  <c:v>7.5803728967313661E-2</c:v>
                </c:pt>
                <c:pt idx="4953">
                  <c:v>7.5083321978677176E-2</c:v>
                </c:pt>
                <c:pt idx="4954">
                  <c:v>7.4363070049974694E-2</c:v>
                </c:pt>
                <c:pt idx="4955">
                  <c:v>7.3642977730813908E-2</c:v>
                </c:pt>
                <c:pt idx="4956">
                  <c:v>7.2923049749477983E-2</c:v>
                </c:pt>
                <c:pt idx="4957">
                  <c:v>7.220329102172908E-2</c:v>
                </c:pt>
                <c:pt idx="4958">
                  <c:v>7.1483706660134386E-2</c:v>
                </c:pt>
                <c:pt idx="4959">
                  <c:v>7.0764301983950603E-2</c:v>
                </c:pt>
                <c:pt idx="4960">
                  <c:v>7.0045082529606215E-2</c:v>
                </c:pt>
                <c:pt idx="4961">
                  <c:v>6.9326054061823753E-2</c:v>
                </c:pt>
                <c:pt idx="4962">
                  <c:v>6.8607222585427924E-2</c:v>
                </c:pt>
                <c:pt idx="4963">
                  <c:v>6.7888594357888785E-2</c:v>
                </c:pt>
                <c:pt idx="4964">
                  <c:v>6.7170175902653853E-2</c:v>
                </c:pt>
                <c:pt idx="4965">
                  <c:v>6.6451974023327018E-2</c:v>
                </c:pt>
                <c:pt idx="4966">
                  <c:v>6.5733995818757079E-2</c:v>
                </c:pt>
                <c:pt idx="4967">
                  <c:v>6.5016248699104398E-2</c:v>
                </c:pt>
                <c:pt idx="4968">
                  <c:v>6.4298740402959617E-2</c:v>
                </c:pt>
                <c:pt idx="4969">
                  <c:v>6.3581479015595119E-2</c:v>
                </c:pt>
                <c:pt idx="4970">
                  <c:v>6.2864472988436879E-2</c:v>
                </c:pt>
                <c:pt idx="4971">
                  <c:v>6.2147731159851956E-2</c:v>
                </c:pt>
                <c:pt idx="4972">
                  <c:v>6.1431262777355729E-2</c:v>
                </c:pt>
                <c:pt idx="4973">
                  <c:v>6.0715077521352197E-2</c:v>
                </c:pt>
                <c:pt idx="4974">
                  <c:v>5.999918553053081E-2</c:v>
                </c:pt>
                <c:pt idx="4975">
                  <c:v>5.9283597429055229E-2</c:v>
                </c:pt>
                <c:pt idx="4976">
                  <c:v>5.8568324355691502E-2</c:v>
                </c:pt>
                <c:pt idx="4977">
                  <c:v>5.7853377995037293E-2</c:v>
                </c:pt>
                <c:pt idx="4978">
                  <c:v>5.7138770611029246E-2</c:v>
                </c:pt>
                <c:pt idx="4979">
                  <c:v>5.6424515082922504E-2</c:v>
                </c:pt>
                <c:pt idx="4980">
                  <c:v>5.5710624943955296E-2</c:v>
                </c:pt>
                <c:pt idx="4981">
                  <c:v>5.4997114422932564E-2</c:v>
                </c:pt>
                <c:pt idx="4982">
                  <c:v>5.428399848898563E-2</c:v>
                </c:pt>
                <c:pt idx="4983">
                  <c:v>5.3571292899791269E-2</c:v>
                </c:pt>
                <c:pt idx="4984">
                  <c:v>5.2859014253561667E-2</c:v>
                </c:pt>
                <c:pt idx="4985">
                  <c:v>5.2147180045149323E-2</c:v>
                </c:pt>
                <c:pt idx="4986">
                  <c:v>5.1435808726646652E-2</c:v>
                </c:pt>
                <c:pt idx="4987">
                  <c:v>5.0724919772899751E-2</c:v>
                </c:pt>
                <c:pt idx="4988">
                  <c:v>5.001453375240069E-2</c:v>
                </c:pt>
                <c:pt idx="4989">
                  <c:v>4.9304672404072575E-2</c:v>
                </c:pt>
                <c:pt idx="4990">
                  <c:v>4.8595358720517526E-2</c:v>
                </c:pt>
                <c:pt idx="4991">
                  <c:v>4.788661703836071E-2</c:v>
                </c:pt>
                <c:pt idx="4992">
                  <c:v>4.7178473136393825E-2</c:v>
                </c:pt>
                <c:pt idx="4993">
                  <c:v>4.6470954342301009E-2</c:v>
                </c:pt>
                <c:pt idx="4994">
                  <c:v>4.5764089648839205E-2</c:v>
                </c:pt>
                <c:pt idx="4995">
                  <c:v>4.5057909840445713E-2</c:v>
                </c:pt>
                <c:pt idx="4996">
                  <c:v>4.4352447631359114E-2</c:v>
                </c:pt>
                <c:pt idx="4997">
                  <c:v>4.3647737816468184E-2</c:v>
                </c:pt>
                <c:pt idx="4998">
                  <c:v>4.2943817436248213E-2</c:v>
                </c:pt>
                <c:pt idx="4999">
                  <c:v>4.2240725957308808E-2</c:v>
                </c:pt>
                <c:pt idx="5000">
                  <c:v>4.1538505470263165E-2</c:v>
                </c:pt>
                <c:pt idx="5001">
                  <c:v>4.0837200906840822E-2</c:v>
                </c:pt>
                <c:pt idx="5002">
                  <c:v>4.0136860278405607E-2</c:v>
                </c:pt>
                <c:pt idx="5003">
                  <c:v>3.9437534938314832E-2</c:v>
                </c:pt>
                <c:pt idx="5004">
                  <c:v>3.8739279870866568E-2</c:v>
                </c:pt>
                <c:pt idx="5005">
                  <c:v>3.8042154009937816E-2</c:v>
                </c:pt>
                <c:pt idx="5006">
                  <c:v>3.7346220590821558E-2</c:v>
                </c:pt>
                <c:pt idx="5007">
                  <c:v>3.6651547539234358E-2</c:v>
                </c:pt>
                <c:pt idx="5008">
                  <c:v>3.5958207901996227E-2</c:v>
                </c:pt>
                <c:pt idx="5009">
                  <c:v>3.5266280324491098E-2</c:v>
                </c:pt>
                <c:pt idx="5010">
                  <c:v>3.45758495807112E-2</c:v>
                </c:pt>
                <c:pt idx="5011">
                  <c:v>3.3887007162485189E-2</c:v>
                </c:pt>
                <c:pt idx="5012">
                  <c:v>3.3199851935402563E-2</c:v>
                </c:pt>
                <c:pt idx="5013">
                  <c:v>3.2514490869994569E-2</c:v>
                </c:pt>
                <c:pt idx="5014">
                  <c:v>3.1831039857931794E-2</c:v>
                </c:pt>
                <c:pt idx="5015">
                  <c:v>3.1149624624375514E-2</c:v>
                </c:pt>
                <c:pt idx="5016">
                  <c:v>3.0470381749195981E-2</c:v>
                </c:pt>
                <c:pt idx="5017">
                  <c:v>2.979345981157518E-2</c:v>
                </c:pt>
                <c:pt idx="5018">
                  <c:v>2.9119020674571651E-2</c:v>
                </c:pt>
                <c:pt idx="5019">
                  <c:v>2.8447240928573241E-2</c:v>
                </c:pt>
                <c:pt idx="5020">
                  <c:v>2.7778313515230364E-2</c:v>
                </c:pt>
                <c:pt idx="5021">
                  <c:v>2.7112449556477614E-2</c:v>
                </c:pt>
                <c:pt idx="5022">
                  <c:v>2.6449880416641439E-2</c:v>
                </c:pt>
                <c:pt idx="5023">
                  <c:v>2.5790860029411521E-2</c:v>
                </c:pt>
                <c:pt idx="5024">
                  <c:v>2.5135667525624565E-2</c:v>
                </c:pt>
                <c:pt idx="5025">
                  <c:v>2.448461020234453E-2</c:v>
                </c:pt>
                <c:pt idx="5026">
                  <c:v>2.383802687855574E-2</c:v>
                </c:pt>
                <c:pt idx="5027">
                  <c:v>2.3196291687783067E-2</c:v>
                </c:pt>
                <c:pt idx="5028">
                  <c:v>2.2559818362891521E-2</c:v>
                </c:pt>
                <c:pt idx="5029">
                  <c:v>2.1929065072833754E-2</c:v>
                </c:pt>
                <c:pt idx="5030">
                  <c:v>2.1304539874648139E-2</c:v>
                </c:pt>
                <c:pt idx="5031">
                  <c:v>2.0686806845725214E-2</c:v>
                </c:pt>
                <c:pt idx="5032">
                  <c:v>2.0076492960031406E-2</c:v>
                </c:pt>
                <c:pt idx="5033">
                  <c:v>1.9474295765855392E-2</c:v>
                </c:pt>
                <c:pt idx="5034">
                  <c:v>1.8880991909267154E-2</c:v>
                </c:pt>
                <c:pt idx="5035">
                  <c:v>1.8297446523479335E-2</c:v>
                </c:pt>
                <c:pt idx="5036">
                  <c:v>1.7724623465149719E-2</c:v>
                </c:pt>
                <c:pt idx="5037">
                  <c:v>1.7163596318460244E-2</c:v>
                </c:pt>
                <c:pt idx="5038">
                  <c:v>1.6615559999132248E-2</c:v>
                </c:pt>
                <c:pt idx="5039">
                  <c:v>1.6081842664522037E-2</c:v>
                </c:pt>
                <c:pt idx="5040">
                  <c:v>1.5563917462775701E-2</c:v>
                </c:pt>
                <c:pt idx="5041">
                  <c:v>1.5063413424244967E-2</c:v>
                </c:pt>
                <c:pt idx="5042">
                  <c:v>1.4582124505411697E-2</c:v>
                </c:pt>
                <c:pt idx="5043">
                  <c:v>1.4122015440188025E-2</c:v>
                </c:pt>
                <c:pt idx="5044">
                  <c:v>1.3685222650525837E-2</c:v>
                </c:pt>
                <c:pt idx="5045">
                  <c:v>1.3274048056113014E-2</c:v>
                </c:pt>
                <c:pt idx="5046">
                  <c:v>1.2890943274155919E-2</c:v>
                </c:pt>
                <c:pt idx="5047">
                  <c:v>1.2538481530830977E-2</c:v>
                </c:pt>
                <c:pt idx="5048">
                  <c:v>1.2219314776224123E-2</c:v>
                </c:pt>
                <c:pt idx="5049">
                  <c:v>1.1936114191891957E-2</c:v>
                </c:pt>
                <c:pt idx="5050">
                  <c:v>7.7976450051292279E-2</c:v>
                </c:pt>
                <c:pt idx="5051">
                  <c:v>7.725620803716958E-2</c:v>
                </c:pt>
                <c:pt idx="5052">
                  <c:v>7.6536119785779233E-2</c:v>
                </c:pt>
                <c:pt idx="5053">
                  <c:v>7.5816189678351978E-2</c:v>
                </c:pt>
                <c:pt idx="5054">
                  <c:v>7.5096422263144585E-2</c:v>
                </c:pt>
                <c:pt idx="5055">
                  <c:v>7.437682226342536E-2</c:v>
                </c:pt>
                <c:pt idx="5056">
                  <c:v>7.3657394585919134E-2</c:v>
                </c:pt>
                <c:pt idx="5057">
                  <c:v>7.2938144329742799E-2</c:v>
                </c:pt>
                <c:pt idx="5058">
                  <c:v>7.2219076795864451E-2</c:v>
                </c:pt>
                <c:pt idx="5059">
                  <c:v>7.1500197497122484E-2</c:v>
                </c:pt>
                <c:pt idx="5060">
                  <c:v>7.0781512168842847E-2</c:v>
                </c:pt>
                <c:pt idx="5061">
                  <c:v>7.0063026780096738E-2</c:v>
                </c:pt>
                <c:pt idx="5062">
                  <c:v>6.9344747545643501E-2</c:v>
                </c:pt>
                <c:pt idx="5063">
                  <c:v>6.8626680938607881E-2</c:v>
                </c:pt>
                <c:pt idx="5064">
                  <c:v>6.7908833703943974E-2</c:v>
                </c:pt>
                <c:pt idx="5065">
                  <c:v>6.7191212872743433E-2</c:v>
                </c:pt>
                <c:pt idx="5066">
                  <c:v>6.6473825777449466E-2</c:v>
                </c:pt>
                <c:pt idx="5067">
                  <c:v>6.5756680068043777E-2</c:v>
                </c:pt>
                <c:pt idx="5068">
                  <c:v>6.5039783729279099E-2</c:v>
                </c:pt>
                <c:pt idx="5069">
                  <c:v>6.4323145099036555E-2</c:v>
                </c:pt>
                <c:pt idx="5070">
                  <c:v>6.3606772887892973E-2</c:v>
                </c:pt>
                <c:pt idx="5071">
                  <c:v>6.289067619999214E-2</c:v>
                </c:pt>
                <c:pt idx="5072">
                  <c:v>6.2174864555320862E-2</c:v>
                </c:pt>
                <c:pt idx="5073">
                  <c:v>6.1459347913500571E-2</c:v>
                </c:pt>
                <c:pt idx="5074">
                  <c:v>6.0744136699214815E-2</c:v>
                </c:pt>
                <c:pt idx="5075">
                  <c:v>6.0029241829403952E-2</c:v>
                </c:pt>
                <c:pt idx="5076">
                  <c:v>5.9314674742370475E-2</c:v>
                </c:pt>
                <c:pt idx="5077">
                  <c:v>5.8600447428951576E-2</c:v>
                </c:pt>
                <c:pt idx="5078">
                  <c:v>5.7886572465930389E-2</c:v>
                </c:pt>
                <c:pt idx="5079">
                  <c:v>5.7173063051873287E-2</c:v>
                </c:pt>
                <c:pt idx="5080">
                  <c:v>5.6459933045599001E-2</c:v>
                </c:pt>
                <c:pt idx="5081">
                  <c:v>5.5747197007504704E-2</c:v>
                </c:pt>
                <c:pt idx="5082">
                  <c:v>5.5034870243996559E-2</c:v>
                </c:pt>
                <c:pt idx="5083">
                  <c:v>5.4322968855296458E-2</c:v>
                </c:pt>
                <c:pt idx="5084">
                  <c:v>5.3611509786924076E-2</c:v>
                </c:pt>
                <c:pt idx="5085">
                  <c:v>5.2900510885183126E-2</c:v>
                </c:pt>
                <c:pt idx="5086">
                  <c:v>5.2189990957014709E-2</c:v>
                </c:pt>
                <c:pt idx="5087">
                  <c:v>5.147996983461773E-2</c:v>
                </c:pt>
                <c:pt idx="5088">
                  <c:v>5.077046844527832E-2</c:v>
                </c:pt>
                <c:pt idx="5089">
                  <c:v>5.0061508886896595E-2</c:v>
                </c:pt>
                <c:pt idx="5090">
                  <c:v>4.9353114509751349E-2</c:v>
                </c:pt>
                <c:pt idx="5091">
                  <c:v>4.8645310005101271E-2</c:v>
                </c:pt>
                <c:pt idx="5092">
                  <c:v>4.7938121501287047E-2</c:v>
                </c:pt>
                <c:pt idx="5093">
                  <c:v>4.7231576668071207E-2</c:v>
                </c:pt>
                <c:pt idx="5094">
                  <c:v>4.6525704830035555E-2</c:v>
                </c:pt>
                <c:pt idx="5095">
                  <c:v>4.5820537089947724E-2</c:v>
                </c:pt>
                <c:pt idx="5096">
                  <c:v>4.5116106463112829E-2</c:v>
                </c:pt>
                <c:pt idx="5097">
                  <c:v>4.441244802384308E-2</c:v>
                </c:pt>
                <c:pt idx="5098">
                  <c:v>4.3709599065310259E-2</c:v>
                </c:pt>
                <c:pt idx="5099">
                  <c:v>4.3007599274195195E-2</c:v>
                </c:pt>
                <c:pt idx="5100">
                  <c:v>4.2306490921716906E-2</c:v>
                </c:pt>
                <c:pt idx="5101">
                  <c:v>4.1606319072814535E-2</c:v>
                </c:pt>
                <c:pt idx="5102">
                  <c:v>4.0907131815471509E-2</c:v>
                </c:pt>
                <c:pt idx="5103">
                  <c:v>4.020898051241599E-2</c:v>
                </c:pt>
                <c:pt idx="5104">
                  <c:v>3.9511920077709609E-2</c:v>
                </c:pt>
                <c:pt idx="5105">
                  <c:v>3.8816009281052458E-2</c:v>
                </c:pt>
                <c:pt idx="5106">
                  <c:v>3.8121311082990897E-2</c:v>
                </c:pt>
                <c:pt idx="5107">
                  <c:v>3.7427893004623639E-2</c:v>
                </c:pt>
                <c:pt idx="5108">
                  <c:v>3.6735827535866412E-2</c:v>
                </c:pt>
                <c:pt idx="5109">
                  <c:v>3.6045192586866039E-2</c:v>
                </c:pt>
                <c:pt idx="5110">
                  <c:v>3.5356071987758773E-2</c:v>
                </c:pt>
                <c:pt idx="5111">
                  <c:v>3.466855604265736E-2</c:v>
                </c:pt>
                <c:pt idx="5112">
                  <c:v>3.3982742144537767E-2</c:v>
                </c:pt>
                <c:pt idx="5113">
                  <c:v>3.3298735458593444E-2</c:v>
                </c:pt>
                <c:pt idx="5114">
                  <c:v>3.2616649682648415E-2</c:v>
                </c:pt>
                <c:pt idx="5115">
                  <c:v>3.1936607894386737E-2</c:v>
                </c:pt>
                <c:pt idx="5116">
                  <c:v>3.1258743496483957E-2</c:v>
                </c:pt>
                <c:pt idx="5117">
                  <c:v>3.0583201272236467E-2</c:v>
                </c:pt>
                <c:pt idx="5118">
                  <c:v>2.9910138565998824E-2</c:v>
                </c:pt>
                <c:pt idx="5119">
                  <c:v>2.923972660467861E-2</c:v>
                </c:pt>
                <c:pt idx="5120">
                  <c:v>2.8572151978726163E-2</c:v>
                </c:pt>
                <c:pt idx="5121">
                  <c:v>2.7907618303511263E-2</c:v>
                </c:pt>
                <c:pt idx="5122">
                  <c:v>2.7246348084715943E-2</c:v>
                </c:pt>
                <c:pt idx="5123">
                  <c:v>2.6588584814399338E-2</c:v>
                </c:pt>
                <c:pt idx="5124">
                  <c:v>2.5934595327698595E-2</c:v>
                </c:pt>
                <c:pt idx="5125">
                  <c:v>2.5284672453690996E-2</c:v>
                </c:pt>
                <c:pt idx="5126">
                  <c:v>2.4639137997693239E-2</c:v>
                </c:pt>
                <c:pt idx="5127">
                  <c:v>2.3998346096101641E-2</c:v>
                </c:pt>
                <c:pt idx="5128">
                  <c:v>2.3362686988596983E-2</c:v>
                </c:pt>
                <c:pt idx="5129">
                  <c:v>2.2732591255860305E-2</c:v>
                </c:pt>
                <c:pt idx="5130">
                  <c:v>2.2108534573436794E-2</c:v>
                </c:pt>
                <c:pt idx="5131">
                  <c:v>2.1491043033404853E-2</c:v>
                </c:pt>
                <c:pt idx="5132">
                  <c:v>2.0880699084140943E-2</c:v>
                </c:pt>
                <c:pt idx="5133">
                  <c:v>2.0278148133426911E-2</c:v>
                </c:pt>
                <c:pt idx="5134">
                  <c:v>1.9684105849642804E-2</c:v>
                </c:pt>
                <c:pt idx="5135">
                  <c:v>1.909936617740637E-2</c:v>
                </c:pt>
                <c:pt idx="5136">
                  <c:v>1.8524810054555023E-2</c:v>
                </c:pt>
                <c:pt idx="5137">
                  <c:v>1.7961414772673306E-2</c:v>
                </c:pt>
                <c:pt idx="5138">
                  <c:v>1.7410263858271841E-2</c:v>
                </c:pt>
                <c:pt idx="5139">
                  <c:v>1.6872557260038043E-2</c:v>
                </c:pt>
                <c:pt idx="5140">
                  <c:v>1.6349621502403471E-2</c:v>
                </c:pt>
                <c:pt idx="5141">
                  <c:v>1.5842919300129668E-2</c:v>
                </c:pt>
                <c:pt idx="5142">
                  <c:v>1.5354057917337821E-2</c:v>
                </c:pt>
                <c:pt idx="5143">
                  <c:v>1.4884795296122922E-2</c:v>
                </c:pt>
                <c:pt idx="5144">
                  <c:v>1.4437042681448917E-2</c:v>
                </c:pt>
                <c:pt idx="5145">
                  <c:v>1.4012862151054229E-2</c:v>
                </c:pt>
                <c:pt idx="5146">
                  <c:v>1.3614457162990172E-2</c:v>
                </c:pt>
                <c:pt idx="5147">
                  <c:v>1.3244154028148283E-2</c:v>
                </c:pt>
                <c:pt idx="5148">
                  <c:v>1.2904372200913698E-2</c:v>
                </c:pt>
                <c:pt idx="5149">
                  <c:v>1.2597581584498188E-2</c:v>
                </c:pt>
                <c:pt idx="5150">
                  <c:v>1.2326245801396194E-2</c:v>
                </c:pt>
              </c:numCache>
            </c:numRef>
          </c:xVal>
          <c:yVal>
            <c:numRef>
              <c:f>'3Assets'!$Z$15:$Z$12356</c:f>
              <c:numCache>
                <c:formatCode>#,##0.0%;[Red]\-#,##0.0%</c:formatCode>
                <c:ptCount val="12342"/>
                <c:pt idx="0">
                  <c:v>3.2904656132168864E-2</c:v>
                </c:pt>
                <c:pt idx="1">
                  <c:v>3.2863104070501421E-2</c:v>
                </c:pt>
                <c:pt idx="2">
                  <c:v>3.2588181837440187E-2</c:v>
                </c:pt>
                <c:pt idx="3">
                  <c:v>3.2821552008833979E-2</c:v>
                </c:pt>
                <c:pt idx="4">
                  <c:v>3.2546629775772745E-2</c:v>
                </c:pt>
                <c:pt idx="5">
                  <c:v>3.2271707542711504E-2</c:v>
                </c:pt>
                <c:pt idx="6">
                  <c:v>3.277999994716653E-2</c:v>
                </c:pt>
                <c:pt idx="7">
                  <c:v>3.2505077714105303E-2</c:v>
                </c:pt>
                <c:pt idx="8">
                  <c:v>3.2230155481044062E-2</c:v>
                </c:pt>
                <c:pt idx="9">
                  <c:v>3.1955233247982828E-2</c:v>
                </c:pt>
                <c:pt idx="10">
                  <c:v>3.2738447885499095E-2</c:v>
                </c:pt>
                <c:pt idx="11">
                  <c:v>3.2463525652437861E-2</c:v>
                </c:pt>
                <c:pt idx="12">
                  <c:v>3.2188603419376627E-2</c:v>
                </c:pt>
                <c:pt idx="13">
                  <c:v>3.1913681186315393E-2</c:v>
                </c:pt>
                <c:pt idx="14">
                  <c:v>3.1638758953254159E-2</c:v>
                </c:pt>
                <c:pt idx="15">
                  <c:v>3.2696895823831652E-2</c:v>
                </c:pt>
                <c:pt idx="16">
                  <c:v>3.2421973590770418E-2</c:v>
                </c:pt>
                <c:pt idx="17">
                  <c:v>3.2147051357709178E-2</c:v>
                </c:pt>
                <c:pt idx="18">
                  <c:v>3.1872129124647951E-2</c:v>
                </c:pt>
                <c:pt idx="19">
                  <c:v>3.1597206891586717E-2</c:v>
                </c:pt>
                <c:pt idx="20">
                  <c:v>3.1322284658525476E-2</c:v>
                </c:pt>
                <c:pt idx="21">
                  <c:v>3.265534376216421E-2</c:v>
                </c:pt>
                <c:pt idx="22">
                  <c:v>3.2380421529102976E-2</c:v>
                </c:pt>
                <c:pt idx="23">
                  <c:v>3.2105499296041735E-2</c:v>
                </c:pt>
                <c:pt idx="24">
                  <c:v>3.1830577062980502E-2</c:v>
                </c:pt>
                <c:pt idx="25">
                  <c:v>3.1555654829919275E-2</c:v>
                </c:pt>
                <c:pt idx="26">
                  <c:v>3.1280732596858034E-2</c:v>
                </c:pt>
                <c:pt idx="27">
                  <c:v>3.10058103637968E-2</c:v>
                </c:pt>
                <c:pt idx="28">
                  <c:v>3.2613791700496768E-2</c:v>
                </c:pt>
                <c:pt idx="29">
                  <c:v>3.2338869467435534E-2</c:v>
                </c:pt>
                <c:pt idx="30">
                  <c:v>3.2063947234374293E-2</c:v>
                </c:pt>
                <c:pt idx="31">
                  <c:v>3.1789025001313066E-2</c:v>
                </c:pt>
                <c:pt idx="32">
                  <c:v>3.1514102768251832E-2</c:v>
                </c:pt>
                <c:pt idx="33">
                  <c:v>3.1239180535190595E-2</c:v>
                </c:pt>
                <c:pt idx="34">
                  <c:v>3.0964258302129361E-2</c:v>
                </c:pt>
                <c:pt idx="35">
                  <c:v>3.0689336069068127E-2</c:v>
                </c:pt>
                <c:pt idx="36">
                  <c:v>3.2572239638829326E-2</c:v>
                </c:pt>
                <c:pt idx="37">
                  <c:v>3.2297317405768092E-2</c:v>
                </c:pt>
                <c:pt idx="38">
                  <c:v>3.2022395172706858E-2</c:v>
                </c:pt>
                <c:pt idx="39">
                  <c:v>3.1747472939645624E-2</c:v>
                </c:pt>
                <c:pt idx="40">
                  <c:v>3.147255070658439E-2</c:v>
                </c:pt>
                <c:pt idx="41">
                  <c:v>3.1197628473523156E-2</c:v>
                </c:pt>
                <c:pt idx="42">
                  <c:v>3.0922706240461919E-2</c:v>
                </c:pt>
                <c:pt idx="43">
                  <c:v>3.0647784007400689E-2</c:v>
                </c:pt>
                <c:pt idx="44">
                  <c:v>3.0372861774339451E-2</c:v>
                </c:pt>
                <c:pt idx="45">
                  <c:v>3.2530687577161883E-2</c:v>
                </c:pt>
                <c:pt idx="46">
                  <c:v>3.2255765344100649E-2</c:v>
                </c:pt>
                <c:pt idx="47">
                  <c:v>3.1980843111039409E-2</c:v>
                </c:pt>
                <c:pt idx="48">
                  <c:v>3.1705920877978182E-2</c:v>
                </c:pt>
                <c:pt idx="49">
                  <c:v>3.1430998644916948E-2</c:v>
                </c:pt>
                <c:pt idx="50">
                  <c:v>3.1156076411855711E-2</c:v>
                </c:pt>
                <c:pt idx="51">
                  <c:v>3.0881154178794477E-2</c:v>
                </c:pt>
                <c:pt idx="52">
                  <c:v>3.0606231945733243E-2</c:v>
                </c:pt>
                <c:pt idx="53">
                  <c:v>3.0331309712672009E-2</c:v>
                </c:pt>
                <c:pt idx="54">
                  <c:v>3.0056387479610772E-2</c:v>
                </c:pt>
                <c:pt idx="55">
                  <c:v>3.2489135515494441E-2</c:v>
                </c:pt>
                <c:pt idx="56">
                  <c:v>3.2214213282433207E-2</c:v>
                </c:pt>
                <c:pt idx="57">
                  <c:v>3.1939291049371966E-2</c:v>
                </c:pt>
                <c:pt idx="58">
                  <c:v>3.1664368816310733E-2</c:v>
                </c:pt>
                <c:pt idx="59">
                  <c:v>3.1389446583249506E-2</c:v>
                </c:pt>
                <c:pt idx="60">
                  <c:v>3.1114524350188268E-2</c:v>
                </c:pt>
                <c:pt idx="61">
                  <c:v>3.0839602117127031E-2</c:v>
                </c:pt>
                <c:pt idx="62">
                  <c:v>3.0564679884065801E-2</c:v>
                </c:pt>
                <c:pt idx="63">
                  <c:v>3.0289757651004563E-2</c:v>
                </c:pt>
                <c:pt idx="64">
                  <c:v>3.0014835417943329E-2</c:v>
                </c:pt>
                <c:pt idx="65">
                  <c:v>2.9739913184882096E-2</c:v>
                </c:pt>
                <c:pt idx="66">
                  <c:v>3.2447583453826999E-2</c:v>
                </c:pt>
                <c:pt idx="67">
                  <c:v>3.2172661220765765E-2</c:v>
                </c:pt>
                <c:pt idx="68">
                  <c:v>3.1897738987704524E-2</c:v>
                </c:pt>
                <c:pt idx="69">
                  <c:v>3.1622816754643297E-2</c:v>
                </c:pt>
                <c:pt idx="70">
                  <c:v>3.1347894521582063E-2</c:v>
                </c:pt>
                <c:pt idx="71">
                  <c:v>3.1072972288520826E-2</c:v>
                </c:pt>
                <c:pt idx="72">
                  <c:v>3.0798050055459592E-2</c:v>
                </c:pt>
                <c:pt idx="73">
                  <c:v>3.0523127822398358E-2</c:v>
                </c:pt>
                <c:pt idx="74">
                  <c:v>3.0248205589337124E-2</c:v>
                </c:pt>
                <c:pt idx="75">
                  <c:v>2.9973283356275887E-2</c:v>
                </c:pt>
                <c:pt idx="76">
                  <c:v>2.9698361123214657E-2</c:v>
                </c:pt>
                <c:pt idx="77">
                  <c:v>2.9423438890153419E-2</c:v>
                </c:pt>
                <c:pt idx="78">
                  <c:v>3.2406031392159557E-2</c:v>
                </c:pt>
                <c:pt idx="79">
                  <c:v>3.2131109159098323E-2</c:v>
                </c:pt>
                <c:pt idx="80">
                  <c:v>3.1856186926037082E-2</c:v>
                </c:pt>
                <c:pt idx="81">
                  <c:v>3.1581264692975848E-2</c:v>
                </c:pt>
                <c:pt idx="82">
                  <c:v>3.1306342459914621E-2</c:v>
                </c:pt>
                <c:pt idx="83">
                  <c:v>3.1031420226853384E-2</c:v>
                </c:pt>
                <c:pt idx="84">
                  <c:v>3.0756497993792146E-2</c:v>
                </c:pt>
                <c:pt idx="85">
                  <c:v>3.0481575760730916E-2</c:v>
                </c:pt>
                <c:pt idx="86">
                  <c:v>3.0206653527669679E-2</c:v>
                </c:pt>
                <c:pt idx="87">
                  <c:v>2.9931731294608445E-2</c:v>
                </c:pt>
                <c:pt idx="88">
                  <c:v>2.9656809061547211E-2</c:v>
                </c:pt>
                <c:pt idx="89">
                  <c:v>2.9381886828485977E-2</c:v>
                </c:pt>
                <c:pt idx="90">
                  <c:v>2.910696459542474E-2</c:v>
                </c:pt>
                <c:pt idx="91">
                  <c:v>3.2364479330492107E-2</c:v>
                </c:pt>
                <c:pt idx="92">
                  <c:v>3.2089557097430881E-2</c:v>
                </c:pt>
                <c:pt idx="93">
                  <c:v>3.181463486436964E-2</c:v>
                </c:pt>
                <c:pt idx="94">
                  <c:v>3.1539712631308406E-2</c:v>
                </c:pt>
                <c:pt idx="95">
                  <c:v>3.1264790398247172E-2</c:v>
                </c:pt>
                <c:pt idx="96">
                  <c:v>3.0989868165185938E-2</c:v>
                </c:pt>
                <c:pt idx="97">
                  <c:v>3.0714945932124704E-2</c:v>
                </c:pt>
                <c:pt idx="98">
                  <c:v>3.044002369906347E-2</c:v>
                </c:pt>
                <c:pt idx="99">
                  <c:v>3.0165101466002237E-2</c:v>
                </c:pt>
                <c:pt idx="100">
                  <c:v>2.9890179232940999E-2</c:v>
                </c:pt>
                <c:pt idx="101">
                  <c:v>2.9615256999879769E-2</c:v>
                </c:pt>
                <c:pt idx="102">
                  <c:v>2.9340334766818531E-2</c:v>
                </c:pt>
                <c:pt idx="103">
                  <c:v>2.9065412533757298E-2</c:v>
                </c:pt>
                <c:pt idx="104">
                  <c:v>2.8790490300696064E-2</c:v>
                </c:pt>
                <c:pt idx="105">
                  <c:v>3.2322927268824665E-2</c:v>
                </c:pt>
                <c:pt idx="106">
                  <c:v>3.2048005035763431E-2</c:v>
                </c:pt>
                <c:pt idx="107">
                  <c:v>3.1773082802702197E-2</c:v>
                </c:pt>
                <c:pt idx="108">
                  <c:v>3.1498160569640964E-2</c:v>
                </c:pt>
                <c:pt idx="109">
                  <c:v>3.1223238336579726E-2</c:v>
                </c:pt>
                <c:pt idx="110">
                  <c:v>3.0948316103518496E-2</c:v>
                </c:pt>
                <c:pt idx="111">
                  <c:v>3.0673393870457259E-2</c:v>
                </c:pt>
                <c:pt idx="112">
                  <c:v>3.0398471637396028E-2</c:v>
                </c:pt>
                <c:pt idx="113">
                  <c:v>3.0123549404334791E-2</c:v>
                </c:pt>
                <c:pt idx="114">
                  <c:v>2.9848627171273557E-2</c:v>
                </c:pt>
                <c:pt idx="115">
                  <c:v>2.9573704938212323E-2</c:v>
                </c:pt>
                <c:pt idx="116">
                  <c:v>2.9298782705151089E-2</c:v>
                </c:pt>
                <c:pt idx="117">
                  <c:v>2.9023860472089852E-2</c:v>
                </c:pt>
                <c:pt idx="118">
                  <c:v>2.8748938239028621E-2</c:v>
                </c:pt>
                <c:pt idx="119">
                  <c:v>2.8474016005967384E-2</c:v>
                </c:pt>
                <c:pt idx="120">
                  <c:v>3.2281375207157223E-2</c:v>
                </c:pt>
                <c:pt idx="121">
                  <c:v>3.2006452974095996E-2</c:v>
                </c:pt>
                <c:pt idx="122">
                  <c:v>3.1731530741034755E-2</c:v>
                </c:pt>
                <c:pt idx="123">
                  <c:v>3.1456608507973521E-2</c:v>
                </c:pt>
                <c:pt idx="124">
                  <c:v>3.1181686274912288E-2</c:v>
                </c:pt>
                <c:pt idx="125">
                  <c:v>3.0906764041851054E-2</c:v>
                </c:pt>
                <c:pt idx="126">
                  <c:v>3.063184180878982E-2</c:v>
                </c:pt>
                <c:pt idx="127">
                  <c:v>3.0356919575728586E-2</c:v>
                </c:pt>
                <c:pt idx="128">
                  <c:v>3.0081997342667352E-2</c:v>
                </c:pt>
                <c:pt idx="129">
                  <c:v>2.9807075109606115E-2</c:v>
                </c:pt>
                <c:pt idx="130">
                  <c:v>2.9532152876544884E-2</c:v>
                </c:pt>
                <c:pt idx="131">
                  <c:v>2.9257230643483647E-2</c:v>
                </c:pt>
                <c:pt idx="132">
                  <c:v>2.8982308410422413E-2</c:v>
                </c:pt>
                <c:pt idx="133">
                  <c:v>2.8707386177361179E-2</c:v>
                </c:pt>
                <c:pt idx="134">
                  <c:v>2.8432463944299945E-2</c:v>
                </c:pt>
                <c:pt idx="135">
                  <c:v>2.8157541711238708E-2</c:v>
                </c:pt>
                <c:pt idx="136">
                  <c:v>3.2239823145489781E-2</c:v>
                </c:pt>
                <c:pt idx="137">
                  <c:v>3.1964900912428547E-2</c:v>
                </c:pt>
                <c:pt idx="138">
                  <c:v>3.1689978679367313E-2</c:v>
                </c:pt>
                <c:pt idx="139">
                  <c:v>3.1415056446306079E-2</c:v>
                </c:pt>
                <c:pt idx="140">
                  <c:v>3.1140134213244842E-2</c:v>
                </c:pt>
                <c:pt idx="141">
                  <c:v>3.0865211980183611E-2</c:v>
                </c:pt>
                <c:pt idx="142">
                  <c:v>3.0590289747122374E-2</c:v>
                </c:pt>
                <c:pt idx="143">
                  <c:v>3.0315367514061144E-2</c:v>
                </c:pt>
                <c:pt idx="144">
                  <c:v>3.0040445280999906E-2</c:v>
                </c:pt>
                <c:pt idx="145">
                  <c:v>2.9765523047938672E-2</c:v>
                </c:pt>
                <c:pt idx="146">
                  <c:v>2.9490600814877439E-2</c:v>
                </c:pt>
                <c:pt idx="147">
                  <c:v>2.9215678581816205E-2</c:v>
                </c:pt>
                <c:pt idx="148">
                  <c:v>2.8940756348754967E-2</c:v>
                </c:pt>
                <c:pt idx="149">
                  <c:v>2.8665834115693737E-2</c:v>
                </c:pt>
                <c:pt idx="150">
                  <c:v>2.83909118826325E-2</c:v>
                </c:pt>
                <c:pt idx="151">
                  <c:v>2.8115989649571266E-2</c:v>
                </c:pt>
                <c:pt idx="152">
                  <c:v>2.7841067416510032E-2</c:v>
                </c:pt>
                <c:pt idx="153">
                  <c:v>3.2198271083822338E-2</c:v>
                </c:pt>
                <c:pt idx="154">
                  <c:v>3.1923348850761105E-2</c:v>
                </c:pt>
                <c:pt idx="155">
                  <c:v>3.1648426617699864E-2</c:v>
                </c:pt>
                <c:pt idx="156">
                  <c:v>3.1373504384638637E-2</c:v>
                </c:pt>
                <c:pt idx="157">
                  <c:v>3.10985821515774E-2</c:v>
                </c:pt>
                <c:pt idx="158">
                  <c:v>3.0823659918516166E-2</c:v>
                </c:pt>
                <c:pt idx="159">
                  <c:v>3.0548737685454932E-2</c:v>
                </c:pt>
                <c:pt idx="160">
                  <c:v>3.0273815452393698E-2</c:v>
                </c:pt>
                <c:pt idx="161">
                  <c:v>2.9998893219332464E-2</c:v>
                </c:pt>
                <c:pt idx="162">
                  <c:v>2.9723970986271227E-2</c:v>
                </c:pt>
                <c:pt idx="163">
                  <c:v>2.9449048753209996E-2</c:v>
                </c:pt>
                <c:pt idx="164">
                  <c:v>2.9174126520148759E-2</c:v>
                </c:pt>
                <c:pt idx="165">
                  <c:v>2.8899204287087525E-2</c:v>
                </c:pt>
                <c:pt idx="166">
                  <c:v>2.8624282054026291E-2</c:v>
                </c:pt>
                <c:pt idx="167">
                  <c:v>2.8349359820965057E-2</c:v>
                </c:pt>
                <c:pt idx="168">
                  <c:v>2.807443758790382E-2</c:v>
                </c:pt>
                <c:pt idx="169">
                  <c:v>2.779951535484259E-2</c:v>
                </c:pt>
                <c:pt idx="170">
                  <c:v>2.7524593121781352E-2</c:v>
                </c:pt>
                <c:pt idx="171">
                  <c:v>3.2156719022154896E-2</c:v>
                </c:pt>
                <c:pt idx="172">
                  <c:v>3.1881796789093669E-2</c:v>
                </c:pt>
                <c:pt idx="173">
                  <c:v>3.1606874556032429E-2</c:v>
                </c:pt>
                <c:pt idx="174">
                  <c:v>3.1331952322971195E-2</c:v>
                </c:pt>
                <c:pt idx="175">
                  <c:v>3.1057030089909957E-2</c:v>
                </c:pt>
                <c:pt idx="176">
                  <c:v>3.0782107856848727E-2</c:v>
                </c:pt>
                <c:pt idx="177">
                  <c:v>3.050718562378749E-2</c:v>
                </c:pt>
                <c:pt idx="178">
                  <c:v>3.0232263390726259E-2</c:v>
                </c:pt>
                <c:pt idx="179">
                  <c:v>2.9957341157665022E-2</c:v>
                </c:pt>
                <c:pt idx="180">
                  <c:v>2.9682418924603788E-2</c:v>
                </c:pt>
                <c:pt idx="181">
                  <c:v>2.9407496691542554E-2</c:v>
                </c:pt>
                <c:pt idx="182">
                  <c:v>2.913257445848132E-2</c:v>
                </c:pt>
                <c:pt idx="183">
                  <c:v>2.8857652225420083E-2</c:v>
                </c:pt>
                <c:pt idx="184">
                  <c:v>2.8582729992358853E-2</c:v>
                </c:pt>
                <c:pt idx="185">
                  <c:v>2.8307807759297615E-2</c:v>
                </c:pt>
                <c:pt idx="186">
                  <c:v>2.8032885526236381E-2</c:v>
                </c:pt>
                <c:pt idx="187">
                  <c:v>2.7757963293175147E-2</c:v>
                </c:pt>
                <c:pt idx="188">
                  <c:v>2.7483041060113914E-2</c:v>
                </c:pt>
                <c:pt idx="189">
                  <c:v>2.7208118827052676E-2</c:v>
                </c:pt>
                <c:pt idx="190">
                  <c:v>3.2115166960487454E-2</c:v>
                </c:pt>
                <c:pt idx="191">
                  <c:v>3.1840244727426227E-2</c:v>
                </c:pt>
                <c:pt idx="192">
                  <c:v>3.1565322494364986E-2</c:v>
                </c:pt>
                <c:pt idx="193">
                  <c:v>3.1290400261303752E-2</c:v>
                </c:pt>
                <c:pt idx="194">
                  <c:v>3.1015478028242519E-2</c:v>
                </c:pt>
                <c:pt idx="195">
                  <c:v>3.0740555795181288E-2</c:v>
                </c:pt>
                <c:pt idx="196">
                  <c:v>3.0465633562120051E-2</c:v>
                </c:pt>
                <c:pt idx="197">
                  <c:v>3.0190711329058817E-2</c:v>
                </c:pt>
                <c:pt idx="198">
                  <c:v>2.9915789095997583E-2</c:v>
                </c:pt>
                <c:pt idx="199">
                  <c:v>2.9640866862936346E-2</c:v>
                </c:pt>
                <c:pt idx="200">
                  <c:v>2.9365944629875115E-2</c:v>
                </c:pt>
                <c:pt idx="201">
                  <c:v>2.9091022396813878E-2</c:v>
                </c:pt>
                <c:pt idx="202">
                  <c:v>2.8816100163752644E-2</c:v>
                </c:pt>
                <c:pt idx="203">
                  <c:v>2.854117793069141E-2</c:v>
                </c:pt>
                <c:pt idx="204">
                  <c:v>2.8266255697630176E-2</c:v>
                </c:pt>
                <c:pt idx="205">
                  <c:v>2.7991333464568939E-2</c:v>
                </c:pt>
                <c:pt idx="206">
                  <c:v>2.7716411231507709E-2</c:v>
                </c:pt>
                <c:pt idx="207">
                  <c:v>2.7441488998446471E-2</c:v>
                </c:pt>
                <c:pt idx="208">
                  <c:v>2.7166566765385237E-2</c:v>
                </c:pt>
                <c:pt idx="209">
                  <c:v>2.6891644532324004E-2</c:v>
                </c:pt>
                <c:pt idx="210">
                  <c:v>3.2073614898820012E-2</c:v>
                </c:pt>
                <c:pt idx="211">
                  <c:v>3.1798692665758785E-2</c:v>
                </c:pt>
                <c:pt idx="212">
                  <c:v>3.1523770432697544E-2</c:v>
                </c:pt>
                <c:pt idx="213">
                  <c:v>3.124884819963631E-2</c:v>
                </c:pt>
                <c:pt idx="214">
                  <c:v>3.0973925966575073E-2</c:v>
                </c:pt>
                <c:pt idx="215">
                  <c:v>3.0699003733513842E-2</c:v>
                </c:pt>
                <c:pt idx="216">
                  <c:v>3.0424081500452609E-2</c:v>
                </c:pt>
                <c:pt idx="217">
                  <c:v>3.0149159267391375E-2</c:v>
                </c:pt>
                <c:pt idx="218">
                  <c:v>2.9874237034330137E-2</c:v>
                </c:pt>
                <c:pt idx="219">
                  <c:v>2.9599314801268903E-2</c:v>
                </c:pt>
                <c:pt idx="220">
                  <c:v>2.932439256820767E-2</c:v>
                </c:pt>
                <c:pt idx="221">
                  <c:v>2.9049470335146436E-2</c:v>
                </c:pt>
                <c:pt idx="222">
                  <c:v>2.8774548102085198E-2</c:v>
                </c:pt>
                <c:pt idx="223">
                  <c:v>2.8499625869023968E-2</c:v>
                </c:pt>
                <c:pt idx="224">
                  <c:v>2.8224703635962731E-2</c:v>
                </c:pt>
                <c:pt idx="225">
                  <c:v>2.7949781402901497E-2</c:v>
                </c:pt>
                <c:pt idx="226">
                  <c:v>2.7674859169840263E-2</c:v>
                </c:pt>
                <c:pt idx="227">
                  <c:v>2.7399936936779029E-2</c:v>
                </c:pt>
                <c:pt idx="228">
                  <c:v>2.7125014703717792E-2</c:v>
                </c:pt>
                <c:pt idx="229">
                  <c:v>2.6850092470656561E-2</c:v>
                </c:pt>
                <c:pt idx="230">
                  <c:v>2.6575170237595324E-2</c:v>
                </c:pt>
                <c:pt idx="231">
                  <c:v>3.203206283715257E-2</c:v>
                </c:pt>
                <c:pt idx="232">
                  <c:v>3.1757140604091343E-2</c:v>
                </c:pt>
                <c:pt idx="233">
                  <c:v>3.1482218371030102E-2</c:v>
                </c:pt>
                <c:pt idx="234">
                  <c:v>3.1207296137968868E-2</c:v>
                </c:pt>
                <c:pt idx="235">
                  <c:v>3.0932373904907634E-2</c:v>
                </c:pt>
                <c:pt idx="236">
                  <c:v>3.06574516718464E-2</c:v>
                </c:pt>
                <c:pt idx="237">
                  <c:v>3.0382529438785166E-2</c:v>
                </c:pt>
                <c:pt idx="238">
                  <c:v>3.0107607205723932E-2</c:v>
                </c:pt>
                <c:pt idx="239">
                  <c:v>2.9832684972662699E-2</c:v>
                </c:pt>
                <c:pt idx="240">
                  <c:v>2.9557762739601461E-2</c:v>
                </c:pt>
                <c:pt idx="241">
                  <c:v>2.9282840506540231E-2</c:v>
                </c:pt>
                <c:pt idx="242">
                  <c:v>2.9007918273478994E-2</c:v>
                </c:pt>
                <c:pt idx="243">
                  <c:v>2.873299604041776E-2</c:v>
                </c:pt>
                <c:pt idx="244">
                  <c:v>2.8458073807356526E-2</c:v>
                </c:pt>
                <c:pt idx="245">
                  <c:v>2.8183151574295292E-2</c:v>
                </c:pt>
                <c:pt idx="246">
                  <c:v>2.7908229341234055E-2</c:v>
                </c:pt>
                <c:pt idx="247">
                  <c:v>2.7633307108172824E-2</c:v>
                </c:pt>
                <c:pt idx="248">
                  <c:v>2.7358384875111587E-2</c:v>
                </c:pt>
                <c:pt idx="249">
                  <c:v>2.7083462642050353E-2</c:v>
                </c:pt>
                <c:pt idx="250">
                  <c:v>2.6808540408989119E-2</c:v>
                </c:pt>
                <c:pt idx="251">
                  <c:v>2.6533618175927885E-2</c:v>
                </c:pt>
                <c:pt idx="252">
                  <c:v>2.6258695942866651E-2</c:v>
                </c:pt>
                <c:pt idx="253">
                  <c:v>3.1990510775485127E-2</c:v>
                </c:pt>
                <c:pt idx="254">
                  <c:v>3.1715588542423893E-2</c:v>
                </c:pt>
                <c:pt idx="255">
                  <c:v>3.144066630936266E-2</c:v>
                </c:pt>
                <c:pt idx="256">
                  <c:v>3.1165744076301426E-2</c:v>
                </c:pt>
                <c:pt idx="257">
                  <c:v>3.0890821843240188E-2</c:v>
                </c:pt>
                <c:pt idx="258">
                  <c:v>3.0615899610178958E-2</c:v>
                </c:pt>
                <c:pt idx="259">
                  <c:v>3.0340977377117721E-2</c:v>
                </c:pt>
                <c:pt idx="260">
                  <c:v>3.006605514405649E-2</c:v>
                </c:pt>
                <c:pt idx="261">
                  <c:v>2.9791132910995253E-2</c:v>
                </c:pt>
                <c:pt idx="262">
                  <c:v>2.9516210677934019E-2</c:v>
                </c:pt>
                <c:pt idx="263">
                  <c:v>2.9241288444872785E-2</c:v>
                </c:pt>
                <c:pt idx="264">
                  <c:v>2.8966366211811551E-2</c:v>
                </c:pt>
                <c:pt idx="265">
                  <c:v>2.8691443978750314E-2</c:v>
                </c:pt>
                <c:pt idx="266">
                  <c:v>2.8416521745689084E-2</c:v>
                </c:pt>
                <c:pt idx="267">
                  <c:v>2.8141599512627846E-2</c:v>
                </c:pt>
                <c:pt idx="268">
                  <c:v>2.7866677279566612E-2</c:v>
                </c:pt>
                <c:pt idx="269">
                  <c:v>2.7591755046505378E-2</c:v>
                </c:pt>
                <c:pt idx="270">
                  <c:v>2.7316832813444145E-2</c:v>
                </c:pt>
                <c:pt idx="271">
                  <c:v>2.7041910580382907E-2</c:v>
                </c:pt>
                <c:pt idx="272">
                  <c:v>2.6766988347321677E-2</c:v>
                </c:pt>
                <c:pt idx="273">
                  <c:v>2.649206611426044E-2</c:v>
                </c:pt>
                <c:pt idx="274">
                  <c:v>2.6217143881199209E-2</c:v>
                </c:pt>
                <c:pt idx="275">
                  <c:v>2.5942221648137972E-2</c:v>
                </c:pt>
                <c:pt idx="276">
                  <c:v>3.1948958713817685E-2</c:v>
                </c:pt>
                <c:pt idx="277">
                  <c:v>3.1674036480756451E-2</c:v>
                </c:pt>
                <c:pt idx="278">
                  <c:v>3.139911424769521E-2</c:v>
                </c:pt>
                <c:pt idx="279">
                  <c:v>3.1124192014633983E-2</c:v>
                </c:pt>
                <c:pt idx="280">
                  <c:v>3.0849269781572746E-2</c:v>
                </c:pt>
                <c:pt idx="281">
                  <c:v>3.0574347548511512E-2</c:v>
                </c:pt>
                <c:pt idx="282">
                  <c:v>3.0299425315450278E-2</c:v>
                </c:pt>
                <c:pt idx="283">
                  <c:v>3.0024503082389045E-2</c:v>
                </c:pt>
                <c:pt idx="284">
                  <c:v>2.9749580849327811E-2</c:v>
                </c:pt>
                <c:pt idx="285">
                  <c:v>2.9474658616266573E-2</c:v>
                </c:pt>
                <c:pt idx="286">
                  <c:v>2.9199736383205343E-2</c:v>
                </c:pt>
                <c:pt idx="287">
                  <c:v>2.8924814150144106E-2</c:v>
                </c:pt>
                <c:pt idx="288">
                  <c:v>2.8649891917082872E-2</c:v>
                </c:pt>
                <c:pt idx="289">
                  <c:v>2.8374969684021638E-2</c:v>
                </c:pt>
                <c:pt idx="290">
                  <c:v>2.8100047450960404E-2</c:v>
                </c:pt>
                <c:pt idx="291">
                  <c:v>2.7825125217899167E-2</c:v>
                </c:pt>
                <c:pt idx="292">
                  <c:v>2.7550202984837936E-2</c:v>
                </c:pt>
                <c:pt idx="293">
                  <c:v>2.7275280751776699E-2</c:v>
                </c:pt>
                <c:pt idx="294">
                  <c:v>2.7000358518715465E-2</c:v>
                </c:pt>
                <c:pt idx="295">
                  <c:v>2.6725436285654231E-2</c:v>
                </c:pt>
                <c:pt idx="296">
                  <c:v>2.6450514052592997E-2</c:v>
                </c:pt>
                <c:pt idx="297">
                  <c:v>2.6175591819531763E-2</c:v>
                </c:pt>
                <c:pt idx="298">
                  <c:v>2.590066958647053E-2</c:v>
                </c:pt>
                <c:pt idx="299">
                  <c:v>2.5625747353409292E-2</c:v>
                </c:pt>
                <c:pt idx="300">
                  <c:v>3.1907406652150243E-2</c:v>
                </c:pt>
                <c:pt idx="301">
                  <c:v>3.1632484419089016E-2</c:v>
                </c:pt>
                <c:pt idx="302">
                  <c:v>3.1357562186027775E-2</c:v>
                </c:pt>
                <c:pt idx="303">
                  <c:v>3.1082639952966541E-2</c:v>
                </c:pt>
                <c:pt idx="304">
                  <c:v>3.0807717719905304E-2</c:v>
                </c:pt>
                <c:pt idx="305">
                  <c:v>3.0532795486844073E-2</c:v>
                </c:pt>
                <c:pt idx="306">
                  <c:v>3.0257873253782836E-2</c:v>
                </c:pt>
                <c:pt idx="307">
                  <c:v>2.9982951020721606E-2</c:v>
                </c:pt>
                <c:pt idx="308">
                  <c:v>2.9708028787660368E-2</c:v>
                </c:pt>
                <c:pt idx="309">
                  <c:v>2.9433106554599135E-2</c:v>
                </c:pt>
                <c:pt idx="310">
                  <c:v>2.9158184321537904E-2</c:v>
                </c:pt>
                <c:pt idx="311">
                  <c:v>2.8883262088476667E-2</c:v>
                </c:pt>
                <c:pt idx="312">
                  <c:v>2.8608339855415429E-2</c:v>
                </c:pt>
                <c:pt idx="313">
                  <c:v>2.8333417622354199E-2</c:v>
                </c:pt>
                <c:pt idx="314">
                  <c:v>2.8058495389292962E-2</c:v>
                </c:pt>
                <c:pt idx="315">
                  <c:v>2.7783573156231728E-2</c:v>
                </c:pt>
                <c:pt idx="316">
                  <c:v>2.7508650923170494E-2</c:v>
                </c:pt>
                <c:pt idx="317">
                  <c:v>2.723372869010926E-2</c:v>
                </c:pt>
                <c:pt idx="318">
                  <c:v>2.6958806457048023E-2</c:v>
                </c:pt>
                <c:pt idx="319">
                  <c:v>2.6683884223986792E-2</c:v>
                </c:pt>
                <c:pt idx="320">
                  <c:v>2.6408961990925555E-2</c:v>
                </c:pt>
                <c:pt idx="321">
                  <c:v>2.6134039757864325E-2</c:v>
                </c:pt>
                <c:pt idx="322">
                  <c:v>2.5859117524803087E-2</c:v>
                </c:pt>
                <c:pt idx="323">
                  <c:v>2.5584195291741853E-2</c:v>
                </c:pt>
                <c:pt idx="324">
                  <c:v>2.530927305868062E-2</c:v>
                </c:pt>
                <c:pt idx="325">
                  <c:v>3.1865854590482801E-2</c:v>
                </c:pt>
                <c:pt idx="326">
                  <c:v>3.1590932357421567E-2</c:v>
                </c:pt>
                <c:pt idx="327">
                  <c:v>3.1316010124360326E-2</c:v>
                </c:pt>
                <c:pt idx="328">
                  <c:v>3.1041087891299099E-2</c:v>
                </c:pt>
                <c:pt idx="329">
                  <c:v>3.0766165658237862E-2</c:v>
                </c:pt>
                <c:pt idx="330">
                  <c:v>3.0491243425176628E-2</c:v>
                </c:pt>
                <c:pt idx="331">
                  <c:v>3.0216321192115394E-2</c:v>
                </c:pt>
                <c:pt idx="332">
                  <c:v>2.994139895905416E-2</c:v>
                </c:pt>
                <c:pt idx="333">
                  <c:v>2.9666476725992926E-2</c:v>
                </c:pt>
                <c:pt idx="334">
                  <c:v>2.9391554492931689E-2</c:v>
                </c:pt>
                <c:pt idx="335">
                  <c:v>2.9116632259870458E-2</c:v>
                </c:pt>
                <c:pt idx="336">
                  <c:v>2.8841710026809225E-2</c:v>
                </c:pt>
                <c:pt idx="337">
                  <c:v>2.8566787793747987E-2</c:v>
                </c:pt>
                <c:pt idx="338">
                  <c:v>2.8291865560686753E-2</c:v>
                </c:pt>
                <c:pt idx="339">
                  <c:v>2.8016943327625519E-2</c:v>
                </c:pt>
                <c:pt idx="340">
                  <c:v>2.7742021094564282E-2</c:v>
                </c:pt>
                <c:pt idx="341">
                  <c:v>2.7467098861503052E-2</c:v>
                </c:pt>
                <c:pt idx="342">
                  <c:v>2.7192176628441814E-2</c:v>
                </c:pt>
                <c:pt idx="343">
                  <c:v>2.6917254395380581E-2</c:v>
                </c:pt>
                <c:pt idx="344">
                  <c:v>2.6642332162319347E-2</c:v>
                </c:pt>
                <c:pt idx="345">
                  <c:v>2.6367409929258113E-2</c:v>
                </c:pt>
                <c:pt idx="346">
                  <c:v>2.6092487696196879E-2</c:v>
                </c:pt>
                <c:pt idx="347">
                  <c:v>2.5817565463135645E-2</c:v>
                </c:pt>
                <c:pt idx="348">
                  <c:v>2.5542643230074408E-2</c:v>
                </c:pt>
                <c:pt idx="349">
                  <c:v>2.5267720997013177E-2</c:v>
                </c:pt>
                <c:pt idx="350">
                  <c:v>2.499279876395194E-2</c:v>
                </c:pt>
                <c:pt idx="351">
                  <c:v>3.1824302528815358E-2</c:v>
                </c:pt>
                <c:pt idx="352">
                  <c:v>3.1549380295754124E-2</c:v>
                </c:pt>
                <c:pt idx="353">
                  <c:v>3.1274458062692884E-2</c:v>
                </c:pt>
                <c:pt idx="354">
                  <c:v>3.0999535829631653E-2</c:v>
                </c:pt>
                <c:pt idx="355">
                  <c:v>3.0724613596570419E-2</c:v>
                </c:pt>
                <c:pt idx="356">
                  <c:v>3.0449691363509186E-2</c:v>
                </c:pt>
                <c:pt idx="357">
                  <c:v>3.0174769130447948E-2</c:v>
                </c:pt>
                <c:pt idx="358">
                  <c:v>2.9899846897386718E-2</c:v>
                </c:pt>
                <c:pt idx="359">
                  <c:v>2.962492466432548E-2</c:v>
                </c:pt>
                <c:pt idx="360">
                  <c:v>2.9350002431264247E-2</c:v>
                </c:pt>
                <c:pt idx="361">
                  <c:v>2.9075080198203013E-2</c:v>
                </c:pt>
                <c:pt idx="362">
                  <c:v>2.8800157965141779E-2</c:v>
                </c:pt>
                <c:pt idx="363">
                  <c:v>2.8525235732080545E-2</c:v>
                </c:pt>
                <c:pt idx="364">
                  <c:v>2.8250313499019311E-2</c:v>
                </c:pt>
                <c:pt idx="365">
                  <c:v>2.7975391265958074E-2</c:v>
                </c:pt>
                <c:pt idx="366">
                  <c:v>2.770046903289684E-2</c:v>
                </c:pt>
                <c:pt idx="367">
                  <c:v>2.7425546799835606E-2</c:v>
                </c:pt>
                <c:pt idx="368">
                  <c:v>2.7150624566774372E-2</c:v>
                </c:pt>
                <c:pt idx="369">
                  <c:v>2.6875702333713135E-2</c:v>
                </c:pt>
                <c:pt idx="370">
                  <c:v>2.6600780100651904E-2</c:v>
                </c:pt>
                <c:pt idx="371">
                  <c:v>2.6325857867590667E-2</c:v>
                </c:pt>
                <c:pt idx="372">
                  <c:v>2.6050935634529437E-2</c:v>
                </c:pt>
                <c:pt idx="373">
                  <c:v>2.5776013401468199E-2</c:v>
                </c:pt>
                <c:pt idx="374">
                  <c:v>2.5501091168406965E-2</c:v>
                </c:pt>
                <c:pt idx="375">
                  <c:v>2.5226168935345732E-2</c:v>
                </c:pt>
                <c:pt idx="376">
                  <c:v>2.4951246702284498E-2</c:v>
                </c:pt>
                <c:pt idx="377">
                  <c:v>2.467632446922326E-2</c:v>
                </c:pt>
                <c:pt idx="378">
                  <c:v>3.1782750467147916E-2</c:v>
                </c:pt>
                <c:pt idx="379">
                  <c:v>3.1507828234086682E-2</c:v>
                </c:pt>
                <c:pt idx="380">
                  <c:v>3.1232906001025448E-2</c:v>
                </c:pt>
                <c:pt idx="381">
                  <c:v>3.0957983767964214E-2</c:v>
                </c:pt>
                <c:pt idx="382">
                  <c:v>3.0683061534902977E-2</c:v>
                </c:pt>
                <c:pt idx="383">
                  <c:v>3.0408139301841743E-2</c:v>
                </c:pt>
                <c:pt idx="384">
                  <c:v>3.0133217068780509E-2</c:v>
                </c:pt>
                <c:pt idx="385">
                  <c:v>2.9858294835719279E-2</c:v>
                </c:pt>
                <c:pt idx="386">
                  <c:v>2.9583372602658042E-2</c:v>
                </c:pt>
                <c:pt idx="387">
                  <c:v>2.9308450369596804E-2</c:v>
                </c:pt>
                <c:pt idx="388">
                  <c:v>2.9033528136535574E-2</c:v>
                </c:pt>
                <c:pt idx="389">
                  <c:v>2.8758605903474337E-2</c:v>
                </c:pt>
                <c:pt idx="390">
                  <c:v>2.8483683670413103E-2</c:v>
                </c:pt>
                <c:pt idx="391">
                  <c:v>2.8208761437351869E-2</c:v>
                </c:pt>
                <c:pt idx="392">
                  <c:v>2.7933839204290635E-2</c:v>
                </c:pt>
                <c:pt idx="393">
                  <c:v>2.7658916971229398E-2</c:v>
                </c:pt>
                <c:pt idx="394">
                  <c:v>2.7383994738168167E-2</c:v>
                </c:pt>
                <c:pt idx="395">
                  <c:v>2.710907250510693E-2</c:v>
                </c:pt>
                <c:pt idx="396">
                  <c:v>2.6834150272045696E-2</c:v>
                </c:pt>
                <c:pt idx="397">
                  <c:v>2.6559228038984462E-2</c:v>
                </c:pt>
                <c:pt idx="398">
                  <c:v>2.6284305805923228E-2</c:v>
                </c:pt>
                <c:pt idx="399">
                  <c:v>2.6009383572861994E-2</c:v>
                </c:pt>
                <c:pt idx="400">
                  <c:v>2.5734461339800761E-2</c:v>
                </c:pt>
                <c:pt idx="401">
                  <c:v>2.5459539106739523E-2</c:v>
                </c:pt>
                <c:pt idx="402">
                  <c:v>2.5184616873678293E-2</c:v>
                </c:pt>
                <c:pt idx="403">
                  <c:v>2.4909694640617056E-2</c:v>
                </c:pt>
                <c:pt idx="404">
                  <c:v>2.4634772407555822E-2</c:v>
                </c:pt>
                <c:pt idx="405">
                  <c:v>2.4359850174494588E-2</c:v>
                </c:pt>
                <c:pt idx="406">
                  <c:v>3.1741198405480474E-2</c:v>
                </c:pt>
                <c:pt idx="407">
                  <c:v>3.146627617241924E-2</c:v>
                </c:pt>
                <c:pt idx="408">
                  <c:v>3.1191353939358003E-2</c:v>
                </c:pt>
                <c:pt idx="409">
                  <c:v>3.0916431706296769E-2</c:v>
                </c:pt>
                <c:pt idx="410">
                  <c:v>3.0641509473235535E-2</c:v>
                </c:pt>
                <c:pt idx="411">
                  <c:v>3.0366587240174301E-2</c:v>
                </c:pt>
                <c:pt idx="412">
                  <c:v>3.0091665007113064E-2</c:v>
                </c:pt>
                <c:pt idx="413">
                  <c:v>2.9816742774051833E-2</c:v>
                </c:pt>
                <c:pt idx="414">
                  <c:v>2.9541820540990599E-2</c:v>
                </c:pt>
                <c:pt idx="415">
                  <c:v>2.9266898307929362E-2</c:v>
                </c:pt>
                <c:pt idx="416">
                  <c:v>2.8991976074868128E-2</c:v>
                </c:pt>
                <c:pt idx="417">
                  <c:v>2.8717053841806894E-2</c:v>
                </c:pt>
                <c:pt idx="418">
                  <c:v>2.8442131608745657E-2</c:v>
                </c:pt>
                <c:pt idx="419">
                  <c:v>2.8167209375684427E-2</c:v>
                </c:pt>
                <c:pt idx="420">
                  <c:v>2.7892287142623189E-2</c:v>
                </c:pt>
                <c:pt idx="421">
                  <c:v>2.7617364909561955E-2</c:v>
                </c:pt>
                <c:pt idx="422">
                  <c:v>2.7342442676500722E-2</c:v>
                </c:pt>
                <c:pt idx="423">
                  <c:v>2.7067520443439488E-2</c:v>
                </c:pt>
                <c:pt idx="424">
                  <c:v>2.679259821037825E-2</c:v>
                </c:pt>
                <c:pt idx="425">
                  <c:v>2.651767597731702E-2</c:v>
                </c:pt>
                <c:pt idx="426">
                  <c:v>2.6242753744255783E-2</c:v>
                </c:pt>
                <c:pt idx="427">
                  <c:v>2.5967831511194552E-2</c:v>
                </c:pt>
                <c:pt idx="428">
                  <c:v>2.5692909278133315E-2</c:v>
                </c:pt>
                <c:pt idx="429">
                  <c:v>2.5417987045072081E-2</c:v>
                </c:pt>
                <c:pt idx="430">
                  <c:v>2.5143064812010847E-2</c:v>
                </c:pt>
                <c:pt idx="431">
                  <c:v>2.4868142578949613E-2</c:v>
                </c:pt>
                <c:pt idx="432">
                  <c:v>2.4593220345888376E-2</c:v>
                </c:pt>
                <c:pt idx="433">
                  <c:v>2.4318298112827146E-2</c:v>
                </c:pt>
                <c:pt idx="434">
                  <c:v>2.4043375879765908E-2</c:v>
                </c:pt>
                <c:pt idx="435">
                  <c:v>3.1699646343813032E-2</c:v>
                </c:pt>
                <c:pt idx="436">
                  <c:v>3.1424724110751798E-2</c:v>
                </c:pt>
                <c:pt idx="437">
                  <c:v>3.114980187769056E-2</c:v>
                </c:pt>
                <c:pt idx="438">
                  <c:v>3.0874879644629323E-2</c:v>
                </c:pt>
                <c:pt idx="439">
                  <c:v>3.0599957411568089E-2</c:v>
                </c:pt>
                <c:pt idx="440">
                  <c:v>3.0325035178506859E-2</c:v>
                </c:pt>
                <c:pt idx="441">
                  <c:v>3.0050112945445621E-2</c:v>
                </c:pt>
                <c:pt idx="442">
                  <c:v>2.9775190712384388E-2</c:v>
                </c:pt>
                <c:pt idx="443">
                  <c:v>2.9500268479323154E-2</c:v>
                </c:pt>
                <c:pt idx="444">
                  <c:v>2.922534624626192E-2</c:v>
                </c:pt>
                <c:pt idx="445">
                  <c:v>2.8950424013200686E-2</c:v>
                </c:pt>
                <c:pt idx="446">
                  <c:v>2.8675501780139449E-2</c:v>
                </c:pt>
                <c:pt idx="447">
                  <c:v>2.8400579547078215E-2</c:v>
                </c:pt>
                <c:pt idx="448">
                  <c:v>2.8125657314016981E-2</c:v>
                </c:pt>
                <c:pt idx="449">
                  <c:v>2.7850735080955747E-2</c:v>
                </c:pt>
                <c:pt idx="450">
                  <c:v>2.757581284789451E-2</c:v>
                </c:pt>
                <c:pt idx="451">
                  <c:v>2.7300890614833279E-2</c:v>
                </c:pt>
                <c:pt idx="452">
                  <c:v>2.7025968381772042E-2</c:v>
                </c:pt>
                <c:pt idx="453">
                  <c:v>2.6751046148710808E-2</c:v>
                </c:pt>
                <c:pt idx="454">
                  <c:v>2.6476123915649574E-2</c:v>
                </c:pt>
                <c:pt idx="455">
                  <c:v>2.620120168258834E-2</c:v>
                </c:pt>
                <c:pt idx="456">
                  <c:v>2.5926279449527107E-2</c:v>
                </c:pt>
                <c:pt idx="457">
                  <c:v>2.5651357216465873E-2</c:v>
                </c:pt>
                <c:pt idx="458">
                  <c:v>2.5376434983404635E-2</c:v>
                </c:pt>
                <c:pt idx="459">
                  <c:v>2.5101512750343405E-2</c:v>
                </c:pt>
                <c:pt idx="460">
                  <c:v>2.4826590517282168E-2</c:v>
                </c:pt>
                <c:pt idx="461">
                  <c:v>2.4551668284220934E-2</c:v>
                </c:pt>
                <c:pt idx="462">
                  <c:v>2.42767460511597E-2</c:v>
                </c:pt>
                <c:pt idx="463">
                  <c:v>2.4001823818098466E-2</c:v>
                </c:pt>
                <c:pt idx="464">
                  <c:v>2.3726901585037229E-2</c:v>
                </c:pt>
                <c:pt idx="465">
                  <c:v>3.1658094282145589E-2</c:v>
                </c:pt>
                <c:pt idx="466">
                  <c:v>3.1383172049084355E-2</c:v>
                </c:pt>
                <c:pt idx="467">
                  <c:v>3.1108249816023122E-2</c:v>
                </c:pt>
                <c:pt idx="468">
                  <c:v>3.0833327582961884E-2</c:v>
                </c:pt>
                <c:pt idx="469">
                  <c:v>3.055840534990065E-2</c:v>
                </c:pt>
                <c:pt idx="470">
                  <c:v>3.0283483116839417E-2</c:v>
                </c:pt>
                <c:pt idx="471">
                  <c:v>3.0008560883778179E-2</c:v>
                </c:pt>
                <c:pt idx="472">
                  <c:v>2.9733638650716949E-2</c:v>
                </c:pt>
                <c:pt idx="473">
                  <c:v>2.9458716417655715E-2</c:v>
                </c:pt>
                <c:pt idx="474">
                  <c:v>2.9183794184594478E-2</c:v>
                </c:pt>
                <c:pt idx="475">
                  <c:v>2.8908871951533244E-2</c:v>
                </c:pt>
                <c:pt idx="476">
                  <c:v>2.863394971847201E-2</c:v>
                </c:pt>
                <c:pt idx="477">
                  <c:v>2.8359027485410773E-2</c:v>
                </c:pt>
                <c:pt idx="478">
                  <c:v>2.8084105252349542E-2</c:v>
                </c:pt>
                <c:pt idx="479">
                  <c:v>2.7809183019288305E-2</c:v>
                </c:pt>
                <c:pt idx="480">
                  <c:v>2.7534260786227071E-2</c:v>
                </c:pt>
                <c:pt idx="481">
                  <c:v>2.7259338553165841E-2</c:v>
                </c:pt>
                <c:pt idx="482">
                  <c:v>2.6984416320104603E-2</c:v>
                </c:pt>
                <c:pt idx="483">
                  <c:v>2.6709494087043366E-2</c:v>
                </c:pt>
                <c:pt idx="484">
                  <c:v>2.6434571853982135E-2</c:v>
                </c:pt>
                <c:pt idx="485">
                  <c:v>2.6159649620920898E-2</c:v>
                </c:pt>
                <c:pt idx="486">
                  <c:v>2.5884727387859668E-2</c:v>
                </c:pt>
                <c:pt idx="487">
                  <c:v>2.560980515479843E-2</c:v>
                </c:pt>
                <c:pt idx="488">
                  <c:v>2.5334882921737197E-2</c:v>
                </c:pt>
                <c:pt idx="489">
                  <c:v>2.5059960688675963E-2</c:v>
                </c:pt>
                <c:pt idx="490">
                  <c:v>2.4785038455614729E-2</c:v>
                </c:pt>
                <c:pt idx="491">
                  <c:v>2.4510116222553491E-2</c:v>
                </c:pt>
                <c:pt idx="492">
                  <c:v>2.4235193989492261E-2</c:v>
                </c:pt>
                <c:pt idx="493">
                  <c:v>2.3960271756431024E-2</c:v>
                </c:pt>
                <c:pt idx="494">
                  <c:v>2.368534952336979E-2</c:v>
                </c:pt>
                <c:pt idx="495">
                  <c:v>2.3410427290308556E-2</c:v>
                </c:pt>
                <c:pt idx="496">
                  <c:v>3.1616542220478147E-2</c:v>
                </c:pt>
                <c:pt idx="497">
                  <c:v>3.1341619987416913E-2</c:v>
                </c:pt>
                <c:pt idx="498">
                  <c:v>3.1066697754355676E-2</c:v>
                </c:pt>
                <c:pt idx="499">
                  <c:v>3.0791775521294442E-2</c:v>
                </c:pt>
                <c:pt idx="500">
                  <c:v>3.0516853288233205E-2</c:v>
                </c:pt>
                <c:pt idx="501">
                  <c:v>3.0241931055171974E-2</c:v>
                </c:pt>
                <c:pt idx="502">
                  <c:v>2.9967008822110737E-2</c:v>
                </c:pt>
                <c:pt idx="503">
                  <c:v>2.9692086589049503E-2</c:v>
                </c:pt>
                <c:pt idx="504">
                  <c:v>2.9417164355988269E-2</c:v>
                </c:pt>
                <c:pt idx="505">
                  <c:v>2.9142242122927035E-2</c:v>
                </c:pt>
                <c:pt idx="506">
                  <c:v>2.8867319889865801E-2</c:v>
                </c:pt>
                <c:pt idx="507">
                  <c:v>2.8592397656804564E-2</c:v>
                </c:pt>
                <c:pt idx="508">
                  <c:v>2.831747542374333E-2</c:v>
                </c:pt>
                <c:pt idx="509">
                  <c:v>2.8042553190682096E-2</c:v>
                </c:pt>
                <c:pt idx="510">
                  <c:v>2.7767630957620863E-2</c:v>
                </c:pt>
                <c:pt idx="511">
                  <c:v>2.7492708724559625E-2</c:v>
                </c:pt>
                <c:pt idx="512">
                  <c:v>2.7217786491498395E-2</c:v>
                </c:pt>
                <c:pt idx="513">
                  <c:v>2.6942864258437161E-2</c:v>
                </c:pt>
                <c:pt idx="514">
                  <c:v>2.6667942025375924E-2</c:v>
                </c:pt>
                <c:pt idx="515">
                  <c:v>2.639301979231469E-2</c:v>
                </c:pt>
                <c:pt idx="516">
                  <c:v>2.6118097559253456E-2</c:v>
                </c:pt>
                <c:pt idx="517">
                  <c:v>2.5843175326192222E-2</c:v>
                </c:pt>
                <c:pt idx="518">
                  <c:v>2.5568253093130988E-2</c:v>
                </c:pt>
                <c:pt idx="519">
                  <c:v>2.5293330860069751E-2</c:v>
                </c:pt>
                <c:pt idx="520">
                  <c:v>2.501840862700852E-2</c:v>
                </c:pt>
                <c:pt idx="521">
                  <c:v>2.4743486393947283E-2</c:v>
                </c:pt>
                <c:pt idx="522">
                  <c:v>2.4468564160886049E-2</c:v>
                </c:pt>
                <c:pt idx="523">
                  <c:v>2.4193641927824815E-2</c:v>
                </c:pt>
                <c:pt idx="524">
                  <c:v>2.3918719694763581E-2</c:v>
                </c:pt>
                <c:pt idx="525">
                  <c:v>2.3643797461702344E-2</c:v>
                </c:pt>
                <c:pt idx="526">
                  <c:v>2.3368875228641114E-2</c:v>
                </c:pt>
                <c:pt idx="527">
                  <c:v>2.3093952995579876E-2</c:v>
                </c:pt>
                <c:pt idx="528">
                  <c:v>3.1574990158810705E-2</c:v>
                </c:pt>
                <c:pt idx="529">
                  <c:v>3.1300067925749471E-2</c:v>
                </c:pt>
                <c:pt idx="530">
                  <c:v>3.1025145692688234E-2</c:v>
                </c:pt>
                <c:pt idx="531">
                  <c:v>3.0750223459627E-2</c:v>
                </c:pt>
                <c:pt idx="532">
                  <c:v>3.0475301226565766E-2</c:v>
                </c:pt>
                <c:pt idx="533">
                  <c:v>3.0200378993504532E-2</c:v>
                </c:pt>
                <c:pt idx="534">
                  <c:v>2.9925456760443295E-2</c:v>
                </c:pt>
                <c:pt idx="535">
                  <c:v>2.9650534527382064E-2</c:v>
                </c:pt>
                <c:pt idx="536">
                  <c:v>2.937561229432083E-2</c:v>
                </c:pt>
                <c:pt idx="537">
                  <c:v>2.9100690061259593E-2</c:v>
                </c:pt>
                <c:pt idx="538">
                  <c:v>2.8825767828198359E-2</c:v>
                </c:pt>
                <c:pt idx="539">
                  <c:v>2.8550845595137125E-2</c:v>
                </c:pt>
                <c:pt idx="540">
                  <c:v>2.8275923362075892E-2</c:v>
                </c:pt>
                <c:pt idx="541">
                  <c:v>2.8001001129014658E-2</c:v>
                </c:pt>
                <c:pt idx="542">
                  <c:v>2.772607889595342E-2</c:v>
                </c:pt>
                <c:pt idx="543">
                  <c:v>2.7451156662892186E-2</c:v>
                </c:pt>
                <c:pt idx="544">
                  <c:v>2.7176234429830953E-2</c:v>
                </c:pt>
                <c:pt idx="545">
                  <c:v>2.6901312196769719E-2</c:v>
                </c:pt>
                <c:pt idx="546">
                  <c:v>2.6626389963708481E-2</c:v>
                </c:pt>
                <c:pt idx="547">
                  <c:v>2.6351467730647251E-2</c:v>
                </c:pt>
                <c:pt idx="548">
                  <c:v>2.6076545497586014E-2</c:v>
                </c:pt>
                <c:pt idx="549">
                  <c:v>2.5801623264524783E-2</c:v>
                </c:pt>
                <c:pt idx="550">
                  <c:v>2.5526701031463546E-2</c:v>
                </c:pt>
                <c:pt idx="551">
                  <c:v>2.5251778798402312E-2</c:v>
                </c:pt>
                <c:pt idx="552">
                  <c:v>2.4976856565341078E-2</c:v>
                </c:pt>
                <c:pt idx="553">
                  <c:v>2.4701934332279844E-2</c:v>
                </c:pt>
                <c:pt idx="554">
                  <c:v>2.4427012099218607E-2</c:v>
                </c:pt>
                <c:pt idx="555">
                  <c:v>2.4152089866157377E-2</c:v>
                </c:pt>
                <c:pt idx="556">
                  <c:v>2.3877167633096139E-2</c:v>
                </c:pt>
                <c:pt idx="557">
                  <c:v>2.3602245400034905E-2</c:v>
                </c:pt>
                <c:pt idx="558">
                  <c:v>2.3327323166973672E-2</c:v>
                </c:pt>
                <c:pt idx="559">
                  <c:v>2.3052400933912438E-2</c:v>
                </c:pt>
                <c:pt idx="560">
                  <c:v>2.2777478700851204E-2</c:v>
                </c:pt>
                <c:pt idx="561">
                  <c:v>3.1533438097143263E-2</c:v>
                </c:pt>
                <c:pt idx="562">
                  <c:v>3.1258515864082029E-2</c:v>
                </c:pt>
                <c:pt idx="563">
                  <c:v>3.0983593631020795E-2</c:v>
                </c:pt>
                <c:pt idx="564">
                  <c:v>3.0708671397959561E-2</c:v>
                </c:pt>
                <c:pt idx="565">
                  <c:v>3.0433749164898324E-2</c:v>
                </c:pt>
                <c:pt idx="566">
                  <c:v>3.0158826931837093E-2</c:v>
                </c:pt>
                <c:pt idx="567">
                  <c:v>2.9883904698775856E-2</c:v>
                </c:pt>
                <c:pt idx="568">
                  <c:v>2.9608982465714626E-2</c:v>
                </c:pt>
                <c:pt idx="569">
                  <c:v>2.9334060232653388E-2</c:v>
                </c:pt>
                <c:pt idx="570">
                  <c:v>2.9059137999592151E-2</c:v>
                </c:pt>
                <c:pt idx="571">
                  <c:v>2.878421576653092E-2</c:v>
                </c:pt>
                <c:pt idx="572">
                  <c:v>2.8509293533469687E-2</c:v>
                </c:pt>
                <c:pt idx="573">
                  <c:v>2.8234371300408449E-2</c:v>
                </c:pt>
                <c:pt idx="574">
                  <c:v>2.7959449067347215E-2</c:v>
                </c:pt>
                <c:pt idx="575">
                  <c:v>2.7684526834285982E-2</c:v>
                </c:pt>
                <c:pt idx="576">
                  <c:v>2.7409604601224744E-2</c:v>
                </c:pt>
                <c:pt idx="577">
                  <c:v>2.7134682368163514E-2</c:v>
                </c:pt>
                <c:pt idx="578">
                  <c:v>2.6859760135102276E-2</c:v>
                </c:pt>
                <c:pt idx="579">
                  <c:v>2.6584837902041043E-2</c:v>
                </c:pt>
                <c:pt idx="580">
                  <c:v>2.6309915668979812E-2</c:v>
                </c:pt>
                <c:pt idx="581">
                  <c:v>2.6034993435918575E-2</c:v>
                </c:pt>
                <c:pt idx="582">
                  <c:v>2.5760071202857341E-2</c:v>
                </c:pt>
                <c:pt idx="583">
                  <c:v>2.5485148969796107E-2</c:v>
                </c:pt>
                <c:pt idx="584">
                  <c:v>2.521022673673487E-2</c:v>
                </c:pt>
                <c:pt idx="585">
                  <c:v>2.4935304503673639E-2</c:v>
                </c:pt>
                <c:pt idx="586">
                  <c:v>2.4660382270612402E-2</c:v>
                </c:pt>
                <c:pt idx="587">
                  <c:v>2.4385460037551168E-2</c:v>
                </c:pt>
                <c:pt idx="588">
                  <c:v>2.4110537804489934E-2</c:v>
                </c:pt>
                <c:pt idx="589">
                  <c:v>2.38356155714287E-2</c:v>
                </c:pt>
                <c:pt idx="590">
                  <c:v>2.3560693338367463E-2</c:v>
                </c:pt>
                <c:pt idx="591">
                  <c:v>2.3285771105306233E-2</c:v>
                </c:pt>
                <c:pt idx="592">
                  <c:v>2.3010848872244995E-2</c:v>
                </c:pt>
                <c:pt idx="593">
                  <c:v>2.2735926639183765E-2</c:v>
                </c:pt>
                <c:pt idx="594">
                  <c:v>2.2461004406122528E-2</c:v>
                </c:pt>
                <c:pt idx="595">
                  <c:v>3.149188603547582E-2</c:v>
                </c:pt>
                <c:pt idx="596">
                  <c:v>3.1216963802414583E-2</c:v>
                </c:pt>
                <c:pt idx="597">
                  <c:v>3.0942041569353349E-2</c:v>
                </c:pt>
                <c:pt idx="598">
                  <c:v>3.0667119336292115E-2</c:v>
                </c:pt>
                <c:pt idx="599">
                  <c:v>3.0392197103230881E-2</c:v>
                </c:pt>
                <c:pt idx="600">
                  <c:v>3.0117274870169648E-2</c:v>
                </c:pt>
                <c:pt idx="601">
                  <c:v>2.9842352637108414E-2</c:v>
                </c:pt>
                <c:pt idx="602">
                  <c:v>2.956743040404718E-2</c:v>
                </c:pt>
                <c:pt idx="603">
                  <c:v>2.9292508170985946E-2</c:v>
                </c:pt>
                <c:pt idx="604">
                  <c:v>2.9017585937924709E-2</c:v>
                </c:pt>
                <c:pt idx="605">
                  <c:v>2.8742663704863475E-2</c:v>
                </c:pt>
                <c:pt idx="606">
                  <c:v>2.8467741471802241E-2</c:v>
                </c:pt>
                <c:pt idx="607">
                  <c:v>2.8192819238741007E-2</c:v>
                </c:pt>
                <c:pt idx="608">
                  <c:v>2.7917897005679773E-2</c:v>
                </c:pt>
                <c:pt idx="609">
                  <c:v>2.7642974772618536E-2</c:v>
                </c:pt>
                <c:pt idx="610">
                  <c:v>2.7368052539557302E-2</c:v>
                </c:pt>
                <c:pt idx="611">
                  <c:v>2.7093130306496068E-2</c:v>
                </c:pt>
                <c:pt idx="612">
                  <c:v>2.6818208073434834E-2</c:v>
                </c:pt>
                <c:pt idx="613">
                  <c:v>2.6543285840373597E-2</c:v>
                </c:pt>
                <c:pt idx="614">
                  <c:v>2.6268363607312366E-2</c:v>
                </c:pt>
                <c:pt idx="615">
                  <c:v>2.5993441374251133E-2</c:v>
                </c:pt>
                <c:pt idx="616">
                  <c:v>2.5718519141189899E-2</c:v>
                </c:pt>
                <c:pt idx="617">
                  <c:v>2.5443596908128661E-2</c:v>
                </c:pt>
                <c:pt idx="618">
                  <c:v>2.5168674675067428E-2</c:v>
                </c:pt>
                <c:pt idx="619">
                  <c:v>2.4893752442006194E-2</c:v>
                </c:pt>
                <c:pt idx="620">
                  <c:v>2.461883020894496E-2</c:v>
                </c:pt>
                <c:pt idx="621">
                  <c:v>2.4343907975883722E-2</c:v>
                </c:pt>
                <c:pt idx="622">
                  <c:v>2.4068985742822492E-2</c:v>
                </c:pt>
                <c:pt idx="623">
                  <c:v>2.3794063509761255E-2</c:v>
                </c:pt>
                <c:pt idx="624">
                  <c:v>2.3519141276700021E-2</c:v>
                </c:pt>
                <c:pt idx="625">
                  <c:v>2.3244219043638787E-2</c:v>
                </c:pt>
                <c:pt idx="626">
                  <c:v>2.2969296810577553E-2</c:v>
                </c:pt>
                <c:pt idx="627">
                  <c:v>2.2694374577516319E-2</c:v>
                </c:pt>
                <c:pt idx="628">
                  <c:v>2.2419452344455085E-2</c:v>
                </c:pt>
                <c:pt idx="629">
                  <c:v>2.2144530111393848E-2</c:v>
                </c:pt>
                <c:pt idx="630">
                  <c:v>3.1450333973808378E-2</c:v>
                </c:pt>
                <c:pt idx="631">
                  <c:v>3.1175411740747141E-2</c:v>
                </c:pt>
                <c:pt idx="632">
                  <c:v>3.0900489507685907E-2</c:v>
                </c:pt>
                <c:pt idx="633">
                  <c:v>3.062556727462467E-2</c:v>
                </c:pt>
                <c:pt idx="634">
                  <c:v>3.0350645041563436E-2</c:v>
                </c:pt>
                <c:pt idx="635">
                  <c:v>3.0075722808502205E-2</c:v>
                </c:pt>
                <c:pt idx="636">
                  <c:v>2.9800800575440968E-2</c:v>
                </c:pt>
                <c:pt idx="637">
                  <c:v>2.9525878342379738E-2</c:v>
                </c:pt>
                <c:pt idx="638">
                  <c:v>2.92509561093185E-2</c:v>
                </c:pt>
                <c:pt idx="639">
                  <c:v>2.8976033876257266E-2</c:v>
                </c:pt>
                <c:pt idx="640">
                  <c:v>2.8701111643196033E-2</c:v>
                </c:pt>
                <c:pt idx="641">
                  <c:v>2.8426189410134795E-2</c:v>
                </c:pt>
                <c:pt idx="642">
                  <c:v>2.8151267177073561E-2</c:v>
                </c:pt>
                <c:pt idx="643">
                  <c:v>2.7876344944012331E-2</c:v>
                </c:pt>
                <c:pt idx="644">
                  <c:v>2.7601422710951094E-2</c:v>
                </c:pt>
                <c:pt idx="645">
                  <c:v>2.7326500477889856E-2</c:v>
                </c:pt>
                <c:pt idx="646">
                  <c:v>2.7051578244828626E-2</c:v>
                </c:pt>
                <c:pt idx="647">
                  <c:v>2.6776656011767389E-2</c:v>
                </c:pt>
                <c:pt idx="648">
                  <c:v>2.6501733778706155E-2</c:v>
                </c:pt>
                <c:pt idx="649">
                  <c:v>2.6226811545644921E-2</c:v>
                </c:pt>
                <c:pt idx="650">
                  <c:v>2.5951889312583687E-2</c:v>
                </c:pt>
                <c:pt idx="651">
                  <c:v>2.5676967079522457E-2</c:v>
                </c:pt>
                <c:pt idx="652">
                  <c:v>2.5402044846461219E-2</c:v>
                </c:pt>
                <c:pt idx="653">
                  <c:v>2.5127122613399982E-2</c:v>
                </c:pt>
                <c:pt idx="654">
                  <c:v>2.4852200380338751E-2</c:v>
                </c:pt>
                <c:pt idx="655">
                  <c:v>2.4577278147277514E-2</c:v>
                </c:pt>
                <c:pt idx="656">
                  <c:v>2.430235591421628E-2</c:v>
                </c:pt>
                <c:pt idx="657">
                  <c:v>2.4027433681155046E-2</c:v>
                </c:pt>
                <c:pt idx="658">
                  <c:v>2.3752511448093813E-2</c:v>
                </c:pt>
                <c:pt idx="659">
                  <c:v>2.3477589215032575E-2</c:v>
                </c:pt>
                <c:pt idx="660">
                  <c:v>2.3202666981971345E-2</c:v>
                </c:pt>
                <c:pt idx="661">
                  <c:v>2.2927744748910107E-2</c:v>
                </c:pt>
                <c:pt idx="662">
                  <c:v>2.2652822515848877E-2</c:v>
                </c:pt>
                <c:pt idx="663">
                  <c:v>2.237790028278764E-2</c:v>
                </c:pt>
                <c:pt idx="664">
                  <c:v>2.2102978049726406E-2</c:v>
                </c:pt>
                <c:pt idx="665">
                  <c:v>2.1828055816665172E-2</c:v>
                </c:pt>
                <c:pt idx="666">
                  <c:v>3.1408781912140936E-2</c:v>
                </c:pt>
                <c:pt idx="667">
                  <c:v>3.1133859679079699E-2</c:v>
                </c:pt>
                <c:pt idx="668">
                  <c:v>3.0858937446018468E-2</c:v>
                </c:pt>
                <c:pt idx="669">
                  <c:v>3.0584015212957234E-2</c:v>
                </c:pt>
                <c:pt idx="670">
                  <c:v>3.0309092979895997E-2</c:v>
                </c:pt>
                <c:pt idx="671">
                  <c:v>3.0034170746834763E-2</c:v>
                </c:pt>
                <c:pt idx="672">
                  <c:v>2.9759248513773526E-2</c:v>
                </c:pt>
                <c:pt idx="673">
                  <c:v>2.9484326280712295E-2</c:v>
                </c:pt>
                <c:pt idx="674">
                  <c:v>2.9209404047651061E-2</c:v>
                </c:pt>
                <c:pt idx="675">
                  <c:v>2.8934481814589824E-2</c:v>
                </c:pt>
                <c:pt idx="676">
                  <c:v>2.865955958152859E-2</c:v>
                </c:pt>
                <c:pt idx="677">
                  <c:v>2.8384637348467356E-2</c:v>
                </c:pt>
                <c:pt idx="678">
                  <c:v>2.8109715115406123E-2</c:v>
                </c:pt>
                <c:pt idx="679">
                  <c:v>2.7834792882344889E-2</c:v>
                </c:pt>
                <c:pt idx="680">
                  <c:v>2.7559870649283651E-2</c:v>
                </c:pt>
                <c:pt idx="681">
                  <c:v>2.7284948416222417E-2</c:v>
                </c:pt>
                <c:pt idx="682">
                  <c:v>2.7010026183161187E-2</c:v>
                </c:pt>
                <c:pt idx="683">
                  <c:v>2.673510395009995E-2</c:v>
                </c:pt>
                <c:pt idx="684">
                  <c:v>2.6460181717038712E-2</c:v>
                </c:pt>
                <c:pt idx="685">
                  <c:v>2.6185259483977482E-2</c:v>
                </c:pt>
                <c:pt idx="686">
                  <c:v>2.5910337250916245E-2</c:v>
                </c:pt>
                <c:pt idx="687">
                  <c:v>2.5635415017855014E-2</c:v>
                </c:pt>
                <c:pt idx="688">
                  <c:v>2.5360492784793777E-2</c:v>
                </c:pt>
                <c:pt idx="689">
                  <c:v>2.5085570551732543E-2</c:v>
                </c:pt>
                <c:pt idx="690">
                  <c:v>2.4810648318671309E-2</c:v>
                </c:pt>
                <c:pt idx="691">
                  <c:v>2.4535726085610075E-2</c:v>
                </c:pt>
                <c:pt idx="692">
                  <c:v>2.4260803852548838E-2</c:v>
                </c:pt>
                <c:pt idx="693">
                  <c:v>2.3985881619487608E-2</c:v>
                </c:pt>
                <c:pt idx="694">
                  <c:v>2.371095938642637E-2</c:v>
                </c:pt>
                <c:pt idx="695">
                  <c:v>2.3436037153365136E-2</c:v>
                </c:pt>
                <c:pt idx="696">
                  <c:v>2.3161114920303903E-2</c:v>
                </c:pt>
                <c:pt idx="697">
                  <c:v>2.2886192687242669E-2</c:v>
                </c:pt>
                <c:pt idx="698">
                  <c:v>2.2611270454181435E-2</c:v>
                </c:pt>
                <c:pt idx="699">
                  <c:v>2.2336348221120201E-2</c:v>
                </c:pt>
                <c:pt idx="700">
                  <c:v>2.2061425988058964E-2</c:v>
                </c:pt>
                <c:pt idx="701">
                  <c:v>2.1786503754997733E-2</c:v>
                </c:pt>
                <c:pt idx="702">
                  <c:v>2.1511581521936496E-2</c:v>
                </c:pt>
                <c:pt idx="703">
                  <c:v>3.1367229850473494E-2</c:v>
                </c:pt>
                <c:pt idx="704">
                  <c:v>3.1092307617412256E-2</c:v>
                </c:pt>
                <c:pt idx="705">
                  <c:v>3.0817385384351022E-2</c:v>
                </c:pt>
                <c:pt idx="706">
                  <c:v>3.0542463151289789E-2</c:v>
                </c:pt>
                <c:pt idx="707">
                  <c:v>3.0267540918228555E-2</c:v>
                </c:pt>
                <c:pt idx="708">
                  <c:v>2.9992618685167321E-2</c:v>
                </c:pt>
                <c:pt idx="709">
                  <c:v>2.9717696452106084E-2</c:v>
                </c:pt>
                <c:pt idx="710">
                  <c:v>2.944277421904485E-2</c:v>
                </c:pt>
                <c:pt idx="711">
                  <c:v>2.9167851985983616E-2</c:v>
                </c:pt>
                <c:pt idx="712">
                  <c:v>2.8892929752922382E-2</c:v>
                </c:pt>
                <c:pt idx="713">
                  <c:v>2.8618007519861148E-2</c:v>
                </c:pt>
                <c:pt idx="714">
                  <c:v>2.8343085286799911E-2</c:v>
                </c:pt>
                <c:pt idx="715">
                  <c:v>2.8068163053738677E-2</c:v>
                </c:pt>
                <c:pt idx="716">
                  <c:v>2.7793240820677446E-2</c:v>
                </c:pt>
                <c:pt idx="717">
                  <c:v>2.7518318587616209E-2</c:v>
                </c:pt>
                <c:pt idx="718">
                  <c:v>2.7243396354554972E-2</c:v>
                </c:pt>
                <c:pt idx="719">
                  <c:v>2.6968474121493741E-2</c:v>
                </c:pt>
                <c:pt idx="720">
                  <c:v>2.6693551888432508E-2</c:v>
                </c:pt>
                <c:pt idx="721">
                  <c:v>2.641862965537127E-2</c:v>
                </c:pt>
                <c:pt idx="722">
                  <c:v>2.6143707422310036E-2</c:v>
                </c:pt>
                <c:pt idx="723">
                  <c:v>2.5868785189248802E-2</c:v>
                </c:pt>
                <c:pt idx="724">
                  <c:v>2.5593862956187569E-2</c:v>
                </c:pt>
                <c:pt idx="725">
                  <c:v>2.5318940723126335E-2</c:v>
                </c:pt>
                <c:pt idx="726">
                  <c:v>2.5044018490065097E-2</c:v>
                </c:pt>
                <c:pt idx="727">
                  <c:v>2.4769096257003867E-2</c:v>
                </c:pt>
                <c:pt idx="728">
                  <c:v>2.449417402394263E-2</c:v>
                </c:pt>
                <c:pt idx="729">
                  <c:v>2.4219251790881396E-2</c:v>
                </c:pt>
                <c:pt idx="730">
                  <c:v>2.3944329557820162E-2</c:v>
                </c:pt>
                <c:pt idx="731">
                  <c:v>2.3669407324758928E-2</c:v>
                </c:pt>
                <c:pt idx="732">
                  <c:v>2.3394485091697691E-2</c:v>
                </c:pt>
                <c:pt idx="733">
                  <c:v>2.311956285863646E-2</c:v>
                </c:pt>
                <c:pt idx="734">
                  <c:v>2.2844640625575223E-2</c:v>
                </c:pt>
                <c:pt idx="735">
                  <c:v>2.2569718392513993E-2</c:v>
                </c:pt>
                <c:pt idx="736">
                  <c:v>2.2294796159452755E-2</c:v>
                </c:pt>
                <c:pt idx="737">
                  <c:v>2.2019873926391521E-2</c:v>
                </c:pt>
                <c:pt idx="738">
                  <c:v>2.1744951693330287E-2</c:v>
                </c:pt>
                <c:pt idx="739">
                  <c:v>2.1470029460269054E-2</c:v>
                </c:pt>
                <c:pt idx="740">
                  <c:v>2.1195107227207816E-2</c:v>
                </c:pt>
                <c:pt idx="741">
                  <c:v>3.1325677788806044E-2</c:v>
                </c:pt>
                <c:pt idx="742">
                  <c:v>3.1050755555744811E-2</c:v>
                </c:pt>
                <c:pt idx="743">
                  <c:v>3.077583332268358E-2</c:v>
                </c:pt>
                <c:pt idx="744">
                  <c:v>3.0500911089622343E-2</c:v>
                </c:pt>
                <c:pt idx="745">
                  <c:v>3.0225988856561109E-2</c:v>
                </c:pt>
                <c:pt idx="746">
                  <c:v>2.9951066623499879E-2</c:v>
                </c:pt>
                <c:pt idx="747">
                  <c:v>2.9676144390438641E-2</c:v>
                </c:pt>
                <c:pt idx="748">
                  <c:v>2.9401222157377407E-2</c:v>
                </c:pt>
                <c:pt idx="749">
                  <c:v>2.912629992431617E-2</c:v>
                </c:pt>
                <c:pt idx="750">
                  <c:v>2.8851377691254936E-2</c:v>
                </c:pt>
                <c:pt idx="751">
                  <c:v>2.8576455458193706E-2</c:v>
                </c:pt>
                <c:pt idx="752">
                  <c:v>2.8301533225132468E-2</c:v>
                </c:pt>
                <c:pt idx="753">
                  <c:v>2.8026610992071231E-2</c:v>
                </c:pt>
                <c:pt idx="754">
                  <c:v>2.7751688759010001E-2</c:v>
                </c:pt>
                <c:pt idx="755">
                  <c:v>2.7476766525948767E-2</c:v>
                </c:pt>
                <c:pt idx="756">
                  <c:v>2.720184429288753E-2</c:v>
                </c:pt>
                <c:pt idx="757">
                  <c:v>2.6926922059826296E-2</c:v>
                </c:pt>
                <c:pt idx="758">
                  <c:v>2.6651999826765062E-2</c:v>
                </c:pt>
                <c:pt idx="759">
                  <c:v>2.6377077593703828E-2</c:v>
                </c:pt>
                <c:pt idx="760">
                  <c:v>2.6102155360642594E-2</c:v>
                </c:pt>
                <c:pt idx="761">
                  <c:v>2.5827233127581357E-2</c:v>
                </c:pt>
                <c:pt idx="762">
                  <c:v>2.5552310894520126E-2</c:v>
                </c:pt>
                <c:pt idx="763">
                  <c:v>2.5277388661458889E-2</c:v>
                </c:pt>
                <c:pt idx="764">
                  <c:v>2.5002466428397655E-2</c:v>
                </c:pt>
                <c:pt idx="765">
                  <c:v>2.4727544195336421E-2</c:v>
                </c:pt>
                <c:pt idx="766">
                  <c:v>2.4452621962275187E-2</c:v>
                </c:pt>
                <c:pt idx="767">
                  <c:v>2.417769972921395E-2</c:v>
                </c:pt>
                <c:pt idx="768">
                  <c:v>2.390277749615272E-2</c:v>
                </c:pt>
                <c:pt idx="769">
                  <c:v>2.3627855263091482E-2</c:v>
                </c:pt>
                <c:pt idx="770">
                  <c:v>2.3352933030030248E-2</c:v>
                </c:pt>
                <c:pt idx="771">
                  <c:v>2.3078010796969015E-2</c:v>
                </c:pt>
                <c:pt idx="772">
                  <c:v>2.2803088563907781E-2</c:v>
                </c:pt>
                <c:pt idx="773">
                  <c:v>2.2528166330846547E-2</c:v>
                </c:pt>
                <c:pt idx="774">
                  <c:v>2.2253244097785313E-2</c:v>
                </c:pt>
                <c:pt idx="775">
                  <c:v>2.1978321864724076E-2</c:v>
                </c:pt>
                <c:pt idx="776">
                  <c:v>2.1703399631662845E-2</c:v>
                </c:pt>
                <c:pt idx="777">
                  <c:v>2.1428477398601608E-2</c:v>
                </c:pt>
                <c:pt idx="778">
                  <c:v>2.1153555165540374E-2</c:v>
                </c:pt>
                <c:pt idx="779">
                  <c:v>2.087863293247914E-2</c:v>
                </c:pt>
                <c:pt idx="780">
                  <c:v>3.1284125727138602E-2</c:v>
                </c:pt>
                <c:pt idx="781">
                  <c:v>3.1009203494077368E-2</c:v>
                </c:pt>
                <c:pt idx="782">
                  <c:v>3.0734281261016135E-2</c:v>
                </c:pt>
                <c:pt idx="783">
                  <c:v>3.0459359027954901E-2</c:v>
                </c:pt>
                <c:pt idx="784">
                  <c:v>3.0184436794893663E-2</c:v>
                </c:pt>
                <c:pt idx="785">
                  <c:v>2.9909514561832433E-2</c:v>
                </c:pt>
                <c:pt idx="786">
                  <c:v>2.9634592328771199E-2</c:v>
                </c:pt>
                <c:pt idx="787">
                  <c:v>2.9359670095709965E-2</c:v>
                </c:pt>
                <c:pt idx="788">
                  <c:v>2.9084747862648728E-2</c:v>
                </c:pt>
                <c:pt idx="789">
                  <c:v>2.880982562958749E-2</c:v>
                </c:pt>
                <c:pt idx="790">
                  <c:v>2.853490339652626E-2</c:v>
                </c:pt>
                <c:pt idx="791">
                  <c:v>2.8259981163465026E-2</c:v>
                </c:pt>
                <c:pt idx="792">
                  <c:v>2.7985058930403789E-2</c:v>
                </c:pt>
                <c:pt idx="793">
                  <c:v>2.7710136697342555E-2</c:v>
                </c:pt>
                <c:pt idx="794">
                  <c:v>2.7435214464281321E-2</c:v>
                </c:pt>
                <c:pt idx="795">
                  <c:v>2.7160292231220087E-2</c:v>
                </c:pt>
                <c:pt idx="796">
                  <c:v>2.6885369998158853E-2</c:v>
                </c:pt>
                <c:pt idx="797">
                  <c:v>2.6610447765097616E-2</c:v>
                </c:pt>
                <c:pt idx="798">
                  <c:v>2.6335525532036382E-2</c:v>
                </c:pt>
                <c:pt idx="799">
                  <c:v>2.6060603298975152E-2</c:v>
                </c:pt>
                <c:pt idx="800">
                  <c:v>2.5785681065913914E-2</c:v>
                </c:pt>
                <c:pt idx="801">
                  <c:v>2.5510758832852681E-2</c:v>
                </c:pt>
                <c:pt idx="802">
                  <c:v>2.5235836599791447E-2</c:v>
                </c:pt>
                <c:pt idx="803">
                  <c:v>2.4960914366730209E-2</c:v>
                </c:pt>
                <c:pt idx="804">
                  <c:v>2.4685992133668979E-2</c:v>
                </c:pt>
                <c:pt idx="805">
                  <c:v>2.4411069900607742E-2</c:v>
                </c:pt>
                <c:pt idx="806">
                  <c:v>2.4136147667546508E-2</c:v>
                </c:pt>
                <c:pt idx="807">
                  <c:v>2.3861225434485274E-2</c:v>
                </c:pt>
                <c:pt idx="808">
                  <c:v>2.358630320142404E-2</c:v>
                </c:pt>
                <c:pt idx="809">
                  <c:v>2.3311380968362803E-2</c:v>
                </c:pt>
                <c:pt idx="810">
                  <c:v>2.3036458735301572E-2</c:v>
                </c:pt>
                <c:pt idx="811">
                  <c:v>2.2761536502240335E-2</c:v>
                </c:pt>
                <c:pt idx="812">
                  <c:v>2.2486614269179105E-2</c:v>
                </c:pt>
                <c:pt idx="813">
                  <c:v>2.2211692036117867E-2</c:v>
                </c:pt>
                <c:pt idx="814">
                  <c:v>2.1936769803056633E-2</c:v>
                </c:pt>
                <c:pt idx="815">
                  <c:v>2.16618475699954E-2</c:v>
                </c:pt>
                <c:pt idx="816">
                  <c:v>2.1386925336934166E-2</c:v>
                </c:pt>
                <c:pt idx="817">
                  <c:v>2.1112003103872928E-2</c:v>
                </c:pt>
                <c:pt idx="818">
                  <c:v>2.0837080870811698E-2</c:v>
                </c:pt>
                <c:pt idx="819">
                  <c:v>2.0562158637750461E-2</c:v>
                </c:pt>
                <c:pt idx="820">
                  <c:v>3.1242573665471163E-2</c:v>
                </c:pt>
                <c:pt idx="821">
                  <c:v>3.096765143240993E-2</c:v>
                </c:pt>
                <c:pt idx="822">
                  <c:v>3.0692729199348696E-2</c:v>
                </c:pt>
                <c:pt idx="823">
                  <c:v>3.0417806966287458E-2</c:v>
                </c:pt>
                <c:pt idx="824">
                  <c:v>3.0142884733226221E-2</c:v>
                </c:pt>
                <c:pt idx="825">
                  <c:v>2.9867962500164991E-2</c:v>
                </c:pt>
                <c:pt idx="826">
                  <c:v>2.9593040267103757E-2</c:v>
                </c:pt>
                <c:pt idx="827">
                  <c:v>2.9318118034042523E-2</c:v>
                </c:pt>
                <c:pt idx="828">
                  <c:v>2.9043195800981286E-2</c:v>
                </c:pt>
                <c:pt idx="829">
                  <c:v>2.8768273567920052E-2</c:v>
                </c:pt>
                <c:pt idx="830">
                  <c:v>2.8493351334858821E-2</c:v>
                </c:pt>
                <c:pt idx="831">
                  <c:v>2.8218429101797584E-2</c:v>
                </c:pt>
                <c:pt idx="832">
                  <c:v>2.794350686873635E-2</c:v>
                </c:pt>
                <c:pt idx="833">
                  <c:v>2.7668584635675116E-2</c:v>
                </c:pt>
                <c:pt idx="834">
                  <c:v>2.7393662402613882E-2</c:v>
                </c:pt>
                <c:pt idx="835">
                  <c:v>2.7118740169552645E-2</c:v>
                </c:pt>
                <c:pt idx="836">
                  <c:v>2.6843817936491411E-2</c:v>
                </c:pt>
                <c:pt idx="837">
                  <c:v>2.6568895703430177E-2</c:v>
                </c:pt>
                <c:pt idx="838">
                  <c:v>2.6293973470368943E-2</c:v>
                </c:pt>
                <c:pt idx="839">
                  <c:v>2.601905123730771E-2</c:v>
                </c:pt>
                <c:pt idx="840">
                  <c:v>2.5744129004246472E-2</c:v>
                </c:pt>
                <c:pt idx="841">
                  <c:v>2.5469206771185242E-2</c:v>
                </c:pt>
                <c:pt idx="842">
                  <c:v>2.5194284538124005E-2</c:v>
                </c:pt>
                <c:pt idx="843">
                  <c:v>2.4919362305062771E-2</c:v>
                </c:pt>
                <c:pt idx="844">
                  <c:v>2.4644440072001537E-2</c:v>
                </c:pt>
                <c:pt idx="845">
                  <c:v>2.4369517838940303E-2</c:v>
                </c:pt>
                <c:pt idx="846">
                  <c:v>2.4094595605879069E-2</c:v>
                </c:pt>
                <c:pt idx="847">
                  <c:v>2.3819673372817835E-2</c:v>
                </c:pt>
                <c:pt idx="848">
                  <c:v>2.3544751139756598E-2</c:v>
                </c:pt>
                <c:pt idx="849">
                  <c:v>2.3269828906695364E-2</c:v>
                </c:pt>
                <c:pt idx="850">
                  <c:v>2.299490667363413E-2</c:v>
                </c:pt>
                <c:pt idx="851">
                  <c:v>2.2719984440572896E-2</c:v>
                </c:pt>
                <c:pt idx="852">
                  <c:v>2.2445062207511662E-2</c:v>
                </c:pt>
                <c:pt idx="853">
                  <c:v>2.2170139974450428E-2</c:v>
                </c:pt>
                <c:pt idx="854">
                  <c:v>2.1895217741389191E-2</c:v>
                </c:pt>
                <c:pt idx="855">
                  <c:v>2.1620295508327961E-2</c:v>
                </c:pt>
                <c:pt idx="856">
                  <c:v>2.1345373275266723E-2</c:v>
                </c:pt>
                <c:pt idx="857">
                  <c:v>2.107045104220549E-2</c:v>
                </c:pt>
                <c:pt idx="858">
                  <c:v>2.0795528809144256E-2</c:v>
                </c:pt>
                <c:pt idx="859">
                  <c:v>2.0520606576083022E-2</c:v>
                </c:pt>
                <c:pt idx="860">
                  <c:v>2.0245684343021784E-2</c:v>
                </c:pt>
                <c:pt idx="861">
                  <c:v>3.1201021603803718E-2</c:v>
                </c:pt>
                <c:pt idx="862">
                  <c:v>3.0926099370742484E-2</c:v>
                </c:pt>
                <c:pt idx="863">
                  <c:v>3.0651177137681253E-2</c:v>
                </c:pt>
                <c:pt idx="864">
                  <c:v>3.0376254904620016E-2</c:v>
                </c:pt>
                <c:pt idx="865">
                  <c:v>3.0101332671558779E-2</c:v>
                </c:pt>
                <c:pt idx="866">
                  <c:v>2.9826410438497545E-2</c:v>
                </c:pt>
                <c:pt idx="867">
                  <c:v>2.9551488205436311E-2</c:v>
                </c:pt>
                <c:pt idx="868">
                  <c:v>2.9276565972375081E-2</c:v>
                </c:pt>
                <c:pt idx="869">
                  <c:v>2.9001643739313843E-2</c:v>
                </c:pt>
                <c:pt idx="870">
                  <c:v>2.8726721506252606E-2</c:v>
                </c:pt>
                <c:pt idx="871">
                  <c:v>2.8451799273191376E-2</c:v>
                </c:pt>
                <c:pt idx="872">
                  <c:v>2.8176877040130142E-2</c:v>
                </c:pt>
                <c:pt idx="873">
                  <c:v>2.7901954807068904E-2</c:v>
                </c:pt>
                <c:pt idx="874">
                  <c:v>2.7627032574007674E-2</c:v>
                </c:pt>
                <c:pt idx="875">
                  <c:v>2.7352110340946437E-2</c:v>
                </c:pt>
                <c:pt idx="876">
                  <c:v>2.7077188107885203E-2</c:v>
                </c:pt>
                <c:pt idx="877">
                  <c:v>2.6802265874823969E-2</c:v>
                </c:pt>
                <c:pt idx="878">
                  <c:v>2.6527343641762732E-2</c:v>
                </c:pt>
                <c:pt idx="879">
                  <c:v>2.6252421408701498E-2</c:v>
                </c:pt>
                <c:pt idx="880">
                  <c:v>2.5977499175640267E-2</c:v>
                </c:pt>
                <c:pt idx="881">
                  <c:v>2.570257694257903E-2</c:v>
                </c:pt>
                <c:pt idx="882">
                  <c:v>2.5427654709517796E-2</c:v>
                </c:pt>
                <c:pt idx="883">
                  <c:v>2.5152732476456562E-2</c:v>
                </c:pt>
                <c:pt idx="884">
                  <c:v>2.4877810243395325E-2</c:v>
                </c:pt>
                <c:pt idx="885">
                  <c:v>2.4602888010334095E-2</c:v>
                </c:pt>
                <c:pt idx="886">
                  <c:v>2.4327965777272857E-2</c:v>
                </c:pt>
                <c:pt idx="887">
                  <c:v>2.4053043544211623E-2</c:v>
                </c:pt>
                <c:pt idx="888">
                  <c:v>2.3778121311150393E-2</c:v>
                </c:pt>
                <c:pt idx="889">
                  <c:v>2.3503199078089156E-2</c:v>
                </c:pt>
                <c:pt idx="890">
                  <c:v>2.3228276845027918E-2</c:v>
                </c:pt>
                <c:pt idx="891">
                  <c:v>2.2953354611966688E-2</c:v>
                </c:pt>
                <c:pt idx="892">
                  <c:v>2.2678432378905451E-2</c:v>
                </c:pt>
                <c:pt idx="893">
                  <c:v>2.240351014584422E-2</c:v>
                </c:pt>
                <c:pt idx="894">
                  <c:v>2.2128587912782983E-2</c:v>
                </c:pt>
                <c:pt idx="895">
                  <c:v>2.1853665679721749E-2</c:v>
                </c:pt>
                <c:pt idx="896">
                  <c:v>2.1578743446660515E-2</c:v>
                </c:pt>
                <c:pt idx="897">
                  <c:v>2.1303821213599281E-2</c:v>
                </c:pt>
                <c:pt idx="898">
                  <c:v>2.1028898980538044E-2</c:v>
                </c:pt>
                <c:pt idx="899">
                  <c:v>2.0753976747476813E-2</c:v>
                </c:pt>
                <c:pt idx="900">
                  <c:v>2.0479054514415576E-2</c:v>
                </c:pt>
                <c:pt idx="901">
                  <c:v>2.0204132281354342E-2</c:v>
                </c:pt>
                <c:pt idx="902">
                  <c:v>1.9929210048293108E-2</c:v>
                </c:pt>
                <c:pt idx="903">
                  <c:v>3.1159469542136276E-2</c:v>
                </c:pt>
                <c:pt idx="904">
                  <c:v>3.0884547309075038E-2</c:v>
                </c:pt>
                <c:pt idx="905">
                  <c:v>3.0609625076013808E-2</c:v>
                </c:pt>
                <c:pt idx="906">
                  <c:v>3.0334702842952574E-2</c:v>
                </c:pt>
                <c:pt idx="907">
                  <c:v>3.0059780609891337E-2</c:v>
                </c:pt>
                <c:pt idx="908">
                  <c:v>2.9784858376830103E-2</c:v>
                </c:pt>
                <c:pt idx="909">
                  <c:v>2.9509936143768865E-2</c:v>
                </c:pt>
                <c:pt idx="910">
                  <c:v>2.9235013910707635E-2</c:v>
                </c:pt>
                <c:pt idx="911">
                  <c:v>2.8960091677646401E-2</c:v>
                </c:pt>
                <c:pt idx="912">
                  <c:v>2.8685169444585164E-2</c:v>
                </c:pt>
                <c:pt idx="913">
                  <c:v>2.841024721152393E-2</c:v>
                </c:pt>
                <c:pt idx="914">
                  <c:v>2.8135324978462696E-2</c:v>
                </c:pt>
                <c:pt idx="915">
                  <c:v>2.7860402745401462E-2</c:v>
                </c:pt>
                <c:pt idx="916">
                  <c:v>2.7585480512340228E-2</c:v>
                </c:pt>
                <c:pt idx="917">
                  <c:v>2.7310558279278994E-2</c:v>
                </c:pt>
                <c:pt idx="918">
                  <c:v>2.7035636046217757E-2</c:v>
                </c:pt>
                <c:pt idx="919">
                  <c:v>2.6760713813156527E-2</c:v>
                </c:pt>
                <c:pt idx="920">
                  <c:v>2.6485791580095289E-2</c:v>
                </c:pt>
                <c:pt idx="921">
                  <c:v>2.6210869347034052E-2</c:v>
                </c:pt>
                <c:pt idx="922">
                  <c:v>2.5935947113972822E-2</c:v>
                </c:pt>
                <c:pt idx="923">
                  <c:v>2.5661024880911588E-2</c:v>
                </c:pt>
                <c:pt idx="924">
                  <c:v>2.5386102647850354E-2</c:v>
                </c:pt>
                <c:pt idx="925">
                  <c:v>2.5111180414789117E-2</c:v>
                </c:pt>
                <c:pt idx="926">
                  <c:v>2.4836258181727883E-2</c:v>
                </c:pt>
                <c:pt idx="927">
                  <c:v>2.4561335948666649E-2</c:v>
                </c:pt>
                <c:pt idx="928">
                  <c:v>2.4286413715605415E-2</c:v>
                </c:pt>
                <c:pt idx="929">
                  <c:v>2.4011491482544178E-2</c:v>
                </c:pt>
                <c:pt idx="930">
                  <c:v>2.3736569249482947E-2</c:v>
                </c:pt>
                <c:pt idx="931">
                  <c:v>2.3461647016421713E-2</c:v>
                </c:pt>
                <c:pt idx="932">
                  <c:v>2.3186724783360476E-2</c:v>
                </c:pt>
                <c:pt idx="933">
                  <c:v>2.2911802550299242E-2</c:v>
                </c:pt>
                <c:pt idx="934">
                  <c:v>2.2636880317238008E-2</c:v>
                </c:pt>
                <c:pt idx="935">
                  <c:v>2.2361958084176774E-2</c:v>
                </c:pt>
                <c:pt idx="936">
                  <c:v>2.2087035851115541E-2</c:v>
                </c:pt>
                <c:pt idx="937">
                  <c:v>2.1812113618054303E-2</c:v>
                </c:pt>
                <c:pt idx="938">
                  <c:v>2.1537191384993073E-2</c:v>
                </c:pt>
                <c:pt idx="939">
                  <c:v>2.1262269151931835E-2</c:v>
                </c:pt>
                <c:pt idx="940">
                  <c:v>2.0987346918870602E-2</c:v>
                </c:pt>
                <c:pt idx="941">
                  <c:v>2.0712424685809368E-2</c:v>
                </c:pt>
                <c:pt idx="942">
                  <c:v>2.0437502452748134E-2</c:v>
                </c:pt>
                <c:pt idx="943">
                  <c:v>2.0162580219686897E-2</c:v>
                </c:pt>
                <c:pt idx="944">
                  <c:v>1.9887657986625666E-2</c:v>
                </c:pt>
                <c:pt idx="945">
                  <c:v>1.9612735753564429E-2</c:v>
                </c:pt>
                <c:pt idx="946">
                  <c:v>3.1117917480468833E-2</c:v>
                </c:pt>
                <c:pt idx="947">
                  <c:v>3.0842995247407596E-2</c:v>
                </c:pt>
                <c:pt idx="948">
                  <c:v>3.0568073014346366E-2</c:v>
                </c:pt>
                <c:pt idx="949">
                  <c:v>3.0293150781285132E-2</c:v>
                </c:pt>
                <c:pt idx="950">
                  <c:v>3.0018228548223894E-2</c:v>
                </c:pt>
                <c:pt idx="951">
                  <c:v>2.9743306315162664E-2</c:v>
                </c:pt>
                <c:pt idx="952">
                  <c:v>2.9468384082101427E-2</c:v>
                </c:pt>
                <c:pt idx="953">
                  <c:v>2.9193461849040196E-2</c:v>
                </c:pt>
                <c:pt idx="954">
                  <c:v>2.8918539615978959E-2</c:v>
                </c:pt>
                <c:pt idx="955">
                  <c:v>2.8643617382917725E-2</c:v>
                </c:pt>
                <c:pt idx="956">
                  <c:v>2.8368695149856495E-2</c:v>
                </c:pt>
                <c:pt idx="957">
                  <c:v>2.8093772916795257E-2</c:v>
                </c:pt>
                <c:pt idx="958">
                  <c:v>2.781885068373402E-2</c:v>
                </c:pt>
                <c:pt idx="959">
                  <c:v>2.7543928450672786E-2</c:v>
                </c:pt>
                <c:pt idx="960">
                  <c:v>2.7269006217611552E-2</c:v>
                </c:pt>
                <c:pt idx="961">
                  <c:v>2.6994083984550318E-2</c:v>
                </c:pt>
                <c:pt idx="962">
                  <c:v>2.6719161751489084E-2</c:v>
                </c:pt>
                <c:pt idx="963">
                  <c:v>2.6444239518427847E-2</c:v>
                </c:pt>
                <c:pt idx="964">
                  <c:v>2.6169317285366613E-2</c:v>
                </c:pt>
                <c:pt idx="965">
                  <c:v>2.5894395052305383E-2</c:v>
                </c:pt>
                <c:pt idx="966">
                  <c:v>2.5619472819244146E-2</c:v>
                </c:pt>
                <c:pt idx="967">
                  <c:v>2.5344550586182912E-2</c:v>
                </c:pt>
                <c:pt idx="968">
                  <c:v>2.5069628353121678E-2</c:v>
                </c:pt>
                <c:pt idx="969">
                  <c:v>2.4794706120060444E-2</c:v>
                </c:pt>
                <c:pt idx="970">
                  <c:v>2.451978388699921E-2</c:v>
                </c:pt>
                <c:pt idx="971">
                  <c:v>2.4244861653937973E-2</c:v>
                </c:pt>
                <c:pt idx="972">
                  <c:v>2.3969939420876739E-2</c:v>
                </c:pt>
                <c:pt idx="973">
                  <c:v>2.3695017187815505E-2</c:v>
                </c:pt>
                <c:pt idx="974">
                  <c:v>2.3420094954754271E-2</c:v>
                </c:pt>
                <c:pt idx="975">
                  <c:v>2.3145172721693034E-2</c:v>
                </c:pt>
                <c:pt idx="976">
                  <c:v>2.2870250488631803E-2</c:v>
                </c:pt>
                <c:pt idx="977">
                  <c:v>2.2595328255570566E-2</c:v>
                </c:pt>
                <c:pt idx="978">
                  <c:v>2.2320406022509336E-2</c:v>
                </c:pt>
                <c:pt idx="979">
                  <c:v>2.2045483789448098E-2</c:v>
                </c:pt>
                <c:pt idx="980">
                  <c:v>2.1770561556386864E-2</c:v>
                </c:pt>
                <c:pt idx="981">
                  <c:v>2.1495639323325631E-2</c:v>
                </c:pt>
                <c:pt idx="982">
                  <c:v>2.1220717090264397E-2</c:v>
                </c:pt>
                <c:pt idx="983">
                  <c:v>2.0945794857203159E-2</c:v>
                </c:pt>
                <c:pt idx="984">
                  <c:v>2.0670872624141929E-2</c:v>
                </c:pt>
                <c:pt idx="985">
                  <c:v>2.0395950391080692E-2</c:v>
                </c:pt>
                <c:pt idx="986">
                  <c:v>2.0121028158019458E-2</c:v>
                </c:pt>
                <c:pt idx="987">
                  <c:v>1.9846105924958224E-2</c:v>
                </c:pt>
                <c:pt idx="988">
                  <c:v>1.957118369189699E-2</c:v>
                </c:pt>
                <c:pt idx="989">
                  <c:v>1.9296261458835753E-2</c:v>
                </c:pt>
                <c:pt idx="990">
                  <c:v>3.1076365418801394E-2</c:v>
                </c:pt>
                <c:pt idx="991">
                  <c:v>3.0801443185740161E-2</c:v>
                </c:pt>
                <c:pt idx="992">
                  <c:v>3.0526520952678927E-2</c:v>
                </c:pt>
                <c:pt idx="993">
                  <c:v>3.0251598719617689E-2</c:v>
                </c:pt>
                <c:pt idx="994">
                  <c:v>2.9976676486556456E-2</c:v>
                </c:pt>
                <c:pt idx="995">
                  <c:v>2.9701754253495225E-2</c:v>
                </c:pt>
                <c:pt idx="996">
                  <c:v>2.9426832020433988E-2</c:v>
                </c:pt>
                <c:pt idx="997">
                  <c:v>2.9151909787372754E-2</c:v>
                </c:pt>
                <c:pt idx="998">
                  <c:v>2.8876987554311517E-2</c:v>
                </c:pt>
                <c:pt idx="999">
                  <c:v>2.8602065321250283E-2</c:v>
                </c:pt>
                <c:pt idx="1000">
                  <c:v>2.8327143088189052E-2</c:v>
                </c:pt>
                <c:pt idx="1001">
                  <c:v>2.8052220855127815E-2</c:v>
                </c:pt>
                <c:pt idx="1002">
                  <c:v>2.7777298622066578E-2</c:v>
                </c:pt>
                <c:pt idx="1003">
                  <c:v>2.7502376389005347E-2</c:v>
                </c:pt>
                <c:pt idx="1004">
                  <c:v>2.7227454155944113E-2</c:v>
                </c:pt>
                <c:pt idx="1005">
                  <c:v>2.6952531922882876E-2</c:v>
                </c:pt>
                <c:pt idx="1006">
                  <c:v>2.6677609689821646E-2</c:v>
                </c:pt>
                <c:pt idx="1007">
                  <c:v>2.6402687456760408E-2</c:v>
                </c:pt>
                <c:pt idx="1008">
                  <c:v>2.6127765223699174E-2</c:v>
                </c:pt>
                <c:pt idx="1009">
                  <c:v>2.5852842990637941E-2</c:v>
                </c:pt>
                <c:pt idx="1010">
                  <c:v>2.5577920757576703E-2</c:v>
                </c:pt>
                <c:pt idx="1011">
                  <c:v>2.5302998524515473E-2</c:v>
                </c:pt>
                <c:pt idx="1012">
                  <c:v>2.5028076291454239E-2</c:v>
                </c:pt>
                <c:pt idx="1013">
                  <c:v>2.4753154058393002E-2</c:v>
                </c:pt>
                <c:pt idx="1014">
                  <c:v>2.4478231825331768E-2</c:v>
                </c:pt>
                <c:pt idx="1015">
                  <c:v>2.4203309592270534E-2</c:v>
                </c:pt>
                <c:pt idx="1016">
                  <c:v>2.3928387359209297E-2</c:v>
                </c:pt>
                <c:pt idx="1017">
                  <c:v>2.3653465126148066E-2</c:v>
                </c:pt>
                <c:pt idx="1018">
                  <c:v>2.3378542893086829E-2</c:v>
                </c:pt>
                <c:pt idx="1019">
                  <c:v>2.3103620660025595E-2</c:v>
                </c:pt>
                <c:pt idx="1020">
                  <c:v>2.2828698426964365E-2</c:v>
                </c:pt>
                <c:pt idx="1021">
                  <c:v>2.2553776193903127E-2</c:v>
                </c:pt>
                <c:pt idx="1022">
                  <c:v>2.2278853960841893E-2</c:v>
                </c:pt>
                <c:pt idx="1023">
                  <c:v>2.200393172778066E-2</c:v>
                </c:pt>
                <c:pt idx="1024">
                  <c:v>2.1729009494719422E-2</c:v>
                </c:pt>
                <c:pt idx="1025">
                  <c:v>2.1454087261658192E-2</c:v>
                </c:pt>
                <c:pt idx="1026">
                  <c:v>2.1179165028596954E-2</c:v>
                </c:pt>
                <c:pt idx="1027">
                  <c:v>2.0904242795535721E-2</c:v>
                </c:pt>
                <c:pt idx="1028">
                  <c:v>2.0629320562474487E-2</c:v>
                </c:pt>
                <c:pt idx="1029">
                  <c:v>2.0354398329413253E-2</c:v>
                </c:pt>
                <c:pt idx="1030">
                  <c:v>2.0079476096352016E-2</c:v>
                </c:pt>
                <c:pt idx="1031">
                  <c:v>1.9804553863290785E-2</c:v>
                </c:pt>
                <c:pt idx="1032">
                  <c:v>1.9529631630229548E-2</c:v>
                </c:pt>
                <c:pt idx="1033">
                  <c:v>1.9254709397168314E-2</c:v>
                </c:pt>
                <c:pt idx="1034">
                  <c:v>1.897978716410708E-2</c:v>
                </c:pt>
                <c:pt idx="1035">
                  <c:v>3.1034813357133949E-2</c:v>
                </c:pt>
                <c:pt idx="1036">
                  <c:v>3.0759891124072715E-2</c:v>
                </c:pt>
                <c:pt idx="1037">
                  <c:v>3.0484968891011485E-2</c:v>
                </c:pt>
                <c:pt idx="1038">
                  <c:v>3.0210046657950247E-2</c:v>
                </c:pt>
                <c:pt idx="1039">
                  <c:v>2.993512442488901E-2</c:v>
                </c:pt>
                <c:pt idx="1040">
                  <c:v>2.9660202191827779E-2</c:v>
                </c:pt>
                <c:pt idx="1041">
                  <c:v>2.9385279958766546E-2</c:v>
                </c:pt>
                <c:pt idx="1042">
                  <c:v>2.9110357725705312E-2</c:v>
                </c:pt>
                <c:pt idx="1043">
                  <c:v>2.8835435492644074E-2</c:v>
                </c:pt>
                <c:pt idx="1044">
                  <c:v>2.8560513259582837E-2</c:v>
                </c:pt>
                <c:pt idx="1045">
                  <c:v>2.8285591026521607E-2</c:v>
                </c:pt>
                <c:pt idx="1046">
                  <c:v>2.8010668793460373E-2</c:v>
                </c:pt>
                <c:pt idx="1047">
                  <c:v>2.7735746560399135E-2</c:v>
                </c:pt>
                <c:pt idx="1048">
                  <c:v>2.7460824327337902E-2</c:v>
                </c:pt>
                <c:pt idx="1049">
                  <c:v>2.7185902094276668E-2</c:v>
                </c:pt>
                <c:pt idx="1050">
                  <c:v>2.6910979861215434E-2</c:v>
                </c:pt>
                <c:pt idx="1051">
                  <c:v>2.66360576281542E-2</c:v>
                </c:pt>
                <c:pt idx="1052">
                  <c:v>2.6361135395092966E-2</c:v>
                </c:pt>
                <c:pt idx="1053">
                  <c:v>2.6086213162031729E-2</c:v>
                </c:pt>
                <c:pt idx="1054">
                  <c:v>2.5811290928970498E-2</c:v>
                </c:pt>
                <c:pt idx="1055">
                  <c:v>2.5536368695909261E-2</c:v>
                </c:pt>
                <c:pt idx="1056">
                  <c:v>2.5261446462848027E-2</c:v>
                </c:pt>
                <c:pt idx="1057">
                  <c:v>2.4986524229786793E-2</c:v>
                </c:pt>
                <c:pt idx="1058">
                  <c:v>2.4711601996725559E-2</c:v>
                </c:pt>
                <c:pt idx="1059">
                  <c:v>2.4436679763664326E-2</c:v>
                </c:pt>
                <c:pt idx="1060">
                  <c:v>2.4161757530603088E-2</c:v>
                </c:pt>
                <c:pt idx="1061">
                  <c:v>2.3886835297541854E-2</c:v>
                </c:pt>
                <c:pt idx="1062">
                  <c:v>2.361191306448062E-2</c:v>
                </c:pt>
                <c:pt idx="1063">
                  <c:v>2.3336990831419387E-2</c:v>
                </c:pt>
                <c:pt idx="1064">
                  <c:v>2.3062068598358149E-2</c:v>
                </c:pt>
                <c:pt idx="1065">
                  <c:v>2.2787146365296919E-2</c:v>
                </c:pt>
                <c:pt idx="1066">
                  <c:v>2.2512224132235685E-2</c:v>
                </c:pt>
                <c:pt idx="1067">
                  <c:v>2.2237301899174451E-2</c:v>
                </c:pt>
                <c:pt idx="1068">
                  <c:v>2.1962379666113214E-2</c:v>
                </c:pt>
                <c:pt idx="1069">
                  <c:v>2.168745743305198E-2</c:v>
                </c:pt>
                <c:pt idx="1070">
                  <c:v>2.1412535199990746E-2</c:v>
                </c:pt>
                <c:pt idx="1071">
                  <c:v>2.1137612966929512E-2</c:v>
                </c:pt>
                <c:pt idx="1072">
                  <c:v>2.0862690733868275E-2</c:v>
                </c:pt>
                <c:pt idx="1073">
                  <c:v>2.0587768500807044E-2</c:v>
                </c:pt>
                <c:pt idx="1074">
                  <c:v>2.0312846267745807E-2</c:v>
                </c:pt>
                <c:pt idx="1075">
                  <c:v>2.0037924034684573E-2</c:v>
                </c:pt>
                <c:pt idx="1076">
                  <c:v>1.9763001801623339E-2</c:v>
                </c:pt>
                <c:pt idx="1077">
                  <c:v>1.9488079568562106E-2</c:v>
                </c:pt>
                <c:pt idx="1078">
                  <c:v>1.9213157335500868E-2</c:v>
                </c:pt>
                <c:pt idx="1079">
                  <c:v>1.8938235102439638E-2</c:v>
                </c:pt>
                <c:pt idx="1080">
                  <c:v>1.86633128693784E-2</c:v>
                </c:pt>
                <c:pt idx="1081">
                  <c:v>3.099326129546651E-2</c:v>
                </c:pt>
                <c:pt idx="1082">
                  <c:v>3.0718339062405276E-2</c:v>
                </c:pt>
                <c:pt idx="1083">
                  <c:v>3.0443416829344042E-2</c:v>
                </c:pt>
                <c:pt idx="1084">
                  <c:v>3.0168494596282805E-2</c:v>
                </c:pt>
                <c:pt idx="1085">
                  <c:v>2.9893572363221568E-2</c:v>
                </c:pt>
                <c:pt idx="1086">
                  <c:v>2.9618650130160337E-2</c:v>
                </c:pt>
                <c:pt idx="1087">
                  <c:v>2.9343727897099103E-2</c:v>
                </c:pt>
                <c:pt idx="1088">
                  <c:v>2.9068805664037869E-2</c:v>
                </c:pt>
                <c:pt idx="1089">
                  <c:v>2.8793883430976636E-2</c:v>
                </c:pt>
                <c:pt idx="1090">
                  <c:v>2.8518961197915398E-2</c:v>
                </c:pt>
                <c:pt idx="1091">
                  <c:v>2.8244038964854168E-2</c:v>
                </c:pt>
                <c:pt idx="1092">
                  <c:v>2.7969116731792931E-2</c:v>
                </c:pt>
                <c:pt idx="1093">
                  <c:v>2.7694194498731697E-2</c:v>
                </c:pt>
                <c:pt idx="1094">
                  <c:v>2.7419272265670466E-2</c:v>
                </c:pt>
                <c:pt idx="1095">
                  <c:v>2.7144350032609229E-2</c:v>
                </c:pt>
                <c:pt idx="1096">
                  <c:v>2.6869427799547992E-2</c:v>
                </c:pt>
                <c:pt idx="1097">
                  <c:v>2.6594505566486758E-2</c:v>
                </c:pt>
                <c:pt idx="1098">
                  <c:v>2.6319583333425524E-2</c:v>
                </c:pt>
                <c:pt idx="1099">
                  <c:v>2.604466110036429E-2</c:v>
                </c:pt>
                <c:pt idx="1100">
                  <c:v>2.5769738867303056E-2</c:v>
                </c:pt>
                <c:pt idx="1101">
                  <c:v>2.5494816634241819E-2</c:v>
                </c:pt>
                <c:pt idx="1102">
                  <c:v>2.5219894401180588E-2</c:v>
                </c:pt>
                <c:pt idx="1103">
                  <c:v>2.4944972168119355E-2</c:v>
                </c:pt>
                <c:pt idx="1104">
                  <c:v>2.4670049935058117E-2</c:v>
                </c:pt>
                <c:pt idx="1105">
                  <c:v>2.4395127701996883E-2</c:v>
                </c:pt>
                <c:pt idx="1106">
                  <c:v>2.4120205468935649E-2</c:v>
                </c:pt>
                <c:pt idx="1107">
                  <c:v>2.3845283235874416E-2</c:v>
                </c:pt>
                <c:pt idx="1108">
                  <c:v>2.3570361002813182E-2</c:v>
                </c:pt>
                <c:pt idx="1109">
                  <c:v>2.3295438769751944E-2</c:v>
                </c:pt>
                <c:pt idx="1110">
                  <c:v>2.3020516536690711E-2</c:v>
                </c:pt>
                <c:pt idx="1111">
                  <c:v>2.2745594303629477E-2</c:v>
                </c:pt>
                <c:pt idx="1112">
                  <c:v>2.2470672070568243E-2</c:v>
                </c:pt>
                <c:pt idx="1113">
                  <c:v>2.2195749837507009E-2</c:v>
                </c:pt>
                <c:pt idx="1114">
                  <c:v>2.1920827604445775E-2</c:v>
                </c:pt>
                <c:pt idx="1115">
                  <c:v>2.1645905371384538E-2</c:v>
                </c:pt>
                <c:pt idx="1116">
                  <c:v>2.1370983138323307E-2</c:v>
                </c:pt>
                <c:pt idx="1117">
                  <c:v>2.109606090526207E-2</c:v>
                </c:pt>
                <c:pt idx="1118">
                  <c:v>2.0821138672200836E-2</c:v>
                </c:pt>
                <c:pt idx="1119">
                  <c:v>2.0546216439139602E-2</c:v>
                </c:pt>
                <c:pt idx="1120">
                  <c:v>2.0271294206078368E-2</c:v>
                </c:pt>
                <c:pt idx="1121">
                  <c:v>1.9996371973017131E-2</c:v>
                </c:pt>
                <c:pt idx="1122">
                  <c:v>1.9721449739955901E-2</c:v>
                </c:pt>
                <c:pt idx="1123">
                  <c:v>1.9446527506894663E-2</c:v>
                </c:pt>
                <c:pt idx="1124">
                  <c:v>1.9171605273833429E-2</c:v>
                </c:pt>
                <c:pt idx="1125">
                  <c:v>1.8896683040772196E-2</c:v>
                </c:pt>
                <c:pt idx="1126">
                  <c:v>1.8621760807710962E-2</c:v>
                </c:pt>
                <c:pt idx="1127">
                  <c:v>1.8346838574649728E-2</c:v>
                </c:pt>
                <c:pt idx="1128">
                  <c:v>3.0951709233799064E-2</c:v>
                </c:pt>
                <c:pt idx="1129">
                  <c:v>3.067678700073783E-2</c:v>
                </c:pt>
                <c:pt idx="1130">
                  <c:v>3.04018647676766E-2</c:v>
                </c:pt>
                <c:pt idx="1131">
                  <c:v>3.0126942534615363E-2</c:v>
                </c:pt>
                <c:pt idx="1132">
                  <c:v>2.9852020301554125E-2</c:v>
                </c:pt>
                <c:pt idx="1133">
                  <c:v>2.9577098068492891E-2</c:v>
                </c:pt>
                <c:pt idx="1134">
                  <c:v>2.9302175835431658E-2</c:v>
                </c:pt>
                <c:pt idx="1135">
                  <c:v>2.9027253602370427E-2</c:v>
                </c:pt>
                <c:pt idx="1136">
                  <c:v>2.875233136930919E-2</c:v>
                </c:pt>
                <c:pt idx="1137">
                  <c:v>2.8477409136247956E-2</c:v>
                </c:pt>
                <c:pt idx="1138">
                  <c:v>2.8202486903186722E-2</c:v>
                </c:pt>
                <c:pt idx="1139">
                  <c:v>2.7927564670125488E-2</c:v>
                </c:pt>
                <c:pt idx="1140">
                  <c:v>2.7652642437064251E-2</c:v>
                </c:pt>
                <c:pt idx="1141">
                  <c:v>2.7377720204003021E-2</c:v>
                </c:pt>
                <c:pt idx="1142">
                  <c:v>2.7102797970941787E-2</c:v>
                </c:pt>
                <c:pt idx="1143">
                  <c:v>2.6827875737880549E-2</c:v>
                </c:pt>
                <c:pt idx="1144">
                  <c:v>2.6552953504819315E-2</c:v>
                </c:pt>
                <c:pt idx="1145">
                  <c:v>2.6278031271758078E-2</c:v>
                </c:pt>
                <c:pt idx="1146">
                  <c:v>2.6003109038696844E-2</c:v>
                </c:pt>
                <c:pt idx="1147">
                  <c:v>2.5728186805635614E-2</c:v>
                </c:pt>
                <c:pt idx="1148">
                  <c:v>2.5453264572574377E-2</c:v>
                </c:pt>
                <c:pt idx="1149">
                  <c:v>2.5178342339513143E-2</c:v>
                </c:pt>
                <c:pt idx="1150">
                  <c:v>2.4903420106451909E-2</c:v>
                </c:pt>
                <c:pt idx="1151">
                  <c:v>2.4628497873390675E-2</c:v>
                </c:pt>
                <c:pt idx="1152">
                  <c:v>2.4353575640329441E-2</c:v>
                </c:pt>
                <c:pt idx="1153">
                  <c:v>2.4078653407268204E-2</c:v>
                </c:pt>
                <c:pt idx="1154">
                  <c:v>2.380373117420697E-2</c:v>
                </c:pt>
                <c:pt idx="1155">
                  <c:v>2.3528808941145739E-2</c:v>
                </c:pt>
                <c:pt idx="1156">
                  <c:v>2.3253886708084502E-2</c:v>
                </c:pt>
                <c:pt idx="1157">
                  <c:v>2.2978964475023265E-2</c:v>
                </c:pt>
                <c:pt idx="1158">
                  <c:v>2.2704042241962034E-2</c:v>
                </c:pt>
                <c:pt idx="1159">
                  <c:v>2.2429120008900797E-2</c:v>
                </c:pt>
                <c:pt idx="1160">
                  <c:v>2.2154197775839567E-2</c:v>
                </c:pt>
                <c:pt idx="1161">
                  <c:v>2.1879275542778329E-2</c:v>
                </c:pt>
                <c:pt idx="1162">
                  <c:v>2.1604353309717095E-2</c:v>
                </c:pt>
                <c:pt idx="1163">
                  <c:v>2.1329431076655862E-2</c:v>
                </c:pt>
                <c:pt idx="1164">
                  <c:v>2.1054508843594628E-2</c:v>
                </c:pt>
                <c:pt idx="1165">
                  <c:v>2.077958661053339E-2</c:v>
                </c:pt>
                <c:pt idx="1166">
                  <c:v>2.050466437747216E-2</c:v>
                </c:pt>
                <c:pt idx="1167">
                  <c:v>2.0229742144410923E-2</c:v>
                </c:pt>
                <c:pt idx="1168">
                  <c:v>1.9954819911349689E-2</c:v>
                </c:pt>
                <c:pt idx="1169">
                  <c:v>1.9679897678288455E-2</c:v>
                </c:pt>
                <c:pt idx="1170">
                  <c:v>1.9404975445227221E-2</c:v>
                </c:pt>
                <c:pt idx="1171">
                  <c:v>1.9130053212165984E-2</c:v>
                </c:pt>
                <c:pt idx="1172">
                  <c:v>1.8855130979104753E-2</c:v>
                </c:pt>
                <c:pt idx="1173">
                  <c:v>1.8580208746043516E-2</c:v>
                </c:pt>
                <c:pt idx="1174">
                  <c:v>1.8305286512982286E-2</c:v>
                </c:pt>
                <c:pt idx="1175">
                  <c:v>1.8030364279921048E-2</c:v>
                </c:pt>
                <c:pt idx="1176">
                  <c:v>3.0910157172131622E-2</c:v>
                </c:pt>
                <c:pt idx="1177">
                  <c:v>3.0635234939070385E-2</c:v>
                </c:pt>
                <c:pt idx="1178">
                  <c:v>3.0360312706009154E-2</c:v>
                </c:pt>
                <c:pt idx="1179">
                  <c:v>3.008539047294792E-2</c:v>
                </c:pt>
                <c:pt idx="1180">
                  <c:v>2.9810468239886683E-2</c:v>
                </c:pt>
                <c:pt idx="1181">
                  <c:v>2.9535546006825449E-2</c:v>
                </c:pt>
                <c:pt idx="1182">
                  <c:v>2.9260623773764212E-2</c:v>
                </c:pt>
                <c:pt idx="1183">
                  <c:v>2.8985701540702982E-2</c:v>
                </c:pt>
                <c:pt idx="1184">
                  <c:v>2.8710779307641748E-2</c:v>
                </c:pt>
                <c:pt idx="1185">
                  <c:v>2.843585707458051E-2</c:v>
                </c:pt>
                <c:pt idx="1186">
                  <c:v>2.816093484151928E-2</c:v>
                </c:pt>
                <c:pt idx="1187">
                  <c:v>2.7886012608458043E-2</c:v>
                </c:pt>
                <c:pt idx="1188">
                  <c:v>2.7611090375396809E-2</c:v>
                </c:pt>
                <c:pt idx="1189">
                  <c:v>2.7336168142335575E-2</c:v>
                </c:pt>
                <c:pt idx="1190">
                  <c:v>2.7061245909274341E-2</c:v>
                </c:pt>
                <c:pt idx="1191">
                  <c:v>2.6786323676213107E-2</c:v>
                </c:pt>
                <c:pt idx="1192">
                  <c:v>2.6511401443151873E-2</c:v>
                </c:pt>
                <c:pt idx="1193">
                  <c:v>2.6236479210090636E-2</c:v>
                </c:pt>
                <c:pt idx="1194">
                  <c:v>2.5961556977029399E-2</c:v>
                </c:pt>
                <c:pt idx="1195">
                  <c:v>2.5686634743968168E-2</c:v>
                </c:pt>
                <c:pt idx="1196">
                  <c:v>2.5411712510906934E-2</c:v>
                </c:pt>
                <c:pt idx="1197">
                  <c:v>2.51367902778457E-2</c:v>
                </c:pt>
                <c:pt idx="1198">
                  <c:v>2.4861868044784463E-2</c:v>
                </c:pt>
                <c:pt idx="1199">
                  <c:v>2.4586945811723229E-2</c:v>
                </c:pt>
                <c:pt idx="1200">
                  <c:v>2.4312023578661999E-2</c:v>
                </c:pt>
                <c:pt idx="1201">
                  <c:v>2.4037101345600762E-2</c:v>
                </c:pt>
                <c:pt idx="1202">
                  <c:v>2.3762179112539524E-2</c:v>
                </c:pt>
                <c:pt idx="1203">
                  <c:v>2.3487256879478294E-2</c:v>
                </c:pt>
                <c:pt idx="1204">
                  <c:v>2.321233464641706E-2</c:v>
                </c:pt>
                <c:pt idx="1205">
                  <c:v>2.2937412413355823E-2</c:v>
                </c:pt>
                <c:pt idx="1206">
                  <c:v>2.2662490180294589E-2</c:v>
                </c:pt>
                <c:pt idx="1207">
                  <c:v>2.2387567947233355E-2</c:v>
                </c:pt>
                <c:pt idx="1208">
                  <c:v>2.2112645714172121E-2</c:v>
                </c:pt>
                <c:pt idx="1209">
                  <c:v>2.1837723481110887E-2</c:v>
                </c:pt>
                <c:pt idx="1210">
                  <c:v>2.156280124804965E-2</c:v>
                </c:pt>
                <c:pt idx="1211">
                  <c:v>2.1287879014988419E-2</c:v>
                </c:pt>
                <c:pt idx="1212">
                  <c:v>2.1012956781927182E-2</c:v>
                </c:pt>
                <c:pt idx="1213">
                  <c:v>2.0738034548865948E-2</c:v>
                </c:pt>
                <c:pt idx="1214">
                  <c:v>2.0463112315804714E-2</c:v>
                </c:pt>
                <c:pt idx="1215">
                  <c:v>2.018819008274348E-2</c:v>
                </c:pt>
                <c:pt idx="1216">
                  <c:v>1.9913267849682243E-2</c:v>
                </c:pt>
                <c:pt idx="1217">
                  <c:v>1.9638345616621013E-2</c:v>
                </c:pt>
                <c:pt idx="1218">
                  <c:v>1.9363423383559775E-2</c:v>
                </c:pt>
                <c:pt idx="1219">
                  <c:v>1.9088501150498541E-2</c:v>
                </c:pt>
                <c:pt idx="1220">
                  <c:v>1.8813578917437308E-2</c:v>
                </c:pt>
                <c:pt idx="1221">
                  <c:v>1.8538656684376074E-2</c:v>
                </c:pt>
                <c:pt idx="1222">
                  <c:v>1.826373445131484E-2</c:v>
                </c:pt>
                <c:pt idx="1223">
                  <c:v>1.7988812218253606E-2</c:v>
                </c:pt>
                <c:pt idx="1224">
                  <c:v>1.7713889985192369E-2</c:v>
                </c:pt>
                <c:pt idx="1225">
                  <c:v>3.086860511046418E-2</c:v>
                </c:pt>
                <c:pt idx="1226">
                  <c:v>3.0593682877402946E-2</c:v>
                </c:pt>
                <c:pt idx="1227">
                  <c:v>3.0318760644341712E-2</c:v>
                </c:pt>
                <c:pt idx="1228">
                  <c:v>3.0043838411280478E-2</c:v>
                </c:pt>
                <c:pt idx="1229">
                  <c:v>2.9768916178219241E-2</c:v>
                </c:pt>
                <c:pt idx="1230">
                  <c:v>2.949399394515801E-2</c:v>
                </c:pt>
                <c:pt idx="1231">
                  <c:v>2.9219071712096777E-2</c:v>
                </c:pt>
                <c:pt idx="1232">
                  <c:v>2.8944149479035543E-2</c:v>
                </c:pt>
                <c:pt idx="1233">
                  <c:v>2.8669227245974305E-2</c:v>
                </c:pt>
                <c:pt idx="1234">
                  <c:v>2.8394305012913072E-2</c:v>
                </c:pt>
                <c:pt idx="1235">
                  <c:v>2.8119382779851841E-2</c:v>
                </c:pt>
                <c:pt idx="1236">
                  <c:v>2.7844460546790604E-2</c:v>
                </c:pt>
                <c:pt idx="1237">
                  <c:v>2.7569538313729366E-2</c:v>
                </c:pt>
                <c:pt idx="1238">
                  <c:v>2.7294616080668133E-2</c:v>
                </c:pt>
                <c:pt idx="1239">
                  <c:v>2.7019693847606899E-2</c:v>
                </c:pt>
                <c:pt idx="1240">
                  <c:v>2.6744771614545665E-2</c:v>
                </c:pt>
                <c:pt idx="1241">
                  <c:v>2.6469849381484431E-2</c:v>
                </c:pt>
                <c:pt idx="1242">
                  <c:v>2.6194927148423194E-2</c:v>
                </c:pt>
                <c:pt idx="1243">
                  <c:v>2.592000491536196E-2</c:v>
                </c:pt>
                <c:pt idx="1244">
                  <c:v>2.5645082682300729E-2</c:v>
                </c:pt>
                <c:pt idx="1245">
                  <c:v>2.5370160449239492E-2</c:v>
                </c:pt>
                <c:pt idx="1246">
                  <c:v>2.5095238216178262E-2</c:v>
                </c:pt>
                <c:pt idx="1247">
                  <c:v>2.4820315983117024E-2</c:v>
                </c:pt>
                <c:pt idx="1248">
                  <c:v>2.454539375005579E-2</c:v>
                </c:pt>
                <c:pt idx="1249">
                  <c:v>2.4270471516994557E-2</c:v>
                </c:pt>
                <c:pt idx="1250">
                  <c:v>2.3995549283933319E-2</c:v>
                </c:pt>
                <c:pt idx="1251">
                  <c:v>2.3720627050872085E-2</c:v>
                </c:pt>
                <c:pt idx="1252">
                  <c:v>2.3445704817810855E-2</c:v>
                </c:pt>
                <c:pt idx="1253">
                  <c:v>2.3170782584749618E-2</c:v>
                </c:pt>
                <c:pt idx="1254">
                  <c:v>2.289586035168838E-2</c:v>
                </c:pt>
                <c:pt idx="1255">
                  <c:v>2.262093811862715E-2</c:v>
                </c:pt>
                <c:pt idx="1256">
                  <c:v>2.2346015885565913E-2</c:v>
                </c:pt>
                <c:pt idx="1257">
                  <c:v>2.2071093652504682E-2</c:v>
                </c:pt>
                <c:pt idx="1258">
                  <c:v>2.1796171419443445E-2</c:v>
                </c:pt>
                <c:pt idx="1259">
                  <c:v>2.1521249186382211E-2</c:v>
                </c:pt>
                <c:pt idx="1260">
                  <c:v>2.1246326953320981E-2</c:v>
                </c:pt>
                <c:pt idx="1261">
                  <c:v>2.0971404720259743E-2</c:v>
                </c:pt>
                <c:pt idx="1262">
                  <c:v>2.0696482487198506E-2</c:v>
                </c:pt>
                <c:pt idx="1263">
                  <c:v>2.0421560254137276E-2</c:v>
                </c:pt>
                <c:pt idx="1264">
                  <c:v>2.0146638021076038E-2</c:v>
                </c:pt>
                <c:pt idx="1265">
                  <c:v>1.9871715788014804E-2</c:v>
                </c:pt>
                <c:pt idx="1266">
                  <c:v>1.959679355495357E-2</c:v>
                </c:pt>
                <c:pt idx="1267">
                  <c:v>1.9321871321892337E-2</c:v>
                </c:pt>
                <c:pt idx="1268">
                  <c:v>1.9046949088831099E-2</c:v>
                </c:pt>
                <c:pt idx="1269">
                  <c:v>1.8772026855769869E-2</c:v>
                </c:pt>
                <c:pt idx="1270">
                  <c:v>1.8497104622708632E-2</c:v>
                </c:pt>
                <c:pt idx="1271">
                  <c:v>1.8222182389647401E-2</c:v>
                </c:pt>
                <c:pt idx="1272">
                  <c:v>1.7947260156586164E-2</c:v>
                </c:pt>
                <c:pt idx="1273">
                  <c:v>1.767233792352493E-2</c:v>
                </c:pt>
                <c:pt idx="1274">
                  <c:v>1.7397415690463696E-2</c:v>
                </c:pt>
                <c:pt idx="1275">
                  <c:v>3.0827053048796738E-2</c:v>
                </c:pt>
                <c:pt idx="1276">
                  <c:v>3.05521308157355E-2</c:v>
                </c:pt>
                <c:pt idx="1277">
                  <c:v>3.027720858267427E-2</c:v>
                </c:pt>
                <c:pt idx="1278">
                  <c:v>3.0002286349613033E-2</c:v>
                </c:pt>
                <c:pt idx="1279">
                  <c:v>2.9727364116551799E-2</c:v>
                </c:pt>
                <c:pt idx="1280">
                  <c:v>2.9452441883490565E-2</c:v>
                </c:pt>
                <c:pt idx="1281">
                  <c:v>2.9177519650429331E-2</c:v>
                </c:pt>
                <c:pt idx="1282">
                  <c:v>2.8902597417368101E-2</c:v>
                </c:pt>
                <c:pt idx="1283">
                  <c:v>2.8627675184306863E-2</c:v>
                </c:pt>
                <c:pt idx="1284">
                  <c:v>2.8352752951245626E-2</c:v>
                </c:pt>
                <c:pt idx="1285">
                  <c:v>2.8077830718184395E-2</c:v>
                </c:pt>
                <c:pt idx="1286">
                  <c:v>2.7802908485123162E-2</c:v>
                </c:pt>
                <c:pt idx="1287">
                  <c:v>2.7527986252061924E-2</c:v>
                </c:pt>
                <c:pt idx="1288">
                  <c:v>2.725306401900069E-2</c:v>
                </c:pt>
                <c:pt idx="1289">
                  <c:v>2.6978141785939453E-2</c:v>
                </c:pt>
                <c:pt idx="1290">
                  <c:v>2.6703219552878219E-2</c:v>
                </c:pt>
                <c:pt idx="1291">
                  <c:v>2.6428297319816989E-2</c:v>
                </c:pt>
                <c:pt idx="1292">
                  <c:v>2.6153375086755751E-2</c:v>
                </c:pt>
                <c:pt idx="1293">
                  <c:v>2.5878452853694514E-2</c:v>
                </c:pt>
                <c:pt idx="1294">
                  <c:v>2.5603530620633284E-2</c:v>
                </c:pt>
                <c:pt idx="1295">
                  <c:v>2.532860838757205E-2</c:v>
                </c:pt>
                <c:pt idx="1296">
                  <c:v>2.5053686154510816E-2</c:v>
                </c:pt>
                <c:pt idx="1297">
                  <c:v>2.4778763921449582E-2</c:v>
                </c:pt>
                <c:pt idx="1298">
                  <c:v>2.4503841688388345E-2</c:v>
                </c:pt>
                <c:pt idx="1299">
                  <c:v>2.4228919455327114E-2</c:v>
                </c:pt>
                <c:pt idx="1300">
                  <c:v>2.3953997222265877E-2</c:v>
                </c:pt>
                <c:pt idx="1301">
                  <c:v>2.367907498920464E-2</c:v>
                </c:pt>
                <c:pt idx="1302">
                  <c:v>2.3404152756143409E-2</c:v>
                </c:pt>
                <c:pt idx="1303">
                  <c:v>2.3129230523082175E-2</c:v>
                </c:pt>
                <c:pt idx="1304">
                  <c:v>2.2854308290020938E-2</c:v>
                </c:pt>
                <c:pt idx="1305">
                  <c:v>2.2579386056959704E-2</c:v>
                </c:pt>
                <c:pt idx="1306">
                  <c:v>2.230446382389847E-2</c:v>
                </c:pt>
                <c:pt idx="1307">
                  <c:v>2.2029541590837236E-2</c:v>
                </c:pt>
                <c:pt idx="1308">
                  <c:v>2.1754619357776003E-2</c:v>
                </c:pt>
                <c:pt idx="1309">
                  <c:v>2.1479697124714765E-2</c:v>
                </c:pt>
                <c:pt idx="1310">
                  <c:v>2.1204774891653535E-2</c:v>
                </c:pt>
                <c:pt idx="1311">
                  <c:v>2.0929852658592301E-2</c:v>
                </c:pt>
                <c:pt idx="1312">
                  <c:v>2.0654930425531064E-2</c:v>
                </c:pt>
                <c:pt idx="1313">
                  <c:v>2.038000819246983E-2</c:v>
                </c:pt>
                <c:pt idx="1314">
                  <c:v>2.0105085959408596E-2</c:v>
                </c:pt>
                <c:pt idx="1315">
                  <c:v>1.9830163726347359E-2</c:v>
                </c:pt>
                <c:pt idx="1316">
                  <c:v>1.9555241493286128E-2</c:v>
                </c:pt>
                <c:pt idx="1317">
                  <c:v>1.9280319260224891E-2</c:v>
                </c:pt>
                <c:pt idx="1318">
                  <c:v>1.9005397027163657E-2</c:v>
                </c:pt>
                <c:pt idx="1319">
                  <c:v>1.8730474794102423E-2</c:v>
                </c:pt>
                <c:pt idx="1320">
                  <c:v>1.8455552561041189E-2</c:v>
                </c:pt>
                <c:pt idx="1321">
                  <c:v>1.8180630327979955E-2</c:v>
                </c:pt>
                <c:pt idx="1322">
                  <c:v>1.7905708094918722E-2</c:v>
                </c:pt>
                <c:pt idx="1323">
                  <c:v>1.7630785861857484E-2</c:v>
                </c:pt>
                <c:pt idx="1324">
                  <c:v>1.7355863628796254E-2</c:v>
                </c:pt>
                <c:pt idx="1325">
                  <c:v>1.7080941395735016E-2</c:v>
                </c:pt>
                <c:pt idx="1326">
                  <c:v>3.0785500987129295E-2</c:v>
                </c:pt>
                <c:pt idx="1327">
                  <c:v>3.0510578754068058E-2</c:v>
                </c:pt>
                <c:pt idx="1328">
                  <c:v>3.0235656521006824E-2</c:v>
                </c:pt>
                <c:pt idx="1329">
                  <c:v>2.996073428794559E-2</c:v>
                </c:pt>
                <c:pt idx="1330">
                  <c:v>2.9685812054884353E-2</c:v>
                </c:pt>
                <c:pt idx="1331">
                  <c:v>2.9410889821823123E-2</c:v>
                </c:pt>
                <c:pt idx="1332">
                  <c:v>2.9135967588761885E-2</c:v>
                </c:pt>
                <c:pt idx="1333">
                  <c:v>2.8861045355700655E-2</c:v>
                </c:pt>
                <c:pt idx="1334">
                  <c:v>2.8586123122639421E-2</c:v>
                </c:pt>
                <c:pt idx="1335">
                  <c:v>2.8311200889578184E-2</c:v>
                </c:pt>
                <c:pt idx="1336">
                  <c:v>2.803627865651695E-2</c:v>
                </c:pt>
                <c:pt idx="1337">
                  <c:v>2.7761356423455716E-2</c:v>
                </c:pt>
                <c:pt idx="1338">
                  <c:v>2.7486434190394482E-2</c:v>
                </c:pt>
                <c:pt idx="1339">
                  <c:v>2.7211511957333248E-2</c:v>
                </c:pt>
                <c:pt idx="1340">
                  <c:v>2.6936589724272011E-2</c:v>
                </c:pt>
                <c:pt idx="1341">
                  <c:v>2.6661667491210773E-2</c:v>
                </c:pt>
                <c:pt idx="1342">
                  <c:v>2.6386745258149543E-2</c:v>
                </c:pt>
                <c:pt idx="1343">
                  <c:v>2.6111823025088309E-2</c:v>
                </c:pt>
                <c:pt idx="1344">
                  <c:v>2.5836900792027072E-2</c:v>
                </c:pt>
                <c:pt idx="1345">
                  <c:v>2.5561978558965838E-2</c:v>
                </c:pt>
                <c:pt idx="1346">
                  <c:v>2.5287056325904604E-2</c:v>
                </c:pt>
                <c:pt idx="1347">
                  <c:v>2.5012134092843374E-2</c:v>
                </c:pt>
                <c:pt idx="1348">
                  <c:v>2.4737211859782136E-2</c:v>
                </c:pt>
                <c:pt idx="1349">
                  <c:v>2.4462289626720903E-2</c:v>
                </c:pt>
                <c:pt idx="1350">
                  <c:v>2.4187367393659669E-2</c:v>
                </c:pt>
                <c:pt idx="1351">
                  <c:v>2.3912445160598435E-2</c:v>
                </c:pt>
                <c:pt idx="1352">
                  <c:v>2.3637522927537197E-2</c:v>
                </c:pt>
                <c:pt idx="1353">
                  <c:v>2.3362600694475964E-2</c:v>
                </c:pt>
                <c:pt idx="1354">
                  <c:v>2.308767846141473E-2</c:v>
                </c:pt>
                <c:pt idx="1355">
                  <c:v>2.2812756228353496E-2</c:v>
                </c:pt>
                <c:pt idx="1356">
                  <c:v>2.2537833995292262E-2</c:v>
                </c:pt>
                <c:pt idx="1357">
                  <c:v>2.2262911762231025E-2</c:v>
                </c:pt>
                <c:pt idx="1358">
                  <c:v>2.1987989529169794E-2</c:v>
                </c:pt>
                <c:pt idx="1359">
                  <c:v>2.1713067296108557E-2</c:v>
                </c:pt>
                <c:pt idx="1360">
                  <c:v>2.1438145063047323E-2</c:v>
                </c:pt>
                <c:pt idx="1361">
                  <c:v>2.1163222829986089E-2</c:v>
                </c:pt>
                <c:pt idx="1362">
                  <c:v>2.0888300596924855E-2</c:v>
                </c:pt>
                <c:pt idx="1363">
                  <c:v>2.0613378363863621E-2</c:v>
                </c:pt>
                <c:pt idx="1364">
                  <c:v>2.0338456130802388E-2</c:v>
                </c:pt>
                <c:pt idx="1365">
                  <c:v>2.006353389774115E-2</c:v>
                </c:pt>
                <c:pt idx="1366">
                  <c:v>1.9788611664679916E-2</c:v>
                </c:pt>
                <c:pt idx="1367">
                  <c:v>1.9513689431618682E-2</c:v>
                </c:pt>
                <c:pt idx="1368">
                  <c:v>1.9238767198557449E-2</c:v>
                </c:pt>
                <c:pt idx="1369">
                  <c:v>1.8963844965496211E-2</c:v>
                </c:pt>
                <c:pt idx="1370">
                  <c:v>1.8688922732434981E-2</c:v>
                </c:pt>
                <c:pt idx="1371">
                  <c:v>1.8414000499373744E-2</c:v>
                </c:pt>
                <c:pt idx="1372">
                  <c:v>1.8139078266312513E-2</c:v>
                </c:pt>
                <c:pt idx="1373">
                  <c:v>1.7864156033251276E-2</c:v>
                </c:pt>
                <c:pt idx="1374">
                  <c:v>1.7589233800190042E-2</c:v>
                </c:pt>
                <c:pt idx="1375">
                  <c:v>1.7314311567128808E-2</c:v>
                </c:pt>
                <c:pt idx="1376">
                  <c:v>1.7039389334067574E-2</c:v>
                </c:pt>
                <c:pt idx="1377">
                  <c:v>1.6764467101006337E-2</c:v>
                </c:pt>
                <c:pt idx="1378">
                  <c:v>3.0743948925461853E-2</c:v>
                </c:pt>
                <c:pt idx="1379">
                  <c:v>3.0469026692400616E-2</c:v>
                </c:pt>
                <c:pt idx="1380">
                  <c:v>3.0194104459339385E-2</c:v>
                </c:pt>
                <c:pt idx="1381">
                  <c:v>2.9919182226278151E-2</c:v>
                </c:pt>
                <c:pt idx="1382">
                  <c:v>2.9644259993216914E-2</c:v>
                </c:pt>
                <c:pt idx="1383">
                  <c:v>2.936933776015568E-2</c:v>
                </c:pt>
                <c:pt idx="1384">
                  <c:v>2.9094415527094446E-2</c:v>
                </c:pt>
                <c:pt idx="1385">
                  <c:v>2.8819493294033216E-2</c:v>
                </c:pt>
                <c:pt idx="1386">
                  <c:v>2.8544571060971979E-2</c:v>
                </c:pt>
                <c:pt idx="1387">
                  <c:v>2.8269648827910741E-2</c:v>
                </c:pt>
                <c:pt idx="1388">
                  <c:v>2.7994726594849507E-2</c:v>
                </c:pt>
                <c:pt idx="1389">
                  <c:v>2.7719804361788274E-2</c:v>
                </c:pt>
                <c:pt idx="1390">
                  <c:v>2.744488212872704E-2</c:v>
                </c:pt>
                <c:pt idx="1391">
                  <c:v>2.7169959895665806E-2</c:v>
                </c:pt>
                <c:pt idx="1392">
                  <c:v>2.6895037662604572E-2</c:v>
                </c:pt>
                <c:pt idx="1393">
                  <c:v>2.6620115429543335E-2</c:v>
                </c:pt>
                <c:pt idx="1394">
                  <c:v>2.6345193196482104E-2</c:v>
                </c:pt>
                <c:pt idx="1395">
                  <c:v>2.6070270963420867E-2</c:v>
                </c:pt>
                <c:pt idx="1396">
                  <c:v>2.5795348730359633E-2</c:v>
                </c:pt>
                <c:pt idx="1397">
                  <c:v>2.5520426497298403E-2</c:v>
                </c:pt>
                <c:pt idx="1398">
                  <c:v>2.5245504264237165E-2</c:v>
                </c:pt>
                <c:pt idx="1399">
                  <c:v>2.4970582031175931E-2</c:v>
                </c:pt>
                <c:pt idx="1400">
                  <c:v>2.4695659798114694E-2</c:v>
                </c:pt>
                <c:pt idx="1401">
                  <c:v>2.442073756505346E-2</c:v>
                </c:pt>
                <c:pt idx="1402">
                  <c:v>2.414581533199223E-2</c:v>
                </c:pt>
                <c:pt idx="1403">
                  <c:v>2.3870893098930993E-2</c:v>
                </c:pt>
                <c:pt idx="1404">
                  <c:v>2.3595970865869755E-2</c:v>
                </c:pt>
                <c:pt idx="1405">
                  <c:v>2.3321048632808525E-2</c:v>
                </c:pt>
                <c:pt idx="1406">
                  <c:v>2.3046126399747291E-2</c:v>
                </c:pt>
                <c:pt idx="1407">
                  <c:v>2.2771204166686054E-2</c:v>
                </c:pt>
                <c:pt idx="1408">
                  <c:v>2.249628193362482E-2</c:v>
                </c:pt>
                <c:pt idx="1409">
                  <c:v>2.2221359700563586E-2</c:v>
                </c:pt>
                <c:pt idx="1410">
                  <c:v>2.1946437467502355E-2</c:v>
                </c:pt>
                <c:pt idx="1411">
                  <c:v>2.1671515234441118E-2</c:v>
                </c:pt>
                <c:pt idx="1412">
                  <c:v>2.1396593001379881E-2</c:v>
                </c:pt>
                <c:pt idx="1413">
                  <c:v>2.112167076831865E-2</c:v>
                </c:pt>
                <c:pt idx="1414">
                  <c:v>2.0846748535257413E-2</c:v>
                </c:pt>
                <c:pt idx="1415">
                  <c:v>2.0571826302196179E-2</c:v>
                </c:pt>
                <c:pt idx="1416">
                  <c:v>2.0296904069134945E-2</c:v>
                </c:pt>
                <c:pt idx="1417">
                  <c:v>2.0021981836073711E-2</c:v>
                </c:pt>
                <c:pt idx="1418">
                  <c:v>1.9747059603012474E-2</c:v>
                </c:pt>
                <c:pt idx="1419">
                  <c:v>1.9472137369951244E-2</c:v>
                </c:pt>
                <c:pt idx="1420">
                  <c:v>1.9197215136890006E-2</c:v>
                </c:pt>
                <c:pt idx="1421">
                  <c:v>1.8922292903828773E-2</c:v>
                </c:pt>
                <c:pt idx="1422">
                  <c:v>1.8647370670767539E-2</c:v>
                </c:pt>
                <c:pt idx="1423">
                  <c:v>1.8372448437706305E-2</c:v>
                </c:pt>
                <c:pt idx="1424">
                  <c:v>1.8097526204645071E-2</c:v>
                </c:pt>
                <c:pt idx="1425">
                  <c:v>1.7822603971583837E-2</c:v>
                </c:pt>
                <c:pt idx="1426">
                  <c:v>1.75476817385226E-2</c:v>
                </c:pt>
                <c:pt idx="1427">
                  <c:v>1.7272759505461369E-2</c:v>
                </c:pt>
                <c:pt idx="1428">
                  <c:v>1.6997837272400132E-2</c:v>
                </c:pt>
                <c:pt idx="1429">
                  <c:v>1.6722915039338898E-2</c:v>
                </c:pt>
                <c:pt idx="1430">
                  <c:v>1.6447992806277664E-2</c:v>
                </c:pt>
                <c:pt idx="1431">
                  <c:v>3.0702396863794411E-2</c:v>
                </c:pt>
                <c:pt idx="1432">
                  <c:v>3.0427474630733174E-2</c:v>
                </c:pt>
                <c:pt idx="1433">
                  <c:v>3.015255239767194E-2</c:v>
                </c:pt>
                <c:pt idx="1434">
                  <c:v>2.9877630164610706E-2</c:v>
                </c:pt>
                <c:pt idx="1435">
                  <c:v>2.9602707931549472E-2</c:v>
                </c:pt>
                <c:pt idx="1436">
                  <c:v>2.9327785698488238E-2</c:v>
                </c:pt>
                <c:pt idx="1437">
                  <c:v>2.9052863465427001E-2</c:v>
                </c:pt>
                <c:pt idx="1438">
                  <c:v>2.877794123236577E-2</c:v>
                </c:pt>
                <c:pt idx="1439">
                  <c:v>2.8503018999304536E-2</c:v>
                </c:pt>
                <c:pt idx="1440">
                  <c:v>2.8228096766243299E-2</c:v>
                </c:pt>
                <c:pt idx="1441">
                  <c:v>2.7953174533182065E-2</c:v>
                </c:pt>
                <c:pt idx="1442">
                  <c:v>2.7678252300120828E-2</c:v>
                </c:pt>
                <c:pt idx="1443">
                  <c:v>2.7403330067059594E-2</c:v>
                </c:pt>
                <c:pt idx="1444">
                  <c:v>2.7128407833998364E-2</c:v>
                </c:pt>
                <c:pt idx="1445">
                  <c:v>2.6853485600937126E-2</c:v>
                </c:pt>
                <c:pt idx="1446">
                  <c:v>2.6578563367875892E-2</c:v>
                </c:pt>
                <c:pt idx="1447">
                  <c:v>2.6303641134814659E-2</c:v>
                </c:pt>
                <c:pt idx="1448">
                  <c:v>2.6028718901753425E-2</c:v>
                </c:pt>
                <c:pt idx="1449">
                  <c:v>2.5753796668692187E-2</c:v>
                </c:pt>
                <c:pt idx="1450">
                  <c:v>2.5478874435630957E-2</c:v>
                </c:pt>
                <c:pt idx="1451">
                  <c:v>2.5203952202569723E-2</c:v>
                </c:pt>
                <c:pt idx="1452">
                  <c:v>2.4929029969508489E-2</c:v>
                </c:pt>
                <c:pt idx="1453">
                  <c:v>2.4654107736447252E-2</c:v>
                </c:pt>
                <c:pt idx="1454">
                  <c:v>2.4379185503386015E-2</c:v>
                </c:pt>
                <c:pt idx="1455">
                  <c:v>2.4104263270324784E-2</c:v>
                </c:pt>
                <c:pt idx="1456">
                  <c:v>2.382934103726355E-2</c:v>
                </c:pt>
                <c:pt idx="1457">
                  <c:v>2.3554418804202313E-2</c:v>
                </c:pt>
                <c:pt idx="1458">
                  <c:v>2.3279496571141079E-2</c:v>
                </c:pt>
                <c:pt idx="1459">
                  <c:v>2.3004574338079845E-2</c:v>
                </c:pt>
                <c:pt idx="1460">
                  <c:v>2.2729652105018611E-2</c:v>
                </c:pt>
                <c:pt idx="1461">
                  <c:v>2.2454729871957377E-2</c:v>
                </c:pt>
                <c:pt idx="1462">
                  <c:v>2.217980763889614E-2</c:v>
                </c:pt>
                <c:pt idx="1463">
                  <c:v>2.190488540583491E-2</c:v>
                </c:pt>
                <c:pt idx="1464">
                  <c:v>2.1629963172773676E-2</c:v>
                </c:pt>
                <c:pt idx="1465">
                  <c:v>2.1355040939712439E-2</c:v>
                </c:pt>
                <c:pt idx="1466">
                  <c:v>2.1080118706651205E-2</c:v>
                </c:pt>
                <c:pt idx="1467">
                  <c:v>2.0805196473589971E-2</c:v>
                </c:pt>
                <c:pt idx="1468">
                  <c:v>2.0530274240528733E-2</c:v>
                </c:pt>
                <c:pt idx="1469">
                  <c:v>2.0255352007467503E-2</c:v>
                </c:pt>
                <c:pt idx="1470">
                  <c:v>1.9980429774406266E-2</c:v>
                </c:pt>
                <c:pt idx="1471">
                  <c:v>1.9705507541345032E-2</c:v>
                </c:pt>
                <c:pt idx="1472">
                  <c:v>1.9430585308283798E-2</c:v>
                </c:pt>
                <c:pt idx="1473">
                  <c:v>1.9155663075222564E-2</c:v>
                </c:pt>
                <c:pt idx="1474">
                  <c:v>1.8880740842161327E-2</c:v>
                </c:pt>
                <c:pt idx="1475">
                  <c:v>1.8605818609100096E-2</c:v>
                </c:pt>
                <c:pt idx="1476">
                  <c:v>1.8330896376038859E-2</c:v>
                </c:pt>
                <c:pt idx="1477">
                  <c:v>1.8055974142977629E-2</c:v>
                </c:pt>
                <c:pt idx="1478">
                  <c:v>1.7781051909916391E-2</c:v>
                </c:pt>
                <c:pt idx="1479">
                  <c:v>1.7506129676855157E-2</c:v>
                </c:pt>
                <c:pt idx="1480">
                  <c:v>1.7231207443793924E-2</c:v>
                </c:pt>
                <c:pt idx="1481">
                  <c:v>1.695628521073269E-2</c:v>
                </c:pt>
                <c:pt idx="1482">
                  <c:v>1.6681362977671452E-2</c:v>
                </c:pt>
                <c:pt idx="1483">
                  <c:v>1.6406440744610222E-2</c:v>
                </c:pt>
                <c:pt idx="1484">
                  <c:v>1.6131518511548985E-2</c:v>
                </c:pt>
                <c:pt idx="1485">
                  <c:v>3.0660844802126969E-2</c:v>
                </c:pt>
                <c:pt idx="1486">
                  <c:v>3.0385922569065735E-2</c:v>
                </c:pt>
                <c:pt idx="1487">
                  <c:v>3.0111000336004501E-2</c:v>
                </c:pt>
                <c:pt idx="1488">
                  <c:v>2.9836078102943267E-2</c:v>
                </c:pt>
                <c:pt idx="1489">
                  <c:v>2.956115586988203E-2</c:v>
                </c:pt>
                <c:pt idx="1490">
                  <c:v>2.9286233636820796E-2</c:v>
                </c:pt>
                <c:pt idx="1491">
                  <c:v>2.9011311403759562E-2</c:v>
                </c:pt>
                <c:pt idx="1492">
                  <c:v>2.8736389170698328E-2</c:v>
                </c:pt>
                <c:pt idx="1493">
                  <c:v>2.8461466937637094E-2</c:v>
                </c:pt>
                <c:pt idx="1494">
                  <c:v>2.8186544704575857E-2</c:v>
                </c:pt>
                <c:pt idx="1495">
                  <c:v>2.7911622471514626E-2</c:v>
                </c:pt>
                <c:pt idx="1496">
                  <c:v>2.7636700238453393E-2</c:v>
                </c:pt>
                <c:pt idx="1497">
                  <c:v>2.7361778005392155E-2</c:v>
                </c:pt>
                <c:pt idx="1498">
                  <c:v>2.7086855772330921E-2</c:v>
                </c:pt>
                <c:pt idx="1499">
                  <c:v>2.6811933539269688E-2</c:v>
                </c:pt>
                <c:pt idx="1500">
                  <c:v>2.6537011306208454E-2</c:v>
                </c:pt>
                <c:pt idx="1501">
                  <c:v>2.626208907314722E-2</c:v>
                </c:pt>
                <c:pt idx="1502">
                  <c:v>2.5987166840085982E-2</c:v>
                </c:pt>
                <c:pt idx="1503">
                  <c:v>2.5712244607024745E-2</c:v>
                </c:pt>
                <c:pt idx="1504">
                  <c:v>2.5437322373963515E-2</c:v>
                </c:pt>
                <c:pt idx="1505">
                  <c:v>2.5162400140902281E-2</c:v>
                </c:pt>
                <c:pt idx="1506">
                  <c:v>2.4887477907841047E-2</c:v>
                </c:pt>
                <c:pt idx="1507">
                  <c:v>2.461255567477981E-2</c:v>
                </c:pt>
                <c:pt idx="1508">
                  <c:v>2.4337633441718576E-2</c:v>
                </c:pt>
                <c:pt idx="1509">
                  <c:v>2.4062711208657345E-2</c:v>
                </c:pt>
                <c:pt idx="1510">
                  <c:v>2.3787788975596108E-2</c:v>
                </c:pt>
                <c:pt idx="1511">
                  <c:v>2.3512866742534874E-2</c:v>
                </c:pt>
                <c:pt idx="1512">
                  <c:v>2.323794450947364E-2</c:v>
                </c:pt>
                <c:pt idx="1513">
                  <c:v>2.2963022276412406E-2</c:v>
                </c:pt>
                <c:pt idx="1514">
                  <c:v>2.2688100043351169E-2</c:v>
                </c:pt>
                <c:pt idx="1515">
                  <c:v>2.2413177810289935E-2</c:v>
                </c:pt>
                <c:pt idx="1516">
                  <c:v>2.2138255577228701E-2</c:v>
                </c:pt>
                <c:pt idx="1517">
                  <c:v>2.1863333344167471E-2</c:v>
                </c:pt>
                <c:pt idx="1518">
                  <c:v>2.1588411111106234E-2</c:v>
                </c:pt>
                <c:pt idx="1519">
                  <c:v>2.1313488878044996E-2</c:v>
                </c:pt>
                <c:pt idx="1520">
                  <c:v>2.1038566644983766E-2</c:v>
                </c:pt>
                <c:pt idx="1521">
                  <c:v>2.0763644411922529E-2</c:v>
                </c:pt>
                <c:pt idx="1522">
                  <c:v>2.0488722178861295E-2</c:v>
                </c:pt>
                <c:pt idx="1523">
                  <c:v>2.0213799945800061E-2</c:v>
                </c:pt>
                <c:pt idx="1524">
                  <c:v>1.9938877712738827E-2</c:v>
                </c:pt>
                <c:pt idx="1525">
                  <c:v>1.9663955479677593E-2</c:v>
                </c:pt>
                <c:pt idx="1526">
                  <c:v>1.9389033246616359E-2</c:v>
                </c:pt>
                <c:pt idx="1527">
                  <c:v>1.9114111013555122E-2</c:v>
                </c:pt>
                <c:pt idx="1528">
                  <c:v>1.8839188780493888E-2</c:v>
                </c:pt>
                <c:pt idx="1529">
                  <c:v>1.8564266547432654E-2</c:v>
                </c:pt>
                <c:pt idx="1530">
                  <c:v>1.828934431437142E-2</c:v>
                </c:pt>
                <c:pt idx="1531">
                  <c:v>1.8014422081310186E-2</c:v>
                </c:pt>
                <c:pt idx="1532">
                  <c:v>1.7739499848248953E-2</c:v>
                </c:pt>
                <c:pt idx="1533">
                  <c:v>1.7464577615187715E-2</c:v>
                </c:pt>
                <c:pt idx="1534">
                  <c:v>1.7189655382126485E-2</c:v>
                </c:pt>
                <c:pt idx="1535">
                  <c:v>1.6914733149065247E-2</c:v>
                </c:pt>
                <c:pt idx="1536">
                  <c:v>1.6639810916004014E-2</c:v>
                </c:pt>
                <c:pt idx="1537">
                  <c:v>1.636488868294278E-2</c:v>
                </c:pt>
                <c:pt idx="1538">
                  <c:v>1.6089966449881546E-2</c:v>
                </c:pt>
                <c:pt idx="1539">
                  <c:v>1.5815044216820309E-2</c:v>
                </c:pt>
                <c:pt idx="1540">
                  <c:v>3.0619292740459526E-2</c:v>
                </c:pt>
                <c:pt idx="1541">
                  <c:v>3.0344370507398289E-2</c:v>
                </c:pt>
                <c:pt idx="1542">
                  <c:v>3.0069448274337059E-2</c:v>
                </c:pt>
                <c:pt idx="1543">
                  <c:v>2.9794526041275821E-2</c:v>
                </c:pt>
                <c:pt idx="1544">
                  <c:v>2.9519603808214587E-2</c:v>
                </c:pt>
                <c:pt idx="1545">
                  <c:v>2.9244681575153354E-2</c:v>
                </c:pt>
                <c:pt idx="1546">
                  <c:v>2.8969759342092116E-2</c:v>
                </c:pt>
                <c:pt idx="1547">
                  <c:v>2.8694837109030886E-2</c:v>
                </c:pt>
                <c:pt idx="1548">
                  <c:v>2.8419914875969648E-2</c:v>
                </c:pt>
                <c:pt idx="1549">
                  <c:v>2.8144992642908415E-2</c:v>
                </c:pt>
                <c:pt idx="1550">
                  <c:v>2.7870070409847181E-2</c:v>
                </c:pt>
                <c:pt idx="1551">
                  <c:v>2.7595148176785947E-2</c:v>
                </c:pt>
                <c:pt idx="1552">
                  <c:v>2.7320225943724713E-2</c:v>
                </c:pt>
                <c:pt idx="1553">
                  <c:v>2.7045303710663479E-2</c:v>
                </c:pt>
                <c:pt idx="1554">
                  <c:v>2.6770381477602242E-2</c:v>
                </c:pt>
                <c:pt idx="1555">
                  <c:v>2.6495459244541008E-2</c:v>
                </c:pt>
                <c:pt idx="1556">
                  <c:v>2.6220537011479778E-2</c:v>
                </c:pt>
                <c:pt idx="1557">
                  <c:v>2.594561477841854E-2</c:v>
                </c:pt>
                <c:pt idx="1558">
                  <c:v>2.5670692545357303E-2</c:v>
                </c:pt>
                <c:pt idx="1559">
                  <c:v>2.5395770312296069E-2</c:v>
                </c:pt>
                <c:pt idx="1560">
                  <c:v>2.5120848079234835E-2</c:v>
                </c:pt>
                <c:pt idx="1561">
                  <c:v>2.4845925846173605E-2</c:v>
                </c:pt>
                <c:pt idx="1562">
                  <c:v>2.4571003613112367E-2</c:v>
                </c:pt>
                <c:pt idx="1563">
                  <c:v>2.429608138005113E-2</c:v>
                </c:pt>
                <c:pt idx="1564">
                  <c:v>2.40211591469899E-2</c:v>
                </c:pt>
                <c:pt idx="1565">
                  <c:v>2.3746236913928666E-2</c:v>
                </c:pt>
                <c:pt idx="1566">
                  <c:v>2.3471314680867428E-2</c:v>
                </c:pt>
                <c:pt idx="1567">
                  <c:v>2.3196392447806198E-2</c:v>
                </c:pt>
                <c:pt idx="1568">
                  <c:v>2.2921470214744961E-2</c:v>
                </c:pt>
                <c:pt idx="1569">
                  <c:v>2.2646547981683727E-2</c:v>
                </c:pt>
                <c:pt idx="1570">
                  <c:v>2.2371625748622493E-2</c:v>
                </c:pt>
                <c:pt idx="1571">
                  <c:v>2.2096703515561256E-2</c:v>
                </c:pt>
                <c:pt idx="1572">
                  <c:v>2.1821781282500025E-2</c:v>
                </c:pt>
                <c:pt idx="1573">
                  <c:v>2.1546859049438791E-2</c:v>
                </c:pt>
                <c:pt idx="1574">
                  <c:v>2.1271936816377554E-2</c:v>
                </c:pt>
                <c:pt idx="1575">
                  <c:v>2.099701458331632E-2</c:v>
                </c:pt>
                <c:pt idx="1576">
                  <c:v>2.0722092350255086E-2</c:v>
                </c:pt>
                <c:pt idx="1577">
                  <c:v>2.0447170117193849E-2</c:v>
                </c:pt>
                <c:pt idx="1578">
                  <c:v>2.0172247884132619E-2</c:v>
                </c:pt>
                <c:pt idx="1579">
                  <c:v>1.9897325651071381E-2</c:v>
                </c:pt>
                <c:pt idx="1580">
                  <c:v>1.9622403418010147E-2</c:v>
                </c:pt>
                <c:pt idx="1581">
                  <c:v>1.9347481184948917E-2</c:v>
                </c:pt>
                <c:pt idx="1582">
                  <c:v>1.907255895188768E-2</c:v>
                </c:pt>
                <c:pt idx="1583">
                  <c:v>1.8797636718826442E-2</c:v>
                </c:pt>
                <c:pt idx="1584">
                  <c:v>1.8522714485765212E-2</c:v>
                </c:pt>
                <c:pt idx="1585">
                  <c:v>1.8247792252703975E-2</c:v>
                </c:pt>
                <c:pt idx="1586">
                  <c:v>1.7972870019642744E-2</c:v>
                </c:pt>
                <c:pt idx="1587">
                  <c:v>1.7697947786581507E-2</c:v>
                </c:pt>
                <c:pt idx="1588">
                  <c:v>1.7423025553520273E-2</c:v>
                </c:pt>
                <c:pt idx="1589">
                  <c:v>1.7148103320459039E-2</c:v>
                </c:pt>
                <c:pt idx="1590">
                  <c:v>1.6873181087397805E-2</c:v>
                </c:pt>
                <c:pt idx="1591">
                  <c:v>1.6598258854336568E-2</c:v>
                </c:pt>
                <c:pt idx="1592">
                  <c:v>1.6323336621275338E-2</c:v>
                </c:pt>
                <c:pt idx="1593">
                  <c:v>1.60484143882141E-2</c:v>
                </c:pt>
                <c:pt idx="1594">
                  <c:v>1.5773492155152866E-2</c:v>
                </c:pt>
                <c:pt idx="1595">
                  <c:v>1.5498569922091632E-2</c:v>
                </c:pt>
                <c:pt idx="1596">
                  <c:v>3.0577740678792084E-2</c:v>
                </c:pt>
                <c:pt idx="1597">
                  <c:v>3.0302818445730847E-2</c:v>
                </c:pt>
                <c:pt idx="1598">
                  <c:v>3.0027896212669616E-2</c:v>
                </c:pt>
                <c:pt idx="1599">
                  <c:v>2.9752973979608383E-2</c:v>
                </c:pt>
                <c:pt idx="1600">
                  <c:v>2.9478051746547145E-2</c:v>
                </c:pt>
                <c:pt idx="1601">
                  <c:v>2.9203129513485911E-2</c:v>
                </c:pt>
                <c:pt idx="1602">
                  <c:v>2.8928207280424674E-2</c:v>
                </c:pt>
                <c:pt idx="1603">
                  <c:v>2.8653285047363444E-2</c:v>
                </c:pt>
                <c:pt idx="1604">
                  <c:v>2.837836281430221E-2</c:v>
                </c:pt>
                <c:pt idx="1605">
                  <c:v>2.8103440581240972E-2</c:v>
                </c:pt>
                <c:pt idx="1606">
                  <c:v>2.7828518348179739E-2</c:v>
                </c:pt>
                <c:pt idx="1607">
                  <c:v>2.7553596115118505E-2</c:v>
                </c:pt>
                <c:pt idx="1608">
                  <c:v>2.7278673882057271E-2</c:v>
                </c:pt>
                <c:pt idx="1609">
                  <c:v>2.7003751648996037E-2</c:v>
                </c:pt>
                <c:pt idx="1610">
                  <c:v>2.67288294159348E-2</c:v>
                </c:pt>
                <c:pt idx="1611">
                  <c:v>2.6453907182873562E-2</c:v>
                </c:pt>
                <c:pt idx="1612">
                  <c:v>2.6178984949812335E-2</c:v>
                </c:pt>
                <c:pt idx="1613">
                  <c:v>2.5904062716751098E-2</c:v>
                </c:pt>
                <c:pt idx="1614">
                  <c:v>2.5629140483689861E-2</c:v>
                </c:pt>
                <c:pt idx="1615">
                  <c:v>2.5354218250628627E-2</c:v>
                </c:pt>
                <c:pt idx="1616">
                  <c:v>2.5079296017567393E-2</c:v>
                </c:pt>
                <c:pt idx="1617">
                  <c:v>2.4804373784506163E-2</c:v>
                </c:pt>
                <c:pt idx="1618">
                  <c:v>2.4529451551444925E-2</c:v>
                </c:pt>
                <c:pt idx="1619">
                  <c:v>2.4254529318383691E-2</c:v>
                </c:pt>
                <c:pt idx="1620">
                  <c:v>2.3979607085322457E-2</c:v>
                </c:pt>
                <c:pt idx="1621">
                  <c:v>2.3704684852261224E-2</c:v>
                </c:pt>
                <c:pt idx="1622">
                  <c:v>2.3429762619199986E-2</c:v>
                </c:pt>
                <c:pt idx="1623">
                  <c:v>2.3154840386138752E-2</c:v>
                </c:pt>
                <c:pt idx="1624">
                  <c:v>2.2879918153077522E-2</c:v>
                </c:pt>
                <c:pt idx="1625">
                  <c:v>2.2604995920016285E-2</c:v>
                </c:pt>
                <c:pt idx="1626">
                  <c:v>2.2330073686955051E-2</c:v>
                </c:pt>
                <c:pt idx="1627">
                  <c:v>2.2055151453893813E-2</c:v>
                </c:pt>
                <c:pt idx="1628">
                  <c:v>2.1780229220832583E-2</c:v>
                </c:pt>
                <c:pt idx="1629">
                  <c:v>2.1505306987771349E-2</c:v>
                </c:pt>
                <c:pt idx="1630">
                  <c:v>2.1230384754710112E-2</c:v>
                </c:pt>
                <c:pt idx="1631">
                  <c:v>2.0955462521648878E-2</c:v>
                </c:pt>
                <c:pt idx="1632">
                  <c:v>2.0680540288587644E-2</c:v>
                </c:pt>
                <c:pt idx="1633">
                  <c:v>2.040561805552641E-2</c:v>
                </c:pt>
                <c:pt idx="1634">
                  <c:v>2.0130695822465176E-2</c:v>
                </c:pt>
                <c:pt idx="1635">
                  <c:v>1.9855773589403939E-2</c:v>
                </c:pt>
                <c:pt idx="1636">
                  <c:v>1.9580851356342705E-2</c:v>
                </c:pt>
                <c:pt idx="1637">
                  <c:v>1.9305929123281471E-2</c:v>
                </c:pt>
                <c:pt idx="1638">
                  <c:v>1.9031006890220237E-2</c:v>
                </c:pt>
                <c:pt idx="1639">
                  <c:v>1.8756084657159E-2</c:v>
                </c:pt>
                <c:pt idx="1640">
                  <c:v>1.848116242409777E-2</c:v>
                </c:pt>
                <c:pt idx="1641">
                  <c:v>1.8206240191036532E-2</c:v>
                </c:pt>
                <c:pt idx="1642">
                  <c:v>1.7931317957975302E-2</c:v>
                </c:pt>
                <c:pt idx="1643">
                  <c:v>1.7656395724914065E-2</c:v>
                </c:pt>
                <c:pt idx="1644">
                  <c:v>1.7381473491852831E-2</c:v>
                </c:pt>
                <c:pt idx="1645">
                  <c:v>1.7106551258791597E-2</c:v>
                </c:pt>
                <c:pt idx="1646">
                  <c:v>1.6831629025730363E-2</c:v>
                </c:pt>
                <c:pt idx="1647">
                  <c:v>1.6556706792669126E-2</c:v>
                </c:pt>
                <c:pt idx="1648">
                  <c:v>1.6281784559607895E-2</c:v>
                </c:pt>
                <c:pt idx="1649">
                  <c:v>1.6006862326546658E-2</c:v>
                </c:pt>
                <c:pt idx="1650">
                  <c:v>1.5731940093485424E-2</c:v>
                </c:pt>
                <c:pt idx="1651">
                  <c:v>1.545701786042419E-2</c:v>
                </c:pt>
                <c:pt idx="1652">
                  <c:v>1.5182095627362955E-2</c:v>
                </c:pt>
                <c:pt idx="1653">
                  <c:v>3.0536188617124635E-2</c:v>
                </c:pt>
                <c:pt idx="1654">
                  <c:v>3.0261266384063405E-2</c:v>
                </c:pt>
                <c:pt idx="1655">
                  <c:v>2.9986344151002171E-2</c:v>
                </c:pt>
                <c:pt idx="1656">
                  <c:v>2.9711421917940937E-2</c:v>
                </c:pt>
                <c:pt idx="1657">
                  <c:v>2.9436499684879703E-2</c:v>
                </c:pt>
                <c:pt idx="1658">
                  <c:v>2.9161577451818469E-2</c:v>
                </c:pt>
                <c:pt idx="1659">
                  <c:v>2.8886655218757232E-2</c:v>
                </c:pt>
                <c:pt idx="1660">
                  <c:v>2.8611732985695998E-2</c:v>
                </c:pt>
                <c:pt idx="1661">
                  <c:v>2.8336810752634764E-2</c:v>
                </c:pt>
                <c:pt idx="1662">
                  <c:v>2.806188851957353E-2</c:v>
                </c:pt>
                <c:pt idx="1663">
                  <c:v>2.7786966286512296E-2</c:v>
                </c:pt>
                <c:pt idx="1664">
                  <c:v>2.7512044053451059E-2</c:v>
                </c:pt>
                <c:pt idx="1665">
                  <c:v>2.7237121820389825E-2</c:v>
                </c:pt>
                <c:pt idx="1666">
                  <c:v>2.6962199587328595E-2</c:v>
                </c:pt>
                <c:pt idx="1667">
                  <c:v>2.6687277354267357E-2</c:v>
                </c:pt>
                <c:pt idx="1668">
                  <c:v>2.641235512120612E-2</c:v>
                </c:pt>
                <c:pt idx="1669">
                  <c:v>2.6137432888144886E-2</c:v>
                </c:pt>
                <c:pt idx="1670">
                  <c:v>2.5862510655083656E-2</c:v>
                </c:pt>
                <c:pt idx="1671">
                  <c:v>2.5587588422022418E-2</c:v>
                </c:pt>
                <c:pt idx="1672">
                  <c:v>2.5312666188961185E-2</c:v>
                </c:pt>
                <c:pt idx="1673">
                  <c:v>2.5037743955899947E-2</c:v>
                </c:pt>
                <c:pt idx="1674">
                  <c:v>2.4762821722838717E-2</c:v>
                </c:pt>
                <c:pt idx="1675">
                  <c:v>2.4487899489777483E-2</c:v>
                </c:pt>
                <c:pt idx="1676">
                  <c:v>2.4212977256716246E-2</c:v>
                </c:pt>
                <c:pt idx="1677">
                  <c:v>2.3938055023655015E-2</c:v>
                </c:pt>
                <c:pt idx="1678">
                  <c:v>2.3663132790593778E-2</c:v>
                </c:pt>
                <c:pt idx="1679">
                  <c:v>2.3388210557532544E-2</c:v>
                </c:pt>
                <c:pt idx="1680">
                  <c:v>2.311328832447131E-2</c:v>
                </c:pt>
                <c:pt idx="1681">
                  <c:v>2.2838366091410073E-2</c:v>
                </c:pt>
                <c:pt idx="1682">
                  <c:v>2.2563443858348842E-2</c:v>
                </c:pt>
                <c:pt idx="1683">
                  <c:v>2.2288521625287609E-2</c:v>
                </c:pt>
                <c:pt idx="1684">
                  <c:v>2.2013599392226371E-2</c:v>
                </c:pt>
                <c:pt idx="1685">
                  <c:v>2.1738677159165137E-2</c:v>
                </c:pt>
                <c:pt idx="1686">
                  <c:v>2.1463754926103903E-2</c:v>
                </c:pt>
                <c:pt idx="1687">
                  <c:v>2.118883269304267E-2</c:v>
                </c:pt>
                <c:pt idx="1688">
                  <c:v>2.0913910459981436E-2</c:v>
                </c:pt>
                <c:pt idx="1689">
                  <c:v>2.0638988226920198E-2</c:v>
                </c:pt>
                <c:pt idx="1690">
                  <c:v>2.0364065993858965E-2</c:v>
                </c:pt>
                <c:pt idx="1691">
                  <c:v>2.0089143760797734E-2</c:v>
                </c:pt>
                <c:pt idx="1692">
                  <c:v>1.9814221527736497E-2</c:v>
                </c:pt>
                <c:pt idx="1693">
                  <c:v>1.9539299294675259E-2</c:v>
                </c:pt>
                <c:pt idx="1694">
                  <c:v>1.9264377061614029E-2</c:v>
                </c:pt>
                <c:pt idx="1695">
                  <c:v>1.8989454828552792E-2</c:v>
                </c:pt>
                <c:pt idx="1696">
                  <c:v>1.8714532595491558E-2</c:v>
                </c:pt>
                <c:pt idx="1697">
                  <c:v>1.8439610362430324E-2</c:v>
                </c:pt>
                <c:pt idx="1698">
                  <c:v>1.816468812936909E-2</c:v>
                </c:pt>
                <c:pt idx="1699">
                  <c:v>1.7889765896307856E-2</c:v>
                </c:pt>
                <c:pt idx="1700">
                  <c:v>1.7614843663246622E-2</c:v>
                </c:pt>
                <c:pt idx="1701">
                  <c:v>1.7339921430185385E-2</c:v>
                </c:pt>
                <c:pt idx="1702">
                  <c:v>1.7064999197124155E-2</c:v>
                </c:pt>
                <c:pt idx="1703">
                  <c:v>1.6790076964062917E-2</c:v>
                </c:pt>
                <c:pt idx="1704">
                  <c:v>1.6515154731001683E-2</c:v>
                </c:pt>
                <c:pt idx="1705">
                  <c:v>1.624023249794045E-2</c:v>
                </c:pt>
                <c:pt idx="1706">
                  <c:v>1.5965310264879216E-2</c:v>
                </c:pt>
                <c:pt idx="1707">
                  <c:v>1.5690388031817978E-2</c:v>
                </c:pt>
                <c:pt idx="1708">
                  <c:v>1.5415465798756746E-2</c:v>
                </c:pt>
                <c:pt idx="1709">
                  <c:v>1.5140543565695511E-2</c:v>
                </c:pt>
                <c:pt idx="1710">
                  <c:v>1.4865621332634277E-2</c:v>
                </c:pt>
                <c:pt idx="1711">
                  <c:v>3.0494636555457196E-2</c:v>
                </c:pt>
                <c:pt idx="1712">
                  <c:v>3.0219714322395959E-2</c:v>
                </c:pt>
                <c:pt idx="1713">
                  <c:v>2.9944792089334732E-2</c:v>
                </c:pt>
                <c:pt idx="1714">
                  <c:v>2.9669869856273495E-2</c:v>
                </c:pt>
                <c:pt idx="1715">
                  <c:v>2.9394947623212261E-2</c:v>
                </c:pt>
                <c:pt idx="1716">
                  <c:v>2.9120025390151027E-2</c:v>
                </c:pt>
                <c:pt idx="1717">
                  <c:v>2.884510315708979E-2</c:v>
                </c:pt>
                <c:pt idx="1718">
                  <c:v>2.8570180924028556E-2</c:v>
                </c:pt>
                <c:pt idx="1719">
                  <c:v>2.8295258690967322E-2</c:v>
                </c:pt>
                <c:pt idx="1720">
                  <c:v>2.8020336457906088E-2</c:v>
                </c:pt>
                <c:pt idx="1721">
                  <c:v>2.7745414224844854E-2</c:v>
                </c:pt>
                <c:pt idx="1722">
                  <c:v>2.7470491991783617E-2</c:v>
                </c:pt>
                <c:pt idx="1723">
                  <c:v>2.7195569758722383E-2</c:v>
                </c:pt>
                <c:pt idx="1724">
                  <c:v>2.6920647525661152E-2</c:v>
                </c:pt>
                <c:pt idx="1725">
                  <c:v>2.6645725292599915E-2</c:v>
                </c:pt>
                <c:pt idx="1726">
                  <c:v>2.6370803059538678E-2</c:v>
                </c:pt>
                <c:pt idx="1727">
                  <c:v>2.6095880826477444E-2</c:v>
                </c:pt>
                <c:pt idx="1728">
                  <c:v>2.582095859341621E-2</c:v>
                </c:pt>
                <c:pt idx="1729">
                  <c:v>2.5546036360354976E-2</c:v>
                </c:pt>
                <c:pt idx="1730">
                  <c:v>2.5271114127293742E-2</c:v>
                </c:pt>
                <c:pt idx="1731">
                  <c:v>2.4996191894232508E-2</c:v>
                </c:pt>
                <c:pt idx="1732">
                  <c:v>2.4721269661171275E-2</c:v>
                </c:pt>
                <c:pt idx="1733">
                  <c:v>2.4446347428110041E-2</c:v>
                </c:pt>
                <c:pt idx="1734">
                  <c:v>2.4171425195048803E-2</c:v>
                </c:pt>
                <c:pt idx="1735">
                  <c:v>2.3896502961987573E-2</c:v>
                </c:pt>
                <c:pt idx="1736">
                  <c:v>2.3621580728926339E-2</c:v>
                </c:pt>
                <c:pt idx="1737">
                  <c:v>2.3346658495865102E-2</c:v>
                </c:pt>
                <c:pt idx="1738">
                  <c:v>2.3071736262803868E-2</c:v>
                </c:pt>
                <c:pt idx="1739">
                  <c:v>2.2796814029742631E-2</c:v>
                </c:pt>
                <c:pt idx="1740">
                  <c:v>2.2521891796681397E-2</c:v>
                </c:pt>
                <c:pt idx="1741">
                  <c:v>2.2246969563620166E-2</c:v>
                </c:pt>
                <c:pt idx="1742">
                  <c:v>2.1972047330558929E-2</c:v>
                </c:pt>
                <c:pt idx="1743">
                  <c:v>2.1697125097497695E-2</c:v>
                </c:pt>
                <c:pt idx="1744">
                  <c:v>2.1422202864436461E-2</c:v>
                </c:pt>
                <c:pt idx="1745">
                  <c:v>2.1147280631375227E-2</c:v>
                </c:pt>
                <c:pt idx="1746">
                  <c:v>2.0872358398313993E-2</c:v>
                </c:pt>
                <c:pt idx="1747">
                  <c:v>2.0597436165252756E-2</c:v>
                </c:pt>
                <c:pt idx="1748">
                  <c:v>2.0322513932191522E-2</c:v>
                </c:pt>
                <c:pt idx="1749">
                  <c:v>2.0047591699130292E-2</c:v>
                </c:pt>
                <c:pt idx="1750">
                  <c:v>1.9772669466069055E-2</c:v>
                </c:pt>
                <c:pt idx="1751">
                  <c:v>1.9497747233007817E-2</c:v>
                </c:pt>
                <c:pt idx="1752">
                  <c:v>1.9222824999946587E-2</c:v>
                </c:pt>
                <c:pt idx="1753">
                  <c:v>1.8947902766885349E-2</c:v>
                </c:pt>
                <c:pt idx="1754">
                  <c:v>1.8672980533824116E-2</c:v>
                </c:pt>
                <c:pt idx="1755">
                  <c:v>1.8398058300762882E-2</c:v>
                </c:pt>
                <c:pt idx="1756">
                  <c:v>1.8123136067701648E-2</c:v>
                </c:pt>
                <c:pt idx="1757">
                  <c:v>1.7848213834640414E-2</c:v>
                </c:pt>
                <c:pt idx="1758">
                  <c:v>1.757329160157918E-2</c:v>
                </c:pt>
                <c:pt idx="1759">
                  <c:v>1.7298369368517943E-2</c:v>
                </c:pt>
                <c:pt idx="1760">
                  <c:v>1.7023447135456712E-2</c:v>
                </c:pt>
                <c:pt idx="1761">
                  <c:v>1.6748524902395475E-2</c:v>
                </c:pt>
                <c:pt idx="1762">
                  <c:v>1.6473602669334241E-2</c:v>
                </c:pt>
                <c:pt idx="1763">
                  <c:v>1.6198680436273007E-2</c:v>
                </c:pt>
                <c:pt idx="1764">
                  <c:v>1.5923758203211773E-2</c:v>
                </c:pt>
                <c:pt idx="1765">
                  <c:v>1.5648835970150536E-2</c:v>
                </c:pt>
                <c:pt idx="1766">
                  <c:v>1.5373913737089304E-2</c:v>
                </c:pt>
                <c:pt idx="1767">
                  <c:v>1.5098991504028068E-2</c:v>
                </c:pt>
                <c:pt idx="1768">
                  <c:v>1.4824069270966835E-2</c:v>
                </c:pt>
                <c:pt idx="1769">
                  <c:v>1.4549147037905601E-2</c:v>
                </c:pt>
                <c:pt idx="1770">
                  <c:v>3.045308449378975E-2</c:v>
                </c:pt>
                <c:pt idx="1771">
                  <c:v>3.017816226072852E-2</c:v>
                </c:pt>
                <c:pt idx="1772">
                  <c:v>2.9903240027667286E-2</c:v>
                </c:pt>
                <c:pt idx="1773">
                  <c:v>2.9628317794606056E-2</c:v>
                </c:pt>
                <c:pt idx="1774">
                  <c:v>2.9353395561544818E-2</c:v>
                </c:pt>
                <c:pt idx="1775">
                  <c:v>2.9078473328483585E-2</c:v>
                </c:pt>
                <c:pt idx="1776">
                  <c:v>2.8803551095422347E-2</c:v>
                </c:pt>
                <c:pt idx="1777">
                  <c:v>2.8528628862361113E-2</c:v>
                </c:pt>
                <c:pt idx="1778">
                  <c:v>2.825370662929988E-2</c:v>
                </c:pt>
                <c:pt idx="1779">
                  <c:v>2.7978784396238646E-2</c:v>
                </c:pt>
                <c:pt idx="1780">
                  <c:v>2.7703862163177412E-2</c:v>
                </c:pt>
                <c:pt idx="1781">
                  <c:v>2.7428939930116174E-2</c:v>
                </c:pt>
                <c:pt idx="1782">
                  <c:v>2.7154017697054937E-2</c:v>
                </c:pt>
                <c:pt idx="1783">
                  <c:v>2.687909546399371E-2</c:v>
                </c:pt>
                <c:pt idx="1784">
                  <c:v>2.6604173230932473E-2</c:v>
                </c:pt>
                <c:pt idx="1785">
                  <c:v>2.6329250997871236E-2</c:v>
                </c:pt>
                <c:pt idx="1786">
                  <c:v>2.6054328764810005E-2</c:v>
                </c:pt>
                <c:pt idx="1787">
                  <c:v>2.5779406531748768E-2</c:v>
                </c:pt>
                <c:pt idx="1788">
                  <c:v>2.5504484298687534E-2</c:v>
                </c:pt>
                <c:pt idx="1789">
                  <c:v>2.52295620656263E-2</c:v>
                </c:pt>
                <c:pt idx="1790">
                  <c:v>2.4954639832565066E-2</c:v>
                </c:pt>
                <c:pt idx="1791">
                  <c:v>2.4679717599503836E-2</c:v>
                </c:pt>
                <c:pt idx="1792">
                  <c:v>2.4404795366442598E-2</c:v>
                </c:pt>
                <c:pt idx="1793">
                  <c:v>2.4129873133381361E-2</c:v>
                </c:pt>
                <c:pt idx="1794">
                  <c:v>2.3854950900320127E-2</c:v>
                </c:pt>
                <c:pt idx="1795">
                  <c:v>2.3580028667258897E-2</c:v>
                </c:pt>
                <c:pt idx="1796">
                  <c:v>2.330510643419766E-2</c:v>
                </c:pt>
                <c:pt idx="1797">
                  <c:v>2.3030184201136426E-2</c:v>
                </c:pt>
                <c:pt idx="1798">
                  <c:v>2.2755261968075188E-2</c:v>
                </c:pt>
                <c:pt idx="1799">
                  <c:v>2.2480339735013954E-2</c:v>
                </c:pt>
                <c:pt idx="1800">
                  <c:v>2.2205417501952724E-2</c:v>
                </c:pt>
                <c:pt idx="1801">
                  <c:v>2.1930495268891487E-2</c:v>
                </c:pt>
                <c:pt idx="1802">
                  <c:v>2.1655573035830256E-2</c:v>
                </c:pt>
                <c:pt idx="1803">
                  <c:v>2.1380650802769019E-2</c:v>
                </c:pt>
                <c:pt idx="1804">
                  <c:v>2.1105728569707785E-2</c:v>
                </c:pt>
                <c:pt idx="1805">
                  <c:v>2.0830806336646551E-2</c:v>
                </c:pt>
                <c:pt idx="1806">
                  <c:v>2.0555884103585314E-2</c:v>
                </c:pt>
                <c:pt idx="1807">
                  <c:v>2.028096187052408E-2</c:v>
                </c:pt>
                <c:pt idx="1808">
                  <c:v>2.0006039637462846E-2</c:v>
                </c:pt>
                <c:pt idx="1809">
                  <c:v>1.9731117404401612E-2</c:v>
                </c:pt>
                <c:pt idx="1810">
                  <c:v>1.9456195171340375E-2</c:v>
                </c:pt>
                <c:pt idx="1811">
                  <c:v>1.9181272938279145E-2</c:v>
                </c:pt>
                <c:pt idx="1812">
                  <c:v>1.8906350705217911E-2</c:v>
                </c:pt>
                <c:pt idx="1813">
                  <c:v>1.8631428472156673E-2</c:v>
                </c:pt>
                <c:pt idx="1814">
                  <c:v>1.8356506239095439E-2</c:v>
                </c:pt>
                <c:pt idx="1815">
                  <c:v>1.8081584006034206E-2</c:v>
                </c:pt>
                <c:pt idx="1816">
                  <c:v>1.7806661772972972E-2</c:v>
                </c:pt>
                <c:pt idx="1817">
                  <c:v>1.7531739539911738E-2</c:v>
                </c:pt>
                <c:pt idx="1818">
                  <c:v>1.7256817306850501E-2</c:v>
                </c:pt>
                <c:pt idx="1819">
                  <c:v>1.698189507378927E-2</c:v>
                </c:pt>
                <c:pt idx="1820">
                  <c:v>1.6706972840728033E-2</c:v>
                </c:pt>
                <c:pt idx="1821">
                  <c:v>1.6432050607666799E-2</c:v>
                </c:pt>
                <c:pt idx="1822">
                  <c:v>1.6157128374605565E-2</c:v>
                </c:pt>
                <c:pt idx="1823">
                  <c:v>1.5882206141544331E-2</c:v>
                </c:pt>
                <c:pt idx="1824">
                  <c:v>1.5607283908483096E-2</c:v>
                </c:pt>
                <c:pt idx="1825">
                  <c:v>1.5332361675421862E-2</c:v>
                </c:pt>
                <c:pt idx="1826">
                  <c:v>1.5057439442360626E-2</c:v>
                </c:pt>
                <c:pt idx="1827">
                  <c:v>1.4782517209299392E-2</c:v>
                </c:pt>
                <c:pt idx="1828">
                  <c:v>1.4507594976238158E-2</c:v>
                </c:pt>
                <c:pt idx="1829">
                  <c:v>1.4232672743176923E-2</c:v>
                </c:pt>
                <c:pt idx="1830">
                  <c:v>3.0411532432122312E-2</c:v>
                </c:pt>
                <c:pt idx="1831">
                  <c:v>3.0136610199061074E-2</c:v>
                </c:pt>
                <c:pt idx="1832">
                  <c:v>2.9861687965999844E-2</c:v>
                </c:pt>
                <c:pt idx="1833">
                  <c:v>2.9586765732938607E-2</c:v>
                </c:pt>
                <c:pt idx="1834">
                  <c:v>2.9311843499877376E-2</c:v>
                </c:pt>
                <c:pt idx="1835">
                  <c:v>2.9036921266816142E-2</c:v>
                </c:pt>
                <c:pt idx="1836">
                  <c:v>2.8761999033754905E-2</c:v>
                </c:pt>
                <c:pt idx="1837">
                  <c:v>2.8487076800693675E-2</c:v>
                </c:pt>
                <c:pt idx="1838">
                  <c:v>2.8212154567632437E-2</c:v>
                </c:pt>
                <c:pt idx="1839">
                  <c:v>2.7937232334571203E-2</c:v>
                </c:pt>
                <c:pt idx="1840">
                  <c:v>2.766231010150997E-2</c:v>
                </c:pt>
                <c:pt idx="1841">
                  <c:v>2.7387387868448732E-2</c:v>
                </c:pt>
                <c:pt idx="1842">
                  <c:v>2.7112465635387498E-2</c:v>
                </c:pt>
                <c:pt idx="1843">
                  <c:v>2.6837543402326264E-2</c:v>
                </c:pt>
                <c:pt idx="1844">
                  <c:v>2.6562621169265031E-2</c:v>
                </c:pt>
                <c:pt idx="1845">
                  <c:v>2.6287698936203793E-2</c:v>
                </c:pt>
                <c:pt idx="1846">
                  <c:v>2.6012776703142563E-2</c:v>
                </c:pt>
                <c:pt idx="1847">
                  <c:v>2.5737854470081329E-2</c:v>
                </c:pt>
                <c:pt idx="1848">
                  <c:v>2.5462932237020092E-2</c:v>
                </c:pt>
                <c:pt idx="1849">
                  <c:v>2.5188010003958858E-2</c:v>
                </c:pt>
                <c:pt idx="1850">
                  <c:v>2.4913087770897624E-2</c:v>
                </c:pt>
                <c:pt idx="1851">
                  <c:v>2.4638165537836394E-2</c:v>
                </c:pt>
                <c:pt idx="1852">
                  <c:v>2.4363243304775156E-2</c:v>
                </c:pt>
                <c:pt idx="1853">
                  <c:v>2.4088321071713919E-2</c:v>
                </c:pt>
                <c:pt idx="1854">
                  <c:v>2.3813398838652685E-2</c:v>
                </c:pt>
                <c:pt idx="1855">
                  <c:v>2.3538476605591451E-2</c:v>
                </c:pt>
                <c:pt idx="1856">
                  <c:v>2.3263554372530217E-2</c:v>
                </c:pt>
                <c:pt idx="1857">
                  <c:v>2.2988632139468983E-2</c:v>
                </c:pt>
                <c:pt idx="1858">
                  <c:v>2.2713709906407746E-2</c:v>
                </c:pt>
                <c:pt idx="1859">
                  <c:v>2.2438787673346512E-2</c:v>
                </c:pt>
                <c:pt idx="1860">
                  <c:v>2.2163865440285282E-2</c:v>
                </c:pt>
                <c:pt idx="1861">
                  <c:v>2.1888943207224044E-2</c:v>
                </c:pt>
                <c:pt idx="1862">
                  <c:v>2.1614020974162814E-2</c:v>
                </c:pt>
                <c:pt idx="1863">
                  <c:v>2.1339098741101577E-2</c:v>
                </c:pt>
                <c:pt idx="1864">
                  <c:v>2.1064176508040343E-2</c:v>
                </c:pt>
                <c:pt idx="1865">
                  <c:v>2.0789254274979109E-2</c:v>
                </c:pt>
                <c:pt idx="1866">
                  <c:v>2.0514332041917872E-2</c:v>
                </c:pt>
                <c:pt idx="1867">
                  <c:v>2.0239409808856638E-2</c:v>
                </c:pt>
                <c:pt idx="1868">
                  <c:v>1.9964487575795407E-2</c:v>
                </c:pt>
                <c:pt idx="1869">
                  <c:v>1.968956534273417E-2</c:v>
                </c:pt>
                <c:pt idx="1870">
                  <c:v>1.9414643109672933E-2</c:v>
                </c:pt>
                <c:pt idx="1871">
                  <c:v>1.9139720876611702E-2</c:v>
                </c:pt>
                <c:pt idx="1872">
                  <c:v>1.8864798643550465E-2</c:v>
                </c:pt>
                <c:pt idx="1873">
                  <c:v>1.8589876410489231E-2</c:v>
                </c:pt>
                <c:pt idx="1874">
                  <c:v>1.8314954177427997E-2</c:v>
                </c:pt>
                <c:pt idx="1875">
                  <c:v>1.8040031944366763E-2</c:v>
                </c:pt>
                <c:pt idx="1876">
                  <c:v>1.7765109711305533E-2</c:v>
                </c:pt>
                <c:pt idx="1877">
                  <c:v>1.7490187478244296E-2</c:v>
                </c:pt>
                <c:pt idx="1878">
                  <c:v>1.7215265245183058E-2</c:v>
                </c:pt>
                <c:pt idx="1879">
                  <c:v>1.6940343012121828E-2</c:v>
                </c:pt>
                <c:pt idx="1880">
                  <c:v>1.6665420779060591E-2</c:v>
                </c:pt>
                <c:pt idx="1881">
                  <c:v>1.6390498545999357E-2</c:v>
                </c:pt>
                <c:pt idx="1882">
                  <c:v>1.6115576312938123E-2</c:v>
                </c:pt>
                <c:pt idx="1883">
                  <c:v>1.5840654079876889E-2</c:v>
                </c:pt>
                <c:pt idx="1884">
                  <c:v>1.5565731846815653E-2</c:v>
                </c:pt>
                <c:pt idx="1885">
                  <c:v>1.529080961375442E-2</c:v>
                </c:pt>
                <c:pt idx="1886">
                  <c:v>1.5015887380693184E-2</c:v>
                </c:pt>
                <c:pt idx="1887">
                  <c:v>1.474096514763195E-2</c:v>
                </c:pt>
                <c:pt idx="1888">
                  <c:v>1.4466042914570716E-2</c:v>
                </c:pt>
                <c:pt idx="1889">
                  <c:v>1.4191120681509481E-2</c:v>
                </c:pt>
                <c:pt idx="1890">
                  <c:v>1.3916198448448247E-2</c:v>
                </c:pt>
                <c:pt idx="1891">
                  <c:v>3.0369980370454873E-2</c:v>
                </c:pt>
                <c:pt idx="1892">
                  <c:v>3.0095058137393636E-2</c:v>
                </c:pt>
                <c:pt idx="1893">
                  <c:v>2.9820135904332402E-2</c:v>
                </c:pt>
                <c:pt idx="1894">
                  <c:v>2.9545213671271164E-2</c:v>
                </c:pt>
                <c:pt idx="1895">
                  <c:v>2.9270291438209927E-2</c:v>
                </c:pt>
                <c:pt idx="1896">
                  <c:v>2.89953692051487E-2</c:v>
                </c:pt>
                <c:pt idx="1897">
                  <c:v>2.8720446972087463E-2</c:v>
                </c:pt>
                <c:pt idx="1898">
                  <c:v>2.8445524739026232E-2</c:v>
                </c:pt>
                <c:pt idx="1899">
                  <c:v>2.8170602505964999E-2</c:v>
                </c:pt>
                <c:pt idx="1900">
                  <c:v>2.7895680272903761E-2</c:v>
                </c:pt>
                <c:pt idx="1901">
                  <c:v>2.7620758039842527E-2</c:v>
                </c:pt>
                <c:pt idx="1902">
                  <c:v>2.734583580678129E-2</c:v>
                </c:pt>
                <c:pt idx="1903">
                  <c:v>2.7070913573720056E-2</c:v>
                </c:pt>
                <c:pt idx="1904">
                  <c:v>2.6795991340658826E-2</c:v>
                </c:pt>
                <c:pt idx="1905">
                  <c:v>2.6521069107597588E-2</c:v>
                </c:pt>
                <c:pt idx="1906">
                  <c:v>2.6246146874536351E-2</c:v>
                </c:pt>
                <c:pt idx="1907">
                  <c:v>2.5971224641475121E-2</c:v>
                </c:pt>
                <c:pt idx="1908">
                  <c:v>2.5696302408413887E-2</c:v>
                </c:pt>
                <c:pt idx="1909">
                  <c:v>2.5421380175352649E-2</c:v>
                </c:pt>
                <c:pt idx="1910">
                  <c:v>2.5146457942291416E-2</c:v>
                </c:pt>
                <c:pt idx="1911">
                  <c:v>2.4871535709230178E-2</c:v>
                </c:pt>
                <c:pt idx="1912">
                  <c:v>2.4596613476168951E-2</c:v>
                </c:pt>
                <c:pt idx="1913">
                  <c:v>2.4321691243107714E-2</c:v>
                </c:pt>
                <c:pt idx="1914">
                  <c:v>2.4046769010046477E-2</c:v>
                </c:pt>
                <c:pt idx="1915">
                  <c:v>2.3771846776985243E-2</c:v>
                </c:pt>
                <c:pt idx="1916">
                  <c:v>2.3496924543924009E-2</c:v>
                </c:pt>
                <c:pt idx="1917">
                  <c:v>2.3222002310862775E-2</c:v>
                </c:pt>
                <c:pt idx="1918">
                  <c:v>2.2947080077801541E-2</c:v>
                </c:pt>
                <c:pt idx="1919">
                  <c:v>2.2672157844740307E-2</c:v>
                </c:pt>
                <c:pt idx="1920">
                  <c:v>2.239723561167907E-2</c:v>
                </c:pt>
                <c:pt idx="1921">
                  <c:v>2.212231337861784E-2</c:v>
                </c:pt>
                <c:pt idx="1922">
                  <c:v>2.1847391145556602E-2</c:v>
                </c:pt>
                <c:pt idx="1923">
                  <c:v>2.1572468912495368E-2</c:v>
                </c:pt>
                <c:pt idx="1924">
                  <c:v>2.1297546679434138E-2</c:v>
                </c:pt>
                <c:pt idx="1925">
                  <c:v>2.1022624446372901E-2</c:v>
                </c:pt>
                <c:pt idx="1926">
                  <c:v>2.0747702213311667E-2</c:v>
                </c:pt>
                <c:pt idx="1927">
                  <c:v>2.0472779980250429E-2</c:v>
                </c:pt>
                <c:pt idx="1928">
                  <c:v>2.0197857747189196E-2</c:v>
                </c:pt>
                <c:pt idx="1929">
                  <c:v>1.9922935514127965E-2</c:v>
                </c:pt>
                <c:pt idx="1930">
                  <c:v>1.9648013281066728E-2</c:v>
                </c:pt>
                <c:pt idx="1931">
                  <c:v>1.937309104800549E-2</c:v>
                </c:pt>
                <c:pt idx="1932">
                  <c:v>1.909816881494426E-2</c:v>
                </c:pt>
                <c:pt idx="1933">
                  <c:v>1.8823246581883026E-2</c:v>
                </c:pt>
                <c:pt idx="1934">
                  <c:v>1.8548324348821789E-2</c:v>
                </c:pt>
                <c:pt idx="1935">
                  <c:v>1.8273402115760555E-2</c:v>
                </c:pt>
                <c:pt idx="1936">
                  <c:v>1.7998479882699321E-2</c:v>
                </c:pt>
                <c:pt idx="1937">
                  <c:v>1.7723557649638087E-2</c:v>
                </c:pt>
                <c:pt idx="1938">
                  <c:v>1.7448635416576853E-2</c:v>
                </c:pt>
                <c:pt idx="1939">
                  <c:v>1.7173713183515616E-2</c:v>
                </c:pt>
                <c:pt idx="1940">
                  <c:v>1.6898790950454386E-2</c:v>
                </c:pt>
                <c:pt idx="1941">
                  <c:v>1.6623868717393148E-2</c:v>
                </c:pt>
                <c:pt idx="1942">
                  <c:v>1.6348946484331914E-2</c:v>
                </c:pt>
                <c:pt idx="1943">
                  <c:v>1.6074024251270681E-2</c:v>
                </c:pt>
                <c:pt idx="1944">
                  <c:v>1.5799102018209447E-2</c:v>
                </c:pt>
                <c:pt idx="1945">
                  <c:v>1.5524179785148211E-2</c:v>
                </c:pt>
                <c:pt idx="1946">
                  <c:v>1.5249257552086977E-2</c:v>
                </c:pt>
                <c:pt idx="1947">
                  <c:v>1.4974335319025742E-2</c:v>
                </c:pt>
                <c:pt idx="1948">
                  <c:v>1.4699413085964508E-2</c:v>
                </c:pt>
                <c:pt idx="1949">
                  <c:v>1.4424490852903274E-2</c:v>
                </c:pt>
                <c:pt idx="1950">
                  <c:v>1.4149568619842038E-2</c:v>
                </c:pt>
                <c:pt idx="1951">
                  <c:v>1.3874646386780804E-2</c:v>
                </c:pt>
                <c:pt idx="1952">
                  <c:v>1.3599724153719571E-2</c:v>
                </c:pt>
                <c:pt idx="1953">
                  <c:v>3.0328428308787427E-2</c:v>
                </c:pt>
                <c:pt idx="1954">
                  <c:v>3.0053506075726193E-2</c:v>
                </c:pt>
                <c:pt idx="1955">
                  <c:v>2.9778583842664959E-2</c:v>
                </c:pt>
                <c:pt idx="1956">
                  <c:v>2.9503661609603722E-2</c:v>
                </c:pt>
                <c:pt idx="1957">
                  <c:v>2.9228739376542488E-2</c:v>
                </c:pt>
                <c:pt idx="1958">
                  <c:v>2.8953817143481254E-2</c:v>
                </c:pt>
                <c:pt idx="1959">
                  <c:v>2.8678894910420024E-2</c:v>
                </c:pt>
                <c:pt idx="1960">
                  <c:v>2.840397267735879E-2</c:v>
                </c:pt>
                <c:pt idx="1961">
                  <c:v>2.8129050444297556E-2</c:v>
                </c:pt>
                <c:pt idx="1962">
                  <c:v>2.7854128211236319E-2</c:v>
                </c:pt>
                <c:pt idx="1963">
                  <c:v>2.7579205978175085E-2</c:v>
                </c:pt>
                <c:pt idx="1964">
                  <c:v>2.7304283745113848E-2</c:v>
                </c:pt>
                <c:pt idx="1965">
                  <c:v>2.7029361512052614E-2</c:v>
                </c:pt>
                <c:pt idx="1966">
                  <c:v>2.6754439278991383E-2</c:v>
                </c:pt>
                <c:pt idx="1967">
                  <c:v>2.6479517045930146E-2</c:v>
                </c:pt>
                <c:pt idx="1968">
                  <c:v>2.6204594812868909E-2</c:v>
                </c:pt>
                <c:pt idx="1969">
                  <c:v>2.5929672579807678E-2</c:v>
                </c:pt>
                <c:pt idx="1970">
                  <c:v>2.5654750346746445E-2</c:v>
                </c:pt>
                <c:pt idx="1971">
                  <c:v>2.5379828113685207E-2</c:v>
                </c:pt>
                <c:pt idx="1972">
                  <c:v>2.5104905880623973E-2</c:v>
                </c:pt>
                <c:pt idx="1973">
                  <c:v>2.4829983647562736E-2</c:v>
                </c:pt>
                <c:pt idx="1974">
                  <c:v>2.4555061414501506E-2</c:v>
                </c:pt>
                <c:pt idx="1975">
                  <c:v>2.4280139181440272E-2</c:v>
                </c:pt>
                <c:pt idx="1976">
                  <c:v>2.4005216948379034E-2</c:v>
                </c:pt>
                <c:pt idx="1977">
                  <c:v>2.3730294715317804E-2</c:v>
                </c:pt>
                <c:pt idx="1978">
                  <c:v>2.3455372482256567E-2</c:v>
                </c:pt>
                <c:pt idx="1979">
                  <c:v>2.3180450249195333E-2</c:v>
                </c:pt>
                <c:pt idx="1980">
                  <c:v>2.2905528016134099E-2</c:v>
                </c:pt>
                <c:pt idx="1981">
                  <c:v>2.2630605783072865E-2</c:v>
                </c:pt>
                <c:pt idx="1982">
                  <c:v>2.2355683550011631E-2</c:v>
                </c:pt>
                <c:pt idx="1983">
                  <c:v>2.2080761316950397E-2</c:v>
                </c:pt>
                <c:pt idx="1984">
                  <c:v>2.180583908388916E-2</c:v>
                </c:pt>
                <c:pt idx="1985">
                  <c:v>2.1530916850827926E-2</c:v>
                </c:pt>
                <c:pt idx="1986">
                  <c:v>2.1255994617766692E-2</c:v>
                </c:pt>
                <c:pt idx="1987">
                  <c:v>2.0981072384705458E-2</c:v>
                </c:pt>
                <c:pt idx="1988">
                  <c:v>2.0706150151644225E-2</c:v>
                </c:pt>
                <c:pt idx="1989">
                  <c:v>2.0431227918582987E-2</c:v>
                </c:pt>
                <c:pt idx="1990">
                  <c:v>2.0156305685521753E-2</c:v>
                </c:pt>
                <c:pt idx="1991">
                  <c:v>1.9881383452460523E-2</c:v>
                </c:pt>
                <c:pt idx="1992">
                  <c:v>1.9606461219399286E-2</c:v>
                </c:pt>
                <c:pt idx="1993">
                  <c:v>1.9331538986338048E-2</c:v>
                </c:pt>
                <c:pt idx="1994">
                  <c:v>1.9056616753276818E-2</c:v>
                </c:pt>
                <c:pt idx="1995">
                  <c:v>1.8781694520215584E-2</c:v>
                </c:pt>
                <c:pt idx="1996">
                  <c:v>1.8506772287154347E-2</c:v>
                </c:pt>
                <c:pt idx="1997">
                  <c:v>1.8231850054093113E-2</c:v>
                </c:pt>
                <c:pt idx="1998">
                  <c:v>1.7956927821031879E-2</c:v>
                </c:pt>
                <c:pt idx="1999">
                  <c:v>1.7682005587970645E-2</c:v>
                </c:pt>
                <c:pt idx="2000">
                  <c:v>1.7407083354909411E-2</c:v>
                </c:pt>
                <c:pt idx="2001">
                  <c:v>1.7132161121848174E-2</c:v>
                </c:pt>
                <c:pt idx="2002">
                  <c:v>1.6857238888786943E-2</c:v>
                </c:pt>
                <c:pt idx="2003">
                  <c:v>1.6582316655725706E-2</c:v>
                </c:pt>
                <c:pt idx="2004">
                  <c:v>1.6307394422664472E-2</c:v>
                </c:pt>
                <c:pt idx="2005">
                  <c:v>1.6032472189603238E-2</c:v>
                </c:pt>
                <c:pt idx="2006">
                  <c:v>1.5757549956542004E-2</c:v>
                </c:pt>
                <c:pt idx="2007">
                  <c:v>1.5482627723480769E-2</c:v>
                </c:pt>
                <c:pt idx="2008">
                  <c:v>1.5207705490419537E-2</c:v>
                </c:pt>
                <c:pt idx="2009">
                  <c:v>1.4932783257358299E-2</c:v>
                </c:pt>
                <c:pt idx="2010">
                  <c:v>1.4657861024297066E-2</c:v>
                </c:pt>
                <c:pt idx="2011">
                  <c:v>1.4382938791235832E-2</c:v>
                </c:pt>
                <c:pt idx="2012">
                  <c:v>1.4108016558174596E-2</c:v>
                </c:pt>
                <c:pt idx="2013">
                  <c:v>1.3833094325113362E-2</c:v>
                </c:pt>
                <c:pt idx="2014">
                  <c:v>1.3558172092052128E-2</c:v>
                </c:pt>
                <c:pt idx="2015">
                  <c:v>1.3283249858990894E-2</c:v>
                </c:pt>
                <c:pt idx="2016">
                  <c:v>3.0286876247119985E-2</c:v>
                </c:pt>
                <c:pt idx="2017">
                  <c:v>3.0011954014058748E-2</c:v>
                </c:pt>
                <c:pt idx="2018">
                  <c:v>2.9737031780997517E-2</c:v>
                </c:pt>
                <c:pt idx="2019">
                  <c:v>2.946210954793628E-2</c:v>
                </c:pt>
                <c:pt idx="2020">
                  <c:v>2.9187187314875043E-2</c:v>
                </c:pt>
                <c:pt idx="2021">
                  <c:v>2.8912265081813812E-2</c:v>
                </c:pt>
                <c:pt idx="2022">
                  <c:v>2.8637342848752575E-2</c:v>
                </c:pt>
                <c:pt idx="2023">
                  <c:v>2.8362420615691348E-2</c:v>
                </c:pt>
                <c:pt idx="2024">
                  <c:v>2.8087498382630111E-2</c:v>
                </c:pt>
                <c:pt idx="2025">
                  <c:v>2.7812576149568877E-2</c:v>
                </c:pt>
                <c:pt idx="2026">
                  <c:v>2.7537653916507643E-2</c:v>
                </c:pt>
                <c:pt idx="2027">
                  <c:v>2.7262731683446405E-2</c:v>
                </c:pt>
                <c:pt idx="2028">
                  <c:v>2.6987809450385168E-2</c:v>
                </c:pt>
                <c:pt idx="2029">
                  <c:v>2.6712887217323938E-2</c:v>
                </c:pt>
                <c:pt idx="2030">
                  <c:v>2.6437964984262704E-2</c:v>
                </c:pt>
                <c:pt idx="2031">
                  <c:v>2.6163042751201467E-2</c:v>
                </c:pt>
                <c:pt idx="2032">
                  <c:v>2.5888120518140233E-2</c:v>
                </c:pt>
                <c:pt idx="2033">
                  <c:v>2.5613198285078999E-2</c:v>
                </c:pt>
                <c:pt idx="2034">
                  <c:v>2.5338276052017765E-2</c:v>
                </c:pt>
                <c:pt idx="2035">
                  <c:v>2.5063353818956531E-2</c:v>
                </c:pt>
                <c:pt idx="2036">
                  <c:v>2.4788431585895294E-2</c:v>
                </c:pt>
                <c:pt idx="2037">
                  <c:v>2.451350935283406E-2</c:v>
                </c:pt>
                <c:pt idx="2038">
                  <c:v>2.4238587119772826E-2</c:v>
                </c:pt>
                <c:pt idx="2039">
                  <c:v>2.3963664886711592E-2</c:v>
                </c:pt>
                <c:pt idx="2040">
                  <c:v>2.3688742653650358E-2</c:v>
                </c:pt>
                <c:pt idx="2041">
                  <c:v>2.3413820420589124E-2</c:v>
                </c:pt>
                <c:pt idx="2042">
                  <c:v>2.3138898187527887E-2</c:v>
                </c:pt>
                <c:pt idx="2043">
                  <c:v>2.2863975954466657E-2</c:v>
                </c:pt>
                <c:pt idx="2044">
                  <c:v>2.2589053721405419E-2</c:v>
                </c:pt>
                <c:pt idx="2045">
                  <c:v>2.2314131488344185E-2</c:v>
                </c:pt>
                <c:pt idx="2046">
                  <c:v>2.2039209255282955E-2</c:v>
                </c:pt>
                <c:pt idx="2047">
                  <c:v>2.1764287022221718E-2</c:v>
                </c:pt>
                <c:pt idx="2048">
                  <c:v>2.1489364789160484E-2</c:v>
                </c:pt>
                <c:pt idx="2049">
                  <c:v>2.1214442556099247E-2</c:v>
                </c:pt>
                <c:pt idx="2050">
                  <c:v>2.0939520323038013E-2</c:v>
                </c:pt>
                <c:pt idx="2051">
                  <c:v>2.0664598089976782E-2</c:v>
                </c:pt>
                <c:pt idx="2052">
                  <c:v>2.0389675856915545E-2</c:v>
                </c:pt>
                <c:pt idx="2053">
                  <c:v>2.0114753623854308E-2</c:v>
                </c:pt>
                <c:pt idx="2054">
                  <c:v>1.9839831390793077E-2</c:v>
                </c:pt>
                <c:pt idx="2055">
                  <c:v>1.9564909157731843E-2</c:v>
                </c:pt>
                <c:pt idx="2056">
                  <c:v>1.9289986924670606E-2</c:v>
                </c:pt>
                <c:pt idx="2057">
                  <c:v>1.9015064691609372E-2</c:v>
                </c:pt>
                <c:pt idx="2058">
                  <c:v>1.8740142458548138E-2</c:v>
                </c:pt>
                <c:pt idx="2059">
                  <c:v>1.8465220225486904E-2</c:v>
                </c:pt>
                <c:pt idx="2060">
                  <c:v>1.8190297992425671E-2</c:v>
                </c:pt>
                <c:pt idx="2061">
                  <c:v>1.7915375759364433E-2</c:v>
                </c:pt>
                <c:pt idx="2062">
                  <c:v>1.7640453526303203E-2</c:v>
                </c:pt>
                <c:pt idx="2063">
                  <c:v>1.7365531293241965E-2</c:v>
                </c:pt>
                <c:pt idx="2064">
                  <c:v>1.7090609060180732E-2</c:v>
                </c:pt>
                <c:pt idx="2065">
                  <c:v>1.6815686827119498E-2</c:v>
                </c:pt>
                <c:pt idx="2066">
                  <c:v>1.6540764594058264E-2</c:v>
                </c:pt>
                <c:pt idx="2067">
                  <c:v>1.6265842360997027E-2</c:v>
                </c:pt>
                <c:pt idx="2068">
                  <c:v>1.5990920127935796E-2</c:v>
                </c:pt>
                <c:pt idx="2069">
                  <c:v>1.5715997894874559E-2</c:v>
                </c:pt>
                <c:pt idx="2070">
                  <c:v>1.5441075661813325E-2</c:v>
                </c:pt>
                <c:pt idx="2071">
                  <c:v>1.5166153428752091E-2</c:v>
                </c:pt>
                <c:pt idx="2072">
                  <c:v>1.4891231195690857E-2</c:v>
                </c:pt>
                <c:pt idx="2073">
                  <c:v>1.4616308962629622E-2</c:v>
                </c:pt>
                <c:pt idx="2074">
                  <c:v>1.4341386729568388E-2</c:v>
                </c:pt>
                <c:pt idx="2075">
                  <c:v>1.4066464496507152E-2</c:v>
                </c:pt>
                <c:pt idx="2076">
                  <c:v>1.3791542263445918E-2</c:v>
                </c:pt>
                <c:pt idx="2077">
                  <c:v>1.3516620030384684E-2</c:v>
                </c:pt>
                <c:pt idx="2078">
                  <c:v>1.3241697797323451E-2</c:v>
                </c:pt>
                <c:pt idx="2079">
                  <c:v>1.2966775564262215E-2</c:v>
                </c:pt>
                <c:pt idx="2080">
                  <c:v>3.0245324185452539E-2</c:v>
                </c:pt>
                <c:pt idx="2081">
                  <c:v>2.9970401952391309E-2</c:v>
                </c:pt>
                <c:pt idx="2082">
                  <c:v>2.9695479719330075E-2</c:v>
                </c:pt>
                <c:pt idx="2083">
                  <c:v>2.9420557486268838E-2</c:v>
                </c:pt>
                <c:pt idx="2084">
                  <c:v>2.91456352532076E-2</c:v>
                </c:pt>
                <c:pt idx="2085">
                  <c:v>2.8870713020146366E-2</c:v>
                </c:pt>
                <c:pt idx="2086">
                  <c:v>2.8595790787085136E-2</c:v>
                </c:pt>
                <c:pt idx="2087">
                  <c:v>2.8320868554023902E-2</c:v>
                </c:pt>
                <c:pt idx="2088">
                  <c:v>2.8045946320962672E-2</c:v>
                </c:pt>
                <c:pt idx="2089">
                  <c:v>2.7771024087901434E-2</c:v>
                </c:pt>
                <c:pt idx="2090">
                  <c:v>2.7496101854840201E-2</c:v>
                </c:pt>
                <c:pt idx="2091">
                  <c:v>2.7221179621778963E-2</c:v>
                </c:pt>
                <c:pt idx="2092">
                  <c:v>2.6946257388717726E-2</c:v>
                </c:pt>
                <c:pt idx="2093">
                  <c:v>2.6671335155656496E-2</c:v>
                </c:pt>
                <c:pt idx="2094">
                  <c:v>2.6396412922595262E-2</c:v>
                </c:pt>
                <c:pt idx="2095">
                  <c:v>2.6121490689534024E-2</c:v>
                </c:pt>
                <c:pt idx="2096">
                  <c:v>2.584656845647279E-2</c:v>
                </c:pt>
                <c:pt idx="2097">
                  <c:v>2.5571646223411553E-2</c:v>
                </c:pt>
                <c:pt idx="2098">
                  <c:v>2.5296723990350323E-2</c:v>
                </c:pt>
                <c:pt idx="2099">
                  <c:v>2.5021801757289089E-2</c:v>
                </c:pt>
                <c:pt idx="2100">
                  <c:v>2.4746879524227852E-2</c:v>
                </c:pt>
                <c:pt idx="2101">
                  <c:v>2.4471957291166621E-2</c:v>
                </c:pt>
                <c:pt idx="2102">
                  <c:v>2.4197035058105384E-2</c:v>
                </c:pt>
                <c:pt idx="2103">
                  <c:v>2.392211282504415E-2</c:v>
                </c:pt>
                <c:pt idx="2104">
                  <c:v>2.3647190591982916E-2</c:v>
                </c:pt>
                <c:pt idx="2105">
                  <c:v>2.3372268358921682E-2</c:v>
                </c:pt>
                <c:pt idx="2106">
                  <c:v>2.3097346125860448E-2</c:v>
                </c:pt>
                <c:pt idx="2107">
                  <c:v>2.2822423892799214E-2</c:v>
                </c:pt>
                <c:pt idx="2108">
                  <c:v>2.2547501659737977E-2</c:v>
                </c:pt>
                <c:pt idx="2109">
                  <c:v>2.227257942667674E-2</c:v>
                </c:pt>
                <c:pt idx="2110">
                  <c:v>2.1997657193615513E-2</c:v>
                </c:pt>
                <c:pt idx="2111">
                  <c:v>2.1722734960554275E-2</c:v>
                </c:pt>
                <c:pt idx="2112">
                  <c:v>2.1447812727493042E-2</c:v>
                </c:pt>
                <c:pt idx="2113">
                  <c:v>2.1172890494431804E-2</c:v>
                </c:pt>
                <c:pt idx="2114">
                  <c:v>2.089796826137057E-2</c:v>
                </c:pt>
                <c:pt idx="2115">
                  <c:v>2.062304602830934E-2</c:v>
                </c:pt>
                <c:pt idx="2116">
                  <c:v>2.0348123795248103E-2</c:v>
                </c:pt>
                <c:pt idx="2117">
                  <c:v>2.0073201562186869E-2</c:v>
                </c:pt>
                <c:pt idx="2118">
                  <c:v>1.9798279329125635E-2</c:v>
                </c:pt>
                <c:pt idx="2119">
                  <c:v>1.9523357096064401E-2</c:v>
                </c:pt>
                <c:pt idx="2120">
                  <c:v>1.9248434863003164E-2</c:v>
                </c:pt>
                <c:pt idx="2121">
                  <c:v>1.897351262994193E-2</c:v>
                </c:pt>
                <c:pt idx="2122">
                  <c:v>1.8698590396880696E-2</c:v>
                </c:pt>
                <c:pt idx="2123">
                  <c:v>1.8423668163819459E-2</c:v>
                </c:pt>
                <c:pt idx="2124">
                  <c:v>1.8148745930758228E-2</c:v>
                </c:pt>
                <c:pt idx="2125">
                  <c:v>1.7873823697696991E-2</c:v>
                </c:pt>
                <c:pt idx="2126">
                  <c:v>1.7598901464635761E-2</c:v>
                </c:pt>
                <c:pt idx="2127">
                  <c:v>1.7323979231574527E-2</c:v>
                </c:pt>
                <c:pt idx="2128">
                  <c:v>1.7049056998513289E-2</c:v>
                </c:pt>
                <c:pt idx="2129">
                  <c:v>1.6774134765452055E-2</c:v>
                </c:pt>
                <c:pt idx="2130">
                  <c:v>1.6499212532390822E-2</c:v>
                </c:pt>
                <c:pt idx="2131">
                  <c:v>1.6224290299329584E-2</c:v>
                </c:pt>
                <c:pt idx="2132">
                  <c:v>1.5949368066268354E-2</c:v>
                </c:pt>
                <c:pt idx="2133">
                  <c:v>1.5674445833207117E-2</c:v>
                </c:pt>
                <c:pt idx="2134">
                  <c:v>1.5399523600145884E-2</c:v>
                </c:pt>
                <c:pt idx="2135">
                  <c:v>1.5124601367084649E-2</c:v>
                </c:pt>
                <c:pt idx="2136">
                  <c:v>1.4849679134023413E-2</c:v>
                </c:pt>
                <c:pt idx="2137">
                  <c:v>1.4574756900962179E-2</c:v>
                </c:pt>
                <c:pt idx="2138">
                  <c:v>1.4299834667900945E-2</c:v>
                </c:pt>
                <c:pt idx="2139">
                  <c:v>1.402491243483971E-2</c:v>
                </c:pt>
                <c:pt idx="2140">
                  <c:v>1.3749990201778476E-2</c:v>
                </c:pt>
                <c:pt idx="2141">
                  <c:v>1.3475067968717242E-2</c:v>
                </c:pt>
                <c:pt idx="2142">
                  <c:v>1.3200145735656008E-2</c:v>
                </c:pt>
                <c:pt idx="2143">
                  <c:v>1.2925223502594773E-2</c:v>
                </c:pt>
                <c:pt idx="2144">
                  <c:v>1.2650301269533539E-2</c:v>
                </c:pt>
                <c:pt idx="2145">
                  <c:v>3.02037721237851E-2</c:v>
                </c:pt>
                <c:pt idx="2146">
                  <c:v>2.9928849890723863E-2</c:v>
                </c:pt>
                <c:pt idx="2147">
                  <c:v>2.9653927657662633E-2</c:v>
                </c:pt>
                <c:pt idx="2148">
                  <c:v>2.9379005424601395E-2</c:v>
                </c:pt>
                <c:pt idx="2149">
                  <c:v>2.9104083191540162E-2</c:v>
                </c:pt>
                <c:pt idx="2150">
                  <c:v>2.8829160958478928E-2</c:v>
                </c:pt>
                <c:pt idx="2151">
                  <c:v>2.855423872541769E-2</c:v>
                </c:pt>
                <c:pt idx="2152">
                  <c:v>2.827931649235646E-2</c:v>
                </c:pt>
                <c:pt idx="2153">
                  <c:v>2.8004394259295223E-2</c:v>
                </c:pt>
                <c:pt idx="2154">
                  <c:v>2.7729472026233992E-2</c:v>
                </c:pt>
                <c:pt idx="2155">
                  <c:v>2.7454549793172758E-2</c:v>
                </c:pt>
                <c:pt idx="2156">
                  <c:v>2.7179627560111521E-2</c:v>
                </c:pt>
                <c:pt idx="2157">
                  <c:v>2.6904705327050287E-2</c:v>
                </c:pt>
                <c:pt idx="2158">
                  <c:v>2.6629783093989053E-2</c:v>
                </c:pt>
                <c:pt idx="2159">
                  <c:v>2.6354860860927819E-2</c:v>
                </c:pt>
                <c:pt idx="2160">
                  <c:v>2.6079938627866582E-2</c:v>
                </c:pt>
                <c:pt idx="2161">
                  <c:v>2.5805016394805348E-2</c:v>
                </c:pt>
                <c:pt idx="2162">
                  <c:v>2.5530094161744114E-2</c:v>
                </c:pt>
                <c:pt idx="2163">
                  <c:v>2.5255171928682877E-2</c:v>
                </c:pt>
                <c:pt idx="2164">
                  <c:v>2.4980249695621647E-2</c:v>
                </c:pt>
                <c:pt idx="2165">
                  <c:v>2.4705327462560409E-2</c:v>
                </c:pt>
                <c:pt idx="2166">
                  <c:v>2.4430405229499179E-2</c:v>
                </c:pt>
                <c:pt idx="2167">
                  <c:v>2.4155482996437945E-2</c:v>
                </c:pt>
                <c:pt idx="2168">
                  <c:v>2.3880560763376708E-2</c:v>
                </c:pt>
                <c:pt idx="2169">
                  <c:v>2.3605638530315474E-2</c:v>
                </c:pt>
                <c:pt idx="2170">
                  <c:v>2.333071629725424E-2</c:v>
                </c:pt>
                <c:pt idx="2171">
                  <c:v>2.3055794064193006E-2</c:v>
                </c:pt>
                <c:pt idx="2172">
                  <c:v>2.2780871831131772E-2</c:v>
                </c:pt>
                <c:pt idx="2173">
                  <c:v>2.2505949598070535E-2</c:v>
                </c:pt>
                <c:pt idx="2174">
                  <c:v>2.2231027365009298E-2</c:v>
                </c:pt>
                <c:pt idx="2175">
                  <c:v>2.1956105131948067E-2</c:v>
                </c:pt>
                <c:pt idx="2176">
                  <c:v>2.1681182898886833E-2</c:v>
                </c:pt>
                <c:pt idx="2177">
                  <c:v>2.1406260665825599E-2</c:v>
                </c:pt>
                <c:pt idx="2178">
                  <c:v>2.1131338432764362E-2</c:v>
                </c:pt>
                <c:pt idx="2179">
                  <c:v>2.0856416199703128E-2</c:v>
                </c:pt>
                <c:pt idx="2180">
                  <c:v>2.0581493966641898E-2</c:v>
                </c:pt>
                <c:pt idx="2181">
                  <c:v>2.030657173358066E-2</c:v>
                </c:pt>
                <c:pt idx="2182">
                  <c:v>2.0031649500519427E-2</c:v>
                </c:pt>
                <c:pt idx="2183">
                  <c:v>1.9756727267458193E-2</c:v>
                </c:pt>
                <c:pt idx="2184">
                  <c:v>1.9481805034396959E-2</c:v>
                </c:pt>
                <c:pt idx="2185">
                  <c:v>1.9206882801335722E-2</c:v>
                </c:pt>
                <c:pt idx="2186">
                  <c:v>1.8931960568274488E-2</c:v>
                </c:pt>
                <c:pt idx="2187">
                  <c:v>1.8657038335213254E-2</c:v>
                </c:pt>
                <c:pt idx="2188">
                  <c:v>1.838211610215202E-2</c:v>
                </c:pt>
                <c:pt idx="2189">
                  <c:v>1.8107193869090786E-2</c:v>
                </c:pt>
                <c:pt idx="2190">
                  <c:v>1.7832271636029549E-2</c:v>
                </c:pt>
                <c:pt idx="2191">
                  <c:v>1.7557349402968318E-2</c:v>
                </c:pt>
                <c:pt idx="2192">
                  <c:v>1.7282427169907081E-2</c:v>
                </c:pt>
                <c:pt idx="2193">
                  <c:v>1.7007504936845847E-2</c:v>
                </c:pt>
                <c:pt idx="2194">
                  <c:v>1.6732582703784613E-2</c:v>
                </c:pt>
                <c:pt idx="2195">
                  <c:v>1.6457660470723379E-2</c:v>
                </c:pt>
                <c:pt idx="2196">
                  <c:v>1.6182738237662146E-2</c:v>
                </c:pt>
                <c:pt idx="2197">
                  <c:v>1.5907816004600912E-2</c:v>
                </c:pt>
                <c:pt idx="2198">
                  <c:v>1.5632893771539674E-2</c:v>
                </c:pt>
                <c:pt idx="2199">
                  <c:v>1.5357971538478442E-2</c:v>
                </c:pt>
                <c:pt idx="2200">
                  <c:v>1.5083049305417207E-2</c:v>
                </c:pt>
                <c:pt idx="2201">
                  <c:v>1.4808127072355971E-2</c:v>
                </c:pt>
                <c:pt idx="2202">
                  <c:v>1.4533204839294737E-2</c:v>
                </c:pt>
                <c:pt idx="2203">
                  <c:v>1.4258282606233505E-2</c:v>
                </c:pt>
                <c:pt idx="2204">
                  <c:v>1.3983360373172268E-2</c:v>
                </c:pt>
                <c:pt idx="2205">
                  <c:v>1.3708438140111034E-2</c:v>
                </c:pt>
                <c:pt idx="2206">
                  <c:v>1.34335159070498E-2</c:v>
                </c:pt>
                <c:pt idx="2207">
                  <c:v>1.3158593673988566E-2</c:v>
                </c:pt>
                <c:pt idx="2208">
                  <c:v>1.288367144092733E-2</c:v>
                </c:pt>
                <c:pt idx="2209">
                  <c:v>1.2608749207866097E-2</c:v>
                </c:pt>
                <c:pt idx="2210">
                  <c:v>1.2333826974804863E-2</c:v>
                </c:pt>
                <c:pt idx="2211">
                  <c:v>3.0162220062117662E-2</c:v>
                </c:pt>
                <c:pt idx="2212">
                  <c:v>2.9887297829056424E-2</c:v>
                </c:pt>
                <c:pt idx="2213">
                  <c:v>2.9612375595995191E-2</c:v>
                </c:pt>
                <c:pt idx="2214">
                  <c:v>2.9337453362933953E-2</c:v>
                </c:pt>
                <c:pt idx="2215">
                  <c:v>2.9062531129872716E-2</c:v>
                </c:pt>
                <c:pt idx="2216">
                  <c:v>2.8787608896811489E-2</c:v>
                </c:pt>
                <c:pt idx="2217">
                  <c:v>2.8512686663750252E-2</c:v>
                </c:pt>
                <c:pt idx="2218">
                  <c:v>2.8237764430689018E-2</c:v>
                </c:pt>
                <c:pt idx="2219">
                  <c:v>2.796284219762778E-2</c:v>
                </c:pt>
                <c:pt idx="2220">
                  <c:v>2.7687919964566543E-2</c:v>
                </c:pt>
                <c:pt idx="2221">
                  <c:v>2.7412997731505316E-2</c:v>
                </c:pt>
                <c:pt idx="2222">
                  <c:v>2.7138075498444079E-2</c:v>
                </c:pt>
                <c:pt idx="2223">
                  <c:v>2.6863153265382845E-2</c:v>
                </c:pt>
                <c:pt idx="2224">
                  <c:v>2.6588231032321614E-2</c:v>
                </c:pt>
                <c:pt idx="2225">
                  <c:v>2.6313308799260377E-2</c:v>
                </c:pt>
                <c:pt idx="2226">
                  <c:v>2.603838656619914E-2</c:v>
                </c:pt>
                <c:pt idx="2227">
                  <c:v>2.5763464333137906E-2</c:v>
                </c:pt>
                <c:pt idx="2228">
                  <c:v>2.5488542100076672E-2</c:v>
                </c:pt>
                <c:pt idx="2229">
                  <c:v>2.5213619867015438E-2</c:v>
                </c:pt>
                <c:pt idx="2230">
                  <c:v>2.4938697633954204E-2</c:v>
                </c:pt>
                <c:pt idx="2231">
                  <c:v>2.4663775400892967E-2</c:v>
                </c:pt>
                <c:pt idx="2232">
                  <c:v>2.4388853167831737E-2</c:v>
                </c:pt>
                <c:pt idx="2233">
                  <c:v>2.4113930934770503E-2</c:v>
                </c:pt>
                <c:pt idx="2234">
                  <c:v>2.3839008701709265E-2</c:v>
                </c:pt>
                <c:pt idx="2235">
                  <c:v>2.3564086468648032E-2</c:v>
                </c:pt>
                <c:pt idx="2236">
                  <c:v>2.3289164235586794E-2</c:v>
                </c:pt>
                <c:pt idx="2237">
                  <c:v>2.3014242002525564E-2</c:v>
                </c:pt>
                <c:pt idx="2238">
                  <c:v>2.273931976946433E-2</c:v>
                </c:pt>
                <c:pt idx="2239">
                  <c:v>2.2464397536403093E-2</c:v>
                </c:pt>
                <c:pt idx="2240">
                  <c:v>2.2189475303341855E-2</c:v>
                </c:pt>
                <c:pt idx="2241">
                  <c:v>2.1914553070280625E-2</c:v>
                </c:pt>
                <c:pt idx="2242">
                  <c:v>2.1639630837219391E-2</c:v>
                </c:pt>
                <c:pt idx="2243">
                  <c:v>2.1364708604158157E-2</c:v>
                </c:pt>
                <c:pt idx="2244">
                  <c:v>2.1089786371096923E-2</c:v>
                </c:pt>
                <c:pt idx="2245">
                  <c:v>2.0814864138035686E-2</c:v>
                </c:pt>
                <c:pt idx="2246">
                  <c:v>2.0539941904974456E-2</c:v>
                </c:pt>
                <c:pt idx="2247">
                  <c:v>2.0265019671913218E-2</c:v>
                </c:pt>
                <c:pt idx="2248">
                  <c:v>1.9990097438851981E-2</c:v>
                </c:pt>
                <c:pt idx="2249">
                  <c:v>1.9715175205790754E-2</c:v>
                </c:pt>
                <c:pt idx="2250">
                  <c:v>1.9440252972729517E-2</c:v>
                </c:pt>
                <c:pt idx="2251">
                  <c:v>1.9165330739668279E-2</c:v>
                </c:pt>
                <c:pt idx="2252">
                  <c:v>1.8890408506607045E-2</c:v>
                </c:pt>
                <c:pt idx="2253">
                  <c:v>1.8615486273545812E-2</c:v>
                </c:pt>
                <c:pt idx="2254">
                  <c:v>1.8340564040484578E-2</c:v>
                </c:pt>
                <c:pt idx="2255">
                  <c:v>1.8065641807423344E-2</c:v>
                </c:pt>
                <c:pt idx="2256">
                  <c:v>1.7790719574362106E-2</c:v>
                </c:pt>
                <c:pt idx="2257">
                  <c:v>1.7515797341300876E-2</c:v>
                </c:pt>
                <c:pt idx="2258">
                  <c:v>1.7240875108239642E-2</c:v>
                </c:pt>
                <c:pt idx="2259">
                  <c:v>1.6965952875178405E-2</c:v>
                </c:pt>
                <c:pt idx="2260">
                  <c:v>1.6691030642117171E-2</c:v>
                </c:pt>
                <c:pt idx="2261">
                  <c:v>1.6416108409055937E-2</c:v>
                </c:pt>
                <c:pt idx="2262">
                  <c:v>1.61411861759947E-2</c:v>
                </c:pt>
                <c:pt idx="2263">
                  <c:v>1.5866263942933469E-2</c:v>
                </c:pt>
                <c:pt idx="2264">
                  <c:v>1.5591341709872232E-2</c:v>
                </c:pt>
                <c:pt idx="2265">
                  <c:v>1.5316419476811E-2</c:v>
                </c:pt>
                <c:pt idx="2266">
                  <c:v>1.5041497243749764E-2</c:v>
                </c:pt>
                <c:pt idx="2267">
                  <c:v>1.476657501068853E-2</c:v>
                </c:pt>
                <c:pt idx="2268">
                  <c:v>1.4491652777627295E-2</c:v>
                </c:pt>
                <c:pt idx="2269">
                  <c:v>1.4216730544566061E-2</c:v>
                </c:pt>
                <c:pt idx="2270">
                  <c:v>1.3941808311504825E-2</c:v>
                </c:pt>
                <c:pt idx="2271">
                  <c:v>1.3666886078443592E-2</c:v>
                </c:pt>
                <c:pt idx="2272">
                  <c:v>1.3391963845382358E-2</c:v>
                </c:pt>
                <c:pt idx="2273">
                  <c:v>1.3117041612321124E-2</c:v>
                </c:pt>
                <c:pt idx="2274">
                  <c:v>1.2842119379259888E-2</c:v>
                </c:pt>
                <c:pt idx="2275">
                  <c:v>1.2567197146198654E-2</c:v>
                </c:pt>
                <c:pt idx="2276">
                  <c:v>1.229227491313742E-2</c:v>
                </c:pt>
                <c:pt idx="2277">
                  <c:v>1.2017352680076187E-2</c:v>
                </c:pt>
                <c:pt idx="2278">
                  <c:v>3.0120668000450216E-2</c:v>
                </c:pt>
                <c:pt idx="2279">
                  <c:v>2.9845745767388982E-2</c:v>
                </c:pt>
                <c:pt idx="2280">
                  <c:v>2.9570823534327748E-2</c:v>
                </c:pt>
                <c:pt idx="2281">
                  <c:v>2.9295901301266511E-2</c:v>
                </c:pt>
                <c:pt idx="2282">
                  <c:v>2.9020979068205277E-2</c:v>
                </c:pt>
                <c:pt idx="2283">
                  <c:v>2.8746056835144043E-2</c:v>
                </c:pt>
                <c:pt idx="2284">
                  <c:v>2.8471134602082809E-2</c:v>
                </c:pt>
                <c:pt idx="2285">
                  <c:v>2.8196212369021575E-2</c:v>
                </c:pt>
                <c:pt idx="2286">
                  <c:v>2.7921290135960338E-2</c:v>
                </c:pt>
                <c:pt idx="2287">
                  <c:v>2.7646367902899104E-2</c:v>
                </c:pt>
                <c:pt idx="2288">
                  <c:v>2.737144566983787E-2</c:v>
                </c:pt>
                <c:pt idx="2289">
                  <c:v>2.709652343677664E-2</c:v>
                </c:pt>
                <c:pt idx="2290">
                  <c:v>2.6821601203715403E-2</c:v>
                </c:pt>
                <c:pt idx="2291">
                  <c:v>2.6546678970654172E-2</c:v>
                </c:pt>
                <c:pt idx="2292">
                  <c:v>2.6271756737592935E-2</c:v>
                </c:pt>
                <c:pt idx="2293">
                  <c:v>2.5996834504531698E-2</c:v>
                </c:pt>
                <c:pt idx="2294">
                  <c:v>2.5721912271470464E-2</c:v>
                </c:pt>
                <c:pt idx="2295">
                  <c:v>2.544699003840923E-2</c:v>
                </c:pt>
                <c:pt idx="2296">
                  <c:v>2.5172067805347996E-2</c:v>
                </c:pt>
                <c:pt idx="2297">
                  <c:v>2.4897145572286762E-2</c:v>
                </c:pt>
                <c:pt idx="2298">
                  <c:v>2.4622223339225525E-2</c:v>
                </c:pt>
                <c:pt idx="2299">
                  <c:v>2.4347301106164294E-2</c:v>
                </c:pt>
                <c:pt idx="2300">
                  <c:v>2.4072378873103061E-2</c:v>
                </c:pt>
                <c:pt idx="2301">
                  <c:v>2.3797456640041823E-2</c:v>
                </c:pt>
                <c:pt idx="2302">
                  <c:v>2.3522534406980589E-2</c:v>
                </c:pt>
                <c:pt idx="2303">
                  <c:v>2.3247612173919352E-2</c:v>
                </c:pt>
                <c:pt idx="2304">
                  <c:v>2.2972689940858118E-2</c:v>
                </c:pt>
                <c:pt idx="2305">
                  <c:v>2.2697767707796888E-2</c:v>
                </c:pt>
                <c:pt idx="2306">
                  <c:v>2.242284547473565E-2</c:v>
                </c:pt>
                <c:pt idx="2307">
                  <c:v>2.2147923241674417E-2</c:v>
                </c:pt>
                <c:pt idx="2308">
                  <c:v>2.1873001008613183E-2</c:v>
                </c:pt>
                <c:pt idx="2309">
                  <c:v>2.1598078775551949E-2</c:v>
                </c:pt>
                <c:pt idx="2310">
                  <c:v>2.1323156542490715E-2</c:v>
                </c:pt>
                <c:pt idx="2311">
                  <c:v>2.1048234309429481E-2</c:v>
                </c:pt>
                <c:pt idx="2312">
                  <c:v>2.0773312076368247E-2</c:v>
                </c:pt>
                <c:pt idx="2313">
                  <c:v>2.0498389843307013E-2</c:v>
                </c:pt>
                <c:pt idx="2314">
                  <c:v>2.0223467610245776E-2</c:v>
                </c:pt>
                <c:pt idx="2315">
                  <c:v>1.9948545377184539E-2</c:v>
                </c:pt>
                <c:pt idx="2316">
                  <c:v>1.9673623144123308E-2</c:v>
                </c:pt>
                <c:pt idx="2317">
                  <c:v>1.9398700911062074E-2</c:v>
                </c:pt>
                <c:pt idx="2318">
                  <c:v>1.9123778678000837E-2</c:v>
                </c:pt>
                <c:pt idx="2319">
                  <c:v>1.8848856444939603E-2</c:v>
                </c:pt>
                <c:pt idx="2320">
                  <c:v>1.8573934211878369E-2</c:v>
                </c:pt>
                <c:pt idx="2321">
                  <c:v>1.8299011978817135E-2</c:v>
                </c:pt>
                <c:pt idx="2322">
                  <c:v>1.8024089745755902E-2</c:v>
                </c:pt>
                <c:pt idx="2323">
                  <c:v>1.7749167512694664E-2</c:v>
                </c:pt>
                <c:pt idx="2324">
                  <c:v>1.7474245279633434E-2</c:v>
                </c:pt>
                <c:pt idx="2325">
                  <c:v>1.71993230465722E-2</c:v>
                </c:pt>
                <c:pt idx="2326">
                  <c:v>1.6924400813510963E-2</c:v>
                </c:pt>
                <c:pt idx="2327">
                  <c:v>1.6649478580449729E-2</c:v>
                </c:pt>
                <c:pt idx="2328">
                  <c:v>1.6374556347388495E-2</c:v>
                </c:pt>
                <c:pt idx="2329">
                  <c:v>1.6099634114327258E-2</c:v>
                </c:pt>
                <c:pt idx="2330">
                  <c:v>1.5824711881266027E-2</c:v>
                </c:pt>
                <c:pt idx="2331">
                  <c:v>1.5549789648204792E-2</c:v>
                </c:pt>
                <c:pt idx="2332">
                  <c:v>1.5274867415143558E-2</c:v>
                </c:pt>
                <c:pt idx="2333">
                  <c:v>1.4999945182082322E-2</c:v>
                </c:pt>
                <c:pt idx="2334">
                  <c:v>1.4725022949021088E-2</c:v>
                </c:pt>
                <c:pt idx="2335">
                  <c:v>1.4450100715959853E-2</c:v>
                </c:pt>
                <c:pt idx="2336">
                  <c:v>1.4175178482898619E-2</c:v>
                </c:pt>
                <c:pt idx="2337">
                  <c:v>1.3900256249837383E-2</c:v>
                </c:pt>
                <c:pt idx="2338">
                  <c:v>1.3625334016776151E-2</c:v>
                </c:pt>
                <c:pt idx="2339">
                  <c:v>1.3350411783714915E-2</c:v>
                </c:pt>
                <c:pt idx="2340">
                  <c:v>1.3075489550653682E-2</c:v>
                </c:pt>
                <c:pt idx="2341">
                  <c:v>1.2800567317592446E-2</c:v>
                </c:pt>
                <c:pt idx="2342">
                  <c:v>1.2525645084531212E-2</c:v>
                </c:pt>
                <c:pt idx="2343">
                  <c:v>1.2250722851469978E-2</c:v>
                </c:pt>
                <c:pt idx="2344">
                  <c:v>1.1975800618408744E-2</c:v>
                </c:pt>
                <c:pt idx="2345">
                  <c:v>1.1700878385347509E-2</c:v>
                </c:pt>
                <c:pt idx="2346">
                  <c:v>3.0079115938782777E-2</c:v>
                </c:pt>
                <c:pt idx="2347">
                  <c:v>2.980419370572154E-2</c:v>
                </c:pt>
                <c:pt idx="2348">
                  <c:v>2.9529271472660306E-2</c:v>
                </c:pt>
                <c:pt idx="2349">
                  <c:v>2.9254349239599069E-2</c:v>
                </c:pt>
                <c:pt idx="2350">
                  <c:v>2.8979427006537831E-2</c:v>
                </c:pt>
                <c:pt idx="2351">
                  <c:v>2.8704504773476604E-2</c:v>
                </c:pt>
                <c:pt idx="2352">
                  <c:v>2.8429582540415367E-2</c:v>
                </c:pt>
                <c:pt idx="2353">
                  <c:v>2.8154660307354133E-2</c:v>
                </c:pt>
                <c:pt idx="2354">
                  <c:v>2.7879738074292896E-2</c:v>
                </c:pt>
                <c:pt idx="2355">
                  <c:v>2.7604815841231659E-2</c:v>
                </c:pt>
                <c:pt idx="2356">
                  <c:v>2.7329893608170432E-2</c:v>
                </c:pt>
                <c:pt idx="2357">
                  <c:v>2.7054971375109194E-2</c:v>
                </c:pt>
                <c:pt idx="2358">
                  <c:v>2.6780049142047964E-2</c:v>
                </c:pt>
                <c:pt idx="2359">
                  <c:v>2.650512690898673E-2</c:v>
                </c:pt>
                <c:pt idx="2360">
                  <c:v>2.6230204675925493E-2</c:v>
                </c:pt>
                <c:pt idx="2361">
                  <c:v>2.5955282442864255E-2</c:v>
                </c:pt>
                <c:pt idx="2362">
                  <c:v>2.5680360209803021E-2</c:v>
                </c:pt>
                <c:pt idx="2363">
                  <c:v>2.5405437976741788E-2</c:v>
                </c:pt>
                <c:pt idx="2364">
                  <c:v>2.5130515743680554E-2</c:v>
                </c:pt>
                <c:pt idx="2365">
                  <c:v>2.485559351061932E-2</c:v>
                </c:pt>
                <c:pt idx="2366">
                  <c:v>2.4580671277558083E-2</c:v>
                </c:pt>
                <c:pt idx="2367">
                  <c:v>2.4305749044496849E-2</c:v>
                </c:pt>
                <c:pt idx="2368">
                  <c:v>2.4030826811435618E-2</c:v>
                </c:pt>
                <c:pt idx="2369">
                  <c:v>2.3755904578374381E-2</c:v>
                </c:pt>
                <c:pt idx="2370">
                  <c:v>2.3480982345313147E-2</c:v>
                </c:pt>
                <c:pt idx="2371">
                  <c:v>2.3206060112251913E-2</c:v>
                </c:pt>
                <c:pt idx="2372">
                  <c:v>2.2931137879190676E-2</c:v>
                </c:pt>
                <c:pt idx="2373">
                  <c:v>2.2656215646129445E-2</c:v>
                </c:pt>
                <c:pt idx="2374">
                  <c:v>2.2381293413068208E-2</c:v>
                </c:pt>
                <c:pt idx="2375">
                  <c:v>2.2106371180006974E-2</c:v>
                </c:pt>
                <c:pt idx="2376">
                  <c:v>2.1831448946945744E-2</c:v>
                </c:pt>
                <c:pt idx="2377">
                  <c:v>2.1556526713884507E-2</c:v>
                </c:pt>
                <c:pt idx="2378">
                  <c:v>2.1281604480823273E-2</c:v>
                </c:pt>
                <c:pt idx="2379">
                  <c:v>2.1006682247762035E-2</c:v>
                </c:pt>
                <c:pt idx="2380">
                  <c:v>2.0731760014700805E-2</c:v>
                </c:pt>
                <c:pt idx="2381">
                  <c:v>2.0456837781639571E-2</c:v>
                </c:pt>
                <c:pt idx="2382">
                  <c:v>2.0181915548578334E-2</c:v>
                </c:pt>
                <c:pt idx="2383">
                  <c:v>1.9906993315517096E-2</c:v>
                </c:pt>
                <c:pt idx="2384">
                  <c:v>1.9632071082455866E-2</c:v>
                </c:pt>
                <c:pt idx="2385">
                  <c:v>1.9357148849394632E-2</c:v>
                </c:pt>
                <c:pt idx="2386">
                  <c:v>1.9082226616333395E-2</c:v>
                </c:pt>
                <c:pt idx="2387">
                  <c:v>1.8807304383272164E-2</c:v>
                </c:pt>
                <c:pt idx="2388">
                  <c:v>1.8532382150210927E-2</c:v>
                </c:pt>
                <c:pt idx="2389">
                  <c:v>1.8257459917149693E-2</c:v>
                </c:pt>
                <c:pt idx="2390">
                  <c:v>1.7982537684088459E-2</c:v>
                </c:pt>
                <c:pt idx="2391">
                  <c:v>1.7707615451027222E-2</c:v>
                </c:pt>
                <c:pt idx="2392">
                  <c:v>1.7432693217965992E-2</c:v>
                </c:pt>
                <c:pt idx="2393">
                  <c:v>1.7157770984904754E-2</c:v>
                </c:pt>
                <c:pt idx="2394">
                  <c:v>1.688284875184352E-2</c:v>
                </c:pt>
                <c:pt idx="2395">
                  <c:v>1.6607926518782287E-2</c:v>
                </c:pt>
                <c:pt idx="2396">
                  <c:v>1.6333004285721053E-2</c:v>
                </c:pt>
                <c:pt idx="2397">
                  <c:v>1.6058082052659819E-2</c:v>
                </c:pt>
                <c:pt idx="2398">
                  <c:v>1.5783159819598585E-2</c:v>
                </c:pt>
                <c:pt idx="2399">
                  <c:v>1.5508237586537348E-2</c:v>
                </c:pt>
                <c:pt idx="2400">
                  <c:v>1.5233315353476115E-2</c:v>
                </c:pt>
                <c:pt idx="2401">
                  <c:v>1.495839312041488E-2</c:v>
                </c:pt>
                <c:pt idx="2402">
                  <c:v>1.4683470887353646E-2</c:v>
                </c:pt>
                <c:pt idx="2403">
                  <c:v>1.440854865429241E-2</c:v>
                </c:pt>
                <c:pt idx="2404">
                  <c:v>1.4133626421231178E-2</c:v>
                </c:pt>
                <c:pt idx="2405">
                  <c:v>1.3858704188169941E-2</c:v>
                </c:pt>
                <c:pt idx="2406">
                  <c:v>1.3583781955108707E-2</c:v>
                </c:pt>
                <c:pt idx="2407">
                  <c:v>1.3308859722047473E-2</c:v>
                </c:pt>
                <c:pt idx="2408">
                  <c:v>1.3033937488986239E-2</c:v>
                </c:pt>
                <c:pt idx="2409">
                  <c:v>1.2759015255925004E-2</c:v>
                </c:pt>
                <c:pt idx="2410">
                  <c:v>1.248409302286377E-2</c:v>
                </c:pt>
                <c:pt idx="2411">
                  <c:v>1.2209170789802536E-2</c:v>
                </c:pt>
                <c:pt idx="2412">
                  <c:v>1.1934248556741302E-2</c:v>
                </c:pt>
                <c:pt idx="2413">
                  <c:v>1.1659326323680066E-2</c:v>
                </c:pt>
                <c:pt idx="2414">
                  <c:v>1.1384404090618833E-2</c:v>
                </c:pt>
                <c:pt idx="2415">
                  <c:v>3.0037563877115328E-2</c:v>
                </c:pt>
                <c:pt idx="2416">
                  <c:v>2.9762641644054098E-2</c:v>
                </c:pt>
                <c:pt idx="2417">
                  <c:v>2.9487719410992864E-2</c:v>
                </c:pt>
                <c:pt idx="2418">
                  <c:v>2.9212797177931626E-2</c:v>
                </c:pt>
                <c:pt idx="2419">
                  <c:v>2.8937874944870389E-2</c:v>
                </c:pt>
                <c:pt idx="2420">
                  <c:v>2.8662952711809155E-2</c:v>
                </c:pt>
                <c:pt idx="2421">
                  <c:v>2.8388030478747925E-2</c:v>
                </c:pt>
                <c:pt idx="2422">
                  <c:v>2.8113108245686691E-2</c:v>
                </c:pt>
                <c:pt idx="2423">
                  <c:v>2.7838186012625454E-2</c:v>
                </c:pt>
                <c:pt idx="2424">
                  <c:v>2.7563263779564216E-2</c:v>
                </c:pt>
                <c:pt idx="2425">
                  <c:v>2.7288341546502982E-2</c:v>
                </c:pt>
                <c:pt idx="2426">
                  <c:v>2.7013419313441752E-2</c:v>
                </c:pt>
                <c:pt idx="2427">
                  <c:v>2.6738497080380515E-2</c:v>
                </c:pt>
                <c:pt idx="2428">
                  <c:v>2.6463574847319288E-2</c:v>
                </c:pt>
                <c:pt idx="2429">
                  <c:v>2.618865261425805E-2</c:v>
                </c:pt>
                <c:pt idx="2430">
                  <c:v>2.5913730381196813E-2</c:v>
                </c:pt>
                <c:pt idx="2431">
                  <c:v>2.5638808148135579E-2</c:v>
                </c:pt>
                <c:pt idx="2432">
                  <c:v>2.5363885915074342E-2</c:v>
                </c:pt>
                <c:pt idx="2433">
                  <c:v>2.5088963682013108E-2</c:v>
                </c:pt>
                <c:pt idx="2434">
                  <c:v>2.4814041448951878E-2</c:v>
                </c:pt>
                <c:pt idx="2435">
                  <c:v>2.453911921589064E-2</c:v>
                </c:pt>
                <c:pt idx="2436">
                  <c:v>2.4264196982829406E-2</c:v>
                </c:pt>
                <c:pt idx="2437">
                  <c:v>2.3989274749768169E-2</c:v>
                </c:pt>
                <c:pt idx="2438">
                  <c:v>2.3714352516706939E-2</c:v>
                </c:pt>
                <c:pt idx="2439">
                  <c:v>2.3439430283645705E-2</c:v>
                </c:pt>
                <c:pt idx="2440">
                  <c:v>2.3164508050584467E-2</c:v>
                </c:pt>
                <c:pt idx="2441">
                  <c:v>2.2889585817523234E-2</c:v>
                </c:pt>
                <c:pt idx="2442">
                  <c:v>2.2614663584462E-2</c:v>
                </c:pt>
                <c:pt idx="2443">
                  <c:v>2.2339741351400766E-2</c:v>
                </c:pt>
                <c:pt idx="2444">
                  <c:v>2.2064819118339529E-2</c:v>
                </c:pt>
                <c:pt idx="2445">
                  <c:v>2.1789896885278298E-2</c:v>
                </c:pt>
                <c:pt idx="2446">
                  <c:v>2.1514974652217064E-2</c:v>
                </c:pt>
                <c:pt idx="2447">
                  <c:v>2.124005241915583E-2</c:v>
                </c:pt>
                <c:pt idx="2448">
                  <c:v>2.0965130186094593E-2</c:v>
                </c:pt>
                <c:pt idx="2449">
                  <c:v>2.0690207953033356E-2</c:v>
                </c:pt>
                <c:pt idx="2450">
                  <c:v>2.0415285719972129E-2</c:v>
                </c:pt>
                <c:pt idx="2451">
                  <c:v>2.0140363486910891E-2</c:v>
                </c:pt>
                <c:pt idx="2452">
                  <c:v>1.9865441253849654E-2</c:v>
                </c:pt>
                <c:pt idx="2453">
                  <c:v>1.959051902078842E-2</c:v>
                </c:pt>
                <c:pt idx="2454">
                  <c:v>1.9315596787727186E-2</c:v>
                </c:pt>
                <c:pt idx="2455">
                  <c:v>1.9040674554665953E-2</c:v>
                </c:pt>
                <c:pt idx="2456">
                  <c:v>1.8765752321604719E-2</c:v>
                </c:pt>
                <c:pt idx="2457">
                  <c:v>1.8490830088543485E-2</c:v>
                </c:pt>
                <c:pt idx="2458">
                  <c:v>1.8215907855482247E-2</c:v>
                </c:pt>
                <c:pt idx="2459">
                  <c:v>1.7940985622421017E-2</c:v>
                </c:pt>
                <c:pt idx="2460">
                  <c:v>1.766606338935978E-2</c:v>
                </c:pt>
                <c:pt idx="2461">
                  <c:v>1.7391141156298546E-2</c:v>
                </c:pt>
                <c:pt idx="2462">
                  <c:v>1.7116218923237312E-2</c:v>
                </c:pt>
                <c:pt idx="2463">
                  <c:v>1.6841296690176075E-2</c:v>
                </c:pt>
                <c:pt idx="2464">
                  <c:v>1.6566374457114844E-2</c:v>
                </c:pt>
                <c:pt idx="2465">
                  <c:v>1.6291452224053607E-2</c:v>
                </c:pt>
                <c:pt idx="2466">
                  <c:v>1.6016529990992373E-2</c:v>
                </c:pt>
                <c:pt idx="2467">
                  <c:v>1.5741607757931139E-2</c:v>
                </c:pt>
                <c:pt idx="2468">
                  <c:v>1.5466685524869905E-2</c:v>
                </c:pt>
                <c:pt idx="2469">
                  <c:v>1.519176329180867E-2</c:v>
                </c:pt>
                <c:pt idx="2470">
                  <c:v>1.4916841058747438E-2</c:v>
                </c:pt>
                <c:pt idx="2471">
                  <c:v>1.46419188256862E-2</c:v>
                </c:pt>
                <c:pt idx="2472">
                  <c:v>1.4366996592624968E-2</c:v>
                </c:pt>
                <c:pt idx="2473">
                  <c:v>1.4092074359563733E-2</c:v>
                </c:pt>
                <c:pt idx="2474">
                  <c:v>1.3817152126502499E-2</c:v>
                </c:pt>
                <c:pt idx="2475">
                  <c:v>1.3542229893441263E-2</c:v>
                </c:pt>
                <c:pt idx="2476">
                  <c:v>1.3267307660380029E-2</c:v>
                </c:pt>
                <c:pt idx="2477">
                  <c:v>1.2992385427318795E-2</c:v>
                </c:pt>
                <c:pt idx="2478">
                  <c:v>1.271746319425756E-2</c:v>
                </c:pt>
                <c:pt idx="2479">
                  <c:v>1.2442540961196326E-2</c:v>
                </c:pt>
                <c:pt idx="2480">
                  <c:v>1.2167618728135092E-2</c:v>
                </c:pt>
                <c:pt idx="2481">
                  <c:v>1.1892696495073858E-2</c:v>
                </c:pt>
                <c:pt idx="2482">
                  <c:v>1.1617774262012623E-2</c:v>
                </c:pt>
                <c:pt idx="2483">
                  <c:v>1.1342852028951389E-2</c:v>
                </c:pt>
                <c:pt idx="2484">
                  <c:v>1.1067929795890155E-2</c:v>
                </c:pt>
                <c:pt idx="2485">
                  <c:v>2.9996011815447886E-2</c:v>
                </c:pt>
                <c:pt idx="2486">
                  <c:v>2.9721089582386648E-2</c:v>
                </c:pt>
                <c:pt idx="2487">
                  <c:v>2.9446167349325422E-2</c:v>
                </c:pt>
                <c:pt idx="2488">
                  <c:v>2.9171245116264184E-2</c:v>
                </c:pt>
                <c:pt idx="2489">
                  <c:v>2.889632288320295E-2</c:v>
                </c:pt>
                <c:pt idx="2490">
                  <c:v>2.8621400650141716E-2</c:v>
                </c:pt>
                <c:pt idx="2491">
                  <c:v>2.8346478417080479E-2</c:v>
                </c:pt>
                <c:pt idx="2492">
                  <c:v>2.8071556184019249E-2</c:v>
                </c:pt>
                <c:pt idx="2493">
                  <c:v>2.7796633950958011E-2</c:v>
                </c:pt>
                <c:pt idx="2494">
                  <c:v>2.7521711717896778E-2</c:v>
                </c:pt>
                <c:pt idx="2495">
                  <c:v>2.7246789484835544E-2</c:v>
                </c:pt>
                <c:pt idx="2496">
                  <c:v>2.6971867251774306E-2</c:v>
                </c:pt>
                <c:pt idx="2497">
                  <c:v>2.6696945018713072E-2</c:v>
                </c:pt>
                <c:pt idx="2498">
                  <c:v>2.6422022785651839E-2</c:v>
                </c:pt>
                <c:pt idx="2499">
                  <c:v>2.6147100552590608E-2</c:v>
                </c:pt>
                <c:pt idx="2500">
                  <c:v>2.5872178319529371E-2</c:v>
                </c:pt>
                <c:pt idx="2501">
                  <c:v>2.5597256086468137E-2</c:v>
                </c:pt>
                <c:pt idx="2502">
                  <c:v>2.5322333853406903E-2</c:v>
                </c:pt>
                <c:pt idx="2503">
                  <c:v>2.5047411620345666E-2</c:v>
                </c:pt>
                <c:pt idx="2504">
                  <c:v>2.4772489387284435E-2</c:v>
                </c:pt>
                <c:pt idx="2505">
                  <c:v>2.4497567154223198E-2</c:v>
                </c:pt>
                <c:pt idx="2506">
                  <c:v>2.4222644921161964E-2</c:v>
                </c:pt>
                <c:pt idx="2507">
                  <c:v>2.394772268810073E-2</c:v>
                </c:pt>
                <c:pt idx="2508">
                  <c:v>2.3672800455039493E-2</c:v>
                </c:pt>
                <c:pt idx="2509">
                  <c:v>2.3397878221978263E-2</c:v>
                </c:pt>
                <c:pt idx="2510">
                  <c:v>2.3122955988917025E-2</c:v>
                </c:pt>
                <c:pt idx="2511">
                  <c:v>2.2848033755855791E-2</c:v>
                </c:pt>
                <c:pt idx="2512">
                  <c:v>2.2573111522794561E-2</c:v>
                </c:pt>
                <c:pt idx="2513">
                  <c:v>2.2298189289733324E-2</c:v>
                </c:pt>
                <c:pt idx="2514">
                  <c:v>2.2023267056672086E-2</c:v>
                </c:pt>
                <c:pt idx="2515">
                  <c:v>2.1748344823610856E-2</c:v>
                </c:pt>
                <c:pt idx="2516">
                  <c:v>2.1473422590549622E-2</c:v>
                </c:pt>
                <c:pt idx="2517">
                  <c:v>2.1198500357488388E-2</c:v>
                </c:pt>
                <c:pt idx="2518">
                  <c:v>2.0923578124427151E-2</c:v>
                </c:pt>
                <c:pt idx="2519">
                  <c:v>2.0648655891365914E-2</c:v>
                </c:pt>
                <c:pt idx="2520">
                  <c:v>2.0373733658304683E-2</c:v>
                </c:pt>
                <c:pt idx="2521">
                  <c:v>2.0098811425243449E-2</c:v>
                </c:pt>
                <c:pt idx="2522">
                  <c:v>1.9823889192182212E-2</c:v>
                </c:pt>
                <c:pt idx="2523">
                  <c:v>1.9548966959120978E-2</c:v>
                </c:pt>
                <c:pt idx="2524">
                  <c:v>1.9274044726059744E-2</c:v>
                </c:pt>
                <c:pt idx="2525">
                  <c:v>1.899912249299851E-2</c:v>
                </c:pt>
                <c:pt idx="2526">
                  <c:v>1.8724200259937276E-2</c:v>
                </c:pt>
                <c:pt idx="2527">
                  <c:v>1.8449278026876043E-2</c:v>
                </c:pt>
                <c:pt idx="2528">
                  <c:v>1.8174355793814805E-2</c:v>
                </c:pt>
                <c:pt idx="2529">
                  <c:v>1.7899433560753575E-2</c:v>
                </c:pt>
                <c:pt idx="2530">
                  <c:v>1.7624511327692337E-2</c:v>
                </c:pt>
                <c:pt idx="2531">
                  <c:v>1.7349589094631104E-2</c:v>
                </c:pt>
                <c:pt idx="2532">
                  <c:v>1.707466686156987E-2</c:v>
                </c:pt>
                <c:pt idx="2533">
                  <c:v>1.6799744628508636E-2</c:v>
                </c:pt>
                <c:pt idx="2534">
                  <c:v>1.6524822395447402E-2</c:v>
                </c:pt>
                <c:pt idx="2535">
                  <c:v>1.6249900162386165E-2</c:v>
                </c:pt>
                <c:pt idx="2536">
                  <c:v>1.5974977929324931E-2</c:v>
                </c:pt>
                <c:pt idx="2537">
                  <c:v>1.5700055696263697E-2</c:v>
                </c:pt>
                <c:pt idx="2538">
                  <c:v>1.5425133463202463E-2</c:v>
                </c:pt>
                <c:pt idx="2539">
                  <c:v>1.5150211230141227E-2</c:v>
                </c:pt>
                <c:pt idx="2540">
                  <c:v>1.4875288997079995E-2</c:v>
                </c:pt>
                <c:pt idx="2541">
                  <c:v>1.460036676401876E-2</c:v>
                </c:pt>
                <c:pt idx="2542">
                  <c:v>1.4325444530957526E-2</c:v>
                </c:pt>
                <c:pt idx="2543">
                  <c:v>1.405052229789629E-2</c:v>
                </c:pt>
                <c:pt idx="2544">
                  <c:v>1.3775600064835056E-2</c:v>
                </c:pt>
                <c:pt idx="2545">
                  <c:v>1.3500677831773821E-2</c:v>
                </c:pt>
                <c:pt idx="2546">
                  <c:v>1.3225755598712587E-2</c:v>
                </c:pt>
                <c:pt idx="2547">
                  <c:v>1.2950833365651353E-2</c:v>
                </c:pt>
                <c:pt idx="2548">
                  <c:v>1.2675911132590119E-2</c:v>
                </c:pt>
                <c:pt idx="2549">
                  <c:v>1.2400988899528884E-2</c:v>
                </c:pt>
                <c:pt idx="2550">
                  <c:v>1.212606666646765E-2</c:v>
                </c:pt>
                <c:pt idx="2551">
                  <c:v>1.1851144433406416E-2</c:v>
                </c:pt>
                <c:pt idx="2552">
                  <c:v>1.157622220034518E-2</c:v>
                </c:pt>
                <c:pt idx="2553">
                  <c:v>1.1301299967283946E-2</c:v>
                </c:pt>
                <c:pt idx="2554">
                  <c:v>1.1026377734222713E-2</c:v>
                </c:pt>
                <c:pt idx="2555">
                  <c:v>1.0751455501161477E-2</c:v>
                </c:pt>
                <c:pt idx="2556">
                  <c:v>2.9954459753780444E-2</c:v>
                </c:pt>
                <c:pt idx="2557">
                  <c:v>2.9679537520719206E-2</c:v>
                </c:pt>
                <c:pt idx="2558">
                  <c:v>2.9404615287657972E-2</c:v>
                </c:pt>
                <c:pt idx="2559">
                  <c:v>2.9129693054596742E-2</c:v>
                </c:pt>
                <c:pt idx="2560">
                  <c:v>2.8854770821535505E-2</c:v>
                </c:pt>
                <c:pt idx="2561">
                  <c:v>2.8579848588474274E-2</c:v>
                </c:pt>
                <c:pt idx="2562">
                  <c:v>2.8304926355413037E-2</c:v>
                </c:pt>
                <c:pt idx="2563">
                  <c:v>2.8030004122351803E-2</c:v>
                </c:pt>
                <c:pt idx="2564">
                  <c:v>2.7755081889290569E-2</c:v>
                </c:pt>
                <c:pt idx="2565">
                  <c:v>2.7480159656229332E-2</c:v>
                </c:pt>
                <c:pt idx="2566">
                  <c:v>2.7205237423168101E-2</c:v>
                </c:pt>
                <c:pt idx="2567">
                  <c:v>2.6930315190106864E-2</c:v>
                </c:pt>
                <c:pt idx="2568">
                  <c:v>2.6655392957045627E-2</c:v>
                </c:pt>
                <c:pt idx="2569">
                  <c:v>2.6380470723984396E-2</c:v>
                </c:pt>
                <c:pt idx="2570">
                  <c:v>2.6105548490923159E-2</c:v>
                </c:pt>
                <c:pt idx="2571">
                  <c:v>2.5830626257861929E-2</c:v>
                </c:pt>
                <c:pt idx="2572">
                  <c:v>2.5555704024800695E-2</c:v>
                </c:pt>
                <c:pt idx="2573">
                  <c:v>2.5280781791739457E-2</c:v>
                </c:pt>
                <c:pt idx="2574">
                  <c:v>2.5005859558678224E-2</c:v>
                </c:pt>
                <c:pt idx="2575">
                  <c:v>2.473093732561699E-2</c:v>
                </c:pt>
                <c:pt idx="2576">
                  <c:v>2.4456015092555756E-2</c:v>
                </c:pt>
                <c:pt idx="2577">
                  <c:v>2.4181092859494522E-2</c:v>
                </c:pt>
                <c:pt idx="2578">
                  <c:v>2.3906170626433285E-2</c:v>
                </c:pt>
                <c:pt idx="2579">
                  <c:v>2.3631248393372051E-2</c:v>
                </c:pt>
                <c:pt idx="2580">
                  <c:v>2.3356326160310817E-2</c:v>
                </c:pt>
                <c:pt idx="2581">
                  <c:v>2.3081403927249583E-2</c:v>
                </c:pt>
                <c:pt idx="2582">
                  <c:v>2.2806481694188346E-2</c:v>
                </c:pt>
                <c:pt idx="2583">
                  <c:v>2.2531559461127115E-2</c:v>
                </c:pt>
                <c:pt idx="2584">
                  <c:v>2.2256637228065881E-2</c:v>
                </c:pt>
                <c:pt idx="2585">
                  <c:v>2.1981714995004644E-2</c:v>
                </c:pt>
                <c:pt idx="2586">
                  <c:v>2.170679276194341E-2</c:v>
                </c:pt>
                <c:pt idx="2587">
                  <c:v>2.1431870528882176E-2</c:v>
                </c:pt>
                <c:pt idx="2588">
                  <c:v>2.1156948295820946E-2</c:v>
                </c:pt>
                <c:pt idx="2589">
                  <c:v>2.0882026062759709E-2</c:v>
                </c:pt>
                <c:pt idx="2590">
                  <c:v>2.0607103829698471E-2</c:v>
                </c:pt>
                <c:pt idx="2591">
                  <c:v>2.0332181596637237E-2</c:v>
                </c:pt>
                <c:pt idx="2592">
                  <c:v>2.0057259363576004E-2</c:v>
                </c:pt>
                <c:pt idx="2593">
                  <c:v>1.978233713051477E-2</c:v>
                </c:pt>
                <c:pt idx="2594">
                  <c:v>1.9507414897453536E-2</c:v>
                </c:pt>
                <c:pt idx="2595">
                  <c:v>1.9232492664392298E-2</c:v>
                </c:pt>
                <c:pt idx="2596">
                  <c:v>1.8957570431331065E-2</c:v>
                </c:pt>
                <c:pt idx="2597">
                  <c:v>1.8682648198269834E-2</c:v>
                </c:pt>
                <c:pt idx="2598">
                  <c:v>1.8407725965208597E-2</c:v>
                </c:pt>
                <c:pt idx="2599">
                  <c:v>1.8132803732147363E-2</c:v>
                </c:pt>
                <c:pt idx="2600">
                  <c:v>1.7857881499086129E-2</c:v>
                </c:pt>
                <c:pt idx="2601">
                  <c:v>1.7582959266024895E-2</c:v>
                </c:pt>
                <c:pt idx="2602">
                  <c:v>1.7308037032963661E-2</c:v>
                </c:pt>
                <c:pt idx="2603">
                  <c:v>1.7033114799902424E-2</c:v>
                </c:pt>
                <c:pt idx="2604">
                  <c:v>1.675819256684119E-2</c:v>
                </c:pt>
                <c:pt idx="2605">
                  <c:v>1.648327033377996E-2</c:v>
                </c:pt>
                <c:pt idx="2606">
                  <c:v>1.6208348100718722E-2</c:v>
                </c:pt>
                <c:pt idx="2607">
                  <c:v>1.5933425867657489E-2</c:v>
                </c:pt>
                <c:pt idx="2608">
                  <c:v>1.5658503634596255E-2</c:v>
                </c:pt>
                <c:pt idx="2609">
                  <c:v>1.5383581401535017E-2</c:v>
                </c:pt>
                <c:pt idx="2610">
                  <c:v>1.5108659168473785E-2</c:v>
                </c:pt>
                <c:pt idx="2611">
                  <c:v>1.483373693541255E-2</c:v>
                </c:pt>
                <c:pt idx="2612">
                  <c:v>1.4558814702351316E-2</c:v>
                </c:pt>
                <c:pt idx="2613">
                  <c:v>1.4283892469290082E-2</c:v>
                </c:pt>
                <c:pt idx="2614">
                  <c:v>1.4008970236228848E-2</c:v>
                </c:pt>
                <c:pt idx="2615">
                  <c:v>1.3734048003167611E-2</c:v>
                </c:pt>
                <c:pt idx="2616">
                  <c:v>1.3459125770106379E-2</c:v>
                </c:pt>
                <c:pt idx="2617">
                  <c:v>1.3184203537045143E-2</c:v>
                </c:pt>
                <c:pt idx="2618">
                  <c:v>1.2909281303983909E-2</c:v>
                </c:pt>
                <c:pt idx="2619">
                  <c:v>1.2634359070922674E-2</c:v>
                </c:pt>
                <c:pt idx="2620">
                  <c:v>1.2359436837861441E-2</c:v>
                </c:pt>
                <c:pt idx="2621">
                  <c:v>1.2084514604800206E-2</c:v>
                </c:pt>
                <c:pt idx="2622">
                  <c:v>1.1809592371738972E-2</c:v>
                </c:pt>
                <c:pt idx="2623">
                  <c:v>1.1534670138677736E-2</c:v>
                </c:pt>
                <c:pt idx="2624">
                  <c:v>1.1259747905616502E-2</c:v>
                </c:pt>
                <c:pt idx="2625">
                  <c:v>1.0984825672555269E-2</c:v>
                </c:pt>
                <c:pt idx="2626">
                  <c:v>1.0709903439494033E-2</c:v>
                </c:pt>
                <c:pt idx="2627">
                  <c:v>1.0434981206432799E-2</c:v>
                </c:pt>
                <c:pt idx="2628">
                  <c:v>2.9912907692113001E-2</c:v>
                </c:pt>
                <c:pt idx="2629">
                  <c:v>2.9637985459051767E-2</c:v>
                </c:pt>
                <c:pt idx="2630">
                  <c:v>2.9363063225990534E-2</c:v>
                </c:pt>
                <c:pt idx="2631">
                  <c:v>2.9088140992929296E-2</c:v>
                </c:pt>
                <c:pt idx="2632">
                  <c:v>2.8813218759868066E-2</c:v>
                </c:pt>
                <c:pt idx="2633">
                  <c:v>2.8538296526806832E-2</c:v>
                </c:pt>
                <c:pt idx="2634">
                  <c:v>2.8263374293745598E-2</c:v>
                </c:pt>
                <c:pt idx="2635">
                  <c:v>2.7988452060684364E-2</c:v>
                </c:pt>
                <c:pt idx="2636">
                  <c:v>2.7713529827623127E-2</c:v>
                </c:pt>
                <c:pt idx="2637">
                  <c:v>2.7438607594561893E-2</c:v>
                </c:pt>
                <c:pt idx="2638">
                  <c:v>2.7163685361500659E-2</c:v>
                </c:pt>
                <c:pt idx="2639">
                  <c:v>2.6888763128439425E-2</c:v>
                </c:pt>
                <c:pt idx="2640">
                  <c:v>2.6613840895378188E-2</c:v>
                </c:pt>
                <c:pt idx="2641">
                  <c:v>2.6338918662316954E-2</c:v>
                </c:pt>
                <c:pt idx="2642">
                  <c:v>2.606399642925572E-2</c:v>
                </c:pt>
                <c:pt idx="2643">
                  <c:v>2.5789074196194483E-2</c:v>
                </c:pt>
                <c:pt idx="2644">
                  <c:v>2.5514151963133256E-2</c:v>
                </c:pt>
                <c:pt idx="2645">
                  <c:v>2.5239229730072019E-2</c:v>
                </c:pt>
                <c:pt idx="2646">
                  <c:v>2.4964307497010785E-2</c:v>
                </c:pt>
                <c:pt idx="2647">
                  <c:v>2.4689385263949551E-2</c:v>
                </c:pt>
                <c:pt idx="2648">
                  <c:v>2.4414463030888314E-2</c:v>
                </c:pt>
                <c:pt idx="2649">
                  <c:v>2.413954079782708E-2</c:v>
                </c:pt>
                <c:pt idx="2650">
                  <c:v>2.3864618564765846E-2</c:v>
                </c:pt>
                <c:pt idx="2651">
                  <c:v>2.3589696331704612E-2</c:v>
                </c:pt>
                <c:pt idx="2652">
                  <c:v>2.3314774098643378E-2</c:v>
                </c:pt>
                <c:pt idx="2653">
                  <c:v>2.3039851865582141E-2</c:v>
                </c:pt>
                <c:pt idx="2654">
                  <c:v>2.2764929632520907E-2</c:v>
                </c:pt>
                <c:pt idx="2655">
                  <c:v>2.2490007399459677E-2</c:v>
                </c:pt>
                <c:pt idx="2656">
                  <c:v>2.2215085166398439E-2</c:v>
                </c:pt>
                <c:pt idx="2657">
                  <c:v>2.1940162933337202E-2</c:v>
                </c:pt>
                <c:pt idx="2658">
                  <c:v>2.1665240700275968E-2</c:v>
                </c:pt>
                <c:pt idx="2659">
                  <c:v>2.1390318467214734E-2</c:v>
                </c:pt>
                <c:pt idx="2660">
                  <c:v>2.1115396234153504E-2</c:v>
                </c:pt>
                <c:pt idx="2661">
                  <c:v>2.0840474001092266E-2</c:v>
                </c:pt>
                <c:pt idx="2662">
                  <c:v>2.0565551768031032E-2</c:v>
                </c:pt>
                <c:pt idx="2663">
                  <c:v>2.0290629534969799E-2</c:v>
                </c:pt>
                <c:pt idx="2664">
                  <c:v>2.0015707301908565E-2</c:v>
                </c:pt>
                <c:pt idx="2665">
                  <c:v>1.9740785068847327E-2</c:v>
                </c:pt>
                <c:pt idx="2666">
                  <c:v>1.9465862835786097E-2</c:v>
                </c:pt>
                <c:pt idx="2667">
                  <c:v>1.9190940602724863E-2</c:v>
                </c:pt>
                <c:pt idx="2668">
                  <c:v>1.8916018369663626E-2</c:v>
                </c:pt>
                <c:pt idx="2669">
                  <c:v>1.8641096136602392E-2</c:v>
                </c:pt>
                <c:pt idx="2670">
                  <c:v>1.8366173903541155E-2</c:v>
                </c:pt>
                <c:pt idx="2671">
                  <c:v>1.8091251670479921E-2</c:v>
                </c:pt>
                <c:pt idx="2672">
                  <c:v>1.781632943741869E-2</c:v>
                </c:pt>
                <c:pt idx="2673">
                  <c:v>1.7541407204357453E-2</c:v>
                </c:pt>
                <c:pt idx="2674">
                  <c:v>1.7266484971296219E-2</c:v>
                </c:pt>
                <c:pt idx="2675">
                  <c:v>1.6991562738234985E-2</c:v>
                </c:pt>
                <c:pt idx="2676">
                  <c:v>1.6716640505173751E-2</c:v>
                </c:pt>
                <c:pt idx="2677">
                  <c:v>1.6441718272112518E-2</c:v>
                </c:pt>
                <c:pt idx="2678">
                  <c:v>1.616679603905128E-2</c:v>
                </c:pt>
                <c:pt idx="2679">
                  <c:v>1.5891873805990046E-2</c:v>
                </c:pt>
                <c:pt idx="2680">
                  <c:v>1.5616951572928812E-2</c:v>
                </c:pt>
                <c:pt idx="2681">
                  <c:v>1.5342029339867579E-2</c:v>
                </c:pt>
                <c:pt idx="2682">
                  <c:v>1.5067107106806343E-2</c:v>
                </c:pt>
                <c:pt idx="2683">
                  <c:v>1.4792184873745111E-2</c:v>
                </c:pt>
                <c:pt idx="2684">
                  <c:v>1.4517262640683874E-2</c:v>
                </c:pt>
                <c:pt idx="2685">
                  <c:v>1.4242340407622641E-2</c:v>
                </c:pt>
                <c:pt idx="2686">
                  <c:v>1.3967418174561408E-2</c:v>
                </c:pt>
                <c:pt idx="2687">
                  <c:v>1.3692495941500172E-2</c:v>
                </c:pt>
                <c:pt idx="2688">
                  <c:v>1.3417573708438936E-2</c:v>
                </c:pt>
                <c:pt idx="2689">
                  <c:v>1.3142651475377704E-2</c:v>
                </c:pt>
                <c:pt idx="2690">
                  <c:v>1.2867729242316469E-2</c:v>
                </c:pt>
                <c:pt idx="2691">
                  <c:v>1.2592807009255233E-2</c:v>
                </c:pt>
                <c:pt idx="2692">
                  <c:v>1.2317884776193999E-2</c:v>
                </c:pt>
                <c:pt idx="2693">
                  <c:v>1.2042962543132767E-2</c:v>
                </c:pt>
                <c:pt idx="2694">
                  <c:v>1.1768040310071531E-2</c:v>
                </c:pt>
                <c:pt idx="2695">
                  <c:v>1.1493118077010296E-2</c:v>
                </c:pt>
                <c:pt idx="2696">
                  <c:v>1.1218195843949062E-2</c:v>
                </c:pt>
                <c:pt idx="2697">
                  <c:v>1.0943273610887828E-2</c:v>
                </c:pt>
                <c:pt idx="2698">
                  <c:v>1.0668351377826592E-2</c:v>
                </c:pt>
                <c:pt idx="2699">
                  <c:v>1.0393429144765359E-2</c:v>
                </c:pt>
                <c:pt idx="2700">
                  <c:v>1.0118506911704125E-2</c:v>
                </c:pt>
                <c:pt idx="2701">
                  <c:v>2.9871355630445559E-2</c:v>
                </c:pt>
                <c:pt idx="2702">
                  <c:v>2.9596433397384322E-2</c:v>
                </c:pt>
                <c:pt idx="2703">
                  <c:v>2.9321511164323095E-2</c:v>
                </c:pt>
                <c:pt idx="2704">
                  <c:v>2.9046588931261857E-2</c:v>
                </c:pt>
                <c:pt idx="2705">
                  <c:v>2.877166669820062E-2</c:v>
                </c:pt>
                <c:pt idx="2706">
                  <c:v>2.8496744465139393E-2</c:v>
                </c:pt>
                <c:pt idx="2707">
                  <c:v>2.8221822232078156E-2</c:v>
                </c:pt>
                <c:pt idx="2708">
                  <c:v>2.7946899999016922E-2</c:v>
                </c:pt>
                <c:pt idx="2709">
                  <c:v>2.7671977765955685E-2</c:v>
                </c:pt>
                <c:pt idx="2710">
                  <c:v>2.7397055532894447E-2</c:v>
                </c:pt>
                <c:pt idx="2711">
                  <c:v>2.712213329983322E-2</c:v>
                </c:pt>
                <c:pt idx="2712">
                  <c:v>2.6847211066771983E-2</c:v>
                </c:pt>
                <c:pt idx="2713">
                  <c:v>2.6572288833710746E-2</c:v>
                </c:pt>
                <c:pt idx="2714">
                  <c:v>2.6297366600649512E-2</c:v>
                </c:pt>
                <c:pt idx="2715">
                  <c:v>2.6022444367588275E-2</c:v>
                </c:pt>
                <c:pt idx="2716">
                  <c:v>2.5747522134527044E-2</c:v>
                </c:pt>
                <c:pt idx="2717">
                  <c:v>2.547259990146581E-2</c:v>
                </c:pt>
                <c:pt idx="2718">
                  <c:v>2.519767766840458E-2</c:v>
                </c:pt>
                <c:pt idx="2719">
                  <c:v>2.4922755435343343E-2</c:v>
                </c:pt>
                <c:pt idx="2720">
                  <c:v>2.4647833202282109E-2</c:v>
                </c:pt>
                <c:pt idx="2721">
                  <c:v>2.4372910969220871E-2</c:v>
                </c:pt>
                <c:pt idx="2722">
                  <c:v>2.4097988736159637E-2</c:v>
                </c:pt>
                <c:pt idx="2723">
                  <c:v>2.3823066503098404E-2</c:v>
                </c:pt>
                <c:pt idx="2724">
                  <c:v>2.354814427003717E-2</c:v>
                </c:pt>
                <c:pt idx="2725">
                  <c:v>2.3273222036975936E-2</c:v>
                </c:pt>
                <c:pt idx="2726">
                  <c:v>2.2998299803914699E-2</c:v>
                </c:pt>
                <c:pt idx="2727">
                  <c:v>2.2723377570853461E-2</c:v>
                </c:pt>
                <c:pt idx="2728">
                  <c:v>2.2448455337792234E-2</c:v>
                </c:pt>
                <c:pt idx="2729">
                  <c:v>2.2173533104730997E-2</c:v>
                </c:pt>
                <c:pt idx="2730">
                  <c:v>2.189861087166976E-2</c:v>
                </c:pt>
                <c:pt idx="2731">
                  <c:v>2.1623688638608529E-2</c:v>
                </c:pt>
                <c:pt idx="2732">
                  <c:v>2.1348766405547292E-2</c:v>
                </c:pt>
                <c:pt idx="2733">
                  <c:v>2.1073844172486061E-2</c:v>
                </c:pt>
                <c:pt idx="2734">
                  <c:v>2.0798921939424824E-2</c:v>
                </c:pt>
                <c:pt idx="2735">
                  <c:v>2.052399970636359E-2</c:v>
                </c:pt>
                <c:pt idx="2736">
                  <c:v>2.024907747330236E-2</c:v>
                </c:pt>
                <c:pt idx="2737">
                  <c:v>1.9974155240241123E-2</c:v>
                </c:pt>
                <c:pt idx="2738">
                  <c:v>1.9699233007179885E-2</c:v>
                </c:pt>
                <c:pt idx="2739">
                  <c:v>1.9424310774118651E-2</c:v>
                </c:pt>
                <c:pt idx="2740">
                  <c:v>1.9149388541057421E-2</c:v>
                </c:pt>
                <c:pt idx="2741">
                  <c:v>1.8874466307996184E-2</c:v>
                </c:pt>
                <c:pt idx="2742">
                  <c:v>1.859954407493495E-2</c:v>
                </c:pt>
                <c:pt idx="2743">
                  <c:v>1.8324621841873712E-2</c:v>
                </c:pt>
                <c:pt idx="2744">
                  <c:v>1.8049699608812479E-2</c:v>
                </c:pt>
                <c:pt idx="2745">
                  <c:v>1.7774777375751248E-2</c:v>
                </c:pt>
                <c:pt idx="2746">
                  <c:v>1.7499855142690011E-2</c:v>
                </c:pt>
                <c:pt idx="2747">
                  <c:v>1.722493290962878E-2</c:v>
                </c:pt>
                <c:pt idx="2748">
                  <c:v>1.6950010676567543E-2</c:v>
                </c:pt>
                <c:pt idx="2749">
                  <c:v>1.6675088443506309E-2</c:v>
                </c:pt>
                <c:pt idx="2750">
                  <c:v>1.6400166210445075E-2</c:v>
                </c:pt>
                <c:pt idx="2751">
                  <c:v>1.6125243977383838E-2</c:v>
                </c:pt>
                <c:pt idx="2752">
                  <c:v>1.5850321744322604E-2</c:v>
                </c:pt>
                <c:pt idx="2753">
                  <c:v>1.5575399511261368E-2</c:v>
                </c:pt>
                <c:pt idx="2754">
                  <c:v>1.5300477278200136E-2</c:v>
                </c:pt>
                <c:pt idx="2755">
                  <c:v>1.5025555045138902E-2</c:v>
                </c:pt>
                <c:pt idx="2756">
                  <c:v>1.4750632812077669E-2</c:v>
                </c:pt>
                <c:pt idx="2757">
                  <c:v>1.4475710579016433E-2</c:v>
                </c:pt>
                <c:pt idx="2758">
                  <c:v>1.4200788345955199E-2</c:v>
                </c:pt>
                <c:pt idx="2759">
                  <c:v>1.3925866112893964E-2</c:v>
                </c:pt>
                <c:pt idx="2760">
                  <c:v>1.365094387983273E-2</c:v>
                </c:pt>
                <c:pt idx="2761">
                  <c:v>1.3376021646771494E-2</c:v>
                </c:pt>
                <c:pt idx="2762">
                  <c:v>1.3101099413710262E-2</c:v>
                </c:pt>
                <c:pt idx="2763">
                  <c:v>1.2826177180649026E-2</c:v>
                </c:pt>
                <c:pt idx="2764">
                  <c:v>1.2551254947587792E-2</c:v>
                </c:pt>
                <c:pt idx="2765">
                  <c:v>1.2276332714526557E-2</c:v>
                </c:pt>
                <c:pt idx="2766">
                  <c:v>1.2001410481465323E-2</c:v>
                </c:pt>
                <c:pt idx="2767">
                  <c:v>1.1726488248404089E-2</c:v>
                </c:pt>
                <c:pt idx="2768">
                  <c:v>1.1451566015342854E-2</c:v>
                </c:pt>
                <c:pt idx="2769">
                  <c:v>1.117664378228162E-2</c:v>
                </c:pt>
                <c:pt idx="2770">
                  <c:v>1.0901721549220386E-2</c:v>
                </c:pt>
                <c:pt idx="2771">
                  <c:v>1.062679931615915E-2</c:v>
                </c:pt>
                <c:pt idx="2772">
                  <c:v>1.0351877083097916E-2</c:v>
                </c:pt>
                <c:pt idx="2773">
                  <c:v>1.0076954850036682E-2</c:v>
                </c:pt>
                <c:pt idx="2774">
                  <c:v>9.8020326169754486E-3</c:v>
                </c:pt>
                <c:pt idx="2775">
                  <c:v>2.9829803568778117E-2</c:v>
                </c:pt>
                <c:pt idx="2776">
                  <c:v>2.955488133571688E-2</c:v>
                </c:pt>
                <c:pt idx="2777">
                  <c:v>2.9279959102655646E-2</c:v>
                </c:pt>
                <c:pt idx="2778">
                  <c:v>2.9005036869594415E-2</c:v>
                </c:pt>
                <c:pt idx="2779">
                  <c:v>2.8730114636533178E-2</c:v>
                </c:pt>
                <c:pt idx="2780">
                  <c:v>2.8455192403471944E-2</c:v>
                </c:pt>
                <c:pt idx="2781">
                  <c:v>2.8180270170410714E-2</c:v>
                </c:pt>
                <c:pt idx="2782">
                  <c:v>2.790534793734948E-2</c:v>
                </c:pt>
                <c:pt idx="2783">
                  <c:v>2.7630425704288242E-2</c:v>
                </c:pt>
                <c:pt idx="2784">
                  <c:v>2.7355503471227005E-2</c:v>
                </c:pt>
                <c:pt idx="2785">
                  <c:v>2.7080581238165771E-2</c:v>
                </c:pt>
                <c:pt idx="2786">
                  <c:v>2.6805659005104541E-2</c:v>
                </c:pt>
                <c:pt idx="2787">
                  <c:v>2.6530736772043303E-2</c:v>
                </c:pt>
                <c:pt idx="2788">
                  <c:v>2.625581453898207E-2</c:v>
                </c:pt>
                <c:pt idx="2789">
                  <c:v>2.5980892305920832E-2</c:v>
                </c:pt>
                <c:pt idx="2790">
                  <c:v>2.5705970072859595E-2</c:v>
                </c:pt>
                <c:pt idx="2791">
                  <c:v>2.5431047839798368E-2</c:v>
                </c:pt>
                <c:pt idx="2792">
                  <c:v>2.5156125606737131E-2</c:v>
                </c:pt>
                <c:pt idx="2793">
                  <c:v>2.48812033736759E-2</c:v>
                </c:pt>
                <c:pt idx="2794">
                  <c:v>2.4606281140614666E-2</c:v>
                </c:pt>
                <c:pt idx="2795">
                  <c:v>2.4331358907553429E-2</c:v>
                </c:pt>
                <c:pt idx="2796">
                  <c:v>2.4056436674492195E-2</c:v>
                </c:pt>
                <c:pt idx="2797">
                  <c:v>2.3781514441430958E-2</c:v>
                </c:pt>
                <c:pt idx="2798">
                  <c:v>2.3506592208369724E-2</c:v>
                </c:pt>
                <c:pt idx="2799">
                  <c:v>2.3231669975308494E-2</c:v>
                </c:pt>
                <c:pt idx="2800">
                  <c:v>2.2956747742247256E-2</c:v>
                </c:pt>
                <c:pt idx="2801">
                  <c:v>2.2681825509186019E-2</c:v>
                </c:pt>
                <c:pt idx="2802">
                  <c:v>2.2406903276124785E-2</c:v>
                </c:pt>
                <c:pt idx="2803">
                  <c:v>2.2131981043063555E-2</c:v>
                </c:pt>
                <c:pt idx="2804">
                  <c:v>2.1857058810002317E-2</c:v>
                </c:pt>
                <c:pt idx="2805">
                  <c:v>2.1582136576941083E-2</c:v>
                </c:pt>
                <c:pt idx="2806">
                  <c:v>2.130721434387985E-2</c:v>
                </c:pt>
                <c:pt idx="2807">
                  <c:v>2.1032292110818616E-2</c:v>
                </c:pt>
                <c:pt idx="2808">
                  <c:v>2.0757369877757382E-2</c:v>
                </c:pt>
                <c:pt idx="2809">
                  <c:v>2.0482447644696145E-2</c:v>
                </c:pt>
                <c:pt idx="2810">
                  <c:v>2.0207525411634914E-2</c:v>
                </c:pt>
                <c:pt idx="2811">
                  <c:v>1.993260317857368E-2</c:v>
                </c:pt>
                <c:pt idx="2812">
                  <c:v>1.9657680945512443E-2</c:v>
                </c:pt>
                <c:pt idx="2813">
                  <c:v>1.9382758712451209E-2</c:v>
                </c:pt>
                <c:pt idx="2814">
                  <c:v>1.9107836479389972E-2</c:v>
                </c:pt>
                <c:pt idx="2815">
                  <c:v>1.8832914246328741E-2</c:v>
                </c:pt>
                <c:pt idx="2816">
                  <c:v>1.8557992013267507E-2</c:v>
                </c:pt>
                <c:pt idx="2817">
                  <c:v>1.828306978020627E-2</c:v>
                </c:pt>
                <c:pt idx="2818">
                  <c:v>1.8008147547145033E-2</c:v>
                </c:pt>
                <c:pt idx="2819">
                  <c:v>1.7733225314083802E-2</c:v>
                </c:pt>
                <c:pt idx="2820">
                  <c:v>1.7458303081022569E-2</c:v>
                </c:pt>
                <c:pt idx="2821">
                  <c:v>1.7183380847961335E-2</c:v>
                </c:pt>
                <c:pt idx="2822">
                  <c:v>1.6908458614900101E-2</c:v>
                </c:pt>
                <c:pt idx="2823">
                  <c:v>1.6633536381838863E-2</c:v>
                </c:pt>
                <c:pt idx="2824">
                  <c:v>1.6358614148777633E-2</c:v>
                </c:pt>
                <c:pt idx="2825">
                  <c:v>1.6083691915716396E-2</c:v>
                </c:pt>
                <c:pt idx="2826">
                  <c:v>1.5808769682655162E-2</c:v>
                </c:pt>
                <c:pt idx="2827">
                  <c:v>1.5533847449593926E-2</c:v>
                </c:pt>
                <c:pt idx="2828">
                  <c:v>1.5258925216532691E-2</c:v>
                </c:pt>
                <c:pt idx="2829">
                  <c:v>1.4984002983471459E-2</c:v>
                </c:pt>
                <c:pt idx="2830">
                  <c:v>1.4709080750410225E-2</c:v>
                </c:pt>
                <c:pt idx="2831">
                  <c:v>1.4434158517348989E-2</c:v>
                </c:pt>
                <c:pt idx="2832">
                  <c:v>1.4159236284287755E-2</c:v>
                </c:pt>
                <c:pt idx="2833">
                  <c:v>1.3884314051226521E-2</c:v>
                </c:pt>
                <c:pt idx="2834">
                  <c:v>1.3609391818165284E-2</c:v>
                </c:pt>
                <c:pt idx="2835">
                  <c:v>1.3334469585104052E-2</c:v>
                </c:pt>
                <c:pt idx="2836">
                  <c:v>1.3059547352042816E-2</c:v>
                </c:pt>
                <c:pt idx="2837">
                  <c:v>1.2784625118981584E-2</c:v>
                </c:pt>
                <c:pt idx="2838">
                  <c:v>1.2509702885920347E-2</c:v>
                </c:pt>
                <c:pt idx="2839">
                  <c:v>1.2234780652859115E-2</c:v>
                </c:pt>
                <c:pt idx="2840">
                  <c:v>1.1959858419797879E-2</c:v>
                </c:pt>
                <c:pt idx="2841">
                  <c:v>1.1684936186736645E-2</c:v>
                </c:pt>
                <c:pt idx="2842">
                  <c:v>1.141001395367541E-2</c:v>
                </c:pt>
                <c:pt idx="2843">
                  <c:v>1.1135091720614176E-2</c:v>
                </c:pt>
                <c:pt idx="2844">
                  <c:v>1.0860169487552942E-2</c:v>
                </c:pt>
                <c:pt idx="2845">
                  <c:v>1.0585247254491706E-2</c:v>
                </c:pt>
                <c:pt idx="2846">
                  <c:v>1.0310325021430472E-2</c:v>
                </c:pt>
                <c:pt idx="2847">
                  <c:v>1.0035402788369239E-2</c:v>
                </c:pt>
                <c:pt idx="2848">
                  <c:v>9.7604805553080046E-3</c:v>
                </c:pt>
                <c:pt idx="2849">
                  <c:v>9.485558322246769E-3</c:v>
                </c:pt>
                <c:pt idx="2850">
                  <c:v>2.9788251507110675E-2</c:v>
                </c:pt>
                <c:pt idx="2851">
                  <c:v>2.9513329274049437E-2</c:v>
                </c:pt>
                <c:pt idx="2852">
                  <c:v>2.9238407040988207E-2</c:v>
                </c:pt>
                <c:pt idx="2853">
                  <c:v>2.896348480792697E-2</c:v>
                </c:pt>
                <c:pt idx="2854">
                  <c:v>2.8688562574865736E-2</c:v>
                </c:pt>
                <c:pt idx="2855">
                  <c:v>2.8413640341804502E-2</c:v>
                </c:pt>
                <c:pt idx="2856">
                  <c:v>2.8138718108743264E-2</c:v>
                </c:pt>
                <c:pt idx="2857">
                  <c:v>2.7863795875682038E-2</c:v>
                </c:pt>
                <c:pt idx="2858">
                  <c:v>2.75888736426208E-2</c:v>
                </c:pt>
                <c:pt idx="2859">
                  <c:v>2.7313951409559566E-2</c:v>
                </c:pt>
                <c:pt idx="2860">
                  <c:v>2.7039029176498332E-2</c:v>
                </c:pt>
                <c:pt idx="2861">
                  <c:v>2.6764106943437095E-2</c:v>
                </c:pt>
                <c:pt idx="2862">
                  <c:v>2.6489184710375861E-2</c:v>
                </c:pt>
                <c:pt idx="2863">
                  <c:v>2.6214262477314627E-2</c:v>
                </c:pt>
                <c:pt idx="2864">
                  <c:v>2.5939340244253394E-2</c:v>
                </c:pt>
                <c:pt idx="2865">
                  <c:v>2.5664418011192156E-2</c:v>
                </c:pt>
                <c:pt idx="2866">
                  <c:v>2.5389495778130922E-2</c:v>
                </c:pt>
                <c:pt idx="2867">
                  <c:v>2.5114573545069688E-2</c:v>
                </c:pt>
                <c:pt idx="2868">
                  <c:v>2.4839651312008451E-2</c:v>
                </c:pt>
                <c:pt idx="2869">
                  <c:v>2.4564729078947224E-2</c:v>
                </c:pt>
                <c:pt idx="2870">
                  <c:v>2.4289806845885987E-2</c:v>
                </c:pt>
                <c:pt idx="2871">
                  <c:v>2.4014884612824753E-2</c:v>
                </c:pt>
                <c:pt idx="2872">
                  <c:v>2.3739962379763519E-2</c:v>
                </c:pt>
                <c:pt idx="2873">
                  <c:v>2.3465040146702282E-2</c:v>
                </c:pt>
                <c:pt idx="2874">
                  <c:v>2.3190117913641051E-2</c:v>
                </c:pt>
                <c:pt idx="2875">
                  <c:v>2.2915195680579814E-2</c:v>
                </c:pt>
                <c:pt idx="2876">
                  <c:v>2.2640273447518577E-2</c:v>
                </c:pt>
                <c:pt idx="2877">
                  <c:v>2.2365351214457346E-2</c:v>
                </c:pt>
                <c:pt idx="2878">
                  <c:v>2.2090428981396109E-2</c:v>
                </c:pt>
                <c:pt idx="2879">
                  <c:v>2.1815506748334875E-2</c:v>
                </c:pt>
                <c:pt idx="2880">
                  <c:v>2.1540584515273641E-2</c:v>
                </c:pt>
                <c:pt idx="2881">
                  <c:v>2.1265662282212407E-2</c:v>
                </c:pt>
                <c:pt idx="2882">
                  <c:v>2.0990740049151177E-2</c:v>
                </c:pt>
                <c:pt idx="2883">
                  <c:v>2.071581781608994E-2</c:v>
                </c:pt>
                <c:pt idx="2884">
                  <c:v>2.0440895583028702E-2</c:v>
                </c:pt>
                <c:pt idx="2885">
                  <c:v>2.0165973349967472E-2</c:v>
                </c:pt>
                <c:pt idx="2886">
                  <c:v>1.9891051116906238E-2</c:v>
                </c:pt>
                <c:pt idx="2887">
                  <c:v>1.9616128883845001E-2</c:v>
                </c:pt>
                <c:pt idx="2888">
                  <c:v>1.9341206650783767E-2</c:v>
                </c:pt>
                <c:pt idx="2889">
                  <c:v>1.9066284417722529E-2</c:v>
                </c:pt>
                <c:pt idx="2890">
                  <c:v>1.8791362184661296E-2</c:v>
                </c:pt>
                <c:pt idx="2891">
                  <c:v>1.8516439951600065E-2</c:v>
                </c:pt>
                <c:pt idx="2892">
                  <c:v>1.8241517718538828E-2</c:v>
                </c:pt>
                <c:pt idx="2893">
                  <c:v>1.7966595485477591E-2</c:v>
                </c:pt>
                <c:pt idx="2894">
                  <c:v>1.769167325241636E-2</c:v>
                </c:pt>
                <c:pt idx="2895">
                  <c:v>1.7416751019355126E-2</c:v>
                </c:pt>
                <c:pt idx="2896">
                  <c:v>1.7141828786293892E-2</c:v>
                </c:pt>
                <c:pt idx="2897">
                  <c:v>1.6866906553232659E-2</c:v>
                </c:pt>
                <c:pt idx="2898">
                  <c:v>1.6591984320171421E-2</c:v>
                </c:pt>
                <c:pt idx="2899">
                  <c:v>1.6317062087110191E-2</c:v>
                </c:pt>
                <c:pt idx="2900">
                  <c:v>1.6042139854048953E-2</c:v>
                </c:pt>
                <c:pt idx="2901">
                  <c:v>1.576721762098772E-2</c:v>
                </c:pt>
                <c:pt idx="2902">
                  <c:v>1.5492295387926484E-2</c:v>
                </c:pt>
                <c:pt idx="2903">
                  <c:v>1.521737315486525E-2</c:v>
                </c:pt>
                <c:pt idx="2904">
                  <c:v>1.4942450921804016E-2</c:v>
                </c:pt>
                <c:pt idx="2905">
                  <c:v>1.4667528688742782E-2</c:v>
                </c:pt>
                <c:pt idx="2906">
                  <c:v>1.4392606455681547E-2</c:v>
                </c:pt>
                <c:pt idx="2907">
                  <c:v>1.4117684222620311E-2</c:v>
                </c:pt>
                <c:pt idx="2908">
                  <c:v>1.3842761989559079E-2</c:v>
                </c:pt>
                <c:pt idx="2909">
                  <c:v>1.3567839756497842E-2</c:v>
                </c:pt>
                <c:pt idx="2910">
                  <c:v>1.329291752343661E-2</c:v>
                </c:pt>
                <c:pt idx="2911">
                  <c:v>1.3017995290375376E-2</c:v>
                </c:pt>
                <c:pt idx="2912">
                  <c:v>1.2743073057314142E-2</c:v>
                </c:pt>
                <c:pt idx="2913">
                  <c:v>1.2468150824252905E-2</c:v>
                </c:pt>
                <c:pt idx="2914">
                  <c:v>1.2193228591191672E-2</c:v>
                </c:pt>
                <c:pt idx="2915">
                  <c:v>1.1918306358130437E-2</c:v>
                </c:pt>
                <c:pt idx="2916">
                  <c:v>1.1643384125069203E-2</c:v>
                </c:pt>
                <c:pt idx="2917">
                  <c:v>1.1368461892007967E-2</c:v>
                </c:pt>
                <c:pt idx="2918">
                  <c:v>1.1093539658946735E-2</c:v>
                </c:pt>
                <c:pt idx="2919">
                  <c:v>1.08186174258855E-2</c:v>
                </c:pt>
                <c:pt idx="2920">
                  <c:v>1.0543695192824264E-2</c:v>
                </c:pt>
                <c:pt idx="2921">
                  <c:v>1.026877295976303E-2</c:v>
                </c:pt>
                <c:pt idx="2922">
                  <c:v>9.9938507267017963E-3</c:v>
                </c:pt>
                <c:pt idx="2923">
                  <c:v>9.7189284936405624E-3</c:v>
                </c:pt>
                <c:pt idx="2924">
                  <c:v>9.4440062605793268E-3</c:v>
                </c:pt>
                <c:pt idx="2925">
                  <c:v>9.1690840275180929E-3</c:v>
                </c:pt>
                <c:pt idx="2926">
                  <c:v>2.9746699445443232E-2</c:v>
                </c:pt>
                <c:pt idx="2927">
                  <c:v>2.9471777212381995E-2</c:v>
                </c:pt>
                <c:pt idx="2928">
                  <c:v>2.9196854979320761E-2</c:v>
                </c:pt>
                <c:pt idx="2929">
                  <c:v>2.8921932746259531E-2</c:v>
                </c:pt>
                <c:pt idx="2930">
                  <c:v>2.8647010513198293E-2</c:v>
                </c:pt>
                <c:pt idx="2931">
                  <c:v>2.837208828013706E-2</c:v>
                </c:pt>
                <c:pt idx="2932">
                  <c:v>2.8097166047075822E-2</c:v>
                </c:pt>
                <c:pt idx="2933">
                  <c:v>2.7822243814014588E-2</c:v>
                </c:pt>
                <c:pt idx="2934">
                  <c:v>2.7547321580953358E-2</c:v>
                </c:pt>
                <c:pt idx="2935">
                  <c:v>2.7272399347892121E-2</c:v>
                </c:pt>
                <c:pt idx="2936">
                  <c:v>2.6997477114830894E-2</c:v>
                </c:pt>
                <c:pt idx="2937">
                  <c:v>2.6722554881769656E-2</c:v>
                </c:pt>
                <c:pt idx="2938">
                  <c:v>2.6447632648708419E-2</c:v>
                </c:pt>
                <c:pt idx="2939">
                  <c:v>2.6172710415647185E-2</c:v>
                </c:pt>
                <c:pt idx="2940">
                  <c:v>2.5897788182585948E-2</c:v>
                </c:pt>
                <c:pt idx="2941">
                  <c:v>2.5622865949524717E-2</c:v>
                </c:pt>
                <c:pt idx="2942">
                  <c:v>2.5347943716463484E-2</c:v>
                </c:pt>
                <c:pt idx="2943">
                  <c:v>2.5073021483402246E-2</c:v>
                </c:pt>
                <c:pt idx="2944">
                  <c:v>2.4798099250341009E-2</c:v>
                </c:pt>
                <c:pt idx="2945">
                  <c:v>2.4523177017279775E-2</c:v>
                </c:pt>
                <c:pt idx="2946">
                  <c:v>2.4248254784218545E-2</c:v>
                </c:pt>
                <c:pt idx="2947">
                  <c:v>2.3973332551157311E-2</c:v>
                </c:pt>
                <c:pt idx="2948">
                  <c:v>2.3698410318096077E-2</c:v>
                </c:pt>
                <c:pt idx="2949">
                  <c:v>2.3423488085034843E-2</c:v>
                </c:pt>
                <c:pt idx="2950">
                  <c:v>2.3148565851973609E-2</c:v>
                </c:pt>
                <c:pt idx="2951">
                  <c:v>2.2873643618912372E-2</c:v>
                </c:pt>
                <c:pt idx="2952">
                  <c:v>2.2598721385851134E-2</c:v>
                </c:pt>
                <c:pt idx="2953">
                  <c:v>2.2323799152789904E-2</c:v>
                </c:pt>
                <c:pt idx="2954">
                  <c:v>2.204887691972867E-2</c:v>
                </c:pt>
                <c:pt idx="2955">
                  <c:v>2.1773954686667433E-2</c:v>
                </c:pt>
                <c:pt idx="2956">
                  <c:v>2.1499032453606199E-2</c:v>
                </c:pt>
                <c:pt idx="2957">
                  <c:v>2.1224110220544965E-2</c:v>
                </c:pt>
                <c:pt idx="2958">
                  <c:v>2.0949187987483735E-2</c:v>
                </c:pt>
                <c:pt idx="2959">
                  <c:v>2.0674265754422497E-2</c:v>
                </c:pt>
                <c:pt idx="2960">
                  <c:v>2.039934352136126E-2</c:v>
                </c:pt>
                <c:pt idx="2961">
                  <c:v>2.0124421288300026E-2</c:v>
                </c:pt>
                <c:pt idx="2962">
                  <c:v>1.9849499055238796E-2</c:v>
                </c:pt>
                <c:pt idx="2963">
                  <c:v>1.9574576822177558E-2</c:v>
                </c:pt>
                <c:pt idx="2964">
                  <c:v>1.9299654589116325E-2</c:v>
                </c:pt>
                <c:pt idx="2965">
                  <c:v>1.9024732356055087E-2</c:v>
                </c:pt>
                <c:pt idx="2966">
                  <c:v>1.8749810122993853E-2</c:v>
                </c:pt>
                <c:pt idx="2967">
                  <c:v>1.8474887889932623E-2</c:v>
                </c:pt>
                <c:pt idx="2968">
                  <c:v>1.8199965656871386E-2</c:v>
                </c:pt>
                <c:pt idx="2969">
                  <c:v>1.7925043423810152E-2</c:v>
                </c:pt>
                <c:pt idx="2970">
                  <c:v>1.7650121190748918E-2</c:v>
                </c:pt>
                <c:pt idx="2971">
                  <c:v>1.7375198957687684E-2</c:v>
                </c:pt>
                <c:pt idx="2972">
                  <c:v>1.710027672462645E-2</c:v>
                </c:pt>
                <c:pt idx="2973">
                  <c:v>1.6825354491565213E-2</c:v>
                </c:pt>
                <c:pt idx="2974">
                  <c:v>1.6550432258503982E-2</c:v>
                </c:pt>
                <c:pt idx="2975">
                  <c:v>1.6275510025442749E-2</c:v>
                </c:pt>
                <c:pt idx="2976">
                  <c:v>1.6000587792381511E-2</c:v>
                </c:pt>
                <c:pt idx="2977">
                  <c:v>1.5725665559320277E-2</c:v>
                </c:pt>
                <c:pt idx="2978">
                  <c:v>1.5450743326259042E-2</c:v>
                </c:pt>
                <c:pt idx="2979">
                  <c:v>1.5175821093197808E-2</c:v>
                </c:pt>
                <c:pt idx="2980">
                  <c:v>1.4900898860136574E-2</c:v>
                </c:pt>
                <c:pt idx="2981">
                  <c:v>1.4625976627075338E-2</c:v>
                </c:pt>
                <c:pt idx="2982">
                  <c:v>1.4351054394014105E-2</c:v>
                </c:pt>
                <c:pt idx="2983">
                  <c:v>1.4076132160952871E-2</c:v>
                </c:pt>
                <c:pt idx="2984">
                  <c:v>1.3801209927891637E-2</c:v>
                </c:pt>
                <c:pt idx="2985">
                  <c:v>1.3526287694830401E-2</c:v>
                </c:pt>
                <c:pt idx="2986">
                  <c:v>1.3251365461769167E-2</c:v>
                </c:pt>
                <c:pt idx="2987">
                  <c:v>1.2976443228707932E-2</c:v>
                </c:pt>
                <c:pt idx="2988">
                  <c:v>1.27015209956467E-2</c:v>
                </c:pt>
                <c:pt idx="2989">
                  <c:v>1.2426598762585462E-2</c:v>
                </c:pt>
                <c:pt idx="2990">
                  <c:v>1.215167652952423E-2</c:v>
                </c:pt>
                <c:pt idx="2991">
                  <c:v>1.1876754296462995E-2</c:v>
                </c:pt>
                <c:pt idx="2992">
                  <c:v>1.1601832063401762E-2</c:v>
                </c:pt>
                <c:pt idx="2993">
                  <c:v>1.1326909830340525E-2</c:v>
                </c:pt>
                <c:pt idx="2994">
                  <c:v>1.1051987597279291E-2</c:v>
                </c:pt>
                <c:pt idx="2995">
                  <c:v>1.0777065364218057E-2</c:v>
                </c:pt>
                <c:pt idx="2996">
                  <c:v>1.0502143131156822E-2</c:v>
                </c:pt>
                <c:pt idx="2997">
                  <c:v>1.0227220898095588E-2</c:v>
                </c:pt>
                <c:pt idx="2998">
                  <c:v>9.952298665034354E-3</c:v>
                </c:pt>
                <c:pt idx="2999">
                  <c:v>9.6773764319731202E-3</c:v>
                </c:pt>
                <c:pt idx="3000">
                  <c:v>9.4024541989118846E-3</c:v>
                </c:pt>
                <c:pt idx="3001">
                  <c:v>9.1275319658506507E-3</c:v>
                </c:pt>
                <c:pt idx="3002">
                  <c:v>8.8526097327894168E-3</c:v>
                </c:pt>
                <c:pt idx="3003">
                  <c:v>2.970514738377579E-2</c:v>
                </c:pt>
                <c:pt idx="3004">
                  <c:v>2.9430225150714556E-2</c:v>
                </c:pt>
                <c:pt idx="3005">
                  <c:v>2.9155302917653322E-2</c:v>
                </c:pt>
                <c:pt idx="3006">
                  <c:v>2.8880380684592085E-2</c:v>
                </c:pt>
                <c:pt idx="3007">
                  <c:v>2.8605458451530851E-2</c:v>
                </c:pt>
                <c:pt idx="3008">
                  <c:v>2.8330536218469617E-2</c:v>
                </c:pt>
                <c:pt idx="3009">
                  <c:v>2.8055613985408383E-2</c:v>
                </c:pt>
                <c:pt idx="3010">
                  <c:v>2.778069175234715E-2</c:v>
                </c:pt>
                <c:pt idx="3011">
                  <c:v>2.7505769519285912E-2</c:v>
                </c:pt>
                <c:pt idx="3012">
                  <c:v>2.7230847286224682E-2</c:v>
                </c:pt>
                <c:pt idx="3013">
                  <c:v>2.6955925053163448E-2</c:v>
                </c:pt>
                <c:pt idx="3014">
                  <c:v>2.6681002820102214E-2</c:v>
                </c:pt>
                <c:pt idx="3015">
                  <c:v>2.6406080587040977E-2</c:v>
                </c:pt>
                <c:pt idx="3016">
                  <c:v>2.6131158353979743E-2</c:v>
                </c:pt>
                <c:pt idx="3017">
                  <c:v>2.5856236120918509E-2</c:v>
                </c:pt>
                <c:pt idx="3018">
                  <c:v>2.5581313887857272E-2</c:v>
                </c:pt>
                <c:pt idx="3019">
                  <c:v>2.5306391654796041E-2</c:v>
                </c:pt>
                <c:pt idx="3020">
                  <c:v>2.5031469421734804E-2</c:v>
                </c:pt>
                <c:pt idx="3021">
                  <c:v>2.4756547188673567E-2</c:v>
                </c:pt>
                <c:pt idx="3022">
                  <c:v>2.4481624955612336E-2</c:v>
                </c:pt>
                <c:pt idx="3023">
                  <c:v>2.4206702722551099E-2</c:v>
                </c:pt>
                <c:pt idx="3024">
                  <c:v>2.3931780489489872E-2</c:v>
                </c:pt>
                <c:pt idx="3025">
                  <c:v>2.3656858256428635E-2</c:v>
                </c:pt>
                <c:pt idx="3026">
                  <c:v>2.3381936023367401E-2</c:v>
                </c:pt>
                <c:pt idx="3027">
                  <c:v>2.3107013790306167E-2</c:v>
                </c:pt>
                <c:pt idx="3028">
                  <c:v>2.283209155724493E-2</c:v>
                </c:pt>
                <c:pt idx="3029">
                  <c:v>2.2557169324183692E-2</c:v>
                </c:pt>
                <c:pt idx="3030">
                  <c:v>2.2282247091122462E-2</c:v>
                </c:pt>
                <c:pt idx="3031">
                  <c:v>2.2007324858061228E-2</c:v>
                </c:pt>
                <c:pt idx="3032">
                  <c:v>2.1732402624999991E-2</c:v>
                </c:pt>
                <c:pt idx="3033">
                  <c:v>2.1457480391938757E-2</c:v>
                </c:pt>
                <c:pt idx="3034">
                  <c:v>2.1182558158877523E-2</c:v>
                </c:pt>
                <c:pt idx="3035">
                  <c:v>2.0907635925816292E-2</c:v>
                </c:pt>
                <c:pt idx="3036">
                  <c:v>2.0632713692755055E-2</c:v>
                </c:pt>
                <c:pt idx="3037">
                  <c:v>2.0357791459693818E-2</c:v>
                </c:pt>
                <c:pt idx="3038">
                  <c:v>2.0082869226632584E-2</c:v>
                </c:pt>
                <c:pt idx="3039">
                  <c:v>1.980794699357135E-2</c:v>
                </c:pt>
                <c:pt idx="3040">
                  <c:v>1.9533024760510116E-2</c:v>
                </c:pt>
                <c:pt idx="3041">
                  <c:v>1.9258102527448882E-2</c:v>
                </c:pt>
                <c:pt idx="3042">
                  <c:v>1.8983180294387648E-2</c:v>
                </c:pt>
                <c:pt idx="3043">
                  <c:v>1.8708258061326411E-2</c:v>
                </c:pt>
                <c:pt idx="3044">
                  <c:v>1.8433335828265181E-2</c:v>
                </c:pt>
                <c:pt idx="3045">
                  <c:v>1.8158413595203943E-2</c:v>
                </c:pt>
                <c:pt idx="3046">
                  <c:v>1.788349136214271E-2</c:v>
                </c:pt>
                <c:pt idx="3047">
                  <c:v>1.7608569129081479E-2</c:v>
                </c:pt>
                <c:pt idx="3048">
                  <c:v>1.7333646896020242E-2</c:v>
                </c:pt>
                <c:pt idx="3049">
                  <c:v>1.7058724662959008E-2</c:v>
                </c:pt>
                <c:pt idx="3050">
                  <c:v>1.6783802429897771E-2</c:v>
                </c:pt>
                <c:pt idx="3051">
                  <c:v>1.6508880196836537E-2</c:v>
                </c:pt>
                <c:pt idx="3052">
                  <c:v>1.6233957963775306E-2</c:v>
                </c:pt>
                <c:pt idx="3053">
                  <c:v>1.5959035730714069E-2</c:v>
                </c:pt>
                <c:pt idx="3054">
                  <c:v>1.5684113497652835E-2</c:v>
                </c:pt>
                <c:pt idx="3055">
                  <c:v>1.54091912645916E-2</c:v>
                </c:pt>
                <c:pt idx="3056">
                  <c:v>1.5134269031530366E-2</c:v>
                </c:pt>
                <c:pt idx="3057">
                  <c:v>1.4859346798469132E-2</c:v>
                </c:pt>
                <c:pt idx="3058">
                  <c:v>1.4584424565407898E-2</c:v>
                </c:pt>
                <c:pt idx="3059">
                  <c:v>1.4309502332346662E-2</c:v>
                </c:pt>
                <c:pt idx="3060">
                  <c:v>1.4034580099285428E-2</c:v>
                </c:pt>
                <c:pt idx="3061">
                  <c:v>1.3759657866224195E-2</c:v>
                </c:pt>
                <c:pt idx="3062">
                  <c:v>1.3484735633162957E-2</c:v>
                </c:pt>
                <c:pt idx="3063">
                  <c:v>1.3209813400101725E-2</c:v>
                </c:pt>
                <c:pt idx="3064">
                  <c:v>1.293489116704049E-2</c:v>
                </c:pt>
                <c:pt idx="3065">
                  <c:v>1.2659968933979257E-2</c:v>
                </c:pt>
                <c:pt idx="3066">
                  <c:v>1.2385046700918022E-2</c:v>
                </c:pt>
                <c:pt idx="3067">
                  <c:v>1.2110124467856788E-2</c:v>
                </c:pt>
                <c:pt idx="3068">
                  <c:v>1.1835202234795552E-2</c:v>
                </c:pt>
                <c:pt idx="3069">
                  <c:v>1.156028000173432E-2</c:v>
                </c:pt>
                <c:pt idx="3070">
                  <c:v>1.1285357768673083E-2</c:v>
                </c:pt>
                <c:pt idx="3071">
                  <c:v>1.1010435535611849E-2</c:v>
                </c:pt>
                <c:pt idx="3072">
                  <c:v>1.0735513302550615E-2</c:v>
                </c:pt>
                <c:pt idx="3073">
                  <c:v>1.0460591069489381E-2</c:v>
                </c:pt>
                <c:pt idx="3074">
                  <c:v>1.0185668836428146E-2</c:v>
                </c:pt>
                <c:pt idx="3075">
                  <c:v>9.9107466033669118E-3</c:v>
                </c:pt>
                <c:pt idx="3076">
                  <c:v>9.6358243703056779E-3</c:v>
                </c:pt>
                <c:pt idx="3077">
                  <c:v>9.3609021372444423E-3</c:v>
                </c:pt>
                <c:pt idx="3078">
                  <c:v>9.0859799041832084E-3</c:v>
                </c:pt>
                <c:pt idx="3079">
                  <c:v>8.8110576711219746E-3</c:v>
                </c:pt>
                <c:pt idx="3080">
                  <c:v>8.536135438060739E-3</c:v>
                </c:pt>
                <c:pt idx="3081">
                  <c:v>2.9663595322108348E-2</c:v>
                </c:pt>
                <c:pt idx="3082">
                  <c:v>2.9388673089047111E-2</c:v>
                </c:pt>
                <c:pt idx="3083">
                  <c:v>2.911375085598588E-2</c:v>
                </c:pt>
                <c:pt idx="3084">
                  <c:v>2.8838828622924643E-2</c:v>
                </c:pt>
                <c:pt idx="3085">
                  <c:v>2.8563906389863405E-2</c:v>
                </c:pt>
                <c:pt idx="3086">
                  <c:v>2.8288984156802175E-2</c:v>
                </c:pt>
                <c:pt idx="3087">
                  <c:v>2.8014061923740938E-2</c:v>
                </c:pt>
                <c:pt idx="3088">
                  <c:v>2.7739139690679707E-2</c:v>
                </c:pt>
                <c:pt idx="3089">
                  <c:v>2.746421745761847E-2</c:v>
                </c:pt>
                <c:pt idx="3090">
                  <c:v>2.7189295224557233E-2</c:v>
                </c:pt>
                <c:pt idx="3091">
                  <c:v>2.6914372991496006E-2</c:v>
                </c:pt>
                <c:pt idx="3092">
                  <c:v>2.6639450758434768E-2</c:v>
                </c:pt>
                <c:pt idx="3093">
                  <c:v>2.6364528525373535E-2</c:v>
                </c:pt>
                <c:pt idx="3094">
                  <c:v>2.6089606292312301E-2</c:v>
                </c:pt>
                <c:pt idx="3095">
                  <c:v>2.5814684059251063E-2</c:v>
                </c:pt>
                <c:pt idx="3096">
                  <c:v>2.5539761826189829E-2</c:v>
                </c:pt>
                <c:pt idx="3097">
                  <c:v>2.5264839593128596E-2</c:v>
                </c:pt>
                <c:pt idx="3098">
                  <c:v>2.4989917360067362E-2</c:v>
                </c:pt>
                <c:pt idx="3099">
                  <c:v>2.4714995127006124E-2</c:v>
                </c:pt>
                <c:pt idx="3100">
                  <c:v>2.4440072893944891E-2</c:v>
                </c:pt>
                <c:pt idx="3101">
                  <c:v>2.4165150660883657E-2</c:v>
                </c:pt>
                <c:pt idx="3102">
                  <c:v>2.3890228427822423E-2</c:v>
                </c:pt>
                <c:pt idx="3103">
                  <c:v>2.3615306194761192E-2</c:v>
                </c:pt>
                <c:pt idx="3104">
                  <c:v>2.3340383961699955E-2</c:v>
                </c:pt>
                <c:pt idx="3105">
                  <c:v>2.3065461728638725E-2</c:v>
                </c:pt>
                <c:pt idx="3106">
                  <c:v>2.2790539495577487E-2</c:v>
                </c:pt>
                <c:pt idx="3107">
                  <c:v>2.251561726251625E-2</c:v>
                </c:pt>
                <c:pt idx="3108">
                  <c:v>2.224069502945502E-2</c:v>
                </c:pt>
                <c:pt idx="3109">
                  <c:v>2.1965772796393782E-2</c:v>
                </c:pt>
                <c:pt idx="3110">
                  <c:v>2.1690850563332548E-2</c:v>
                </c:pt>
                <c:pt idx="3111">
                  <c:v>2.1415928330271315E-2</c:v>
                </c:pt>
                <c:pt idx="3112">
                  <c:v>2.1141006097210077E-2</c:v>
                </c:pt>
                <c:pt idx="3113">
                  <c:v>2.0866083864148847E-2</c:v>
                </c:pt>
                <c:pt idx="3114">
                  <c:v>2.0591161631087613E-2</c:v>
                </c:pt>
                <c:pt idx="3115">
                  <c:v>2.0316239398026376E-2</c:v>
                </c:pt>
                <c:pt idx="3116">
                  <c:v>2.0041317164965145E-2</c:v>
                </c:pt>
                <c:pt idx="3117">
                  <c:v>1.9766394931903908E-2</c:v>
                </c:pt>
                <c:pt idx="3118">
                  <c:v>1.9491472698842671E-2</c:v>
                </c:pt>
                <c:pt idx="3119">
                  <c:v>1.921655046578144E-2</c:v>
                </c:pt>
                <c:pt idx="3120">
                  <c:v>1.8941628232720206E-2</c:v>
                </c:pt>
                <c:pt idx="3121">
                  <c:v>1.8666705999658969E-2</c:v>
                </c:pt>
                <c:pt idx="3122">
                  <c:v>1.8391783766597735E-2</c:v>
                </c:pt>
                <c:pt idx="3123">
                  <c:v>1.8116861533536501E-2</c:v>
                </c:pt>
                <c:pt idx="3124">
                  <c:v>1.7841939300475264E-2</c:v>
                </c:pt>
                <c:pt idx="3125">
                  <c:v>1.7567017067414033E-2</c:v>
                </c:pt>
                <c:pt idx="3126">
                  <c:v>1.72920948343528E-2</c:v>
                </c:pt>
                <c:pt idx="3127">
                  <c:v>1.7017172601291566E-2</c:v>
                </c:pt>
                <c:pt idx="3128">
                  <c:v>1.6742250368230328E-2</c:v>
                </c:pt>
                <c:pt idx="3129">
                  <c:v>1.6467328135169094E-2</c:v>
                </c:pt>
                <c:pt idx="3130">
                  <c:v>1.6192405902107861E-2</c:v>
                </c:pt>
                <c:pt idx="3131">
                  <c:v>1.5917483669046627E-2</c:v>
                </c:pt>
                <c:pt idx="3132">
                  <c:v>1.5642561435985393E-2</c:v>
                </c:pt>
                <c:pt idx="3133">
                  <c:v>1.5367639202924157E-2</c:v>
                </c:pt>
                <c:pt idx="3134">
                  <c:v>1.5092716969862922E-2</c:v>
                </c:pt>
                <c:pt idx="3135">
                  <c:v>1.481779473680169E-2</c:v>
                </c:pt>
                <c:pt idx="3136">
                  <c:v>1.4542872503740454E-2</c:v>
                </c:pt>
                <c:pt idx="3137">
                  <c:v>1.426795027067922E-2</c:v>
                </c:pt>
                <c:pt idx="3138">
                  <c:v>1.3993028037617984E-2</c:v>
                </c:pt>
                <c:pt idx="3139">
                  <c:v>1.3718105804556752E-2</c:v>
                </c:pt>
                <c:pt idx="3140">
                  <c:v>1.3443183571495515E-2</c:v>
                </c:pt>
                <c:pt idx="3141">
                  <c:v>1.3168261338434281E-2</c:v>
                </c:pt>
                <c:pt idx="3142">
                  <c:v>1.2893339105373047E-2</c:v>
                </c:pt>
                <c:pt idx="3143">
                  <c:v>1.2618416872311813E-2</c:v>
                </c:pt>
                <c:pt idx="3144">
                  <c:v>1.2343494639250578E-2</c:v>
                </c:pt>
                <c:pt idx="3145">
                  <c:v>1.2068572406189346E-2</c:v>
                </c:pt>
                <c:pt idx="3146">
                  <c:v>1.179365017312811E-2</c:v>
                </c:pt>
                <c:pt idx="3147">
                  <c:v>1.1518727940066876E-2</c:v>
                </c:pt>
                <c:pt idx="3148">
                  <c:v>1.1243805707005641E-2</c:v>
                </c:pt>
                <c:pt idx="3149">
                  <c:v>1.0968883473944407E-2</c:v>
                </c:pt>
                <c:pt idx="3150">
                  <c:v>1.0693961240883173E-2</c:v>
                </c:pt>
                <c:pt idx="3151">
                  <c:v>1.0419039007821937E-2</c:v>
                </c:pt>
                <c:pt idx="3152">
                  <c:v>1.0144116774760703E-2</c:v>
                </c:pt>
                <c:pt idx="3153">
                  <c:v>9.8691945416994695E-3</c:v>
                </c:pt>
                <c:pt idx="3154">
                  <c:v>9.5942723086382357E-3</c:v>
                </c:pt>
                <c:pt idx="3155">
                  <c:v>9.3193500755770001E-3</c:v>
                </c:pt>
                <c:pt idx="3156">
                  <c:v>9.0444278425157662E-3</c:v>
                </c:pt>
                <c:pt idx="3157">
                  <c:v>8.7695056094545323E-3</c:v>
                </c:pt>
                <c:pt idx="3158">
                  <c:v>8.4945833763932967E-3</c:v>
                </c:pt>
                <c:pt idx="3159">
                  <c:v>8.2196611433320629E-3</c:v>
                </c:pt>
                <c:pt idx="3160">
                  <c:v>2.9622043260440906E-2</c:v>
                </c:pt>
                <c:pt idx="3161">
                  <c:v>2.9347121027379668E-2</c:v>
                </c:pt>
                <c:pt idx="3162">
                  <c:v>2.9072198794318434E-2</c:v>
                </c:pt>
                <c:pt idx="3163">
                  <c:v>2.8797276561257204E-2</c:v>
                </c:pt>
                <c:pt idx="3164">
                  <c:v>2.8522354328195967E-2</c:v>
                </c:pt>
                <c:pt idx="3165">
                  <c:v>2.8247432095134733E-2</c:v>
                </c:pt>
                <c:pt idx="3166">
                  <c:v>2.7972509862073495E-2</c:v>
                </c:pt>
                <c:pt idx="3167">
                  <c:v>2.7697587629012262E-2</c:v>
                </c:pt>
                <c:pt idx="3168">
                  <c:v>2.7422665395951031E-2</c:v>
                </c:pt>
                <c:pt idx="3169">
                  <c:v>2.7147743162889794E-2</c:v>
                </c:pt>
                <c:pt idx="3170">
                  <c:v>2.687282092982856E-2</c:v>
                </c:pt>
                <c:pt idx="3171">
                  <c:v>2.659789869676733E-2</c:v>
                </c:pt>
                <c:pt idx="3172">
                  <c:v>2.6322976463706092E-2</c:v>
                </c:pt>
                <c:pt idx="3173">
                  <c:v>2.6048054230644858E-2</c:v>
                </c:pt>
                <c:pt idx="3174">
                  <c:v>2.5773131997583621E-2</c:v>
                </c:pt>
                <c:pt idx="3175">
                  <c:v>2.5498209764522384E-2</c:v>
                </c:pt>
                <c:pt idx="3176">
                  <c:v>2.5223287531461157E-2</c:v>
                </c:pt>
                <c:pt idx="3177">
                  <c:v>2.4948365298399919E-2</c:v>
                </c:pt>
                <c:pt idx="3178">
                  <c:v>2.4673443065338682E-2</c:v>
                </c:pt>
                <c:pt idx="3179">
                  <c:v>2.4398520832277448E-2</c:v>
                </c:pt>
                <c:pt idx="3180">
                  <c:v>2.4123598599216211E-2</c:v>
                </c:pt>
                <c:pt idx="3181">
                  <c:v>2.3848676366154984E-2</c:v>
                </c:pt>
                <c:pt idx="3182">
                  <c:v>2.3573754133093747E-2</c:v>
                </c:pt>
                <c:pt idx="3183">
                  <c:v>2.3298831900032516E-2</c:v>
                </c:pt>
                <c:pt idx="3184">
                  <c:v>2.3023909666971282E-2</c:v>
                </c:pt>
                <c:pt idx="3185">
                  <c:v>2.2748987433910045E-2</c:v>
                </c:pt>
                <c:pt idx="3186">
                  <c:v>2.2474065200848808E-2</c:v>
                </c:pt>
                <c:pt idx="3187">
                  <c:v>2.2199142967787574E-2</c:v>
                </c:pt>
                <c:pt idx="3188">
                  <c:v>2.192422073472634E-2</c:v>
                </c:pt>
                <c:pt idx="3189">
                  <c:v>2.1649298501665106E-2</c:v>
                </c:pt>
                <c:pt idx="3190">
                  <c:v>2.1374376268603872E-2</c:v>
                </c:pt>
                <c:pt idx="3191">
                  <c:v>2.1099454035542635E-2</c:v>
                </c:pt>
                <c:pt idx="3192">
                  <c:v>2.0824531802481401E-2</c:v>
                </c:pt>
                <c:pt idx="3193">
                  <c:v>2.0549609569420171E-2</c:v>
                </c:pt>
                <c:pt idx="3194">
                  <c:v>2.0274687336358933E-2</c:v>
                </c:pt>
                <c:pt idx="3195">
                  <c:v>1.9999765103297699E-2</c:v>
                </c:pt>
                <c:pt idx="3196">
                  <c:v>1.9724842870236466E-2</c:v>
                </c:pt>
                <c:pt idx="3197">
                  <c:v>1.9449920637175228E-2</c:v>
                </c:pt>
                <c:pt idx="3198">
                  <c:v>1.9174998404113998E-2</c:v>
                </c:pt>
                <c:pt idx="3199">
                  <c:v>1.8900076171052761E-2</c:v>
                </c:pt>
                <c:pt idx="3200">
                  <c:v>1.8625153937991527E-2</c:v>
                </c:pt>
                <c:pt idx="3201">
                  <c:v>1.8350231704930296E-2</c:v>
                </c:pt>
                <c:pt idx="3202">
                  <c:v>1.8075309471869059E-2</c:v>
                </c:pt>
                <c:pt idx="3203">
                  <c:v>1.7800387238807822E-2</c:v>
                </c:pt>
                <c:pt idx="3204">
                  <c:v>1.7525465005746588E-2</c:v>
                </c:pt>
                <c:pt idx="3205">
                  <c:v>1.7250542772685357E-2</c:v>
                </c:pt>
                <c:pt idx="3206">
                  <c:v>1.6975620539624123E-2</c:v>
                </c:pt>
                <c:pt idx="3207">
                  <c:v>1.6700698306562886E-2</c:v>
                </c:pt>
                <c:pt idx="3208">
                  <c:v>1.6425776073501649E-2</c:v>
                </c:pt>
                <c:pt idx="3209">
                  <c:v>1.6150853840440418E-2</c:v>
                </c:pt>
                <c:pt idx="3210">
                  <c:v>1.5875931607379185E-2</c:v>
                </c:pt>
                <c:pt idx="3211">
                  <c:v>1.5601009374317951E-2</c:v>
                </c:pt>
                <c:pt idx="3212">
                  <c:v>1.5326087141256715E-2</c:v>
                </c:pt>
                <c:pt idx="3213">
                  <c:v>1.5051164908195479E-2</c:v>
                </c:pt>
                <c:pt idx="3214">
                  <c:v>1.4776242675134246E-2</c:v>
                </c:pt>
                <c:pt idx="3215">
                  <c:v>1.4501320442073012E-2</c:v>
                </c:pt>
                <c:pt idx="3216">
                  <c:v>1.4226398209011776E-2</c:v>
                </c:pt>
                <c:pt idx="3217">
                  <c:v>1.3951475975950542E-2</c:v>
                </c:pt>
                <c:pt idx="3218">
                  <c:v>1.3676553742889307E-2</c:v>
                </c:pt>
                <c:pt idx="3219">
                  <c:v>1.3401631509828073E-2</c:v>
                </c:pt>
                <c:pt idx="3220">
                  <c:v>1.3126709276766839E-2</c:v>
                </c:pt>
                <c:pt idx="3221">
                  <c:v>1.2851787043705605E-2</c:v>
                </c:pt>
                <c:pt idx="3222">
                  <c:v>1.2576864810644371E-2</c:v>
                </c:pt>
                <c:pt idx="3223">
                  <c:v>1.2301942577583136E-2</c:v>
                </c:pt>
                <c:pt idx="3224">
                  <c:v>1.20270203445219E-2</c:v>
                </c:pt>
                <c:pt idx="3225">
                  <c:v>1.1752098111460668E-2</c:v>
                </c:pt>
                <c:pt idx="3226">
                  <c:v>1.1477175878399432E-2</c:v>
                </c:pt>
                <c:pt idx="3227">
                  <c:v>1.1202253645338198E-2</c:v>
                </c:pt>
                <c:pt idx="3228">
                  <c:v>1.0927331412276963E-2</c:v>
                </c:pt>
                <c:pt idx="3229">
                  <c:v>1.0652409179215731E-2</c:v>
                </c:pt>
                <c:pt idx="3230">
                  <c:v>1.0377486946154493E-2</c:v>
                </c:pt>
                <c:pt idx="3231">
                  <c:v>1.0102564713093259E-2</c:v>
                </c:pt>
                <c:pt idx="3232">
                  <c:v>9.8276424800320256E-3</c:v>
                </c:pt>
                <c:pt idx="3233">
                  <c:v>9.5527202469707917E-3</c:v>
                </c:pt>
                <c:pt idx="3234">
                  <c:v>9.2777980139095561E-3</c:v>
                </c:pt>
                <c:pt idx="3235">
                  <c:v>9.0028757808483222E-3</c:v>
                </c:pt>
                <c:pt idx="3236">
                  <c:v>8.7279535477870884E-3</c:v>
                </c:pt>
                <c:pt idx="3237">
                  <c:v>8.4530313147258528E-3</c:v>
                </c:pt>
                <c:pt idx="3238">
                  <c:v>8.1781090816646189E-3</c:v>
                </c:pt>
                <c:pt idx="3239">
                  <c:v>7.903186848603385E-3</c:v>
                </c:pt>
                <c:pt idx="3240">
                  <c:v>2.9580491198773463E-2</c:v>
                </c:pt>
                <c:pt idx="3241">
                  <c:v>2.9305568965712226E-2</c:v>
                </c:pt>
                <c:pt idx="3242">
                  <c:v>2.9030646732650996E-2</c:v>
                </c:pt>
                <c:pt idx="3243">
                  <c:v>2.8755724499589758E-2</c:v>
                </c:pt>
                <c:pt idx="3244">
                  <c:v>2.8480802266528524E-2</c:v>
                </c:pt>
                <c:pt idx="3245">
                  <c:v>2.8205880033467291E-2</c:v>
                </c:pt>
                <c:pt idx="3246">
                  <c:v>2.7930957800406053E-2</c:v>
                </c:pt>
                <c:pt idx="3247">
                  <c:v>2.7656035567344823E-2</c:v>
                </c:pt>
                <c:pt idx="3248">
                  <c:v>2.7381113334283586E-2</c:v>
                </c:pt>
                <c:pt idx="3249">
                  <c:v>2.7106191101222352E-2</c:v>
                </c:pt>
                <c:pt idx="3250">
                  <c:v>2.6831268868161118E-2</c:v>
                </c:pt>
                <c:pt idx="3251">
                  <c:v>2.655634663509988E-2</c:v>
                </c:pt>
                <c:pt idx="3252">
                  <c:v>2.628142440203865E-2</c:v>
                </c:pt>
                <c:pt idx="3253">
                  <c:v>2.6006502168977416E-2</c:v>
                </c:pt>
                <c:pt idx="3254">
                  <c:v>2.5731579935916182E-2</c:v>
                </c:pt>
                <c:pt idx="3255">
                  <c:v>2.5456657702854945E-2</c:v>
                </c:pt>
                <c:pt idx="3256">
                  <c:v>2.5181735469793711E-2</c:v>
                </c:pt>
                <c:pt idx="3257">
                  <c:v>2.4906813236732477E-2</c:v>
                </c:pt>
                <c:pt idx="3258">
                  <c:v>2.463189100367124E-2</c:v>
                </c:pt>
                <c:pt idx="3259">
                  <c:v>2.435696877061001E-2</c:v>
                </c:pt>
                <c:pt idx="3260">
                  <c:v>2.4082046537548772E-2</c:v>
                </c:pt>
                <c:pt idx="3261">
                  <c:v>2.3807124304487538E-2</c:v>
                </c:pt>
                <c:pt idx="3262">
                  <c:v>2.3532202071426304E-2</c:v>
                </c:pt>
                <c:pt idx="3263">
                  <c:v>2.3257279838365067E-2</c:v>
                </c:pt>
                <c:pt idx="3264">
                  <c:v>2.298235760530384E-2</c:v>
                </c:pt>
                <c:pt idx="3265">
                  <c:v>2.2707435372242603E-2</c:v>
                </c:pt>
                <c:pt idx="3266">
                  <c:v>2.2432513139181365E-2</c:v>
                </c:pt>
                <c:pt idx="3267">
                  <c:v>2.2157590906120135E-2</c:v>
                </c:pt>
                <c:pt idx="3268">
                  <c:v>2.1882668673058898E-2</c:v>
                </c:pt>
                <c:pt idx="3269">
                  <c:v>2.1607746439997664E-2</c:v>
                </c:pt>
                <c:pt idx="3270">
                  <c:v>2.133282420693643E-2</c:v>
                </c:pt>
                <c:pt idx="3271">
                  <c:v>2.1057901973875193E-2</c:v>
                </c:pt>
                <c:pt idx="3272">
                  <c:v>2.0782979740813962E-2</c:v>
                </c:pt>
                <c:pt idx="3273">
                  <c:v>2.0508057507752725E-2</c:v>
                </c:pt>
                <c:pt idx="3274">
                  <c:v>2.0233135274691491E-2</c:v>
                </c:pt>
                <c:pt idx="3275">
                  <c:v>1.9958213041630257E-2</c:v>
                </c:pt>
                <c:pt idx="3276">
                  <c:v>1.9683290808569023E-2</c:v>
                </c:pt>
                <c:pt idx="3277">
                  <c:v>1.9408368575507789E-2</c:v>
                </c:pt>
                <c:pt idx="3278">
                  <c:v>1.9133446342446556E-2</c:v>
                </c:pt>
                <c:pt idx="3279">
                  <c:v>1.8858524109385318E-2</c:v>
                </c:pt>
                <c:pt idx="3280">
                  <c:v>1.8583601876324084E-2</c:v>
                </c:pt>
                <c:pt idx="3281">
                  <c:v>1.8308679643262854E-2</c:v>
                </c:pt>
                <c:pt idx="3282">
                  <c:v>1.8033757410201617E-2</c:v>
                </c:pt>
                <c:pt idx="3283">
                  <c:v>1.7758835177140379E-2</c:v>
                </c:pt>
                <c:pt idx="3284">
                  <c:v>1.7483912944079145E-2</c:v>
                </c:pt>
                <c:pt idx="3285">
                  <c:v>1.7208990711017912E-2</c:v>
                </c:pt>
                <c:pt idx="3286">
                  <c:v>1.6934068477956681E-2</c:v>
                </c:pt>
                <c:pt idx="3287">
                  <c:v>1.6659146244895444E-2</c:v>
                </c:pt>
                <c:pt idx="3288">
                  <c:v>1.6384224011834207E-2</c:v>
                </c:pt>
                <c:pt idx="3289">
                  <c:v>1.6109301778772976E-2</c:v>
                </c:pt>
                <c:pt idx="3290">
                  <c:v>1.5834379545711742E-2</c:v>
                </c:pt>
                <c:pt idx="3291">
                  <c:v>1.5559457312650507E-2</c:v>
                </c:pt>
                <c:pt idx="3292">
                  <c:v>1.5284535079589273E-2</c:v>
                </c:pt>
                <c:pt idx="3293">
                  <c:v>1.5009612846528037E-2</c:v>
                </c:pt>
                <c:pt idx="3294">
                  <c:v>1.4734690613466803E-2</c:v>
                </c:pt>
                <c:pt idx="3295">
                  <c:v>1.4459768380405569E-2</c:v>
                </c:pt>
                <c:pt idx="3296">
                  <c:v>1.4184846147344334E-2</c:v>
                </c:pt>
                <c:pt idx="3297">
                  <c:v>1.39099239142831E-2</c:v>
                </c:pt>
                <c:pt idx="3298">
                  <c:v>1.3635001681221866E-2</c:v>
                </c:pt>
                <c:pt idx="3299">
                  <c:v>1.3360079448160631E-2</c:v>
                </c:pt>
                <c:pt idx="3300">
                  <c:v>1.3085157215099397E-2</c:v>
                </c:pt>
                <c:pt idx="3301">
                  <c:v>1.2810234982038163E-2</c:v>
                </c:pt>
                <c:pt idx="3302">
                  <c:v>1.2535312748976927E-2</c:v>
                </c:pt>
                <c:pt idx="3303">
                  <c:v>1.2260390515915693E-2</c:v>
                </c:pt>
                <c:pt idx="3304">
                  <c:v>1.1985468282854458E-2</c:v>
                </c:pt>
                <c:pt idx="3305">
                  <c:v>1.1710546049793226E-2</c:v>
                </c:pt>
                <c:pt idx="3306">
                  <c:v>1.1435623816731992E-2</c:v>
                </c:pt>
                <c:pt idx="3307">
                  <c:v>1.1160701583670756E-2</c:v>
                </c:pt>
                <c:pt idx="3308">
                  <c:v>1.0885779350609521E-2</c:v>
                </c:pt>
                <c:pt idx="3309">
                  <c:v>1.0610857117548288E-2</c:v>
                </c:pt>
                <c:pt idx="3310">
                  <c:v>1.0335934884487051E-2</c:v>
                </c:pt>
                <c:pt idx="3311">
                  <c:v>1.0061012651425817E-2</c:v>
                </c:pt>
                <c:pt idx="3312">
                  <c:v>9.7860904183645833E-3</c:v>
                </c:pt>
                <c:pt idx="3313">
                  <c:v>9.5111681853033512E-3</c:v>
                </c:pt>
                <c:pt idx="3314">
                  <c:v>9.2362459522421139E-3</c:v>
                </c:pt>
                <c:pt idx="3315">
                  <c:v>8.96132371918088E-3</c:v>
                </c:pt>
                <c:pt idx="3316">
                  <c:v>8.6864014861196461E-3</c:v>
                </c:pt>
                <c:pt idx="3317">
                  <c:v>8.4114792530584105E-3</c:v>
                </c:pt>
                <c:pt idx="3318">
                  <c:v>8.1365570199971766E-3</c:v>
                </c:pt>
                <c:pt idx="3319">
                  <c:v>7.8616347869359428E-3</c:v>
                </c:pt>
                <c:pt idx="3320">
                  <c:v>7.586712553874708E-3</c:v>
                </c:pt>
                <c:pt idx="3321">
                  <c:v>2.9538939137106021E-2</c:v>
                </c:pt>
                <c:pt idx="3322">
                  <c:v>2.9264016904044784E-2</c:v>
                </c:pt>
                <c:pt idx="3323">
                  <c:v>2.898909467098355E-2</c:v>
                </c:pt>
                <c:pt idx="3324">
                  <c:v>2.871417243792232E-2</c:v>
                </c:pt>
                <c:pt idx="3325">
                  <c:v>2.8439250204861082E-2</c:v>
                </c:pt>
                <c:pt idx="3326">
                  <c:v>2.8164327971799848E-2</c:v>
                </c:pt>
                <c:pt idx="3327">
                  <c:v>2.7889405738738611E-2</c:v>
                </c:pt>
                <c:pt idx="3328">
                  <c:v>2.7614483505677377E-2</c:v>
                </c:pt>
                <c:pt idx="3329">
                  <c:v>2.7339561272616147E-2</c:v>
                </c:pt>
                <c:pt idx="3330">
                  <c:v>2.7064639039554909E-2</c:v>
                </c:pt>
                <c:pt idx="3331">
                  <c:v>2.6789716806493676E-2</c:v>
                </c:pt>
                <c:pt idx="3332">
                  <c:v>2.6514794573432438E-2</c:v>
                </c:pt>
                <c:pt idx="3333">
                  <c:v>2.6239872340371201E-2</c:v>
                </c:pt>
                <c:pt idx="3334">
                  <c:v>2.5964950107309974E-2</c:v>
                </c:pt>
                <c:pt idx="3335">
                  <c:v>2.5690027874248737E-2</c:v>
                </c:pt>
                <c:pt idx="3336">
                  <c:v>2.5415105641187506E-2</c:v>
                </c:pt>
                <c:pt idx="3337">
                  <c:v>2.5140183408126272E-2</c:v>
                </c:pt>
                <c:pt idx="3338">
                  <c:v>2.4865261175065035E-2</c:v>
                </c:pt>
                <c:pt idx="3339">
                  <c:v>2.4590338942003798E-2</c:v>
                </c:pt>
                <c:pt idx="3340">
                  <c:v>2.4315416708942564E-2</c:v>
                </c:pt>
                <c:pt idx="3341">
                  <c:v>2.4040494475881333E-2</c:v>
                </c:pt>
                <c:pt idx="3342">
                  <c:v>2.37655722428201E-2</c:v>
                </c:pt>
                <c:pt idx="3343">
                  <c:v>2.3490650009758862E-2</c:v>
                </c:pt>
                <c:pt idx="3344">
                  <c:v>2.3215727776697625E-2</c:v>
                </c:pt>
                <c:pt idx="3345">
                  <c:v>2.2940805543636391E-2</c:v>
                </c:pt>
                <c:pt idx="3346">
                  <c:v>2.2665883310575161E-2</c:v>
                </c:pt>
                <c:pt idx="3347">
                  <c:v>2.2390961077513923E-2</c:v>
                </c:pt>
                <c:pt idx="3348">
                  <c:v>2.2116038844452693E-2</c:v>
                </c:pt>
                <c:pt idx="3349">
                  <c:v>2.1841116611391459E-2</c:v>
                </c:pt>
                <c:pt idx="3350">
                  <c:v>2.1566194378330222E-2</c:v>
                </c:pt>
                <c:pt idx="3351">
                  <c:v>2.1291272145268988E-2</c:v>
                </c:pt>
                <c:pt idx="3352">
                  <c:v>2.101634991220775E-2</c:v>
                </c:pt>
                <c:pt idx="3353">
                  <c:v>2.074142767914652E-2</c:v>
                </c:pt>
                <c:pt idx="3354">
                  <c:v>2.0466505446085286E-2</c:v>
                </c:pt>
                <c:pt idx="3355">
                  <c:v>2.0191583213024049E-2</c:v>
                </c:pt>
                <c:pt idx="3356">
                  <c:v>1.9916660979962815E-2</c:v>
                </c:pt>
                <c:pt idx="3357">
                  <c:v>1.9641738746901581E-2</c:v>
                </c:pt>
                <c:pt idx="3358">
                  <c:v>1.9366816513840347E-2</c:v>
                </c:pt>
                <c:pt idx="3359">
                  <c:v>1.9091894280779113E-2</c:v>
                </c:pt>
                <c:pt idx="3360">
                  <c:v>1.8816972047717876E-2</c:v>
                </c:pt>
                <c:pt idx="3361">
                  <c:v>1.8542049814656639E-2</c:v>
                </c:pt>
                <c:pt idx="3362">
                  <c:v>1.8267127581595412E-2</c:v>
                </c:pt>
                <c:pt idx="3363">
                  <c:v>1.7992205348534174E-2</c:v>
                </c:pt>
                <c:pt idx="3364">
                  <c:v>1.7717283115472937E-2</c:v>
                </c:pt>
                <c:pt idx="3365">
                  <c:v>1.7442360882411703E-2</c:v>
                </c:pt>
                <c:pt idx="3366">
                  <c:v>1.7167438649350469E-2</c:v>
                </c:pt>
                <c:pt idx="3367">
                  <c:v>1.6892516416289239E-2</c:v>
                </c:pt>
                <c:pt idx="3368">
                  <c:v>1.6617594183228002E-2</c:v>
                </c:pt>
                <c:pt idx="3369">
                  <c:v>1.6342671950166768E-2</c:v>
                </c:pt>
                <c:pt idx="3370">
                  <c:v>1.6067749717105534E-2</c:v>
                </c:pt>
                <c:pt idx="3371">
                  <c:v>1.57928274840443E-2</c:v>
                </c:pt>
                <c:pt idx="3372">
                  <c:v>1.5517905250983064E-2</c:v>
                </c:pt>
                <c:pt idx="3373">
                  <c:v>1.5242983017921829E-2</c:v>
                </c:pt>
                <c:pt idx="3374">
                  <c:v>1.4968060784860597E-2</c:v>
                </c:pt>
                <c:pt idx="3375">
                  <c:v>1.4693138551799363E-2</c:v>
                </c:pt>
                <c:pt idx="3376">
                  <c:v>1.4418216318738127E-2</c:v>
                </c:pt>
                <c:pt idx="3377">
                  <c:v>1.4143294085676892E-2</c:v>
                </c:pt>
                <c:pt idx="3378">
                  <c:v>1.3868371852615658E-2</c:v>
                </c:pt>
                <c:pt idx="3379">
                  <c:v>1.3593449619554424E-2</c:v>
                </c:pt>
                <c:pt idx="3380">
                  <c:v>1.3318527386493188E-2</c:v>
                </c:pt>
                <c:pt idx="3381">
                  <c:v>1.3043605153431953E-2</c:v>
                </c:pt>
                <c:pt idx="3382">
                  <c:v>1.2768682920370721E-2</c:v>
                </c:pt>
                <c:pt idx="3383">
                  <c:v>1.2493760687309487E-2</c:v>
                </c:pt>
                <c:pt idx="3384">
                  <c:v>1.2218838454248251E-2</c:v>
                </c:pt>
                <c:pt idx="3385">
                  <c:v>1.1943916221187017E-2</c:v>
                </c:pt>
                <c:pt idx="3386">
                  <c:v>1.1668993988125783E-2</c:v>
                </c:pt>
                <c:pt idx="3387">
                  <c:v>1.1394071755064548E-2</c:v>
                </c:pt>
                <c:pt idx="3388">
                  <c:v>1.1119149522003314E-2</c:v>
                </c:pt>
                <c:pt idx="3389">
                  <c:v>1.0844227288942078E-2</c:v>
                </c:pt>
                <c:pt idx="3390">
                  <c:v>1.0569305055880846E-2</c:v>
                </c:pt>
                <c:pt idx="3391">
                  <c:v>1.0294382822819609E-2</c:v>
                </c:pt>
                <c:pt idx="3392">
                  <c:v>1.0019460589758377E-2</c:v>
                </c:pt>
                <c:pt idx="3393">
                  <c:v>9.7445383566971411E-3</c:v>
                </c:pt>
                <c:pt idx="3394">
                  <c:v>9.4696161236359072E-3</c:v>
                </c:pt>
                <c:pt idx="3395">
                  <c:v>9.1946938905746716E-3</c:v>
                </c:pt>
                <c:pt idx="3396">
                  <c:v>8.9197716575134377E-3</c:v>
                </c:pt>
                <c:pt idx="3397">
                  <c:v>8.6448494244522039E-3</c:v>
                </c:pt>
                <c:pt idx="3398">
                  <c:v>8.3699271913909683E-3</c:v>
                </c:pt>
                <c:pt idx="3399">
                  <c:v>8.0950049583297344E-3</c:v>
                </c:pt>
                <c:pt idx="3400">
                  <c:v>7.8200827252685005E-3</c:v>
                </c:pt>
                <c:pt idx="3401">
                  <c:v>7.5451604922072658E-3</c:v>
                </c:pt>
                <c:pt idx="3402">
                  <c:v>7.2702382591460319E-3</c:v>
                </c:pt>
                <c:pt idx="3403">
                  <c:v>2.9497387075438575E-2</c:v>
                </c:pt>
                <c:pt idx="3404">
                  <c:v>2.9222464842377345E-2</c:v>
                </c:pt>
                <c:pt idx="3405">
                  <c:v>2.8947542609316111E-2</c:v>
                </c:pt>
                <c:pt idx="3406">
                  <c:v>2.8672620376254874E-2</c:v>
                </c:pt>
                <c:pt idx="3407">
                  <c:v>2.839769814319364E-2</c:v>
                </c:pt>
                <c:pt idx="3408">
                  <c:v>2.8122775910132406E-2</c:v>
                </c:pt>
                <c:pt idx="3409">
                  <c:v>2.7847853677071172E-2</c:v>
                </c:pt>
                <c:pt idx="3410">
                  <c:v>2.7572931444009938E-2</c:v>
                </c:pt>
                <c:pt idx="3411">
                  <c:v>2.7298009210948701E-2</c:v>
                </c:pt>
                <c:pt idx="3412">
                  <c:v>2.7023086977887467E-2</c:v>
                </c:pt>
                <c:pt idx="3413">
                  <c:v>2.6748164744826233E-2</c:v>
                </c:pt>
                <c:pt idx="3414">
                  <c:v>2.6473242511764999E-2</c:v>
                </c:pt>
                <c:pt idx="3415">
                  <c:v>2.6198320278703762E-2</c:v>
                </c:pt>
                <c:pt idx="3416">
                  <c:v>2.5923398045642528E-2</c:v>
                </c:pt>
                <c:pt idx="3417">
                  <c:v>2.5648475812581298E-2</c:v>
                </c:pt>
                <c:pt idx="3418">
                  <c:v>2.537355357952006E-2</c:v>
                </c:pt>
                <c:pt idx="3419">
                  <c:v>2.509863134645883E-2</c:v>
                </c:pt>
                <c:pt idx="3420">
                  <c:v>2.4823709113397593E-2</c:v>
                </c:pt>
                <c:pt idx="3421">
                  <c:v>2.4548786880336355E-2</c:v>
                </c:pt>
                <c:pt idx="3422">
                  <c:v>2.4273864647275125E-2</c:v>
                </c:pt>
                <c:pt idx="3423">
                  <c:v>2.3998942414213888E-2</c:v>
                </c:pt>
                <c:pt idx="3424">
                  <c:v>2.3724020181152657E-2</c:v>
                </c:pt>
                <c:pt idx="3425">
                  <c:v>2.344909794809142E-2</c:v>
                </c:pt>
                <c:pt idx="3426">
                  <c:v>2.3174175715030183E-2</c:v>
                </c:pt>
                <c:pt idx="3427">
                  <c:v>2.2899253481968952E-2</c:v>
                </c:pt>
                <c:pt idx="3428">
                  <c:v>2.2624331248907715E-2</c:v>
                </c:pt>
                <c:pt idx="3429">
                  <c:v>2.2349409015846484E-2</c:v>
                </c:pt>
                <c:pt idx="3430">
                  <c:v>2.2074486782785251E-2</c:v>
                </c:pt>
                <c:pt idx="3431">
                  <c:v>2.1799564549724013E-2</c:v>
                </c:pt>
                <c:pt idx="3432">
                  <c:v>2.1524642316662779E-2</c:v>
                </c:pt>
                <c:pt idx="3433">
                  <c:v>2.1249720083601546E-2</c:v>
                </c:pt>
                <c:pt idx="3434">
                  <c:v>2.0974797850540308E-2</c:v>
                </c:pt>
                <c:pt idx="3435">
                  <c:v>2.0699875617479078E-2</c:v>
                </c:pt>
                <c:pt idx="3436">
                  <c:v>2.042495338441784E-2</c:v>
                </c:pt>
                <c:pt idx="3437">
                  <c:v>2.0150031151356607E-2</c:v>
                </c:pt>
                <c:pt idx="3438">
                  <c:v>1.9875108918295373E-2</c:v>
                </c:pt>
                <c:pt idx="3439">
                  <c:v>1.9600186685234139E-2</c:v>
                </c:pt>
                <c:pt idx="3440">
                  <c:v>1.9325264452172902E-2</c:v>
                </c:pt>
                <c:pt idx="3441">
                  <c:v>1.9050342219111671E-2</c:v>
                </c:pt>
                <c:pt idx="3442">
                  <c:v>1.8775419986050434E-2</c:v>
                </c:pt>
                <c:pt idx="3443">
                  <c:v>1.8500497752989196E-2</c:v>
                </c:pt>
                <c:pt idx="3444">
                  <c:v>1.8225575519927966E-2</c:v>
                </c:pt>
                <c:pt idx="3445">
                  <c:v>1.7950653286866732E-2</c:v>
                </c:pt>
                <c:pt idx="3446">
                  <c:v>1.7675731053805495E-2</c:v>
                </c:pt>
                <c:pt idx="3447">
                  <c:v>1.7400808820744264E-2</c:v>
                </c:pt>
                <c:pt idx="3448">
                  <c:v>1.7125886587683027E-2</c:v>
                </c:pt>
                <c:pt idx="3449">
                  <c:v>1.6850964354621793E-2</c:v>
                </c:pt>
                <c:pt idx="3450">
                  <c:v>1.6576042121560559E-2</c:v>
                </c:pt>
                <c:pt idx="3451">
                  <c:v>1.6301119888499326E-2</c:v>
                </c:pt>
                <c:pt idx="3452">
                  <c:v>1.6026197655438092E-2</c:v>
                </c:pt>
                <c:pt idx="3453">
                  <c:v>1.5751275422376854E-2</c:v>
                </c:pt>
                <c:pt idx="3454">
                  <c:v>1.5476353189315622E-2</c:v>
                </c:pt>
                <c:pt idx="3455">
                  <c:v>1.5201430956254385E-2</c:v>
                </c:pt>
                <c:pt idx="3456">
                  <c:v>1.4926508723193153E-2</c:v>
                </c:pt>
                <c:pt idx="3457">
                  <c:v>1.4651586490131921E-2</c:v>
                </c:pt>
                <c:pt idx="3458">
                  <c:v>1.4376664257070685E-2</c:v>
                </c:pt>
                <c:pt idx="3459">
                  <c:v>1.4101742024009448E-2</c:v>
                </c:pt>
                <c:pt idx="3460">
                  <c:v>1.3826819790948216E-2</c:v>
                </c:pt>
                <c:pt idx="3461">
                  <c:v>1.355189755788698E-2</c:v>
                </c:pt>
                <c:pt idx="3462">
                  <c:v>1.3276975324825746E-2</c:v>
                </c:pt>
                <c:pt idx="3463">
                  <c:v>1.300205309176451E-2</c:v>
                </c:pt>
                <c:pt idx="3464">
                  <c:v>1.2727130858703277E-2</c:v>
                </c:pt>
                <c:pt idx="3465">
                  <c:v>1.2452208625642043E-2</c:v>
                </c:pt>
                <c:pt idx="3466">
                  <c:v>1.2177286392580809E-2</c:v>
                </c:pt>
                <c:pt idx="3467">
                  <c:v>1.1902364159519573E-2</c:v>
                </c:pt>
                <c:pt idx="3468">
                  <c:v>1.1627441926458341E-2</c:v>
                </c:pt>
                <c:pt idx="3469">
                  <c:v>1.1352519693397106E-2</c:v>
                </c:pt>
                <c:pt idx="3470">
                  <c:v>1.107759746033587E-2</c:v>
                </c:pt>
                <c:pt idx="3471">
                  <c:v>1.0802675227274636E-2</c:v>
                </c:pt>
                <c:pt idx="3472">
                  <c:v>1.0527752994213402E-2</c:v>
                </c:pt>
                <c:pt idx="3473">
                  <c:v>1.0252830761152167E-2</c:v>
                </c:pt>
                <c:pt idx="3474">
                  <c:v>9.9779085280909327E-3</c:v>
                </c:pt>
                <c:pt idx="3475">
                  <c:v>9.7029862950296988E-3</c:v>
                </c:pt>
                <c:pt idx="3476">
                  <c:v>9.428064061968465E-3</c:v>
                </c:pt>
                <c:pt idx="3477">
                  <c:v>9.1531418289072294E-3</c:v>
                </c:pt>
                <c:pt idx="3478">
                  <c:v>8.8782195958459955E-3</c:v>
                </c:pt>
                <c:pt idx="3479">
                  <c:v>8.6032973627847616E-3</c:v>
                </c:pt>
                <c:pt idx="3480">
                  <c:v>8.328375129723526E-3</c:v>
                </c:pt>
                <c:pt idx="3481">
                  <c:v>8.0534528966622922E-3</c:v>
                </c:pt>
                <c:pt idx="3482">
                  <c:v>7.7785306636010574E-3</c:v>
                </c:pt>
                <c:pt idx="3483">
                  <c:v>7.5036084305398227E-3</c:v>
                </c:pt>
                <c:pt idx="3484">
                  <c:v>7.2286861974785888E-3</c:v>
                </c:pt>
                <c:pt idx="3485">
                  <c:v>6.9537639644173541E-3</c:v>
                </c:pt>
                <c:pt idx="3486">
                  <c:v>2.9455835013771133E-2</c:v>
                </c:pt>
                <c:pt idx="3487">
                  <c:v>2.9180912780709896E-2</c:v>
                </c:pt>
                <c:pt idx="3488">
                  <c:v>2.8905990547648669E-2</c:v>
                </c:pt>
                <c:pt idx="3489">
                  <c:v>2.8631068314587432E-2</c:v>
                </c:pt>
                <c:pt idx="3490">
                  <c:v>2.8356146081526194E-2</c:v>
                </c:pt>
                <c:pt idx="3491">
                  <c:v>2.8081223848464964E-2</c:v>
                </c:pt>
                <c:pt idx="3492">
                  <c:v>2.7806301615403727E-2</c:v>
                </c:pt>
                <c:pt idx="3493">
                  <c:v>2.7531379382342496E-2</c:v>
                </c:pt>
                <c:pt idx="3494">
                  <c:v>2.7256457149281259E-2</c:v>
                </c:pt>
                <c:pt idx="3495">
                  <c:v>2.6981534916220021E-2</c:v>
                </c:pt>
                <c:pt idx="3496">
                  <c:v>2.6706612683158791E-2</c:v>
                </c:pt>
                <c:pt idx="3497">
                  <c:v>2.6431690450097554E-2</c:v>
                </c:pt>
                <c:pt idx="3498">
                  <c:v>2.615676821703632E-2</c:v>
                </c:pt>
                <c:pt idx="3499">
                  <c:v>2.5881845983975086E-2</c:v>
                </c:pt>
                <c:pt idx="3500">
                  <c:v>2.5606923750913849E-2</c:v>
                </c:pt>
                <c:pt idx="3501">
                  <c:v>2.5332001517852618E-2</c:v>
                </c:pt>
                <c:pt idx="3502">
                  <c:v>2.5057079284791384E-2</c:v>
                </c:pt>
                <c:pt idx="3503">
                  <c:v>2.4782157051730151E-2</c:v>
                </c:pt>
                <c:pt idx="3504">
                  <c:v>2.4507234818668913E-2</c:v>
                </c:pt>
                <c:pt idx="3505">
                  <c:v>2.4232312585607679E-2</c:v>
                </c:pt>
                <c:pt idx="3506">
                  <c:v>2.3957390352546445E-2</c:v>
                </c:pt>
                <c:pt idx="3507">
                  <c:v>2.3682468119485212E-2</c:v>
                </c:pt>
                <c:pt idx="3508">
                  <c:v>2.3407545886423978E-2</c:v>
                </c:pt>
                <c:pt idx="3509">
                  <c:v>2.313262365336274E-2</c:v>
                </c:pt>
                <c:pt idx="3510">
                  <c:v>2.2857701420301507E-2</c:v>
                </c:pt>
                <c:pt idx="3511">
                  <c:v>2.2582779187240273E-2</c:v>
                </c:pt>
                <c:pt idx="3512">
                  <c:v>2.2307856954179035E-2</c:v>
                </c:pt>
                <c:pt idx="3513">
                  <c:v>2.2032934721117808E-2</c:v>
                </c:pt>
                <c:pt idx="3514">
                  <c:v>2.1758012488056571E-2</c:v>
                </c:pt>
                <c:pt idx="3515">
                  <c:v>2.1483090254995337E-2</c:v>
                </c:pt>
                <c:pt idx="3516">
                  <c:v>2.1208168021934103E-2</c:v>
                </c:pt>
                <c:pt idx="3517">
                  <c:v>2.0933245788872866E-2</c:v>
                </c:pt>
                <c:pt idx="3518">
                  <c:v>2.0658323555811636E-2</c:v>
                </c:pt>
                <c:pt idx="3519">
                  <c:v>2.0383401322750398E-2</c:v>
                </c:pt>
                <c:pt idx="3520">
                  <c:v>2.0108479089689164E-2</c:v>
                </c:pt>
                <c:pt idx="3521">
                  <c:v>1.983355685662793E-2</c:v>
                </c:pt>
                <c:pt idx="3522">
                  <c:v>1.9558634623566693E-2</c:v>
                </c:pt>
                <c:pt idx="3523">
                  <c:v>1.9283712390505459E-2</c:v>
                </c:pt>
                <c:pt idx="3524">
                  <c:v>1.9008790157444229E-2</c:v>
                </c:pt>
                <c:pt idx="3525">
                  <c:v>1.8733867924382992E-2</c:v>
                </c:pt>
                <c:pt idx="3526">
                  <c:v>1.8458945691321758E-2</c:v>
                </c:pt>
                <c:pt idx="3527">
                  <c:v>1.8184023458260524E-2</c:v>
                </c:pt>
                <c:pt idx="3528">
                  <c:v>1.7909101225199286E-2</c:v>
                </c:pt>
                <c:pt idx="3529">
                  <c:v>1.7634178992138053E-2</c:v>
                </c:pt>
                <c:pt idx="3530">
                  <c:v>1.7359256759076822E-2</c:v>
                </c:pt>
                <c:pt idx="3531">
                  <c:v>1.7084334526015585E-2</c:v>
                </c:pt>
                <c:pt idx="3532">
                  <c:v>1.6809412292954351E-2</c:v>
                </c:pt>
                <c:pt idx="3533">
                  <c:v>1.6534490059893117E-2</c:v>
                </c:pt>
                <c:pt idx="3534">
                  <c:v>1.625956782683188E-2</c:v>
                </c:pt>
                <c:pt idx="3535">
                  <c:v>1.5984645593770649E-2</c:v>
                </c:pt>
                <c:pt idx="3536">
                  <c:v>1.5709723360709416E-2</c:v>
                </c:pt>
                <c:pt idx="3537">
                  <c:v>1.543480112764818E-2</c:v>
                </c:pt>
                <c:pt idx="3538">
                  <c:v>1.5159878894586943E-2</c:v>
                </c:pt>
                <c:pt idx="3539">
                  <c:v>1.488495666152571E-2</c:v>
                </c:pt>
                <c:pt idx="3540">
                  <c:v>1.4610034428464475E-2</c:v>
                </c:pt>
                <c:pt idx="3541">
                  <c:v>1.4335112195403243E-2</c:v>
                </c:pt>
                <c:pt idx="3542">
                  <c:v>1.4060189962342007E-2</c:v>
                </c:pt>
                <c:pt idx="3543">
                  <c:v>1.3785267729280773E-2</c:v>
                </c:pt>
                <c:pt idx="3544">
                  <c:v>1.3510345496219538E-2</c:v>
                </c:pt>
                <c:pt idx="3545">
                  <c:v>1.3235423263158304E-2</c:v>
                </c:pt>
                <c:pt idx="3546">
                  <c:v>1.2960501030097068E-2</c:v>
                </c:pt>
                <c:pt idx="3547">
                  <c:v>1.2685578797035836E-2</c:v>
                </c:pt>
                <c:pt idx="3548">
                  <c:v>1.24106565639746E-2</c:v>
                </c:pt>
                <c:pt idx="3549">
                  <c:v>1.2135734330913367E-2</c:v>
                </c:pt>
                <c:pt idx="3550">
                  <c:v>1.1860812097852131E-2</c:v>
                </c:pt>
                <c:pt idx="3551">
                  <c:v>1.1585889864790897E-2</c:v>
                </c:pt>
                <c:pt idx="3552">
                  <c:v>1.1310967631729663E-2</c:v>
                </c:pt>
                <c:pt idx="3553">
                  <c:v>1.1036045398668428E-2</c:v>
                </c:pt>
                <c:pt idx="3554">
                  <c:v>1.0761123165607194E-2</c:v>
                </c:pt>
                <c:pt idx="3555">
                  <c:v>1.0486200932545962E-2</c:v>
                </c:pt>
                <c:pt idx="3556">
                  <c:v>1.0211278699484724E-2</c:v>
                </c:pt>
                <c:pt idx="3557">
                  <c:v>9.9363564664234905E-3</c:v>
                </c:pt>
                <c:pt idx="3558">
                  <c:v>9.6614342333622566E-3</c:v>
                </c:pt>
                <c:pt idx="3559">
                  <c:v>9.3865120003010227E-3</c:v>
                </c:pt>
                <c:pt idx="3560">
                  <c:v>9.1115897672397871E-3</c:v>
                </c:pt>
                <c:pt idx="3561">
                  <c:v>8.8366675341785533E-3</c:v>
                </c:pt>
                <c:pt idx="3562">
                  <c:v>8.5617453011173194E-3</c:v>
                </c:pt>
                <c:pt idx="3563">
                  <c:v>8.2868230680560838E-3</c:v>
                </c:pt>
                <c:pt idx="3564">
                  <c:v>8.0119008349948499E-3</c:v>
                </c:pt>
                <c:pt idx="3565">
                  <c:v>7.7369786019336152E-3</c:v>
                </c:pt>
                <c:pt idx="3566">
                  <c:v>7.4620563688723805E-3</c:v>
                </c:pt>
                <c:pt idx="3567">
                  <c:v>7.1871341358111466E-3</c:v>
                </c:pt>
                <c:pt idx="3568">
                  <c:v>6.9122119027499119E-3</c:v>
                </c:pt>
                <c:pt idx="3569">
                  <c:v>6.6372896696886771E-3</c:v>
                </c:pt>
                <c:pt idx="3570">
                  <c:v>2.9414282952103691E-2</c:v>
                </c:pt>
                <c:pt idx="3571">
                  <c:v>2.9139360719042457E-2</c:v>
                </c:pt>
                <c:pt idx="3572">
                  <c:v>2.8864438485981223E-2</c:v>
                </c:pt>
                <c:pt idx="3573">
                  <c:v>2.8589516252919993E-2</c:v>
                </c:pt>
                <c:pt idx="3574">
                  <c:v>2.8314594019858755E-2</c:v>
                </c:pt>
                <c:pt idx="3575">
                  <c:v>2.8039671786797522E-2</c:v>
                </c:pt>
                <c:pt idx="3576">
                  <c:v>2.7764749553736288E-2</c:v>
                </c:pt>
                <c:pt idx="3577">
                  <c:v>2.7489827320675054E-2</c:v>
                </c:pt>
                <c:pt idx="3578">
                  <c:v>2.721490508761382E-2</c:v>
                </c:pt>
                <c:pt idx="3579">
                  <c:v>2.6939982854552583E-2</c:v>
                </c:pt>
                <c:pt idx="3580">
                  <c:v>2.6665060621491349E-2</c:v>
                </c:pt>
                <c:pt idx="3581">
                  <c:v>2.6390138388430115E-2</c:v>
                </c:pt>
                <c:pt idx="3582">
                  <c:v>2.6115216155368878E-2</c:v>
                </c:pt>
                <c:pt idx="3583">
                  <c:v>2.5840293922307647E-2</c:v>
                </c:pt>
                <c:pt idx="3584">
                  <c:v>2.556537168924641E-2</c:v>
                </c:pt>
                <c:pt idx="3585">
                  <c:v>2.5290449456185173E-2</c:v>
                </c:pt>
                <c:pt idx="3586">
                  <c:v>2.5015527223123946E-2</c:v>
                </c:pt>
                <c:pt idx="3587">
                  <c:v>2.4740604990062708E-2</c:v>
                </c:pt>
                <c:pt idx="3588">
                  <c:v>2.4465682757001474E-2</c:v>
                </c:pt>
                <c:pt idx="3589">
                  <c:v>2.4190760523940241E-2</c:v>
                </c:pt>
                <c:pt idx="3590">
                  <c:v>2.3915838290879003E-2</c:v>
                </c:pt>
                <c:pt idx="3591">
                  <c:v>2.3640916057817773E-2</c:v>
                </c:pt>
                <c:pt idx="3592">
                  <c:v>2.3365993824756535E-2</c:v>
                </c:pt>
                <c:pt idx="3593">
                  <c:v>2.3091071591695302E-2</c:v>
                </c:pt>
                <c:pt idx="3594">
                  <c:v>2.2816149358634068E-2</c:v>
                </c:pt>
                <c:pt idx="3595">
                  <c:v>2.254122712557283E-2</c:v>
                </c:pt>
                <c:pt idx="3596">
                  <c:v>2.2266304892511597E-2</c:v>
                </c:pt>
                <c:pt idx="3597">
                  <c:v>2.1991382659450363E-2</c:v>
                </c:pt>
                <c:pt idx="3598">
                  <c:v>2.1716460426389132E-2</c:v>
                </c:pt>
                <c:pt idx="3599">
                  <c:v>2.1441538193327895E-2</c:v>
                </c:pt>
                <c:pt idx="3600">
                  <c:v>2.1166615960266661E-2</c:v>
                </c:pt>
                <c:pt idx="3601">
                  <c:v>2.0891693727205427E-2</c:v>
                </c:pt>
                <c:pt idx="3602">
                  <c:v>2.0616771494144193E-2</c:v>
                </c:pt>
                <c:pt idx="3603">
                  <c:v>2.0341849261082956E-2</c:v>
                </c:pt>
                <c:pt idx="3604">
                  <c:v>2.0066927028021722E-2</c:v>
                </c:pt>
                <c:pt idx="3605">
                  <c:v>1.9792004794960488E-2</c:v>
                </c:pt>
                <c:pt idx="3606">
                  <c:v>1.9517082561899254E-2</c:v>
                </c:pt>
                <c:pt idx="3607">
                  <c:v>1.9242160328838017E-2</c:v>
                </c:pt>
                <c:pt idx="3608">
                  <c:v>1.8967238095776787E-2</c:v>
                </c:pt>
                <c:pt idx="3609">
                  <c:v>1.8692315862715549E-2</c:v>
                </c:pt>
                <c:pt idx="3610">
                  <c:v>1.8417393629654315E-2</c:v>
                </c:pt>
                <c:pt idx="3611">
                  <c:v>1.8142471396593082E-2</c:v>
                </c:pt>
                <c:pt idx="3612">
                  <c:v>1.7867549163531844E-2</c:v>
                </c:pt>
                <c:pt idx="3613">
                  <c:v>1.759262693047061E-2</c:v>
                </c:pt>
                <c:pt idx="3614">
                  <c:v>1.731770469740938E-2</c:v>
                </c:pt>
                <c:pt idx="3615">
                  <c:v>1.7042782464348143E-2</c:v>
                </c:pt>
                <c:pt idx="3616">
                  <c:v>1.6767860231286912E-2</c:v>
                </c:pt>
                <c:pt idx="3617">
                  <c:v>1.6492937998225675E-2</c:v>
                </c:pt>
                <c:pt idx="3618">
                  <c:v>1.6218015765164438E-2</c:v>
                </c:pt>
                <c:pt idx="3619">
                  <c:v>1.5943093532103207E-2</c:v>
                </c:pt>
                <c:pt idx="3620">
                  <c:v>1.5668171299041973E-2</c:v>
                </c:pt>
                <c:pt idx="3621">
                  <c:v>1.5393249065980738E-2</c:v>
                </c:pt>
                <c:pt idx="3622">
                  <c:v>1.51183268329195E-2</c:v>
                </c:pt>
                <c:pt idx="3623">
                  <c:v>1.4843404599858268E-2</c:v>
                </c:pt>
                <c:pt idx="3624">
                  <c:v>1.4568482366797033E-2</c:v>
                </c:pt>
                <c:pt idx="3625">
                  <c:v>1.4293560133735801E-2</c:v>
                </c:pt>
                <c:pt idx="3626">
                  <c:v>1.4018637900674567E-2</c:v>
                </c:pt>
                <c:pt idx="3627">
                  <c:v>1.3743715667613331E-2</c:v>
                </c:pt>
                <c:pt idx="3628">
                  <c:v>1.3468793434552095E-2</c:v>
                </c:pt>
                <c:pt idx="3629">
                  <c:v>1.3193871201490862E-2</c:v>
                </c:pt>
                <c:pt idx="3630">
                  <c:v>1.2918948968429626E-2</c:v>
                </c:pt>
                <c:pt idx="3631">
                  <c:v>1.2644026735368394E-2</c:v>
                </c:pt>
                <c:pt idx="3632">
                  <c:v>1.2369104502307158E-2</c:v>
                </c:pt>
                <c:pt idx="3633">
                  <c:v>1.2094182269245923E-2</c:v>
                </c:pt>
                <c:pt idx="3634">
                  <c:v>1.1819260036184689E-2</c:v>
                </c:pt>
                <c:pt idx="3635">
                  <c:v>1.1544337803123457E-2</c:v>
                </c:pt>
                <c:pt idx="3636">
                  <c:v>1.1269415570062221E-2</c:v>
                </c:pt>
                <c:pt idx="3637">
                  <c:v>1.0994493337000987E-2</c:v>
                </c:pt>
                <c:pt idx="3638">
                  <c:v>1.0719571103939752E-2</c:v>
                </c:pt>
                <c:pt idx="3639">
                  <c:v>1.0444648870878518E-2</c:v>
                </c:pt>
                <c:pt idx="3640">
                  <c:v>1.0169726637817282E-2</c:v>
                </c:pt>
                <c:pt idx="3641">
                  <c:v>9.8948044047560482E-3</c:v>
                </c:pt>
                <c:pt idx="3642">
                  <c:v>9.6198821716948144E-3</c:v>
                </c:pt>
                <c:pt idx="3643">
                  <c:v>9.3449599386335805E-3</c:v>
                </c:pt>
                <c:pt idx="3644">
                  <c:v>9.0700377055723449E-3</c:v>
                </c:pt>
                <c:pt idx="3645">
                  <c:v>8.795115472511111E-3</c:v>
                </c:pt>
                <c:pt idx="3646">
                  <c:v>8.5201932394498772E-3</c:v>
                </c:pt>
                <c:pt idx="3647">
                  <c:v>8.2452710063886415E-3</c:v>
                </c:pt>
                <c:pt idx="3648">
                  <c:v>7.9703487733274077E-3</c:v>
                </c:pt>
                <c:pt idx="3649">
                  <c:v>7.6954265402661738E-3</c:v>
                </c:pt>
                <c:pt idx="3650">
                  <c:v>7.4205043072049382E-3</c:v>
                </c:pt>
                <c:pt idx="3651">
                  <c:v>7.1455820741437043E-3</c:v>
                </c:pt>
                <c:pt idx="3652">
                  <c:v>6.8706598410824696E-3</c:v>
                </c:pt>
                <c:pt idx="3653">
                  <c:v>6.5957376080212349E-3</c:v>
                </c:pt>
                <c:pt idx="3654">
                  <c:v>6.320815374960001E-3</c:v>
                </c:pt>
                <c:pt idx="3655">
                  <c:v>2.9372730890436249E-2</c:v>
                </c:pt>
                <c:pt idx="3656">
                  <c:v>2.9097808657375011E-2</c:v>
                </c:pt>
                <c:pt idx="3657">
                  <c:v>2.8822886424313781E-2</c:v>
                </c:pt>
                <c:pt idx="3658">
                  <c:v>2.8547964191252544E-2</c:v>
                </c:pt>
                <c:pt idx="3659">
                  <c:v>2.8273041958191313E-2</c:v>
                </c:pt>
                <c:pt idx="3660">
                  <c:v>2.7998119725130079E-2</c:v>
                </c:pt>
                <c:pt idx="3661">
                  <c:v>2.7723197492068842E-2</c:v>
                </c:pt>
                <c:pt idx="3662">
                  <c:v>2.7448275259007612E-2</c:v>
                </c:pt>
                <c:pt idx="3663">
                  <c:v>2.7173353025946374E-2</c:v>
                </c:pt>
                <c:pt idx="3664">
                  <c:v>2.689843079288514E-2</c:v>
                </c:pt>
                <c:pt idx="3665">
                  <c:v>2.6623508559823907E-2</c:v>
                </c:pt>
                <c:pt idx="3666">
                  <c:v>2.6348586326762669E-2</c:v>
                </c:pt>
                <c:pt idx="3667">
                  <c:v>2.6073664093701435E-2</c:v>
                </c:pt>
                <c:pt idx="3668">
                  <c:v>2.5798741860640202E-2</c:v>
                </c:pt>
                <c:pt idx="3669">
                  <c:v>2.5523819627578968E-2</c:v>
                </c:pt>
                <c:pt idx="3670">
                  <c:v>2.524889739451773E-2</c:v>
                </c:pt>
                <c:pt idx="3671">
                  <c:v>2.4973975161456496E-2</c:v>
                </c:pt>
                <c:pt idx="3672">
                  <c:v>2.4699052928395266E-2</c:v>
                </c:pt>
                <c:pt idx="3673">
                  <c:v>2.4424130695334029E-2</c:v>
                </c:pt>
                <c:pt idx="3674">
                  <c:v>2.4149208462272798E-2</c:v>
                </c:pt>
                <c:pt idx="3675">
                  <c:v>2.3874286229211561E-2</c:v>
                </c:pt>
                <c:pt idx="3676">
                  <c:v>2.3599363996150327E-2</c:v>
                </c:pt>
                <c:pt idx="3677">
                  <c:v>2.3324441763089093E-2</c:v>
                </c:pt>
                <c:pt idx="3678">
                  <c:v>2.3049519530027856E-2</c:v>
                </c:pt>
                <c:pt idx="3679">
                  <c:v>2.2774597296966625E-2</c:v>
                </c:pt>
                <c:pt idx="3680">
                  <c:v>2.2499675063905388E-2</c:v>
                </c:pt>
                <c:pt idx="3681">
                  <c:v>2.2224752830844151E-2</c:v>
                </c:pt>
                <c:pt idx="3682">
                  <c:v>2.194983059778292E-2</c:v>
                </c:pt>
                <c:pt idx="3683">
                  <c:v>2.1674908364721683E-2</c:v>
                </c:pt>
                <c:pt idx="3684">
                  <c:v>2.1399986131660453E-2</c:v>
                </c:pt>
                <c:pt idx="3685">
                  <c:v>2.1125063898599219E-2</c:v>
                </c:pt>
                <c:pt idx="3686">
                  <c:v>2.0850141665537981E-2</c:v>
                </c:pt>
                <c:pt idx="3687">
                  <c:v>2.0575219432476751E-2</c:v>
                </c:pt>
                <c:pt idx="3688">
                  <c:v>2.0300297199415514E-2</c:v>
                </c:pt>
                <c:pt idx="3689">
                  <c:v>2.002537496635428E-2</c:v>
                </c:pt>
                <c:pt idx="3690">
                  <c:v>1.9750452733293046E-2</c:v>
                </c:pt>
                <c:pt idx="3691">
                  <c:v>1.9475530500231809E-2</c:v>
                </c:pt>
                <c:pt idx="3692">
                  <c:v>1.9200608267170575E-2</c:v>
                </c:pt>
                <c:pt idx="3693">
                  <c:v>1.8925686034109341E-2</c:v>
                </c:pt>
                <c:pt idx="3694">
                  <c:v>1.8650763801048107E-2</c:v>
                </c:pt>
                <c:pt idx="3695">
                  <c:v>1.837584156798687E-2</c:v>
                </c:pt>
                <c:pt idx="3696">
                  <c:v>1.8100919334925639E-2</c:v>
                </c:pt>
                <c:pt idx="3697">
                  <c:v>1.7825997101864405E-2</c:v>
                </c:pt>
                <c:pt idx="3698">
                  <c:v>1.7551074868803168E-2</c:v>
                </c:pt>
                <c:pt idx="3699">
                  <c:v>1.7276152635741934E-2</c:v>
                </c:pt>
                <c:pt idx="3700">
                  <c:v>1.70012304026807E-2</c:v>
                </c:pt>
                <c:pt idx="3701">
                  <c:v>1.672630816961947E-2</c:v>
                </c:pt>
                <c:pt idx="3702">
                  <c:v>1.6451385936558233E-2</c:v>
                </c:pt>
                <c:pt idx="3703">
                  <c:v>1.6176463703496995E-2</c:v>
                </c:pt>
                <c:pt idx="3704">
                  <c:v>1.5901541470435761E-2</c:v>
                </c:pt>
                <c:pt idx="3705">
                  <c:v>1.5626619237374528E-2</c:v>
                </c:pt>
                <c:pt idx="3706">
                  <c:v>1.5351697004313295E-2</c:v>
                </c:pt>
                <c:pt idx="3707">
                  <c:v>1.507677477125206E-2</c:v>
                </c:pt>
                <c:pt idx="3708">
                  <c:v>1.4801852538190824E-2</c:v>
                </c:pt>
                <c:pt idx="3709">
                  <c:v>1.452693030512959E-2</c:v>
                </c:pt>
                <c:pt idx="3710">
                  <c:v>1.4252008072068357E-2</c:v>
                </c:pt>
                <c:pt idx="3711">
                  <c:v>1.3977085839007121E-2</c:v>
                </c:pt>
                <c:pt idx="3712">
                  <c:v>1.3702163605945889E-2</c:v>
                </c:pt>
                <c:pt idx="3713">
                  <c:v>1.3427241372884653E-2</c:v>
                </c:pt>
                <c:pt idx="3714">
                  <c:v>1.3152319139823418E-2</c:v>
                </c:pt>
                <c:pt idx="3715">
                  <c:v>1.2877396906762184E-2</c:v>
                </c:pt>
                <c:pt idx="3716">
                  <c:v>1.260247467370095E-2</c:v>
                </c:pt>
                <c:pt idx="3717">
                  <c:v>1.2327552440639716E-2</c:v>
                </c:pt>
                <c:pt idx="3718">
                  <c:v>1.205263020757848E-2</c:v>
                </c:pt>
                <c:pt idx="3719">
                  <c:v>1.1777707974517247E-2</c:v>
                </c:pt>
                <c:pt idx="3720">
                  <c:v>1.1502785741456013E-2</c:v>
                </c:pt>
                <c:pt idx="3721">
                  <c:v>1.1227863508394779E-2</c:v>
                </c:pt>
                <c:pt idx="3722">
                  <c:v>1.0952941275333541E-2</c:v>
                </c:pt>
                <c:pt idx="3723">
                  <c:v>1.0678019042272309E-2</c:v>
                </c:pt>
                <c:pt idx="3724">
                  <c:v>1.0403096809211074E-2</c:v>
                </c:pt>
                <c:pt idx="3725">
                  <c:v>1.012817457614984E-2</c:v>
                </c:pt>
                <c:pt idx="3726">
                  <c:v>9.853252343088606E-3</c:v>
                </c:pt>
                <c:pt idx="3727">
                  <c:v>9.5783301100273721E-3</c:v>
                </c:pt>
                <c:pt idx="3728">
                  <c:v>9.3034078769661365E-3</c:v>
                </c:pt>
                <c:pt idx="3729">
                  <c:v>9.0284856439049026E-3</c:v>
                </c:pt>
                <c:pt idx="3730">
                  <c:v>8.753563410843667E-3</c:v>
                </c:pt>
                <c:pt idx="3731">
                  <c:v>8.4786411777824332E-3</c:v>
                </c:pt>
                <c:pt idx="3732">
                  <c:v>8.2037189447211976E-3</c:v>
                </c:pt>
                <c:pt idx="3733">
                  <c:v>7.9287967116599654E-3</c:v>
                </c:pt>
                <c:pt idx="3734">
                  <c:v>7.6538744785987298E-3</c:v>
                </c:pt>
                <c:pt idx="3735">
                  <c:v>7.3789522455374951E-3</c:v>
                </c:pt>
                <c:pt idx="3736">
                  <c:v>7.1040300124762612E-3</c:v>
                </c:pt>
                <c:pt idx="3737">
                  <c:v>6.8291077794150265E-3</c:v>
                </c:pt>
                <c:pt idx="3738">
                  <c:v>6.5541855463537926E-3</c:v>
                </c:pt>
                <c:pt idx="3739">
                  <c:v>6.2792633132925579E-3</c:v>
                </c:pt>
                <c:pt idx="3740">
                  <c:v>6.0043410802313232E-3</c:v>
                </c:pt>
                <c:pt idx="3741">
                  <c:v>2.933117882876881E-2</c:v>
                </c:pt>
                <c:pt idx="3742">
                  <c:v>2.9056256595707573E-2</c:v>
                </c:pt>
                <c:pt idx="3743">
                  <c:v>2.8781334362646339E-2</c:v>
                </c:pt>
                <c:pt idx="3744">
                  <c:v>2.8506412129585101E-2</c:v>
                </c:pt>
                <c:pt idx="3745">
                  <c:v>2.8231489896523864E-2</c:v>
                </c:pt>
                <c:pt idx="3746">
                  <c:v>2.7956567663462637E-2</c:v>
                </c:pt>
                <c:pt idx="3747">
                  <c:v>2.76816454304014E-2</c:v>
                </c:pt>
                <c:pt idx="3748">
                  <c:v>2.7406723197340166E-2</c:v>
                </c:pt>
                <c:pt idx="3749">
                  <c:v>2.7131800964278936E-2</c:v>
                </c:pt>
                <c:pt idx="3750">
                  <c:v>2.6856878731217698E-2</c:v>
                </c:pt>
                <c:pt idx="3751">
                  <c:v>2.6581956498156464E-2</c:v>
                </c:pt>
                <c:pt idx="3752">
                  <c:v>2.6307034265095227E-2</c:v>
                </c:pt>
                <c:pt idx="3753">
                  <c:v>2.603211203203399E-2</c:v>
                </c:pt>
                <c:pt idx="3754">
                  <c:v>2.5757189798972763E-2</c:v>
                </c:pt>
                <c:pt idx="3755">
                  <c:v>2.5482267565911525E-2</c:v>
                </c:pt>
                <c:pt idx="3756">
                  <c:v>2.5207345332850288E-2</c:v>
                </c:pt>
                <c:pt idx="3757">
                  <c:v>2.4932423099789054E-2</c:v>
                </c:pt>
                <c:pt idx="3758">
                  <c:v>2.4657500866727817E-2</c:v>
                </c:pt>
                <c:pt idx="3759">
                  <c:v>2.4382578633666586E-2</c:v>
                </c:pt>
                <c:pt idx="3760">
                  <c:v>2.4107656400605353E-2</c:v>
                </c:pt>
                <c:pt idx="3761">
                  <c:v>2.3832734167544122E-2</c:v>
                </c:pt>
                <c:pt idx="3762">
                  <c:v>2.3557811934482888E-2</c:v>
                </c:pt>
                <c:pt idx="3763">
                  <c:v>2.3282889701421651E-2</c:v>
                </c:pt>
                <c:pt idx="3764">
                  <c:v>2.3007967468360414E-2</c:v>
                </c:pt>
                <c:pt idx="3765">
                  <c:v>2.273304523529918E-2</c:v>
                </c:pt>
                <c:pt idx="3766">
                  <c:v>2.2458123002237949E-2</c:v>
                </c:pt>
                <c:pt idx="3767">
                  <c:v>2.2183200769176712E-2</c:v>
                </c:pt>
                <c:pt idx="3768">
                  <c:v>2.1908278536115478E-2</c:v>
                </c:pt>
                <c:pt idx="3769">
                  <c:v>2.1633356303054241E-2</c:v>
                </c:pt>
                <c:pt idx="3770">
                  <c:v>2.1358434069993004E-2</c:v>
                </c:pt>
                <c:pt idx="3771">
                  <c:v>2.1083511836931777E-2</c:v>
                </c:pt>
                <c:pt idx="3772">
                  <c:v>2.0808589603870539E-2</c:v>
                </c:pt>
                <c:pt idx="3773">
                  <c:v>2.0533667370809309E-2</c:v>
                </c:pt>
                <c:pt idx="3774">
                  <c:v>2.0258745137748075E-2</c:v>
                </c:pt>
                <c:pt idx="3775">
                  <c:v>1.9983822904686838E-2</c:v>
                </c:pt>
                <c:pt idx="3776">
                  <c:v>1.9708900671625604E-2</c:v>
                </c:pt>
                <c:pt idx="3777">
                  <c:v>1.9433978438564366E-2</c:v>
                </c:pt>
                <c:pt idx="3778">
                  <c:v>1.9159056205503133E-2</c:v>
                </c:pt>
                <c:pt idx="3779">
                  <c:v>1.8884133972441902E-2</c:v>
                </c:pt>
                <c:pt idx="3780">
                  <c:v>1.8609211739380665E-2</c:v>
                </c:pt>
                <c:pt idx="3781">
                  <c:v>1.8334289506319427E-2</c:v>
                </c:pt>
                <c:pt idx="3782">
                  <c:v>1.8059367273258197E-2</c:v>
                </c:pt>
                <c:pt idx="3783">
                  <c:v>1.7784445040196963E-2</c:v>
                </c:pt>
                <c:pt idx="3784">
                  <c:v>1.7509522807135726E-2</c:v>
                </c:pt>
                <c:pt idx="3785">
                  <c:v>1.7234600574074492E-2</c:v>
                </c:pt>
                <c:pt idx="3786">
                  <c:v>1.6959678341013255E-2</c:v>
                </c:pt>
                <c:pt idx="3787">
                  <c:v>1.6684756107952028E-2</c:v>
                </c:pt>
                <c:pt idx="3788">
                  <c:v>1.640983387489079E-2</c:v>
                </c:pt>
                <c:pt idx="3789">
                  <c:v>1.6134911641829557E-2</c:v>
                </c:pt>
                <c:pt idx="3790">
                  <c:v>1.5859989408768319E-2</c:v>
                </c:pt>
                <c:pt idx="3791">
                  <c:v>1.5585067175707085E-2</c:v>
                </c:pt>
                <c:pt idx="3792">
                  <c:v>1.5310144942645851E-2</c:v>
                </c:pt>
                <c:pt idx="3793">
                  <c:v>1.5035222709584618E-2</c:v>
                </c:pt>
                <c:pt idx="3794">
                  <c:v>1.4760300476523384E-2</c:v>
                </c:pt>
                <c:pt idx="3795">
                  <c:v>1.4485378243462148E-2</c:v>
                </c:pt>
                <c:pt idx="3796">
                  <c:v>1.4210456010400914E-2</c:v>
                </c:pt>
                <c:pt idx="3797">
                  <c:v>1.3935533777339679E-2</c:v>
                </c:pt>
                <c:pt idx="3798">
                  <c:v>1.3660611544278445E-2</c:v>
                </c:pt>
                <c:pt idx="3799">
                  <c:v>1.3385689311217213E-2</c:v>
                </c:pt>
                <c:pt idx="3800">
                  <c:v>1.3110767078155977E-2</c:v>
                </c:pt>
                <c:pt idx="3801">
                  <c:v>1.2835844845094741E-2</c:v>
                </c:pt>
                <c:pt idx="3802">
                  <c:v>1.2560922612033508E-2</c:v>
                </c:pt>
                <c:pt idx="3803">
                  <c:v>1.2286000378972274E-2</c:v>
                </c:pt>
                <c:pt idx="3804">
                  <c:v>1.2011078145911038E-2</c:v>
                </c:pt>
                <c:pt idx="3805">
                  <c:v>1.1736155912849804E-2</c:v>
                </c:pt>
                <c:pt idx="3806">
                  <c:v>1.1461233679788569E-2</c:v>
                </c:pt>
                <c:pt idx="3807">
                  <c:v>1.1186311446727337E-2</c:v>
                </c:pt>
                <c:pt idx="3808">
                  <c:v>1.0911389213666101E-2</c:v>
                </c:pt>
                <c:pt idx="3809">
                  <c:v>1.0636466980604867E-2</c:v>
                </c:pt>
                <c:pt idx="3810">
                  <c:v>1.0361544747543633E-2</c:v>
                </c:pt>
                <c:pt idx="3811">
                  <c:v>1.0086622514482398E-2</c:v>
                </c:pt>
                <c:pt idx="3812">
                  <c:v>9.811700281421162E-3</c:v>
                </c:pt>
                <c:pt idx="3813">
                  <c:v>9.5367780483599299E-3</c:v>
                </c:pt>
                <c:pt idx="3814">
                  <c:v>9.2618558152986943E-3</c:v>
                </c:pt>
                <c:pt idx="3815">
                  <c:v>8.9869335822374604E-3</c:v>
                </c:pt>
                <c:pt idx="3816">
                  <c:v>8.7120113491762248E-3</c:v>
                </c:pt>
                <c:pt idx="3817">
                  <c:v>8.4370891161149909E-3</c:v>
                </c:pt>
                <c:pt idx="3818">
                  <c:v>8.1621668830537553E-3</c:v>
                </c:pt>
                <c:pt idx="3819">
                  <c:v>7.8872446499925215E-3</c:v>
                </c:pt>
                <c:pt idx="3820">
                  <c:v>7.6123224169312885E-3</c:v>
                </c:pt>
                <c:pt idx="3821">
                  <c:v>7.3374001838700529E-3</c:v>
                </c:pt>
                <c:pt idx="3822">
                  <c:v>7.062477950808819E-3</c:v>
                </c:pt>
                <c:pt idx="3823">
                  <c:v>6.7875557177475843E-3</c:v>
                </c:pt>
                <c:pt idx="3824">
                  <c:v>6.5126334846863504E-3</c:v>
                </c:pt>
                <c:pt idx="3825">
                  <c:v>6.2377112516251157E-3</c:v>
                </c:pt>
                <c:pt idx="3826">
                  <c:v>5.9627890185638809E-3</c:v>
                </c:pt>
                <c:pt idx="3827">
                  <c:v>5.6878667855026471E-3</c:v>
                </c:pt>
                <c:pt idx="3828">
                  <c:v>2.9289626767101364E-2</c:v>
                </c:pt>
                <c:pt idx="3829">
                  <c:v>2.901470453404013E-2</c:v>
                </c:pt>
                <c:pt idx="3830">
                  <c:v>2.8739782300978896E-2</c:v>
                </c:pt>
                <c:pt idx="3831">
                  <c:v>2.8464860067917659E-2</c:v>
                </c:pt>
                <c:pt idx="3832">
                  <c:v>2.8189937834856425E-2</c:v>
                </c:pt>
                <c:pt idx="3833">
                  <c:v>2.7915015601795191E-2</c:v>
                </c:pt>
                <c:pt idx="3834">
                  <c:v>2.7640093368733961E-2</c:v>
                </c:pt>
                <c:pt idx="3835">
                  <c:v>2.7365171135672727E-2</c:v>
                </c:pt>
                <c:pt idx="3836">
                  <c:v>2.709024890261149E-2</c:v>
                </c:pt>
                <c:pt idx="3837">
                  <c:v>2.6815326669550256E-2</c:v>
                </c:pt>
                <c:pt idx="3838">
                  <c:v>2.6540404436489022E-2</c:v>
                </c:pt>
                <c:pt idx="3839">
                  <c:v>2.6265482203427788E-2</c:v>
                </c:pt>
                <c:pt idx="3840">
                  <c:v>2.5990559970366551E-2</c:v>
                </c:pt>
                <c:pt idx="3841">
                  <c:v>2.5715637737305317E-2</c:v>
                </c:pt>
                <c:pt idx="3842">
                  <c:v>2.5440715504244083E-2</c:v>
                </c:pt>
                <c:pt idx="3843">
                  <c:v>2.5165793271182846E-2</c:v>
                </c:pt>
                <c:pt idx="3844">
                  <c:v>2.4890871038121615E-2</c:v>
                </c:pt>
                <c:pt idx="3845">
                  <c:v>2.4615948805060378E-2</c:v>
                </c:pt>
                <c:pt idx="3846">
                  <c:v>2.4341026571999141E-2</c:v>
                </c:pt>
                <c:pt idx="3847">
                  <c:v>2.4066104338937914E-2</c:v>
                </c:pt>
                <c:pt idx="3848">
                  <c:v>2.3791182105876676E-2</c:v>
                </c:pt>
                <c:pt idx="3849">
                  <c:v>2.3516259872815446E-2</c:v>
                </c:pt>
                <c:pt idx="3850">
                  <c:v>2.3241337639754209E-2</c:v>
                </c:pt>
                <c:pt idx="3851">
                  <c:v>2.2966415406692971E-2</c:v>
                </c:pt>
                <c:pt idx="3852">
                  <c:v>2.2691493173631741E-2</c:v>
                </c:pt>
                <c:pt idx="3853">
                  <c:v>2.2416570940570504E-2</c:v>
                </c:pt>
                <c:pt idx="3854">
                  <c:v>2.214164870750927E-2</c:v>
                </c:pt>
                <c:pt idx="3855">
                  <c:v>2.1866726474448036E-2</c:v>
                </c:pt>
                <c:pt idx="3856">
                  <c:v>2.1591804241386799E-2</c:v>
                </c:pt>
                <c:pt idx="3857">
                  <c:v>2.1316882008325565E-2</c:v>
                </c:pt>
                <c:pt idx="3858">
                  <c:v>2.1041959775264331E-2</c:v>
                </c:pt>
                <c:pt idx="3859">
                  <c:v>2.07670375422031E-2</c:v>
                </c:pt>
                <c:pt idx="3860">
                  <c:v>2.0492115309141867E-2</c:v>
                </c:pt>
                <c:pt idx="3861">
                  <c:v>2.0217193076080629E-2</c:v>
                </c:pt>
                <c:pt idx="3862">
                  <c:v>1.9942270843019395E-2</c:v>
                </c:pt>
                <c:pt idx="3863">
                  <c:v>1.9667348609958162E-2</c:v>
                </c:pt>
                <c:pt idx="3864">
                  <c:v>1.9392426376896924E-2</c:v>
                </c:pt>
                <c:pt idx="3865">
                  <c:v>1.911750414383569E-2</c:v>
                </c:pt>
                <c:pt idx="3866">
                  <c:v>1.8842581910774456E-2</c:v>
                </c:pt>
                <c:pt idx="3867">
                  <c:v>1.8567659677713223E-2</c:v>
                </c:pt>
                <c:pt idx="3868">
                  <c:v>1.8292737444651985E-2</c:v>
                </c:pt>
                <c:pt idx="3869">
                  <c:v>1.8017815211590755E-2</c:v>
                </c:pt>
                <c:pt idx="3870">
                  <c:v>1.7742892978529518E-2</c:v>
                </c:pt>
                <c:pt idx="3871">
                  <c:v>1.7467970745468284E-2</c:v>
                </c:pt>
                <c:pt idx="3872">
                  <c:v>1.719304851240705E-2</c:v>
                </c:pt>
                <c:pt idx="3873">
                  <c:v>1.6918126279345812E-2</c:v>
                </c:pt>
                <c:pt idx="3874">
                  <c:v>1.6643204046284582E-2</c:v>
                </c:pt>
                <c:pt idx="3875">
                  <c:v>1.6368281813223348E-2</c:v>
                </c:pt>
                <c:pt idx="3876">
                  <c:v>1.6093359580162111E-2</c:v>
                </c:pt>
                <c:pt idx="3877">
                  <c:v>1.581843734710088E-2</c:v>
                </c:pt>
                <c:pt idx="3878">
                  <c:v>1.5543515114039643E-2</c:v>
                </c:pt>
                <c:pt idx="3879">
                  <c:v>1.5268592880978408E-2</c:v>
                </c:pt>
                <c:pt idx="3880">
                  <c:v>1.4993670647917174E-2</c:v>
                </c:pt>
                <c:pt idx="3881">
                  <c:v>1.4718748414855942E-2</c:v>
                </c:pt>
                <c:pt idx="3882">
                  <c:v>1.4443826181794706E-2</c:v>
                </c:pt>
                <c:pt idx="3883">
                  <c:v>1.416890394873347E-2</c:v>
                </c:pt>
                <c:pt idx="3884">
                  <c:v>1.3893981715672236E-2</c:v>
                </c:pt>
                <c:pt idx="3885">
                  <c:v>1.3619059482611001E-2</c:v>
                </c:pt>
                <c:pt idx="3886">
                  <c:v>1.3344137249549769E-2</c:v>
                </c:pt>
                <c:pt idx="3887">
                  <c:v>1.3069215016488535E-2</c:v>
                </c:pt>
                <c:pt idx="3888">
                  <c:v>1.2794292783427299E-2</c:v>
                </c:pt>
                <c:pt idx="3889">
                  <c:v>1.2519370550366064E-2</c:v>
                </c:pt>
                <c:pt idx="3890">
                  <c:v>1.2244448317304832E-2</c:v>
                </c:pt>
                <c:pt idx="3891">
                  <c:v>1.1969526084243594E-2</c:v>
                </c:pt>
                <c:pt idx="3892">
                  <c:v>1.1694603851182362E-2</c:v>
                </c:pt>
                <c:pt idx="3893">
                  <c:v>1.1419681618121126E-2</c:v>
                </c:pt>
                <c:pt idx="3894">
                  <c:v>1.1144759385059893E-2</c:v>
                </c:pt>
                <c:pt idx="3895">
                  <c:v>1.0869837151998657E-2</c:v>
                </c:pt>
                <c:pt idx="3896">
                  <c:v>1.0594914918937425E-2</c:v>
                </c:pt>
                <c:pt idx="3897">
                  <c:v>1.0319992685876189E-2</c:v>
                </c:pt>
                <c:pt idx="3898">
                  <c:v>1.0045070452814955E-2</c:v>
                </c:pt>
                <c:pt idx="3899">
                  <c:v>9.7701482197537198E-3</c:v>
                </c:pt>
                <c:pt idx="3900">
                  <c:v>9.4952259866924859E-3</c:v>
                </c:pt>
                <c:pt idx="3901">
                  <c:v>9.220303753631252E-3</c:v>
                </c:pt>
                <c:pt idx="3902">
                  <c:v>8.9453815205700164E-3</c:v>
                </c:pt>
                <c:pt idx="3903">
                  <c:v>8.6704592875087826E-3</c:v>
                </c:pt>
                <c:pt idx="3904">
                  <c:v>8.3955370544475487E-3</c:v>
                </c:pt>
                <c:pt idx="3905">
                  <c:v>8.1206148213863131E-3</c:v>
                </c:pt>
                <c:pt idx="3906">
                  <c:v>7.8456925883250792E-3</c:v>
                </c:pt>
                <c:pt idx="3907">
                  <c:v>7.5707703552638454E-3</c:v>
                </c:pt>
                <c:pt idx="3908">
                  <c:v>7.2958481222026106E-3</c:v>
                </c:pt>
                <c:pt idx="3909">
                  <c:v>7.0209258891413768E-3</c:v>
                </c:pt>
                <c:pt idx="3910">
                  <c:v>6.746003656080142E-3</c:v>
                </c:pt>
                <c:pt idx="3911">
                  <c:v>6.4710814230189064E-3</c:v>
                </c:pt>
                <c:pt idx="3912">
                  <c:v>6.1961591899576726E-3</c:v>
                </c:pt>
                <c:pt idx="3913">
                  <c:v>5.9212369568964378E-3</c:v>
                </c:pt>
                <c:pt idx="3914">
                  <c:v>5.6463147238352039E-3</c:v>
                </c:pt>
                <c:pt idx="3915">
                  <c:v>5.3713924907739692E-3</c:v>
                </c:pt>
                <c:pt idx="3916">
                  <c:v>2.9248074705433922E-2</c:v>
                </c:pt>
                <c:pt idx="3917">
                  <c:v>2.8973152472372685E-2</c:v>
                </c:pt>
                <c:pt idx="3918">
                  <c:v>2.8698230239311454E-2</c:v>
                </c:pt>
                <c:pt idx="3919">
                  <c:v>2.8423308006250217E-2</c:v>
                </c:pt>
                <c:pt idx="3920">
                  <c:v>2.814838577318898E-2</c:v>
                </c:pt>
                <c:pt idx="3921">
                  <c:v>2.7873463540127749E-2</c:v>
                </c:pt>
                <c:pt idx="3922">
                  <c:v>2.7598541307066512E-2</c:v>
                </c:pt>
                <c:pt idx="3923">
                  <c:v>2.7323619074005285E-2</c:v>
                </c:pt>
                <c:pt idx="3924">
                  <c:v>2.7048696840944048E-2</c:v>
                </c:pt>
                <c:pt idx="3925">
                  <c:v>2.677377460788281E-2</c:v>
                </c:pt>
                <c:pt idx="3926">
                  <c:v>2.649885237482158E-2</c:v>
                </c:pt>
                <c:pt idx="3927">
                  <c:v>2.6223930141760343E-2</c:v>
                </c:pt>
                <c:pt idx="3928">
                  <c:v>2.5949007908699109E-2</c:v>
                </c:pt>
                <c:pt idx="3929">
                  <c:v>2.5674085675637875E-2</c:v>
                </c:pt>
                <c:pt idx="3930">
                  <c:v>2.5399163442576637E-2</c:v>
                </c:pt>
                <c:pt idx="3931">
                  <c:v>2.5124241209515404E-2</c:v>
                </c:pt>
                <c:pt idx="3932">
                  <c:v>2.484931897645417E-2</c:v>
                </c:pt>
                <c:pt idx="3933">
                  <c:v>2.4574396743392936E-2</c:v>
                </c:pt>
                <c:pt idx="3934">
                  <c:v>2.4299474510331699E-2</c:v>
                </c:pt>
                <c:pt idx="3935">
                  <c:v>2.4024552277270465E-2</c:v>
                </c:pt>
                <c:pt idx="3936">
                  <c:v>2.3749630044209234E-2</c:v>
                </c:pt>
                <c:pt idx="3937">
                  <c:v>2.3474707811148E-2</c:v>
                </c:pt>
                <c:pt idx="3938">
                  <c:v>2.3199785578086767E-2</c:v>
                </c:pt>
                <c:pt idx="3939">
                  <c:v>2.2924863345025529E-2</c:v>
                </c:pt>
                <c:pt idx="3940">
                  <c:v>2.2649941111964295E-2</c:v>
                </c:pt>
                <c:pt idx="3941">
                  <c:v>2.2375018878903061E-2</c:v>
                </c:pt>
                <c:pt idx="3942">
                  <c:v>2.2100096645841824E-2</c:v>
                </c:pt>
                <c:pt idx="3943">
                  <c:v>2.1825174412780594E-2</c:v>
                </c:pt>
                <c:pt idx="3944">
                  <c:v>2.1550252179719356E-2</c:v>
                </c:pt>
                <c:pt idx="3945">
                  <c:v>2.1275329946658119E-2</c:v>
                </c:pt>
                <c:pt idx="3946">
                  <c:v>2.1000407713596889E-2</c:v>
                </c:pt>
                <c:pt idx="3947">
                  <c:v>2.0725485480535651E-2</c:v>
                </c:pt>
                <c:pt idx="3948">
                  <c:v>2.0450563247474424E-2</c:v>
                </c:pt>
                <c:pt idx="3949">
                  <c:v>2.0175641014413187E-2</c:v>
                </c:pt>
                <c:pt idx="3950">
                  <c:v>1.9900718781351953E-2</c:v>
                </c:pt>
                <c:pt idx="3951">
                  <c:v>1.9625796548290719E-2</c:v>
                </c:pt>
                <c:pt idx="3952">
                  <c:v>1.9350874315229482E-2</c:v>
                </c:pt>
                <c:pt idx="3953">
                  <c:v>1.9075952082168248E-2</c:v>
                </c:pt>
                <c:pt idx="3954">
                  <c:v>1.8801029849107014E-2</c:v>
                </c:pt>
                <c:pt idx="3955">
                  <c:v>1.852610761604578E-2</c:v>
                </c:pt>
                <c:pt idx="3956">
                  <c:v>1.8251185382984543E-2</c:v>
                </c:pt>
                <c:pt idx="3957">
                  <c:v>1.7976263149923309E-2</c:v>
                </c:pt>
                <c:pt idx="3958">
                  <c:v>1.7701340916862075E-2</c:v>
                </c:pt>
                <c:pt idx="3959">
                  <c:v>1.7426418683800841E-2</c:v>
                </c:pt>
                <c:pt idx="3960">
                  <c:v>1.7151496450739608E-2</c:v>
                </c:pt>
                <c:pt idx="3961">
                  <c:v>1.6876574217678374E-2</c:v>
                </c:pt>
                <c:pt idx="3962">
                  <c:v>1.660165198461714E-2</c:v>
                </c:pt>
                <c:pt idx="3963">
                  <c:v>1.6326729751555902E-2</c:v>
                </c:pt>
                <c:pt idx="3964">
                  <c:v>1.6051807518494669E-2</c:v>
                </c:pt>
                <c:pt idx="3965">
                  <c:v>1.5776885285433438E-2</c:v>
                </c:pt>
                <c:pt idx="3966">
                  <c:v>1.5501963052372201E-2</c:v>
                </c:pt>
                <c:pt idx="3967">
                  <c:v>1.5227040819310965E-2</c:v>
                </c:pt>
                <c:pt idx="3968">
                  <c:v>1.4952118586249731E-2</c:v>
                </c:pt>
                <c:pt idx="3969">
                  <c:v>1.4677196353188496E-2</c:v>
                </c:pt>
                <c:pt idx="3970">
                  <c:v>1.4402274120127264E-2</c:v>
                </c:pt>
                <c:pt idx="3971">
                  <c:v>1.4127351887066032E-2</c:v>
                </c:pt>
                <c:pt idx="3972">
                  <c:v>1.3852429654004794E-2</c:v>
                </c:pt>
                <c:pt idx="3973">
                  <c:v>1.3577507420943559E-2</c:v>
                </c:pt>
                <c:pt idx="3974">
                  <c:v>1.3302585187882326E-2</c:v>
                </c:pt>
                <c:pt idx="3975">
                  <c:v>1.3027662954821089E-2</c:v>
                </c:pt>
                <c:pt idx="3976">
                  <c:v>1.2752740721759857E-2</c:v>
                </c:pt>
                <c:pt idx="3977">
                  <c:v>1.2477818488698623E-2</c:v>
                </c:pt>
                <c:pt idx="3978">
                  <c:v>1.2202896255637389E-2</c:v>
                </c:pt>
                <c:pt idx="3979">
                  <c:v>1.1927974022576152E-2</c:v>
                </c:pt>
                <c:pt idx="3980">
                  <c:v>1.165305178951492E-2</c:v>
                </c:pt>
                <c:pt idx="3981">
                  <c:v>1.1378129556453684E-2</c:v>
                </c:pt>
                <c:pt idx="3982">
                  <c:v>1.1103207323392452E-2</c:v>
                </c:pt>
                <c:pt idx="3983">
                  <c:v>1.0828285090331215E-2</c:v>
                </c:pt>
                <c:pt idx="3984">
                  <c:v>1.0553362857269983E-2</c:v>
                </c:pt>
                <c:pt idx="3985">
                  <c:v>1.0278440624208747E-2</c:v>
                </c:pt>
                <c:pt idx="3986">
                  <c:v>1.0003518391147511E-2</c:v>
                </c:pt>
                <c:pt idx="3987">
                  <c:v>9.7285961580862775E-3</c:v>
                </c:pt>
                <c:pt idx="3988">
                  <c:v>9.4536739250250437E-3</c:v>
                </c:pt>
                <c:pt idx="3989">
                  <c:v>9.1787516919638098E-3</c:v>
                </c:pt>
                <c:pt idx="3990">
                  <c:v>8.9038294589025759E-3</c:v>
                </c:pt>
                <c:pt idx="3991">
                  <c:v>8.6289072258413403E-3</c:v>
                </c:pt>
                <c:pt idx="3992">
                  <c:v>8.3539849927801064E-3</c:v>
                </c:pt>
                <c:pt idx="3993">
                  <c:v>8.0790627597188708E-3</c:v>
                </c:pt>
                <c:pt idx="3994">
                  <c:v>7.804140526657637E-3</c:v>
                </c:pt>
                <c:pt idx="3995">
                  <c:v>7.5292182935964031E-3</c:v>
                </c:pt>
                <c:pt idx="3996">
                  <c:v>7.2542960605351684E-3</c:v>
                </c:pt>
                <c:pt idx="3997">
                  <c:v>6.9793738274739345E-3</c:v>
                </c:pt>
                <c:pt idx="3998">
                  <c:v>6.7044515944126998E-3</c:v>
                </c:pt>
                <c:pt idx="3999">
                  <c:v>6.4295293613514659E-3</c:v>
                </c:pt>
                <c:pt idx="4000">
                  <c:v>6.1546071282902303E-3</c:v>
                </c:pt>
                <c:pt idx="4001">
                  <c:v>5.8796848952289956E-3</c:v>
                </c:pt>
                <c:pt idx="4002">
                  <c:v>5.6047626621677617E-3</c:v>
                </c:pt>
                <c:pt idx="4003">
                  <c:v>5.329840429106527E-3</c:v>
                </c:pt>
                <c:pt idx="4004">
                  <c:v>5.0549181960452931E-3</c:v>
                </c:pt>
                <c:pt idx="4005">
                  <c:v>2.920652264376648E-2</c:v>
                </c:pt>
                <c:pt idx="4006">
                  <c:v>2.8931600410705246E-2</c:v>
                </c:pt>
                <c:pt idx="4007">
                  <c:v>2.8656678177644012E-2</c:v>
                </c:pt>
                <c:pt idx="4008">
                  <c:v>2.8381755944582778E-2</c:v>
                </c:pt>
                <c:pt idx="4009">
                  <c:v>2.8106833711521541E-2</c:v>
                </c:pt>
                <c:pt idx="4010">
                  <c:v>2.7831911478460307E-2</c:v>
                </c:pt>
                <c:pt idx="4011">
                  <c:v>2.7556989245399073E-2</c:v>
                </c:pt>
                <c:pt idx="4012">
                  <c:v>2.7282067012337839E-2</c:v>
                </c:pt>
                <c:pt idx="4013">
                  <c:v>2.7007144779276609E-2</c:v>
                </c:pt>
                <c:pt idx="4014">
                  <c:v>2.6732222546215371E-2</c:v>
                </c:pt>
                <c:pt idx="4015">
                  <c:v>2.6457300313154138E-2</c:v>
                </c:pt>
                <c:pt idx="4016">
                  <c:v>2.6182378080092904E-2</c:v>
                </c:pt>
                <c:pt idx="4017">
                  <c:v>2.5907455847031666E-2</c:v>
                </c:pt>
                <c:pt idx="4018">
                  <c:v>2.5632533613970436E-2</c:v>
                </c:pt>
                <c:pt idx="4019">
                  <c:v>2.5357611380909199E-2</c:v>
                </c:pt>
                <c:pt idx="4020">
                  <c:v>2.5082689147847961E-2</c:v>
                </c:pt>
                <c:pt idx="4021">
                  <c:v>2.4807766914786731E-2</c:v>
                </c:pt>
                <c:pt idx="4022">
                  <c:v>2.4532844681725494E-2</c:v>
                </c:pt>
                <c:pt idx="4023">
                  <c:v>2.425792244866426E-2</c:v>
                </c:pt>
                <c:pt idx="4024">
                  <c:v>2.3983000215603026E-2</c:v>
                </c:pt>
                <c:pt idx="4025">
                  <c:v>2.3708077982541789E-2</c:v>
                </c:pt>
                <c:pt idx="4026">
                  <c:v>2.3433155749480562E-2</c:v>
                </c:pt>
                <c:pt idx="4027">
                  <c:v>2.3158233516419324E-2</c:v>
                </c:pt>
                <c:pt idx="4028">
                  <c:v>2.288331128335809E-2</c:v>
                </c:pt>
                <c:pt idx="4029">
                  <c:v>2.2608389050296857E-2</c:v>
                </c:pt>
                <c:pt idx="4030">
                  <c:v>2.2333466817235619E-2</c:v>
                </c:pt>
                <c:pt idx="4031">
                  <c:v>2.2058544584174385E-2</c:v>
                </c:pt>
                <c:pt idx="4032">
                  <c:v>2.1783622351113151E-2</c:v>
                </c:pt>
                <c:pt idx="4033">
                  <c:v>2.1508700118051918E-2</c:v>
                </c:pt>
                <c:pt idx="4034">
                  <c:v>2.123377788499068E-2</c:v>
                </c:pt>
                <c:pt idx="4035">
                  <c:v>2.0958855651929446E-2</c:v>
                </c:pt>
                <c:pt idx="4036">
                  <c:v>2.0683933418868213E-2</c:v>
                </c:pt>
                <c:pt idx="4037">
                  <c:v>2.0409011185806979E-2</c:v>
                </c:pt>
                <c:pt idx="4038">
                  <c:v>2.0134088952745748E-2</c:v>
                </c:pt>
                <c:pt idx="4039">
                  <c:v>1.9859166719684511E-2</c:v>
                </c:pt>
                <c:pt idx="4040">
                  <c:v>1.9584244486623277E-2</c:v>
                </c:pt>
                <c:pt idx="4041">
                  <c:v>1.9309322253562043E-2</c:v>
                </c:pt>
                <c:pt idx="4042">
                  <c:v>1.9034400020500806E-2</c:v>
                </c:pt>
                <c:pt idx="4043">
                  <c:v>1.8759477787439572E-2</c:v>
                </c:pt>
                <c:pt idx="4044">
                  <c:v>1.8484555554378338E-2</c:v>
                </c:pt>
                <c:pt idx="4045">
                  <c:v>1.8209633321317101E-2</c:v>
                </c:pt>
                <c:pt idx="4046">
                  <c:v>1.793471108825587E-2</c:v>
                </c:pt>
                <c:pt idx="4047">
                  <c:v>1.7659788855194633E-2</c:v>
                </c:pt>
                <c:pt idx="4048">
                  <c:v>1.7384866622133399E-2</c:v>
                </c:pt>
                <c:pt idx="4049">
                  <c:v>1.7109944389072165E-2</c:v>
                </c:pt>
                <c:pt idx="4050">
                  <c:v>1.6835022156010931E-2</c:v>
                </c:pt>
                <c:pt idx="4051">
                  <c:v>1.6560099922949698E-2</c:v>
                </c:pt>
                <c:pt idx="4052">
                  <c:v>1.628517768988846E-2</c:v>
                </c:pt>
                <c:pt idx="4053">
                  <c:v>1.6010255456827226E-2</c:v>
                </c:pt>
                <c:pt idx="4054">
                  <c:v>1.5735333223765992E-2</c:v>
                </c:pt>
                <c:pt idx="4055">
                  <c:v>1.5460410990704759E-2</c:v>
                </c:pt>
                <c:pt idx="4056">
                  <c:v>1.5185488757643525E-2</c:v>
                </c:pt>
                <c:pt idx="4057">
                  <c:v>1.4910566524582287E-2</c:v>
                </c:pt>
                <c:pt idx="4058">
                  <c:v>1.4635644291521054E-2</c:v>
                </c:pt>
                <c:pt idx="4059">
                  <c:v>1.436072205845982E-2</c:v>
                </c:pt>
                <c:pt idx="4060">
                  <c:v>1.4085799825398588E-2</c:v>
                </c:pt>
                <c:pt idx="4061">
                  <c:v>1.3810877592337352E-2</c:v>
                </c:pt>
                <c:pt idx="4062">
                  <c:v>1.3535955359276116E-2</c:v>
                </c:pt>
                <c:pt idx="4063">
                  <c:v>1.3261033126214882E-2</c:v>
                </c:pt>
                <c:pt idx="4064">
                  <c:v>1.2986110893153647E-2</c:v>
                </c:pt>
                <c:pt idx="4065">
                  <c:v>1.2711188660092413E-2</c:v>
                </c:pt>
                <c:pt idx="4066">
                  <c:v>1.2436266427031181E-2</c:v>
                </c:pt>
                <c:pt idx="4067">
                  <c:v>1.2161344193969947E-2</c:v>
                </c:pt>
                <c:pt idx="4068">
                  <c:v>1.188642196090871E-2</c:v>
                </c:pt>
                <c:pt idx="4069">
                  <c:v>1.1611499727847476E-2</c:v>
                </c:pt>
                <c:pt idx="4070">
                  <c:v>1.1336577494786242E-2</c:v>
                </c:pt>
                <c:pt idx="4071">
                  <c:v>1.1061655261725008E-2</c:v>
                </c:pt>
                <c:pt idx="4072">
                  <c:v>1.0786733028663772E-2</c:v>
                </c:pt>
                <c:pt idx="4073">
                  <c:v>1.0511810795602539E-2</c:v>
                </c:pt>
                <c:pt idx="4074">
                  <c:v>1.0236888562541305E-2</c:v>
                </c:pt>
                <c:pt idx="4075">
                  <c:v>9.9619663294800691E-3</c:v>
                </c:pt>
                <c:pt idx="4076">
                  <c:v>9.6870440964188353E-3</c:v>
                </c:pt>
                <c:pt idx="4077">
                  <c:v>9.4121218633576014E-3</c:v>
                </c:pt>
                <c:pt idx="4078">
                  <c:v>9.1371996302963675E-3</c:v>
                </c:pt>
                <c:pt idx="4079">
                  <c:v>8.8622773972351319E-3</c:v>
                </c:pt>
                <c:pt idx="4080">
                  <c:v>8.5873551641738981E-3</c:v>
                </c:pt>
                <c:pt idx="4081">
                  <c:v>8.3124329311126642E-3</c:v>
                </c:pt>
                <c:pt idx="4082">
                  <c:v>8.0375106980514286E-3</c:v>
                </c:pt>
                <c:pt idx="4083">
                  <c:v>7.7625884649901947E-3</c:v>
                </c:pt>
                <c:pt idx="4084">
                  <c:v>7.4876662319289609E-3</c:v>
                </c:pt>
                <c:pt idx="4085">
                  <c:v>7.2127439988677253E-3</c:v>
                </c:pt>
                <c:pt idx="4086">
                  <c:v>6.9378217658064914E-3</c:v>
                </c:pt>
                <c:pt idx="4087">
                  <c:v>6.6628995327452575E-3</c:v>
                </c:pt>
                <c:pt idx="4088">
                  <c:v>6.3879772996840219E-3</c:v>
                </c:pt>
                <c:pt idx="4089">
                  <c:v>6.1130550666227881E-3</c:v>
                </c:pt>
                <c:pt idx="4090">
                  <c:v>5.8381328335615533E-3</c:v>
                </c:pt>
                <c:pt idx="4091">
                  <c:v>5.5632106005003195E-3</c:v>
                </c:pt>
                <c:pt idx="4092">
                  <c:v>5.2882883674390847E-3</c:v>
                </c:pt>
                <c:pt idx="4093">
                  <c:v>5.0133661343778509E-3</c:v>
                </c:pt>
                <c:pt idx="4094">
                  <c:v>4.7384439013166161E-3</c:v>
                </c:pt>
                <c:pt idx="4095">
                  <c:v>2.9164970582099038E-2</c:v>
                </c:pt>
                <c:pt idx="4096">
                  <c:v>2.88900483490378E-2</c:v>
                </c:pt>
                <c:pt idx="4097">
                  <c:v>2.861512611597657E-2</c:v>
                </c:pt>
                <c:pt idx="4098">
                  <c:v>2.8340203882915332E-2</c:v>
                </c:pt>
                <c:pt idx="4099">
                  <c:v>2.8065281649854099E-2</c:v>
                </c:pt>
                <c:pt idx="4100">
                  <c:v>2.7790359416792865E-2</c:v>
                </c:pt>
                <c:pt idx="4101">
                  <c:v>2.7515437183731627E-2</c:v>
                </c:pt>
                <c:pt idx="4102">
                  <c:v>2.7240514950670397E-2</c:v>
                </c:pt>
                <c:pt idx="4103">
                  <c:v>2.696559271760916E-2</c:v>
                </c:pt>
                <c:pt idx="4104">
                  <c:v>2.6690670484547929E-2</c:v>
                </c:pt>
                <c:pt idx="4105">
                  <c:v>2.6415748251486695E-2</c:v>
                </c:pt>
                <c:pt idx="4106">
                  <c:v>2.6140826018425458E-2</c:v>
                </c:pt>
                <c:pt idx="4107">
                  <c:v>2.5865903785364224E-2</c:v>
                </c:pt>
                <c:pt idx="4108">
                  <c:v>2.559098155230299E-2</c:v>
                </c:pt>
                <c:pt idx="4109">
                  <c:v>2.5316059319241756E-2</c:v>
                </c:pt>
                <c:pt idx="4110">
                  <c:v>2.5041137086180519E-2</c:v>
                </c:pt>
                <c:pt idx="4111">
                  <c:v>2.4766214853119285E-2</c:v>
                </c:pt>
                <c:pt idx="4112">
                  <c:v>2.4491292620058051E-2</c:v>
                </c:pt>
                <c:pt idx="4113">
                  <c:v>2.4216370386996814E-2</c:v>
                </c:pt>
                <c:pt idx="4114">
                  <c:v>2.3941448153935584E-2</c:v>
                </c:pt>
                <c:pt idx="4115">
                  <c:v>2.3666525920874346E-2</c:v>
                </c:pt>
                <c:pt idx="4116">
                  <c:v>2.3391603687813112E-2</c:v>
                </c:pt>
                <c:pt idx="4117">
                  <c:v>2.3116681454751882E-2</c:v>
                </c:pt>
                <c:pt idx="4118">
                  <c:v>2.2841759221690645E-2</c:v>
                </c:pt>
                <c:pt idx="4119">
                  <c:v>2.2566836988629414E-2</c:v>
                </c:pt>
                <c:pt idx="4120">
                  <c:v>2.2291914755568177E-2</c:v>
                </c:pt>
                <c:pt idx="4121">
                  <c:v>2.201699252250694E-2</c:v>
                </c:pt>
                <c:pt idx="4122">
                  <c:v>2.1742070289445709E-2</c:v>
                </c:pt>
                <c:pt idx="4123">
                  <c:v>2.1467148056384472E-2</c:v>
                </c:pt>
                <c:pt idx="4124">
                  <c:v>2.1192225823323238E-2</c:v>
                </c:pt>
                <c:pt idx="4125">
                  <c:v>2.0917303590262004E-2</c:v>
                </c:pt>
                <c:pt idx="4126">
                  <c:v>2.0642381357200767E-2</c:v>
                </c:pt>
                <c:pt idx="4127">
                  <c:v>2.0367459124139536E-2</c:v>
                </c:pt>
                <c:pt idx="4128">
                  <c:v>2.0092536891078299E-2</c:v>
                </c:pt>
                <c:pt idx="4129">
                  <c:v>1.9817614658017069E-2</c:v>
                </c:pt>
                <c:pt idx="4130">
                  <c:v>1.9542692424955835E-2</c:v>
                </c:pt>
                <c:pt idx="4131">
                  <c:v>1.9267770191894597E-2</c:v>
                </c:pt>
                <c:pt idx="4132">
                  <c:v>1.8992847958833364E-2</c:v>
                </c:pt>
                <c:pt idx="4133">
                  <c:v>1.871792572577213E-2</c:v>
                </c:pt>
                <c:pt idx="4134">
                  <c:v>1.8443003492710896E-2</c:v>
                </c:pt>
                <c:pt idx="4135">
                  <c:v>1.8168081259649659E-2</c:v>
                </c:pt>
                <c:pt idx="4136">
                  <c:v>1.7893159026588425E-2</c:v>
                </c:pt>
                <c:pt idx="4137">
                  <c:v>1.7618236793527191E-2</c:v>
                </c:pt>
                <c:pt idx="4138">
                  <c:v>1.7343314560465953E-2</c:v>
                </c:pt>
                <c:pt idx="4139">
                  <c:v>1.7068392327404723E-2</c:v>
                </c:pt>
                <c:pt idx="4140">
                  <c:v>1.6793470094343486E-2</c:v>
                </c:pt>
                <c:pt idx="4141">
                  <c:v>1.6518547861282255E-2</c:v>
                </c:pt>
                <c:pt idx="4142">
                  <c:v>1.6243625628221021E-2</c:v>
                </c:pt>
                <c:pt idx="4143">
                  <c:v>1.5968703395159784E-2</c:v>
                </c:pt>
                <c:pt idx="4144">
                  <c:v>1.569378116209855E-2</c:v>
                </c:pt>
                <c:pt idx="4145">
                  <c:v>1.5418858929037316E-2</c:v>
                </c:pt>
                <c:pt idx="4146">
                  <c:v>1.5143936695976083E-2</c:v>
                </c:pt>
                <c:pt idx="4147">
                  <c:v>1.4869014462914847E-2</c:v>
                </c:pt>
                <c:pt idx="4148">
                  <c:v>1.4594092229853611E-2</c:v>
                </c:pt>
                <c:pt idx="4149">
                  <c:v>1.4319169996792377E-2</c:v>
                </c:pt>
                <c:pt idx="4150">
                  <c:v>1.4044247763731144E-2</c:v>
                </c:pt>
                <c:pt idx="4151">
                  <c:v>1.376932553066991E-2</c:v>
                </c:pt>
                <c:pt idx="4152">
                  <c:v>1.3494403297608676E-2</c:v>
                </c:pt>
                <c:pt idx="4153">
                  <c:v>1.321948106454744E-2</c:v>
                </c:pt>
                <c:pt idx="4154">
                  <c:v>1.2944558831486205E-2</c:v>
                </c:pt>
                <c:pt idx="4155">
                  <c:v>1.2669636598424971E-2</c:v>
                </c:pt>
                <c:pt idx="4156">
                  <c:v>1.2394714365363737E-2</c:v>
                </c:pt>
                <c:pt idx="4157">
                  <c:v>1.2119792132302505E-2</c:v>
                </c:pt>
                <c:pt idx="4158">
                  <c:v>1.1844869899241267E-2</c:v>
                </c:pt>
                <c:pt idx="4159">
                  <c:v>1.1569947666180034E-2</c:v>
                </c:pt>
                <c:pt idx="4160">
                  <c:v>1.12950254331188E-2</c:v>
                </c:pt>
                <c:pt idx="4161">
                  <c:v>1.1020103200057566E-2</c:v>
                </c:pt>
                <c:pt idx="4162">
                  <c:v>1.074518096699633E-2</c:v>
                </c:pt>
                <c:pt idx="4163">
                  <c:v>1.0470258733935096E-2</c:v>
                </c:pt>
                <c:pt idx="4164">
                  <c:v>1.0195336500873863E-2</c:v>
                </c:pt>
                <c:pt idx="4165">
                  <c:v>9.9204142678126269E-3</c:v>
                </c:pt>
                <c:pt idx="4166">
                  <c:v>9.645492034751393E-3</c:v>
                </c:pt>
                <c:pt idx="4167">
                  <c:v>9.3705698016901574E-3</c:v>
                </c:pt>
                <c:pt idx="4168">
                  <c:v>9.0956475686289253E-3</c:v>
                </c:pt>
                <c:pt idx="4169">
                  <c:v>8.820725335567688E-3</c:v>
                </c:pt>
                <c:pt idx="4170">
                  <c:v>8.5458031025064558E-3</c:v>
                </c:pt>
                <c:pt idx="4171">
                  <c:v>8.270880869445222E-3</c:v>
                </c:pt>
                <c:pt idx="4172">
                  <c:v>7.9959586363839864E-3</c:v>
                </c:pt>
                <c:pt idx="4173">
                  <c:v>7.7210364033227516E-3</c:v>
                </c:pt>
                <c:pt idx="4174">
                  <c:v>7.4461141702615178E-3</c:v>
                </c:pt>
                <c:pt idx="4175">
                  <c:v>7.171191937200283E-3</c:v>
                </c:pt>
                <c:pt idx="4176">
                  <c:v>6.8962697041390483E-3</c:v>
                </c:pt>
                <c:pt idx="4177">
                  <c:v>6.6213474710778136E-3</c:v>
                </c:pt>
                <c:pt idx="4178">
                  <c:v>6.3464252380165797E-3</c:v>
                </c:pt>
                <c:pt idx="4179">
                  <c:v>6.071503004955345E-3</c:v>
                </c:pt>
                <c:pt idx="4180">
                  <c:v>5.7965807718941102E-3</c:v>
                </c:pt>
                <c:pt idx="4181">
                  <c:v>5.5216585388328764E-3</c:v>
                </c:pt>
                <c:pt idx="4182">
                  <c:v>5.2467363057716416E-3</c:v>
                </c:pt>
                <c:pt idx="4183">
                  <c:v>4.9718140727104078E-3</c:v>
                </c:pt>
                <c:pt idx="4184">
                  <c:v>4.696891839649173E-3</c:v>
                </c:pt>
                <c:pt idx="4185">
                  <c:v>4.4219696065879392E-3</c:v>
                </c:pt>
                <c:pt idx="4186">
                  <c:v>2.9123418520431595E-2</c:v>
                </c:pt>
                <c:pt idx="4187">
                  <c:v>2.8848496287370358E-2</c:v>
                </c:pt>
                <c:pt idx="4188">
                  <c:v>2.8573574054309124E-2</c:v>
                </c:pt>
                <c:pt idx="4189">
                  <c:v>2.829865182124789E-2</c:v>
                </c:pt>
                <c:pt idx="4190">
                  <c:v>2.8023729588186653E-2</c:v>
                </c:pt>
                <c:pt idx="4191">
                  <c:v>2.7748807355125422E-2</c:v>
                </c:pt>
                <c:pt idx="4192">
                  <c:v>2.7473885122064185E-2</c:v>
                </c:pt>
                <c:pt idx="4193">
                  <c:v>2.7198962889002951E-2</c:v>
                </c:pt>
                <c:pt idx="4194">
                  <c:v>2.6924040655941717E-2</c:v>
                </c:pt>
                <c:pt idx="4195">
                  <c:v>2.664911842288048E-2</c:v>
                </c:pt>
                <c:pt idx="4196">
                  <c:v>2.6374196189819253E-2</c:v>
                </c:pt>
                <c:pt idx="4197">
                  <c:v>2.6099273956758016E-2</c:v>
                </c:pt>
                <c:pt idx="4198">
                  <c:v>2.5824351723696778E-2</c:v>
                </c:pt>
                <c:pt idx="4199">
                  <c:v>2.5549429490635548E-2</c:v>
                </c:pt>
                <c:pt idx="4200">
                  <c:v>2.5274507257574311E-2</c:v>
                </c:pt>
                <c:pt idx="4201">
                  <c:v>2.4999585024513077E-2</c:v>
                </c:pt>
                <c:pt idx="4202">
                  <c:v>2.4724662791451843E-2</c:v>
                </c:pt>
                <c:pt idx="4203">
                  <c:v>2.4449740558390606E-2</c:v>
                </c:pt>
                <c:pt idx="4204">
                  <c:v>2.4174818325329372E-2</c:v>
                </c:pt>
                <c:pt idx="4205">
                  <c:v>2.3899896092268138E-2</c:v>
                </c:pt>
                <c:pt idx="4206">
                  <c:v>2.3624973859206904E-2</c:v>
                </c:pt>
                <c:pt idx="4207">
                  <c:v>2.335005162614567E-2</c:v>
                </c:pt>
                <c:pt idx="4208">
                  <c:v>2.3075129393084433E-2</c:v>
                </c:pt>
                <c:pt idx="4209">
                  <c:v>2.2800207160023202E-2</c:v>
                </c:pt>
                <c:pt idx="4210">
                  <c:v>2.2525284926961969E-2</c:v>
                </c:pt>
                <c:pt idx="4211">
                  <c:v>2.2250362693900735E-2</c:v>
                </c:pt>
                <c:pt idx="4212">
                  <c:v>2.1975440460839497E-2</c:v>
                </c:pt>
                <c:pt idx="4213">
                  <c:v>2.1700518227778264E-2</c:v>
                </c:pt>
                <c:pt idx="4214">
                  <c:v>2.142559599471703E-2</c:v>
                </c:pt>
                <c:pt idx="4215">
                  <c:v>2.1150673761655792E-2</c:v>
                </c:pt>
                <c:pt idx="4216">
                  <c:v>2.0875751528594562E-2</c:v>
                </c:pt>
                <c:pt idx="4217">
                  <c:v>2.0600829295533325E-2</c:v>
                </c:pt>
                <c:pt idx="4218">
                  <c:v>2.0325907062472091E-2</c:v>
                </c:pt>
                <c:pt idx="4219">
                  <c:v>2.0050984829410857E-2</c:v>
                </c:pt>
                <c:pt idx="4220">
                  <c:v>1.9776062596349619E-2</c:v>
                </c:pt>
                <c:pt idx="4221">
                  <c:v>1.9501140363288393E-2</c:v>
                </c:pt>
                <c:pt idx="4222">
                  <c:v>1.9226218130227155E-2</c:v>
                </c:pt>
                <c:pt idx="4223">
                  <c:v>1.8951295897165921E-2</c:v>
                </c:pt>
                <c:pt idx="4224">
                  <c:v>1.8676373664104687E-2</c:v>
                </c:pt>
                <c:pt idx="4225">
                  <c:v>1.840145143104345E-2</c:v>
                </c:pt>
                <c:pt idx="4226">
                  <c:v>1.8126529197982216E-2</c:v>
                </c:pt>
                <c:pt idx="4227">
                  <c:v>1.7851606964920982E-2</c:v>
                </c:pt>
                <c:pt idx="4228">
                  <c:v>1.7576684731859749E-2</c:v>
                </c:pt>
                <c:pt idx="4229">
                  <c:v>1.7301762498798511E-2</c:v>
                </c:pt>
                <c:pt idx="4230">
                  <c:v>1.7026840265737277E-2</c:v>
                </c:pt>
                <c:pt idx="4231">
                  <c:v>1.6751918032676043E-2</c:v>
                </c:pt>
                <c:pt idx="4232">
                  <c:v>1.6476995799614813E-2</c:v>
                </c:pt>
                <c:pt idx="4233">
                  <c:v>1.6202073566553576E-2</c:v>
                </c:pt>
                <c:pt idx="4234">
                  <c:v>1.5927151333492342E-2</c:v>
                </c:pt>
                <c:pt idx="4235">
                  <c:v>1.5652229100431108E-2</c:v>
                </c:pt>
                <c:pt idx="4236">
                  <c:v>1.5377306867369872E-2</c:v>
                </c:pt>
                <c:pt idx="4237">
                  <c:v>1.510238463430864E-2</c:v>
                </c:pt>
                <c:pt idx="4238">
                  <c:v>1.4827462401247405E-2</c:v>
                </c:pt>
                <c:pt idx="4239">
                  <c:v>1.4552540168186171E-2</c:v>
                </c:pt>
                <c:pt idx="4240">
                  <c:v>1.4277617935124935E-2</c:v>
                </c:pt>
                <c:pt idx="4241">
                  <c:v>1.4002695702063701E-2</c:v>
                </c:pt>
                <c:pt idx="4242">
                  <c:v>1.3727773469002466E-2</c:v>
                </c:pt>
                <c:pt idx="4243">
                  <c:v>1.3452851235941234E-2</c:v>
                </c:pt>
                <c:pt idx="4244">
                  <c:v>1.317792900288E-2</c:v>
                </c:pt>
                <c:pt idx="4245">
                  <c:v>1.2903006769818762E-2</c:v>
                </c:pt>
                <c:pt idx="4246">
                  <c:v>1.2628084536757529E-2</c:v>
                </c:pt>
                <c:pt idx="4247">
                  <c:v>1.2353162303696295E-2</c:v>
                </c:pt>
                <c:pt idx="4248">
                  <c:v>1.2078240070635061E-2</c:v>
                </c:pt>
                <c:pt idx="4249">
                  <c:v>1.1803317837573827E-2</c:v>
                </c:pt>
                <c:pt idx="4250">
                  <c:v>1.1528395604512591E-2</c:v>
                </c:pt>
                <c:pt idx="4251">
                  <c:v>1.1253473371451357E-2</c:v>
                </c:pt>
                <c:pt idx="4252">
                  <c:v>1.0978551138390124E-2</c:v>
                </c:pt>
                <c:pt idx="4253">
                  <c:v>1.0703628905328888E-2</c:v>
                </c:pt>
                <c:pt idx="4254">
                  <c:v>1.0428706672267654E-2</c:v>
                </c:pt>
                <c:pt idx="4255">
                  <c:v>1.015378443920642E-2</c:v>
                </c:pt>
                <c:pt idx="4256">
                  <c:v>9.8788622061451829E-3</c:v>
                </c:pt>
                <c:pt idx="4257">
                  <c:v>9.6039399730839508E-3</c:v>
                </c:pt>
                <c:pt idx="4258">
                  <c:v>9.3290177400227169E-3</c:v>
                </c:pt>
                <c:pt idx="4259">
                  <c:v>9.0540955069614813E-3</c:v>
                </c:pt>
                <c:pt idx="4260">
                  <c:v>8.7791732739002475E-3</c:v>
                </c:pt>
                <c:pt idx="4261">
                  <c:v>8.5042510408390119E-3</c:v>
                </c:pt>
                <c:pt idx="4262">
                  <c:v>8.229328807777778E-3</c:v>
                </c:pt>
                <c:pt idx="4263">
                  <c:v>7.9544065747165441E-3</c:v>
                </c:pt>
                <c:pt idx="4264">
                  <c:v>7.6794843416553085E-3</c:v>
                </c:pt>
                <c:pt idx="4265">
                  <c:v>7.4045621085940747E-3</c:v>
                </c:pt>
                <c:pt idx="4266">
                  <c:v>7.1296398755328399E-3</c:v>
                </c:pt>
                <c:pt idx="4267">
                  <c:v>6.8547176424716061E-3</c:v>
                </c:pt>
                <c:pt idx="4268">
                  <c:v>6.5797954094103713E-3</c:v>
                </c:pt>
                <c:pt idx="4269">
                  <c:v>6.3048731763491375E-3</c:v>
                </c:pt>
                <c:pt idx="4270">
                  <c:v>6.0299509432879027E-3</c:v>
                </c:pt>
                <c:pt idx="4271">
                  <c:v>5.755028710226668E-3</c:v>
                </c:pt>
                <c:pt idx="4272">
                  <c:v>5.4801064771654341E-3</c:v>
                </c:pt>
                <c:pt idx="4273">
                  <c:v>5.2051842441041994E-3</c:v>
                </c:pt>
                <c:pt idx="4274">
                  <c:v>4.9302620110429655E-3</c:v>
                </c:pt>
                <c:pt idx="4275">
                  <c:v>4.6553397779817308E-3</c:v>
                </c:pt>
                <c:pt idx="4276">
                  <c:v>4.380417544920496E-3</c:v>
                </c:pt>
                <c:pt idx="4277">
                  <c:v>4.1054953118592613E-3</c:v>
                </c:pt>
                <c:pt idx="4278">
                  <c:v>2.9081866458764153E-2</c:v>
                </c:pt>
                <c:pt idx="4279">
                  <c:v>2.8806944225702919E-2</c:v>
                </c:pt>
                <c:pt idx="4280">
                  <c:v>2.8532021992641685E-2</c:v>
                </c:pt>
                <c:pt idx="4281">
                  <c:v>2.8257099759580448E-2</c:v>
                </c:pt>
                <c:pt idx="4282">
                  <c:v>2.7982177526519214E-2</c:v>
                </c:pt>
                <c:pt idx="4283">
                  <c:v>2.770725529345798E-2</c:v>
                </c:pt>
                <c:pt idx="4284">
                  <c:v>2.7432333060396746E-2</c:v>
                </c:pt>
                <c:pt idx="4285">
                  <c:v>2.7157410827335512E-2</c:v>
                </c:pt>
                <c:pt idx="4286">
                  <c:v>2.6882488594274275E-2</c:v>
                </c:pt>
                <c:pt idx="4287">
                  <c:v>2.6607566361213041E-2</c:v>
                </c:pt>
                <c:pt idx="4288">
                  <c:v>2.6332644128151807E-2</c:v>
                </c:pt>
                <c:pt idx="4289">
                  <c:v>2.6057721895090577E-2</c:v>
                </c:pt>
                <c:pt idx="4290">
                  <c:v>2.578279966202934E-2</c:v>
                </c:pt>
                <c:pt idx="4291">
                  <c:v>2.5507877428968106E-2</c:v>
                </c:pt>
                <c:pt idx="4292">
                  <c:v>2.5232955195906872E-2</c:v>
                </c:pt>
                <c:pt idx="4293">
                  <c:v>2.4958032962845635E-2</c:v>
                </c:pt>
                <c:pt idx="4294">
                  <c:v>2.4683110729784404E-2</c:v>
                </c:pt>
                <c:pt idx="4295">
                  <c:v>2.4408188496723167E-2</c:v>
                </c:pt>
                <c:pt idx="4296">
                  <c:v>2.413326626366193E-2</c:v>
                </c:pt>
                <c:pt idx="4297">
                  <c:v>2.3858344030600699E-2</c:v>
                </c:pt>
                <c:pt idx="4298">
                  <c:v>2.3583421797539462E-2</c:v>
                </c:pt>
                <c:pt idx="4299">
                  <c:v>2.3308499564478231E-2</c:v>
                </c:pt>
                <c:pt idx="4300">
                  <c:v>2.3033577331416994E-2</c:v>
                </c:pt>
                <c:pt idx="4301">
                  <c:v>2.2758655098355757E-2</c:v>
                </c:pt>
                <c:pt idx="4302">
                  <c:v>2.248373286529453E-2</c:v>
                </c:pt>
                <c:pt idx="4303">
                  <c:v>2.2208810632233292E-2</c:v>
                </c:pt>
                <c:pt idx="4304">
                  <c:v>2.1933888399172059E-2</c:v>
                </c:pt>
                <c:pt idx="4305">
                  <c:v>2.1658966166110825E-2</c:v>
                </c:pt>
                <c:pt idx="4306">
                  <c:v>2.1384043933049587E-2</c:v>
                </c:pt>
                <c:pt idx="4307">
                  <c:v>2.1109121699988354E-2</c:v>
                </c:pt>
                <c:pt idx="4308">
                  <c:v>2.083419946692712E-2</c:v>
                </c:pt>
                <c:pt idx="4309">
                  <c:v>2.0559277233865886E-2</c:v>
                </c:pt>
                <c:pt idx="4310">
                  <c:v>2.0284355000804652E-2</c:v>
                </c:pt>
                <c:pt idx="4311">
                  <c:v>2.0009432767743415E-2</c:v>
                </c:pt>
                <c:pt idx="4312">
                  <c:v>1.9734510534682181E-2</c:v>
                </c:pt>
                <c:pt idx="4313">
                  <c:v>1.9459588301620947E-2</c:v>
                </c:pt>
                <c:pt idx="4314">
                  <c:v>1.9184666068559716E-2</c:v>
                </c:pt>
                <c:pt idx="4315">
                  <c:v>1.8909743835498479E-2</c:v>
                </c:pt>
                <c:pt idx="4316">
                  <c:v>1.8634821602437245E-2</c:v>
                </c:pt>
                <c:pt idx="4317">
                  <c:v>1.8359899369376011E-2</c:v>
                </c:pt>
                <c:pt idx="4318">
                  <c:v>1.8084977136314774E-2</c:v>
                </c:pt>
                <c:pt idx="4319">
                  <c:v>1.781005490325354E-2</c:v>
                </c:pt>
                <c:pt idx="4320">
                  <c:v>1.7535132670192306E-2</c:v>
                </c:pt>
                <c:pt idx="4321">
                  <c:v>1.7260210437131069E-2</c:v>
                </c:pt>
                <c:pt idx="4322">
                  <c:v>1.6985288204069839E-2</c:v>
                </c:pt>
                <c:pt idx="4323">
                  <c:v>1.6710365971008601E-2</c:v>
                </c:pt>
                <c:pt idx="4324">
                  <c:v>1.6435443737947371E-2</c:v>
                </c:pt>
                <c:pt idx="4325">
                  <c:v>1.6160521504886134E-2</c:v>
                </c:pt>
                <c:pt idx="4326">
                  <c:v>1.58855992718249E-2</c:v>
                </c:pt>
                <c:pt idx="4327">
                  <c:v>1.5610677038763666E-2</c:v>
                </c:pt>
                <c:pt idx="4328">
                  <c:v>1.533575480570243E-2</c:v>
                </c:pt>
                <c:pt idx="4329">
                  <c:v>1.5060832572641196E-2</c:v>
                </c:pt>
                <c:pt idx="4330">
                  <c:v>1.4785910339579962E-2</c:v>
                </c:pt>
                <c:pt idx="4331">
                  <c:v>1.4510988106518729E-2</c:v>
                </c:pt>
                <c:pt idx="4332">
                  <c:v>1.4236065873457495E-2</c:v>
                </c:pt>
                <c:pt idx="4333">
                  <c:v>1.3961143640396259E-2</c:v>
                </c:pt>
                <c:pt idx="4334">
                  <c:v>1.3686221407335024E-2</c:v>
                </c:pt>
                <c:pt idx="4335">
                  <c:v>1.341129917427379E-2</c:v>
                </c:pt>
                <c:pt idx="4336">
                  <c:v>1.3136376941212558E-2</c:v>
                </c:pt>
                <c:pt idx="4337">
                  <c:v>1.2861454708151322E-2</c:v>
                </c:pt>
                <c:pt idx="4338">
                  <c:v>1.2586532475090086E-2</c:v>
                </c:pt>
                <c:pt idx="4339">
                  <c:v>1.2311610242028852E-2</c:v>
                </c:pt>
                <c:pt idx="4340">
                  <c:v>1.2036688008967619E-2</c:v>
                </c:pt>
                <c:pt idx="4341">
                  <c:v>1.1761765775906383E-2</c:v>
                </c:pt>
                <c:pt idx="4342">
                  <c:v>1.1486843542845151E-2</c:v>
                </c:pt>
                <c:pt idx="4343">
                  <c:v>1.1211921309783915E-2</c:v>
                </c:pt>
                <c:pt idx="4344">
                  <c:v>1.0936999076722681E-2</c:v>
                </c:pt>
                <c:pt idx="4345">
                  <c:v>1.0662076843661446E-2</c:v>
                </c:pt>
                <c:pt idx="4346">
                  <c:v>1.0387154610600212E-2</c:v>
                </c:pt>
                <c:pt idx="4347">
                  <c:v>1.0112232377538978E-2</c:v>
                </c:pt>
                <c:pt idx="4348">
                  <c:v>9.8373101444777424E-3</c:v>
                </c:pt>
                <c:pt idx="4349">
                  <c:v>9.5623879114165068E-3</c:v>
                </c:pt>
                <c:pt idx="4350">
                  <c:v>9.2874656783552747E-3</c:v>
                </c:pt>
                <c:pt idx="4351">
                  <c:v>9.0125434452940408E-3</c:v>
                </c:pt>
                <c:pt idx="4352">
                  <c:v>8.7376212122328035E-3</c:v>
                </c:pt>
                <c:pt idx="4353">
                  <c:v>8.4626989791715714E-3</c:v>
                </c:pt>
                <c:pt idx="4354">
                  <c:v>8.1877767461103357E-3</c:v>
                </c:pt>
                <c:pt idx="4355">
                  <c:v>7.9128545130491001E-3</c:v>
                </c:pt>
                <c:pt idx="4356">
                  <c:v>7.637932279987868E-3</c:v>
                </c:pt>
                <c:pt idx="4357">
                  <c:v>7.3630100469266324E-3</c:v>
                </c:pt>
                <c:pt idx="4358">
                  <c:v>7.0880878138653977E-3</c:v>
                </c:pt>
                <c:pt idx="4359">
                  <c:v>6.8131655808041638E-3</c:v>
                </c:pt>
                <c:pt idx="4360">
                  <c:v>6.5382433477429291E-3</c:v>
                </c:pt>
                <c:pt idx="4361">
                  <c:v>6.2633211146816952E-3</c:v>
                </c:pt>
                <c:pt idx="4362">
                  <c:v>5.9883988816204605E-3</c:v>
                </c:pt>
                <c:pt idx="4363">
                  <c:v>5.7134766485592257E-3</c:v>
                </c:pt>
                <c:pt idx="4364">
                  <c:v>5.4385544154979919E-3</c:v>
                </c:pt>
                <c:pt idx="4365">
                  <c:v>5.1636321824367571E-3</c:v>
                </c:pt>
                <c:pt idx="4366">
                  <c:v>4.8887099493755233E-3</c:v>
                </c:pt>
                <c:pt idx="4367">
                  <c:v>4.6137877163142885E-3</c:v>
                </c:pt>
                <c:pt idx="4368">
                  <c:v>4.3388654832530538E-3</c:v>
                </c:pt>
                <c:pt idx="4369">
                  <c:v>4.0639432501918191E-3</c:v>
                </c:pt>
                <c:pt idx="4370">
                  <c:v>3.7890210171305852E-3</c:v>
                </c:pt>
                <c:pt idx="4371">
                  <c:v>2.9040314397096711E-2</c:v>
                </c:pt>
                <c:pt idx="4372">
                  <c:v>2.8765392164035473E-2</c:v>
                </c:pt>
                <c:pt idx="4373">
                  <c:v>2.8490469930974243E-2</c:v>
                </c:pt>
                <c:pt idx="4374">
                  <c:v>2.8215547697913006E-2</c:v>
                </c:pt>
                <c:pt idx="4375">
                  <c:v>2.7940625464851768E-2</c:v>
                </c:pt>
                <c:pt idx="4376">
                  <c:v>2.7665703231790538E-2</c:v>
                </c:pt>
                <c:pt idx="4377">
                  <c:v>2.7390780998729301E-2</c:v>
                </c:pt>
                <c:pt idx="4378">
                  <c:v>2.711585876566807E-2</c:v>
                </c:pt>
                <c:pt idx="4379">
                  <c:v>2.6840936532606833E-2</c:v>
                </c:pt>
                <c:pt idx="4380">
                  <c:v>2.6566014299545596E-2</c:v>
                </c:pt>
                <c:pt idx="4381">
                  <c:v>2.6291092066484365E-2</c:v>
                </c:pt>
                <c:pt idx="4382">
                  <c:v>2.6016169833423128E-2</c:v>
                </c:pt>
                <c:pt idx="4383">
                  <c:v>2.5741247600361897E-2</c:v>
                </c:pt>
                <c:pt idx="4384">
                  <c:v>2.5466325367300664E-2</c:v>
                </c:pt>
                <c:pt idx="4385">
                  <c:v>2.5191403134239426E-2</c:v>
                </c:pt>
                <c:pt idx="4386">
                  <c:v>2.4916480901178192E-2</c:v>
                </c:pt>
                <c:pt idx="4387">
                  <c:v>2.4641558668116958E-2</c:v>
                </c:pt>
                <c:pt idx="4388">
                  <c:v>2.4366636435055725E-2</c:v>
                </c:pt>
                <c:pt idx="4389">
                  <c:v>2.4091714201994487E-2</c:v>
                </c:pt>
                <c:pt idx="4390">
                  <c:v>2.3816791968933253E-2</c:v>
                </c:pt>
                <c:pt idx="4391">
                  <c:v>2.354186973587202E-2</c:v>
                </c:pt>
                <c:pt idx="4392">
                  <c:v>2.3266947502810786E-2</c:v>
                </c:pt>
                <c:pt idx="4393">
                  <c:v>2.2992025269749552E-2</c:v>
                </c:pt>
                <c:pt idx="4394">
                  <c:v>2.2717103036688314E-2</c:v>
                </c:pt>
                <c:pt idx="4395">
                  <c:v>2.2442180803627081E-2</c:v>
                </c:pt>
                <c:pt idx="4396">
                  <c:v>2.216725857056585E-2</c:v>
                </c:pt>
                <c:pt idx="4397">
                  <c:v>2.1892336337504613E-2</c:v>
                </c:pt>
                <c:pt idx="4398">
                  <c:v>2.1617414104443382E-2</c:v>
                </c:pt>
                <c:pt idx="4399">
                  <c:v>2.1342491871382145E-2</c:v>
                </c:pt>
                <c:pt idx="4400">
                  <c:v>2.1067569638320908E-2</c:v>
                </c:pt>
                <c:pt idx="4401">
                  <c:v>2.0792647405259677E-2</c:v>
                </c:pt>
                <c:pt idx="4402">
                  <c:v>2.051772517219844E-2</c:v>
                </c:pt>
                <c:pt idx="4403">
                  <c:v>2.024280293913721E-2</c:v>
                </c:pt>
                <c:pt idx="4404">
                  <c:v>1.9967880706075972E-2</c:v>
                </c:pt>
                <c:pt idx="4405">
                  <c:v>1.9692958473014735E-2</c:v>
                </c:pt>
                <c:pt idx="4406">
                  <c:v>1.9418036239953505E-2</c:v>
                </c:pt>
                <c:pt idx="4407">
                  <c:v>1.9143114006892267E-2</c:v>
                </c:pt>
                <c:pt idx="4408">
                  <c:v>1.8868191773831037E-2</c:v>
                </c:pt>
                <c:pt idx="4409">
                  <c:v>1.8593269540769803E-2</c:v>
                </c:pt>
                <c:pt idx="4410">
                  <c:v>1.8318347307708569E-2</c:v>
                </c:pt>
                <c:pt idx="4411">
                  <c:v>1.8043425074647332E-2</c:v>
                </c:pt>
                <c:pt idx="4412">
                  <c:v>1.7768502841586098E-2</c:v>
                </c:pt>
                <c:pt idx="4413">
                  <c:v>1.7493580608524864E-2</c:v>
                </c:pt>
                <c:pt idx="4414">
                  <c:v>1.7218658375463627E-2</c:v>
                </c:pt>
                <c:pt idx="4415">
                  <c:v>1.6943736142402396E-2</c:v>
                </c:pt>
                <c:pt idx="4416">
                  <c:v>1.6668813909341159E-2</c:v>
                </c:pt>
                <c:pt idx="4417">
                  <c:v>1.6393891676279925E-2</c:v>
                </c:pt>
                <c:pt idx="4418">
                  <c:v>1.6118969443218691E-2</c:v>
                </c:pt>
                <c:pt idx="4419">
                  <c:v>1.5844047210157457E-2</c:v>
                </c:pt>
                <c:pt idx="4420">
                  <c:v>1.5569124977096222E-2</c:v>
                </c:pt>
                <c:pt idx="4421">
                  <c:v>1.529420274403499E-2</c:v>
                </c:pt>
                <c:pt idx="4422">
                  <c:v>1.5019280510973754E-2</c:v>
                </c:pt>
                <c:pt idx="4423">
                  <c:v>1.4744358277912517E-2</c:v>
                </c:pt>
                <c:pt idx="4424">
                  <c:v>1.4469436044851285E-2</c:v>
                </c:pt>
                <c:pt idx="4425">
                  <c:v>1.4194513811790052E-2</c:v>
                </c:pt>
                <c:pt idx="4426">
                  <c:v>1.3919591578728817E-2</c:v>
                </c:pt>
                <c:pt idx="4427">
                  <c:v>1.364466934566758E-2</c:v>
                </c:pt>
                <c:pt idx="4428">
                  <c:v>1.3369747112606347E-2</c:v>
                </c:pt>
                <c:pt idx="4429">
                  <c:v>1.3094824879545112E-2</c:v>
                </c:pt>
                <c:pt idx="4430">
                  <c:v>1.2819902646483878E-2</c:v>
                </c:pt>
                <c:pt idx="4431">
                  <c:v>1.2544980413422646E-2</c:v>
                </c:pt>
                <c:pt idx="4432">
                  <c:v>1.227005818036141E-2</c:v>
                </c:pt>
                <c:pt idx="4433">
                  <c:v>1.1995135947300175E-2</c:v>
                </c:pt>
                <c:pt idx="4434">
                  <c:v>1.1720213714238941E-2</c:v>
                </c:pt>
                <c:pt idx="4435">
                  <c:v>1.1445291481177705E-2</c:v>
                </c:pt>
                <c:pt idx="4436">
                  <c:v>1.1170369248116473E-2</c:v>
                </c:pt>
                <c:pt idx="4437">
                  <c:v>1.0895447015055239E-2</c:v>
                </c:pt>
                <c:pt idx="4438">
                  <c:v>1.0620524781994004E-2</c:v>
                </c:pt>
                <c:pt idx="4439">
                  <c:v>1.0345602548932768E-2</c:v>
                </c:pt>
                <c:pt idx="4440">
                  <c:v>1.0070680315871536E-2</c:v>
                </c:pt>
                <c:pt idx="4441">
                  <c:v>9.7957580828102984E-3</c:v>
                </c:pt>
                <c:pt idx="4442">
                  <c:v>9.5208358497490663E-3</c:v>
                </c:pt>
                <c:pt idx="4443">
                  <c:v>9.2459136166878307E-3</c:v>
                </c:pt>
                <c:pt idx="4444">
                  <c:v>8.9709913836265986E-3</c:v>
                </c:pt>
                <c:pt idx="4445">
                  <c:v>8.696069150565363E-3</c:v>
                </c:pt>
                <c:pt idx="4446">
                  <c:v>8.4211469175041274E-3</c:v>
                </c:pt>
                <c:pt idx="4447">
                  <c:v>8.1462246844428935E-3</c:v>
                </c:pt>
                <c:pt idx="4448">
                  <c:v>7.8713024513816579E-3</c:v>
                </c:pt>
                <c:pt idx="4449">
                  <c:v>7.596380218320424E-3</c:v>
                </c:pt>
                <c:pt idx="4450">
                  <c:v>7.321457985259191E-3</c:v>
                </c:pt>
                <c:pt idx="4451">
                  <c:v>7.0465357521979554E-3</c:v>
                </c:pt>
                <c:pt idx="4452">
                  <c:v>6.7716135191367216E-3</c:v>
                </c:pt>
                <c:pt idx="4453">
                  <c:v>6.4966912860754868E-3</c:v>
                </c:pt>
                <c:pt idx="4454">
                  <c:v>6.221769053014253E-3</c:v>
                </c:pt>
                <c:pt idx="4455">
                  <c:v>5.9468468199530182E-3</c:v>
                </c:pt>
                <c:pt idx="4456">
                  <c:v>5.6719245868917835E-3</c:v>
                </c:pt>
                <c:pt idx="4457">
                  <c:v>5.3970023538305496E-3</c:v>
                </c:pt>
                <c:pt idx="4458">
                  <c:v>5.1220801207693149E-3</c:v>
                </c:pt>
                <c:pt idx="4459">
                  <c:v>4.8471578877080802E-3</c:v>
                </c:pt>
                <c:pt idx="4460">
                  <c:v>4.5722356546468454E-3</c:v>
                </c:pt>
                <c:pt idx="4461">
                  <c:v>4.2973134215856116E-3</c:v>
                </c:pt>
                <c:pt idx="4462">
                  <c:v>4.0223911885243768E-3</c:v>
                </c:pt>
                <c:pt idx="4463">
                  <c:v>3.7474689554631425E-3</c:v>
                </c:pt>
                <c:pt idx="4464">
                  <c:v>3.4725467224019082E-3</c:v>
                </c:pt>
                <c:pt idx="4465">
                  <c:v>2.8998762335429265E-2</c:v>
                </c:pt>
                <c:pt idx="4466">
                  <c:v>2.8723840102368035E-2</c:v>
                </c:pt>
                <c:pt idx="4467">
                  <c:v>2.8448917869306801E-2</c:v>
                </c:pt>
                <c:pt idx="4468">
                  <c:v>2.8173995636245567E-2</c:v>
                </c:pt>
                <c:pt idx="4469">
                  <c:v>2.789907340318433E-2</c:v>
                </c:pt>
                <c:pt idx="4470">
                  <c:v>2.7624151170123096E-2</c:v>
                </c:pt>
                <c:pt idx="4471">
                  <c:v>2.7349228937061862E-2</c:v>
                </c:pt>
                <c:pt idx="4472">
                  <c:v>2.7074306704000628E-2</c:v>
                </c:pt>
                <c:pt idx="4473">
                  <c:v>2.6799384470939394E-2</c:v>
                </c:pt>
                <c:pt idx="4474">
                  <c:v>2.6524462237878157E-2</c:v>
                </c:pt>
                <c:pt idx="4475">
                  <c:v>2.6249540004816923E-2</c:v>
                </c:pt>
                <c:pt idx="4476">
                  <c:v>2.5974617771755689E-2</c:v>
                </c:pt>
                <c:pt idx="4477">
                  <c:v>2.5699695538694452E-2</c:v>
                </c:pt>
                <c:pt idx="4478">
                  <c:v>2.5424773305633225E-2</c:v>
                </c:pt>
                <c:pt idx="4479">
                  <c:v>2.5149851072571987E-2</c:v>
                </c:pt>
                <c:pt idx="4480">
                  <c:v>2.487492883951075E-2</c:v>
                </c:pt>
                <c:pt idx="4481">
                  <c:v>2.460000660644952E-2</c:v>
                </c:pt>
                <c:pt idx="4482">
                  <c:v>2.4325084373388282E-2</c:v>
                </c:pt>
                <c:pt idx="4483">
                  <c:v>2.4050162140327049E-2</c:v>
                </c:pt>
                <c:pt idx="4484">
                  <c:v>2.3775239907265815E-2</c:v>
                </c:pt>
                <c:pt idx="4485">
                  <c:v>2.3500317674204577E-2</c:v>
                </c:pt>
                <c:pt idx="4486">
                  <c:v>2.3225395441143347E-2</c:v>
                </c:pt>
                <c:pt idx="4487">
                  <c:v>2.295047320808211E-2</c:v>
                </c:pt>
                <c:pt idx="4488">
                  <c:v>2.2675550975020876E-2</c:v>
                </c:pt>
                <c:pt idx="4489">
                  <c:v>2.2400628741959642E-2</c:v>
                </c:pt>
                <c:pt idx="4490">
                  <c:v>2.2125706508898405E-2</c:v>
                </c:pt>
                <c:pt idx="4491">
                  <c:v>2.1850784275837174E-2</c:v>
                </c:pt>
                <c:pt idx="4492">
                  <c:v>2.157586204277594E-2</c:v>
                </c:pt>
                <c:pt idx="4493">
                  <c:v>2.1300939809714706E-2</c:v>
                </c:pt>
                <c:pt idx="4494">
                  <c:v>2.1026017576653469E-2</c:v>
                </c:pt>
                <c:pt idx="4495">
                  <c:v>2.0751095343592235E-2</c:v>
                </c:pt>
                <c:pt idx="4496">
                  <c:v>2.0476173110531001E-2</c:v>
                </c:pt>
                <c:pt idx="4497">
                  <c:v>2.0201250877469767E-2</c:v>
                </c:pt>
                <c:pt idx="4498">
                  <c:v>1.9926328644408534E-2</c:v>
                </c:pt>
                <c:pt idx="4499">
                  <c:v>1.9651406411347296E-2</c:v>
                </c:pt>
                <c:pt idx="4500">
                  <c:v>1.9376484178286062E-2</c:v>
                </c:pt>
                <c:pt idx="4501">
                  <c:v>1.9101561945224829E-2</c:v>
                </c:pt>
                <c:pt idx="4502">
                  <c:v>1.8826639712163591E-2</c:v>
                </c:pt>
                <c:pt idx="4503">
                  <c:v>1.8551717479102364E-2</c:v>
                </c:pt>
                <c:pt idx="4504">
                  <c:v>1.8276795246041127E-2</c:v>
                </c:pt>
                <c:pt idx="4505">
                  <c:v>1.800187301297989E-2</c:v>
                </c:pt>
                <c:pt idx="4506">
                  <c:v>1.7726950779918659E-2</c:v>
                </c:pt>
                <c:pt idx="4507">
                  <c:v>1.7452028546857422E-2</c:v>
                </c:pt>
                <c:pt idx="4508">
                  <c:v>1.7177106313796184E-2</c:v>
                </c:pt>
                <c:pt idx="4509">
                  <c:v>1.6902184080734954E-2</c:v>
                </c:pt>
                <c:pt idx="4510">
                  <c:v>1.6627261847673717E-2</c:v>
                </c:pt>
                <c:pt idx="4511">
                  <c:v>1.6352339614612486E-2</c:v>
                </c:pt>
                <c:pt idx="4512">
                  <c:v>1.6077417381551246E-2</c:v>
                </c:pt>
                <c:pt idx="4513">
                  <c:v>1.5802495148490015E-2</c:v>
                </c:pt>
                <c:pt idx="4514">
                  <c:v>1.552757291542878E-2</c:v>
                </c:pt>
                <c:pt idx="4515">
                  <c:v>1.5252650682367546E-2</c:v>
                </c:pt>
                <c:pt idx="4516">
                  <c:v>1.4977728449306312E-2</c:v>
                </c:pt>
                <c:pt idx="4517">
                  <c:v>1.4702806216245074E-2</c:v>
                </c:pt>
                <c:pt idx="4518">
                  <c:v>1.4427883983183841E-2</c:v>
                </c:pt>
                <c:pt idx="4519">
                  <c:v>1.4152961750122608E-2</c:v>
                </c:pt>
                <c:pt idx="4520">
                  <c:v>1.3878039517061375E-2</c:v>
                </c:pt>
                <c:pt idx="4521">
                  <c:v>1.3603117284000139E-2</c:v>
                </c:pt>
                <c:pt idx="4522">
                  <c:v>1.3328195050938903E-2</c:v>
                </c:pt>
                <c:pt idx="4523">
                  <c:v>1.305327281787767E-2</c:v>
                </c:pt>
                <c:pt idx="4524">
                  <c:v>1.2778350584816434E-2</c:v>
                </c:pt>
                <c:pt idx="4525">
                  <c:v>1.2503428351755202E-2</c:v>
                </c:pt>
                <c:pt idx="4526">
                  <c:v>1.2228506118693968E-2</c:v>
                </c:pt>
                <c:pt idx="4527">
                  <c:v>1.1953583885632732E-2</c:v>
                </c:pt>
                <c:pt idx="4528">
                  <c:v>1.1678661652571497E-2</c:v>
                </c:pt>
                <c:pt idx="4529">
                  <c:v>1.1403739419510263E-2</c:v>
                </c:pt>
                <c:pt idx="4530">
                  <c:v>1.1128817186449029E-2</c:v>
                </c:pt>
                <c:pt idx="4531">
                  <c:v>1.0853894953387797E-2</c:v>
                </c:pt>
                <c:pt idx="4532">
                  <c:v>1.0578972720326561E-2</c:v>
                </c:pt>
                <c:pt idx="4533">
                  <c:v>1.0304050487265326E-2</c:v>
                </c:pt>
                <c:pt idx="4534">
                  <c:v>1.0029128254204092E-2</c:v>
                </c:pt>
                <c:pt idx="4535">
                  <c:v>9.7542060211428562E-3</c:v>
                </c:pt>
                <c:pt idx="4536">
                  <c:v>9.4792837880816223E-3</c:v>
                </c:pt>
                <c:pt idx="4537">
                  <c:v>9.2043615550203885E-3</c:v>
                </c:pt>
                <c:pt idx="4538">
                  <c:v>8.9294393219591546E-3</c:v>
                </c:pt>
                <c:pt idx="4539">
                  <c:v>8.654517088897919E-3</c:v>
                </c:pt>
                <c:pt idx="4540">
                  <c:v>8.3795948558366851E-3</c:v>
                </c:pt>
                <c:pt idx="4541">
                  <c:v>8.1046726227754513E-3</c:v>
                </c:pt>
                <c:pt idx="4542">
                  <c:v>7.8297503897142157E-3</c:v>
                </c:pt>
                <c:pt idx="4543">
                  <c:v>7.5548281566529818E-3</c:v>
                </c:pt>
                <c:pt idx="4544">
                  <c:v>7.2799059235917479E-3</c:v>
                </c:pt>
                <c:pt idx="4545">
                  <c:v>7.0049836905305132E-3</c:v>
                </c:pt>
                <c:pt idx="4546">
                  <c:v>6.7300614574692793E-3</c:v>
                </c:pt>
                <c:pt idx="4547">
                  <c:v>6.4551392244080446E-3</c:v>
                </c:pt>
                <c:pt idx="4548">
                  <c:v>6.1802169913468107E-3</c:v>
                </c:pt>
                <c:pt idx="4549">
                  <c:v>5.905294758285576E-3</c:v>
                </c:pt>
                <c:pt idx="4550">
                  <c:v>5.6303725252243404E-3</c:v>
                </c:pt>
                <c:pt idx="4551">
                  <c:v>5.3554502921631065E-3</c:v>
                </c:pt>
                <c:pt idx="4552">
                  <c:v>5.0805280591018727E-3</c:v>
                </c:pt>
                <c:pt idx="4553">
                  <c:v>4.8056058260406379E-3</c:v>
                </c:pt>
                <c:pt idx="4554">
                  <c:v>4.5306835929794032E-3</c:v>
                </c:pt>
                <c:pt idx="4555">
                  <c:v>4.2557613599181693E-3</c:v>
                </c:pt>
                <c:pt idx="4556">
                  <c:v>3.9808391268569346E-3</c:v>
                </c:pt>
                <c:pt idx="4557">
                  <c:v>3.7059168937956998E-3</c:v>
                </c:pt>
                <c:pt idx="4558">
                  <c:v>3.4309946607344655E-3</c:v>
                </c:pt>
                <c:pt idx="4559">
                  <c:v>3.1560724276732312E-3</c:v>
                </c:pt>
                <c:pt idx="4560">
                  <c:v>2.8957210273761823E-2</c:v>
                </c:pt>
                <c:pt idx="4561">
                  <c:v>2.8682288040700585E-2</c:v>
                </c:pt>
                <c:pt idx="4562">
                  <c:v>2.8407365807639359E-2</c:v>
                </c:pt>
                <c:pt idx="4563">
                  <c:v>2.8132443574578121E-2</c:v>
                </c:pt>
                <c:pt idx="4564">
                  <c:v>2.7857521341516887E-2</c:v>
                </c:pt>
                <c:pt idx="4565">
                  <c:v>2.7582599108455653E-2</c:v>
                </c:pt>
                <c:pt idx="4566">
                  <c:v>2.7307676875394416E-2</c:v>
                </c:pt>
                <c:pt idx="4567">
                  <c:v>2.7032754642333186E-2</c:v>
                </c:pt>
                <c:pt idx="4568">
                  <c:v>2.6757832409271948E-2</c:v>
                </c:pt>
                <c:pt idx="4569">
                  <c:v>2.6482910176210715E-2</c:v>
                </c:pt>
                <c:pt idx="4570">
                  <c:v>2.6207987943149481E-2</c:v>
                </c:pt>
                <c:pt idx="4571">
                  <c:v>2.5933065710088243E-2</c:v>
                </c:pt>
                <c:pt idx="4572">
                  <c:v>2.5658143477027009E-2</c:v>
                </c:pt>
                <c:pt idx="4573">
                  <c:v>2.5383221243965776E-2</c:v>
                </c:pt>
                <c:pt idx="4574">
                  <c:v>2.5108299010904545E-2</c:v>
                </c:pt>
                <c:pt idx="4575">
                  <c:v>2.4833376777843308E-2</c:v>
                </c:pt>
                <c:pt idx="4576">
                  <c:v>2.4558454544782074E-2</c:v>
                </c:pt>
                <c:pt idx="4577">
                  <c:v>2.428353231172084E-2</c:v>
                </c:pt>
                <c:pt idx="4578">
                  <c:v>2.4008610078659603E-2</c:v>
                </c:pt>
                <c:pt idx="4579">
                  <c:v>2.3733687845598372E-2</c:v>
                </c:pt>
                <c:pt idx="4580">
                  <c:v>2.3458765612537135E-2</c:v>
                </c:pt>
                <c:pt idx="4581">
                  <c:v>2.3183843379475901E-2</c:v>
                </c:pt>
                <c:pt idx="4582">
                  <c:v>2.2908921146414667E-2</c:v>
                </c:pt>
                <c:pt idx="4583">
                  <c:v>2.263399891335343E-2</c:v>
                </c:pt>
                <c:pt idx="4584">
                  <c:v>2.23590766802922E-2</c:v>
                </c:pt>
                <c:pt idx="4585">
                  <c:v>2.2084154447230962E-2</c:v>
                </c:pt>
                <c:pt idx="4586">
                  <c:v>2.1809232214169725E-2</c:v>
                </c:pt>
                <c:pt idx="4587">
                  <c:v>2.1534309981108498E-2</c:v>
                </c:pt>
                <c:pt idx="4588">
                  <c:v>2.1259387748047261E-2</c:v>
                </c:pt>
                <c:pt idx="4589">
                  <c:v>2.0984465514986027E-2</c:v>
                </c:pt>
                <c:pt idx="4590">
                  <c:v>2.0709543281924793E-2</c:v>
                </c:pt>
                <c:pt idx="4591">
                  <c:v>2.0434621048863556E-2</c:v>
                </c:pt>
                <c:pt idx="4592">
                  <c:v>2.0159698815802325E-2</c:v>
                </c:pt>
                <c:pt idx="4593">
                  <c:v>1.9884776582741088E-2</c:v>
                </c:pt>
                <c:pt idx="4594">
                  <c:v>1.9609854349679854E-2</c:v>
                </c:pt>
                <c:pt idx="4595">
                  <c:v>1.933493211661862E-2</c:v>
                </c:pt>
                <c:pt idx="4596">
                  <c:v>1.9060009883557383E-2</c:v>
                </c:pt>
                <c:pt idx="4597">
                  <c:v>1.8785087650496149E-2</c:v>
                </c:pt>
                <c:pt idx="4598">
                  <c:v>1.8510165417434915E-2</c:v>
                </c:pt>
                <c:pt idx="4599">
                  <c:v>1.8235243184373685E-2</c:v>
                </c:pt>
                <c:pt idx="4600">
                  <c:v>1.7960320951312447E-2</c:v>
                </c:pt>
                <c:pt idx="4601">
                  <c:v>1.7685398718251213E-2</c:v>
                </c:pt>
                <c:pt idx="4602">
                  <c:v>1.741047648518998E-2</c:v>
                </c:pt>
                <c:pt idx="4603">
                  <c:v>1.7135554252128742E-2</c:v>
                </c:pt>
                <c:pt idx="4604">
                  <c:v>1.6860632019067512E-2</c:v>
                </c:pt>
                <c:pt idx="4605">
                  <c:v>1.6585709786006275E-2</c:v>
                </c:pt>
                <c:pt idx="4606">
                  <c:v>1.6310787552945041E-2</c:v>
                </c:pt>
                <c:pt idx="4607">
                  <c:v>1.6035865319883807E-2</c:v>
                </c:pt>
                <c:pt idx="4608">
                  <c:v>1.5760943086822569E-2</c:v>
                </c:pt>
                <c:pt idx="4609">
                  <c:v>1.5486020853761337E-2</c:v>
                </c:pt>
                <c:pt idx="4610">
                  <c:v>1.5211098620700103E-2</c:v>
                </c:pt>
                <c:pt idx="4611">
                  <c:v>1.493617638763887E-2</c:v>
                </c:pt>
                <c:pt idx="4612">
                  <c:v>1.4661254154577634E-2</c:v>
                </c:pt>
                <c:pt idx="4613">
                  <c:v>1.4386331921516398E-2</c:v>
                </c:pt>
                <c:pt idx="4614">
                  <c:v>1.4111409688455165E-2</c:v>
                </c:pt>
                <c:pt idx="4615">
                  <c:v>1.3836487455393932E-2</c:v>
                </c:pt>
                <c:pt idx="4616">
                  <c:v>1.3561565222332697E-2</c:v>
                </c:pt>
                <c:pt idx="4617">
                  <c:v>1.3286642989271463E-2</c:v>
                </c:pt>
                <c:pt idx="4618">
                  <c:v>1.3011720756210227E-2</c:v>
                </c:pt>
                <c:pt idx="4619">
                  <c:v>1.2736798523148992E-2</c:v>
                </c:pt>
                <c:pt idx="4620">
                  <c:v>1.2461876290087758E-2</c:v>
                </c:pt>
                <c:pt idx="4621">
                  <c:v>1.2186954057026526E-2</c:v>
                </c:pt>
                <c:pt idx="4622">
                  <c:v>1.1912031823965292E-2</c:v>
                </c:pt>
                <c:pt idx="4623">
                  <c:v>1.1637109590904055E-2</c:v>
                </c:pt>
                <c:pt idx="4624">
                  <c:v>1.1362187357842821E-2</c:v>
                </c:pt>
                <c:pt idx="4625">
                  <c:v>1.1087265124781587E-2</c:v>
                </c:pt>
                <c:pt idx="4626">
                  <c:v>1.0812342891720353E-2</c:v>
                </c:pt>
                <c:pt idx="4627">
                  <c:v>1.0537420658659119E-2</c:v>
                </c:pt>
                <c:pt idx="4628">
                  <c:v>1.0262498425597883E-2</c:v>
                </c:pt>
                <c:pt idx="4629">
                  <c:v>9.9875761925366496E-3</c:v>
                </c:pt>
                <c:pt idx="4630">
                  <c:v>9.712653959475414E-3</c:v>
                </c:pt>
                <c:pt idx="4631">
                  <c:v>9.4377317264141801E-3</c:v>
                </c:pt>
                <c:pt idx="4632">
                  <c:v>9.1628094933529462E-3</c:v>
                </c:pt>
                <c:pt idx="4633">
                  <c:v>8.8878872602917124E-3</c:v>
                </c:pt>
                <c:pt idx="4634">
                  <c:v>8.6129650272304768E-3</c:v>
                </c:pt>
                <c:pt idx="4635">
                  <c:v>8.3380427941692429E-3</c:v>
                </c:pt>
                <c:pt idx="4636">
                  <c:v>8.063120561108009E-3</c:v>
                </c:pt>
                <c:pt idx="4637">
                  <c:v>7.7881983280467734E-3</c:v>
                </c:pt>
                <c:pt idx="4638">
                  <c:v>7.5132760949855396E-3</c:v>
                </c:pt>
                <c:pt idx="4639">
                  <c:v>7.2383538619243048E-3</c:v>
                </c:pt>
                <c:pt idx="4640">
                  <c:v>6.9634316288630701E-3</c:v>
                </c:pt>
                <c:pt idx="4641">
                  <c:v>6.6885093958018371E-3</c:v>
                </c:pt>
                <c:pt idx="4642">
                  <c:v>6.4135871627406015E-3</c:v>
                </c:pt>
                <c:pt idx="4643">
                  <c:v>6.1386649296793667E-3</c:v>
                </c:pt>
                <c:pt idx="4644">
                  <c:v>5.8637426966181329E-3</c:v>
                </c:pt>
                <c:pt idx="4645">
                  <c:v>5.5888204635568981E-3</c:v>
                </c:pt>
                <c:pt idx="4646">
                  <c:v>5.3138982304956634E-3</c:v>
                </c:pt>
                <c:pt idx="4647">
                  <c:v>5.0389759974344287E-3</c:v>
                </c:pt>
                <c:pt idx="4648">
                  <c:v>4.7640537643731957E-3</c:v>
                </c:pt>
                <c:pt idx="4649">
                  <c:v>4.4891315313119609E-3</c:v>
                </c:pt>
                <c:pt idx="4650">
                  <c:v>4.2142092982507262E-3</c:v>
                </c:pt>
                <c:pt idx="4651">
                  <c:v>3.9392870651894915E-3</c:v>
                </c:pt>
                <c:pt idx="4652">
                  <c:v>3.6643648321282572E-3</c:v>
                </c:pt>
                <c:pt idx="4653">
                  <c:v>3.3894425990670229E-3</c:v>
                </c:pt>
                <c:pt idx="4654">
                  <c:v>3.1145203660057881E-3</c:v>
                </c:pt>
                <c:pt idx="4655">
                  <c:v>2.8395981329445543E-3</c:v>
                </c:pt>
                <c:pt idx="4656">
                  <c:v>2.8915658212094381E-2</c:v>
                </c:pt>
                <c:pt idx="4657">
                  <c:v>2.8640735979033143E-2</c:v>
                </c:pt>
                <c:pt idx="4658">
                  <c:v>2.8365813745971909E-2</c:v>
                </c:pt>
                <c:pt idx="4659">
                  <c:v>2.8090891512910679E-2</c:v>
                </c:pt>
                <c:pt idx="4660">
                  <c:v>2.7815969279849442E-2</c:v>
                </c:pt>
                <c:pt idx="4661">
                  <c:v>2.7541047046788211E-2</c:v>
                </c:pt>
                <c:pt idx="4662">
                  <c:v>2.7266124813726974E-2</c:v>
                </c:pt>
                <c:pt idx="4663">
                  <c:v>2.699120258066574E-2</c:v>
                </c:pt>
                <c:pt idx="4664">
                  <c:v>2.6716280347604506E-2</c:v>
                </c:pt>
                <c:pt idx="4665">
                  <c:v>2.6441358114543269E-2</c:v>
                </c:pt>
                <c:pt idx="4666">
                  <c:v>2.6166435881482038E-2</c:v>
                </c:pt>
                <c:pt idx="4667">
                  <c:v>2.5891513648420801E-2</c:v>
                </c:pt>
                <c:pt idx="4668">
                  <c:v>2.5616591415359564E-2</c:v>
                </c:pt>
                <c:pt idx="4669">
                  <c:v>2.5341669182298333E-2</c:v>
                </c:pt>
                <c:pt idx="4670">
                  <c:v>2.5066746949237096E-2</c:v>
                </c:pt>
                <c:pt idx="4671">
                  <c:v>2.4791824716175866E-2</c:v>
                </c:pt>
                <c:pt idx="4672">
                  <c:v>2.4516902483114632E-2</c:v>
                </c:pt>
                <c:pt idx="4673">
                  <c:v>2.4241980250053394E-2</c:v>
                </c:pt>
                <c:pt idx="4674">
                  <c:v>2.3967058016992161E-2</c:v>
                </c:pt>
                <c:pt idx="4675">
                  <c:v>2.3692135783930927E-2</c:v>
                </c:pt>
                <c:pt idx="4676">
                  <c:v>2.3417213550869693E-2</c:v>
                </c:pt>
                <c:pt idx="4677">
                  <c:v>2.3142291317808459E-2</c:v>
                </c:pt>
                <c:pt idx="4678">
                  <c:v>2.2867369084747222E-2</c:v>
                </c:pt>
                <c:pt idx="4679">
                  <c:v>2.2592446851685988E-2</c:v>
                </c:pt>
                <c:pt idx="4680">
                  <c:v>2.2317524618624754E-2</c:v>
                </c:pt>
                <c:pt idx="4681">
                  <c:v>2.204260238556352E-2</c:v>
                </c:pt>
                <c:pt idx="4682">
                  <c:v>2.1767680152502283E-2</c:v>
                </c:pt>
                <c:pt idx="4683">
                  <c:v>2.1492757919441049E-2</c:v>
                </c:pt>
                <c:pt idx="4684">
                  <c:v>2.1217835686379818E-2</c:v>
                </c:pt>
                <c:pt idx="4685">
                  <c:v>2.0942913453318581E-2</c:v>
                </c:pt>
                <c:pt idx="4686">
                  <c:v>2.0667991220257351E-2</c:v>
                </c:pt>
                <c:pt idx="4687">
                  <c:v>2.0393068987196113E-2</c:v>
                </c:pt>
                <c:pt idx="4688">
                  <c:v>2.0118146754134879E-2</c:v>
                </c:pt>
                <c:pt idx="4689">
                  <c:v>1.9843224521073646E-2</c:v>
                </c:pt>
                <c:pt idx="4690">
                  <c:v>1.9568302288012408E-2</c:v>
                </c:pt>
                <c:pt idx="4691">
                  <c:v>1.9293380054951178E-2</c:v>
                </c:pt>
                <c:pt idx="4692">
                  <c:v>1.9018457821889941E-2</c:v>
                </c:pt>
                <c:pt idx="4693">
                  <c:v>1.8743535588828703E-2</c:v>
                </c:pt>
                <c:pt idx="4694">
                  <c:v>1.8468613355767473E-2</c:v>
                </c:pt>
                <c:pt idx="4695">
                  <c:v>1.8193691122706235E-2</c:v>
                </c:pt>
                <c:pt idx="4696">
                  <c:v>1.7918768889645005E-2</c:v>
                </c:pt>
                <c:pt idx="4697">
                  <c:v>1.7643846656583771E-2</c:v>
                </c:pt>
                <c:pt idx="4698">
                  <c:v>1.7368924423522537E-2</c:v>
                </c:pt>
                <c:pt idx="4699">
                  <c:v>1.70940021904613E-2</c:v>
                </c:pt>
                <c:pt idx="4700">
                  <c:v>1.6819079957400066E-2</c:v>
                </c:pt>
                <c:pt idx="4701">
                  <c:v>1.6544157724338832E-2</c:v>
                </c:pt>
                <c:pt idx="4702">
                  <c:v>1.6269235491277598E-2</c:v>
                </c:pt>
                <c:pt idx="4703">
                  <c:v>1.5994313258216365E-2</c:v>
                </c:pt>
                <c:pt idx="4704">
                  <c:v>1.5719391025155131E-2</c:v>
                </c:pt>
                <c:pt idx="4705">
                  <c:v>1.5444468792093893E-2</c:v>
                </c:pt>
                <c:pt idx="4706">
                  <c:v>1.5169546559032661E-2</c:v>
                </c:pt>
                <c:pt idx="4707">
                  <c:v>1.4894624325971427E-2</c:v>
                </c:pt>
                <c:pt idx="4708">
                  <c:v>1.4619702092910192E-2</c:v>
                </c:pt>
                <c:pt idx="4709">
                  <c:v>1.4344779859848958E-2</c:v>
                </c:pt>
                <c:pt idx="4710">
                  <c:v>1.4069857626787722E-2</c:v>
                </c:pt>
                <c:pt idx="4711">
                  <c:v>1.3794935393726488E-2</c:v>
                </c:pt>
                <c:pt idx="4712">
                  <c:v>1.3520013160665255E-2</c:v>
                </c:pt>
                <c:pt idx="4713">
                  <c:v>1.3245090927604021E-2</c:v>
                </c:pt>
                <c:pt idx="4714">
                  <c:v>1.2970168694542787E-2</c:v>
                </c:pt>
                <c:pt idx="4715">
                  <c:v>1.2695246461481549E-2</c:v>
                </c:pt>
                <c:pt idx="4716">
                  <c:v>1.2420324228420316E-2</c:v>
                </c:pt>
                <c:pt idx="4717">
                  <c:v>1.2145401995359082E-2</c:v>
                </c:pt>
                <c:pt idx="4718">
                  <c:v>1.187047976229785E-2</c:v>
                </c:pt>
                <c:pt idx="4719">
                  <c:v>1.1595557529236614E-2</c:v>
                </c:pt>
                <c:pt idx="4720">
                  <c:v>1.1320635296175378E-2</c:v>
                </c:pt>
                <c:pt idx="4721">
                  <c:v>1.1045713063114145E-2</c:v>
                </c:pt>
                <c:pt idx="4722">
                  <c:v>1.0770790830052911E-2</c:v>
                </c:pt>
                <c:pt idx="4723">
                  <c:v>1.0495868596991675E-2</c:v>
                </c:pt>
                <c:pt idx="4724">
                  <c:v>1.0220946363930443E-2</c:v>
                </c:pt>
                <c:pt idx="4725">
                  <c:v>9.9460241308692073E-3</c:v>
                </c:pt>
                <c:pt idx="4726">
                  <c:v>9.6711018978079717E-3</c:v>
                </c:pt>
                <c:pt idx="4727">
                  <c:v>9.3961796647467379E-3</c:v>
                </c:pt>
                <c:pt idx="4728">
                  <c:v>9.121257431685504E-3</c:v>
                </c:pt>
                <c:pt idx="4729">
                  <c:v>8.8463351986242701E-3</c:v>
                </c:pt>
                <c:pt idx="4730">
                  <c:v>8.5714129655630345E-3</c:v>
                </c:pt>
                <c:pt idx="4731">
                  <c:v>8.2964907325017989E-3</c:v>
                </c:pt>
                <c:pt idx="4732">
                  <c:v>8.0215684994405668E-3</c:v>
                </c:pt>
                <c:pt idx="4733">
                  <c:v>7.746646266379332E-3</c:v>
                </c:pt>
                <c:pt idx="4734">
                  <c:v>7.4717240333180964E-3</c:v>
                </c:pt>
                <c:pt idx="4735">
                  <c:v>7.1968018002568634E-3</c:v>
                </c:pt>
                <c:pt idx="4736">
                  <c:v>6.9218795671956278E-3</c:v>
                </c:pt>
                <c:pt idx="4737">
                  <c:v>6.646957334134394E-3</c:v>
                </c:pt>
                <c:pt idx="4738">
                  <c:v>6.3720351010731601E-3</c:v>
                </c:pt>
                <c:pt idx="4739">
                  <c:v>6.0971128680119245E-3</c:v>
                </c:pt>
                <c:pt idx="4740">
                  <c:v>5.8221906349506906E-3</c:v>
                </c:pt>
                <c:pt idx="4741">
                  <c:v>5.5472684018894559E-3</c:v>
                </c:pt>
                <c:pt idx="4742">
                  <c:v>5.272346168828222E-3</c:v>
                </c:pt>
                <c:pt idx="4743">
                  <c:v>4.9974239357669864E-3</c:v>
                </c:pt>
                <c:pt idx="4744">
                  <c:v>4.7225017027057526E-3</c:v>
                </c:pt>
                <c:pt idx="4745">
                  <c:v>4.4475794696445187E-3</c:v>
                </c:pt>
                <c:pt idx="4746">
                  <c:v>4.172657236583284E-3</c:v>
                </c:pt>
                <c:pt idx="4747">
                  <c:v>3.8977350035220492E-3</c:v>
                </c:pt>
                <c:pt idx="4748">
                  <c:v>3.6228127704608149E-3</c:v>
                </c:pt>
                <c:pt idx="4749">
                  <c:v>3.3478905373995806E-3</c:v>
                </c:pt>
                <c:pt idx="4750">
                  <c:v>3.0729683043383459E-3</c:v>
                </c:pt>
                <c:pt idx="4751">
                  <c:v>2.7980460712771116E-3</c:v>
                </c:pt>
                <c:pt idx="4752">
                  <c:v>2.5231238382158773E-3</c:v>
                </c:pt>
                <c:pt idx="4753">
                  <c:v>2.8874106150426938E-2</c:v>
                </c:pt>
                <c:pt idx="4754">
                  <c:v>2.8599183917365704E-2</c:v>
                </c:pt>
                <c:pt idx="4755">
                  <c:v>2.8324261684304471E-2</c:v>
                </c:pt>
                <c:pt idx="4756">
                  <c:v>2.8049339451243233E-2</c:v>
                </c:pt>
                <c:pt idx="4757">
                  <c:v>2.7774417218182003E-2</c:v>
                </c:pt>
                <c:pt idx="4758">
                  <c:v>2.7499494985120769E-2</c:v>
                </c:pt>
                <c:pt idx="4759">
                  <c:v>2.7224572752059535E-2</c:v>
                </c:pt>
                <c:pt idx="4760">
                  <c:v>2.6949650518998301E-2</c:v>
                </c:pt>
                <c:pt idx="4761">
                  <c:v>2.6674728285937064E-2</c:v>
                </c:pt>
                <c:pt idx="4762">
                  <c:v>2.639980605287583E-2</c:v>
                </c:pt>
                <c:pt idx="4763">
                  <c:v>2.6124883819814596E-2</c:v>
                </c:pt>
                <c:pt idx="4764">
                  <c:v>2.5849961586753362E-2</c:v>
                </c:pt>
                <c:pt idx="4765">
                  <c:v>2.5575039353692125E-2</c:v>
                </c:pt>
                <c:pt idx="4766">
                  <c:v>2.5300117120630891E-2</c:v>
                </c:pt>
                <c:pt idx="4767">
                  <c:v>2.5025194887569657E-2</c:v>
                </c:pt>
                <c:pt idx="4768">
                  <c:v>2.475027265450842E-2</c:v>
                </c:pt>
                <c:pt idx="4769">
                  <c:v>2.4475350421447193E-2</c:v>
                </c:pt>
                <c:pt idx="4770">
                  <c:v>2.4200428188385956E-2</c:v>
                </c:pt>
                <c:pt idx="4771">
                  <c:v>2.3925505955324718E-2</c:v>
                </c:pt>
                <c:pt idx="4772">
                  <c:v>2.3650583722263488E-2</c:v>
                </c:pt>
                <c:pt idx="4773">
                  <c:v>2.3375661489202251E-2</c:v>
                </c:pt>
                <c:pt idx="4774">
                  <c:v>2.310073925614102E-2</c:v>
                </c:pt>
                <c:pt idx="4775">
                  <c:v>2.2825817023079783E-2</c:v>
                </c:pt>
                <c:pt idx="4776">
                  <c:v>2.2550894790018546E-2</c:v>
                </c:pt>
                <c:pt idx="4777">
                  <c:v>2.2275972556957315E-2</c:v>
                </c:pt>
                <c:pt idx="4778">
                  <c:v>2.2001050323896078E-2</c:v>
                </c:pt>
                <c:pt idx="4779">
                  <c:v>2.1726128090834844E-2</c:v>
                </c:pt>
                <c:pt idx="4780">
                  <c:v>2.145120585777361E-2</c:v>
                </c:pt>
                <c:pt idx="4781">
                  <c:v>2.1176283624712373E-2</c:v>
                </c:pt>
                <c:pt idx="4782">
                  <c:v>2.0901361391651142E-2</c:v>
                </c:pt>
                <c:pt idx="4783">
                  <c:v>2.0626439158589908E-2</c:v>
                </c:pt>
                <c:pt idx="4784">
                  <c:v>2.0351516925528675E-2</c:v>
                </c:pt>
                <c:pt idx="4785">
                  <c:v>2.0076594692467441E-2</c:v>
                </c:pt>
                <c:pt idx="4786">
                  <c:v>1.9801672459406203E-2</c:v>
                </c:pt>
                <c:pt idx="4787">
                  <c:v>1.952675022634497E-2</c:v>
                </c:pt>
                <c:pt idx="4788">
                  <c:v>1.9251827993283736E-2</c:v>
                </c:pt>
                <c:pt idx="4789">
                  <c:v>1.8976905760222502E-2</c:v>
                </c:pt>
                <c:pt idx="4790">
                  <c:v>1.8701983527161264E-2</c:v>
                </c:pt>
                <c:pt idx="4791">
                  <c:v>1.8427061294100031E-2</c:v>
                </c:pt>
                <c:pt idx="4792">
                  <c:v>1.8152139061038797E-2</c:v>
                </c:pt>
                <c:pt idx="4793">
                  <c:v>1.7877216827977559E-2</c:v>
                </c:pt>
                <c:pt idx="4794">
                  <c:v>1.7602294594916332E-2</c:v>
                </c:pt>
                <c:pt idx="4795">
                  <c:v>1.7327372361855095E-2</c:v>
                </c:pt>
                <c:pt idx="4796">
                  <c:v>1.7052450128793858E-2</c:v>
                </c:pt>
                <c:pt idx="4797">
                  <c:v>1.6777527895732627E-2</c:v>
                </c:pt>
                <c:pt idx="4798">
                  <c:v>1.650260566267139E-2</c:v>
                </c:pt>
                <c:pt idx="4799">
                  <c:v>1.6227683429610156E-2</c:v>
                </c:pt>
                <c:pt idx="4800">
                  <c:v>1.5952761196548922E-2</c:v>
                </c:pt>
                <c:pt idx="4801">
                  <c:v>1.5677838963487688E-2</c:v>
                </c:pt>
                <c:pt idx="4802">
                  <c:v>1.5402916730426453E-2</c:v>
                </c:pt>
                <c:pt idx="4803">
                  <c:v>1.5127994497365217E-2</c:v>
                </c:pt>
                <c:pt idx="4804">
                  <c:v>1.4853072264303985E-2</c:v>
                </c:pt>
                <c:pt idx="4805">
                  <c:v>1.4578150031242749E-2</c:v>
                </c:pt>
                <c:pt idx="4806">
                  <c:v>1.4303227798181516E-2</c:v>
                </c:pt>
                <c:pt idx="4807">
                  <c:v>1.4028305565120282E-2</c:v>
                </c:pt>
                <c:pt idx="4808">
                  <c:v>1.3753383332059046E-2</c:v>
                </c:pt>
                <c:pt idx="4809">
                  <c:v>1.3478461098997811E-2</c:v>
                </c:pt>
                <c:pt idx="4810">
                  <c:v>1.3203538865936578E-2</c:v>
                </c:pt>
                <c:pt idx="4811">
                  <c:v>1.2928616632875345E-2</c:v>
                </c:pt>
                <c:pt idx="4812">
                  <c:v>1.2653694399814109E-2</c:v>
                </c:pt>
                <c:pt idx="4813">
                  <c:v>1.2378772166752873E-2</c:v>
                </c:pt>
                <c:pt idx="4814">
                  <c:v>1.2103849933691639E-2</c:v>
                </c:pt>
                <c:pt idx="4815">
                  <c:v>1.1828927700630406E-2</c:v>
                </c:pt>
                <c:pt idx="4816">
                  <c:v>1.1554005467569172E-2</c:v>
                </c:pt>
                <c:pt idx="4817">
                  <c:v>1.1279083234507938E-2</c:v>
                </c:pt>
                <c:pt idx="4818">
                  <c:v>1.1004161001446702E-2</c:v>
                </c:pt>
                <c:pt idx="4819">
                  <c:v>1.0729238768385468E-2</c:v>
                </c:pt>
                <c:pt idx="4820">
                  <c:v>1.0454316535324233E-2</c:v>
                </c:pt>
                <c:pt idx="4821">
                  <c:v>1.0179394302262999E-2</c:v>
                </c:pt>
                <c:pt idx="4822">
                  <c:v>9.9044720692017668E-3</c:v>
                </c:pt>
                <c:pt idx="4823">
                  <c:v>9.6295498361405295E-3</c:v>
                </c:pt>
                <c:pt idx="4824">
                  <c:v>9.3546276030792956E-3</c:v>
                </c:pt>
                <c:pt idx="4825">
                  <c:v>9.0797053700180617E-3</c:v>
                </c:pt>
                <c:pt idx="4826">
                  <c:v>8.8047831369568279E-3</c:v>
                </c:pt>
                <c:pt idx="4827">
                  <c:v>8.5298609038955923E-3</c:v>
                </c:pt>
                <c:pt idx="4828">
                  <c:v>8.2549386708343567E-3</c:v>
                </c:pt>
                <c:pt idx="4829">
                  <c:v>7.9800164377731228E-3</c:v>
                </c:pt>
                <c:pt idx="4830">
                  <c:v>7.7050942047118889E-3</c:v>
                </c:pt>
                <c:pt idx="4831">
                  <c:v>7.4301719716506542E-3</c:v>
                </c:pt>
                <c:pt idx="4832">
                  <c:v>7.1552497385894195E-3</c:v>
                </c:pt>
                <c:pt idx="4833">
                  <c:v>6.8803275055281856E-3</c:v>
                </c:pt>
                <c:pt idx="4834">
                  <c:v>6.6054052724669509E-3</c:v>
                </c:pt>
                <c:pt idx="4835">
                  <c:v>6.3304830394057161E-3</c:v>
                </c:pt>
                <c:pt idx="4836">
                  <c:v>6.0555608063444823E-3</c:v>
                </c:pt>
                <c:pt idx="4837">
                  <c:v>5.7806385732832475E-3</c:v>
                </c:pt>
                <c:pt idx="4838">
                  <c:v>5.5057163402220128E-3</c:v>
                </c:pt>
                <c:pt idx="4839">
                  <c:v>5.2307941071607789E-3</c:v>
                </c:pt>
                <c:pt idx="4840">
                  <c:v>4.9558718740995442E-3</c:v>
                </c:pt>
                <c:pt idx="4841">
                  <c:v>4.6809496410383103E-3</c:v>
                </c:pt>
                <c:pt idx="4842">
                  <c:v>4.4060274079770756E-3</c:v>
                </c:pt>
                <c:pt idx="4843">
                  <c:v>4.1311051749158417E-3</c:v>
                </c:pt>
                <c:pt idx="4844">
                  <c:v>3.856182941854607E-3</c:v>
                </c:pt>
                <c:pt idx="4845">
                  <c:v>3.5812607087933727E-3</c:v>
                </c:pt>
                <c:pt idx="4846">
                  <c:v>3.306338475732138E-3</c:v>
                </c:pt>
                <c:pt idx="4847">
                  <c:v>3.0314162426709037E-3</c:v>
                </c:pt>
                <c:pt idx="4848">
                  <c:v>2.7564940096096689E-3</c:v>
                </c:pt>
                <c:pt idx="4849">
                  <c:v>2.4815717765484346E-3</c:v>
                </c:pt>
                <c:pt idx="4850">
                  <c:v>2.2066495434872003E-3</c:v>
                </c:pt>
                <c:pt idx="4851">
                  <c:v>2.8832554088759496E-2</c:v>
                </c:pt>
                <c:pt idx="4852">
                  <c:v>2.8557631855698259E-2</c:v>
                </c:pt>
                <c:pt idx="4853">
                  <c:v>2.8282709622637028E-2</c:v>
                </c:pt>
                <c:pt idx="4854">
                  <c:v>2.8007787389575791E-2</c:v>
                </c:pt>
                <c:pt idx="4855">
                  <c:v>2.7732865156514554E-2</c:v>
                </c:pt>
                <c:pt idx="4856">
                  <c:v>2.7457942923453327E-2</c:v>
                </c:pt>
                <c:pt idx="4857">
                  <c:v>2.7183020690392089E-2</c:v>
                </c:pt>
                <c:pt idx="4858">
                  <c:v>2.6908098457330859E-2</c:v>
                </c:pt>
                <c:pt idx="4859">
                  <c:v>2.6633176224269622E-2</c:v>
                </c:pt>
                <c:pt idx="4860">
                  <c:v>2.6358253991208384E-2</c:v>
                </c:pt>
                <c:pt idx="4861">
                  <c:v>2.6083331758147154E-2</c:v>
                </c:pt>
                <c:pt idx="4862">
                  <c:v>2.5808409525085917E-2</c:v>
                </c:pt>
                <c:pt idx="4863">
                  <c:v>2.5533487292024683E-2</c:v>
                </c:pt>
                <c:pt idx="4864">
                  <c:v>2.5258565058963449E-2</c:v>
                </c:pt>
                <c:pt idx="4865">
                  <c:v>2.4983642825902212E-2</c:v>
                </c:pt>
                <c:pt idx="4866">
                  <c:v>2.4708720592840978E-2</c:v>
                </c:pt>
                <c:pt idx="4867">
                  <c:v>2.4433798359779744E-2</c:v>
                </c:pt>
                <c:pt idx="4868">
                  <c:v>2.4158876126718513E-2</c:v>
                </c:pt>
                <c:pt idx="4869">
                  <c:v>2.3883953893657276E-2</c:v>
                </c:pt>
                <c:pt idx="4870">
                  <c:v>2.3609031660596042E-2</c:v>
                </c:pt>
                <c:pt idx="4871">
                  <c:v>2.3334109427534808E-2</c:v>
                </c:pt>
                <c:pt idx="4872">
                  <c:v>2.3059187194473574E-2</c:v>
                </c:pt>
                <c:pt idx="4873">
                  <c:v>2.2784264961412341E-2</c:v>
                </c:pt>
                <c:pt idx="4874">
                  <c:v>2.2509342728351103E-2</c:v>
                </c:pt>
                <c:pt idx="4875">
                  <c:v>2.2234420495289869E-2</c:v>
                </c:pt>
                <c:pt idx="4876">
                  <c:v>2.1959498262228636E-2</c:v>
                </c:pt>
                <c:pt idx="4877">
                  <c:v>2.1684576029167398E-2</c:v>
                </c:pt>
                <c:pt idx="4878">
                  <c:v>2.1409653796106168E-2</c:v>
                </c:pt>
                <c:pt idx="4879">
                  <c:v>2.113473156304493E-2</c:v>
                </c:pt>
                <c:pt idx="4880">
                  <c:v>2.0859809329983693E-2</c:v>
                </c:pt>
                <c:pt idx="4881">
                  <c:v>2.0584887096922466E-2</c:v>
                </c:pt>
                <c:pt idx="4882">
                  <c:v>2.0309964863861229E-2</c:v>
                </c:pt>
                <c:pt idx="4883">
                  <c:v>2.0035042630799998E-2</c:v>
                </c:pt>
                <c:pt idx="4884">
                  <c:v>1.9760120397738761E-2</c:v>
                </c:pt>
                <c:pt idx="4885">
                  <c:v>1.9485198164677524E-2</c:v>
                </c:pt>
                <c:pt idx="4886">
                  <c:v>1.9210275931616293E-2</c:v>
                </c:pt>
                <c:pt idx="4887">
                  <c:v>1.8935353698555056E-2</c:v>
                </c:pt>
                <c:pt idx="4888">
                  <c:v>1.8660431465493822E-2</c:v>
                </c:pt>
                <c:pt idx="4889">
                  <c:v>1.8385509232432588E-2</c:v>
                </c:pt>
                <c:pt idx="4890">
                  <c:v>1.8110586999371351E-2</c:v>
                </c:pt>
                <c:pt idx="4891">
                  <c:v>1.7835664766310117E-2</c:v>
                </c:pt>
                <c:pt idx="4892">
                  <c:v>1.7560742533248883E-2</c:v>
                </c:pt>
                <c:pt idx="4893">
                  <c:v>1.7285820300187653E-2</c:v>
                </c:pt>
                <c:pt idx="4894">
                  <c:v>1.7010898067126416E-2</c:v>
                </c:pt>
                <c:pt idx="4895">
                  <c:v>1.6735975834065185E-2</c:v>
                </c:pt>
                <c:pt idx="4896">
                  <c:v>1.6461053601003948E-2</c:v>
                </c:pt>
                <c:pt idx="4897">
                  <c:v>1.6186131367942714E-2</c:v>
                </c:pt>
                <c:pt idx="4898">
                  <c:v>1.5911209134881477E-2</c:v>
                </c:pt>
                <c:pt idx="4899">
                  <c:v>1.5636286901820243E-2</c:v>
                </c:pt>
                <c:pt idx="4900">
                  <c:v>1.5361364668759009E-2</c:v>
                </c:pt>
                <c:pt idx="4901">
                  <c:v>1.5086442435697775E-2</c:v>
                </c:pt>
                <c:pt idx="4902">
                  <c:v>1.4811520202636539E-2</c:v>
                </c:pt>
                <c:pt idx="4903">
                  <c:v>1.4536597969575306E-2</c:v>
                </c:pt>
                <c:pt idx="4904">
                  <c:v>1.4261675736514072E-2</c:v>
                </c:pt>
                <c:pt idx="4905">
                  <c:v>1.3986753503452838E-2</c:v>
                </c:pt>
                <c:pt idx="4906">
                  <c:v>1.3711831270391604E-2</c:v>
                </c:pt>
                <c:pt idx="4907">
                  <c:v>1.3436909037330367E-2</c:v>
                </c:pt>
                <c:pt idx="4908">
                  <c:v>1.3161986804269133E-2</c:v>
                </c:pt>
                <c:pt idx="4909">
                  <c:v>1.2887064571207901E-2</c:v>
                </c:pt>
                <c:pt idx="4910">
                  <c:v>1.2612142338146665E-2</c:v>
                </c:pt>
                <c:pt idx="4911">
                  <c:v>1.2337220105085431E-2</c:v>
                </c:pt>
                <c:pt idx="4912">
                  <c:v>1.2062297872024196E-2</c:v>
                </c:pt>
                <c:pt idx="4913">
                  <c:v>1.1787375638962962E-2</c:v>
                </c:pt>
                <c:pt idx="4914">
                  <c:v>1.1512453405901726E-2</c:v>
                </c:pt>
                <c:pt idx="4915">
                  <c:v>1.1237531172840494E-2</c:v>
                </c:pt>
                <c:pt idx="4916">
                  <c:v>1.096260893977926E-2</c:v>
                </c:pt>
                <c:pt idx="4917">
                  <c:v>1.0687686706718024E-2</c:v>
                </c:pt>
                <c:pt idx="4918">
                  <c:v>1.0412764473656789E-2</c:v>
                </c:pt>
                <c:pt idx="4919">
                  <c:v>1.0137842240595555E-2</c:v>
                </c:pt>
                <c:pt idx="4920">
                  <c:v>9.8629200075343211E-3</c:v>
                </c:pt>
                <c:pt idx="4921">
                  <c:v>9.5879977744730872E-3</c:v>
                </c:pt>
                <c:pt idx="4922">
                  <c:v>9.3130755414118534E-3</c:v>
                </c:pt>
                <c:pt idx="4923">
                  <c:v>9.0381533083506178E-3</c:v>
                </c:pt>
                <c:pt idx="4924">
                  <c:v>8.7632310752893839E-3</c:v>
                </c:pt>
                <c:pt idx="4925">
                  <c:v>8.48830884222815E-3</c:v>
                </c:pt>
                <c:pt idx="4926">
                  <c:v>8.2133866091669144E-3</c:v>
                </c:pt>
                <c:pt idx="4927">
                  <c:v>7.9384643761056806E-3</c:v>
                </c:pt>
                <c:pt idx="4928">
                  <c:v>7.6635421430444458E-3</c:v>
                </c:pt>
                <c:pt idx="4929">
                  <c:v>7.388619909983212E-3</c:v>
                </c:pt>
                <c:pt idx="4930">
                  <c:v>7.1136976769219781E-3</c:v>
                </c:pt>
                <c:pt idx="4931">
                  <c:v>6.8387754438607425E-3</c:v>
                </c:pt>
                <c:pt idx="4932">
                  <c:v>6.5638532107995095E-3</c:v>
                </c:pt>
                <c:pt idx="4933">
                  <c:v>6.2889309777382739E-3</c:v>
                </c:pt>
                <c:pt idx="4934">
                  <c:v>6.01400874467704E-3</c:v>
                </c:pt>
                <c:pt idx="4935">
                  <c:v>5.7390865116158062E-3</c:v>
                </c:pt>
                <c:pt idx="4936">
                  <c:v>5.4641642785545706E-3</c:v>
                </c:pt>
                <c:pt idx="4937">
                  <c:v>5.1892420454933367E-3</c:v>
                </c:pt>
                <c:pt idx="4938">
                  <c:v>4.914319812432102E-3</c:v>
                </c:pt>
                <c:pt idx="4939">
                  <c:v>4.6393975793708681E-3</c:v>
                </c:pt>
                <c:pt idx="4940">
                  <c:v>4.3644753463096334E-3</c:v>
                </c:pt>
                <c:pt idx="4941">
                  <c:v>4.0895531132483986E-3</c:v>
                </c:pt>
                <c:pt idx="4942">
                  <c:v>3.8146308801871648E-3</c:v>
                </c:pt>
                <c:pt idx="4943">
                  <c:v>3.53970864712593E-3</c:v>
                </c:pt>
                <c:pt idx="4944">
                  <c:v>3.2647864140646957E-3</c:v>
                </c:pt>
                <c:pt idx="4945">
                  <c:v>2.9898641810034605E-3</c:v>
                </c:pt>
                <c:pt idx="4946">
                  <c:v>2.7149419479422267E-3</c:v>
                </c:pt>
                <c:pt idx="4947">
                  <c:v>2.4400197148809919E-3</c:v>
                </c:pt>
                <c:pt idx="4948">
                  <c:v>2.1650974818197581E-3</c:v>
                </c:pt>
                <c:pt idx="4949">
                  <c:v>1.8901752487585233E-3</c:v>
                </c:pt>
                <c:pt idx="4950">
                  <c:v>2.8791002027092054E-2</c:v>
                </c:pt>
                <c:pt idx="4951">
                  <c:v>2.851607979403082E-2</c:v>
                </c:pt>
                <c:pt idx="4952">
                  <c:v>2.8241157560969586E-2</c:v>
                </c:pt>
                <c:pt idx="4953">
                  <c:v>2.7966235327908352E-2</c:v>
                </c:pt>
                <c:pt idx="4954">
                  <c:v>2.7691313094847115E-2</c:v>
                </c:pt>
                <c:pt idx="4955">
                  <c:v>2.7416390861785881E-2</c:v>
                </c:pt>
                <c:pt idx="4956">
                  <c:v>2.7141468628724651E-2</c:v>
                </c:pt>
                <c:pt idx="4957">
                  <c:v>2.6866546395663417E-2</c:v>
                </c:pt>
                <c:pt idx="4958">
                  <c:v>2.6591624162602183E-2</c:v>
                </c:pt>
                <c:pt idx="4959">
                  <c:v>2.6316701929540946E-2</c:v>
                </c:pt>
                <c:pt idx="4960">
                  <c:v>2.6041779696479712E-2</c:v>
                </c:pt>
                <c:pt idx="4961">
                  <c:v>2.5766857463418478E-2</c:v>
                </c:pt>
                <c:pt idx="4962">
                  <c:v>2.5491935230357241E-2</c:v>
                </c:pt>
                <c:pt idx="4963">
                  <c:v>2.521701299729601E-2</c:v>
                </c:pt>
                <c:pt idx="4964">
                  <c:v>2.4942090764234773E-2</c:v>
                </c:pt>
                <c:pt idx="4965">
                  <c:v>2.4667168531173535E-2</c:v>
                </c:pt>
                <c:pt idx="4966">
                  <c:v>2.4392246298112305E-2</c:v>
                </c:pt>
                <c:pt idx="4967">
                  <c:v>2.4117324065051068E-2</c:v>
                </c:pt>
                <c:pt idx="4968">
                  <c:v>2.3842401831989837E-2</c:v>
                </c:pt>
                <c:pt idx="4969">
                  <c:v>2.3567479598928603E-2</c:v>
                </c:pt>
                <c:pt idx="4970">
                  <c:v>2.3292557365867366E-2</c:v>
                </c:pt>
                <c:pt idx="4971">
                  <c:v>2.3017635132806136E-2</c:v>
                </c:pt>
                <c:pt idx="4972">
                  <c:v>2.2742712899744898E-2</c:v>
                </c:pt>
                <c:pt idx="4973">
                  <c:v>2.2467790666683665E-2</c:v>
                </c:pt>
                <c:pt idx="4974">
                  <c:v>2.2192868433622431E-2</c:v>
                </c:pt>
                <c:pt idx="4975">
                  <c:v>2.1917946200561193E-2</c:v>
                </c:pt>
                <c:pt idx="4976">
                  <c:v>2.1643023967499959E-2</c:v>
                </c:pt>
                <c:pt idx="4977">
                  <c:v>2.1368101734438726E-2</c:v>
                </c:pt>
                <c:pt idx="4978">
                  <c:v>2.1093179501377492E-2</c:v>
                </c:pt>
                <c:pt idx="4979">
                  <c:v>2.0818257268316254E-2</c:v>
                </c:pt>
                <c:pt idx="4980">
                  <c:v>2.054333503525502E-2</c:v>
                </c:pt>
                <c:pt idx="4981">
                  <c:v>2.026841280219379E-2</c:v>
                </c:pt>
                <c:pt idx="4982">
                  <c:v>1.9993490569132556E-2</c:v>
                </c:pt>
                <c:pt idx="4983">
                  <c:v>1.9718568336071322E-2</c:v>
                </c:pt>
                <c:pt idx="4984">
                  <c:v>1.9443646103010085E-2</c:v>
                </c:pt>
                <c:pt idx="4985">
                  <c:v>1.9168723869948851E-2</c:v>
                </c:pt>
                <c:pt idx="4986">
                  <c:v>1.8893801636887617E-2</c:v>
                </c:pt>
                <c:pt idx="4987">
                  <c:v>1.861887940382638E-2</c:v>
                </c:pt>
                <c:pt idx="4988">
                  <c:v>1.834395717076515E-2</c:v>
                </c:pt>
                <c:pt idx="4989">
                  <c:v>1.8069034937703912E-2</c:v>
                </c:pt>
                <c:pt idx="4990">
                  <c:v>1.7794112704642675E-2</c:v>
                </c:pt>
                <c:pt idx="4991">
                  <c:v>1.7519190471581444E-2</c:v>
                </c:pt>
                <c:pt idx="4992">
                  <c:v>1.7244268238520207E-2</c:v>
                </c:pt>
                <c:pt idx="4993">
                  <c:v>1.6969346005458977E-2</c:v>
                </c:pt>
                <c:pt idx="4994">
                  <c:v>1.6694423772397743E-2</c:v>
                </c:pt>
                <c:pt idx="4995">
                  <c:v>1.6419501539336506E-2</c:v>
                </c:pt>
                <c:pt idx="4996">
                  <c:v>1.6144579306275272E-2</c:v>
                </c:pt>
                <c:pt idx="4997">
                  <c:v>1.5869657073214034E-2</c:v>
                </c:pt>
                <c:pt idx="4998">
                  <c:v>1.5594734840152802E-2</c:v>
                </c:pt>
                <c:pt idx="4999">
                  <c:v>1.5319812607091567E-2</c:v>
                </c:pt>
                <c:pt idx="5000">
                  <c:v>1.5044890374030333E-2</c:v>
                </c:pt>
                <c:pt idx="5001">
                  <c:v>1.4769968140969099E-2</c:v>
                </c:pt>
                <c:pt idx="5002">
                  <c:v>1.4495045907907862E-2</c:v>
                </c:pt>
                <c:pt idx="5003">
                  <c:v>1.4220123674846629E-2</c:v>
                </c:pt>
                <c:pt idx="5004">
                  <c:v>1.3945201441785396E-2</c:v>
                </c:pt>
                <c:pt idx="5005">
                  <c:v>1.3670279208724162E-2</c:v>
                </c:pt>
                <c:pt idx="5006">
                  <c:v>1.3395356975662926E-2</c:v>
                </c:pt>
                <c:pt idx="5007">
                  <c:v>1.312043474260169E-2</c:v>
                </c:pt>
                <c:pt idx="5008">
                  <c:v>1.2845512509540457E-2</c:v>
                </c:pt>
                <c:pt idx="5009">
                  <c:v>1.2570590276479223E-2</c:v>
                </c:pt>
                <c:pt idx="5010">
                  <c:v>1.2295668043417989E-2</c:v>
                </c:pt>
                <c:pt idx="5011">
                  <c:v>1.2020745810356755E-2</c:v>
                </c:pt>
                <c:pt idx="5012">
                  <c:v>1.1745823577295519E-2</c:v>
                </c:pt>
                <c:pt idx="5013">
                  <c:v>1.1470901344234284E-2</c:v>
                </c:pt>
                <c:pt idx="5014">
                  <c:v>1.119597911117305E-2</c:v>
                </c:pt>
                <c:pt idx="5015">
                  <c:v>1.0921056878111818E-2</c:v>
                </c:pt>
                <c:pt idx="5016">
                  <c:v>1.0646134645050584E-2</c:v>
                </c:pt>
                <c:pt idx="5017">
                  <c:v>1.0371212411989347E-2</c:v>
                </c:pt>
                <c:pt idx="5018">
                  <c:v>1.0096290178928113E-2</c:v>
                </c:pt>
                <c:pt idx="5019">
                  <c:v>9.8213679458668789E-3</c:v>
                </c:pt>
                <c:pt idx="5020">
                  <c:v>9.5464457128056433E-3</c:v>
                </c:pt>
                <c:pt idx="5021">
                  <c:v>9.2715234797444111E-3</c:v>
                </c:pt>
                <c:pt idx="5022">
                  <c:v>8.9966012466831773E-3</c:v>
                </c:pt>
                <c:pt idx="5023">
                  <c:v>8.7216790136219417E-3</c:v>
                </c:pt>
                <c:pt idx="5024">
                  <c:v>8.4467567805607061E-3</c:v>
                </c:pt>
                <c:pt idx="5025">
                  <c:v>8.1718345474994722E-3</c:v>
                </c:pt>
                <c:pt idx="5026">
                  <c:v>7.8969123144382383E-3</c:v>
                </c:pt>
                <c:pt idx="5027">
                  <c:v>7.6219900813770036E-3</c:v>
                </c:pt>
                <c:pt idx="5028">
                  <c:v>7.347067848315768E-3</c:v>
                </c:pt>
                <c:pt idx="5029">
                  <c:v>7.072145615254535E-3</c:v>
                </c:pt>
                <c:pt idx="5030">
                  <c:v>6.7972233821933003E-3</c:v>
                </c:pt>
                <c:pt idx="5031">
                  <c:v>6.5223011491320655E-3</c:v>
                </c:pt>
                <c:pt idx="5032">
                  <c:v>6.2473789160708317E-3</c:v>
                </c:pt>
                <c:pt idx="5033">
                  <c:v>5.972456683009596E-3</c:v>
                </c:pt>
                <c:pt idx="5034">
                  <c:v>5.6975344499483622E-3</c:v>
                </c:pt>
                <c:pt idx="5035">
                  <c:v>5.4226122168871283E-3</c:v>
                </c:pt>
                <c:pt idx="5036">
                  <c:v>5.1476899838258936E-3</c:v>
                </c:pt>
                <c:pt idx="5037">
                  <c:v>4.8727677507646597E-3</c:v>
                </c:pt>
                <c:pt idx="5038">
                  <c:v>4.597845517703425E-3</c:v>
                </c:pt>
                <c:pt idx="5039">
                  <c:v>4.3229232846421911E-3</c:v>
                </c:pt>
                <c:pt idx="5040">
                  <c:v>4.0480010515809564E-3</c:v>
                </c:pt>
                <c:pt idx="5041">
                  <c:v>3.7730788185197216E-3</c:v>
                </c:pt>
                <c:pt idx="5042">
                  <c:v>3.4981565854584878E-3</c:v>
                </c:pt>
                <c:pt idx="5043">
                  <c:v>3.223234352397253E-3</c:v>
                </c:pt>
                <c:pt idx="5044">
                  <c:v>2.9483121193360183E-3</c:v>
                </c:pt>
                <c:pt idx="5045">
                  <c:v>2.673389886274784E-3</c:v>
                </c:pt>
                <c:pt idx="5046">
                  <c:v>2.3984676532135497E-3</c:v>
                </c:pt>
                <c:pt idx="5047">
                  <c:v>2.123545420152315E-3</c:v>
                </c:pt>
                <c:pt idx="5048">
                  <c:v>1.8486231870910807E-3</c:v>
                </c:pt>
                <c:pt idx="5049">
                  <c:v>1.5737009540298464E-3</c:v>
                </c:pt>
                <c:pt idx="5050">
                  <c:v>2.8749449965424612E-2</c:v>
                </c:pt>
                <c:pt idx="5051">
                  <c:v>2.8474527732363374E-2</c:v>
                </c:pt>
                <c:pt idx="5052">
                  <c:v>2.8199605499302144E-2</c:v>
                </c:pt>
                <c:pt idx="5053">
                  <c:v>2.7924683266240907E-2</c:v>
                </c:pt>
                <c:pt idx="5054">
                  <c:v>2.7649761033179673E-2</c:v>
                </c:pt>
                <c:pt idx="5055">
                  <c:v>2.7374838800118439E-2</c:v>
                </c:pt>
                <c:pt idx="5056">
                  <c:v>2.7099916567057201E-2</c:v>
                </c:pt>
                <c:pt idx="5057">
                  <c:v>2.6824994333995975E-2</c:v>
                </c:pt>
                <c:pt idx="5058">
                  <c:v>2.6550072100934737E-2</c:v>
                </c:pt>
                <c:pt idx="5059">
                  <c:v>2.6275149867873503E-2</c:v>
                </c:pt>
                <c:pt idx="5060">
                  <c:v>2.6000227634812269E-2</c:v>
                </c:pt>
                <c:pt idx="5061">
                  <c:v>2.5725305401751032E-2</c:v>
                </c:pt>
                <c:pt idx="5062">
                  <c:v>2.5450383168689798E-2</c:v>
                </c:pt>
                <c:pt idx="5063">
                  <c:v>2.5175460935628564E-2</c:v>
                </c:pt>
                <c:pt idx="5064">
                  <c:v>2.4900538702567331E-2</c:v>
                </c:pt>
                <c:pt idx="5065">
                  <c:v>2.4625616469506093E-2</c:v>
                </c:pt>
                <c:pt idx="5066">
                  <c:v>2.4350694236444859E-2</c:v>
                </c:pt>
                <c:pt idx="5067">
                  <c:v>2.4075772003383625E-2</c:v>
                </c:pt>
                <c:pt idx="5068">
                  <c:v>2.3800849770322388E-2</c:v>
                </c:pt>
                <c:pt idx="5069">
                  <c:v>2.3525927537261161E-2</c:v>
                </c:pt>
                <c:pt idx="5070">
                  <c:v>2.3251005304199924E-2</c:v>
                </c:pt>
                <c:pt idx="5071">
                  <c:v>2.297608307113869E-2</c:v>
                </c:pt>
                <c:pt idx="5072">
                  <c:v>2.2701160838077456E-2</c:v>
                </c:pt>
                <c:pt idx="5073">
                  <c:v>2.2426238605016219E-2</c:v>
                </c:pt>
                <c:pt idx="5074">
                  <c:v>2.2151316371954988E-2</c:v>
                </c:pt>
                <c:pt idx="5075">
                  <c:v>2.1876394138893751E-2</c:v>
                </c:pt>
                <c:pt idx="5076">
                  <c:v>2.1601471905832514E-2</c:v>
                </c:pt>
                <c:pt idx="5077">
                  <c:v>2.1326549672771283E-2</c:v>
                </c:pt>
                <c:pt idx="5078">
                  <c:v>2.1051627439710046E-2</c:v>
                </c:pt>
                <c:pt idx="5079">
                  <c:v>2.0776705206648812E-2</c:v>
                </c:pt>
                <c:pt idx="5080">
                  <c:v>2.0501782973587578E-2</c:v>
                </c:pt>
                <c:pt idx="5081">
                  <c:v>2.0226860740526341E-2</c:v>
                </c:pt>
                <c:pt idx="5082">
                  <c:v>1.9951938507465114E-2</c:v>
                </c:pt>
                <c:pt idx="5083">
                  <c:v>1.9677016274403877E-2</c:v>
                </c:pt>
                <c:pt idx="5084">
                  <c:v>1.9402094041342643E-2</c:v>
                </c:pt>
                <c:pt idx="5085">
                  <c:v>1.9127171808281409E-2</c:v>
                </c:pt>
                <c:pt idx="5086">
                  <c:v>1.8852249575220172E-2</c:v>
                </c:pt>
                <c:pt idx="5087">
                  <c:v>1.8577327342158938E-2</c:v>
                </c:pt>
                <c:pt idx="5088">
                  <c:v>1.8302405109097704E-2</c:v>
                </c:pt>
                <c:pt idx="5089">
                  <c:v>1.802748287603647E-2</c:v>
                </c:pt>
                <c:pt idx="5090">
                  <c:v>1.7752560642975233E-2</c:v>
                </c:pt>
                <c:pt idx="5091">
                  <c:v>1.7477638409913999E-2</c:v>
                </c:pt>
                <c:pt idx="5092">
                  <c:v>1.7202716176852765E-2</c:v>
                </c:pt>
                <c:pt idx="5093">
                  <c:v>1.6927793943791528E-2</c:v>
                </c:pt>
                <c:pt idx="5094">
                  <c:v>1.6652871710730301E-2</c:v>
                </c:pt>
                <c:pt idx="5095">
                  <c:v>1.6377949477669063E-2</c:v>
                </c:pt>
                <c:pt idx="5096">
                  <c:v>1.6103027244607829E-2</c:v>
                </c:pt>
                <c:pt idx="5097">
                  <c:v>1.5828105011546596E-2</c:v>
                </c:pt>
                <c:pt idx="5098">
                  <c:v>1.555318277848536E-2</c:v>
                </c:pt>
                <c:pt idx="5099">
                  <c:v>1.5278260545424124E-2</c:v>
                </c:pt>
                <c:pt idx="5100">
                  <c:v>1.5003338312362891E-2</c:v>
                </c:pt>
                <c:pt idx="5101">
                  <c:v>1.4728416079301657E-2</c:v>
                </c:pt>
                <c:pt idx="5102">
                  <c:v>1.4453493846240421E-2</c:v>
                </c:pt>
                <c:pt idx="5103">
                  <c:v>1.4178571613179185E-2</c:v>
                </c:pt>
                <c:pt idx="5104">
                  <c:v>1.3903649380117953E-2</c:v>
                </c:pt>
                <c:pt idx="5105">
                  <c:v>1.3628727147056719E-2</c:v>
                </c:pt>
                <c:pt idx="5106">
                  <c:v>1.3353804913995484E-2</c:v>
                </c:pt>
                <c:pt idx="5107">
                  <c:v>1.307888268093425E-2</c:v>
                </c:pt>
                <c:pt idx="5108">
                  <c:v>1.2803960447873014E-2</c:v>
                </c:pt>
                <c:pt idx="5109">
                  <c:v>1.2529038214811779E-2</c:v>
                </c:pt>
                <c:pt idx="5110">
                  <c:v>1.2254115981750547E-2</c:v>
                </c:pt>
                <c:pt idx="5111">
                  <c:v>1.1979193748689313E-2</c:v>
                </c:pt>
                <c:pt idx="5112">
                  <c:v>1.1704271515628079E-2</c:v>
                </c:pt>
                <c:pt idx="5113">
                  <c:v>1.1429349282566842E-2</c:v>
                </c:pt>
                <c:pt idx="5114">
                  <c:v>1.1154427049505608E-2</c:v>
                </c:pt>
                <c:pt idx="5115">
                  <c:v>1.0879504816444374E-2</c:v>
                </c:pt>
                <c:pt idx="5116">
                  <c:v>1.0604582583383142E-2</c:v>
                </c:pt>
                <c:pt idx="5117">
                  <c:v>1.0329660350321906E-2</c:v>
                </c:pt>
                <c:pt idx="5118">
                  <c:v>1.005473811726067E-2</c:v>
                </c:pt>
                <c:pt idx="5119">
                  <c:v>9.7798158841994366E-3</c:v>
                </c:pt>
                <c:pt idx="5120">
                  <c:v>9.504893651138201E-3</c:v>
                </c:pt>
                <c:pt idx="5121">
                  <c:v>9.2299714180769672E-3</c:v>
                </c:pt>
                <c:pt idx="5122">
                  <c:v>8.955049185015735E-3</c:v>
                </c:pt>
                <c:pt idx="5123">
                  <c:v>8.6801269519544994E-3</c:v>
                </c:pt>
                <c:pt idx="5124">
                  <c:v>8.4052047188932638E-3</c:v>
                </c:pt>
                <c:pt idx="5125">
                  <c:v>8.1302824858320299E-3</c:v>
                </c:pt>
                <c:pt idx="5126">
                  <c:v>7.8553602527707961E-3</c:v>
                </c:pt>
                <c:pt idx="5127">
                  <c:v>7.5804380197095613E-3</c:v>
                </c:pt>
                <c:pt idx="5128">
                  <c:v>7.3055157866483266E-3</c:v>
                </c:pt>
                <c:pt idx="5129">
                  <c:v>7.0305935535870919E-3</c:v>
                </c:pt>
                <c:pt idx="5130">
                  <c:v>6.755671320525858E-3</c:v>
                </c:pt>
                <c:pt idx="5131">
                  <c:v>6.4807490874646241E-3</c:v>
                </c:pt>
                <c:pt idx="5132">
                  <c:v>6.2058268544033885E-3</c:v>
                </c:pt>
                <c:pt idx="5133">
                  <c:v>5.9309046213421555E-3</c:v>
                </c:pt>
                <c:pt idx="5134">
                  <c:v>5.6559823882809199E-3</c:v>
                </c:pt>
                <c:pt idx="5135">
                  <c:v>5.3810601552196852E-3</c:v>
                </c:pt>
                <c:pt idx="5136">
                  <c:v>5.1061379221584522E-3</c:v>
                </c:pt>
                <c:pt idx="5137">
                  <c:v>4.8312156890972166E-3</c:v>
                </c:pt>
                <c:pt idx="5138">
                  <c:v>4.5562934560359827E-3</c:v>
                </c:pt>
                <c:pt idx="5139">
                  <c:v>4.281371222974748E-3</c:v>
                </c:pt>
                <c:pt idx="5140">
                  <c:v>4.0064489899135141E-3</c:v>
                </c:pt>
                <c:pt idx="5141">
                  <c:v>3.731526756852279E-3</c:v>
                </c:pt>
                <c:pt idx="5142">
                  <c:v>3.4566045237910447E-3</c:v>
                </c:pt>
                <c:pt idx="5143">
                  <c:v>3.1816822907298108E-3</c:v>
                </c:pt>
                <c:pt idx="5144">
                  <c:v>2.9067600576685761E-3</c:v>
                </c:pt>
                <c:pt idx="5145">
                  <c:v>2.6318378246073413E-3</c:v>
                </c:pt>
                <c:pt idx="5146">
                  <c:v>2.356915591546107E-3</c:v>
                </c:pt>
                <c:pt idx="5147">
                  <c:v>2.0819933584848727E-3</c:v>
                </c:pt>
                <c:pt idx="5148">
                  <c:v>1.807071125423638E-3</c:v>
                </c:pt>
                <c:pt idx="5149">
                  <c:v>1.5321488923624037E-3</c:v>
                </c:pt>
                <c:pt idx="5150">
                  <c:v>1.2572266593011694E-3</c:v>
                </c:pt>
              </c:numCache>
            </c:numRef>
          </c:yVal>
          <c:smooth val="0"/>
        </c:ser>
        <c:ser>
          <c:idx val="1"/>
          <c:order val="6"/>
          <c:tx>
            <c:strRef>
              <c:f>'3Assets'!$C$1</c:f>
              <c:strCache>
                <c:ptCount val="1"/>
                <c:pt idx="0">
                  <c:v>Equities</c:v>
                </c:pt>
              </c:strCache>
            </c:strRef>
          </c:tx>
          <c:spPr>
            <a:ln w="25400" cap="rnd">
              <a:noFill/>
              <a:round/>
            </a:ln>
            <a:effectLst/>
          </c:spPr>
          <c:marker>
            <c:symbol val="diamond"/>
            <c:size val="6"/>
            <c:spPr>
              <a:solidFill>
                <a:schemeClr val="accent2"/>
              </a:solidFill>
              <a:ln w="9525">
                <a:noFill/>
              </a:ln>
              <a:effectLst/>
            </c:spPr>
          </c:marker>
          <c:dLbls>
            <c:dLbl>
              <c:idx val="0"/>
              <c:tx>
                <c:rich>
                  <a:bodyPr/>
                  <a:lstStyle/>
                  <a:p>
                    <a:r>
                      <a:rPr lang="en-US" smtClean="0"/>
                      <a:t>UK </a:t>
                    </a:r>
                    <a:fld id="{FEB03D46-23C0-4BD1-938A-0A9D013C9838}" type="SERIESNAME">
                      <a:rPr lang="en-US" smtClean="0"/>
                      <a:pPr/>
                      <a:t>[SERIES NAME]</a:t>
                    </a:fld>
                    <a:endParaRPr lang="en-US" smtClean="0"/>
                  </a:p>
                </c:rich>
              </c:tx>
              <c:showLegendKey val="0"/>
              <c:showVal val="0"/>
              <c:showCatName val="0"/>
              <c:showSerName val="1"/>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'3Assets'!$C$3</c:f>
              <c:numCache>
                <c:formatCode>0.0%</c:formatCode>
                <c:ptCount val="1"/>
                <c:pt idx="0">
                  <c:v>0.14542399268779413</c:v>
                </c:pt>
              </c:numCache>
            </c:numRef>
          </c:xVal>
          <c:yVal>
            <c:numRef>
              <c:f>'3Assets'!$C$2</c:f>
              <c:numCache>
                <c:formatCode>0.0%</c:formatCode>
                <c:ptCount val="1"/>
                <c:pt idx="0">
                  <c:v>3.2904656132168864E-2</c:v>
                </c:pt>
              </c:numCache>
            </c:numRef>
          </c:yVal>
          <c:smooth val="0"/>
        </c:ser>
        <c:ser>
          <c:idx val="2"/>
          <c:order val="7"/>
          <c:tx>
            <c:strRef>
              <c:f>'3Assets'!$D$1</c:f>
              <c:strCache>
                <c:ptCount val="1"/>
                <c:pt idx="0">
                  <c:v>Bonds</c:v>
                </c:pt>
              </c:strCache>
            </c:strRef>
          </c:tx>
          <c:spPr>
            <a:ln w="25400" cap="rnd">
              <a:noFill/>
              <a:round/>
            </a:ln>
            <a:effectLst/>
          </c:spPr>
          <c:marker>
            <c:symbol val="diamond"/>
            <c:size val="6"/>
            <c:spPr>
              <a:solidFill>
                <a:schemeClr val="accent2"/>
              </a:solidFill>
              <a:ln w="9525">
                <a:noFill/>
              </a:ln>
              <a:effectLst/>
            </c:spPr>
          </c:marker>
          <c:dLbls>
            <c:dLbl>
              <c:idx val="0"/>
              <c:tx>
                <c:rich>
                  <a:bodyPr/>
                  <a:lstStyle/>
                  <a:p>
                    <a:r>
                      <a:rPr lang="en-US" smtClean="0"/>
                      <a:t>UK Bonds</a:t>
                    </a:r>
                    <a:endParaRPr lang="en-US" dirty="0"/>
                  </a:p>
                </c:rich>
              </c:tx>
              <c:showLegendKey val="0"/>
              <c:showVal val="0"/>
              <c:showCatName val="0"/>
              <c:showSerName val="1"/>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'3Assets'!$D$3</c:f>
              <c:numCache>
                <c:formatCode>0.0%</c:formatCode>
                <c:ptCount val="1"/>
                <c:pt idx="0">
                  <c:v>7.7976450051292279E-2</c:v>
                </c:pt>
              </c:numCache>
            </c:numRef>
          </c:xVal>
          <c:yVal>
            <c:numRef>
              <c:f>'3Assets'!$D$2</c:f>
              <c:numCache>
                <c:formatCode>0.0%</c:formatCode>
                <c:ptCount val="1"/>
                <c:pt idx="0">
                  <c:v>2.8749449965424612E-2</c:v>
                </c:pt>
              </c:numCache>
            </c:numRef>
          </c:yVal>
          <c:smooth val="0"/>
        </c:ser>
        <c:ser>
          <c:idx val="3"/>
          <c:order val="8"/>
          <c:tx>
            <c:strRef>
              <c:f>'3Assets'!$E$1</c:f>
              <c:strCache>
                <c:ptCount val="1"/>
                <c:pt idx="0">
                  <c:v>Cash</c:v>
                </c:pt>
              </c:strCache>
            </c:strRef>
          </c:tx>
          <c:spPr>
            <a:ln w="25400" cap="rnd">
              <a:noFill/>
              <a:round/>
            </a:ln>
            <a:effectLst/>
          </c:spPr>
          <c:marker>
            <c:symbol val="diamond"/>
            <c:size val="6"/>
            <c:spPr>
              <a:solidFill>
                <a:schemeClr val="accent2"/>
              </a:solidFill>
              <a:ln w="9525">
                <a:noFill/>
              </a:ln>
              <a:effectLst/>
            </c:spPr>
          </c:marker>
          <c:dLbls>
            <c:dLbl>
              <c:idx val="0"/>
              <c:tx>
                <c:rich>
                  <a:bodyPr/>
                  <a:lstStyle/>
                  <a:p>
                    <a:r>
                      <a:rPr lang="en-US" smtClean="0"/>
                      <a:t>UK </a:t>
                    </a:r>
                    <a:fld id="{B2B739DC-422E-4C58-A230-73BD45171602}" type="SERIESNAME">
                      <a:rPr lang="en-US" smtClean="0"/>
                      <a:pPr/>
                      <a:t>[SERIES NAME]</a:t>
                    </a:fld>
                    <a:endParaRPr lang="en-US" smtClean="0"/>
                  </a:p>
                </c:rich>
              </c:tx>
              <c:showLegendKey val="0"/>
              <c:showVal val="0"/>
              <c:showCatName val="0"/>
              <c:showSerName val="1"/>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'3Assets'!$E$3</c:f>
              <c:numCache>
                <c:formatCode>0.0%</c:formatCode>
                <c:ptCount val="1"/>
                <c:pt idx="0">
                  <c:v>1.2326245801396194E-2</c:v>
                </c:pt>
              </c:numCache>
            </c:numRef>
          </c:xVal>
          <c:yVal>
            <c:numRef>
              <c:f>'3Assets'!$E$2</c:f>
              <c:numCache>
                <c:formatCode>0.0%</c:formatCode>
                <c:ptCount val="1"/>
                <c:pt idx="0">
                  <c:v>1.2572266593011694E-3</c:v>
                </c:pt>
              </c:numCache>
            </c:numRef>
          </c:yVal>
          <c:smooth val="0"/>
        </c:ser>
        <c:ser>
          <c:idx val="4"/>
          <c:order val="9"/>
          <c:tx>
            <c:strRef>
              <c:f>'3Assets'!$F$1</c:f>
              <c:strCache>
                <c:ptCount val="1"/>
                <c:pt idx="0">
                  <c:v>Commodities</c:v>
                </c:pt>
              </c:strCache>
            </c:strRef>
          </c:tx>
          <c:spPr>
            <a:ln w="25400" cap="rnd">
              <a:noFill/>
              <a:round/>
            </a:ln>
            <a:effectLst/>
          </c:spPr>
          <c:marker>
            <c:symbol val="diamond"/>
            <c:size val="6"/>
            <c:spPr>
              <a:solidFill>
                <a:srgbClr val="FFC000"/>
              </a:solidFill>
              <a:ln w="9525">
                <a:solidFill>
                  <a:srgbClr val="FFC000">
                    <a:lumMod val="75000"/>
                  </a:srgbClr>
                </a:solidFill>
              </a:ln>
              <a:effectLst/>
            </c:spPr>
          </c:marker>
          <c:dLbls>
            <c:dLbl>
              <c:idx val="0"/>
              <c:tx>
                <c:rich>
                  <a:bodyPr/>
                  <a:lstStyle/>
                  <a:p>
                    <a:r>
                      <a:rPr lang="en-US" smtClean="0"/>
                      <a:t>Gold</a:t>
                    </a:r>
                    <a:endParaRPr lang="en-US" dirty="0"/>
                  </a:p>
                </c:rich>
              </c:tx>
              <c:showLegendKey val="0"/>
              <c:showVal val="0"/>
              <c:showCatName val="0"/>
              <c:showSerName val="1"/>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'3Assets'!$F$3</c:f>
              <c:numCache>
                <c:formatCode>0.0%</c:formatCode>
                <c:ptCount val="1"/>
                <c:pt idx="0">
                  <c:v>0.17331011361282944</c:v>
                </c:pt>
              </c:numCache>
            </c:numRef>
          </c:xVal>
          <c:yVal>
            <c:numRef>
              <c:f>'3Assets'!$F$2</c:f>
              <c:numCache>
                <c:formatCode>0.0%</c:formatCode>
                <c:ptCount val="1"/>
                <c:pt idx="0">
                  <c:v>3.8165984502526173E-2</c:v>
                </c:pt>
              </c:numCache>
            </c:numRef>
          </c:yVal>
          <c:smooth val="0"/>
        </c:ser>
        <c:dLbls>
          <c:showLegendKey val="0"/>
          <c:showVal val="0"/>
          <c:showCatName val="0"/>
          <c:showSerName val="0"/>
          <c:showPercent val="0"/>
          <c:showBubbleSize val="0"/>
        </c:dLbls>
        <c:axId val="258269648"/>
        <c:axId val="258270208"/>
      </c:scatterChart>
      <c:valAx>
        <c:axId val="258269648"/>
        <c:scaling>
          <c:orientation val="minMax"/>
        </c:scaling>
        <c:delete val="0"/>
        <c:axPos val="b"/>
        <c:majorGridlines>
          <c:spPr>
            <a:ln w="6350" cap="flat" cmpd="sng" algn="ctr">
              <a:solidFill>
                <a:schemeClr val="bg1">
                  <a:lumMod val="75000"/>
                </a:schemeClr>
              </a:solidFill>
              <a:round/>
            </a:ln>
            <a:effectLst/>
          </c:spPr>
        </c:majorGridlines>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000" b="1" i="0" u="none" strike="noStrike" kern="1200" baseline="0">
                    <a:solidFill>
                      <a:sysClr val="windowText" lastClr="000000"/>
                    </a:solidFill>
                    <a:latin typeface="+mn-lt"/>
                    <a:ea typeface="+mn-ea"/>
                    <a:cs typeface="+mn-cs"/>
                  </a:defRPr>
                </a:pPr>
                <a:r>
                  <a:rPr lang="en-GB" sz="1000" b="0" i="0" baseline="0" dirty="0" smtClean="0">
                    <a:effectLst/>
                  </a:rPr>
                  <a:t>Standard deviation*</a:t>
                </a:r>
                <a:endParaRPr lang="en-GB" sz="1000" dirty="0" smtClean="0">
                  <a:effectLst/>
                </a:endParaRPr>
              </a:p>
            </c:rich>
          </c:tx>
          <c:overlay val="0"/>
        </c:title>
        <c:numFmt formatCode="#,##0%;[Red]\-#,##0%" sourceLinked="0"/>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8270208"/>
        <c:crosses val="autoZero"/>
        <c:crossBetween val="midCat"/>
      </c:valAx>
      <c:valAx>
        <c:axId val="258270208"/>
        <c:scaling>
          <c:orientation val="minMax"/>
          <c:max val="4.0000000000000008E-2"/>
        </c:scaling>
        <c:delete val="0"/>
        <c:axPos val="l"/>
        <c:majorGridlines>
          <c:spPr>
            <a:ln w="6350" cap="flat" cmpd="sng" algn="ctr">
              <a:solidFill>
                <a:schemeClr val="bg1">
                  <a:lumMod val="75000"/>
                </a:schemeClr>
              </a:solidFill>
              <a:round/>
            </a:ln>
            <a:effectLst/>
          </c:spPr>
        </c:majorGridlines>
        <c:title>
          <c:tx>
            <c:rich>
              <a:bodyPr/>
              <a:lstStyle/>
              <a:p>
                <a:pPr>
                  <a:defRPr sz="1000"/>
                </a:pPr>
                <a:r>
                  <a:rPr lang="en-GB" sz="1000" b="0" i="0" baseline="0" dirty="0" smtClean="0">
                    <a:effectLst/>
                  </a:rPr>
                  <a:t>Return (geometric)*</a:t>
                </a:r>
                <a:endParaRPr lang="en-GB" sz="1000" dirty="0">
                  <a:effectLst/>
                </a:endParaRPr>
              </a:p>
            </c:rich>
          </c:tx>
          <c:overlay val="0"/>
        </c:title>
        <c:numFmt formatCode="#,##0%;[Red]\-#,##0%" sourceLinked="0"/>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8269648"/>
        <c:crosses val="autoZero"/>
        <c:crossBetween val="midCat"/>
        <c:majorUnit val="1.0000000000000002E-2"/>
      </c:valAx>
      <c:spPr>
        <a:noFill/>
        <a:ln>
          <a:noFill/>
        </a:ln>
        <a:effectLst/>
      </c:spPr>
    </c:plotArea>
    <c:plotVisOnly val="1"/>
    <c:dispBlanksAs val="gap"/>
    <c:showDLblsOverMax val="0"/>
  </c:chart>
  <c:spPr>
    <a:noFill/>
    <a:ln w="9525" cap="flat" cmpd="sng" algn="ctr">
      <a:noFill/>
      <a:round/>
    </a:ln>
    <a:effectLst/>
  </c:spPr>
  <c:txPr>
    <a:bodyPr/>
    <a:lstStyle/>
    <a:p>
      <a:pPr>
        <a:defRPr>
          <a:solidFill>
            <a:sysClr val="windowText" lastClr="000000"/>
          </a:solidFill>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400" b="0" i="0" u="none" strike="noStrike" kern="1200" spc="0" baseline="0">
                <a:solidFill>
                  <a:sysClr val="windowText" lastClr="000000"/>
                </a:solidFill>
                <a:latin typeface="+mn-lt"/>
                <a:ea typeface="+mn-ea"/>
                <a:cs typeface="+mn-cs"/>
              </a:defRPr>
            </a:pPr>
            <a:r>
              <a:rPr lang="en-GB" sz="1400" b="1" dirty="0" smtClean="0"/>
              <a:t>Bullish on silver…</a:t>
            </a:r>
            <a:endParaRPr lang="en-GB" sz="1400" b="1" dirty="0"/>
          </a:p>
          <a:p>
            <a:pPr algn="l">
              <a:defRPr sz="1400"/>
            </a:pPr>
            <a:r>
              <a:rPr lang="en-GB" sz="1200" dirty="0"/>
              <a:t>Cumulative S&amp;L ETF/ETP flows ($M) </a:t>
            </a:r>
          </a:p>
        </c:rich>
      </c:tx>
      <c:layout>
        <c:manualLayout>
          <c:xMode val="edge"/>
          <c:yMode val="edge"/>
          <c:x val="9.577588185708516E-2"/>
          <c:y val="2.0350302957791014E-2"/>
        </c:manualLayout>
      </c:layout>
      <c:overlay val="0"/>
      <c:spPr>
        <a:noFill/>
        <a:ln>
          <a:noFill/>
        </a:ln>
        <a:effectLst/>
      </c:spPr>
      <c:txPr>
        <a:bodyPr rot="0" spcFirstLastPara="1" vertOverflow="ellipsis" vert="horz" wrap="square" anchor="ctr" anchorCtr="1"/>
        <a:lstStyle/>
        <a:p>
          <a:pPr algn="l">
            <a:defRPr sz="1400" b="0"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0.10595480729213261"/>
          <c:y val="0.14912590951061866"/>
          <c:w val="0.8631718715358675"/>
          <c:h val="0.7455276084949215"/>
        </c:manualLayout>
      </c:layout>
      <c:barChart>
        <c:barDir val="col"/>
        <c:grouping val="stacked"/>
        <c:varyColors val="0"/>
        <c:ser>
          <c:idx val="0"/>
          <c:order val="0"/>
          <c:tx>
            <c:strRef>
              <c:f>Gold!$J$6</c:f>
              <c:strCache>
                <c:ptCount val="1"/>
                <c:pt idx="0">
                  <c:v>Long</c:v>
                </c:pt>
              </c:strCache>
            </c:strRef>
          </c:tx>
          <c:spPr>
            <a:solidFill>
              <a:srgbClr val="00B050"/>
            </a:solidFill>
            <a:ln>
              <a:noFill/>
            </a:ln>
            <a:effectLst/>
          </c:spPr>
          <c:invertIfNegative val="0"/>
          <c:cat>
            <c:numRef>
              <c:f>silver!$B$66:$B$85</c:f>
              <c:numCache>
                <c:formatCode>mm/yyyy</c:formatCode>
                <c:ptCount val="20"/>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numCache>
            </c:numRef>
          </c:cat>
          <c:val>
            <c:numRef>
              <c:f>silver!$J$66:$J$85</c:f>
              <c:numCache>
                <c:formatCode>#,##0.0_ ;[Red]\-#,##0.0\ </c:formatCode>
                <c:ptCount val="20"/>
                <c:pt idx="0">
                  <c:v>66.603873576609018</c:v>
                </c:pt>
                <c:pt idx="1">
                  <c:v>80.018686488483382</c:v>
                </c:pt>
                <c:pt idx="2">
                  <c:v>164.36090649865753</c:v>
                </c:pt>
                <c:pt idx="3">
                  <c:v>273.05005669751893</c:v>
                </c:pt>
                <c:pt idx="4">
                  <c:v>347.48258785471239</c:v>
                </c:pt>
                <c:pt idx="5">
                  <c:v>392.98107658557899</c:v>
                </c:pt>
                <c:pt idx="6">
                  <c:v>463.5270792884379</c:v>
                </c:pt>
                <c:pt idx="7">
                  <c:v>470.32964806744889</c:v>
                </c:pt>
                <c:pt idx="8">
                  <c:v>461.11264071667915</c:v>
                </c:pt>
                <c:pt idx="9">
                  <c:v>475.34577234736457</c:v>
                </c:pt>
                <c:pt idx="10">
                  <c:v>514.04956175805648</c:v>
                </c:pt>
                <c:pt idx="11">
                  <c:v>566.40471925115071</c:v>
                </c:pt>
                <c:pt idx="12">
                  <c:v>578.51480236352063</c:v>
                </c:pt>
                <c:pt idx="13">
                  <c:v>549.66226456076333</c:v>
                </c:pt>
                <c:pt idx="14">
                  <c:v>597.11661635633413</c:v>
                </c:pt>
                <c:pt idx="15">
                  <c:v>640.63849637242322</c:v>
                </c:pt>
                <c:pt idx="16">
                  <c:v>662.74033809870377</c:v>
                </c:pt>
                <c:pt idx="17">
                  <c:v>561.11423623911264</c:v>
                </c:pt>
                <c:pt idx="18">
                  <c:v>543.42145535915927</c:v>
                </c:pt>
                <c:pt idx="19">
                  <c:v>584.88670793873143</c:v>
                </c:pt>
              </c:numCache>
            </c:numRef>
          </c:val>
        </c:ser>
        <c:ser>
          <c:idx val="1"/>
          <c:order val="1"/>
          <c:tx>
            <c:strRef>
              <c:f>Gold!$K$6</c:f>
              <c:strCache>
                <c:ptCount val="1"/>
                <c:pt idx="0">
                  <c:v>Short</c:v>
                </c:pt>
              </c:strCache>
            </c:strRef>
          </c:tx>
          <c:spPr>
            <a:solidFill>
              <a:srgbClr val="FF0000"/>
            </a:solidFill>
            <a:ln>
              <a:noFill/>
            </a:ln>
            <a:effectLst/>
          </c:spPr>
          <c:invertIfNegative val="0"/>
          <c:cat>
            <c:numRef>
              <c:f>silver!$B$66:$B$85</c:f>
              <c:numCache>
                <c:formatCode>mm/yyyy</c:formatCode>
                <c:ptCount val="20"/>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numCache>
            </c:numRef>
          </c:cat>
          <c:val>
            <c:numRef>
              <c:f>silver!$K$66:$K$93</c:f>
              <c:numCache>
                <c:formatCode>#,##0.0_ ;[Red]\-#,##0.0\ </c:formatCode>
                <c:ptCount val="28"/>
                <c:pt idx="0">
                  <c:v>-3.0649059688592288</c:v>
                </c:pt>
                <c:pt idx="1">
                  <c:v>0.20973866003564012</c:v>
                </c:pt>
                <c:pt idx="2">
                  <c:v>-17.143128494306396</c:v>
                </c:pt>
                <c:pt idx="3">
                  <c:v>-62.657246855148422</c:v>
                </c:pt>
                <c:pt idx="4">
                  <c:v>-37.204801473897078</c:v>
                </c:pt>
                <c:pt idx="5">
                  <c:v>-78.139714048474346</c:v>
                </c:pt>
                <c:pt idx="6">
                  <c:v>-98.341076261511375</c:v>
                </c:pt>
                <c:pt idx="7">
                  <c:v>-42.62670833030662</c:v>
                </c:pt>
                <c:pt idx="8">
                  <c:v>-27.039243029503389</c:v>
                </c:pt>
                <c:pt idx="9">
                  <c:v>-31.916435778992049</c:v>
                </c:pt>
                <c:pt idx="10">
                  <c:v>-61.010253185600988</c:v>
                </c:pt>
                <c:pt idx="11">
                  <c:v>-79.596098077702081</c:v>
                </c:pt>
                <c:pt idx="12">
                  <c:v>-80.216449680463057</c:v>
                </c:pt>
                <c:pt idx="13">
                  <c:v>-91.162900959457644</c:v>
                </c:pt>
                <c:pt idx="14">
                  <c:v>-113.12835279434935</c:v>
                </c:pt>
                <c:pt idx="15">
                  <c:v>-130.74553965889683</c:v>
                </c:pt>
                <c:pt idx="16">
                  <c:v>-143.03537058551606</c:v>
                </c:pt>
                <c:pt idx="17">
                  <c:v>-124.35720766679346</c:v>
                </c:pt>
                <c:pt idx="18">
                  <c:v>-121.46974078718173</c:v>
                </c:pt>
                <c:pt idx="19">
                  <c:v>-135.49656866970264</c:v>
                </c:pt>
              </c:numCache>
            </c:numRef>
          </c:val>
        </c:ser>
        <c:dLbls>
          <c:showLegendKey val="0"/>
          <c:showVal val="0"/>
          <c:showCatName val="0"/>
          <c:showSerName val="0"/>
          <c:showPercent val="0"/>
          <c:showBubbleSize val="0"/>
        </c:dLbls>
        <c:gapWidth val="50"/>
        <c:overlap val="100"/>
        <c:axId val="251024736"/>
        <c:axId val="251025296"/>
      </c:barChart>
      <c:dateAx>
        <c:axId val="251024736"/>
        <c:scaling>
          <c:orientation val="minMax"/>
        </c:scaling>
        <c:delete val="0"/>
        <c:axPos val="b"/>
        <c:majorGridlines>
          <c:spPr>
            <a:ln w="6350" cap="flat" cmpd="sng" algn="ctr">
              <a:solidFill>
                <a:sysClr val="window" lastClr="FFFFFF">
                  <a:lumMod val="75000"/>
                </a:sysClr>
              </a:solidFill>
              <a:round/>
            </a:ln>
            <a:effectLst/>
          </c:spPr>
        </c:majorGridlines>
        <c:numFmt formatCode="mm/yyyy" sourceLinked="1"/>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025296"/>
        <c:crosses val="autoZero"/>
        <c:auto val="1"/>
        <c:lblOffset val="100"/>
        <c:baseTimeUnit val="months"/>
        <c:majorUnit val="12"/>
        <c:majorTimeUnit val="months"/>
      </c:dateAx>
      <c:valAx>
        <c:axId val="251025296"/>
        <c:scaling>
          <c:orientation val="minMax"/>
          <c:max val="600"/>
        </c:scaling>
        <c:delete val="0"/>
        <c:axPos val="l"/>
        <c:numFmt formatCode="#,##0_ ;[Red]\-#,##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024736"/>
        <c:crosses val="autoZero"/>
        <c:crossBetween val="between"/>
      </c:valAx>
      <c:spPr>
        <a:solidFill>
          <a:schemeClr val="bg1"/>
        </a:solidFill>
        <a:ln>
          <a:noFill/>
        </a:ln>
        <a:effectLst/>
      </c:spPr>
    </c:plotArea>
    <c:legend>
      <c:legendPos val="b"/>
      <c:layout>
        <c:manualLayout>
          <c:xMode val="edge"/>
          <c:yMode val="edge"/>
          <c:x val="0.12188106527057672"/>
          <c:y val="0.1889069621421976"/>
          <c:w val="0.15674093442603823"/>
          <c:h val="0.13188284395198521"/>
        </c:manualLayout>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n-GB" dirty="0"/>
              <a:t>Portfolio</a:t>
            </a:r>
            <a:r>
              <a:rPr lang="en-GB" baseline="0" dirty="0"/>
              <a:t> </a:t>
            </a:r>
            <a:r>
              <a:rPr lang="en-GB" baseline="0" dirty="0" smtClean="0"/>
              <a:t>Allocations </a:t>
            </a:r>
            <a:r>
              <a:rPr lang="en-GB" b="1" baseline="0" dirty="0" smtClean="0"/>
              <a:t>excluding</a:t>
            </a:r>
            <a:r>
              <a:rPr lang="en-GB" baseline="0" dirty="0" smtClean="0"/>
              <a:t> gold</a:t>
            </a:r>
            <a:endParaRPr lang="en-GB" dirty="0"/>
          </a:p>
        </c:rich>
      </c:tx>
      <c:layout>
        <c:manualLayout>
          <c:xMode val="edge"/>
          <c:yMode val="edge"/>
          <c:x val="0.1244607243800406"/>
          <c:y val="1.4852154404400542E-2"/>
        </c:manualLayout>
      </c:layout>
      <c:overlay val="0"/>
      <c:spPr>
        <a:noFill/>
        <a:ln>
          <a:noFill/>
        </a:ln>
        <a:effectLst/>
      </c:spPr>
    </c:title>
    <c:autoTitleDeleted val="0"/>
    <c:plotArea>
      <c:layout>
        <c:manualLayout>
          <c:layoutTarget val="inner"/>
          <c:xMode val="edge"/>
          <c:yMode val="edge"/>
          <c:x val="0.12539220608270685"/>
          <c:y val="7.2544471092561888E-2"/>
          <c:w val="0.8312491667711559"/>
          <c:h val="0.82618886233432831"/>
        </c:manualLayout>
      </c:layout>
      <c:scatterChart>
        <c:scatterStyle val="lineMarker"/>
        <c:varyColors val="0"/>
        <c:ser>
          <c:idx val="0"/>
          <c:order val="0"/>
          <c:spPr>
            <a:ln w="25400" cap="rnd">
              <a:noFill/>
              <a:round/>
            </a:ln>
            <a:effectLst/>
          </c:spPr>
          <c:marker>
            <c:symbol val="dot"/>
            <c:size val="3"/>
            <c:spPr>
              <a:solidFill>
                <a:srgbClr val="436149"/>
              </a:solidFill>
              <a:ln w="9525">
                <a:noFill/>
              </a:ln>
              <a:effectLst/>
            </c:spPr>
          </c:marker>
          <c:xVal>
            <c:numRef>
              <c:f>'3Assets'!$AA$15:$AA$12356</c:f>
              <c:numCache>
                <c:formatCode>#,##0.0%;[Red]\-#,##0.0%</c:formatCode>
                <c:ptCount val="12342"/>
                <c:pt idx="0">
                  <c:v>0.14542399268779413</c:v>
                </c:pt>
                <c:pt idx="1">
                  <c:v>0.14399042769561846</c:v>
                </c:pt>
                <c:pt idx="2">
                  <c:v>0.14394008513763978</c:v>
                </c:pt>
                <c:pt idx="3">
                  <c:v>0.14256116788644757</c:v>
                </c:pt>
                <c:pt idx="4">
                  <c:v>0.14250687177146473</c:v>
                </c:pt>
                <c:pt idx="5">
                  <c:v>0.14245627907863334</c:v>
                </c:pt>
                <c:pt idx="6">
                  <c:v>0.14113634405354955</c:v>
                </c:pt>
                <c:pt idx="7">
                  <c:v>0.14107801599547554</c:v>
                </c:pt>
                <c:pt idx="8">
                  <c:v>0.14102342576869054</c:v>
                </c:pt>
                <c:pt idx="9">
                  <c:v>0.14097257771550842</c:v>
                </c:pt>
                <c:pt idx="10">
                  <c:v>0.1397160919111653</c:v>
                </c:pt>
                <c:pt idx="11">
                  <c:v>0.13965365156279969</c:v>
                </c:pt>
                <c:pt idx="12">
                  <c:v>0.13959498373730525</c:v>
                </c:pt>
                <c:pt idx="13">
                  <c:v>0.13954009319300725</c:v>
                </c:pt>
                <c:pt idx="14">
                  <c:v>0.13948898438911853</c:v>
                </c:pt>
                <c:pt idx="15">
                  <c:v>0.1383005523037768</c:v>
                </c:pt>
                <c:pt idx="16">
                  <c:v>0.13823391731012083</c:v>
                </c:pt>
                <c:pt idx="17">
                  <c:v>0.13817108979874521</c:v>
                </c:pt>
                <c:pt idx="18">
                  <c:v>0.13811207496574832</c:v>
                </c:pt>
                <c:pt idx="19">
                  <c:v>0.13805687770051889</c:v>
                </c:pt>
                <c:pt idx="20">
                  <c:v>0.13800550258372871</c:v>
                </c:pt>
                <c:pt idx="21">
                  <c:v>0.13688987142445375</c:v>
                </c:pt>
                <c:pt idx="22">
                  <c:v>0.13681895737598659</c:v>
                </c:pt>
                <c:pt idx="23">
                  <c:v>0.13675188602063432</c:v>
                </c:pt>
                <c:pt idx="24">
                  <c:v>0.13668866301507623</c:v>
                </c:pt>
                <c:pt idx="25">
                  <c:v>0.1366292937015981</c:v>
                </c:pt>
                <c:pt idx="26">
                  <c:v>0.13657378310585824</c:v>
                </c:pt>
                <c:pt idx="27">
                  <c:v>0.13652213593477963</c:v>
                </c:pt>
                <c:pt idx="28">
                  <c:v>0.13548420104259576</c:v>
                </c:pt>
                <c:pt idx="29">
                  <c:v>0.13540892142867103</c:v>
                </c:pt>
                <c:pt idx="30">
                  <c:v>0.13533751995179116</c:v>
                </c:pt>
                <c:pt idx="31">
                  <c:v>0.13527000275311196</c:v>
                </c:pt>
                <c:pt idx="32">
                  <c:v>0.13520637565163982</c:v>
                </c:pt>
                <c:pt idx="33">
                  <c:v>0.1351466441417534</c:v>
                </c:pt>
                <c:pt idx="34">
                  <c:v>0.1350908133908561</c:v>
                </c:pt>
                <c:pt idx="35">
                  <c:v>0.13503888823716098</c:v>
                </c:pt>
                <c:pt idx="36">
                  <c:v>0.13408369874138606</c:v>
                </c:pt>
                <c:pt idx="37">
                  <c:v>0.13400396490392816</c:v>
                </c:pt>
                <c:pt idx="38">
                  <c:v>0.13392814486012869</c:v>
                </c:pt>
                <c:pt idx="39">
                  <c:v>0.13385624526064521</c:v>
                </c:pt>
                <c:pt idx="40">
                  <c:v>0.13378827242617478</c:v>
                </c:pt>
                <c:pt idx="41">
                  <c:v>0.13372423234471265</c:v>
                </c:pt>
                <c:pt idx="42">
                  <c:v>0.13366413066894575</c:v>
                </c:pt>
                <c:pt idx="43">
                  <c:v>0.13360797271378413</c:v>
                </c:pt>
                <c:pt idx="44">
                  <c:v>0.13355576345403275</c:v>
                </c:pt>
                <c:pt idx="45">
                  <c:v>0.13268852816526494</c:v>
                </c:pt>
                <c:pt idx="46">
                  <c:v>0.13260424925296954</c:v>
                </c:pt>
                <c:pt idx="47">
                  <c:v>0.13252391998097179</c:v>
                </c:pt>
                <c:pt idx="48">
                  <c:v>0.13244754753562762</c:v>
                </c:pt>
                <c:pt idx="49">
                  <c:v>0.13237513876548584</c:v>
                </c:pt>
                <c:pt idx="50">
                  <c:v>0.13230670017826349</c:v>
                </c:pt>
                <c:pt idx="51">
                  <c:v>0.1322422379379605</c:v>
                </c:pt>
                <c:pt idx="52">
                  <c:v>0.13218175786211719</c:v>
                </c:pt>
                <c:pt idx="53">
                  <c:v>0.13212526541921715</c:v>
                </c:pt>
                <c:pt idx="54">
                  <c:v>0.13207276572623802</c:v>
                </c:pt>
                <c:pt idx="55">
                  <c:v>0.13129885927772214</c:v>
                </c:pt>
                <c:pt idx="56">
                  <c:v>0.13120994220099094</c:v>
                </c:pt>
                <c:pt idx="57">
                  <c:v>0.13112501077614319</c:v>
                </c:pt>
                <c:pt idx="58">
                  <c:v>0.13104407275264277</c:v>
                </c:pt>
                <c:pt idx="59">
                  <c:v>0.13096713553428649</c:v>
                </c:pt>
                <c:pt idx="60">
                  <c:v>0.13089420617587461</c:v>
                </c:pt>
                <c:pt idx="61">
                  <c:v>0.13082529138002544</c:v>
                </c:pt>
                <c:pt idx="62">
                  <c:v>0.13076039749413707</c:v>
                </c:pt>
                <c:pt idx="63">
                  <c:v>0.13069953050749977</c:v>
                </c:pt>
                <c:pt idx="64">
                  <c:v>0.13064269604856207</c:v>
                </c:pt>
                <c:pt idx="65">
                  <c:v>0.13058989938235294</c:v>
                </c:pt>
                <c:pt idx="66">
                  <c:v>0.12991486862969573</c:v>
                </c:pt>
                <c:pt idx="67">
                  <c:v>0.1298212180165644</c:v>
                </c:pt>
                <c:pt idx="68">
                  <c:v>0.12973158920416247</c:v>
                </c:pt>
                <c:pt idx="69">
                  <c:v>0.12964599053372522</c:v>
                </c:pt>
                <c:pt idx="70">
                  <c:v>0.12956442999297277</c:v>
                </c:pt>
                <c:pt idx="71">
                  <c:v>0.12948691521245337</c:v>
                </c:pt>
                <c:pt idx="72">
                  <c:v>0.12941345346203467</c:v>
                </c:pt>
                <c:pt idx="73">
                  <c:v>0.12934405164754703</c:v>
                </c:pt>
                <c:pt idx="74">
                  <c:v>0.12927871630758248</c:v>
                </c:pt>
                <c:pt idx="75">
                  <c:v>0.1292174536104525</c:v>
                </c:pt>
                <c:pt idx="76">
                  <c:v>0.12916026935130814</c:v>
                </c:pt>
                <c:pt idx="77">
                  <c:v>0.12910716894942539</c:v>
                </c:pt>
                <c:pt idx="78">
                  <c:v>0.12853673963884557</c:v>
                </c:pt>
                <c:pt idx="79">
                  <c:v>0.12843825779219586</c:v>
                </c:pt>
                <c:pt idx="80">
                  <c:v>0.12834383400189009</c:v>
                </c:pt>
                <c:pt idx="81">
                  <c:v>0.1282534772308917</c:v>
                </c:pt>
                <c:pt idx="82">
                  <c:v>0.12816719608084187</c:v>
                </c:pt>
                <c:pt idx="83">
                  <c:v>0.1280849987880511</c:v>
                </c:pt>
                <c:pt idx="84">
                  <c:v>0.12800689321964312</c:v>
                </c:pt>
                <c:pt idx="85">
                  <c:v>0.12793288686985516</c:v>
                </c:pt>
                <c:pt idx="86">
                  <c:v>0.12786298685649874</c:v>
                </c:pt>
                <c:pt idx="87">
                  <c:v>0.1277971999175849</c:v>
                </c:pt>
                <c:pt idx="88">
                  <c:v>0.12773553240811708</c:v>
                </c:pt>
                <c:pt idx="89">
                  <c:v>0.12767799029705579</c:v>
                </c:pt>
                <c:pt idx="90">
                  <c:v>0.12762457916445791</c:v>
                </c:pt>
                <c:pt idx="91">
                  <c:v>0.12716466287994832</c:v>
                </c:pt>
                <c:pt idx="92">
                  <c:v>0.12706124973633001</c:v>
                </c:pt>
                <c:pt idx="93">
                  <c:v>0.12696193097793182</c:v>
                </c:pt>
                <c:pt idx="94">
                  <c:v>0.12686671622073381</c:v>
                </c:pt>
                <c:pt idx="95">
                  <c:v>0.12677561471165996</c:v>
                </c:pt>
                <c:pt idx="96">
                  <c:v>0.12668863532419267</c:v>
                </c:pt>
                <c:pt idx="97">
                  <c:v>0.12660578655414326</c:v>
                </c:pt>
                <c:pt idx="98">
                  <c:v>0.12652707651558323</c:v>
                </c:pt>
                <c:pt idx="99">
                  <c:v>0.1264525129369409</c:v>
                </c:pt>
                <c:pt idx="100">
                  <c:v>0.12638210315726722</c:v>
                </c:pt>
                <c:pt idx="101">
                  <c:v>0.12631585412267551</c:v>
                </c:pt>
                <c:pt idx="102">
                  <c:v>0.1262537723829586</c:v>
                </c:pt>
                <c:pt idx="103">
                  <c:v>0.12619586408838751</c:v>
                </c:pt>
                <c:pt idx="104">
                  <c:v>0.1261421349866951</c:v>
                </c:pt>
                <c:pt idx="105">
                  <c:v>0.12579883638663228</c:v>
                </c:pt>
                <c:pt idx="106">
                  <c:v>0.12569038947705882</c:v>
                </c:pt>
                <c:pt idx="107">
                  <c:v>0.12558607331809835</c:v>
                </c:pt>
                <c:pt idx="108">
                  <c:v>0.12548589821140377</c:v>
                </c:pt>
                <c:pt idx="109">
                  <c:v>0.12538987408194802</c:v>
                </c:pt>
                <c:pt idx="110">
                  <c:v>0.12529801047323433</c:v>
                </c:pt>
                <c:pt idx="111">
                  <c:v>0.12521031654266623</c:v>
                </c:pt>
                <c:pt idx="112">
                  <c:v>0.12512680105708207</c:v>
                </c:pt>
                <c:pt idx="113">
                  <c:v>0.12504747238845929</c:v>
                </c:pt>
                <c:pt idx="114">
                  <c:v>0.12497233850979324</c:v>
                </c:pt>
                <c:pt idx="115">
                  <c:v>0.12490140699115521</c:v>
                </c:pt>
                <c:pt idx="116">
                  <c:v>0.12483468499593377</c:v>
                </c:pt>
                <c:pt idx="117">
                  <c:v>0.1247721792772644</c:v>
                </c:pt>
                <c:pt idx="118">
                  <c:v>0.12471389617465078</c:v>
                </c:pt>
                <c:pt idx="119">
                  <c:v>0.12465984161078227</c:v>
                </c:pt>
                <c:pt idx="120">
                  <c:v>0.12443946596463562</c:v>
                </c:pt>
                <c:pt idx="121">
                  <c:v>0.12432588037775845</c:v>
                </c:pt>
                <c:pt idx="122">
                  <c:v>0.12421646190318608</c:v>
                </c:pt>
                <c:pt idx="123">
                  <c:v>0.12411122156230124</c:v>
                </c:pt>
                <c:pt idx="124">
                  <c:v>0.12401016999233391</c:v>
                </c:pt>
                <c:pt idx="125">
                  <c:v>0.1239133174411389</c:v>
                </c:pt>
                <c:pt idx="126">
                  <c:v>0.12382067376213608</c:v>
                </c:pt>
                <c:pt idx="127">
                  <c:v>0.12373224840941907</c:v>
                </c:pt>
                <c:pt idx="128">
                  <c:v>0.12364805043303763</c:v>
                </c:pt>
                <c:pt idx="129">
                  <c:v>0.12356808847445938</c:v>
                </c:pt>
                <c:pt idx="130">
                  <c:v>0.12349237076221593</c:v>
                </c:pt>
                <c:pt idx="131">
                  <c:v>0.12342090510773837</c:v>
                </c:pt>
                <c:pt idx="132">
                  <c:v>0.1233536989013872</c:v>
                </c:pt>
                <c:pt idx="133">
                  <c:v>0.12329075910868098</c:v>
                </c:pt>
                <c:pt idx="134">
                  <c:v>0.12323209226672849</c:v>
                </c:pt>
                <c:pt idx="135">
                  <c:v>0.1231777044808684</c:v>
                </c:pt>
                <c:pt idx="136">
                  <c:v>0.12308676551672801</c:v>
                </c:pt>
                <c:pt idx="137">
                  <c:v>0.12296793386484105</c:v>
                </c:pt>
                <c:pt idx="138">
                  <c:v>0.12285330563931046</c:v>
                </c:pt>
                <c:pt idx="139">
                  <c:v>0.12274289261673656</c:v>
                </c:pt>
                <c:pt idx="140">
                  <c:v>0.12263670618229106</c:v>
                </c:pt>
                <c:pt idx="141">
                  <c:v>0.12253475732403205</c:v>
                </c:pt>
                <c:pt idx="142">
                  <c:v>0.12243705662738402</c:v>
                </c:pt>
                <c:pt idx="143">
                  <c:v>0.12234361426978947</c:v>
                </c:pt>
                <c:pt idx="144">
                  <c:v>0.12225444001553809</c:v>
                </c:pt>
                <c:pt idx="145">
                  <c:v>0.12216954321077959</c:v>
                </c:pt>
                <c:pt idx="146">
                  <c:v>0.12208893277872594</c:v>
                </c:pt>
                <c:pt idx="147">
                  <c:v>0.12201261721504854</c:v>
                </c:pt>
                <c:pt idx="148">
                  <c:v>0.12194060458347591</c:v>
                </c:pt>
                <c:pt idx="149">
                  <c:v>0.1218729025115972</c:v>
                </c:pt>
                <c:pt idx="150">
                  <c:v>0.12180951818687609</c:v>
                </c:pt>
                <c:pt idx="151">
                  <c:v>0.12175045835288054</c:v>
                </c:pt>
                <c:pt idx="152">
                  <c:v>0.12169572930573229</c:v>
                </c:pt>
                <c:pt idx="153">
                  <c:v>0.12174095737938613</c:v>
                </c:pt>
                <c:pt idx="154">
                  <c:v>0.12161676976776019</c:v>
                </c:pt>
                <c:pt idx="155">
                  <c:v>0.12149682180098062</c:v>
                </c:pt>
                <c:pt idx="156">
                  <c:v>0.12138112604780886</c:v>
                </c:pt>
                <c:pt idx="157">
                  <c:v>0.12126969467855053</c:v>
                </c:pt>
                <c:pt idx="158">
                  <c:v>0.12116253945887584</c:v>
                </c:pt>
                <c:pt idx="159">
                  <c:v>0.1210596717438074</c:v>
                </c:pt>
                <c:pt idx="160">
                  <c:v>0.12096110247188196</c:v>
                </c:pt>
                <c:pt idx="161">
                  <c:v>0.12086684215949317</c:v>
                </c:pt>
                <c:pt idx="162">
                  <c:v>0.1207769008954217</c:v>
                </c:pt>
                <c:pt idx="163">
                  <c:v>0.12069128833555956</c:v>
                </c:pt>
                <c:pt idx="164">
                  <c:v>0.12061001369783443</c:v>
                </c:pt>
                <c:pt idx="165">
                  <c:v>0.12053308575734056</c:v>
                </c:pt>
                <c:pt idx="166">
                  <c:v>0.12046051284168187</c:v>
                </c:pt>
                <c:pt idx="167">
                  <c:v>0.12039230282653274</c:v>
                </c:pt>
                <c:pt idx="168">
                  <c:v>0.12032846313142248</c:v>
                </c:pt>
                <c:pt idx="169">
                  <c:v>0.12026900071574807</c:v>
                </c:pt>
                <c:pt idx="170">
                  <c:v>0.12021392207502048</c:v>
                </c:pt>
                <c:pt idx="171">
                  <c:v>0.12040227267125106</c:v>
                </c:pt>
                <c:pt idx="172">
                  <c:v>0.12027261667135253</c:v>
                </c:pt>
                <c:pt idx="173">
                  <c:v>0.12014723638705092</c:v>
                </c:pt>
                <c:pt idx="174">
                  <c:v>0.12002614521768853</c:v>
                </c:pt>
                <c:pt idx="175">
                  <c:v>0.11990935615743001</c:v>
                </c:pt>
                <c:pt idx="176">
                  <c:v>0.1197968817885554</c:v>
                </c:pt>
                <c:pt idx="177">
                  <c:v>0.11968873427492166</c:v>
                </c:pt>
                <c:pt idx="178">
                  <c:v>0.11958492535560021</c:v>
                </c:pt>
                <c:pt idx="179">
                  <c:v>0.11948546633869794</c:v>
                </c:pt>
                <c:pt idx="180">
                  <c:v>0.11939036809536914</c:v>
                </c:pt>
                <c:pt idx="181">
                  <c:v>0.11929964105402553</c:v>
                </c:pt>
                <c:pt idx="182">
                  <c:v>0.11921329519475127</c:v>
                </c:pt>
                <c:pt idx="183">
                  <c:v>0.11913134004392989</c:v>
                </c:pt>
                <c:pt idx="184">
                  <c:v>0.1190537846690897</c:v>
                </c:pt>
                <c:pt idx="185">
                  <c:v>0.11898063767397397</c:v>
                </c:pt>
                <c:pt idx="186">
                  <c:v>0.11891190719384225</c:v>
                </c:pt>
                <c:pt idx="187">
                  <c:v>0.11884760089100831</c:v>
                </c:pt>
                <c:pt idx="188">
                  <c:v>0.11878772595062095</c:v>
                </c:pt>
                <c:pt idx="189">
                  <c:v>0.11873228907669231</c:v>
                </c:pt>
                <c:pt idx="190">
                  <c:v>0.11907095165332443</c:v>
                </c:pt>
                <c:pt idx="191">
                  <c:v>0.11893571228053025</c:v>
                </c:pt>
                <c:pt idx="192">
                  <c:v>0.11880478448962316</c:v>
                </c:pt>
                <c:pt idx="193">
                  <c:v>0.11867818255043555</c:v>
                </c:pt>
                <c:pt idx="194">
                  <c:v>0.11855592032126942</c:v>
                </c:pt>
                <c:pt idx="195">
                  <c:v>0.11843801124162733</c:v>
                </c:pt>
                <c:pt idx="196">
                  <c:v>0.11832446832511216</c:v>
                </c:pt>
                <c:pt idx="197">
                  <c:v>0.1182153041525042</c:v>
                </c:pt>
                <c:pt idx="198">
                  <c:v>0.11811053086502345</c:v>
                </c:pt>
                <c:pt idx="199">
                  <c:v>0.11801016015778563</c:v>
                </c:pt>
                <c:pt idx="200">
                  <c:v>0.1179142032734596</c:v>
                </c:pt>
                <c:pt idx="201">
                  <c:v>0.1178226709961341</c:v>
                </c:pt>
                <c:pt idx="202">
                  <c:v>0.11773557364540144</c:v>
                </c:pt>
                <c:pt idx="203">
                  <c:v>0.11765292107066533</c:v>
                </c:pt>
                <c:pt idx="204">
                  <c:v>0.11757472264568028</c:v>
                </c:pt>
                <c:pt idx="205">
                  <c:v>0.11750098726332922</c:v>
                </c:pt>
                <c:pt idx="206">
                  <c:v>0.11743172333064623</c:v>
                </c:pt>
                <c:pt idx="207">
                  <c:v>0.11736693876409067</c:v>
                </c:pt>
                <c:pt idx="208">
                  <c:v>0.11730664098507872</c:v>
                </c:pt>
                <c:pt idx="209">
                  <c:v>0.11725083691577841</c:v>
                </c:pt>
                <c:pt idx="210">
                  <c:v>0.11774724410077547</c:v>
                </c:pt>
                <c:pt idx="211">
                  <c:v>0.1176063037972595</c:v>
                </c:pt>
                <c:pt idx="212">
                  <c:v>0.11746971067589705</c:v>
                </c:pt>
                <c:pt idx="213">
                  <c:v>0.11733747991841567</c:v>
                </c:pt>
                <c:pt idx="214">
                  <c:v>0.11720962628909888</c:v>
                </c:pt>
                <c:pt idx="215">
                  <c:v>0.117086164126919</c:v>
                </c:pt>
                <c:pt idx="216">
                  <c:v>0.11696710733783829</c:v>
                </c:pt>
                <c:pt idx="217">
                  <c:v>0.11685246938728734</c:v>
                </c:pt>
                <c:pt idx="218">
                  <c:v>0.11674226329283001</c:v>
                </c:pt>
                <c:pt idx="219">
                  <c:v>0.11663650161702356</c:v>
                </c:pt>
                <c:pt idx="220">
                  <c:v>0.11653519646048319</c:v>
                </c:pt>
                <c:pt idx="221">
                  <c:v>0.11643835945515919</c:v>
                </c:pt>
                <c:pt idx="222">
                  <c:v>0.1163460017578356</c:v>
                </c:pt>
                <c:pt idx="223">
                  <c:v>0.11625813404385812</c:v>
                </c:pt>
                <c:pt idx="224">
                  <c:v>0.1161747665010998</c:v>
                </c:pt>
                <c:pt idx="225">
                  <c:v>0.1160959088241718</c:v>
                </c:pt>
                <c:pt idx="226">
                  <c:v>0.11602157020888718</c:v>
                </c:pt>
                <c:pt idx="227">
                  <c:v>0.11595175934698464</c:v>
                </c:pt>
                <c:pt idx="228">
                  <c:v>0.11588648442111926</c:v>
                </c:pt>
                <c:pt idx="229">
                  <c:v>0.11582575310012697</c:v>
                </c:pt>
                <c:pt idx="230">
                  <c:v>0.11576957253456886</c:v>
                </c:pt>
                <c:pt idx="231">
                  <c:v>0.11643140968613296</c:v>
                </c:pt>
                <c:pt idx="232">
                  <c:v>0.11628464830966624</c:v>
                </c:pt>
                <c:pt idx="233">
                  <c:v>0.11614226938287958</c:v>
                </c:pt>
                <c:pt idx="234">
                  <c:v>0.11600428904229337</c:v>
                </c:pt>
                <c:pt idx="235">
                  <c:v>0.11587072300158699</c:v>
                </c:pt>
                <c:pt idx="236">
                  <c:v>0.11574158654309623</c:v>
                </c:pt>
                <c:pt idx="237">
                  <c:v>0.11561689450947704</c:v>
                </c:pt>
                <c:pt idx="238">
                  <c:v>0.11549666129554578</c:v>
                </c:pt>
                <c:pt idx="239">
                  <c:v>0.11538090084030581</c:v>
                </c:pt>
                <c:pt idx="240">
                  <c:v>0.11526962661917022</c:v>
                </c:pt>
                <c:pt idx="241">
                  <c:v>0.11516285163639065</c:v>
                </c:pt>
                <c:pt idx="242">
                  <c:v>0.11506058841770153</c:v>
                </c:pt>
                <c:pt idx="243">
                  <c:v>0.11496284900318918</c:v>
                </c:pt>
                <c:pt idx="244">
                  <c:v>0.11486964494039498</c:v>
                </c:pt>
                <c:pt idx="245">
                  <c:v>0.11478098727766164</c:v>
                </c:pt>
                <c:pt idx="246">
                  <c:v>0.114696886557731</c:v>
                </c:pt>
                <c:pt idx="247">
                  <c:v>0.11461735281160212</c:v>
                </c:pt>
                <c:pt idx="248">
                  <c:v>0.11454239555265779</c:v>
                </c:pt>
                <c:pt idx="249">
                  <c:v>0.11447202377106704</c:v>
                </c:pt>
                <c:pt idx="250">
                  <c:v>0.11440624592847161</c:v>
                </c:pt>
                <c:pt idx="251">
                  <c:v>0.11434506995296341</c:v>
                </c:pt>
                <c:pt idx="252">
                  <c:v>0.11428850323435966</c:v>
                </c:pt>
                <c:pt idx="253">
                  <c:v>0.1151237183735216</c:v>
                </c:pt>
                <c:pt idx="254">
                  <c:v>0.11497101319300218</c:v>
                </c:pt>
                <c:pt idx="255">
                  <c:v>0.11482272532475887</c:v>
                </c:pt>
                <c:pt idx="256">
                  <c:v>0.11467887190448177</c:v>
                </c:pt>
                <c:pt idx="257">
                  <c:v>0.11453946964022504</c:v>
                </c:pt>
                <c:pt idx="258">
                  <c:v>0.11440453480323017</c:v>
                </c:pt>
                <c:pt idx="259">
                  <c:v>0.11427408321891254</c:v>
                </c:pt>
                <c:pt idx="260">
                  <c:v>0.11414813025802205</c:v>
                </c:pt>
                <c:pt idx="261">
                  <c:v>0.11402669082798889</c:v>
                </c:pt>
                <c:pt idx="262">
                  <c:v>0.11390977936446518</c:v>
                </c:pt>
                <c:pt idx="263">
                  <c:v>0.11379740982307325</c:v>
                </c:pt>
                <c:pt idx="264">
                  <c:v>0.11368959567137096</c:v>
                </c:pt>
                <c:pt idx="265">
                  <c:v>0.11358634988104474</c:v>
                </c:pt>
                <c:pt idx="266">
                  <c:v>0.11348768492034009</c:v>
                </c:pt>
                <c:pt idx="267">
                  <c:v>0.11339361274674001</c:v>
                </c:pt>
                <c:pt idx="268">
                  <c:v>0.11330414479990071</c:v>
                </c:pt>
                <c:pt idx="269">
                  <c:v>0.11321929199485425</c:v>
                </c:pt>
                <c:pt idx="270">
                  <c:v>0.1131390647154874</c:v>
                </c:pt>
                <c:pt idx="271">
                  <c:v>0.11306347280830535</c:v>
                </c:pt>
                <c:pt idx="272">
                  <c:v>0.11299252557648905</c:v>
                </c:pt>
                <c:pt idx="273">
                  <c:v>0.11292623177425447</c:v>
                </c:pt>
                <c:pt idx="274">
                  <c:v>0.1128645996015213</c:v>
                </c:pt>
                <c:pt idx="275">
                  <c:v>0.11280763669889897</c:v>
                </c:pt>
                <c:pt idx="276">
                  <c:v>0.11382445082347178</c:v>
                </c:pt>
                <c:pt idx="277">
                  <c:v>0.11366567652207701</c:v>
                </c:pt>
                <c:pt idx="278">
                  <c:v>0.11351135391262819</c:v>
                </c:pt>
                <c:pt idx="279">
                  <c:v>0.11336150117581535</c:v>
                </c:pt>
                <c:pt idx="280">
                  <c:v>0.11321613606059348</c:v>
                </c:pt>
                <c:pt idx="281">
                  <c:v>0.11307527587429192</c:v>
                </c:pt>
                <c:pt idx="282">
                  <c:v>0.11293893747288226</c:v>
                </c:pt>
                <c:pt idx="283">
                  <c:v>0.11280713725141671</c:v>
                </c:pt>
                <c:pt idx="284">
                  <c:v>0.11267989113464878</c:v>
                </c:pt>
                <c:pt idx="285">
                  <c:v>0.11255721456784817</c:v>
                </c:pt>
                <c:pt idx="286">
                  <c:v>0.11243912250782154</c:v>
                </c:pt>
                <c:pt idx="287">
                  <c:v>0.1123256294141509</c:v>
                </c:pt>
                <c:pt idx="288">
                  <c:v>0.11221674924066104</c:v>
                </c:pt>
                <c:pt idx="289">
                  <c:v>0.11211249542712719</c:v>
                </c:pt>
                <c:pt idx="290">
                  <c:v>0.11201288089123412</c:v>
                </c:pt>
                <c:pt idx="291">
                  <c:v>0.11191791802079759</c:v>
                </c:pt>
                <c:pt idx="292">
                  <c:v>0.11182761866625841</c:v>
                </c:pt>
                <c:pt idx="293">
                  <c:v>0.11174199413346009</c:v>
                </c:pt>
                <c:pt idx="294">
                  <c:v>0.11166105517671916</c:v>
                </c:pt>
                <c:pt idx="295">
                  <c:v>0.11158481199219895</c:v>
                </c:pt>
                <c:pt idx="296">
                  <c:v>0.11151327421159525</c:v>
                </c:pt>
                <c:pt idx="297">
                  <c:v>0.11144645089614319</c:v>
                </c:pt>
                <c:pt idx="298">
                  <c:v>0.11138435053095408</c:v>
                </c:pt>
                <c:pt idx="299">
                  <c:v>0.11132698101969002</c:v>
                </c:pt>
                <c:pt idx="300">
                  <c:v>0.11253389880768028</c:v>
                </c:pt>
                <c:pt idx="301">
                  <c:v>0.11236892749461778</c:v>
                </c:pt>
                <c:pt idx="302">
                  <c:v>0.11220844168610528</c:v>
                </c:pt>
                <c:pt idx="303">
                  <c:v>0.11205246065507656</c:v>
                </c:pt>
                <c:pt idx="304">
                  <c:v>0.11190100323942967</c:v>
                </c:pt>
                <c:pt idx="305">
                  <c:v>0.1117540878313818</c:v>
                </c:pt>
                <c:pt idx="306">
                  <c:v>0.11161173236697618</c:v>
                </c:pt>
                <c:pt idx="307">
                  <c:v>0.11147395431575403</c:v>
                </c:pt>
                <c:pt idx="308">
                  <c:v>0.11134077067060426</c:v>
                </c:pt>
                <c:pt idx="309">
                  <c:v>0.11121219793780418</c:v>
                </c:pt>
                <c:pt idx="310">
                  <c:v>0.11108825212726395</c:v>
                </c:pt>
                <c:pt idx="311">
                  <c:v>0.11096894874298739</c:v>
                </c:pt>
                <c:pt idx="312">
                  <c:v>0.11085430277376219</c:v>
                </c:pt>
                <c:pt idx="313">
                  <c:v>0.11074432868409149</c:v>
                </c:pt>
                <c:pt idx="314">
                  <c:v>0.1106390404053796</c:v>
                </c:pt>
                <c:pt idx="315">
                  <c:v>0.11053845132738346</c:v>
                </c:pt>
                <c:pt idx="316">
                  <c:v>0.1104425742899422</c:v>
                </c:pt>
                <c:pt idx="317">
                  <c:v>0.11035142157499585</c:v>
                </c:pt>
                <c:pt idx="318">
                  <c:v>0.11026500489890476</c:v>
                </c:pt>
                <c:pt idx="319">
                  <c:v>0.11018333540508064</c:v>
                </c:pt>
                <c:pt idx="320">
                  <c:v>0.11010642365693965</c:v>
                </c:pt>
                <c:pt idx="321">
                  <c:v>0.11003427963118784</c:v>
                </c:pt>
                <c:pt idx="322">
                  <c:v>0.10996691271144866</c:v>
                </c:pt>
                <c:pt idx="323">
                  <c:v>0.10990433168224208</c:v>
                </c:pt>
                <c:pt idx="324">
                  <c:v>0.10984654472332377</c:v>
                </c:pt>
                <c:pt idx="325">
                  <c:v>0.11125236563292827</c:v>
                </c:pt>
                <c:pt idx="326">
                  <c:v>0.11108106686484938</c:v>
                </c:pt>
                <c:pt idx="327">
                  <c:v>0.11091428675623126</c:v>
                </c:pt>
                <c:pt idx="328">
                  <c:v>0.11075204572085262</c:v>
                </c:pt>
                <c:pt idx="329">
                  <c:v>0.11059436373506625</c:v>
                </c:pt>
                <c:pt idx="330">
                  <c:v>0.11044126032635819</c:v>
                </c:pt>
                <c:pt idx="331">
                  <c:v>0.11029275456205036</c:v>
                </c:pt>
                <c:pt idx="332">
                  <c:v>0.1101488650381606</c:v>
                </c:pt>
                <c:pt idx="333">
                  <c:v>0.11000960986843435</c:v>
                </c:pt>
                <c:pt idx="334">
                  <c:v>0.10987500667356209</c:v>
                </c:pt>
                <c:pt idx="335">
                  <c:v>0.10974507257059643</c:v>
                </c:pt>
                <c:pt idx="336">
                  <c:v>0.10961982416258301</c:v>
                </c:pt>
                <c:pt idx="337">
                  <c:v>0.10949927752841902</c:v>
                </c:pt>
                <c:pt idx="338">
                  <c:v>0.10938344821295323</c:v>
                </c:pt>
                <c:pt idx="339">
                  <c:v>0.10927235121734083</c:v>
                </c:pt>
                <c:pt idx="340">
                  <c:v>0.10916600098966678</c:v>
                </c:pt>
                <c:pt idx="341">
                  <c:v>0.1090644114158507</c:v>
                </c:pt>
                <c:pt idx="342">
                  <c:v>0.10896759581084617</c:v>
                </c:pt>
                <c:pt idx="343">
                  <c:v>0.10887556691014706</c:v>
                </c:pt>
                <c:pt idx="344">
                  <c:v>0.10878833686161331</c:v>
                </c:pt>
                <c:pt idx="345">
                  <c:v>0.10870591721762793</c:v>
                </c:pt>
                <c:pt idx="346">
                  <c:v>0.10862831892759674</c:v>
                </c:pt>
                <c:pt idx="347">
                  <c:v>0.10855555233080223</c:v>
                </c:pt>
                <c:pt idx="348">
                  <c:v>0.10848762714962196</c:v>
                </c:pt>
                <c:pt idx="349">
                  <c:v>0.10842455248312172</c:v>
                </c:pt>
                <c:pt idx="350">
                  <c:v>0.10836633680103344</c:v>
                </c:pt>
                <c:pt idx="351">
                  <c:v>0.10998016657316692</c:v>
                </c:pt>
                <c:pt idx="352">
                  <c:v>0.1098024073863996</c:v>
                </c:pt>
                <c:pt idx="353">
                  <c:v>0.1096291992588478</c:v>
                </c:pt>
                <c:pt idx="354">
                  <c:v>0.10946056379501899</c:v>
                </c:pt>
                <c:pt idx="355">
                  <c:v>0.10929652216063726</c:v>
                </c:pt>
                <c:pt idx="356">
                  <c:v>0.10913709507036502</c:v>
                </c:pt>
                <c:pt idx="357">
                  <c:v>0.10898230277565754</c:v>
                </c:pt>
                <c:pt idx="358">
                  <c:v>0.10883216505276491</c:v>
                </c:pt>
                <c:pt idx="359">
                  <c:v>0.10868670119089738</c:v>
                </c:pt>
                <c:pt idx="360">
                  <c:v>0.10854592998056878</c:v>
                </c:pt>
                <c:pt idx="361">
                  <c:v>0.10840986970213386</c:v>
                </c:pt>
                <c:pt idx="362">
                  <c:v>0.10827853811453458</c:v>
                </c:pt>
                <c:pt idx="363">
                  <c:v>0.1081519524442706</c:v>
                </c:pt>
                <c:pt idx="364">
                  <c:v>0.10803012937460919</c:v>
                </c:pt>
                <c:pt idx="365">
                  <c:v>0.1079130850350494</c:v>
                </c:pt>
                <c:pt idx="366">
                  <c:v>0.10780083499105554</c:v>
                </c:pt>
                <c:pt idx="367">
                  <c:v>0.10769339423407426</c:v>
                </c:pt>
                <c:pt idx="368">
                  <c:v>0.10759077717184996</c:v>
                </c:pt>
                <c:pt idx="369">
                  <c:v>0.10749299761905227</c:v>
                </c:pt>
                <c:pt idx="370">
                  <c:v>0.10740006878822966</c:v>
                </c:pt>
                <c:pt idx="371">
                  <c:v>0.10731200328110235</c:v>
                </c:pt>
                <c:pt idx="372">
                  <c:v>0.10722881308020786</c:v>
                </c:pt>
                <c:pt idx="373">
                  <c:v>0.1071505095409115</c:v>
                </c:pt>
                <c:pt idx="374">
                  <c:v>0.10707710338379421</c:v>
                </c:pt>
                <c:pt idx="375">
                  <c:v>0.1070086046874293</c:v>
                </c:pt>
                <c:pt idx="376">
                  <c:v>0.10694502288155935</c:v>
                </c:pt>
                <c:pt idx="377">
                  <c:v>0.10688636674068386</c:v>
                </c:pt>
                <c:pt idx="378">
                  <c:v>0.10871762930856051</c:v>
                </c:pt>
                <c:pt idx="379">
                  <c:v>0.10853327426341579</c:v>
                </c:pt>
                <c:pt idx="380">
                  <c:v>0.10835350181744041</c:v>
                </c:pt>
                <c:pt idx="381">
                  <c:v>0.10817833481694138</c:v>
                </c:pt>
                <c:pt idx="382">
                  <c:v>0.10800779566924999</c:v>
                </c:pt>
                <c:pt idx="383">
                  <c:v>0.10784190632956475</c:v>
                </c:pt>
                <c:pt idx="384">
                  <c:v>0.10768068828791333</c:v>
                </c:pt>
                <c:pt idx="385">
                  <c:v>0.10752416255624997</c:v>
                </c:pt>
                <c:pt idx="386">
                  <c:v>0.1073723496557049</c:v>
                </c:pt>
                <c:pt idx="387">
                  <c:v>0.10722526960400247</c:v>
                </c:pt>
                <c:pt idx="388">
                  <c:v>0.10708294190306435</c:v>
                </c:pt>
                <c:pt idx="389">
                  <c:v>0.10694538552681492</c:v>
                </c:pt>
                <c:pt idx="390">
                  <c:v>0.10681261890920501</c:v>
                </c:pt>
                <c:pt idx="391">
                  <c:v>0.10668465993247121</c:v>
                </c:pt>
                <c:pt idx="392">
                  <c:v>0.10656152591564635</c:v>
                </c:pt>
                <c:pt idx="393">
                  <c:v>0.1064432336033385</c:v>
                </c:pt>
                <c:pt idx="394">
                  <c:v>0.10632979915479378</c:v>
                </c:pt>
                <c:pt idx="395">
                  <c:v>0.10622123813325965</c:v>
                </c:pt>
                <c:pt idx="396">
                  <c:v>0.10611756549566381</c:v>
                </c:pt>
                <c:pt idx="397">
                  <c:v>0.1060187955826245</c:v>
                </c:pt>
                <c:pt idx="398">
                  <c:v>0.10592494210880701</c:v>
                </c:pt>
                <c:pt idx="399">
                  <c:v>0.1058360181536413</c:v>
                </c:pt>
                <c:pt idx="400">
                  <c:v>0.10575203615241476</c:v>
                </c:pt>
                <c:pt idx="401">
                  <c:v>0.10567300788775422</c:v>
                </c:pt>
                <c:pt idx="402">
                  <c:v>0.10559894448151015</c:v>
                </c:pt>
                <c:pt idx="403">
                  <c:v>0.10552985638705636</c:v>
                </c:pt>
                <c:pt idx="404">
                  <c:v>0.10546575338201683</c:v>
                </c:pt>
                <c:pt idx="405">
                  <c:v>0.10540664456143181</c:v>
                </c:pt>
                <c:pt idx="406">
                  <c:v>0.10746509437002724</c:v>
                </c:pt>
                <c:pt idx="407">
                  <c:v>0.10727400560853527</c:v>
                </c:pt>
                <c:pt idx="408">
                  <c:v>0.10708753001419552</c:v>
                </c:pt>
                <c:pt idx="409">
                  <c:v>0.10690569172725263</c:v>
                </c:pt>
                <c:pt idx="410">
                  <c:v>0.10672851445009199</c:v>
                </c:pt>
                <c:pt idx="411">
                  <c:v>0.10655602143316253</c:v>
                </c:pt>
                <c:pt idx="412">
                  <c:v>0.1063882354610023</c:v>
                </c:pt>
                <c:pt idx="413">
                  <c:v>0.10622517883838425</c:v>
                </c:pt>
                <c:pt idx="414">
                  <c:v>0.10606687337660022</c:v>
                </c:pt>
                <c:pt idx="415">
                  <c:v>0.1059133403799009</c:v>
                </c:pt>
                <c:pt idx="416">
                  <c:v>0.10576460063211</c:v>
                </c:pt>
                <c:pt idx="417">
                  <c:v>0.10562067438343062</c:v>
                </c:pt>
                <c:pt idx="418">
                  <c:v>0.10548158133746197</c:v>
                </c:pt>
                <c:pt idx="419">
                  <c:v>0.10534734063844474</c:v>
                </c:pt>
                <c:pt idx="420">
                  <c:v>0.10521797085875298</c:v>
                </c:pt>
                <c:pt idx="421">
                  <c:v>0.10509348998665069</c:v>
                </c:pt>
                <c:pt idx="422">
                  <c:v>0.10497391541433081</c:v>
                </c:pt>
                <c:pt idx="423">
                  <c:v>0.10485926392625446</c:v>
                </c:pt>
                <c:pt idx="424">
                  <c:v>0.10474955168780758</c:v>
                </c:pt>
                <c:pt idx="425">
                  <c:v>0.10464479423429257</c:v>
                </c:pt>
                <c:pt idx="426">
                  <c:v>0.1045450064602713</c:v>
                </c:pt>
                <c:pt idx="427">
                  <c:v>0.10445020260927634</c:v>
                </c:pt>
                <c:pt idx="428">
                  <c:v>0.10436039626390638</c:v>
                </c:pt>
                <c:pt idx="429">
                  <c:v>0.10427560033632138</c:v>
                </c:pt>
                <c:pt idx="430">
                  <c:v>0.10419582705915274</c:v>
                </c:pt>
                <c:pt idx="431">
                  <c:v>0.10412108797684301</c:v>
                </c:pt>
                <c:pt idx="432">
                  <c:v>0.10405139393742917</c:v>
                </c:pt>
                <c:pt idx="433">
                  <c:v>0.10398675508478297</c:v>
                </c:pt>
                <c:pt idx="434">
                  <c:v>0.10392718085132099</c:v>
                </c:pt>
                <c:pt idx="435">
                  <c:v>0.1062229155875388</c:v>
                </c:pt>
                <c:pt idx="436">
                  <c:v>0.10602495290607551</c:v>
                </c:pt>
                <c:pt idx="437">
                  <c:v>0.10583163286774724</c:v>
                </c:pt>
                <c:pt idx="438">
                  <c:v>0.10564298095979553</c:v>
                </c:pt>
                <c:pt idx="439">
                  <c:v>0.10545902223418242</c:v>
                </c:pt>
                <c:pt idx="440">
                  <c:v>0.10527978129255314</c:v>
                </c:pt>
                <c:pt idx="441">
                  <c:v>0.10510528227128184</c:v>
                </c:pt>
                <c:pt idx="442">
                  <c:v>0.10493554882661939</c:v>
                </c:pt>
                <c:pt idx="443">
                  <c:v>0.10477060411996193</c:v>
                </c:pt>
                <c:pt idx="444">
                  <c:v>0.10461047080326005</c:v>
                </c:pt>
                <c:pt idx="445">
                  <c:v>0.10445517100458762</c:v>
                </c:pt>
                <c:pt idx="446">
                  <c:v>0.10430472631389018</c:v>
                </c:pt>
                <c:pt idx="447">
                  <c:v>0.10415915776893263</c:v>
                </c:pt>
                <c:pt idx="448">
                  <c:v>0.1040184858414659</c:v>
                </c:pt>
                <c:pt idx="449">
                  <c:v>0.1038827304236323</c:v>
                </c:pt>
                <c:pt idx="450">
                  <c:v>0.1037519108146296</c:v>
                </c:pt>
                <c:pt idx="451">
                  <c:v>0.10362604570765319</c:v>
                </c:pt>
                <c:pt idx="452">
                  <c:v>0.10350515317713593</c:v>
                </c:pt>
                <c:pt idx="453">
                  <c:v>0.10338925066630522</c:v>
                </c:pt>
                <c:pt idx="454">
                  <c:v>0.10327835497507594</c:v>
                </c:pt>
                <c:pt idx="455">
                  <c:v>0.10317248224829849</c:v>
                </c:pt>
                <c:pt idx="456">
                  <c:v>0.10307164796438018</c:v>
                </c:pt>
                <c:pt idx="457">
                  <c:v>0.10297586692429805</c:v>
                </c:pt>
                <c:pt idx="458">
                  <c:v>0.10288515324102085</c:v>
                </c:pt>
                <c:pt idx="459">
                  <c:v>0.10279952032935717</c:v>
                </c:pt>
                <c:pt idx="460">
                  <c:v>0.10271898089624659</c:v>
                </c:pt>
                <c:pt idx="461">
                  <c:v>0.10264354693150954</c:v>
                </c:pt>
                <c:pt idx="462">
                  <c:v>0.10257322969907161</c:v>
                </c:pt>
                <c:pt idx="463">
                  <c:v>0.10250803972867682</c:v>
                </c:pt>
                <c:pt idx="464">
                  <c:v>0.10244798680810395</c:v>
                </c:pt>
                <c:pt idx="465">
                  <c:v>0.10499146054012763</c:v>
                </c:pt>
                <c:pt idx="466">
                  <c:v>0.10478648147850109</c:v>
                </c:pt>
                <c:pt idx="467">
                  <c:v>0.10458617331578443</c:v>
                </c:pt>
                <c:pt idx="468">
                  <c:v>0.10439056294002021</c:v>
                </c:pt>
                <c:pt idx="469">
                  <c:v>0.10419967680818075</c:v>
                </c:pt>
                <c:pt idx="470">
                  <c:v>0.10401354093013225</c:v>
                </c:pt>
                <c:pt idx="471">
                  <c:v>0.10383218085265881</c:v>
                </c:pt>
                <c:pt idx="472">
                  <c:v>0.10365562164356631</c:v>
                </c:pt>
                <c:pt idx="473">
                  <c:v>0.10348388787588662</c:v>
                </c:pt>
                <c:pt idx="474">
                  <c:v>0.10331700361220293</c:v>
                </c:pt>
                <c:pt idx="475">
                  <c:v>0.1031549923891171</c:v>
                </c:pt>
                <c:pt idx="476">
                  <c:v>0.1029978772018804</c:v>
                </c:pt>
                <c:pt idx="477">
                  <c:v>0.10284568048920889</c:v>
                </c:pt>
                <c:pt idx="478">
                  <c:v>0.10269842411830486</c:v>
                </c:pt>
                <c:pt idx="479">
                  <c:v>0.1025561293701063</c:v>
                </c:pt>
                <c:pt idx="480">
                  <c:v>0.10241881692478542</c:v>
                </c:pt>
                <c:pt idx="481">
                  <c:v>0.10228650684751836</c:v>
                </c:pt>
                <c:pt idx="482">
                  <c:v>0.10215921857454718</c:v>
                </c:pt>
                <c:pt idx="483">
                  <c:v>0.10203697089955564</c:v>
                </c:pt>
                <c:pt idx="484">
                  <c:v>0.10191978196038001</c:v>
                </c:pt>
                <c:pt idx="485">
                  <c:v>0.10180766922607558</c:v>
                </c:pt>
                <c:pt idx="486">
                  <c:v>0.10170064948435975</c:v>
                </c:pt>
                <c:pt idx="487">
                  <c:v>0.10159873882945183</c:v>
                </c:pt>
                <c:pt idx="488">
                  <c:v>0.10150195265032937</c:v>
                </c:pt>
                <c:pt idx="489">
                  <c:v>0.10141030561942026</c:v>
                </c:pt>
                <c:pt idx="490">
                  <c:v>0.10132381168174986</c:v>
                </c:pt>
                <c:pt idx="491">
                  <c:v>0.10124248404456095</c:v>
                </c:pt>
                <c:pt idx="492">
                  <c:v>0.10116633516742425</c:v>
                </c:pt>
                <c:pt idx="493">
                  <c:v>0.10109537675285669</c:v>
                </c:pt>
                <c:pt idx="494">
                  <c:v>0.10102961973746329</c:v>
                </c:pt>
                <c:pt idx="495">
                  <c:v>0.10096907428361815</c:v>
                </c:pt>
                <c:pt idx="496">
                  <c:v>0.10377111100520324</c:v>
                </c:pt>
                <c:pt idx="497">
                  <c:v>0.10355897095387837</c:v>
                </c:pt>
                <c:pt idx="498">
                  <c:v>0.10335152870034488</c:v>
                </c:pt>
                <c:pt idx="499">
                  <c:v>0.10314881258778585</c:v>
                </c:pt>
                <c:pt idx="500">
                  <c:v>0.10295085053433073</c:v>
                </c:pt>
                <c:pt idx="501">
                  <c:v>0.10275767001598481</c:v>
                </c:pt>
                <c:pt idx="502">
                  <c:v>0.10256929804959139</c:v>
                </c:pt>
                <c:pt idx="503">
                  <c:v>0.10238576117584795</c:v>
                </c:pt>
                <c:pt idx="504">
                  <c:v>0.10220708544239786</c:v>
                </c:pt>
                <c:pt idx="505">
                  <c:v>0.10203329638701981</c:v>
                </c:pt>
                <c:pt idx="506">
                  <c:v>0.10186441902093794</c:v>
                </c:pt>
                <c:pt idx="507">
                  <c:v>0.10170047781227476</c:v>
                </c:pt>
                <c:pt idx="508">
                  <c:v>0.10154149666967065</c:v>
                </c:pt>
                <c:pt idx="509">
                  <c:v>0.10138749892609274</c:v>
                </c:pt>
                <c:pt idx="510">
                  <c:v>0.1012385073228569</c:v>
                </c:pt>
                <c:pt idx="511">
                  <c:v>0.10109454399388634</c:v>
                </c:pt>
                <c:pt idx="512">
                  <c:v>0.1009556304502303</c:v>
                </c:pt>
                <c:pt idx="513">
                  <c:v>0.10082178756486661</c:v>
                </c:pt>
                <c:pt idx="514">
                  <c:v>0.10069303555781149</c:v>
                </c:pt>
                <c:pt idx="515">
                  <c:v>0.10056939398156013</c:v>
                </c:pt>
                <c:pt idx="516">
                  <c:v>0.10045088170688107</c:v>
                </c:pt>
                <c:pt idx="517">
                  <c:v>0.10033751690898744</c:v>
                </c:pt>
                <c:pt idx="518">
                  <c:v>0.10022931705410768</c:v>
                </c:pt>
                <c:pt idx="519">
                  <c:v>0.10012629888647796</c:v>
                </c:pt>
                <c:pt idx="520">
                  <c:v>0.10002847841577803</c:v>
                </c:pt>
                <c:pt idx="521">
                  <c:v>9.9935870905031907E-2</c:v>
                </c:pt>
                <c:pt idx="522">
                  <c:v>9.9848490858993985E-2</c:v>
                </c:pt>
                <c:pt idx="523">
                  <c:v>9.976635201304089E-2</c:v>
                </c:pt>
                <c:pt idx="524">
                  <c:v>9.9689467322588002E-2</c:v>
                </c:pt>
                <c:pt idx="525">
                  <c:v>9.9617848953049939E-2</c:v>
                </c:pt>
                <c:pt idx="526">
                  <c:v>9.9551508270362146E-2</c:v>
                </c:pt>
                <c:pt idx="527">
                  <c:v>9.9490455832081034E-2</c:v>
                </c:pt>
                <c:pt idx="528">
                  <c:v>0.102562263404395</c:v>
                </c:pt>
                <c:pt idx="529">
                  <c:v>0.10234281573164504</c:v>
                </c:pt>
                <c:pt idx="530">
                  <c:v>0.10212809125324127</c:v>
                </c:pt>
                <c:pt idx="531">
                  <c:v>0.10191811982213601</c:v>
                </c:pt>
                <c:pt idx="532">
                  <c:v>0.1017129308742411</c:v>
                </c:pt>
                <c:pt idx="533">
                  <c:v>0.10151255341029011</c:v>
                </c:pt>
                <c:pt idx="534">
                  <c:v>0.10131701597770154</c:v>
                </c:pt>
                <c:pt idx="535">
                  <c:v>0.10112634665246556</c:v>
                </c:pt>
                <c:pt idx="536">
                  <c:v>0.10094057302107716</c:v>
                </c:pt>
                <c:pt idx="537">
                  <c:v>0.10075972216253955</c:v>
                </c:pt>
                <c:pt idx="538">
                  <c:v>0.10058382063046171</c:v>
                </c:pt>
                <c:pt idx="539">
                  <c:v>0.10041289443527461</c:v>
                </c:pt>
                <c:pt idx="540">
                  <c:v>0.10024696902659094</c:v>
                </c:pt>
                <c:pt idx="541">
                  <c:v>0.10008606927573357</c:v>
                </c:pt>
                <c:pt idx="542">
                  <c:v>9.9930219458457981E-2</c:v>
                </c:pt>
                <c:pt idx="543">
                  <c:v>9.977944323789438E-2</c:v>
                </c:pt>
                <c:pt idx="544">
                  <c:v>9.9633763647735241E-2</c:v>
                </c:pt>
                <c:pt idx="545">
                  <c:v>9.9493203075694217E-2</c:v>
                </c:pt>
                <c:pt idx="546">
                  <c:v>9.9357783247261841E-2</c:v>
                </c:pt>
                <c:pt idx="547">
                  <c:v>9.9227525209784298E-2</c:v>
                </c:pt>
                <c:pt idx="548">
                  <c:v>9.9102449316890592E-2</c:v>
                </c:pt>
                <c:pt idx="549">
                  <c:v>9.8982575213293636E-2</c:v>
                </c:pt>
                <c:pt idx="550">
                  <c:v>9.8867921819990587E-2</c:v>
                </c:pt>
                <c:pt idx="551">
                  <c:v>9.8758507319887057E-2</c:v>
                </c:pt>
                <c:pt idx="552">
                  <c:v>9.8654349143869877E-2</c:v>
                </c:pt>
                <c:pt idx="553">
                  <c:v>9.8555463957352193E-2</c:v>
                </c:pt>
                <c:pt idx="554">
                  <c:v>9.8461867647314558E-2</c:v>
                </c:pt>
                <c:pt idx="555">
                  <c:v>9.8373575309864639E-2</c:v>
                </c:pt>
                <c:pt idx="556">
                  <c:v>9.8290601238337647E-2</c:v>
                </c:pt>
                <c:pt idx="557">
                  <c:v>9.8212958911959136E-2</c:v>
                </c:pt>
                <c:pt idx="558">
                  <c:v>9.8140660985090264E-2</c:v>
                </c:pt>
                <c:pt idx="559">
                  <c:v>9.8073719277075658E-2</c:v>
                </c:pt>
                <c:pt idx="560">
                  <c:v>9.8012144762712125E-2</c:v>
                </c:pt>
                <c:pt idx="561">
                  <c:v>0.10136532924271513</c:v>
                </c:pt>
                <c:pt idx="562">
                  <c:v>0.10113842544359648</c:v>
                </c:pt>
                <c:pt idx="563">
                  <c:v>0.10091626857863795</c:v>
                </c:pt>
                <c:pt idx="564">
                  <c:v>0.100698890065192</c:v>
                </c:pt>
                <c:pt idx="565">
                  <c:v>0.10048632091378129</c:v>
                </c:pt>
                <c:pt idx="566">
                  <c:v>0.1002785917088649</c:v>
                </c:pt>
                <c:pt idx="567">
                  <c:v>0.10007573258956937</c:v>
                </c:pt>
                <c:pt idx="568">
                  <c:v>9.9877773230407654E-2</c:v>
                </c:pt>
                <c:pt idx="569">
                  <c:v>9.9684742822010897E-2</c:v>
                </c:pt>
                <c:pt idx="570">
                  <c:v>9.949667005189744E-2</c:v>
                </c:pt>
                <c:pt idx="571">
                  <c:v>9.9313583085305177E-2</c:v>
                </c:pt>
                <c:pt idx="572">
                  <c:v>9.9135509546112971E-2</c:v>
                </c:pt>
                <c:pt idx="573">
                  <c:v>9.8962476497878121E-2</c:v>
                </c:pt>
                <c:pt idx="574">
                  <c:v>9.8794510425016399E-2</c:v>
                </c:pt>
                <c:pt idx="575">
                  <c:v>9.8631637214152759E-2</c:v>
                </c:pt>
                <c:pt idx="576">
                  <c:v>9.8473882135669835E-2</c:v>
                </c:pt>
                <c:pt idx="577">
                  <c:v>9.8321269825482394E-2</c:v>
                </c:pt>
                <c:pt idx="578">
                  <c:v>9.8173824267066293E-2</c:v>
                </c:pt>
                <c:pt idx="579">
                  <c:v>9.8031568773769465E-2</c:v>
                </c:pt>
                <c:pt idx="580">
                  <c:v>9.7894525971433874E-2</c:v>
                </c:pt>
                <c:pt idx="581">
                  <c:v>9.7762717781356548E-2</c:v>
                </c:pt>
                <c:pt idx="582">
                  <c:v>9.7636165403617581E-2</c:v>
                </c:pt>
                <c:pt idx="583">
                  <c:v>9.7514889300803431E-2</c:v>
                </c:pt>
                <c:pt idx="584">
                  <c:v>9.7398909182153062E-2</c:v>
                </c:pt>
                <c:pt idx="585">
                  <c:v>9.7288243988154249E-2</c:v>
                </c:pt>
                <c:pt idx="586">
                  <c:v>9.7182911875616979E-2</c:v>
                </c:pt>
                <c:pt idx="587">
                  <c:v>9.7082930203250539E-2</c:v>
                </c:pt>
                <c:pt idx="588">
                  <c:v>9.6988315517769846E-2</c:v>
                </c:pt>
                <c:pt idx="589">
                  <c:v>9.6899083540556291E-2</c:v>
                </c:pt>
                <c:pt idx="590">
                  <c:v>9.681524915489767E-2</c:v>
                </c:pt>
                <c:pt idx="591">
                  <c:v>9.6736826393830494E-2</c:v>
                </c:pt>
                <c:pt idx="592">
                  <c:v>9.6663828428607462E-2</c:v>
                </c:pt>
                <c:pt idx="593">
                  <c:v>9.6596267557811963E-2</c:v>
                </c:pt>
                <c:pt idx="594">
                  <c:v>9.6534155197139981E-2</c:v>
                </c:pt>
                <c:pt idx="595">
                  <c:v>0.10018073553737178</c:v>
                </c:pt>
                <c:pt idx="596">
                  <c:v>9.9946225406523731E-2</c:v>
                </c:pt>
                <c:pt idx="597">
                  <c:v>9.971648412932764E-2</c:v>
                </c:pt>
                <c:pt idx="598">
                  <c:v>9.949154474183837E-2</c:v>
                </c:pt>
                <c:pt idx="599">
                  <c:v>9.9271439885900606E-2</c:v>
                </c:pt>
                <c:pt idx="600">
                  <c:v>9.9056201788796178E-2</c:v>
                </c:pt>
                <c:pt idx="601">
                  <c:v>9.8845862242814247E-2</c:v>
                </c:pt>
                <c:pt idx="602">
                  <c:v>9.8640452584769139E-2</c:v>
                </c:pt>
                <c:pt idx="603">
                  <c:v>9.8440003675491314E-2</c:v>
                </c:pt>
                <c:pt idx="604">
                  <c:v>9.8244545879317774E-2</c:v>
                </c:pt>
                <c:pt idx="605">
                  <c:v>9.8054109043609089E-2</c:v>
                </c:pt>
                <c:pt idx="606">
                  <c:v>9.7868722478320749E-2</c:v>
                </c:pt>
                <c:pt idx="607">
                  <c:v>9.768841493565715E-2</c:v>
                </c:pt>
                <c:pt idx="608">
                  <c:v>9.7513214589837291E-2</c:v>
                </c:pt>
                <c:pt idx="609">
                  <c:v>9.7343149017001529E-2</c:v>
                </c:pt>
                <c:pt idx="610">
                  <c:v>9.7178245175289377E-2</c:v>
                </c:pt>
                <c:pt idx="611">
                  <c:v>9.7018529385118554E-2</c:v>
                </c:pt>
                <c:pt idx="612">
                  <c:v>9.6864027309696094E-2</c:v>
                </c:pt>
                <c:pt idx="613">
                  <c:v>9.6714763935791953E-2</c:v>
                </c:pt>
                <c:pt idx="614">
                  <c:v>9.6570763554806552E-2</c:v>
                </c:pt>
                <c:pt idx="615">
                  <c:v>9.6432049744162959E-2</c:v>
                </c:pt>
                <c:pt idx="616">
                  <c:v>9.6298645349054926E-2</c:v>
                </c:pt>
                <c:pt idx="617">
                  <c:v>9.6170572464581772E-2</c:v>
                </c:pt>
                <c:pt idx="618">
                  <c:v>9.6047852418300675E-2</c:v>
                </c:pt>
                <c:pt idx="619">
                  <c:v>9.5930505753227077E-2</c:v>
                </c:pt>
                <c:pt idx="620">
                  <c:v>9.5818552211313315E-2</c:v>
                </c:pt>
                <c:pt idx="621">
                  <c:v>9.5712010717435028E-2</c:v>
                </c:pt>
                <c:pt idx="622">
                  <c:v>9.5610899363914537E-2</c:v>
                </c:pt>
                <c:pt idx="623">
                  <c:v>9.5515235395609868E-2</c:v>
                </c:pt>
                <c:pt idx="624">
                  <c:v>9.5425035195596919E-2</c:v>
                </c:pt>
                <c:pt idx="625">
                  <c:v>9.5340314271471924E-2</c:v>
                </c:pt>
                <c:pt idx="626">
                  <c:v>9.5261087242300202E-2</c:v>
                </c:pt>
                <c:pt idx="627">
                  <c:v>9.5187367826236297E-2</c:v>
                </c:pt>
                <c:pt idx="628">
                  <c:v>9.5119168828839418E-2</c:v>
                </c:pt>
                <c:pt idx="629">
                  <c:v>9.5056502132107104E-2</c:v>
                </c:pt>
                <c:pt idx="630">
                  <c:v>9.9008925232056039E-2</c:v>
                </c:pt>
                <c:pt idx="631">
                  <c:v>9.8766657062424795E-2</c:v>
                </c:pt>
                <c:pt idx="632">
                  <c:v>9.8529177672739998E-2</c:v>
                </c:pt>
                <c:pt idx="633">
                  <c:v>9.8296521771353021E-2</c:v>
                </c:pt>
                <c:pt idx="634">
                  <c:v>9.8068723687655721E-2</c:v>
                </c:pt>
                <c:pt idx="635">
                  <c:v>9.7845817350592126E-2</c:v>
                </c:pt>
                <c:pt idx="636">
                  <c:v>9.7627836267045659E-2</c:v>
                </c:pt>
                <c:pt idx="637">
                  <c:v>9.7414813500127873E-2</c:v>
                </c:pt>
                <c:pt idx="638">
                  <c:v>9.7206781647394783E-2</c:v>
                </c:pt>
                <c:pt idx="639">
                  <c:v>9.7003772819019035E-2</c:v>
                </c:pt>
                <c:pt idx="640">
                  <c:v>9.680581861594581E-2</c:v>
                </c:pt>
                <c:pt idx="641">
                  <c:v>9.6612950108062229E-2</c:v>
                </c:pt>
                <c:pt idx="642">
                  <c:v>9.6425197812410102E-2</c:v>
                </c:pt>
                <c:pt idx="643">
                  <c:v>9.6242591671473046E-2</c:v>
                </c:pt>
                <c:pt idx="644">
                  <c:v>9.6065161031569299E-2</c:v>
                </c:pt>
                <c:pt idx="645">
                  <c:v>9.5892934621382639E-2</c:v>
                </c:pt>
                <c:pt idx="646">
                  <c:v>9.5725940530663689E-2</c:v>
                </c:pt>
                <c:pt idx="647">
                  <c:v>9.5564206189135151E-2</c:v>
                </c:pt>
                <c:pt idx="648">
                  <c:v>9.5407758345633975E-2</c:v>
                </c:pt>
                <c:pt idx="649">
                  <c:v>9.5256623047524719E-2</c:v>
                </c:pt>
                <c:pt idx="650">
                  <c:v>9.5110825620417783E-2</c:v>
                </c:pt>
                <c:pt idx="651">
                  <c:v>9.4970390648226766E-2</c:v>
                </c:pt>
                <c:pt idx="652">
                  <c:v>9.4835341953598981E-2</c:v>
                </c:pt>
                <c:pt idx="653">
                  <c:v>9.4705702578753312E-2</c:v>
                </c:pt>
                <c:pt idx="654">
                  <c:v>9.4581494766759144E-2</c:v>
                </c:pt>
                <c:pt idx="655">
                  <c:v>9.4462739943290186E-2</c:v>
                </c:pt>
                <c:pt idx="656">
                  <c:v>9.4349458698886168E-2</c:v>
                </c:pt>
                <c:pt idx="657">
                  <c:v>9.4241670771755534E-2</c:v>
                </c:pt>
                <c:pt idx="658">
                  <c:v>9.413939503115086E-2</c:v>
                </c:pt>
                <c:pt idx="659">
                  <c:v>9.4042649461348951E-2</c:v>
                </c:pt>
                <c:pt idx="660">
                  <c:v>9.395145114626606E-2</c:v>
                </c:pt>
                <c:pt idx="661">
                  <c:v>9.3865816254738083E-2</c:v>
                </c:pt>
                <c:pt idx="662">
                  <c:v>9.3785760026494774E-2</c:v>
                </c:pt>
                <c:pt idx="663">
                  <c:v>9.3711296758855353E-2</c:v>
                </c:pt>
                <c:pt idx="664">
                  <c:v>9.3642439794172486E-2</c:v>
                </c:pt>
                <c:pt idx="665">
                  <c:v>9.3579201508049617E-2</c:v>
                </c:pt>
                <c:pt idx="666">
                  <c:v>9.7850357591978937E-2</c:v>
                </c:pt>
                <c:pt idx="667">
                  <c:v>9.7600178401654844E-2</c:v>
                </c:pt>
                <c:pt idx="668">
                  <c:v>9.7354805742148803E-2</c:v>
                </c:pt>
                <c:pt idx="669">
                  <c:v>9.7114276046563724E-2</c:v>
                </c:pt>
                <c:pt idx="670">
                  <c:v>9.6878625387155498E-2</c:v>
                </c:pt>
                <c:pt idx="671">
                  <c:v>9.6647889452700489E-2</c:v>
                </c:pt>
                <c:pt idx="672">
                  <c:v>9.6422103525685407E-2</c:v>
                </c:pt>
                <c:pt idx="673">
                  <c:v>9.6201302459345897E-2</c:v>
                </c:pt>
                <c:pt idx="674">
                  <c:v>9.5985520654581435E-2</c:v>
                </c:pt>
                <c:pt idx="675">
                  <c:v>9.5774792036775455E-2</c:v>
                </c:pt>
                <c:pt idx="676">
                  <c:v>9.5569150032550107E-2</c:v>
                </c:pt>
                <c:pt idx="677">
                  <c:v>9.5368627546486853E-2</c:v>
                </c:pt>
                <c:pt idx="678">
                  <c:v>9.5173256937844494E-2</c:v>
                </c:pt>
                <c:pt idx="679">
                  <c:v>9.4983069997307296E-2</c:v>
                </c:pt>
                <c:pt idx="680">
                  <c:v>9.4798097923796773E-2</c:v>
                </c:pt>
                <c:pt idx="681">
                  <c:v>9.4618371301381662E-2</c:v>
                </c:pt>
                <c:pt idx="682">
                  <c:v>9.4443920076320756E-2</c:v>
                </c:pt>
                <c:pt idx="683">
                  <c:v>9.4274773534274672E-2</c:v>
                </c:pt>
                <c:pt idx="684">
                  <c:v>9.4110960277722519E-2</c:v>
                </c:pt>
                <c:pt idx="685">
                  <c:v>9.395250820362025E-2</c:v>
                </c:pt>
                <c:pt idx="686">
                  <c:v>9.3799444481337799E-2</c:v>
                </c:pt>
                <c:pt idx="687">
                  <c:v>9.3651795530912213E-2</c:v>
                </c:pt>
                <c:pt idx="688">
                  <c:v>9.3509587001654446E-2</c:v>
                </c:pt>
                <c:pt idx="689">
                  <c:v>9.3372843751147211E-2</c:v>
                </c:pt>
                <c:pt idx="690">
                  <c:v>9.3241589824671553E-2</c:v>
                </c:pt>
                <c:pt idx="691">
                  <c:v>9.3115848435099458E-2</c:v>
                </c:pt>
                <c:pt idx="692">
                  <c:v>9.299564194328952E-2</c:v>
                </c:pt>
                <c:pt idx="693">
                  <c:v>9.2880991839022597E-2</c:v>
                </c:pt>
                <c:pt idx="694">
                  <c:v>9.2771918722513377E-2</c:v>
                </c:pt>
                <c:pt idx="695">
                  <c:v>9.2668442286533828E-2</c:v>
                </c:pt>
                <c:pt idx="696">
                  <c:v>9.2570581299183011E-2</c:v>
                </c:pt>
                <c:pt idx="697">
                  <c:v>9.2478353587337539E-2</c:v>
                </c:pt>
                <c:pt idx="698">
                  <c:v>9.2391776020815705E-2</c:v>
                </c:pt>
                <c:pt idx="699">
                  <c:v>9.2310864497287107E-2</c:v>
                </c:pt>
                <c:pt idx="700">
                  <c:v>9.2235633927958693E-2</c:v>
                </c:pt>
                <c:pt idx="701">
                  <c:v>9.2166098224066545E-2</c:v>
                </c:pt>
                <c:pt idx="702">
                  <c:v>9.2102270284201662E-2</c:v>
                </c:pt>
                <c:pt idx="703">
                  <c:v>9.6705508574344873E-2</c:v>
                </c:pt>
                <c:pt idx="704">
                  <c:v>9.6447264363777208E-2</c:v>
                </c:pt>
                <c:pt idx="705">
                  <c:v>9.6193842067930441E-2</c:v>
                </c:pt>
                <c:pt idx="706">
                  <c:v>9.5945279895488012E-2</c:v>
                </c:pt>
                <c:pt idx="707">
                  <c:v>9.5701615715499289E-2</c:v>
                </c:pt>
                <c:pt idx="708">
                  <c:v>9.5462887033604019E-2</c:v>
                </c:pt>
                <c:pt idx="709">
                  <c:v>9.5229130968019243E-2</c:v>
                </c:pt>
                <c:pt idx="710">
                  <c:v>9.500038422531594E-2</c:v>
                </c:pt>
                <c:pt idx="711">
                  <c:v>9.4776683076013613E-2</c:v>
                </c:pt>
                <c:pt idx="712">
                  <c:v>9.4558063330022632E-2</c:v>
                </c:pt>
                <c:pt idx="713">
                  <c:v>9.4344560311964948E-2</c:v>
                </c:pt>
                <c:pt idx="714">
                  <c:v>9.4136208836405721E-2</c:v>
                </c:pt>
                <c:pt idx="715">
                  <c:v>9.3933043183028836E-2</c:v>
                </c:pt>
                <c:pt idx="716">
                  <c:v>9.373509707179116E-2</c:v>
                </c:pt>
                <c:pt idx="717">
                  <c:v>9.3542403638090438E-2</c:v>
                </c:pt>
                <c:pt idx="718">
                  <c:v>9.3354995407984115E-2</c:v>
                </c:pt>
                <c:pt idx="719">
                  <c:v>9.3172904273495796E-2</c:v>
                </c:pt>
                <c:pt idx="720">
                  <c:v>9.2996161468048039E-2</c:v>
                </c:pt>
                <c:pt idx="721">
                  <c:v>9.2824797542060342E-2</c:v>
                </c:pt>
                <c:pt idx="722">
                  <c:v>9.2658842338751976E-2</c:v>
                </c:pt>
                <c:pt idx="723">
                  <c:v>9.2498324970190005E-2</c:v>
                </c:pt>
                <c:pt idx="724">
                  <c:v>9.2343273793623046E-2</c:v>
                </c:pt>
                <c:pt idx="725">
                  <c:v>9.2193716388141986E-2</c:v>
                </c:pt>
                <c:pt idx="726">
                  <c:v>9.2049679531708672E-2</c:v>
                </c:pt>
                <c:pt idx="727">
                  <c:v>9.1911189178594283E-2</c:v>
                </c:pt>
                <c:pt idx="728">
                  <c:v>9.1778270437268578E-2</c:v>
                </c:pt>
                <c:pt idx="729">
                  <c:v>9.1650947548781184E-2</c:v>
                </c:pt>
                <c:pt idx="730">
                  <c:v>9.1529243865676346E-2</c:v>
                </c:pt>
                <c:pt idx="731">
                  <c:v>9.1413181831481158E-2</c:v>
                </c:pt>
                <c:pt idx="732">
                  <c:v>9.1302782960807918E-2</c:v>
                </c:pt>
                <c:pt idx="733">
                  <c:v>9.1198067820109738E-2</c:v>
                </c:pt>
                <c:pt idx="734">
                  <c:v>9.1099056009128043E-2</c:v>
                </c:pt>
                <c:pt idx="735">
                  <c:v>9.100576614306996E-2</c:v>
                </c:pt>
                <c:pt idx="736">
                  <c:v>9.0918215835551902E-2</c:v>
                </c:pt>
                <c:pt idx="737">
                  <c:v>9.083642168234525E-2</c:v>
                </c:pt>
                <c:pt idx="738">
                  <c:v>9.0760399245957801E-2</c:v>
                </c:pt>
                <c:pt idx="739">
                  <c:v>9.0690163041084279E-2</c:v>
                </c:pt>
                <c:pt idx="740">
                  <c:v>9.0625726520956601E-2</c:v>
                </c:pt>
                <c:pt idx="741">
                  <c:v>9.5574871168317463E-2</c:v>
                </c:pt>
                <c:pt idx="742">
                  <c:v>9.5308407210230192E-2</c:v>
                </c:pt>
                <c:pt idx="743">
                  <c:v>9.5046777983062686E-2</c:v>
                </c:pt>
                <c:pt idx="744">
                  <c:v>9.4790023519736172E-2</c:v>
                </c:pt>
                <c:pt idx="745">
                  <c:v>9.453818353809558E-2</c:v>
                </c:pt>
                <c:pt idx="746">
                  <c:v>9.429129741600295E-2</c:v>
                </c:pt>
                <c:pt idx="747">
                  <c:v>9.4049404166127407E-2</c:v>
                </c:pt>
                <c:pt idx="748">
                  <c:v>9.381254241045818E-2</c:v>
                </c:pt>
                <c:pt idx="749">
                  <c:v>9.3580750354570363E-2</c:v>
                </c:pt>
                <c:pt idx="750">
                  <c:v>9.3354065761673197E-2</c:v>
                </c:pt>
                <c:pt idx="751">
                  <c:v>9.3132525926473003E-2</c:v>
                </c:pt>
                <c:pt idx="752">
                  <c:v>9.2916167648883913E-2</c:v>
                </c:pt>
                <c:pt idx="753">
                  <c:v>9.2705027207621318E-2</c:v>
                </c:pt>
                <c:pt idx="754">
                  <c:v>9.2499140333713897E-2</c:v>
                </c:pt>
                <c:pt idx="755">
                  <c:v>9.229854218397146E-2</c:v>
                </c:pt>
                <c:pt idx="756">
                  <c:v>9.2103267314447637E-2</c:v>
                </c:pt>
                <c:pt idx="757">
                  <c:v>9.1913349653936632E-2</c:v>
                </c:pt>
                <c:pt idx="758">
                  <c:v>9.1728822477545213E-2</c:v>
                </c:pt>
                <c:pt idx="759">
                  <c:v>9.1549718380381534E-2</c:v>
                </c:pt>
                <c:pt idx="760">
                  <c:v>9.1376069251403624E-2</c:v>
                </c:pt>
                <c:pt idx="761">
                  <c:v>9.1207906247470827E-2</c:v>
                </c:pt>
                <c:pt idx="762">
                  <c:v>9.1045259767642606E-2</c:v>
                </c:pt>
                <c:pt idx="763">
                  <c:v>9.0888159427769191E-2</c:v>
                </c:pt>
                <c:pt idx="764">
                  <c:v>9.0736634035419428E-2</c:v>
                </c:pt>
                <c:pt idx="765">
                  <c:v>9.0590711565191134E-2</c:v>
                </c:pt>
                <c:pt idx="766">
                  <c:v>9.0450419134449858E-2</c:v>
                </c:pt>
                <c:pt idx="767">
                  <c:v>9.0315782979541417E-2</c:v>
                </c:pt>
                <c:pt idx="768">
                  <c:v>9.0186828432524305E-2</c:v>
                </c:pt>
                <c:pt idx="769">
                  <c:v>9.0063579898466709E-2</c:v>
                </c:pt>
                <c:pt idx="770">
                  <c:v>8.994606083335388E-2</c:v>
                </c:pt>
                <c:pt idx="771">
                  <c:v>8.9834293722649547E-2</c:v>
                </c:pt>
                <c:pt idx="772">
                  <c:v>8.972830006055571E-2</c:v>
                </c:pt>
                <c:pt idx="773">
                  <c:v>8.9628100330013408E-2</c:v>
                </c:pt>
                <c:pt idx="774">
                  <c:v>8.9533713983486432E-2</c:v>
                </c:pt>
                <c:pt idx="775">
                  <c:v>8.9445159424568821E-2</c:v>
                </c:pt>
                <c:pt idx="776">
                  <c:v>8.9362453990455545E-2</c:v>
                </c:pt>
                <c:pt idx="777">
                  <c:v>8.9285613935314437E-2</c:v>
                </c:pt>
                <c:pt idx="778">
                  <c:v>8.9214654414595598E-2</c:v>
                </c:pt>
                <c:pt idx="779">
                  <c:v>8.9149589470313345E-2</c:v>
                </c:pt>
                <c:pt idx="780">
                  <c:v>9.4458955697866567E-2</c:v>
                </c:pt>
                <c:pt idx="781">
                  <c:v>9.4184116862234449E-2</c:v>
                </c:pt>
                <c:pt idx="782">
                  <c:v>9.3914122796342647E-2</c:v>
                </c:pt>
                <c:pt idx="783">
                  <c:v>9.3649015403227773E-2</c:v>
                </c:pt>
                <c:pt idx="784">
                  <c:v>9.3388836299000078E-2</c:v>
                </c:pt>
                <c:pt idx="785">
                  <c:v>9.3133626786831708E-2</c:v>
                </c:pt>
                <c:pt idx="786">
                  <c:v>9.288342783056755E-2</c:v>
                </c:pt>
                <c:pt idx="787">
                  <c:v>9.2638280027986381E-2</c:v>
                </c:pt>
                <c:pt idx="788">
                  <c:v>9.2398223583740849E-2</c:v>
                </c:pt>
                <c:pt idx="789">
                  <c:v>9.2163298282007491E-2</c:v>
                </c:pt>
                <c:pt idx="790">
                  <c:v>9.1933543458878941E-2</c:v>
                </c:pt>
                <c:pt idx="791">
                  <c:v>9.1708997974532774E-2</c:v>
                </c:pt>
                <c:pt idx="792">
                  <c:v>9.14897001852127E-2</c:v>
                </c:pt>
                <c:pt idx="793">
                  <c:v>9.1275687915059467E-2</c:v>
                </c:pt>
                <c:pt idx="794">
                  <c:v>9.1066998427830781E-2</c:v>
                </c:pt>
                <c:pt idx="795">
                  <c:v>9.0863668398550312E-2</c:v>
                </c:pt>
                <c:pt idx="796">
                  <c:v>9.066573388512808E-2</c:v>
                </c:pt>
                <c:pt idx="797">
                  <c:v>9.0473230299995322E-2</c:v>
                </c:pt>
                <c:pt idx="798">
                  <c:v>9.0286192381798303E-2</c:v>
                </c:pt>
                <c:pt idx="799">
                  <c:v>9.0104654167197012E-2</c:v>
                </c:pt>
                <c:pt idx="800">
                  <c:v>8.9928648962815133E-2</c:v>
                </c:pt>
                <c:pt idx="801">
                  <c:v>8.9758209317389245E-2</c:v>
                </c:pt>
                <c:pt idx="802">
                  <c:v>8.9593366994165757E-2</c:v>
                </c:pt>
                <c:pt idx="803">
                  <c:v>8.9434152943594497E-2</c:v>
                </c:pt>
                <c:pt idx="804">
                  <c:v>8.9280597276369125E-2</c:v>
                </c:pt>
                <c:pt idx="805">
                  <c:v>8.9132729236864203E-2</c:v>
                </c:pt>
                <c:pt idx="806">
                  <c:v>8.8990577177019456E-2</c:v>
                </c:pt>
                <c:pt idx="807">
                  <c:v>8.8854168530721978E-2</c:v>
                </c:pt>
                <c:pt idx="808">
                  <c:v>8.872352978873646E-2</c:v>
                </c:pt>
                <c:pt idx="809">
                  <c:v>8.8598686474234148E-2</c:v>
                </c:pt>
                <c:pt idx="810">
                  <c:v>8.8479663118970195E-2</c:v>
                </c:pt>
                <c:pt idx="811">
                  <c:v>8.836648324015868E-2</c:v>
                </c:pt>
                <c:pt idx="812">
                  <c:v>8.8259169318094147E-2</c:v>
                </c:pt>
                <c:pt idx="813">
                  <c:v>8.8157742774567185E-2</c:v>
                </c:pt>
                <c:pt idx="814">
                  <c:v>8.8062223952120752E-2</c:v>
                </c:pt>
                <c:pt idx="815">
                  <c:v>8.7972632094192565E-2</c:v>
                </c:pt>
                <c:pt idx="816">
                  <c:v>8.7888985326187663E-2</c:v>
                </c:pt>
                <c:pt idx="817">
                  <c:v>8.7811300637523154E-2</c:v>
                </c:pt>
                <c:pt idx="818">
                  <c:v>8.7739593864686272E-2</c:v>
                </c:pt>
                <c:pt idx="819">
                  <c:v>8.7673879675343944E-2</c:v>
                </c:pt>
                <c:pt idx="820">
                  <c:v>9.3358290080184148E-2</c:v>
                </c:pt>
                <c:pt idx="821">
                  <c:v>9.3074921196637406E-2</c:v>
                </c:pt>
                <c:pt idx="822">
                  <c:v>9.2796404126047324E-2</c:v>
                </c:pt>
                <c:pt idx="823">
                  <c:v>9.2522782683991389E-2</c:v>
                </c:pt>
                <c:pt idx="824">
                  <c:v>9.2254100431110805E-2</c:v>
                </c:pt>
                <c:pt idx="825">
                  <c:v>9.1990400646033907E-2</c:v>
                </c:pt>
                <c:pt idx="826">
                  <c:v>9.1731726297841848E-2</c:v>
                </c:pt>
                <c:pt idx="827">
                  <c:v>9.1478120018103112E-2</c:v>
                </c:pt>
                <c:pt idx="828">
                  <c:v>9.1229624072505969E-2</c:v>
                </c:pt>
                <c:pt idx="829">
                  <c:v>9.0986280332119418E-2</c:v>
                </c:pt>
                <c:pt idx="830">
                  <c:v>9.074813024431555E-2</c:v>
                </c:pt>
                <c:pt idx="831">
                  <c:v>9.0515214803387992E-2</c:v>
                </c:pt>
                <c:pt idx="832">
                  <c:v>9.0287574520903247E-2</c:v>
                </c:pt>
                <c:pt idx="833">
                  <c:v>9.0065249395823138E-2</c:v>
                </c:pt>
                <c:pt idx="834">
                  <c:v>8.9848278884439178E-2</c:v>
                </c:pt>
                <c:pt idx="835">
                  <c:v>8.963670187016072E-2</c:v>
                </c:pt>
                <c:pt idx="836">
                  <c:v>8.9430556633200958E-2</c:v>
                </c:pt>
                <c:pt idx="837">
                  <c:v>8.9229880820206373E-2</c:v>
                </c:pt>
                <c:pt idx="838">
                  <c:v>8.9034711413876519E-2</c:v>
                </c:pt>
                <c:pt idx="839">
                  <c:v>8.88450847026232E-2</c:v>
                </c:pt>
                <c:pt idx="840">
                  <c:v>8.8661036250318473E-2</c:v>
                </c:pt>
                <c:pt idx="841">
                  <c:v>8.8482600866183037E-2</c:v>
                </c:pt>
                <c:pt idx="842">
                  <c:v>8.830981257486735E-2</c:v>
                </c:pt>
                <c:pt idx="843">
                  <c:v>8.81427045867786E-2</c:v>
                </c:pt>
                <c:pt idx="844">
                  <c:v>8.7981309268707855E-2</c:v>
                </c:pt>
                <c:pt idx="845">
                  <c:v>8.7825658114812272E-2</c:v>
                </c:pt>
                <c:pt idx="846">
                  <c:v>8.7675781718007731E-2</c:v>
                </c:pt>
                <c:pt idx="847">
                  <c:v>8.753170974182764E-2</c:v>
                </c:pt>
                <c:pt idx="848">
                  <c:v>8.7393470892803915E-2</c:v>
                </c:pt>
                <c:pt idx="849">
                  <c:v>8.7261092893426109E-2</c:v>
                </c:pt>
                <c:pt idx="850">
                  <c:v>8.7134602455734497E-2</c:v>
                </c:pt>
                <c:pt idx="851">
                  <c:v>8.7014025255602437E-2</c:v>
                </c:pt>
                <c:pt idx="852">
                  <c:v>8.6899385907763027E-2</c:v>
                </c:pt>
                <c:pt idx="853">
                  <c:v>8.6790707941633946E-2</c:v>
                </c:pt>
                <c:pt idx="854">
                  <c:v>8.6688013777993872E-2</c:v>
                </c:pt>
                <c:pt idx="855">
                  <c:v>8.6591324706562195E-2</c:v>
                </c:pt>
                <c:pt idx="856">
                  <c:v>8.6500660864532675E-2</c:v>
                </c:pt>
                <c:pt idx="857">
                  <c:v>8.6416041216110309E-2</c:v>
                </c:pt>
                <c:pt idx="858">
                  <c:v>8.6337483533098378E-2</c:v>
                </c:pt>
                <c:pt idx="859">
                  <c:v>8.6265004376581175E-2</c:v>
                </c:pt>
                <c:pt idx="860">
                  <c:v>8.6198619079745575E-2</c:v>
                </c:pt>
                <c:pt idx="861">
                  <c:v>9.2273420031628556E-2</c:v>
                </c:pt>
                <c:pt idx="862">
                  <c:v>9.198136629162855E-2</c:v>
                </c:pt>
                <c:pt idx="863">
                  <c:v>9.1694168185965402E-2</c:v>
                </c:pt>
                <c:pt idx="864">
                  <c:v>9.1411871480992293E-2</c:v>
                </c:pt>
                <c:pt idx="865">
                  <c:v>9.1134521724200487E-2</c:v>
                </c:pt>
                <c:pt idx="866">
                  <c:v>9.0862164216136021E-2</c:v>
                </c:pt>
                <c:pt idx="867">
                  <c:v>9.0594843981770506E-2</c:v>
                </c:pt>
                <c:pt idx="868">
                  <c:v>9.033260574135224E-2</c:v>
                </c:pt>
                <c:pt idx="869">
                  <c:v>9.0075493880765412E-2</c:v>
                </c:pt>
                <c:pt idx="870">
                  <c:v>8.9823552421427894E-2</c:v>
                </c:pt>
                <c:pt idx="871">
                  <c:v>8.9576824989760495E-2</c:v>
                </c:pt>
                <c:pt idx="872">
                  <c:v>8.9335354786262131E-2</c:v>
                </c:pt>
                <c:pt idx="873">
                  <c:v>8.9099184554228411E-2</c:v>
                </c:pt>
                <c:pt idx="874">
                  <c:v>8.8868356548152491E-2</c:v>
                </c:pt>
                <c:pt idx="875">
                  <c:v>8.8642912501849996E-2</c:v>
                </c:pt>
                <c:pt idx="876">
                  <c:v>8.8422893596351429E-2</c:v>
                </c:pt>
                <c:pt idx="877">
                  <c:v>8.8208340427607612E-2</c:v>
                </c:pt>
                <c:pt idx="878">
                  <c:v>8.799929297405587E-2</c:v>
                </c:pt>
                <c:pt idx="879">
                  <c:v>8.7795790564096532E-2</c:v>
                </c:pt>
                <c:pt idx="880">
                  <c:v>8.7597871843530864E-2</c:v>
                </c:pt>
                <c:pt idx="881">
                  <c:v>8.74055747430139E-2</c:v>
                </c:pt>
                <c:pt idx="882">
                  <c:v>8.7218936445576406E-2</c:v>
                </c:pt>
                <c:pt idx="883">
                  <c:v>8.703799335427248E-2</c:v>
                </c:pt>
                <c:pt idx="884">
                  <c:v>8.6862781060010039E-2</c:v>
                </c:pt>
                <c:pt idx="885">
                  <c:v>8.6693334309623102E-2</c:v>
                </c:pt>
                <c:pt idx="886">
                  <c:v>8.6529686974245346E-2</c:v>
                </c:pt>
                <c:pt idx="887">
                  <c:v>8.6371872018045734E-2</c:v>
                </c:pt>
                <c:pt idx="888">
                  <c:v>8.6219921467387314E-2</c:v>
                </c:pt>
                <c:pt idx="889">
                  <c:v>8.6073866380470987E-2</c:v>
                </c:pt>
                <c:pt idx="890">
                  <c:v>8.5933736817526377E-2</c:v>
                </c:pt>
                <c:pt idx="891">
                  <c:v>8.5799561811611705E-2</c:v>
                </c:pt>
                <c:pt idx="892">
                  <c:v>8.567136934008493E-2</c:v>
                </c:pt>
                <c:pt idx="893">
                  <c:v>8.554918629680755E-2</c:v>
                </c:pt>
                <c:pt idx="894">
                  <c:v>8.5433038465142414E-2</c:v>
                </c:pt>
                <c:pt idx="895">
                  <c:v>8.5322950491805521E-2</c:v>
                </c:pt>
                <c:pt idx="896">
                  <c:v>8.5218945861631409E-2</c:v>
                </c:pt>
                <c:pt idx="897">
                  <c:v>8.5121046873309833E-2</c:v>
                </c:pt>
                <c:pt idx="898">
                  <c:v>8.5029274616150466E-2</c:v>
                </c:pt>
                <c:pt idx="899">
                  <c:v>8.4943648947930342E-2</c:v>
                </c:pt>
                <c:pt idx="900">
                  <c:v>8.4864188473876889E-2</c:v>
                </c:pt>
                <c:pt idx="901">
                  <c:v>8.4790910526837404E-2</c:v>
                </c:pt>
                <c:pt idx="902">
                  <c:v>8.4723831148683135E-2</c:v>
                </c:pt>
                <c:pt idx="903">
                  <c:v>9.1204909212411048E-2</c:v>
                </c:pt>
                <c:pt idx="904">
                  <c:v>9.090401661347243E-2</c:v>
                </c:pt>
                <c:pt idx="905">
                  <c:v>9.0607980014901446E-2</c:v>
                </c:pt>
                <c:pt idx="906">
                  <c:v>9.031684716706545E-2</c:v>
                </c:pt>
                <c:pt idx="907">
                  <c:v>9.0030665641865126E-2</c:v>
                </c:pt>
                <c:pt idx="908">
                  <c:v>8.9749482803721775E-2</c:v>
                </c:pt>
                <c:pt idx="909">
                  <c:v>8.9473345779923524E-2</c:v>
                </c:pt>
                <c:pt idx="910">
                  <c:v>8.9202301430355166E-2</c:v>
                </c:pt>
                <c:pt idx="911">
                  <c:v>8.8936396316638008E-2</c:v>
                </c:pt>
                <c:pt idx="912">
                  <c:v>8.8675676670709663E-2</c:v>
                </c:pt>
                <c:pt idx="913">
                  <c:v>8.8420188362875324E-2</c:v>
                </c:pt>
                <c:pt idx="914">
                  <c:v>8.8169976869365466E-2</c:v>
                </c:pt>
                <c:pt idx="915">
                  <c:v>8.7925087239436428E-2</c:v>
                </c:pt>
                <c:pt idx="916">
                  <c:v>8.7685564062053828E-2</c:v>
                </c:pt>
                <c:pt idx="917">
                  <c:v>8.7451451432200719E-2</c:v>
                </c:pt>
                <c:pt idx="918">
                  <c:v>8.7222792916854891E-2</c:v>
                </c:pt>
                <c:pt idx="919">
                  <c:v>8.6999631520682422E-2</c:v>
                </c:pt>
                <c:pt idx="920">
                  <c:v>8.6782009651496669E-2</c:v>
                </c:pt>
                <c:pt idx="921">
                  <c:v>8.6569969085534382E-2</c:v>
                </c:pt>
                <c:pt idx="922">
                  <c:v>8.6363550932602784E-2</c:v>
                </c:pt>
                <c:pt idx="923">
                  <c:v>8.6162795601153433E-2</c:v>
                </c:pt>
                <c:pt idx="924">
                  <c:v>8.5967742763341126E-2</c:v>
                </c:pt>
                <c:pt idx="925">
                  <c:v>8.5778431320127399E-2</c:v>
                </c:pt>
                <c:pt idx="926">
                  <c:v>8.5594899366490354E-2</c:v>
                </c:pt>
                <c:pt idx="927">
                  <c:v>8.5417184156804091E-2</c:v>
                </c:pt>
                <c:pt idx="928">
                  <c:v>8.524532207045224E-2</c:v>
                </c:pt>
                <c:pt idx="929">
                  <c:v>8.5079348577741576E-2</c:v>
                </c:pt>
                <c:pt idx="930">
                  <c:v>8.4919298206182547E-2</c:v>
                </c:pt>
                <c:pt idx="931">
                  <c:v>8.4765204507204706E-2</c:v>
                </c:pt>
                <c:pt idx="932">
                  <c:v>8.4617100023375219E-2</c:v>
                </c:pt>
                <c:pt idx="933">
                  <c:v>8.4475016256189708E-2</c:v>
                </c:pt>
                <c:pt idx="934">
                  <c:v>8.4338983634503928E-2</c:v>
                </c:pt>
                <c:pt idx="935">
                  <c:v>8.4209031483675784E-2</c:v>
                </c:pt>
                <c:pt idx="936">
                  <c:v>8.4085187995486199E-2</c:v>
                </c:pt>
                <c:pt idx="937">
                  <c:v>8.3967480198906694E-2</c:v>
                </c:pt>
                <c:pt idx="938">
                  <c:v>8.3855933931781437E-2</c:v>
                </c:pt>
                <c:pt idx="939">
                  <c:v>8.3750573813489645E-2</c:v>
                </c:pt>
                <c:pt idx="940">
                  <c:v>8.3651423218653223E-2</c:v>
                </c:pt>
                <c:pt idx="941">
                  <c:v>8.3558504251953131E-2</c:v>
                </c:pt>
                <c:pt idx="942">
                  <c:v>8.3471837724115552E-2</c:v>
                </c:pt>
                <c:pt idx="943">
                  <c:v>8.339144312912726E-2</c:v>
                </c:pt>
                <c:pt idx="944">
                  <c:v>8.3317338622737033E-2</c:v>
                </c:pt>
                <c:pt idx="945">
                  <c:v>8.3249541002297228E-2</c:v>
                </c:pt>
                <c:pt idx="946">
                  <c:v>9.0153339300483942E-2</c:v>
                </c:pt>
                <c:pt idx="947">
                  <c:v>8.9843455134603165E-2</c:v>
                </c:pt>
                <c:pt idx="948">
                  <c:v>8.9538423639902748E-2</c:v>
                </c:pt>
                <c:pt idx="949">
                  <c:v>8.9238294578134536E-2</c:v>
                </c:pt>
                <c:pt idx="950">
                  <c:v>8.894311757752317E-2</c:v>
                </c:pt>
                <c:pt idx="951">
                  <c:v>8.8652942102923363E-2</c:v>
                </c:pt>
                <c:pt idx="952">
                  <c:v>8.8367817425233655E-2</c:v>
                </c:pt>
                <c:pt idx="953">
                  <c:v>8.8087792590089087E-2</c:v>
                </c:pt>
                <c:pt idx="954">
                  <c:v>8.7812916385857795E-2</c:v>
                </c:pt>
                <c:pt idx="955">
                  <c:v>8.7543237310969524E-2</c:v>
                </c:pt>
                <c:pt idx="956">
                  <c:v>8.7278803540606451E-2</c:v>
                </c:pt>
                <c:pt idx="957">
                  <c:v>8.7019662892789951E-2</c:v>
                </c:pt>
                <c:pt idx="958">
                  <c:v>8.676586279389957E-2</c:v>
                </c:pt>
                <c:pt idx="959">
                  <c:v>8.6517450243663474E-2</c:v>
                </c:pt>
                <c:pt idx="960">
                  <c:v>8.6274471779662243E-2</c:v>
                </c:pt>
                <c:pt idx="961">
                  <c:v>8.6036973441391273E-2</c:v>
                </c:pt>
                <c:pt idx="962">
                  <c:v>8.580500073392909E-2</c:v>
                </c:pt>
                <c:pt idx="963">
                  <c:v>8.55785985912626E-2</c:v>
                </c:pt>
                <c:pt idx="964">
                  <c:v>8.5357811339322132E-2</c:v>
                </c:pt>
                <c:pt idx="965">
                  <c:v>8.5142682658782498E-2</c:v>
                </c:pt>
                <c:pt idx="966">
                  <c:v>8.4933255547688449E-2</c:v>
                </c:pt>
                <c:pt idx="967">
                  <c:v>8.4729572283965493E-2</c:v>
                </c:pt>
                <c:pt idx="968">
                  <c:v>8.4531674387879563E-2</c:v>
                </c:pt>
                <c:pt idx="969">
                  <c:v>8.4339602584510856E-2</c:v>
                </c:pt>
                <c:pt idx="970">
                  <c:v>8.4153396766309688E-2</c:v>
                </c:pt>
                <c:pt idx="971">
                  <c:v>8.3973095955803781E-2</c:v>
                </c:pt>
                <c:pt idx="972">
                  <c:v>8.3798738268528197E-2</c:v>
                </c:pt>
                <c:pt idx="973">
                  <c:v>8.3630360876250753E-2</c:v>
                </c:pt>
                <c:pt idx="974">
                  <c:v>8.346799997056685E-2</c:v>
                </c:pt>
                <c:pt idx="975">
                  <c:v>8.3311690726939017E-2</c:v>
                </c:pt>
                <c:pt idx="976">
                  <c:v>8.3161467269257008E-2</c:v>
                </c:pt>
                <c:pt idx="977">
                  <c:v>8.3017362634994901E-2</c:v>
                </c:pt>
                <c:pt idx="978">
                  <c:v>8.2879408741042326E-2</c:v>
                </c:pt>
                <c:pt idx="979">
                  <c:v>8.2747636350286508E-2</c:v>
                </c:pt>
                <c:pt idx="980">
                  <c:v>8.2622075039021664E-2</c:v>
                </c:pt>
                <c:pt idx="981">
                  <c:v>8.2502753165262149E-2</c:v>
                </c:pt>
                <c:pt idx="982">
                  <c:v>8.2389697838034306E-2</c:v>
                </c:pt>
                <c:pt idx="983">
                  <c:v>8.2282934887721343E-2</c:v>
                </c:pt>
                <c:pt idx="984">
                  <c:v>8.2182488837533776E-2</c:v>
                </c:pt>
                <c:pt idx="985">
                  <c:v>8.2088382876176286E-2</c:v>
                </c:pt>
                <c:pt idx="986">
                  <c:v>8.2000638831780062E-2</c:v>
                </c:pt>
                <c:pt idx="987">
                  <c:v>8.1919277147166875E-2</c:v>
                </c:pt>
                <c:pt idx="988">
                  <c:v>8.1844316856508809E-2</c:v>
                </c:pt>
                <c:pt idx="989">
                  <c:v>8.1775775563444605E-2</c:v>
                </c:pt>
                <c:pt idx="990">
                  <c:v>8.9119309984343337E-2</c:v>
                </c:pt>
                <c:pt idx="991">
                  <c:v>8.8800283372620401E-2</c:v>
                </c:pt>
                <c:pt idx="992">
                  <c:v>8.8486102162598765E-2</c:v>
                </c:pt>
                <c:pt idx="993">
                  <c:v>8.8176818147980507E-2</c:v>
                </c:pt>
                <c:pt idx="994">
                  <c:v>8.7872483038629101E-2</c:v>
                </c:pt>
                <c:pt idx="995">
                  <c:v>8.7573148430019732E-2</c:v>
                </c:pt>
                <c:pt idx="996">
                  <c:v>8.7278865771837078E-2</c:v>
                </c:pt>
                <c:pt idx="997">
                  <c:v>8.6989686335739905E-2</c:v>
                </c:pt>
                <c:pt idx="998">
                  <c:v>8.6705661182315263E-2</c:v>
                </c:pt>
                <c:pt idx="999">
                  <c:v>8.6426841127247411E-2</c:v>
                </c:pt>
                <c:pt idx="1000">
                  <c:v>8.6153276706730397E-2</c:v>
                </c:pt>
                <c:pt idx="1001">
                  <c:v>8.5885018142155725E-2</c:v>
                </c:pt>
                <c:pt idx="1002">
                  <c:v>8.5622115304110291E-2</c:v>
                </c:pt>
                <c:pt idx="1003">
                  <c:v>8.5364617675722509E-2</c:v>
                </c:pt>
                <c:pt idx="1004">
                  <c:v>8.5112574315398107E-2</c:v>
                </c:pt>
                <c:pt idx="1005">
                  <c:v>8.4866033818990466E-2</c:v>
                </c:pt>
                <c:pt idx="1006">
                  <c:v>8.4625044281452982E-2</c:v>
                </c:pt>
                <c:pt idx="1007">
                  <c:v>8.4389653258025041E-2</c:v>
                </c:pt>
                <c:pt idx="1008">
                  <c:v>8.4159907725005798E-2</c:v>
                </c:pt>
                <c:pt idx="1009">
                  <c:v>8.3935854040173216E-2</c:v>
                </c:pt>
                <c:pt idx="1010">
                  <c:v>8.371753790290902E-2</c:v>
                </c:pt>
                <c:pt idx="1011">
                  <c:v>8.3505004314093245E-2</c:v>
                </c:pt>
                <c:pt idx="1012">
                  <c:v>8.3298297535834606E-2</c:v>
                </c:pt>
                <c:pt idx="1013">
                  <c:v>8.3097461051106145E-2</c:v>
                </c:pt>
                <c:pt idx="1014">
                  <c:v>8.2902537523357828E-2</c:v>
                </c:pt>
                <c:pt idx="1015">
                  <c:v>8.2713568756180383E-2</c:v>
                </c:pt>
                <c:pt idx="1016">
                  <c:v>8.2530595653096922E-2</c:v>
                </c:pt>
                <c:pt idx="1017">
                  <c:v>8.235365817756099E-2</c:v>
                </c:pt>
                <c:pt idx="1018">
                  <c:v>8.2182795313241269E-2</c:v>
                </c:pt>
                <c:pt idx="1019">
                  <c:v>8.2018045024675149E-2</c:v>
                </c:pt>
                <c:pt idx="1020">
                  <c:v>8.1859444218374364E-2</c:v>
                </c:pt>
                <c:pt idx="1021">
                  <c:v>8.1707028704467194E-2</c:v>
                </c:pt>
                <c:pt idx="1022">
                  <c:v>8.1560833158962287E-2</c:v>
                </c:pt>
                <c:pt idx="1023">
                  <c:v>8.1420891086719946E-2</c:v>
                </c:pt>
                <c:pt idx="1024">
                  <c:v>8.1287234785216558E-2</c:v>
                </c:pt>
                <c:pt idx="1025">
                  <c:v>8.1159895309187685E-2</c:v>
                </c:pt>
                <c:pt idx="1026">
                  <c:v>8.1038902436235294E-2</c:v>
                </c:pt>
                <c:pt idx="1027">
                  <c:v>8.0924284633483154E-2</c:v>
                </c:pt>
                <c:pt idx="1028">
                  <c:v>8.0816069025363452E-2</c:v>
                </c:pt>
                <c:pt idx="1029">
                  <c:v>8.0714281362616339E-2</c:v>
                </c:pt>
                <c:pt idx="1030">
                  <c:v>8.0618945992582028E-2</c:v>
                </c:pt>
                <c:pt idx="1031">
                  <c:v>8.0530085830862588E-2</c:v>
                </c:pt>
                <c:pt idx="1032">
                  <c:v>8.0447722334428526E-2</c:v>
                </c:pt>
                <c:pt idx="1033">
                  <c:v>8.0371875476241694E-2</c:v>
                </c:pt>
                <c:pt idx="1034">
                  <c:v>8.0302563721463258E-2</c:v>
                </c:pt>
                <c:pt idx="1035">
                  <c:v>8.8103438863735742E-2</c:v>
                </c:pt>
                <c:pt idx="1036">
                  <c:v>8.7775121338937293E-2</c:v>
                </c:pt>
                <c:pt idx="1037">
                  <c:v>8.7451637757187173E-2</c:v>
                </c:pt>
                <c:pt idx="1038">
                  <c:v>8.7133041956902788E-2</c:v>
                </c:pt>
                <c:pt idx="1039">
                  <c:v>8.6819387747279431E-2</c:v>
                </c:pt>
                <c:pt idx="1040">
                  <c:v>8.651072887718321E-2</c:v>
                </c:pt>
                <c:pt idx="1041">
                  <c:v>8.6207119003076108E-2</c:v>
                </c:pt>
                <c:pt idx="1042">
                  <c:v>8.5908611655988967E-2</c:v>
                </c:pt>
                <c:pt idx="1043">
                  <c:v>8.5615260207561716E-2</c:v>
                </c:pt>
                <c:pt idx="1044">
                  <c:v>8.5327117835172731E-2</c:v>
                </c:pt>
                <c:pt idx="1045">
                  <c:v>8.5044237486183505E-2</c:v>
                </c:pt>
                <c:pt idx="1046">
                  <c:v>8.4766671841327357E-2</c:v>
                </c:pt>
                <c:pt idx="1047">
                  <c:v>8.449447327727512E-2</c:v>
                </c:pt>
                <c:pt idx="1048">
                  <c:v>8.4227693828413788E-2</c:v>
                </c:pt>
                <c:pt idx="1049">
                  <c:v>8.3966385147878339E-2</c:v>
                </c:pt>
                <c:pt idx="1050">
                  <c:v>8.3710598467880093E-2</c:v>
                </c:pt>
                <c:pt idx="1051">
                  <c:v>8.3460384559379014E-2</c:v>
                </c:pt>
                <c:pt idx="1052">
                  <c:v>8.3215793691150897E-2</c:v>
                </c:pt>
                <c:pt idx="1053">
                  <c:v>8.2976875588304244E-2</c:v>
                </c:pt>
                <c:pt idx="1054">
                  <c:v>8.2743679390305275E-2</c:v>
                </c:pt>
                <c:pt idx="1055">
                  <c:v>8.251625360857287E-2</c:v>
                </c:pt>
                <c:pt idx="1056">
                  <c:v>8.229464608370933E-2</c:v>
                </c:pt>
                <c:pt idx="1057">
                  <c:v>8.207890394243586E-2</c:v>
                </c:pt>
                <c:pt idx="1058">
                  <c:v>8.186907355430513E-2</c:v>
                </c:pt>
                <c:pt idx="1059">
                  <c:v>8.1665200488266809E-2</c:v>
                </c:pt>
                <c:pt idx="1060">
                  <c:v>8.1467329469164365E-2</c:v>
                </c:pt>
                <c:pt idx="1061">
                  <c:v>8.1275504334245227E-2</c:v>
                </c:pt>
                <c:pt idx="1062">
                  <c:v>8.1089767989768177E-2</c:v>
                </c:pt>
                <c:pt idx="1063">
                  <c:v>8.091016236779483E-2</c:v>
                </c:pt>
                <c:pt idx="1064">
                  <c:v>8.0736728383254353E-2</c:v>
                </c:pt>
                <c:pt idx="1065">
                  <c:v>8.0569505891372031E-2</c:v>
                </c:pt>
                <c:pt idx="1066">
                  <c:v>8.0408533645554378E-2</c:v>
                </c:pt>
                <c:pt idx="1067">
                  <c:v>8.0253849255824766E-2</c:v>
                </c:pt>
                <c:pt idx="1068">
                  <c:v>8.0105489147904316E-2</c:v>
                </c:pt>
                <c:pt idx="1069">
                  <c:v>7.9963488523033824E-2</c:v>
                </c:pt>
                <c:pt idx="1070">
                  <c:v>7.9827881318632554E-2</c:v>
                </c:pt>
                <c:pt idx="1071">
                  <c:v>7.9698700169889725E-2</c:v>
                </c:pt>
                <c:pt idx="1072">
                  <c:v>7.9575976372384241E-2</c:v>
                </c:pt>
                <c:pt idx="1073">
                  <c:v>7.9459739845826979E-2</c:v>
                </c:pt>
                <c:pt idx="1074">
                  <c:v>7.9350019099019314E-2</c:v>
                </c:pt>
                <c:pt idx="1075">
                  <c:v>7.9246841196119161E-2</c:v>
                </c:pt>
                <c:pt idx="1076">
                  <c:v>7.9150231724304548E-2</c:v>
                </c:pt>
                <c:pt idx="1077">
                  <c:v>7.9060214762921424E-2</c:v>
                </c:pt>
                <c:pt idx="1078">
                  <c:v>7.8976812854200357E-2</c:v>
                </c:pt>
                <c:pt idx="1079">
                  <c:v>7.8900046975622834E-2</c:v>
                </c:pt>
                <c:pt idx="1080">
                  <c:v>7.8829936514014584E-2</c:v>
                </c:pt>
                <c:pt idx="1081">
                  <c:v>8.710636124658068E-2</c:v>
                </c:pt>
                <c:pt idx="1082">
                  <c:v>8.6768607385078481E-2</c:v>
                </c:pt>
                <c:pt idx="1083">
                  <c:v>8.6435671567773195E-2</c:v>
                </c:pt>
                <c:pt idx="1084">
                  <c:v>8.6107609681711578E-2</c:v>
                </c:pt>
                <c:pt idx="1085">
                  <c:v>8.5784477644408372E-2</c:v>
                </c:pt>
                <c:pt idx="1086">
                  <c:v>8.5466331372359636E-2</c:v>
                </c:pt>
                <c:pt idx="1087">
                  <c:v>8.5153226748467661E-2</c:v>
                </c:pt>
                <c:pt idx="1088">
                  <c:v>8.4845219588388615E-2</c:v>
                </c:pt>
                <c:pt idx="1089">
                  <c:v>8.4542365605818001E-2</c:v>
                </c:pt>
                <c:pt idx="1090">
                  <c:v>8.4244720376731544E-2</c:v>
                </c:pt>
                <c:pt idx="1091">
                  <c:v>8.3952339302604026E-2</c:v>
                </c:pt>
                <c:pt idx="1092">
                  <c:v>8.3665277572631008E-2</c:v>
                </c:pt>
                <c:pt idx="1093">
                  <c:v>8.3383590124983281E-2</c:v>
                </c:pt>
                <c:pt idx="1094">
                  <c:v>8.3107331607127202E-2</c:v>
                </c:pt>
                <c:pt idx="1095">
                  <c:v>8.2836556335248335E-2</c:v>
                </c:pt>
                <c:pt idx="1096">
                  <c:v>8.2571318252820186E-2</c:v>
                </c:pt>
                <c:pt idx="1097">
                  <c:v>8.2311670888363303E-2</c:v>
                </c:pt>
                <c:pt idx="1098">
                  <c:v>8.2057667312445154E-2</c:v>
                </c:pt>
                <c:pt idx="1099">
                  <c:v>8.180936009397459E-2</c:v>
                </c:pt>
                <c:pt idx="1100">
                  <c:v>8.1566801255849489E-2</c:v>
                </c:pt>
                <c:pt idx="1101">
                  <c:v>8.1330042230020216E-2</c:v>
                </c:pt>
                <c:pt idx="1102">
                  <c:v>8.1099133812035692E-2</c:v>
                </c:pt>
                <c:pt idx="1103">
                  <c:v>8.0874126115142941E-2</c:v>
                </c:pt>
                <c:pt idx="1104">
                  <c:v>8.0655068524015244E-2</c:v>
                </c:pt>
                <c:pt idx="1105">
                  <c:v>8.0442009648187693E-2</c:v>
                </c:pt>
                <c:pt idx="1106">
                  <c:v>8.0234997275282716E-2</c:v>
                </c:pt>
                <c:pt idx="1107">
                  <c:v>8.0034078324112051E-2</c:v>
                </c:pt>
                <c:pt idx="1108">
                  <c:v>7.9839298797744679E-2</c:v>
                </c:pt>
                <c:pt idx="1109">
                  <c:v>7.9650703736633646E-2</c:v>
                </c:pt>
                <c:pt idx="1110">
                  <c:v>7.9468337171897524E-2</c:v>
                </c:pt>
                <c:pt idx="1111">
                  <c:v>7.9292242078855171E-2</c:v>
                </c:pt>
                <c:pt idx="1112">
                  <c:v>7.912246033091444E-2</c:v>
                </c:pt>
                <c:pt idx="1113">
                  <c:v>7.8959032653917821E-2</c:v>
                </c:pt>
                <c:pt idx="1114">
                  <c:v>7.8801998581049762E-2</c:v>
                </c:pt>
                <c:pt idx="1115">
                  <c:v>7.8651396408411289E-2</c:v>
                </c:pt>
                <c:pt idx="1116">
                  <c:v>7.8507263151369078E-2</c:v>
                </c:pt>
                <c:pt idx="1117">
                  <c:v>7.8369634501786148E-2</c:v>
                </c:pt>
                <c:pt idx="1118">
                  <c:v>7.8238544786241773E-2</c:v>
                </c:pt>
                <c:pt idx="1119">
                  <c:v>7.8114026925347718E-2</c:v>
                </c:pt>
                <c:pt idx="1120">
                  <c:v>7.7996112394266875E-2</c:v>
                </c:pt>
                <c:pt idx="1121">
                  <c:v>7.7884831184539718E-2</c:v>
                </c:pt>
                <c:pt idx="1122">
                  <c:v>7.7780211767321417E-2</c:v>
                </c:pt>
                <c:pt idx="1123">
                  <c:v>7.7682281058130978E-2</c:v>
                </c:pt>
                <c:pt idx="1124">
                  <c:v>7.7591064383210534E-2</c:v>
                </c:pt>
                <c:pt idx="1125">
                  <c:v>7.7506585447589954E-2</c:v>
                </c:pt>
                <c:pt idx="1126">
                  <c:v>7.7428866304948454E-2</c:v>
                </c:pt>
                <c:pt idx="1127">
                  <c:v>7.7357927329360213E-2</c:v>
                </c:pt>
                <c:pt idx="1128">
                  <c:v>8.6128729829812636E-2</c:v>
                </c:pt>
                <c:pt idx="1129">
                  <c:v>8.5781397933933662E-2</c:v>
                </c:pt>
                <c:pt idx="1130">
                  <c:v>8.5438863491989842E-2</c:v>
                </c:pt>
                <c:pt idx="1131">
                  <c:v>8.5101184433624938E-2</c:v>
                </c:pt>
                <c:pt idx="1132">
                  <c:v>8.4768418783818286E-2</c:v>
                </c:pt>
                <c:pt idx="1133">
                  <c:v>8.4440624631226646E-2</c:v>
                </c:pt>
                <c:pt idx="1134">
                  <c:v>8.4117860095312816E-2</c:v>
                </c:pt>
                <c:pt idx="1135">
                  <c:v>8.3800183292266711E-2</c:v>
                </c:pt>
                <c:pt idx="1136">
                  <c:v>8.3487652299728418E-2</c:v>
                </c:pt>
                <c:pt idx="1137">
                  <c:v>8.3180325120326234E-2</c:v>
                </c:pt>
                <c:pt idx="1138">
                  <c:v>8.2878259644046465E-2</c:v>
                </c:pt>
                <c:pt idx="1139">
                  <c:v>8.2581513609455953E-2</c:v>
                </c:pt>
                <c:pt idx="1140">
                  <c:v>8.22901445638025E-2</c:v>
                </c:pt>
                <c:pt idx="1141">
                  <c:v>8.2004209822022209E-2</c:v>
                </c:pt>
                <c:pt idx="1142">
                  <c:v>8.1723766424687927E-2</c:v>
                </c:pt>
                <c:pt idx="1143">
                  <c:v>8.1448871094936814E-2</c:v>
                </c:pt>
                <c:pt idx="1144">
                  <c:v>8.1179580194420148E-2</c:v>
                </c:pt>
                <c:pt idx="1145">
                  <c:v>8.0915949678323162E-2</c:v>
                </c:pt>
                <c:pt idx="1146">
                  <c:v>8.0658035049507221E-2</c:v>
                </c:pt>
                <c:pt idx="1147">
                  <c:v>8.0405891311831873E-2</c:v>
                </c:pt>
                <c:pt idx="1148">
                  <c:v>8.0159572922718858E-2</c:v>
                </c:pt>
                <c:pt idx="1149">
                  <c:v>7.9919133745025156E-2</c:v>
                </c:pt>
                <c:pt idx="1150">
                  <c:v>7.9684626998297051E-2</c:v>
                </c:pt>
                <c:pt idx="1151">
                  <c:v>7.9456105209481667E-2</c:v>
                </c:pt>
                <c:pt idx="1152">
                  <c:v>7.9233620163177476E-2</c:v>
                </c:pt>
                <c:pt idx="1153">
                  <c:v>7.9017222851509555E-2</c:v>
                </c:pt>
                <c:pt idx="1154">
                  <c:v>7.8806963423719983E-2</c:v>
                </c:pt>
                <c:pt idx="1155">
                  <c:v>7.8602891135567857E-2</c:v>
                </c:pt>
                <c:pt idx="1156">
                  <c:v>7.8405054298637533E-2</c:v>
                </c:pt>
                <c:pt idx="1157">
                  <c:v>7.8213500229657562E-2</c:v>
                </c:pt>
                <c:pt idx="1158">
                  <c:v>7.802827519993609E-2</c:v>
                </c:pt>
                <c:pt idx="1159">
                  <c:v>7.7849424385022001E-2</c:v>
                </c:pt>
                <c:pt idx="1160">
                  <c:v>7.7676991814703583E-2</c:v>
                </c:pt>
                <c:pt idx="1161">
                  <c:v>7.7511020323459648E-2</c:v>
                </c:pt>
                <c:pt idx="1162">
                  <c:v>7.7351551501479252E-2</c:v>
                </c:pt>
                <c:pt idx="1163">
                  <c:v>7.7198625646368826E-2</c:v>
                </c:pt>
                <c:pt idx="1164">
                  <c:v>7.7052281715666082E-2</c:v>
                </c:pt>
                <c:pt idx="1165">
                  <c:v>7.6912557280281083E-2</c:v>
                </c:pt>
                <c:pt idx="1166">
                  <c:v>7.6779488478985344E-2</c:v>
                </c:pt>
                <c:pt idx="1167">
                  <c:v>7.6653109974069197E-2</c:v>
                </c:pt>
                <c:pt idx="1168">
                  <c:v>7.6533454908287155E-2</c:v>
                </c:pt>
                <c:pt idx="1169">
                  <c:v>7.6420554863209908E-2</c:v>
                </c:pt>
                <c:pt idx="1170">
                  <c:v>7.6314439819099134E-2</c:v>
                </c:pt>
                <c:pt idx="1171">
                  <c:v>7.6215138116419556E-2</c:v>
                </c:pt>
                <c:pt idx="1172">
                  <c:v>7.6122676419099256E-2</c:v>
                </c:pt>
                <c:pt idx="1173">
                  <c:v>7.6037079679646069E-2</c:v>
                </c:pt>
                <c:pt idx="1174">
                  <c:v>7.5958371106223554E-2</c:v>
                </c:pt>
                <c:pt idx="1175">
                  <c:v>7.5886572131785512E-2</c:v>
                </c:pt>
                <c:pt idx="1176">
                  <c:v>8.5171214251337002E-2</c:v>
                </c:pt>
                <c:pt idx="1177">
                  <c:v>8.4814167082670269E-2</c:v>
                </c:pt>
                <c:pt idx="1178">
                  <c:v>8.4461891837129988E-2</c:v>
                </c:pt>
                <c:pt idx="1179">
                  <c:v>8.4114448469849432E-2</c:v>
                </c:pt>
                <c:pt idx="1180">
                  <c:v>8.3771897101395792E-2</c:v>
                </c:pt>
                <c:pt idx="1181">
                  <c:v>8.3434297986180156E-2</c:v>
                </c:pt>
                <c:pt idx="1182">
                  <c:v>8.3101711479526968E-2</c:v>
                </c:pt>
                <c:pt idx="1183">
                  <c:v>8.2774198003401744E-2</c:v>
                </c:pt>
                <c:pt idx="1184">
                  <c:v>8.2451818010800398E-2</c:v>
                </c:pt>
                <c:pt idx="1185">
                  <c:v>8.2134631948806547E-2</c:v>
                </c:pt>
                <c:pt idx="1186">
                  <c:v>8.1822700220327949E-2</c:v>
                </c:pt>
                <c:pt idx="1187">
                  <c:v>8.1516083144526602E-2</c:v>
                </c:pt>
                <c:pt idx="1188">
                  <c:v>8.1214840915962302E-2</c:v>
                </c:pt>
                <c:pt idx="1189">
                  <c:v>8.0919033562473638E-2</c:v>
                </c:pt>
                <c:pt idx="1190">
                  <c:v>8.0628720901824921E-2</c:v>
                </c:pt>
                <c:pt idx="1191">
                  <c:v>8.0343962497153448E-2</c:v>
                </c:pt>
                <c:pt idx="1192">
                  <c:v>8.0064817611255418E-2</c:v>
                </c:pt>
                <c:pt idx="1193">
                  <c:v>7.979134515975507E-2</c:v>
                </c:pt>
                <c:pt idx="1194">
                  <c:v>7.952360366320628E-2</c:v>
                </c:pt>
                <c:pt idx="1195">
                  <c:v>7.9261651198181834E-2</c:v>
                </c:pt>
                <c:pt idx="1196">
                  <c:v>7.9005545347410513E-2</c:v>
                </c:pt>
                <c:pt idx="1197">
                  <c:v>7.8755343149028406E-2</c:v>
                </c:pt>
                <c:pt idx="1198">
                  <c:v>7.8511101045015699E-2</c:v>
                </c:pt>
                <c:pt idx="1199">
                  <c:v>7.8272874828896458E-2</c:v>
                </c:pt>
                <c:pt idx="1200">
                  <c:v>7.8040719592783706E-2</c:v>
                </c:pt>
                <c:pt idx="1201">
                  <c:v>7.7814689673858323E-2</c:v>
                </c:pt>
                <c:pt idx="1202">
                  <c:v>7.7594838600374874E-2</c:v>
                </c:pt>
                <c:pt idx="1203">
                  <c:v>7.7381219037293267E-2</c:v>
                </c:pt>
                <c:pt idx="1204">
                  <c:v>7.7173882731639623E-2</c:v>
                </c:pt>
                <c:pt idx="1205">
                  <c:v>7.6972880457705006E-2</c:v>
                </c:pt>
                <c:pt idx="1206">
                  <c:v>7.6778261962194755E-2</c:v>
                </c:pt>
                <c:pt idx="1207">
                  <c:v>7.6590075909445582E-2</c:v>
                </c:pt>
                <c:pt idx="1208">
                  <c:v>7.640836982683144E-2</c:v>
                </c:pt>
                <c:pt idx="1209">
                  <c:v>7.6233190050482791E-2</c:v>
                </c:pt>
                <c:pt idx="1210">
                  <c:v>7.6064581671446724E-2</c:v>
                </c:pt>
                <c:pt idx="1211">
                  <c:v>7.590258848241821E-2</c:v>
                </c:pt>
                <c:pt idx="1212">
                  <c:v>7.5747252925175035E-2</c:v>
                </c:pt>
                <c:pt idx="1213">
                  <c:v>7.5598616038850389E-2</c:v>
                </c:pt>
                <c:pt idx="1214">
                  <c:v>7.5456717409178295E-2</c:v>
                </c:pt>
                <c:pt idx="1215">
                  <c:v>7.5321595118847756E-2</c:v>
                </c:pt>
                <c:pt idx="1216">
                  <c:v>7.5193285699101123E-2</c:v>
                </c:pt>
                <c:pt idx="1217">
                  <c:v>7.5071824082711847E-2</c:v>
                </c:pt>
                <c:pt idx="1218">
                  <c:v>7.4957243558475412E-2</c:v>
                </c:pt>
                <c:pt idx="1219">
                  <c:v>7.484957572734495E-2</c:v>
                </c:pt>
                <c:pt idx="1220">
                  <c:v>7.4748850460341285E-2</c:v>
                </c:pt>
                <c:pt idx="1221">
                  <c:v>7.4655095858362927E-2</c:v>
                </c:pt>
                <c:pt idx="1222">
                  <c:v>7.4568338214018343E-2</c:v>
                </c:pt>
                <c:pt idx="1223">
                  <c:v>7.4488601975598076E-2</c:v>
                </c:pt>
                <c:pt idx="1224">
                  <c:v>7.4415909713299186E-2</c:v>
                </c:pt>
                <c:pt idx="1225">
                  <c:v>8.4234500499918055E-2</c:v>
                </c:pt>
                <c:pt idx="1226">
                  <c:v>8.3867606063530831E-2</c:v>
                </c:pt>
                <c:pt idx="1227">
                  <c:v>8.3505452834437499E-2</c:v>
                </c:pt>
                <c:pt idx="1228">
                  <c:v>8.3148102763931517E-2</c:v>
                </c:pt>
                <c:pt idx="1229">
                  <c:v>8.2795618044061617E-2</c:v>
                </c:pt>
                <c:pt idx="1230">
                  <c:v>8.244806107638275E-2</c:v>
                </c:pt>
                <c:pt idx="1231">
                  <c:v>8.2105494439237856E-2</c:v>
                </c:pt>
                <c:pt idx="1232">
                  <c:v>8.1767980853561933E-2</c:v>
                </c:pt>
                <c:pt idx="1233">
                  <c:v>8.1435583147204144E-2</c:v>
                </c:pt>
                <c:pt idx="1234">
                  <c:v>8.1108364217766737E-2</c:v>
                </c:pt>
                <c:pt idx="1235">
                  <c:v>8.0786386993964412E-2</c:v>
                </c:pt>
                <c:pt idx="1236">
                  <c:v>8.0469714395511802E-2</c:v>
                </c:pt>
                <c:pt idx="1237">
                  <c:v>8.0158409291551366E-2</c:v>
                </c:pt>
                <c:pt idx="1238">
                  <c:v>7.9852534457639332E-2</c:v>
                </c:pt>
                <c:pt idx="1239">
                  <c:v>7.9552152531311551E-2</c:v>
                </c:pt>
                <c:pt idx="1240">
                  <c:v>7.9257325966257647E-2</c:v>
                </c:pt>
                <c:pt idx="1241">
                  <c:v>7.8968116985136172E-2</c:v>
                </c:pt>
                <c:pt idx="1242">
                  <c:v>7.8684587531070299E-2</c:v>
                </c:pt>
                <c:pt idx="1243">
                  <c:v>7.8406799217868528E-2</c:v>
                </c:pt>
                <c:pt idx="1244">
                  <c:v>7.8134813279021859E-2</c:v>
                </c:pt>
                <c:pt idx="1245">
                  <c:v>7.7868690515534217E-2</c:v>
                </c:pt>
                <c:pt idx="1246">
                  <c:v>7.7608491242649874E-2</c:v>
                </c:pt>
                <c:pt idx="1247">
                  <c:v>7.7354275235547595E-2</c:v>
                </c:pt>
                <c:pt idx="1248">
                  <c:v>7.7106101674077748E-2</c:v>
                </c:pt>
                <c:pt idx="1249">
                  <c:v>7.6864029086625152E-2</c:v>
                </c:pt>
                <c:pt idx="1250">
                  <c:v>7.662811529318643E-2</c:v>
                </c:pt>
                <c:pt idx="1251">
                  <c:v>7.6398417347757708E-2</c:v>
                </c:pt>
                <c:pt idx="1252">
                  <c:v>7.6174991480133653E-2</c:v>
                </c:pt>
                <c:pt idx="1253">
                  <c:v>7.5957893037226082E-2</c:v>
                </c:pt>
                <c:pt idx="1254">
                  <c:v>7.5747176424015281E-2</c:v>
                </c:pt>
                <c:pt idx="1255">
                  <c:v>7.5542895044253447E-2</c:v>
                </c:pt>
                <c:pt idx="1256">
                  <c:v>7.5345101241044626E-2</c:v>
                </c:pt>
                <c:pt idx="1257">
                  <c:v>7.5153846237430932E-2</c:v>
                </c:pt>
                <c:pt idx="1258">
                  <c:v>7.4969180077119252E-2</c:v>
                </c:pt>
                <c:pt idx="1259">
                  <c:v>7.4791151565486894E-2</c:v>
                </c:pt>
                <c:pt idx="1260">
                  <c:v>7.4619808211008609E-2</c:v>
                </c:pt>
                <c:pt idx="1261">
                  <c:v>7.4455196167250534E-2</c:v>
                </c:pt>
                <c:pt idx="1262">
                  <c:v>7.4297360175579488E-2</c:v>
                </c:pt>
                <c:pt idx="1263">
                  <c:v>7.4146343508738083E-2</c:v>
                </c:pt>
                <c:pt idx="1264">
                  <c:v>7.4002187915437778E-2</c:v>
                </c:pt>
                <c:pt idx="1265">
                  <c:v>7.3864933566122684E-2</c:v>
                </c:pt>
                <c:pt idx="1266">
                  <c:v>7.3734619000057539E-2</c:v>
                </c:pt>
                <c:pt idx="1267">
                  <c:v>7.3611281073892143E-2</c:v>
                </c:pt>
                <c:pt idx="1268">
                  <c:v>7.3494954911853871E-2</c:v>
                </c:pt>
                <c:pt idx="1269">
                  <c:v>7.3385673857717548E-2</c:v>
                </c:pt>
                <c:pt idx="1270">
                  <c:v>7.3283469428699413E-2</c:v>
                </c:pt>
                <c:pt idx="1271">
                  <c:v>7.3188371271418043E-2</c:v>
                </c:pt>
                <c:pt idx="1272">
                  <c:v>7.3100407120061342E-2</c:v>
                </c:pt>
                <c:pt idx="1273">
                  <c:v>7.3019602756893134E-2</c:v>
                </c:pt>
                <c:pt idx="1274">
                  <c:v>7.2945981975227461E-2</c:v>
                </c:pt>
                <c:pt idx="1275">
                  <c:v>8.3319290169608928E-2</c:v>
                </c:pt>
                <c:pt idx="1276">
                  <c:v>8.2942422548424086E-2</c:v>
                </c:pt>
                <c:pt idx="1277">
                  <c:v>8.2570259996775711E-2</c:v>
                </c:pt>
                <c:pt idx="1278">
                  <c:v>8.2202866419419499E-2</c:v>
                </c:pt>
                <c:pt idx="1279">
                  <c:v>8.1840306042332778E-2</c:v>
                </c:pt>
                <c:pt idx="1280">
                  <c:v>8.1482643382111919E-2</c:v>
                </c:pt>
                <c:pt idx="1281">
                  <c:v>8.1129943213773689E-2</c:v>
                </c:pt>
                <c:pt idx="1282">
                  <c:v>8.0782270536942896E-2</c:v>
                </c:pt>
                <c:pt idx="1283">
                  <c:v>8.0439690540413569E-2</c:v>
                </c:pt>
                <c:pt idx="1284">
                  <c:v>8.0102268565073367E-2</c:v>
                </c:pt>
                <c:pt idx="1285">
                  <c:v>7.977007006518648E-2</c:v>
                </c:pt>
                <c:pt idx="1286">
                  <c:v>7.9443160568033508E-2</c:v>
                </c:pt>
                <c:pt idx="1287">
                  <c:v>7.9121605631912714E-2</c:v>
                </c:pt>
                <c:pt idx="1288">
                  <c:v>7.8805470802511352E-2</c:v>
                </c:pt>
                <c:pt idx="1289">
                  <c:v>7.8494821567661327E-2</c:v>
                </c:pt>
                <c:pt idx="1290">
                  <c:v>7.8189723310499615E-2</c:v>
                </c:pt>
                <c:pt idx="1291">
                  <c:v>7.7890241261058882E-2</c:v>
                </c:pt>
                <c:pt idx="1292">
                  <c:v>7.7596440446320775E-2</c:v>
                </c:pt>
                <c:pt idx="1293">
                  <c:v>7.7308385638770336E-2</c:v>
                </c:pt>
                <c:pt idx="1294">
                  <c:v>7.7026141303496651E-2</c:v>
                </c:pt>
                <c:pt idx="1295">
                  <c:v>7.6749771543891954E-2</c:v>
                </c:pt>
                <c:pt idx="1296">
                  <c:v>7.6479340046008232E-2</c:v>
                </c:pt>
                <c:pt idx="1297">
                  <c:v>7.6214910021637411E-2</c:v>
                </c:pt>
                <c:pt idx="1298">
                  <c:v>7.5956544150188862E-2</c:v>
                </c:pt>
                <c:pt idx="1299">
                  <c:v>7.5704304519445043E-2</c:v>
                </c:pt>
                <c:pt idx="1300">
                  <c:v>7.545825256528356E-2</c:v>
                </c:pt>
                <c:pt idx="1301">
                  <c:v>7.5218449010461208E-2</c:v>
                </c:pt>
                <c:pt idx="1302">
                  <c:v>7.4984953802563356E-2</c:v>
                </c:pt>
                <c:pt idx="1303">
                  <c:v>7.4757826051228521E-2</c:v>
                </c:pt>
                <c:pt idx="1304">
                  <c:v>7.4537123964766042E-2</c:v>
                </c:pt>
                <c:pt idx="1305">
                  <c:v>7.4322904786290708E-2</c:v>
                </c:pt>
                <c:pt idx="1306">
                  <c:v>7.4115224729505769E-2</c:v>
                </c:pt>
                <c:pt idx="1307">
                  <c:v>7.3914138914271538E-2</c:v>
                </c:pt>
                <c:pt idx="1308">
                  <c:v>7.3719701302103022E-2</c:v>
                </c:pt>
                <c:pt idx="1309">
                  <c:v>7.3531964631745883E-2</c:v>
                </c:pt>
                <c:pt idx="1310">
                  <c:v>7.3350980354984621E-2</c:v>
                </c:pt>
                <c:pt idx="1311">
                  <c:v>7.3176798572842261E-2</c:v>
                </c:pt>
                <c:pt idx="1312">
                  <c:v>7.3009467972334194E-2</c:v>
                </c:pt>
                <c:pt idx="1313">
                  <c:v>7.2849035763942901E-2</c:v>
                </c:pt>
                <c:pt idx="1314">
                  <c:v>7.2695547619982537E-2</c:v>
                </c:pt>
                <c:pt idx="1315">
                  <c:v>7.2549047614024822E-2</c:v>
                </c:pt>
                <c:pt idx="1316">
                  <c:v>7.2409578161558907E-2</c:v>
                </c:pt>
                <c:pt idx="1317">
                  <c:v>7.2277179962058236E-2</c:v>
                </c:pt>
                <c:pt idx="1318">
                  <c:v>7.2151891942627333E-2</c:v>
                </c:pt>
                <c:pt idx="1319">
                  <c:v>7.2033751203400248E-2</c:v>
                </c:pt>
                <c:pt idx="1320">
                  <c:v>7.1922792964860149E-2</c:v>
                </c:pt>
                <c:pt idx="1321">
                  <c:v>7.1819050517247046E-2</c:v>
                </c:pt>
                <c:pt idx="1322">
                  <c:v>7.1722555172216262E-2</c:v>
                </c:pt>
                <c:pt idx="1323">
                  <c:v>7.1633336216906054E-2</c:v>
                </c:pt>
                <c:pt idx="1324">
                  <c:v>7.1551420870566762E-2</c:v>
                </c:pt>
                <c:pt idx="1325">
                  <c:v>7.1476834243897697E-2</c:v>
                </c:pt>
                <c:pt idx="1326">
                  <c:v>8.2426299545336479E-2</c:v>
                </c:pt>
                <c:pt idx="1327">
                  <c:v>8.2039339783108386E-2</c:v>
                </c:pt>
                <c:pt idx="1328">
                  <c:v>8.1657043304659643E-2</c:v>
                </c:pt>
                <c:pt idx="1329">
                  <c:v>8.1279475911018195E-2</c:v>
                </c:pt>
                <c:pt idx="1330">
                  <c:v>8.0906703809885169E-2</c:v>
                </c:pt>
                <c:pt idx="1331">
                  <c:v>8.053879358601769E-2</c:v>
                </c:pt>
                <c:pt idx="1332">
                  <c:v>8.0175812169892099E-2</c:v>
                </c:pt>
                <c:pt idx="1333">
                  <c:v>7.9817826804620823E-2</c:v>
                </c:pt>
                <c:pt idx="1334">
                  <c:v>7.9464905011099402E-2</c:v>
                </c:pt>
                <c:pt idx="1335">
                  <c:v>7.911711455136386E-2</c:v>
                </c:pt>
                <c:pt idx="1336">
                  <c:v>7.8774523390143E-2</c:v>
                </c:pt>
                <c:pt idx="1337">
                  <c:v>7.8437199654594489E-2</c:v>
                </c:pt>
                <c:pt idx="1338">
                  <c:v>7.8105211592218518E-2</c:v>
                </c:pt>
                <c:pt idx="1339">
                  <c:v>7.7778627526947974E-2</c:v>
                </c:pt>
                <c:pt idx="1340">
                  <c:v>7.7457515813419739E-2</c:v>
                </c:pt>
                <c:pt idx="1341">
                  <c:v>7.7141944789437381E-2</c:v>
                </c:pt>
                <c:pt idx="1342">
                  <c:v>7.6831982726642004E-2</c:v>
                </c:pt>
                <c:pt idx="1343">
                  <c:v>7.6527697779414497E-2</c:v>
                </c:pt>
                <c:pt idx="1344">
                  <c:v>7.6229157932039132E-2</c:v>
                </c:pt>
                <c:pt idx="1345">
                  <c:v>7.5936430944166078E-2</c:v>
                </c:pt>
                <c:pt idx="1346">
                  <c:v>7.564958429461735E-2</c:v>
                </c:pt>
                <c:pt idx="1347">
                  <c:v>7.5368685123589005E-2</c:v>
                </c:pt>
                <c:pt idx="1348">
                  <c:v>7.5093800173309716E-2</c:v>
                </c:pt>
                <c:pt idx="1349">
                  <c:v>7.4824995727224827E-2</c:v>
                </c:pt>
                <c:pt idx="1350">
                  <c:v>7.456233754778234E-2</c:v>
                </c:pt>
                <c:pt idx="1351">
                  <c:v>7.4305890812906769E-2</c:v>
                </c:pt>
                <c:pt idx="1352">
                  <c:v>7.4055720051254589E-2</c:v>
                </c:pt>
                <c:pt idx="1353">
                  <c:v>7.3811889076353665E-2</c:v>
                </c:pt>
                <c:pt idx="1354">
                  <c:v>7.3574460919738016E-2</c:v>
                </c:pt>
                <c:pt idx="1355">
                  <c:v>7.3343497763197471E-2</c:v>
                </c:pt>
                <c:pt idx="1356">
                  <c:v>7.3119060870269842E-2</c:v>
                </c:pt>
                <c:pt idx="1357">
                  <c:v>7.2901210517111945E-2</c:v>
                </c:pt>
                <c:pt idx="1358">
                  <c:v>7.2690005922893541E-2</c:v>
                </c:pt>
                <c:pt idx="1359">
                  <c:v>7.248550517986542E-2</c:v>
                </c:pt>
                <c:pt idx="1360">
                  <c:v>7.2287765183260938E-2</c:v>
                </c:pt>
                <c:pt idx="1361">
                  <c:v>7.2096841561196168E-2</c:v>
                </c:pt>
                <c:pt idx="1362">
                  <c:v>7.1912788604740874E-2</c:v>
                </c:pt>
                <c:pt idx="1363">
                  <c:v>7.1735659198337701E-2</c:v>
                </c:pt>
                <c:pt idx="1364">
                  <c:v>7.1565504750752157E-2</c:v>
                </c:pt>
                <c:pt idx="1365">
                  <c:v>7.1402375126740594E-2</c:v>
                </c:pt>
                <c:pt idx="1366">
                  <c:v>7.1246318579626378E-2</c:v>
                </c:pt>
                <c:pt idx="1367">
                  <c:v>7.1097381684977812E-2</c:v>
                </c:pt>
                <c:pt idx="1368">
                  <c:v>7.0955609275583004E-2</c:v>
                </c:pt>
                <c:pt idx="1369">
                  <c:v>7.0821044377917489E-2</c:v>
                </c:pt>
                <c:pt idx="1370">
                  <c:v>7.0693728150301227E-2</c:v>
                </c:pt>
                <c:pt idx="1371">
                  <c:v>7.0573699822939706E-2</c:v>
                </c:pt>
                <c:pt idx="1372">
                  <c:v>7.0460996640042531E-2</c:v>
                </c:pt>
                <c:pt idx="1373">
                  <c:v>7.0355653804209273E-2</c:v>
                </c:pt>
                <c:pt idx="1374">
                  <c:v>7.0257704423268647E-2</c:v>
                </c:pt>
                <c:pt idx="1375">
                  <c:v>7.016717945975165E-2</c:v>
                </c:pt>
                <c:pt idx="1376">
                  <c:v>7.0084107683172955E-2</c:v>
                </c:pt>
                <c:pt idx="1377">
                  <c:v>7.0008515625287662E-2</c:v>
                </c:pt>
                <c:pt idx="1378">
                  <c:v>8.1556258506510909E-2</c:v>
                </c:pt>
                <c:pt idx="1379">
                  <c:v>8.1159095536905451E-2</c:v>
                </c:pt>
                <c:pt idx="1380">
                  <c:v>8.0766548205654015E-2</c:v>
                </c:pt>
                <c:pt idx="1381">
                  <c:v>8.0378684137300344E-2</c:v>
                </c:pt>
                <c:pt idx="1382">
                  <c:v>7.9995571453246941E-2</c:v>
                </c:pt>
                <c:pt idx="1383">
                  <c:v>7.9617278743493558E-2</c:v>
                </c:pt>
                <c:pt idx="1384">
                  <c:v>7.9243875036539846E-2</c:v>
                </c:pt>
                <c:pt idx="1385">
                  <c:v>7.8875429767414323E-2</c:v>
                </c:pt>
                <c:pt idx="1386">
                  <c:v>7.8512012743795156E-2</c:v>
                </c:pt>
                <c:pt idx="1387">
                  <c:v>7.8153694110191435E-2</c:v>
                </c:pt>
                <c:pt idx="1388">
                  <c:v>7.7800544310158051E-2</c:v>
                </c:pt>
                <c:pt idx="1389">
                  <c:v>7.745263404652121E-2</c:v>
                </c:pt>
                <c:pt idx="1390">
                  <c:v>7.7110034239596739E-2</c:v>
                </c:pt>
                <c:pt idx="1391">
                  <c:v>7.6772815983388309E-2</c:v>
                </c:pt>
                <c:pt idx="1392">
                  <c:v>7.6441050499758315E-2</c:v>
                </c:pt>
                <c:pt idx="1393">
                  <c:v>7.6114809090570376E-2</c:v>
                </c:pt>
                <c:pt idx="1394">
                  <c:v>7.5794163087808578E-2</c:v>
                </c:pt>
                <c:pt idx="1395">
                  <c:v>7.5479183801685668E-2</c:v>
                </c:pt>
                <c:pt idx="1396">
                  <c:v>7.5169942466759607E-2</c:v>
                </c:pt>
                <c:pt idx="1397">
                  <c:v>7.486651018608538E-2</c:v>
                </c:pt>
                <c:pt idx="1398">
                  <c:v>7.4568957873437369E-2</c:v>
                </c:pt>
                <c:pt idx="1399">
                  <c:v>7.427735619364563E-2</c:v>
                </c:pt>
                <c:pt idx="1400">
                  <c:v>7.3991775501098159E-2</c:v>
                </c:pt>
                <c:pt idx="1401">
                  <c:v>7.3712285776470723E-2</c:v>
                </c:pt>
                <c:pt idx="1402">
                  <c:v>7.3438956561754365E-2</c:v>
                </c:pt>
                <c:pt idx="1403">
                  <c:v>7.3171856893660805E-2</c:v>
                </c:pt>
                <c:pt idx="1404">
                  <c:v>7.2911055235495556E-2</c:v>
                </c:pt>
                <c:pt idx="1405">
                  <c:v>7.2656619407598141E-2</c:v>
                </c:pt>
                <c:pt idx="1406">
                  <c:v>7.2408616516459037E-2</c:v>
                </c:pt>
                <c:pt idx="1407">
                  <c:v>7.216711288263275E-2</c:v>
                </c:pt>
                <c:pt idx="1408">
                  <c:v>7.1932173967576341E-2</c:v>
                </c:pt>
                <c:pt idx="1409">
                  <c:v>7.1703864299552611E-2</c:v>
                </c:pt>
                <c:pt idx="1410">
                  <c:v>7.1482247398746604E-2</c:v>
                </c:pt>
                <c:pt idx="1411">
                  <c:v>7.126738570175388E-2</c:v>
                </c:pt>
                <c:pt idx="1412">
                  <c:v>7.1059340485607289E-2</c:v>
                </c:pt>
                <c:pt idx="1413">
                  <c:v>7.0858171791518557E-2</c:v>
                </c:pt>
                <c:pt idx="1414">
                  <c:v>7.0663938348518487E-2</c:v>
                </c:pt>
                <c:pt idx="1415">
                  <c:v>7.0476697497187407E-2</c:v>
                </c:pt>
                <c:pt idx="1416">
                  <c:v>7.0296505113674593E-2</c:v>
                </c:pt>
                <c:pt idx="1417">
                  <c:v>7.0123415534211336E-2</c:v>
                </c:pt>
                <c:pt idx="1418">
                  <c:v>6.9957481480328029E-2</c:v>
                </c:pt>
                <c:pt idx="1419">
                  <c:v>6.9798753984990192E-2</c:v>
                </c:pt>
                <c:pt idx="1420">
                  <c:v>6.964728231987162E-2</c:v>
                </c:pt>
                <c:pt idx="1421">
                  <c:v>6.9503113923986157E-2</c:v>
                </c:pt>
                <c:pt idx="1422">
                  <c:v>6.9366294333900166E-2</c:v>
                </c:pt>
                <c:pt idx="1423">
                  <c:v>6.9236867115749223E-2</c:v>
                </c:pt>
                <c:pt idx="1424">
                  <c:v>6.9114873799280996E-2</c:v>
                </c:pt>
                <c:pt idx="1425">
                  <c:v>6.9000353814144599E-2</c:v>
                </c:pt>
                <c:pt idx="1426">
                  <c:v>6.889334442864356E-2</c:v>
                </c:pt>
                <c:pt idx="1427">
                  <c:v>6.8793880691165141E-2</c:v>
                </c:pt>
                <c:pt idx="1428">
                  <c:v>6.8701995374492508E-2</c:v>
                </c:pt>
                <c:pt idx="1429">
                  <c:v>6.8617718923200094E-2</c:v>
                </c:pt>
                <c:pt idx="1430">
                  <c:v>6.8541079404323427E-2</c:v>
                </c:pt>
                <c:pt idx="1431">
                  <c:v>8.0709909236086869E-2</c:v>
                </c:pt>
                <c:pt idx="1432">
                  <c:v>8.0302440854322921E-2</c:v>
                </c:pt>
                <c:pt idx="1433">
                  <c:v>7.9899534412452344E-2</c:v>
                </c:pt>
                <c:pt idx="1434">
                  <c:v>7.9501259269216987E-2</c:v>
                </c:pt>
                <c:pt idx="1435">
                  <c:v>7.9107685374784145E-2</c:v>
                </c:pt>
                <c:pt idx="1436">
                  <c:v>7.8718883244240645E-2</c:v>
                </c:pt>
                <c:pt idx="1437">
                  <c:v>7.8334923929144915E-2</c:v>
                </c:pt>
                <c:pt idx="1438">
                  <c:v>7.795587898708746E-2</c:v>
                </c:pt>
                <c:pt idx="1439">
                  <c:v>7.7581820449212885E-2</c:v>
                </c:pt>
                <c:pt idx="1440">
                  <c:v>7.7212820785659442E-2</c:v>
                </c:pt>
                <c:pt idx="1441">
                  <c:v>7.6848952868876455E-2</c:v>
                </c:pt>
                <c:pt idx="1442">
                  <c:v>7.6490289934783254E-2</c:v>
                </c:pt>
                <c:pt idx="1443">
                  <c:v>7.6136905541738339E-2</c:v>
                </c:pt>
                <c:pt idx="1444">
                  <c:v>7.5788873527292563E-2</c:v>
                </c:pt>
                <c:pt idx="1445">
                  <c:v>7.5446267962704969E-2</c:v>
                </c:pt>
                <c:pt idx="1446">
                  <c:v>7.510916310520703E-2</c:v>
                </c:pt>
                <c:pt idx="1447">
                  <c:v>7.4777633348006411E-2</c:v>
                </c:pt>
                <c:pt idx="1448">
                  <c:v>7.4451753168029197E-2</c:v>
                </c:pt>
                <c:pt idx="1449">
                  <c:v>7.4131597071406624E-2</c:v>
                </c:pt>
                <c:pt idx="1450">
                  <c:v>7.3817239536720675E-2</c:v>
                </c:pt>
                <c:pt idx="1451">
                  <c:v>7.3508754956030833E-2</c:v>
                </c:pt>
                <c:pt idx="1452">
                  <c:v>7.3206217573714011E-2</c:v>
                </c:pt>
                <c:pt idx="1453">
                  <c:v>7.2909701423158335E-2</c:v>
                </c:pt>
                <c:pt idx="1454">
                  <c:v>7.2619280261361815E-2</c:v>
                </c:pt>
                <c:pt idx="1455">
                  <c:v>7.2335027501496868E-2</c:v>
                </c:pt>
                <c:pt idx="1456">
                  <c:v>7.2057016143512204E-2</c:v>
                </c:pt>
                <c:pt idx="1457">
                  <c:v>7.1785318702854706E-2</c:v>
                </c:pt>
                <c:pt idx="1458">
                  <c:v>7.1520007137404876E-2</c:v>
                </c:pt>
                <c:pt idx="1459">
                  <c:v>7.1261152772730527E-2</c:v>
                </c:pt>
                <c:pt idx="1460">
                  <c:v>7.1008826225775715E-2</c:v>
                </c:pt>
                <c:pt idx="1461">
                  <c:v>7.0763097327112251E-2</c:v>
                </c:pt>
                <c:pt idx="1462">
                  <c:v>7.0524035041893945E-2</c:v>
                </c:pt>
                <c:pt idx="1463">
                  <c:v>7.0291707389664282E-2</c:v>
                </c:pt>
                <c:pt idx="1464">
                  <c:v>7.0066181363180199E-2</c:v>
                </c:pt>
                <c:pt idx="1465">
                  <c:v>6.9847522846425356E-2</c:v>
                </c:pt>
                <c:pt idx="1466">
                  <c:v>6.963579653199739E-2</c:v>
                </c:pt>
                <c:pt idx="1467">
                  <c:v>6.9431065838063744E-2</c:v>
                </c:pt>
                <c:pt idx="1468">
                  <c:v>6.9233392825090709E-2</c:v>
                </c:pt>
                <c:pt idx="1469">
                  <c:v>6.9042838112559332E-2</c:v>
                </c:pt>
                <c:pt idx="1470">
                  <c:v>6.8859460795890698E-2</c:v>
                </c:pt>
                <c:pt idx="1471">
                  <c:v>6.8683318363810253E-2</c:v>
                </c:pt>
                <c:pt idx="1472">
                  <c:v>6.8514466616388367E-2</c:v>
                </c:pt>
                <c:pt idx="1473">
                  <c:v>6.8352959583999381E-2</c:v>
                </c:pt>
                <c:pt idx="1474">
                  <c:v>6.8198849447446599E-2</c:v>
                </c:pt>
                <c:pt idx="1475">
                  <c:v>6.8052186459503977E-2</c:v>
                </c:pt>
                <c:pt idx="1476">
                  <c:v>6.7913018868127797E-2</c:v>
                </c:pt>
                <c:pt idx="1477">
                  <c:v>6.7781392841592181E-2</c:v>
                </c:pt>
                <c:pt idx="1478">
                  <c:v>6.7657352395802339E-2</c:v>
                </c:pt>
                <c:pt idx="1479">
                  <c:v>6.7540939324037333E-2</c:v>
                </c:pt>
                <c:pt idx="1480">
                  <c:v>6.7432193129370932E-2</c:v>
                </c:pt>
                <c:pt idx="1481">
                  <c:v>6.7331150960014394E-2</c:v>
                </c:pt>
                <c:pt idx="1482">
                  <c:v>6.723784754781853E-2</c:v>
                </c:pt>
                <c:pt idx="1483">
                  <c:v>6.7152315150165162E-2</c:v>
                </c:pt>
                <c:pt idx="1484">
                  <c:v>6.7074583495467896E-2</c:v>
                </c:pt>
                <c:pt idx="1485">
                  <c:v>7.9888004723407499E-2</c:v>
                </c:pt>
                <c:pt idx="1486">
                  <c:v>7.947013859575662E-2</c:v>
                </c:pt>
                <c:pt idx="1487">
                  <c:v>7.905677448562097E-2</c:v>
                </c:pt>
                <c:pt idx="1488">
                  <c:v>7.8647983379180622E-2</c:v>
                </c:pt>
                <c:pt idx="1489">
                  <c:v>7.8243836952525458E-2</c:v>
                </c:pt>
                <c:pt idx="1490">
                  <c:v>7.7844407547330463E-2</c:v>
                </c:pt>
                <c:pt idx="1491">
                  <c:v>7.7449768144497028E-2</c:v>
                </c:pt>
                <c:pt idx="1492">
                  <c:v>7.7059992335697713E-2</c:v>
                </c:pt>
                <c:pt idx="1493">
                  <c:v>7.6675154292764294E-2</c:v>
                </c:pt>
                <c:pt idx="1494">
                  <c:v>7.6295328734861639E-2</c:v>
                </c:pt>
                <c:pt idx="1495">
                  <c:v>7.5920590893393175E-2</c:v>
                </c:pt>
                <c:pt idx="1496">
                  <c:v>7.5551016474587035E-2</c:v>
                </c:pt>
                <c:pt idx="1497">
                  <c:v>7.5186681619716686E-2</c:v>
                </c:pt>
                <c:pt idx="1498">
                  <c:v>7.482766286291416E-2</c:v>
                </c:pt>
                <c:pt idx="1499">
                  <c:v>7.4474037086539199E-2</c:v>
                </c:pt>
                <c:pt idx="1500">
                  <c:v>7.4125881474073993E-2</c:v>
                </c:pt>
                <c:pt idx="1501">
                  <c:v>7.3783273460518758E-2</c:v>
                </c:pt>
                <c:pt idx="1502">
                  <c:v>7.3446290680271198E-2</c:v>
                </c:pt>
                <c:pt idx="1503">
                  <c:v>7.3115010912480002E-2</c:v>
                </c:pt>
                <c:pt idx="1504">
                  <c:v>7.2789512023870739E-2</c:v>
                </c:pt>
                <c:pt idx="1505">
                  <c:v>7.2469871909051631E-2</c:v>
                </c:pt>
                <c:pt idx="1506">
                  <c:v>7.215616842831564E-2</c:v>
                </c:pt>
                <c:pt idx="1507">
                  <c:v>7.1848479342965468E-2</c:v>
                </c:pt>
                <c:pt idx="1508">
                  <c:v>7.1546882248198565E-2</c:v>
                </c:pt>
                <c:pt idx="1509">
                  <c:v>7.1251454503600306E-2</c:v>
                </c:pt>
                <c:pt idx="1510">
                  <c:v>7.096227316130474E-2</c:v>
                </c:pt>
                <c:pt idx="1511">
                  <c:v>7.0679414891894901E-2</c:v>
                </c:pt>
                <c:pt idx="1512">
                  <c:v>7.0402955908126286E-2</c:v>
                </c:pt>
                <c:pt idx="1513">
                  <c:v>7.0132971886570639E-2</c:v>
                </c:pt>
                <c:pt idx="1514">
                  <c:v>6.9869537887289751E-2</c:v>
                </c:pt>
                <c:pt idx="1515">
                  <c:v>6.96127282716624E-2</c:v>
                </c:pt>
                <c:pt idx="1516">
                  <c:v>6.9362616618501127E-2</c:v>
                </c:pt>
                <c:pt idx="1517">
                  <c:v>6.9119275638608993E-2</c:v>
                </c:pt>
                <c:pt idx="1518">
                  <c:v>6.8882777087939911E-2</c:v>
                </c:pt>
                <c:pt idx="1519">
                  <c:v>6.8653191679539635E-2</c:v>
                </c:pt>
                <c:pt idx="1520">
                  <c:v>6.8430588994457558E-2</c:v>
                </c:pt>
                <c:pt idx="1521">
                  <c:v>6.8215037391832586E-2</c:v>
                </c:pt>
                <c:pt idx="1522">
                  <c:v>6.8006603918368352E-2</c:v>
                </c:pt>
                <c:pt idx="1523">
                  <c:v>6.7805354217425381E-2</c:v>
                </c:pt>
                <c:pt idx="1524">
                  <c:v>6.761135243796855E-2</c:v>
                </c:pt>
                <c:pt idx="1525">
                  <c:v>6.7424661143618961E-2</c:v>
                </c:pt>
                <c:pt idx="1526">
                  <c:v>6.7245341222068766E-2</c:v>
                </c:pt>
                <c:pt idx="1527">
                  <c:v>6.7073451795125749E-2</c:v>
                </c:pt>
                <c:pt idx="1528">
                  <c:v>6.6909050129662043E-2</c:v>
                </c:pt>
                <c:pt idx="1529">
                  <c:v>6.6752191549747458E-2</c:v>
                </c:pt>
                <c:pt idx="1530">
                  <c:v>6.6602929350252305E-2</c:v>
                </c:pt>
                <c:pt idx="1531">
                  <c:v>6.6461314712208328E-2</c:v>
                </c:pt>
                <c:pt idx="1532">
                  <c:v>6.6327396620217763E-2</c:v>
                </c:pt>
                <c:pt idx="1533">
                  <c:v>6.6201221782200712E-2</c:v>
                </c:pt>
                <c:pt idx="1534">
                  <c:v>6.6082834551769581E-2</c:v>
                </c:pt>
                <c:pt idx="1535">
                  <c:v>6.5972276853515935E-2</c:v>
                </c:pt>
                <c:pt idx="1536">
                  <c:v>6.5869588111489907E-2</c:v>
                </c:pt>
                <c:pt idx="1537">
                  <c:v>6.5774805181145826E-2</c:v>
                </c:pt>
                <c:pt idx="1538">
                  <c:v>6.5687962285018525E-2</c:v>
                </c:pt>
                <c:pt idx="1539">
                  <c:v>6.5609090952384957E-2</c:v>
                </c:pt>
                <c:pt idx="1540">
                  <c:v>7.9091307050460538E-2</c:v>
                </c:pt>
                <c:pt idx="1541">
                  <c:v>7.866296175563664E-2</c:v>
                </c:pt>
                <c:pt idx="1542">
                  <c:v>7.8239052188068189E-2</c:v>
                </c:pt>
                <c:pt idx="1543">
                  <c:v>7.781965083644192E-2</c:v>
                </c:pt>
                <c:pt idx="1544">
                  <c:v>7.7404830981174483E-2</c:v>
                </c:pt>
                <c:pt idx="1545">
                  <c:v>7.6994666672715831E-2</c:v>
                </c:pt>
                <c:pt idx="1546">
                  <c:v>7.6589232707744398E-2</c:v>
                </c:pt>
                <c:pt idx="1547">
                  <c:v>7.618860460317807E-2</c:v>
                </c:pt>
                <c:pt idx="1548">
                  <c:v>7.5792858567926849E-2</c:v>
                </c:pt>
                <c:pt idx="1549">
                  <c:v>7.540207147231498E-2</c:v>
                </c:pt>
                <c:pt idx="1550">
                  <c:v>7.5016320815102663E-2</c:v>
                </c:pt>
                <c:pt idx="1551">
                  <c:v>7.463568468804109E-2</c:v>
                </c:pt>
                <c:pt idx="1552">
                  <c:v>7.4260241737897345E-2</c:v>
                </c:pt>
                <c:pt idx="1553">
                  <c:v>7.3890071125890702E-2</c:v>
                </c:pt>
                <c:pt idx="1554">
                  <c:v>7.3525252484485895E-2</c:v>
                </c:pt>
                <c:pt idx="1555">
                  <c:v>7.3165865871494928E-2</c:v>
                </c:pt>
                <c:pt idx="1556">
                  <c:v>7.2811991721444827E-2</c:v>
                </c:pt>
                <c:pt idx="1557">
                  <c:v>7.2463710794175379E-2</c:v>
                </c:pt>
                <c:pt idx="1558">
                  <c:v>7.2121104120638671E-2</c:v>
                </c:pt>
                <c:pt idx="1559">
                  <c:v>7.1784252945880103E-2</c:v>
                </c:pt>
                <c:pt idx="1560">
                  <c:v>7.1453238669189539E-2</c:v>
                </c:pt>
                <c:pt idx="1561">
                  <c:v>7.1128142781420961E-2</c:v>
                </c:pt>
                <c:pt idx="1562">
                  <c:v>7.0809046799489003E-2</c:v>
                </c:pt>
                <c:pt idx="1563">
                  <c:v>7.0496032198062178E-2</c:v>
                </c:pt>
                <c:pt idx="1564">
                  <c:v>7.0189180338483717E-2</c:v>
                </c:pt>
                <c:pt idx="1565">
                  <c:v>6.9888572394964071E-2</c:v>
                </c:pt>
                <c:pt idx="1566">
                  <c:v>6.9594289278101379E-2</c:v>
                </c:pt>
                <c:pt idx="1567">
                  <c:v>6.9306411555800182E-2</c:v>
                </c:pt>
                <c:pt idx="1568">
                  <c:v>6.9025019371672963E-2</c:v>
                </c:pt>
                <c:pt idx="1569">
                  <c:v>6.8750192361023074E-2</c:v>
                </c:pt>
                <c:pt idx="1570">
                  <c:v>6.8482009564523577E-2</c:v>
                </c:pt>
                <c:pt idx="1571">
                  <c:v>6.8220549339720951E-2</c:v>
                </c:pt>
                <c:pt idx="1572">
                  <c:v>6.7965889270508895E-2</c:v>
                </c:pt>
                <c:pt idx="1573">
                  <c:v>6.7718106074733289E-2</c:v>
                </c:pt>
                <c:pt idx="1574">
                  <c:v>6.7477275510104559E-2</c:v>
                </c:pt>
                <c:pt idx="1575">
                  <c:v>6.7243472278610522E-2</c:v>
                </c:pt>
                <c:pt idx="1576">
                  <c:v>6.7016769929637315E-2</c:v>
                </c:pt>
                <c:pt idx="1577">
                  <c:v>6.6797240762022467E-2</c:v>
                </c:pt>
                <c:pt idx="1578">
                  <c:v>6.6584955725277964E-2</c:v>
                </c:pt>
                <c:pt idx="1579">
                  <c:v>6.6379984320236438E-2</c:v>
                </c:pt>
                <c:pt idx="1580">
                  <c:v>6.618239449938644E-2</c:v>
                </c:pt>
                <c:pt idx="1581">
                  <c:v>6.599225256717621E-2</c:v>
                </c:pt>
                <c:pt idx="1582">
                  <c:v>6.580962308057621E-2</c:v>
                </c:pt>
                <c:pt idx="1583">
                  <c:v>6.563456875020221E-2</c:v>
                </c:pt>
                <c:pt idx="1584">
                  <c:v>6.5467150342309127E-2</c:v>
                </c:pt>
                <c:pt idx="1585">
                  <c:v>6.5307426581974332E-2</c:v>
                </c:pt>
                <c:pt idx="1586">
                  <c:v>6.5155454057794771E-2</c:v>
                </c:pt>
                <c:pt idx="1587">
                  <c:v>6.5011287128427311E-2</c:v>
                </c:pt>
                <c:pt idx="1588">
                  <c:v>6.4874977831304165E-2</c:v>
                </c:pt>
                <c:pt idx="1589">
                  <c:v>6.4746575793856245E-2</c:v>
                </c:pt>
                <c:pt idx="1590">
                  <c:v>6.4626128147575984E-2</c:v>
                </c:pt>
                <c:pt idx="1591">
                  <c:v>6.451367944524812E-2</c:v>
                </c:pt>
                <c:pt idx="1592">
                  <c:v>6.4409271581671548E-2</c:v>
                </c:pt>
                <c:pt idx="1593">
                  <c:v>6.4312943718187784E-2</c:v>
                </c:pt>
                <c:pt idx="1594">
                  <c:v>6.4224732211322091E-2</c:v>
                </c:pt>
                <c:pt idx="1595">
                  <c:v>6.4144670545831423E-2</c:v>
                </c:pt>
                <c:pt idx="1596">
                  <c:v>7.8320585452909666E-2</c:v>
                </c:pt>
                <c:pt idx="1597">
                  <c:v>7.7881691548026807E-2</c:v>
                </c:pt>
                <c:pt idx="1598">
                  <c:v>7.7447160599840137E-2</c:v>
                </c:pt>
                <c:pt idx="1599">
                  <c:v>7.7017066455902145E-2</c:v>
                </c:pt>
                <c:pt idx="1600">
                  <c:v>7.6591483859945159E-2</c:v>
                </c:pt>
                <c:pt idx="1601">
                  <c:v>7.6170488433274522E-2</c:v>
                </c:pt>
                <c:pt idx="1602">
                  <c:v>7.575415665400119E-2</c:v>
                </c:pt>
                <c:pt idx="1603">
                  <c:v>7.5342565834024197E-2</c:v>
                </c:pt>
                <c:pt idx="1604">
                  <c:v>7.4935794093674402E-2</c:v>
                </c:pt>
                <c:pt idx="1605">
                  <c:v>7.4533920333931442E-2</c:v>
                </c:pt>
                <c:pt idx="1606">
                  <c:v>7.4137024206128527E-2</c:v>
                </c:pt>
                <c:pt idx="1607">
                  <c:v>7.3745186079060845E-2</c:v>
                </c:pt>
                <c:pt idx="1608">
                  <c:v>7.3358487003417044E-2</c:v>
                </c:pt>
                <c:pt idx="1609">
                  <c:v>7.2977008673456065E-2</c:v>
                </c:pt>
                <c:pt idx="1610">
                  <c:v>7.2600833385856059E-2</c:v>
                </c:pt>
                <c:pt idx="1611">
                  <c:v>7.2230043995666779E-2</c:v>
                </c:pt>
                <c:pt idx="1612">
                  <c:v>7.1864723869302247E-2</c:v>
                </c:pt>
                <c:pt idx="1613">
                  <c:v>7.1504956834516992E-2</c:v>
                </c:pt>
                <c:pt idx="1614">
                  <c:v>7.1150827127315894E-2</c:v>
                </c:pt>
                <c:pt idx="1615">
                  <c:v>7.0802419335755887E-2</c:v>
                </c:pt>
                <c:pt idx="1616">
                  <c:v>7.045981834060619E-2</c:v>
                </c:pt>
                <c:pt idx="1617">
                  <c:v>7.012310925284336E-2</c:v>
                </c:pt>
                <c:pt idx="1618">
                  <c:v>6.9792377347968032E-2</c:v>
                </c:pt>
                <c:pt idx="1619">
                  <c:v>6.9467707997141345E-2</c:v>
                </c:pt>
                <c:pt idx="1620">
                  <c:v>6.9149186595150944E-2</c:v>
                </c:pt>
                <c:pt idx="1621">
                  <c:v>6.8836898485230197E-2</c:v>
                </c:pt>
                <c:pt idx="1622">
                  <c:v>6.853092888076702E-2</c:v>
                </c:pt>
                <c:pt idx="1623">
                  <c:v>6.8231362783954294E-2</c:v>
                </c:pt>
                <c:pt idx="1624">
                  <c:v>6.793828490144857E-2</c:v>
                </c:pt>
                <c:pt idx="1625">
                  <c:v>6.7651779557120165E-2</c:v>
                </c:pt>
                <c:pt idx="1626">
                  <c:v>6.7371930601994354E-2</c:v>
                </c:pt>
                <c:pt idx="1627">
                  <c:v>6.7098821321500746E-2</c:v>
                </c:pt>
                <c:pt idx="1628">
                  <c:v>6.6832534340165478E-2</c:v>
                </c:pt>
                <c:pt idx="1629">
                  <c:v>6.6573151523899532E-2</c:v>
                </c:pt>
                <c:pt idx="1630">
                  <c:v>6.6320753880054414E-2</c:v>
                </c:pt>
                <c:pt idx="1631">
                  <c:v>6.6075421455435268E-2</c:v>
                </c:pt>
                <c:pt idx="1632">
                  <c:v>6.5837233232480336E-2</c:v>
                </c:pt>
                <c:pt idx="1633">
                  <c:v>6.5606267023833986E-2</c:v>
                </c:pt>
                <c:pt idx="1634">
                  <c:v>6.5382599365558847E-2</c:v>
                </c:pt>
                <c:pt idx="1635">
                  <c:v>6.5166305409250586E-2</c:v>
                </c:pt>
                <c:pt idx="1636">
                  <c:v>6.4957458813336005E-2</c:v>
                </c:pt>
                <c:pt idx="1637">
                  <c:v>6.4756131633851785E-2</c:v>
                </c:pt>
                <c:pt idx="1638">
                  <c:v>6.4562394215016625E-2</c:v>
                </c:pt>
                <c:pt idx="1639">
                  <c:v>6.4376315079924085E-2</c:v>
                </c:pt>
                <c:pt idx="1640">
                  <c:v>6.4197960821696542E-2</c:v>
                </c:pt>
                <c:pt idx="1641">
                  <c:v>6.4027395995452485E-2</c:v>
                </c:pt>
                <c:pt idx="1642">
                  <c:v>6.3864683011448986E-2</c:v>
                </c:pt>
                <c:pt idx="1643">
                  <c:v>6.3709882029770015E-2</c:v>
                </c:pt>
                <c:pt idx="1644">
                  <c:v>6.3563050856936837E-2</c:v>
                </c:pt>
                <c:pt idx="1645">
                  <c:v>6.3424244844821301E-2</c:v>
                </c:pt>
                <c:pt idx="1646">
                  <c:v>6.3293516792244375E-2</c:v>
                </c:pt>
                <c:pt idx="1647">
                  <c:v>6.3170916849641934E-2</c:v>
                </c:pt>
                <c:pt idx="1648">
                  <c:v>6.30564924271768E-2</c:v>
                </c:pt>
                <c:pt idx="1649">
                  <c:v>6.295028810667043E-2</c:v>
                </c:pt>
                <c:pt idx="1650">
                  <c:v>6.2852345557719597E-2</c:v>
                </c:pt>
                <c:pt idx="1651">
                  <c:v>6.276270345835297E-2</c:v>
                </c:pt>
                <c:pt idx="1652">
                  <c:v>6.2681397420568774E-2</c:v>
                </c:pt>
                <c:pt idx="1653">
                  <c:v>7.757661414947209E-2</c:v>
                </c:pt>
                <c:pt idx="1654">
                  <c:v>7.7127115251826167E-2</c:v>
                </c:pt>
                <c:pt idx="1655">
                  <c:v>7.6681899983900098E-2</c:v>
                </c:pt>
                <c:pt idx="1656">
                  <c:v>7.624104338945796E-2</c:v>
                </c:pt>
                <c:pt idx="1657">
                  <c:v>7.5804621514690917E-2</c:v>
                </c:pt>
                <c:pt idx="1658">
                  <c:v>7.5372711393168326E-2</c:v>
                </c:pt>
                <c:pt idx="1659">
                  <c:v>7.4945391028602482E-2</c:v>
                </c:pt>
                <c:pt idx="1660">
                  <c:v>7.4522739375323471E-2</c:v>
                </c:pt>
                <c:pt idx="1661">
                  <c:v>7.4104836316360764E-2</c:v>
                </c:pt>
                <c:pt idx="1662">
                  <c:v>7.3691762639027922E-2</c:v>
                </c:pt>
                <c:pt idx="1663">
                  <c:v>7.3283600007907748E-2</c:v>
                </c:pt>
                <c:pt idx="1664">
                  <c:v>7.2880430935136339E-2</c:v>
                </c:pt>
                <c:pt idx="1665">
                  <c:v>7.2482338747886121E-2</c:v>
                </c:pt>
                <c:pt idx="1666">
                  <c:v>7.2089407552950707E-2</c:v>
                </c:pt>
                <c:pt idx="1667">
                  <c:v>7.1701722198337162E-2</c:v>
                </c:pt>
                <c:pt idx="1668">
                  <c:v>7.131936823177544E-2</c:v>
                </c:pt>
                <c:pt idx="1669">
                  <c:v>7.0942431856059321E-2</c:v>
                </c:pt>
                <c:pt idx="1670">
                  <c:v>7.0570999881138394E-2</c:v>
                </c:pt>
                <c:pt idx="1671">
                  <c:v>7.0205159672887485E-2</c:v>
                </c:pt>
                <c:pt idx="1672">
                  <c:v>6.9844999098486613E-2</c:v>
                </c:pt>
                <c:pt idx="1673">
                  <c:v>6.9490606468353242E-2</c:v>
                </c:pt>
                <c:pt idx="1674">
                  <c:v>6.9142070474577613E-2</c:v>
                </c:pt>
                <c:pt idx="1675">
                  <c:v>6.8799480125821821E-2</c:v>
                </c:pt>
                <c:pt idx="1676">
                  <c:v>6.8462924678655251E-2</c:v>
                </c:pt>
                <c:pt idx="1677">
                  <c:v>6.813249356531044E-2</c:v>
                </c:pt>
                <c:pt idx="1678">
                  <c:v>6.7808276317857324E-2</c:v>
                </c:pt>
                <c:pt idx="1679">
                  <c:v>6.7490362488807909E-2</c:v>
                </c:pt>
                <c:pt idx="1680">
                  <c:v>6.7178841568178771E-2</c:v>
                </c:pt>
                <c:pt idx="1681">
                  <c:v>6.6873802897055384E-2</c:v>
                </c:pt>
                <c:pt idx="1682">
                  <c:v>6.6575335577719302E-2</c:v>
                </c:pt>
                <c:pt idx="1683">
                  <c:v>6.6283528380417706E-2</c:v>
                </c:pt>
                <c:pt idx="1684">
                  <c:v>6.5998469646873753E-2</c:v>
                </c:pt>
                <c:pt idx="1685">
                  <c:v>6.5720247190656306E-2</c:v>
                </c:pt>
                <c:pt idx="1686">
                  <c:v>6.544894819454776E-2</c:v>
                </c:pt>
                <c:pt idx="1687">
                  <c:v>6.5184659105070125E-2</c:v>
                </c:pt>
                <c:pt idx="1688">
                  <c:v>6.4927465524350955E-2</c:v>
                </c:pt>
                <c:pt idx="1689">
                  <c:v>6.4677452099532629E-2</c:v>
                </c:pt>
                <c:pt idx="1690">
                  <c:v>6.4434702409950403E-2</c:v>
                </c:pt>
                <c:pt idx="1691">
                  <c:v>6.419929885232685E-2</c:v>
                </c:pt>
                <c:pt idx="1692">
                  <c:v>6.3971322524251917E-2</c:v>
                </c:pt>
                <c:pt idx="1693">
                  <c:v>6.3750853106239444E-2</c:v>
                </c:pt>
                <c:pt idx="1694">
                  <c:v>6.3537968742671924E-2</c:v>
                </c:pt>
                <c:pt idx="1695">
                  <c:v>6.3332745921964931E-2</c:v>
                </c:pt>
                <c:pt idx="1696">
                  <c:v>6.3135259356302251E-2</c:v>
                </c:pt>
                <c:pt idx="1697">
                  <c:v>6.2945581861310274E-2</c:v>
                </c:pt>
                <c:pt idx="1698">
                  <c:v>6.2763784236056483E-2</c:v>
                </c:pt>
                <c:pt idx="1699">
                  <c:v>6.2589935143771841E-2</c:v>
                </c:pt>
                <c:pt idx="1700">
                  <c:v>6.2424100993709597E-2</c:v>
                </c:pt>
                <c:pt idx="1701">
                  <c:v>6.2266345824563384E-2</c:v>
                </c:pt>
                <c:pt idx="1702">
                  <c:v>6.2116731189876387E-2</c:v>
                </c:pt>
                <c:pt idx="1703">
                  <c:v>6.1975316045878942E-2</c:v>
                </c:pt>
                <c:pt idx="1704">
                  <c:v>6.1842156642194911E-2</c:v>
                </c:pt>
                <c:pt idx="1705">
                  <c:v>6.1717306415858278E-2</c:v>
                </c:pt>
                <c:pt idx="1706">
                  <c:v>6.1600815889078009E-2</c:v>
                </c:pt>
                <c:pt idx="1707">
                  <c:v>6.1492732571184421E-2</c:v>
                </c:pt>
                <c:pt idx="1708">
                  <c:v>6.1393100865181113E-2</c:v>
                </c:pt>
                <c:pt idx="1709">
                  <c:v>6.130196197931493E-2</c:v>
                </c:pt>
                <c:pt idx="1710">
                  <c:v>6.1219353844061616E-2</c:v>
                </c:pt>
                <c:pt idx="1711">
                  <c:v>7.6860169935922429E-2</c:v>
                </c:pt>
                <c:pt idx="1712">
                  <c:v>7.6400023810390363E-2</c:v>
                </c:pt>
                <c:pt idx="1713">
                  <c:v>7.5944075396159327E-2</c:v>
                </c:pt>
                <c:pt idx="1714">
                  <c:v>7.5492400751511576E-2</c:v>
                </c:pt>
                <c:pt idx="1715">
                  <c:v>7.5045077044241182E-2</c:v>
                </c:pt>
                <c:pt idx="1716">
                  <c:v>7.4602182540629045E-2</c:v>
                </c:pt>
                <c:pt idx="1717">
                  <c:v>7.4163796592236014E-2</c:v>
                </c:pt>
                <c:pt idx="1718">
                  <c:v>7.3729999620397085E-2</c:v>
                </c:pt>
                <c:pt idx="1719">
                  <c:v>7.3300873098298955E-2</c:v>
                </c:pt>
                <c:pt idx="1720">
                  <c:v>7.2876499530521319E-2</c:v>
                </c:pt>
                <c:pt idx="1721">
                  <c:v>7.2456962429922472E-2</c:v>
                </c:pt>
                <c:pt idx="1722">
                  <c:v>7.2042346291749118E-2</c:v>
                </c:pt>
                <c:pt idx="1723">
                  <c:v>7.163273656485121E-2</c:v>
                </c:pt>
                <c:pt idx="1724">
                  <c:v>7.1228219619883959E-2</c:v>
                </c:pt>
                <c:pt idx="1725">
                  <c:v>7.082888271438037E-2</c:v>
                </c:pt>
                <c:pt idx="1726">
                  <c:v>7.0434813954581107E-2</c:v>
                </c:pt>
                <c:pt idx="1727">
                  <c:v>7.004610225391153E-2</c:v>
                </c:pt>
                <c:pt idx="1728">
                  <c:v>6.9662837288000143E-2</c:v>
                </c:pt>
                <c:pt idx="1729">
                  <c:v>6.9285109446137957E-2</c:v>
                </c:pt>
                <c:pt idx="1730">
                  <c:v>6.8913009779084683E-2</c:v>
                </c:pt>
                <c:pt idx="1731">
                  <c:v>6.8546629943135068E-2</c:v>
                </c:pt>
                <c:pt idx="1732">
                  <c:v>6.8186062140366765E-2</c:v>
                </c:pt>
                <c:pt idx="1733">
                  <c:v>6.7831399055001004E-2</c:v>
                </c:pt>
                <c:pt idx="1734">
                  <c:v>6.7482733785818136E-2</c:v>
                </c:pt>
                <c:pt idx="1735">
                  <c:v>6.7140159774581903E-2</c:v>
                </c:pt>
                <c:pt idx="1736">
                  <c:v>6.6803770730439652E-2</c:v>
                </c:pt>
                <c:pt idx="1737">
                  <c:v>6.6473660550280228E-2</c:v>
                </c:pt>
                <c:pt idx="1738">
                  <c:v>6.614992323504687E-2</c:v>
                </c:pt>
                <c:pt idx="1739">
                  <c:v>6.5832652802019775E-2</c:v>
                </c:pt>
                <c:pt idx="1740">
                  <c:v>6.5521943193100923E-2</c:v>
                </c:pt>
                <c:pt idx="1741">
                  <c:v>6.521788817915361E-2</c:v>
                </c:pt>
                <c:pt idx="1742">
                  <c:v>6.4920581260469318E-2</c:v>
                </c:pt>
                <c:pt idx="1743">
                  <c:v>6.463011556345688E-2</c:v>
                </c:pt>
                <c:pt idx="1744">
                  <c:v>6.4346583733671192E-2</c:v>
                </c:pt>
                <c:pt idx="1745">
                  <c:v>6.4070077825322647E-2</c:v>
                </c:pt>
                <c:pt idx="1746">
                  <c:v>6.380068918743291E-2</c:v>
                </c:pt>
                <c:pt idx="1747">
                  <c:v>6.3538508346827852E-2</c:v>
                </c:pt>
                <c:pt idx="1748">
                  <c:v>6.3283624888184009E-2</c:v>
                </c:pt>
                <c:pt idx="1749">
                  <c:v>6.3036127331371081E-2</c:v>
                </c:pt>
                <c:pt idx="1750">
                  <c:v>6.2796103006359003E-2</c:v>
                </c:pt>
                <c:pt idx="1751">
                  <c:v>6.2563637925984197E-2</c:v>
                </c:pt>
                <c:pt idx="1752">
                  <c:v>6.2338816656895404E-2</c:v>
                </c:pt>
                <c:pt idx="1753">
                  <c:v>6.2121722189024745E-2</c:v>
                </c:pt>
                <c:pt idx="1754">
                  <c:v>6.1912435803953746E-2</c:v>
                </c:pt>
                <c:pt idx="1755">
                  <c:v>6.1711036942568014E-2</c:v>
                </c:pt>
                <c:pt idx="1756">
                  <c:v>6.1517603072415543E-2</c:v>
                </c:pt>
                <c:pt idx="1757">
                  <c:v>6.1332209555204534E-2</c:v>
                </c:pt>
                <c:pt idx="1758">
                  <c:v>6.1154929514894797E-2</c:v>
                </c:pt>
                <c:pt idx="1759">
                  <c:v>6.0985833706853218E-2</c:v>
                </c:pt>
                <c:pt idx="1760">
                  <c:v>6.0824990388557675E-2</c:v>
                </c:pt>
                <c:pt idx="1761">
                  <c:v>6.0672465192344781E-2</c:v>
                </c:pt>
                <c:pt idx="1762">
                  <c:v>6.0528321000705286E-2</c:v>
                </c:pt>
                <c:pt idx="1763">
                  <c:v>6.0392617824635876E-2</c:v>
                </c:pt>
                <c:pt idx="1764">
                  <c:v>6.0265412685557955E-2</c:v>
                </c:pt>
                <c:pt idx="1765">
                  <c:v>6.0146759501312021E-2</c:v>
                </c:pt>
                <c:pt idx="1766">
                  <c:v>6.0036708976731079E-2</c:v>
                </c:pt>
                <c:pt idx="1767">
                  <c:v>5.993530849928707E-2</c:v>
                </c:pt>
                <c:pt idx="1768">
                  <c:v>5.984260204029148E-2</c:v>
                </c:pt>
                <c:pt idx="1769">
                  <c:v>5.9758630062114543E-2</c:v>
                </c:pt>
                <c:pt idx="1770">
                  <c:v>7.6172029543231448E-2</c:v>
                </c:pt>
                <c:pt idx="1771">
                  <c:v>7.5701209183613463E-2</c:v>
                </c:pt>
                <c:pt idx="1772">
                  <c:v>7.5234494036229546E-2</c:v>
                </c:pt>
                <c:pt idx="1773">
                  <c:v>7.4771960973440368E-2</c:v>
                </c:pt>
                <c:pt idx="1774">
                  <c:v>7.4313688083958648E-2</c:v>
                </c:pt>
                <c:pt idx="1775">
                  <c:v>7.3859754666300376E-2</c:v>
                </c:pt>
                <c:pt idx="1776">
                  <c:v>7.3410241220092973E-2</c:v>
                </c:pt>
                <c:pt idx="1777">
                  <c:v>7.2965229435110884E-2</c:v>
                </c:pt>
                <c:pt idx="1778">
                  <c:v>7.2524802177906578E-2</c:v>
                </c:pt>
                <c:pt idx="1779">
                  <c:v>7.2089043475902559E-2</c:v>
                </c:pt>
                <c:pt idx="1780">
                  <c:v>7.1658038498807877E-2</c:v>
                </c:pt>
                <c:pt idx="1781">
                  <c:v>7.1231873537221158E-2</c:v>
                </c:pt>
                <c:pt idx="1782">
                  <c:v>7.0810635978281411E-2</c:v>
                </c:pt>
                <c:pt idx="1783">
                  <c:v>7.0394414278227152E-2</c:v>
                </c:pt>
                <c:pt idx="1784">
                  <c:v>6.9983297931725363E-2</c:v>
                </c:pt>
                <c:pt idx="1785">
                  <c:v>6.9577377437832308E-2</c:v>
                </c:pt>
                <c:pt idx="1786">
                  <c:v>6.9176744262450601E-2</c:v>
                </c:pt>
                <c:pt idx="1787">
                  <c:v>6.8781490797149666E-2</c:v>
                </c:pt>
                <c:pt idx="1788">
                  <c:v>6.8391710314220477E-2</c:v>
                </c:pt>
                <c:pt idx="1789">
                  <c:v>6.8007496917840582E-2</c:v>
                </c:pt>
                <c:pt idx="1790">
                  <c:v>6.7628945491231163E-2</c:v>
                </c:pt>
                <c:pt idx="1791">
                  <c:v>6.7256151639695463E-2</c:v>
                </c:pt>
                <c:pt idx="1792">
                  <c:v>6.6889211629436049E-2</c:v>
                </c:pt>
                <c:pt idx="1793">
                  <c:v>6.6528222322058406E-2</c:v>
                </c:pt>
                <c:pt idx="1794">
                  <c:v>6.6173281104679654E-2</c:v>
                </c:pt>
                <c:pt idx="1795">
                  <c:v>6.5824485815573611E-2</c:v>
                </c:pt>
                <c:pt idx="1796">
                  <c:v>6.5481934665297767E-2</c:v>
                </c:pt>
                <c:pt idx="1797">
                  <c:v>6.514572615326332E-2</c:v>
                </c:pt>
                <c:pt idx="1798">
                  <c:v>6.4815958979726612E-2</c:v>
                </c:pt>
                <c:pt idx="1799">
                  <c:v>6.4492731953199225E-2</c:v>
                </c:pt>
                <c:pt idx="1800">
                  <c:v>6.4176143893294027E-2</c:v>
                </c:pt>
                <c:pt idx="1801">
                  <c:v>6.3866293529046561E-2</c:v>
                </c:pt>
                <c:pt idx="1802">
                  <c:v>6.3563279392774133E-2</c:v>
                </c:pt>
                <c:pt idx="1803">
                  <c:v>6.3267199709560157E-2</c:v>
                </c:pt>
                <c:pt idx="1804">
                  <c:v>6.2978152282476885E-2</c:v>
                </c:pt>
                <c:pt idx="1805">
                  <c:v>6.2696234373687112E-2</c:v>
                </c:pt>
                <c:pt idx="1806">
                  <c:v>6.2421542581593881E-2</c:v>
                </c:pt>
                <c:pt idx="1807">
                  <c:v>6.2154172714236545E-2</c:v>
                </c:pt>
                <c:pt idx="1808">
                  <c:v>6.1894219659161469E-2</c:v>
                </c:pt>
                <c:pt idx="1809">
                  <c:v>6.1641777250026543E-2</c:v>
                </c:pt>
                <c:pt idx="1810">
                  <c:v>6.1396938130229464E-2</c:v>
                </c:pt>
                <c:pt idx="1811">
                  <c:v>6.1159793613881144E-2</c:v>
                </c:pt>
                <c:pt idx="1812">
                  <c:v>6.0930433544476144E-2</c:v>
                </c:pt>
                <c:pt idx="1813">
                  <c:v>6.0708946151642976E-2</c:v>
                </c:pt>
                <c:pt idx="1814">
                  <c:v>6.0495417906386309E-2</c:v>
                </c:pt>
                <c:pt idx="1815">
                  <c:v>6.0289933375262075E-2</c:v>
                </c:pt>
                <c:pt idx="1816">
                  <c:v>6.0092575073953436E-2</c:v>
                </c:pt>
                <c:pt idx="1817">
                  <c:v>5.9903423320740994E-2</c:v>
                </c:pt>
                <c:pt idx="1818">
                  <c:v>5.9722556090383794E-2</c:v>
                </c:pt>
                <c:pt idx="1819">
                  <c:v>5.9550048868948512E-2</c:v>
                </c:pt>
                <c:pt idx="1820">
                  <c:v>5.9385974510142117E-2</c:v>
                </c:pt>
                <c:pt idx="1821">
                  <c:v>5.9230403093718E-2</c:v>
                </c:pt>
                <c:pt idx="1822">
                  <c:v>5.9083401786537003E-2</c:v>
                </c:pt>
                <c:pt idx="1823">
                  <c:v>5.8945034706872339E-2</c:v>
                </c:pt>
                <c:pt idx="1824">
                  <c:v>5.8815362792550903E-2</c:v>
                </c:pt>
                <c:pt idx="1825">
                  <c:v>5.869444367352291E-2</c:v>
                </c:pt>
                <c:pt idx="1826">
                  <c:v>5.8582331549446733E-2</c:v>
                </c:pt>
                <c:pt idx="1827">
                  <c:v>5.8479077072866203E-2</c:v>
                </c:pt>
                <c:pt idx="1828">
                  <c:v>5.8384727238543523E-2</c:v>
                </c:pt>
                <c:pt idx="1829">
                  <c:v>5.8299325279491887E-2</c:v>
                </c:pt>
                <c:pt idx="1830">
                  <c:v>7.5512966763094574E-2</c:v>
                </c:pt>
                <c:pt idx="1831">
                  <c:v>7.5031461454295581E-2</c:v>
                </c:pt>
                <c:pt idx="1832">
                  <c:v>7.4553962339171734E-2</c:v>
                </c:pt>
                <c:pt idx="1833">
                  <c:v>7.4080546885628526E-2</c:v>
                </c:pt>
                <c:pt idx="1834">
                  <c:v>7.3611293883323048E-2</c:v>
                </c:pt>
                <c:pt idx="1835">
                  <c:v>7.3146283442018248E-2</c:v>
                </c:pt>
                <c:pt idx="1836">
                  <c:v>7.2685596987870776E-2</c:v>
                </c:pt>
                <c:pt idx="1837">
                  <c:v>7.2229317257511458E-2</c:v>
                </c:pt>
                <c:pt idx="1838">
                  <c:v>7.1777528289773893E-2</c:v>
                </c:pt>
                <c:pt idx="1839">
                  <c:v>7.1330315414922379E-2</c:v>
                </c:pt>
                <c:pt idx="1840">
                  <c:v>7.088776524122703E-2</c:v>
                </c:pt>
                <c:pt idx="1841">
                  <c:v>7.0449965638730364E-2</c:v>
                </c:pt>
                <c:pt idx="1842">
                  <c:v>7.0017005720048042E-2</c:v>
                </c:pt>
                <c:pt idx="1843">
                  <c:v>6.9588975818042964E-2</c:v>
                </c:pt>
                <c:pt idx="1844">
                  <c:v>6.9165967460211752E-2</c:v>
                </c:pt>
                <c:pt idx="1845">
                  <c:v>6.874807333962131E-2</c:v>
                </c:pt>
                <c:pt idx="1846">
                  <c:v>6.8335387282233248E-2</c:v>
                </c:pt>
                <c:pt idx="1847">
                  <c:v>6.792800421045532E-2</c:v>
                </c:pt>
                <c:pt idx="1848">
                  <c:v>6.7526020102760695E-2</c:v>
                </c:pt>
                <c:pt idx="1849">
                  <c:v>6.7129531949219071E-2</c:v>
                </c:pt>
                <c:pt idx="1850">
                  <c:v>6.6738637702787901E-2</c:v>
                </c:pt>
                <c:pt idx="1851">
                  <c:v>6.6353436226217519E-2</c:v>
                </c:pt>
                <c:pt idx="1852">
                  <c:v>6.5974027234430854E-2</c:v>
                </c:pt>
                <c:pt idx="1853">
                  <c:v>6.5600511232246583E-2</c:v>
                </c:pt>
                <c:pt idx="1854">
                  <c:v>6.5232989447324669E-2</c:v>
                </c:pt>
                <c:pt idx="1855">
                  <c:v>6.4871563758224671E-2</c:v>
                </c:pt>
                <c:pt idx="1856">
                  <c:v>6.4516336617480227E-2</c:v>
                </c:pt>
                <c:pt idx="1857">
                  <c:v>6.4167410969608318E-2</c:v>
                </c:pt>
                <c:pt idx="1858">
                  <c:v>6.3824890163988332E-2</c:v>
                </c:pt>
                <c:pt idx="1859">
                  <c:v>6.348887786256513E-2</c:v>
                </c:pt>
                <c:pt idx="1860">
                  <c:v>6.3159477942350259E-2</c:v>
                </c:pt>
                <c:pt idx="1861">
                  <c:v>6.2836794392718026E-2</c:v>
                </c:pt>
                <c:pt idx="1862">
                  <c:v>6.2520931207517921E-2</c:v>
                </c:pt>
                <c:pt idx="1863">
                  <c:v>6.2211992272050175E-2</c:v>
                </c:pt>
                <c:pt idx="1864">
                  <c:v>6.1910081244980208E-2</c:v>
                </c:pt>
                <c:pt idx="1865">
                  <c:v>6.1615301435296456E-2</c:v>
                </c:pt>
                <c:pt idx="1866">
                  <c:v>6.1327755674448217E-2</c:v>
                </c:pt>
                <c:pt idx="1867">
                  <c:v>6.1047546183832499E-2</c:v>
                </c:pt>
                <c:pt idx="1868">
                  <c:v>6.0774774437833037E-2</c:v>
                </c:pt>
                <c:pt idx="1869">
                  <c:v>6.0509541022650153E-2</c:v>
                </c:pt>
                <c:pt idx="1870">
                  <c:v>6.0251945491196016E-2</c:v>
                </c:pt>
                <c:pt idx="1871">
                  <c:v>6.0002086214366784E-2</c:v>
                </c:pt>
                <c:pt idx="1872">
                  <c:v>5.9760060229040346E-2</c:v>
                </c:pt>
                <c:pt idx="1873">
                  <c:v>5.9525963083185231E-2</c:v>
                </c:pt>
                <c:pt idx="1874">
                  <c:v>5.9299888678503505E-2</c:v>
                </c:pt>
                <c:pt idx="1875">
                  <c:v>5.9081929111066279E-2</c:v>
                </c:pt>
                <c:pt idx="1876">
                  <c:v>5.8872174510435651E-2</c:v>
                </c:pt>
                <c:pt idx="1877">
                  <c:v>5.8670712877800402E-2</c:v>
                </c:pt>
                <c:pt idx="1878">
                  <c:v>5.8477629923684264E-2</c:v>
                </c:pt>
                <c:pt idx="1879">
                  <c:v>5.8293008905815021E-2</c:v>
                </c:pt>
                <c:pt idx="1880">
                  <c:v>5.8116930467768696E-2</c:v>
                </c:pt>
                <c:pt idx="1881">
                  <c:v>5.7949472479026667E-2</c:v>
                </c:pt>
                <c:pt idx="1882">
                  <c:v>5.7790709877102671E-2</c:v>
                </c:pt>
                <c:pt idx="1883">
                  <c:v>5.764071451241224E-2</c:v>
                </c:pt>
                <c:pt idx="1884">
                  <c:v>5.7499554996567982E-2</c:v>
                </c:pt>
                <c:pt idx="1885">
                  <c:v>5.7367296554790316E-2</c:v>
                </c:pt>
                <c:pt idx="1886">
                  <c:v>5.7244000883124369E-2</c:v>
                </c:pt>
                <c:pt idx="1887">
                  <c:v>5.7129726011149441E-2</c:v>
                </c:pt>
                <c:pt idx="1888">
                  <c:v>5.7024526170857778E-2</c:v>
                </c:pt>
                <c:pt idx="1889">
                  <c:v>5.6928451672363767E-2</c:v>
                </c:pt>
                <c:pt idx="1890">
                  <c:v>5.6841548787083966E-2</c:v>
                </c:pt>
                <c:pt idx="1891">
                  <c:v>7.4883749348351791E-2</c:v>
                </c:pt>
                <c:pt idx="1892">
                  <c:v>7.439156569495585E-2</c:v>
                </c:pt>
                <c:pt idx="1893">
                  <c:v>7.3903282812924243E-2</c:v>
                </c:pt>
                <c:pt idx="1894">
                  <c:v>7.341897853012648E-2</c:v>
                </c:pt>
                <c:pt idx="1895">
                  <c:v>7.2938732098846187E-2</c:v>
                </c:pt>
                <c:pt idx="1896">
                  <c:v>7.246262419942652E-2</c:v>
                </c:pt>
                <c:pt idx="1897">
                  <c:v>7.1990736941966019E-2</c:v>
                </c:pt>
                <c:pt idx="1898">
                  <c:v>7.1523153865915054E-2</c:v>
                </c:pt>
                <c:pt idx="1899">
                  <c:v>7.1059959937417261E-2</c:v>
                </c:pt>
                <c:pt idx="1900">
                  <c:v>7.0601241544234264E-2</c:v>
                </c:pt>
                <c:pt idx="1901">
                  <c:v>7.0147086488087637E-2</c:v>
                </c:pt>
                <c:pt idx="1902">
                  <c:v>6.9697583974246635E-2</c:v>
                </c:pt>
                <c:pt idx="1903">
                  <c:v>6.9252824598185533E-2</c:v>
                </c:pt>
                <c:pt idx="1904">
                  <c:v>6.8812900329130983E-2</c:v>
                </c:pt>
                <c:pt idx="1905">
                  <c:v>6.8377904490315861E-2</c:v>
                </c:pt>
                <c:pt idx="1906">
                  <c:v>6.7947931735753184E-2</c:v>
                </c:pt>
                <c:pt idx="1907">
                  <c:v>6.7523078023342259E-2</c:v>
                </c:pt>
                <c:pt idx="1908">
                  <c:v>6.7103440584117116E-2</c:v>
                </c:pt>
                <c:pt idx="1909">
                  <c:v>6.668911788744758E-2</c:v>
                </c:pt>
                <c:pt idx="1910">
                  <c:v>6.6280209602004134E-2</c:v>
                </c:pt>
                <c:pt idx="1911">
                  <c:v>6.5876816552299308E-2</c:v>
                </c:pt>
                <c:pt idx="1912">
                  <c:v>6.5479040670621991E-2</c:v>
                </c:pt>
                <c:pt idx="1913">
                  <c:v>6.5086984944185397E-2</c:v>
                </c:pt>
                <c:pt idx="1914">
                  <c:v>6.470075335731601E-2</c:v>
                </c:pt>
                <c:pt idx="1915">
                  <c:v>6.4320450828518283E-2</c:v>
                </c:pt>
                <c:pt idx="1916">
                  <c:v>6.3946183142259652E-2</c:v>
                </c:pt>
                <c:pt idx="1917">
                  <c:v>6.3578056875332106E-2</c:v>
                </c:pt>
                <c:pt idx="1918">
                  <c:v>6.321617931765959E-2</c:v>
                </c:pt>
                <c:pt idx="1919">
                  <c:v>6.2860658387436527E-2</c:v>
                </c:pt>
                <c:pt idx="1920">
                  <c:v>6.25116025405002E-2</c:v>
                </c:pt>
                <c:pt idx="1921">
                  <c:v>6.2169120673859671E-2</c:v>
                </c:pt>
                <c:pt idx="1922">
                  <c:v>6.1833322023326184E-2</c:v>
                </c:pt>
                <c:pt idx="1923">
                  <c:v>6.1504316055214864E-2</c:v>
                </c:pt>
                <c:pt idx="1924">
                  <c:v>6.1182212352113768E-2</c:v>
                </c:pt>
                <c:pt idx="1925">
                  <c:v>6.086712049274632E-2</c:v>
                </c:pt>
                <c:pt idx="1926">
                  <c:v>6.0559149925984206E-2</c:v>
                </c:pt>
                <c:pt idx="1927">
                  <c:v>6.0258409839101641E-2</c:v>
                </c:pt>
                <c:pt idx="1928">
                  <c:v>5.9965009020398106E-2</c:v>
                </c:pt>
                <c:pt idx="1929">
                  <c:v>5.9679055716354013E-2</c:v>
                </c:pt>
                <c:pt idx="1930">
                  <c:v>5.9400657483523883E-2</c:v>
                </c:pt>
                <c:pt idx="1931">
                  <c:v>5.912992103541264E-2</c:v>
                </c:pt>
                <c:pt idx="1932">
                  <c:v>5.8866952084623191E-2</c:v>
                </c:pt>
                <c:pt idx="1933">
                  <c:v>5.8611855180607325E-2</c:v>
                </c:pt>
                <c:pt idx="1934">
                  <c:v>5.8364733543396087E-2</c:v>
                </c:pt>
                <c:pt idx="1935">
                  <c:v>5.8125688893730453E-2</c:v>
                </c:pt>
                <c:pt idx="1936">
                  <c:v>5.7894821280057775E-2</c:v>
                </c:pt>
                <c:pt idx="1937">
                  <c:v>5.7672228902903494E-2</c:v>
                </c:pt>
                <c:pt idx="1938">
                  <c:v>5.7458007937170423E-2</c:v>
                </c:pt>
                <c:pt idx="1939">
                  <c:v>5.7252252352959512E-2</c:v>
                </c:pt>
                <c:pt idx="1940">
                  <c:v>5.7055053735545216E-2</c:v>
                </c:pt>
                <c:pt idx="1941">
                  <c:v>5.6866501105175465E-2</c:v>
                </c:pt>
                <c:pt idx="1942">
                  <c:v>5.6686680737399575E-2</c:v>
                </c:pt>
                <c:pt idx="1943">
                  <c:v>5.6515675984657475E-2</c:v>
                </c:pt>
                <c:pt idx="1944">
                  <c:v>5.6353567099888952E-2</c:v>
                </c:pt>
                <c:pt idx="1945">
                  <c:v>5.620043106294257E-2</c:v>
                </c:pt>
                <c:pt idx="1946">
                  <c:v>5.6056341410579129E-2</c:v>
                </c:pt>
                <c:pt idx="1947">
                  <c:v>5.5921368070874604E-2</c:v>
                </c:pt>
                <c:pt idx="1948">
                  <c:v>5.5795577202830633E-2</c:v>
                </c:pt>
                <c:pt idx="1949">
                  <c:v>5.5679031041998298E-2</c:v>
                </c:pt>
                <c:pt idx="1950">
                  <c:v>5.5571787752910752E-2</c:v>
                </c:pt>
                <c:pt idx="1951">
                  <c:v>5.5473901289104316E-2</c:v>
                </c:pt>
                <c:pt idx="1952">
                  <c:v>5.5385421261483547E-2</c:v>
                </c:pt>
                <c:pt idx="1953">
                  <c:v>7.4285135700505905E-2</c:v>
                </c:pt>
                <c:pt idx="1954">
                  <c:v>7.3782298606099764E-2</c:v>
                </c:pt>
                <c:pt idx="1955">
                  <c:v>7.3283250631073563E-2</c:v>
                </c:pt>
                <c:pt idx="1956">
                  <c:v>7.2788069712101777E-2</c:v>
                </c:pt>
                <c:pt idx="1957">
                  <c:v>7.2296835308821167E-2</c:v>
                </c:pt>
                <c:pt idx="1958">
                  <c:v>7.180962841310215E-2</c:v>
                </c:pt>
                <c:pt idx="1959">
                  <c:v>7.1326531556530764E-2</c:v>
                </c:pt>
                <c:pt idx="1960">
                  <c:v>7.0847628815943656E-2</c:v>
                </c:pt>
                <c:pt idx="1961">
                  <c:v>7.0373005816851769E-2</c:v>
                </c:pt>
                <c:pt idx="1962">
                  <c:v>6.9902749734581646E-2</c:v>
                </c:pt>
                <c:pt idx="1963">
                  <c:v>6.94369492929552E-2</c:v>
                </c:pt>
                <c:pt idx="1964">
                  <c:v>6.8975694760323239E-2</c:v>
                </c:pt>
                <c:pt idx="1965">
                  <c:v>6.8519077942760659E-2</c:v>
                </c:pt>
                <c:pt idx="1966">
                  <c:v>6.8067192174225272E-2</c:v>
                </c:pt>
                <c:pt idx="1967">
                  <c:v>6.7620132303476702E-2</c:v>
                </c:pt>
                <c:pt idx="1968">
                  <c:v>6.7177994677546371E-2</c:v>
                </c:pt>
                <c:pt idx="1969">
                  <c:v>6.6740877121545084E-2</c:v>
                </c:pt>
                <c:pt idx="1970">
                  <c:v>6.6308878914590974E-2</c:v>
                </c:pt>
                <c:pt idx="1971">
                  <c:v>6.5882100761637599E-2</c:v>
                </c:pt>
                <c:pt idx="1972">
                  <c:v>6.5460644760980069E-2</c:v>
                </c:pt>
                <c:pt idx="1973">
                  <c:v>6.5044614367216147E-2</c:v>
                </c:pt>
                <c:pt idx="1974">
                  <c:v>6.4634114349439886E-2</c:v>
                </c:pt>
                <c:pt idx="1975">
                  <c:v>6.4229250744447089E-2</c:v>
                </c:pt>
                <c:pt idx="1976">
                  <c:v>6.3830130804735319E-2</c:v>
                </c:pt>
                <c:pt idx="1977">
                  <c:v>6.3436862941086206E-2</c:v>
                </c:pt>
                <c:pt idx="1978">
                  <c:v>6.3049556659525136E-2</c:v>
                </c:pt>
                <c:pt idx="1979">
                  <c:v>6.2668322492461528E-2</c:v>
                </c:pt>
                <c:pt idx="1980">
                  <c:v>6.2293271923825153E-2</c:v>
                </c:pt>
                <c:pt idx="1981">
                  <c:v>6.1924517308026429E-2</c:v>
                </c:pt>
                <c:pt idx="1982">
                  <c:v>6.1562171782584808E-2</c:v>
                </c:pt>
                <c:pt idx="1983">
                  <c:v>6.1206349174288063E-2</c:v>
                </c:pt>
                <c:pt idx="1984">
                  <c:v>6.0857163898765783E-2</c:v>
                </c:pt>
                <c:pt idx="1985">
                  <c:v>6.0514730853384657E-2</c:v>
                </c:pt>
                <c:pt idx="1986">
                  <c:v>6.0179165303399687E-2</c:v>
                </c:pt>
                <c:pt idx="1987">
                  <c:v>5.9850582761324891E-2</c:v>
                </c:pt>
                <c:pt idx="1988">
                  <c:v>5.9529098859519715E-2</c:v>
                </c:pt>
                <c:pt idx="1989">
                  <c:v>5.9214829216022551E-2</c:v>
                </c:pt>
                <c:pt idx="1990">
                  <c:v>5.8907889293701061E-2</c:v>
                </c:pt>
                <c:pt idx="1991">
                  <c:v>5.8608394252829848E-2</c:v>
                </c:pt>
                <c:pt idx="1992">
                  <c:v>5.8316458797249629E-2</c:v>
                </c:pt>
                <c:pt idx="1993">
                  <c:v>5.8032197014308048E-2</c:v>
                </c:pt>
                <c:pt idx="1994">
                  <c:v>5.7755722208830441E-2</c:v>
                </c:pt>
                <c:pt idx="1995">
                  <c:v>5.7487146731418942E-2</c:v>
                </c:pt>
                <c:pt idx="1996">
                  <c:v>5.7226581801430081E-2</c:v>
                </c:pt>
                <c:pt idx="1997">
                  <c:v>5.6974137325033911E-2</c:v>
                </c:pt>
                <c:pt idx="1998">
                  <c:v>5.6729921708811228E-2</c:v>
                </c:pt>
                <c:pt idx="1999">
                  <c:v>5.6494041669399579E-2</c:v>
                </c:pt>
                <c:pt idx="2000">
                  <c:v>5.626660203975211E-2</c:v>
                </c:pt>
                <c:pt idx="2001">
                  <c:v>5.6047705572626193E-2</c:v>
                </c:pt>
                <c:pt idx="2002">
                  <c:v>5.5837452741969933E-2</c:v>
                </c:pt>
                <c:pt idx="2003">
                  <c:v>5.5635941542923791E-2</c:v>
                </c:pt>
                <c:pt idx="2004">
                  <c:v>5.5443267291200631E-2</c:v>
                </c:pt>
                <c:pt idx="2005">
                  <c:v>5.5259522422650177E-2</c:v>
                </c:pt>
                <c:pt idx="2006">
                  <c:v>5.5084796293852371E-2</c:v>
                </c:pt>
                <c:pt idx="2007">
                  <c:v>5.4919174984617382E-2</c:v>
                </c:pt>
                <c:pt idx="2008">
                  <c:v>5.4762741103297694E-2</c:v>
                </c:pt>
                <c:pt idx="2009">
                  <c:v>5.4615573595839621E-2</c:v>
                </c:pt>
                <c:pt idx="2010">
                  <c:v>5.4477747559515642E-2</c:v>
                </c:pt>
                <c:pt idx="2011">
                  <c:v>5.4349334062286599E-2</c:v>
                </c:pt>
                <c:pt idx="2012">
                  <c:v>5.4230399968741863E-2</c:v>
                </c:pt>
                <c:pt idx="2013">
                  <c:v>5.412100777355669E-2</c:v>
                </c:pt>
                <c:pt idx="2014">
                  <c:v>5.4021215443388768E-2</c:v>
                </c:pt>
                <c:pt idx="2015">
                  <c:v>5.3931076268109487E-2</c:v>
                </c:pt>
                <c:pt idx="2016">
                  <c:v>7.371787136164222E-2</c:v>
                </c:pt>
                <c:pt idx="2017">
                  <c:v>7.3204424942251017E-2</c:v>
                </c:pt>
                <c:pt idx="2018">
                  <c:v>7.2694649996128818E-2</c:v>
                </c:pt>
                <c:pt idx="2019">
                  <c:v>7.2188624303927945E-2</c:v>
                </c:pt>
                <c:pt idx="2020">
                  <c:v>7.1686427262262237E-2</c:v>
                </c:pt>
                <c:pt idx="2021">
                  <c:v>7.1188139898873251E-2</c:v>
                </c:pt>
                <c:pt idx="2022">
                  <c:v>7.0693844886209584E-2</c:v>
                </c:pt>
                <c:pt idx="2023">
                  <c:v>7.0203626553258264E-2</c:v>
                </c:pt>
                <c:pt idx="2024">
                  <c:v>6.9717570895457992E-2</c:v>
                </c:pt>
                <c:pt idx="2025">
                  <c:v>6.9235765582515582E-2</c:v>
                </c:pt>
                <c:pt idx="2026">
                  <c:v>6.8758299963937911E-2</c:v>
                </c:pt>
                <c:pt idx="2027">
                  <c:v>6.8285265072083129E-2</c:v>
                </c:pt>
                <c:pt idx="2028">
                  <c:v>6.7816753622526205E-2</c:v>
                </c:pt>
                <c:pt idx="2029">
                  <c:v>6.7352860011525587E-2</c:v>
                </c:pt>
                <c:pt idx="2030">
                  <c:v>6.6893680310369227E-2</c:v>
                </c:pt>
                <c:pt idx="2031">
                  <c:v>6.6439312256371022E-2</c:v>
                </c:pt>
                <c:pt idx="2032">
                  <c:v>6.5989855240281003E-2</c:v>
                </c:pt>
                <c:pt idx="2033">
                  <c:v>6.5545410289866116E-2</c:v>
                </c:pt>
                <c:pt idx="2034">
                  <c:v>6.5106080049412499E-2</c:v>
                </c:pt>
                <c:pt idx="2035">
                  <c:v>6.4671968754894921E-2</c:v>
                </c:pt>
                <c:pt idx="2036">
                  <c:v>6.4243182204555202E-2</c:v>
                </c:pt>
                <c:pt idx="2037">
                  <c:v>6.3819827724628228E-2</c:v>
                </c:pt>
                <c:pt idx="2038">
                  <c:v>6.3402014129952916E-2</c:v>
                </c:pt>
                <c:pt idx="2039">
                  <c:v>6.2989851679205039E-2</c:v>
                </c:pt>
                <c:pt idx="2040">
                  <c:v>6.2583452024490671E-2</c:v>
                </c:pt>
                <c:pt idx="2041">
                  <c:v>6.2182928155042498E-2</c:v>
                </c:pt>
                <c:pt idx="2042">
                  <c:v>6.1788394334766496E-2</c:v>
                </c:pt>
                <c:pt idx="2043">
                  <c:v>6.1399966033394572E-2</c:v>
                </c:pt>
                <c:pt idx="2044">
                  <c:v>6.1017759851008838E-2</c:v>
                </c:pt>
                <c:pt idx="2045">
                  <c:v>6.0641893435716049E-2</c:v>
                </c:pt>
                <c:pt idx="2046">
                  <c:v>6.0272485394266523E-2</c:v>
                </c:pt>
                <c:pt idx="2047">
                  <c:v>5.9909655195430539E-2</c:v>
                </c:pt>
                <c:pt idx="2048">
                  <c:v>5.9553523065966965E-2</c:v>
                </c:pt>
                <c:pt idx="2049">
                  <c:v>5.9204209879044213E-2</c:v>
                </c:pt>
                <c:pt idx="2050">
                  <c:v>5.8861837035002147E-2</c:v>
                </c:pt>
                <c:pt idx="2051">
                  <c:v>5.8526526334375592E-2</c:v>
                </c:pt>
                <c:pt idx="2052">
                  <c:v>5.8198399843136107E-2</c:v>
                </c:pt>
                <c:pt idx="2053">
                  <c:v>5.7877579750147692E-2</c:v>
                </c:pt>
                <c:pt idx="2054">
                  <c:v>5.7564188216875284E-2</c:v>
                </c:pt>
                <c:pt idx="2055">
                  <c:v>5.7258347219431294E-2</c:v>
                </c:pt>
                <c:pt idx="2056">
                  <c:v>5.6960178383095361E-2</c:v>
                </c:pt>
                <c:pt idx="2057">
                  <c:v>5.6669802809495531E-2</c:v>
                </c:pt>
                <c:pt idx="2058">
                  <c:v>5.638734089669549E-2</c:v>
                </c:pt>
                <c:pt idx="2059">
                  <c:v>5.6112912152490924E-2</c:v>
                </c:pt>
                <c:pt idx="2060">
                  <c:v>5.5846635001279663E-2</c:v>
                </c:pt>
                <c:pt idx="2061">
                  <c:v>5.5588626584933014E-2</c:v>
                </c:pt>
                <c:pt idx="2062">
                  <c:v>5.5339002558160232E-2</c:v>
                </c:pt>
                <c:pt idx="2063">
                  <c:v>5.5097876878923237E-2</c:v>
                </c:pt>
                <c:pt idx="2064">
                  <c:v>5.4865361594524084E-2</c:v>
                </c:pt>
                <c:pt idx="2065">
                  <c:v>5.4641566624052326E-2</c:v>
                </c:pt>
                <c:pt idx="2066">
                  <c:v>5.4426599537942801E-2</c:v>
                </c:pt>
                <c:pt idx="2067">
                  <c:v>5.4220565335455675E-2</c:v>
                </c:pt>
                <c:pt idx="2068">
                  <c:v>5.4023566220948574E-2</c:v>
                </c:pt>
                <c:pt idx="2069">
                  <c:v>5.3835701379864917E-2</c:v>
                </c:pt>
                <c:pt idx="2070">
                  <c:v>5.3657066755411993E-2</c:v>
                </c:pt>
                <c:pt idx="2071">
                  <c:v>5.3487754826945802E-2</c:v>
                </c:pt>
                <c:pt idx="2072">
                  <c:v>5.332785439111689E-2</c:v>
                </c:pt>
                <c:pt idx="2073">
                  <c:v>5.3177450346860763E-2</c:v>
                </c:pt>
                <c:pt idx="2074">
                  <c:v>5.3036623485337886E-2</c:v>
                </c:pt>
                <c:pt idx="2075">
                  <c:v>5.2905450285940507E-2</c:v>
                </c:pt>
                <c:pt idx="2076">
                  <c:v>5.2784002719486203E-2</c:v>
                </c:pt>
                <c:pt idx="2077">
                  <c:v>5.2672348059710682E-2</c:v>
                </c:pt>
                <c:pt idx="2078">
                  <c:v>5.2570548704154334E-2</c:v>
                </c:pt>
                <c:pt idx="2079">
                  <c:v>5.2478662005508436E-2</c:v>
                </c:pt>
                <c:pt idx="2080">
                  <c:v>7.3182685333444367E-2</c:v>
                </c:pt>
                <c:pt idx="2081">
                  <c:v>7.2658693747719577E-2</c:v>
                </c:pt>
                <c:pt idx="2082">
                  <c:v>7.2138250294388556E-2</c:v>
                </c:pt>
                <c:pt idx="2083">
                  <c:v>7.1621432321943776E-2</c:v>
                </c:pt>
                <c:pt idx="2084">
                  <c:v>7.1108318880829052E-2</c:v>
                </c:pt>
                <c:pt idx="2085">
                  <c:v>7.0598990744688006E-2</c:v>
                </c:pt>
                <c:pt idx="2086">
                  <c:v>7.0093530430271472E-2</c:v>
                </c:pt>
                <c:pt idx="2087">
                  <c:v>6.9592022215841792E-2</c:v>
                </c:pt>
                <c:pt idx="2088">
                  <c:v>6.9094552157901862E-2</c:v>
                </c:pt>
                <c:pt idx="2089">
                  <c:v>6.8601208106066153E-2</c:v>
                </c:pt>
                <c:pt idx="2090">
                  <c:v>6.8112079715881166E-2</c:v>
                </c:pt>
                <c:pt idx="2091">
                  <c:v>6.7627258459391049E-2</c:v>
                </c:pt>
                <c:pt idx="2092">
                  <c:v>6.7146837633234688E-2</c:v>
                </c:pt>
                <c:pt idx="2093">
                  <c:v>6.6670912364048707E-2</c:v>
                </c:pt>
                <c:pt idx="2094">
                  <c:v>6.6199579610941015E-2</c:v>
                </c:pt>
                <c:pt idx="2095">
                  <c:v>6.5732938164788812E-2</c:v>
                </c:pt>
                <c:pt idx="2096">
                  <c:v>6.527108864410458E-2</c:v>
                </c:pt>
                <c:pt idx="2097">
                  <c:v>6.4814133487204328E-2</c:v>
                </c:pt>
                <c:pt idx="2098">
                  <c:v>6.4362176940402652E-2</c:v>
                </c:pt>
                <c:pt idx="2099">
                  <c:v>6.3915325041950882E-2</c:v>
                </c:pt>
                <c:pt idx="2100">
                  <c:v>6.3473685601426549E-2</c:v>
                </c:pt>
                <c:pt idx="2101">
                  <c:v>6.3037368174276048E-2</c:v>
                </c:pt>
                <c:pt idx="2102">
                  <c:v>6.2606484031206333E-2</c:v>
                </c:pt>
                <c:pt idx="2103">
                  <c:v>6.2181146122117524E-2</c:v>
                </c:pt>
                <c:pt idx="2104">
                  <c:v>6.1761469034265576E-2</c:v>
                </c:pt>
                <c:pt idx="2105">
                  <c:v>6.1347568944343137E-2</c:v>
                </c:pt>
                <c:pt idx="2106">
                  <c:v>6.0939563564168228E-2</c:v>
                </c:pt>
                <c:pt idx="2107">
                  <c:v>6.0537572079673314E-2</c:v>
                </c:pt>
                <c:pt idx="2108">
                  <c:v>6.0141715082893663E-2</c:v>
                </c:pt>
                <c:pt idx="2109">
                  <c:v>5.9752114496662387E-2</c:v>
                </c:pt>
                <c:pt idx="2110">
                  <c:v>5.9368893491731176E-2</c:v>
                </c:pt>
                <c:pt idx="2111">
                  <c:v>5.8992176396050727E-2</c:v>
                </c:pt>
                <c:pt idx="2112">
                  <c:v>5.862208859596342E-2</c:v>
                </c:pt>
                <c:pt idx="2113">
                  <c:v>5.825875642908266E-2</c:v>
                </c:pt>
                <c:pt idx="2114">
                  <c:v>5.7902307068659641E-2</c:v>
                </c:pt>
                <c:pt idx="2115">
                  <c:v>5.7552868399268341E-2</c:v>
                </c:pt>
                <c:pt idx="2116">
                  <c:v>5.7210568883674137E-2</c:v>
                </c:pt>
                <c:pt idx="2117">
                  <c:v>5.6875537420790344E-2</c:v>
                </c:pt>
                <c:pt idx="2118">
                  <c:v>5.6547903194670249E-2</c:v>
                </c:pt>
                <c:pt idx="2119">
                  <c:v>5.6227795514530429E-2</c:v>
                </c:pt>
                <c:pt idx="2120">
                  <c:v>5.591534364585337E-2</c:v>
                </c:pt>
                <c:pt idx="2121">
                  <c:v>5.561067663267439E-2</c:v>
                </c:pt>
                <c:pt idx="2122">
                  <c:v>5.531392311121907E-2</c:v>
                </c:pt>
                <c:pt idx="2123">
                  <c:v>5.5025211115122576E-2</c:v>
                </c:pt>
                <c:pt idx="2124">
                  <c:v>5.47446678725311E-2</c:v>
                </c:pt>
                <c:pt idx="2125">
                  <c:v>5.4472419595458073E-2</c:v>
                </c:pt>
                <c:pt idx="2126">
                  <c:v>5.4208591261842666E-2</c:v>
                </c:pt>
                <c:pt idx="2127">
                  <c:v>5.3953306390835613E-2</c:v>
                </c:pt>
                <c:pt idx="2128">
                  <c:v>5.3706686811915844E-2</c:v>
                </c:pt>
                <c:pt idx="2129">
                  <c:v>5.3468852428521639E-2</c:v>
                </c:pt>
                <c:pt idx="2130">
                  <c:v>5.3239920976958711E-2</c:v>
                </c:pt>
                <c:pt idx="2131">
                  <c:v>5.3020007781426896E-2</c:v>
                </c:pt>
                <c:pt idx="2132">
                  <c:v>5.2809225506082788E-2</c:v>
                </c:pt>
                <c:pt idx="2133">
                  <c:v>5.2607683905129453E-2</c:v>
                </c:pt>
                <c:pt idx="2134">
                  <c:v>5.2415489571992976E-2</c:v>
                </c:pt>
                <c:pt idx="2135">
                  <c:v>5.2232745688709184E-2</c:v>
                </c:pt>
                <c:pt idx="2136">
                  <c:v>5.2059551776700956E-2</c:v>
                </c:pt>
                <c:pt idx="2137">
                  <c:v>5.1896003450175449E-2</c:v>
                </c:pt>
                <c:pt idx="2138">
                  <c:v>5.1742192173411174E-2</c:v>
                </c:pt>
                <c:pt idx="2139">
                  <c:v>5.1598205023234867E-2</c:v>
                </c:pt>
                <c:pt idx="2140">
                  <c:v>5.1464124458007854E-2</c:v>
                </c:pt>
                <c:pt idx="2141">
                  <c:v>5.1340028094449271E-2</c:v>
                </c:pt>
                <c:pt idx="2142">
                  <c:v>5.1225988493618493E-2</c:v>
                </c:pt>
                <c:pt idx="2143">
                  <c:v>5.1122072957361618E-2</c:v>
                </c:pt>
                <c:pt idx="2144">
                  <c:v>5.1028343336495349E-2</c:v>
                </c:pt>
                <c:pt idx="2145">
                  <c:v>7.268028625156539E-2</c:v>
                </c:pt>
                <c:pt idx="2146">
                  <c:v>7.21458344299752E-2</c:v>
                </c:pt>
                <c:pt idx="2147">
                  <c:v>7.1614802069720762E-2</c:v>
                </c:pt>
                <c:pt idx="2148">
                  <c:v>7.1087265802484909E-2</c:v>
                </c:pt>
                <c:pt idx="2149">
                  <c:v>7.0563304039429564E-2</c:v>
                </c:pt>
                <c:pt idx="2150">
                  <c:v>7.0042996998620696E-2</c:v>
                </c:pt>
                <c:pt idx="2151">
                  <c:v>6.9526426731398874E-2</c:v>
                </c:pt>
                <c:pt idx="2152">
                  <c:v>6.9013677147536048E-2</c:v>
                </c:pt>
                <c:pt idx="2153">
                  <c:v>6.8504834039008353E-2</c:v>
                </c:pt>
                <c:pt idx="2154">
                  <c:v>6.7999985102202745E-2</c:v>
                </c:pt>
                <c:pt idx="2155">
                  <c:v>6.7499219958363124E-2</c:v>
                </c:pt>
                <c:pt idx="2156">
                  <c:v>6.7002630172069741E-2</c:v>
                </c:pt>
                <c:pt idx="2157">
                  <c:v>6.6510309267532305E-2</c:v>
                </c:pt>
                <c:pt idx="2158">
                  <c:v>6.6022352742464513E-2</c:v>
                </c:pt>
                <c:pt idx="2159">
                  <c:v>6.553885807929527E-2</c:v>
                </c:pt>
                <c:pt idx="2160">
                  <c:v>6.505992475345769E-2</c:v>
                </c:pt>
                <c:pt idx="2161">
                  <c:v>6.4585654238484891E-2</c:v>
                </c:pt>
                <c:pt idx="2162">
                  <c:v>6.4116150007627895E-2</c:v>
                </c:pt>
                <c:pt idx="2163">
                  <c:v>6.3651517531698648E-2</c:v>
                </c:pt>
                <c:pt idx="2164">
                  <c:v>6.3191864272828774E-2</c:v>
                </c:pt>
                <c:pt idx="2165">
                  <c:v>6.2737299673822924E-2</c:v>
                </c:pt>
                <c:pt idx="2166">
                  <c:v>6.2287935142774531E-2</c:v>
                </c:pt>
                <c:pt idx="2167">
                  <c:v>6.1843884032601694E-2</c:v>
                </c:pt>
                <c:pt idx="2168">
                  <c:v>6.1405261615152029E-2</c:v>
                </c:pt>
                <c:pt idx="2169">
                  <c:v>6.0972185049517583E-2</c:v>
                </c:pt>
                <c:pt idx="2170">
                  <c:v>6.0544773344194981E-2</c:v>
                </c:pt>
                <c:pt idx="2171">
                  <c:v>6.0123147312721802E-2</c:v>
                </c:pt>
                <c:pt idx="2172">
                  <c:v>5.9707429522418115E-2</c:v>
                </c:pt>
                <c:pt idx="2173">
                  <c:v>5.9297744235862641E-2</c:v>
                </c:pt>
                <c:pt idx="2174">
                  <c:v>5.8894217344736086E-2</c:v>
                </c:pt>
                <c:pt idx="2175">
                  <c:v>5.8496976295670355E-2</c:v>
                </c:pt>
                <c:pt idx="2176">
                  <c:v>5.8106150007752204E-2</c:v>
                </c:pt>
                <c:pt idx="2177">
                  <c:v>5.7721868781342833E-2</c:v>
                </c:pt>
                <c:pt idx="2178">
                  <c:v>5.7344264197892486E-2</c:v>
                </c:pt>
                <c:pt idx="2179">
                  <c:v>5.6973469010450861E-2</c:v>
                </c:pt>
                <c:pt idx="2180">
                  <c:v>5.6609617024600073E-2</c:v>
                </c:pt>
                <c:pt idx="2181">
                  <c:v>5.6252842969568673E-2</c:v>
                </c:pt>
                <c:pt idx="2182">
                  <c:v>5.5903282359321162E-2</c:v>
                </c:pt>
                <c:pt idx="2183">
                  <c:v>5.5561071343459549E-2</c:v>
                </c:pt>
                <c:pt idx="2184">
                  <c:v>5.5226346547820736E-2</c:v>
                </c:pt>
                <c:pt idx="2185">
                  <c:v>5.4899244904706622E-2</c:v>
                </c:pt>
                <c:pt idx="2186">
                  <c:v>5.4579903472742566E-2</c:v>
                </c:pt>
                <c:pt idx="2187">
                  <c:v>5.4268459246424282E-2</c:v>
                </c:pt>
                <c:pt idx="2188">
                  <c:v>5.3965048955483257E-2</c:v>
                </c:pt>
                <c:pt idx="2189">
                  <c:v>5.3669808854276461E-2</c:v>
                </c:pt>
                <c:pt idx="2190">
                  <c:v>5.3382874501486113E-2</c:v>
                </c:pt>
                <c:pt idx="2191">
                  <c:v>5.310438053050083E-2</c:v>
                </c:pt>
                <c:pt idx="2192">
                  <c:v>5.2834460410938533E-2</c:v>
                </c:pt>
                <c:pt idx="2193">
                  <c:v>5.2573246201863946E-2</c:v>
                </c:pt>
                <c:pt idx="2194">
                  <c:v>5.2320868297349089E-2</c:v>
                </c:pt>
                <c:pt idx="2195">
                  <c:v>5.2077455165121807E-2</c:v>
                </c:pt>
                <c:pt idx="2196">
                  <c:v>5.1843133079145301E-2</c:v>
                </c:pt>
                <c:pt idx="2197">
                  <c:v>5.1618025847068622E-2</c:v>
                </c:pt>
                <c:pt idx="2198">
                  <c:v>5.1402254533583394E-2</c:v>
                </c:pt>
                <c:pt idx="2199">
                  <c:v>5.1195937180814652E-2</c:v>
                </c:pt>
                <c:pt idx="2200">
                  <c:v>5.0999188526961114E-2</c:v>
                </c:pt>
                <c:pt idx="2201">
                  <c:v>5.0812119724482067E-2</c:v>
                </c:pt>
                <c:pt idx="2202">
                  <c:v>5.0634838059202408E-2</c:v>
                </c:pt>
                <c:pt idx="2203">
                  <c:v>5.0467446671772304E-2</c:v>
                </c:pt>
                <c:pt idx="2204">
                  <c:v>5.0310044282972824E-2</c:v>
                </c:pt>
                <c:pt idx="2205">
                  <c:v>5.0162724924401457E-2</c:v>
                </c:pt>
                <c:pt idx="2206">
                  <c:v>5.0025577676101093E-2</c:v>
                </c:pt>
                <c:pt idx="2207">
                  <c:v>4.9898686412710863E-2</c:v>
                </c:pt>
                <c:pt idx="2208">
                  <c:v>4.9782129559717149E-2</c:v>
                </c:pt>
                <c:pt idx="2209">
                  <c:v>4.9675979861366071E-2</c:v>
                </c:pt>
                <c:pt idx="2210">
                  <c:v>4.9580304161765766E-2</c:v>
                </c:pt>
                <c:pt idx="2211">
                  <c:v>7.2211358449196142E-2</c:v>
                </c:pt>
                <c:pt idx="2212">
                  <c:v>7.1666552704473918E-2</c:v>
                </c:pt>
                <c:pt idx="2213">
                  <c:v>7.1125032849960509E-2</c:v>
                </c:pt>
                <c:pt idx="2214">
                  <c:v>7.0586874510582764E-2</c:v>
                </c:pt>
                <c:pt idx="2215">
                  <c:v>7.0052155158407042E-2</c:v>
                </c:pt>
                <c:pt idx="2216">
                  <c:v>6.9520954146230496E-2</c:v>
                </c:pt>
                <c:pt idx="2217">
                  <c:v>6.899335274044166E-2</c:v>
                </c:pt>
                <c:pt idx="2218">
                  <c:v>6.846943415299786E-2</c:v>
                </c:pt>
                <c:pt idx="2219">
                  <c:v>6.7949283572355551E-2</c:v>
                </c:pt>
                <c:pt idx="2220">
                  <c:v>6.743298819317621E-2</c:v>
                </c:pt>
                <c:pt idx="2221">
                  <c:v>6.6920637244617387E-2</c:v>
                </c:pt>
                <c:pt idx="2222">
                  <c:v>6.641232201700431E-2</c:v>
                </c:pt>
                <c:pt idx="2223">
                  <c:v>6.5908135886663166E-2</c:v>
                </c:pt>
                <c:pt idx="2224">
                  <c:v>6.5408174338681957E-2</c:v>
                </c:pt>
                <c:pt idx="2225">
                  <c:v>6.4912534987350057E-2</c:v>
                </c:pt>
                <c:pt idx="2226">
                  <c:v>6.4421317594011179E-2</c:v>
                </c:pt>
                <c:pt idx="2227">
                  <c:v>6.3934624082049141E-2</c:v>
                </c:pt>
                <c:pt idx="2228">
                  <c:v>6.3452558548709417E-2</c:v>
                </c:pt>
                <c:pt idx="2229">
                  <c:v>6.2975227273443263E-2</c:v>
                </c:pt>
                <c:pt idx="2230">
                  <c:v>6.2502738722445148E-2</c:v>
                </c:pt>
                <c:pt idx="2231">
                  <c:v>6.203520354903843E-2</c:v>
                </c:pt>
                <c:pt idx="2232">
                  <c:v>6.1572734589548594E-2</c:v>
                </c:pt>
                <c:pt idx="2233">
                  <c:v>6.1115446854288248E-2</c:v>
                </c:pt>
                <c:pt idx="2234">
                  <c:v>6.0663457513264497E-2</c:v>
                </c:pt>
                <c:pt idx="2235">
                  <c:v>6.0216885876205328E-2</c:v>
                </c:pt>
                <c:pt idx="2236">
                  <c:v>5.9775853366490737E-2</c:v>
                </c:pt>
                <c:pt idx="2237">
                  <c:v>5.9340483488563224E-2</c:v>
                </c:pt>
                <c:pt idx="2238">
                  <c:v>5.8910901788384311E-2</c:v>
                </c:pt>
                <c:pt idx="2239">
                  <c:v>5.8487235806497603E-2</c:v>
                </c:pt>
                <c:pt idx="2240">
                  <c:v>5.8069615023254847E-2</c:v>
                </c:pt>
                <c:pt idx="2241">
                  <c:v>5.7658170795761202E-2</c:v>
                </c:pt>
                <c:pt idx="2242">
                  <c:v>5.7253036286098319E-2</c:v>
                </c:pt>
                <c:pt idx="2243">
                  <c:v>5.6854346380390192E-2</c:v>
                </c:pt>
                <c:pt idx="2244">
                  <c:v>5.6462237598287404E-2</c:v>
                </c:pt>
                <c:pt idx="2245">
                  <c:v>5.6076847992460384E-2</c:v>
                </c:pt>
                <c:pt idx="2246">
                  <c:v>5.5698317037712476E-2</c:v>
                </c:pt>
                <c:pt idx="2247">
                  <c:v>5.5326785509349184E-2</c:v>
                </c:pt>
                <c:pt idx="2248">
                  <c:v>5.4962395350471281E-2</c:v>
                </c:pt>
                <c:pt idx="2249">
                  <c:v>5.4605289527897005E-2</c:v>
                </c:pt>
                <c:pt idx="2250">
                  <c:v>5.4255611876462932E-2</c:v>
                </c:pt>
                <c:pt idx="2251">
                  <c:v>5.391350693150361E-2</c:v>
                </c:pt>
                <c:pt idx="2252">
                  <c:v>5.3579119749368478E-2</c:v>
                </c:pt>
                <c:pt idx="2253">
                  <c:v>5.3252595715899347E-2</c:v>
                </c:pt>
                <c:pt idx="2254">
                  <c:v>5.2934080342864669E-2</c:v>
                </c:pt>
                <c:pt idx="2255">
                  <c:v>5.2623719052425952E-2</c:v>
                </c:pt>
                <c:pt idx="2256">
                  <c:v>5.23216569497989E-2</c:v>
                </c:pt>
                <c:pt idx="2257">
                  <c:v>5.2028038584365235E-2</c:v>
                </c:pt>
                <c:pt idx="2258">
                  <c:v>5.1743007699590976E-2</c:v>
                </c:pt>
                <c:pt idx="2259">
                  <c:v>5.1466706972213019E-2</c:v>
                </c:pt>
                <c:pt idx="2260">
                  <c:v>5.1199277741266279E-2</c:v>
                </c:pt>
                <c:pt idx="2261">
                  <c:v>5.0940859727638933E-2</c:v>
                </c:pt>
                <c:pt idx="2262">
                  <c:v>5.0691590744961074E-2</c:v>
                </c:pt>
                <c:pt idx="2263">
                  <c:v>5.0451606402752286E-2</c:v>
                </c:pt>
                <c:pt idx="2264">
                  <c:v>5.0221039802873693E-2</c:v>
                </c:pt>
                <c:pt idx="2265">
                  <c:v>5.0000021230449374E-2</c:v>
                </c:pt>
                <c:pt idx="2266">
                  <c:v>4.9788677840538482E-2</c:v>
                </c:pt>
                <c:pt idx="2267">
                  <c:v>4.9587133341951153E-2</c:v>
                </c:pt>
                <c:pt idx="2268">
                  <c:v>4.9395507679706407E-2</c:v>
                </c:pt>
                <c:pt idx="2269">
                  <c:v>4.9213916717727332E-2</c:v>
                </c:pt>
                <c:pt idx="2270">
                  <c:v>4.9042471923454727E-2</c:v>
                </c:pt>
                <c:pt idx="2271">
                  <c:v>4.888128005613461E-2</c:v>
                </c:pt>
                <c:pt idx="2272">
                  <c:v>4.8730442860594428E-2</c:v>
                </c:pt>
                <c:pt idx="2273">
                  <c:v>4.8590056768365981E-2</c:v>
                </c:pt>
                <c:pt idx="2274">
                  <c:v>4.8460212608039344E-2</c:v>
                </c:pt>
                <c:pt idx="2275">
                  <c:v>4.8340995326737919E-2</c:v>
                </c:pt>
                <c:pt idx="2276">
                  <c:v>4.8232483724591615E-2</c:v>
                </c:pt>
                <c:pt idx="2277">
                  <c:v>4.813475020404976E-2</c:v>
                </c:pt>
                <c:pt idx="2278">
                  <c:v>7.1776557949098846E-2</c:v>
                </c:pt>
                <c:pt idx="2279">
                  <c:v>7.1221526450660474E-2</c:v>
                </c:pt>
                <c:pt idx="2280">
                  <c:v>7.0669642865971036E-2</c:v>
                </c:pt>
                <c:pt idx="2281">
                  <c:v>7.012098152155051E-2</c:v>
                </c:pt>
                <c:pt idx="2282">
                  <c:v>6.9575618647535864E-2</c:v>
                </c:pt>
                <c:pt idx="2283">
                  <c:v>6.9033632417315458E-2</c:v>
                </c:pt>
                <c:pt idx="2284">
                  <c:v>6.8495102986787987E-2</c:v>
                </c:pt>
                <c:pt idx="2285">
                  <c:v>6.7960112533105271E-2</c:v>
                </c:pt>
                <c:pt idx="2286">
                  <c:v>6.7428745292745493E-2</c:v>
                </c:pt>
                <c:pt idx="2287">
                  <c:v>6.6901087598749395E-2</c:v>
                </c:pt>
                <c:pt idx="2288">
                  <c:v>6.63772279169378E-2</c:v>
                </c:pt>
                <c:pt idx="2289">
                  <c:v>6.5857256880913678E-2</c:v>
                </c:pt>
                <c:pt idx="2290">
                  <c:v>6.5341267325635569E-2</c:v>
                </c:pt>
                <c:pt idx="2291">
                  <c:v>6.4829354319333329E-2</c:v>
                </c:pt>
                <c:pt idx="2292">
                  <c:v>6.4321615193519005E-2</c:v>
                </c:pt>
                <c:pt idx="2293">
                  <c:v>6.3818149570828042E-2</c:v>
                </c:pt>
                <c:pt idx="2294">
                  <c:v>6.3319059390407897E-2</c:v>
                </c:pt>
                <c:pt idx="2295">
                  <c:v>6.2824448930550919E-2</c:v>
                </c:pt>
                <c:pt idx="2296">
                  <c:v>6.233442482825019E-2</c:v>
                </c:pt>
                <c:pt idx="2297">
                  <c:v>6.1849096095336134E-2</c:v>
                </c:pt>
                <c:pt idx="2298">
                  <c:v>6.1368574130832208E-2</c:v>
                </c:pt>
                <c:pt idx="2299">
                  <c:v>6.0892972729147898E-2</c:v>
                </c:pt>
                <c:pt idx="2300">
                  <c:v>6.0422408083707045E-2</c:v>
                </c:pt>
                <c:pt idx="2301">
                  <c:v>5.9956998785590319E-2</c:v>
                </c:pt>
                <c:pt idx="2302">
                  <c:v>5.9496865816751281E-2</c:v>
                </c:pt>
                <c:pt idx="2303">
                  <c:v>5.9042132537347525E-2</c:v>
                </c:pt>
                <c:pt idx="2304">
                  <c:v>5.8592924666711184E-2</c:v>
                </c:pt>
                <c:pt idx="2305">
                  <c:v>5.8149370257467518E-2</c:v>
                </c:pt>
                <c:pt idx="2306">
                  <c:v>5.7711599662296477E-2</c:v>
                </c:pt>
                <c:pt idx="2307">
                  <c:v>5.7279745492820465E-2</c:v>
                </c:pt>
                <c:pt idx="2308">
                  <c:v>5.6853942570092443E-2</c:v>
                </c:pt>
                <c:pt idx="2309">
                  <c:v>5.6434327866152788E-2</c:v>
                </c:pt>
                <c:pt idx="2310">
                  <c:v>5.6021040436120641E-2</c:v>
                </c:pt>
                <c:pt idx="2311">
                  <c:v>5.5614221340287359E-2</c:v>
                </c:pt>
                <c:pt idx="2312">
                  <c:v>5.5214013555685851E-2</c:v>
                </c:pt>
                <c:pt idx="2313">
                  <c:v>5.4820561876620919E-2</c:v>
                </c:pt>
                <c:pt idx="2314">
                  <c:v>5.4434012803663119E-2</c:v>
                </c:pt>
                <c:pt idx="2315">
                  <c:v>5.4054514420631646E-2</c:v>
                </c:pt>
                <c:pt idx="2316">
                  <c:v>5.3682216259122201E-2</c:v>
                </c:pt>
                <c:pt idx="2317">
                  <c:v>5.3317269150173374E-2</c:v>
                </c:pt>
                <c:pt idx="2318">
                  <c:v>5.2959825062710228E-2</c:v>
                </c:pt>
                <c:pt idx="2319">
                  <c:v>5.261003692845774E-2</c:v>
                </c:pt>
                <c:pt idx="2320">
                  <c:v>5.2268058453078969E-2</c:v>
                </c:pt>
                <c:pt idx="2321">
                  <c:v>5.1934043913364272E-2</c:v>
                </c:pt>
                <c:pt idx="2322">
                  <c:v>5.160814794037849E-2</c:v>
                </c:pt>
                <c:pt idx="2323">
                  <c:v>5.1290525288562927E-2</c:v>
                </c:pt>
                <c:pt idx="2324">
                  <c:v>5.0981330590887955E-2</c:v>
                </c:pt>
                <c:pt idx="2325">
                  <c:v>5.0680718100260584E-2</c:v>
                </c:pt>
                <c:pt idx="2326">
                  <c:v>5.0388841417507581E-2</c:v>
                </c:pt>
                <c:pt idx="2327">
                  <c:v>5.0105853206380495E-2</c:v>
                </c:pt>
                <c:pt idx="2328">
                  <c:v>4.9831904896160149E-2</c:v>
                </c:pt>
                <c:pt idx="2329">
                  <c:v>4.9567146372577524E-2</c:v>
                </c:pt>
                <c:pt idx="2330">
                  <c:v>4.9311725657910976E-2</c:v>
                </c:pt>
                <c:pt idx="2331">
                  <c:v>4.906578858126711E-2</c:v>
                </c:pt>
                <c:pt idx="2332">
                  <c:v>4.882947844020151E-2</c:v>
                </c:pt>
                <c:pt idx="2333">
                  <c:v>4.8602935654984698E-2</c:v>
                </c:pt>
                <c:pt idx="2334">
                  <c:v>4.8386297416965443E-2</c:v>
                </c:pt>
                <c:pt idx="2335">
                  <c:v>4.8179697332626177E-2</c:v>
                </c:pt>
                <c:pt idx="2336">
                  <c:v>4.7983265065060669E-2</c:v>
                </c:pt>
                <c:pt idx="2337">
                  <c:v>4.7797125974730452E-2</c:v>
                </c:pt>
                <c:pt idx="2338">
                  <c:v>4.7621400761470777E-2</c:v>
                </c:pt>
                <c:pt idx="2339">
                  <c:v>4.7456205109816171E-2</c:v>
                </c:pt>
                <c:pt idx="2340">
                  <c:v>4.7301649339798406E-2</c:v>
                </c:pt>
                <c:pt idx="2341">
                  <c:v>4.7157838065432299E-2</c:v>
                </c:pt>
                <c:pt idx="2342">
                  <c:v>4.7024869863145774E-2</c:v>
                </c:pt>
                <c:pt idx="2343">
                  <c:v>4.6902836952427855E-2</c:v>
                </c:pt>
                <c:pt idx="2344">
                  <c:v>4.6791824890959788E-2</c:v>
                </c:pt>
                <c:pt idx="2345">
                  <c:v>4.6691912286459539E-2</c:v>
                </c:pt>
                <c:pt idx="2346">
                  <c:v>7.1376508428443383E-2</c:v>
                </c:pt>
                <c:pt idx="2347">
                  <c:v>7.0811401524432299E-2</c:v>
                </c:pt>
                <c:pt idx="2348">
                  <c:v>7.024930070949513E-2</c:v>
                </c:pt>
                <c:pt idx="2349">
                  <c:v>6.9690278722299201E-2</c:v>
                </c:pt>
                <c:pt idx="2350">
                  <c:v>6.9134410249241288E-2</c:v>
                </c:pt>
                <c:pt idx="2351">
                  <c:v>6.8581771969882965E-2</c:v>
                </c:pt>
                <c:pt idx="2352">
                  <c:v>6.8032442602391011E-2</c:v>
                </c:pt>
                <c:pt idx="2353">
                  <c:v>6.7486502948857885E-2</c:v>
                </c:pt>
                <c:pt idx="2354">
                  <c:v>6.6944035940364091E-2</c:v>
                </c:pt>
                <c:pt idx="2355">
                  <c:v>6.6405126681629692E-2</c:v>
                </c:pt>
                <c:pt idx="2356">
                  <c:v>6.5869862495087944E-2</c:v>
                </c:pt>
                <c:pt idx="2357">
                  <c:v>6.5338332964197027E-2</c:v>
                </c:pt>
                <c:pt idx="2358">
                  <c:v>6.4810629975789708E-2</c:v>
                </c:pt>
                <c:pt idx="2359">
                  <c:v>6.4286847761242466E-2</c:v>
                </c:pt>
                <c:pt idx="2360">
                  <c:v>6.3767082936226391E-2</c:v>
                </c:pt>
                <c:pt idx="2361">
                  <c:v>6.3251434538783055E-2</c:v>
                </c:pt>
                <c:pt idx="2362">
                  <c:v>6.2740004065447094E-2</c:v>
                </c:pt>
                <c:pt idx="2363">
                  <c:v>6.2232895505115737E-2</c:v>
                </c:pt>
                <c:pt idx="2364">
                  <c:v>6.1730215370343289E-2</c:v>
                </c:pt>
                <c:pt idx="2365">
                  <c:v>6.1232072725715028E-2</c:v>
                </c:pt>
                <c:pt idx="2366">
                  <c:v>6.0738579212931194E-2</c:v>
                </c:pt>
                <c:pt idx="2367">
                  <c:v>6.0249849072207283E-2</c:v>
                </c:pt>
                <c:pt idx="2368">
                  <c:v>5.9765999159572092E-2</c:v>
                </c:pt>
                <c:pt idx="2369">
                  <c:v>5.928714895961993E-2</c:v>
                </c:pt>
                <c:pt idx="2370">
                  <c:v>5.8813420593248344E-2</c:v>
                </c:pt>
                <c:pt idx="2371">
                  <c:v>5.8344938819887976E-2</c:v>
                </c:pt>
                <c:pt idx="2372">
                  <c:v>5.7881831033706851E-2</c:v>
                </c:pt>
                <c:pt idx="2373">
                  <c:v>5.7424227253248118E-2</c:v>
                </c:pt>
                <c:pt idx="2374">
                  <c:v>5.6972260103937897E-2</c:v>
                </c:pt>
                <c:pt idx="2375">
                  <c:v>5.6526064792879395E-2</c:v>
                </c:pt>
                <c:pt idx="2376">
                  <c:v>5.6085779075330855E-2</c:v>
                </c:pt>
                <c:pt idx="2377">
                  <c:v>5.5651543212249001E-2</c:v>
                </c:pt>
                <c:pt idx="2378">
                  <c:v>5.5223499918266597E-2</c:v>
                </c:pt>
                <c:pt idx="2379">
                  <c:v>5.4801794299463767E-2</c:v>
                </c:pt>
                <c:pt idx="2380">
                  <c:v>5.4386573780287578E-2</c:v>
                </c:pt>
                <c:pt idx="2381">
                  <c:v>5.397798801897459E-2</c:v>
                </c:pt>
                <c:pt idx="2382">
                  <c:v>5.357618881083686E-2</c:v>
                </c:pt>
                <c:pt idx="2383">
                  <c:v>5.3181329978783845E-2</c:v>
                </c:pt>
                <c:pt idx="2384">
                  <c:v>5.2793567250472101E-2</c:v>
                </c:pt>
                <c:pt idx="2385">
                  <c:v>5.2413058121501779E-2</c:v>
                </c:pt>
                <c:pt idx="2386">
                  <c:v>5.2039961704114492E-2</c:v>
                </c:pt>
                <c:pt idx="2387">
                  <c:v>5.1674438560892544E-2</c:v>
                </c:pt>
                <c:pt idx="2388">
                  <c:v>5.1316650523014352E-2</c:v>
                </c:pt>
                <c:pt idx="2389">
                  <c:v>5.0966760492686759E-2</c:v>
                </c:pt>
                <c:pt idx="2390">
                  <c:v>5.0624932229451712E-2</c:v>
                </c:pt>
                <c:pt idx="2391">
                  <c:v>5.0291330120153278E-2</c:v>
                </c:pt>
                <c:pt idx="2392">
                  <c:v>4.9966118932451328E-2</c:v>
                </c:pt>
                <c:pt idx="2393">
                  <c:v>4.9649463551880199E-2</c:v>
                </c:pt>
                <c:pt idx="2394">
                  <c:v>4.9341528702575348E-2</c:v>
                </c:pt>
                <c:pt idx="2395">
                  <c:v>4.9042478651926104E-2</c:v>
                </c:pt>
                <c:pt idx="2396">
                  <c:v>4.8752476899560346E-2</c:v>
                </c:pt>
                <c:pt idx="2397">
                  <c:v>4.8471685851223273E-2</c:v>
                </c:pt>
                <c:pt idx="2398">
                  <c:v>4.820026647827963E-2</c:v>
                </c:pt>
                <c:pt idx="2399">
                  <c:v>4.7938377963742493E-2</c:v>
                </c:pt>
                <c:pt idx="2400">
                  <c:v>4.768617733591226E-2</c:v>
                </c:pt>
                <c:pt idx="2401">
                  <c:v>4.744381909089411E-2</c:v>
                </c:pt>
                <c:pt idx="2402">
                  <c:v>4.7211454805448229E-2</c:v>
                </c:pt>
                <c:pt idx="2403">
                  <c:v>4.6989232741812763E-2</c:v>
                </c:pt>
                <c:pt idx="2404">
                  <c:v>4.6777297446321031E-2</c:v>
                </c:pt>
                <c:pt idx="2405">
                  <c:v>4.6575789343809418E-2</c:v>
                </c:pt>
                <c:pt idx="2406">
                  <c:v>4.6384844329977075E-2</c:v>
                </c:pt>
                <c:pt idx="2407">
                  <c:v>4.6204593364009575E-2</c:v>
                </c:pt>
                <c:pt idx="2408">
                  <c:v>4.6035162063912886E-2</c:v>
                </c:pt>
                <c:pt idx="2409">
                  <c:v>4.5876670307117402E-2</c:v>
                </c:pt>
                <c:pt idx="2410">
                  <c:v>4.5729231839001468E-2</c:v>
                </c:pt>
                <c:pt idx="2411">
                  <c:v>4.5592953892046956E-2</c:v>
                </c:pt>
                <c:pt idx="2412">
                  <c:v>4.5467936818372016E-2</c:v>
                </c:pt>
                <c:pt idx="2413">
                  <c:v>4.5354273738387602E-2</c:v>
                </c:pt>
                <c:pt idx="2414">
                  <c:v>4.5252050208291081E-2</c:v>
                </c:pt>
                <c:pt idx="2415">
                  <c:v>7.1011797205282765E-2</c:v>
                </c:pt>
                <c:pt idx="2416">
                  <c:v>7.043678757737229E-2</c:v>
                </c:pt>
                <c:pt idx="2417">
                  <c:v>6.9864638981501248E-2</c:v>
                </c:pt>
                <c:pt idx="2418">
                  <c:v>6.9295422285394273E-2</c:v>
                </c:pt>
                <c:pt idx="2419">
                  <c:v>6.8729210335247606E-2</c:v>
                </c:pt>
                <c:pt idx="2420">
                  <c:v>6.816607800660289E-2</c:v>
                </c:pt>
                <c:pt idx="2421">
                  <c:v>6.760610225562344E-2</c:v>
                </c:pt>
                <c:pt idx="2422">
                  <c:v>6.7049362170667426E-2</c:v>
                </c:pt>
                <c:pt idx="2423">
                  <c:v>6.6495939024039802E-2</c:v>
                </c:pt>
                <c:pt idx="2424">
                  <c:v>6.5945916323789808E-2</c:v>
                </c:pt>
                <c:pt idx="2425">
                  <c:v>6.5399379865406448E-2</c:v>
                </c:pt>
                <c:pt idx="2426">
                  <c:v>6.4856417783247564E-2</c:v>
                </c:pt>
                <c:pt idx="2427">
                  <c:v>6.4317120601520603E-2</c:v>
                </c:pt>
                <c:pt idx="2428">
                  <c:v>6.3781581284614738E-2</c:v>
                </c:pt>
                <c:pt idx="2429">
                  <c:v>6.3249895286563634E-2</c:v>
                </c:pt>
                <c:pt idx="2430">
                  <c:v>6.2722160599397309E-2</c:v>
                </c:pt>
                <c:pt idx="2431">
                  <c:v>6.2198477800118918E-2</c:v>
                </c:pt>
                <c:pt idx="2432">
                  <c:v>6.1678950096018655E-2</c:v>
                </c:pt>
                <c:pt idx="2433">
                  <c:v>6.1163683368011847E-2</c:v>
                </c:pt>
                <c:pt idx="2434">
                  <c:v>6.0652786211662486E-2</c:v>
                </c:pt>
                <c:pt idx="2435">
                  <c:v>6.0146369975525846E-2</c:v>
                </c:pt>
                <c:pt idx="2436">
                  <c:v>5.964454879641571E-2</c:v>
                </c:pt>
                <c:pt idx="2437">
                  <c:v>5.9147439631172263E-2</c:v>
                </c:pt>
                <c:pt idx="2438">
                  <c:v>5.8655162284476689E-2</c:v>
                </c:pt>
                <c:pt idx="2439">
                  <c:v>5.816783943222751E-2</c:v>
                </c:pt>
                <c:pt idx="2440">
                  <c:v>5.7685596639962755E-2</c:v>
                </c:pt>
                <c:pt idx="2441">
                  <c:v>5.7208562375780245E-2</c:v>
                </c:pt>
                <c:pt idx="2442">
                  <c:v>5.6736868017177075E-2</c:v>
                </c:pt>
                <c:pt idx="2443">
                  <c:v>5.6270647851198397E-2</c:v>
                </c:pt>
                <c:pt idx="2444">
                  <c:v>5.5810039067255304E-2</c:v>
                </c:pt>
                <c:pt idx="2445">
                  <c:v>5.5355181741942844E-2</c:v>
                </c:pt>
                <c:pt idx="2446">
                  <c:v>5.4906218815162069E-2</c:v>
                </c:pt>
                <c:pt idx="2447">
                  <c:v>5.446329605682499E-2</c:v>
                </c:pt>
                <c:pt idx="2448">
                  <c:v>5.4026562023399706E-2</c:v>
                </c:pt>
                <c:pt idx="2449">
                  <c:v>5.3596168003534714E-2</c:v>
                </c:pt>
                <c:pt idx="2450">
                  <c:v>5.3172267951987505E-2</c:v>
                </c:pt>
                <c:pt idx="2451">
                  <c:v>5.2755018411074141E-2</c:v>
                </c:pt>
                <c:pt idx="2452">
                  <c:v>5.2344578418854051E-2</c:v>
                </c:pt>
                <c:pt idx="2453">
                  <c:v>5.1941109403268688E-2</c:v>
                </c:pt>
                <c:pt idx="2454">
                  <c:v>5.1544775061465438E-2</c:v>
                </c:pt>
                <c:pt idx="2455">
                  <c:v>5.1155741223559516E-2</c:v>
                </c:pt>
                <c:pt idx="2456">
                  <c:v>5.0774175700118267E-2</c:v>
                </c:pt>
                <c:pt idx="2457">
                  <c:v>5.0400248112694335E-2</c:v>
                </c:pt>
                <c:pt idx="2458">
                  <c:v>5.0034129706789089E-2</c:v>
                </c:pt>
                <c:pt idx="2459">
                  <c:v>4.9675993146694256E-2</c:v>
                </c:pt>
                <c:pt idx="2460">
                  <c:v>4.9326012291741272E-2</c:v>
                </c:pt>
                <c:pt idx="2461">
                  <c:v>4.8984361953582529E-2</c:v>
                </c:pt>
                <c:pt idx="2462">
                  <c:v>4.8651217634239449E-2</c:v>
                </c:pt>
                <c:pt idx="2463">
                  <c:v>4.8326755244777767E-2</c:v>
                </c:pt>
                <c:pt idx="2464">
                  <c:v>4.8011150804611581E-2</c:v>
                </c:pt>
                <c:pt idx="2465">
                  <c:v>4.7704580121594516E-2</c:v>
                </c:pt>
                <c:pt idx="2466">
                  <c:v>4.7407218453228005E-2</c:v>
                </c:pt>
                <c:pt idx="2467">
                  <c:v>4.7119240149502722E-2</c:v>
                </c:pt>
                <c:pt idx="2468">
                  <c:v>4.6840818278088517E-2</c:v>
                </c:pt>
                <c:pt idx="2469">
                  <c:v>4.6572124232799286E-2</c:v>
                </c:pt>
                <c:pt idx="2470">
                  <c:v>4.6313327326479629E-2</c:v>
                </c:pt>
                <c:pt idx="2471">
                  <c:v>4.6064594369688912E-2</c:v>
                </c:pt>
                <c:pt idx="2472">
                  <c:v>4.5826089236790442E-2</c:v>
                </c:pt>
                <c:pt idx="2473">
                  <c:v>4.5597972421288241E-2</c:v>
                </c:pt>
                <c:pt idx="2474">
                  <c:v>4.5380400582485173E-2</c:v>
                </c:pt>
                <c:pt idx="2475">
                  <c:v>4.5173526085762382E-2</c:v>
                </c:pt>
                <c:pt idx="2476">
                  <c:v>4.4977496538994514E-2</c:v>
                </c:pt>
                <c:pt idx="2477">
                  <c:v>4.4792454327815617E-2</c:v>
                </c:pt>
                <c:pt idx="2478">
                  <c:v>4.4618536152630658E-2</c:v>
                </c:pt>
                <c:pt idx="2479">
                  <c:v>4.4455872570423646E-2</c:v>
                </c:pt>
                <c:pt idx="2480">
                  <c:v>4.4304587544540558E-2</c:v>
                </c:pt>
                <c:pt idx="2481">
                  <c:v>4.4164798005718833E-2</c:v>
                </c:pt>
                <c:pt idx="2482">
                  <c:v>4.4036613427692307E-2</c:v>
                </c:pt>
                <c:pt idx="2483">
                  <c:v>4.3920135420716204E-2</c:v>
                </c:pt>
                <c:pt idx="2484">
                  <c:v>4.3815457346330029E-2</c:v>
                </c:pt>
                <c:pt idx="2485">
                  <c:v>7.0682971299217537E-2</c:v>
                </c:pt>
                <c:pt idx="2486">
                  <c:v>7.0098253937302957E-2</c:v>
                </c:pt>
                <c:pt idx="2487">
                  <c:v>6.9516249987547421E-2</c:v>
                </c:pt>
                <c:pt idx="2488">
                  <c:v>6.8937028174296408E-2</c:v>
                </c:pt>
                <c:pt idx="2489">
                  <c:v>6.8360659216952155E-2</c:v>
                </c:pt>
                <c:pt idx="2490">
                  <c:v>6.7787215885805246E-2</c:v>
                </c:pt>
                <c:pt idx="2491">
                  <c:v>6.7216773058673726E-2</c:v>
                </c:pt>
                <c:pt idx="2492">
                  <c:v>6.6649407778266875E-2</c:v>
                </c:pt>
                <c:pt idx="2493">
                  <c:v>6.6085199310179366E-2</c:v>
                </c:pt>
                <c:pt idx="2494">
                  <c:v>6.5524229201407144E-2</c:v>
                </c:pt>
                <c:pt idx="2495">
                  <c:v>6.4966581339261795E-2</c:v>
                </c:pt>
                <c:pt idx="2496">
                  <c:v>6.4412342010543883E-2</c:v>
                </c:pt>
                <c:pt idx="2497">
                  <c:v>6.3861599960818471E-2</c:v>
                </c:pt>
                <c:pt idx="2498">
                  <c:v>6.3314446453616877E-2</c:v>
                </c:pt>
                <c:pt idx="2499">
                  <c:v>6.2770975329368622E-2</c:v>
                </c:pt>
                <c:pt idx="2500">
                  <c:v>6.2231283063845511E-2</c:v>
                </c:pt>
                <c:pt idx="2501">
                  <c:v>6.1695468825876523E-2</c:v>
                </c:pt>
                <c:pt idx="2502">
                  <c:v>6.1163634534067014E-2</c:v>
                </c:pt>
                <c:pt idx="2503">
                  <c:v>6.0635884912229182E-2</c:v>
                </c:pt>
                <c:pt idx="2504">
                  <c:v>6.0112327543202539E-2</c:v>
                </c:pt>
                <c:pt idx="2505">
                  <c:v>5.9593072920712913E-2</c:v>
                </c:pt>
                <c:pt idx="2506">
                  <c:v>5.9078234498887335E-2</c:v>
                </c:pt>
                <c:pt idx="2507">
                  <c:v>5.8567928739008797E-2</c:v>
                </c:pt>
                <c:pt idx="2508">
                  <c:v>5.8062275153060276E-2</c:v>
                </c:pt>
                <c:pt idx="2509">
                  <c:v>5.7561396343571471E-2</c:v>
                </c:pt>
                <c:pt idx="2510">
                  <c:v>5.7065418039244593E-2</c:v>
                </c:pt>
                <c:pt idx="2511">
                  <c:v>5.657446912579682E-2</c:v>
                </c:pt>
                <c:pt idx="2512">
                  <c:v>5.6088681671418408E-2</c:v>
                </c:pt>
                <c:pt idx="2513">
                  <c:v>5.5608190946205525E-2</c:v>
                </c:pt>
                <c:pt idx="2514">
                  <c:v>5.5133135434886849E-2</c:v>
                </c:pt>
                <c:pt idx="2515">
                  <c:v>5.4663656842123848E-2</c:v>
                </c:pt>
                <c:pt idx="2516">
                  <c:v>5.4199900089625143E-2</c:v>
                </c:pt>
                <c:pt idx="2517">
                  <c:v>5.3742013304278032E-2</c:v>
                </c:pt>
                <c:pt idx="2518">
                  <c:v>5.3290147796464418E-2</c:v>
                </c:pt>
                <c:pt idx="2519">
                  <c:v>5.2844458027695038E-2</c:v>
                </c:pt>
                <c:pt idx="2520">
                  <c:v>5.2405101566666196E-2</c:v>
                </c:pt>
                <c:pt idx="2521">
                  <c:v>5.1972239032817821E-2</c:v>
                </c:pt>
                <c:pt idx="2522">
                  <c:v>5.1546034026451353E-2</c:v>
                </c:pt>
                <c:pt idx="2523">
                  <c:v>5.112665304445211E-2</c:v>
                </c:pt>
                <c:pt idx="2524">
                  <c:v>5.0714265380654627E-2</c:v>
                </c:pt>
                <c:pt idx="2525">
                  <c:v>5.0309043009891571E-2</c:v>
                </c:pt>
                <c:pt idx="2526">
                  <c:v>4.9911160454779564E-2</c:v>
                </c:pt>
                <c:pt idx="2527">
                  <c:v>4.9520794634318611E-2</c:v>
                </c:pt>
                <c:pt idx="2528">
                  <c:v>4.9138124693418474E-2</c:v>
                </c:pt>
                <c:pt idx="2529">
                  <c:v>4.8763331812515652E-2</c:v>
                </c:pt>
                <c:pt idx="2530">
                  <c:v>4.8396598996510443E-2</c:v>
                </c:pt>
                <c:pt idx="2531">
                  <c:v>4.8038110842335863E-2</c:v>
                </c:pt>
                <c:pt idx="2532">
                  <c:v>4.7688053284570472E-2</c:v>
                </c:pt>
                <c:pt idx="2533">
                  <c:v>4.7346613318626017E-2</c:v>
                </c:pt>
                <c:pt idx="2534">
                  <c:v>4.701397870117921E-2</c:v>
                </c:pt>
                <c:pt idx="2535">
                  <c:v>4.6690337627675667E-2</c:v>
                </c:pt>
                <c:pt idx="2536">
                  <c:v>4.6375878386912907E-2</c:v>
                </c:pt>
                <c:pt idx="2537">
                  <c:v>4.6070788992908521E-2</c:v>
                </c:pt>
                <c:pt idx="2538">
                  <c:v>4.5775256794478414E-2</c:v>
                </c:pt>
                <c:pt idx="2539">
                  <c:v>4.5489468063187537E-2</c:v>
                </c:pt>
                <c:pt idx="2540">
                  <c:v>4.5213607560590112E-2</c:v>
                </c:pt>
                <c:pt idx="2541">
                  <c:v>4.4947858085945765E-2</c:v>
                </c:pt>
                <c:pt idx="2542">
                  <c:v>4.469240000587979E-2</c:v>
                </c:pt>
                <c:pt idx="2543">
                  <c:v>4.4447410767746463E-2</c:v>
                </c:pt>
                <c:pt idx="2544">
                  <c:v>4.4213064398749613E-2</c:v>
                </c:pt>
                <c:pt idx="2545">
                  <c:v>4.3989530993170996E-2</c:v>
                </c:pt>
                <c:pt idx="2546">
                  <c:v>4.3776976190348038E-2</c:v>
                </c:pt>
                <c:pt idx="2547">
                  <c:v>4.3575560646323556E-2</c:v>
                </c:pt>
                <c:pt idx="2548">
                  <c:v>4.3385439502355176E-2</c:v>
                </c:pt>
                <c:pt idx="2549">
                  <c:v>4.320676185371447E-2</c:v>
                </c:pt>
                <c:pt idx="2550">
                  <c:v>4.3039670222419765E-2</c:v>
                </c:pt>
                <c:pt idx="2551">
                  <c:v>4.2884300037725614E-2</c:v>
                </c:pt>
                <c:pt idx="2552">
                  <c:v>4.2740779128329839E-2</c:v>
                </c:pt>
                <c:pt idx="2553">
                  <c:v>4.2609227230350627E-2</c:v>
                </c:pt>
                <c:pt idx="2554">
                  <c:v>4.2489755515166323E-2</c:v>
                </c:pt>
                <c:pt idx="2555">
                  <c:v>4.2382466141194952E-2</c:v>
                </c:pt>
                <c:pt idx="2556">
                  <c:v>7.0390533621510973E-2</c:v>
                </c:pt>
                <c:pt idx="2557">
                  <c:v>6.9796325607947324E-2</c:v>
                </c:pt>
                <c:pt idx="2558">
                  <c:v>6.9204681540486257E-2</c:v>
                </c:pt>
                <c:pt idx="2559">
                  <c:v>6.8615667742649045E-2</c:v>
                </c:pt>
                <c:pt idx="2560">
                  <c:v>6.8029352534910062E-2</c:v>
                </c:pt>
                <c:pt idx="2561">
                  <c:v>6.7445806294895119E-2</c:v>
                </c:pt>
                <c:pt idx="2562">
                  <c:v>6.68651015187888E-2</c:v>
                </c:pt>
                <c:pt idx="2563">
                  <c:v>6.6287312883894486E-2</c:v>
                </c:pt>
                <c:pt idx="2564">
                  <c:v>6.5712517312279964E-2</c:v>
                </c:pt>
                <c:pt idx="2565">
                  <c:v>6.5140794035427885E-2</c:v>
                </c:pt>
                <c:pt idx="2566">
                  <c:v>6.4572224659797478E-2</c:v>
                </c:pt>
                <c:pt idx="2567">
                  <c:v>6.4006893233187423E-2</c:v>
                </c:pt>
                <c:pt idx="2568">
                  <c:v>6.3444886311773974E-2</c:v>
                </c:pt>
                <c:pt idx="2569">
                  <c:v>6.2886293027679507E-2</c:v>
                </c:pt>
                <c:pt idx="2570">
                  <c:v>6.2331205156906724E-2</c:v>
                </c:pt>
                <c:pt idx="2571">
                  <c:v>6.1779717187452343E-2</c:v>
                </c:pt>
                <c:pt idx="2572">
                  <c:v>6.1231926387390181E-2</c:v>
                </c:pt>
                <c:pt idx="2573">
                  <c:v>6.0687932872688297E-2</c:v>
                </c:pt>
                <c:pt idx="2574">
                  <c:v>6.0147839674497432E-2</c:v>
                </c:pt>
                <c:pt idx="2575">
                  <c:v>5.9611752805618368E-2</c:v>
                </c:pt>
                <c:pt idx="2576">
                  <c:v>5.9079781325824379E-2</c:v>
                </c:pt>
                <c:pt idx="2577">
                  <c:v>5.8552037405681122E-2</c:v>
                </c:pt>
                <c:pt idx="2578">
                  <c:v>5.8028636388470389E-2</c:v>
                </c:pt>
                <c:pt idx="2579">
                  <c:v>5.7509696849786261E-2</c:v>
                </c:pt>
                <c:pt idx="2580">
                  <c:v>5.6995340654331532E-2</c:v>
                </c:pt>
                <c:pt idx="2581">
                  <c:v>5.648569300940065E-2</c:v>
                </c:pt>
                <c:pt idx="2582">
                  <c:v>5.5980882514490488E-2</c:v>
                </c:pt>
                <c:pt idx="2583">
                  <c:v>5.5481041206434607E-2</c:v>
                </c:pt>
                <c:pt idx="2584">
                  <c:v>5.4986304599408932E-2</c:v>
                </c:pt>
                <c:pt idx="2585">
                  <c:v>5.4496811719107384E-2</c:v>
                </c:pt>
                <c:pt idx="2586">
                  <c:v>5.4012705130336472E-2</c:v>
                </c:pt>
                <c:pt idx="2587">
                  <c:v>5.3534130957226603E-2</c:v>
                </c:pt>
                <c:pt idx="2588">
                  <c:v>5.3061238895207447E-2</c:v>
                </c:pt>
                <c:pt idx="2589">
                  <c:v>5.2594182213844133E-2</c:v>
                </c:pt>
                <c:pt idx="2590">
                  <c:v>5.2133117749581959E-2</c:v>
                </c:pt>
                <c:pt idx="2591">
                  <c:v>5.1678205887399895E-2</c:v>
                </c:pt>
                <c:pt idx="2592">
                  <c:v>5.122961053032888E-2</c:v>
                </c:pt>
                <c:pt idx="2593">
                  <c:v>5.0787499055750425E-2</c:v>
                </c:pt>
                <c:pt idx="2594">
                  <c:v>5.0352042257355289E-2</c:v>
                </c:pt>
                <c:pt idx="2595">
                  <c:v>4.9923414271613183E-2</c:v>
                </c:pt>
                <c:pt idx="2596">
                  <c:v>4.9501792487582762E-2</c:v>
                </c:pt>
                <c:pt idx="2597">
                  <c:v>4.9087357438879049E-2</c:v>
                </c:pt>
                <c:pt idx="2598">
                  <c:v>4.8680292676614216E-2</c:v>
                </c:pt>
                <c:pt idx="2599">
                  <c:v>4.828078462213866E-2</c:v>
                </c:pt>
                <c:pt idx="2600">
                  <c:v>4.7889022398435309E-2</c:v>
                </c:pt>
                <c:pt idx="2601">
                  <c:v>4.7505197639061678E-2</c:v>
                </c:pt>
                <c:pt idx="2602">
                  <c:v>4.7129504273594476E-2</c:v>
                </c:pt>
                <c:pt idx="2603">
                  <c:v>4.676213828861106E-2</c:v>
                </c:pt>
                <c:pt idx="2604">
                  <c:v>4.6403297463343963E-2</c:v>
                </c:pt>
                <c:pt idx="2605">
                  <c:v>4.6053181079269229E-2</c:v>
                </c:pt>
                <c:pt idx="2606">
                  <c:v>4.5711989603038641E-2</c:v>
                </c:pt>
                <c:pt idx="2607">
                  <c:v>4.5379924342341518E-2</c:v>
                </c:pt>
                <c:pt idx="2608">
                  <c:v>4.5057187074482842E-2</c:v>
                </c:pt>
                <c:pt idx="2609">
                  <c:v>4.4743979647693638E-2</c:v>
                </c:pt>
                <c:pt idx="2610">
                  <c:v>4.444050355544453E-2</c:v>
                </c:pt>
                <c:pt idx="2611">
                  <c:v>4.4146959484314532E-2</c:v>
                </c:pt>
                <c:pt idx="2612">
                  <c:v>4.3863546836273005E-2</c:v>
                </c:pt>
                <c:pt idx="2613">
                  <c:v>4.3590463226560211E-2</c:v>
                </c:pt>
                <c:pt idx="2614">
                  <c:v>4.3327903958699135E-2</c:v>
                </c:pt>
                <c:pt idx="2615">
                  <c:v>4.3076061478533413E-2</c:v>
                </c:pt>
                <c:pt idx="2616">
                  <c:v>4.2835124809559033E-2</c:v>
                </c:pt>
                <c:pt idx="2617">
                  <c:v>4.2605278972195286E-2</c:v>
                </c:pt>
                <c:pt idx="2618">
                  <c:v>4.2386704390016537E-2</c:v>
                </c:pt>
                <c:pt idx="2619">
                  <c:v>4.2179576286334175E-2</c:v>
                </c:pt>
                <c:pt idx="2620">
                  <c:v>4.1984064074868897E-2</c:v>
                </c:pt>
                <c:pt idx="2621">
                  <c:v>4.1800330748580042E-2</c:v>
                </c:pt>
                <c:pt idx="2622">
                  <c:v>4.1628532271011563E-2</c:v>
                </c:pt>
                <c:pt idx="2623">
                  <c:v>4.1468816974765406E-2</c:v>
                </c:pt>
                <c:pt idx="2624">
                  <c:v>4.1321324971913806E-2</c:v>
                </c:pt>
                <c:pt idx="2625">
                  <c:v>4.1186187581304476E-2</c:v>
                </c:pt>
                <c:pt idx="2626">
                  <c:v>4.1063526777789884E-2</c:v>
                </c:pt>
                <c:pt idx="2627">
                  <c:v>4.0953454668417301E-2</c:v>
                </c:pt>
                <c:pt idx="2628">
                  <c:v>7.0134939351434347E-2</c:v>
                </c:pt>
                <c:pt idx="2629">
                  <c:v>6.9531479447483724E-2</c:v>
                </c:pt>
                <c:pt idx="2630">
                  <c:v>6.8930432933373503E-2</c:v>
                </c:pt>
                <c:pt idx="2631">
                  <c:v>6.8331863493605455E-2</c:v>
                </c:pt>
                <c:pt idx="2632">
                  <c:v>6.7735836796596338E-2</c:v>
                </c:pt>
                <c:pt idx="2633">
                  <c:v>6.7142420558552351E-2</c:v>
                </c:pt>
                <c:pt idx="2634">
                  <c:v>6.6551684608940356E-2</c:v>
                </c:pt>
                <c:pt idx="2635">
                  <c:v>6.596370095752814E-2</c:v>
                </c:pt>
                <c:pt idx="2636">
                  <c:v>6.5378543862956343E-2</c:v>
                </c:pt>
                <c:pt idx="2637">
                  <c:v>6.4796289902792958E-2</c:v>
                </c:pt>
                <c:pt idx="2638">
                  <c:v>6.4217018045009275E-2</c:v>
                </c:pt>
                <c:pt idx="2639">
                  <c:v>6.3640809720801633E-2</c:v>
                </c:pt>
                <c:pt idx="2640">
                  <c:v>6.306774889866841E-2</c:v>
                </c:pt>
                <c:pt idx="2641">
                  <c:v>6.249792215963404E-2</c:v>
                </c:pt>
                <c:pt idx="2642">
                  <c:v>6.1931418773493611E-2</c:v>
                </c:pt>
                <c:pt idx="2643">
                  <c:v>6.1368330775930145E-2</c:v>
                </c:pt>
                <c:pt idx="2644">
                  <c:v>6.0808753046334443E-2</c:v>
                </c:pt>
                <c:pt idx="2645">
                  <c:v>6.0252783386132276E-2</c:v>
                </c:pt>
                <c:pt idx="2646">
                  <c:v>5.970052259739643E-2</c:v>
                </c:pt>
                <c:pt idx="2647">
                  <c:v>5.9152074561491776E-2</c:v>
                </c:pt>
                <c:pt idx="2648">
                  <c:v>5.8607546317469207E-2</c:v>
                </c:pt>
                <c:pt idx="2649">
                  <c:v>5.8067048139889894E-2</c:v>
                </c:pt>
                <c:pt idx="2650">
                  <c:v>5.7530693615723577E-2</c:v>
                </c:pt>
                <c:pt idx="2651">
                  <c:v>5.6998599719924714E-2</c:v>
                </c:pt>
                <c:pt idx="2652">
                  <c:v>5.6470886889246931E-2</c:v>
                </c:pt>
                <c:pt idx="2653">
                  <c:v>5.594767909381064E-2</c:v>
                </c:pt>
                <c:pt idx="2654">
                  <c:v>5.542910390588944E-2</c:v>
                </c:pt>
                <c:pt idx="2655">
                  <c:v>5.491529256532951E-2</c:v>
                </c:pt>
                <c:pt idx="2656">
                  <c:v>5.4406380040961703E-2</c:v>
                </c:pt>
                <c:pt idx="2657">
                  <c:v>5.3902505087308837E-2</c:v>
                </c:pt>
                <c:pt idx="2658">
                  <c:v>5.3403810295831224E-2</c:v>
                </c:pt>
                <c:pt idx="2659">
                  <c:v>5.291044213989219E-2</c:v>
                </c:pt>
                <c:pt idx="2660">
                  <c:v>5.2422551012561429E-2</c:v>
                </c:pt>
                <c:pt idx="2661">
                  <c:v>5.1940291256309938E-2</c:v>
                </c:pt>
                <c:pt idx="2662">
                  <c:v>5.1463821183584724E-2</c:v>
                </c:pt>
                <c:pt idx="2663">
                  <c:v>5.0993303087186234E-2</c:v>
                </c:pt>
                <c:pt idx="2664">
                  <c:v>5.0528903239307164E-2</c:v>
                </c:pt>
                <c:pt idx="2665">
                  <c:v>5.0070791878028764E-2</c:v>
                </c:pt>
                <c:pt idx="2666">
                  <c:v>4.9619143180011198E-2</c:v>
                </c:pt>
                <c:pt idx="2667">
                  <c:v>4.9174135218059585E-2</c:v>
                </c:pt>
                <c:pt idx="2668">
                  <c:v>4.8735949902197866E-2</c:v>
                </c:pt>
                <c:pt idx="2669">
                  <c:v>4.8304772902841062E-2</c:v>
                </c:pt>
                <c:pt idx="2670">
                  <c:v>4.7880793554624088E-2</c:v>
                </c:pt>
                <c:pt idx="2671">
                  <c:v>4.746420473942433E-2</c:v>
                </c:pt>
                <c:pt idx="2672">
                  <c:v>4.7055202747107852E-2</c:v>
                </c:pt>
                <c:pt idx="2673">
                  <c:v>4.6653987112537737E-2</c:v>
                </c:pt>
                <c:pt idx="2674">
                  <c:v>4.6260760427410015E-2</c:v>
                </c:pt>
                <c:pt idx="2675">
                  <c:v>4.5875728125530466E-2</c:v>
                </c:pt>
                <c:pt idx="2676">
                  <c:v>4.5499098240217084E-2</c:v>
                </c:pt>
                <c:pt idx="2677">
                  <c:v>4.5131081132610155E-2</c:v>
                </c:pt>
                <c:pt idx="2678">
                  <c:v>4.4771889189797763E-2</c:v>
                </c:pt>
                <c:pt idx="2679">
                  <c:v>4.4421736491821157E-2</c:v>
                </c:pt>
                <c:pt idx="2680">
                  <c:v>4.4080838446813118E-2</c:v>
                </c:pt>
                <c:pt idx="2681">
                  <c:v>4.374941139374626E-2</c:v>
                </c:pt>
                <c:pt idx="2682">
                  <c:v>4.3427672172526681E-2</c:v>
                </c:pt>
                <c:pt idx="2683">
                  <c:v>4.311583766146284E-2</c:v>
                </c:pt>
                <c:pt idx="2684">
                  <c:v>4.2814124282469709E-2</c:v>
                </c:pt>
                <c:pt idx="2685">
                  <c:v>4.2522747474732663E-2</c:v>
                </c:pt>
                <c:pt idx="2686">
                  <c:v>4.2241921137952276E-2</c:v>
                </c:pt>
                <c:pt idx="2687">
                  <c:v>4.1971857046717048E-2</c:v>
                </c:pt>
                <c:pt idx="2688">
                  <c:v>4.1712764238001528E-2</c:v>
                </c:pt>
                <c:pt idx="2689">
                  <c:v>4.1464848374256999E-2</c:v>
                </c:pt>
                <c:pt idx="2690">
                  <c:v>4.1228311085043524E-2</c:v>
                </c:pt>
                <c:pt idx="2691">
                  <c:v>4.1003349290638424E-2</c:v>
                </c:pt>
                <c:pt idx="2692">
                  <c:v>4.0790154511536843E-2</c:v>
                </c:pt>
                <c:pt idx="2693">
                  <c:v>4.0588912168226146E-2</c:v>
                </c:pt>
                <c:pt idx="2694">
                  <c:v>4.0399800876054819E-2</c:v>
                </c:pt>
                <c:pt idx="2695">
                  <c:v>4.0222991740418289E-2</c:v>
                </c:pt>
                <c:pt idx="2696">
                  <c:v>4.0058647657835532E-2</c:v>
                </c:pt>
                <c:pt idx="2697">
                  <c:v>3.9906922628780116E-2</c:v>
                </c:pt>
                <c:pt idx="2698">
                  <c:v>3.9767961088346591E-2</c:v>
                </c:pt>
                <c:pt idx="2699">
                  <c:v>3.9641897260966584E-2</c:v>
                </c:pt>
                <c:pt idx="2700">
                  <c:v>3.9528854545430328E-2</c:v>
                </c:pt>
                <c:pt idx="2701">
                  <c:v>6.9916592555779852E-2</c:v>
                </c:pt>
                <c:pt idx="2702">
                  <c:v>6.9304140586362847E-2</c:v>
                </c:pt>
                <c:pt idx="2703">
                  <c:v>6.8693951146500051E-2</c:v>
                </c:pt>
                <c:pt idx="2704">
                  <c:v>6.8086085066782195E-2</c:v>
                </c:pt>
                <c:pt idx="2705">
                  <c:v>6.7480605133804508E-2</c:v>
                </c:pt>
                <c:pt idx="2706">
                  <c:v>6.6877576156943383E-2</c:v>
                </c:pt>
                <c:pt idx="2707">
                  <c:v>6.6277065037092991E-2</c:v>
                </c:pt>
                <c:pt idx="2708">
                  <c:v>6.5679140837364217E-2</c:v>
                </c:pt>
                <c:pt idx="2709">
                  <c:v>6.5083874855739562E-2</c:v>
                </c:pt>
                <c:pt idx="2710">
                  <c:v>6.4491340699669053E-2</c:v>
                </c:pt>
                <c:pt idx="2711">
                  <c:v>6.3901614362580753E-2</c:v>
                </c:pt>
                <c:pt idx="2712">
                  <c:v>6.3314774302268173E-2</c:v>
                </c:pt>
                <c:pt idx="2713">
                  <c:v>6.2730901521102875E-2</c:v>
                </c:pt>
                <c:pt idx="2714">
                  <c:v>6.2150079648005521E-2</c:v>
                </c:pt>
                <c:pt idx="2715">
                  <c:v>6.1572395022091921E-2</c:v>
                </c:pt>
                <c:pt idx="2716">
                  <c:v>6.0997936777891143E-2</c:v>
                </c:pt>
                <c:pt idx="2717">
                  <c:v>6.0426796932012347E-2</c:v>
                </c:pt>
                <c:pt idx="2718">
                  <c:v>5.98590704711131E-2</c:v>
                </c:pt>
                <c:pt idx="2719">
                  <c:v>5.9294855440996622E-2</c:v>
                </c:pt>
                <c:pt idx="2720">
                  <c:v>5.873425303663668E-2</c:v>
                </c:pt>
                <c:pt idx="2721">
                  <c:v>5.8177367692897726E-2</c:v>
                </c:pt>
                <c:pt idx="2722">
                  <c:v>5.7624307175683689E-2</c:v>
                </c:pt>
                <c:pt idx="2723">
                  <c:v>5.707518267321144E-2</c:v>
                </c:pt>
                <c:pt idx="2724">
                  <c:v>5.6530108887064223E-2</c:v>
                </c:pt>
                <c:pt idx="2725">
                  <c:v>5.5989204122635951E-2</c:v>
                </c:pt>
                <c:pt idx="2726">
                  <c:v>5.5452590378529912E-2</c:v>
                </c:pt>
                <c:pt idx="2727">
                  <c:v>5.4920393434423224E-2</c:v>
                </c:pt>
                <c:pt idx="2728">
                  <c:v>5.4392742936853464E-2</c:v>
                </c:pt>
                <c:pt idx="2729">
                  <c:v>5.3869772482324295E-2</c:v>
                </c:pt>
                <c:pt idx="2730">
                  <c:v>5.3351619697063743E-2</c:v>
                </c:pt>
                <c:pt idx="2731">
                  <c:v>5.2838426312701942E-2</c:v>
                </c:pt>
                <c:pt idx="2732">
                  <c:v>5.2330338237063984E-2</c:v>
                </c:pt>
                <c:pt idx="2733">
                  <c:v>5.1827505619199785E-2</c:v>
                </c:pt>
                <c:pt idx="2734">
                  <c:v>5.1330082907694828E-2</c:v>
                </c:pt>
                <c:pt idx="2735">
                  <c:v>5.0838228901225899E-2</c:v>
                </c:pt>
                <c:pt idx="2736">
                  <c:v>5.0352106790242969E-2</c:v>
                </c:pt>
                <c:pt idx="2737">
                  <c:v>4.9871884188574613E-2</c:v>
                </c:pt>
                <c:pt idx="2738">
                  <c:v>4.9397733153669521E-2</c:v>
                </c:pt>
                <c:pt idx="2739">
                  <c:v>4.8929830194102047E-2</c:v>
                </c:pt>
                <c:pt idx="2740">
                  <c:v>4.8468356262887181E-2</c:v>
                </c:pt>
                <c:pt idx="2741">
                  <c:v>4.8013496735070493E-2</c:v>
                </c:pt>
                <c:pt idx="2742">
                  <c:v>4.7565441367983456E-2</c:v>
                </c:pt>
                <c:pt idx="2743">
                  <c:v>4.7124384242486321E-2</c:v>
                </c:pt>
                <c:pt idx="2744">
                  <c:v>4.6690523683461625E-2</c:v>
                </c:pt>
                <c:pt idx="2745">
                  <c:v>4.626406215777279E-2</c:v>
                </c:pt>
                <c:pt idx="2746">
                  <c:v>4.5845206147869091E-2</c:v>
                </c:pt>
                <c:pt idx="2747">
                  <c:v>4.5434165999200853E-2</c:v>
                </c:pt>
                <c:pt idx="2748">
                  <c:v>4.5031155739612541E-2</c:v>
                </c:pt>
                <c:pt idx="2749">
                  <c:v>4.4636392868908172E-2</c:v>
                </c:pt>
                <c:pt idx="2750">
                  <c:v>4.4250098116837763E-2</c:v>
                </c:pt>
                <c:pt idx="2751">
                  <c:v>4.3872495167838324E-2</c:v>
                </c:pt>
                <c:pt idx="2752">
                  <c:v>4.3503810350981914E-2</c:v>
                </c:pt>
                <c:pt idx="2753">
                  <c:v>4.3144272293740002E-2</c:v>
                </c:pt>
                <c:pt idx="2754">
                  <c:v>4.2794111538370989E-2</c:v>
                </c:pt>
                <c:pt idx="2755">
                  <c:v>4.2453560119978966E-2</c:v>
                </c:pt>
                <c:pt idx="2756">
                  <c:v>4.2122851105578972E-2</c:v>
                </c:pt>
                <c:pt idx="2757">
                  <c:v>4.1802218093838737E-2</c:v>
                </c:pt>
                <c:pt idx="2758">
                  <c:v>4.1491894675549791E-2</c:v>
                </c:pt>
                <c:pt idx="2759">
                  <c:v>4.1192113855311581E-2</c:v>
                </c:pt>
                <c:pt idx="2760">
                  <c:v>4.0903107435388851E-2</c:v>
                </c:pt>
                <c:pt idx="2761">
                  <c:v>4.0625105363222738E-2</c:v>
                </c:pt>
                <c:pt idx="2762">
                  <c:v>4.0358335044633722E-2</c:v>
                </c:pt>
                <c:pt idx="2763">
                  <c:v>4.0103020625345022E-2</c:v>
                </c:pt>
                <c:pt idx="2764">
                  <c:v>3.9859382244068486E-2</c:v>
                </c:pt>
                <c:pt idx="2765">
                  <c:v>3.9627635261022726E-2</c:v>
                </c:pt>
                <c:pt idx="2766">
                  <c:v>3.9407989466382534E-2</c:v>
                </c:pt>
                <c:pt idx="2767">
                  <c:v>3.920064827377677E-2</c:v>
                </c:pt>
                <c:pt idx="2768">
                  <c:v>3.9005807904543839E-2</c:v>
                </c:pt>
                <c:pt idx="2769">
                  <c:v>3.8823656569003995E-2</c:v>
                </c:pt>
                <c:pt idx="2770">
                  <c:v>3.8654373651499457E-2</c:v>
                </c:pt>
                <c:pt idx="2771">
                  <c:v>3.8498128906369979E-2</c:v>
                </c:pt>
                <c:pt idx="2772">
                  <c:v>3.8355081672357308E-2</c:v>
                </c:pt>
                <c:pt idx="2773">
                  <c:v>3.82253801131512E-2</c:v>
                </c:pt>
                <c:pt idx="2774">
                  <c:v>3.8109160491889178E-2</c:v>
                </c:pt>
                <c:pt idx="2775">
                  <c:v>6.9735843107155013E-2</c:v>
                </c:pt>
                <c:pt idx="2776">
                  <c:v>6.9114679143768662E-2</c:v>
                </c:pt>
                <c:pt idx="2777">
                  <c:v>6.8495627351871313E-2</c:v>
                </c:pt>
                <c:pt idx="2778">
                  <c:v>6.7878745520278477E-2</c:v>
                </c:pt>
                <c:pt idx="2779">
                  <c:v>6.7264093351408552E-2</c:v>
                </c:pt>
                <c:pt idx="2780">
                  <c:v>6.6651732530124519E-2</c:v>
                </c:pt>
                <c:pt idx="2781">
                  <c:v>6.6041726794864267E-2</c:v>
                </c:pt>
                <c:pt idx="2782">
                  <c:v>6.5434142011091573E-2</c:v>
                </c:pt>
                <c:pt idx="2783">
                  <c:v>6.4829046247094235E-2</c:v>
                </c:pt>
                <c:pt idx="2784">
                  <c:v>6.4226509852147826E-2</c:v>
                </c:pt>
                <c:pt idx="2785">
                  <c:v>6.3626605537056402E-2</c:v>
                </c:pt>
                <c:pt idx="2786">
                  <c:v>6.3029408457070946E-2</c:v>
                </c:pt>
                <c:pt idx="2787">
                  <c:v>6.2434996297175936E-2</c:v>
                </c:pt>
                <c:pt idx="2788">
                  <c:v>6.1843449359721477E-2</c:v>
                </c:pt>
                <c:pt idx="2789">
                  <c:v>6.1254850654364285E-2</c:v>
                </c:pt>
                <c:pt idx="2790">
                  <c:v>6.0669285990264346E-2</c:v>
                </c:pt>
                <c:pt idx="2791">
                  <c:v>6.0086844070465835E-2</c:v>
                </c:pt>
                <c:pt idx="2792">
                  <c:v>5.9507616588369935E-2</c:v>
                </c:pt>
                <c:pt idx="2793">
                  <c:v>5.8931698326184209E-2</c:v>
                </c:pt>
                <c:pt idx="2794">
                  <c:v>5.8359187255206862E-2</c:v>
                </c:pt>
                <c:pt idx="2795">
                  <c:v>5.779018463777557E-2</c:v>
                </c:pt>
                <c:pt idx="2796">
                  <c:v>5.7224795130677929E-2</c:v>
                </c:pt>
                <c:pt idx="2797">
                  <c:v>5.6663126889785247E-2</c:v>
                </c:pt>
                <c:pt idx="2798">
                  <c:v>5.6105291675631844E-2</c:v>
                </c:pt>
                <c:pt idx="2799">
                  <c:v>5.5551404959618439E-2</c:v>
                </c:pt>
                <c:pt idx="2800">
                  <c:v>5.5001586030470902E-2</c:v>
                </c:pt>
                <c:pt idx="2801">
                  <c:v>5.445595810053331E-2</c:v>
                </c:pt>
                <c:pt idx="2802">
                  <c:v>5.3914648411417493E-2</c:v>
                </c:pt>
                <c:pt idx="2803">
                  <c:v>5.3377788338469602E-2</c:v>
                </c:pt>
                <c:pt idx="2804">
                  <c:v>5.2845513493447453E-2</c:v>
                </c:pt>
                <c:pt idx="2805">
                  <c:v>5.2317963824730279E-2</c:v>
                </c:pt>
                <c:pt idx="2806">
                  <c:v>5.1795283714305619E-2</c:v>
                </c:pt>
                <c:pt idx="2807">
                  <c:v>5.1277622070694882E-2</c:v>
                </c:pt>
                <c:pt idx="2808">
                  <c:v>5.0765132416892136E-2</c:v>
                </c:pt>
                <c:pt idx="2809">
                  <c:v>5.0257972972297116E-2</c:v>
                </c:pt>
                <c:pt idx="2810">
                  <c:v>4.9756306727526275E-2</c:v>
                </c:pt>
                <c:pt idx="2811">
                  <c:v>4.9260301510883807E-2</c:v>
                </c:pt>
                <c:pt idx="2812">
                  <c:v>4.8770130045168655E-2</c:v>
                </c:pt>
                <c:pt idx="2813">
                  <c:v>4.8285969993385448E-2</c:v>
                </c:pt>
                <c:pt idx="2814">
                  <c:v>4.7808003991816603E-2</c:v>
                </c:pt>
                <c:pt idx="2815">
                  <c:v>4.7336419668802171E-2</c:v>
                </c:pt>
                <c:pt idx="2816">
                  <c:v>4.687140964746362E-2</c:v>
                </c:pt>
                <c:pt idx="2817">
                  <c:v>4.6413171530500973E-2</c:v>
                </c:pt>
                <c:pt idx="2818">
                  <c:v>4.5961907865090211E-2</c:v>
                </c:pt>
                <c:pt idx="2819">
                  <c:v>4.5517826085813382E-2</c:v>
                </c:pt>
                <c:pt idx="2820">
                  <c:v>4.5081138433469496E-2</c:v>
                </c:pt>
                <c:pt idx="2821">
                  <c:v>4.4652061847544111E-2</c:v>
                </c:pt>
                <c:pt idx="2822">
                  <c:v>4.4230817830062143E-2</c:v>
                </c:pt>
                <c:pt idx="2823">
                  <c:v>4.3817632278517267E-2</c:v>
                </c:pt>
                <c:pt idx="2824">
                  <c:v>4.34127352855651E-2</c:v>
                </c:pt>
                <c:pt idx="2825">
                  <c:v>4.301636090319258E-2</c:v>
                </c:pt>
                <c:pt idx="2826">
                  <c:v>4.2628746869135821E-2</c:v>
                </c:pt>
                <c:pt idx="2827">
                  <c:v>4.2250134293419415E-2</c:v>
                </c:pt>
                <c:pt idx="2828">
                  <c:v>4.1880767303036241E-2</c:v>
                </c:pt>
                <c:pt idx="2829">
                  <c:v>4.1520892642983233E-2</c:v>
                </c:pt>
                <c:pt idx="2830">
                  <c:v>4.117075923211988E-2</c:v>
                </c:pt>
                <c:pt idx="2831">
                  <c:v>4.0830617672626579E-2</c:v>
                </c:pt>
                <c:pt idx="2832">
                  <c:v>4.0500719712212557E-2</c:v>
                </c:pt>
                <c:pt idx="2833">
                  <c:v>4.0181317658660426E-2</c:v>
                </c:pt>
                <c:pt idx="2834">
                  <c:v>3.9872663746796808E-2</c:v>
                </c:pt>
                <c:pt idx="2835">
                  <c:v>3.9575009458546549E-2</c:v>
                </c:pt>
                <c:pt idx="2836">
                  <c:v>3.9288604797357581E-2</c:v>
                </c:pt>
                <c:pt idx="2837">
                  <c:v>3.9013697518971782E-2</c:v>
                </c:pt>
                <c:pt idx="2838">
                  <c:v>3.8750532321255624E-2</c:v>
                </c:pt>
                <c:pt idx="2839">
                  <c:v>3.8499349996584414E-2</c:v>
                </c:pt>
                <c:pt idx="2840">
                  <c:v>3.8260386551083193E-2</c:v>
                </c:pt>
                <c:pt idx="2841">
                  <c:v>3.8033872295850799E-2</c:v>
                </c:pt>
                <c:pt idx="2842">
                  <c:v>3.7820030916114307E-2</c:v>
                </c:pt>
                <c:pt idx="2843">
                  <c:v>3.7619078525059232E-2</c:v>
                </c:pt>
                <c:pt idx="2844">
                  <c:v>3.7431222709835156E-2</c:v>
                </c:pt>
                <c:pt idx="2845">
                  <c:v>3.7256661577924045E-2</c:v>
                </c:pt>
                <c:pt idx="2846">
                  <c:v>3.7095582812656007E-2</c:v>
                </c:pt>
                <c:pt idx="2847">
                  <c:v>3.6948162747141487E-2</c:v>
                </c:pt>
                <c:pt idx="2848">
                  <c:v>3.6814565466237188E-2</c:v>
                </c:pt>
                <c:pt idx="2849">
                  <c:v>3.6694941946356162E-2</c:v>
                </c:pt>
                <c:pt idx="2850">
                  <c:v>6.9592983953799523E-2</c:v>
                </c:pt>
                <c:pt idx="2851">
                  <c:v>6.8963407299459101E-2</c:v>
                </c:pt>
                <c:pt idx="2852">
                  <c:v>6.8335793776090392E-2</c:v>
                </c:pt>
                <c:pt idx="2853">
                  <c:v>6.7710197973167963E-2</c:v>
                </c:pt>
                <c:pt idx="2854">
                  <c:v>6.708667633757702E-2</c:v>
                </c:pt>
                <c:pt idx="2855">
                  <c:v>6.646528724364327E-2</c:v>
                </c:pt>
                <c:pt idx="2856">
                  <c:v>6.5846091065735843E-2</c:v>
                </c:pt>
                <c:pt idx="2857">
                  <c:v>6.5229150253504953E-2</c:v>
                </c:pt>
                <c:pt idx="2858">
                  <c:v>6.4614529409811897E-2</c:v>
                </c:pt>
                <c:pt idx="2859">
                  <c:v>6.4002295371404797E-2</c:v>
                </c:pt>
                <c:pt idx="2860">
                  <c:v>6.3392517292387249E-2</c:v>
                </c:pt>
                <c:pt idx="2861">
                  <c:v>6.2785266730520983E-2</c:v>
                </c:pt>
                <c:pt idx="2862">
                  <c:v>6.218061773639507E-2</c:v>
                </c:pt>
                <c:pt idx="2863">
                  <c:v>6.1578646945485004E-2</c:v>
                </c:pt>
                <c:pt idx="2864">
                  <c:v>6.0979433673113641E-2</c:v>
                </c:pt>
                <c:pt idx="2865">
                  <c:v>6.0383060012313201E-2</c:v>
                </c:pt>
                <c:pt idx="2866">
                  <c:v>5.9789610934572447E-2</c:v>
                </c:pt>
                <c:pt idx="2867">
                  <c:v>5.9199174393435999E-2</c:v>
                </c:pt>
                <c:pt idx="2868">
                  <c:v>5.8611841430903089E-2</c:v>
                </c:pt>
                <c:pt idx="2869">
                  <c:v>5.8027706286550594E-2</c:v>
                </c:pt>
                <c:pt idx="2870">
                  <c:v>5.7446866509279812E-2</c:v>
                </c:pt>
                <c:pt idx="2871">
                  <c:v>5.6869423071557713E-2</c:v>
                </c:pt>
                <c:pt idx="2872">
                  <c:v>5.6295480485991083E-2</c:v>
                </c:pt>
                <c:pt idx="2873">
                  <c:v>5.5725146924035664E-2</c:v>
                </c:pt>
                <c:pt idx="2874">
                  <c:v>5.5158534336601943E-2</c:v>
                </c:pt>
                <c:pt idx="2875">
                  <c:v>5.4595758576274085E-2</c:v>
                </c:pt>
                <c:pt idx="2876">
                  <c:v>5.4036939520808271E-2</c:v>
                </c:pt>
                <c:pt idx="2877">
                  <c:v>5.3482201197521326E-2</c:v>
                </c:pt>
                <c:pt idx="2878">
                  <c:v>5.2931671908119329E-2</c:v>
                </c:pt>
                <c:pt idx="2879">
                  <c:v>5.2385484353448544E-2</c:v>
                </c:pt>
                <c:pt idx="2880">
                  <c:v>5.18437757575776E-2</c:v>
                </c:pt>
                <c:pt idx="2881">
                  <c:v>5.1306687990539356E-2</c:v>
                </c:pt>
                <c:pt idx="2882">
                  <c:v>5.0774367688973691E-2</c:v>
                </c:pt>
                <c:pt idx="2883">
                  <c:v>5.0246966373818147E-2</c:v>
                </c:pt>
                <c:pt idx="2884">
                  <c:v>4.97246405640916E-2</c:v>
                </c:pt>
                <c:pt idx="2885">
                  <c:v>4.920755188570726E-2</c:v>
                </c:pt>
                <c:pt idx="2886">
                  <c:v>4.8695867174135175E-2</c:v>
                </c:pt>
                <c:pt idx="2887">
                  <c:v>4.8189758569611392E-2</c:v>
                </c:pt>
                <c:pt idx="2888">
                  <c:v>4.7689403603461321E-2</c:v>
                </c:pt>
                <c:pt idx="2889">
                  <c:v>4.7194985273969529E-2</c:v>
                </c:pt>
                <c:pt idx="2890">
                  <c:v>4.6706692110087905E-2</c:v>
                </c:pt>
                <c:pt idx="2891">
                  <c:v>4.6224718221130029E-2</c:v>
                </c:pt>
                <c:pt idx="2892">
                  <c:v>4.5749263330453406E-2</c:v>
                </c:pt>
                <c:pt idx="2893">
                  <c:v>4.5280532790984721E-2</c:v>
                </c:pt>
                <c:pt idx="2894">
                  <c:v>4.4818737580298855E-2</c:v>
                </c:pt>
                <c:pt idx="2895">
                  <c:v>4.4364094272822903E-2</c:v>
                </c:pt>
                <c:pt idx="2896">
                  <c:v>4.3916824986605298E-2</c:v>
                </c:pt>
                <c:pt idx="2897">
                  <c:v>4.3477157301970618E-2</c:v>
                </c:pt>
                <c:pt idx="2898">
                  <c:v>4.3045324149278398E-2</c:v>
                </c:pt>
                <c:pt idx="2899">
                  <c:v>4.2621563662922773E-2</c:v>
                </c:pt>
                <c:pt idx="2900">
                  <c:v>4.2206118998655673E-2</c:v>
                </c:pt>
                <c:pt idx="2901">
                  <c:v>4.179923811129533E-2</c:v>
                </c:pt>
                <c:pt idx="2902">
                  <c:v>4.1401173489900266E-2</c:v>
                </c:pt>
                <c:pt idx="2903">
                  <c:v>4.1012181847554181E-2</c:v>
                </c:pt>
                <c:pt idx="2904">
                  <c:v>4.0632523763025848E-2</c:v>
                </c:pt>
                <c:pt idx="2905">
                  <c:v>4.0262463271747845E-2</c:v>
                </c:pt>
                <c:pt idx="2906">
                  <c:v>3.9902267403805557E-2</c:v>
                </c:pt>
                <c:pt idx="2907">
                  <c:v>3.9552205666950342E-2</c:v>
                </c:pt>
                <c:pt idx="2908">
                  <c:v>3.9212549473053263E-2</c:v>
                </c:pt>
                <c:pt idx="2909">
                  <c:v>3.888357150690426E-2</c:v>
                </c:pt>
                <c:pt idx="2910">
                  <c:v>3.8565545036838247E-2</c:v>
                </c:pt>
                <c:pt idx="2911">
                  <c:v>3.8258743167336767E-2</c:v>
                </c:pt>
                <c:pt idx="2912">
                  <c:v>3.796343803450962E-2</c:v>
                </c:pt>
                <c:pt idx="2913">
                  <c:v>3.767989994620264E-2</c:v>
                </c:pt>
                <c:pt idx="2914">
                  <c:v>3.7408396469397184E-2</c:v>
                </c:pt>
                <c:pt idx="2915">
                  <c:v>3.714919146855486E-2</c:v>
                </c:pt>
                <c:pt idx="2916">
                  <c:v>3.6902544099601947E-2</c:v>
                </c:pt>
                <c:pt idx="2917">
                  <c:v>3.6668707765324375E-2</c:v>
                </c:pt>
                <c:pt idx="2918">
                  <c:v>3.64479290390336E-2</c:v>
                </c:pt>
                <c:pt idx="2919">
                  <c:v>3.6240446564440587E-2</c:v>
                </c:pt>
                <c:pt idx="2920">
                  <c:v>3.6046489940709817E-2</c:v>
                </c:pt>
                <c:pt idx="2921">
                  <c:v>3.5866278602627429E-2</c:v>
                </c:pt>
                <c:pt idx="2922">
                  <c:v>3.5700020706672747E-2</c:v>
                </c:pt>
                <c:pt idx="2923">
                  <c:v>3.5547912034498044E-2</c:v>
                </c:pt>
                <c:pt idx="2924">
                  <c:v>3.5410134925864575E-2</c:v>
                </c:pt>
                <c:pt idx="2925">
                  <c:v>3.5286857253422753E-2</c:v>
                </c:pt>
                <c:pt idx="2926">
                  <c:v>6.948824878923851E-2</c:v>
                </c:pt>
                <c:pt idx="2927">
                  <c:v>6.8850576773396288E-2</c:v>
                </c:pt>
                <c:pt idx="2928">
                  <c:v>6.821472097841888E-2</c:v>
                </c:pt>
                <c:pt idx="2929">
                  <c:v>6.7580732669879517E-2</c:v>
                </c:pt>
                <c:pt idx="2930">
                  <c:v>6.694866490178783E-2</c:v>
                </c:pt>
                <c:pt idx="2931">
                  <c:v>6.6318572586915717E-2</c:v>
                </c:pt>
                <c:pt idx="2932">
                  <c:v>6.5690512569929888E-2</c:v>
                </c:pt>
                <c:pt idx="2933">
                  <c:v>6.5064543703419617E-2</c:v>
                </c:pt>
                <c:pt idx="2934">
                  <c:v>6.4440726926907499E-2</c:v>
                </c:pt>
                <c:pt idx="2935">
                  <c:v>6.3819125348928876E-2</c:v>
                </c:pt>
                <c:pt idx="2936">
                  <c:v>6.3199804332262827E-2</c:v>
                </c:pt>
                <c:pt idx="2937">
                  <c:v>6.2582831582394027E-2</c:v>
                </c:pt>
                <c:pt idx="2938">
                  <c:v>6.1968277239279911E-2</c:v>
                </c:pt>
                <c:pt idx="2939">
                  <c:v>6.1356213972491774E-2</c:v>
                </c:pt>
                <c:pt idx="2940">
                  <c:v>6.0746717079790492E-2</c:v>
                </c:pt>
                <c:pt idx="2941">
                  <c:v>6.0139864589189088E-2</c:v>
                </c:pt>
                <c:pt idx="2942">
                  <c:v>5.9535737364543206E-2</c:v>
                </c:pt>
                <c:pt idx="2943">
                  <c:v>5.8934419214697505E-2</c:v>
                </c:pt>
                <c:pt idx="2944">
                  <c:v>5.8335997006201276E-2</c:v>
                </c:pt>
                <c:pt idx="2945">
                  <c:v>5.7740560779588189E-2</c:v>
                </c:pt>
                <c:pt idx="2946">
                  <c:v>5.7148203869195113E-2</c:v>
                </c:pt>
                <c:pt idx="2947">
                  <c:v>5.655902302647061E-2</c:v>
                </c:pt>
                <c:pt idx="2948">
                  <c:v>5.5973118546696614E-2</c:v>
                </c:pt>
                <c:pt idx="2949">
                  <c:v>5.5390594399015516E-2</c:v>
                </c:pt>
                <c:pt idx="2950">
                  <c:v>5.4811558359619011E-2</c:v>
                </c:pt>
                <c:pt idx="2951">
                  <c:v>5.4236122147915115E-2</c:v>
                </c:pt>
                <c:pt idx="2952">
                  <c:v>5.3664401565443672E-2</c:v>
                </c:pt>
                <c:pt idx="2953">
                  <c:v>5.3096516637259665E-2</c:v>
                </c:pt>
                <c:pt idx="2954">
                  <c:v>5.253259175544614E-2</c:v>
                </c:pt>
                <c:pt idx="2955">
                  <c:v>5.1972755824353969E-2</c:v>
                </c:pt>
                <c:pt idx="2956">
                  <c:v>5.1417142407094607E-2</c:v>
                </c:pt>
                <c:pt idx="2957">
                  <c:v>5.0865889872732481E-2</c:v>
                </c:pt>
                <c:pt idx="2958">
                  <c:v>5.0319141543536172E-2</c:v>
                </c:pt>
                <c:pt idx="2959">
                  <c:v>4.9777045841551119E-2</c:v>
                </c:pt>
                <c:pt idx="2960">
                  <c:v>4.9239756433651367E-2</c:v>
                </c:pt>
                <c:pt idx="2961">
                  <c:v>4.8707432374112243E-2</c:v>
                </c:pt>
                <c:pt idx="2962">
                  <c:v>4.8180238243621207E-2</c:v>
                </c:pt>
                <c:pt idx="2963">
                  <c:v>4.7658344283508819E-2</c:v>
                </c:pt>
                <c:pt idx="2964">
                  <c:v>4.7141926523836405E-2</c:v>
                </c:pt>
                <c:pt idx="2965">
                  <c:v>4.663116690382195E-2</c:v>
                </c:pt>
                <c:pt idx="2966">
                  <c:v>4.6126253382920493E-2</c:v>
                </c:pt>
                <c:pt idx="2967">
                  <c:v>4.562738004070193E-2</c:v>
                </c:pt>
                <c:pt idx="2968">
                  <c:v>4.5134747163486824E-2</c:v>
                </c:pt>
                <c:pt idx="2969">
                  <c:v>4.4648561315512661E-2</c:v>
                </c:pt>
                <c:pt idx="2970">
                  <c:v>4.4169035392209802E-2</c:v>
                </c:pt>
                <c:pt idx="2971">
                  <c:v>4.3696388652970465E-2</c:v>
                </c:pt>
                <c:pt idx="2972">
                  <c:v>4.3230846730599508E-2</c:v>
                </c:pt>
                <c:pt idx="2973">
                  <c:v>4.2772641614444405E-2</c:v>
                </c:pt>
                <c:pt idx="2974">
                  <c:v>4.2322011604019875E-2</c:v>
                </c:pt>
                <c:pt idx="2975">
                  <c:v>4.1879201229773469E-2</c:v>
                </c:pt>
                <c:pt idx="2976">
                  <c:v>4.1444461137489799E-2</c:v>
                </c:pt>
                <c:pt idx="2977">
                  <c:v>4.1018047932707885E-2</c:v>
                </c:pt>
                <c:pt idx="2978">
                  <c:v>4.0600223981437783E-2</c:v>
                </c:pt>
                <c:pt idx="2979">
                  <c:v>4.0191257163416594E-2</c:v>
                </c:pt>
                <c:pt idx="2980">
                  <c:v>3.9791420574149299E-2</c:v>
                </c:pt>
                <c:pt idx="2981">
                  <c:v>3.9400992172047566E-2</c:v>
                </c:pt>
                <c:pt idx="2982">
                  <c:v>3.902025436711877E-2</c:v>
                </c:pt>
                <c:pt idx="2983">
                  <c:v>3.8649493547878798E-2</c:v>
                </c:pt>
                <c:pt idx="2984">
                  <c:v>3.82889995434769E-2</c:v>
                </c:pt>
                <c:pt idx="2985">
                  <c:v>3.7939065018437121E-2</c:v>
                </c:pt>
                <c:pt idx="2986">
                  <c:v>3.7599984797949057E-2</c:v>
                </c:pt>
                <c:pt idx="2987">
                  <c:v>3.7272055122286679E-2</c:v>
                </c:pt>
                <c:pt idx="2988">
                  <c:v>3.6955572829703631E-2</c:v>
                </c:pt>
                <c:pt idx="2989">
                  <c:v>3.6650834468048031E-2</c:v>
                </c:pt>
                <c:pt idx="2990">
                  <c:v>3.635813533635851E-2</c:v>
                </c:pt>
                <c:pt idx="2991">
                  <c:v>3.6077768458839594E-2</c:v>
                </c:pt>
                <c:pt idx="2992">
                  <c:v>3.5810023494858206E-2</c:v>
                </c:pt>
                <c:pt idx="2993">
                  <c:v>3.5555185589937907E-2</c:v>
                </c:pt>
                <c:pt idx="2994">
                  <c:v>3.5313534174131245E-2</c:v>
                </c:pt>
                <c:pt idx="2995">
                  <c:v>3.5085341715595679E-2</c:v>
                </c:pt>
                <c:pt idx="2996">
                  <c:v>3.4870872438651106E-2</c:v>
                </c:pt>
                <c:pt idx="2997">
                  <c:v>3.4670381017018137E-2</c:v>
                </c:pt>
                <c:pt idx="2998">
                  <c:v>3.4484111254282343E-2</c:v>
                </c:pt>
                <c:pt idx="2999">
                  <c:v>3.4312294764853722E-2</c:v>
                </c:pt>
                <c:pt idx="3000">
                  <c:v>3.4155149669744825E-2</c:v>
                </c:pt>
                <c:pt idx="3001">
                  <c:v>3.4012879322325947E-2</c:v>
                </c:pt>
                <c:pt idx="3002">
                  <c:v>3.3885671079787121E-2</c:v>
                </c:pt>
                <c:pt idx="3003">
                  <c:v>6.942181016416718E-2</c:v>
                </c:pt>
                <c:pt idx="3004">
                  <c:v>6.8776376759617341E-2</c:v>
                </c:pt>
                <c:pt idx="3005">
                  <c:v>6.8132615594823434E-2</c:v>
                </c:pt>
                <c:pt idx="3006">
                  <c:v>6.7490574521951549E-2</c:v>
                </c:pt>
                <c:pt idx="3007">
                  <c:v>6.6850303101139263E-2</c:v>
                </c:pt>
                <c:pt idx="3008">
                  <c:v>6.6211852670237673E-2</c:v>
                </c:pt>
                <c:pt idx="3009">
                  <c:v>6.557527641753641E-2</c:v>
                </c:pt>
                <c:pt idx="3010">
                  <c:v>6.4940629457584775E-2</c:v>
                </c:pt>
                <c:pt idx="3011">
                  <c:v>6.4307968910223903E-2</c:v>
                </c:pt>
                <c:pt idx="3012">
                  <c:v>6.3677353982945148E-2</c:v>
                </c:pt>
                <c:pt idx="3013">
                  <c:v>6.3048846056690436E-2</c:v>
                </c:pt>
                <c:pt idx="3014">
                  <c:v>6.2422508775210037E-2</c:v>
                </c:pt>
                <c:pt idx="3015">
                  <c:v>6.1798408138091024E-2</c:v>
                </c:pt>
                <c:pt idx="3016">
                  <c:v>6.1176612597568292E-2</c:v>
                </c:pt>
                <c:pt idx="3017">
                  <c:v>6.0557193159225968E-2</c:v>
                </c:pt>
                <c:pt idx="3018">
                  <c:v>5.9940223486692409E-2</c:v>
                </c:pt>
                <c:pt idx="3019">
                  <c:v>5.9325780010425787E-2</c:v>
                </c:pt>
                <c:pt idx="3020">
                  <c:v>5.8713942040679028E-2</c:v>
                </c:pt>
                <c:pt idx="3021">
                  <c:v>5.8104791884722999E-2</c:v>
                </c:pt>
                <c:pt idx="3022">
                  <c:v>5.7498414968394591E-2</c:v>
                </c:pt>
                <c:pt idx="3023">
                  <c:v>5.6894899962021288E-2</c:v>
                </c:pt>
                <c:pt idx="3024">
                  <c:v>5.6294338910756331E-2</c:v>
                </c:pt>
                <c:pt idx="3025">
                  <c:v>5.5696827369337232E-2</c:v>
                </c:pt>
                <c:pt idx="3026">
                  <c:v>5.5102464541256113E-2</c:v>
                </c:pt>
                <c:pt idx="3027">
                  <c:v>5.4511353422300908E-2</c:v>
                </c:pt>
                <c:pt idx="3028">
                  <c:v>5.3923600948393491E-2</c:v>
                </c:pt>
                <c:pt idx="3029">
                  <c:v>5.3339318147611767E-2</c:v>
                </c:pt>
                <c:pt idx="3030">
                  <c:v>5.2758620296238637E-2</c:v>
                </c:pt>
                <c:pt idx="3031">
                  <c:v>5.2181627078629861E-2</c:v>
                </c:pt>
                <c:pt idx="3032">
                  <c:v>5.1608462750635055E-2</c:v>
                </c:pt>
                <c:pt idx="3033">
                  <c:v>5.1039256306240899E-2</c:v>
                </c:pt>
                <c:pt idx="3034">
                  <c:v>5.0474141647031429E-2</c:v>
                </c:pt>
                <c:pt idx="3035">
                  <c:v>4.9913257753977647E-2</c:v>
                </c:pt>
                <c:pt idx="3036">
                  <c:v>4.9356748860975456E-2</c:v>
                </c:pt>
                <c:pt idx="3037">
                  <c:v>4.8804764629447502E-2</c:v>
                </c:pt>
                <c:pt idx="3038">
                  <c:v>4.8257460323209246E-2</c:v>
                </c:pt>
                <c:pt idx="3039">
                  <c:v>4.7714996982672384E-2</c:v>
                </c:pt>
                <c:pt idx="3040">
                  <c:v>4.7177541597318635E-2</c:v>
                </c:pt>
                <c:pt idx="3041">
                  <c:v>4.6645267275223126E-2</c:v>
                </c:pt>
                <c:pt idx="3042">
                  <c:v>4.6118353408239207E-2</c:v>
                </c:pt>
                <c:pt idx="3043">
                  <c:v>4.5596985831274771E-2</c:v>
                </c:pt>
                <c:pt idx="3044">
                  <c:v>4.5081356973894114E-2</c:v>
                </c:pt>
                <c:pt idx="3045">
                  <c:v>4.4571666002269264E-2</c:v>
                </c:pt>
                <c:pt idx="3046">
                  <c:v>4.4068118949281199E-2</c:v>
                </c:pt>
                <c:pt idx="3047">
                  <c:v>4.3570928830335059E-2</c:v>
                </c:pt>
                <c:pt idx="3048">
                  <c:v>4.3080315742206728E-2</c:v>
                </c:pt>
                <c:pt idx="3049">
                  <c:v>4.259650694198179E-2</c:v>
                </c:pt>
                <c:pt idx="3050">
                  <c:v>4.2119736902886229E-2</c:v>
                </c:pt>
                <c:pt idx="3051">
                  <c:v>4.1650247343543903E-2</c:v>
                </c:pt>
                <c:pt idx="3052">
                  <c:v>4.1188287226933719E-2</c:v>
                </c:pt>
                <c:pt idx="3053">
                  <c:v>4.0734112725065857E-2</c:v>
                </c:pt>
                <c:pt idx="3054">
                  <c:v>4.0287987145156919E-2</c:v>
                </c:pt>
                <c:pt idx="3055">
                  <c:v>3.9850180812867862E-2</c:v>
                </c:pt>
                <c:pt idx="3056">
                  <c:v>3.9420970907984625E-2</c:v>
                </c:pt>
                <c:pt idx="3057">
                  <c:v>3.9000641247780202E-2</c:v>
                </c:pt>
                <c:pt idx="3058">
                  <c:v>3.8589482013210732E-2</c:v>
                </c:pt>
                <c:pt idx="3059">
                  <c:v>3.818778941308007E-2</c:v>
                </c:pt>
                <c:pt idx="3060">
                  <c:v>3.7795865281371216E-2</c:v>
                </c:pt>
                <c:pt idx="3061">
                  <c:v>3.7414016603104103E-2</c:v>
                </c:pt>
                <c:pt idx="3062">
                  <c:v>3.7042554964352992E-2</c:v>
                </c:pt>
                <c:pt idx="3063">
                  <c:v>3.668179592245794E-2</c:v>
                </c:pt>
                <c:pt idx="3064">
                  <c:v>3.6332058293008486E-2</c:v>
                </c:pt>
                <c:pt idx="3065">
                  <c:v>3.5993663350876878E-2</c:v>
                </c:pt>
                <c:pt idx="3066">
                  <c:v>3.5666933943442961E-2</c:v>
                </c:pt>
                <c:pt idx="3067">
                  <c:v>3.5352193515191754E-2</c:v>
                </c:pt>
                <c:pt idx="3068">
                  <c:v>3.5049765044079598E-2</c:v>
                </c:pt>
                <c:pt idx="3069">
                  <c:v>3.4759969891453843E-2</c:v>
                </c:pt>
                <c:pt idx="3070">
                  <c:v>3.4483126568864771E-2</c:v>
                </c:pt>
                <c:pt idx="3071">
                  <c:v>3.4219549426809999E-2</c:v>
                </c:pt>
                <c:pt idx="3072">
                  <c:v>3.3969547272276295E-2</c:v>
                </c:pt>
                <c:pt idx="3073">
                  <c:v>3.3733421923856331E-2</c:v>
                </c:pt>
                <c:pt idx="3074">
                  <c:v>3.3511466715176519E-2</c:v>
                </c:pt>
                <c:pt idx="3075">
                  <c:v>3.3303964959323265E-2</c:v>
                </c:pt>
                <c:pt idx="3076">
                  <c:v>3.3111188388840057E-2</c:v>
                </c:pt>
                <c:pt idx="3077">
                  <c:v>3.2933395587619818E-2</c:v>
                </c:pt>
                <c:pt idx="3078">
                  <c:v>3.2770830432566588E-2</c:v>
                </c:pt>
                <c:pt idx="3079">
                  <c:v>3.2623720564175146E-2</c:v>
                </c:pt>
                <c:pt idx="3080">
                  <c:v>3.2492275906109008E-2</c:v>
                </c:pt>
                <c:pt idx="3081">
                  <c:v>6.9393778075685419E-2</c:v>
                </c:pt>
                <c:pt idx="3082">
                  <c:v>6.8740932353333561E-2</c:v>
                </c:pt>
                <c:pt idx="3083">
                  <c:v>6.8089618591189532E-2</c:v>
                </c:pt>
                <c:pt idx="3084">
                  <c:v>6.743988117487841E-2</c:v>
                </c:pt>
                <c:pt idx="3085">
                  <c:v>6.67917661075806E-2</c:v>
                </c:pt>
                <c:pt idx="3086">
                  <c:v>6.6145321078348099E-2</c:v>
                </c:pt>
                <c:pt idx="3087">
                  <c:v>6.5500595533519737E-2</c:v>
                </c:pt>
                <c:pt idx="3088">
                  <c:v>6.4857640751369489E-2</c:v>
                </c:pt>
                <c:pt idx="3089">
                  <c:v>6.4216509920126008E-2</c:v>
                </c:pt>
                <c:pt idx="3090">
                  <c:v>6.3577258219504509E-2</c:v>
                </c:pt>
                <c:pt idx="3091">
                  <c:v>6.293994290589594E-2</c:v>
                </c:pt>
                <c:pt idx="3092">
                  <c:v>6.2304623401360067E-2</c:v>
                </c:pt>
                <c:pt idx="3093">
                  <c:v>6.1671361386571838E-2</c:v>
                </c:pt>
                <c:pt idx="3094">
                  <c:v>6.1040220897871582E-2</c:v>
                </c:pt>
                <c:pt idx="3095">
                  <c:v>6.0411268428570086E-2</c:v>
                </c:pt>
                <c:pt idx="3096">
                  <c:v>5.9784573034659332E-2</c:v>
                </c:pt>
                <c:pt idx="3097">
                  <c:v>5.9160206445078078E-2</c:v>
                </c:pt>
                <c:pt idx="3098">
                  <c:v>5.8538243176678745E-2</c:v>
                </c:pt>
                <c:pt idx="3099">
                  <c:v>5.7918760654037393E-2</c:v>
                </c:pt>
                <c:pt idx="3100">
                  <c:v>5.7301839334242481E-2</c:v>
                </c:pt>
                <c:pt idx="3101">
                  <c:v>5.6687562836789732E-2</c:v>
                </c:pt>
                <c:pt idx="3102">
                  <c:v>5.6076018078699254E-2</c:v>
                </c:pt>
                <c:pt idx="3103">
                  <c:v>5.5467295414957839E-2</c:v>
                </c:pt>
                <c:pt idx="3104">
                  <c:v>5.4861488784372012E-2</c:v>
                </c:pt>
                <c:pt idx="3105">
                  <c:v>5.425869586089703E-2</c:v>
                </c:pt>
                <c:pt idx="3106">
                  <c:v>5.3659018210482093E-2</c:v>
                </c:pt>
                <c:pt idx="3107">
                  <c:v>5.3062561453442382E-2</c:v>
                </c:pt>
                <c:pt idx="3108">
                  <c:v>5.2469435432333601E-2</c:v>
                </c:pt>
                <c:pt idx="3109">
                  <c:v>5.1879754385263592E-2</c:v>
                </c:pt>
                <c:pt idx="3110">
                  <c:v>5.1293637124527489E-2</c:v>
                </c:pt>
                <c:pt idx="3111">
                  <c:v>5.0711207220397618E-2</c:v>
                </c:pt>
                <c:pt idx="3112">
                  <c:v>5.0132593189834956E-2</c:v>
                </c:pt>
                <c:pt idx="3113">
                  <c:v>4.9557928689815539E-2</c:v>
                </c:pt>
                <c:pt idx="3114">
                  <c:v>4.8987352714881138E-2</c:v>
                </c:pt>
                <c:pt idx="3115">
                  <c:v>4.8421009798428193E-2</c:v>
                </c:pt>
                <c:pt idx="3116">
                  <c:v>4.7859050217140341E-2</c:v>
                </c:pt>
                <c:pt idx="3117">
                  <c:v>4.7301630197848568E-2</c:v>
                </c:pt>
                <c:pt idx="3118">
                  <c:v>4.6748912125965596E-2</c:v>
                </c:pt>
                <c:pt idx="3119">
                  <c:v>4.6201064754488763E-2</c:v>
                </c:pt>
                <c:pt idx="3120">
                  <c:v>4.5658263412395012E-2</c:v>
                </c:pt>
                <c:pt idx="3121">
                  <c:v>4.5120690211064039E-2</c:v>
                </c:pt>
                <c:pt idx="3122">
                  <c:v>4.458853424715762E-2</c:v>
                </c:pt>
                <c:pt idx="3123">
                  <c:v>4.4061991800156519E-2</c:v>
                </c:pt>
                <c:pt idx="3124">
                  <c:v>4.3541266522508837E-2</c:v>
                </c:pt>
                <c:pt idx="3125">
                  <c:v>4.3026569620075616E-2</c:v>
                </c:pt>
                <c:pt idx="3126">
                  <c:v>4.2518120020271992E-2</c:v>
                </c:pt>
                <c:pt idx="3127">
                  <c:v>4.2016144524995032E-2</c:v>
                </c:pt>
                <c:pt idx="3128">
                  <c:v>4.1520877945104458E-2</c:v>
                </c:pt>
                <c:pt idx="3129">
                  <c:v>4.1032563212882879E-2</c:v>
                </c:pt>
                <c:pt idx="3130">
                  <c:v>4.0551451468550083E-2</c:v>
                </c:pt>
                <c:pt idx="3131">
                  <c:v>4.0077802116546914E-2</c:v>
                </c:pt>
                <c:pt idx="3132">
                  <c:v>3.9611882846943634E-2</c:v>
                </c:pt>
                <c:pt idx="3133">
                  <c:v>3.9153969616973171E-2</c:v>
                </c:pt>
                <c:pt idx="3134">
                  <c:v>3.8704346587349912E-2</c:v>
                </c:pt>
                <c:pt idx="3135">
                  <c:v>3.8263306007721383E-2</c:v>
                </c:pt>
                <c:pt idx="3136">
                  <c:v>3.783114804532537E-2</c:v>
                </c:pt>
                <c:pt idx="3137">
                  <c:v>3.7408180550704405E-2</c:v>
                </c:pt>
                <c:pt idx="3138">
                  <c:v>3.6994718754179617E-2</c:v>
                </c:pt>
                <c:pt idx="3139">
                  <c:v>3.6591084886725828E-2</c:v>
                </c:pt>
                <c:pt idx="3140">
                  <c:v>3.6197607718940164E-2</c:v>
                </c:pt>
                <c:pt idx="3141">
                  <c:v>3.5814622011979325E-2</c:v>
                </c:pt>
                <c:pt idx="3142">
                  <c:v>3.5442467874678349E-2</c:v>
                </c:pt>
                <c:pt idx="3143">
                  <c:v>3.5081490021580265E-2</c:v>
                </c:pt>
                <c:pt idx="3144">
                  <c:v>3.4732036927321734E-2</c:v>
                </c:pt>
                <c:pt idx="3145">
                  <c:v>3.4394459873756132E-2</c:v>
                </c:pt>
                <c:pt idx="3146">
                  <c:v>3.4069111887367665E-2</c:v>
                </c:pt>
                <c:pt idx="3147">
                  <c:v>3.3756346565949766E-2</c:v>
                </c:pt>
                <c:pt idx="3148">
                  <c:v>3.3456516795192778E-2</c:v>
                </c:pt>
                <c:pt idx="3149">
                  <c:v>3.3169973357744804E-2</c:v>
                </c:pt>
                <c:pt idx="3150">
                  <c:v>3.2897063439461575E-2</c:v>
                </c:pt>
                <c:pt idx="3151">
                  <c:v>3.2638129039918862E-2</c:v>
                </c:pt>
                <c:pt idx="3152">
                  <c:v>3.2393505296784503E-2</c:v>
                </c:pt>
                <c:pt idx="3153">
                  <c:v>3.2163518736282447E-2</c:v>
                </c:pt>
                <c:pt idx="3154">
                  <c:v>3.1948485464659435E-2</c:v>
                </c:pt>
                <c:pt idx="3155">
                  <c:v>3.1748709318205254E-2</c:v>
                </c:pt>
                <c:pt idx="3156">
                  <c:v>3.1564479991886565E-2</c:v>
                </c:pt>
                <c:pt idx="3157">
                  <c:v>3.139607116892968E-2</c:v>
                </c:pt>
                <c:pt idx="3158">
                  <c:v>3.1243738675625285E-2</c:v>
                </c:pt>
                <c:pt idx="3159">
                  <c:v>3.1107718687120159E-2</c:v>
                </c:pt>
                <c:pt idx="3160">
                  <c:v>6.9404199060565039E-2</c:v>
                </c:pt>
                <c:pt idx="3161">
                  <c:v>6.8744303501479892E-2</c:v>
                </c:pt>
                <c:pt idx="3162">
                  <c:v>6.8085804059793545E-2</c:v>
                </c:pt>
                <c:pt idx="3163">
                  <c:v>6.742874163836661E-2</c:v>
                </c:pt>
                <c:pt idx="3164">
                  <c:v>6.6773158658989362E-2</c:v>
                </c:pt>
                <c:pt idx="3165">
                  <c:v>6.6119099128493217E-2</c:v>
                </c:pt>
                <c:pt idx="3166">
                  <c:v>6.5466608708015683E-2</c:v>
                </c:pt>
                <c:pt idx="3167">
                  <c:v>6.4815734785569887E-2</c:v>
                </c:pt>
                <c:pt idx="3168">
                  <c:v>6.4166526552075484E-2</c:v>
                </c:pt>
                <c:pt idx="3169">
                  <c:v>6.3519035081013767E-2</c:v>
                </c:pt>
                <c:pt idx="3170">
                  <c:v>6.2873313411875173E-2</c:v>
                </c:pt>
                <c:pt idx="3171">
                  <c:v>6.2229416637573309E-2</c:v>
                </c:pt>
                <c:pt idx="3172">
                  <c:v>6.1587401996004529E-2</c:v>
                </c:pt>
                <c:pt idx="3173">
                  <c:v>6.0947328965937596E-2</c:v>
                </c:pt>
                <c:pt idx="3174">
                  <c:v>6.0309259367421722E-2</c:v>
                </c:pt>
                <c:pt idx="3175">
                  <c:v>5.9673257466905966E-2</c:v>
                </c:pt>
                <c:pt idx="3176">
                  <c:v>5.903939008726572E-2</c:v>
                </c:pt>
                <c:pt idx="3177">
                  <c:v>5.8407726722934407E-2</c:v>
                </c:pt>
                <c:pt idx="3178">
                  <c:v>5.7778339660339996E-2</c:v>
                </c:pt>
                <c:pt idx="3179">
                  <c:v>5.7151304103845481E-2</c:v>
                </c:pt>
                <c:pt idx="3180">
                  <c:v>5.6526698307391071E-2</c:v>
                </c:pt>
                <c:pt idx="3181">
                  <c:v>5.5904603712032236E-2</c:v>
                </c:pt>
                <c:pt idx="3182">
                  <c:v>5.5285105089561901E-2</c:v>
                </c:pt>
                <c:pt idx="3183">
                  <c:v>5.4668290692396954E-2</c:v>
                </c:pt>
                <c:pt idx="3184">
                  <c:v>5.4054252409897426E-2</c:v>
                </c:pt>
                <c:pt idx="3185">
                  <c:v>5.3443085931272387E-2</c:v>
                </c:pt>
                <c:pt idx="3186">
                  <c:v>5.2834890915206809E-2</c:v>
                </c:pt>
                <c:pt idx="3187">
                  <c:v>5.2229771166320618E-2</c:v>
                </c:pt>
                <c:pt idx="3188">
                  <c:v>5.1627834818541503E-2</c:v>
                </c:pt>
                <c:pt idx="3189">
                  <c:v>5.1029194525437811E-2</c:v>
                </c:pt>
                <c:pt idx="3190">
                  <c:v>5.0433967657515448E-2</c:v>
                </c:pt>
                <c:pt idx="3191">
                  <c:v>4.9842276506432082E-2</c:v>
                </c:pt>
                <c:pt idx="3192">
                  <c:v>4.9254248496022397E-2</c:v>
                </c:pt>
                <c:pt idx="3193">
                  <c:v>4.8670016399958133E-2</c:v>
                </c:pt>
                <c:pt idx="3194">
                  <c:v>4.8089718565785332E-2</c:v>
                </c:pt>
                <c:pt idx="3195">
                  <c:v>4.7513499144986773E-2</c:v>
                </c:pt>
                <c:pt idx="3196">
                  <c:v>4.6941508328608862E-2</c:v>
                </c:pt>
                <c:pt idx="3197">
                  <c:v>4.6373902587867534E-2</c:v>
                </c:pt>
                <c:pt idx="3198">
                  <c:v>4.5810844919005535E-2</c:v>
                </c:pt>
                <c:pt idx="3199">
                  <c:v>4.5252505091511776E-2</c:v>
                </c:pt>
                <c:pt idx="3200">
                  <c:v>4.4699059898630961E-2</c:v>
                </c:pt>
                <c:pt idx="3201">
                  <c:v>4.4150693408886277E-2</c:v>
                </c:pt>
                <c:pt idx="3202">
                  <c:v>4.3607597217107996E-2</c:v>
                </c:pt>
                <c:pt idx="3203">
                  <c:v>4.3069970693205166E-2</c:v>
                </c:pt>
                <c:pt idx="3204">
                  <c:v>4.2538021226633881E-2</c:v>
                </c:pt>
                <c:pt idx="3205">
                  <c:v>4.2011964464203924E-2</c:v>
                </c:pt>
                <c:pt idx="3206">
                  <c:v>4.1492024538524117E-2</c:v>
                </c:pt>
                <c:pt idx="3207">
                  <c:v>4.0978434284015992E-2</c:v>
                </c:pt>
                <c:pt idx="3208">
                  <c:v>4.0471435437025499E-2</c:v>
                </c:pt>
                <c:pt idx="3209">
                  <c:v>3.9971278816135034E-2</c:v>
                </c:pt>
                <c:pt idx="3210">
                  <c:v>3.9478224478325552E-2</c:v>
                </c:pt>
                <c:pt idx="3211">
                  <c:v>3.8992541846164581E-2</c:v>
                </c:pt>
                <c:pt idx="3212">
                  <c:v>3.8514509800706344E-2</c:v>
                </c:pt>
                <c:pt idx="3213">
                  <c:v>3.8044416734292166E-2</c:v>
                </c:pt>
                <c:pt idx="3214">
                  <c:v>3.7582560556942507E-2</c:v>
                </c:pt>
                <c:pt idx="3215">
                  <c:v>3.7129248649548335E-2</c:v>
                </c:pt>
                <c:pt idx="3216">
                  <c:v>3.6684797756614373E-2</c:v>
                </c:pt>
                <c:pt idx="3217">
                  <c:v>3.6249533810897308E-2</c:v>
                </c:pt>
                <c:pt idx="3218">
                  <c:v>3.5823791681940241E-2</c:v>
                </c:pt>
                <c:pt idx="3219">
                  <c:v>3.5407914840254164E-2</c:v>
                </c:pt>
                <c:pt idx="3220">
                  <c:v>3.5002254928765748E-2</c:v>
                </c:pt>
                <c:pt idx="3221">
                  <c:v>3.4607171233169247E-2</c:v>
                </c:pt>
                <c:pt idx="3222">
                  <c:v>3.4223030043020214E-2</c:v>
                </c:pt>
                <c:pt idx="3223">
                  <c:v>3.38502038958262E-2</c:v>
                </c:pt>
                <c:pt idx="3224">
                  <c:v>3.3489070697057657E-2</c:v>
                </c:pt>
                <c:pt idx="3225">
                  <c:v>3.3140012709955625E-2</c:v>
                </c:pt>
                <c:pt idx="3226">
                  <c:v>3.280341541028145E-2</c:v>
                </c:pt>
                <c:pt idx="3227">
                  <c:v>3.2479666202763484E-2</c:v>
                </c:pt>
                <c:pt idx="3228">
                  <c:v>3.2169152997963101E-2</c:v>
                </c:pt>
                <c:pt idx="3229">
                  <c:v>3.1872262650614498E-2</c:v>
                </c:pt>
                <c:pt idx="3230">
                  <c:v>3.1589379263181623E-2</c:v>
                </c:pt>
                <c:pt idx="3231">
                  <c:v>3.1320882361397136E-2</c:v>
                </c:pt>
                <c:pt idx="3232">
                  <c:v>3.106714495185876E-2</c:v>
                </c:pt>
                <c:pt idx="3233">
                  <c:v>3.0828531475292558E-2</c:v>
                </c:pt>
                <c:pt idx="3234">
                  <c:v>3.0605395672763009E-2</c:v>
                </c:pt>
                <c:pt idx="3235">
                  <c:v>3.0398078385806444E-2</c:v>
                </c:pt>
                <c:pt idx="3236">
                  <c:v>3.0206905315057698E-2</c:v>
                </c:pt>
                <c:pt idx="3237">
                  <c:v>3.0032184765282476E-2</c:v>
                </c:pt>
                <c:pt idx="3238">
                  <c:v>2.9874205407663057E-2</c:v>
                </c:pt>
                <c:pt idx="3239">
                  <c:v>2.9733234092550381E-2</c:v>
                </c:pt>
                <c:pt idx="3240">
                  <c:v>6.9453055809898315E-2</c:v>
                </c:pt>
                <c:pt idx="3241">
                  <c:v>6.8786484497136716E-2</c:v>
                </c:pt>
                <c:pt idx="3242">
                  <c:v>6.8121178582851813E-2</c:v>
                </c:pt>
                <c:pt idx="3243">
                  <c:v>6.7457175507567177E-2</c:v>
                </c:pt>
                <c:pt idx="3244">
                  <c:v>6.6794514125792029E-2</c:v>
                </c:pt>
                <c:pt idx="3245">
                  <c:v>6.6133234769233204E-2</c:v>
                </c:pt>
                <c:pt idx="3246">
                  <c:v>6.5473379313155777E-2</c:v>
                </c:pt>
                <c:pt idx="3247">
                  <c:v>6.4814991246055192E-2</c:v>
                </c:pt>
                <c:pt idx="3248">
                  <c:v>6.4158115742811717E-2</c:v>
                </c:pt>
                <c:pt idx="3249">
                  <c:v>6.3502799741505994E-2</c:v>
                </c:pt>
                <c:pt idx="3250">
                  <c:v>6.2849092024082384E-2</c:v>
                </c:pt>
                <c:pt idx="3251">
                  <c:v>6.2197043301055042E-2</c:v>
                </c:pt>
                <c:pt idx="3252">
                  <c:v>6.1546706300459594E-2</c:v>
                </c:pt>
                <c:pt idx="3253">
                  <c:v>6.0898135861261984E-2</c:v>
                </c:pt>
                <c:pt idx="3254">
                  <c:v>6.0251389031443836E-2</c:v>
                </c:pt>
                <c:pt idx="3255">
                  <c:v>5.9606525170991416E-2</c:v>
                </c:pt>
                <c:pt idx="3256">
                  <c:v>5.8963606060023599E-2</c:v>
                </c:pt>
                <c:pt idx="3257">
                  <c:v>5.8322696012300793E-2</c:v>
                </c:pt>
                <c:pt idx="3258">
                  <c:v>5.7683861994363872E-2</c:v>
                </c:pt>
                <c:pt idx="3259">
                  <c:v>5.7047173750558074E-2</c:v>
                </c:pt>
                <c:pt idx="3260">
                  <c:v>5.6412703934201593E-2</c:v>
                </c:pt>
                <c:pt idx="3261">
                  <c:v>5.5780528245162594E-2</c:v>
                </c:pt>
                <c:pt idx="3262">
                  <c:v>5.5150725574110583E-2</c:v>
                </c:pt>
                <c:pt idx="3263">
                  <c:v>5.4523378153708571E-2</c:v>
                </c:pt>
                <c:pt idx="3264">
                  <c:v>5.3898571717010554E-2</c:v>
                </c:pt>
                <c:pt idx="3265">
                  <c:v>5.3276395663324774E-2</c:v>
                </c:pt>
                <c:pt idx="3266">
                  <c:v>5.2656943231795247E-2</c:v>
                </c:pt>
                <c:pt idx="3267">
                  <c:v>5.2040311682943055E-2</c:v>
                </c:pt>
                <c:pt idx="3268">
                  <c:v>5.1426602488392988E-2</c:v>
                </c:pt>
                <c:pt idx="3269">
                  <c:v>5.081592152899022E-2</c:v>
                </c:pt>
                <c:pt idx="3270">
                  <c:v>5.0208379301484841E-2</c:v>
                </c:pt>
                <c:pt idx="3271">
                  <c:v>4.960409113392792E-2</c:v>
                </c:pt>
                <c:pt idx="3272">
                  <c:v>4.900317740988086E-2</c:v>
                </c:pt>
                <c:pt idx="3273">
                  <c:v>4.84057638014882E-2</c:v>
                </c:pt>
                <c:pt idx="3274">
                  <c:v>4.7811981511402014E-2</c:v>
                </c:pt>
                <c:pt idx="3275">
                  <c:v>4.722196752347161E-2</c:v>
                </c:pt>
                <c:pt idx="3276">
                  <c:v>4.663586486202375E-2</c:v>
                </c:pt>
                <c:pt idx="3277">
                  <c:v>4.6053822859454918E-2</c:v>
                </c:pt>
                <c:pt idx="3278">
                  <c:v>4.5475997431734666E-2</c:v>
                </c:pt>
                <c:pt idx="3279">
                  <c:v>4.4902551361277909E-2</c:v>
                </c:pt>
                <c:pt idx="3280">
                  <c:v>4.4333654586479088E-2</c:v>
                </c:pt>
                <c:pt idx="3281">
                  <c:v>4.3769484497012894E-2</c:v>
                </c:pt>
                <c:pt idx="3282">
                  <c:v>4.3210226233789159E-2</c:v>
                </c:pt>
                <c:pt idx="3283">
                  <c:v>4.2656072992203649E-2</c:v>
                </c:pt>
                <c:pt idx="3284">
                  <c:v>4.2107226327046846E-2</c:v>
                </c:pt>
                <c:pt idx="3285">
                  <c:v>4.156389645711845E-2</c:v>
                </c:pt>
                <c:pt idx="3286">
                  <c:v>4.1026302567242844E-2</c:v>
                </c:pt>
                <c:pt idx="3287">
                  <c:v>4.0494673104987826E-2</c:v>
                </c:pt>
                <c:pt idx="3288">
                  <c:v>3.9969246068954925E-2</c:v>
                </c:pt>
                <c:pt idx="3289">
                  <c:v>3.9450269285031356E-2</c:v>
                </c:pt>
                <c:pt idx="3290">
                  <c:v>3.8938000666473419E-2</c:v>
                </c:pt>
                <c:pt idx="3291">
                  <c:v>3.8432708453126949E-2</c:v>
                </c:pt>
                <c:pt idx="3292">
                  <c:v>3.7934671424487164E-2</c:v>
                </c:pt>
                <c:pt idx="3293">
                  <c:v>3.7444179080659869E-2</c:v>
                </c:pt>
                <c:pt idx="3294">
                  <c:v>3.6961531784616627E-2</c:v>
                </c:pt>
                <c:pt idx="3295">
                  <c:v>3.6487040858445882E-2</c:v>
                </c:pt>
                <c:pt idx="3296">
                  <c:v>3.6021028625603545E-2</c:v>
                </c:pt>
                <c:pt idx="3297">
                  <c:v>3.556382839047529E-2</c:v>
                </c:pt>
                <c:pt idx="3298">
                  <c:v>3.5115784345900326E-2</c:v>
                </c:pt>
                <c:pt idx="3299">
                  <c:v>3.4677251398695888E-2</c:v>
                </c:pt>
                <c:pt idx="3300">
                  <c:v>3.4248594902695058E-2</c:v>
                </c:pt>
                <c:pt idx="3301">
                  <c:v>3.3830190288401257E-2</c:v>
                </c:pt>
                <c:pt idx="3302">
                  <c:v>3.3422422578112801E-2</c:v>
                </c:pt>
                <c:pt idx="3303">
                  <c:v>3.3025685775323811E-2</c:v>
                </c:pt>
                <c:pt idx="3304">
                  <c:v>3.2640382117415268E-2</c:v>
                </c:pt>
                <c:pt idx="3305">
                  <c:v>3.2266921181161909E-2</c:v>
                </c:pt>
                <c:pt idx="3306">
                  <c:v>3.1905718831452823E-2</c:v>
                </c:pt>
                <c:pt idx="3307">
                  <c:v>3.1557196004906828E-2</c:v>
                </c:pt>
                <c:pt idx="3308">
                  <c:v>3.1221777321806445E-2</c:v>
                </c:pt>
                <c:pt idx="3309">
                  <c:v>3.0899889522016145E-2</c:v>
                </c:pt>
                <c:pt idx="3310">
                  <c:v>3.0591959723318064E-2</c:v>
                </c:pt>
                <c:pt idx="3311">
                  <c:v>3.0298413503901521E-2</c:v>
                </c:pt>
                <c:pt idx="3312">
                  <c:v>3.0019672814567203E-2</c:v>
                </c:pt>
                <c:pt idx="3313">
                  <c:v>2.9756153730512689E-2</c:v>
                </c:pt>
                <c:pt idx="3314">
                  <c:v>2.9508264057279257E-2</c:v>
                </c:pt>
                <c:pt idx="3315">
                  <c:v>2.9276400810453278E-2</c:v>
                </c:pt>
                <c:pt idx="3316">
                  <c:v>2.906094759388406E-2</c:v>
                </c:pt>
                <c:pt idx="3317">
                  <c:v>2.8862271906324663E-2</c:v>
                </c:pt>
                <c:pt idx="3318">
                  <c:v>2.8680722411312025E-2</c:v>
                </c:pt>
                <c:pt idx="3319">
                  <c:v>2.8516626209543608E-2</c:v>
                </c:pt>
                <c:pt idx="3320">
                  <c:v>2.8370286156732701E-2</c:v>
                </c:pt>
                <c:pt idx="3321">
                  <c:v>6.9540267312546408E-2</c:v>
                </c:pt>
                <c:pt idx="3322">
                  <c:v>6.8867404027735293E-2</c:v>
                </c:pt>
                <c:pt idx="3323">
                  <c:v>6.8195681175850328E-2</c:v>
                </c:pt>
                <c:pt idx="3324">
                  <c:v>6.7525132791110429E-2</c:v>
                </c:pt>
                <c:pt idx="3325">
                  <c:v>6.6855794212438646E-2</c:v>
                </c:pt>
                <c:pt idx="3326">
                  <c:v>6.6187702143183424E-2</c:v>
                </c:pt>
                <c:pt idx="3327">
                  <c:v>6.5520894713927455E-2</c:v>
                </c:pt>
                <c:pt idx="3328">
                  <c:v>6.4855411548554218E-2</c:v>
                </c:pt>
                <c:pt idx="3329">
                  <c:v>6.4191293833752036E-2</c:v>
                </c:pt>
                <c:pt idx="3330">
                  <c:v>6.3528584392144441E-2</c:v>
                </c:pt>
                <c:pt idx="3331">
                  <c:v>6.2867327759246458E-2</c:v>
                </c:pt>
                <c:pt idx="3332">
                  <c:v>6.2207570264455739E-2</c:v>
                </c:pt>
                <c:pt idx="3333">
                  <c:v>6.154936011629894E-2</c:v>
                </c:pt>
                <c:pt idx="3334">
                  <c:v>6.0892747492164299E-2</c:v>
                </c:pt>
                <c:pt idx="3335">
                  <c:v>6.0237784632762574E-2</c:v>
                </c:pt>
                <c:pt idx="3336">
                  <c:v>5.9584525941570335E-2</c:v>
                </c:pt>
                <c:pt idx="3337">
                  <c:v>5.8933028089520605E-2</c:v>
                </c:pt>
                <c:pt idx="3338">
                  <c:v>5.8283350125218077E-2</c:v>
                </c:pt>
                <c:pt idx="3339">
                  <c:v>5.7635553590967323E-2</c:v>
                </c:pt>
                <c:pt idx="3340">
                  <c:v>5.6989702644914285E-2</c:v>
                </c:pt>
                <c:pt idx="3341">
                  <c:v>5.6345864189612085E-2</c:v>
                </c:pt>
                <c:pt idx="3342">
                  <c:v>5.5704108007333226E-2</c:v>
                </c:pt>
                <c:pt idx="3343">
                  <c:v>5.5064506902459925E-2</c:v>
                </c:pt>
                <c:pt idx="3344">
                  <c:v>5.4427136851293627E-2</c:v>
                </c:pt>
                <c:pt idx="3345">
                  <c:v>5.3792077159632044E-2</c:v>
                </c:pt>
                <c:pt idx="3346">
                  <c:v>5.3159410628468663E-2</c:v>
                </c:pt>
                <c:pt idx="3347">
                  <c:v>5.2529223728173084E-2</c:v>
                </c:pt>
                <c:pt idx="3348">
                  <c:v>5.190160678151258E-2</c:v>
                </c:pt>
                <c:pt idx="3349">
                  <c:v>5.1276654155873104E-2</c:v>
                </c:pt>
                <c:pt idx="3350">
                  <c:v>5.065446446503271E-2</c:v>
                </c:pt>
                <c:pt idx="3351">
                  <c:v>5.0035140780830017E-2</c:v>
                </c:pt>
                <c:pt idx="3352">
                  <c:v>4.9418790855055052E-2</c:v>
                </c:pt>
                <c:pt idx="3353">
                  <c:v>4.8805527351867044E-2</c:v>
                </c:pt>
                <c:pt idx="3354">
                  <c:v>4.8195468091014403E-2</c:v>
                </c:pt>
                <c:pt idx="3355">
                  <c:v>4.7588736302092628E-2</c:v>
                </c:pt>
                <c:pt idx="3356">
                  <c:v>4.6985460890026455E-2</c:v>
                </c:pt>
                <c:pt idx="3357">
                  <c:v>4.6385776711900369E-2</c:v>
                </c:pt>
                <c:pt idx="3358">
                  <c:v>4.5789824865185132E-2</c:v>
                </c:pt>
                <c:pt idx="3359">
                  <c:v>4.5197752987315098E-2</c:v>
                </c:pt>
                <c:pt idx="3360">
                  <c:v>4.4609715566458742E-2</c:v>
                </c:pt>
                <c:pt idx="3361">
                  <c:v>4.4025874263191267E-2</c:v>
                </c:pt>
                <c:pt idx="3362">
                  <c:v>4.3446398242619373E-2</c:v>
                </c:pt>
                <c:pt idx="3363">
                  <c:v>4.2871464516321421E-2</c:v>
                </c:pt>
                <c:pt idx="3364">
                  <c:v>4.2301258293248323E-2</c:v>
                </c:pt>
                <c:pt idx="3365">
                  <c:v>4.1735973338476118E-2</c:v>
                </c:pt>
                <c:pt idx="3366">
                  <c:v>4.1175812338408627E-2</c:v>
                </c:pt>
                <c:pt idx="3367">
                  <c:v>4.0620987270691425E-2</c:v>
                </c:pt>
                <c:pt idx="3368">
                  <c:v>4.0071719776713872E-2</c:v>
                </c:pt>
                <c:pt idx="3369">
                  <c:v>3.9528241534139405E-2</c:v>
                </c:pt>
                <c:pt idx="3370">
                  <c:v>3.8990794626411779E-2</c:v>
                </c:pt>
                <c:pt idx="3371">
                  <c:v>3.8459631905632632E-2</c:v>
                </c:pt>
                <c:pt idx="3372">
                  <c:v>3.7935017344591593E-2</c:v>
                </c:pt>
                <c:pt idx="3373">
                  <c:v>3.7417226373051102E-2</c:v>
                </c:pt>
                <c:pt idx="3374">
                  <c:v>3.6906546192644635E-2</c:v>
                </c:pt>
                <c:pt idx="3375">
                  <c:v>3.640327606394031E-2</c:v>
                </c:pt>
                <c:pt idx="3376">
                  <c:v>3.590772755835521E-2</c:v>
                </c:pt>
                <c:pt idx="3377">
                  <c:v>3.5420224766687332E-2</c:v>
                </c:pt>
                <c:pt idx="3378">
                  <c:v>3.494110445507146E-2</c:v>
                </c:pt>
                <c:pt idx="3379">
                  <c:v>3.4470716158179183E-2</c:v>
                </c:pt>
                <c:pt idx="3380">
                  <c:v>3.4009422198491866E-2</c:v>
                </c:pt>
                <c:pt idx="3381">
                  <c:v>3.3557597619507315E-2</c:v>
                </c:pt>
                <c:pt idx="3382">
                  <c:v>3.3115630019829465E-2</c:v>
                </c:pt>
                <c:pt idx="3383">
                  <c:v>3.268391927428034E-2</c:v>
                </c:pt>
                <c:pt idx="3384">
                  <c:v>3.2262877127514425E-2</c:v>
                </c:pt>
                <c:pt idx="3385">
                  <c:v>3.1852926645168547E-2</c:v>
                </c:pt>
                <c:pt idx="3386">
                  <c:v>3.1454501507413198E-2</c:v>
                </c:pt>
                <c:pt idx="3387">
                  <c:v>3.1068045129959587E-2</c:v>
                </c:pt>
                <c:pt idx="3388">
                  <c:v>3.069400959820219E-2</c:v>
                </c:pt>
                <c:pt idx="3389">
                  <c:v>3.0332854401322443E-2</c:v>
                </c:pt>
                <c:pt idx="3390">
                  <c:v>2.9985044954928788E-2</c:v>
                </c:pt>
                <c:pt idx="3391">
                  <c:v>2.9651050903236973E-2</c:v>
                </c:pt>
                <c:pt idx="3392">
                  <c:v>2.933134419496617E-2</c:v>
                </c:pt>
                <c:pt idx="3393">
                  <c:v>2.9026396931082867E-2</c:v>
                </c:pt>
                <c:pt idx="3394">
                  <c:v>2.8736678987279551E-2</c:v>
                </c:pt>
                <c:pt idx="3395">
                  <c:v>2.8462655419603897E-2</c:v>
                </c:pt>
                <c:pt idx="3396">
                  <c:v>2.8204783667885768E-2</c:v>
                </c:pt>
                <c:pt idx="3397">
                  <c:v>2.7963510578418806E-2</c:v>
                </c:pt>
                <c:pt idx="3398">
                  <c:v>2.7739269274557696E-2</c:v>
                </c:pt>
                <c:pt idx="3399">
                  <c:v>2.7532475911248463E-2</c:v>
                </c:pt>
                <c:pt idx="3400">
                  <c:v>2.7343526356717576E-2</c:v>
                </c:pt>
                <c:pt idx="3401">
                  <c:v>2.7172792851260553E-2</c:v>
                </c:pt>
                <c:pt idx="3402">
                  <c:v>2.7020620698912524E-2</c:v>
                </c:pt>
                <c:pt idx="3403">
                  <c:v>6.9665689524623403E-2</c:v>
                </c:pt>
                <c:pt idx="3404">
                  <c:v>6.8986925776099634E-2</c:v>
                </c:pt>
                <c:pt idx="3405">
                  <c:v>6.830918381179002E-2</c:v>
                </c:pt>
                <c:pt idx="3406">
                  <c:v>6.7632494349452496E-2</c:v>
                </c:pt>
                <c:pt idx="3407">
                  <c:v>6.6956889299940675E-2</c:v>
                </c:pt>
                <c:pt idx="3408">
                  <c:v>6.6282401822959539E-2</c:v>
                </c:pt>
                <c:pt idx="3409">
                  <c:v>6.5609066385797679E-2</c:v>
                </c:pt>
                <c:pt idx="3410">
                  <c:v>6.4936918825208523E-2</c:v>
                </c:pt>
                <c:pt idx="3411">
                  <c:v>6.4265996412624066E-2</c:v>
                </c:pt>
                <c:pt idx="3412">
                  <c:v>6.3596337922895166E-2</c:v>
                </c:pt>
                <c:pt idx="3413">
                  <c:v>6.2927983706763668E-2</c:v>
                </c:pt>
                <c:pt idx="3414">
                  <c:v>6.2260975767284038E-2</c:v>
                </c:pt>
                <c:pt idx="3415">
                  <c:v>6.1595357840424317E-2</c:v>
                </c:pt>
                <c:pt idx="3416">
                  <c:v>6.0931175480089736E-2</c:v>
                </c:pt>
                <c:pt idx="3417">
                  <c:v>6.0268476147825691E-2</c:v>
                </c:pt>
                <c:pt idx="3418">
                  <c:v>5.9607309307471282E-2</c:v>
                </c:pt>
                <c:pt idx="3419">
                  <c:v>5.8947726525049704E-2</c:v>
                </c:pt>
                <c:pt idx="3420">
                  <c:v>5.8289781574196342E-2</c:v>
                </c:pt>
                <c:pt idx="3421">
                  <c:v>5.7633530547442309E-2</c:v>
                </c:pt>
                <c:pt idx="3422">
                  <c:v>5.6979031973686499E-2</c:v>
                </c:pt>
                <c:pt idx="3423">
                  <c:v>5.6326346942206236E-2</c:v>
                </c:pt>
                <c:pt idx="3424">
                  <c:v>5.5675539233573303E-2</c:v>
                </c:pt>
                <c:pt idx="3425">
                  <c:v>5.5026675457858706E-2</c:v>
                </c:pt>
                <c:pt idx="3426">
                  <c:v>5.4379825200526664E-2</c:v>
                </c:pt>
                <c:pt idx="3427">
                  <c:v>5.3735061176434298E-2</c:v>
                </c:pt>
                <c:pt idx="3428">
                  <c:v>5.309245939236959E-2</c:v>
                </c:pt>
                <c:pt idx="3429">
                  <c:v>5.2452099318575113E-2</c:v>
                </c:pt>
                <c:pt idx="3430">
                  <c:v>5.1814064069718523E-2</c:v>
                </c:pt>
                <c:pt idx="3431">
                  <c:v>5.1178440595783109E-2</c:v>
                </c:pt>
                <c:pt idx="3432">
                  <c:v>5.0545319883360924E-2</c:v>
                </c:pt>
                <c:pt idx="3433">
                  <c:v>4.9914797167838289E-2</c:v>
                </c:pt>
                <c:pt idx="3434">
                  <c:v>4.9286972156966279E-2</c:v>
                </c:pt>
                <c:pt idx="3435">
                  <c:v>4.8661949266307417E-2</c:v>
                </c:pt>
                <c:pt idx="3436">
                  <c:v>4.8039837867042808E-2</c:v>
                </c:pt>
                <c:pt idx="3437">
                  <c:v>4.7420752546610011E-2</c:v>
                </c:pt>
                <c:pt idx="3438">
                  <c:v>4.6804813382619687E-2</c:v>
                </c:pt>
                <c:pt idx="3439">
                  <c:v>4.6192146230467211E-2</c:v>
                </c:pt>
                <c:pt idx="3440">
                  <c:v>4.5582883025011178E-2</c:v>
                </c:pt>
                <c:pt idx="3441">
                  <c:v>4.4977162096633168E-2</c:v>
                </c:pt>
                <c:pt idx="3442">
                  <c:v>4.4375128501918208E-2</c:v>
                </c:pt>
                <c:pt idx="3443">
                  <c:v>4.3776934369102037E-2</c:v>
                </c:pt>
                <c:pt idx="3444">
                  <c:v>4.3182739258314277E-2</c:v>
                </c:pt>
                <c:pt idx="3445">
                  <c:v>4.2592710536504055E-2</c:v>
                </c:pt>
                <c:pt idx="3446">
                  <c:v>4.2007023766761492E-2</c:v>
                </c:pt>
                <c:pt idx="3447">
                  <c:v>4.1425863111540381E-2</c:v>
                </c:pt>
                <c:pt idx="3448">
                  <c:v>4.0849421749039182E-2</c:v>
                </c:pt>
                <c:pt idx="3449">
                  <c:v>4.0277902301704395E-2</c:v>
                </c:pt>
                <c:pt idx="3450">
                  <c:v>3.9711517275475498E-2</c:v>
                </c:pt>
                <c:pt idx="3451">
                  <c:v>3.9150489507988391E-2</c:v>
                </c:pt>
                <c:pt idx="3452">
                  <c:v>3.8595052623487967E-2</c:v>
                </c:pt>
                <c:pt idx="3453">
                  <c:v>3.804545149166294E-2</c:v>
                </c:pt>
                <c:pt idx="3454">
                  <c:v>3.7501942687001237E-2</c:v>
                </c:pt>
                <c:pt idx="3455">
                  <c:v>3.6964794944565151E-2</c:v>
                </c:pt>
                <c:pt idx="3456">
                  <c:v>3.643428960729643E-2</c:v>
                </c:pt>
                <c:pt idx="3457">
                  <c:v>3.5910721059078221E-2</c:v>
                </c:pt>
                <c:pt idx="3458">
                  <c:v>3.539439713679942E-2</c:v>
                </c:pt>
                <c:pt idx="3459">
                  <c:v>3.4885639513587849E-2</c:v>
                </c:pt>
                <c:pt idx="3460">
                  <c:v>3.4384784044203399E-2</c:v>
                </c:pt>
                <c:pt idx="3461">
                  <c:v>3.3892181062318533E-2</c:v>
                </c:pt>
                <c:pt idx="3462">
                  <c:v>3.340819561807308E-2</c:v>
                </c:pt>
                <c:pt idx="3463">
                  <c:v>3.2933207642892412E-2</c:v>
                </c:pt>
                <c:pt idx="3464">
                  <c:v>3.2467612027130562E-2</c:v>
                </c:pt>
                <c:pt idx="3465">
                  <c:v>3.2011818594679289E-2</c:v>
                </c:pt>
                <c:pt idx="3466">
                  <c:v>3.1566251957320053E-2</c:v>
                </c:pt>
                <c:pt idx="3467">
                  <c:v>3.1131351230348887E-2</c:v>
                </c:pt>
                <c:pt idx="3468">
                  <c:v>3.0707569589950526E-2</c:v>
                </c:pt>
                <c:pt idx="3469">
                  <c:v>3.029537365202712E-2</c:v>
                </c:pt>
                <c:pt idx="3470">
                  <c:v>2.9895242651803308E-2</c:v>
                </c:pt>
                <c:pt idx="3471">
                  <c:v>2.9507667403650125E-2</c:v>
                </c:pt>
                <c:pt idx="3472">
                  <c:v>2.91331490213236E-2</c:v>
                </c:pt>
                <c:pt idx="3473">
                  <c:v>2.8772197380332914E-2</c:v>
                </c:pt>
                <c:pt idx="3474">
                  <c:v>2.8425329306570928E-2</c:v>
                </c:pt>
                <c:pt idx="3475">
                  <c:v>2.8093066478779769E-2</c:v>
                </c:pt>
                <c:pt idx="3476">
                  <c:v>2.7775933036988242E-2</c:v>
                </c:pt>
                <c:pt idx="3477">
                  <c:v>2.7474452894813865E-2</c:v>
                </c:pt>
                <c:pt idx="3478">
                  <c:v>2.7189146760489065E-2</c:v>
                </c:pt>
                <c:pt idx="3479">
                  <c:v>2.692052887960145E-2</c:v>
                </c:pt>
                <c:pt idx="3480">
                  <c:v>2.6669103521706053E-2</c:v>
                </c:pt>
                <c:pt idx="3481">
                  <c:v>2.6435361242953887E-2</c:v>
                </c:pt>
                <c:pt idx="3482">
                  <c:v>2.6219774967368402E-2</c:v>
                </c:pt>
                <c:pt idx="3483">
                  <c:v>2.6022795939971258E-2</c:v>
                </c:pt>
                <c:pt idx="3484">
                  <c:v>2.5844849615103322E-2</c:v>
                </c:pt>
                <c:pt idx="3485">
                  <c:v>2.5686331552426944E-2</c:v>
                </c:pt>
                <c:pt idx="3486">
                  <c:v>6.9829116552160994E-2</c:v>
                </c:pt>
                <c:pt idx="3487">
                  <c:v>6.9144849562552957E-2</c:v>
                </c:pt>
                <c:pt idx="3488">
                  <c:v>6.8461492515872413E-2</c:v>
                </c:pt>
                <c:pt idx="3489">
                  <c:v>6.7779072934598353E-2</c:v>
                </c:pt>
                <c:pt idx="3490">
                  <c:v>6.7097619422348556E-2</c:v>
                </c:pt>
                <c:pt idx="3491">
                  <c:v>6.6417161715320416E-2</c:v>
                </c:pt>
                <c:pt idx="3492">
                  <c:v>6.5737730736554173E-2</c:v>
                </c:pt>
                <c:pt idx="3493">
                  <c:v>6.5059358653189556E-2</c:v>
                </c:pt>
                <c:pt idx="3494">
                  <c:v>6.4382078936898096E-2</c:v>
                </c:pt>
                <c:pt idx="3495">
                  <c:v>6.3705926427684731E-2</c:v>
                </c:pt>
                <c:pt idx="3496">
                  <c:v>6.3030937401264781E-2</c:v>
                </c:pt>
                <c:pt idx="3497">
                  <c:v>6.2357149640235428E-2</c:v>
                </c:pt>
                <c:pt idx="3498">
                  <c:v>6.1684602509274898E-2</c:v>
                </c:pt>
                <c:pt idx="3499">
                  <c:v>6.1013337034616859E-2</c:v>
                </c:pt>
                <c:pt idx="3500">
                  <c:v>6.0343395988063438E-2</c:v>
                </c:pt>
                <c:pt idx="3501">
                  <c:v>5.9674823975816547E-2</c:v>
                </c:pt>
                <c:pt idx="3502">
                  <c:v>5.9007667532424313E-2</c:v>
                </c:pt>
                <c:pt idx="3503">
                  <c:v>5.8341975220158014E-2</c:v>
                </c:pt>
                <c:pt idx="3504">
                  <c:v>5.7677797734153442E-2</c:v>
                </c:pt>
                <c:pt idx="3505">
                  <c:v>5.7015188013671204E-2</c:v>
                </c:pt>
                <c:pt idx="3506">
                  <c:v>5.6354201359850829E-2</c:v>
                </c:pt>
                <c:pt idx="3507">
                  <c:v>5.5694895560355666E-2</c:v>
                </c:pt>
                <c:pt idx="3508">
                  <c:v>5.5037331021327809E-2</c:v>
                </c:pt>
                <c:pt idx="3509">
                  <c:v>5.4381570907095694E-2</c:v>
                </c:pt>
                <c:pt idx="3510">
                  <c:v>5.3727681288100605E-2</c:v>
                </c:pt>
                <c:pt idx="3511">
                  <c:v>5.3075731297533069E-2</c:v>
                </c:pt>
                <c:pt idx="3512">
                  <c:v>5.2425793297194108E-2</c:v>
                </c:pt>
                <c:pt idx="3513">
                  <c:v>5.1777943053121472E-2</c:v>
                </c:pt>
                <c:pt idx="3514">
                  <c:v>5.1132259921544965E-2</c:v>
                </c:pt>
                <c:pt idx="3515">
                  <c:v>5.0488827045758862E-2</c:v>
                </c:pt>
                <c:pt idx="3516">
                  <c:v>4.9847731564522026E-2</c:v>
                </c:pt>
                <c:pt idx="3517">
                  <c:v>4.9209064832617132E-2</c:v>
                </c:pt>
                <c:pt idx="3518">
                  <c:v>4.8572922654219211E-2</c:v>
                </c:pt>
                <c:pt idx="3519">
                  <c:v>4.7939405529739139E-2</c:v>
                </c:pt>
                <c:pt idx="3520">
                  <c:v>4.7308618916818757E-2</c:v>
                </c:pt>
                <c:pt idx="3521">
                  <c:v>4.6680673506160501E-2</c:v>
                </c:pt>
                <c:pt idx="3522">
                  <c:v>4.6055685512873479E-2</c:v>
                </c:pt>
                <c:pt idx="3523">
                  <c:v>4.5433776984008592E-2</c:v>
                </c:pt>
                <c:pt idx="3524">
                  <c:v>4.4815076122935789E-2</c:v>
                </c:pt>
                <c:pt idx="3525">
                  <c:v>4.4199717631184091E-2</c:v>
                </c:pt>
                <c:pt idx="3526">
                  <c:v>4.3587843068317325E-2</c:v>
                </c:pt>
                <c:pt idx="3527">
                  <c:v>4.2979601230352132E-2</c:v>
                </c:pt>
                <c:pt idx="3528">
                  <c:v>4.2375148547136567E-2</c:v>
                </c:pt>
                <c:pt idx="3529">
                  <c:v>4.1774649498992455E-2</c:v>
                </c:pt>
                <c:pt idx="3530">
                  <c:v>4.1178277052779003E-2</c:v>
                </c:pt>
                <c:pt idx="3531">
                  <c:v>4.0586213117352513E-2</c:v>
                </c:pt>
                <c:pt idx="3532">
                  <c:v>3.9998649018171406E-2</c:v>
                </c:pt>
                <c:pt idx="3533">
                  <c:v>3.9415785990520945E-2</c:v>
                </c:pt>
                <c:pt idx="3534">
                  <c:v>3.8837835690499097E-2</c:v>
                </c:pt>
                <c:pt idx="3535">
                  <c:v>3.826502072250635E-2</c:v>
                </c:pt>
                <c:pt idx="3536">
                  <c:v>3.7697575181508035E-2</c:v>
                </c:pt>
                <c:pt idx="3537">
                  <c:v>3.7135745207778403E-2</c:v>
                </c:pt>
                <c:pt idx="3538">
                  <c:v>3.6579789551179742E-2</c:v>
                </c:pt>
                <c:pt idx="3539">
                  <c:v>3.6029980141267577E-2</c:v>
                </c:pt>
                <c:pt idx="3540">
                  <c:v>3.5486602658632307E-2</c:v>
                </c:pt>
                <c:pt idx="3541">
                  <c:v>3.4949957101878378E-2</c:v>
                </c:pt>
                <c:pt idx="3542">
                  <c:v>3.4420358343494974E-2</c:v>
                </c:pt>
                <c:pt idx="3543">
                  <c:v>3.3898136666578663E-2</c:v>
                </c:pt>
                <c:pt idx="3544">
                  <c:v>3.3383638272924378E-2</c:v>
                </c:pt>
                <c:pt idx="3545">
                  <c:v>3.2877225751405087E-2</c:v>
                </c:pt>
                <c:pt idx="3546">
                  <c:v>3.2379278493817956E-2</c:v>
                </c:pt>
                <c:pt idx="3547">
                  <c:v>3.1890193043497966E-2</c:v>
                </c:pt>
                <c:pt idx="3548">
                  <c:v>3.1410383360011472E-2</c:v>
                </c:pt>
                <c:pt idx="3549">
                  <c:v>3.0940280981176974E-2</c:v>
                </c:pt>
                <c:pt idx="3550">
                  <c:v>3.0480335061568022E-2</c:v>
                </c:pt>
                <c:pt idx="3551">
                  <c:v>3.0031012264602405E-2</c:v>
                </c:pt>
                <c:pt idx="3552">
                  <c:v>2.9592796483399859E-2</c:v>
                </c:pt>
                <c:pt idx="3553">
                  <c:v>2.9166188363910734E-2</c:v>
                </c:pt>
                <c:pt idx="3554">
                  <c:v>2.8751704602515245E-2</c:v>
                </c:pt>
                <c:pt idx="3555">
                  <c:v>2.8349876989529368E-2</c:v>
                </c:pt>
                <c:pt idx="3556">
                  <c:v>2.796125117001335E-2</c:v>
                </c:pt>
                <c:pt idx="3557">
                  <c:v>2.7586385094166922E-2</c:v>
                </c:pt>
                <c:pt idx="3558">
                  <c:v>2.7225847131627564E-2</c:v>
                </c:pt>
                <c:pt idx="3559">
                  <c:v>2.6880213827382517E-2</c:v>
                </c:pt>
                <c:pt idx="3560">
                  <c:v>2.6550067281964383E-2</c:v>
                </c:pt>
                <c:pt idx="3561">
                  <c:v>2.6235992145292326E-2</c:v>
                </c:pt>
                <c:pt idx="3562">
                  <c:v>2.5938572222056127E-2</c:v>
                </c:pt>
                <c:pt idx="3563">
                  <c:v>2.5658386696941381E-2</c:v>
                </c:pt>
                <c:pt idx="3564">
                  <c:v>2.5396006000170796E-2</c:v>
                </c:pt>
                <c:pt idx="3565">
                  <c:v>2.5151987347556044E-2</c:v>
                </c:pt>
                <c:pt idx="3566">
                  <c:v>2.4926870004124132E-2</c:v>
                </c:pt>
                <c:pt idx="3567">
                  <c:v>2.4721170335834899E-2</c:v>
                </c:pt>
                <c:pt idx="3568">
                  <c:v>2.4535376729208767E-2</c:v>
                </c:pt>
                <c:pt idx="3569">
                  <c:v>2.4369944472957063E-2</c:v>
                </c:pt>
                <c:pt idx="3570">
                  <c:v>7.0030282324453033E-2</c:v>
                </c:pt>
                <c:pt idx="3571">
                  <c:v>6.9340913005903893E-2</c:v>
                </c:pt>
                <c:pt idx="3572">
                  <c:v>6.8652349008916244E-2</c:v>
                </c:pt>
                <c:pt idx="3573">
                  <c:v>6.7964614810147567E-2</c:v>
                </c:pt>
                <c:pt idx="3574">
                  <c:v>6.727773585697866E-2</c:v>
                </c:pt>
                <c:pt idx="3575">
                  <c:v>6.6591738614418444E-2</c:v>
                </c:pt>
                <c:pt idx="3576">
                  <c:v>6.5906650614643153E-2</c:v>
                </c:pt>
                <c:pt idx="3577">
                  <c:v>6.5222500509335202E-2</c:v>
                </c:pt>
                <c:pt idx="3578">
                  <c:v>6.4539318124998787E-2</c:v>
                </c:pt>
                <c:pt idx="3579">
                  <c:v>6.3857134521440415E-2</c:v>
                </c:pt>
                <c:pt idx="3580">
                  <c:v>6.3175982053616339E-2</c:v>
                </c:pt>
                <c:pt idx="3581">
                  <c:v>6.2495894437061592E-2</c:v>
                </c:pt>
                <c:pt idx="3582">
                  <c:v>6.181690681713066E-2</c:v>
                </c:pt>
                <c:pt idx="3583">
                  <c:v>6.113905584229494E-2</c:v>
                </c:pt>
                <c:pt idx="3584">
                  <c:v>6.0462379741759074E-2</c:v>
                </c:pt>
                <c:pt idx="3585">
                  <c:v>5.9786918407675721E-2</c:v>
                </c:pt>
                <c:pt idx="3586">
                  <c:v>5.9112713482257322E-2</c:v>
                </c:pt>
                <c:pt idx="3587">
                  <c:v>5.8439808450103548E-2</c:v>
                </c:pt>
                <c:pt idx="3588">
                  <c:v>5.7768248736084396E-2</c:v>
                </c:pt>
                <c:pt idx="3589">
                  <c:v>5.7098081809141506E-2</c:v>
                </c:pt>
                <c:pt idx="3590">
                  <c:v>5.6429357292394268E-2</c:v>
                </c:pt>
                <c:pt idx="3591">
                  <c:v>5.5762127079962982E-2</c:v>
                </c:pt>
                <c:pt idx="3592">
                  <c:v>5.5096445460947538E-2</c:v>
                </c:pt>
                <c:pt idx="3593">
                  <c:v>5.4432369251029011E-2</c:v>
                </c:pt>
                <c:pt idx="3594">
                  <c:v>5.3769957932190596E-2</c:v>
                </c:pt>
                <c:pt idx="3595">
                  <c:v>5.3109273801085807E-2</c:v>
                </c:pt>
                <c:pt idx="3596">
                  <c:v>5.2450382126614001E-2</c:v>
                </c:pt>
                <c:pt idx="3597">
                  <c:v>5.1793351317296836E-2</c:v>
                </c:pt>
                <c:pt idx="3598">
                  <c:v>5.1138253099084402E-2</c:v>
                </c:pt>
                <c:pt idx="3599">
                  <c:v>5.0485162704254731E-2</c:v>
                </c:pt>
                <c:pt idx="3600">
                  <c:v>4.9834159072107413E-2</c:v>
                </c:pt>
                <c:pt idx="3601">
                  <c:v>4.9185325062188145E-2</c:v>
                </c:pt>
                <c:pt idx="3602">
                  <c:v>4.8538747680817826E-2</c:v>
                </c:pt>
                <c:pt idx="3603">
                  <c:v>4.7894518321735496E-2</c:v>
                </c:pt>
                <c:pt idx="3604">
                  <c:v>4.7252733021699314E-2</c:v>
                </c:pt>
                <c:pt idx="3605">
                  <c:v>4.6613492731921571E-2</c:v>
                </c:pt>
                <c:pt idx="3606">
                  <c:v>4.5976903606243347E-2</c:v>
                </c:pt>
                <c:pt idx="3607">
                  <c:v>4.5343077306978792E-2</c:v>
                </c:pt>
                <c:pt idx="3608">
                  <c:v>4.4712131329377423E-2</c:v>
                </c:pt>
                <c:pt idx="3609">
                  <c:v>4.4084189345663473E-2</c:v>
                </c:pt>
                <c:pt idx="3610">
                  <c:v>4.3459381569611634E-2</c:v>
                </c:pt>
                <c:pt idx="3611">
                  <c:v>4.2837845142605691E-2</c:v>
                </c:pt>
                <c:pt idx="3612">
                  <c:v>4.2219724542097714E-2</c:v>
                </c:pt>
                <c:pt idx="3613">
                  <c:v>4.1605172013336585E-2</c:v>
                </c:pt>
                <c:pt idx="3614">
                  <c:v>4.0994348025160977E-2</c:v>
                </c:pt>
                <c:pt idx="3615">
                  <c:v>4.0387421750548637E-2</c:v>
                </c:pt>
                <c:pt idx="3616">
                  <c:v>3.9784571572474357E-2</c:v>
                </c:pt>
                <c:pt idx="3617">
                  <c:v>3.9185985615446187E-2</c:v>
                </c:pt>
                <c:pt idx="3618">
                  <c:v>3.8591862302855412E-2</c:v>
                </c:pt>
                <c:pt idx="3619">
                  <c:v>3.8002410939980177E-2</c:v>
                </c:pt>
                <c:pt idx="3620">
                  <c:v>3.7417852322115891E-2</c:v>
                </c:pt>
                <c:pt idx="3621">
                  <c:v>3.6838419366853919E-2</c:v>
                </c:pt>
                <c:pt idx="3622">
                  <c:v>3.6264357768981625E-2</c:v>
                </c:pt>
                <c:pt idx="3623">
                  <c:v>3.5695926675815184E-2</c:v>
                </c:pt>
                <c:pt idx="3624">
                  <c:v>3.5133399379986351E-2</c:v>
                </c:pt>
                <c:pt idx="3625">
                  <c:v>3.4577064025767899E-2</c:v>
                </c:pt>
                <c:pt idx="3626">
                  <c:v>3.4027224323921225E-2</c:v>
                </c:pt>
                <c:pt idx="3627">
                  <c:v>3.3484200268766091E-2</c:v>
                </c:pt>
                <c:pt idx="3628">
                  <c:v>3.2948328849688117E-2</c:v>
                </c:pt>
                <c:pt idx="3629">
                  <c:v>3.2419964747598361E-2</c:v>
                </c:pt>
                <c:pt idx="3630">
                  <c:v>3.1899481004929016E-2</c:v>
                </c:pt>
                <c:pt idx="3631">
                  <c:v>3.1387269655580259E-2</c:v>
                </c:pt>
                <c:pt idx="3632">
                  <c:v>3.0883742298827181E-2</c:v>
                </c:pt>
                <c:pt idx="3633">
                  <c:v>3.038933059856043E-2</c:v>
                </c:pt>
                <c:pt idx="3634">
                  <c:v>2.9904486686395587E-2</c:v>
                </c:pt>
                <c:pt idx="3635">
                  <c:v>2.9429683444186009E-2</c:v>
                </c:pt>
                <c:pt idx="3636">
                  <c:v>2.8965414638377911E-2</c:v>
                </c:pt>
                <c:pt idx="3637">
                  <c:v>2.8512194875549207E-2</c:v>
                </c:pt>
                <c:pt idx="3638">
                  <c:v>2.8070559345503024E-2</c:v>
                </c:pt>
                <c:pt idx="3639">
                  <c:v>2.7641063315608821E-2</c:v>
                </c:pt>
                <c:pt idx="3640">
                  <c:v>2.7224281337907896E-2</c:v>
                </c:pt>
                <c:pt idx="3641">
                  <c:v>2.682080612907823E-2</c:v>
                </c:pt>
                <c:pt idx="3642">
                  <c:v>2.6431247082981463E-2</c:v>
                </c:pt>
                <c:pt idx="3643">
                  <c:v>2.6056228376524642E-2</c:v>
                </c:pt>
                <c:pt idx="3644">
                  <c:v>2.5696386632318085E-2</c:v>
                </c:pt>
                <c:pt idx="3645">
                  <c:v>2.5352368106461354E-2</c:v>
                </c:pt>
                <c:pt idx="3646">
                  <c:v>2.5024825377081814E-2</c:v>
                </c:pt>
                <c:pt idx="3647">
                  <c:v>2.471441351926711E-2</c:v>
                </c:pt>
                <c:pt idx="3648">
                  <c:v>2.4421785764951829E-2</c:v>
                </c:pt>
                <c:pt idx="3649">
                  <c:v>2.4147588662163561E-2</c:v>
                </c:pt>
                <c:pt idx="3650">
                  <c:v>2.3892456766621398E-2</c:v>
                </c:pt>
                <c:pt idx="3651">
                  <c:v>2.3657006919571854E-2</c:v>
                </c:pt>
                <c:pt idx="3652">
                  <c:v>2.3441832188215252E-2</c:v>
                </c:pt>
                <c:pt idx="3653">
                  <c:v>2.3247495568086345E-2</c:v>
                </c:pt>
                <c:pt idx="3654">
                  <c:v>2.3074523568990968E-2</c:v>
                </c:pt>
                <c:pt idx="3655">
                  <c:v>7.0268862726695386E-2</c:v>
                </c:pt>
                <c:pt idx="3656">
                  <c:v>6.9574793671485891E-2</c:v>
                </c:pt>
                <c:pt idx="3657">
                  <c:v>6.888143286732995E-2</c:v>
                </c:pt>
                <c:pt idx="3658">
                  <c:v>6.8188801919252889E-2</c:v>
                </c:pt>
                <c:pt idx="3659">
                  <c:v>6.7496923295878516E-2</c:v>
                </c:pt>
                <c:pt idx="3660">
                  <c:v>6.6805820371703267E-2</c:v>
                </c:pt>
                <c:pt idx="3661">
                  <c:v>6.6115517471792007E-2</c:v>
                </c:pt>
                <c:pt idx="3662">
                  <c:v>6.5426039919051826E-2</c:v>
                </c:pt>
                <c:pt idx="3663">
                  <c:v>6.4737414084251668E-2</c:v>
                </c:pt>
                <c:pt idx="3664">
                  <c:v>6.4049667438967589E-2</c:v>
                </c:pt>
                <c:pt idx="3665">
                  <c:v>6.3362828611645799E-2</c:v>
                </c:pt>
                <c:pt idx="3666">
                  <c:v>6.2676927446989855E-2</c:v>
                </c:pt>
                <c:pt idx="3667">
                  <c:v>6.1991995068892858E-2</c:v>
                </c:pt>
                <c:pt idx="3668">
                  <c:v>6.1308063947151513E-2</c:v>
                </c:pt>
                <c:pt idx="3669">
                  <c:v>6.0625167968215786E-2</c:v>
                </c:pt>
                <c:pt idx="3670">
                  <c:v>5.9943342510246383E-2</c:v>
                </c:pt>
                <c:pt idx="3671">
                  <c:v>5.9262624522771687E-2</c:v>
                </c:pt>
                <c:pt idx="3672">
                  <c:v>5.8583052611257014E-2</c:v>
                </c:pt>
                <c:pt idx="3673">
                  <c:v>5.7904667126921369E-2</c:v>
                </c:pt>
                <c:pt idx="3674">
                  <c:v>5.7227510262161545E-2</c:v>
                </c:pt>
                <c:pt idx="3675">
                  <c:v>5.6551626151968591E-2</c:v>
                </c:pt>
                <c:pt idx="3676">
                  <c:v>5.5877060981749986E-2</c:v>
                </c:pt>
                <c:pt idx="3677">
                  <c:v>5.5203863102000122E-2</c:v>
                </c:pt>
                <c:pt idx="3678">
                  <c:v>5.4532083150293377E-2</c:v>
                </c:pt>
                <c:pt idx="3679">
                  <c:v>5.3861774181107575E-2</c:v>
                </c:pt>
                <c:pt idx="3680">
                  <c:v>5.3192991804021685E-2</c:v>
                </c:pt>
                <c:pt idx="3681">
                  <c:v>5.252579433086934E-2</c:v>
                </c:pt>
                <c:pt idx="3682">
                  <c:v>5.1860242932470241E-2</c:v>
                </c:pt>
                <c:pt idx="3683">
                  <c:v>5.1196401805603961E-2</c:v>
                </c:pt>
                <c:pt idx="3684">
                  <c:v>5.0534338350935633E-2</c:v>
                </c:pt>
                <c:pt idx="3685">
                  <c:v>4.9874123362649847E-2</c:v>
                </c:pt>
                <c:pt idx="3686">
                  <c:v>4.921583123059857E-2</c:v>
                </c:pt>
                <c:pt idx="3687">
                  <c:v>4.8559540155819883E-2</c:v>
                </c:pt>
                <c:pt idx="3688">
                  <c:v>4.790533238033718E-2</c:v>
                </c:pt>
                <c:pt idx="3689">
                  <c:v>4.7253294432202879E-2</c:v>
                </c:pt>
                <c:pt idx="3690">
                  <c:v>4.6603517386805744E-2</c:v>
                </c:pt>
                <c:pt idx="3691">
                  <c:v>4.5956097145516295E-2</c:v>
                </c:pt>
                <c:pt idx="3692">
                  <c:v>4.5311134732799754E-2</c:v>
                </c:pt>
                <c:pt idx="3693">
                  <c:v>4.466873661297921E-2</c:v>
                </c:pt>
                <c:pt idx="3694">
                  <c:v>4.4029015027882042E-2</c:v>
                </c:pt>
                <c:pt idx="3695">
                  <c:v>4.3392088356648512E-2</c:v>
                </c:pt>
                <c:pt idx="3696">
                  <c:v>4.2758081499020689E-2</c:v>
                </c:pt>
                <c:pt idx="3697">
                  <c:v>4.2127126283459874E-2</c:v>
                </c:pt>
                <c:pt idx="3698">
                  <c:v>4.149936190145858E-2</c:v>
                </c:pt>
                <c:pt idx="3699">
                  <c:v>4.0874935369415132E-2</c:v>
                </c:pt>
                <c:pt idx="3700">
                  <c:v>4.0254002019420032E-2</c:v>
                </c:pt>
                <c:pt idx="3701">
                  <c:v>3.9636726020258729E-2</c:v>
                </c:pt>
                <c:pt idx="3702">
                  <c:v>3.9023280929857941E-2</c:v>
                </c:pt>
                <c:pt idx="3703">
                  <c:v>3.8413850280284968E-2</c:v>
                </c:pt>
                <c:pt idx="3704">
                  <c:v>3.7808628196241936E-2</c:v>
                </c:pt>
                <c:pt idx="3705">
                  <c:v>3.7207820047768819E-2</c:v>
                </c:pt>
                <c:pt idx="3706">
                  <c:v>3.6611643137567727E-2</c:v>
                </c:pt>
                <c:pt idx="3707">
                  <c:v>3.6020327422971156E-2</c:v>
                </c:pt>
                <c:pt idx="3708">
                  <c:v>3.5434116272082504E-2</c:v>
                </c:pt>
                <c:pt idx="3709">
                  <c:v>3.4853267252997276E-2</c:v>
                </c:pt>
                <c:pt idx="3710">
                  <c:v>3.4278052954247816E-2</c:v>
                </c:pt>
                <c:pt idx="3711">
                  <c:v>3.3708761833676999E-2</c:v>
                </c:pt>
                <c:pt idx="3712">
                  <c:v>3.3145699091810935E-2</c:v>
                </c:pt>
                <c:pt idx="3713">
                  <c:v>3.2589187564438751E-2</c:v>
                </c:pt>
                <c:pt idx="3714">
                  <c:v>3.2039568627486831E-2</c:v>
                </c:pt>
                <c:pt idx="3715">
                  <c:v>3.1497203105366085E-2</c:v>
                </c:pt>
                <c:pt idx="3716">
                  <c:v>3.0962472171742084E-2</c:v>
                </c:pt>
                <c:pt idx="3717">
                  <c:v>3.0435778229102331E-2</c:v>
                </c:pt>
                <c:pt idx="3718">
                  <c:v>2.991754575055032E-2</c:v>
                </c:pt>
                <c:pt idx="3719">
                  <c:v>2.9408222063929998E-2</c:v>
                </c:pt>
                <c:pt idx="3720">
                  <c:v>2.8908278054677397E-2</c:v>
                </c:pt>
                <c:pt idx="3721">
                  <c:v>2.8418208759730831E-2</c:v>
                </c:pt>
                <c:pt idx="3722">
                  <c:v>2.7938533820455171E-2</c:v>
                </c:pt>
                <c:pt idx="3723">
                  <c:v>2.7469797757933501E-2</c:v>
                </c:pt>
                <c:pt idx="3724">
                  <c:v>2.7012570029280723E-2</c:v>
                </c:pt>
                <c:pt idx="3725">
                  <c:v>2.6567444819022352E-2</c:v>
                </c:pt>
                <c:pt idx="3726">
                  <c:v>2.6135040515307722E-2</c:v>
                </c:pt>
                <c:pt idx="3727">
                  <c:v>2.5715998817112475E-2</c:v>
                </c:pt>
                <c:pt idx="3728">
                  <c:v>2.5310983416032263E-2</c:v>
                </c:pt>
                <c:pt idx="3729">
                  <c:v>2.4920678195257166E-2</c:v>
                </c:pt>
                <c:pt idx="3730">
                  <c:v>2.4545784889394909E-2</c:v>
                </c:pt>
                <c:pt idx="3731">
                  <c:v>2.4187020152579872E-2</c:v>
                </c:pt>
                <c:pt idx="3732">
                  <c:v>2.3845111989381343E-2</c:v>
                </c:pt>
                <c:pt idx="3733">
                  <c:v>2.3520795513990316E-2</c:v>
                </c:pt>
                <c:pt idx="3734">
                  <c:v>2.3214808018498272E-2</c:v>
                </c:pt>
                <c:pt idx="3735">
                  <c:v>2.2927883351074783E-2</c:v>
                </c:pt>
                <c:pt idx="3736">
                  <c:v>2.2660745629507175E-2</c:v>
                </c:pt>
                <c:pt idx="3737">
                  <c:v>2.2414102344504912E-2</c:v>
                </c:pt>
                <c:pt idx="3738">
                  <c:v>2.2188636939537959E-2</c:v>
                </c:pt>
                <c:pt idx="3739">
                  <c:v>2.1985000988385062E-2</c:v>
                </c:pt>
                <c:pt idx="3740">
                  <c:v>2.1803806126085686E-2</c:v>
                </c:pt>
                <c:pt idx="3741">
                  <c:v>7.0544478152701484E-2</c:v>
                </c:pt>
                <c:pt idx="3742">
                  <c:v>6.984611166586574E-2</c:v>
                </c:pt>
                <c:pt idx="3743">
                  <c:v>6.9148364158121436E-2</c:v>
                </c:pt>
                <c:pt idx="3744">
                  <c:v>6.8451254557880356E-2</c:v>
                </c:pt>
                <c:pt idx="3745">
                  <c:v>6.7754802554883697E-2</c:v>
                </c:pt>
                <c:pt idx="3746">
                  <c:v>6.7059028637870888E-2</c:v>
                </c:pt>
                <c:pt idx="3747">
                  <c:v>6.6363954134441683E-2</c:v>
                </c:pt>
                <c:pt idx="3748">
                  <c:v>6.5669601253256785E-2</c:v>
                </c:pt>
                <c:pt idx="3749">
                  <c:v>6.4975993128733214E-2</c:v>
                </c:pt>
                <c:pt idx="3750">
                  <c:v>6.4283153868401652E-2</c:v>
                </c:pt>
                <c:pt idx="3751">
                  <c:v>6.3591108603105795E-2</c:v>
                </c:pt>
                <c:pt idx="3752">
                  <c:v>6.2899883540236901E-2</c:v>
                </c:pt>
                <c:pt idx="3753">
                  <c:v>6.2209506020211323E-2</c:v>
                </c:pt>
                <c:pt idx="3754">
                  <c:v>6.1520004576414239E-2</c:v>
                </c:pt>
                <c:pt idx="3755">
                  <c:v>6.0831408998849652E-2</c:v>
                </c:pt>
                <c:pt idx="3756">
                  <c:v>6.0143750401754945E-2</c:v>
                </c:pt>
                <c:pt idx="3757">
                  <c:v>5.9457061295457969E-2</c:v>
                </c:pt>
                <c:pt idx="3758">
                  <c:v>5.8771375662775405E-2</c:v>
                </c:pt>
                <c:pt idx="3759">
                  <c:v>5.808672904027451E-2</c:v>
                </c:pt>
                <c:pt idx="3760">
                  <c:v>5.7403158604744438E-2</c:v>
                </c:pt>
                <c:pt idx="3761">
                  <c:v>5.6720703265250472E-2</c:v>
                </c:pt>
                <c:pt idx="3762">
                  <c:v>5.6039403761172578E-2</c:v>
                </c:pt>
                <c:pt idx="3763">
                  <c:v>5.5359302766660866E-2</c:v>
                </c:pt>
                <c:pt idx="3764">
                  <c:v>5.4680445001974005E-2</c:v>
                </c:pt>
                <c:pt idx="3765">
                  <c:v>5.400287735220187E-2</c:v>
                </c:pt>
                <c:pt idx="3766">
                  <c:v>5.3326648993912866E-2</c:v>
                </c:pt>
                <c:pt idx="3767">
                  <c:v>5.2651811530307235E-2</c:v>
                </c:pt>
                <c:pt idx="3768">
                  <c:v>5.1978419135502524E-2</c:v>
                </c:pt>
                <c:pt idx="3769">
                  <c:v>5.1306528708624718E-2</c:v>
                </c:pt>
                <c:pt idx="3770">
                  <c:v>5.0636200038429682E-2</c:v>
                </c:pt>
                <c:pt idx="3771">
                  <c:v>4.996749597923409E-2</c:v>
                </c:pt>
                <c:pt idx="3772">
                  <c:v>4.9300482638993101E-2</c:v>
                </c:pt>
                <c:pt idx="3773">
                  <c:v>4.8635229580423697E-2</c:v>
                </c:pt>
                <c:pt idx="3774">
                  <c:v>4.7971810036138485E-2</c:v>
                </c:pt>
                <c:pt idx="3775">
                  <c:v>4.7310301138823549E-2</c:v>
                </c:pt>
                <c:pt idx="3776">
                  <c:v>4.6650784167567398E-2</c:v>
                </c:pt>
                <c:pt idx="3777">
                  <c:v>4.599334481152377E-2</c:v>
                </c:pt>
                <c:pt idx="3778">
                  <c:v>4.5338073452171078E-2</c:v>
                </c:pt>
                <c:pt idx="3779">
                  <c:v>4.4685065465512916E-2</c:v>
                </c:pt>
                <c:pt idx="3780">
                  <c:v>4.4034421545648426E-2</c:v>
                </c:pt>
                <c:pt idx="3781">
                  <c:v>4.3386248051226248E-2</c:v>
                </c:pt>
                <c:pt idx="3782">
                  <c:v>4.2740657376380824E-2</c:v>
                </c:pt>
                <c:pt idx="3783">
                  <c:v>4.2097768347832819E-2</c:v>
                </c:pt>
                <c:pt idx="3784">
                  <c:v>4.1457706649914786E-2</c:v>
                </c:pt>
                <c:pt idx="3785">
                  <c:v>4.082060527935566E-2</c:v>
                </c:pt>
                <c:pt idx="3786">
                  <c:v>4.0186605031720515E-2</c:v>
                </c:pt>
                <c:pt idx="3787">
                  <c:v>3.955585502145071E-2</c:v>
                </c:pt>
                <c:pt idx="3788">
                  <c:v>3.8928513237478313E-2</c:v>
                </c:pt>
                <c:pt idx="3789">
                  <c:v>3.8304747136392869E-2</c:v>
                </c:pt>
                <c:pt idx="3790">
                  <c:v>3.7684734275107296E-2</c:v>
                </c:pt>
                <c:pt idx="3791">
                  <c:v>3.7068662984896979E-2</c:v>
                </c:pt>
                <c:pt idx="3792">
                  <c:v>3.6456733088556799E-2</c:v>
                </c:pt>
                <c:pt idx="3793">
                  <c:v>3.5849156662223575E-2</c:v>
                </c:pt>
                <c:pt idx="3794">
                  <c:v>3.5246158843127873E-2</c:v>
                </c:pt>
                <c:pt idx="3795">
                  <c:v>3.4647978684150232E-2</c:v>
                </c:pt>
                <c:pt idx="3796">
                  <c:v>3.4054870055538797E-2</c:v>
                </c:pt>
                <c:pt idx="3797">
                  <c:v>3.3467102593470986E-2</c:v>
                </c:pt>
                <c:pt idx="3798">
                  <c:v>3.28849626942797E-2</c:v>
                </c:pt>
                <c:pt idx="3799">
                  <c:v>3.2308754552077663E-2</c:v>
                </c:pt>
                <c:pt idx="3800">
                  <c:v>3.1738801236162122E-2</c:v>
                </c:pt>
                <c:pt idx="3801">
                  <c:v>3.1175445802919789E-2</c:v>
                </c:pt>
                <c:pt idx="3802">
                  <c:v>3.0619052434929264E-2</c:v>
                </c:pt>
                <c:pt idx="3803">
                  <c:v>3.0070007597522853E-2</c:v>
                </c:pt>
                <c:pt idx="3804">
                  <c:v>2.9528721200167002E-2</c:v>
                </c:pt>
                <c:pt idx="3805">
                  <c:v>2.8995627746597905E-2</c:v>
                </c:pt>
                <c:pt idx="3806">
                  <c:v>2.8471187453658127E-2</c:v>
                </c:pt>
                <c:pt idx="3807">
                  <c:v>2.7955887314184427E-2</c:v>
                </c:pt>
                <c:pt idx="3808">
                  <c:v>2.7450242074076342E-2</c:v>
                </c:pt>
                <c:pt idx="3809">
                  <c:v>2.695479508783883E-2</c:v>
                </c:pt>
                <c:pt idx="3810">
                  <c:v>2.6470119010487E-2</c:v>
                </c:pt>
                <c:pt idx="3811">
                  <c:v>2.5996816276830634E-2</c:v>
                </c:pt>
                <c:pt idx="3812">
                  <c:v>2.5535519311993687E-2</c:v>
                </c:pt>
                <c:pt idx="3813">
                  <c:v>2.5086890409835472E-2</c:v>
                </c:pt>
                <c:pt idx="3814">
                  <c:v>2.4651621209100284E-2</c:v>
                </c:pt>
                <c:pt idx="3815">
                  <c:v>2.4230431691135985E-2</c:v>
                </c:pt>
                <c:pt idx="3816">
                  <c:v>2.3824068618534217E-2</c:v>
                </c:pt>
                <c:pt idx="3817">
                  <c:v>2.3433303331848506E-2</c:v>
                </c:pt>
                <c:pt idx="3818">
                  <c:v>2.3058928822566622E-2</c:v>
                </c:pt>
                <c:pt idx="3819">
                  <c:v>2.2701756005779394E-2</c:v>
                </c:pt>
                <c:pt idx="3820">
                  <c:v>2.2362609126568032E-2</c:v>
                </c:pt>
                <c:pt idx="3821">
                  <c:v>2.2042320251038965E-2</c:v>
                </c:pt>
                <c:pt idx="3822">
                  <c:v>2.1741722816994907E-2</c:v>
                </c:pt>
                <c:pt idx="3823">
                  <c:v>2.1461644250911609E-2</c:v>
                </c:pt>
                <c:pt idx="3824">
                  <c:v>2.1202897697114736E-2</c:v>
                </c:pt>
                <c:pt idx="3825">
                  <c:v>2.0966272951001931E-2</c:v>
                </c:pt>
                <c:pt idx="3826">
                  <c:v>2.0752526739110419E-2</c:v>
                </c:pt>
                <c:pt idx="3827">
                  <c:v>2.0562372542074187E-2</c:v>
                </c:pt>
                <c:pt idx="3828">
                  <c:v>7.0856696431911365E-2</c:v>
                </c:pt>
                <c:pt idx="3829">
                  <c:v>7.0154432630622779E-2</c:v>
                </c:pt>
                <c:pt idx="3830">
                  <c:v>6.9452706499495864E-2</c:v>
                </c:pt>
                <c:pt idx="3831">
                  <c:v>6.8751534502043049E-2</c:v>
                </c:pt>
                <c:pt idx="3832">
                  <c:v>6.8050933767040203E-2</c:v>
                </c:pt>
                <c:pt idx="3833">
                  <c:v>6.7350922121724097E-2</c:v>
                </c:pt>
                <c:pt idx="3834">
                  <c:v>6.6651518126948708E-2</c:v>
                </c:pt>
                <c:pt idx="3835">
                  <c:v>6.5952741114432667E-2</c:v>
                </c:pt>
                <c:pt idx="3836">
                  <c:v>6.5254611226240225E-2</c:v>
                </c:pt>
                <c:pt idx="3837">
                  <c:v>6.4557149456648963E-2</c:v>
                </c:pt>
                <c:pt idx="3838">
                  <c:v>6.3860377696568965E-2</c:v>
                </c:pt>
                <c:pt idx="3839">
                  <c:v>6.3164318780690967E-2</c:v>
                </c:pt>
                <c:pt idx="3840">
                  <c:v>6.2468996537554791E-2</c:v>
                </c:pt>
                <c:pt idx="3841">
                  <c:v>6.1774435842743974E-2</c:v>
                </c:pt>
                <c:pt idx="3842">
                  <c:v>6.1080662675428839E-2</c:v>
                </c:pt>
                <c:pt idx="3843">
                  <c:v>6.0387704178497599E-2</c:v>
                </c:pt>
                <c:pt idx="3844">
                  <c:v>5.969558872253395E-2</c:v>
                </c:pt>
                <c:pt idx="3845">
                  <c:v>5.9004345973920298E-2</c:v>
                </c:pt>
                <c:pt idx="3846">
                  <c:v>5.8314006967367812E-2</c:v>
                </c:pt>
                <c:pt idx="3847">
                  <c:v>5.7624604183198834E-2</c:v>
                </c:pt>
                <c:pt idx="3848">
                  <c:v>5.6936171629733107E-2</c:v>
                </c:pt>
                <c:pt idx="3849">
                  <c:v>5.6248744931158154E-2</c:v>
                </c:pt>
                <c:pt idx="3850">
                  <c:v>5.5562361421294275E-2</c:v>
                </c:pt>
                <c:pt idx="3851">
                  <c:v>5.4877060243698803E-2</c:v>
                </c:pt>
                <c:pt idx="3852">
                  <c:v>5.4192882458589886E-2</c:v>
                </c:pt>
                <c:pt idx="3853">
                  <c:v>5.3509871157109958E-2</c:v>
                </c:pt>
                <c:pt idx="3854">
                  <c:v>5.2828071583491024E-2</c:v>
                </c:pt>
                <c:pt idx="3855">
                  <c:v>5.2147531265730802E-2</c:v>
                </c:pt>
                <c:pt idx="3856">
                  <c:v>5.1468300155438074E-2</c:v>
                </c:pt>
                <c:pt idx="3857">
                  <c:v>5.0790430777560243E-2</c:v>
                </c:pt>
                <c:pt idx="3858">
                  <c:v>5.0113978390764244E-2</c:v>
                </c:pt>
                <c:pt idx="3859">
                  <c:v>4.9439001159305482E-2</c:v>
                </c:pt>
                <c:pt idx="3860">
                  <c:v>4.8765560337287302E-2</c:v>
                </c:pt>
                <c:pt idx="3861">
                  <c:v>4.80937204662873E-2</c:v>
                </c:pt>
                <c:pt idx="3862">
                  <c:v>4.7423549587405758E-2</c:v>
                </c:pt>
                <c:pt idx="3863">
                  <c:v>4.6755119468875908E-2</c:v>
                </c:pt>
                <c:pt idx="3864">
                  <c:v>4.6088505850467316E-2</c:v>
                </c:pt>
                <c:pt idx="3865">
                  <c:v>4.5423788706009958E-2</c:v>
                </c:pt>
                <c:pt idx="3866">
                  <c:v>4.476105252547008E-2</c:v>
                </c:pt>
                <c:pt idx="3867">
                  <c:v>4.4100386618118451E-2</c:v>
                </c:pt>
                <c:pt idx="3868">
                  <c:v>4.3441885438446688E-2</c:v>
                </c:pt>
                <c:pt idx="3869">
                  <c:v>4.2785648936608488E-2</c:v>
                </c:pt>
                <c:pt idx="3870">
                  <c:v>4.2131782935288457E-2</c:v>
                </c:pt>
                <c:pt idx="3871">
                  <c:v>4.1480399535030951E-2</c:v>
                </c:pt>
                <c:pt idx="3872">
                  <c:v>4.0831617550193926E-2</c:v>
                </c:pt>
                <c:pt idx="3873">
                  <c:v>4.0185562977825613E-2</c:v>
                </c:pt>
                <c:pt idx="3874">
                  <c:v>3.9542369501893139E-2</c:v>
                </c:pt>
                <c:pt idx="3875">
                  <c:v>3.8902179035417601E-2</c:v>
                </c:pt>
                <c:pt idx="3876">
                  <c:v>3.8265142303186277E-2</c:v>
                </c:pt>
                <c:pt idx="3877">
                  <c:v>3.7631419467812836E-2</c:v>
                </c:pt>
                <c:pt idx="3878">
                  <c:v>3.7001180801993959E-2</c:v>
                </c:pt>
                <c:pt idx="3879">
                  <c:v>3.6374607409856465E-2</c:v>
                </c:pt>
                <c:pt idx="3880">
                  <c:v>3.5751892000291392E-2</c:v>
                </c:pt>
                <c:pt idx="3881">
                  <c:v>3.5133239715115804E-2</c:v>
                </c:pt>
                <c:pt idx="3882">
                  <c:v>3.4518869014773017E-2</c:v>
                </c:pt>
                <c:pt idx="3883">
                  <c:v>3.3909012624054664E-2</c:v>
                </c:pt>
                <c:pt idx="3884">
                  <c:v>3.330391853997839E-2</c:v>
                </c:pt>
                <c:pt idx="3885">
                  <c:v>3.2703851103451261E-2</c:v>
                </c:pt>
                <c:pt idx="3886">
                  <c:v>3.2109092135653404E-2</c:v>
                </c:pt>
                <c:pt idx="3887">
                  <c:v>3.1519942139144622E-2</c:v>
                </c:pt>
                <c:pt idx="3888">
                  <c:v>3.093672156247565E-2</c:v>
                </c:pt>
                <c:pt idx="3889">
                  <c:v>3.035977212551574E-2</c:v>
                </c:pt>
                <c:pt idx="3890">
                  <c:v>2.9789458200717836E-2</c:v>
                </c:pt>
                <c:pt idx="3891">
                  <c:v>2.9226168243055121E-2</c:v>
                </c:pt>
                <c:pt idx="3892">
                  <c:v>2.8670316258290349E-2</c:v>
                </c:pt>
                <c:pt idx="3893">
                  <c:v>2.8122343295489936E-2</c:v>
                </c:pt>
                <c:pt idx="3894">
                  <c:v>2.7582718945172238E-2</c:v>
                </c:pt>
                <c:pt idx="3895">
                  <c:v>2.7051942819090003E-2</c:v>
                </c:pt>
                <c:pt idx="3896">
                  <c:v>2.6530545981306955E-2</c:v>
                </c:pt>
                <c:pt idx="3897">
                  <c:v>2.6019092292874971E-2</c:v>
                </c:pt>
                <c:pt idx="3898">
                  <c:v>2.5518179624025392E-2</c:v>
                </c:pt>
                <c:pt idx="3899">
                  <c:v>2.5028440878386321E-2</c:v>
                </c:pt>
                <c:pt idx="3900">
                  <c:v>2.455054476344079E-2</c:v>
                </c:pt>
                <c:pt idx="3901">
                  <c:v>2.4085196230475611E-2</c:v>
                </c:pt>
                <c:pt idx="3902">
                  <c:v>2.3633136496015474E-2</c:v>
                </c:pt>
                <c:pt idx="3903">
                  <c:v>2.3195142545758506E-2</c:v>
                </c:pt>
                <c:pt idx="3904">
                  <c:v>2.2772026012122644E-2</c:v>
                </c:pt>
                <c:pt idx="3905">
                  <c:v>2.2364631308731647E-2</c:v>
                </c:pt>
                <c:pt idx="3906">
                  <c:v>2.1973832900843336E-2</c:v>
                </c:pt>
                <c:pt idx="3907">
                  <c:v>2.1600531591441128E-2</c:v>
                </c:pt>
                <c:pt idx="3908">
                  <c:v>2.1245649710269706E-2</c:v>
                </c:pt>
                <c:pt idx="3909">
                  <c:v>2.0910125109384111E-2</c:v>
                </c:pt>
                <c:pt idx="3910">
                  <c:v>2.0594903895592334E-2</c:v>
                </c:pt>
                <c:pt idx="3911">
                  <c:v>2.0300931868937659E-2</c:v>
                </c:pt>
                <c:pt idx="3912">
                  <c:v>2.0029144687824008E-2</c:v>
                </c:pt>
                <c:pt idx="3913">
                  <c:v>1.9780456845186985E-2</c:v>
                </c:pt>
                <c:pt idx="3914">
                  <c:v>1.9555749614443226E-2</c:v>
                </c:pt>
                <c:pt idx="3915">
                  <c:v>1.9355858205237605E-2</c:v>
                </c:pt>
                <c:pt idx="3916">
                  <c:v>7.1205036079791117E-2</c:v>
                </c:pt>
                <c:pt idx="3917">
                  <c:v>7.0499271081918585E-2</c:v>
                </c:pt>
                <c:pt idx="3918">
                  <c:v>6.9793970491291768E-2</c:v>
                </c:pt>
                <c:pt idx="3919">
                  <c:v>6.9089148530697239E-2</c:v>
                </c:pt>
                <c:pt idx="3920">
                  <c:v>6.8384819999427943E-2</c:v>
                </c:pt>
                <c:pt idx="3921">
                  <c:v>6.7681000302238073E-2</c:v>
                </c:pt>
                <c:pt idx="3922">
                  <c:v>6.6977705480024588E-2</c:v>
                </c:pt>
                <c:pt idx="3923">
                  <c:v>6.6274952242353663E-2</c:v>
                </c:pt>
                <c:pt idx="3924">
                  <c:v>6.5572758001959761E-2</c:v>
                </c:pt>
                <c:pt idx="3925">
                  <c:v>6.4871140911354958E-2</c:v>
                </c:pt>
                <c:pt idx="3926">
                  <c:v>6.417011990169677E-2</c:v>
                </c:pt>
                <c:pt idx="3927">
                  <c:v>6.3469714724074394E-2</c:v>
                </c:pt>
                <c:pt idx="3928">
                  <c:v>6.2769945993386089E-2</c:v>
                </c:pt>
                <c:pt idx="3929">
                  <c:v>6.2070835234994244E-2</c:v>
                </c:pt>
                <c:pt idx="3930">
                  <c:v>6.1372404934359345E-2</c:v>
                </c:pt>
                <c:pt idx="3931">
                  <c:v>6.067467858987078E-2</c:v>
                </c:pt>
                <c:pt idx="3932">
                  <c:v>5.9977680769109844E-2</c:v>
                </c:pt>
                <c:pt idx="3933">
                  <c:v>5.9281437168799724E-2</c:v>
                </c:pt>
                <c:pt idx="3934">
                  <c:v>5.8585974678718324E-2</c:v>
                </c:pt>
                <c:pt idx="3935">
                  <c:v>5.7891321449872565E-2</c:v>
                </c:pt>
                <c:pt idx="3936">
                  <c:v>5.7197506967257797E-2</c:v>
                </c:pt>
                <c:pt idx="3937">
                  <c:v>5.6504562127553094E-2</c:v>
                </c:pt>
                <c:pt idx="3938">
                  <c:v>5.5812519322133144E-2</c:v>
                </c:pt>
                <c:pt idx="3939">
                  <c:v>5.5121412525809252E-2</c:v>
                </c:pt>
                <c:pt idx="3940">
                  <c:v>5.4431277391747579E-2</c:v>
                </c:pt>
                <c:pt idx="3941">
                  <c:v>5.3742151353051333E-2</c:v>
                </c:pt>
                <c:pt idx="3942">
                  <c:v>5.3054073731535076E-2</c:v>
                </c:pt>
                <c:pt idx="3943">
                  <c:v>5.2367085854265534E-2</c:v>
                </c:pt>
                <c:pt idx="3944">
                  <c:v>5.1681231178493145E-2</c:v>
                </c:pt>
                <c:pt idx="3945">
                  <c:v>5.099655542565263E-2</c:v>
                </c:pt>
                <c:pt idx="3946">
                  <c:v>5.0313106725170989E-2</c:v>
                </c:pt>
                <c:pt idx="3947">
                  <c:v>4.9630935768885193E-2</c:v>
                </c:pt>
                <c:pt idx="3948">
                  <c:v>4.8950095976943143E-2</c:v>
                </c:pt>
                <c:pt idx="3949">
                  <c:v>4.8270643676137759E-2</c:v>
                </c:pt>
                <c:pt idx="3950">
                  <c:v>4.7592638291707956E-2</c:v>
                </c:pt>
                <c:pt idx="3951">
                  <c:v>4.6916142553731027E-2</c:v>
                </c:pt>
                <c:pt idx="3952">
                  <c:v>4.6241222719329671E-2</c:v>
                </c:pt>
                <c:pt idx="3953">
                  <c:v>4.5567948812024299E-2</c:v>
                </c:pt>
                <c:pt idx="3954">
                  <c:v>4.4896394879676678E-2</c:v>
                </c:pt>
                <c:pt idx="3955">
                  <c:v>4.4226639272597075E-2</c:v>
                </c:pt>
                <c:pt idx="3956">
                  <c:v>4.3558764943521636E-2</c:v>
                </c:pt>
                <c:pt idx="3957">
                  <c:v>4.2892859771312616E-2</c:v>
                </c:pt>
                <c:pt idx="3958">
                  <c:v>4.2229016910389751E-2</c:v>
                </c:pt>
                <c:pt idx="3959">
                  <c:v>4.1567335168067418E-2</c:v>
                </c:pt>
                <c:pt idx="3960">
                  <c:v>4.0907919412149288E-2</c:v>
                </c:pt>
                <c:pt idx="3961">
                  <c:v>4.0250881011318539E-2</c:v>
                </c:pt>
                <c:pt idx="3962">
                  <c:v>3.9596338311057515E-2</c:v>
                </c:pt>
                <c:pt idx="3963">
                  <c:v>3.8944417148034129E-2</c:v>
                </c:pt>
                <c:pt idx="3964">
                  <c:v>3.8295251406100531E-2</c:v>
                </c:pt>
                <c:pt idx="3965">
                  <c:v>3.7648983617260774E-2</c:v>
                </c:pt>
                <c:pt idx="3966">
                  <c:v>3.7005765611172962E-2</c:v>
                </c:pt>
                <c:pt idx="3967">
                  <c:v>3.6365759216952259E-2</c:v>
                </c:pt>
                <c:pt idx="3968">
                  <c:v>3.5729137021226827E-2</c:v>
                </c:pt>
                <c:pt idx="3969">
                  <c:v>3.5096083186558436E-2</c:v>
                </c:pt>
                <c:pt idx="3970">
                  <c:v>3.4466794334461023E-2</c:v>
                </c:pt>
                <c:pt idx="3971">
                  <c:v>3.3841480497315939E-2</c:v>
                </c:pt>
                <c:pt idx="3972">
                  <c:v>3.3220366143472457E-2</c:v>
                </c:pt>
                <c:pt idx="3973">
                  <c:v>3.2603691279707928E-2</c:v>
                </c:pt>
                <c:pt idx="3974">
                  <c:v>3.199171263497174E-2</c:v>
                </c:pt>
                <c:pt idx="3975">
                  <c:v>3.1384704928909136E-2</c:v>
                </c:pt>
                <c:pt idx="3976">
                  <c:v>3.0782962228004522E-2</c:v>
                </c:pt>
                <c:pt idx="3977">
                  <c:v>3.0186799391237026E-2</c:v>
                </c:pt>
                <c:pt idx="3978">
                  <c:v>2.9596553605830508E-2</c:v>
                </c:pt>
                <c:pt idx="3979">
                  <c:v>2.9012586011915337E-2</c:v>
                </c:pt>
                <c:pt idx="3980">
                  <c:v>2.8435283412597594E-2</c:v>
                </c:pt>
                <c:pt idx="3981">
                  <c:v>2.7865060062929811E-2</c:v>
                </c:pt>
                <c:pt idx="3982">
                  <c:v>2.7302359527458429E-2</c:v>
                </c:pt>
                <c:pt idx="3983">
                  <c:v>2.6747656591232245E-2</c:v>
                </c:pt>
                <c:pt idx="3984">
                  <c:v>2.6201459203226744E-2</c:v>
                </c:pt>
                <c:pt idx="3985">
                  <c:v>2.5664310423897944E-2</c:v>
                </c:pt>
                <c:pt idx="3986">
                  <c:v>2.5136790339858706E-2</c:v>
                </c:pt>
                <c:pt idx="3987">
                  <c:v>2.4619517898322195E-2</c:v>
                </c:pt>
                <c:pt idx="3988">
                  <c:v>2.4113152601880485E-2</c:v>
                </c:pt>
                <c:pt idx="3989">
                  <c:v>2.3618395990357186E-2</c:v>
                </c:pt>
                <c:pt idx="3990">
                  <c:v>2.3135992820993021E-2</c:v>
                </c:pt>
                <c:pt idx="3991">
                  <c:v>2.2666731841373532E-2</c:v>
                </c:pt>
                <c:pt idx="3992">
                  <c:v>2.2211446031819015E-2</c:v>
                </c:pt>
                <c:pt idx="3993">
                  <c:v>2.1771012176287449E-2</c:v>
                </c:pt>
                <c:pt idx="3994">
                  <c:v>2.1346349604456496E-2</c:v>
                </c:pt>
                <c:pt idx="3995">
                  <c:v>2.0938417934296738E-2</c:v>
                </c:pt>
                <c:pt idx="3996">
                  <c:v>2.0548213636393173E-2</c:v>
                </c:pt>
                <c:pt idx="3997">
                  <c:v>2.0176765241296864E-2</c:v>
                </c:pt>
                <c:pt idx="3998">
                  <c:v>1.9825127022491732E-2</c:v>
                </c:pt>
                <c:pt idx="3999">
                  <c:v>1.9494371013537074E-2</c:v>
                </c:pt>
                <c:pt idx="4000">
                  <c:v>1.9185577261810832E-2</c:v>
                </c:pt>
                <c:pt idx="4001">
                  <c:v>1.88998222855234E-2</c:v>
                </c:pt>
                <c:pt idx="4002">
                  <c:v>1.8638165786358827E-2</c:v>
                </c:pt>
                <c:pt idx="4003">
                  <c:v>1.8401635776071717E-2</c:v>
                </c:pt>
                <c:pt idx="4004">
                  <c:v>1.8191212397489727E-2</c:v>
                </c:pt>
                <c:pt idx="4005">
                  <c:v>7.1588969817129811E-2</c:v>
                </c:pt>
                <c:pt idx="4006">
                  <c:v>7.0880094038540523E-2</c:v>
                </c:pt>
                <c:pt idx="4007">
                  <c:v>7.0171617454970706E-2</c:v>
                </c:pt>
                <c:pt idx="4008">
                  <c:v>6.9463552280898552E-2</c:v>
                </c:pt>
                <c:pt idx="4009">
                  <c:v>6.8755911226711833E-2</c:v>
                </c:pt>
                <c:pt idx="4010">
                  <c:v>6.8048707523727492E-2</c:v>
                </c:pt>
                <c:pt idx="4011">
                  <c:v>6.7341954950714877E-2</c:v>
                </c:pt>
                <c:pt idx="4012">
                  <c:v>6.6635667862027098E-2</c:v>
                </c:pt>
                <c:pt idx="4013">
                  <c:v>6.592986121745327E-2</c:v>
                </c:pt>
                <c:pt idx="4014">
                  <c:v>6.5224550613912871E-2</c:v>
                </c:pt>
                <c:pt idx="4015">
                  <c:v>6.4519752319123866E-2</c:v>
                </c:pt>
                <c:pt idx="4016">
                  <c:v>6.3815483307386081E-2</c:v>
                </c:pt>
                <c:pt idx="4017">
                  <c:v>6.3111761297633184E-2</c:v>
                </c:pt>
                <c:pt idx="4018">
                  <c:v>6.2408604793918972E-2</c:v>
                </c:pt>
                <c:pt idx="4019">
                  <c:v>6.1706033128517315E-2</c:v>
                </c:pt>
                <c:pt idx="4020">
                  <c:v>6.1004066507830135E-2</c:v>
                </c:pt>
                <c:pt idx="4021">
                  <c:v>6.0302726061313559E-2</c:v>
                </c:pt>
                <c:pt idx="4022">
                  <c:v>5.9602033893650506E-2</c:v>
                </c:pt>
                <c:pt idx="4023">
                  <c:v>5.8902013140417174E-2</c:v>
                </c:pt>
                <c:pt idx="4024">
                  <c:v>5.8202688027511822E-2</c:v>
                </c:pt>
                <c:pt idx="4025">
                  <c:v>5.7504083934637483E-2</c:v>
                </c:pt>
                <c:pt idx="4026">
                  <c:v>5.6806227463155619E-2</c:v>
                </c:pt>
                <c:pt idx="4027">
                  <c:v>5.6109146508654825E-2</c:v>
                </c:pt>
                <c:pt idx="4028">
                  <c:v>5.5412870338609831E-2</c:v>
                </c:pt>
                <c:pt idx="4029">
                  <c:v>5.4717429675538068E-2</c:v>
                </c:pt>
                <c:pt idx="4030">
                  <c:v>5.402285678609841E-2</c:v>
                </c:pt>
                <c:pt idx="4031">
                  <c:v>5.3329185576615729E-2</c:v>
                </c:pt>
                <c:pt idx="4032">
                  <c:v>5.2636451695559E-2</c:v>
                </c:pt>
                <c:pt idx="4033">
                  <c:v>5.1944692643548167E-2</c:v>
                </c:pt>
                <c:pt idx="4034">
                  <c:v>5.1253947891517923E-2</c:v>
                </c:pt>
                <c:pt idx="4035">
                  <c:v>5.0564259007723614E-2</c:v>
                </c:pt>
                <c:pt idx="4036">
                  <c:v>4.9875669794338176E-2</c:v>
                </c:pt>
                <c:pt idx="4037">
                  <c:v>4.9188226434458207E-2</c:v>
                </c:pt>
                <c:pt idx="4038">
                  <c:v>4.8501977650413232E-2</c:v>
                </c:pt>
                <c:pt idx="4039">
                  <c:v>4.781697487435619E-2</c:v>
                </c:pt>
                <c:pt idx="4040">
                  <c:v>4.7133272432204554E-2</c:v>
                </c:pt>
                <c:pt idx="4041">
                  <c:v>4.6450927742102119E-2</c:v>
                </c:pt>
                <c:pt idx="4042">
                  <c:v>4.5770001528681929E-2</c:v>
                </c:pt>
                <c:pt idx="4043">
                  <c:v>4.50905580545315E-2</c:v>
                </c:pt>
                <c:pt idx="4044">
                  <c:v>4.4412665370393851E-2</c:v>
                </c:pt>
                <c:pt idx="4045">
                  <c:v>4.3736395585782593E-2</c:v>
                </c:pt>
                <c:pt idx="4046">
                  <c:v>4.3061825161847478E-2</c:v>
                </c:pt>
                <c:pt idx="4047">
                  <c:v>4.2389035228499287E-2</c:v>
                </c:pt>
                <c:pt idx="4048">
                  <c:v>4.1718111927990728E-2</c:v>
                </c:pt>
                <c:pt idx="4049">
                  <c:v>4.1049146787354149E-2</c:v>
                </c:pt>
                <c:pt idx="4050">
                  <c:v>4.0382237122317872E-2</c:v>
                </c:pt>
                <c:pt idx="4051">
                  <c:v>3.9717486475561919E-2</c:v>
                </c:pt>
                <c:pt idx="4052">
                  <c:v>3.9055005092430289E-2</c:v>
                </c:pt>
                <c:pt idx="4053">
                  <c:v>3.8394910437492151E-2</c:v>
                </c:pt>
                <c:pt idx="4054">
                  <c:v>3.7737327755636166E-2</c:v>
                </c:pt>
                <c:pt idx="4055">
                  <c:v>3.708239068169078E-2</c:v>
                </c:pt>
                <c:pt idx="4056">
                  <c:v>3.6430241902885609E-2</c:v>
                </c:pt>
                <c:pt idx="4057">
                  <c:v>3.5781033878801674E-2</c:v>
                </c:pt>
                <c:pt idx="4058">
                  <c:v>3.5134929623796322E-2</c:v>
                </c:pt>
                <c:pt idx="4059">
                  <c:v>3.4492103557223978E-2</c:v>
                </c:pt>
                <c:pt idx="4060">
                  <c:v>3.3852742427097127E-2</c:v>
                </c:pt>
                <c:pt idx="4061">
                  <c:v>3.3217046313127781E-2</c:v>
                </c:pt>
                <c:pt idx="4062">
                  <c:v>3.2585229715341057E-2</c:v>
                </c:pt>
                <c:pt idx="4063">
                  <c:v>3.1957522734633106E-2</c:v>
                </c:pt>
                <c:pt idx="4064">
                  <c:v>3.1334172351725094E-2</c:v>
                </c:pt>
                <c:pt idx="4065">
                  <c:v>3.0715443810900904E-2</c:v>
                </c:pt>
                <c:pt idx="4066">
                  <c:v>3.0101622114656612E-2</c:v>
                </c:pt>
                <c:pt idx="4067">
                  <c:v>2.9493013634868392E-2</c:v>
                </c:pt>
                <c:pt idx="4068">
                  <c:v>2.8889947845218724E-2</c:v>
                </c:pt>
                <c:pt idx="4069">
                  <c:v>2.829277917830552E-2</c:v>
                </c:pt>
                <c:pt idx="4070">
                  <c:v>2.7701889008968951E-2</c:v>
                </c:pt>
                <c:pt idx="4071">
                  <c:v>2.7117687762751582E-2</c:v>
                </c:pt>
                <c:pt idx="4072">
                  <c:v>2.6540617144876547E-2</c:v>
                </c:pt>
                <c:pt idx="4073">
                  <c:v>2.5971152480467993E-2</c:v>
                </c:pt>
                <c:pt idx="4074">
                  <c:v>2.5409805150699176E-2</c:v>
                </c:pt>
                <c:pt idx="4075">
                  <c:v>2.4857125101854675E-2</c:v>
                </c:pt>
                <c:pt idx="4076">
                  <c:v>2.4313703394628818E-2</c:v>
                </c:pt>
                <c:pt idx="4077">
                  <c:v>2.3780174749036053E-2</c:v>
                </c:pt>
                <c:pt idx="4078">
                  <c:v>2.3257220025776397E-2</c:v>
                </c:pt>
                <c:pt idx="4079">
                  <c:v>2.2745568567526138E-2</c:v>
                </c:pt>
                <c:pt idx="4080">
                  <c:v>2.2246000303260526E-2</c:v>
                </c:pt>
                <c:pt idx="4081">
                  <c:v>2.1759347495393277E-2</c:v>
                </c:pt>
                <c:pt idx="4082">
                  <c:v>2.1286495983554071E-2</c:v>
                </c:pt>
                <c:pt idx="4083">
                  <c:v>2.082838575095116E-2</c:v>
                </c:pt>
                <c:pt idx="4084">
                  <c:v>2.0386010610783142E-2</c:v>
                </c:pt>
                <c:pt idx="4085">
                  <c:v>1.9960416783110422E-2</c:v>
                </c:pt>
                <c:pt idx="4086">
                  <c:v>1.9552700109907208E-2</c:v>
                </c:pt>
                <c:pt idx="4087">
                  <c:v>1.9164001641630856E-2</c:v>
                </c:pt>
                <c:pt idx="4088">
                  <c:v>1.8795501327521724E-2</c:v>
                </c:pt>
                <c:pt idx="4089">
                  <c:v>1.8448409559777432E-2</c:v>
                </c:pt>
                <c:pt idx="4090">
                  <c:v>1.8123956364924289E-2</c:v>
                </c:pt>
                <c:pt idx="4091">
                  <c:v>1.7823378109944471E-2</c:v>
                </c:pt>
                <c:pt idx="4092">
                  <c:v>1.7547901700271509E-2</c:v>
                </c:pt>
                <c:pt idx="4093">
                  <c:v>1.7298726392850756E-2</c:v>
                </c:pt>
                <c:pt idx="4094">
                  <c:v>1.70770035265853E-2</c:v>
                </c:pt>
                <c:pt idx="4095">
                  <c:v>7.2007928301713681E-2</c:v>
                </c:pt>
                <c:pt idx="4096">
                  <c:v>7.1296324878748846E-2</c:v>
                </c:pt>
                <c:pt idx="4097">
                  <c:v>7.0585063420155969E-2</c:v>
                </c:pt>
                <c:pt idx="4098">
                  <c:v>6.9874154368684535E-2</c:v>
                </c:pt>
                <c:pt idx="4099">
                  <c:v>6.9163608591151809E-2</c:v>
                </c:pt>
                <c:pt idx="4100">
                  <c:v>6.8453437399894776E-2</c:v>
                </c:pt>
                <c:pt idx="4101">
                  <c:v>6.7743652575518523E-2</c:v>
                </c:pt>
                <c:pt idx="4102">
                  <c:v>6.7034266391031508E-2</c:v>
                </c:pt>
                <c:pt idx="4103">
                  <c:v>6.6325291637466394E-2</c:v>
                </c:pt>
                <c:pt idx="4104">
                  <c:v>6.5616741651091909E-2</c:v>
                </c:pt>
                <c:pt idx="4105">
                  <c:v>6.490863034233034E-2</c:v>
                </c:pt>
                <c:pt idx="4106">
                  <c:v>6.4200972226504546E-2</c:v>
                </c:pt>
                <c:pt idx="4107">
                  <c:v>6.3493782456548492E-2</c:v>
                </c:pt>
                <c:pt idx="4108">
                  <c:v>6.2787076857826238E-2</c:v>
                </c:pt>
                <c:pt idx="4109">
                  <c:v>6.2080871965216694E-2</c:v>
                </c:pt>
                <c:pt idx="4110">
                  <c:v>6.137518506263466E-2</c:v>
                </c:pt>
                <c:pt idx="4111">
                  <c:v>6.067003422517292E-2</c:v>
                </c:pt>
                <c:pt idx="4112">
                  <c:v>5.9965438364066259E-2</c:v>
                </c:pt>
                <c:pt idx="4113">
                  <c:v>5.9261417274695534E-2</c:v>
                </c:pt>
                <c:pt idx="4114">
                  <c:v>5.8557991687868793E-2</c:v>
                </c:pt>
                <c:pt idx="4115">
                  <c:v>5.7855183324637502E-2</c:v>
                </c:pt>
                <c:pt idx="4116">
                  <c:v>5.7153014954928603E-2</c:v>
                </c:pt>
                <c:pt idx="4117">
                  <c:v>5.6451510460298129E-2</c:v>
                </c:pt>
                <c:pt idx="4118">
                  <c:v>5.5750694901139847E-2</c:v>
                </c:pt>
                <c:pt idx="4119">
                  <c:v>5.5050594588712552E-2</c:v>
                </c:pt>
                <c:pt idx="4120">
                  <c:v>5.4351237162382701E-2</c:v>
                </c:pt>
                <c:pt idx="4121">
                  <c:v>5.3652651672515948E-2</c:v>
                </c:pt>
                <c:pt idx="4122">
                  <c:v>5.2954868669491222E-2</c:v>
                </c:pt>
                <c:pt idx="4123">
                  <c:v>5.2257920299355325E-2</c:v>
                </c:pt>
                <c:pt idx="4124">
                  <c:v>5.1561840406685051E-2</c:v>
                </c:pt>
                <c:pt idx="4125">
                  <c:v>5.0866664645277469E-2</c:v>
                </c:pt>
                <c:pt idx="4126">
                  <c:v>5.0172430597348563E-2</c:v>
                </c:pt>
                <c:pt idx="4127">
                  <c:v>4.9479177901985916E-2</c:v>
                </c:pt>
                <c:pt idx="4128">
                  <c:v>4.8786948393673493E-2</c:v>
                </c:pt>
                <c:pt idx="4129">
                  <c:v>4.8095786251786406E-2</c:v>
                </c:pt>
                <c:pt idx="4130">
                  <c:v>4.7405738162041806E-2</c:v>
                </c:pt>
                <c:pt idx="4131">
                  <c:v>4.6716853490989557E-2</c:v>
                </c:pt>
                <c:pt idx="4132">
                  <c:v>4.6029184474733809E-2</c:v>
                </c:pt>
                <c:pt idx="4133">
                  <c:v>4.5342786423195738E-2</c:v>
                </c:pt>
                <c:pt idx="4134">
                  <c:v>4.4657717941359115E-2</c:v>
                </c:pt>
                <c:pt idx="4135">
                  <c:v>4.3974041169085286E-2</c:v>
                </c:pt>
                <c:pt idx="4136">
                  <c:v>4.329182204124473E-2</c:v>
                </c:pt>
                <c:pt idx="4137">
                  <c:v>4.2611130570089008E-2</c:v>
                </c:pt>
                <c:pt idx="4138">
                  <c:v>4.1932041151982111E-2</c:v>
                </c:pt>
                <c:pt idx="4139">
                  <c:v>4.1254632900825143E-2</c:v>
                </c:pt>
                <c:pt idx="4140">
                  <c:v>4.0578990010745011E-2</c:v>
                </c:pt>
                <c:pt idx="4141">
                  <c:v>3.9905202150877742E-2</c:v>
                </c:pt>
                <c:pt idx="4142">
                  <c:v>3.9233364895362569E-2</c:v>
                </c:pt>
                <c:pt idx="4143">
                  <c:v>3.8563580191975096E-2</c:v>
                </c:pt>
                <c:pt idx="4144">
                  <c:v>3.7895956873169143E-2</c:v>
                </c:pt>
                <c:pt idx="4145">
                  <c:v>3.7230611213667629E-2</c:v>
                </c:pt>
                <c:pt idx="4146">
                  <c:v>3.6567667539144838E-2</c:v>
                </c:pt>
                <c:pt idx="4147">
                  <c:v>3.5907258890975735E-2</c:v>
                </c:pt>
                <c:pt idx="4148">
                  <c:v>3.5249527752491398E-2</c:v>
                </c:pt>
                <c:pt idx="4149">
                  <c:v>3.4594626842672289E-2</c:v>
                </c:pt>
                <c:pt idx="4150">
                  <c:v>3.3942719983728449E-2</c:v>
                </c:pt>
                <c:pt idx="4151">
                  <c:v>3.3293983049551633E-2</c:v>
                </c:pt>
                <c:pt idx="4152">
                  <c:v>3.2648605002570011E-2</c:v>
                </c:pt>
                <c:pt idx="4153">
                  <c:v>3.2006789027077112E-2</c:v>
                </c:pt>
                <c:pt idx="4154">
                  <c:v>3.1368753767623339E-2</c:v>
                </c:pt>
                <c:pt idx="4155">
                  <c:v>3.0734734681524729E-2</c:v>
                </c:pt>
                <c:pt idx="4156">
                  <c:v>3.010498551492145E-2</c:v>
                </c:pt>
                <c:pt idx="4157">
                  <c:v>2.9479779912060366E-2</c:v>
                </c:pt>
                <c:pt idx="4158">
                  <c:v>2.8859413167515738E-2</c:v>
                </c:pt>
                <c:pt idx="4159">
                  <c:v>2.8244204130816283E-2</c:v>
                </c:pt>
                <c:pt idx="4160">
                  <c:v>2.763449727230503E-2</c:v>
                </c:pt>
                <c:pt idx="4161">
                  <c:v>2.7030664917882145E-2</c:v>
                </c:pt>
                <c:pt idx="4162">
                  <c:v>2.6433109658392271E-2</c:v>
                </c:pt>
                <c:pt idx="4163">
                  <c:v>2.5842266936596966E-2</c:v>
                </c:pt>
                <c:pt idx="4164">
                  <c:v>2.5258607810646462E-2</c:v>
                </c:pt>
                <c:pt idx="4165">
                  <c:v>2.4682641887402251E-2</c:v>
                </c:pt>
                <c:pt idx="4166">
                  <c:v>2.4114920411467532E-2</c:v>
                </c:pt>
                <c:pt idx="4167">
                  <c:v>2.3556039485895301E-2</c:v>
                </c:pt>
                <c:pt idx="4168">
                  <c:v>2.3006643387740847E-2</c:v>
                </c:pt>
                <c:pt idx="4169">
                  <c:v>2.2467427925338412E-2</c:v>
                </c:pt>
                <c:pt idx="4170">
                  <c:v>2.1939143763826538E-2</c:v>
                </c:pt>
                <c:pt idx="4171">
                  <c:v>2.1422599620480175E-2</c:v>
                </c:pt>
                <c:pt idx="4172">
                  <c:v>2.0918665201415731E-2</c:v>
                </c:pt>
                <c:pt idx="4173">
                  <c:v>2.0428273716063754E-2</c:v>
                </c:pt>
                <c:pt idx="4174">
                  <c:v>1.995242376574578E-2</c:v>
                </c:pt>
                <c:pt idx="4175">
                  <c:v>1.9492180358732281E-2</c:v>
                </c:pt>
                <c:pt idx="4176">
                  <c:v>1.904867475828111E-2</c:v>
                </c:pt>
                <c:pt idx="4177">
                  <c:v>1.8623102825688822E-2</c:v>
                </c:pt>
                <c:pt idx="4178">
                  <c:v>1.8216721482351258E-2</c:v>
                </c:pt>
                <c:pt idx="4179">
                  <c:v>1.7830842890197662E-2</c:v>
                </c:pt>
                <c:pt idx="4180">
                  <c:v>1.7466825947614038E-2</c:v>
                </c:pt>
                <c:pt idx="4181">
                  <c:v>1.7126064728756264E-2</c:v>
                </c:pt>
                <c:pt idx="4182">
                  <c:v>1.6809973569367424E-2</c:v>
                </c:pt>
                <c:pt idx="4183">
                  <c:v>1.6519968632297377E-2</c:v>
                </c:pt>
                <c:pt idx="4184">
                  <c:v>1.6257445977807306E-2</c:v>
                </c:pt>
                <c:pt idx="4185">
                  <c:v>1.6023756417598605E-2</c:v>
                </c:pt>
                <c:pt idx="4186">
                  <c:v>7.2461304015348796E-2</c:v>
                </c:pt>
                <c:pt idx="4187">
                  <c:v>7.1747347365551481E-2</c:v>
                </c:pt>
                <c:pt idx="4188">
                  <c:v>7.1033683293782429E-2</c:v>
                </c:pt>
                <c:pt idx="4189">
                  <c:v>7.032032070795495E-2</c:v>
                </c:pt>
                <c:pt idx="4190">
                  <c:v>6.9607268877308115E-2</c:v>
                </c:pt>
                <c:pt idx="4191">
                  <c:v>6.8894537450701204E-2</c:v>
                </c:pt>
                <c:pt idx="4192">
                  <c:v>6.8182136476017327E-2</c:v>
                </c:pt>
                <c:pt idx="4193">
                  <c:v>6.7470076420754171E-2</c:v>
                </c:pt>
                <c:pt idx="4194">
                  <c:v>6.6758368193886697E-2</c:v>
                </c:pt>
                <c:pt idx="4195">
                  <c:v>6.6047023169092556E-2</c:v>
                </c:pt>
                <c:pt idx="4196">
                  <c:v>6.5336053209439693E-2</c:v>
                </c:pt>
                <c:pt idx="4197">
                  <c:v>6.462547069364212E-2</c:v>
                </c:pt>
                <c:pt idx="4198">
                  <c:v>6.3915288544000415E-2</c:v>
                </c:pt>
                <c:pt idx="4199">
                  <c:v>6.3205520256152004E-2</c:v>
                </c:pt>
                <c:pt idx="4200">
                  <c:v>6.2496179930767198E-2</c:v>
                </c:pt>
                <c:pt idx="4201">
                  <c:v>6.1787282307338882E-2</c:v>
                </c:pt>
                <c:pt idx="4202">
                  <c:v>6.1078842800226095E-2</c:v>
                </c:pt>
                <c:pt idx="4203">
                  <c:v>6.037087753712584E-2</c:v>
                </c:pt>
                <c:pt idx="4204">
                  <c:v>5.9663403400162615E-2</c:v>
                </c:pt>
                <c:pt idx="4205">
                  <c:v>5.8956438069802032E-2</c:v>
                </c:pt>
                <c:pt idx="4206">
                  <c:v>5.825000007181326E-2</c:v>
                </c:pt>
                <c:pt idx="4207">
                  <c:v>5.7544108827525184E-2</c:v>
                </c:pt>
                <c:pt idx="4208">
                  <c:v>5.6838784707643558E-2</c:v>
                </c:pt>
                <c:pt idx="4209">
                  <c:v>5.6134049089920694E-2</c:v>
                </c:pt>
                <c:pt idx="4210">
                  <c:v>5.5429924420996382E-2</c:v>
                </c:pt>
                <c:pt idx="4211">
                  <c:v>5.4726434282758564E-2</c:v>
                </c:pt>
                <c:pt idx="4212">
                  <c:v>5.4023603463604582E-2</c:v>
                </c:pt>
                <c:pt idx="4213">
                  <c:v>5.3321458035020579E-2</c:v>
                </c:pt>
                <c:pt idx="4214">
                  <c:v>5.262002543393636E-2</c:v>
                </c:pt>
                <c:pt idx="4215">
                  <c:v>5.1919334551357013E-2</c:v>
                </c:pt>
                <c:pt idx="4216">
                  <c:v>5.1219415827821906E-2</c:v>
                </c:pt>
                <c:pt idx="4217">
                  <c:v>5.0520301356295469E-2</c:v>
                </c:pt>
                <c:pt idx="4218">
                  <c:v>4.9822024993153989E-2</c:v>
                </c:pt>
                <c:pt idx="4219">
                  <c:v>4.9124622477999647E-2</c:v>
                </c:pt>
                <c:pt idx="4220">
                  <c:v>4.8428131563105874E-2</c:v>
                </c:pt>
                <c:pt idx="4221">
                  <c:v>4.7732592153380597E-2</c:v>
                </c:pt>
                <c:pt idx="4222">
                  <c:v>4.7038046457824174E-2</c:v>
                </c:pt>
                <c:pt idx="4223">
                  <c:v>4.6344539153560002E-2</c:v>
                </c:pt>
                <c:pt idx="4224">
                  <c:v>4.5652117563627456E-2</c:v>
                </c:pt>
                <c:pt idx="4225">
                  <c:v>4.4960831849851758E-2</c:v>
                </c:pt>
                <c:pt idx="4226">
                  <c:v>4.4270735222243625E-2</c:v>
                </c:pt>
                <c:pt idx="4227">
                  <c:v>4.358188416653571E-2</c:v>
                </c:pt>
                <c:pt idx="4228">
                  <c:v>4.2894338691634414E-2</c:v>
                </c:pt>
                <c:pt idx="4229">
                  <c:v>4.2208162598956267E-2</c:v>
                </c:pt>
                <c:pt idx="4230">
                  <c:v>4.1523423775830334E-2</c:v>
                </c:pt>
                <c:pt idx="4231">
                  <c:v>4.0840194515384343E-2</c:v>
                </c:pt>
                <c:pt idx="4232">
                  <c:v>4.0158551865594479E-2</c:v>
                </c:pt>
                <c:pt idx="4233">
                  <c:v>3.9478578010470819E-2</c:v>
                </c:pt>
                <c:pt idx="4234">
                  <c:v>3.880036068667396E-2</c:v>
                </c:pt>
                <c:pt idx="4235">
                  <c:v>3.8123993639218E-2</c:v>
                </c:pt>
                <c:pt idx="4236">
                  <c:v>3.7449577120312723E-2</c:v>
                </c:pt>
                <c:pt idx="4237">
                  <c:v>3.6777218435837998E-2</c:v>
                </c:pt>
                <c:pt idx="4238">
                  <c:v>3.6107032544428368E-2</c:v>
                </c:pt>
                <c:pt idx="4239">
                  <c:v>3.5439142714679947E-2</c:v>
                </c:pt>
                <c:pt idx="4240">
                  <c:v>3.4773681246576003E-2</c:v>
                </c:pt>
                <c:pt idx="4241">
                  <c:v>3.411079026386616E-2</c:v>
                </c:pt>
                <c:pt idx="4242">
                  <c:v>3.3450622584825493E-2</c:v>
                </c:pt>
                <c:pt idx="4243">
                  <c:v>3.2793342679565067E-2</c:v>
                </c:pt>
                <c:pt idx="4244">
                  <c:v>3.2139127722859963E-2</c:v>
                </c:pt>
                <c:pt idx="4245">
                  <c:v>3.1488168752298124E-2</c:v>
                </c:pt>
                <c:pt idx="4246">
                  <c:v>3.0840671942421714E-2</c:v>
                </c:pt>
                <c:pt idx="4247">
                  <c:v>3.0196860006413372E-2</c:v>
                </c:pt>
                <c:pt idx="4248">
                  <c:v>2.9556973737745088E-2</c:v>
                </c:pt>
                <c:pt idx="4249">
                  <c:v>2.8921273705017802E-2</c:v>
                </c:pt>
                <c:pt idx="4250">
                  <c:v>2.8290042113919365E-2</c:v>
                </c:pt>
                <c:pt idx="4251">
                  <c:v>2.7663584850739859E-2</c:v>
                </c:pt>
                <c:pt idx="4252">
                  <c:v>2.7042233722102405E-2</c:v>
                </c:pt>
                <c:pt idx="4253">
                  <c:v>2.6426348905354231E-2</c:v>
                </c:pt>
                <c:pt idx="4254">
                  <c:v>2.5816321623232791E-2</c:v>
                </c:pt>
                <c:pt idx="4255">
                  <c:v>2.5212577054733083E-2</c:v>
                </c:pt>
                <c:pt idx="4256">
                  <c:v>2.4615577491244944E-2</c:v>
                </c:pt>
                <c:pt idx="4257">
                  <c:v>2.4025825742606484E-2</c:v>
                </c:pt>
                <c:pt idx="4258">
                  <c:v>2.3443868791235709E-2</c:v>
                </c:pt>
                <c:pt idx="4259">
                  <c:v>2.2870301683345477E-2</c:v>
                </c:pt>
                <c:pt idx="4260">
                  <c:v>2.2305771633677456E-2</c:v>
                </c:pt>
                <c:pt idx="4261">
                  <c:v>2.1750982303341628E-2</c:v>
                </c:pt>
                <c:pt idx="4262">
                  <c:v>2.1206698188232113E-2</c:v>
                </c:pt>
                <c:pt idx="4263">
                  <c:v>2.0673749027044649E-2</c:v>
                </c:pt>
                <c:pt idx="4264">
                  <c:v>2.0153034102081691E-2</c:v>
                </c:pt>
                <c:pt idx="4265">
                  <c:v>1.9645526261876559E-2</c:v>
                </c:pt>
                <c:pt idx="4266">
                  <c:v>1.9152275441640644E-2</c:v>
                </c:pt>
                <c:pt idx="4267">
                  <c:v>1.867441139577997E-2</c:v>
                </c:pt>
                <c:pt idx="4268">
                  <c:v>1.8213145287543777E-2</c:v>
                </c:pt>
                <c:pt idx="4269">
                  <c:v>1.7769769707328659E-2</c:v>
                </c:pt>
                <c:pt idx="4270">
                  <c:v>1.7345656618813488E-2</c:v>
                </c:pt>
                <c:pt idx="4271">
                  <c:v>1.6942252669702951E-2</c:v>
                </c:pt>
                <c:pt idx="4272">
                  <c:v>1.6561071263970252E-2</c:v>
                </c:pt>
                <c:pt idx="4273">
                  <c:v>1.6203680791614033E-2</c:v>
                </c:pt>
                <c:pt idx="4274">
                  <c:v>1.5871688469810564E-2</c:v>
                </c:pt>
                <c:pt idx="4275">
                  <c:v>1.5566719386848647E-2</c:v>
                </c:pt>
                <c:pt idx="4276">
                  <c:v>1.5290390575620927E-2</c:v>
                </c:pt>
                <c:pt idx="4277">
                  <c:v>1.5044280286579371E-2</c:v>
                </c:pt>
                <c:pt idx="4278">
                  <c:v>7.2948455250115618E-2</c:v>
                </c:pt>
                <c:pt idx="4279">
                  <c:v>7.2232509780869175E-2</c:v>
                </c:pt>
                <c:pt idx="4280">
                  <c:v>7.1516815148666812E-2</c:v>
                </c:pt>
                <c:pt idx="4281">
                  <c:v>7.0801378960255928E-2</c:v>
                </c:pt>
                <c:pt idx="4282">
                  <c:v>7.0086209130177227E-2</c:v>
                </c:pt>
                <c:pt idx="4283">
                  <c:v>6.9371313896336717E-2</c:v>
                </c:pt>
                <c:pt idx="4284">
                  <c:v>6.8656701836522838E-2</c:v>
                </c:pt>
                <c:pt idx="4285">
                  <c:v>6.7942381885935474E-2</c:v>
                </c:pt>
                <c:pt idx="4286">
                  <c:v>6.7228363355799195E-2</c:v>
                </c:pt>
                <c:pt idx="4287">
                  <c:v>6.6514655953138713E-2</c:v>
                </c:pt>
                <c:pt idx="4288">
                  <c:v>6.580126980180119E-2</c:v>
                </c:pt>
                <c:pt idx="4289">
                  <c:v>6.5088215464816926E-2</c:v>
                </c:pt>
                <c:pt idx="4290">
                  <c:v>6.4375503968197467E-2</c:v>
                </c:pt>
                <c:pt idx="4291">
                  <c:v>6.366314682627898E-2</c:v>
                </c:pt>
                <c:pt idx="4292">
                  <c:v>6.2951156068727462E-2</c:v>
                </c:pt>
                <c:pt idx="4293">
                  <c:v>6.2239544269332363E-2</c:v>
                </c:pt>
                <c:pt idx="4294">
                  <c:v>6.1528324576726939E-2</c:v>
                </c:pt>
                <c:pt idx="4295">
                  <c:v>6.081751074718459E-2</c:v>
                </c:pt>
                <c:pt idx="4296">
                  <c:v>6.0107117179654702E-2</c:v>
                </c:pt>
                <c:pt idx="4297">
                  <c:v>5.9397158953215477E-2</c:v>
                </c:pt>
                <c:pt idx="4298">
                  <c:v>5.868765186713748E-2</c:v>
                </c:pt>
                <c:pt idx="4299">
                  <c:v>5.7978612483769239E-2</c:v>
                </c:pt>
                <c:pt idx="4300">
                  <c:v>5.7270058174475544E-2</c:v>
                </c:pt>
                <c:pt idx="4301">
                  <c:v>5.6562007168880782E-2</c:v>
                </c:pt>
                <c:pt idx="4302">
                  <c:v>5.5854478607692735E-2</c:v>
                </c:pt>
                <c:pt idx="4303">
                  <c:v>5.5147492599408945E-2</c:v>
                </c:pt>
                <c:pt idx="4304">
                  <c:v>5.4441070281236202E-2</c:v>
                </c:pt>
                <c:pt idx="4305">
                  <c:v>5.3735233884585544E-2</c:v>
                </c:pt>
                <c:pt idx="4306">
                  <c:v>5.3030006805540736E-2</c:v>
                </c:pt>
                <c:pt idx="4307">
                  <c:v>5.2325413680737003E-2</c:v>
                </c:pt>
                <c:pt idx="4308">
                  <c:v>5.1621480469130267E-2</c:v>
                </c:pt>
                <c:pt idx="4309">
                  <c:v>5.0918234540185223E-2</c:v>
                </c:pt>
                <c:pt idx="4310">
                  <c:v>5.0215704769064042E-2</c:v>
                </c:pt>
                <c:pt idx="4311">
                  <c:v>4.9513921639456775E-2</c:v>
                </c:pt>
                <c:pt idx="4312">
                  <c:v>4.8812917354760794E-2</c:v>
                </c:pt>
                <c:pt idx="4313">
                  <c:v>4.8112725958389897E-2</c:v>
                </c:pt>
                <c:pt idx="4314">
                  <c:v>4.7413383464076031E-2</c:v>
                </c:pt>
                <c:pt idx="4315">
                  <c:v>4.6714927997117656E-2</c:v>
                </c:pt>
                <c:pt idx="4316">
                  <c:v>4.6017399947631016E-2</c:v>
                </c:pt>
                <c:pt idx="4317">
                  <c:v>4.5320842136974369E-2</c:v>
                </c:pt>
                <c:pt idx="4318">
                  <c:v>4.4625299998642558E-2</c:v>
                </c:pt>
                <c:pt idx="4319">
                  <c:v>4.3930821775071766E-2</c:v>
                </c:pt>
                <c:pt idx="4320">
                  <c:v>4.3237458731953331E-2</c:v>
                </c:pt>
                <c:pt idx="4321">
                  <c:v>4.2545265391834036E-2</c:v>
                </c:pt>
                <c:pt idx="4322">
                  <c:v>4.1854299788979747E-2</c:v>
                </c:pt>
                <c:pt idx="4323">
                  <c:v>4.116462374770314E-2</c:v>
                </c:pt>
                <c:pt idx="4324">
                  <c:v>4.0476303186606805E-2</c:v>
                </c:pt>
                <c:pt idx="4325">
                  <c:v>3.9789408451474155E-2</c:v>
                </c:pt>
                <c:pt idx="4326">
                  <c:v>3.910401467985538E-2</c:v>
                </c:pt>
                <c:pt idx="4327">
                  <c:v>3.8420202200748807E-2</c:v>
                </c:pt>
                <c:pt idx="4328">
                  <c:v>3.7738056973173346E-2</c:v>
                </c:pt>
                <c:pt idx="4329">
                  <c:v>3.7057671067870786E-2</c:v>
                </c:pt>
                <c:pt idx="4330">
                  <c:v>3.6379143196871931E-2</c:v>
                </c:pt>
                <c:pt idx="4331">
                  <c:v>3.5702579296214648E-2</c:v>
                </c:pt>
                <c:pt idx="4332">
                  <c:v>3.5028093167719709E-2</c:v>
                </c:pt>
                <c:pt idx="4333">
                  <c:v>3.4355807186418792E-2</c:v>
                </c:pt>
                <c:pt idx="4334">
                  <c:v>3.3685853080993713E-2</c:v>
                </c:pt>
                <c:pt idx="4335">
                  <c:v>3.3018372795432821E-2</c:v>
                </c:pt>
                <c:pt idx="4336">
                  <c:v>3.235351944104442E-2</c:v>
                </c:pt>
                <c:pt idx="4337">
                  <c:v>3.1691458348991695E-2</c:v>
                </c:pt>
                <c:pt idx="4338">
                  <c:v>3.103236823463023E-2</c:v>
                </c:pt>
                <c:pt idx="4339">
                  <c:v>3.0376442486135125E-2</c:v>
                </c:pt>
                <c:pt idx="4340">
                  <c:v>2.9723890591193455E-2</c:v>
                </c:pt>
                <c:pt idx="4341">
                  <c:v>2.9074939716893275E-2</c:v>
                </c:pt>
                <c:pt idx="4342">
                  <c:v>2.8429836459337807E-2</c:v>
                </c:pt>
                <c:pt idx="4343">
                  <c:v>2.7788848780911819E-2</c:v>
                </c:pt>
                <c:pt idx="4344">
                  <c:v>2.7152268154466416E-2</c:v>
                </c:pt>
                <c:pt idx="4345">
                  <c:v>2.65204119348794E-2</c:v>
                </c:pt>
                <c:pt idx="4346">
                  <c:v>2.5893625979366272E-2</c:v>
                </c:pt>
                <c:pt idx="4347">
                  <c:v>2.5272287538386909E-2</c:v>
                </c:pt>
                <c:pt idx="4348">
                  <c:v>2.4656808438775608E-2</c:v>
                </c:pt>
                <c:pt idx="4349">
                  <c:v>2.4047638579495115E-2</c:v>
                </c:pt>
                <c:pt idx="4350">
                  <c:v>2.3445269757747373E-2</c:v>
                </c:pt>
                <c:pt idx="4351">
                  <c:v>2.2850239838501495E-2</c:v>
                </c:pt>
                <c:pt idx="4352">
                  <c:v>2.2263137273091455E-2</c:v>
                </c:pt>
                <c:pt idx="4353">
                  <c:v>2.1684605961464067E-2</c:v>
                </c:pt>
                <c:pt idx="4354">
                  <c:v>2.1115350436764904E-2</c:v>
                </c:pt>
                <c:pt idx="4355">
                  <c:v>2.0556141328828915E-2</c:v>
                </c:pt>
                <c:pt idx="4356">
                  <c:v>2.0007821033140132E-2</c:v>
                </c:pt>
                <c:pt idx="4357">
                  <c:v>1.9471309472080114E-2</c:v>
                </c:pt>
                <c:pt idx="4358">
                  <c:v>1.8947609783844625E-2</c:v>
                </c:pt>
                <c:pt idx="4359">
                  <c:v>1.8437813709443654E-2</c:v>
                </c:pt>
                <c:pt idx="4360">
                  <c:v>1.7943106368391953E-2</c:v>
                </c:pt>
                <c:pt idx="4361">
                  <c:v>1.7464770018831715E-2</c:v>
                </c:pt>
                <c:pt idx="4362">
                  <c:v>1.7004186289673325E-2</c:v>
                </c:pt>
                <c:pt idx="4363">
                  <c:v>1.6562836255820473E-2</c:v>
                </c:pt>
                <c:pt idx="4364">
                  <c:v>1.614229761218346E-2</c:v>
                </c:pt>
                <c:pt idx="4365">
                  <c:v>1.5744238103619444E-2</c:v>
                </c:pt>
                <c:pt idx="4366">
                  <c:v>1.5370404309145436E-2</c:v>
                </c:pt>
                <c:pt idx="4367">
                  <c:v>1.5022604890288057E-2</c:v>
                </c:pt>
                <c:pt idx="4368">
                  <c:v>1.4702687531631505E-2</c:v>
                </c:pt>
                <c:pt idx="4369">
                  <c:v>1.4412509063860261E-2</c:v>
                </c:pt>
                <c:pt idx="4370">
                  <c:v>1.4153898695373358E-2</c:v>
                </c:pt>
                <c:pt idx="4371">
                  <c:v>7.3468710139927534E-2</c:v>
                </c:pt>
                <c:pt idx="4372">
                  <c:v>7.2751129111285048E-2</c:v>
                </c:pt>
                <c:pt idx="4373">
                  <c:v>7.2033764570574976E-2</c:v>
                </c:pt>
                <c:pt idx="4374">
                  <c:v>7.1316623050668576E-2</c:v>
                </c:pt>
                <c:pt idx="4375">
                  <c:v>7.0599711347804101E-2</c:v>
                </c:pt>
                <c:pt idx="4376">
                  <c:v>6.9883036534879761E-2</c:v>
                </c:pt>
                <c:pt idx="4377">
                  <c:v>6.916660597555295E-2</c:v>
                </c:pt>
                <c:pt idx="4378">
                  <c:v>6.845042733920241E-2</c:v>
                </c:pt>
                <c:pt idx="4379">
                  <c:v>6.7734508616815389E-2</c:v>
                </c:pt>
                <c:pt idx="4380">
                  <c:v>6.7018858137866122E-2</c:v>
                </c:pt>
                <c:pt idx="4381">
                  <c:v>6.6303484588258146E-2</c:v>
                </c:pt>
                <c:pt idx="4382">
                  <c:v>6.5588397029408482E-2</c:v>
                </c:pt>
                <c:pt idx="4383">
                  <c:v>6.4873604918558619E-2</c:v>
                </c:pt>
                <c:pt idx="4384">
                  <c:v>6.4159118130403897E-2</c:v>
                </c:pt>
                <c:pt idx="4385">
                  <c:v>6.344494698014165E-2</c:v>
                </c:pt>
                <c:pt idx="4386">
                  <c:v>6.2731102248046178E-2</c:v>
                </c:pt>
                <c:pt idx="4387">
                  <c:v>6.2017595205688517E-2</c:v>
                </c:pt>
                <c:pt idx="4388">
                  <c:v>6.130443764392942E-2</c:v>
                </c:pt>
                <c:pt idx="4389">
                  <c:v>6.059164190282515E-2</c:v>
                </c:pt>
                <c:pt idx="4390">
                  <c:v>5.9879220903598429E-2</c:v>
                </c:pt>
                <c:pt idx="4391">
                  <c:v>5.9167188182840474E-2</c:v>
                </c:pt>
                <c:pt idx="4392">
                  <c:v>5.8455557929125539E-2</c:v>
                </c:pt>
                <c:pt idx="4393">
                  <c:v>5.7744345022235917E-2</c:v>
                </c:pt>
                <c:pt idx="4394">
                  <c:v>5.7033565075213975E-2</c:v>
                </c:pt>
                <c:pt idx="4395">
                  <c:v>5.6323234479478256E-2</c:v>
                </c:pt>
                <c:pt idx="4396">
                  <c:v>5.5613370453263193E-2</c:v>
                </c:pt>
                <c:pt idx="4397">
                  <c:v>5.4903991093666955E-2</c:v>
                </c:pt>
                <c:pt idx="4398">
                  <c:v>5.4195115432620025E-2</c:v>
                </c:pt>
                <c:pt idx="4399">
                  <c:v>5.3486763497117062E-2</c:v>
                </c:pt>
                <c:pt idx="4400">
                  <c:v>5.2778956374089428E-2</c:v>
                </c:pt>
                <c:pt idx="4401">
                  <c:v>5.2071716280333136E-2</c:v>
                </c:pt>
                <c:pt idx="4402">
                  <c:v>5.1365066637949215E-2</c:v>
                </c:pt>
                <c:pt idx="4403">
                  <c:v>5.0659032155800122E-2</c:v>
                </c:pt>
                <c:pt idx="4404">
                  <c:v>4.9953638917538276E-2</c:v>
                </c:pt>
                <c:pt idx="4405">
                  <c:v>4.9248914476820442E-2</c:v>
                </c:pt>
                <c:pt idx="4406">
                  <c:v>4.8544887960387029E-2</c:v>
                </c:pt>
                <c:pt idx="4407">
                  <c:v>4.7841590179757414E-2</c:v>
                </c:pt>
                <c:pt idx="4408">
                  <c:v>4.7139053752373601E-2</c:v>
                </c:pt>
                <c:pt idx="4409">
                  <c:v>4.6437313233115146E-2</c:v>
                </c:pt>
                <c:pt idx="4410">
                  <c:v>4.5736405257209595E-2</c:v>
                </c:pt>
                <c:pt idx="4411">
                  <c:v>4.5036368695676871E-2</c:v>
                </c:pt>
                <c:pt idx="4412">
                  <c:v>4.4337244824573317E-2</c:v>
                </c:pt>
                <c:pt idx="4413">
                  <c:v>4.3639077509444894E-2</c:v>
                </c:pt>
                <c:pt idx="4414">
                  <c:v>4.2941913406560041E-2</c:v>
                </c:pt>
                <c:pt idx="4415">
                  <c:v>4.224580218267418E-2</c:v>
                </c:pt>
                <c:pt idx="4416">
                  <c:v>4.1550796755281991E-2</c:v>
                </c:pt>
                <c:pt idx="4417">
                  <c:v>4.0856953555543529E-2</c:v>
                </c:pt>
                <c:pt idx="4418">
                  <c:v>4.0164332816329792E-2</c:v>
                </c:pt>
                <c:pt idx="4419">
                  <c:v>3.9472998888125374E-2</c:v>
                </c:pt>
                <c:pt idx="4420">
                  <c:v>3.8783020585856427E-2</c:v>
                </c:pt>
                <c:pt idx="4421">
                  <c:v>3.8094471570084228E-2</c:v>
                </c:pt>
                <c:pt idx="4422">
                  <c:v>3.7407430766425581E-2</c:v>
                </c:pt>
                <c:pt idx="4423">
                  <c:v>3.6721982827536248E-2</c:v>
                </c:pt>
                <c:pt idx="4424">
                  <c:v>3.6038218642529866E-2</c:v>
                </c:pt>
                <c:pt idx="4425">
                  <c:v>3.5356235899310362E-2</c:v>
                </c:pt>
                <c:pt idx="4426">
                  <c:v>3.4676139705978722E-2</c:v>
                </c:pt>
                <c:pt idx="4427">
                  <c:v>3.3998043278244718E-2</c:v>
                </c:pt>
                <c:pt idx="4428">
                  <c:v>3.3322068700640778E-2</c:v>
                </c:pt>
                <c:pt idx="4429">
                  <c:v>3.2648347770308721E-2</c:v>
                </c:pt>
                <c:pt idx="4430">
                  <c:v>3.1977022933221862E-2</c:v>
                </c:pt>
                <c:pt idx="4431">
                  <c:v>3.1308248323924912E-2</c:v>
                </c:pt>
                <c:pt idx="4432">
                  <c:v>3.0642190921232656E-2</c:v>
                </c:pt>
                <c:pt idx="4433">
                  <c:v>2.9979031833833044E-2</c:v>
                </c:pt>
                <c:pt idx="4434">
                  <c:v>2.9318967731396212E-2</c:v>
                </c:pt>
                <c:pt idx="4435">
                  <c:v>2.866221243859772E-2</c:v>
                </c:pt>
                <c:pt idx="4436">
                  <c:v>2.8008998711413002E-2</c:v>
                </c:pt>
                <c:pt idx="4437">
                  <c:v>2.7359580217111157E-2</c:v>
                </c:pt>
                <c:pt idx="4438">
                  <c:v>2.6714233741530393E-2</c:v>
                </c:pt>
                <c:pt idx="4439">
                  <c:v>2.6073261649392419E-2</c:v>
                </c:pt>
                <c:pt idx="4440">
                  <c:v>2.5436994625509707E-2</c:v>
                </c:pt>
                <c:pt idx="4441">
                  <c:v>2.4805794726610111E-2</c:v>
                </c:pt>
                <c:pt idx="4442">
                  <c:v>2.4180058774932744E-2</c:v>
                </c:pt>
                <c:pt idx="4443">
                  <c:v>2.3560222125431282E-2</c:v>
                </c:pt>
                <c:pt idx="4444">
                  <c:v>2.294676283792765E-2</c:v>
                </c:pt>
                <c:pt idx="4445">
                  <c:v>2.2340206283302504E-2</c:v>
                </c:pt>
                <c:pt idx="4446">
                  <c:v>2.1741130207992773E-2</c:v>
                </c:pt>
                <c:pt idx="4447">
                  <c:v>2.1150170272630404E-2</c:v>
                </c:pt>
                <c:pt idx="4448">
                  <c:v>2.0568026067214071E-2</c:v>
                </c:pt>
                <c:pt idx="4449">
                  <c:v>1.9995467584978156E-2</c:v>
                </c:pt>
                <c:pt idx="4450">
                  <c:v>1.9433342107887733E-2</c:v>
                </c:pt>
                <c:pt idx="4451">
                  <c:v>1.8882581415751092E-2</c:v>
                </c:pt>
                <c:pt idx="4452">
                  <c:v>1.8344209175178702E-2</c:v>
                </c:pt>
                <c:pt idx="4453">
                  <c:v>1.7819348290634203E-2</c:v>
                </c:pt>
                <c:pt idx="4454">
                  <c:v>1.7309227904303576E-2</c:v>
                </c:pt>
                <c:pt idx="4455">
                  <c:v>1.6815189611874462E-2</c:v>
                </c:pt>
                <c:pt idx="4456">
                  <c:v>1.6338692316811527E-2</c:v>
                </c:pt>
                <c:pt idx="4457">
                  <c:v>1.588131497904241E-2</c:v>
                </c:pt>
                <c:pt idx="4458">
                  <c:v>1.5444756333579808E-2</c:v>
                </c:pt>
                <c:pt idx="4459">
                  <c:v>1.5030830477512747E-2</c:v>
                </c:pt>
                <c:pt idx="4460">
                  <c:v>1.4641457078575695E-2</c:v>
                </c:pt>
                <c:pt idx="4461">
                  <c:v>1.4278644887516406E-2</c:v>
                </c:pt>
                <c:pt idx="4462">
                  <c:v>1.3944467295805826E-2</c:v>
                </c:pt>
                <c:pt idx="4463">
                  <c:v>1.3641028934936466E-2</c:v>
                </c:pt>
                <c:pt idx="4464">
                  <c:v>1.3370422825914122E-2</c:v>
                </c:pt>
                <c:pt idx="4465">
                  <c:v>7.4021370686744969E-2</c:v>
                </c:pt>
                <c:pt idx="4466">
                  <c:v>7.33024952314969E-2</c:v>
                </c:pt>
                <c:pt idx="4467">
                  <c:v>7.2583809006435573E-2</c:v>
                </c:pt>
                <c:pt idx="4468">
                  <c:v>7.1865317688727892E-2</c:v>
                </c:pt>
                <c:pt idx="4469">
                  <c:v>7.1147027183297198E-2</c:v>
                </c:pt>
                <c:pt idx="4470">
                  <c:v>7.0428943634274752E-2</c:v>
                </c:pt>
                <c:pt idx="4471">
                  <c:v>6.9711073437143722E-2</c:v>
                </c:pt>
                <c:pt idx="4472">
                  <c:v>6.8993423251624608E-2</c:v>
                </c:pt>
                <c:pt idx="4473">
                  <c:v>6.8276000015355054E-2</c:v>
                </c:pt>
                <c:pt idx="4474">
                  <c:v>6.7558810958421145E-2</c:v>
                </c:pt>
                <c:pt idx="4475">
                  <c:v>6.6841863618802427E-2</c:v>
                </c:pt>
                <c:pt idx="4476">
                  <c:v>6.6125165858797352E-2</c:v>
                </c:pt>
                <c:pt idx="4477">
                  <c:v>6.5408725882502169E-2</c:v>
                </c:pt>
                <c:pt idx="4478">
                  <c:v>6.4692552254422123E-2</c:v>
                </c:pt>
                <c:pt idx="4479">
                  <c:v>6.3976653919300422E-2</c:v>
                </c:pt>
                <c:pt idx="4480">
                  <c:v>6.3261040223258388E-2</c:v>
                </c:pt>
                <c:pt idx="4481">
                  <c:v>6.2545720936347582E-2</c:v>
                </c:pt>
                <c:pt idx="4482">
                  <c:v>6.1830706276624382E-2</c:v>
                </c:pt>
                <c:pt idx="4483">
                  <c:v>6.1116006935866669E-2</c:v>
                </c:pt>
                <c:pt idx="4484">
                  <c:v>6.0401634107063555E-2</c:v>
                </c:pt>
                <c:pt idx="4485">
                  <c:v>5.9687599513820619E-2</c:v>
                </c:pt>
                <c:pt idx="4486">
                  <c:v>5.8973915441836416E-2</c:v>
                </c:pt>
                <c:pt idx="4487">
                  <c:v>5.8260594772620376E-2</c:v>
                </c:pt>
                <c:pt idx="4488">
                  <c:v>5.7547651019638192E-2</c:v>
                </c:pt>
                <c:pt idx="4489">
                  <c:v>5.6835098367088485E-2</c:v>
                </c:pt>
                <c:pt idx="4490">
                  <c:v>5.6122951711533843E-2</c:v>
                </c:pt>
                <c:pt idx="4491">
                  <c:v>5.5411226706631143E-2</c:v>
                </c:pt>
                <c:pt idx="4492">
                  <c:v>5.4699939811229767E-2</c:v>
                </c:pt>
                <c:pt idx="4493">
                  <c:v>5.3989108341133234E-2</c:v>
                </c:pt>
                <c:pt idx="4494">
                  <c:v>5.3278750524848657E-2</c:v>
                </c:pt>
                <c:pt idx="4495">
                  <c:v>5.2568885563681826E-2</c:v>
                </c:pt>
                <c:pt idx="4496">
                  <c:v>5.18595336965718E-2</c:v>
                </c:pt>
                <c:pt idx="4497">
                  <c:v>5.1150716270099601E-2</c:v>
                </c:pt>
                <c:pt idx="4498">
                  <c:v>5.0442455814150973E-2</c:v>
                </c:pt>
                <c:pt idx="4499">
                  <c:v>4.9734776123763653E-2</c:v>
                </c:pt>
                <c:pt idx="4500">
                  <c:v>4.9027702347746067E-2</c:v>
                </c:pt>
                <c:pt idx="4501">
                  <c:v>4.8321261084717709E-2</c:v>
                </c:pt>
                <c:pt idx="4502">
                  <c:v>4.7615480487292146E-2</c:v>
                </c:pt>
                <c:pt idx="4503">
                  <c:v>4.6910390375202816E-2</c:v>
                </c:pt>
                <c:pt idx="4504">
                  <c:v>4.6206022358261024E-2</c:v>
                </c:pt>
                <c:pt idx="4505">
                  <c:v>4.5502409970135535E-2</c:v>
                </c:pt>
                <c:pt idx="4506">
                  <c:v>4.4799588814055408E-2</c:v>
                </c:pt>
                <c:pt idx="4507">
                  <c:v>4.4097596721664578E-2</c:v>
                </c:pt>
                <c:pt idx="4508">
                  <c:v>4.3396473926399393E-2</c:v>
                </c:pt>
                <c:pt idx="4509">
                  <c:v>4.2696263252921071E-2</c:v>
                </c:pt>
                <c:pt idx="4510">
                  <c:v>4.1997010324317005E-2</c:v>
                </c:pt>
                <c:pt idx="4511">
                  <c:v>4.1298763788990306E-2</c:v>
                </c:pt>
                <c:pt idx="4512">
                  <c:v>4.0601575569389176E-2</c:v>
                </c:pt>
                <c:pt idx="4513">
                  <c:v>3.9905501134991389E-2</c:v>
                </c:pt>
                <c:pt idx="4514">
                  <c:v>3.9210599802256961E-2</c:v>
                </c:pt>
                <c:pt idx="4515">
                  <c:v>3.8516935064600917E-2</c:v>
                </c:pt>
                <c:pt idx="4516">
                  <c:v>3.7824574955821907E-2</c:v>
                </c:pt>
                <c:pt idx="4517">
                  <c:v>3.7133592450858725E-2</c:v>
                </c:pt>
                <c:pt idx="4518">
                  <c:v>3.644406590824259E-2</c:v>
                </c:pt>
                <c:pt idx="4519">
                  <c:v>3.5756079559176562E-2</c:v>
                </c:pt>
                <c:pt idx="4520">
                  <c:v>3.5069724048814144E-2</c:v>
                </c:pt>
                <c:pt idx="4521">
                  <c:v>3.4385097036038134E-2</c:v>
                </c:pt>
                <c:pt idx="4522">
                  <c:v>3.370230385886875E-2</c:v>
                </c:pt>
                <c:pt idx="4523">
                  <c:v>3.3021458273571995E-2</c:v>
                </c:pt>
                <c:pt idx="4524">
                  <c:v>3.2342683276607845E-2</c:v>
                </c:pt>
                <c:pt idx="4525">
                  <c:v>3.1666112019770563E-2</c:v>
                </c:pt>
                <c:pt idx="4526">
                  <c:v>3.0991888830245919E-2</c:v>
                </c:pt>
                <c:pt idx="4527">
                  <c:v>3.0320170348861197E-2</c:v>
                </c:pt>
                <c:pt idx="4528">
                  <c:v>2.9651126801549677E-2</c:v>
                </c:pt>
                <c:pt idx="4529">
                  <c:v>2.8984943421010313E-2</c:v>
                </c:pt>
                <c:pt idx="4530">
                  <c:v>2.8321822037728015E-2</c:v>
                </c:pt>
                <c:pt idx="4531">
                  <c:v>2.7661982861940316E-2</c:v>
                </c:pt>
                <c:pt idx="4532">
                  <c:v>2.7005666480792487E-2</c:v>
                </c:pt>
                <c:pt idx="4533">
                  <c:v>2.6353136097802356E-2</c:v>
                </c:pt>
                <c:pt idx="4534">
                  <c:v>2.5704680044823822E-2</c:v>
                </c:pt>
                <c:pt idx="4535">
                  <c:v>2.506061459988981E-2</c:v>
                </c:pt>
                <c:pt idx="4536">
                  <c:v>2.4421287147520145E-2</c:v>
                </c:pt>
                <c:pt idx="4537">
                  <c:v>2.3787079721122359E-2</c:v>
                </c:pt>
                <c:pt idx="4538">
                  <c:v>2.3158412969726663E-2</c:v>
                </c:pt>
                <c:pt idx="4539">
                  <c:v>2.2535750593085511E-2</c:v>
                </c:pt>
                <c:pt idx="4540">
                  <c:v>2.1919604289564153E-2</c:v>
                </c:pt>
                <c:pt idx="4541">
                  <c:v>2.1310539259445791E-2</c:v>
                </c:pt>
                <c:pt idx="4542">
                  <c:v>2.070918030115285E-2</c:v>
                </c:pt>
                <c:pt idx="4543">
                  <c:v>2.0116218527916972E-2</c:v>
                </c:pt>
                <c:pt idx="4544">
                  <c:v>1.9532418715564607E-2</c:v>
                </c:pt>
                <c:pt idx="4545">
                  <c:v>1.8958627265636692E-2</c:v>
                </c:pt>
                <c:pt idx="4546">
                  <c:v>1.8395780728594342E-2</c:v>
                </c:pt>
                <c:pt idx="4547">
                  <c:v>1.7844914775130723E-2</c:v>
                </c:pt>
                <c:pt idx="4548">
                  <c:v>1.7307173424589314E-2</c:v>
                </c:pt>
                <c:pt idx="4549">
                  <c:v>1.6783818232628655E-2</c:v>
                </c:pt>
                <c:pt idx="4550">
                  <c:v>1.6276237000087009E-2</c:v>
                </c:pt>
                <c:pt idx="4551">
                  <c:v>1.578595138723227E-2</c:v>
                </c:pt>
                <c:pt idx="4552">
                  <c:v>1.5314622601197045E-2</c:v>
                </c:pt>
                <c:pt idx="4553">
                  <c:v>1.4864054074649554E-2</c:v>
                </c:pt>
                <c:pt idx="4554">
                  <c:v>1.4436189786473871E-2</c:v>
                </c:pt>
                <c:pt idx="4555">
                  <c:v>1.4033106622129497E-2</c:v>
                </c:pt>
                <c:pt idx="4556">
                  <c:v>1.3656998985318582E-2</c:v>
                </c:pt>
                <c:pt idx="4557">
                  <c:v>1.3310153830888159E-2</c:v>
                </c:pt>
                <c:pt idx="4558">
                  <c:v>1.2994914490630416E-2</c:v>
                </c:pt>
                <c:pt idx="4559">
                  <c:v>1.2713632216469917E-2</c:v>
                </c:pt>
                <c:pt idx="4560">
                  <c:v>7.4605716734963259E-2</c:v>
                </c:pt>
                <c:pt idx="4561">
                  <c:v>7.388587503598798E-2</c:v>
                </c:pt>
                <c:pt idx="4562">
                  <c:v>7.316620206099031E-2</c:v>
                </c:pt>
                <c:pt idx="4563">
                  <c:v>7.2446702838194571E-2</c:v>
                </c:pt>
                <c:pt idx="4564">
                  <c:v>7.1727382596339387E-2</c:v>
                </c:pt>
                <c:pt idx="4565">
                  <c:v>7.1008246774706449E-2</c:v>
                </c:pt>
                <c:pt idx="4566">
                  <c:v>7.0289301033752943E-2</c:v>
                </c:pt>
                <c:pt idx="4567">
                  <c:v>6.9570551266390376E-2</c:v>
                </c:pt>
                <c:pt idx="4568">
                  <c:v>6.8852003609955595E-2</c:v>
                </c:pt>
                <c:pt idx="4569">
                  <c:v>6.8133664458923673E-2</c:v>
                </c:pt>
                <c:pt idx="4570">
                  <c:v>6.741554047841665E-2</c:v>
                </c:pt>
                <c:pt idx="4571">
                  <c:v>6.669763861856616E-2</c:v>
                </c:pt>
                <c:pt idx="4572">
                  <c:v>6.5979966129793038E-2</c:v>
                </c:pt>
                <c:pt idx="4573">
                  <c:v>6.5262530579072719E-2</c:v>
                </c:pt>
                <c:pt idx="4574">
                  <c:v>6.4545339867260298E-2</c:v>
                </c:pt>
                <c:pt idx="4575">
                  <c:v>6.3828402247556357E-2</c:v>
                </c:pt>
                <c:pt idx="4576">
                  <c:v>6.3111726345201083E-2</c:v>
                </c:pt>
                <c:pt idx="4577">
                  <c:v>6.2395321178492349E-2</c:v>
                </c:pt>
                <c:pt idx="4578">
                  <c:v>6.1679196181231633E-2</c:v>
                </c:pt>
                <c:pt idx="4579">
                  <c:v>6.0963361226711227E-2</c:v>
                </c:pt>
                <c:pt idx="4580">
                  <c:v>6.0247826653366282E-2</c:v>
                </c:pt>
                <c:pt idx="4581">
                  <c:v>5.9532603292226718E-2</c:v>
                </c:pt>
                <c:pt idx="4582">
                  <c:v>5.8817702496316439E-2</c:v>
                </c:pt>
                <c:pt idx="4583">
                  <c:v>5.8103136172161243E-2</c:v>
                </c:pt>
                <c:pt idx="4584">
                  <c:v>5.7388916813581783E-2</c:v>
                </c:pt>
                <c:pt idx="4585">
                  <c:v>5.6675057537965354E-2</c:v>
                </c:pt>
                <c:pt idx="4586">
                  <c:v>5.5961572125228336E-2</c:v>
                </c:pt>
                <c:pt idx="4587">
                  <c:v>5.5248475059702415E-2</c:v>
                </c:pt>
                <c:pt idx="4588">
                  <c:v>5.4535781575200337E-2</c:v>
                </c:pt>
                <c:pt idx="4589">
                  <c:v>5.3823507703542862E-2</c:v>
                </c:pt>
                <c:pt idx="4590">
                  <c:v>5.3111670326856514E-2</c:v>
                </c:pt>
                <c:pt idx="4591">
                  <c:v>5.2400287233983919E-2</c:v>
                </c:pt>
                <c:pt idx="4592">
                  <c:v>5.1689377181383445E-2</c:v>
                </c:pt>
                <c:pt idx="4593">
                  <c:v>5.0978959958934068E-2</c:v>
                </c:pt>
                <c:pt idx="4594">
                  <c:v>5.0269056461105958E-2</c:v>
                </c:pt>
                <c:pt idx="4595">
                  <c:v>4.9559688764005481E-2</c:v>
                </c:pt>
                <c:pt idx="4596">
                  <c:v>4.8850880208859061E-2</c:v>
                </c:pt>
                <c:pt idx="4597">
                  <c:v>4.8142655492561699E-2</c:v>
                </c:pt>
                <c:pt idx="4598">
                  <c:v>4.7435040765984808E-2</c:v>
                </c:pt>
                <c:pt idx="4599">
                  <c:v>4.6728063740816138E-2</c:v>
                </c:pt>
                <c:pt idx="4600">
                  <c:v>4.6021753805791529E-2</c:v>
                </c:pt>
                <c:pt idx="4601">
                  <c:v>4.5316142153276617E-2</c:v>
                </c:pt>
                <c:pt idx="4602">
                  <c:v>4.4611261917267435E-2</c:v>
                </c:pt>
                <c:pt idx="4603">
                  <c:v>4.3907148324003845E-2</c:v>
                </c:pt>
                <c:pt idx="4604">
                  <c:v>4.3203838856530882E-2</c:v>
                </c:pt>
                <c:pt idx="4605">
                  <c:v>4.2501373434702991E-2</c:v>
                </c:pt>
                <c:pt idx="4606">
                  <c:v>4.1799794612306922E-2</c:v>
                </c:pt>
                <c:pt idx="4607">
                  <c:v>4.1099147793184035E-2</c:v>
                </c:pt>
                <c:pt idx="4608">
                  <c:v>4.039948146846567E-2</c:v>
                </c:pt>
                <c:pt idx="4609">
                  <c:v>3.9700847477299454E-2</c:v>
                </c:pt>
                <c:pt idx="4610">
                  <c:v>3.9003301293745157E-2</c:v>
                </c:pt>
                <c:pt idx="4611">
                  <c:v>3.8306902342861229E-2</c:v>
                </c:pt>
                <c:pt idx="4612">
                  <c:v>3.7611714349392894E-2</c:v>
                </c:pt>
                <c:pt idx="4613">
                  <c:v>3.6917805722918084E-2</c:v>
                </c:pt>
                <c:pt idx="4614">
                  <c:v>3.6225249983815093E-2</c:v>
                </c:pt>
                <c:pt idx="4615">
                  <c:v>3.5534126234996175E-2</c:v>
                </c:pt>
                <c:pt idx="4616">
                  <c:v>3.4844519685014549E-2</c:v>
                </c:pt>
                <c:pt idx="4617">
                  <c:v>3.4156522228910628E-2</c:v>
                </c:pt>
                <c:pt idx="4618">
                  <c:v>3.3470233094030598E-2</c:v>
                </c:pt>
                <c:pt idx="4619">
                  <c:v>3.2785759559043184E-2</c:v>
                </c:pt>
                <c:pt idx="4620">
                  <c:v>3.2103217755515071E-2</c:v>
                </c:pt>
                <c:pt idx="4621">
                  <c:v>3.142273356270299E-2</c:v>
                </c:pt>
                <c:pt idx="4622">
                  <c:v>3.0744443607702499E-2</c:v>
                </c:pt>
                <c:pt idx="4623">
                  <c:v>3.0068496384783743E-2</c:v>
                </c:pt>
                <c:pt idx="4624">
                  <c:v>2.9395053509668641E-2</c:v>
                </c:pt>
                <c:pt idx="4625">
                  <c:v>2.8724291126689068E-2</c:v>
                </c:pt>
                <c:pt idx="4626">
                  <c:v>2.805640148923717E-2</c:v>
                </c:pt>
                <c:pt idx="4627">
                  <c:v>2.7391594736702118E-2</c:v>
                </c:pt>
                <c:pt idx="4628">
                  <c:v>2.6730100894200904E-2</c:v>
                </c:pt>
                <c:pt idx="4629">
                  <c:v>2.6072172124864641E-2</c:v>
                </c:pt>
                <c:pt idx="4630">
                  <c:v>2.5418085268228866E-2</c:v>
                </c:pt>
                <c:pt idx="4631">
                  <c:v>2.4768144702365449E-2</c:v>
                </c:pt>
                <c:pt idx="4632">
                  <c:v>2.4122685571711329E-2</c:v>
                </c:pt>
                <c:pt idx="4633">
                  <c:v>2.3482077426964627E-2</c:v>
                </c:pt>
                <c:pt idx="4634">
                  <c:v>2.2846728327711376E-2</c:v>
                </c:pt>
                <c:pt idx="4635">
                  <c:v>2.22170894622701E-2</c:v>
                </c:pt>
                <c:pt idx="4636">
                  <c:v>2.1593660342071521E-2</c:v>
                </c:pt>
                <c:pt idx="4637">
                  <c:v>2.0976994628949294E-2</c:v>
                </c:pt>
                <c:pt idx="4638">
                  <c:v>2.0367706651882988E-2</c:v>
                </c:pt>
                <c:pt idx="4639">
                  <c:v>1.9766478663417145E-2</c:v>
                </c:pt>
                <c:pt idx="4640">
                  <c:v>1.9174068872971843E-2</c:v>
                </c:pt>
                <c:pt idx="4641">
                  <c:v>1.8591320271556456E-2</c:v>
                </c:pt>
                <c:pt idx="4642">
                  <c:v>1.8019170226003196E-2</c:v>
                </c:pt>
                <c:pt idx="4643">
                  <c:v>1.7458660765584229E-2</c:v>
                </c:pt>
                <c:pt idx="4644">
                  <c:v>1.6910949403324337E-2</c:v>
                </c:pt>
                <c:pt idx="4645">
                  <c:v>1.6377320220836412E-2</c:v>
                </c:pt>
                <c:pt idx="4646">
                  <c:v>1.585919479071414E-2</c:v>
                </c:pt>
                <c:pt idx="4647">
                  <c:v>1.5358142306405018E-2</c:v>
                </c:pt>
                <c:pt idx="4648">
                  <c:v>1.4875888030559269E-2</c:v>
                </c:pt>
                <c:pt idx="4649">
                  <c:v>1.4414318859788734E-2</c:v>
                </c:pt>
                <c:pt idx="4650">
                  <c:v>1.3975484449047254E-2</c:v>
                </c:pt>
                <c:pt idx="4651">
                  <c:v>1.3561591974375203E-2</c:v>
                </c:pt>
                <c:pt idx="4652">
                  <c:v>1.3174992298794333E-2</c:v>
                </c:pt>
                <c:pt idx="4653">
                  <c:v>1.281815513898618E-2</c:v>
                </c:pt>
                <c:pt idx="4654">
                  <c:v>1.2493630943841805E-2</c:v>
                </c:pt>
                <c:pt idx="4655">
                  <c:v>1.2203997748881345E-2</c:v>
                </c:pt>
                <c:pt idx="4656">
                  <c:v>7.5221009852327131E-2</c:v>
                </c:pt>
                <c:pt idx="4657">
                  <c:v>7.450051647456471E-2</c:v>
                </c:pt>
                <c:pt idx="4658">
                  <c:v>7.3780177694621057E-2</c:v>
                </c:pt>
                <c:pt idx="4659">
                  <c:v>7.3059998085291539E-2</c:v>
                </c:pt>
                <c:pt idx="4660">
                  <c:v>7.2339982400438305E-2</c:v>
                </c:pt>
                <c:pt idx="4661">
                  <c:v>7.1620135583986569E-2</c:v>
                </c:pt>
                <c:pt idx="4662">
                  <c:v>7.0900462779459286E-2</c:v>
                </c:pt>
                <c:pt idx="4663">
                  <c:v>7.0180969340087759E-2</c:v>
                </c:pt>
                <c:pt idx="4664">
                  <c:v>6.9461660839539113E-2</c:v>
                </c:pt>
                <c:pt idx="4665">
                  <c:v>6.8742543083304394E-2</c:v>
                </c:pt>
                <c:pt idx="4666">
                  <c:v>6.8023622120795185E-2</c:v>
                </c:pt>
                <c:pt idx="4667">
                  <c:v>6.7304904258200141E-2</c:v>
                </c:pt>
                <c:pt idx="4668">
                  <c:v>6.6586396072157356E-2</c:v>
                </c:pt>
                <c:pt idx="4669">
                  <c:v>6.5868104424303242E-2</c:v>
                </c:pt>
                <c:pt idx="4670">
                  <c:v>6.5150036476763346E-2</c:v>
                </c:pt>
                <c:pt idx="4671">
                  <c:v>6.443219970865692E-2</c:v>
                </c:pt>
                <c:pt idx="4672">
                  <c:v>6.3714601933692397E-2</c:v>
                </c:pt>
                <c:pt idx="4673">
                  <c:v>6.2997251318938394E-2</c:v>
                </c:pt>
                <c:pt idx="4674">
                  <c:v>6.2280156404861946E-2</c:v>
                </c:pt>
                <c:pt idx="4675">
                  <c:v>6.1563326126734118E-2</c:v>
                </c:pt>
                <c:pt idx="4676">
                  <c:v>6.0846769837511971E-2</c:v>
                </c:pt>
                <c:pt idx="4677">
                  <c:v>6.0130497332316034E-2</c:v>
                </c:pt>
                <c:pt idx="4678">
                  <c:v>5.941451887463324E-2</c:v>
                </c:pt>
                <c:pt idx="4679">
                  <c:v>5.8698845224387591E-2</c:v>
                </c:pt>
                <c:pt idx="4680">
                  <c:v>5.7983487668033962E-2</c:v>
                </c:pt>
                <c:pt idx="4681">
                  <c:v>5.7268458050845565E-2</c:v>
                </c:pt>
                <c:pt idx="4682">
                  <c:v>5.6553768811581834E-2</c:v>
                </c:pt>
                <c:pt idx="4683">
                  <c:v>5.5839433019741605E-2</c:v>
                </c:pt>
                <c:pt idx="4684">
                  <c:v>5.5125464415626921E-2</c:v>
                </c:pt>
                <c:pt idx="4685">
                  <c:v>5.4411877453464742E-2</c:v>
                </c:pt>
                <c:pt idx="4686">
                  <c:v>5.3698687347859403E-2</c:v>
                </c:pt>
                <c:pt idx="4687">
                  <c:v>5.2985910123875601E-2</c:v>
                </c:pt>
                <c:pt idx="4688">
                  <c:v>5.2273562671083219E-2</c:v>
                </c:pt>
                <c:pt idx="4689">
                  <c:v>5.1561662801929531E-2</c:v>
                </c:pt>
                <c:pt idx="4690">
                  <c:v>5.08502293148426E-2</c:v>
                </c:pt>
                <c:pt idx="4691">
                  <c:v>5.0139282062513099E-2</c:v>
                </c:pt>
                <c:pt idx="4692">
                  <c:v>4.9428842025849573E-2</c:v>
                </c:pt>
                <c:pt idx="4693">
                  <c:v>4.871893139415636E-2</c:v>
                </c:pt>
                <c:pt idx="4694">
                  <c:v>4.8009573652143714E-2</c:v>
                </c:pt>
                <c:pt idx="4695">
                  <c:v>4.7300793674447839E-2</c:v>
                </c:pt>
                <c:pt idx="4696">
                  <c:v>4.6592617828414992E-2</c:v>
                </c:pt>
                <c:pt idx="4697">
                  <c:v>4.5885074085989651E-2</c:v>
                </c:pt>
                <c:pt idx="4698">
                  <c:v>4.5178192145644336E-2</c:v>
                </c:pt>
                <c:pt idx="4699">
                  <c:v>4.4472003565397586E-2</c:v>
                </c:pt>
                <c:pt idx="4700">
                  <c:v>4.3766541908091025E-2</c:v>
                </c:pt>
                <c:pt idx="4701">
                  <c:v>4.3061842900236118E-2</c:v>
                </c:pt>
                <c:pt idx="4702">
                  <c:v>4.2357944605900311E-2</c:v>
                </c:pt>
                <c:pt idx="4703">
                  <c:v>4.1654887617282067E-2</c:v>
                </c:pt>
                <c:pt idx="4704">
                  <c:v>4.0952715263829015E-2</c:v>
                </c:pt>
                <c:pt idx="4705">
                  <c:v>4.0251473841986025E-2</c:v>
                </c:pt>
                <c:pt idx="4706">
                  <c:v>3.9551212867924693E-2</c:v>
                </c:pt>
                <c:pt idx="4707">
                  <c:v>3.8851985355907809E-2</c:v>
                </c:pt>
                <c:pt idx="4708">
                  <c:v>3.8153848125286563E-2</c:v>
                </c:pt>
                <c:pt idx="4709">
                  <c:v>3.7456862139522144E-2</c:v>
                </c:pt>
                <c:pt idx="4710">
                  <c:v>3.6761092881073022E-2</c:v>
                </c:pt>
                <c:pt idx="4711">
                  <c:v>3.6066610766504845E-2</c:v>
                </c:pt>
                <c:pt idx="4712">
                  <c:v>3.5373491606769968E-2</c:v>
                </c:pt>
                <c:pt idx="4713">
                  <c:v>3.4681817118280618E-2</c:v>
                </c:pt>
                <c:pt idx="4714">
                  <c:v>3.399167549117689E-2</c:v>
                </c:pt>
                <c:pt idx="4715">
                  <c:v>3.3303162022082299E-2</c:v>
                </c:pt>
                <c:pt idx="4716">
                  <c:v>3.2616379819664684E-2</c:v>
                </c:pt>
                <c:pt idx="4717">
                  <c:v>3.1931440592497078E-2</c:v>
                </c:pt>
                <c:pt idx="4718">
                  <c:v>3.1248465530065422E-2</c:v>
                </c:pt>
                <c:pt idx="4719">
                  <c:v>3.0567586289322539E-2</c:v>
                </c:pt>
                <c:pt idx="4720">
                  <c:v>2.9888946100969285E-2</c:v>
                </c:pt>
                <c:pt idx="4721">
                  <c:v>2.921270101168481E-2</c:v>
                </c:pt>
                <c:pt idx="4722">
                  <c:v>2.8539021280862286E-2</c:v>
                </c:pt>
                <c:pt idx="4723">
                  <c:v>2.7868092953069207E-2</c:v>
                </c:pt>
                <c:pt idx="4724">
                  <c:v>2.7200119630477308E-2</c:v>
                </c:pt>
                <c:pt idx="4725">
                  <c:v>2.6535324472928987E-2</c:v>
                </c:pt>
                <c:pt idx="4726">
                  <c:v>2.5873952457151704E-2</c:v>
                </c:pt>
                <c:pt idx="4727">
                  <c:v>2.5216272930911998E-2</c:v>
                </c:pt>
                <c:pt idx="4728">
                  <c:v>2.4562582502609932E-2</c:v>
                </c:pt>
                <c:pt idx="4729">
                  <c:v>2.3913208311909337E-2</c:v>
                </c:pt>
                <c:pt idx="4730">
                  <c:v>2.3268511732381932E-2</c:v>
                </c:pt>
                <c:pt idx="4731">
                  <c:v>2.2628892562633229E-2</c:v>
                </c:pt>
                <c:pt idx="4732">
                  <c:v>2.1994793767670912E-2</c:v>
                </c:pt>
                <c:pt idx="4733">
                  <c:v>2.136670683688828E-2</c:v>
                </c:pt>
                <c:pt idx="4734">
                  <c:v>2.0745177828224503E-2</c:v>
                </c:pt>
                <c:pt idx="4735">
                  <c:v>2.0130814168725579E-2</c:v>
                </c:pt>
                <c:pt idx="4736">
                  <c:v>1.9524292278257954E-2</c:v>
                </c:pt>
                <c:pt idx="4737">
                  <c:v>1.8926366073229686E-2</c:v>
                </c:pt>
                <c:pt idx="4738">
                  <c:v>1.8337876387655466E-2</c:v>
                </c:pt>
                <c:pt idx="4739">
                  <c:v>1.7759761315398921E-2</c:v>
                </c:pt>
                <c:pt idx="4740">
                  <c:v>1.7193067424137089E-2</c:v>
                </c:pt>
                <c:pt idx="4741">
                  <c:v>1.6638961711052877E-2</c:v>
                </c:pt>
                <c:pt idx="4742">
                  <c:v>1.6098744053273821E-2</c:v>
                </c:pt>
                <c:pt idx="4743">
                  <c:v>1.5573859742007774E-2</c:v>
                </c:pt>
                <c:pt idx="4744">
                  <c:v>1.5065911467104058E-2</c:v>
                </c:pt>
                <c:pt idx="4745">
                  <c:v>1.4576669829061794E-2</c:v>
                </c:pt>
                <c:pt idx="4746">
                  <c:v>1.4108081094759807E-2</c:v>
                </c:pt>
                <c:pt idx="4747">
                  <c:v>1.3662270490190623E-2</c:v>
                </c:pt>
                <c:pt idx="4748">
                  <c:v>1.3241538868950383E-2</c:v>
                </c:pt>
                <c:pt idx="4749">
                  <c:v>1.2848350173804021E-2</c:v>
                </c:pt>
                <c:pt idx="4750">
                  <c:v>1.2485306830808431E-2</c:v>
                </c:pt>
                <c:pt idx="4751">
                  <c:v>1.2155110243438736E-2</c:v>
                </c:pt>
                <c:pt idx="4752">
                  <c:v>1.1860504091346319E-2</c:v>
                </c:pt>
                <c:pt idx="4753">
                  <c:v>7.5866497081013728E-2</c:v>
                </c:pt>
                <c:pt idx="4754">
                  <c:v>7.5145652453042125E-2</c:v>
                </c:pt>
                <c:pt idx="4755">
                  <c:v>7.4424954281096495E-2</c:v>
                </c:pt>
                <c:pt idx="4756">
                  <c:v>7.3704406861416286E-2</c:v>
                </c:pt>
                <c:pt idx="4757">
                  <c:v>7.2984014658985755E-2</c:v>
                </c:pt>
                <c:pt idx="4758">
                  <c:v>7.2263782315852246E-2</c:v>
                </c:pt>
                <c:pt idx="4759">
                  <c:v>7.1543714659938432E-2</c:v>
                </c:pt>
                <c:pt idx="4760">
                  <c:v>7.0823816714382704E-2</c:v>
                </c:pt>
                <c:pt idx="4761">
                  <c:v>7.0104093707445053E-2</c:v>
                </c:pt>
                <c:pt idx="4762">
                  <c:v>6.9384551083018289E-2</c:v>
                </c:pt>
                <c:pt idx="4763">
                  <c:v>6.8665194511788055E-2</c:v>
                </c:pt>
                <c:pt idx="4764">
                  <c:v>6.7946029903088359E-2</c:v>
                </c:pt>
                <c:pt idx="4765">
                  <c:v>6.7227063417503535E-2</c:v>
                </c:pt>
                <c:pt idx="4766">
                  <c:v>6.6508301480271481E-2</c:v>
                </c:pt>
                <c:pt idx="4767">
                  <c:v>6.5789750795547927E-2</c:v>
                </c:pt>
                <c:pt idx="4768">
                  <c:v>6.5071418361596287E-2</c:v>
                </c:pt>
                <c:pt idx="4769">
                  <c:v>6.4353311486973694E-2</c:v>
                </c:pt>
                <c:pt idx="4770">
                  <c:v>6.3635437807789186E-2</c:v>
                </c:pt>
                <c:pt idx="4771">
                  <c:v>6.2917805306117638E-2</c:v>
                </c:pt>
                <c:pt idx="4772">
                  <c:v>6.2200422329659624E-2</c:v>
                </c:pt>
                <c:pt idx="4773">
                  <c:v>6.1483297612745937E-2</c:v>
                </c:pt>
                <c:pt idx="4774">
                  <c:v>6.0766440298794348E-2</c:v>
                </c:pt>
                <c:pt idx="4775">
                  <c:v>6.0049859964335969E-2</c:v>
                </c:pt>
                <c:pt idx="4776">
                  <c:v>5.9333566644739627E-2</c:v>
                </c:pt>
                <c:pt idx="4777">
                  <c:v>5.8617570861774305E-2</c:v>
                </c:pt>
                <c:pt idx="4778">
                  <c:v>5.7901883653163504E-2</c:v>
                </c:pt>
                <c:pt idx="4779">
                  <c:v>5.7186516604299388E-2</c:v>
                </c:pt>
                <c:pt idx="4780">
                  <c:v>5.6471481882301541E-2</c:v>
                </c:pt>
                <c:pt idx="4781">
                  <c:v>5.5756792272622605E-2</c:v>
                </c:pt>
                <c:pt idx="4782">
                  <c:v>5.5042461218423391E-2</c:v>
                </c:pt>
                <c:pt idx="4783">
                  <c:v>5.4328502862962015E-2</c:v>
                </c:pt>
                <c:pt idx="4784">
                  <c:v>5.3614932095266861E-2</c:v>
                </c:pt>
                <c:pt idx="4785">
                  <c:v>5.2901764599389861E-2</c:v>
                </c:pt>
                <c:pt idx="4786">
                  <c:v>5.2189016907567956E-2</c:v>
                </c:pt>
                <c:pt idx="4787">
                  <c:v>5.1476706457654675E-2</c:v>
                </c:pt>
                <c:pt idx="4788">
                  <c:v>5.0764851655221592E-2</c:v>
                </c:pt>
                <c:pt idx="4789">
                  <c:v>5.0053471940772885E-2</c:v>
                </c:pt>
                <c:pt idx="4790">
                  <c:v>4.9342587862563493E-2</c:v>
                </c:pt>
                <c:pt idx="4791">
                  <c:v>4.8632221155565508E-2</c:v>
                </c:pt>
                <c:pt idx="4792">
                  <c:v>4.7922394827187478E-2</c:v>
                </c:pt>
                <c:pt idx="4793">
                  <c:v>4.721313325041912E-2</c:v>
                </c:pt>
                <c:pt idx="4794">
                  <c:v>4.6504462265150377E-2</c:v>
                </c:pt>
                <c:pt idx="4795">
                  <c:v>4.5796409288499179E-2</c:v>
                </c:pt>
                <c:pt idx="4796">
                  <c:v>4.5089003435079912E-2</c:v>
                </c:pt>
                <c:pt idx="4797">
                  <c:v>4.4382275648253311E-2</c:v>
                </c:pt>
                <c:pt idx="4798">
                  <c:v>4.3676258843522817E-2</c:v>
                </c:pt>
                <c:pt idx="4799">
                  <c:v>4.297098806538252E-2</c:v>
                </c:pt>
                <c:pt idx="4800">
                  <c:v>4.2266500659080643E-2</c:v>
                </c:pt>
                <c:pt idx="4801">
                  <c:v>4.1562836458943195E-2</c:v>
                </c:pt>
                <c:pt idx="4802">
                  <c:v>4.0860037995107484E-2</c:v>
                </c:pt>
                <c:pt idx="4803">
                  <c:v>4.0158150720748735E-2</c:v>
                </c:pt>
                <c:pt idx="4804">
                  <c:v>3.945722326214926E-2</c:v>
                </c:pt>
                <c:pt idx="4805">
                  <c:v>3.8757307694263152E-2</c:v>
                </c:pt>
                <c:pt idx="4806">
                  <c:v>3.805845984477646E-2</c:v>
                </c:pt>
                <c:pt idx="4807">
                  <c:v>3.7360739630059661E-2</c:v>
                </c:pt>
                <c:pt idx="4808">
                  <c:v>3.6664211426863311E-2</c:v>
                </c:pt>
                <c:pt idx="4809">
                  <c:v>3.5968944484128726E-2</c:v>
                </c:pt>
                <c:pt idx="4810">
                  <c:v>3.5275013379882793E-2</c:v>
                </c:pt>
                <c:pt idx="4811">
                  <c:v>3.45824985288724E-2</c:v>
                </c:pt>
                <c:pt idx="4812">
                  <c:v>3.389148674738228E-2</c:v>
                </c:pt>
                <c:pt idx="4813">
                  <c:v>3.320207188258726E-2</c:v>
                </c:pt>
                <c:pt idx="4814">
                  <c:v>3.2514355514833296E-2</c:v>
                </c:pt>
                <c:pt idx="4815">
                  <c:v>3.1828447742442999E-2</c:v>
                </c:pt>
                <c:pt idx="4816">
                  <c:v>3.1144468060024008E-2</c:v>
                </c:pt>
                <c:pt idx="4817">
                  <c:v>3.0462546342849638E-2</c:v>
                </c:pt>
                <c:pt idx="4818">
                  <c:v>2.9782823951711557E-2</c:v>
                </c:pt>
                <c:pt idx="4819">
                  <c:v>2.9105454974746599E-2</c:v>
                </c:pt>
                <c:pt idx="4820">
                  <c:v>2.8430607625151719E-2</c:v>
                </c:pt>
                <c:pt idx="4821">
                  <c:v>2.775846581646119E-2</c:v>
                </c:pt>
                <c:pt idx="4822">
                  <c:v>2.7089230940208136E-2</c:v>
                </c:pt>
                <c:pt idx="4823">
                  <c:v>2.6423123874367894E-2</c:v>
                </c:pt>
                <c:pt idx="4824">
                  <c:v>2.5760387255016712E-2</c:v>
                </c:pt>
                <c:pt idx="4825">
                  <c:v>2.5101288048158803E-2</c:v>
                </c:pt>
                <c:pt idx="4826">
                  <c:v>2.4446120463681519E-2</c:v>
                </c:pt>
                <c:pt idx="4827">
                  <c:v>2.3795209258861173E-2</c:v>
                </c:pt>
                <c:pt idx="4828">
                  <c:v>2.3148913484678551E-2</c:v>
                </c:pt>
                <c:pt idx="4829">
                  <c:v>2.2507630734247622E-2</c:v>
                </c:pt>
                <c:pt idx="4830">
                  <c:v>2.1871801958625627E-2</c:v>
                </c:pt>
                <c:pt idx="4831">
                  <c:v>2.1241916920687904E-2</c:v>
                </c:pt>
                <c:pt idx="4832">
                  <c:v>2.0618520361884607E-2</c:v>
                </c:pt>
                <c:pt idx="4833">
                  <c:v>2.0002218958442314E-2</c:v>
                </c:pt>
                <c:pt idx="4834">
                  <c:v>1.9393689141302226E-2</c:v>
                </c:pt>
                <c:pt idx="4835">
                  <c:v>1.8793685845449111E-2</c:v>
                </c:pt>
                <c:pt idx="4836">
                  <c:v>1.8203052235968027E-2</c:v>
                </c:pt>
                <c:pt idx="4837">
                  <c:v>1.7622730425598147E-2</c:v>
                </c:pt>
                <c:pt idx="4838">
                  <c:v>1.705377314558865E-2</c:v>
                </c:pt>
                <c:pt idx="4839">
                  <c:v>1.6497356250292781E-2</c:v>
                </c:pt>
                <c:pt idx="4840">
                  <c:v>1.5954791816157422E-2</c:v>
                </c:pt>
                <c:pt idx="4841">
                  <c:v>1.5427541425799156E-2</c:v>
                </c:pt>
                <c:pt idx="4842">
                  <c:v>1.4917228995109987E-2</c:v>
                </c:pt>
                <c:pt idx="4843">
                  <c:v>1.4425652194626316E-2</c:v>
                </c:pt>
                <c:pt idx="4844">
                  <c:v>1.3954791130220461E-2</c:v>
                </c:pt>
                <c:pt idx="4845">
                  <c:v>1.3506812489844084E-2</c:v>
                </c:pt>
                <c:pt idx="4846">
                  <c:v>1.3084066863307922E-2</c:v>
                </c:pt>
                <c:pt idx="4847">
                  <c:v>1.2689076468805459E-2</c:v>
                </c:pt>
                <c:pt idx="4848">
                  <c:v>1.232451019224895E-2</c:v>
                </c:pt>
                <c:pt idx="4849">
                  <c:v>1.1993142841910951E-2</c:v>
                </c:pt>
                <c:pt idx="4850">
                  <c:v>1.1697796069092985E-2</c:v>
                </c:pt>
                <c:pt idx="4851">
                  <c:v>7.654141452805982E-2</c:v>
                </c:pt>
                <c:pt idx="4852">
                  <c:v>7.5820504566265948E-2</c:v>
                </c:pt>
                <c:pt idx="4853">
                  <c:v>7.5099738490290377E-2</c:v>
                </c:pt>
                <c:pt idx="4854">
                  <c:v>7.4379120483081956E-2</c:v>
                </c:pt>
                <c:pt idx="4855">
                  <c:v>7.365865489040388E-2</c:v>
                </c:pt>
                <c:pt idx="4856">
                  <c:v>7.2938346228786907E-2</c:v>
                </c:pt>
                <c:pt idx="4857">
                  <c:v>7.2218199193950686E-2</c:v>
                </c:pt>
                <c:pt idx="4858">
                  <c:v>7.1498218669725361E-2</c:v>
                </c:pt>
                <c:pt idx="4859">
                  <c:v>7.0778409737507972E-2</c:v>
                </c:pt>
                <c:pt idx="4860">
                  <c:v>7.0058777686291679E-2</c:v>
                </c:pt>
                <c:pt idx="4861">
                  <c:v>6.9339328023307889E-2</c:v>
                </c:pt>
                <c:pt idx="4862">
                  <c:v>6.862006648532569E-2</c:v>
                </c:pt>
                <c:pt idx="4863">
                  <c:v>6.7900999050655511E-2</c:v>
                </c:pt>
                <c:pt idx="4864">
                  <c:v>6.7182131951908905E-2</c:v>
                </c:pt>
                <c:pt idx="4865">
                  <c:v>6.6463471689569856E-2</c:v>
                </c:pt>
                <c:pt idx="4866">
                  <c:v>6.5745025046438199E-2</c:v>
                </c:pt>
                <c:pt idx="4867">
                  <c:v>6.5026799103010527E-2</c:v>
                </c:pt>
                <c:pt idx="4868">
                  <c:v>6.4308801253870174E-2</c:v>
                </c:pt>
                <c:pt idx="4869">
                  <c:v>6.3591039225163098E-2</c:v>
                </c:pt>
                <c:pt idx="4870">
                  <c:v>6.2873521093244539E-2</c:v>
                </c:pt>
                <c:pt idx="4871">
                  <c:v>6.2156255304587606E-2</c:v>
                </c:pt>
                <c:pt idx="4872">
                  <c:v>6.1439250697054082E-2</c:v>
                </c:pt>
                <c:pt idx="4873">
                  <c:v>6.0722516522636154E-2</c:v>
                </c:pt>
                <c:pt idx="4874">
                  <c:v>6.0006062471788281E-2</c:v>
                </c:pt>
                <c:pt idx="4875">
                  <c:v>5.9289898699478906E-2</c:v>
                </c:pt>
                <c:pt idx="4876">
                  <c:v>5.8574035853104389E-2</c:v>
                </c:pt>
                <c:pt idx="4877">
                  <c:v>5.7858485102420566E-2</c:v>
                </c:pt>
                <c:pt idx="4878">
                  <c:v>5.7143258171662416E-2</c:v>
                </c:pt>
                <c:pt idx="4879">
                  <c:v>5.6428367374038731E-2</c:v>
                </c:pt>
                <c:pt idx="4880">
                  <c:v>5.5713825648807044E-2</c:v>
                </c:pt>
                <c:pt idx="4881">
                  <c:v>5.499964660115407E-2</c:v>
                </c:pt>
                <c:pt idx="4882">
                  <c:v>5.4285844545129643E-2</c:v>
                </c:pt>
                <c:pt idx="4883">
                  <c:v>5.3572434549907295E-2</c:v>
                </c:pt>
                <c:pt idx="4884">
                  <c:v>5.2859432489672037E-2</c:v>
                </c:pt>
                <c:pt idx="4885">
                  <c:v>5.2146855097467436E-2</c:v>
                </c:pt>
                <c:pt idx="4886">
                  <c:v>5.1434720023368574E-2</c:v>
                </c:pt>
                <c:pt idx="4887">
                  <c:v>5.0723045897386076E-2</c:v>
                </c:pt>
                <c:pt idx="4888">
                  <c:v>5.0011852397550044E-2</c:v>
                </c:pt>
                <c:pt idx="4889">
                  <c:v>4.9301160323670941E-2</c:v>
                </c:pt>
                <c:pt idx="4890">
                  <c:v>4.8590991677328985E-2</c:v>
                </c:pt>
                <c:pt idx="4891">
                  <c:v>4.7881369748704772E-2</c:v>
                </c:pt>
                <c:pt idx="4892">
                  <c:v>4.7172319210932186E-2</c:v>
                </c:pt>
                <c:pt idx="4893">
                  <c:v>4.6463866222732249E-2</c:v>
                </c:pt>
                <c:pt idx="4894">
                  <c:v>4.5756038540173162E-2</c:v>
                </c:pt>
                <c:pt idx="4895">
                  <c:v>4.5048865638500156E-2</c:v>
                </c:pt>
                <c:pt idx="4896">
                  <c:v>4.4342378845089542E-2</c:v>
                </c:pt>
                <c:pt idx="4897">
                  <c:v>4.3636611484706558E-2</c:v>
                </c:pt>
                <c:pt idx="4898">
                  <c:v>4.2931599038388724E-2</c:v>
                </c:pt>
                <c:pt idx="4899">
                  <c:v>4.2227379317437065E-2</c:v>
                </c:pt>
                <c:pt idx="4900">
                  <c:v>4.1523992654180296E-2</c:v>
                </c:pt>
                <c:pt idx="4901">
                  <c:v>4.0821482111384713E-2</c:v>
                </c:pt>
                <c:pt idx="4902">
                  <c:v>4.0119893712418551E-2</c:v>
                </c:pt>
                <c:pt idx="4903">
                  <c:v>3.9419276694548776E-2</c:v>
                </c:pt>
                <c:pt idx="4904">
                  <c:v>3.8719683788055487E-2</c:v>
                </c:pt>
                <c:pt idx="4905">
                  <c:v>3.8021171524199426E-2</c:v>
                </c:pt>
                <c:pt idx="4906">
                  <c:v>3.7323800575479391E-2</c:v>
                </c:pt>
                <c:pt idx="4907">
                  <c:v>3.6627636132075106E-2</c:v>
                </c:pt>
                <c:pt idx="4908">
                  <c:v>3.5932748318897173E-2</c:v>
                </c:pt>
                <c:pt idx="4909">
                  <c:v>3.5239212658268883E-2</c:v>
                </c:pt>
                <c:pt idx="4910">
                  <c:v>3.4547110583957132E-2</c:v>
                </c:pt>
                <c:pt idx="4911">
                  <c:v>3.3856530013065489E-2</c:v>
                </c:pt>
                <c:pt idx="4912">
                  <c:v>3.3167565983216511E-2</c:v>
                </c:pt>
                <c:pt idx="4913">
                  <c:v>3.2480321363502762E-2</c:v>
                </c:pt>
                <c:pt idx="4914">
                  <c:v>3.1794907648895324E-2</c:v>
                </c:pt>
                <c:pt idx="4915">
                  <c:v>3.111144584919073E-2</c:v>
                </c:pt>
                <c:pt idx="4916">
                  <c:v>3.0430067485177341E-2</c:v>
                </c:pt>
                <c:pt idx="4917">
                  <c:v>2.9750915706541592E-2</c:v>
                </c:pt>
                <c:pt idx="4918">
                  <c:v>2.9074146548145056E-2</c:v>
                </c:pt>
                <c:pt idx="4919">
                  <c:v>2.8399930343722016E-2</c:v>
                </c:pt>
                <c:pt idx="4920">
                  <c:v>2.7728453318811092E-2</c:v>
                </c:pt>
                <c:pt idx="4921">
                  <c:v>2.7059919387882238E-2</c:v>
                </c:pt>
                <c:pt idx="4922">
                  <c:v>2.6394552184188694E-2</c:v>
                </c:pt>
                <c:pt idx="4923">
                  <c:v>2.5732597354892313E-2</c:v>
                </c:pt>
                <c:pt idx="4924">
                  <c:v>2.5074325158499028E-2</c:v>
                </c:pt>
                <c:pt idx="4925">
                  <c:v>2.4420033406595487E-2</c:v>
                </c:pt>
                <c:pt idx="4926">
                  <c:v>2.3770050797259936E-2</c:v>
                </c:pt>
                <c:pt idx="4927">
                  <c:v>2.3124740693235283E-2</c:v>
                </c:pt>
                <c:pt idx="4928">
                  <c:v>2.2484505403819795E-2</c:v>
                </c:pt>
                <c:pt idx="4929">
                  <c:v>2.1849791035142813E-2</c:v>
                </c:pt>
                <c:pt idx="4930">
                  <c:v>2.122109297855293E-2</c:v>
                </c:pt>
                <c:pt idx="4931">
                  <c:v>2.0598962110488613E-2</c:v>
                </c:pt>
                <c:pt idx="4932">
                  <c:v>1.9984011778276117E-2</c:v>
                </c:pt>
                <c:pt idx="4933">
                  <c:v>1.9376925643124793E-2</c:v>
                </c:pt>
                <c:pt idx="4934">
                  <c:v>1.8778466441753749E-2</c:v>
                </c:pt>
                <c:pt idx="4935">
                  <c:v>1.8189485708203296E-2</c:v>
                </c:pt>
                <c:pt idx="4936">
                  <c:v>1.7610934462820763E-2</c:v>
                </c:pt>
                <c:pt idx="4937">
                  <c:v>1.7043874819963327E-2</c:v>
                </c:pt>
                <c:pt idx="4938">
                  <c:v>1.6489492381615862E-2</c:v>
                </c:pt>
                <c:pt idx="4939">
                  <c:v>1.5949109160957271E-2</c:v>
                </c:pt>
                <c:pt idx="4940">
                  <c:v>1.5424196606399647E-2</c:v>
                </c:pt>
                <c:pt idx="4941">
                  <c:v>1.4916388060706434E-2</c:v>
                </c:pt>
                <c:pt idx="4942">
                  <c:v>1.4427489681239641E-2</c:v>
                </c:pt>
                <c:pt idx="4943">
                  <c:v>1.3959488462223212E-2</c:v>
                </c:pt>
                <c:pt idx="4944">
                  <c:v>1.3514555547689515E-2</c:v>
                </c:pt>
                <c:pt idx="4945">
                  <c:v>1.3095042538159379E-2</c:v>
                </c:pt>
                <c:pt idx="4946">
                  <c:v>1.2703468046198948E-2</c:v>
                </c:pt>
                <c:pt idx="4947">
                  <c:v>1.2342491467502319E-2</c:v>
                </c:pt>
                <c:pt idx="4948">
                  <c:v>1.2014870983490133E-2</c:v>
                </c:pt>
                <c:pt idx="4949">
                  <c:v>1.1723403421124542E-2</c:v>
                </c:pt>
                <c:pt idx="4950">
                  <c:v>7.7244990769902724E-2</c:v>
                </c:pt>
                <c:pt idx="4951">
                  <c:v>7.6524286636636893E-2</c:v>
                </c:pt>
                <c:pt idx="4952">
                  <c:v>7.5803728967313661E-2</c:v>
                </c:pt>
                <c:pt idx="4953">
                  <c:v>7.5083321978677176E-2</c:v>
                </c:pt>
                <c:pt idx="4954">
                  <c:v>7.4363070049974694E-2</c:v>
                </c:pt>
                <c:pt idx="4955">
                  <c:v>7.3642977730813908E-2</c:v>
                </c:pt>
                <c:pt idx="4956">
                  <c:v>7.2923049749477983E-2</c:v>
                </c:pt>
                <c:pt idx="4957">
                  <c:v>7.220329102172908E-2</c:v>
                </c:pt>
                <c:pt idx="4958">
                  <c:v>7.1483706660134386E-2</c:v>
                </c:pt>
                <c:pt idx="4959">
                  <c:v>7.0764301983950603E-2</c:v>
                </c:pt>
                <c:pt idx="4960">
                  <c:v>7.0045082529606215E-2</c:v>
                </c:pt>
                <c:pt idx="4961">
                  <c:v>6.9326054061823753E-2</c:v>
                </c:pt>
                <c:pt idx="4962">
                  <c:v>6.8607222585427924E-2</c:v>
                </c:pt>
                <c:pt idx="4963">
                  <c:v>6.7888594357888785E-2</c:v>
                </c:pt>
                <c:pt idx="4964">
                  <c:v>6.7170175902653853E-2</c:v>
                </c:pt>
                <c:pt idx="4965">
                  <c:v>6.6451974023327018E-2</c:v>
                </c:pt>
                <c:pt idx="4966">
                  <c:v>6.5733995818757079E-2</c:v>
                </c:pt>
                <c:pt idx="4967">
                  <c:v>6.5016248699104398E-2</c:v>
                </c:pt>
                <c:pt idx="4968">
                  <c:v>6.4298740402959617E-2</c:v>
                </c:pt>
                <c:pt idx="4969">
                  <c:v>6.3581479015595119E-2</c:v>
                </c:pt>
                <c:pt idx="4970">
                  <c:v>6.2864472988436879E-2</c:v>
                </c:pt>
                <c:pt idx="4971">
                  <c:v>6.2147731159851956E-2</c:v>
                </c:pt>
                <c:pt idx="4972">
                  <c:v>6.1431262777355729E-2</c:v>
                </c:pt>
                <c:pt idx="4973">
                  <c:v>6.0715077521352197E-2</c:v>
                </c:pt>
                <c:pt idx="4974">
                  <c:v>5.999918553053081E-2</c:v>
                </c:pt>
                <c:pt idx="4975">
                  <c:v>5.9283597429055229E-2</c:v>
                </c:pt>
                <c:pt idx="4976">
                  <c:v>5.8568324355691502E-2</c:v>
                </c:pt>
                <c:pt idx="4977">
                  <c:v>5.7853377995037293E-2</c:v>
                </c:pt>
                <c:pt idx="4978">
                  <c:v>5.7138770611029246E-2</c:v>
                </c:pt>
                <c:pt idx="4979">
                  <c:v>5.6424515082922504E-2</c:v>
                </c:pt>
                <c:pt idx="4980">
                  <c:v>5.5710624943955296E-2</c:v>
                </c:pt>
                <c:pt idx="4981">
                  <c:v>5.4997114422932564E-2</c:v>
                </c:pt>
                <c:pt idx="4982">
                  <c:v>5.428399848898563E-2</c:v>
                </c:pt>
                <c:pt idx="4983">
                  <c:v>5.3571292899791269E-2</c:v>
                </c:pt>
                <c:pt idx="4984">
                  <c:v>5.2859014253561667E-2</c:v>
                </c:pt>
                <c:pt idx="4985">
                  <c:v>5.2147180045149323E-2</c:v>
                </c:pt>
                <c:pt idx="4986">
                  <c:v>5.1435808726646652E-2</c:v>
                </c:pt>
                <c:pt idx="4987">
                  <c:v>5.0724919772899751E-2</c:v>
                </c:pt>
                <c:pt idx="4988">
                  <c:v>5.001453375240069E-2</c:v>
                </c:pt>
                <c:pt idx="4989">
                  <c:v>4.9304672404072575E-2</c:v>
                </c:pt>
                <c:pt idx="4990">
                  <c:v>4.8595358720517526E-2</c:v>
                </c:pt>
                <c:pt idx="4991">
                  <c:v>4.788661703836071E-2</c:v>
                </c:pt>
                <c:pt idx="4992">
                  <c:v>4.7178473136393825E-2</c:v>
                </c:pt>
                <c:pt idx="4993">
                  <c:v>4.6470954342301009E-2</c:v>
                </c:pt>
                <c:pt idx="4994">
                  <c:v>4.5764089648839205E-2</c:v>
                </c:pt>
                <c:pt idx="4995">
                  <c:v>4.5057909840445713E-2</c:v>
                </c:pt>
                <c:pt idx="4996">
                  <c:v>4.4352447631359114E-2</c:v>
                </c:pt>
                <c:pt idx="4997">
                  <c:v>4.3647737816468184E-2</c:v>
                </c:pt>
                <c:pt idx="4998">
                  <c:v>4.2943817436248213E-2</c:v>
                </c:pt>
                <c:pt idx="4999">
                  <c:v>4.2240725957308808E-2</c:v>
                </c:pt>
                <c:pt idx="5000">
                  <c:v>4.1538505470263165E-2</c:v>
                </c:pt>
                <c:pt idx="5001">
                  <c:v>4.0837200906840822E-2</c:v>
                </c:pt>
                <c:pt idx="5002">
                  <c:v>4.0136860278405607E-2</c:v>
                </c:pt>
                <c:pt idx="5003">
                  <c:v>3.9437534938314832E-2</c:v>
                </c:pt>
                <c:pt idx="5004">
                  <c:v>3.8739279870866568E-2</c:v>
                </c:pt>
                <c:pt idx="5005">
                  <c:v>3.8042154009937816E-2</c:v>
                </c:pt>
                <c:pt idx="5006">
                  <c:v>3.7346220590821558E-2</c:v>
                </c:pt>
                <c:pt idx="5007">
                  <c:v>3.6651547539234358E-2</c:v>
                </c:pt>
                <c:pt idx="5008">
                  <c:v>3.5958207901996227E-2</c:v>
                </c:pt>
                <c:pt idx="5009">
                  <c:v>3.5266280324491098E-2</c:v>
                </c:pt>
                <c:pt idx="5010">
                  <c:v>3.45758495807112E-2</c:v>
                </c:pt>
                <c:pt idx="5011">
                  <c:v>3.3887007162485189E-2</c:v>
                </c:pt>
                <c:pt idx="5012">
                  <c:v>3.3199851935402563E-2</c:v>
                </c:pt>
                <c:pt idx="5013">
                  <c:v>3.2514490869994569E-2</c:v>
                </c:pt>
                <c:pt idx="5014">
                  <c:v>3.1831039857931794E-2</c:v>
                </c:pt>
                <c:pt idx="5015">
                  <c:v>3.1149624624375514E-2</c:v>
                </c:pt>
                <c:pt idx="5016">
                  <c:v>3.0470381749195981E-2</c:v>
                </c:pt>
                <c:pt idx="5017">
                  <c:v>2.979345981157518E-2</c:v>
                </c:pt>
                <c:pt idx="5018">
                  <c:v>2.9119020674571651E-2</c:v>
                </c:pt>
                <c:pt idx="5019">
                  <c:v>2.8447240928573241E-2</c:v>
                </c:pt>
                <c:pt idx="5020">
                  <c:v>2.7778313515230364E-2</c:v>
                </c:pt>
                <c:pt idx="5021">
                  <c:v>2.7112449556477614E-2</c:v>
                </c:pt>
                <c:pt idx="5022">
                  <c:v>2.6449880416641439E-2</c:v>
                </c:pt>
                <c:pt idx="5023">
                  <c:v>2.5790860029411521E-2</c:v>
                </c:pt>
                <c:pt idx="5024">
                  <c:v>2.5135667525624565E-2</c:v>
                </c:pt>
                <c:pt idx="5025">
                  <c:v>2.448461020234453E-2</c:v>
                </c:pt>
                <c:pt idx="5026">
                  <c:v>2.383802687855574E-2</c:v>
                </c:pt>
                <c:pt idx="5027">
                  <c:v>2.3196291687783067E-2</c:v>
                </c:pt>
                <c:pt idx="5028">
                  <c:v>2.2559818362891521E-2</c:v>
                </c:pt>
                <c:pt idx="5029">
                  <c:v>2.1929065072833754E-2</c:v>
                </c:pt>
                <c:pt idx="5030">
                  <c:v>2.1304539874648139E-2</c:v>
                </c:pt>
                <c:pt idx="5031">
                  <c:v>2.0686806845725214E-2</c:v>
                </c:pt>
                <c:pt idx="5032">
                  <c:v>2.0076492960031406E-2</c:v>
                </c:pt>
                <c:pt idx="5033">
                  <c:v>1.9474295765855392E-2</c:v>
                </c:pt>
                <c:pt idx="5034">
                  <c:v>1.8880991909267154E-2</c:v>
                </c:pt>
                <c:pt idx="5035">
                  <c:v>1.8297446523479335E-2</c:v>
                </c:pt>
                <c:pt idx="5036">
                  <c:v>1.7724623465149719E-2</c:v>
                </c:pt>
                <c:pt idx="5037">
                  <c:v>1.7163596318460244E-2</c:v>
                </c:pt>
                <c:pt idx="5038">
                  <c:v>1.6615559999132248E-2</c:v>
                </c:pt>
                <c:pt idx="5039">
                  <c:v>1.6081842664522037E-2</c:v>
                </c:pt>
                <c:pt idx="5040">
                  <c:v>1.5563917462775701E-2</c:v>
                </c:pt>
                <c:pt idx="5041">
                  <c:v>1.5063413424244967E-2</c:v>
                </c:pt>
                <c:pt idx="5042">
                  <c:v>1.4582124505411697E-2</c:v>
                </c:pt>
                <c:pt idx="5043">
                  <c:v>1.4122015440188025E-2</c:v>
                </c:pt>
                <c:pt idx="5044">
                  <c:v>1.3685222650525837E-2</c:v>
                </c:pt>
                <c:pt idx="5045">
                  <c:v>1.3274048056113014E-2</c:v>
                </c:pt>
                <c:pt idx="5046">
                  <c:v>1.2890943274155919E-2</c:v>
                </c:pt>
                <c:pt idx="5047">
                  <c:v>1.2538481530830977E-2</c:v>
                </c:pt>
                <c:pt idx="5048">
                  <c:v>1.2219314776224123E-2</c:v>
                </c:pt>
                <c:pt idx="5049">
                  <c:v>1.1936114191891957E-2</c:v>
                </c:pt>
                <c:pt idx="5050">
                  <c:v>7.7976450051292279E-2</c:v>
                </c:pt>
                <c:pt idx="5051">
                  <c:v>7.725620803716958E-2</c:v>
                </c:pt>
                <c:pt idx="5052">
                  <c:v>7.6536119785779233E-2</c:v>
                </c:pt>
                <c:pt idx="5053">
                  <c:v>7.5816189678351978E-2</c:v>
                </c:pt>
                <c:pt idx="5054">
                  <c:v>7.5096422263144585E-2</c:v>
                </c:pt>
                <c:pt idx="5055">
                  <c:v>7.437682226342536E-2</c:v>
                </c:pt>
                <c:pt idx="5056">
                  <c:v>7.3657394585919134E-2</c:v>
                </c:pt>
                <c:pt idx="5057">
                  <c:v>7.2938144329742799E-2</c:v>
                </c:pt>
                <c:pt idx="5058">
                  <c:v>7.2219076795864451E-2</c:v>
                </c:pt>
                <c:pt idx="5059">
                  <c:v>7.1500197497122484E-2</c:v>
                </c:pt>
                <c:pt idx="5060">
                  <c:v>7.0781512168842847E-2</c:v>
                </c:pt>
                <c:pt idx="5061">
                  <c:v>7.0063026780096738E-2</c:v>
                </c:pt>
                <c:pt idx="5062">
                  <c:v>6.9344747545643501E-2</c:v>
                </c:pt>
                <c:pt idx="5063">
                  <c:v>6.8626680938607881E-2</c:v>
                </c:pt>
                <c:pt idx="5064">
                  <c:v>6.7908833703943974E-2</c:v>
                </c:pt>
                <c:pt idx="5065">
                  <c:v>6.7191212872743433E-2</c:v>
                </c:pt>
                <c:pt idx="5066">
                  <c:v>6.6473825777449466E-2</c:v>
                </c:pt>
                <c:pt idx="5067">
                  <c:v>6.5756680068043777E-2</c:v>
                </c:pt>
                <c:pt idx="5068">
                  <c:v>6.5039783729279099E-2</c:v>
                </c:pt>
                <c:pt idx="5069">
                  <c:v>6.4323145099036555E-2</c:v>
                </c:pt>
                <c:pt idx="5070">
                  <c:v>6.3606772887892973E-2</c:v>
                </c:pt>
                <c:pt idx="5071">
                  <c:v>6.289067619999214E-2</c:v>
                </c:pt>
                <c:pt idx="5072">
                  <c:v>6.2174864555320862E-2</c:v>
                </c:pt>
                <c:pt idx="5073">
                  <c:v>6.1459347913500571E-2</c:v>
                </c:pt>
                <c:pt idx="5074">
                  <c:v>6.0744136699214815E-2</c:v>
                </c:pt>
                <c:pt idx="5075">
                  <c:v>6.0029241829403952E-2</c:v>
                </c:pt>
                <c:pt idx="5076">
                  <c:v>5.9314674742370475E-2</c:v>
                </c:pt>
                <c:pt idx="5077">
                  <c:v>5.8600447428951576E-2</c:v>
                </c:pt>
                <c:pt idx="5078">
                  <c:v>5.7886572465930389E-2</c:v>
                </c:pt>
                <c:pt idx="5079">
                  <c:v>5.7173063051873287E-2</c:v>
                </c:pt>
                <c:pt idx="5080">
                  <c:v>5.6459933045599001E-2</c:v>
                </c:pt>
                <c:pt idx="5081">
                  <c:v>5.5747197007504704E-2</c:v>
                </c:pt>
                <c:pt idx="5082">
                  <c:v>5.5034870243996559E-2</c:v>
                </c:pt>
                <c:pt idx="5083">
                  <c:v>5.4322968855296458E-2</c:v>
                </c:pt>
                <c:pt idx="5084">
                  <c:v>5.3611509786924076E-2</c:v>
                </c:pt>
                <c:pt idx="5085">
                  <c:v>5.2900510885183126E-2</c:v>
                </c:pt>
                <c:pt idx="5086">
                  <c:v>5.2189990957014709E-2</c:v>
                </c:pt>
                <c:pt idx="5087">
                  <c:v>5.147996983461773E-2</c:v>
                </c:pt>
                <c:pt idx="5088">
                  <c:v>5.077046844527832E-2</c:v>
                </c:pt>
                <c:pt idx="5089">
                  <c:v>5.0061508886896595E-2</c:v>
                </c:pt>
                <c:pt idx="5090">
                  <c:v>4.9353114509751349E-2</c:v>
                </c:pt>
                <c:pt idx="5091">
                  <c:v>4.8645310005101271E-2</c:v>
                </c:pt>
                <c:pt idx="5092">
                  <c:v>4.7938121501287047E-2</c:v>
                </c:pt>
                <c:pt idx="5093">
                  <c:v>4.7231576668071207E-2</c:v>
                </c:pt>
                <c:pt idx="5094">
                  <c:v>4.6525704830035555E-2</c:v>
                </c:pt>
                <c:pt idx="5095">
                  <c:v>4.5820537089947724E-2</c:v>
                </c:pt>
                <c:pt idx="5096">
                  <c:v>4.5116106463112829E-2</c:v>
                </c:pt>
                <c:pt idx="5097">
                  <c:v>4.441244802384308E-2</c:v>
                </c:pt>
                <c:pt idx="5098">
                  <c:v>4.3709599065310259E-2</c:v>
                </c:pt>
                <c:pt idx="5099">
                  <c:v>4.3007599274195195E-2</c:v>
                </c:pt>
                <c:pt idx="5100">
                  <c:v>4.2306490921716906E-2</c:v>
                </c:pt>
                <c:pt idx="5101">
                  <c:v>4.1606319072814535E-2</c:v>
                </c:pt>
                <c:pt idx="5102">
                  <c:v>4.0907131815471509E-2</c:v>
                </c:pt>
                <c:pt idx="5103">
                  <c:v>4.020898051241599E-2</c:v>
                </c:pt>
                <c:pt idx="5104">
                  <c:v>3.9511920077709609E-2</c:v>
                </c:pt>
                <c:pt idx="5105">
                  <c:v>3.8816009281052458E-2</c:v>
                </c:pt>
                <c:pt idx="5106">
                  <c:v>3.8121311082990897E-2</c:v>
                </c:pt>
                <c:pt idx="5107">
                  <c:v>3.7427893004623639E-2</c:v>
                </c:pt>
                <c:pt idx="5108">
                  <c:v>3.6735827535866412E-2</c:v>
                </c:pt>
                <c:pt idx="5109">
                  <c:v>3.6045192586866039E-2</c:v>
                </c:pt>
                <c:pt idx="5110">
                  <c:v>3.5356071987758773E-2</c:v>
                </c:pt>
                <c:pt idx="5111">
                  <c:v>3.466855604265736E-2</c:v>
                </c:pt>
                <c:pt idx="5112">
                  <c:v>3.3982742144537767E-2</c:v>
                </c:pt>
                <c:pt idx="5113">
                  <c:v>3.3298735458593444E-2</c:v>
                </c:pt>
                <c:pt idx="5114">
                  <c:v>3.2616649682648415E-2</c:v>
                </c:pt>
                <c:pt idx="5115">
                  <c:v>3.1936607894386737E-2</c:v>
                </c:pt>
                <c:pt idx="5116">
                  <c:v>3.1258743496483957E-2</c:v>
                </c:pt>
                <c:pt idx="5117">
                  <c:v>3.0583201272236467E-2</c:v>
                </c:pt>
                <c:pt idx="5118">
                  <c:v>2.9910138565998824E-2</c:v>
                </c:pt>
                <c:pt idx="5119">
                  <c:v>2.923972660467861E-2</c:v>
                </c:pt>
                <c:pt idx="5120">
                  <c:v>2.8572151978726163E-2</c:v>
                </c:pt>
                <c:pt idx="5121">
                  <c:v>2.7907618303511263E-2</c:v>
                </c:pt>
                <c:pt idx="5122">
                  <c:v>2.7246348084715943E-2</c:v>
                </c:pt>
                <c:pt idx="5123">
                  <c:v>2.6588584814399338E-2</c:v>
                </c:pt>
                <c:pt idx="5124">
                  <c:v>2.5934595327698595E-2</c:v>
                </c:pt>
                <c:pt idx="5125">
                  <c:v>2.5284672453690996E-2</c:v>
                </c:pt>
                <c:pt idx="5126">
                  <c:v>2.4639137997693239E-2</c:v>
                </c:pt>
                <c:pt idx="5127">
                  <c:v>2.3998346096101641E-2</c:v>
                </c:pt>
                <c:pt idx="5128">
                  <c:v>2.3362686988596983E-2</c:v>
                </c:pt>
                <c:pt idx="5129">
                  <c:v>2.2732591255860305E-2</c:v>
                </c:pt>
                <c:pt idx="5130">
                  <c:v>2.2108534573436794E-2</c:v>
                </c:pt>
                <c:pt idx="5131">
                  <c:v>2.1491043033404853E-2</c:v>
                </c:pt>
                <c:pt idx="5132">
                  <c:v>2.0880699084140943E-2</c:v>
                </c:pt>
                <c:pt idx="5133">
                  <c:v>2.0278148133426911E-2</c:v>
                </c:pt>
                <c:pt idx="5134">
                  <c:v>1.9684105849642804E-2</c:v>
                </c:pt>
                <c:pt idx="5135">
                  <c:v>1.909936617740637E-2</c:v>
                </c:pt>
                <c:pt idx="5136">
                  <c:v>1.8524810054555023E-2</c:v>
                </c:pt>
                <c:pt idx="5137">
                  <c:v>1.7961414772673306E-2</c:v>
                </c:pt>
                <c:pt idx="5138">
                  <c:v>1.7410263858271841E-2</c:v>
                </c:pt>
                <c:pt idx="5139">
                  <c:v>1.6872557260038043E-2</c:v>
                </c:pt>
                <c:pt idx="5140">
                  <c:v>1.6349621502403471E-2</c:v>
                </c:pt>
                <c:pt idx="5141">
                  <c:v>1.5842919300129668E-2</c:v>
                </c:pt>
                <c:pt idx="5142">
                  <c:v>1.5354057917337821E-2</c:v>
                </c:pt>
                <c:pt idx="5143">
                  <c:v>1.4884795296122922E-2</c:v>
                </c:pt>
                <c:pt idx="5144">
                  <c:v>1.4437042681448917E-2</c:v>
                </c:pt>
                <c:pt idx="5145">
                  <c:v>1.4012862151054229E-2</c:v>
                </c:pt>
                <c:pt idx="5146">
                  <c:v>1.3614457162990172E-2</c:v>
                </c:pt>
                <c:pt idx="5147">
                  <c:v>1.3244154028148283E-2</c:v>
                </c:pt>
                <c:pt idx="5148">
                  <c:v>1.2904372200913698E-2</c:v>
                </c:pt>
                <c:pt idx="5149">
                  <c:v>1.2597581584498188E-2</c:v>
                </c:pt>
                <c:pt idx="5150">
                  <c:v>1.2326245801396194E-2</c:v>
                </c:pt>
              </c:numCache>
            </c:numRef>
          </c:xVal>
          <c:yVal>
            <c:numRef>
              <c:f>'3Assets'!$Z$15:$Z$12356</c:f>
              <c:numCache>
                <c:formatCode>#,##0.0%;[Red]\-#,##0.0%</c:formatCode>
                <c:ptCount val="12342"/>
                <c:pt idx="0">
                  <c:v>3.2904656132168864E-2</c:v>
                </c:pt>
                <c:pt idx="1">
                  <c:v>3.2863104070501421E-2</c:v>
                </c:pt>
                <c:pt idx="2">
                  <c:v>3.2588181837440187E-2</c:v>
                </c:pt>
                <c:pt idx="3">
                  <c:v>3.2821552008833979E-2</c:v>
                </c:pt>
                <c:pt idx="4">
                  <c:v>3.2546629775772745E-2</c:v>
                </c:pt>
                <c:pt idx="5">
                  <c:v>3.2271707542711504E-2</c:v>
                </c:pt>
                <c:pt idx="6">
                  <c:v>3.277999994716653E-2</c:v>
                </c:pt>
                <c:pt idx="7">
                  <c:v>3.2505077714105303E-2</c:v>
                </c:pt>
                <c:pt idx="8">
                  <c:v>3.2230155481044062E-2</c:v>
                </c:pt>
                <c:pt idx="9">
                  <c:v>3.1955233247982828E-2</c:v>
                </c:pt>
                <c:pt idx="10">
                  <c:v>3.2738447885499095E-2</c:v>
                </c:pt>
                <c:pt idx="11">
                  <c:v>3.2463525652437861E-2</c:v>
                </c:pt>
                <c:pt idx="12">
                  <c:v>3.2188603419376627E-2</c:v>
                </c:pt>
                <c:pt idx="13">
                  <c:v>3.1913681186315393E-2</c:v>
                </c:pt>
                <c:pt idx="14">
                  <c:v>3.1638758953254159E-2</c:v>
                </c:pt>
                <c:pt idx="15">
                  <c:v>3.2696895823831652E-2</c:v>
                </c:pt>
                <c:pt idx="16">
                  <c:v>3.2421973590770418E-2</c:v>
                </c:pt>
                <c:pt idx="17">
                  <c:v>3.2147051357709178E-2</c:v>
                </c:pt>
                <c:pt idx="18">
                  <c:v>3.1872129124647951E-2</c:v>
                </c:pt>
                <c:pt idx="19">
                  <c:v>3.1597206891586717E-2</c:v>
                </c:pt>
                <c:pt idx="20">
                  <c:v>3.1322284658525476E-2</c:v>
                </c:pt>
                <c:pt idx="21">
                  <c:v>3.265534376216421E-2</c:v>
                </c:pt>
                <c:pt idx="22">
                  <c:v>3.2380421529102976E-2</c:v>
                </c:pt>
                <c:pt idx="23">
                  <c:v>3.2105499296041735E-2</c:v>
                </c:pt>
                <c:pt idx="24">
                  <c:v>3.1830577062980502E-2</c:v>
                </c:pt>
                <c:pt idx="25">
                  <c:v>3.1555654829919275E-2</c:v>
                </c:pt>
                <c:pt idx="26">
                  <c:v>3.1280732596858034E-2</c:v>
                </c:pt>
                <c:pt idx="27">
                  <c:v>3.10058103637968E-2</c:v>
                </c:pt>
                <c:pt idx="28">
                  <c:v>3.2613791700496768E-2</c:v>
                </c:pt>
                <c:pt idx="29">
                  <c:v>3.2338869467435534E-2</c:v>
                </c:pt>
                <c:pt idx="30">
                  <c:v>3.2063947234374293E-2</c:v>
                </c:pt>
                <c:pt idx="31">
                  <c:v>3.1789025001313066E-2</c:v>
                </c:pt>
                <c:pt idx="32">
                  <c:v>3.1514102768251832E-2</c:v>
                </c:pt>
                <c:pt idx="33">
                  <c:v>3.1239180535190595E-2</c:v>
                </c:pt>
                <c:pt idx="34">
                  <c:v>3.0964258302129361E-2</c:v>
                </c:pt>
                <c:pt idx="35">
                  <c:v>3.0689336069068127E-2</c:v>
                </c:pt>
                <c:pt idx="36">
                  <c:v>3.2572239638829326E-2</c:v>
                </c:pt>
                <c:pt idx="37">
                  <c:v>3.2297317405768092E-2</c:v>
                </c:pt>
                <c:pt idx="38">
                  <c:v>3.2022395172706858E-2</c:v>
                </c:pt>
                <c:pt idx="39">
                  <c:v>3.1747472939645624E-2</c:v>
                </c:pt>
                <c:pt idx="40">
                  <c:v>3.147255070658439E-2</c:v>
                </c:pt>
                <c:pt idx="41">
                  <c:v>3.1197628473523156E-2</c:v>
                </c:pt>
                <c:pt idx="42">
                  <c:v>3.0922706240461919E-2</c:v>
                </c:pt>
                <c:pt idx="43">
                  <c:v>3.0647784007400689E-2</c:v>
                </c:pt>
                <c:pt idx="44">
                  <c:v>3.0372861774339451E-2</c:v>
                </c:pt>
                <c:pt idx="45">
                  <c:v>3.2530687577161883E-2</c:v>
                </c:pt>
                <c:pt idx="46">
                  <c:v>3.2255765344100649E-2</c:v>
                </c:pt>
                <c:pt idx="47">
                  <c:v>3.1980843111039409E-2</c:v>
                </c:pt>
                <c:pt idx="48">
                  <c:v>3.1705920877978182E-2</c:v>
                </c:pt>
                <c:pt idx="49">
                  <c:v>3.1430998644916948E-2</c:v>
                </c:pt>
                <c:pt idx="50">
                  <c:v>3.1156076411855711E-2</c:v>
                </c:pt>
                <c:pt idx="51">
                  <c:v>3.0881154178794477E-2</c:v>
                </c:pt>
                <c:pt idx="52">
                  <c:v>3.0606231945733243E-2</c:v>
                </c:pt>
                <c:pt idx="53">
                  <c:v>3.0331309712672009E-2</c:v>
                </c:pt>
                <c:pt idx="54">
                  <c:v>3.0056387479610772E-2</c:v>
                </c:pt>
                <c:pt idx="55">
                  <c:v>3.2489135515494441E-2</c:v>
                </c:pt>
                <c:pt idx="56">
                  <c:v>3.2214213282433207E-2</c:v>
                </c:pt>
                <c:pt idx="57">
                  <c:v>3.1939291049371966E-2</c:v>
                </c:pt>
                <c:pt idx="58">
                  <c:v>3.1664368816310733E-2</c:v>
                </c:pt>
                <c:pt idx="59">
                  <c:v>3.1389446583249506E-2</c:v>
                </c:pt>
                <c:pt idx="60">
                  <c:v>3.1114524350188268E-2</c:v>
                </c:pt>
                <c:pt idx="61">
                  <c:v>3.0839602117127031E-2</c:v>
                </c:pt>
                <c:pt idx="62">
                  <c:v>3.0564679884065801E-2</c:v>
                </c:pt>
                <c:pt idx="63">
                  <c:v>3.0289757651004563E-2</c:v>
                </c:pt>
                <c:pt idx="64">
                  <c:v>3.0014835417943329E-2</c:v>
                </c:pt>
                <c:pt idx="65">
                  <c:v>2.9739913184882096E-2</c:v>
                </c:pt>
                <c:pt idx="66">
                  <c:v>3.2447583453826999E-2</c:v>
                </c:pt>
                <c:pt idx="67">
                  <c:v>3.2172661220765765E-2</c:v>
                </c:pt>
                <c:pt idx="68">
                  <c:v>3.1897738987704524E-2</c:v>
                </c:pt>
                <c:pt idx="69">
                  <c:v>3.1622816754643297E-2</c:v>
                </c:pt>
                <c:pt idx="70">
                  <c:v>3.1347894521582063E-2</c:v>
                </c:pt>
                <c:pt idx="71">
                  <c:v>3.1072972288520826E-2</c:v>
                </c:pt>
                <c:pt idx="72">
                  <c:v>3.0798050055459592E-2</c:v>
                </c:pt>
                <c:pt idx="73">
                  <c:v>3.0523127822398358E-2</c:v>
                </c:pt>
                <c:pt idx="74">
                  <c:v>3.0248205589337124E-2</c:v>
                </c:pt>
                <c:pt idx="75">
                  <c:v>2.9973283356275887E-2</c:v>
                </c:pt>
                <c:pt idx="76">
                  <c:v>2.9698361123214657E-2</c:v>
                </c:pt>
                <c:pt idx="77">
                  <c:v>2.9423438890153419E-2</c:v>
                </c:pt>
                <c:pt idx="78">
                  <c:v>3.2406031392159557E-2</c:v>
                </c:pt>
                <c:pt idx="79">
                  <c:v>3.2131109159098323E-2</c:v>
                </c:pt>
                <c:pt idx="80">
                  <c:v>3.1856186926037082E-2</c:v>
                </c:pt>
                <c:pt idx="81">
                  <c:v>3.1581264692975848E-2</c:v>
                </c:pt>
                <c:pt idx="82">
                  <c:v>3.1306342459914621E-2</c:v>
                </c:pt>
                <c:pt idx="83">
                  <c:v>3.1031420226853384E-2</c:v>
                </c:pt>
                <c:pt idx="84">
                  <c:v>3.0756497993792146E-2</c:v>
                </c:pt>
                <c:pt idx="85">
                  <c:v>3.0481575760730916E-2</c:v>
                </c:pt>
                <c:pt idx="86">
                  <c:v>3.0206653527669679E-2</c:v>
                </c:pt>
                <c:pt idx="87">
                  <c:v>2.9931731294608445E-2</c:v>
                </c:pt>
                <c:pt idx="88">
                  <c:v>2.9656809061547211E-2</c:v>
                </c:pt>
                <c:pt idx="89">
                  <c:v>2.9381886828485977E-2</c:v>
                </c:pt>
                <c:pt idx="90">
                  <c:v>2.910696459542474E-2</c:v>
                </c:pt>
                <c:pt idx="91">
                  <c:v>3.2364479330492107E-2</c:v>
                </c:pt>
                <c:pt idx="92">
                  <c:v>3.2089557097430881E-2</c:v>
                </c:pt>
                <c:pt idx="93">
                  <c:v>3.181463486436964E-2</c:v>
                </c:pt>
                <c:pt idx="94">
                  <c:v>3.1539712631308406E-2</c:v>
                </c:pt>
                <c:pt idx="95">
                  <c:v>3.1264790398247172E-2</c:v>
                </c:pt>
                <c:pt idx="96">
                  <c:v>3.0989868165185938E-2</c:v>
                </c:pt>
                <c:pt idx="97">
                  <c:v>3.0714945932124704E-2</c:v>
                </c:pt>
                <c:pt idx="98">
                  <c:v>3.044002369906347E-2</c:v>
                </c:pt>
                <c:pt idx="99">
                  <c:v>3.0165101466002237E-2</c:v>
                </c:pt>
                <c:pt idx="100">
                  <c:v>2.9890179232940999E-2</c:v>
                </c:pt>
                <c:pt idx="101">
                  <c:v>2.9615256999879769E-2</c:v>
                </c:pt>
                <c:pt idx="102">
                  <c:v>2.9340334766818531E-2</c:v>
                </c:pt>
                <c:pt idx="103">
                  <c:v>2.9065412533757298E-2</c:v>
                </c:pt>
                <c:pt idx="104">
                  <c:v>2.8790490300696064E-2</c:v>
                </c:pt>
                <c:pt idx="105">
                  <c:v>3.2322927268824665E-2</c:v>
                </c:pt>
                <c:pt idx="106">
                  <c:v>3.2048005035763431E-2</c:v>
                </c:pt>
                <c:pt idx="107">
                  <c:v>3.1773082802702197E-2</c:v>
                </c:pt>
                <c:pt idx="108">
                  <c:v>3.1498160569640964E-2</c:v>
                </c:pt>
                <c:pt idx="109">
                  <c:v>3.1223238336579726E-2</c:v>
                </c:pt>
                <c:pt idx="110">
                  <c:v>3.0948316103518496E-2</c:v>
                </c:pt>
                <c:pt idx="111">
                  <c:v>3.0673393870457259E-2</c:v>
                </c:pt>
                <c:pt idx="112">
                  <c:v>3.0398471637396028E-2</c:v>
                </c:pt>
                <c:pt idx="113">
                  <c:v>3.0123549404334791E-2</c:v>
                </c:pt>
                <c:pt idx="114">
                  <c:v>2.9848627171273557E-2</c:v>
                </c:pt>
                <c:pt idx="115">
                  <c:v>2.9573704938212323E-2</c:v>
                </c:pt>
                <c:pt idx="116">
                  <c:v>2.9298782705151089E-2</c:v>
                </c:pt>
                <c:pt idx="117">
                  <c:v>2.9023860472089852E-2</c:v>
                </c:pt>
                <c:pt idx="118">
                  <c:v>2.8748938239028621E-2</c:v>
                </c:pt>
                <c:pt idx="119">
                  <c:v>2.8474016005967384E-2</c:v>
                </c:pt>
                <c:pt idx="120">
                  <c:v>3.2281375207157223E-2</c:v>
                </c:pt>
                <c:pt idx="121">
                  <c:v>3.2006452974095996E-2</c:v>
                </c:pt>
                <c:pt idx="122">
                  <c:v>3.1731530741034755E-2</c:v>
                </c:pt>
                <c:pt idx="123">
                  <c:v>3.1456608507973521E-2</c:v>
                </c:pt>
                <c:pt idx="124">
                  <c:v>3.1181686274912288E-2</c:v>
                </c:pt>
                <c:pt idx="125">
                  <c:v>3.0906764041851054E-2</c:v>
                </c:pt>
                <c:pt idx="126">
                  <c:v>3.063184180878982E-2</c:v>
                </c:pt>
                <c:pt idx="127">
                  <c:v>3.0356919575728586E-2</c:v>
                </c:pt>
                <c:pt idx="128">
                  <c:v>3.0081997342667352E-2</c:v>
                </c:pt>
                <c:pt idx="129">
                  <c:v>2.9807075109606115E-2</c:v>
                </c:pt>
                <c:pt idx="130">
                  <c:v>2.9532152876544884E-2</c:v>
                </c:pt>
                <c:pt idx="131">
                  <c:v>2.9257230643483647E-2</c:v>
                </c:pt>
                <c:pt idx="132">
                  <c:v>2.8982308410422413E-2</c:v>
                </c:pt>
                <c:pt idx="133">
                  <c:v>2.8707386177361179E-2</c:v>
                </c:pt>
                <c:pt idx="134">
                  <c:v>2.8432463944299945E-2</c:v>
                </c:pt>
                <c:pt idx="135">
                  <c:v>2.8157541711238708E-2</c:v>
                </c:pt>
                <c:pt idx="136">
                  <c:v>3.2239823145489781E-2</c:v>
                </c:pt>
                <c:pt idx="137">
                  <c:v>3.1964900912428547E-2</c:v>
                </c:pt>
                <c:pt idx="138">
                  <c:v>3.1689978679367313E-2</c:v>
                </c:pt>
                <c:pt idx="139">
                  <c:v>3.1415056446306079E-2</c:v>
                </c:pt>
                <c:pt idx="140">
                  <c:v>3.1140134213244842E-2</c:v>
                </c:pt>
                <c:pt idx="141">
                  <c:v>3.0865211980183611E-2</c:v>
                </c:pt>
                <c:pt idx="142">
                  <c:v>3.0590289747122374E-2</c:v>
                </c:pt>
                <c:pt idx="143">
                  <c:v>3.0315367514061144E-2</c:v>
                </c:pt>
                <c:pt idx="144">
                  <c:v>3.0040445280999906E-2</c:v>
                </c:pt>
                <c:pt idx="145">
                  <c:v>2.9765523047938672E-2</c:v>
                </c:pt>
                <c:pt idx="146">
                  <c:v>2.9490600814877439E-2</c:v>
                </c:pt>
                <c:pt idx="147">
                  <c:v>2.9215678581816205E-2</c:v>
                </c:pt>
                <c:pt idx="148">
                  <c:v>2.8940756348754967E-2</c:v>
                </c:pt>
                <c:pt idx="149">
                  <c:v>2.8665834115693737E-2</c:v>
                </c:pt>
                <c:pt idx="150">
                  <c:v>2.83909118826325E-2</c:v>
                </c:pt>
                <c:pt idx="151">
                  <c:v>2.8115989649571266E-2</c:v>
                </c:pt>
                <c:pt idx="152">
                  <c:v>2.7841067416510032E-2</c:v>
                </c:pt>
                <c:pt idx="153">
                  <c:v>3.2198271083822338E-2</c:v>
                </c:pt>
                <c:pt idx="154">
                  <c:v>3.1923348850761105E-2</c:v>
                </c:pt>
                <c:pt idx="155">
                  <c:v>3.1648426617699864E-2</c:v>
                </c:pt>
                <c:pt idx="156">
                  <c:v>3.1373504384638637E-2</c:v>
                </c:pt>
                <c:pt idx="157">
                  <c:v>3.10985821515774E-2</c:v>
                </c:pt>
                <c:pt idx="158">
                  <c:v>3.0823659918516166E-2</c:v>
                </c:pt>
                <c:pt idx="159">
                  <c:v>3.0548737685454932E-2</c:v>
                </c:pt>
                <c:pt idx="160">
                  <c:v>3.0273815452393698E-2</c:v>
                </c:pt>
                <c:pt idx="161">
                  <c:v>2.9998893219332464E-2</c:v>
                </c:pt>
                <c:pt idx="162">
                  <c:v>2.9723970986271227E-2</c:v>
                </c:pt>
                <c:pt idx="163">
                  <c:v>2.9449048753209996E-2</c:v>
                </c:pt>
                <c:pt idx="164">
                  <c:v>2.9174126520148759E-2</c:v>
                </c:pt>
                <c:pt idx="165">
                  <c:v>2.8899204287087525E-2</c:v>
                </c:pt>
                <c:pt idx="166">
                  <c:v>2.8624282054026291E-2</c:v>
                </c:pt>
                <c:pt idx="167">
                  <c:v>2.8349359820965057E-2</c:v>
                </c:pt>
                <c:pt idx="168">
                  <c:v>2.807443758790382E-2</c:v>
                </c:pt>
                <c:pt idx="169">
                  <c:v>2.779951535484259E-2</c:v>
                </c:pt>
                <c:pt idx="170">
                  <c:v>2.7524593121781352E-2</c:v>
                </c:pt>
                <c:pt idx="171">
                  <c:v>3.2156719022154896E-2</c:v>
                </c:pt>
                <c:pt idx="172">
                  <c:v>3.1881796789093669E-2</c:v>
                </c:pt>
                <c:pt idx="173">
                  <c:v>3.1606874556032429E-2</c:v>
                </c:pt>
                <c:pt idx="174">
                  <c:v>3.1331952322971195E-2</c:v>
                </c:pt>
                <c:pt idx="175">
                  <c:v>3.1057030089909957E-2</c:v>
                </c:pt>
                <c:pt idx="176">
                  <c:v>3.0782107856848727E-2</c:v>
                </c:pt>
                <c:pt idx="177">
                  <c:v>3.050718562378749E-2</c:v>
                </c:pt>
                <c:pt idx="178">
                  <c:v>3.0232263390726259E-2</c:v>
                </c:pt>
                <c:pt idx="179">
                  <c:v>2.9957341157665022E-2</c:v>
                </c:pt>
                <c:pt idx="180">
                  <c:v>2.9682418924603788E-2</c:v>
                </c:pt>
                <c:pt idx="181">
                  <c:v>2.9407496691542554E-2</c:v>
                </c:pt>
                <c:pt idx="182">
                  <c:v>2.913257445848132E-2</c:v>
                </c:pt>
                <c:pt idx="183">
                  <c:v>2.8857652225420083E-2</c:v>
                </c:pt>
                <c:pt idx="184">
                  <c:v>2.8582729992358853E-2</c:v>
                </c:pt>
                <c:pt idx="185">
                  <c:v>2.8307807759297615E-2</c:v>
                </c:pt>
                <c:pt idx="186">
                  <c:v>2.8032885526236381E-2</c:v>
                </c:pt>
                <c:pt idx="187">
                  <c:v>2.7757963293175147E-2</c:v>
                </c:pt>
                <c:pt idx="188">
                  <c:v>2.7483041060113914E-2</c:v>
                </c:pt>
                <c:pt idx="189">
                  <c:v>2.7208118827052676E-2</c:v>
                </c:pt>
                <c:pt idx="190">
                  <c:v>3.2115166960487454E-2</c:v>
                </c:pt>
                <c:pt idx="191">
                  <c:v>3.1840244727426227E-2</c:v>
                </c:pt>
                <c:pt idx="192">
                  <c:v>3.1565322494364986E-2</c:v>
                </c:pt>
                <c:pt idx="193">
                  <c:v>3.1290400261303752E-2</c:v>
                </c:pt>
                <c:pt idx="194">
                  <c:v>3.1015478028242519E-2</c:v>
                </c:pt>
                <c:pt idx="195">
                  <c:v>3.0740555795181288E-2</c:v>
                </c:pt>
                <c:pt idx="196">
                  <c:v>3.0465633562120051E-2</c:v>
                </c:pt>
                <c:pt idx="197">
                  <c:v>3.0190711329058817E-2</c:v>
                </c:pt>
                <c:pt idx="198">
                  <c:v>2.9915789095997583E-2</c:v>
                </c:pt>
                <c:pt idx="199">
                  <c:v>2.9640866862936346E-2</c:v>
                </c:pt>
                <c:pt idx="200">
                  <c:v>2.9365944629875115E-2</c:v>
                </c:pt>
                <c:pt idx="201">
                  <c:v>2.9091022396813878E-2</c:v>
                </c:pt>
                <c:pt idx="202">
                  <c:v>2.8816100163752644E-2</c:v>
                </c:pt>
                <c:pt idx="203">
                  <c:v>2.854117793069141E-2</c:v>
                </c:pt>
                <c:pt idx="204">
                  <c:v>2.8266255697630176E-2</c:v>
                </c:pt>
                <c:pt idx="205">
                  <c:v>2.7991333464568939E-2</c:v>
                </c:pt>
                <c:pt idx="206">
                  <c:v>2.7716411231507709E-2</c:v>
                </c:pt>
                <c:pt idx="207">
                  <c:v>2.7441488998446471E-2</c:v>
                </c:pt>
                <c:pt idx="208">
                  <c:v>2.7166566765385237E-2</c:v>
                </c:pt>
                <c:pt idx="209">
                  <c:v>2.6891644532324004E-2</c:v>
                </c:pt>
                <c:pt idx="210">
                  <c:v>3.2073614898820012E-2</c:v>
                </c:pt>
                <c:pt idx="211">
                  <c:v>3.1798692665758785E-2</c:v>
                </c:pt>
                <c:pt idx="212">
                  <c:v>3.1523770432697544E-2</c:v>
                </c:pt>
                <c:pt idx="213">
                  <c:v>3.124884819963631E-2</c:v>
                </c:pt>
                <c:pt idx="214">
                  <c:v>3.0973925966575073E-2</c:v>
                </c:pt>
                <c:pt idx="215">
                  <c:v>3.0699003733513842E-2</c:v>
                </c:pt>
                <c:pt idx="216">
                  <c:v>3.0424081500452609E-2</c:v>
                </c:pt>
                <c:pt idx="217">
                  <c:v>3.0149159267391375E-2</c:v>
                </c:pt>
                <c:pt idx="218">
                  <c:v>2.9874237034330137E-2</c:v>
                </c:pt>
                <c:pt idx="219">
                  <c:v>2.9599314801268903E-2</c:v>
                </c:pt>
                <c:pt idx="220">
                  <c:v>2.932439256820767E-2</c:v>
                </c:pt>
                <c:pt idx="221">
                  <c:v>2.9049470335146436E-2</c:v>
                </c:pt>
                <c:pt idx="222">
                  <c:v>2.8774548102085198E-2</c:v>
                </c:pt>
                <c:pt idx="223">
                  <c:v>2.8499625869023968E-2</c:v>
                </c:pt>
                <c:pt idx="224">
                  <c:v>2.8224703635962731E-2</c:v>
                </c:pt>
                <c:pt idx="225">
                  <c:v>2.7949781402901497E-2</c:v>
                </c:pt>
                <c:pt idx="226">
                  <c:v>2.7674859169840263E-2</c:v>
                </c:pt>
                <c:pt idx="227">
                  <c:v>2.7399936936779029E-2</c:v>
                </c:pt>
                <c:pt idx="228">
                  <c:v>2.7125014703717792E-2</c:v>
                </c:pt>
                <c:pt idx="229">
                  <c:v>2.6850092470656561E-2</c:v>
                </c:pt>
                <c:pt idx="230">
                  <c:v>2.6575170237595324E-2</c:v>
                </c:pt>
                <c:pt idx="231">
                  <c:v>3.203206283715257E-2</c:v>
                </c:pt>
                <c:pt idx="232">
                  <c:v>3.1757140604091343E-2</c:v>
                </c:pt>
                <c:pt idx="233">
                  <c:v>3.1482218371030102E-2</c:v>
                </c:pt>
                <c:pt idx="234">
                  <c:v>3.1207296137968868E-2</c:v>
                </c:pt>
                <c:pt idx="235">
                  <c:v>3.0932373904907634E-2</c:v>
                </c:pt>
                <c:pt idx="236">
                  <c:v>3.06574516718464E-2</c:v>
                </c:pt>
                <c:pt idx="237">
                  <c:v>3.0382529438785166E-2</c:v>
                </c:pt>
                <c:pt idx="238">
                  <c:v>3.0107607205723932E-2</c:v>
                </c:pt>
                <c:pt idx="239">
                  <c:v>2.9832684972662699E-2</c:v>
                </c:pt>
                <c:pt idx="240">
                  <c:v>2.9557762739601461E-2</c:v>
                </c:pt>
                <c:pt idx="241">
                  <c:v>2.9282840506540231E-2</c:v>
                </c:pt>
                <c:pt idx="242">
                  <c:v>2.9007918273478994E-2</c:v>
                </c:pt>
                <c:pt idx="243">
                  <c:v>2.873299604041776E-2</c:v>
                </c:pt>
                <c:pt idx="244">
                  <c:v>2.8458073807356526E-2</c:v>
                </c:pt>
                <c:pt idx="245">
                  <c:v>2.8183151574295292E-2</c:v>
                </c:pt>
                <c:pt idx="246">
                  <c:v>2.7908229341234055E-2</c:v>
                </c:pt>
                <c:pt idx="247">
                  <c:v>2.7633307108172824E-2</c:v>
                </c:pt>
                <c:pt idx="248">
                  <c:v>2.7358384875111587E-2</c:v>
                </c:pt>
                <c:pt idx="249">
                  <c:v>2.7083462642050353E-2</c:v>
                </c:pt>
                <c:pt idx="250">
                  <c:v>2.6808540408989119E-2</c:v>
                </c:pt>
                <c:pt idx="251">
                  <c:v>2.6533618175927885E-2</c:v>
                </c:pt>
                <c:pt idx="252">
                  <c:v>2.6258695942866651E-2</c:v>
                </c:pt>
                <c:pt idx="253">
                  <c:v>3.1990510775485127E-2</c:v>
                </c:pt>
                <c:pt idx="254">
                  <c:v>3.1715588542423893E-2</c:v>
                </c:pt>
                <c:pt idx="255">
                  <c:v>3.144066630936266E-2</c:v>
                </c:pt>
                <c:pt idx="256">
                  <c:v>3.1165744076301426E-2</c:v>
                </c:pt>
                <c:pt idx="257">
                  <c:v>3.0890821843240188E-2</c:v>
                </c:pt>
                <c:pt idx="258">
                  <c:v>3.0615899610178958E-2</c:v>
                </c:pt>
                <c:pt idx="259">
                  <c:v>3.0340977377117721E-2</c:v>
                </c:pt>
                <c:pt idx="260">
                  <c:v>3.006605514405649E-2</c:v>
                </c:pt>
                <c:pt idx="261">
                  <c:v>2.9791132910995253E-2</c:v>
                </c:pt>
                <c:pt idx="262">
                  <c:v>2.9516210677934019E-2</c:v>
                </c:pt>
                <c:pt idx="263">
                  <c:v>2.9241288444872785E-2</c:v>
                </c:pt>
                <c:pt idx="264">
                  <c:v>2.8966366211811551E-2</c:v>
                </c:pt>
                <c:pt idx="265">
                  <c:v>2.8691443978750314E-2</c:v>
                </c:pt>
                <c:pt idx="266">
                  <c:v>2.8416521745689084E-2</c:v>
                </c:pt>
                <c:pt idx="267">
                  <c:v>2.8141599512627846E-2</c:v>
                </c:pt>
                <c:pt idx="268">
                  <c:v>2.7866677279566612E-2</c:v>
                </c:pt>
                <c:pt idx="269">
                  <c:v>2.7591755046505378E-2</c:v>
                </c:pt>
                <c:pt idx="270">
                  <c:v>2.7316832813444145E-2</c:v>
                </c:pt>
                <c:pt idx="271">
                  <c:v>2.7041910580382907E-2</c:v>
                </c:pt>
                <c:pt idx="272">
                  <c:v>2.6766988347321677E-2</c:v>
                </c:pt>
                <c:pt idx="273">
                  <c:v>2.649206611426044E-2</c:v>
                </c:pt>
                <c:pt idx="274">
                  <c:v>2.6217143881199209E-2</c:v>
                </c:pt>
                <c:pt idx="275">
                  <c:v>2.5942221648137972E-2</c:v>
                </c:pt>
                <c:pt idx="276">
                  <c:v>3.1948958713817685E-2</c:v>
                </c:pt>
                <c:pt idx="277">
                  <c:v>3.1674036480756451E-2</c:v>
                </c:pt>
                <c:pt idx="278">
                  <c:v>3.139911424769521E-2</c:v>
                </c:pt>
                <c:pt idx="279">
                  <c:v>3.1124192014633983E-2</c:v>
                </c:pt>
                <c:pt idx="280">
                  <c:v>3.0849269781572746E-2</c:v>
                </c:pt>
                <c:pt idx="281">
                  <c:v>3.0574347548511512E-2</c:v>
                </c:pt>
                <c:pt idx="282">
                  <c:v>3.0299425315450278E-2</c:v>
                </c:pt>
                <c:pt idx="283">
                  <c:v>3.0024503082389045E-2</c:v>
                </c:pt>
                <c:pt idx="284">
                  <c:v>2.9749580849327811E-2</c:v>
                </c:pt>
                <c:pt idx="285">
                  <c:v>2.9474658616266573E-2</c:v>
                </c:pt>
                <c:pt idx="286">
                  <c:v>2.9199736383205343E-2</c:v>
                </c:pt>
                <c:pt idx="287">
                  <c:v>2.8924814150144106E-2</c:v>
                </c:pt>
                <c:pt idx="288">
                  <c:v>2.8649891917082872E-2</c:v>
                </c:pt>
                <c:pt idx="289">
                  <c:v>2.8374969684021638E-2</c:v>
                </c:pt>
                <c:pt idx="290">
                  <c:v>2.8100047450960404E-2</c:v>
                </c:pt>
                <c:pt idx="291">
                  <c:v>2.7825125217899167E-2</c:v>
                </c:pt>
                <c:pt idx="292">
                  <c:v>2.7550202984837936E-2</c:v>
                </c:pt>
                <c:pt idx="293">
                  <c:v>2.7275280751776699E-2</c:v>
                </c:pt>
                <c:pt idx="294">
                  <c:v>2.7000358518715465E-2</c:v>
                </c:pt>
                <c:pt idx="295">
                  <c:v>2.6725436285654231E-2</c:v>
                </c:pt>
                <c:pt idx="296">
                  <c:v>2.6450514052592997E-2</c:v>
                </c:pt>
                <c:pt idx="297">
                  <c:v>2.6175591819531763E-2</c:v>
                </c:pt>
                <c:pt idx="298">
                  <c:v>2.590066958647053E-2</c:v>
                </c:pt>
                <c:pt idx="299">
                  <c:v>2.5625747353409292E-2</c:v>
                </c:pt>
                <c:pt idx="300">
                  <c:v>3.1907406652150243E-2</c:v>
                </c:pt>
                <c:pt idx="301">
                  <c:v>3.1632484419089016E-2</c:v>
                </c:pt>
                <c:pt idx="302">
                  <c:v>3.1357562186027775E-2</c:v>
                </c:pt>
                <c:pt idx="303">
                  <c:v>3.1082639952966541E-2</c:v>
                </c:pt>
                <c:pt idx="304">
                  <c:v>3.0807717719905304E-2</c:v>
                </c:pt>
                <c:pt idx="305">
                  <c:v>3.0532795486844073E-2</c:v>
                </c:pt>
                <c:pt idx="306">
                  <c:v>3.0257873253782836E-2</c:v>
                </c:pt>
                <c:pt idx="307">
                  <c:v>2.9982951020721606E-2</c:v>
                </c:pt>
                <c:pt idx="308">
                  <c:v>2.9708028787660368E-2</c:v>
                </c:pt>
                <c:pt idx="309">
                  <c:v>2.9433106554599135E-2</c:v>
                </c:pt>
                <c:pt idx="310">
                  <c:v>2.9158184321537904E-2</c:v>
                </c:pt>
                <c:pt idx="311">
                  <c:v>2.8883262088476667E-2</c:v>
                </c:pt>
                <c:pt idx="312">
                  <c:v>2.8608339855415429E-2</c:v>
                </c:pt>
                <c:pt idx="313">
                  <c:v>2.8333417622354199E-2</c:v>
                </c:pt>
                <c:pt idx="314">
                  <c:v>2.8058495389292962E-2</c:v>
                </c:pt>
                <c:pt idx="315">
                  <c:v>2.7783573156231728E-2</c:v>
                </c:pt>
                <c:pt idx="316">
                  <c:v>2.7508650923170494E-2</c:v>
                </c:pt>
                <c:pt idx="317">
                  <c:v>2.723372869010926E-2</c:v>
                </c:pt>
                <c:pt idx="318">
                  <c:v>2.6958806457048023E-2</c:v>
                </c:pt>
                <c:pt idx="319">
                  <c:v>2.6683884223986792E-2</c:v>
                </c:pt>
                <c:pt idx="320">
                  <c:v>2.6408961990925555E-2</c:v>
                </c:pt>
                <c:pt idx="321">
                  <c:v>2.6134039757864325E-2</c:v>
                </c:pt>
                <c:pt idx="322">
                  <c:v>2.5859117524803087E-2</c:v>
                </c:pt>
                <c:pt idx="323">
                  <c:v>2.5584195291741853E-2</c:v>
                </c:pt>
                <c:pt idx="324">
                  <c:v>2.530927305868062E-2</c:v>
                </c:pt>
                <c:pt idx="325">
                  <c:v>3.1865854590482801E-2</c:v>
                </c:pt>
                <c:pt idx="326">
                  <c:v>3.1590932357421567E-2</c:v>
                </c:pt>
                <c:pt idx="327">
                  <c:v>3.1316010124360326E-2</c:v>
                </c:pt>
                <c:pt idx="328">
                  <c:v>3.1041087891299099E-2</c:v>
                </c:pt>
                <c:pt idx="329">
                  <c:v>3.0766165658237862E-2</c:v>
                </c:pt>
                <c:pt idx="330">
                  <c:v>3.0491243425176628E-2</c:v>
                </c:pt>
                <c:pt idx="331">
                  <c:v>3.0216321192115394E-2</c:v>
                </c:pt>
                <c:pt idx="332">
                  <c:v>2.994139895905416E-2</c:v>
                </c:pt>
                <c:pt idx="333">
                  <c:v>2.9666476725992926E-2</c:v>
                </c:pt>
                <c:pt idx="334">
                  <c:v>2.9391554492931689E-2</c:v>
                </c:pt>
                <c:pt idx="335">
                  <c:v>2.9116632259870458E-2</c:v>
                </c:pt>
                <c:pt idx="336">
                  <c:v>2.8841710026809225E-2</c:v>
                </c:pt>
                <c:pt idx="337">
                  <c:v>2.8566787793747987E-2</c:v>
                </c:pt>
                <c:pt idx="338">
                  <c:v>2.8291865560686753E-2</c:v>
                </c:pt>
                <c:pt idx="339">
                  <c:v>2.8016943327625519E-2</c:v>
                </c:pt>
                <c:pt idx="340">
                  <c:v>2.7742021094564282E-2</c:v>
                </c:pt>
                <c:pt idx="341">
                  <c:v>2.7467098861503052E-2</c:v>
                </c:pt>
                <c:pt idx="342">
                  <c:v>2.7192176628441814E-2</c:v>
                </c:pt>
                <c:pt idx="343">
                  <c:v>2.6917254395380581E-2</c:v>
                </c:pt>
                <c:pt idx="344">
                  <c:v>2.6642332162319347E-2</c:v>
                </c:pt>
                <c:pt idx="345">
                  <c:v>2.6367409929258113E-2</c:v>
                </c:pt>
                <c:pt idx="346">
                  <c:v>2.6092487696196879E-2</c:v>
                </c:pt>
                <c:pt idx="347">
                  <c:v>2.5817565463135645E-2</c:v>
                </c:pt>
                <c:pt idx="348">
                  <c:v>2.5542643230074408E-2</c:v>
                </c:pt>
                <c:pt idx="349">
                  <c:v>2.5267720997013177E-2</c:v>
                </c:pt>
                <c:pt idx="350">
                  <c:v>2.499279876395194E-2</c:v>
                </c:pt>
                <c:pt idx="351">
                  <c:v>3.1824302528815358E-2</c:v>
                </c:pt>
                <c:pt idx="352">
                  <c:v>3.1549380295754124E-2</c:v>
                </c:pt>
                <c:pt idx="353">
                  <c:v>3.1274458062692884E-2</c:v>
                </c:pt>
                <c:pt idx="354">
                  <c:v>3.0999535829631653E-2</c:v>
                </c:pt>
                <c:pt idx="355">
                  <c:v>3.0724613596570419E-2</c:v>
                </c:pt>
                <c:pt idx="356">
                  <c:v>3.0449691363509186E-2</c:v>
                </c:pt>
                <c:pt idx="357">
                  <c:v>3.0174769130447948E-2</c:v>
                </c:pt>
                <c:pt idx="358">
                  <c:v>2.9899846897386718E-2</c:v>
                </c:pt>
                <c:pt idx="359">
                  <c:v>2.962492466432548E-2</c:v>
                </c:pt>
                <c:pt idx="360">
                  <c:v>2.9350002431264247E-2</c:v>
                </c:pt>
                <c:pt idx="361">
                  <c:v>2.9075080198203013E-2</c:v>
                </c:pt>
                <c:pt idx="362">
                  <c:v>2.8800157965141779E-2</c:v>
                </c:pt>
                <c:pt idx="363">
                  <c:v>2.8525235732080545E-2</c:v>
                </c:pt>
                <c:pt idx="364">
                  <c:v>2.8250313499019311E-2</c:v>
                </c:pt>
                <c:pt idx="365">
                  <c:v>2.7975391265958074E-2</c:v>
                </c:pt>
                <c:pt idx="366">
                  <c:v>2.770046903289684E-2</c:v>
                </c:pt>
                <c:pt idx="367">
                  <c:v>2.7425546799835606E-2</c:v>
                </c:pt>
                <c:pt idx="368">
                  <c:v>2.7150624566774372E-2</c:v>
                </c:pt>
                <c:pt idx="369">
                  <c:v>2.6875702333713135E-2</c:v>
                </c:pt>
                <c:pt idx="370">
                  <c:v>2.6600780100651904E-2</c:v>
                </c:pt>
                <c:pt idx="371">
                  <c:v>2.6325857867590667E-2</c:v>
                </c:pt>
                <c:pt idx="372">
                  <c:v>2.6050935634529437E-2</c:v>
                </c:pt>
                <c:pt idx="373">
                  <c:v>2.5776013401468199E-2</c:v>
                </c:pt>
                <c:pt idx="374">
                  <c:v>2.5501091168406965E-2</c:v>
                </c:pt>
                <c:pt idx="375">
                  <c:v>2.5226168935345732E-2</c:v>
                </c:pt>
                <c:pt idx="376">
                  <c:v>2.4951246702284498E-2</c:v>
                </c:pt>
                <c:pt idx="377">
                  <c:v>2.467632446922326E-2</c:v>
                </c:pt>
                <c:pt idx="378">
                  <c:v>3.1782750467147916E-2</c:v>
                </c:pt>
                <c:pt idx="379">
                  <c:v>3.1507828234086682E-2</c:v>
                </c:pt>
                <c:pt idx="380">
                  <c:v>3.1232906001025448E-2</c:v>
                </c:pt>
                <c:pt idx="381">
                  <c:v>3.0957983767964214E-2</c:v>
                </c:pt>
                <c:pt idx="382">
                  <c:v>3.0683061534902977E-2</c:v>
                </c:pt>
                <c:pt idx="383">
                  <c:v>3.0408139301841743E-2</c:v>
                </c:pt>
                <c:pt idx="384">
                  <c:v>3.0133217068780509E-2</c:v>
                </c:pt>
                <c:pt idx="385">
                  <c:v>2.9858294835719279E-2</c:v>
                </c:pt>
                <c:pt idx="386">
                  <c:v>2.9583372602658042E-2</c:v>
                </c:pt>
                <c:pt idx="387">
                  <c:v>2.9308450369596804E-2</c:v>
                </c:pt>
                <c:pt idx="388">
                  <c:v>2.9033528136535574E-2</c:v>
                </c:pt>
                <c:pt idx="389">
                  <c:v>2.8758605903474337E-2</c:v>
                </c:pt>
                <c:pt idx="390">
                  <c:v>2.8483683670413103E-2</c:v>
                </c:pt>
                <c:pt idx="391">
                  <c:v>2.8208761437351869E-2</c:v>
                </c:pt>
                <c:pt idx="392">
                  <c:v>2.7933839204290635E-2</c:v>
                </c:pt>
                <c:pt idx="393">
                  <c:v>2.7658916971229398E-2</c:v>
                </c:pt>
                <c:pt idx="394">
                  <c:v>2.7383994738168167E-2</c:v>
                </c:pt>
                <c:pt idx="395">
                  <c:v>2.710907250510693E-2</c:v>
                </c:pt>
                <c:pt idx="396">
                  <c:v>2.6834150272045696E-2</c:v>
                </c:pt>
                <c:pt idx="397">
                  <c:v>2.6559228038984462E-2</c:v>
                </c:pt>
                <c:pt idx="398">
                  <c:v>2.6284305805923228E-2</c:v>
                </c:pt>
                <c:pt idx="399">
                  <c:v>2.6009383572861994E-2</c:v>
                </c:pt>
                <c:pt idx="400">
                  <c:v>2.5734461339800761E-2</c:v>
                </c:pt>
                <c:pt idx="401">
                  <c:v>2.5459539106739523E-2</c:v>
                </c:pt>
                <c:pt idx="402">
                  <c:v>2.5184616873678293E-2</c:v>
                </c:pt>
                <c:pt idx="403">
                  <c:v>2.4909694640617056E-2</c:v>
                </c:pt>
                <c:pt idx="404">
                  <c:v>2.4634772407555822E-2</c:v>
                </c:pt>
                <c:pt idx="405">
                  <c:v>2.4359850174494588E-2</c:v>
                </c:pt>
                <c:pt idx="406">
                  <c:v>3.1741198405480474E-2</c:v>
                </c:pt>
                <c:pt idx="407">
                  <c:v>3.146627617241924E-2</c:v>
                </c:pt>
                <c:pt idx="408">
                  <c:v>3.1191353939358003E-2</c:v>
                </c:pt>
                <c:pt idx="409">
                  <c:v>3.0916431706296769E-2</c:v>
                </c:pt>
                <c:pt idx="410">
                  <c:v>3.0641509473235535E-2</c:v>
                </c:pt>
                <c:pt idx="411">
                  <c:v>3.0366587240174301E-2</c:v>
                </c:pt>
                <c:pt idx="412">
                  <c:v>3.0091665007113064E-2</c:v>
                </c:pt>
                <c:pt idx="413">
                  <c:v>2.9816742774051833E-2</c:v>
                </c:pt>
                <c:pt idx="414">
                  <c:v>2.9541820540990599E-2</c:v>
                </c:pt>
                <c:pt idx="415">
                  <c:v>2.9266898307929362E-2</c:v>
                </c:pt>
                <c:pt idx="416">
                  <c:v>2.8991976074868128E-2</c:v>
                </c:pt>
                <c:pt idx="417">
                  <c:v>2.8717053841806894E-2</c:v>
                </c:pt>
                <c:pt idx="418">
                  <c:v>2.8442131608745657E-2</c:v>
                </c:pt>
                <c:pt idx="419">
                  <c:v>2.8167209375684427E-2</c:v>
                </c:pt>
                <c:pt idx="420">
                  <c:v>2.7892287142623189E-2</c:v>
                </c:pt>
                <c:pt idx="421">
                  <c:v>2.7617364909561955E-2</c:v>
                </c:pt>
                <c:pt idx="422">
                  <c:v>2.7342442676500722E-2</c:v>
                </c:pt>
                <c:pt idx="423">
                  <c:v>2.7067520443439488E-2</c:v>
                </c:pt>
                <c:pt idx="424">
                  <c:v>2.679259821037825E-2</c:v>
                </c:pt>
                <c:pt idx="425">
                  <c:v>2.651767597731702E-2</c:v>
                </c:pt>
                <c:pt idx="426">
                  <c:v>2.6242753744255783E-2</c:v>
                </c:pt>
                <c:pt idx="427">
                  <c:v>2.5967831511194552E-2</c:v>
                </c:pt>
                <c:pt idx="428">
                  <c:v>2.5692909278133315E-2</c:v>
                </c:pt>
                <c:pt idx="429">
                  <c:v>2.5417987045072081E-2</c:v>
                </c:pt>
                <c:pt idx="430">
                  <c:v>2.5143064812010847E-2</c:v>
                </c:pt>
                <c:pt idx="431">
                  <c:v>2.4868142578949613E-2</c:v>
                </c:pt>
                <c:pt idx="432">
                  <c:v>2.4593220345888376E-2</c:v>
                </c:pt>
                <c:pt idx="433">
                  <c:v>2.4318298112827146E-2</c:v>
                </c:pt>
                <c:pt idx="434">
                  <c:v>2.4043375879765908E-2</c:v>
                </c:pt>
                <c:pt idx="435">
                  <c:v>3.1699646343813032E-2</c:v>
                </c:pt>
                <c:pt idx="436">
                  <c:v>3.1424724110751798E-2</c:v>
                </c:pt>
                <c:pt idx="437">
                  <c:v>3.114980187769056E-2</c:v>
                </c:pt>
                <c:pt idx="438">
                  <c:v>3.0874879644629323E-2</c:v>
                </c:pt>
                <c:pt idx="439">
                  <c:v>3.0599957411568089E-2</c:v>
                </c:pt>
                <c:pt idx="440">
                  <c:v>3.0325035178506859E-2</c:v>
                </c:pt>
                <c:pt idx="441">
                  <c:v>3.0050112945445621E-2</c:v>
                </c:pt>
                <c:pt idx="442">
                  <c:v>2.9775190712384388E-2</c:v>
                </c:pt>
                <c:pt idx="443">
                  <c:v>2.9500268479323154E-2</c:v>
                </c:pt>
                <c:pt idx="444">
                  <c:v>2.922534624626192E-2</c:v>
                </c:pt>
                <c:pt idx="445">
                  <c:v>2.8950424013200686E-2</c:v>
                </c:pt>
                <c:pt idx="446">
                  <c:v>2.8675501780139449E-2</c:v>
                </c:pt>
                <c:pt idx="447">
                  <c:v>2.8400579547078215E-2</c:v>
                </c:pt>
                <c:pt idx="448">
                  <c:v>2.8125657314016981E-2</c:v>
                </c:pt>
                <c:pt idx="449">
                  <c:v>2.7850735080955747E-2</c:v>
                </c:pt>
                <c:pt idx="450">
                  <c:v>2.757581284789451E-2</c:v>
                </c:pt>
                <c:pt idx="451">
                  <c:v>2.7300890614833279E-2</c:v>
                </c:pt>
                <c:pt idx="452">
                  <c:v>2.7025968381772042E-2</c:v>
                </c:pt>
                <c:pt idx="453">
                  <c:v>2.6751046148710808E-2</c:v>
                </c:pt>
                <c:pt idx="454">
                  <c:v>2.6476123915649574E-2</c:v>
                </c:pt>
                <c:pt idx="455">
                  <c:v>2.620120168258834E-2</c:v>
                </c:pt>
                <c:pt idx="456">
                  <c:v>2.5926279449527107E-2</c:v>
                </c:pt>
                <c:pt idx="457">
                  <c:v>2.5651357216465873E-2</c:v>
                </c:pt>
                <c:pt idx="458">
                  <c:v>2.5376434983404635E-2</c:v>
                </c:pt>
                <c:pt idx="459">
                  <c:v>2.5101512750343405E-2</c:v>
                </c:pt>
                <c:pt idx="460">
                  <c:v>2.4826590517282168E-2</c:v>
                </c:pt>
                <c:pt idx="461">
                  <c:v>2.4551668284220934E-2</c:v>
                </c:pt>
                <c:pt idx="462">
                  <c:v>2.42767460511597E-2</c:v>
                </c:pt>
                <c:pt idx="463">
                  <c:v>2.4001823818098466E-2</c:v>
                </c:pt>
                <c:pt idx="464">
                  <c:v>2.3726901585037229E-2</c:v>
                </c:pt>
                <c:pt idx="465">
                  <c:v>3.1658094282145589E-2</c:v>
                </c:pt>
                <c:pt idx="466">
                  <c:v>3.1383172049084355E-2</c:v>
                </c:pt>
                <c:pt idx="467">
                  <c:v>3.1108249816023122E-2</c:v>
                </c:pt>
                <c:pt idx="468">
                  <c:v>3.0833327582961884E-2</c:v>
                </c:pt>
                <c:pt idx="469">
                  <c:v>3.055840534990065E-2</c:v>
                </c:pt>
                <c:pt idx="470">
                  <c:v>3.0283483116839417E-2</c:v>
                </c:pt>
                <c:pt idx="471">
                  <c:v>3.0008560883778179E-2</c:v>
                </c:pt>
                <c:pt idx="472">
                  <c:v>2.9733638650716949E-2</c:v>
                </c:pt>
                <c:pt idx="473">
                  <c:v>2.9458716417655715E-2</c:v>
                </c:pt>
                <c:pt idx="474">
                  <c:v>2.9183794184594478E-2</c:v>
                </c:pt>
                <c:pt idx="475">
                  <c:v>2.8908871951533244E-2</c:v>
                </c:pt>
                <c:pt idx="476">
                  <c:v>2.863394971847201E-2</c:v>
                </c:pt>
                <c:pt idx="477">
                  <c:v>2.8359027485410773E-2</c:v>
                </c:pt>
                <c:pt idx="478">
                  <c:v>2.8084105252349542E-2</c:v>
                </c:pt>
                <c:pt idx="479">
                  <c:v>2.7809183019288305E-2</c:v>
                </c:pt>
                <c:pt idx="480">
                  <c:v>2.7534260786227071E-2</c:v>
                </c:pt>
                <c:pt idx="481">
                  <c:v>2.7259338553165841E-2</c:v>
                </c:pt>
                <c:pt idx="482">
                  <c:v>2.6984416320104603E-2</c:v>
                </c:pt>
                <c:pt idx="483">
                  <c:v>2.6709494087043366E-2</c:v>
                </c:pt>
                <c:pt idx="484">
                  <c:v>2.6434571853982135E-2</c:v>
                </c:pt>
                <c:pt idx="485">
                  <c:v>2.6159649620920898E-2</c:v>
                </c:pt>
                <c:pt idx="486">
                  <c:v>2.5884727387859668E-2</c:v>
                </c:pt>
                <c:pt idx="487">
                  <c:v>2.560980515479843E-2</c:v>
                </c:pt>
                <c:pt idx="488">
                  <c:v>2.5334882921737197E-2</c:v>
                </c:pt>
                <c:pt idx="489">
                  <c:v>2.5059960688675963E-2</c:v>
                </c:pt>
                <c:pt idx="490">
                  <c:v>2.4785038455614729E-2</c:v>
                </c:pt>
                <c:pt idx="491">
                  <c:v>2.4510116222553491E-2</c:v>
                </c:pt>
                <c:pt idx="492">
                  <c:v>2.4235193989492261E-2</c:v>
                </c:pt>
                <c:pt idx="493">
                  <c:v>2.3960271756431024E-2</c:v>
                </c:pt>
                <c:pt idx="494">
                  <c:v>2.368534952336979E-2</c:v>
                </c:pt>
                <c:pt idx="495">
                  <c:v>2.3410427290308556E-2</c:v>
                </c:pt>
                <c:pt idx="496">
                  <c:v>3.1616542220478147E-2</c:v>
                </c:pt>
                <c:pt idx="497">
                  <c:v>3.1341619987416913E-2</c:v>
                </c:pt>
                <c:pt idx="498">
                  <c:v>3.1066697754355676E-2</c:v>
                </c:pt>
                <c:pt idx="499">
                  <c:v>3.0791775521294442E-2</c:v>
                </c:pt>
                <c:pt idx="500">
                  <c:v>3.0516853288233205E-2</c:v>
                </c:pt>
                <c:pt idx="501">
                  <c:v>3.0241931055171974E-2</c:v>
                </c:pt>
                <c:pt idx="502">
                  <c:v>2.9967008822110737E-2</c:v>
                </c:pt>
                <c:pt idx="503">
                  <c:v>2.9692086589049503E-2</c:v>
                </c:pt>
                <c:pt idx="504">
                  <c:v>2.9417164355988269E-2</c:v>
                </c:pt>
                <c:pt idx="505">
                  <c:v>2.9142242122927035E-2</c:v>
                </c:pt>
                <c:pt idx="506">
                  <c:v>2.8867319889865801E-2</c:v>
                </c:pt>
                <c:pt idx="507">
                  <c:v>2.8592397656804564E-2</c:v>
                </c:pt>
                <c:pt idx="508">
                  <c:v>2.831747542374333E-2</c:v>
                </c:pt>
                <c:pt idx="509">
                  <c:v>2.8042553190682096E-2</c:v>
                </c:pt>
                <c:pt idx="510">
                  <c:v>2.7767630957620863E-2</c:v>
                </c:pt>
                <c:pt idx="511">
                  <c:v>2.7492708724559625E-2</c:v>
                </c:pt>
                <c:pt idx="512">
                  <c:v>2.7217786491498395E-2</c:v>
                </c:pt>
                <c:pt idx="513">
                  <c:v>2.6942864258437161E-2</c:v>
                </c:pt>
                <c:pt idx="514">
                  <c:v>2.6667942025375924E-2</c:v>
                </c:pt>
                <c:pt idx="515">
                  <c:v>2.639301979231469E-2</c:v>
                </c:pt>
                <c:pt idx="516">
                  <c:v>2.6118097559253456E-2</c:v>
                </c:pt>
                <c:pt idx="517">
                  <c:v>2.5843175326192222E-2</c:v>
                </c:pt>
                <c:pt idx="518">
                  <c:v>2.5568253093130988E-2</c:v>
                </c:pt>
                <c:pt idx="519">
                  <c:v>2.5293330860069751E-2</c:v>
                </c:pt>
                <c:pt idx="520">
                  <c:v>2.501840862700852E-2</c:v>
                </c:pt>
                <c:pt idx="521">
                  <c:v>2.4743486393947283E-2</c:v>
                </c:pt>
                <c:pt idx="522">
                  <c:v>2.4468564160886049E-2</c:v>
                </c:pt>
                <c:pt idx="523">
                  <c:v>2.4193641927824815E-2</c:v>
                </c:pt>
                <c:pt idx="524">
                  <c:v>2.3918719694763581E-2</c:v>
                </c:pt>
                <c:pt idx="525">
                  <c:v>2.3643797461702344E-2</c:v>
                </c:pt>
                <c:pt idx="526">
                  <c:v>2.3368875228641114E-2</c:v>
                </c:pt>
                <c:pt idx="527">
                  <c:v>2.3093952995579876E-2</c:v>
                </c:pt>
                <c:pt idx="528">
                  <c:v>3.1574990158810705E-2</c:v>
                </c:pt>
                <c:pt idx="529">
                  <c:v>3.1300067925749471E-2</c:v>
                </c:pt>
                <c:pt idx="530">
                  <c:v>3.1025145692688234E-2</c:v>
                </c:pt>
                <c:pt idx="531">
                  <c:v>3.0750223459627E-2</c:v>
                </c:pt>
                <c:pt idx="532">
                  <c:v>3.0475301226565766E-2</c:v>
                </c:pt>
                <c:pt idx="533">
                  <c:v>3.0200378993504532E-2</c:v>
                </c:pt>
                <c:pt idx="534">
                  <c:v>2.9925456760443295E-2</c:v>
                </c:pt>
                <c:pt idx="535">
                  <c:v>2.9650534527382064E-2</c:v>
                </c:pt>
                <c:pt idx="536">
                  <c:v>2.937561229432083E-2</c:v>
                </c:pt>
                <c:pt idx="537">
                  <c:v>2.9100690061259593E-2</c:v>
                </c:pt>
                <c:pt idx="538">
                  <c:v>2.8825767828198359E-2</c:v>
                </c:pt>
                <c:pt idx="539">
                  <c:v>2.8550845595137125E-2</c:v>
                </c:pt>
                <c:pt idx="540">
                  <c:v>2.8275923362075892E-2</c:v>
                </c:pt>
                <c:pt idx="541">
                  <c:v>2.8001001129014658E-2</c:v>
                </c:pt>
                <c:pt idx="542">
                  <c:v>2.772607889595342E-2</c:v>
                </c:pt>
                <c:pt idx="543">
                  <c:v>2.7451156662892186E-2</c:v>
                </c:pt>
                <c:pt idx="544">
                  <c:v>2.7176234429830953E-2</c:v>
                </c:pt>
                <c:pt idx="545">
                  <c:v>2.6901312196769719E-2</c:v>
                </c:pt>
                <c:pt idx="546">
                  <c:v>2.6626389963708481E-2</c:v>
                </c:pt>
                <c:pt idx="547">
                  <c:v>2.6351467730647251E-2</c:v>
                </c:pt>
                <c:pt idx="548">
                  <c:v>2.6076545497586014E-2</c:v>
                </c:pt>
                <c:pt idx="549">
                  <c:v>2.5801623264524783E-2</c:v>
                </c:pt>
                <c:pt idx="550">
                  <c:v>2.5526701031463546E-2</c:v>
                </c:pt>
                <c:pt idx="551">
                  <c:v>2.5251778798402312E-2</c:v>
                </c:pt>
                <c:pt idx="552">
                  <c:v>2.4976856565341078E-2</c:v>
                </c:pt>
                <c:pt idx="553">
                  <c:v>2.4701934332279844E-2</c:v>
                </c:pt>
                <c:pt idx="554">
                  <c:v>2.4427012099218607E-2</c:v>
                </c:pt>
                <c:pt idx="555">
                  <c:v>2.4152089866157377E-2</c:v>
                </c:pt>
                <c:pt idx="556">
                  <c:v>2.3877167633096139E-2</c:v>
                </c:pt>
                <c:pt idx="557">
                  <c:v>2.3602245400034905E-2</c:v>
                </c:pt>
                <c:pt idx="558">
                  <c:v>2.3327323166973672E-2</c:v>
                </c:pt>
                <c:pt idx="559">
                  <c:v>2.3052400933912438E-2</c:v>
                </c:pt>
                <c:pt idx="560">
                  <c:v>2.2777478700851204E-2</c:v>
                </c:pt>
                <c:pt idx="561">
                  <c:v>3.1533438097143263E-2</c:v>
                </c:pt>
                <c:pt idx="562">
                  <c:v>3.1258515864082029E-2</c:v>
                </c:pt>
                <c:pt idx="563">
                  <c:v>3.0983593631020795E-2</c:v>
                </c:pt>
                <c:pt idx="564">
                  <c:v>3.0708671397959561E-2</c:v>
                </c:pt>
                <c:pt idx="565">
                  <c:v>3.0433749164898324E-2</c:v>
                </c:pt>
                <c:pt idx="566">
                  <c:v>3.0158826931837093E-2</c:v>
                </c:pt>
                <c:pt idx="567">
                  <c:v>2.9883904698775856E-2</c:v>
                </c:pt>
                <c:pt idx="568">
                  <c:v>2.9608982465714626E-2</c:v>
                </c:pt>
                <c:pt idx="569">
                  <c:v>2.9334060232653388E-2</c:v>
                </c:pt>
                <c:pt idx="570">
                  <c:v>2.9059137999592151E-2</c:v>
                </c:pt>
                <c:pt idx="571">
                  <c:v>2.878421576653092E-2</c:v>
                </c:pt>
                <c:pt idx="572">
                  <c:v>2.8509293533469687E-2</c:v>
                </c:pt>
                <c:pt idx="573">
                  <c:v>2.8234371300408449E-2</c:v>
                </c:pt>
                <c:pt idx="574">
                  <c:v>2.7959449067347215E-2</c:v>
                </c:pt>
                <c:pt idx="575">
                  <c:v>2.7684526834285982E-2</c:v>
                </c:pt>
                <c:pt idx="576">
                  <c:v>2.7409604601224744E-2</c:v>
                </c:pt>
                <c:pt idx="577">
                  <c:v>2.7134682368163514E-2</c:v>
                </c:pt>
                <c:pt idx="578">
                  <c:v>2.6859760135102276E-2</c:v>
                </c:pt>
                <c:pt idx="579">
                  <c:v>2.6584837902041043E-2</c:v>
                </c:pt>
                <c:pt idx="580">
                  <c:v>2.6309915668979812E-2</c:v>
                </c:pt>
                <c:pt idx="581">
                  <c:v>2.6034993435918575E-2</c:v>
                </c:pt>
                <c:pt idx="582">
                  <c:v>2.5760071202857341E-2</c:v>
                </c:pt>
                <c:pt idx="583">
                  <c:v>2.5485148969796107E-2</c:v>
                </c:pt>
                <c:pt idx="584">
                  <c:v>2.521022673673487E-2</c:v>
                </c:pt>
                <c:pt idx="585">
                  <c:v>2.4935304503673639E-2</c:v>
                </c:pt>
                <c:pt idx="586">
                  <c:v>2.4660382270612402E-2</c:v>
                </c:pt>
                <c:pt idx="587">
                  <c:v>2.4385460037551168E-2</c:v>
                </c:pt>
                <c:pt idx="588">
                  <c:v>2.4110537804489934E-2</c:v>
                </c:pt>
                <c:pt idx="589">
                  <c:v>2.38356155714287E-2</c:v>
                </c:pt>
                <c:pt idx="590">
                  <c:v>2.3560693338367463E-2</c:v>
                </c:pt>
                <c:pt idx="591">
                  <c:v>2.3285771105306233E-2</c:v>
                </c:pt>
                <c:pt idx="592">
                  <c:v>2.3010848872244995E-2</c:v>
                </c:pt>
                <c:pt idx="593">
                  <c:v>2.2735926639183765E-2</c:v>
                </c:pt>
                <c:pt idx="594">
                  <c:v>2.2461004406122528E-2</c:v>
                </c:pt>
                <c:pt idx="595">
                  <c:v>3.149188603547582E-2</c:v>
                </c:pt>
                <c:pt idx="596">
                  <c:v>3.1216963802414583E-2</c:v>
                </c:pt>
                <c:pt idx="597">
                  <c:v>3.0942041569353349E-2</c:v>
                </c:pt>
                <c:pt idx="598">
                  <c:v>3.0667119336292115E-2</c:v>
                </c:pt>
                <c:pt idx="599">
                  <c:v>3.0392197103230881E-2</c:v>
                </c:pt>
                <c:pt idx="600">
                  <c:v>3.0117274870169648E-2</c:v>
                </c:pt>
                <c:pt idx="601">
                  <c:v>2.9842352637108414E-2</c:v>
                </c:pt>
                <c:pt idx="602">
                  <c:v>2.956743040404718E-2</c:v>
                </c:pt>
                <c:pt idx="603">
                  <c:v>2.9292508170985946E-2</c:v>
                </c:pt>
                <c:pt idx="604">
                  <c:v>2.9017585937924709E-2</c:v>
                </c:pt>
                <c:pt idx="605">
                  <c:v>2.8742663704863475E-2</c:v>
                </c:pt>
                <c:pt idx="606">
                  <c:v>2.8467741471802241E-2</c:v>
                </c:pt>
                <c:pt idx="607">
                  <c:v>2.8192819238741007E-2</c:v>
                </c:pt>
                <c:pt idx="608">
                  <c:v>2.7917897005679773E-2</c:v>
                </c:pt>
                <c:pt idx="609">
                  <c:v>2.7642974772618536E-2</c:v>
                </c:pt>
                <c:pt idx="610">
                  <c:v>2.7368052539557302E-2</c:v>
                </c:pt>
                <c:pt idx="611">
                  <c:v>2.7093130306496068E-2</c:v>
                </c:pt>
                <c:pt idx="612">
                  <c:v>2.6818208073434834E-2</c:v>
                </c:pt>
                <c:pt idx="613">
                  <c:v>2.6543285840373597E-2</c:v>
                </c:pt>
                <c:pt idx="614">
                  <c:v>2.6268363607312366E-2</c:v>
                </c:pt>
                <c:pt idx="615">
                  <c:v>2.5993441374251133E-2</c:v>
                </c:pt>
                <c:pt idx="616">
                  <c:v>2.5718519141189899E-2</c:v>
                </c:pt>
                <c:pt idx="617">
                  <c:v>2.5443596908128661E-2</c:v>
                </c:pt>
                <c:pt idx="618">
                  <c:v>2.5168674675067428E-2</c:v>
                </c:pt>
                <c:pt idx="619">
                  <c:v>2.4893752442006194E-2</c:v>
                </c:pt>
                <c:pt idx="620">
                  <c:v>2.461883020894496E-2</c:v>
                </c:pt>
                <c:pt idx="621">
                  <c:v>2.4343907975883722E-2</c:v>
                </c:pt>
                <c:pt idx="622">
                  <c:v>2.4068985742822492E-2</c:v>
                </c:pt>
                <c:pt idx="623">
                  <c:v>2.3794063509761255E-2</c:v>
                </c:pt>
                <c:pt idx="624">
                  <c:v>2.3519141276700021E-2</c:v>
                </c:pt>
                <c:pt idx="625">
                  <c:v>2.3244219043638787E-2</c:v>
                </c:pt>
                <c:pt idx="626">
                  <c:v>2.2969296810577553E-2</c:v>
                </c:pt>
                <c:pt idx="627">
                  <c:v>2.2694374577516319E-2</c:v>
                </c:pt>
                <c:pt idx="628">
                  <c:v>2.2419452344455085E-2</c:v>
                </c:pt>
                <c:pt idx="629">
                  <c:v>2.2144530111393848E-2</c:v>
                </c:pt>
                <c:pt idx="630">
                  <c:v>3.1450333973808378E-2</c:v>
                </c:pt>
                <c:pt idx="631">
                  <c:v>3.1175411740747141E-2</c:v>
                </c:pt>
                <c:pt idx="632">
                  <c:v>3.0900489507685907E-2</c:v>
                </c:pt>
                <c:pt idx="633">
                  <c:v>3.062556727462467E-2</c:v>
                </c:pt>
                <c:pt idx="634">
                  <c:v>3.0350645041563436E-2</c:v>
                </c:pt>
                <c:pt idx="635">
                  <c:v>3.0075722808502205E-2</c:v>
                </c:pt>
                <c:pt idx="636">
                  <c:v>2.9800800575440968E-2</c:v>
                </c:pt>
                <c:pt idx="637">
                  <c:v>2.9525878342379738E-2</c:v>
                </c:pt>
                <c:pt idx="638">
                  <c:v>2.92509561093185E-2</c:v>
                </c:pt>
                <c:pt idx="639">
                  <c:v>2.8976033876257266E-2</c:v>
                </c:pt>
                <c:pt idx="640">
                  <c:v>2.8701111643196033E-2</c:v>
                </c:pt>
                <c:pt idx="641">
                  <c:v>2.8426189410134795E-2</c:v>
                </c:pt>
                <c:pt idx="642">
                  <c:v>2.8151267177073561E-2</c:v>
                </c:pt>
                <c:pt idx="643">
                  <c:v>2.7876344944012331E-2</c:v>
                </c:pt>
                <c:pt idx="644">
                  <c:v>2.7601422710951094E-2</c:v>
                </c:pt>
                <c:pt idx="645">
                  <c:v>2.7326500477889856E-2</c:v>
                </c:pt>
                <c:pt idx="646">
                  <c:v>2.7051578244828626E-2</c:v>
                </c:pt>
                <c:pt idx="647">
                  <c:v>2.6776656011767389E-2</c:v>
                </c:pt>
                <c:pt idx="648">
                  <c:v>2.6501733778706155E-2</c:v>
                </c:pt>
                <c:pt idx="649">
                  <c:v>2.6226811545644921E-2</c:v>
                </c:pt>
                <c:pt idx="650">
                  <c:v>2.5951889312583687E-2</c:v>
                </c:pt>
                <c:pt idx="651">
                  <c:v>2.5676967079522457E-2</c:v>
                </c:pt>
                <c:pt idx="652">
                  <c:v>2.5402044846461219E-2</c:v>
                </c:pt>
                <c:pt idx="653">
                  <c:v>2.5127122613399982E-2</c:v>
                </c:pt>
                <c:pt idx="654">
                  <c:v>2.4852200380338751E-2</c:v>
                </c:pt>
                <c:pt idx="655">
                  <c:v>2.4577278147277514E-2</c:v>
                </c:pt>
                <c:pt idx="656">
                  <c:v>2.430235591421628E-2</c:v>
                </c:pt>
                <c:pt idx="657">
                  <c:v>2.4027433681155046E-2</c:v>
                </c:pt>
                <c:pt idx="658">
                  <c:v>2.3752511448093813E-2</c:v>
                </c:pt>
                <c:pt idx="659">
                  <c:v>2.3477589215032575E-2</c:v>
                </c:pt>
                <c:pt idx="660">
                  <c:v>2.3202666981971345E-2</c:v>
                </c:pt>
                <c:pt idx="661">
                  <c:v>2.2927744748910107E-2</c:v>
                </c:pt>
                <c:pt idx="662">
                  <c:v>2.2652822515848877E-2</c:v>
                </c:pt>
                <c:pt idx="663">
                  <c:v>2.237790028278764E-2</c:v>
                </c:pt>
                <c:pt idx="664">
                  <c:v>2.2102978049726406E-2</c:v>
                </c:pt>
                <c:pt idx="665">
                  <c:v>2.1828055816665172E-2</c:v>
                </c:pt>
                <c:pt idx="666">
                  <c:v>3.1408781912140936E-2</c:v>
                </c:pt>
                <c:pt idx="667">
                  <c:v>3.1133859679079699E-2</c:v>
                </c:pt>
                <c:pt idx="668">
                  <c:v>3.0858937446018468E-2</c:v>
                </c:pt>
                <c:pt idx="669">
                  <c:v>3.0584015212957234E-2</c:v>
                </c:pt>
                <c:pt idx="670">
                  <c:v>3.0309092979895997E-2</c:v>
                </c:pt>
                <c:pt idx="671">
                  <c:v>3.0034170746834763E-2</c:v>
                </c:pt>
                <c:pt idx="672">
                  <c:v>2.9759248513773526E-2</c:v>
                </c:pt>
                <c:pt idx="673">
                  <c:v>2.9484326280712295E-2</c:v>
                </c:pt>
                <c:pt idx="674">
                  <c:v>2.9209404047651061E-2</c:v>
                </c:pt>
                <c:pt idx="675">
                  <c:v>2.8934481814589824E-2</c:v>
                </c:pt>
                <c:pt idx="676">
                  <c:v>2.865955958152859E-2</c:v>
                </c:pt>
                <c:pt idx="677">
                  <c:v>2.8384637348467356E-2</c:v>
                </c:pt>
                <c:pt idx="678">
                  <c:v>2.8109715115406123E-2</c:v>
                </c:pt>
                <c:pt idx="679">
                  <c:v>2.7834792882344889E-2</c:v>
                </c:pt>
                <c:pt idx="680">
                  <c:v>2.7559870649283651E-2</c:v>
                </c:pt>
                <c:pt idx="681">
                  <c:v>2.7284948416222417E-2</c:v>
                </c:pt>
                <c:pt idx="682">
                  <c:v>2.7010026183161187E-2</c:v>
                </c:pt>
                <c:pt idx="683">
                  <c:v>2.673510395009995E-2</c:v>
                </c:pt>
                <c:pt idx="684">
                  <c:v>2.6460181717038712E-2</c:v>
                </c:pt>
                <c:pt idx="685">
                  <c:v>2.6185259483977482E-2</c:v>
                </c:pt>
                <c:pt idx="686">
                  <c:v>2.5910337250916245E-2</c:v>
                </c:pt>
                <c:pt idx="687">
                  <c:v>2.5635415017855014E-2</c:v>
                </c:pt>
                <c:pt idx="688">
                  <c:v>2.5360492784793777E-2</c:v>
                </c:pt>
                <c:pt idx="689">
                  <c:v>2.5085570551732543E-2</c:v>
                </c:pt>
                <c:pt idx="690">
                  <c:v>2.4810648318671309E-2</c:v>
                </c:pt>
                <c:pt idx="691">
                  <c:v>2.4535726085610075E-2</c:v>
                </c:pt>
                <c:pt idx="692">
                  <c:v>2.4260803852548838E-2</c:v>
                </c:pt>
                <c:pt idx="693">
                  <c:v>2.3985881619487608E-2</c:v>
                </c:pt>
                <c:pt idx="694">
                  <c:v>2.371095938642637E-2</c:v>
                </c:pt>
                <c:pt idx="695">
                  <c:v>2.3436037153365136E-2</c:v>
                </c:pt>
                <c:pt idx="696">
                  <c:v>2.3161114920303903E-2</c:v>
                </c:pt>
                <c:pt idx="697">
                  <c:v>2.2886192687242669E-2</c:v>
                </c:pt>
                <c:pt idx="698">
                  <c:v>2.2611270454181435E-2</c:v>
                </c:pt>
                <c:pt idx="699">
                  <c:v>2.2336348221120201E-2</c:v>
                </c:pt>
                <c:pt idx="700">
                  <c:v>2.2061425988058964E-2</c:v>
                </c:pt>
                <c:pt idx="701">
                  <c:v>2.1786503754997733E-2</c:v>
                </c:pt>
                <c:pt idx="702">
                  <c:v>2.1511581521936496E-2</c:v>
                </c:pt>
                <c:pt idx="703">
                  <c:v>3.1367229850473494E-2</c:v>
                </c:pt>
                <c:pt idx="704">
                  <c:v>3.1092307617412256E-2</c:v>
                </c:pt>
                <c:pt idx="705">
                  <c:v>3.0817385384351022E-2</c:v>
                </c:pt>
                <c:pt idx="706">
                  <c:v>3.0542463151289789E-2</c:v>
                </c:pt>
                <c:pt idx="707">
                  <c:v>3.0267540918228555E-2</c:v>
                </c:pt>
                <c:pt idx="708">
                  <c:v>2.9992618685167321E-2</c:v>
                </c:pt>
                <c:pt idx="709">
                  <c:v>2.9717696452106084E-2</c:v>
                </c:pt>
                <c:pt idx="710">
                  <c:v>2.944277421904485E-2</c:v>
                </c:pt>
                <c:pt idx="711">
                  <c:v>2.9167851985983616E-2</c:v>
                </c:pt>
                <c:pt idx="712">
                  <c:v>2.8892929752922382E-2</c:v>
                </c:pt>
                <c:pt idx="713">
                  <c:v>2.8618007519861148E-2</c:v>
                </c:pt>
                <c:pt idx="714">
                  <c:v>2.8343085286799911E-2</c:v>
                </c:pt>
                <c:pt idx="715">
                  <c:v>2.8068163053738677E-2</c:v>
                </c:pt>
                <c:pt idx="716">
                  <c:v>2.7793240820677446E-2</c:v>
                </c:pt>
                <c:pt idx="717">
                  <c:v>2.7518318587616209E-2</c:v>
                </c:pt>
                <c:pt idx="718">
                  <c:v>2.7243396354554972E-2</c:v>
                </c:pt>
                <c:pt idx="719">
                  <c:v>2.6968474121493741E-2</c:v>
                </c:pt>
                <c:pt idx="720">
                  <c:v>2.6693551888432508E-2</c:v>
                </c:pt>
                <c:pt idx="721">
                  <c:v>2.641862965537127E-2</c:v>
                </c:pt>
                <c:pt idx="722">
                  <c:v>2.6143707422310036E-2</c:v>
                </c:pt>
                <c:pt idx="723">
                  <c:v>2.5868785189248802E-2</c:v>
                </c:pt>
                <c:pt idx="724">
                  <c:v>2.5593862956187569E-2</c:v>
                </c:pt>
                <c:pt idx="725">
                  <c:v>2.5318940723126335E-2</c:v>
                </c:pt>
                <c:pt idx="726">
                  <c:v>2.5044018490065097E-2</c:v>
                </c:pt>
                <c:pt idx="727">
                  <c:v>2.4769096257003867E-2</c:v>
                </c:pt>
                <c:pt idx="728">
                  <c:v>2.449417402394263E-2</c:v>
                </c:pt>
                <c:pt idx="729">
                  <c:v>2.4219251790881396E-2</c:v>
                </c:pt>
                <c:pt idx="730">
                  <c:v>2.3944329557820162E-2</c:v>
                </c:pt>
                <c:pt idx="731">
                  <c:v>2.3669407324758928E-2</c:v>
                </c:pt>
                <c:pt idx="732">
                  <c:v>2.3394485091697691E-2</c:v>
                </c:pt>
                <c:pt idx="733">
                  <c:v>2.311956285863646E-2</c:v>
                </c:pt>
                <c:pt idx="734">
                  <c:v>2.2844640625575223E-2</c:v>
                </c:pt>
                <c:pt idx="735">
                  <c:v>2.2569718392513993E-2</c:v>
                </c:pt>
                <c:pt idx="736">
                  <c:v>2.2294796159452755E-2</c:v>
                </c:pt>
                <c:pt idx="737">
                  <c:v>2.2019873926391521E-2</c:v>
                </c:pt>
                <c:pt idx="738">
                  <c:v>2.1744951693330287E-2</c:v>
                </c:pt>
                <c:pt idx="739">
                  <c:v>2.1470029460269054E-2</c:v>
                </c:pt>
                <c:pt idx="740">
                  <c:v>2.1195107227207816E-2</c:v>
                </c:pt>
                <c:pt idx="741">
                  <c:v>3.1325677788806044E-2</c:v>
                </c:pt>
                <c:pt idx="742">
                  <c:v>3.1050755555744811E-2</c:v>
                </c:pt>
                <c:pt idx="743">
                  <c:v>3.077583332268358E-2</c:v>
                </c:pt>
                <c:pt idx="744">
                  <c:v>3.0500911089622343E-2</c:v>
                </c:pt>
                <c:pt idx="745">
                  <c:v>3.0225988856561109E-2</c:v>
                </c:pt>
                <c:pt idx="746">
                  <c:v>2.9951066623499879E-2</c:v>
                </c:pt>
                <c:pt idx="747">
                  <c:v>2.9676144390438641E-2</c:v>
                </c:pt>
                <c:pt idx="748">
                  <c:v>2.9401222157377407E-2</c:v>
                </c:pt>
                <c:pt idx="749">
                  <c:v>2.912629992431617E-2</c:v>
                </c:pt>
                <c:pt idx="750">
                  <c:v>2.8851377691254936E-2</c:v>
                </c:pt>
                <c:pt idx="751">
                  <c:v>2.8576455458193706E-2</c:v>
                </c:pt>
                <c:pt idx="752">
                  <c:v>2.8301533225132468E-2</c:v>
                </c:pt>
                <c:pt idx="753">
                  <c:v>2.8026610992071231E-2</c:v>
                </c:pt>
                <c:pt idx="754">
                  <c:v>2.7751688759010001E-2</c:v>
                </c:pt>
                <c:pt idx="755">
                  <c:v>2.7476766525948767E-2</c:v>
                </c:pt>
                <c:pt idx="756">
                  <c:v>2.720184429288753E-2</c:v>
                </c:pt>
                <c:pt idx="757">
                  <c:v>2.6926922059826296E-2</c:v>
                </c:pt>
                <c:pt idx="758">
                  <c:v>2.6651999826765062E-2</c:v>
                </c:pt>
                <c:pt idx="759">
                  <c:v>2.6377077593703828E-2</c:v>
                </c:pt>
                <c:pt idx="760">
                  <c:v>2.6102155360642594E-2</c:v>
                </c:pt>
                <c:pt idx="761">
                  <c:v>2.5827233127581357E-2</c:v>
                </c:pt>
                <c:pt idx="762">
                  <c:v>2.5552310894520126E-2</c:v>
                </c:pt>
                <c:pt idx="763">
                  <c:v>2.5277388661458889E-2</c:v>
                </c:pt>
                <c:pt idx="764">
                  <c:v>2.5002466428397655E-2</c:v>
                </c:pt>
                <c:pt idx="765">
                  <c:v>2.4727544195336421E-2</c:v>
                </c:pt>
                <c:pt idx="766">
                  <c:v>2.4452621962275187E-2</c:v>
                </c:pt>
                <c:pt idx="767">
                  <c:v>2.417769972921395E-2</c:v>
                </c:pt>
                <c:pt idx="768">
                  <c:v>2.390277749615272E-2</c:v>
                </c:pt>
                <c:pt idx="769">
                  <c:v>2.3627855263091482E-2</c:v>
                </c:pt>
                <c:pt idx="770">
                  <c:v>2.3352933030030248E-2</c:v>
                </c:pt>
                <c:pt idx="771">
                  <c:v>2.3078010796969015E-2</c:v>
                </c:pt>
                <c:pt idx="772">
                  <c:v>2.2803088563907781E-2</c:v>
                </c:pt>
                <c:pt idx="773">
                  <c:v>2.2528166330846547E-2</c:v>
                </c:pt>
                <c:pt idx="774">
                  <c:v>2.2253244097785313E-2</c:v>
                </c:pt>
                <c:pt idx="775">
                  <c:v>2.1978321864724076E-2</c:v>
                </c:pt>
                <c:pt idx="776">
                  <c:v>2.1703399631662845E-2</c:v>
                </c:pt>
                <c:pt idx="777">
                  <c:v>2.1428477398601608E-2</c:v>
                </c:pt>
                <c:pt idx="778">
                  <c:v>2.1153555165540374E-2</c:v>
                </c:pt>
                <c:pt idx="779">
                  <c:v>2.087863293247914E-2</c:v>
                </c:pt>
                <c:pt idx="780">
                  <c:v>3.1284125727138602E-2</c:v>
                </c:pt>
                <c:pt idx="781">
                  <c:v>3.1009203494077368E-2</c:v>
                </c:pt>
                <c:pt idx="782">
                  <c:v>3.0734281261016135E-2</c:v>
                </c:pt>
                <c:pt idx="783">
                  <c:v>3.0459359027954901E-2</c:v>
                </c:pt>
                <c:pt idx="784">
                  <c:v>3.0184436794893663E-2</c:v>
                </c:pt>
                <c:pt idx="785">
                  <c:v>2.9909514561832433E-2</c:v>
                </c:pt>
                <c:pt idx="786">
                  <c:v>2.9634592328771199E-2</c:v>
                </c:pt>
                <c:pt idx="787">
                  <c:v>2.9359670095709965E-2</c:v>
                </c:pt>
                <c:pt idx="788">
                  <c:v>2.9084747862648728E-2</c:v>
                </c:pt>
                <c:pt idx="789">
                  <c:v>2.880982562958749E-2</c:v>
                </c:pt>
                <c:pt idx="790">
                  <c:v>2.853490339652626E-2</c:v>
                </c:pt>
                <c:pt idx="791">
                  <c:v>2.8259981163465026E-2</c:v>
                </c:pt>
                <c:pt idx="792">
                  <c:v>2.7985058930403789E-2</c:v>
                </c:pt>
                <c:pt idx="793">
                  <c:v>2.7710136697342555E-2</c:v>
                </c:pt>
                <c:pt idx="794">
                  <c:v>2.7435214464281321E-2</c:v>
                </c:pt>
                <c:pt idx="795">
                  <c:v>2.7160292231220087E-2</c:v>
                </c:pt>
                <c:pt idx="796">
                  <c:v>2.6885369998158853E-2</c:v>
                </c:pt>
                <c:pt idx="797">
                  <c:v>2.6610447765097616E-2</c:v>
                </c:pt>
                <c:pt idx="798">
                  <c:v>2.6335525532036382E-2</c:v>
                </c:pt>
                <c:pt idx="799">
                  <c:v>2.6060603298975152E-2</c:v>
                </c:pt>
                <c:pt idx="800">
                  <c:v>2.5785681065913914E-2</c:v>
                </c:pt>
                <c:pt idx="801">
                  <c:v>2.5510758832852681E-2</c:v>
                </c:pt>
                <c:pt idx="802">
                  <c:v>2.5235836599791447E-2</c:v>
                </c:pt>
                <c:pt idx="803">
                  <c:v>2.4960914366730209E-2</c:v>
                </c:pt>
                <c:pt idx="804">
                  <c:v>2.4685992133668979E-2</c:v>
                </c:pt>
                <c:pt idx="805">
                  <c:v>2.4411069900607742E-2</c:v>
                </c:pt>
                <c:pt idx="806">
                  <c:v>2.4136147667546508E-2</c:v>
                </c:pt>
                <c:pt idx="807">
                  <c:v>2.3861225434485274E-2</c:v>
                </c:pt>
                <c:pt idx="808">
                  <c:v>2.358630320142404E-2</c:v>
                </c:pt>
                <c:pt idx="809">
                  <c:v>2.3311380968362803E-2</c:v>
                </c:pt>
                <c:pt idx="810">
                  <c:v>2.3036458735301572E-2</c:v>
                </c:pt>
                <c:pt idx="811">
                  <c:v>2.2761536502240335E-2</c:v>
                </c:pt>
                <c:pt idx="812">
                  <c:v>2.2486614269179105E-2</c:v>
                </c:pt>
                <c:pt idx="813">
                  <c:v>2.2211692036117867E-2</c:v>
                </c:pt>
                <c:pt idx="814">
                  <c:v>2.1936769803056633E-2</c:v>
                </c:pt>
                <c:pt idx="815">
                  <c:v>2.16618475699954E-2</c:v>
                </c:pt>
                <c:pt idx="816">
                  <c:v>2.1386925336934166E-2</c:v>
                </c:pt>
                <c:pt idx="817">
                  <c:v>2.1112003103872928E-2</c:v>
                </c:pt>
                <c:pt idx="818">
                  <c:v>2.0837080870811698E-2</c:v>
                </c:pt>
                <c:pt idx="819">
                  <c:v>2.0562158637750461E-2</c:v>
                </c:pt>
                <c:pt idx="820">
                  <c:v>3.1242573665471163E-2</c:v>
                </c:pt>
                <c:pt idx="821">
                  <c:v>3.096765143240993E-2</c:v>
                </c:pt>
                <c:pt idx="822">
                  <c:v>3.0692729199348696E-2</c:v>
                </c:pt>
                <c:pt idx="823">
                  <c:v>3.0417806966287458E-2</c:v>
                </c:pt>
                <c:pt idx="824">
                  <c:v>3.0142884733226221E-2</c:v>
                </c:pt>
                <c:pt idx="825">
                  <c:v>2.9867962500164991E-2</c:v>
                </c:pt>
                <c:pt idx="826">
                  <c:v>2.9593040267103757E-2</c:v>
                </c:pt>
                <c:pt idx="827">
                  <c:v>2.9318118034042523E-2</c:v>
                </c:pt>
                <c:pt idx="828">
                  <c:v>2.9043195800981286E-2</c:v>
                </c:pt>
                <c:pt idx="829">
                  <c:v>2.8768273567920052E-2</c:v>
                </c:pt>
                <c:pt idx="830">
                  <c:v>2.8493351334858821E-2</c:v>
                </c:pt>
                <c:pt idx="831">
                  <c:v>2.8218429101797584E-2</c:v>
                </c:pt>
                <c:pt idx="832">
                  <c:v>2.794350686873635E-2</c:v>
                </c:pt>
                <c:pt idx="833">
                  <c:v>2.7668584635675116E-2</c:v>
                </c:pt>
                <c:pt idx="834">
                  <c:v>2.7393662402613882E-2</c:v>
                </c:pt>
                <c:pt idx="835">
                  <c:v>2.7118740169552645E-2</c:v>
                </c:pt>
                <c:pt idx="836">
                  <c:v>2.6843817936491411E-2</c:v>
                </c:pt>
                <c:pt idx="837">
                  <c:v>2.6568895703430177E-2</c:v>
                </c:pt>
                <c:pt idx="838">
                  <c:v>2.6293973470368943E-2</c:v>
                </c:pt>
                <c:pt idx="839">
                  <c:v>2.601905123730771E-2</c:v>
                </c:pt>
                <c:pt idx="840">
                  <c:v>2.5744129004246472E-2</c:v>
                </c:pt>
                <c:pt idx="841">
                  <c:v>2.5469206771185242E-2</c:v>
                </c:pt>
                <c:pt idx="842">
                  <c:v>2.5194284538124005E-2</c:v>
                </c:pt>
                <c:pt idx="843">
                  <c:v>2.4919362305062771E-2</c:v>
                </c:pt>
                <c:pt idx="844">
                  <c:v>2.4644440072001537E-2</c:v>
                </c:pt>
                <c:pt idx="845">
                  <c:v>2.4369517838940303E-2</c:v>
                </c:pt>
                <c:pt idx="846">
                  <c:v>2.4094595605879069E-2</c:v>
                </c:pt>
                <c:pt idx="847">
                  <c:v>2.3819673372817835E-2</c:v>
                </c:pt>
                <c:pt idx="848">
                  <c:v>2.3544751139756598E-2</c:v>
                </c:pt>
                <c:pt idx="849">
                  <c:v>2.3269828906695364E-2</c:v>
                </c:pt>
                <c:pt idx="850">
                  <c:v>2.299490667363413E-2</c:v>
                </c:pt>
                <c:pt idx="851">
                  <c:v>2.2719984440572896E-2</c:v>
                </c:pt>
                <c:pt idx="852">
                  <c:v>2.2445062207511662E-2</c:v>
                </c:pt>
                <c:pt idx="853">
                  <c:v>2.2170139974450428E-2</c:v>
                </c:pt>
                <c:pt idx="854">
                  <c:v>2.1895217741389191E-2</c:v>
                </c:pt>
                <c:pt idx="855">
                  <c:v>2.1620295508327961E-2</c:v>
                </c:pt>
                <c:pt idx="856">
                  <c:v>2.1345373275266723E-2</c:v>
                </c:pt>
                <c:pt idx="857">
                  <c:v>2.107045104220549E-2</c:v>
                </c:pt>
                <c:pt idx="858">
                  <c:v>2.0795528809144256E-2</c:v>
                </c:pt>
                <c:pt idx="859">
                  <c:v>2.0520606576083022E-2</c:v>
                </c:pt>
                <c:pt idx="860">
                  <c:v>2.0245684343021784E-2</c:v>
                </c:pt>
                <c:pt idx="861">
                  <c:v>3.1201021603803718E-2</c:v>
                </c:pt>
                <c:pt idx="862">
                  <c:v>3.0926099370742484E-2</c:v>
                </c:pt>
                <c:pt idx="863">
                  <c:v>3.0651177137681253E-2</c:v>
                </c:pt>
                <c:pt idx="864">
                  <c:v>3.0376254904620016E-2</c:v>
                </c:pt>
                <c:pt idx="865">
                  <c:v>3.0101332671558779E-2</c:v>
                </c:pt>
                <c:pt idx="866">
                  <c:v>2.9826410438497545E-2</c:v>
                </c:pt>
                <c:pt idx="867">
                  <c:v>2.9551488205436311E-2</c:v>
                </c:pt>
                <c:pt idx="868">
                  <c:v>2.9276565972375081E-2</c:v>
                </c:pt>
                <c:pt idx="869">
                  <c:v>2.9001643739313843E-2</c:v>
                </c:pt>
                <c:pt idx="870">
                  <c:v>2.8726721506252606E-2</c:v>
                </c:pt>
                <c:pt idx="871">
                  <c:v>2.8451799273191376E-2</c:v>
                </c:pt>
                <c:pt idx="872">
                  <c:v>2.8176877040130142E-2</c:v>
                </c:pt>
                <c:pt idx="873">
                  <c:v>2.7901954807068904E-2</c:v>
                </c:pt>
                <c:pt idx="874">
                  <c:v>2.7627032574007674E-2</c:v>
                </c:pt>
                <c:pt idx="875">
                  <c:v>2.7352110340946437E-2</c:v>
                </c:pt>
                <c:pt idx="876">
                  <c:v>2.7077188107885203E-2</c:v>
                </c:pt>
                <c:pt idx="877">
                  <c:v>2.6802265874823969E-2</c:v>
                </c:pt>
                <c:pt idx="878">
                  <c:v>2.6527343641762732E-2</c:v>
                </c:pt>
                <c:pt idx="879">
                  <c:v>2.6252421408701498E-2</c:v>
                </c:pt>
                <c:pt idx="880">
                  <c:v>2.5977499175640267E-2</c:v>
                </c:pt>
                <c:pt idx="881">
                  <c:v>2.570257694257903E-2</c:v>
                </c:pt>
                <c:pt idx="882">
                  <c:v>2.5427654709517796E-2</c:v>
                </c:pt>
                <c:pt idx="883">
                  <c:v>2.5152732476456562E-2</c:v>
                </c:pt>
                <c:pt idx="884">
                  <c:v>2.4877810243395325E-2</c:v>
                </c:pt>
                <c:pt idx="885">
                  <c:v>2.4602888010334095E-2</c:v>
                </c:pt>
                <c:pt idx="886">
                  <c:v>2.4327965777272857E-2</c:v>
                </c:pt>
                <c:pt idx="887">
                  <c:v>2.4053043544211623E-2</c:v>
                </c:pt>
                <c:pt idx="888">
                  <c:v>2.3778121311150393E-2</c:v>
                </c:pt>
                <c:pt idx="889">
                  <c:v>2.3503199078089156E-2</c:v>
                </c:pt>
                <c:pt idx="890">
                  <c:v>2.3228276845027918E-2</c:v>
                </c:pt>
                <c:pt idx="891">
                  <c:v>2.2953354611966688E-2</c:v>
                </c:pt>
                <c:pt idx="892">
                  <c:v>2.2678432378905451E-2</c:v>
                </c:pt>
                <c:pt idx="893">
                  <c:v>2.240351014584422E-2</c:v>
                </c:pt>
                <c:pt idx="894">
                  <c:v>2.2128587912782983E-2</c:v>
                </c:pt>
                <c:pt idx="895">
                  <c:v>2.1853665679721749E-2</c:v>
                </c:pt>
                <c:pt idx="896">
                  <c:v>2.1578743446660515E-2</c:v>
                </c:pt>
                <c:pt idx="897">
                  <c:v>2.1303821213599281E-2</c:v>
                </c:pt>
                <c:pt idx="898">
                  <c:v>2.1028898980538044E-2</c:v>
                </c:pt>
                <c:pt idx="899">
                  <c:v>2.0753976747476813E-2</c:v>
                </c:pt>
                <c:pt idx="900">
                  <c:v>2.0479054514415576E-2</c:v>
                </c:pt>
                <c:pt idx="901">
                  <c:v>2.0204132281354342E-2</c:v>
                </c:pt>
                <c:pt idx="902">
                  <c:v>1.9929210048293108E-2</c:v>
                </c:pt>
                <c:pt idx="903">
                  <c:v>3.1159469542136276E-2</c:v>
                </c:pt>
                <c:pt idx="904">
                  <c:v>3.0884547309075038E-2</c:v>
                </c:pt>
                <c:pt idx="905">
                  <c:v>3.0609625076013808E-2</c:v>
                </c:pt>
                <c:pt idx="906">
                  <c:v>3.0334702842952574E-2</c:v>
                </c:pt>
                <c:pt idx="907">
                  <c:v>3.0059780609891337E-2</c:v>
                </c:pt>
                <c:pt idx="908">
                  <c:v>2.9784858376830103E-2</c:v>
                </c:pt>
                <c:pt idx="909">
                  <c:v>2.9509936143768865E-2</c:v>
                </c:pt>
                <c:pt idx="910">
                  <c:v>2.9235013910707635E-2</c:v>
                </c:pt>
                <c:pt idx="911">
                  <c:v>2.8960091677646401E-2</c:v>
                </c:pt>
                <c:pt idx="912">
                  <c:v>2.8685169444585164E-2</c:v>
                </c:pt>
                <c:pt idx="913">
                  <c:v>2.841024721152393E-2</c:v>
                </c:pt>
                <c:pt idx="914">
                  <c:v>2.8135324978462696E-2</c:v>
                </c:pt>
                <c:pt idx="915">
                  <c:v>2.7860402745401462E-2</c:v>
                </c:pt>
                <c:pt idx="916">
                  <c:v>2.7585480512340228E-2</c:v>
                </c:pt>
                <c:pt idx="917">
                  <c:v>2.7310558279278994E-2</c:v>
                </c:pt>
                <c:pt idx="918">
                  <c:v>2.7035636046217757E-2</c:v>
                </c:pt>
                <c:pt idx="919">
                  <c:v>2.6760713813156527E-2</c:v>
                </c:pt>
                <c:pt idx="920">
                  <c:v>2.6485791580095289E-2</c:v>
                </c:pt>
                <c:pt idx="921">
                  <c:v>2.6210869347034052E-2</c:v>
                </c:pt>
                <c:pt idx="922">
                  <c:v>2.5935947113972822E-2</c:v>
                </c:pt>
                <c:pt idx="923">
                  <c:v>2.5661024880911588E-2</c:v>
                </c:pt>
                <c:pt idx="924">
                  <c:v>2.5386102647850354E-2</c:v>
                </c:pt>
                <c:pt idx="925">
                  <c:v>2.5111180414789117E-2</c:v>
                </c:pt>
                <c:pt idx="926">
                  <c:v>2.4836258181727883E-2</c:v>
                </c:pt>
                <c:pt idx="927">
                  <c:v>2.4561335948666649E-2</c:v>
                </c:pt>
                <c:pt idx="928">
                  <c:v>2.4286413715605415E-2</c:v>
                </c:pt>
                <c:pt idx="929">
                  <c:v>2.4011491482544178E-2</c:v>
                </c:pt>
                <c:pt idx="930">
                  <c:v>2.3736569249482947E-2</c:v>
                </c:pt>
                <c:pt idx="931">
                  <c:v>2.3461647016421713E-2</c:v>
                </c:pt>
                <c:pt idx="932">
                  <c:v>2.3186724783360476E-2</c:v>
                </c:pt>
                <c:pt idx="933">
                  <c:v>2.2911802550299242E-2</c:v>
                </c:pt>
                <c:pt idx="934">
                  <c:v>2.2636880317238008E-2</c:v>
                </c:pt>
                <c:pt idx="935">
                  <c:v>2.2361958084176774E-2</c:v>
                </c:pt>
                <c:pt idx="936">
                  <c:v>2.2087035851115541E-2</c:v>
                </c:pt>
                <c:pt idx="937">
                  <c:v>2.1812113618054303E-2</c:v>
                </c:pt>
                <c:pt idx="938">
                  <c:v>2.1537191384993073E-2</c:v>
                </c:pt>
                <c:pt idx="939">
                  <c:v>2.1262269151931835E-2</c:v>
                </c:pt>
                <c:pt idx="940">
                  <c:v>2.0987346918870602E-2</c:v>
                </c:pt>
                <c:pt idx="941">
                  <c:v>2.0712424685809368E-2</c:v>
                </c:pt>
                <c:pt idx="942">
                  <c:v>2.0437502452748134E-2</c:v>
                </c:pt>
                <c:pt idx="943">
                  <c:v>2.0162580219686897E-2</c:v>
                </c:pt>
                <c:pt idx="944">
                  <c:v>1.9887657986625666E-2</c:v>
                </c:pt>
                <c:pt idx="945">
                  <c:v>1.9612735753564429E-2</c:v>
                </c:pt>
                <c:pt idx="946">
                  <c:v>3.1117917480468833E-2</c:v>
                </c:pt>
                <c:pt idx="947">
                  <c:v>3.0842995247407596E-2</c:v>
                </c:pt>
                <c:pt idx="948">
                  <c:v>3.0568073014346366E-2</c:v>
                </c:pt>
                <c:pt idx="949">
                  <c:v>3.0293150781285132E-2</c:v>
                </c:pt>
                <c:pt idx="950">
                  <c:v>3.0018228548223894E-2</c:v>
                </c:pt>
                <c:pt idx="951">
                  <c:v>2.9743306315162664E-2</c:v>
                </c:pt>
                <c:pt idx="952">
                  <c:v>2.9468384082101427E-2</c:v>
                </c:pt>
                <c:pt idx="953">
                  <c:v>2.9193461849040196E-2</c:v>
                </c:pt>
                <c:pt idx="954">
                  <c:v>2.8918539615978959E-2</c:v>
                </c:pt>
                <c:pt idx="955">
                  <c:v>2.8643617382917725E-2</c:v>
                </c:pt>
                <c:pt idx="956">
                  <c:v>2.8368695149856495E-2</c:v>
                </c:pt>
                <c:pt idx="957">
                  <c:v>2.8093772916795257E-2</c:v>
                </c:pt>
                <c:pt idx="958">
                  <c:v>2.781885068373402E-2</c:v>
                </c:pt>
                <c:pt idx="959">
                  <c:v>2.7543928450672786E-2</c:v>
                </c:pt>
                <c:pt idx="960">
                  <c:v>2.7269006217611552E-2</c:v>
                </c:pt>
                <c:pt idx="961">
                  <c:v>2.6994083984550318E-2</c:v>
                </c:pt>
                <c:pt idx="962">
                  <c:v>2.6719161751489084E-2</c:v>
                </c:pt>
                <c:pt idx="963">
                  <c:v>2.6444239518427847E-2</c:v>
                </c:pt>
                <c:pt idx="964">
                  <c:v>2.6169317285366613E-2</c:v>
                </c:pt>
                <c:pt idx="965">
                  <c:v>2.5894395052305383E-2</c:v>
                </c:pt>
                <c:pt idx="966">
                  <c:v>2.5619472819244146E-2</c:v>
                </c:pt>
                <c:pt idx="967">
                  <c:v>2.5344550586182912E-2</c:v>
                </c:pt>
                <c:pt idx="968">
                  <c:v>2.5069628353121678E-2</c:v>
                </c:pt>
                <c:pt idx="969">
                  <c:v>2.4794706120060444E-2</c:v>
                </c:pt>
                <c:pt idx="970">
                  <c:v>2.451978388699921E-2</c:v>
                </c:pt>
                <c:pt idx="971">
                  <c:v>2.4244861653937973E-2</c:v>
                </c:pt>
                <c:pt idx="972">
                  <c:v>2.3969939420876739E-2</c:v>
                </c:pt>
                <c:pt idx="973">
                  <c:v>2.3695017187815505E-2</c:v>
                </c:pt>
                <c:pt idx="974">
                  <c:v>2.3420094954754271E-2</c:v>
                </c:pt>
                <c:pt idx="975">
                  <c:v>2.3145172721693034E-2</c:v>
                </c:pt>
                <c:pt idx="976">
                  <c:v>2.2870250488631803E-2</c:v>
                </c:pt>
                <c:pt idx="977">
                  <c:v>2.2595328255570566E-2</c:v>
                </c:pt>
                <c:pt idx="978">
                  <c:v>2.2320406022509336E-2</c:v>
                </c:pt>
                <c:pt idx="979">
                  <c:v>2.2045483789448098E-2</c:v>
                </c:pt>
                <c:pt idx="980">
                  <c:v>2.1770561556386864E-2</c:v>
                </c:pt>
                <c:pt idx="981">
                  <c:v>2.1495639323325631E-2</c:v>
                </c:pt>
                <c:pt idx="982">
                  <c:v>2.1220717090264397E-2</c:v>
                </c:pt>
                <c:pt idx="983">
                  <c:v>2.0945794857203159E-2</c:v>
                </c:pt>
                <c:pt idx="984">
                  <c:v>2.0670872624141929E-2</c:v>
                </c:pt>
                <c:pt idx="985">
                  <c:v>2.0395950391080692E-2</c:v>
                </c:pt>
                <c:pt idx="986">
                  <c:v>2.0121028158019458E-2</c:v>
                </c:pt>
                <c:pt idx="987">
                  <c:v>1.9846105924958224E-2</c:v>
                </c:pt>
                <c:pt idx="988">
                  <c:v>1.957118369189699E-2</c:v>
                </c:pt>
                <c:pt idx="989">
                  <c:v>1.9296261458835753E-2</c:v>
                </c:pt>
                <c:pt idx="990">
                  <c:v>3.1076365418801394E-2</c:v>
                </c:pt>
                <c:pt idx="991">
                  <c:v>3.0801443185740161E-2</c:v>
                </c:pt>
                <c:pt idx="992">
                  <c:v>3.0526520952678927E-2</c:v>
                </c:pt>
                <c:pt idx="993">
                  <c:v>3.0251598719617689E-2</c:v>
                </c:pt>
                <c:pt idx="994">
                  <c:v>2.9976676486556456E-2</c:v>
                </c:pt>
                <c:pt idx="995">
                  <c:v>2.9701754253495225E-2</c:v>
                </c:pt>
                <c:pt idx="996">
                  <c:v>2.9426832020433988E-2</c:v>
                </c:pt>
                <c:pt idx="997">
                  <c:v>2.9151909787372754E-2</c:v>
                </c:pt>
                <c:pt idx="998">
                  <c:v>2.8876987554311517E-2</c:v>
                </c:pt>
                <c:pt idx="999">
                  <c:v>2.8602065321250283E-2</c:v>
                </c:pt>
                <c:pt idx="1000">
                  <c:v>2.8327143088189052E-2</c:v>
                </c:pt>
                <c:pt idx="1001">
                  <c:v>2.8052220855127815E-2</c:v>
                </c:pt>
                <c:pt idx="1002">
                  <c:v>2.7777298622066578E-2</c:v>
                </c:pt>
                <c:pt idx="1003">
                  <c:v>2.7502376389005347E-2</c:v>
                </c:pt>
                <c:pt idx="1004">
                  <c:v>2.7227454155944113E-2</c:v>
                </c:pt>
                <c:pt idx="1005">
                  <c:v>2.6952531922882876E-2</c:v>
                </c:pt>
                <c:pt idx="1006">
                  <c:v>2.6677609689821646E-2</c:v>
                </c:pt>
                <c:pt idx="1007">
                  <c:v>2.6402687456760408E-2</c:v>
                </c:pt>
                <c:pt idx="1008">
                  <c:v>2.6127765223699174E-2</c:v>
                </c:pt>
                <c:pt idx="1009">
                  <c:v>2.5852842990637941E-2</c:v>
                </c:pt>
                <c:pt idx="1010">
                  <c:v>2.5577920757576703E-2</c:v>
                </c:pt>
                <c:pt idx="1011">
                  <c:v>2.5302998524515473E-2</c:v>
                </c:pt>
                <c:pt idx="1012">
                  <c:v>2.5028076291454239E-2</c:v>
                </c:pt>
                <c:pt idx="1013">
                  <c:v>2.4753154058393002E-2</c:v>
                </c:pt>
                <c:pt idx="1014">
                  <c:v>2.4478231825331768E-2</c:v>
                </c:pt>
                <c:pt idx="1015">
                  <c:v>2.4203309592270534E-2</c:v>
                </c:pt>
                <c:pt idx="1016">
                  <c:v>2.3928387359209297E-2</c:v>
                </c:pt>
                <c:pt idx="1017">
                  <c:v>2.3653465126148066E-2</c:v>
                </c:pt>
                <c:pt idx="1018">
                  <c:v>2.3378542893086829E-2</c:v>
                </c:pt>
                <c:pt idx="1019">
                  <c:v>2.3103620660025595E-2</c:v>
                </c:pt>
                <c:pt idx="1020">
                  <c:v>2.2828698426964365E-2</c:v>
                </c:pt>
                <c:pt idx="1021">
                  <c:v>2.2553776193903127E-2</c:v>
                </c:pt>
                <c:pt idx="1022">
                  <c:v>2.2278853960841893E-2</c:v>
                </c:pt>
                <c:pt idx="1023">
                  <c:v>2.200393172778066E-2</c:v>
                </c:pt>
                <c:pt idx="1024">
                  <c:v>2.1729009494719422E-2</c:v>
                </c:pt>
                <c:pt idx="1025">
                  <c:v>2.1454087261658192E-2</c:v>
                </c:pt>
                <c:pt idx="1026">
                  <c:v>2.1179165028596954E-2</c:v>
                </c:pt>
                <c:pt idx="1027">
                  <c:v>2.0904242795535721E-2</c:v>
                </c:pt>
                <c:pt idx="1028">
                  <c:v>2.0629320562474487E-2</c:v>
                </c:pt>
                <c:pt idx="1029">
                  <c:v>2.0354398329413253E-2</c:v>
                </c:pt>
                <c:pt idx="1030">
                  <c:v>2.0079476096352016E-2</c:v>
                </c:pt>
                <c:pt idx="1031">
                  <c:v>1.9804553863290785E-2</c:v>
                </c:pt>
                <c:pt idx="1032">
                  <c:v>1.9529631630229548E-2</c:v>
                </c:pt>
                <c:pt idx="1033">
                  <c:v>1.9254709397168314E-2</c:v>
                </c:pt>
                <c:pt idx="1034">
                  <c:v>1.897978716410708E-2</c:v>
                </c:pt>
                <c:pt idx="1035">
                  <c:v>3.1034813357133949E-2</c:v>
                </c:pt>
                <c:pt idx="1036">
                  <c:v>3.0759891124072715E-2</c:v>
                </c:pt>
                <c:pt idx="1037">
                  <c:v>3.0484968891011485E-2</c:v>
                </c:pt>
                <c:pt idx="1038">
                  <c:v>3.0210046657950247E-2</c:v>
                </c:pt>
                <c:pt idx="1039">
                  <c:v>2.993512442488901E-2</c:v>
                </c:pt>
                <c:pt idx="1040">
                  <c:v>2.9660202191827779E-2</c:v>
                </c:pt>
                <c:pt idx="1041">
                  <c:v>2.9385279958766546E-2</c:v>
                </c:pt>
                <c:pt idx="1042">
                  <c:v>2.9110357725705312E-2</c:v>
                </c:pt>
                <c:pt idx="1043">
                  <c:v>2.8835435492644074E-2</c:v>
                </c:pt>
                <c:pt idx="1044">
                  <c:v>2.8560513259582837E-2</c:v>
                </c:pt>
                <c:pt idx="1045">
                  <c:v>2.8285591026521607E-2</c:v>
                </c:pt>
                <c:pt idx="1046">
                  <c:v>2.8010668793460373E-2</c:v>
                </c:pt>
                <c:pt idx="1047">
                  <c:v>2.7735746560399135E-2</c:v>
                </c:pt>
                <c:pt idx="1048">
                  <c:v>2.7460824327337902E-2</c:v>
                </c:pt>
                <c:pt idx="1049">
                  <c:v>2.7185902094276668E-2</c:v>
                </c:pt>
                <c:pt idx="1050">
                  <c:v>2.6910979861215434E-2</c:v>
                </c:pt>
                <c:pt idx="1051">
                  <c:v>2.66360576281542E-2</c:v>
                </c:pt>
                <c:pt idx="1052">
                  <c:v>2.6361135395092966E-2</c:v>
                </c:pt>
                <c:pt idx="1053">
                  <c:v>2.6086213162031729E-2</c:v>
                </c:pt>
                <c:pt idx="1054">
                  <c:v>2.5811290928970498E-2</c:v>
                </c:pt>
                <c:pt idx="1055">
                  <c:v>2.5536368695909261E-2</c:v>
                </c:pt>
                <c:pt idx="1056">
                  <c:v>2.5261446462848027E-2</c:v>
                </c:pt>
                <c:pt idx="1057">
                  <c:v>2.4986524229786793E-2</c:v>
                </c:pt>
                <c:pt idx="1058">
                  <c:v>2.4711601996725559E-2</c:v>
                </c:pt>
                <c:pt idx="1059">
                  <c:v>2.4436679763664326E-2</c:v>
                </c:pt>
                <c:pt idx="1060">
                  <c:v>2.4161757530603088E-2</c:v>
                </c:pt>
                <c:pt idx="1061">
                  <c:v>2.3886835297541854E-2</c:v>
                </c:pt>
                <c:pt idx="1062">
                  <c:v>2.361191306448062E-2</c:v>
                </c:pt>
                <c:pt idx="1063">
                  <c:v>2.3336990831419387E-2</c:v>
                </c:pt>
                <c:pt idx="1064">
                  <c:v>2.3062068598358149E-2</c:v>
                </c:pt>
                <c:pt idx="1065">
                  <c:v>2.2787146365296919E-2</c:v>
                </c:pt>
                <c:pt idx="1066">
                  <c:v>2.2512224132235685E-2</c:v>
                </c:pt>
                <c:pt idx="1067">
                  <c:v>2.2237301899174451E-2</c:v>
                </c:pt>
                <c:pt idx="1068">
                  <c:v>2.1962379666113214E-2</c:v>
                </c:pt>
                <c:pt idx="1069">
                  <c:v>2.168745743305198E-2</c:v>
                </c:pt>
                <c:pt idx="1070">
                  <c:v>2.1412535199990746E-2</c:v>
                </c:pt>
                <c:pt idx="1071">
                  <c:v>2.1137612966929512E-2</c:v>
                </c:pt>
                <c:pt idx="1072">
                  <c:v>2.0862690733868275E-2</c:v>
                </c:pt>
                <c:pt idx="1073">
                  <c:v>2.0587768500807044E-2</c:v>
                </c:pt>
                <c:pt idx="1074">
                  <c:v>2.0312846267745807E-2</c:v>
                </c:pt>
                <c:pt idx="1075">
                  <c:v>2.0037924034684573E-2</c:v>
                </c:pt>
                <c:pt idx="1076">
                  <c:v>1.9763001801623339E-2</c:v>
                </c:pt>
                <c:pt idx="1077">
                  <c:v>1.9488079568562106E-2</c:v>
                </c:pt>
                <c:pt idx="1078">
                  <c:v>1.9213157335500868E-2</c:v>
                </c:pt>
                <c:pt idx="1079">
                  <c:v>1.8938235102439638E-2</c:v>
                </c:pt>
                <c:pt idx="1080">
                  <c:v>1.86633128693784E-2</c:v>
                </c:pt>
                <c:pt idx="1081">
                  <c:v>3.099326129546651E-2</c:v>
                </c:pt>
                <c:pt idx="1082">
                  <c:v>3.0718339062405276E-2</c:v>
                </c:pt>
                <c:pt idx="1083">
                  <c:v>3.0443416829344042E-2</c:v>
                </c:pt>
                <c:pt idx="1084">
                  <c:v>3.0168494596282805E-2</c:v>
                </c:pt>
                <c:pt idx="1085">
                  <c:v>2.9893572363221568E-2</c:v>
                </c:pt>
                <c:pt idx="1086">
                  <c:v>2.9618650130160337E-2</c:v>
                </c:pt>
                <c:pt idx="1087">
                  <c:v>2.9343727897099103E-2</c:v>
                </c:pt>
                <c:pt idx="1088">
                  <c:v>2.9068805664037869E-2</c:v>
                </c:pt>
                <c:pt idx="1089">
                  <c:v>2.8793883430976636E-2</c:v>
                </c:pt>
                <c:pt idx="1090">
                  <c:v>2.8518961197915398E-2</c:v>
                </c:pt>
                <c:pt idx="1091">
                  <c:v>2.8244038964854168E-2</c:v>
                </c:pt>
                <c:pt idx="1092">
                  <c:v>2.7969116731792931E-2</c:v>
                </c:pt>
                <c:pt idx="1093">
                  <c:v>2.7694194498731697E-2</c:v>
                </c:pt>
                <c:pt idx="1094">
                  <c:v>2.7419272265670466E-2</c:v>
                </c:pt>
                <c:pt idx="1095">
                  <c:v>2.7144350032609229E-2</c:v>
                </c:pt>
                <c:pt idx="1096">
                  <c:v>2.6869427799547992E-2</c:v>
                </c:pt>
                <c:pt idx="1097">
                  <c:v>2.6594505566486758E-2</c:v>
                </c:pt>
                <c:pt idx="1098">
                  <c:v>2.6319583333425524E-2</c:v>
                </c:pt>
                <c:pt idx="1099">
                  <c:v>2.604466110036429E-2</c:v>
                </c:pt>
                <c:pt idx="1100">
                  <c:v>2.5769738867303056E-2</c:v>
                </c:pt>
                <c:pt idx="1101">
                  <c:v>2.5494816634241819E-2</c:v>
                </c:pt>
                <c:pt idx="1102">
                  <c:v>2.5219894401180588E-2</c:v>
                </c:pt>
                <c:pt idx="1103">
                  <c:v>2.4944972168119355E-2</c:v>
                </c:pt>
                <c:pt idx="1104">
                  <c:v>2.4670049935058117E-2</c:v>
                </c:pt>
                <c:pt idx="1105">
                  <c:v>2.4395127701996883E-2</c:v>
                </c:pt>
                <c:pt idx="1106">
                  <c:v>2.4120205468935649E-2</c:v>
                </c:pt>
                <c:pt idx="1107">
                  <c:v>2.3845283235874416E-2</c:v>
                </c:pt>
                <c:pt idx="1108">
                  <c:v>2.3570361002813182E-2</c:v>
                </c:pt>
                <c:pt idx="1109">
                  <c:v>2.3295438769751944E-2</c:v>
                </c:pt>
                <c:pt idx="1110">
                  <c:v>2.3020516536690711E-2</c:v>
                </c:pt>
                <c:pt idx="1111">
                  <c:v>2.2745594303629477E-2</c:v>
                </c:pt>
                <c:pt idx="1112">
                  <c:v>2.2470672070568243E-2</c:v>
                </c:pt>
                <c:pt idx="1113">
                  <c:v>2.2195749837507009E-2</c:v>
                </c:pt>
                <c:pt idx="1114">
                  <c:v>2.1920827604445775E-2</c:v>
                </c:pt>
                <c:pt idx="1115">
                  <c:v>2.1645905371384538E-2</c:v>
                </c:pt>
                <c:pt idx="1116">
                  <c:v>2.1370983138323307E-2</c:v>
                </c:pt>
                <c:pt idx="1117">
                  <c:v>2.109606090526207E-2</c:v>
                </c:pt>
                <c:pt idx="1118">
                  <c:v>2.0821138672200836E-2</c:v>
                </c:pt>
                <c:pt idx="1119">
                  <c:v>2.0546216439139602E-2</c:v>
                </c:pt>
                <c:pt idx="1120">
                  <c:v>2.0271294206078368E-2</c:v>
                </c:pt>
                <c:pt idx="1121">
                  <c:v>1.9996371973017131E-2</c:v>
                </c:pt>
                <c:pt idx="1122">
                  <c:v>1.9721449739955901E-2</c:v>
                </c:pt>
                <c:pt idx="1123">
                  <c:v>1.9446527506894663E-2</c:v>
                </c:pt>
                <c:pt idx="1124">
                  <c:v>1.9171605273833429E-2</c:v>
                </c:pt>
                <c:pt idx="1125">
                  <c:v>1.8896683040772196E-2</c:v>
                </c:pt>
                <c:pt idx="1126">
                  <c:v>1.8621760807710962E-2</c:v>
                </c:pt>
                <c:pt idx="1127">
                  <c:v>1.8346838574649728E-2</c:v>
                </c:pt>
                <c:pt idx="1128">
                  <c:v>3.0951709233799064E-2</c:v>
                </c:pt>
                <c:pt idx="1129">
                  <c:v>3.067678700073783E-2</c:v>
                </c:pt>
                <c:pt idx="1130">
                  <c:v>3.04018647676766E-2</c:v>
                </c:pt>
                <c:pt idx="1131">
                  <c:v>3.0126942534615363E-2</c:v>
                </c:pt>
                <c:pt idx="1132">
                  <c:v>2.9852020301554125E-2</c:v>
                </c:pt>
                <c:pt idx="1133">
                  <c:v>2.9577098068492891E-2</c:v>
                </c:pt>
                <c:pt idx="1134">
                  <c:v>2.9302175835431658E-2</c:v>
                </c:pt>
                <c:pt idx="1135">
                  <c:v>2.9027253602370427E-2</c:v>
                </c:pt>
                <c:pt idx="1136">
                  <c:v>2.875233136930919E-2</c:v>
                </c:pt>
                <c:pt idx="1137">
                  <c:v>2.8477409136247956E-2</c:v>
                </c:pt>
                <c:pt idx="1138">
                  <c:v>2.8202486903186722E-2</c:v>
                </c:pt>
                <c:pt idx="1139">
                  <c:v>2.7927564670125488E-2</c:v>
                </c:pt>
                <c:pt idx="1140">
                  <c:v>2.7652642437064251E-2</c:v>
                </c:pt>
                <c:pt idx="1141">
                  <c:v>2.7377720204003021E-2</c:v>
                </c:pt>
                <c:pt idx="1142">
                  <c:v>2.7102797970941787E-2</c:v>
                </c:pt>
                <c:pt idx="1143">
                  <c:v>2.6827875737880549E-2</c:v>
                </c:pt>
                <c:pt idx="1144">
                  <c:v>2.6552953504819315E-2</c:v>
                </c:pt>
                <c:pt idx="1145">
                  <c:v>2.6278031271758078E-2</c:v>
                </c:pt>
                <c:pt idx="1146">
                  <c:v>2.6003109038696844E-2</c:v>
                </c:pt>
                <c:pt idx="1147">
                  <c:v>2.5728186805635614E-2</c:v>
                </c:pt>
                <c:pt idx="1148">
                  <c:v>2.5453264572574377E-2</c:v>
                </c:pt>
                <c:pt idx="1149">
                  <c:v>2.5178342339513143E-2</c:v>
                </c:pt>
                <c:pt idx="1150">
                  <c:v>2.4903420106451909E-2</c:v>
                </c:pt>
                <c:pt idx="1151">
                  <c:v>2.4628497873390675E-2</c:v>
                </c:pt>
                <c:pt idx="1152">
                  <c:v>2.4353575640329441E-2</c:v>
                </c:pt>
                <c:pt idx="1153">
                  <c:v>2.4078653407268204E-2</c:v>
                </c:pt>
                <c:pt idx="1154">
                  <c:v>2.380373117420697E-2</c:v>
                </c:pt>
                <c:pt idx="1155">
                  <c:v>2.3528808941145739E-2</c:v>
                </c:pt>
                <c:pt idx="1156">
                  <c:v>2.3253886708084502E-2</c:v>
                </c:pt>
                <c:pt idx="1157">
                  <c:v>2.2978964475023265E-2</c:v>
                </c:pt>
                <c:pt idx="1158">
                  <c:v>2.2704042241962034E-2</c:v>
                </c:pt>
                <c:pt idx="1159">
                  <c:v>2.2429120008900797E-2</c:v>
                </c:pt>
                <c:pt idx="1160">
                  <c:v>2.2154197775839567E-2</c:v>
                </c:pt>
                <c:pt idx="1161">
                  <c:v>2.1879275542778329E-2</c:v>
                </c:pt>
                <c:pt idx="1162">
                  <c:v>2.1604353309717095E-2</c:v>
                </c:pt>
                <c:pt idx="1163">
                  <c:v>2.1329431076655862E-2</c:v>
                </c:pt>
                <c:pt idx="1164">
                  <c:v>2.1054508843594628E-2</c:v>
                </c:pt>
                <c:pt idx="1165">
                  <c:v>2.077958661053339E-2</c:v>
                </c:pt>
                <c:pt idx="1166">
                  <c:v>2.050466437747216E-2</c:v>
                </c:pt>
                <c:pt idx="1167">
                  <c:v>2.0229742144410923E-2</c:v>
                </c:pt>
                <c:pt idx="1168">
                  <c:v>1.9954819911349689E-2</c:v>
                </c:pt>
                <c:pt idx="1169">
                  <c:v>1.9679897678288455E-2</c:v>
                </c:pt>
                <c:pt idx="1170">
                  <c:v>1.9404975445227221E-2</c:v>
                </c:pt>
                <c:pt idx="1171">
                  <c:v>1.9130053212165984E-2</c:v>
                </c:pt>
                <c:pt idx="1172">
                  <c:v>1.8855130979104753E-2</c:v>
                </c:pt>
                <c:pt idx="1173">
                  <c:v>1.8580208746043516E-2</c:v>
                </c:pt>
                <c:pt idx="1174">
                  <c:v>1.8305286512982286E-2</c:v>
                </c:pt>
                <c:pt idx="1175">
                  <c:v>1.8030364279921048E-2</c:v>
                </c:pt>
                <c:pt idx="1176">
                  <c:v>3.0910157172131622E-2</c:v>
                </c:pt>
                <c:pt idx="1177">
                  <c:v>3.0635234939070385E-2</c:v>
                </c:pt>
                <c:pt idx="1178">
                  <c:v>3.0360312706009154E-2</c:v>
                </c:pt>
                <c:pt idx="1179">
                  <c:v>3.008539047294792E-2</c:v>
                </c:pt>
                <c:pt idx="1180">
                  <c:v>2.9810468239886683E-2</c:v>
                </c:pt>
                <c:pt idx="1181">
                  <c:v>2.9535546006825449E-2</c:v>
                </c:pt>
                <c:pt idx="1182">
                  <c:v>2.9260623773764212E-2</c:v>
                </c:pt>
                <c:pt idx="1183">
                  <c:v>2.8985701540702982E-2</c:v>
                </c:pt>
                <c:pt idx="1184">
                  <c:v>2.8710779307641748E-2</c:v>
                </c:pt>
                <c:pt idx="1185">
                  <c:v>2.843585707458051E-2</c:v>
                </c:pt>
                <c:pt idx="1186">
                  <c:v>2.816093484151928E-2</c:v>
                </c:pt>
                <c:pt idx="1187">
                  <c:v>2.7886012608458043E-2</c:v>
                </c:pt>
                <c:pt idx="1188">
                  <c:v>2.7611090375396809E-2</c:v>
                </c:pt>
                <c:pt idx="1189">
                  <c:v>2.7336168142335575E-2</c:v>
                </c:pt>
                <c:pt idx="1190">
                  <c:v>2.7061245909274341E-2</c:v>
                </c:pt>
                <c:pt idx="1191">
                  <c:v>2.6786323676213107E-2</c:v>
                </c:pt>
                <c:pt idx="1192">
                  <c:v>2.6511401443151873E-2</c:v>
                </c:pt>
                <c:pt idx="1193">
                  <c:v>2.6236479210090636E-2</c:v>
                </c:pt>
                <c:pt idx="1194">
                  <c:v>2.5961556977029399E-2</c:v>
                </c:pt>
                <c:pt idx="1195">
                  <c:v>2.5686634743968168E-2</c:v>
                </c:pt>
                <c:pt idx="1196">
                  <c:v>2.5411712510906934E-2</c:v>
                </c:pt>
                <c:pt idx="1197">
                  <c:v>2.51367902778457E-2</c:v>
                </c:pt>
                <c:pt idx="1198">
                  <c:v>2.4861868044784463E-2</c:v>
                </c:pt>
                <c:pt idx="1199">
                  <c:v>2.4586945811723229E-2</c:v>
                </c:pt>
                <c:pt idx="1200">
                  <c:v>2.4312023578661999E-2</c:v>
                </c:pt>
                <c:pt idx="1201">
                  <c:v>2.4037101345600762E-2</c:v>
                </c:pt>
                <c:pt idx="1202">
                  <c:v>2.3762179112539524E-2</c:v>
                </c:pt>
                <c:pt idx="1203">
                  <c:v>2.3487256879478294E-2</c:v>
                </c:pt>
                <c:pt idx="1204">
                  <c:v>2.321233464641706E-2</c:v>
                </c:pt>
                <c:pt idx="1205">
                  <c:v>2.2937412413355823E-2</c:v>
                </c:pt>
                <c:pt idx="1206">
                  <c:v>2.2662490180294589E-2</c:v>
                </c:pt>
                <c:pt idx="1207">
                  <c:v>2.2387567947233355E-2</c:v>
                </c:pt>
                <c:pt idx="1208">
                  <c:v>2.2112645714172121E-2</c:v>
                </c:pt>
                <c:pt idx="1209">
                  <c:v>2.1837723481110887E-2</c:v>
                </c:pt>
                <c:pt idx="1210">
                  <c:v>2.156280124804965E-2</c:v>
                </c:pt>
                <c:pt idx="1211">
                  <c:v>2.1287879014988419E-2</c:v>
                </c:pt>
                <c:pt idx="1212">
                  <c:v>2.1012956781927182E-2</c:v>
                </c:pt>
                <c:pt idx="1213">
                  <c:v>2.0738034548865948E-2</c:v>
                </c:pt>
                <c:pt idx="1214">
                  <c:v>2.0463112315804714E-2</c:v>
                </c:pt>
                <c:pt idx="1215">
                  <c:v>2.018819008274348E-2</c:v>
                </c:pt>
                <c:pt idx="1216">
                  <c:v>1.9913267849682243E-2</c:v>
                </c:pt>
                <c:pt idx="1217">
                  <c:v>1.9638345616621013E-2</c:v>
                </c:pt>
                <c:pt idx="1218">
                  <c:v>1.9363423383559775E-2</c:v>
                </c:pt>
                <c:pt idx="1219">
                  <c:v>1.9088501150498541E-2</c:v>
                </c:pt>
                <c:pt idx="1220">
                  <c:v>1.8813578917437308E-2</c:v>
                </c:pt>
                <c:pt idx="1221">
                  <c:v>1.8538656684376074E-2</c:v>
                </c:pt>
                <c:pt idx="1222">
                  <c:v>1.826373445131484E-2</c:v>
                </c:pt>
                <c:pt idx="1223">
                  <c:v>1.7988812218253606E-2</c:v>
                </c:pt>
                <c:pt idx="1224">
                  <c:v>1.7713889985192369E-2</c:v>
                </c:pt>
                <c:pt idx="1225">
                  <c:v>3.086860511046418E-2</c:v>
                </c:pt>
                <c:pt idx="1226">
                  <c:v>3.0593682877402946E-2</c:v>
                </c:pt>
                <c:pt idx="1227">
                  <c:v>3.0318760644341712E-2</c:v>
                </c:pt>
                <c:pt idx="1228">
                  <c:v>3.0043838411280478E-2</c:v>
                </c:pt>
                <c:pt idx="1229">
                  <c:v>2.9768916178219241E-2</c:v>
                </c:pt>
                <c:pt idx="1230">
                  <c:v>2.949399394515801E-2</c:v>
                </c:pt>
                <c:pt idx="1231">
                  <c:v>2.9219071712096777E-2</c:v>
                </c:pt>
                <c:pt idx="1232">
                  <c:v>2.8944149479035543E-2</c:v>
                </c:pt>
                <c:pt idx="1233">
                  <c:v>2.8669227245974305E-2</c:v>
                </c:pt>
                <c:pt idx="1234">
                  <c:v>2.8394305012913072E-2</c:v>
                </c:pt>
                <c:pt idx="1235">
                  <c:v>2.8119382779851841E-2</c:v>
                </c:pt>
                <c:pt idx="1236">
                  <c:v>2.7844460546790604E-2</c:v>
                </c:pt>
                <c:pt idx="1237">
                  <c:v>2.7569538313729366E-2</c:v>
                </c:pt>
                <c:pt idx="1238">
                  <c:v>2.7294616080668133E-2</c:v>
                </c:pt>
                <c:pt idx="1239">
                  <c:v>2.7019693847606899E-2</c:v>
                </c:pt>
                <c:pt idx="1240">
                  <c:v>2.6744771614545665E-2</c:v>
                </c:pt>
                <c:pt idx="1241">
                  <c:v>2.6469849381484431E-2</c:v>
                </c:pt>
                <c:pt idx="1242">
                  <c:v>2.6194927148423194E-2</c:v>
                </c:pt>
                <c:pt idx="1243">
                  <c:v>2.592000491536196E-2</c:v>
                </c:pt>
                <c:pt idx="1244">
                  <c:v>2.5645082682300729E-2</c:v>
                </c:pt>
                <c:pt idx="1245">
                  <c:v>2.5370160449239492E-2</c:v>
                </c:pt>
                <c:pt idx="1246">
                  <c:v>2.5095238216178262E-2</c:v>
                </c:pt>
                <c:pt idx="1247">
                  <c:v>2.4820315983117024E-2</c:v>
                </c:pt>
                <c:pt idx="1248">
                  <c:v>2.454539375005579E-2</c:v>
                </c:pt>
                <c:pt idx="1249">
                  <c:v>2.4270471516994557E-2</c:v>
                </c:pt>
                <c:pt idx="1250">
                  <c:v>2.3995549283933319E-2</c:v>
                </c:pt>
                <c:pt idx="1251">
                  <c:v>2.3720627050872085E-2</c:v>
                </c:pt>
                <c:pt idx="1252">
                  <c:v>2.3445704817810855E-2</c:v>
                </c:pt>
                <c:pt idx="1253">
                  <c:v>2.3170782584749618E-2</c:v>
                </c:pt>
                <c:pt idx="1254">
                  <c:v>2.289586035168838E-2</c:v>
                </c:pt>
                <c:pt idx="1255">
                  <c:v>2.262093811862715E-2</c:v>
                </c:pt>
                <c:pt idx="1256">
                  <c:v>2.2346015885565913E-2</c:v>
                </c:pt>
                <c:pt idx="1257">
                  <c:v>2.2071093652504682E-2</c:v>
                </c:pt>
                <c:pt idx="1258">
                  <c:v>2.1796171419443445E-2</c:v>
                </c:pt>
                <c:pt idx="1259">
                  <c:v>2.1521249186382211E-2</c:v>
                </c:pt>
                <c:pt idx="1260">
                  <c:v>2.1246326953320981E-2</c:v>
                </c:pt>
                <c:pt idx="1261">
                  <c:v>2.0971404720259743E-2</c:v>
                </c:pt>
                <c:pt idx="1262">
                  <c:v>2.0696482487198506E-2</c:v>
                </c:pt>
                <c:pt idx="1263">
                  <c:v>2.0421560254137276E-2</c:v>
                </c:pt>
                <c:pt idx="1264">
                  <c:v>2.0146638021076038E-2</c:v>
                </c:pt>
                <c:pt idx="1265">
                  <c:v>1.9871715788014804E-2</c:v>
                </c:pt>
                <c:pt idx="1266">
                  <c:v>1.959679355495357E-2</c:v>
                </c:pt>
                <c:pt idx="1267">
                  <c:v>1.9321871321892337E-2</c:v>
                </c:pt>
                <c:pt idx="1268">
                  <c:v>1.9046949088831099E-2</c:v>
                </c:pt>
                <c:pt idx="1269">
                  <c:v>1.8772026855769869E-2</c:v>
                </c:pt>
                <c:pt idx="1270">
                  <c:v>1.8497104622708632E-2</c:v>
                </c:pt>
                <c:pt idx="1271">
                  <c:v>1.8222182389647401E-2</c:v>
                </c:pt>
                <c:pt idx="1272">
                  <c:v>1.7947260156586164E-2</c:v>
                </c:pt>
                <c:pt idx="1273">
                  <c:v>1.767233792352493E-2</c:v>
                </c:pt>
                <c:pt idx="1274">
                  <c:v>1.7397415690463696E-2</c:v>
                </c:pt>
                <c:pt idx="1275">
                  <c:v>3.0827053048796738E-2</c:v>
                </c:pt>
                <c:pt idx="1276">
                  <c:v>3.05521308157355E-2</c:v>
                </c:pt>
                <c:pt idx="1277">
                  <c:v>3.027720858267427E-2</c:v>
                </c:pt>
                <c:pt idx="1278">
                  <c:v>3.0002286349613033E-2</c:v>
                </c:pt>
                <c:pt idx="1279">
                  <c:v>2.9727364116551799E-2</c:v>
                </c:pt>
                <c:pt idx="1280">
                  <c:v>2.9452441883490565E-2</c:v>
                </c:pt>
                <c:pt idx="1281">
                  <c:v>2.9177519650429331E-2</c:v>
                </c:pt>
                <c:pt idx="1282">
                  <c:v>2.8902597417368101E-2</c:v>
                </c:pt>
                <c:pt idx="1283">
                  <c:v>2.8627675184306863E-2</c:v>
                </c:pt>
                <c:pt idx="1284">
                  <c:v>2.8352752951245626E-2</c:v>
                </c:pt>
                <c:pt idx="1285">
                  <c:v>2.8077830718184395E-2</c:v>
                </c:pt>
                <c:pt idx="1286">
                  <c:v>2.7802908485123162E-2</c:v>
                </c:pt>
                <c:pt idx="1287">
                  <c:v>2.7527986252061924E-2</c:v>
                </c:pt>
                <c:pt idx="1288">
                  <c:v>2.725306401900069E-2</c:v>
                </c:pt>
                <c:pt idx="1289">
                  <c:v>2.6978141785939453E-2</c:v>
                </c:pt>
                <c:pt idx="1290">
                  <c:v>2.6703219552878219E-2</c:v>
                </c:pt>
                <c:pt idx="1291">
                  <c:v>2.6428297319816989E-2</c:v>
                </c:pt>
                <c:pt idx="1292">
                  <c:v>2.6153375086755751E-2</c:v>
                </c:pt>
                <c:pt idx="1293">
                  <c:v>2.5878452853694514E-2</c:v>
                </c:pt>
                <c:pt idx="1294">
                  <c:v>2.5603530620633284E-2</c:v>
                </c:pt>
                <c:pt idx="1295">
                  <c:v>2.532860838757205E-2</c:v>
                </c:pt>
                <c:pt idx="1296">
                  <c:v>2.5053686154510816E-2</c:v>
                </c:pt>
                <c:pt idx="1297">
                  <c:v>2.4778763921449582E-2</c:v>
                </c:pt>
                <c:pt idx="1298">
                  <c:v>2.4503841688388345E-2</c:v>
                </c:pt>
                <c:pt idx="1299">
                  <c:v>2.4228919455327114E-2</c:v>
                </c:pt>
                <c:pt idx="1300">
                  <c:v>2.3953997222265877E-2</c:v>
                </c:pt>
                <c:pt idx="1301">
                  <c:v>2.367907498920464E-2</c:v>
                </c:pt>
                <c:pt idx="1302">
                  <c:v>2.3404152756143409E-2</c:v>
                </c:pt>
                <c:pt idx="1303">
                  <c:v>2.3129230523082175E-2</c:v>
                </c:pt>
                <c:pt idx="1304">
                  <c:v>2.2854308290020938E-2</c:v>
                </c:pt>
                <c:pt idx="1305">
                  <c:v>2.2579386056959704E-2</c:v>
                </c:pt>
                <c:pt idx="1306">
                  <c:v>2.230446382389847E-2</c:v>
                </c:pt>
                <c:pt idx="1307">
                  <c:v>2.2029541590837236E-2</c:v>
                </c:pt>
                <c:pt idx="1308">
                  <c:v>2.1754619357776003E-2</c:v>
                </c:pt>
                <c:pt idx="1309">
                  <c:v>2.1479697124714765E-2</c:v>
                </c:pt>
                <c:pt idx="1310">
                  <c:v>2.1204774891653535E-2</c:v>
                </c:pt>
                <c:pt idx="1311">
                  <c:v>2.0929852658592301E-2</c:v>
                </c:pt>
                <c:pt idx="1312">
                  <c:v>2.0654930425531064E-2</c:v>
                </c:pt>
                <c:pt idx="1313">
                  <c:v>2.038000819246983E-2</c:v>
                </c:pt>
                <c:pt idx="1314">
                  <c:v>2.0105085959408596E-2</c:v>
                </c:pt>
                <c:pt idx="1315">
                  <c:v>1.9830163726347359E-2</c:v>
                </c:pt>
                <c:pt idx="1316">
                  <c:v>1.9555241493286128E-2</c:v>
                </c:pt>
                <c:pt idx="1317">
                  <c:v>1.9280319260224891E-2</c:v>
                </c:pt>
                <c:pt idx="1318">
                  <c:v>1.9005397027163657E-2</c:v>
                </c:pt>
                <c:pt idx="1319">
                  <c:v>1.8730474794102423E-2</c:v>
                </c:pt>
                <c:pt idx="1320">
                  <c:v>1.8455552561041189E-2</c:v>
                </c:pt>
                <c:pt idx="1321">
                  <c:v>1.8180630327979955E-2</c:v>
                </c:pt>
                <c:pt idx="1322">
                  <c:v>1.7905708094918722E-2</c:v>
                </c:pt>
                <c:pt idx="1323">
                  <c:v>1.7630785861857484E-2</c:v>
                </c:pt>
                <c:pt idx="1324">
                  <c:v>1.7355863628796254E-2</c:v>
                </c:pt>
                <c:pt idx="1325">
                  <c:v>1.7080941395735016E-2</c:v>
                </c:pt>
                <c:pt idx="1326">
                  <c:v>3.0785500987129295E-2</c:v>
                </c:pt>
                <c:pt idx="1327">
                  <c:v>3.0510578754068058E-2</c:v>
                </c:pt>
                <c:pt idx="1328">
                  <c:v>3.0235656521006824E-2</c:v>
                </c:pt>
                <c:pt idx="1329">
                  <c:v>2.996073428794559E-2</c:v>
                </c:pt>
                <c:pt idx="1330">
                  <c:v>2.9685812054884353E-2</c:v>
                </c:pt>
                <c:pt idx="1331">
                  <c:v>2.9410889821823123E-2</c:v>
                </c:pt>
                <c:pt idx="1332">
                  <c:v>2.9135967588761885E-2</c:v>
                </c:pt>
                <c:pt idx="1333">
                  <c:v>2.8861045355700655E-2</c:v>
                </c:pt>
                <c:pt idx="1334">
                  <c:v>2.8586123122639421E-2</c:v>
                </c:pt>
                <c:pt idx="1335">
                  <c:v>2.8311200889578184E-2</c:v>
                </c:pt>
                <c:pt idx="1336">
                  <c:v>2.803627865651695E-2</c:v>
                </c:pt>
                <c:pt idx="1337">
                  <c:v>2.7761356423455716E-2</c:v>
                </c:pt>
                <c:pt idx="1338">
                  <c:v>2.7486434190394482E-2</c:v>
                </c:pt>
                <c:pt idx="1339">
                  <c:v>2.7211511957333248E-2</c:v>
                </c:pt>
                <c:pt idx="1340">
                  <c:v>2.6936589724272011E-2</c:v>
                </c:pt>
                <c:pt idx="1341">
                  <c:v>2.6661667491210773E-2</c:v>
                </c:pt>
                <c:pt idx="1342">
                  <c:v>2.6386745258149543E-2</c:v>
                </c:pt>
                <c:pt idx="1343">
                  <c:v>2.6111823025088309E-2</c:v>
                </c:pt>
                <c:pt idx="1344">
                  <c:v>2.5836900792027072E-2</c:v>
                </c:pt>
                <c:pt idx="1345">
                  <c:v>2.5561978558965838E-2</c:v>
                </c:pt>
                <c:pt idx="1346">
                  <c:v>2.5287056325904604E-2</c:v>
                </c:pt>
                <c:pt idx="1347">
                  <c:v>2.5012134092843374E-2</c:v>
                </c:pt>
                <c:pt idx="1348">
                  <c:v>2.4737211859782136E-2</c:v>
                </c:pt>
                <c:pt idx="1349">
                  <c:v>2.4462289626720903E-2</c:v>
                </c:pt>
                <c:pt idx="1350">
                  <c:v>2.4187367393659669E-2</c:v>
                </c:pt>
                <c:pt idx="1351">
                  <c:v>2.3912445160598435E-2</c:v>
                </c:pt>
                <c:pt idx="1352">
                  <c:v>2.3637522927537197E-2</c:v>
                </c:pt>
                <c:pt idx="1353">
                  <c:v>2.3362600694475964E-2</c:v>
                </c:pt>
                <c:pt idx="1354">
                  <c:v>2.308767846141473E-2</c:v>
                </c:pt>
                <c:pt idx="1355">
                  <c:v>2.2812756228353496E-2</c:v>
                </c:pt>
                <c:pt idx="1356">
                  <c:v>2.2537833995292262E-2</c:v>
                </c:pt>
                <c:pt idx="1357">
                  <c:v>2.2262911762231025E-2</c:v>
                </c:pt>
                <c:pt idx="1358">
                  <c:v>2.1987989529169794E-2</c:v>
                </c:pt>
                <c:pt idx="1359">
                  <c:v>2.1713067296108557E-2</c:v>
                </c:pt>
                <c:pt idx="1360">
                  <c:v>2.1438145063047323E-2</c:v>
                </c:pt>
                <c:pt idx="1361">
                  <c:v>2.1163222829986089E-2</c:v>
                </c:pt>
                <c:pt idx="1362">
                  <c:v>2.0888300596924855E-2</c:v>
                </c:pt>
                <c:pt idx="1363">
                  <c:v>2.0613378363863621E-2</c:v>
                </c:pt>
                <c:pt idx="1364">
                  <c:v>2.0338456130802388E-2</c:v>
                </c:pt>
                <c:pt idx="1365">
                  <c:v>2.006353389774115E-2</c:v>
                </c:pt>
                <c:pt idx="1366">
                  <c:v>1.9788611664679916E-2</c:v>
                </c:pt>
                <c:pt idx="1367">
                  <c:v>1.9513689431618682E-2</c:v>
                </c:pt>
                <c:pt idx="1368">
                  <c:v>1.9238767198557449E-2</c:v>
                </c:pt>
                <c:pt idx="1369">
                  <c:v>1.8963844965496211E-2</c:v>
                </c:pt>
                <c:pt idx="1370">
                  <c:v>1.8688922732434981E-2</c:v>
                </c:pt>
                <c:pt idx="1371">
                  <c:v>1.8414000499373744E-2</c:v>
                </c:pt>
                <c:pt idx="1372">
                  <c:v>1.8139078266312513E-2</c:v>
                </c:pt>
                <c:pt idx="1373">
                  <c:v>1.7864156033251276E-2</c:v>
                </c:pt>
                <c:pt idx="1374">
                  <c:v>1.7589233800190042E-2</c:v>
                </c:pt>
                <c:pt idx="1375">
                  <c:v>1.7314311567128808E-2</c:v>
                </c:pt>
                <c:pt idx="1376">
                  <c:v>1.7039389334067574E-2</c:v>
                </c:pt>
                <c:pt idx="1377">
                  <c:v>1.6764467101006337E-2</c:v>
                </c:pt>
                <c:pt idx="1378">
                  <c:v>3.0743948925461853E-2</c:v>
                </c:pt>
                <c:pt idx="1379">
                  <c:v>3.0469026692400616E-2</c:v>
                </c:pt>
                <c:pt idx="1380">
                  <c:v>3.0194104459339385E-2</c:v>
                </c:pt>
                <c:pt idx="1381">
                  <c:v>2.9919182226278151E-2</c:v>
                </c:pt>
                <c:pt idx="1382">
                  <c:v>2.9644259993216914E-2</c:v>
                </c:pt>
                <c:pt idx="1383">
                  <c:v>2.936933776015568E-2</c:v>
                </c:pt>
                <c:pt idx="1384">
                  <c:v>2.9094415527094446E-2</c:v>
                </c:pt>
                <c:pt idx="1385">
                  <c:v>2.8819493294033216E-2</c:v>
                </c:pt>
                <c:pt idx="1386">
                  <c:v>2.8544571060971979E-2</c:v>
                </c:pt>
                <c:pt idx="1387">
                  <c:v>2.8269648827910741E-2</c:v>
                </c:pt>
                <c:pt idx="1388">
                  <c:v>2.7994726594849507E-2</c:v>
                </c:pt>
                <c:pt idx="1389">
                  <c:v>2.7719804361788274E-2</c:v>
                </c:pt>
                <c:pt idx="1390">
                  <c:v>2.744488212872704E-2</c:v>
                </c:pt>
                <c:pt idx="1391">
                  <c:v>2.7169959895665806E-2</c:v>
                </c:pt>
                <c:pt idx="1392">
                  <c:v>2.6895037662604572E-2</c:v>
                </c:pt>
                <c:pt idx="1393">
                  <c:v>2.6620115429543335E-2</c:v>
                </c:pt>
                <c:pt idx="1394">
                  <c:v>2.6345193196482104E-2</c:v>
                </c:pt>
                <c:pt idx="1395">
                  <c:v>2.6070270963420867E-2</c:v>
                </c:pt>
                <c:pt idx="1396">
                  <c:v>2.5795348730359633E-2</c:v>
                </c:pt>
                <c:pt idx="1397">
                  <c:v>2.5520426497298403E-2</c:v>
                </c:pt>
                <c:pt idx="1398">
                  <c:v>2.5245504264237165E-2</c:v>
                </c:pt>
                <c:pt idx="1399">
                  <c:v>2.4970582031175931E-2</c:v>
                </c:pt>
                <c:pt idx="1400">
                  <c:v>2.4695659798114694E-2</c:v>
                </c:pt>
                <c:pt idx="1401">
                  <c:v>2.442073756505346E-2</c:v>
                </c:pt>
                <c:pt idx="1402">
                  <c:v>2.414581533199223E-2</c:v>
                </c:pt>
                <c:pt idx="1403">
                  <c:v>2.3870893098930993E-2</c:v>
                </c:pt>
                <c:pt idx="1404">
                  <c:v>2.3595970865869755E-2</c:v>
                </c:pt>
                <c:pt idx="1405">
                  <c:v>2.3321048632808525E-2</c:v>
                </c:pt>
                <c:pt idx="1406">
                  <c:v>2.3046126399747291E-2</c:v>
                </c:pt>
                <c:pt idx="1407">
                  <c:v>2.2771204166686054E-2</c:v>
                </c:pt>
                <c:pt idx="1408">
                  <c:v>2.249628193362482E-2</c:v>
                </c:pt>
                <c:pt idx="1409">
                  <c:v>2.2221359700563586E-2</c:v>
                </c:pt>
                <c:pt idx="1410">
                  <c:v>2.1946437467502355E-2</c:v>
                </c:pt>
                <c:pt idx="1411">
                  <c:v>2.1671515234441118E-2</c:v>
                </c:pt>
                <c:pt idx="1412">
                  <c:v>2.1396593001379881E-2</c:v>
                </c:pt>
                <c:pt idx="1413">
                  <c:v>2.112167076831865E-2</c:v>
                </c:pt>
                <c:pt idx="1414">
                  <c:v>2.0846748535257413E-2</c:v>
                </c:pt>
                <c:pt idx="1415">
                  <c:v>2.0571826302196179E-2</c:v>
                </c:pt>
                <c:pt idx="1416">
                  <c:v>2.0296904069134945E-2</c:v>
                </c:pt>
                <c:pt idx="1417">
                  <c:v>2.0021981836073711E-2</c:v>
                </c:pt>
                <c:pt idx="1418">
                  <c:v>1.9747059603012474E-2</c:v>
                </c:pt>
                <c:pt idx="1419">
                  <c:v>1.9472137369951244E-2</c:v>
                </c:pt>
                <c:pt idx="1420">
                  <c:v>1.9197215136890006E-2</c:v>
                </c:pt>
                <c:pt idx="1421">
                  <c:v>1.8922292903828773E-2</c:v>
                </c:pt>
                <c:pt idx="1422">
                  <c:v>1.8647370670767539E-2</c:v>
                </c:pt>
                <c:pt idx="1423">
                  <c:v>1.8372448437706305E-2</c:v>
                </c:pt>
                <c:pt idx="1424">
                  <c:v>1.8097526204645071E-2</c:v>
                </c:pt>
                <c:pt idx="1425">
                  <c:v>1.7822603971583837E-2</c:v>
                </c:pt>
                <c:pt idx="1426">
                  <c:v>1.75476817385226E-2</c:v>
                </c:pt>
                <c:pt idx="1427">
                  <c:v>1.7272759505461369E-2</c:v>
                </c:pt>
                <c:pt idx="1428">
                  <c:v>1.6997837272400132E-2</c:v>
                </c:pt>
                <c:pt idx="1429">
                  <c:v>1.6722915039338898E-2</c:v>
                </c:pt>
                <c:pt idx="1430">
                  <c:v>1.6447992806277664E-2</c:v>
                </c:pt>
                <c:pt idx="1431">
                  <c:v>3.0702396863794411E-2</c:v>
                </c:pt>
                <c:pt idx="1432">
                  <c:v>3.0427474630733174E-2</c:v>
                </c:pt>
                <c:pt idx="1433">
                  <c:v>3.015255239767194E-2</c:v>
                </c:pt>
                <c:pt idx="1434">
                  <c:v>2.9877630164610706E-2</c:v>
                </c:pt>
                <c:pt idx="1435">
                  <c:v>2.9602707931549472E-2</c:v>
                </c:pt>
                <c:pt idx="1436">
                  <c:v>2.9327785698488238E-2</c:v>
                </c:pt>
                <c:pt idx="1437">
                  <c:v>2.9052863465427001E-2</c:v>
                </c:pt>
                <c:pt idx="1438">
                  <c:v>2.877794123236577E-2</c:v>
                </c:pt>
                <c:pt idx="1439">
                  <c:v>2.8503018999304536E-2</c:v>
                </c:pt>
                <c:pt idx="1440">
                  <c:v>2.8228096766243299E-2</c:v>
                </c:pt>
                <c:pt idx="1441">
                  <c:v>2.7953174533182065E-2</c:v>
                </c:pt>
                <c:pt idx="1442">
                  <c:v>2.7678252300120828E-2</c:v>
                </c:pt>
                <c:pt idx="1443">
                  <c:v>2.7403330067059594E-2</c:v>
                </c:pt>
                <c:pt idx="1444">
                  <c:v>2.7128407833998364E-2</c:v>
                </c:pt>
                <c:pt idx="1445">
                  <c:v>2.6853485600937126E-2</c:v>
                </c:pt>
                <c:pt idx="1446">
                  <c:v>2.6578563367875892E-2</c:v>
                </c:pt>
                <c:pt idx="1447">
                  <c:v>2.6303641134814659E-2</c:v>
                </c:pt>
                <c:pt idx="1448">
                  <c:v>2.6028718901753425E-2</c:v>
                </c:pt>
                <c:pt idx="1449">
                  <c:v>2.5753796668692187E-2</c:v>
                </c:pt>
                <c:pt idx="1450">
                  <c:v>2.5478874435630957E-2</c:v>
                </c:pt>
                <c:pt idx="1451">
                  <c:v>2.5203952202569723E-2</c:v>
                </c:pt>
                <c:pt idx="1452">
                  <c:v>2.4929029969508489E-2</c:v>
                </c:pt>
                <c:pt idx="1453">
                  <c:v>2.4654107736447252E-2</c:v>
                </c:pt>
                <c:pt idx="1454">
                  <c:v>2.4379185503386015E-2</c:v>
                </c:pt>
                <c:pt idx="1455">
                  <c:v>2.4104263270324784E-2</c:v>
                </c:pt>
                <c:pt idx="1456">
                  <c:v>2.382934103726355E-2</c:v>
                </c:pt>
                <c:pt idx="1457">
                  <c:v>2.3554418804202313E-2</c:v>
                </c:pt>
                <c:pt idx="1458">
                  <c:v>2.3279496571141079E-2</c:v>
                </c:pt>
                <c:pt idx="1459">
                  <c:v>2.3004574338079845E-2</c:v>
                </c:pt>
                <c:pt idx="1460">
                  <c:v>2.2729652105018611E-2</c:v>
                </c:pt>
                <c:pt idx="1461">
                  <c:v>2.2454729871957377E-2</c:v>
                </c:pt>
                <c:pt idx="1462">
                  <c:v>2.217980763889614E-2</c:v>
                </c:pt>
                <c:pt idx="1463">
                  <c:v>2.190488540583491E-2</c:v>
                </c:pt>
                <c:pt idx="1464">
                  <c:v>2.1629963172773676E-2</c:v>
                </c:pt>
                <c:pt idx="1465">
                  <c:v>2.1355040939712439E-2</c:v>
                </c:pt>
                <c:pt idx="1466">
                  <c:v>2.1080118706651205E-2</c:v>
                </c:pt>
                <c:pt idx="1467">
                  <c:v>2.0805196473589971E-2</c:v>
                </c:pt>
                <c:pt idx="1468">
                  <c:v>2.0530274240528733E-2</c:v>
                </c:pt>
                <c:pt idx="1469">
                  <c:v>2.0255352007467503E-2</c:v>
                </c:pt>
                <c:pt idx="1470">
                  <c:v>1.9980429774406266E-2</c:v>
                </c:pt>
                <c:pt idx="1471">
                  <c:v>1.9705507541345032E-2</c:v>
                </c:pt>
                <c:pt idx="1472">
                  <c:v>1.9430585308283798E-2</c:v>
                </c:pt>
                <c:pt idx="1473">
                  <c:v>1.9155663075222564E-2</c:v>
                </c:pt>
                <c:pt idx="1474">
                  <c:v>1.8880740842161327E-2</c:v>
                </c:pt>
                <c:pt idx="1475">
                  <c:v>1.8605818609100096E-2</c:v>
                </c:pt>
                <c:pt idx="1476">
                  <c:v>1.8330896376038859E-2</c:v>
                </c:pt>
                <c:pt idx="1477">
                  <c:v>1.8055974142977629E-2</c:v>
                </c:pt>
                <c:pt idx="1478">
                  <c:v>1.7781051909916391E-2</c:v>
                </c:pt>
                <c:pt idx="1479">
                  <c:v>1.7506129676855157E-2</c:v>
                </c:pt>
                <c:pt idx="1480">
                  <c:v>1.7231207443793924E-2</c:v>
                </c:pt>
                <c:pt idx="1481">
                  <c:v>1.695628521073269E-2</c:v>
                </c:pt>
                <c:pt idx="1482">
                  <c:v>1.6681362977671452E-2</c:v>
                </c:pt>
                <c:pt idx="1483">
                  <c:v>1.6406440744610222E-2</c:v>
                </c:pt>
                <c:pt idx="1484">
                  <c:v>1.6131518511548985E-2</c:v>
                </c:pt>
                <c:pt idx="1485">
                  <c:v>3.0660844802126969E-2</c:v>
                </c:pt>
                <c:pt idx="1486">
                  <c:v>3.0385922569065735E-2</c:v>
                </c:pt>
                <c:pt idx="1487">
                  <c:v>3.0111000336004501E-2</c:v>
                </c:pt>
                <c:pt idx="1488">
                  <c:v>2.9836078102943267E-2</c:v>
                </c:pt>
                <c:pt idx="1489">
                  <c:v>2.956115586988203E-2</c:v>
                </c:pt>
                <c:pt idx="1490">
                  <c:v>2.9286233636820796E-2</c:v>
                </c:pt>
                <c:pt idx="1491">
                  <c:v>2.9011311403759562E-2</c:v>
                </c:pt>
                <c:pt idx="1492">
                  <c:v>2.8736389170698328E-2</c:v>
                </c:pt>
                <c:pt idx="1493">
                  <c:v>2.8461466937637094E-2</c:v>
                </c:pt>
                <c:pt idx="1494">
                  <c:v>2.8186544704575857E-2</c:v>
                </c:pt>
                <c:pt idx="1495">
                  <c:v>2.7911622471514626E-2</c:v>
                </c:pt>
                <c:pt idx="1496">
                  <c:v>2.7636700238453393E-2</c:v>
                </c:pt>
                <c:pt idx="1497">
                  <c:v>2.7361778005392155E-2</c:v>
                </c:pt>
                <c:pt idx="1498">
                  <c:v>2.7086855772330921E-2</c:v>
                </c:pt>
                <c:pt idx="1499">
                  <c:v>2.6811933539269688E-2</c:v>
                </c:pt>
                <c:pt idx="1500">
                  <c:v>2.6537011306208454E-2</c:v>
                </c:pt>
                <c:pt idx="1501">
                  <c:v>2.626208907314722E-2</c:v>
                </c:pt>
                <c:pt idx="1502">
                  <c:v>2.5987166840085982E-2</c:v>
                </c:pt>
                <c:pt idx="1503">
                  <c:v>2.5712244607024745E-2</c:v>
                </c:pt>
                <c:pt idx="1504">
                  <c:v>2.5437322373963515E-2</c:v>
                </c:pt>
                <c:pt idx="1505">
                  <c:v>2.5162400140902281E-2</c:v>
                </c:pt>
                <c:pt idx="1506">
                  <c:v>2.4887477907841047E-2</c:v>
                </c:pt>
                <c:pt idx="1507">
                  <c:v>2.461255567477981E-2</c:v>
                </c:pt>
                <c:pt idx="1508">
                  <c:v>2.4337633441718576E-2</c:v>
                </c:pt>
                <c:pt idx="1509">
                  <c:v>2.4062711208657345E-2</c:v>
                </c:pt>
                <c:pt idx="1510">
                  <c:v>2.3787788975596108E-2</c:v>
                </c:pt>
                <c:pt idx="1511">
                  <c:v>2.3512866742534874E-2</c:v>
                </c:pt>
                <c:pt idx="1512">
                  <c:v>2.323794450947364E-2</c:v>
                </c:pt>
                <c:pt idx="1513">
                  <c:v>2.2963022276412406E-2</c:v>
                </c:pt>
                <c:pt idx="1514">
                  <c:v>2.2688100043351169E-2</c:v>
                </c:pt>
                <c:pt idx="1515">
                  <c:v>2.2413177810289935E-2</c:v>
                </c:pt>
                <c:pt idx="1516">
                  <c:v>2.2138255577228701E-2</c:v>
                </c:pt>
                <c:pt idx="1517">
                  <c:v>2.1863333344167471E-2</c:v>
                </c:pt>
                <c:pt idx="1518">
                  <c:v>2.1588411111106234E-2</c:v>
                </c:pt>
                <c:pt idx="1519">
                  <c:v>2.1313488878044996E-2</c:v>
                </c:pt>
                <c:pt idx="1520">
                  <c:v>2.1038566644983766E-2</c:v>
                </c:pt>
                <c:pt idx="1521">
                  <c:v>2.0763644411922529E-2</c:v>
                </c:pt>
                <c:pt idx="1522">
                  <c:v>2.0488722178861295E-2</c:v>
                </c:pt>
                <c:pt idx="1523">
                  <c:v>2.0213799945800061E-2</c:v>
                </c:pt>
                <c:pt idx="1524">
                  <c:v>1.9938877712738827E-2</c:v>
                </c:pt>
                <c:pt idx="1525">
                  <c:v>1.9663955479677593E-2</c:v>
                </c:pt>
                <c:pt idx="1526">
                  <c:v>1.9389033246616359E-2</c:v>
                </c:pt>
                <c:pt idx="1527">
                  <c:v>1.9114111013555122E-2</c:v>
                </c:pt>
                <c:pt idx="1528">
                  <c:v>1.8839188780493888E-2</c:v>
                </c:pt>
                <c:pt idx="1529">
                  <c:v>1.8564266547432654E-2</c:v>
                </c:pt>
                <c:pt idx="1530">
                  <c:v>1.828934431437142E-2</c:v>
                </c:pt>
                <c:pt idx="1531">
                  <c:v>1.8014422081310186E-2</c:v>
                </c:pt>
                <c:pt idx="1532">
                  <c:v>1.7739499848248953E-2</c:v>
                </c:pt>
                <c:pt idx="1533">
                  <c:v>1.7464577615187715E-2</c:v>
                </c:pt>
                <c:pt idx="1534">
                  <c:v>1.7189655382126485E-2</c:v>
                </c:pt>
                <c:pt idx="1535">
                  <c:v>1.6914733149065247E-2</c:v>
                </c:pt>
                <c:pt idx="1536">
                  <c:v>1.6639810916004014E-2</c:v>
                </c:pt>
                <c:pt idx="1537">
                  <c:v>1.636488868294278E-2</c:v>
                </c:pt>
                <c:pt idx="1538">
                  <c:v>1.6089966449881546E-2</c:v>
                </c:pt>
                <c:pt idx="1539">
                  <c:v>1.5815044216820309E-2</c:v>
                </c:pt>
                <c:pt idx="1540">
                  <c:v>3.0619292740459526E-2</c:v>
                </c:pt>
                <c:pt idx="1541">
                  <c:v>3.0344370507398289E-2</c:v>
                </c:pt>
                <c:pt idx="1542">
                  <c:v>3.0069448274337059E-2</c:v>
                </c:pt>
                <c:pt idx="1543">
                  <c:v>2.9794526041275821E-2</c:v>
                </c:pt>
                <c:pt idx="1544">
                  <c:v>2.9519603808214587E-2</c:v>
                </c:pt>
                <c:pt idx="1545">
                  <c:v>2.9244681575153354E-2</c:v>
                </c:pt>
                <c:pt idx="1546">
                  <c:v>2.8969759342092116E-2</c:v>
                </c:pt>
                <c:pt idx="1547">
                  <c:v>2.8694837109030886E-2</c:v>
                </c:pt>
                <c:pt idx="1548">
                  <c:v>2.8419914875969648E-2</c:v>
                </c:pt>
                <c:pt idx="1549">
                  <c:v>2.8144992642908415E-2</c:v>
                </c:pt>
                <c:pt idx="1550">
                  <c:v>2.7870070409847181E-2</c:v>
                </c:pt>
                <c:pt idx="1551">
                  <c:v>2.7595148176785947E-2</c:v>
                </c:pt>
                <c:pt idx="1552">
                  <c:v>2.7320225943724713E-2</c:v>
                </c:pt>
                <c:pt idx="1553">
                  <c:v>2.7045303710663479E-2</c:v>
                </c:pt>
                <c:pt idx="1554">
                  <c:v>2.6770381477602242E-2</c:v>
                </c:pt>
                <c:pt idx="1555">
                  <c:v>2.6495459244541008E-2</c:v>
                </c:pt>
                <c:pt idx="1556">
                  <c:v>2.6220537011479778E-2</c:v>
                </c:pt>
                <c:pt idx="1557">
                  <c:v>2.594561477841854E-2</c:v>
                </c:pt>
                <c:pt idx="1558">
                  <c:v>2.5670692545357303E-2</c:v>
                </c:pt>
                <c:pt idx="1559">
                  <c:v>2.5395770312296069E-2</c:v>
                </c:pt>
                <c:pt idx="1560">
                  <c:v>2.5120848079234835E-2</c:v>
                </c:pt>
                <c:pt idx="1561">
                  <c:v>2.4845925846173605E-2</c:v>
                </c:pt>
                <c:pt idx="1562">
                  <c:v>2.4571003613112367E-2</c:v>
                </c:pt>
                <c:pt idx="1563">
                  <c:v>2.429608138005113E-2</c:v>
                </c:pt>
                <c:pt idx="1564">
                  <c:v>2.40211591469899E-2</c:v>
                </c:pt>
                <c:pt idx="1565">
                  <c:v>2.3746236913928666E-2</c:v>
                </c:pt>
                <c:pt idx="1566">
                  <c:v>2.3471314680867428E-2</c:v>
                </c:pt>
                <c:pt idx="1567">
                  <c:v>2.3196392447806198E-2</c:v>
                </c:pt>
                <c:pt idx="1568">
                  <c:v>2.2921470214744961E-2</c:v>
                </c:pt>
                <c:pt idx="1569">
                  <c:v>2.2646547981683727E-2</c:v>
                </c:pt>
                <c:pt idx="1570">
                  <c:v>2.2371625748622493E-2</c:v>
                </c:pt>
                <c:pt idx="1571">
                  <c:v>2.2096703515561256E-2</c:v>
                </c:pt>
                <c:pt idx="1572">
                  <c:v>2.1821781282500025E-2</c:v>
                </c:pt>
                <c:pt idx="1573">
                  <c:v>2.1546859049438791E-2</c:v>
                </c:pt>
                <c:pt idx="1574">
                  <c:v>2.1271936816377554E-2</c:v>
                </c:pt>
                <c:pt idx="1575">
                  <c:v>2.099701458331632E-2</c:v>
                </c:pt>
                <c:pt idx="1576">
                  <c:v>2.0722092350255086E-2</c:v>
                </c:pt>
                <c:pt idx="1577">
                  <c:v>2.0447170117193849E-2</c:v>
                </c:pt>
                <c:pt idx="1578">
                  <c:v>2.0172247884132619E-2</c:v>
                </c:pt>
                <c:pt idx="1579">
                  <c:v>1.9897325651071381E-2</c:v>
                </c:pt>
                <c:pt idx="1580">
                  <c:v>1.9622403418010147E-2</c:v>
                </c:pt>
                <c:pt idx="1581">
                  <c:v>1.9347481184948917E-2</c:v>
                </c:pt>
                <c:pt idx="1582">
                  <c:v>1.907255895188768E-2</c:v>
                </c:pt>
                <c:pt idx="1583">
                  <c:v>1.8797636718826442E-2</c:v>
                </c:pt>
                <c:pt idx="1584">
                  <c:v>1.8522714485765212E-2</c:v>
                </c:pt>
                <c:pt idx="1585">
                  <c:v>1.8247792252703975E-2</c:v>
                </c:pt>
                <c:pt idx="1586">
                  <c:v>1.7972870019642744E-2</c:v>
                </c:pt>
                <c:pt idx="1587">
                  <c:v>1.7697947786581507E-2</c:v>
                </c:pt>
                <c:pt idx="1588">
                  <c:v>1.7423025553520273E-2</c:v>
                </c:pt>
                <c:pt idx="1589">
                  <c:v>1.7148103320459039E-2</c:v>
                </c:pt>
                <c:pt idx="1590">
                  <c:v>1.6873181087397805E-2</c:v>
                </c:pt>
                <c:pt idx="1591">
                  <c:v>1.6598258854336568E-2</c:v>
                </c:pt>
                <c:pt idx="1592">
                  <c:v>1.6323336621275338E-2</c:v>
                </c:pt>
                <c:pt idx="1593">
                  <c:v>1.60484143882141E-2</c:v>
                </c:pt>
                <c:pt idx="1594">
                  <c:v>1.5773492155152866E-2</c:v>
                </c:pt>
                <c:pt idx="1595">
                  <c:v>1.5498569922091632E-2</c:v>
                </c:pt>
                <c:pt idx="1596">
                  <c:v>3.0577740678792084E-2</c:v>
                </c:pt>
                <c:pt idx="1597">
                  <c:v>3.0302818445730847E-2</c:v>
                </c:pt>
                <c:pt idx="1598">
                  <c:v>3.0027896212669616E-2</c:v>
                </c:pt>
                <c:pt idx="1599">
                  <c:v>2.9752973979608383E-2</c:v>
                </c:pt>
                <c:pt idx="1600">
                  <c:v>2.9478051746547145E-2</c:v>
                </c:pt>
                <c:pt idx="1601">
                  <c:v>2.9203129513485911E-2</c:v>
                </c:pt>
                <c:pt idx="1602">
                  <c:v>2.8928207280424674E-2</c:v>
                </c:pt>
                <c:pt idx="1603">
                  <c:v>2.8653285047363444E-2</c:v>
                </c:pt>
                <c:pt idx="1604">
                  <c:v>2.837836281430221E-2</c:v>
                </c:pt>
                <c:pt idx="1605">
                  <c:v>2.8103440581240972E-2</c:v>
                </c:pt>
                <c:pt idx="1606">
                  <c:v>2.7828518348179739E-2</c:v>
                </c:pt>
                <c:pt idx="1607">
                  <c:v>2.7553596115118505E-2</c:v>
                </c:pt>
                <c:pt idx="1608">
                  <c:v>2.7278673882057271E-2</c:v>
                </c:pt>
                <c:pt idx="1609">
                  <c:v>2.7003751648996037E-2</c:v>
                </c:pt>
                <c:pt idx="1610">
                  <c:v>2.67288294159348E-2</c:v>
                </c:pt>
                <c:pt idx="1611">
                  <c:v>2.6453907182873562E-2</c:v>
                </c:pt>
                <c:pt idx="1612">
                  <c:v>2.6178984949812335E-2</c:v>
                </c:pt>
                <c:pt idx="1613">
                  <c:v>2.5904062716751098E-2</c:v>
                </c:pt>
                <c:pt idx="1614">
                  <c:v>2.5629140483689861E-2</c:v>
                </c:pt>
                <c:pt idx="1615">
                  <c:v>2.5354218250628627E-2</c:v>
                </c:pt>
                <c:pt idx="1616">
                  <c:v>2.5079296017567393E-2</c:v>
                </c:pt>
                <c:pt idx="1617">
                  <c:v>2.4804373784506163E-2</c:v>
                </c:pt>
                <c:pt idx="1618">
                  <c:v>2.4529451551444925E-2</c:v>
                </c:pt>
                <c:pt idx="1619">
                  <c:v>2.4254529318383691E-2</c:v>
                </c:pt>
                <c:pt idx="1620">
                  <c:v>2.3979607085322457E-2</c:v>
                </c:pt>
                <c:pt idx="1621">
                  <c:v>2.3704684852261224E-2</c:v>
                </c:pt>
                <c:pt idx="1622">
                  <c:v>2.3429762619199986E-2</c:v>
                </c:pt>
                <c:pt idx="1623">
                  <c:v>2.3154840386138752E-2</c:v>
                </c:pt>
                <c:pt idx="1624">
                  <c:v>2.2879918153077522E-2</c:v>
                </c:pt>
                <c:pt idx="1625">
                  <c:v>2.2604995920016285E-2</c:v>
                </c:pt>
                <c:pt idx="1626">
                  <c:v>2.2330073686955051E-2</c:v>
                </c:pt>
                <c:pt idx="1627">
                  <c:v>2.2055151453893813E-2</c:v>
                </c:pt>
                <c:pt idx="1628">
                  <c:v>2.1780229220832583E-2</c:v>
                </c:pt>
                <c:pt idx="1629">
                  <c:v>2.1505306987771349E-2</c:v>
                </c:pt>
                <c:pt idx="1630">
                  <c:v>2.1230384754710112E-2</c:v>
                </c:pt>
                <c:pt idx="1631">
                  <c:v>2.0955462521648878E-2</c:v>
                </c:pt>
                <c:pt idx="1632">
                  <c:v>2.0680540288587644E-2</c:v>
                </c:pt>
                <c:pt idx="1633">
                  <c:v>2.040561805552641E-2</c:v>
                </c:pt>
                <c:pt idx="1634">
                  <c:v>2.0130695822465176E-2</c:v>
                </c:pt>
                <c:pt idx="1635">
                  <c:v>1.9855773589403939E-2</c:v>
                </c:pt>
                <c:pt idx="1636">
                  <c:v>1.9580851356342705E-2</c:v>
                </c:pt>
                <c:pt idx="1637">
                  <c:v>1.9305929123281471E-2</c:v>
                </c:pt>
                <c:pt idx="1638">
                  <c:v>1.9031006890220237E-2</c:v>
                </c:pt>
                <c:pt idx="1639">
                  <c:v>1.8756084657159E-2</c:v>
                </c:pt>
                <c:pt idx="1640">
                  <c:v>1.848116242409777E-2</c:v>
                </c:pt>
                <c:pt idx="1641">
                  <c:v>1.8206240191036532E-2</c:v>
                </c:pt>
                <c:pt idx="1642">
                  <c:v>1.7931317957975302E-2</c:v>
                </c:pt>
                <c:pt idx="1643">
                  <c:v>1.7656395724914065E-2</c:v>
                </c:pt>
                <c:pt idx="1644">
                  <c:v>1.7381473491852831E-2</c:v>
                </c:pt>
                <c:pt idx="1645">
                  <c:v>1.7106551258791597E-2</c:v>
                </c:pt>
                <c:pt idx="1646">
                  <c:v>1.6831629025730363E-2</c:v>
                </c:pt>
                <c:pt idx="1647">
                  <c:v>1.6556706792669126E-2</c:v>
                </c:pt>
                <c:pt idx="1648">
                  <c:v>1.6281784559607895E-2</c:v>
                </c:pt>
                <c:pt idx="1649">
                  <c:v>1.6006862326546658E-2</c:v>
                </c:pt>
                <c:pt idx="1650">
                  <c:v>1.5731940093485424E-2</c:v>
                </c:pt>
                <c:pt idx="1651">
                  <c:v>1.545701786042419E-2</c:v>
                </c:pt>
                <c:pt idx="1652">
                  <c:v>1.5182095627362955E-2</c:v>
                </c:pt>
                <c:pt idx="1653">
                  <c:v>3.0536188617124635E-2</c:v>
                </c:pt>
                <c:pt idx="1654">
                  <c:v>3.0261266384063405E-2</c:v>
                </c:pt>
                <c:pt idx="1655">
                  <c:v>2.9986344151002171E-2</c:v>
                </c:pt>
                <c:pt idx="1656">
                  <c:v>2.9711421917940937E-2</c:v>
                </c:pt>
                <c:pt idx="1657">
                  <c:v>2.9436499684879703E-2</c:v>
                </c:pt>
                <c:pt idx="1658">
                  <c:v>2.9161577451818469E-2</c:v>
                </c:pt>
                <c:pt idx="1659">
                  <c:v>2.8886655218757232E-2</c:v>
                </c:pt>
                <c:pt idx="1660">
                  <c:v>2.8611732985695998E-2</c:v>
                </c:pt>
                <c:pt idx="1661">
                  <c:v>2.8336810752634764E-2</c:v>
                </c:pt>
                <c:pt idx="1662">
                  <c:v>2.806188851957353E-2</c:v>
                </c:pt>
                <c:pt idx="1663">
                  <c:v>2.7786966286512296E-2</c:v>
                </c:pt>
                <c:pt idx="1664">
                  <c:v>2.7512044053451059E-2</c:v>
                </c:pt>
                <c:pt idx="1665">
                  <c:v>2.7237121820389825E-2</c:v>
                </c:pt>
                <c:pt idx="1666">
                  <c:v>2.6962199587328595E-2</c:v>
                </c:pt>
                <c:pt idx="1667">
                  <c:v>2.6687277354267357E-2</c:v>
                </c:pt>
                <c:pt idx="1668">
                  <c:v>2.641235512120612E-2</c:v>
                </c:pt>
                <c:pt idx="1669">
                  <c:v>2.6137432888144886E-2</c:v>
                </c:pt>
                <c:pt idx="1670">
                  <c:v>2.5862510655083656E-2</c:v>
                </c:pt>
                <c:pt idx="1671">
                  <c:v>2.5587588422022418E-2</c:v>
                </c:pt>
                <c:pt idx="1672">
                  <c:v>2.5312666188961185E-2</c:v>
                </c:pt>
                <c:pt idx="1673">
                  <c:v>2.5037743955899947E-2</c:v>
                </c:pt>
                <c:pt idx="1674">
                  <c:v>2.4762821722838717E-2</c:v>
                </c:pt>
                <c:pt idx="1675">
                  <c:v>2.4487899489777483E-2</c:v>
                </c:pt>
                <c:pt idx="1676">
                  <c:v>2.4212977256716246E-2</c:v>
                </c:pt>
                <c:pt idx="1677">
                  <c:v>2.3938055023655015E-2</c:v>
                </c:pt>
                <c:pt idx="1678">
                  <c:v>2.3663132790593778E-2</c:v>
                </c:pt>
                <c:pt idx="1679">
                  <c:v>2.3388210557532544E-2</c:v>
                </c:pt>
                <c:pt idx="1680">
                  <c:v>2.311328832447131E-2</c:v>
                </c:pt>
                <c:pt idx="1681">
                  <c:v>2.2838366091410073E-2</c:v>
                </c:pt>
                <c:pt idx="1682">
                  <c:v>2.2563443858348842E-2</c:v>
                </c:pt>
                <c:pt idx="1683">
                  <c:v>2.2288521625287609E-2</c:v>
                </c:pt>
                <c:pt idx="1684">
                  <c:v>2.2013599392226371E-2</c:v>
                </c:pt>
                <c:pt idx="1685">
                  <c:v>2.1738677159165137E-2</c:v>
                </c:pt>
                <c:pt idx="1686">
                  <c:v>2.1463754926103903E-2</c:v>
                </c:pt>
                <c:pt idx="1687">
                  <c:v>2.118883269304267E-2</c:v>
                </c:pt>
                <c:pt idx="1688">
                  <c:v>2.0913910459981436E-2</c:v>
                </c:pt>
                <c:pt idx="1689">
                  <c:v>2.0638988226920198E-2</c:v>
                </c:pt>
                <c:pt idx="1690">
                  <c:v>2.0364065993858965E-2</c:v>
                </c:pt>
                <c:pt idx="1691">
                  <c:v>2.0089143760797734E-2</c:v>
                </c:pt>
                <c:pt idx="1692">
                  <c:v>1.9814221527736497E-2</c:v>
                </c:pt>
                <c:pt idx="1693">
                  <c:v>1.9539299294675259E-2</c:v>
                </c:pt>
                <c:pt idx="1694">
                  <c:v>1.9264377061614029E-2</c:v>
                </c:pt>
                <c:pt idx="1695">
                  <c:v>1.8989454828552792E-2</c:v>
                </c:pt>
                <c:pt idx="1696">
                  <c:v>1.8714532595491558E-2</c:v>
                </c:pt>
                <c:pt idx="1697">
                  <c:v>1.8439610362430324E-2</c:v>
                </c:pt>
                <c:pt idx="1698">
                  <c:v>1.816468812936909E-2</c:v>
                </c:pt>
                <c:pt idx="1699">
                  <c:v>1.7889765896307856E-2</c:v>
                </c:pt>
                <c:pt idx="1700">
                  <c:v>1.7614843663246622E-2</c:v>
                </c:pt>
                <c:pt idx="1701">
                  <c:v>1.7339921430185385E-2</c:v>
                </c:pt>
                <c:pt idx="1702">
                  <c:v>1.7064999197124155E-2</c:v>
                </c:pt>
                <c:pt idx="1703">
                  <c:v>1.6790076964062917E-2</c:v>
                </c:pt>
                <c:pt idx="1704">
                  <c:v>1.6515154731001683E-2</c:v>
                </c:pt>
                <c:pt idx="1705">
                  <c:v>1.624023249794045E-2</c:v>
                </c:pt>
                <c:pt idx="1706">
                  <c:v>1.5965310264879216E-2</c:v>
                </c:pt>
                <c:pt idx="1707">
                  <c:v>1.5690388031817978E-2</c:v>
                </c:pt>
                <c:pt idx="1708">
                  <c:v>1.5415465798756746E-2</c:v>
                </c:pt>
                <c:pt idx="1709">
                  <c:v>1.5140543565695511E-2</c:v>
                </c:pt>
                <c:pt idx="1710">
                  <c:v>1.4865621332634277E-2</c:v>
                </c:pt>
                <c:pt idx="1711">
                  <c:v>3.0494636555457196E-2</c:v>
                </c:pt>
                <c:pt idx="1712">
                  <c:v>3.0219714322395959E-2</c:v>
                </c:pt>
                <c:pt idx="1713">
                  <c:v>2.9944792089334732E-2</c:v>
                </c:pt>
                <c:pt idx="1714">
                  <c:v>2.9669869856273495E-2</c:v>
                </c:pt>
                <c:pt idx="1715">
                  <c:v>2.9394947623212261E-2</c:v>
                </c:pt>
                <c:pt idx="1716">
                  <c:v>2.9120025390151027E-2</c:v>
                </c:pt>
                <c:pt idx="1717">
                  <c:v>2.884510315708979E-2</c:v>
                </c:pt>
                <c:pt idx="1718">
                  <c:v>2.8570180924028556E-2</c:v>
                </c:pt>
                <c:pt idx="1719">
                  <c:v>2.8295258690967322E-2</c:v>
                </c:pt>
                <c:pt idx="1720">
                  <c:v>2.8020336457906088E-2</c:v>
                </c:pt>
                <c:pt idx="1721">
                  <c:v>2.7745414224844854E-2</c:v>
                </c:pt>
                <c:pt idx="1722">
                  <c:v>2.7470491991783617E-2</c:v>
                </c:pt>
                <c:pt idx="1723">
                  <c:v>2.7195569758722383E-2</c:v>
                </c:pt>
                <c:pt idx="1724">
                  <c:v>2.6920647525661152E-2</c:v>
                </c:pt>
                <c:pt idx="1725">
                  <c:v>2.6645725292599915E-2</c:v>
                </c:pt>
                <c:pt idx="1726">
                  <c:v>2.6370803059538678E-2</c:v>
                </c:pt>
                <c:pt idx="1727">
                  <c:v>2.6095880826477444E-2</c:v>
                </c:pt>
                <c:pt idx="1728">
                  <c:v>2.582095859341621E-2</c:v>
                </c:pt>
                <c:pt idx="1729">
                  <c:v>2.5546036360354976E-2</c:v>
                </c:pt>
                <c:pt idx="1730">
                  <c:v>2.5271114127293742E-2</c:v>
                </c:pt>
                <c:pt idx="1731">
                  <c:v>2.4996191894232508E-2</c:v>
                </c:pt>
                <c:pt idx="1732">
                  <c:v>2.4721269661171275E-2</c:v>
                </c:pt>
                <c:pt idx="1733">
                  <c:v>2.4446347428110041E-2</c:v>
                </c:pt>
                <c:pt idx="1734">
                  <c:v>2.4171425195048803E-2</c:v>
                </c:pt>
                <c:pt idx="1735">
                  <c:v>2.3896502961987573E-2</c:v>
                </c:pt>
                <c:pt idx="1736">
                  <c:v>2.3621580728926339E-2</c:v>
                </c:pt>
                <c:pt idx="1737">
                  <c:v>2.3346658495865102E-2</c:v>
                </c:pt>
                <c:pt idx="1738">
                  <c:v>2.3071736262803868E-2</c:v>
                </c:pt>
                <c:pt idx="1739">
                  <c:v>2.2796814029742631E-2</c:v>
                </c:pt>
                <c:pt idx="1740">
                  <c:v>2.2521891796681397E-2</c:v>
                </c:pt>
                <c:pt idx="1741">
                  <c:v>2.2246969563620166E-2</c:v>
                </c:pt>
                <c:pt idx="1742">
                  <c:v>2.1972047330558929E-2</c:v>
                </c:pt>
                <c:pt idx="1743">
                  <c:v>2.1697125097497695E-2</c:v>
                </c:pt>
                <c:pt idx="1744">
                  <c:v>2.1422202864436461E-2</c:v>
                </c:pt>
                <c:pt idx="1745">
                  <c:v>2.1147280631375227E-2</c:v>
                </c:pt>
                <c:pt idx="1746">
                  <c:v>2.0872358398313993E-2</c:v>
                </c:pt>
                <c:pt idx="1747">
                  <c:v>2.0597436165252756E-2</c:v>
                </c:pt>
                <c:pt idx="1748">
                  <c:v>2.0322513932191522E-2</c:v>
                </c:pt>
                <c:pt idx="1749">
                  <c:v>2.0047591699130292E-2</c:v>
                </c:pt>
                <c:pt idx="1750">
                  <c:v>1.9772669466069055E-2</c:v>
                </c:pt>
                <c:pt idx="1751">
                  <c:v>1.9497747233007817E-2</c:v>
                </c:pt>
                <c:pt idx="1752">
                  <c:v>1.9222824999946587E-2</c:v>
                </c:pt>
                <c:pt idx="1753">
                  <c:v>1.8947902766885349E-2</c:v>
                </c:pt>
                <c:pt idx="1754">
                  <c:v>1.8672980533824116E-2</c:v>
                </c:pt>
                <c:pt idx="1755">
                  <c:v>1.8398058300762882E-2</c:v>
                </c:pt>
                <c:pt idx="1756">
                  <c:v>1.8123136067701648E-2</c:v>
                </c:pt>
                <c:pt idx="1757">
                  <c:v>1.7848213834640414E-2</c:v>
                </c:pt>
                <c:pt idx="1758">
                  <c:v>1.757329160157918E-2</c:v>
                </c:pt>
                <c:pt idx="1759">
                  <c:v>1.7298369368517943E-2</c:v>
                </c:pt>
                <c:pt idx="1760">
                  <c:v>1.7023447135456712E-2</c:v>
                </c:pt>
                <c:pt idx="1761">
                  <c:v>1.6748524902395475E-2</c:v>
                </c:pt>
                <c:pt idx="1762">
                  <c:v>1.6473602669334241E-2</c:v>
                </c:pt>
                <c:pt idx="1763">
                  <c:v>1.6198680436273007E-2</c:v>
                </c:pt>
                <c:pt idx="1764">
                  <c:v>1.5923758203211773E-2</c:v>
                </c:pt>
                <c:pt idx="1765">
                  <c:v>1.5648835970150536E-2</c:v>
                </c:pt>
                <c:pt idx="1766">
                  <c:v>1.5373913737089304E-2</c:v>
                </c:pt>
                <c:pt idx="1767">
                  <c:v>1.5098991504028068E-2</c:v>
                </c:pt>
                <c:pt idx="1768">
                  <c:v>1.4824069270966835E-2</c:v>
                </c:pt>
                <c:pt idx="1769">
                  <c:v>1.4549147037905601E-2</c:v>
                </c:pt>
                <c:pt idx="1770">
                  <c:v>3.045308449378975E-2</c:v>
                </c:pt>
                <c:pt idx="1771">
                  <c:v>3.017816226072852E-2</c:v>
                </c:pt>
                <c:pt idx="1772">
                  <c:v>2.9903240027667286E-2</c:v>
                </c:pt>
                <c:pt idx="1773">
                  <c:v>2.9628317794606056E-2</c:v>
                </c:pt>
                <c:pt idx="1774">
                  <c:v>2.9353395561544818E-2</c:v>
                </c:pt>
                <c:pt idx="1775">
                  <c:v>2.9078473328483585E-2</c:v>
                </c:pt>
                <c:pt idx="1776">
                  <c:v>2.8803551095422347E-2</c:v>
                </c:pt>
                <c:pt idx="1777">
                  <c:v>2.8528628862361113E-2</c:v>
                </c:pt>
                <c:pt idx="1778">
                  <c:v>2.825370662929988E-2</c:v>
                </c:pt>
                <c:pt idx="1779">
                  <c:v>2.7978784396238646E-2</c:v>
                </c:pt>
                <c:pt idx="1780">
                  <c:v>2.7703862163177412E-2</c:v>
                </c:pt>
                <c:pt idx="1781">
                  <c:v>2.7428939930116174E-2</c:v>
                </c:pt>
                <c:pt idx="1782">
                  <c:v>2.7154017697054937E-2</c:v>
                </c:pt>
                <c:pt idx="1783">
                  <c:v>2.687909546399371E-2</c:v>
                </c:pt>
                <c:pt idx="1784">
                  <c:v>2.6604173230932473E-2</c:v>
                </c:pt>
                <c:pt idx="1785">
                  <c:v>2.6329250997871236E-2</c:v>
                </c:pt>
                <c:pt idx="1786">
                  <c:v>2.6054328764810005E-2</c:v>
                </c:pt>
                <c:pt idx="1787">
                  <c:v>2.5779406531748768E-2</c:v>
                </c:pt>
                <c:pt idx="1788">
                  <c:v>2.5504484298687534E-2</c:v>
                </c:pt>
                <c:pt idx="1789">
                  <c:v>2.52295620656263E-2</c:v>
                </c:pt>
                <c:pt idx="1790">
                  <c:v>2.4954639832565066E-2</c:v>
                </c:pt>
                <c:pt idx="1791">
                  <c:v>2.4679717599503836E-2</c:v>
                </c:pt>
                <c:pt idx="1792">
                  <c:v>2.4404795366442598E-2</c:v>
                </c:pt>
                <c:pt idx="1793">
                  <c:v>2.4129873133381361E-2</c:v>
                </c:pt>
                <c:pt idx="1794">
                  <c:v>2.3854950900320127E-2</c:v>
                </c:pt>
                <c:pt idx="1795">
                  <c:v>2.3580028667258897E-2</c:v>
                </c:pt>
                <c:pt idx="1796">
                  <c:v>2.330510643419766E-2</c:v>
                </c:pt>
                <c:pt idx="1797">
                  <c:v>2.3030184201136426E-2</c:v>
                </c:pt>
                <c:pt idx="1798">
                  <c:v>2.2755261968075188E-2</c:v>
                </c:pt>
                <c:pt idx="1799">
                  <c:v>2.2480339735013954E-2</c:v>
                </c:pt>
                <c:pt idx="1800">
                  <c:v>2.2205417501952724E-2</c:v>
                </c:pt>
                <c:pt idx="1801">
                  <c:v>2.1930495268891487E-2</c:v>
                </c:pt>
                <c:pt idx="1802">
                  <c:v>2.1655573035830256E-2</c:v>
                </c:pt>
                <c:pt idx="1803">
                  <c:v>2.1380650802769019E-2</c:v>
                </c:pt>
                <c:pt idx="1804">
                  <c:v>2.1105728569707785E-2</c:v>
                </c:pt>
                <c:pt idx="1805">
                  <c:v>2.0830806336646551E-2</c:v>
                </c:pt>
                <c:pt idx="1806">
                  <c:v>2.0555884103585314E-2</c:v>
                </c:pt>
                <c:pt idx="1807">
                  <c:v>2.028096187052408E-2</c:v>
                </c:pt>
                <c:pt idx="1808">
                  <c:v>2.0006039637462846E-2</c:v>
                </c:pt>
                <c:pt idx="1809">
                  <c:v>1.9731117404401612E-2</c:v>
                </c:pt>
                <c:pt idx="1810">
                  <c:v>1.9456195171340375E-2</c:v>
                </c:pt>
                <c:pt idx="1811">
                  <c:v>1.9181272938279145E-2</c:v>
                </c:pt>
                <c:pt idx="1812">
                  <c:v>1.8906350705217911E-2</c:v>
                </c:pt>
                <c:pt idx="1813">
                  <c:v>1.8631428472156673E-2</c:v>
                </c:pt>
                <c:pt idx="1814">
                  <c:v>1.8356506239095439E-2</c:v>
                </c:pt>
                <c:pt idx="1815">
                  <c:v>1.8081584006034206E-2</c:v>
                </c:pt>
                <c:pt idx="1816">
                  <c:v>1.7806661772972972E-2</c:v>
                </c:pt>
                <c:pt idx="1817">
                  <c:v>1.7531739539911738E-2</c:v>
                </c:pt>
                <c:pt idx="1818">
                  <c:v>1.7256817306850501E-2</c:v>
                </c:pt>
                <c:pt idx="1819">
                  <c:v>1.698189507378927E-2</c:v>
                </c:pt>
                <c:pt idx="1820">
                  <c:v>1.6706972840728033E-2</c:v>
                </c:pt>
                <c:pt idx="1821">
                  <c:v>1.6432050607666799E-2</c:v>
                </c:pt>
                <c:pt idx="1822">
                  <c:v>1.6157128374605565E-2</c:v>
                </c:pt>
                <c:pt idx="1823">
                  <c:v>1.5882206141544331E-2</c:v>
                </c:pt>
                <c:pt idx="1824">
                  <c:v>1.5607283908483096E-2</c:v>
                </c:pt>
                <c:pt idx="1825">
                  <c:v>1.5332361675421862E-2</c:v>
                </c:pt>
                <c:pt idx="1826">
                  <c:v>1.5057439442360626E-2</c:v>
                </c:pt>
                <c:pt idx="1827">
                  <c:v>1.4782517209299392E-2</c:v>
                </c:pt>
                <c:pt idx="1828">
                  <c:v>1.4507594976238158E-2</c:v>
                </c:pt>
                <c:pt idx="1829">
                  <c:v>1.4232672743176923E-2</c:v>
                </c:pt>
                <c:pt idx="1830">
                  <c:v>3.0411532432122312E-2</c:v>
                </c:pt>
                <c:pt idx="1831">
                  <c:v>3.0136610199061074E-2</c:v>
                </c:pt>
                <c:pt idx="1832">
                  <c:v>2.9861687965999844E-2</c:v>
                </c:pt>
                <c:pt idx="1833">
                  <c:v>2.9586765732938607E-2</c:v>
                </c:pt>
                <c:pt idx="1834">
                  <c:v>2.9311843499877376E-2</c:v>
                </c:pt>
                <c:pt idx="1835">
                  <c:v>2.9036921266816142E-2</c:v>
                </c:pt>
                <c:pt idx="1836">
                  <c:v>2.8761999033754905E-2</c:v>
                </c:pt>
                <c:pt idx="1837">
                  <c:v>2.8487076800693675E-2</c:v>
                </c:pt>
                <c:pt idx="1838">
                  <c:v>2.8212154567632437E-2</c:v>
                </c:pt>
                <c:pt idx="1839">
                  <c:v>2.7937232334571203E-2</c:v>
                </c:pt>
                <c:pt idx="1840">
                  <c:v>2.766231010150997E-2</c:v>
                </c:pt>
                <c:pt idx="1841">
                  <c:v>2.7387387868448732E-2</c:v>
                </c:pt>
                <c:pt idx="1842">
                  <c:v>2.7112465635387498E-2</c:v>
                </c:pt>
                <c:pt idx="1843">
                  <c:v>2.6837543402326264E-2</c:v>
                </c:pt>
                <c:pt idx="1844">
                  <c:v>2.6562621169265031E-2</c:v>
                </c:pt>
                <c:pt idx="1845">
                  <c:v>2.6287698936203793E-2</c:v>
                </c:pt>
                <c:pt idx="1846">
                  <c:v>2.6012776703142563E-2</c:v>
                </c:pt>
                <c:pt idx="1847">
                  <c:v>2.5737854470081329E-2</c:v>
                </c:pt>
                <c:pt idx="1848">
                  <c:v>2.5462932237020092E-2</c:v>
                </c:pt>
                <c:pt idx="1849">
                  <c:v>2.5188010003958858E-2</c:v>
                </c:pt>
                <c:pt idx="1850">
                  <c:v>2.4913087770897624E-2</c:v>
                </c:pt>
                <c:pt idx="1851">
                  <c:v>2.4638165537836394E-2</c:v>
                </c:pt>
                <c:pt idx="1852">
                  <c:v>2.4363243304775156E-2</c:v>
                </c:pt>
                <c:pt idx="1853">
                  <c:v>2.4088321071713919E-2</c:v>
                </c:pt>
                <c:pt idx="1854">
                  <c:v>2.3813398838652685E-2</c:v>
                </c:pt>
                <c:pt idx="1855">
                  <c:v>2.3538476605591451E-2</c:v>
                </c:pt>
                <c:pt idx="1856">
                  <c:v>2.3263554372530217E-2</c:v>
                </c:pt>
                <c:pt idx="1857">
                  <c:v>2.2988632139468983E-2</c:v>
                </c:pt>
                <c:pt idx="1858">
                  <c:v>2.2713709906407746E-2</c:v>
                </c:pt>
                <c:pt idx="1859">
                  <c:v>2.2438787673346512E-2</c:v>
                </c:pt>
                <c:pt idx="1860">
                  <c:v>2.2163865440285282E-2</c:v>
                </c:pt>
                <c:pt idx="1861">
                  <c:v>2.1888943207224044E-2</c:v>
                </c:pt>
                <c:pt idx="1862">
                  <c:v>2.1614020974162814E-2</c:v>
                </c:pt>
                <c:pt idx="1863">
                  <c:v>2.1339098741101577E-2</c:v>
                </c:pt>
                <c:pt idx="1864">
                  <c:v>2.1064176508040343E-2</c:v>
                </c:pt>
                <c:pt idx="1865">
                  <c:v>2.0789254274979109E-2</c:v>
                </c:pt>
                <c:pt idx="1866">
                  <c:v>2.0514332041917872E-2</c:v>
                </c:pt>
                <c:pt idx="1867">
                  <c:v>2.0239409808856638E-2</c:v>
                </c:pt>
                <c:pt idx="1868">
                  <c:v>1.9964487575795407E-2</c:v>
                </c:pt>
                <c:pt idx="1869">
                  <c:v>1.968956534273417E-2</c:v>
                </c:pt>
                <c:pt idx="1870">
                  <c:v>1.9414643109672933E-2</c:v>
                </c:pt>
                <c:pt idx="1871">
                  <c:v>1.9139720876611702E-2</c:v>
                </c:pt>
                <c:pt idx="1872">
                  <c:v>1.8864798643550465E-2</c:v>
                </c:pt>
                <c:pt idx="1873">
                  <c:v>1.8589876410489231E-2</c:v>
                </c:pt>
                <c:pt idx="1874">
                  <c:v>1.8314954177427997E-2</c:v>
                </c:pt>
                <c:pt idx="1875">
                  <c:v>1.8040031944366763E-2</c:v>
                </c:pt>
                <c:pt idx="1876">
                  <c:v>1.7765109711305533E-2</c:v>
                </c:pt>
                <c:pt idx="1877">
                  <c:v>1.7490187478244296E-2</c:v>
                </c:pt>
                <c:pt idx="1878">
                  <c:v>1.7215265245183058E-2</c:v>
                </c:pt>
                <c:pt idx="1879">
                  <c:v>1.6940343012121828E-2</c:v>
                </c:pt>
                <c:pt idx="1880">
                  <c:v>1.6665420779060591E-2</c:v>
                </c:pt>
                <c:pt idx="1881">
                  <c:v>1.6390498545999357E-2</c:v>
                </c:pt>
                <c:pt idx="1882">
                  <c:v>1.6115576312938123E-2</c:v>
                </c:pt>
                <c:pt idx="1883">
                  <c:v>1.5840654079876889E-2</c:v>
                </c:pt>
                <c:pt idx="1884">
                  <c:v>1.5565731846815653E-2</c:v>
                </c:pt>
                <c:pt idx="1885">
                  <c:v>1.529080961375442E-2</c:v>
                </c:pt>
                <c:pt idx="1886">
                  <c:v>1.5015887380693184E-2</c:v>
                </c:pt>
                <c:pt idx="1887">
                  <c:v>1.474096514763195E-2</c:v>
                </c:pt>
                <c:pt idx="1888">
                  <c:v>1.4466042914570716E-2</c:v>
                </c:pt>
                <c:pt idx="1889">
                  <c:v>1.4191120681509481E-2</c:v>
                </c:pt>
                <c:pt idx="1890">
                  <c:v>1.3916198448448247E-2</c:v>
                </c:pt>
                <c:pt idx="1891">
                  <c:v>3.0369980370454873E-2</c:v>
                </c:pt>
                <c:pt idx="1892">
                  <c:v>3.0095058137393636E-2</c:v>
                </c:pt>
                <c:pt idx="1893">
                  <c:v>2.9820135904332402E-2</c:v>
                </c:pt>
                <c:pt idx="1894">
                  <c:v>2.9545213671271164E-2</c:v>
                </c:pt>
                <c:pt idx="1895">
                  <c:v>2.9270291438209927E-2</c:v>
                </c:pt>
                <c:pt idx="1896">
                  <c:v>2.89953692051487E-2</c:v>
                </c:pt>
                <c:pt idx="1897">
                  <c:v>2.8720446972087463E-2</c:v>
                </c:pt>
                <c:pt idx="1898">
                  <c:v>2.8445524739026232E-2</c:v>
                </c:pt>
                <c:pt idx="1899">
                  <c:v>2.8170602505964999E-2</c:v>
                </c:pt>
                <c:pt idx="1900">
                  <c:v>2.7895680272903761E-2</c:v>
                </c:pt>
                <c:pt idx="1901">
                  <c:v>2.7620758039842527E-2</c:v>
                </c:pt>
                <c:pt idx="1902">
                  <c:v>2.734583580678129E-2</c:v>
                </c:pt>
                <c:pt idx="1903">
                  <c:v>2.7070913573720056E-2</c:v>
                </c:pt>
                <c:pt idx="1904">
                  <c:v>2.6795991340658826E-2</c:v>
                </c:pt>
                <c:pt idx="1905">
                  <c:v>2.6521069107597588E-2</c:v>
                </c:pt>
                <c:pt idx="1906">
                  <c:v>2.6246146874536351E-2</c:v>
                </c:pt>
                <c:pt idx="1907">
                  <c:v>2.5971224641475121E-2</c:v>
                </c:pt>
                <c:pt idx="1908">
                  <c:v>2.5696302408413887E-2</c:v>
                </c:pt>
                <c:pt idx="1909">
                  <c:v>2.5421380175352649E-2</c:v>
                </c:pt>
                <c:pt idx="1910">
                  <c:v>2.5146457942291416E-2</c:v>
                </c:pt>
                <c:pt idx="1911">
                  <c:v>2.4871535709230178E-2</c:v>
                </c:pt>
                <c:pt idx="1912">
                  <c:v>2.4596613476168951E-2</c:v>
                </c:pt>
                <c:pt idx="1913">
                  <c:v>2.4321691243107714E-2</c:v>
                </c:pt>
                <c:pt idx="1914">
                  <c:v>2.4046769010046477E-2</c:v>
                </c:pt>
                <c:pt idx="1915">
                  <c:v>2.3771846776985243E-2</c:v>
                </c:pt>
                <c:pt idx="1916">
                  <c:v>2.3496924543924009E-2</c:v>
                </c:pt>
                <c:pt idx="1917">
                  <c:v>2.3222002310862775E-2</c:v>
                </c:pt>
                <c:pt idx="1918">
                  <c:v>2.2947080077801541E-2</c:v>
                </c:pt>
                <c:pt idx="1919">
                  <c:v>2.2672157844740307E-2</c:v>
                </c:pt>
                <c:pt idx="1920">
                  <c:v>2.239723561167907E-2</c:v>
                </c:pt>
                <c:pt idx="1921">
                  <c:v>2.212231337861784E-2</c:v>
                </c:pt>
                <c:pt idx="1922">
                  <c:v>2.1847391145556602E-2</c:v>
                </c:pt>
                <c:pt idx="1923">
                  <c:v>2.1572468912495368E-2</c:v>
                </c:pt>
                <c:pt idx="1924">
                  <c:v>2.1297546679434138E-2</c:v>
                </c:pt>
                <c:pt idx="1925">
                  <c:v>2.1022624446372901E-2</c:v>
                </c:pt>
                <c:pt idx="1926">
                  <c:v>2.0747702213311667E-2</c:v>
                </c:pt>
                <c:pt idx="1927">
                  <c:v>2.0472779980250429E-2</c:v>
                </c:pt>
                <c:pt idx="1928">
                  <c:v>2.0197857747189196E-2</c:v>
                </c:pt>
                <c:pt idx="1929">
                  <c:v>1.9922935514127965E-2</c:v>
                </c:pt>
                <c:pt idx="1930">
                  <c:v>1.9648013281066728E-2</c:v>
                </c:pt>
                <c:pt idx="1931">
                  <c:v>1.937309104800549E-2</c:v>
                </c:pt>
                <c:pt idx="1932">
                  <c:v>1.909816881494426E-2</c:v>
                </c:pt>
                <c:pt idx="1933">
                  <c:v>1.8823246581883026E-2</c:v>
                </c:pt>
                <c:pt idx="1934">
                  <c:v>1.8548324348821789E-2</c:v>
                </c:pt>
                <c:pt idx="1935">
                  <c:v>1.8273402115760555E-2</c:v>
                </c:pt>
                <c:pt idx="1936">
                  <c:v>1.7998479882699321E-2</c:v>
                </c:pt>
                <c:pt idx="1937">
                  <c:v>1.7723557649638087E-2</c:v>
                </c:pt>
                <c:pt idx="1938">
                  <c:v>1.7448635416576853E-2</c:v>
                </c:pt>
                <c:pt idx="1939">
                  <c:v>1.7173713183515616E-2</c:v>
                </c:pt>
                <c:pt idx="1940">
                  <c:v>1.6898790950454386E-2</c:v>
                </c:pt>
                <c:pt idx="1941">
                  <c:v>1.6623868717393148E-2</c:v>
                </c:pt>
                <c:pt idx="1942">
                  <c:v>1.6348946484331914E-2</c:v>
                </c:pt>
                <c:pt idx="1943">
                  <c:v>1.6074024251270681E-2</c:v>
                </c:pt>
                <c:pt idx="1944">
                  <c:v>1.5799102018209447E-2</c:v>
                </c:pt>
                <c:pt idx="1945">
                  <c:v>1.5524179785148211E-2</c:v>
                </c:pt>
                <c:pt idx="1946">
                  <c:v>1.5249257552086977E-2</c:v>
                </c:pt>
                <c:pt idx="1947">
                  <c:v>1.4974335319025742E-2</c:v>
                </c:pt>
                <c:pt idx="1948">
                  <c:v>1.4699413085964508E-2</c:v>
                </c:pt>
                <c:pt idx="1949">
                  <c:v>1.4424490852903274E-2</c:v>
                </c:pt>
                <c:pt idx="1950">
                  <c:v>1.4149568619842038E-2</c:v>
                </c:pt>
                <c:pt idx="1951">
                  <c:v>1.3874646386780804E-2</c:v>
                </c:pt>
                <c:pt idx="1952">
                  <c:v>1.3599724153719571E-2</c:v>
                </c:pt>
                <c:pt idx="1953">
                  <c:v>3.0328428308787427E-2</c:v>
                </c:pt>
                <c:pt idx="1954">
                  <c:v>3.0053506075726193E-2</c:v>
                </c:pt>
                <c:pt idx="1955">
                  <c:v>2.9778583842664959E-2</c:v>
                </c:pt>
                <c:pt idx="1956">
                  <c:v>2.9503661609603722E-2</c:v>
                </c:pt>
                <c:pt idx="1957">
                  <c:v>2.9228739376542488E-2</c:v>
                </c:pt>
                <c:pt idx="1958">
                  <c:v>2.8953817143481254E-2</c:v>
                </c:pt>
                <c:pt idx="1959">
                  <c:v>2.8678894910420024E-2</c:v>
                </c:pt>
                <c:pt idx="1960">
                  <c:v>2.840397267735879E-2</c:v>
                </c:pt>
                <c:pt idx="1961">
                  <c:v>2.8129050444297556E-2</c:v>
                </c:pt>
                <c:pt idx="1962">
                  <c:v>2.7854128211236319E-2</c:v>
                </c:pt>
                <c:pt idx="1963">
                  <c:v>2.7579205978175085E-2</c:v>
                </c:pt>
                <c:pt idx="1964">
                  <c:v>2.7304283745113848E-2</c:v>
                </c:pt>
                <c:pt idx="1965">
                  <c:v>2.7029361512052614E-2</c:v>
                </c:pt>
                <c:pt idx="1966">
                  <c:v>2.6754439278991383E-2</c:v>
                </c:pt>
                <c:pt idx="1967">
                  <c:v>2.6479517045930146E-2</c:v>
                </c:pt>
                <c:pt idx="1968">
                  <c:v>2.6204594812868909E-2</c:v>
                </c:pt>
                <c:pt idx="1969">
                  <c:v>2.5929672579807678E-2</c:v>
                </c:pt>
                <c:pt idx="1970">
                  <c:v>2.5654750346746445E-2</c:v>
                </c:pt>
                <c:pt idx="1971">
                  <c:v>2.5379828113685207E-2</c:v>
                </c:pt>
                <c:pt idx="1972">
                  <c:v>2.5104905880623973E-2</c:v>
                </c:pt>
                <c:pt idx="1973">
                  <c:v>2.4829983647562736E-2</c:v>
                </c:pt>
                <c:pt idx="1974">
                  <c:v>2.4555061414501506E-2</c:v>
                </c:pt>
                <c:pt idx="1975">
                  <c:v>2.4280139181440272E-2</c:v>
                </c:pt>
                <c:pt idx="1976">
                  <c:v>2.4005216948379034E-2</c:v>
                </c:pt>
                <c:pt idx="1977">
                  <c:v>2.3730294715317804E-2</c:v>
                </c:pt>
                <c:pt idx="1978">
                  <c:v>2.3455372482256567E-2</c:v>
                </c:pt>
                <c:pt idx="1979">
                  <c:v>2.3180450249195333E-2</c:v>
                </c:pt>
                <c:pt idx="1980">
                  <c:v>2.2905528016134099E-2</c:v>
                </c:pt>
                <c:pt idx="1981">
                  <c:v>2.2630605783072865E-2</c:v>
                </c:pt>
                <c:pt idx="1982">
                  <c:v>2.2355683550011631E-2</c:v>
                </c:pt>
                <c:pt idx="1983">
                  <c:v>2.2080761316950397E-2</c:v>
                </c:pt>
                <c:pt idx="1984">
                  <c:v>2.180583908388916E-2</c:v>
                </c:pt>
                <c:pt idx="1985">
                  <c:v>2.1530916850827926E-2</c:v>
                </c:pt>
                <c:pt idx="1986">
                  <c:v>2.1255994617766692E-2</c:v>
                </c:pt>
                <c:pt idx="1987">
                  <c:v>2.0981072384705458E-2</c:v>
                </c:pt>
                <c:pt idx="1988">
                  <c:v>2.0706150151644225E-2</c:v>
                </c:pt>
                <c:pt idx="1989">
                  <c:v>2.0431227918582987E-2</c:v>
                </c:pt>
                <c:pt idx="1990">
                  <c:v>2.0156305685521753E-2</c:v>
                </c:pt>
                <c:pt idx="1991">
                  <c:v>1.9881383452460523E-2</c:v>
                </c:pt>
                <c:pt idx="1992">
                  <c:v>1.9606461219399286E-2</c:v>
                </c:pt>
                <c:pt idx="1993">
                  <c:v>1.9331538986338048E-2</c:v>
                </c:pt>
                <c:pt idx="1994">
                  <c:v>1.9056616753276818E-2</c:v>
                </c:pt>
                <c:pt idx="1995">
                  <c:v>1.8781694520215584E-2</c:v>
                </c:pt>
                <c:pt idx="1996">
                  <c:v>1.8506772287154347E-2</c:v>
                </c:pt>
                <c:pt idx="1997">
                  <c:v>1.8231850054093113E-2</c:v>
                </c:pt>
                <c:pt idx="1998">
                  <c:v>1.7956927821031879E-2</c:v>
                </c:pt>
                <c:pt idx="1999">
                  <c:v>1.7682005587970645E-2</c:v>
                </c:pt>
                <c:pt idx="2000">
                  <c:v>1.7407083354909411E-2</c:v>
                </c:pt>
                <c:pt idx="2001">
                  <c:v>1.7132161121848174E-2</c:v>
                </c:pt>
                <c:pt idx="2002">
                  <c:v>1.6857238888786943E-2</c:v>
                </c:pt>
                <c:pt idx="2003">
                  <c:v>1.6582316655725706E-2</c:v>
                </c:pt>
                <c:pt idx="2004">
                  <c:v>1.6307394422664472E-2</c:v>
                </c:pt>
                <c:pt idx="2005">
                  <c:v>1.6032472189603238E-2</c:v>
                </c:pt>
                <c:pt idx="2006">
                  <c:v>1.5757549956542004E-2</c:v>
                </c:pt>
                <c:pt idx="2007">
                  <c:v>1.5482627723480769E-2</c:v>
                </c:pt>
                <c:pt idx="2008">
                  <c:v>1.5207705490419537E-2</c:v>
                </c:pt>
                <c:pt idx="2009">
                  <c:v>1.4932783257358299E-2</c:v>
                </c:pt>
                <c:pt idx="2010">
                  <c:v>1.4657861024297066E-2</c:v>
                </c:pt>
                <c:pt idx="2011">
                  <c:v>1.4382938791235832E-2</c:v>
                </c:pt>
                <c:pt idx="2012">
                  <c:v>1.4108016558174596E-2</c:v>
                </c:pt>
                <c:pt idx="2013">
                  <c:v>1.3833094325113362E-2</c:v>
                </c:pt>
                <c:pt idx="2014">
                  <c:v>1.3558172092052128E-2</c:v>
                </c:pt>
                <c:pt idx="2015">
                  <c:v>1.3283249858990894E-2</c:v>
                </c:pt>
                <c:pt idx="2016">
                  <c:v>3.0286876247119985E-2</c:v>
                </c:pt>
                <c:pt idx="2017">
                  <c:v>3.0011954014058748E-2</c:v>
                </c:pt>
                <c:pt idx="2018">
                  <c:v>2.9737031780997517E-2</c:v>
                </c:pt>
                <c:pt idx="2019">
                  <c:v>2.946210954793628E-2</c:v>
                </c:pt>
                <c:pt idx="2020">
                  <c:v>2.9187187314875043E-2</c:v>
                </c:pt>
                <c:pt idx="2021">
                  <c:v>2.8912265081813812E-2</c:v>
                </c:pt>
                <c:pt idx="2022">
                  <c:v>2.8637342848752575E-2</c:v>
                </c:pt>
                <c:pt idx="2023">
                  <c:v>2.8362420615691348E-2</c:v>
                </c:pt>
                <c:pt idx="2024">
                  <c:v>2.8087498382630111E-2</c:v>
                </c:pt>
                <c:pt idx="2025">
                  <c:v>2.7812576149568877E-2</c:v>
                </c:pt>
                <c:pt idx="2026">
                  <c:v>2.7537653916507643E-2</c:v>
                </c:pt>
                <c:pt idx="2027">
                  <c:v>2.7262731683446405E-2</c:v>
                </c:pt>
                <c:pt idx="2028">
                  <c:v>2.6987809450385168E-2</c:v>
                </c:pt>
                <c:pt idx="2029">
                  <c:v>2.6712887217323938E-2</c:v>
                </c:pt>
                <c:pt idx="2030">
                  <c:v>2.6437964984262704E-2</c:v>
                </c:pt>
                <c:pt idx="2031">
                  <c:v>2.6163042751201467E-2</c:v>
                </c:pt>
                <c:pt idx="2032">
                  <c:v>2.5888120518140233E-2</c:v>
                </c:pt>
                <c:pt idx="2033">
                  <c:v>2.5613198285078999E-2</c:v>
                </c:pt>
                <c:pt idx="2034">
                  <c:v>2.5338276052017765E-2</c:v>
                </c:pt>
                <c:pt idx="2035">
                  <c:v>2.5063353818956531E-2</c:v>
                </c:pt>
                <c:pt idx="2036">
                  <c:v>2.4788431585895294E-2</c:v>
                </c:pt>
                <c:pt idx="2037">
                  <c:v>2.451350935283406E-2</c:v>
                </c:pt>
                <c:pt idx="2038">
                  <c:v>2.4238587119772826E-2</c:v>
                </c:pt>
                <c:pt idx="2039">
                  <c:v>2.3963664886711592E-2</c:v>
                </c:pt>
                <c:pt idx="2040">
                  <c:v>2.3688742653650358E-2</c:v>
                </c:pt>
                <c:pt idx="2041">
                  <c:v>2.3413820420589124E-2</c:v>
                </c:pt>
                <c:pt idx="2042">
                  <c:v>2.3138898187527887E-2</c:v>
                </c:pt>
                <c:pt idx="2043">
                  <c:v>2.2863975954466657E-2</c:v>
                </c:pt>
                <c:pt idx="2044">
                  <c:v>2.2589053721405419E-2</c:v>
                </c:pt>
                <c:pt idx="2045">
                  <c:v>2.2314131488344185E-2</c:v>
                </c:pt>
                <c:pt idx="2046">
                  <c:v>2.2039209255282955E-2</c:v>
                </c:pt>
                <c:pt idx="2047">
                  <c:v>2.1764287022221718E-2</c:v>
                </c:pt>
                <c:pt idx="2048">
                  <c:v>2.1489364789160484E-2</c:v>
                </c:pt>
                <c:pt idx="2049">
                  <c:v>2.1214442556099247E-2</c:v>
                </c:pt>
                <c:pt idx="2050">
                  <c:v>2.0939520323038013E-2</c:v>
                </c:pt>
                <c:pt idx="2051">
                  <c:v>2.0664598089976782E-2</c:v>
                </c:pt>
                <c:pt idx="2052">
                  <c:v>2.0389675856915545E-2</c:v>
                </c:pt>
                <c:pt idx="2053">
                  <c:v>2.0114753623854308E-2</c:v>
                </c:pt>
                <c:pt idx="2054">
                  <c:v>1.9839831390793077E-2</c:v>
                </c:pt>
                <c:pt idx="2055">
                  <c:v>1.9564909157731843E-2</c:v>
                </c:pt>
                <c:pt idx="2056">
                  <c:v>1.9289986924670606E-2</c:v>
                </c:pt>
                <c:pt idx="2057">
                  <c:v>1.9015064691609372E-2</c:v>
                </c:pt>
                <c:pt idx="2058">
                  <c:v>1.8740142458548138E-2</c:v>
                </c:pt>
                <c:pt idx="2059">
                  <c:v>1.8465220225486904E-2</c:v>
                </c:pt>
                <c:pt idx="2060">
                  <c:v>1.8190297992425671E-2</c:v>
                </c:pt>
                <c:pt idx="2061">
                  <c:v>1.7915375759364433E-2</c:v>
                </c:pt>
                <c:pt idx="2062">
                  <c:v>1.7640453526303203E-2</c:v>
                </c:pt>
                <c:pt idx="2063">
                  <c:v>1.7365531293241965E-2</c:v>
                </c:pt>
                <c:pt idx="2064">
                  <c:v>1.7090609060180732E-2</c:v>
                </c:pt>
                <c:pt idx="2065">
                  <c:v>1.6815686827119498E-2</c:v>
                </c:pt>
                <c:pt idx="2066">
                  <c:v>1.6540764594058264E-2</c:v>
                </c:pt>
                <c:pt idx="2067">
                  <c:v>1.6265842360997027E-2</c:v>
                </c:pt>
                <c:pt idx="2068">
                  <c:v>1.5990920127935796E-2</c:v>
                </c:pt>
                <c:pt idx="2069">
                  <c:v>1.5715997894874559E-2</c:v>
                </c:pt>
                <c:pt idx="2070">
                  <c:v>1.5441075661813325E-2</c:v>
                </c:pt>
                <c:pt idx="2071">
                  <c:v>1.5166153428752091E-2</c:v>
                </c:pt>
                <c:pt idx="2072">
                  <c:v>1.4891231195690857E-2</c:v>
                </c:pt>
                <c:pt idx="2073">
                  <c:v>1.4616308962629622E-2</c:v>
                </c:pt>
                <c:pt idx="2074">
                  <c:v>1.4341386729568388E-2</c:v>
                </c:pt>
                <c:pt idx="2075">
                  <c:v>1.4066464496507152E-2</c:v>
                </c:pt>
                <c:pt idx="2076">
                  <c:v>1.3791542263445918E-2</c:v>
                </c:pt>
                <c:pt idx="2077">
                  <c:v>1.3516620030384684E-2</c:v>
                </c:pt>
                <c:pt idx="2078">
                  <c:v>1.3241697797323451E-2</c:v>
                </c:pt>
                <c:pt idx="2079">
                  <c:v>1.2966775564262215E-2</c:v>
                </c:pt>
                <c:pt idx="2080">
                  <c:v>3.0245324185452539E-2</c:v>
                </c:pt>
                <c:pt idx="2081">
                  <c:v>2.9970401952391309E-2</c:v>
                </c:pt>
                <c:pt idx="2082">
                  <c:v>2.9695479719330075E-2</c:v>
                </c:pt>
                <c:pt idx="2083">
                  <c:v>2.9420557486268838E-2</c:v>
                </c:pt>
                <c:pt idx="2084">
                  <c:v>2.91456352532076E-2</c:v>
                </c:pt>
                <c:pt idx="2085">
                  <c:v>2.8870713020146366E-2</c:v>
                </c:pt>
                <c:pt idx="2086">
                  <c:v>2.8595790787085136E-2</c:v>
                </c:pt>
                <c:pt idx="2087">
                  <c:v>2.8320868554023902E-2</c:v>
                </c:pt>
                <c:pt idx="2088">
                  <c:v>2.8045946320962672E-2</c:v>
                </c:pt>
                <c:pt idx="2089">
                  <c:v>2.7771024087901434E-2</c:v>
                </c:pt>
                <c:pt idx="2090">
                  <c:v>2.7496101854840201E-2</c:v>
                </c:pt>
                <c:pt idx="2091">
                  <c:v>2.7221179621778963E-2</c:v>
                </c:pt>
                <c:pt idx="2092">
                  <c:v>2.6946257388717726E-2</c:v>
                </c:pt>
                <c:pt idx="2093">
                  <c:v>2.6671335155656496E-2</c:v>
                </c:pt>
                <c:pt idx="2094">
                  <c:v>2.6396412922595262E-2</c:v>
                </c:pt>
                <c:pt idx="2095">
                  <c:v>2.6121490689534024E-2</c:v>
                </c:pt>
                <c:pt idx="2096">
                  <c:v>2.584656845647279E-2</c:v>
                </c:pt>
                <c:pt idx="2097">
                  <c:v>2.5571646223411553E-2</c:v>
                </c:pt>
                <c:pt idx="2098">
                  <c:v>2.5296723990350323E-2</c:v>
                </c:pt>
                <c:pt idx="2099">
                  <c:v>2.5021801757289089E-2</c:v>
                </c:pt>
                <c:pt idx="2100">
                  <c:v>2.4746879524227852E-2</c:v>
                </c:pt>
                <c:pt idx="2101">
                  <c:v>2.4471957291166621E-2</c:v>
                </c:pt>
                <c:pt idx="2102">
                  <c:v>2.4197035058105384E-2</c:v>
                </c:pt>
                <c:pt idx="2103">
                  <c:v>2.392211282504415E-2</c:v>
                </c:pt>
                <c:pt idx="2104">
                  <c:v>2.3647190591982916E-2</c:v>
                </c:pt>
                <c:pt idx="2105">
                  <c:v>2.3372268358921682E-2</c:v>
                </c:pt>
                <c:pt idx="2106">
                  <c:v>2.3097346125860448E-2</c:v>
                </c:pt>
                <c:pt idx="2107">
                  <c:v>2.2822423892799214E-2</c:v>
                </c:pt>
                <c:pt idx="2108">
                  <c:v>2.2547501659737977E-2</c:v>
                </c:pt>
                <c:pt idx="2109">
                  <c:v>2.227257942667674E-2</c:v>
                </c:pt>
                <c:pt idx="2110">
                  <c:v>2.1997657193615513E-2</c:v>
                </c:pt>
                <c:pt idx="2111">
                  <c:v>2.1722734960554275E-2</c:v>
                </c:pt>
                <c:pt idx="2112">
                  <c:v>2.1447812727493042E-2</c:v>
                </c:pt>
                <c:pt idx="2113">
                  <c:v>2.1172890494431804E-2</c:v>
                </c:pt>
                <c:pt idx="2114">
                  <c:v>2.089796826137057E-2</c:v>
                </c:pt>
                <c:pt idx="2115">
                  <c:v>2.062304602830934E-2</c:v>
                </c:pt>
                <c:pt idx="2116">
                  <c:v>2.0348123795248103E-2</c:v>
                </c:pt>
                <c:pt idx="2117">
                  <c:v>2.0073201562186869E-2</c:v>
                </c:pt>
                <c:pt idx="2118">
                  <c:v>1.9798279329125635E-2</c:v>
                </c:pt>
                <c:pt idx="2119">
                  <c:v>1.9523357096064401E-2</c:v>
                </c:pt>
                <c:pt idx="2120">
                  <c:v>1.9248434863003164E-2</c:v>
                </c:pt>
                <c:pt idx="2121">
                  <c:v>1.897351262994193E-2</c:v>
                </c:pt>
                <c:pt idx="2122">
                  <c:v>1.8698590396880696E-2</c:v>
                </c:pt>
                <c:pt idx="2123">
                  <c:v>1.8423668163819459E-2</c:v>
                </c:pt>
                <c:pt idx="2124">
                  <c:v>1.8148745930758228E-2</c:v>
                </c:pt>
                <c:pt idx="2125">
                  <c:v>1.7873823697696991E-2</c:v>
                </c:pt>
                <c:pt idx="2126">
                  <c:v>1.7598901464635761E-2</c:v>
                </c:pt>
                <c:pt idx="2127">
                  <c:v>1.7323979231574527E-2</c:v>
                </c:pt>
                <c:pt idx="2128">
                  <c:v>1.7049056998513289E-2</c:v>
                </c:pt>
                <c:pt idx="2129">
                  <c:v>1.6774134765452055E-2</c:v>
                </c:pt>
                <c:pt idx="2130">
                  <c:v>1.6499212532390822E-2</c:v>
                </c:pt>
                <c:pt idx="2131">
                  <c:v>1.6224290299329584E-2</c:v>
                </c:pt>
                <c:pt idx="2132">
                  <c:v>1.5949368066268354E-2</c:v>
                </c:pt>
                <c:pt idx="2133">
                  <c:v>1.5674445833207117E-2</c:v>
                </c:pt>
                <c:pt idx="2134">
                  <c:v>1.5399523600145884E-2</c:v>
                </c:pt>
                <c:pt idx="2135">
                  <c:v>1.5124601367084649E-2</c:v>
                </c:pt>
                <c:pt idx="2136">
                  <c:v>1.4849679134023413E-2</c:v>
                </c:pt>
                <c:pt idx="2137">
                  <c:v>1.4574756900962179E-2</c:v>
                </c:pt>
                <c:pt idx="2138">
                  <c:v>1.4299834667900945E-2</c:v>
                </c:pt>
                <c:pt idx="2139">
                  <c:v>1.402491243483971E-2</c:v>
                </c:pt>
                <c:pt idx="2140">
                  <c:v>1.3749990201778476E-2</c:v>
                </c:pt>
                <c:pt idx="2141">
                  <c:v>1.3475067968717242E-2</c:v>
                </c:pt>
                <c:pt idx="2142">
                  <c:v>1.3200145735656008E-2</c:v>
                </c:pt>
                <c:pt idx="2143">
                  <c:v>1.2925223502594773E-2</c:v>
                </c:pt>
                <c:pt idx="2144">
                  <c:v>1.2650301269533539E-2</c:v>
                </c:pt>
                <c:pt idx="2145">
                  <c:v>3.02037721237851E-2</c:v>
                </c:pt>
                <c:pt idx="2146">
                  <c:v>2.9928849890723863E-2</c:v>
                </c:pt>
                <c:pt idx="2147">
                  <c:v>2.9653927657662633E-2</c:v>
                </c:pt>
                <c:pt idx="2148">
                  <c:v>2.9379005424601395E-2</c:v>
                </c:pt>
                <c:pt idx="2149">
                  <c:v>2.9104083191540162E-2</c:v>
                </c:pt>
                <c:pt idx="2150">
                  <c:v>2.8829160958478928E-2</c:v>
                </c:pt>
                <c:pt idx="2151">
                  <c:v>2.855423872541769E-2</c:v>
                </c:pt>
                <c:pt idx="2152">
                  <c:v>2.827931649235646E-2</c:v>
                </c:pt>
                <c:pt idx="2153">
                  <c:v>2.8004394259295223E-2</c:v>
                </c:pt>
                <c:pt idx="2154">
                  <c:v>2.7729472026233992E-2</c:v>
                </c:pt>
                <c:pt idx="2155">
                  <c:v>2.7454549793172758E-2</c:v>
                </c:pt>
                <c:pt idx="2156">
                  <c:v>2.7179627560111521E-2</c:v>
                </c:pt>
                <c:pt idx="2157">
                  <c:v>2.6904705327050287E-2</c:v>
                </c:pt>
                <c:pt idx="2158">
                  <c:v>2.6629783093989053E-2</c:v>
                </c:pt>
                <c:pt idx="2159">
                  <c:v>2.6354860860927819E-2</c:v>
                </c:pt>
                <c:pt idx="2160">
                  <c:v>2.6079938627866582E-2</c:v>
                </c:pt>
                <c:pt idx="2161">
                  <c:v>2.5805016394805348E-2</c:v>
                </c:pt>
                <c:pt idx="2162">
                  <c:v>2.5530094161744114E-2</c:v>
                </c:pt>
                <c:pt idx="2163">
                  <c:v>2.5255171928682877E-2</c:v>
                </c:pt>
                <c:pt idx="2164">
                  <c:v>2.4980249695621647E-2</c:v>
                </c:pt>
                <c:pt idx="2165">
                  <c:v>2.4705327462560409E-2</c:v>
                </c:pt>
                <c:pt idx="2166">
                  <c:v>2.4430405229499179E-2</c:v>
                </c:pt>
                <c:pt idx="2167">
                  <c:v>2.4155482996437945E-2</c:v>
                </c:pt>
                <c:pt idx="2168">
                  <c:v>2.3880560763376708E-2</c:v>
                </c:pt>
                <c:pt idx="2169">
                  <c:v>2.3605638530315474E-2</c:v>
                </c:pt>
                <c:pt idx="2170">
                  <c:v>2.333071629725424E-2</c:v>
                </c:pt>
                <c:pt idx="2171">
                  <c:v>2.3055794064193006E-2</c:v>
                </c:pt>
                <c:pt idx="2172">
                  <c:v>2.2780871831131772E-2</c:v>
                </c:pt>
                <c:pt idx="2173">
                  <c:v>2.2505949598070535E-2</c:v>
                </c:pt>
                <c:pt idx="2174">
                  <c:v>2.2231027365009298E-2</c:v>
                </c:pt>
                <c:pt idx="2175">
                  <c:v>2.1956105131948067E-2</c:v>
                </c:pt>
                <c:pt idx="2176">
                  <c:v>2.1681182898886833E-2</c:v>
                </c:pt>
                <c:pt idx="2177">
                  <c:v>2.1406260665825599E-2</c:v>
                </c:pt>
                <c:pt idx="2178">
                  <c:v>2.1131338432764362E-2</c:v>
                </c:pt>
                <c:pt idx="2179">
                  <c:v>2.0856416199703128E-2</c:v>
                </c:pt>
                <c:pt idx="2180">
                  <c:v>2.0581493966641898E-2</c:v>
                </c:pt>
                <c:pt idx="2181">
                  <c:v>2.030657173358066E-2</c:v>
                </c:pt>
                <c:pt idx="2182">
                  <c:v>2.0031649500519427E-2</c:v>
                </c:pt>
                <c:pt idx="2183">
                  <c:v>1.9756727267458193E-2</c:v>
                </c:pt>
                <c:pt idx="2184">
                  <c:v>1.9481805034396959E-2</c:v>
                </c:pt>
                <c:pt idx="2185">
                  <c:v>1.9206882801335722E-2</c:v>
                </c:pt>
                <c:pt idx="2186">
                  <c:v>1.8931960568274488E-2</c:v>
                </c:pt>
                <c:pt idx="2187">
                  <c:v>1.8657038335213254E-2</c:v>
                </c:pt>
                <c:pt idx="2188">
                  <c:v>1.838211610215202E-2</c:v>
                </c:pt>
                <c:pt idx="2189">
                  <c:v>1.8107193869090786E-2</c:v>
                </c:pt>
                <c:pt idx="2190">
                  <c:v>1.7832271636029549E-2</c:v>
                </c:pt>
                <c:pt idx="2191">
                  <c:v>1.7557349402968318E-2</c:v>
                </c:pt>
                <c:pt idx="2192">
                  <c:v>1.7282427169907081E-2</c:v>
                </c:pt>
                <c:pt idx="2193">
                  <c:v>1.7007504936845847E-2</c:v>
                </c:pt>
                <c:pt idx="2194">
                  <c:v>1.6732582703784613E-2</c:v>
                </c:pt>
                <c:pt idx="2195">
                  <c:v>1.6457660470723379E-2</c:v>
                </c:pt>
                <c:pt idx="2196">
                  <c:v>1.6182738237662146E-2</c:v>
                </c:pt>
                <c:pt idx="2197">
                  <c:v>1.5907816004600912E-2</c:v>
                </c:pt>
                <c:pt idx="2198">
                  <c:v>1.5632893771539674E-2</c:v>
                </c:pt>
                <c:pt idx="2199">
                  <c:v>1.5357971538478442E-2</c:v>
                </c:pt>
                <c:pt idx="2200">
                  <c:v>1.5083049305417207E-2</c:v>
                </c:pt>
                <c:pt idx="2201">
                  <c:v>1.4808127072355971E-2</c:v>
                </c:pt>
                <c:pt idx="2202">
                  <c:v>1.4533204839294737E-2</c:v>
                </c:pt>
                <c:pt idx="2203">
                  <c:v>1.4258282606233505E-2</c:v>
                </c:pt>
                <c:pt idx="2204">
                  <c:v>1.3983360373172268E-2</c:v>
                </c:pt>
                <c:pt idx="2205">
                  <c:v>1.3708438140111034E-2</c:v>
                </c:pt>
                <c:pt idx="2206">
                  <c:v>1.34335159070498E-2</c:v>
                </c:pt>
                <c:pt idx="2207">
                  <c:v>1.3158593673988566E-2</c:v>
                </c:pt>
                <c:pt idx="2208">
                  <c:v>1.288367144092733E-2</c:v>
                </c:pt>
                <c:pt idx="2209">
                  <c:v>1.2608749207866097E-2</c:v>
                </c:pt>
                <c:pt idx="2210">
                  <c:v>1.2333826974804863E-2</c:v>
                </c:pt>
                <c:pt idx="2211">
                  <c:v>3.0162220062117662E-2</c:v>
                </c:pt>
                <c:pt idx="2212">
                  <c:v>2.9887297829056424E-2</c:v>
                </c:pt>
                <c:pt idx="2213">
                  <c:v>2.9612375595995191E-2</c:v>
                </c:pt>
                <c:pt idx="2214">
                  <c:v>2.9337453362933953E-2</c:v>
                </c:pt>
                <c:pt idx="2215">
                  <c:v>2.9062531129872716E-2</c:v>
                </c:pt>
                <c:pt idx="2216">
                  <c:v>2.8787608896811489E-2</c:v>
                </c:pt>
                <c:pt idx="2217">
                  <c:v>2.8512686663750252E-2</c:v>
                </c:pt>
                <c:pt idx="2218">
                  <c:v>2.8237764430689018E-2</c:v>
                </c:pt>
                <c:pt idx="2219">
                  <c:v>2.796284219762778E-2</c:v>
                </c:pt>
                <c:pt idx="2220">
                  <c:v>2.7687919964566543E-2</c:v>
                </c:pt>
                <c:pt idx="2221">
                  <c:v>2.7412997731505316E-2</c:v>
                </c:pt>
                <c:pt idx="2222">
                  <c:v>2.7138075498444079E-2</c:v>
                </c:pt>
                <c:pt idx="2223">
                  <c:v>2.6863153265382845E-2</c:v>
                </c:pt>
                <c:pt idx="2224">
                  <c:v>2.6588231032321614E-2</c:v>
                </c:pt>
                <c:pt idx="2225">
                  <c:v>2.6313308799260377E-2</c:v>
                </c:pt>
                <c:pt idx="2226">
                  <c:v>2.603838656619914E-2</c:v>
                </c:pt>
                <c:pt idx="2227">
                  <c:v>2.5763464333137906E-2</c:v>
                </c:pt>
                <c:pt idx="2228">
                  <c:v>2.5488542100076672E-2</c:v>
                </c:pt>
                <c:pt idx="2229">
                  <c:v>2.5213619867015438E-2</c:v>
                </c:pt>
                <c:pt idx="2230">
                  <c:v>2.4938697633954204E-2</c:v>
                </c:pt>
                <c:pt idx="2231">
                  <c:v>2.4663775400892967E-2</c:v>
                </c:pt>
                <c:pt idx="2232">
                  <c:v>2.4388853167831737E-2</c:v>
                </c:pt>
                <c:pt idx="2233">
                  <c:v>2.4113930934770503E-2</c:v>
                </c:pt>
                <c:pt idx="2234">
                  <c:v>2.3839008701709265E-2</c:v>
                </c:pt>
                <c:pt idx="2235">
                  <c:v>2.3564086468648032E-2</c:v>
                </c:pt>
                <c:pt idx="2236">
                  <c:v>2.3289164235586794E-2</c:v>
                </c:pt>
                <c:pt idx="2237">
                  <c:v>2.3014242002525564E-2</c:v>
                </c:pt>
                <c:pt idx="2238">
                  <c:v>2.273931976946433E-2</c:v>
                </c:pt>
                <c:pt idx="2239">
                  <c:v>2.2464397536403093E-2</c:v>
                </c:pt>
                <c:pt idx="2240">
                  <c:v>2.2189475303341855E-2</c:v>
                </c:pt>
                <c:pt idx="2241">
                  <c:v>2.1914553070280625E-2</c:v>
                </c:pt>
                <c:pt idx="2242">
                  <c:v>2.1639630837219391E-2</c:v>
                </c:pt>
                <c:pt idx="2243">
                  <c:v>2.1364708604158157E-2</c:v>
                </c:pt>
                <c:pt idx="2244">
                  <c:v>2.1089786371096923E-2</c:v>
                </c:pt>
                <c:pt idx="2245">
                  <c:v>2.0814864138035686E-2</c:v>
                </c:pt>
                <c:pt idx="2246">
                  <c:v>2.0539941904974456E-2</c:v>
                </c:pt>
                <c:pt idx="2247">
                  <c:v>2.0265019671913218E-2</c:v>
                </c:pt>
                <c:pt idx="2248">
                  <c:v>1.9990097438851981E-2</c:v>
                </c:pt>
                <c:pt idx="2249">
                  <c:v>1.9715175205790754E-2</c:v>
                </c:pt>
                <c:pt idx="2250">
                  <c:v>1.9440252972729517E-2</c:v>
                </c:pt>
                <c:pt idx="2251">
                  <c:v>1.9165330739668279E-2</c:v>
                </c:pt>
                <c:pt idx="2252">
                  <c:v>1.8890408506607045E-2</c:v>
                </c:pt>
                <c:pt idx="2253">
                  <c:v>1.8615486273545812E-2</c:v>
                </c:pt>
                <c:pt idx="2254">
                  <c:v>1.8340564040484578E-2</c:v>
                </c:pt>
                <c:pt idx="2255">
                  <c:v>1.8065641807423344E-2</c:v>
                </c:pt>
                <c:pt idx="2256">
                  <c:v>1.7790719574362106E-2</c:v>
                </c:pt>
                <c:pt idx="2257">
                  <c:v>1.7515797341300876E-2</c:v>
                </c:pt>
                <c:pt idx="2258">
                  <c:v>1.7240875108239642E-2</c:v>
                </c:pt>
                <c:pt idx="2259">
                  <c:v>1.6965952875178405E-2</c:v>
                </c:pt>
                <c:pt idx="2260">
                  <c:v>1.6691030642117171E-2</c:v>
                </c:pt>
                <c:pt idx="2261">
                  <c:v>1.6416108409055937E-2</c:v>
                </c:pt>
                <c:pt idx="2262">
                  <c:v>1.61411861759947E-2</c:v>
                </c:pt>
                <c:pt idx="2263">
                  <c:v>1.5866263942933469E-2</c:v>
                </c:pt>
                <c:pt idx="2264">
                  <c:v>1.5591341709872232E-2</c:v>
                </c:pt>
                <c:pt idx="2265">
                  <c:v>1.5316419476811E-2</c:v>
                </c:pt>
                <c:pt idx="2266">
                  <c:v>1.5041497243749764E-2</c:v>
                </c:pt>
                <c:pt idx="2267">
                  <c:v>1.476657501068853E-2</c:v>
                </c:pt>
                <c:pt idx="2268">
                  <c:v>1.4491652777627295E-2</c:v>
                </c:pt>
                <c:pt idx="2269">
                  <c:v>1.4216730544566061E-2</c:v>
                </c:pt>
                <c:pt idx="2270">
                  <c:v>1.3941808311504825E-2</c:v>
                </c:pt>
                <c:pt idx="2271">
                  <c:v>1.3666886078443592E-2</c:v>
                </c:pt>
                <c:pt idx="2272">
                  <c:v>1.3391963845382358E-2</c:v>
                </c:pt>
                <c:pt idx="2273">
                  <c:v>1.3117041612321124E-2</c:v>
                </c:pt>
                <c:pt idx="2274">
                  <c:v>1.2842119379259888E-2</c:v>
                </c:pt>
                <c:pt idx="2275">
                  <c:v>1.2567197146198654E-2</c:v>
                </c:pt>
                <c:pt idx="2276">
                  <c:v>1.229227491313742E-2</c:v>
                </c:pt>
                <c:pt idx="2277">
                  <c:v>1.2017352680076187E-2</c:v>
                </c:pt>
                <c:pt idx="2278">
                  <c:v>3.0120668000450216E-2</c:v>
                </c:pt>
                <c:pt idx="2279">
                  <c:v>2.9845745767388982E-2</c:v>
                </c:pt>
                <c:pt idx="2280">
                  <c:v>2.9570823534327748E-2</c:v>
                </c:pt>
                <c:pt idx="2281">
                  <c:v>2.9295901301266511E-2</c:v>
                </c:pt>
                <c:pt idx="2282">
                  <c:v>2.9020979068205277E-2</c:v>
                </c:pt>
                <c:pt idx="2283">
                  <c:v>2.8746056835144043E-2</c:v>
                </c:pt>
                <c:pt idx="2284">
                  <c:v>2.8471134602082809E-2</c:v>
                </c:pt>
                <c:pt idx="2285">
                  <c:v>2.8196212369021575E-2</c:v>
                </c:pt>
                <c:pt idx="2286">
                  <c:v>2.7921290135960338E-2</c:v>
                </c:pt>
                <c:pt idx="2287">
                  <c:v>2.7646367902899104E-2</c:v>
                </c:pt>
                <c:pt idx="2288">
                  <c:v>2.737144566983787E-2</c:v>
                </c:pt>
                <c:pt idx="2289">
                  <c:v>2.709652343677664E-2</c:v>
                </c:pt>
                <c:pt idx="2290">
                  <c:v>2.6821601203715403E-2</c:v>
                </c:pt>
                <c:pt idx="2291">
                  <c:v>2.6546678970654172E-2</c:v>
                </c:pt>
                <c:pt idx="2292">
                  <c:v>2.6271756737592935E-2</c:v>
                </c:pt>
                <c:pt idx="2293">
                  <c:v>2.5996834504531698E-2</c:v>
                </c:pt>
                <c:pt idx="2294">
                  <c:v>2.5721912271470464E-2</c:v>
                </c:pt>
                <c:pt idx="2295">
                  <c:v>2.544699003840923E-2</c:v>
                </c:pt>
                <c:pt idx="2296">
                  <c:v>2.5172067805347996E-2</c:v>
                </c:pt>
                <c:pt idx="2297">
                  <c:v>2.4897145572286762E-2</c:v>
                </c:pt>
                <c:pt idx="2298">
                  <c:v>2.4622223339225525E-2</c:v>
                </c:pt>
                <c:pt idx="2299">
                  <c:v>2.4347301106164294E-2</c:v>
                </c:pt>
                <c:pt idx="2300">
                  <c:v>2.4072378873103061E-2</c:v>
                </c:pt>
                <c:pt idx="2301">
                  <c:v>2.3797456640041823E-2</c:v>
                </c:pt>
                <c:pt idx="2302">
                  <c:v>2.3522534406980589E-2</c:v>
                </c:pt>
                <c:pt idx="2303">
                  <c:v>2.3247612173919352E-2</c:v>
                </c:pt>
                <c:pt idx="2304">
                  <c:v>2.2972689940858118E-2</c:v>
                </c:pt>
                <c:pt idx="2305">
                  <c:v>2.2697767707796888E-2</c:v>
                </c:pt>
                <c:pt idx="2306">
                  <c:v>2.242284547473565E-2</c:v>
                </c:pt>
                <c:pt idx="2307">
                  <c:v>2.2147923241674417E-2</c:v>
                </c:pt>
                <c:pt idx="2308">
                  <c:v>2.1873001008613183E-2</c:v>
                </c:pt>
                <c:pt idx="2309">
                  <c:v>2.1598078775551949E-2</c:v>
                </c:pt>
                <c:pt idx="2310">
                  <c:v>2.1323156542490715E-2</c:v>
                </c:pt>
                <c:pt idx="2311">
                  <c:v>2.1048234309429481E-2</c:v>
                </c:pt>
                <c:pt idx="2312">
                  <c:v>2.0773312076368247E-2</c:v>
                </c:pt>
                <c:pt idx="2313">
                  <c:v>2.0498389843307013E-2</c:v>
                </c:pt>
                <c:pt idx="2314">
                  <c:v>2.0223467610245776E-2</c:v>
                </c:pt>
                <c:pt idx="2315">
                  <c:v>1.9948545377184539E-2</c:v>
                </c:pt>
                <c:pt idx="2316">
                  <c:v>1.9673623144123308E-2</c:v>
                </c:pt>
                <c:pt idx="2317">
                  <c:v>1.9398700911062074E-2</c:v>
                </c:pt>
                <c:pt idx="2318">
                  <c:v>1.9123778678000837E-2</c:v>
                </c:pt>
                <c:pt idx="2319">
                  <c:v>1.8848856444939603E-2</c:v>
                </c:pt>
                <c:pt idx="2320">
                  <c:v>1.8573934211878369E-2</c:v>
                </c:pt>
                <c:pt idx="2321">
                  <c:v>1.8299011978817135E-2</c:v>
                </c:pt>
                <c:pt idx="2322">
                  <c:v>1.8024089745755902E-2</c:v>
                </c:pt>
                <c:pt idx="2323">
                  <c:v>1.7749167512694664E-2</c:v>
                </c:pt>
                <c:pt idx="2324">
                  <c:v>1.7474245279633434E-2</c:v>
                </c:pt>
                <c:pt idx="2325">
                  <c:v>1.71993230465722E-2</c:v>
                </c:pt>
                <c:pt idx="2326">
                  <c:v>1.6924400813510963E-2</c:v>
                </c:pt>
                <c:pt idx="2327">
                  <c:v>1.6649478580449729E-2</c:v>
                </c:pt>
                <c:pt idx="2328">
                  <c:v>1.6374556347388495E-2</c:v>
                </c:pt>
                <c:pt idx="2329">
                  <c:v>1.6099634114327258E-2</c:v>
                </c:pt>
                <c:pt idx="2330">
                  <c:v>1.5824711881266027E-2</c:v>
                </c:pt>
                <c:pt idx="2331">
                  <c:v>1.5549789648204792E-2</c:v>
                </c:pt>
                <c:pt idx="2332">
                  <c:v>1.5274867415143558E-2</c:v>
                </c:pt>
                <c:pt idx="2333">
                  <c:v>1.4999945182082322E-2</c:v>
                </c:pt>
                <c:pt idx="2334">
                  <c:v>1.4725022949021088E-2</c:v>
                </c:pt>
                <c:pt idx="2335">
                  <c:v>1.4450100715959853E-2</c:v>
                </c:pt>
                <c:pt idx="2336">
                  <c:v>1.4175178482898619E-2</c:v>
                </c:pt>
                <c:pt idx="2337">
                  <c:v>1.3900256249837383E-2</c:v>
                </c:pt>
                <c:pt idx="2338">
                  <c:v>1.3625334016776151E-2</c:v>
                </c:pt>
                <c:pt idx="2339">
                  <c:v>1.3350411783714915E-2</c:v>
                </c:pt>
                <c:pt idx="2340">
                  <c:v>1.3075489550653682E-2</c:v>
                </c:pt>
                <c:pt idx="2341">
                  <c:v>1.2800567317592446E-2</c:v>
                </c:pt>
                <c:pt idx="2342">
                  <c:v>1.2525645084531212E-2</c:v>
                </c:pt>
                <c:pt idx="2343">
                  <c:v>1.2250722851469978E-2</c:v>
                </c:pt>
                <c:pt idx="2344">
                  <c:v>1.1975800618408744E-2</c:v>
                </c:pt>
                <c:pt idx="2345">
                  <c:v>1.1700878385347509E-2</c:v>
                </c:pt>
                <c:pt idx="2346">
                  <c:v>3.0079115938782777E-2</c:v>
                </c:pt>
                <c:pt idx="2347">
                  <c:v>2.980419370572154E-2</c:v>
                </c:pt>
                <c:pt idx="2348">
                  <c:v>2.9529271472660306E-2</c:v>
                </c:pt>
                <c:pt idx="2349">
                  <c:v>2.9254349239599069E-2</c:v>
                </c:pt>
                <c:pt idx="2350">
                  <c:v>2.8979427006537831E-2</c:v>
                </c:pt>
                <c:pt idx="2351">
                  <c:v>2.8704504773476604E-2</c:v>
                </c:pt>
                <c:pt idx="2352">
                  <c:v>2.8429582540415367E-2</c:v>
                </c:pt>
                <c:pt idx="2353">
                  <c:v>2.8154660307354133E-2</c:v>
                </c:pt>
                <c:pt idx="2354">
                  <c:v>2.7879738074292896E-2</c:v>
                </c:pt>
                <c:pt idx="2355">
                  <c:v>2.7604815841231659E-2</c:v>
                </c:pt>
                <c:pt idx="2356">
                  <c:v>2.7329893608170432E-2</c:v>
                </c:pt>
                <c:pt idx="2357">
                  <c:v>2.7054971375109194E-2</c:v>
                </c:pt>
                <c:pt idx="2358">
                  <c:v>2.6780049142047964E-2</c:v>
                </c:pt>
                <c:pt idx="2359">
                  <c:v>2.650512690898673E-2</c:v>
                </c:pt>
                <c:pt idx="2360">
                  <c:v>2.6230204675925493E-2</c:v>
                </c:pt>
                <c:pt idx="2361">
                  <c:v>2.5955282442864255E-2</c:v>
                </c:pt>
                <c:pt idx="2362">
                  <c:v>2.5680360209803021E-2</c:v>
                </c:pt>
                <c:pt idx="2363">
                  <c:v>2.5405437976741788E-2</c:v>
                </c:pt>
                <c:pt idx="2364">
                  <c:v>2.5130515743680554E-2</c:v>
                </c:pt>
                <c:pt idx="2365">
                  <c:v>2.485559351061932E-2</c:v>
                </c:pt>
                <c:pt idx="2366">
                  <c:v>2.4580671277558083E-2</c:v>
                </c:pt>
                <c:pt idx="2367">
                  <c:v>2.4305749044496849E-2</c:v>
                </c:pt>
                <c:pt idx="2368">
                  <c:v>2.4030826811435618E-2</c:v>
                </c:pt>
                <c:pt idx="2369">
                  <c:v>2.3755904578374381E-2</c:v>
                </c:pt>
                <c:pt idx="2370">
                  <c:v>2.3480982345313147E-2</c:v>
                </c:pt>
                <c:pt idx="2371">
                  <c:v>2.3206060112251913E-2</c:v>
                </c:pt>
                <c:pt idx="2372">
                  <c:v>2.2931137879190676E-2</c:v>
                </c:pt>
                <c:pt idx="2373">
                  <c:v>2.2656215646129445E-2</c:v>
                </c:pt>
                <c:pt idx="2374">
                  <c:v>2.2381293413068208E-2</c:v>
                </c:pt>
                <c:pt idx="2375">
                  <c:v>2.2106371180006974E-2</c:v>
                </c:pt>
                <c:pt idx="2376">
                  <c:v>2.1831448946945744E-2</c:v>
                </c:pt>
                <c:pt idx="2377">
                  <c:v>2.1556526713884507E-2</c:v>
                </c:pt>
                <c:pt idx="2378">
                  <c:v>2.1281604480823273E-2</c:v>
                </c:pt>
                <c:pt idx="2379">
                  <c:v>2.1006682247762035E-2</c:v>
                </c:pt>
                <c:pt idx="2380">
                  <c:v>2.0731760014700805E-2</c:v>
                </c:pt>
                <c:pt idx="2381">
                  <c:v>2.0456837781639571E-2</c:v>
                </c:pt>
                <c:pt idx="2382">
                  <c:v>2.0181915548578334E-2</c:v>
                </c:pt>
                <c:pt idx="2383">
                  <c:v>1.9906993315517096E-2</c:v>
                </c:pt>
                <c:pt idx="2384">
                  <c:v>1.9632071082455866E-2</c:v>
                </c:pt>
                <c:pt idx="2385">
                  <c:v>1.9357148849394632E-2</c:v>
                </c:pt>
                <c:pt idx="2386">
                  <c:v>1.9082226616333395E-2</c:v>
                </c:pt>
                <c:pt idx="2387">
                  <c:v>1.8807304383272164E-2</c:v>
                </c:pt>
                <c:pt idx="2388">
                  <c:v>1.8532382150210927E-2</c:v>
                </c:pt>
                <c:pt idx="2389">
                  <c:v>1.8257459917149693E-2</c:v>
                </c:pt>
                <c:pt idx="2390">
                  <c:v>1.7982537684088459E-2</c:v>
                </c:pt>
                <c:pt idx="2391">
                  <c:v>1.7707615451027222E-2</c:v>
                </c:pt>
                <c:pt idx="2392">
                  <c:v>1.7432693217965992E-2</c:v>
                </c:pt>
                <c:pt idx="2393">
                  <c:v>1.7157770984904754E-2</c:v>
                </c:pt>
                <c:pt idx="2394">
                  <c:v>1.688284875184352E-2</c:v>
                </c:pt>
                <c:pt idx="2395">
                  <c:v>1.6607926518782287E-2</c:v>
                </c:pt>
                <c:pt idx="2396">
                  <c:v>1.6333004285721053E-2</c:v>
                </c:pt>
                <c:pt idx="2397">
                  <c:v>1.6058082052659819E-2</c:v>
                </c:pt>
                <c:pt idx="2398">
                  <c:v>1.5783159819598585E-2</c:v>
                </c:pt>
                <c:pt idx="2399">
                  <c:v>1.5508237586537348E-2</c:v>
                </c:pt>
                <c:pt idx="2400">
                  <c:v>1.5233315353476115E-2</c:v>
                </c:pt>
                <c:pt idx="2401">
                  <c:v>1.495839312041488E-2</c:v>
                </c:pt>
                <c:pt idx="2402">
                  <c:v>1.4683470887353646E-2</c:v>
                </c:pt>
                <c:pt idx="2403">
                  <c:v>1.440854865429241E-2</c:v>
                </c:pt>
                <c:pt idx="2404">
                  <c:v>1.4133626421231178E-2</c:v>
                </c:pt>
                <c:pt idx="2405">
                  <c:v>1.3858704188169941E-2</c:v>
                </c:pt>
                <c:pt idx="2406">
                  <c:v>1.3583781955108707E-2</c:v>
                </c:pt>
                <c:pt idx="2407">
                  <c:v>1.3308859722047473E-2</c:v>
                </c:pt>
                <c:pt idx="2408">
                  <c:v>1.3033937488986239E-2</c:v>
                </c:pt>
                <c:pt idx="2409">
                  <c:v>1.2759015255925004E-2</c:v>
                </c:pt>
                <c:pt idx="2410">
                  <c:v>1.248409302286377E-2</c:v>
                </c:pt>
                <c:pt idx="2411">
                  <c:v>1.2209170789802536E-2</c:v>
                </c:pt>
                <c:pt idx="2412">
                  <c:v>1.1934248556741302E-2</c:v>
                </c:pt>
                <c:pt idx="2413">
                  <c:v>1.1659326323680066E-2</c:v>
                </c:pt>
                <c:pt idx="2414">
                  <c:v>1.1384404090618833E-2</c:v>
                </c:pt>
                <c:pt idx="2415">
                  <c:v>3.0037563877115328E-2</c:v>
                </c:pt>
                <c:pt idx="2416">
                  <c:v>2.9762641644054098E-2</c:v>
                </c:pt>
                <c:pt idx="2417">
                  <c:v>2.9487719410992864E-2</c:v>
                </c:pt>
                <c:pt idx="2418">
                  <c:v>2.9212797177931626E-2</c:v>
                </c:pt>
                <c:pt idx="2419">
                  <c:v>2.8937874944870389E-2</c:v>
                </c:pt>
                <c:pt idx="2420">
                  <c:v>2.8662952711809155E-2</c:v>
                </c:pt>
                <c:pt idx="2421">
                  <c:v>2.8388030478747925E-2</c:v>
                </c:pt>
                <c:pt idx="2422">
                  <c:v>2.8113108245686691E-2</c:v>
                </c:pt>
                <c:pt idx="2423">
                  <c:v>2.7838186012625454E-2</c:v>
                </c:pt>
                <c:pt idx="2424">
                  <c:v>2.7563263779564216E-2</c:v>
                </c:pt>
                <c:pt idx="2425">
                  <c:v>2.7288341546502982E-2</c:v>
                </c:pt>
                <c:pt idx="2426">
                  <c:v>2.7013419313441752E-2</c:v>
                </c:pt>
                <c:pt idx="2427">
                  <c:v>2.6738497080380515E-2</c:v>
                </c:pt>
                <c:pt idx="2428">
                  <c:v>2.6463574847319288E-2</c:v>
                </c:pt>
                <c:pt idx="2429">
                  <c:v>2.618865261425805E-2</c:v>
                </c:pt>
                <c:pt idx="2430">
                  <c:v>2.5913730381196813E-2</c:v>
                </c:pt>
                <c:pt idx="2431">
                  <c:v>2.5638808148135579E-2</c:v>
                </c:pt>
                <c:pt idx="2432">
                  <c:v>2.5363885915074342E-2</c:v>
                </c:pt>
                <c:pt idx="2433">
                  <c:v>2.5088963682013108E-2</c:v>
                </c:pt>
                <c:pt idx="2434">
                  <c:v>2.4814041448951878E-2</c:v>
                </c:pt>
                <c:pt idx="2435">
                  <c:v>2.453911921589064E-2</c:v>
                </c:pt>
                <c:pt idx="2436">
                  <c:v>2.4264196982829406E-2</c:v>
                </c:pt>
                <c:pt idx="2437">
                  <c:v>2.3989274749768169E-2</c:v>
                </c:pt>
                <c:pt idx="2438">
                  <c:v>2.3714352516706939E-2</c:v>
                </c:pt>
                <c:pt idx="2439">
                  <c:v>2.3439430283645705E-2</c:v>
                </c:pt>
                <c:pt idx="2440">
                  <c:v>2.3164508050584467E-2</c:v>
                </c:pt>
                <c:pt idx="2441">
                  <c:v>2.2889585817523234E-2</c:v>
                </c:pt>
                <c:pt idx="2442">
                  <c:v>2.2614663584462E-2</c:v>
                </c:pt>
                <c:pt idx="2443">
                  <c:v>2.2339741351400766E-2</c:v>
                </c:pt>
                <c:pt idx="2444">
                  <c:v>2.2064819118339529E-2</c:v>
                </c:pt>
                <c:pt idx="2445">
                  <c:v>2.1789896885278298E-2</c:v>
                </c:pt>
                <c:pt idx="2446">
                  <c:v>2.1514974652217064E-2</c:v>
                </c:pt>
                <c:pt idx="2447">
                  <c:v>2.124005241915583E-2</c:v>
                </c:pt>
                <c:pt idx="2448">
                  <c:v>2.0965130186094593E-2</c:v>
                </c:pt>
                <c:pt idx="2449">
                  <c:v>2.0690207953033356E-2</c:v>
                </c:pt>
                <c:pt idx="2450">
                  <c:v>2.0415285719972129E-2</c:v>
                </c:pt>
                <c:pt idx="2451">
                  <c:v>2.0140363486910891E-2</c:v>
                </c:pt>
                <c:pt idx="2452">
                  <c:v>1.9865441253849654E-2</c:v>
                </c:pt>
                <c:pt idx="2453">
                  <c:v>1.959051902078842E-2</c:v>
                </c:pt>
                <c:pt idx="2454">
                  <c:v>1.9315596787727186E-2</c:v>
                </c:pt>
                <c:pt idx="2455">
                  <c:v>1.9040674554665953E-2</c:v>
                </c:pt>
                <c:pt idx="2456">
                  <c:v>1.8765752321604719E-2</c:v>
                </c:pt>
                <c:pt idx="2457">
                  <c:v>1.8490830088543485E-2</c:v>
                </c:pt>
                <c:pt idx="2458">
                  <c:v>1.8215907855482247E-2</c:v>
                </c:pt>
                <c:pt idx="2459">
                  <c:v>1.7940985622421017E-2</c:v>
                </c:pt>
                <c:pt idx="2460">
                  <c:v>1.766606338935978E-2</c:v>
                </c:pt>
                <c:pt idx="2461">
                  <c:v>1.7391141156298546E-2</c:v>
                </c:pt>
                <c:pt idx="2462">
                  <c:v>1.7116218923237312E-2</c:v>
                </c:pt>
                <c:pt idx="2463">
                  <c:v>1.6841296690176075E-2</c:v>
                </c:pt>
                <c:pt idx="2464">
                  <c:v>1.6566374457114844E-2</c:v>
                </c:pt>
                <c:pt idx="2465">
                  <c:v>1.6291452224053607E-2</c:v>
                </c:pt>
                <c:pt idx="2466">
                  <c:v>1.6016529990992373E-2</c:v>
                </c:pt>
                <c:pt idx="2467">
                  <c:v>1.5741607757931139E-2</c:v>
                </c:pt>
                <c:pt idx="2468">
                  <c:v>1.5466685524869905E-2</c:v>
                </c:pt>
                <c:pt idx="2469">
                  <c:v>1.519176329180867E-2</c:v>
                </c:pt>
                <c:pt idx="2470">
                  <c:v>1.4916841058747438E-2</c:v>
                </c:pt>
                <c:pt idx="2471">
                  <c:v>1.46419188256862E-2</c:v>
                </c:pt>
                <c:pt idx="2472">
                  <c:v>1.4366996592624968E-2</c:v>
                </c:pt>
                <c:pt idx="2473">
                  <c:v>1.4092074359563733E-2</c:v>
                </c:pt>
                <c:pt idx="2474">
                  <c:v>1.3817152126502499E-2</c:v>
                </c:pt>
                <c:pt idx="2475">
                  <c:v>1.3542229893441263E-2</c:v>
                </c:pt>
                <c:pt idx="2476">
                  <c:v>1.3267307660380029E-2</c:v>
                </c:pt>
                <c:pt idx="2477">
                  <c:v>1.2992385427318795E-2</c:v>
                </c:pt>
                <c:pt idx="2478">
                  <c:v>1.271746319425756E-2</c:v>
                </c:pt>
                <c:pt idx="2479">
                  <c:v>1.2442540961196326E-2</c:v>
                </c:pt>
                <c:pt idx="2480">
                  <c:v>1.2167618728135092E-2</c:v>
                </c:pt>
                <c:pt idx="2481">
                  <c:v>1.1892696495073858E-2</c:v>
                </c:pt>
                <c:pt idx="2482">
                  <c:v>1.1617774262012623E-2</c:v>
                </c:pt>
                <c:pt idx="2483">
                  <c:v>1.1342852028951389E-2</c:v>
                </c:pt>
                <c:pt idx="2484">
                  <c:v>1.1067929795890155E-2</c:v>
                </c:pt>
                <c:pt idx="2485">
                  <c:v>2.9996011815447886E-2</c:v>
                </c:pt>
                <c:pt idx="2486">
                  <c:v>2.9721089582386648E-2</c:v>
                </c:pt>
                <c:pt idx="2487">
                  <c:v>2.9446167349325422E-2</c:v>
                </c:pt>
                <c:pt idx="2488">
                  <c:v>2.9171245116264184E-2</c:v>
                </c:pt>
                <c:pt idx="2489">
                  <c:v>2.889632288320295E-2</c:v>
                </c:pt>
                <c:pt idx="2490">
                  <c:v>2.8621400650141716E-2</c:v>
                </c:pt>
                <c:pt idx="2491">
                  <c:v>2.8346478417080479E-2</c:v>
                </c:pt>
                <c:pt idx="2492">
                  <c:v>2.8071556184019249E-2</c:v>
                </c:pt>
                <c:pt idx="2493">
                  <c:v>2.7796633950958011E-2</c:v>
                </c:pt>
                <c:pt idx="2494">
                  <c:v>2.7521711717896778E-2</c:v>
                </c:pt>
                <c:pt idx="2495">
                  <c:v>2.7246789484835544E-2</c:v>
                </c:pt>
                <c:pt idx="2496">
                  <c:v>2.6971867251774306E-2</c:v>
                </c:pt>
                <c:pt idx="2497">
                  <c:v>2.6696945018713072E-2</c:v>
                </c:pt>
                <c:pt idx="2498">
                  <c:v>2.6422022785651839E-2</c:v>
                </c:pt>
                <c:pt idx="2499">
                  <c:v>2.6147100552590608E-2</c:v>
                </c:pt>
                <c:pt idx="2500">
                  <c:v>2.5872178319529371E-2</c:v>
                </c:pt>
                <c:pt idx="2501">
                  <c:v>2.5597256086468137E-2</c:v>
                </c:pt>
                <c:pt idx="2502">
                  <c:v>2.5322333853406903E-2</c:v>
                </c:pt>
                <c:pt idx="2503">
                  <c:v>2.5047411620345666E-2</c:v>
                </c:pt>
                <c:pt idx="2504">
                  <c:v>2.4772489387284435E-2</c:v>
                </c:pt>
                <c:pt idx="2505">
                  <c:v>2.4497567154223198E-2</c:v>
                </c:pt>
                <c:pt idx="2506">
                  <c:v>2.4222644921161964E-2</c:v>
                </c:pt>
                <c:pt idx="2507">
                  <c:v>2.394772268810073E-2</c:v>
                </c:pt>
                <c:pt idx="2508">
                  <c:v>2.3672800455039493E-2</c:v>
                </c:pt>
                <c:pt idx="2509">
                  <c:v>2.3397878221978263E-2</c:v>
                </c:pt>
                <c:pt idx="2510">
                  <c:v>2.3122955988917025E-2</c:v>
                </c:pt>
                <c:pt idx="2511">
                  <c:v>2.2848033755855791E-2</c:v>
                </c:pt>
                <c:pt idx="2512">
                  <c:v>2.2573111522794561E-2</c:v>
                </c:pt>
                <c:pt idx="2513">
                  <c:v>2.2298189289733324E-2</c:v>
                </c:pt>
                <c:pt idx="2514">
                  <c:v>2.2023267056672086E-2</c:v>
                </c:pt>
                <c:pt idx="2515">
                  <c:v>2.1748344823610856E-2</c:v>
                </c:pt>
                <c:pt idx="2516">
                  <c:v>2.1473422590549622E-2</c:v>
                </c:pt>
                <c:pt idx="2517">
                  <c:v>2.1198500357488388E-2</c:v>
                </c:pt>
                <c:pt idx="2518">
                  <c:v>2.0923578124427151E-2</c:v>
                </c:pt>
                <c:pt idx="2519">
                  <c:v>2.0648655891365914E-2</c:v>
                </c:pt>
                <c:pt idx="2520">
                  <c:v>2.0373733658304683E-2</c:v>
                </c:pt>
                <c:pt idx="2521">
                  <c:v>2.0098811425243449E-2</c:v>
                </c:pt>
                <c:pt idx="2522">
                  <c:v>1.9823889192182212E-2</c:v>
                </c:pt>
                <c:pt idx="2523">
                  <c:v>1.9548966959120978E-2</c:v>
                </c:pt>
                <c:pt idx="2524">
                  <c:v>1.9274044726059744E-2</c:v>
                </c:pt>
                <c:pt idx="2525">
                  <c:v>1.899912249299851E-2</c:v>
                </c:pt>
                <c:pt idx="2526">
                  <c:v>1.8724200259937276E-2</c:v>
                </c:pt>
                <c:pt idx="2527">
                  <c:v>1.8449278026876043E-2</c:v>
                </c:pt>
                <c:pt idx="2528">
                  <c:v>1.8174355793814805E-2</c:v>
                </c:pt>
                <c:pt idx="2529">
                  <c:v>1.7899433560753575E-2</c:v>
                </c:pt>
                <c:pt idx="2530">
                  <c:v>1.7624511327692337E-2</c:v>
                </c:pt>
                <c:pt idx="2531">
                  <c:v>1.7349589094631104E-2</c:v>
                </c:pt>
                <c:pt idx="2532">
                  <c:v>1.707466686156987E-2</c:v>
                </c:pt>
                <c:pt idx="2533">
                  <c:v>1.6799744628508636E-2</c:v>
                </c:pt>
                <c:pt idx="2534">
                  <c:v>1.6524822395447402E-2</c:v>
                </c:pt>
                <c:pt idx="2535">
                  <c:v>1.6249900162386165E-2</c:v>
                </c:pt>
                <c:pt idx="2536">
                  <c:v>1.5974977929324931E-2</c:v>
                </c:pt>
                <c:pt idx="2537">
                  <c:v>1.5700055696263697E-2</c:v>
                </c:pt>
                <c:pt idx="2538">
                  <c:v>1.5425133463202463E-2</c:v>
                </c:pt>
                <c:pt idx="2539">
                  <c:v>1.5150211230141227E-2</c:v>
                </c:pt>
                <c:pt idx="2540">
                  <c:v>1.4875288997079995E-2</c:v>
                </c:pt>
                <c:pt idx="2541">
                  <c:v>1.460036676401876E-2</c:v>
                </c:pt>
                <c:pt idx="2542">
                  <c:v>1.4325444530957526E-2</c:v>
                </c:pt>
                <c:pt idx="2543">
                  <c:v>1.405052229789629E-2</c:v>
                </c:pt>
                <c:pt idx="2544">
                  <c:v>1.3775600064835056E-2</c:v>
                </c:pt>
                <c:pt idx="2545">
                  <c:v>1.3500677831773821E-2</c:v>
                </c:pt>
                <c:pt idx="2546">
                  <c:v>1.3225755598712587E-2</c:v>
                </c:pt>
                <c:pt idx="2547">
                  <c:v>1.2950833365651353E-2</c:v>
                </c:pt>
                <c:pt idx="2548">
                  <c:v>1.2675911132590119E-2</c:v>
                </c:pt>
                <c:pt idx="2549">
                  <c:v>1.2400988899528884E-2</c:v>
                </c:pt>
                <c:pt idx="2550">
                  <c:v>1.212606666646765E-2</c:v>
                </c:pt>
                <c:pt idx="2551">
                  <c:v>1.1851144433406416E-2</c:v>
                </c:pt>
                <c:pt idx="2552">
                  <c:v>1.157622220034518E-2</c:v>
                </c:pt>
                <c:pt idx="2553">
                  <c:v>1.1301299967283946E-2</c:v>
                </c:pt>
                <c:pt idx="2554">
                  <c:v>1.1026377734222713E-2</c:v>
                </c:pt>
                <c:pt idx="2555">
                  <c:v>1.0751455501161477E-2</c:v>
                </c:pt>
                <c:pt idx="2556">
                  <c:v>2.9954459753780444E-2</c:v>
                </c:pt>
                <c:pt idx="2557">
                  <c:v>2.9679537520719206E-2</c:v>
                </c:pt>
                <c:pt idx="2558">
                  <c:v>2.9404615287657972E-2</c:v>
                </c:pt>
                <c:pt idx="2559">
                  <c:v>2.9129693054596742E-2</c:v>
                </c:pt>
                <c:pt idx="2560">
                  <c:v>2.8854770821535505E-2</c:v>
                </c:pt>
                <c:pt idx="2561">
                  <c:v>2.8579848588474274E-2</c:v>
                </c:pt>
                <c:pt idx="2562">
                  <c:v>2.8304926355413037E-2</c:v>
                </c:pt>
                <c:pt idx="2563">
                  <c:v>2.8030004122351803E-2</c:v>
                </c:pt>
                <c:pt idx="2564">
                  <c:v>2.7755081889290569E-2</c:v>
                </c:pt>
                <c:pt idx="2565">
                  <c:v>2.7480159656229332E-2</c:v>
                </c:pt>
                <c:pt idx="2566">
                  <c:v>2.7205237423168101E-2</c:v>
                </c:pt>
                <c:pt idx="2567">
                  <c:v>2.6930315190106864E-2</c:v>
                </c:pt>
                <c:pt idx="2568">
                  <c:v>2.6655392957045627E-2</c:v>
                </c:pt>
                <c:pt idx="2569">
                  <c:v>2.6380470723984396E-2</c:v>
                </c:pt>
                <c:pt idx="2570">
                  <c:v>2.6105548490923159E-2</c:v>
                </c:pt>
                <c:pt idx="2571">
                  <c:v>2.5830626257861929E-2</c:v>
                </c:pt>
                <c:pt idx="2572">
                  <c:v>2.5555704024800695E-2</c:v>
                </c:pt>
                <c:pt idx="2573">
                  <c:v>2.5280781791739457E-2</c:v>
                </c:pt>
                <c:pt idx="2574">
                  <c:v>2.5005859558678224E-2</c:v>
                </c:pt>
                <c:pt idx="2575">
                  <c:v>2.473093732561699E-2</c:v>
                </c:pt>
                <c:pt idx="2576">
                  <c:v>2.4456015092555756E-2</c:v>
                </c:pt>
                <c:pt idx="2577">
                  <c:v>2.4181092859494522E-2</c:v>
                </c:pt>
                <c:pt idx="2578">
                  <c:v>2.3906170626433285E-2</c:v>
                </c:pt>
                <c:pt idx="2579">
                  <c:v>2.3631248393372051E-2</c:v>
                </c:pt>
                <c:pt idx="2580">
                  <c:v>2.3356326160310817E-2</c:v>
                </c:pt>
                <c:pt idx="2581">
                  <c:v>2.3081403927249583E-2</c:v>
                </c:pt>
                <c:pt idx="2582">
                  <c:v>2.2806481694188346E-2</c:v>
                </c:pt>
                <c:pt idx="2583">
                  <c:v>2.2531559461127115E-2</c:v>
                </c:pt>
                <c:pt idx="2584">
                  <c:v>2.2256637228065881E-2</c:v>
                </c:pt>
                <c:pt idx="2585">
                  <c:v>2.1981714995004644E-2</c:v>
                </c:pt>
                <c:pt idx="2586">
                  <c:v>2.170679276194341E-2</c:v>
                </c:pt>
                <c:pt idx="2587">
                  <c:v>2.1431870528882176E-2</c:v>
                </c:pt>
                <c:pt idx="2588">
                  <c:v>2.1156948295820946E-2</c:v>
                </c:pt>
                <c:pt idx="2589">
                  <c:v>2.0882026062759709E-2</c:v>
                </c:pt>
                <c:pt idx="2590">
                  <c:v>2.0607103829698471E-2</c:v>
                </c:pt>
                <c:pt idx="2591">
                  <c:v>2.0332181596637237E-2</c:v>
                </c:pt>
                <c:pt idx="2592">
                  <c:v>2.0057259363576004E-2</c:v>
                </c:pt>
                <c:pt idx="2593">
                  <c:v>1.978233713051477E-2</c:v>
                </c:pt>
                <c:pt idx="2594">
                  <c:v>1.9507414897453536E-2</c:v>
                </c:pt>
                <c:pt idx="2595">
                  <c:v>1.9232492664392298E-2</c:v>
                </c:pt>
                <c:pt idx="2596">
                  <c:v>1.8957570431331065E-2</c:v>
                </c:pt>
                <c:pt idx="2597">
                  <c:v>1.8682648198269834E-2</c:v>
                </c:pt>
                <c:pt idx="2598">
                  <c:v>1.8407725965208597E-2</c:v>
                </c:pt>
                <c:pt idx="2599">
                  <c:v>1.8132803732147363E-2</c:v>
                </c:pt>
                <c:pt idx="2600">
                  <c:v>1.7857881499086129E-2</c:v>
                </c:pt>
                <c:pt idx="2601">
                  <c:v>1.7582959266024895E-2</c:v>
                </c:pt>
                <c:pt idx="2602">
                  <c:v>1.7308037032963661E-2</c:v>
                </c:pt>
                <c:pt idx="2603">
                  <c:v>1.7033114799902424E-2</c:v>
                </c:pt>
                <c:pt idx="2604">
                  <c:v>1.675819256684119E-2</c:v>
                </c:pt>
                <c:pt idx="2605">
                  <c:v>1.648327033377996E-2</c:v>
                </c:pt>
                <c:pt idx="2606">
                  <c:v>1.6208348100718722E-2</c:v>
                </c:pt>
                <c:pt idx="2607">
                  <c:v>1.5933425867657489E-2</c:v>
                </c:pt>
                <c:pt idx="2608">
                  <c:v>1.5658503634596255E-2</c:v>
                </c:pt>
                <c:pt idx="2609">
                  <c:v>1.5383581401535017E-2</c:v>
                </c:pt>
                <c:pt idx="2610">
                  <c:v>1.5108659168473785E-2</c:v>
                </c:pt>
                <c:pt idx="2611">
                  <c:v>1.483373693541255E-2</c:v>
                </c:pt>
                <c:pt idx="2612">
                  <c:v>1.4558814702351316E-2</c:v>
                </c:pt>
                <c:pt idx="2613">
                  <c:v>1.4283892469290082E-2</c:v>
                </c:pt>
                <c:pt idx="2614">
                  <c:v>1.4008970236228848E-2</c:v>
                </c:pt>
                <c:pt idx="2615">
                  <c:v>1.3734048003167611E-2</c:v>
                </c:pt>
                <c:pt idx="2616">
                  <c:v>1.3459125770106379E-2</c:v>
                </c:pt>
                <c:pt idx="2617">
                  <c:v>1.3184203537045143E-2</c:v>
                </c:pt>
                <c:pt idx="2618">
                  <c:v>1.2909281303983909E-2</c:v>
                </c:pt>
                <c:pt idx="2619">
                  <c:v>1.2634359070922674E-2</c:v>
                </c:pt>
                <c:pt idx="2620">
                  <c:v>1.2359436837861441E-2</c:v>
                </c:pt>
                <c:pt idx="2621">
                  <c:v>1.2084514604800206E-2</c:v>
                </c:pt>
                <c:pt idx="2622">
                  <c:v>1.1809592371738972E-2</c:v>
                </c:pt>
                <c:pt idx="2623">
                  <c:v>1.1534670138677736E-2</c:v>
                </c:pt>
                <c:pt idx="2624">
                  <c:v>1.1259747905616502E-2</c:v>
                </c:pt>
                <c:pt idx="2625">
                  <c:v>1.0984825672555269E-2</c:v>
                </c:pt>
                <c:pt idx="2626">
                  <c:v>1.0709903439494033E-2</c:v>
                </c:pt>
                <c:pt idx="2627">
                  <c:v>1.0434981206432799E-2</c:v>
                </c:pt>
                <c:pt idx="2628">
                  <c:v>2.9912907692113001E-2</c:v>
                </c:pt>
                <c:pt idx="2629">
                  <c:v>2.9637985459051767E-2</c:v>
                </c:pt>
                <c:pt idx="2630">
                  <c:v>2.9363063225990534E-2</c:v>
                </c:pt>
                <c:pt idx="2631">
                  <c:v>2.9088140992929296E-2</c:v>
                </c:pt>
                <c:pt idx="2632">
                  <c:v>2.8813218759868066E-2</c:v>
                </c:pt>
                <c:pt idx="2633">
                  <c:v>2.8538296526806832E-2</c:v>
                </c:pt>
                <c:pt idx="2634">
                  <c:v>2.8263374293745598E-2</c:v>
                </c:pt>
                <c:pt idx="2635">
                  <c:v>2.7988452060684364E-2</c:v>
                </c:pt>
                <c:pt idx="2636">
                  <c:v>2.7713529827623127E-2</c:v>
                </c:pt>
                <c:pt idx="2637">
                  <c:v>2.7438607594561893E-2</c:v>
                </c:pt>
                <c:pt idx="2638">
                  <c:v>2.7163685361500659E-2</c:v>
                </c:pt>
                <c:pt idx="2639">
                  <c:v>2.6888763128439425E-2</c:v>
                </c:pt>
                <c:pt idx="2640">
                  <c:v>2.6613840895378188E-2</c:v>
                </c:pt>
                <c:pt idx="2641">
                  <c:v>2.6338918662316954E-2</c:v>
                </c:pt>
                <c:pt idx="2642">
                  <c:v>2.606399642925572E-2</c:v>
                </c:pt>
                <c:pt idx="2643">
                  <c:v>2.5789074196194483E-2</c:v>
                </c:pt>
                <c:pt idx="2644">
                  <c:v>2.5514151963133256E-2</c:v>
                </c:pt>
                <c:pt idx="2645">
                  <c:v>2.5239229730072019E-2</c:v>
                </c:pt>
                <c:pt idx="2646">
                  <c:v>2.4964307497010785E-2</c:v>
                </c:pt>
                <c:pt idx="2647">
                  <c:v>2.4689385263949551E-2</c:v>
                </c:pt>
                <c:pt idx="2648">
                  <c:v>2.4414463030888314E-2</c:v>
                </c:pt>
                <c:pt idx="2649">
                  <c:v>2.413954079782708E-2</c:v>
                </c:pt>
                <c:pt idx="2650">
                  <c:v>2.3864618564765846E-2</c:v>
                </c:pt>
                <c:pt idx="2651">
                  <c:v>2.3589696331704612E-2</c:v>
                </c:pt>
                <c:pt idx="2652">
                  <c:v>2.3314774098643378E-2</c:v>
                </c:pt>
                <c:pt idx="2653">
                  <c:v>2.3039851865582141E-2</c:v>
                </c:pt>
                <c:pt idx="2654">
                  <c:v>2.2764929632520907E-2</c:v>
                </c:pt>
                <c:pt idx="2655">
                  <c:v>2.2490007399459677E-2</c:v>
                </c:pt>
                <c:pt idx="2656">
                  <c:v>2.2215085166398439E-2</c:v>
                </c:pt>
                <c:pt idx="2657">
                  <c:v>2.1940162933337202E-2</c:v>
                </c:pt>
                <c:pt idx="2658">
                  <c:v>2.1665240700275968E-2</c:v>
                </c:pt>
                <c:pt idx="2659">
                  <c:v>2.1390318467214734E-2</c:v>
                </c:pt>
                <c:pt idx="2660">
                  <c:v>2.1115396234153504E-2</c:v>
                </c:pt>
                <c:pt idx="2661">
                  <c:v>2.0840474001092266E-2</c:v>
                </c:pt>
                <c:pt idx="2662">
                  <c:v>2.0565551768031032E-2</c:v>
                </c:pt>
                <c:pt idx="2663">
                  <c:v>2.0290629534969799E-2</c:v>
                </c:pt>
                <c:pt idx="2664">
                  <c:v>2.0015707301908565E-2</c:v>
                </c:pt>
                <c:pt idx="2665">
                  <c:v>1.9740785068847327E-2</c:v>
                </c:pt>
                <c:pt idx="2666">
                  <c:v>1.9465862835786097E-2</c:v>
                </c:pt>
                <c:pt idx="2667">
                  <c:v>1.9190940602724863E-2</c:v>
                </c:pt>
                <c:pt idx="2668">
                  <c:v>1.8916018369663626E-2</c:v>
                </c:pt>
                <c:pt idx="2669">
                  <c:v>1.8641096136602392E-2</c:v>
                </c:pt>
                <c:pt idx="2670">
                  <c:v>1.8366173903541155E-2</c:v>
                </c:pt>
                <c:pt idx="2671">
                  <c:v>1.8091251670479921E-2</c:v>
                </c:pt>
                <c:pt idx="2672">
                  <c:v>1.781632943741869E-2</c:v>
                </c:pt>
                <c:pt idx="2673">
                  <c:v>1.7541407204357453E-2</c:v>
                </c:pt>
                <c:pt idx="2674">
                  <c:v>1.7266484971296219E-2</c:v>
                </c:pt>
                <c:pt idx="2675">
                  <c:v>1.6991562738234985E-2</c:v>
                </c:pt>
                <c:pt idx="2676">
                  <c:v>1.6716640505173751E-2</c:v>
                </c:pt>
                <c:pt idx="2677">
                  <c:v>1.6441718272112518E-2</c:v>
                </c:pt>
                <c:pt idx="2678">
                  <c:v>1.616679603905128E-2</c:v>
                </c:pt>
                <c:pt idx="2679">
                  <c:v>1.5891873805990046E-2</c:v>
                </c:pt>
                <c:pt idx="2680">
                  <c:v>1.5616951572928812E-2</c:v>
                </c:pt>
                <c:pt idx="2681">
                  <c:v>1.5342029339867579E-2</c:v>
                </c:pt>
                <c:pt idx="2682">
                  <c:v>1.5067107106806343E-2</c:v>
                </c:pt>
                <c:pt idx="2683">
                  <c:v>1.4792184873745111E-2</c:v>
                </c:pt>
                <c:pt idx="2684">
                  <c:v>1.4517262640683874E-2</c:v>
                </c:pt>
                <c:pt idx="2685">
                  <c:v>1.4242340407622641E-2</c:v>
                </c:pt>
                <c:pt idx="2686">
                  <c:v>1.3967418174561408E-2</c:v>
                </c:pt>
                <c:pt idx="2687">
                  <c:v>1.3692495941500172E-2</c:v>
                </c:pt>
                <c:pt idx="2688">
                  <c:v>1.3417573708438936E-2</c:v>
                </c:pt>
                <c:pt idx="2689">
                  <c:v>1.3142651475377704E-2</c:v>
                </c:pt>
                <c:pt idx="2690">
                  <c:v>1.2867729242316469E-2</c:v>
                </c:pt>
                <c:pt idx="2691">
                  <c:v>1.2592807009255233E-2</c:v>
                </c:pt>
                <c:pt idx="2692">
                  <c:v>1.2317884776193999E-2</c:v>
                </c:pt>
                <c:pt idx="2693">
                  <c:v>1.2042962543132767E-2</c:v>
                </c:pt>
                <c:pt idx="2694">
                  <c:v>1.1768040310071531E-2</c:v>
                </c:pt>
                <c:pt idx="2695">
                  <c:v>1.1493118077010296E-2</c:v>
                </c:pt>
                <c:pt idx="2696">
                  <c:v>1.1218195843949062E-2</c:v>
                </c:pt>
                <c:pt idx="2697">
                  <c:v>1.0943273610887828E-2</c:v>
                </c:pt>
                <c:pt idx="2698">
                  <c:v>1.0668351377826592E-2</c:v>
                </c:pt>
                <c:pt idx="2699">
                  <c:v>1.0393429144765359E-2</c:v>
                </c:pt>
                <c:pt idx="2700">
                  <c:v>1.0118506911704125E-2</c:v>
                </c:pt>
                <c:pt idx="2701">
                  <c:v>2.9871355630445559E-2</c:v>
                </c:pt>
                <c:pt idx="2702">
                  <c:v>2.9596433397384322E-2</c:v>
                </c:pt>
                <c:pt idx="2703">
                  <c:v>2.9321511164323095E-2</c:v>
                </c:pt>
                <c:pt idx="2704">
                  <c:v>2.9046588931261857E-2</c:v>
                </c:pt>
                <c:pt idx="2705">
                  <c:v>2.877166669820062E-2</c:v>
                </c:pt>
                <c:pt idx="2706">
                  <c:v>2.8496744465139393E-2</c:v>
                </c:pt>
                <c:pt idx="2707">
                  <c:v>2.8221822232078156E-2</c:v>
                </c:pt>
                <c:pt idx="2708">
                  <c:v>2.7946899999016922E-2</c:v>
                </c:pt>
                <c:pt idx="2709">
                  <c:v>2.7671977765955685E-2</c:v>
                </c:pt>
                <c:pt idx="2710">
                  <c:v>2.7397055532894447E-2</c:v>
                </c:pt>
                <c:pt idx="2711">
                  <c:v>2.712213329983322E-2</c:v>
                </c:pt>
                <c:pt idx="2712">
                  <c:v>2.6847211066771983E-2</c:v>
                </c:pt>
                <c:pt idx="2713">
                  <c:v>2.6572288833710746E-2</c:v>
                </c:pt>
                <c:pt idx="2714">
                  <c:v>2.6297366600649512E-2</c:v>
                </c:pt>
                <c:pt idx="2715">
                  <c:v>2.6022444367588275E-2</c:v>
                </c:pt>
                <c:pt idx="2716">
                  <c:v>2.5747522134527044E-2</c:v>
                </c:pt>
                <c:pt idx="2717">
                  <c:v>2.547259990146581E-2</c:v>
                </c:pt>
                <c:pt idx="2718">
                  <c:v>2.519767766840458E-2</c:v>
                </c:pt>
                <c:pt idx="2719">
                  <c:v>2.4922755435343343E-2</c:v>
                </c:pt>
                <c:pt idx="2720">
                  <c:v>2.4647833202282109E-2</c:v>
                </c:pt>
                <c:pt idx="2721">
                  <c:v>2.4372910969220871E-2</c:v>
                </c:pt>
                <c:pt idx="2722">
                  <c:v>2.4097988736159637E-2</c:v>
                </c:pt>
                <c:pt idx="2723">
                  <c:v>2.3823066503098404E-2</c:v>
                </c:pt>
                <c:pt idx="2724">
                  <c:v>2.354814427003717E-2</c:v>
                </c:pt>
                <c:pt idx="2725">
                  <c:v>2.3273222036975936E-2</c:v>
                </c:pt>
                <c:pt idx="2726">
                  <c:v>2.2998299803914699E-2</c:v>
                </c:pt>
                <c:pt idx="2727">
                  <c:v>2.2723377570853461E-2</c:v>
                </c:pt>
                <c:pt idx="2728">
                  <c:v>2.2448455337792234E-2</c:v>
                </c:pt>
                <c:pt idx="2729">
                  <c:v>2.2173533104730997E-2</c:v>
                </c:pt>
                <c:pt idx="2730">
                  <c:v>2.189861087166976E-2</c:v>
                </c:pt>
                <c:pt idx="2731">
                  <c:v>2.1623688638608529E-2</c:v>
                </c:pt>
                <c:pt idx="2732">
                  <c:v>2.1348766405547292E-2</c:v>
                </c:pt>
                <c:pt idx="2733">
                  <c:v>2.1073844172486061E-2</c:v>
                </c:pt>
                <c:pt idx="2734">
                  <c:v>2.0798921939424824E-2</c:v>
                </c:pt>
                <c:pt idx="2735">
                  <c:v>2.052399970636359E-2</c:v>
                </c:pt>
                <c:pt idx="2736">
                  <c:v>2.024907747330236E-2</c:v>
                </c:pt>
                <c:pt idx="2737">
                  <c:v>1.9974155240241123E-2</c:v>
                </c:pt>
                <c:pt idx="2738">
                  <c:v>1.9699233007179885E-2</c:v>
                </c:pt>
                <c:pt idx="2739">
                  <c:v>1.9424310774118651E-2</c:v>
                </c:pt>
                <c:pt idx="2740">
                  <c:v>1.9149388541057421E-2</c:v>
                </c:pt>
                <c:pt idx="2741">
                  <c:v>1.8874466307996184E-2</c:v>
                </c:pt>
                <c:pt idx="2742">
                  <c:v>1.859954407493495E-2</c:v>
                </c:pt>
                <c:pt idx="2743">
                  <c:v>1.8324621841873712E-2</c:v>
                </c:pt>
                <c:pt idx="2744">
                  <c:v>1.8049699608812479E-2</c:v>
                </c:pt>
                <c:pt idx="2745">
                  <c:v>1.7774777375751248E-2</c:v>
                </c:pt>
                <c:pt idx="2746">
                  <c:v>1.7499855142690011E-2</c:v>
                </c:pt>
                <c:pt idx="2747">
                  <c:v>1.722493290962878E-2</c:v>
                </c:pt>
                <c:pt idx="2748">
                  <c:v>1.6950010676567543E-2</c:v>
                </c:pt>
                <c:pt idx="2749">
                  <c:v>1.6675088443506309E-2</c:v>
                </c:pt>
                <c:pt idx="2750">
                  <c:v>1.6400166210445075E-2</c:v>
                </c:pt>
                <c:pt idx="2751">
                  <c:v>1.6125243977383838E-2</c:v>
                </c:pt>
                <c:pt idx="2752">
                  <c:v>1.5850321744322604E-2</c:v>
                </c:pt>
                <c:pt idx="2753">
                  <c:v>1.5575399511261368E-2</c:v>
                </c:pt>
                <c:pt idx="2754">
                  <c:v>1.5300477278200136E-2</c:v>
                </c:pt>
                <c:pt idx="2755">
                  <c:v>1.5025555045138902E-2</c:v>
                </c:pt>
                <c:pt idx="2756">
                  <c:v>1.4750632812077669E-2</c:v>
                </c:pt>
                <c:pt idx="2757">
                  <c:v>1.4475710579016433E-2</c:v>
                </c:pt>
                <c:pt idx="2758">
                  <c:v>1.4200788345955199E-2</c:v>
                </c:pt>
                <c:pt idx="2759">
                  <c:v>1.3925866112893964E-2</c:v>
                </c:pt>
                <c:pt idx="2760">
                  <c:v>1.365094387983273E-2</c:v>
                </c:pt>
                <c:pt idx="2761">
                  <c:v>1.3376021646771494E-2</c:v>
                </c:pt>
                <c:pt idx="2762">
                  <c:v>1.3101099413710262E-2</c:v>
                </c:pt>
                <c:pt idx="2763">
                  <c:v>1.2826177180649026E-2</c:v>
                </c:pt>
                <c:pt idx="2764">
                  <c:v>1.2551254947587792E-2</c:v>
                </c:pt>
                <c:pt idx="2765">
                  <c:v>1.2276332714526557E-2</c:v>
                </c:pt>
                <c:pt idx="2766">
                  <c:v>1.2001410481465323E-2</c:v>
                </c:pt>
                <c:pt idx="2767">
                  <c:v>1.1726488248404089E-2</c:v>
                </c:pt>
                <c:pt idx="2768">
                  <c:v>1.1451566015342854E-2</c:v>
                </c:pt>
                <c:pt idx="2769">
                  <c:v>1.117664378228162E-2</c:v>
                </c:pt>
                <c:pt idx="2770">
                  <c:v>1.0901721549220386E-2</c:v>
                </c:pt>
                <c:pt idx="2771">
                  <c:v>1.062679931615915E-2</c:v>
                </c:pt>
                <c:pt idx="2772">
                  <c:v>1.0351877083097916E-2</c:v>
                </c:pt>
                <c:pt idx="2773">
                  <c:v>1.0076954850036682E-2</c:v>
                </c:pt>
                <c:pt idx="2774">
                  <c:v>9.8020326169754486E-3</c:v>
                </c:pt>
                <c:pt idx="2775">
                  <c:v>2.9829803568778117E-2</c:v>
                </c:pt>
                <c:pt idx="2776">
                  <c:v>2.955488133571688E-2</c:v>
                </c:pt>
                <c:pt idx="2777">
                  <c:v>2.9279959102655646E-2</c:v>
                </c:pt>
                <c:pt idx="2778">
                  <c:v>2.9005036869594415E-2</c:v>
                </c:pt>
                <c:pt idx="2779">
                  <c:v>2.8730114636533178E-2</c:v>
                </c:pt>
                <c:pt idx="2780">
                  <c:v>2.8455192403471944E-2</c:v>
                </c:pt>
                <c:pt idx="2781">
                  <c:v>2.8180270170410714E-2</c:v>
                </c:pt>
                <c:pt idx="2782">
                  <c:v>2.790534793734948E-2</c:v>
                </c:pt>
                <c:pt idx="2783">
                  <c:v>2.7630425704288242E-2</c:v>
                </c:pt>
                <c:pt idx="2784">
                  <c:v>2.7355503471227005E-2</c:v>
                </c:pt>
                <c:pt idx="2785">
                  <c:v>2.7080581238165771E-2</c:v>
                </c:pt>
                <c:pt idx="2786">
                  <c:v>2.6805659005104541E-2</c:v>
                </c:pt>
                <c:pt idx="2787">
                  <c:v>2.6530736772043303E-2</c:v>
                </c:pt>
                <c:pt idx="2788">
                  <c:v>2.625581453898207E-2</c:v>
                </c:pt>
                <c:pt idx="2789">
                  <c:v>2.5980892305920832E-2</c:v>
                </c:pt>
                <c:pt idx="2790">
                  <c:v>2.5705970072859595E-2</c:v>
                </c:pt>
                <c:pt idx="2791">
                  <c:v>2.5431047839798368E-2</c:v>
                </c:pt>
                <c:pt idx="2792">
                  <c:v>2.5156125606737131E-2</c:v>
                </c:pt>
                <c:pt idx="2793">
                  <c:v>2.48812033736759E-2</c:v>
                </c:pt>
                <c:pt idx="2794">
                  <c:v>2.4606281140614666E-2</c:v>
                </c:pt>
                <c:pt idx="2795">
                  <c:v>2.4331358907553429E-2</c:v>
                </c:pt>
                <c:pt idx="2796">
                  <c:v>2.4056436674492195E-2</c:v>
                </c:pt>
                <c:pt idx="2797">
                  <c:v>2.3781514441430958E-2</c:v>
                </c:pt>
                <c:pt idx="2798">
                  <c:v>2.3506592208369724E-2</c:v>
                </c:pt>
                <c:pt idx="2799">
                  <c:v>2.3231669975308494E-2</c:v>
                </c:pt>
                <c:pt idx="2800">
                  <c:v>2.2956747742247256E-2</c:v>
                </c:pt>
                <c:pt idx="2801">
                  <c:v>2.2681825509186019E-2</c:v>
                </c:pt>
                <c:pt idx="2802">
                  <c:v>2.2406903276124785E-2</c:v>
                </c:pt>
                <c:pt idx="2803">
                  <c:v>2.2131981043063555E-2</c:v>
                </c:pt>
                <c:pt idx="2804">
                  <c:v>2.1857058810002317E-2</c:v>
                </c:pt>
                <c:pt idx="2805">
                  <c:v>2.1582136576941083E-2</c:v>
                </c:pt>
                <c:pt idx="2806">
                  <c:v>2.130721434387985E-2</c:v>
                </c:pt>
                <c:pt idx="2807">
                  <c:v>2.1032292110818616E-2</c:v>
                </c:pt>
                <c:pt idx="2808">
                  <c:v>2.0757369877757382E-2</c:v>
                </c:pt>
                <c:pt idx="2809">
                  <c:v>2.0482447644696145E-2</c:v>
                </c:pt>
                <c:pt idx="2810">
                  <c:v>2.0207525411634914E-2</c:v>
                </c:pt>
                <c:pt idx="2811">
                  <c:v>1.993260317857368E-2</c:v>
                </c:pt>
                <c:pt idx="2812">
                  <c:v>1.9657680945512443E-2</c:v>
                </c:pt>
                <c:pt idx="2813">
                  <c:v>1.9382758712451209E-2</c:v>
                </c:pt>
                <c:pt idx="2814">
                  <c:v>1.9107836479389972E-2</c:v>
                </c:pt>
                <c:pt idx="2815">
                  <c:v>1.8832914246328741E-2</c:v>
                </c:pt>
                <c:pt idx="2816">
                  <c:v>1.8557992013267507E-2</c:v>
                </c:pt>
                <c:pt idx="2817">
                  <c:v>1.828306978020627E-2</c:v>
                </c:pt>
                <c:pt idx="2818">
                  <c:v>1.8008147547145033E-2</c:v>
                </c:pt>
                <c:pt idx="2819">
                  <c:v>1.7733225314083802E-2</c:v>
                </c:pt>
                <c:pt idx="2820">
                  <c:v>1.7458303081022569E-2</c:v>
                </c:pt>
                <c:pt idx="2821">
                  <c:v>1.7183380847961335E-2</c:v>
                </c:pt>
                <c:pt idx="2822">
                  <c:v>1.6908458614900101E-2</c:v>
                </c:pt>
                <c:pt idx="2823">
                  <c:v>1.6633536381838863E-2</c:v>
                </c:pt>
                <c:pt idx="2824">
                  <c:v>1.6358614148777633E-2</c:v>
                </c:pt>
                <c:pt idx="2825">
                  <c:v>1.6083691915716396E-2</c:v>
                </c:pt>
                <c:pt idx="2826">
                  <c:v>1.5808769682655162E-2</c:v>
                </c:pt>
                <c:pt idx="2827">
                  <c:v>1.5533847449593926E-2</c:v>
                </c:pt>
                <c:pt idx="2828">
                  <c:v>1.5258925216532691E-2</c:v>
                </c:pt>
                <c:pt idx="2829">
                  <c:v>1.4984002983471459E-2</c:v>
                </c:pt>
                <c:pt idx="2830">
                  <c:v>1.4709080750410225E-2</c:v>
                </c:pt>
                <c:pt idx="2831">
                  <c:v>1.4434158517348989E-2</c:v>
                </c:pt>
                <c:pt idx="2832">
                  <c:v>1.4159236284287755E-2</c:v>
                </c:pt>
                <c:pt idx="2833">
                  <c:v>1.3884314051226521E-2</c:v>
                </c:pt>
                <c:pt idx="2834">
                  <c:v>1.3609391818165284E-2</c:v>
                </c:pt>
                <c:pt idx="2835">
                  <c:v>1.3334469585104052E-2</c:v>
                </c:pt>
                <c:pt idx="2836">
                  <c:v>1.3059547352042816E-2</c:v>
                </c:pt>
                <c:pt idx="2837">
                  <c:v>1.2784625118981584E-2</c:v>
                </c:pt>
                <c:pt idx="2838">
                  <c:v>1.2509702885920347E-2</c:v>
                </c:pt>
                <c:pt idx="2839">
                  <c:v>1.2234780652859115E-2</c:v>
                </c:pt>
                <c:pt idx="2840">
                  <c:v>1.1959858419797879E-2</c:v>
                </c:pt>
                <c:pt idx="2841">
                  <c:v>1.1684936186736645E-2</c:v>
                </c:pt>
                <c:pt idx="2842">
                  <c:v>1.141001395367541E-2</c:v>
                </c:pt>
                <c:pt idx="2843">
                  <c:v>1.1135091720614176E-2</c:v>
                </c:pt>
                <c:pt idx="2844">
                  <c:v>1.0860169487552942E-2</c:v>
                </c:pt>
                <c:pt idx="2845">
                  <c:v>1.0585247254491706E-2</c:v>
                </c:pt>
                <c:pt idx="2846">
                  <c:v>1.0310325021430472E-2</c:v>
                </c:pt>
                <c:pt idx="2847">
                  <c:v>1.0035402788369239E-2</c:v>
                </c:pt>
                <c:pt idx="2848">
                  <c:v>9.7604805553080046E-3</c:v>
                </c:pt>
                <c:pt idx="2849">
                  <c:v>9.485558322246769E-3</c:v>
                </c:pt>
                <c:pt idx="2850">
                  <c:v>2.9788251507110675E-2</c:v>
                </c:pt>
                <c:pt idx="2851">
                  <c:v>2.9513329274049437E-2</c:v>
                </c:pt>
                <c:pt idx="2852">
                  <c:v>2.9238407040988207E-2</c:v>
                </c:pt>
                <c:pt idx="2853">
                  <c:v>2.896348480792697E-2</c:v>
                </c:pt>
                <c:pt idx="2854">
                  <c:v>2.8688562574865736E-2</c:v>
                </c:pt>
                <c:pt idx="2855">
                  <c:v>2.8413640341804502E-2</c:v>
                </c:pt>
                <c:pt idx="2856">
                  <c:v>2.8138718108743264E-2</c:v>
                </c:pt>
                <c:pt idx="2857">
                  <c:v>2.7863795875682038E-2</c:v>
                </c:pt>
                <c:pt idx="2858">
                  <c:v>2.75888736426208E-2</c:v>
                </c:pt>
                <c:pt idx="2859">
                  <c:v>2.7313951409559566E-2</c:v>
                </c:pt>
                <c:pt idx="2860">
                  <c:v>2.7039029176498332E-2</c:v>
                </c:pt>
                <c:pt idx="2861">
                  <c:v>2.6764106943437095E-2</c:v>
                </c:pt>
                <c:pt idx="2862">
                  <c:v>2.6489184710375861E-2</c:v>
                </c:pt>
                <c:pt idx="2863">
                  <c:v>2.6214262477314627E-2</c:v>
                </c:pt>
                <c:pt idx="2864">
                  <c:v>2.5939340244253394E-2</c:v>
                </c:pt>
                <c:pt idx="2865">
                  <c:v>2.5664418011192156E-2</c:v>
                </c:pt>
                <c:pt idx="2866">
                  <c:v>2.5389495778130922E-2</c:v>
                </c:pt>
                <c:pt idx="2867">
                  <c:v>2.5114573545069688E-2</c:v>
                </c:pt>
                <c:pt idx="2868">
                  <c:v>2.4839651312008451E-2</c:v>
                </c:pt>
                <c:pt idx="2869">
                  <c:v>2.4564729078947224E-2</c:v>
                </c:pt>
                <c:pt idx="2870">
                  <c:v>2.4289806845885987E-2</c:v>
                </c:pt>
                <c:pt idx="2871">
                  <c:v>2.4014884612824753E-2</c:v>
                </c:pt>
                <c:pt idx="2872">
                  <c:v>2.3739962379763519E-2</c:v>
                </c:pt>
                <c:pt idx="2873">
                  <c:v>2.3465040146702282E-2</c:v>
                </c:pt>
                <c:pt idx="2874">
                  <c:v>2.3190117913641051E-2</c:v>
                </c:pt>
                <c:pt idx="2875">
                  <c:v>2.2915195680579814E-2</c:v>
                </c:pt>
                <c:pt idx="2876">
                  <c:v>2.2640273447518577E-2</c:v>
                </c:pt>
                <c:pt idx="2877">
                  <c:v>2.2365351214457346E-2</c:v>
                </c:pt>
                <c:pt idx="2878">
                  <c:v>2.2090428981396109E-2</c:v>
                </c:pt>
                <c:pt idx="2879">
                  <c:v>2.1815506748334875E-2</c:v>
                </c:pt>
                <c:pt idx="2880">
                  <c:v>2.1540584515273641E-2</c:v>
                </c:pt>
                <c:pt idx="2881">
                  <c:v>2.1265662282212407E-2</c:v>
                </c:pt>
                <c:pt idx="2882">
                  <c:v>2.0990740049151177E-2</c:v>
                </c:pt>
                <c:pt idx="2883">
                  <c:v>2.071581781608994E-2</c:v>
                </c:pt>
                <c:pt idx="2884">
                  <c:v>2.0440895583028702E-2</c:v>
                </c:pt>
                <c:pt idx="2885">
                  <c:v>2.0165973349967472E-2</c:v>
                </c:pt>
                <c:pt idx="2886">
                  <c:v>1.9891051116906238E-2</c:v>
                </c:pt>
                <c:pt idx="2887">
                  <c:v>1.9616128883845001E-2</c:v>
                </c:pt>
                <c:pt idx="2888">
                  <c:v>1.9341206650783767E-2</c:v>
                </c:pt>
                <c:pt idx="2889">
                  <c:v>1.9066284417722529E-2</c:v>
                </c:pt>
                <c:pt idx="2890">
                  <c:v>1.8791362184661296E-2</c:v>
                </c:pt>
                <c:pt idx="2891">
                  <c:v>1.8516439951600065E-2</c:v>
                </c:pt>
                <c:pt idx="2892">
                  <c:v>1.8241517718538828E-2</c:v>
                </c:pt>
                <c:pt idx="2893">
                  <c:v>1.7966595485477591E-2</c:v>
                </c:pt>
                <c:pt idx="2894">
                  <c:v>1.769167325241636E-2</c:v>
                </c:pt>
                <c:pt idx="2895">
                  <c:v>1.7416751019355126E-2</c:v>
                </c:pt>
                <c:pt idx="2896">
                  <c:v>1.7141828786293892E-2</c:v>
                </c:pt>
                <c:pt idx="2897">
                  <c:v>1.6866906553232659E-2</c:v>
                </c:pt>
                <c:pt idx="2898">
                  <c:v>1.6591984320171421E-2</c:v>
                </c:pt>
                <c:pt idx="2899">
                  <c:v>1.6317062087110191E-2</c:v>
                </c:pt>
                <c:pt idx="2900">
                  <c:v>1.6042139854048953E-2</c:v>
                </c:pt>
                <c:pt idx="2901">
                  <c:v>1.576721762098772E-2</c:v>
                </c:pt>
                <c:pt idx="2902">
                  <c:v>1.5492295387926484E-2</c:v>
                </c:pt>
                <c:pt idx="2903">
                  <c:v>1.521737315486525E-2</c:v>
                </c:pt>
                <c:pt idx="2904">
                  <c:v>1.4942450921804016E-2</c:v>
                </c:pt>
                <c:pt idx="2905">
                  <c:v>1.4667528688742782E-2</c:v>
                </c:pt>
                <c:pt idx="2906">
                  <c:v>1.4392606455681547E-2</c:v>
                </c:pt>
                <c:pt idx="2907">
                  <c:v>1.4117684222620311E-2</c:v>
                </c:pt>
                <c:pt idx="2908">
                  <c:v>1.3842761989559079E-2</c:v>
                </c:pt>
                <c:pt idx="2909">
                  <c:v>1.3567839756497842E-2</c:v>
                </c:pt>
                <c:pt idx="2910">
                  <c:v>1.329291752343661E-2</c:v>
                </c:pt>
                <c:pt idx="2911">
                  <c:v>1.3017995290375376E-2</c:v>
                </c:pt>
                <c:pt idx="2912">
                  <c:v>1.2743073057314142E-2</c:v>
                </c:pt>
                <c:pt idx="2913">
                  <c:v>1.2468150824252905E-2</c:v>
                </c:pt>
                <c:pt idx="2914">
                  <c:v>1.2193228591191672E-2</c:v>
                </c:pt>
                <c:pt idx="2915">
                  <c:v>1.1918306358130437E-2</c:v>
                </c:pt>
                <c:pt idx="2916">
                  <c:v>1.1643384125069203E-2</c:v>
                </c:pt>
                <c:pt idx="2917">
                  <c:v>1.1368461892007967E-2</c:v>
                </c:pt>
                <c:pt idx="2918">
                  <c:v>1.1093539658946735E-2</c:v>
                </c:pt>
                <c:pt idx="2919">
                  <c:v>1.08186174258855E-2</c:v>
                </c:pt>
                <c:pt idx="2920">
                  <c:v>1.0543695192824264E-2</c:v>
                </c:pt>
                <c:pt idx="2921">
                  <c:v>1.026877295976303E-2</c:v>
                </c:pt>
                <c:pt idx="2922">
                  <c:v>9.9938507267017963E-3</c:v>
                </c:pt>
                <c:pt idx="2923">
                  <c:v>9.7189284936405624E-3</c:v>
                </c:pt>
                <c:pt idx="2924">
                  <c:v>9.4440062605793268E-3</c:v>
                </c:pt>
                <c:pt idx="2925">
                  <c:v>9.1690840275180929E-3</c:v>
                </c:pt>
                <c:pt idx="2926">
                  <c:v>2.9746699445443232E-2</c:v>
                </c:pt>
                <c:pt idx="2927">
                  <c:v>2.9471777212381995E-2</c:v>
                </c:pt>
                <c:pt idx="2928">
                  <c:v>2.9196854979320761E-2</c:v>
                </c:pt>
                <c:pt idx="2929">
                  <c:v>2.8921932746259531E-2</c:v>
                </c:pt>
                <c:pt idx="2930">
                  <c:v>2.8647010513198293E-2</c:v>
                </c:pt>
                <c:pt idx="2931">
                  <c:v>2.837208828013706E-2</c:v>
                </c:pt>
                <c:pt idx="2932">
                  <c:v>2.8097166047075822E-2</c:v>
                </c:pt>
                <c:pt idx="2933">
                  <c:v>2.7822243814014588E-2</c:v>
                </c:pt>
                <c:pt idx="2934">
                  <c:v>2.7547321580953358E-2</c:v>
                </c:pt>
                <c:pt idx="2935">
                  <c:v>2.7272399347892121E-2</c:v>
                </c:pt>
                <c:pt idx="2936">
                  <c:v>2.6997477114830894E-2</c:v>
                </c:pt>
                <c:pt idx="2937">
                  <c:v>2.6722554881769656E-2</c:v>
                </c:pt>
                <c:pt idx="2938">
                  <c:v>2.6447632648708419E-2</c:v>
                </c:pt>
                <c:pt idx="2939">
                  <c:v>2.6172710415647185E-2</c:v>
                </c:pt>
                <c:pt idx="2940">
                  <c:v>2.5897788182585948E-2</c:v>
                </c:pt>
                <c:pt idx="2941">
                  <c:v>2.5622865949524717E-2</c:v>
                </c:pt>
                <c:pt idx="2942">
                  <c:v>2.5347943716463484E-2</c:v>
                </c:pt>
                <c:pt idx="2943">
                  <c:v>2.5073021483402246E-2</c:v>
                </c:pt>
                <c:pt idx="2944">
                  <c:v>2.4798099250341009E-2</c:v>
                </c:pt>
                <c:pt idx="2945">
                  <c:v>2.4523177017279775E-2</c:v>
                </c:pt>
                <c:pt idx="2946">
                  <c:v>2.4248254784218545E-2</c:v>
                </c:pt>
                <c:pt idx="2947">
                  <c:v>2.3973332551157311E-2</c:v>
                </c:pt>
                <c:pt idx="2948">
                  <c:v>2.3698410318096077E-2</c:v>
                </c:pt>
                <c:pt idx="2949">
                  <c:v>2.3423488085034843E-2</c:v>
                </c:pt>
                <c:pt idx="2950">
                  <c:v>2.3148565851973609E-2</c:v>
                </c:pt>
                <c:pt idx="2951">
                  <c:v>2.2873643618912372E-2</c:v>
                </c:pt>
                <c:pt idx="2952">
                  <c:v>2.2598721385851134E-2</c:v>
                </c:pt>
                <c:pt idx="2953">
                  <c:v>2.2323799152789904E-2</c:v>
                </c:pt>
                <c:pt idx="2954">
                  <c:v>2.204887691972867E-2</c:v>
                </c:pt>
                <c:pt idx="2955">
                  <c:v>2.1773954686667433E-2</c:v>
                </c:pt>
                <c:pt idx="2956">
                  <c:v>2.1499032453606199E-2</c:v>
                </c:pt>
                <c:pt idx="2957">
                  <c:v>2.1224110220544965E-2</c:v>
                </c:pt>
                <c:pt idx="2958">
                  <c:v>2.0949187987483735E-2</c:v>
                </c:pt>
                <c:pt idx="2959">
                  <c:v>2.0674265754422497E-2</c:v>
                </c:pt>
                <c:pt idx="2960">
                  <c:v>2.039934352136126E-2</c:v>
                </c:pt>
                <c:pt idx="2961">
                  <c:v>2.0124421288300026E-2</c:v>
                </c:pt>
                <c:pt idx="2962">
                  <c:v>1.9849499055238796E-2</c:v>
                </c:pt>
                <c:pt idx="2963">
                  <c:v>1.9574576822177558E-2</c:v>
                </c:pt>
                <c:pt idx="2964">
                  <c:v>1.9299654589116325E-2</c:v>
                </c:pt>
                <c:pt idx="2965">
                  <c:v>1.9024732356055087E-2</c:v>
                </c:pt>
                <c:pt idx="2966">
                  <c:v>1.8749810122993853E-2</c:v>
                </c:pt>
                <c:pt idx="2967">
                  <c:v>1.8474887889932623E-2</c:v>
                </c:pt>
                <c:pt idx="2968">
                  <c:v>1.8199965656871386E-2</c:v>
                </c:pt>
                <c:pt idx="2969">
                  <c:v>1.7925043423810152E-2</c:v>
                </c:pt>
                <c:pt idx="2970">
                  <c:v>1.7650121190748918E-2</c:v>
                </c:pt>
                <c:pt idx="2971">
                  <c:v>1.7375198957687684E-2</c:v>
                </c:pt>
                <c:pt idx="2972">
                  <c:v>1.710027672462645E-2</c:v>
                </c:pt>
                <c:pt idx="2973">
                  <c:v>1.6825354491565213E-2</c:v>
                </c:pt>
                <c:pt idx="2974">
                  <c:v>1.6550432258503982E-2</c:v>
                </c:pt>
                <c:pt idx="2975">
                  <c:v>1.6275510025442749E-2</c:v>
                </c:pt>
                <c:pt idx="2976">
                  <c:v>1.6000587792381511E-2</c:v>
                </c:pt>
                <c:pt idx="2977">
                  <c:v>1.5725665559320277E-2</c:v>
                </c:pt>
                <c:pt idx="2978">
                  <c:v>1.5450743326259042E-2</c:v>
                </c:pt>
                <c:pt idx="2979">
                  <c:v>1.5175821093197808E-2</c:v>
                </c:pt>
                <c:pt idx="2980">
                  <c:v>1.4900898860136574E-2</c:v>
                </c:pt>
                <c:pt idx="2981">
                  <c:v>1.4625976627075338E-2</c:v>
                </c:pt>
                <c:pt idx="2982">
                  <c:v>1.4351054394014105E-2</c:v>
                </c:pt>
                <c:pt idx="2983">
                  <c:v>1.4076132160952871E-2</c:v>
                </c:pt>
                <c:pt idx="2984">
                  <c:v>1.3801209927891637E-2</c:v>
                </c:pt>
                <c:pt idx="2985">
                  <c:v>1.3526287694830401E-2</c:v>
                </c:pt>
                <c:pt idx="2986">
                  <c:v>1.3251365461769167E-2</c:v>
                </c:pt>
                <c:pt idx="2987">
                  <c:v>1.2976443228707932E-2</c:v>
                </c:pt>
                <c:pt idx="2988">
                  <c:v>1.27015209956467E-2</c:v>
                </c:pt>
                <c:pt idx="2989">
                  <c:v>1.2426598762585462E-2</c:v>
                </c:pt>
                <c:pt idx="2990">
                  <c:v>1.215167652952423E-2</c:v>
                </c:pt>
                <c:pt idx="2991">
                  <c:v>1.1876754296462995E-2</c:v>
                </c:pt>
                <c:pt idx="2992">
                  <c:v>1.1601832063401762E-2</c:v>
                </c:pt>
                <c:pt idx="2993">
                  <c:v>1.1326909830340525E-2</c:v>
                </c:pt>
                <c:pt idx="2994">
                  <c:v>1.1051987597279291E-2</c:v>
                </c:pt>
                <c:pt idx="2995">
                  <c:v>1.0777065364218057E-2</c:v>
                </c:pt>
                <c:pt idx="2996">
                  <c:v>1.0502143131156822E-2</c:v>
                </c:pt>
                <c:pt idx="2997">
                  <c:v>1.0227220898095588E-2</c:v>
                </c:pt>
                <c:pt idx="2998">
                  <c:v>9.952298665034354E-3</c:v>
                </c:pt>
                <c:pt idx="2999">
                  <c:v>9.6773764319731202E-3</c:v>
                </c:pt>
                <c:pt idx="3000">
                  <c:v>9.4024541989118846E-3</c:v>
                </c:pt>
                <c:pt idx="3001">
                  <c:v>9.1275319658506507E-3</c:v>
                </c:pt>
                <c:pt idx="3002">
                  <c:v>8.8526097327894168E-3</c:v>
                </c:pt>
                <c:pt idx="3003">
                  <c:v>2.970514738377579E-2</c:v>
                </c:pt>
                <c:pt idx="3004">
                  <c:v>2.9430225150714556E-2</c:v>
                </c:pt>
                <c:pt idx="3005">
                  <c:v>2.9155302917653322E-2</c:v>
                </c:pt>
                <c:pt idx="3006">
                  <c:v>2.8880380684592085E-2</c:v>
                </c:pt>
                <c:pt idx="3007">
                  <c:v>2.8605458451530851E-2</c:v>
                </c:pt>
                <c:pt idx="3008">
                  <c:v>2.8330536218469617E-2</c:v>
                </c:pt>
                <c:pt idx="3009">
                  <c:v>2.8055613985408383E-2</c:v>
                </c:pt>
                <c:pt idx="3010">
                  <c:v>2.778069175234715E-2</c:v>
                </c:pt>
                <c:pt idx="3011">
                  <c:v>2.7505769519285912E-2</c:v>
                </c:pt>
                <c:pt idx="3012">
                  <c:v>2.7230847286224682E-2</c:v>
                </c:pt>
                <c:pt idx="3013">
                  <c:v>2.6955925053163448E-2</c:v>
                </c:pt>
                <c:pt idx="3014">
                  <c:v>2.6681002820102214E-2</c:v>
                </c:pt>
                <c:pt idx="3015">
                  <c:v>2.6406080587040977E-2</c:v>
                </c:pt>
                <c:pt idx="3016">
                  <c:v>2.6131158353979743E-2</c:v>
                </c:pt>
                <c:pt idx="3017">
                  <c:v>2.5856236120918509E-2</c:v>
                </c:pt>
                <c:pt idx="3018">
                  <c:v>2.5581313887857272E-2</c:v>
                </c:pt>
                <c:pt idx="3019">
                  <c:v>2.5306391654796041E-2</c:v>
                </c:pt>
                <c:pt idx="3020">
                  <c:v>2.5031469421734804E-2</c:v>
                </c:pt>
                <c:pt idx="3021">
                  <c:v>2.4756547188673567E-2</c:v>
                </c:pt>
                <c:pt idx="3022">
                  <c:v>2.4481624955612336E-2</c:v>
                </c:pt>
                <c:pt idx="3023">
                  <c:v>2.4206702722551099E-2</c:v>
                </c:pt>
                <c:pt idx="3024">
                  <c:v>2.3931780489489872E-2</c:v>
                </c:pt>
                <c:pt idx="3025">
                  <c:v>2.3656858256428635E-2</c:v>
                </c:pt>
                <c:pt idx="3026">
                  <c:v>2.3381936023367401E-2</c:v>
                </c:pt>
                <c:pt idx="3027">
                  <c:v>2.3107013790306167E-2</c:v>
                </c:pt>
                <c:pt idx="3028">
                  <c:v>2.283209155724493E-2</c:v>
                </c:pt>
                <c:pt idx="3029">
                  <c:v>2.2557169324183692E-2</c:v>
                </c:pt>
                <c:pt idx="3030">
                  <c:v>2.2282247091122462E-2</c:v>
                </c:pt>
                <c:pt idx="3031">
                  <c:v>2.2007324858061228E-2</c:v>
                </c:pt>
                <c:pt idx="3032">
                  <c:v>2.1732402624999991E-2</c:v>
                </c:pt>
                <c:pt idx="3033">
                  <c:v>2.1457480391938757E-2</c:v>
                </c:pt>
                <c:pt idx="3034">
                  <c:v>2.1182558158877523E-2</c:v>
                </c:pt>
                <c:pt idx="3035">
                  <c:v>2.0907635925816292E-2</c:v>
                </c:pt>
                <c:pt idx="3036">
                  <c:v>2.0632713692755055E-2</c:v>
                </c:pt>
                <c:pt idx="3037">
                  <c:v>2.0357791459693818E-2</c:v>
                </c:pt>
                <c:pt idx="3038">
                  <c:v>2.0082869226632584E-2</c:v>
                </c:pt>
                <c:pt idx="3039">
                  <c:v>1.980794699357135E-2</c:v>
                </c:pt>
                <c:pt idx="3040">
                  <c:v>1.9533024760510116E-2</c:v>
                </c:pt>
                <c:pt idx="3041">
                  <c:v>1.9258102527448882E-2</c:v>
                </c:pt>
                <c:pt idx="3042">
                  <c:v>1.8983180294387648E-2</c:v>
                </c:pt>
                <c:pt idx="3043">
                  <c:v>1.8708258061326411E-2</c:v>
                </c:pt>
                <c:pt idx="3044">
                  <c:v>1.8433335828265181E-2</c:v>
                </c:pt>
                <c:pt idx="3045">
                  <c:v>1.8158413595203943E-2</c:v>
                </c:pt>
                <c:pt idx="3046">
                  <c:v>1.788349136214271E-2</c:v>
                </c:pt>
                <c:pt idx="3047">
                  <c:v>1.7608569129081479E-2</c:v>
                </c:pt>
                <c:pt idx="3048">
                  <c:v>1.7333646896020242E-2</c:v>
                </c:pt>
                <c:pt idx="3049">
                  <c:v>1.7058724662959008E-2</c:v>
                </c:pt>
                <c:pt idx="3050">
                  <c:v>1.6783802429897771E-2</c:v>
                </c:pt>
                <c:pt idx="3051">
                  <c:v>1.6508880196836537E-2</c:v>
                </c:pt>
                <c:pt idx="3052">
                  <c:v>1.6233957963775306E-2</c:v>
                </c:pt>
                <c:pt idx="3053">
                  <c:v>1.5959035730714069E-2</c:v>
                </c:pt>
                <c:pt idx="3054">
                  <c:v>1.5684113497652835E-2</c:v>
                </c:pt>
                <c:pt idx="3055">
                  <c:v>1.54091912645916E-2</c:v>
                </c:pt>
                <c:pt idx="3056">
                  <c:v>1.5134269031530366E-2</c:v>
                </c:pt>
                <c:pt idx="3057">
                  <c:v>1.4859346798469132E-2</c:v>
                </c:pt>
                <c:pt idx="3058">
                  <c:v>1.4584424565407898E-2</c:v>
                </c:pt>
                <c:pt idx="3059">
                  <c:v>1.4309502332346662E-2</c:v>
                </c:pt>
                <c:pt idx="3060">
                  <c:v>1.4034580099285428E-2</c:v>
                </c:pt>
                <c:pt idx="3061">
                  <c:v>1.3759657866224195E-2</c:v>
                </c:pt>
                <c:pt idx="3062">
                  <c:v>1.3484735633162957E-2</c:v>
                </c:pt>
                <c:pt idx="3063">
                  <c:v>1.3209813400101725E-2</c:v>
                </c:pt>
                <c:pt idx="3064">
                  <c:v>1.293489116704049E-2</c:v>
                </c:pt>
                <c:pt idx="3065">
                  <c:v>1.2659968933979257E-2</c:v>
                </c:pt>
                <c:pt idx="3066">
                  <c:v>1.2385046700918022E-2</c:v>
                </c:pt>
                <c:pt idx="3067">
                  <c:v>1.2110124467856788E-2</c:v>
                </c:pt>
                <c:pt idx="3068">
                  <c:v>1.1835202234795552E-2</c:v>
                </c:pt>
                <c:pt idx="3069">
                  <c:v>1.156028000173432E-2</c:v>
                </c:pt>
                <c:pt idx="3070">
                  <c:v>1.1285357768673083E-2</c:v>
                </c:pt>
                <c:pt idx="3071">
                  <c:v>1.1010435535611849E-2</c:v>
                </c:pt>
                <c:pt idx="3072">
                  <c:v>1.0735513302550615E-2</c:v>
                </c:pt>
                <c:pt idx="3073">
                  <c:v>1.0460591069489381E-2</c:v>
                </c:pt>
                <c:pt idx="3074">
                  <c:v>1.0185668836428146E-2</c:v>
                </c:pt>
                <c:pt idx="3075">
                  <c:v>9.9107466033669118E-3</c:v>
                </c:pt>
                <c:pt idx="3076">
                  <c:v>9.6358243703056779E-3</c:v>
                </c:pt>
                <c:pt idx="3077">
                  <c:v>9.3609021372444423E-3</c:v>
                </c:pt>
                <c:pt idx="3078">
                  <c:v>9.0859799041832084E-3</c:v>
                </c:pt>
                <c:pt idx="3079">
                  <c:v>8.8110576711219746E-3</c:v>
                </c:pt>
                <c:pt idx="3080">
                  <c:v>8.536135438060739E-3</c:v>
                </c:pt>
                <c:pt idx="3081">
                  <c:v>2.9663595322108348E-2</c:v>
                </c:pt>
                <c:pt idx="3082">
                  <c:v>2.9388673089047111E-2</c:v>
                </c:pt>
                <c:pt idx="3083">
                  <c:v>2.911375085598588E-2</c:v>
                </c:pt>
                <c:pt idx="3084">
                  <c:v>2.8838828622924643E-2</c:v>
                </c:pt>
                <c:pt idx="3085">
                  <c:v>2.8563906389863405E-2</c:v>
                </c:pt>
                <c:pt idx="3086">
                  <c:v>2.8288984156802175E-2</c:v>
                </c:pt>
                <c:pt idx="3087">
                  <c:v>2.8014061923740938E-2</c:v>
                </c:pt>
                <c:pt idx="3088">
                  <c:v>2.7739139690679707E-2</c:v>
                </c:pt>
                <c:pt idx="3089">
                  <c:v>2.746421745761847E-2</c:v>
                </c:pt>
                <c:pt idx="3090">
                  <c:v>2.7189295224557233E-2</c:v>
                </c:pt>
                <c:pt idx="3091">
                  <c:v>2.6914372991496006E-2</c:v>
                </c:pt>
                <c:pt idx="3092">
                  <c:v>2.6639450758434768E-2</c:v>
                </c:pt>
                <c:pt idx="3093">
                  <c:v>2.6364528525373535E-2</c:v>
                </c:pt>
                <c:pt idx="3094">
                  <c:v>2.6089606292312301E-2</c:v>
                </c:pt>
                <c:pt idx="3095">
                  <c:v>2.5814684059251063E-2</c:v>
                </c:pt>
                <c:pt idx="3096">
                  <c:v>2.5539761826189829E-2</c:v>
                </c:pt>
                <c:pt idx="3097">
                  <c:v>2.5264839593128596E-2</c:v>
                </c:pt>
                <c:pt idx="3098">
                  <c:v>2.4989917360067362E-2</c:v>
                </c:pt>
                <c:pt idx="3099">
                  <c:v>2.4714995127006124E-2</c:v>
                </c:pt>
                <c:pt idx="3100">
                  <c:v>2.4440072893944891E-2</c:v>
                </c:pt>
                <c:pt idx="3101">
                  <c:v>2.4165150660883657E-2</c:v>
                </c:pt>
                <c:pt idx="3102">
                  <c:v>2.3890228427822423E-2</c:v>
                </c:pt>
                <c:pt idx="3103">
                  <c:v>2.3615306194761192E-2</c:v>
                </c:pt>
                <c:pt idx="3104">
                  <c:v>2.3340383961699955E-2</c:v>
                </c:pt>
                <c:pt idx="3105">
                  <c:v>2.3065461728638725E-2</c:v>
                </c:pt>
                <c:pt idx="3106">
                  <c:v>2.2790539495577487E-2</c:v>
                </c:pt>
                <c:pt idx="3107">
                  <c:v>2.251561726251625E-2</c:v>
                </c:pt>
                <c:pt idx="3108">
                  <c:v>2.224069502945502E-2</c:v>
                </c:pt>
                <c:pt idx="3109">
                  <c:v>2.1965772796393782E-2</c:v>
                </c:pt>
                <c:pt idx="3110">
                  <c:v>2.1690850563332548E-2</c:v>
                </c:pt>
                <c:pt idx="3111">
                  <c:v>2.1415928330271315E-2</c:v>
                </c:pt>
                <c:pt idx="3112">
                  <c:v>2.1141006097210077E-2</c:v>
                </c:pt>
                <c:pt idx="3113">
                  <c:v>2.0866083864148847E-2</c:v>
                </c:pt>
                <c:pt idx="3114">
                  <c:v>2.0591161631087613E-2</c:v>
                </c:pt>
                <c:pt idx="3115">
                  <c:v>2.0316239398026376E-2</c:v>
                </c:pt>
                <c:pt idx="3116">
                  <c:v>2.0041317164965145E-2</c:v>
                </c:pt>
                <c:pt idx="3117">
                  <c:v>1.9766394931903908E-2</c:v>
                </c:pt>
                <c:pt idx="3118">
                  <c:v>1.9491472698842671E-2</c:v>
                </c:pt>
                <c:pt idx="3119">
                  <c:v>1.921655046578144E-2</c:v>
                </c:pt>
                <c:pt idx="3120">
                  <c:v>1.8941628232720206E-2</c:v>
                </c:pt>
                <c:pt idx="3121">
                  <c:v>1.8666705999658969E-2</c:v>
                </c:pt>
                <c:pt idx="3122">
                  <c:v>1.8391783766597735E-2</c:v>
                </c:pt>
                <c:pt idx="3123">
                  <c:v>1.8116861533536501E-2</c:v>
                </c:pt>
                <c:pt idx="3124">
                  <c:v>1.7841939300475264E-2</c:v>
                </c:pt>
                <c:pt idx="3125">
                  <c:v>1.7567017067414033E-2</c:v>
                </c:pt>
                <c:pt idx="3126">
                  <c:v>1.72920948343528E-2</c:v>
                </c:pt>
                <c:pt idx="3127">
                  <c:v>1.7017172601291566E-2</c:v>
                </c:pt>
                <c:pt idx="3128">
                  <c:v>1.6742250368230328E-2</c:v>
                </c:pt>
                <c:pt idx="3129">
                  <c:v>1.6467328135169094E-2</c:v>
                </c:pt>
                <c:pt idx="3130">
                  <c:v>1.6192405902107861E-2</c:v>
                </c:pt>
                <c:pt idx="3131">
                  <c:v>1.5917483669046627E-2</c:v>
                </c:pt>
                <c:pt idx="3132">
                  <c:v>1.5642561435985393E-2</c:v>
                </c:pt>
                <c:pt idx="3133">
                  <c:v>1.5367639202924157E-2</c:v>
                </c:pt>
                <c:pt idx="3134">
                  <c:v>1.5092716969862922E-2</c:v>
                </c:pt>
                <c:pt idx="3135">
                  <c:v>1.481779473680169E-2</c:v>
                </c:pt>
                <c:pt idx="3136">
                  <c:v>1.4542872503740454E-2</c:v>
                </c:pt>
                <c:pt idx="3137">
                  <c:v>1.426795027067922E-2</c:v>
                </c:pt>
                <c:pt idx="3138">
                  <c:v>1.3993028037617984E-2</c:v>
                </c:pt>
                <c:pt idx="3139">
                  <c:v>1.3718105804556752E-2</c:v>
                </c:pt>
                <c:pt idx="3140">
                  <c:v>1.3443183571495515E-2</c:v>
                </c:pt>
                <c:pt idx="3141">
                  <c:v>1.3168261338434281E-2</c:v>
                </c:pt>
                <c:pt idx="3142">
                  <c:v>1.2893339105373047E-2</c:v>
                </c:pt>
                <c:pt idx="3143">
                  <c:v>1.2618416872311813E-2</c:v>
                </c:pt>
                <c:pt idx="3144">
                  <c:v>1.2343494639250578E-2</c:v>
                </c:pt>
                <c:pt idx="3145">
                  <c:v>1.2068572406189346E-2</c:v>
                </c:pt>
                <c:pt idx="3146">
                  <c:v>1.179365017312811E-2</c:v>
                </c:pt>
                <c:pt idx="3147">
                  <c:v>1.1518727940066876E-2</c:v>
                </c:pt>
                <c:pt idx="3148">
                  <c:v>1.1243805707005641E-2</c:v>
                </c:pt>
                <c:pt idx="3149">
                  <c:v>1.0968883473944407E-2</c:v>
                </c:pt>
                <c:pt idx="3150">
                  <c:v>1.0693961240883173E-2</c:v>
                </c:pt>
                <c:pt idx="3151">
                  <c:v>1.0419039007821937E-2</c:v>
                </c:pt>
                <c:pt idx="3152">
                  <c:v>1.0144116774760703E-2</c:v>
                </c:pt>
                <c:pt idx="3153">
                  <c:v>9.8691945416994695E-3</c:v>
                </c:pt>
                <c:pt idx="3154">
                  <c:v>9.5942723086382357E-3</c:v>
                </c:pt>
                <c:pt idx="3155">
                  <c:v>9.3193500755770001E-3</c:v>
                </c:pt>
                <c:pt idx="3156">
                  <c:v>9.0444278425157662E-3</c:v>
                </c:pt>
                <c:pt idx="3157">
                  <c:v>8.7695056094545323E-3</c:v>
                </c:pt>
                <c:pt idx="3158">
                  <c:v>8.4945833763932967E-3</c:v>
                </c:pt>
                <c:pt idx="3159">
                  <c:v>8.2196611433320629E-3</c:v>
                </c:pt>
                <c:pt idx="3160">
                  <c:v>2.9622043260440906E-2</c:v>
                </c:pt>
                <c:pt idx="3161">
                  <c:v>2.9347121027379668E-2</c:v>
                </c:pt>
                <c:pt idx="3162">
                  <c:v>2.9072198794318434E-2</c:v>
                </c:pt>
                <c:pt idx="3163">
                  <c:v>2.8797276561257204E-2</c:v>
                </c:pt>
                <c:pt idx="3164">
                  <c:v>2.8522354328195967E-2</c:v>
                </c:pt>
                <c:pt idx="3165">
                  <c:v>2.8247432095134733E-2</c:v>
                </c:pt>
                <c:pt idx="3166">
                  <c:v>2.7972509862073495E-2</c:v>
                </c:pt>
                <c:pt idx="3167">
                  <c:v>2.7697587629012262E-2</c:v>
                </c:pt>
                <c:pt idx="3168">
                  <c:v>2.7422665395951031E-2</c:v>
                </c:pt>
                <c:pt idx="3169">
                  <c:v>2.7147743162889794E-2</c:v>
                </c:pt>
                <c:pt idx="3170">
                  <c:v>2.687282092982856E-2</c:v>
                </c:pt>
                <c:pt idx="3171">
                  <c:v>2.659789869676733E-2</c:v>
                </c:pt>
                <c:pt idx="3172">
                  <c:v>2.6322976463706092E-2</c:v>
                </c:pt>
                <c:pt idx="3173">
                  <c:v>2.6048054230644858E-2</c:v>
                </c:pt>
                <c:pt idx="3174">
                  <c:v>2.5773131997583621E-2</c:v>
                </c:pt>
                <c:pt idx="3175">
                  <c:v>2.5498209764522384E-2</c:v>
                </c:pt>
                <c:pt idx="3176">
                  <c:v>2.5223287531461157E-2</c:v>
                </c:pt>
                <c:pt idx="3177">
                  <c:v>2.4948365298399919E-2</c:v>
                </c:pt>
                <c:pt idx="3178">
                  <c:v>2.4673443065338682E-2</c:v>
                </c:pt>
                <c:pt idx="3179">
                  <c:v>2.4398520832277448E-2</c:v>
                </c:pt>
                <c:pt idx="3180">
                  <c:v>2.4123598599216211E-2</c:v>
                </c:pt>
                <c:pt idx="3181">
                  <c:v>2.3848676366154984E-2</c:v>
                </c:pt>
                <c:pt idx="3182">
                  <c:v>2.3573754133093747E-2</c:v>
                </c:pt>
                <c:pt idx="3183">
                  <c:v>2.3298831900032516E-2</c:v>
                </c:pt>
                <c:pt idx="3184">
                  <c:v>2.3023909666971282E-2</c:v>
                </c:pt>
                <c:pt idx="3185">
                  <c:v>2.2748987433910045E-2</c:v>
                </c:pt>
                <c:pt idx="3186">
                  <c:v>2.2474065200848808E-2</c:v>
                </c:pt>
                <c:pt idx="3187">
                  <c:v>2.2199142967787574E-2</c:v>
                </c:pt>
                <c:pt idx="3188">
                  <c:v>2.192422073472634E-2</c:v>
                </c:pt>
                <c:pt idx="3189">
                  <c:v>2.1649298501665106E-2</c:v>
                </c:pt>
                <c:pt idx="3190">
                  <c:v>2.1374376268603872E-2</c:v>
                </c:pt>
                <c:pt idx="3191">
                  <c:v>2.1099454035542635E-2</c:v>
                </c:pt>
                <c:pt idx="3192">
                  <c:v>2.0824531802481401E-2</c:v>
                </c:pt>
                <c:pt idx="3193">
                  <c:v>2.0549609569420171E-2</c:v>
                </c:pt>
                <c:pt idx="3194">
                  <c:v>2.0274687336358933E-2</c:v>
                </c:pt>
                <c:pt idx="3195">
                  <c:v>1.9999765103297699E-2</c:v>
                </c:pt>
                <c:pt idx="3196">
                  <c:v>1.9724842870236466E-2</c:v>
                </c:pt>
                <c:pt idx="3197">
                  <c:v>1.9449920637175228E-2</c:v>
                </c:pt>
                <c:pt idx="3198">
                  <c:v>1.9174998404113998E-2</c:v>
                </c:pt>
                <c:pt idx="3199">
                  <c:v>1.8900076171052761E-2</c:v>
                </c:pt>
                <c:pt idx="3200">
                  <c:v>1.8625153937991527E-2</c:v>
                </c:pt>
                <c:pt idx="3201">
                  <c:v>1.8350231704930296E-2</c:v>
                </c:pt>
                <c:pt idx="3202">
                  <c:v>1.8075309471869059E-2</c:v>
                </c:pt>
                <c:pt idx="3203">
                  <c:v>1.7800387238807822E-2</c:v>
                </c:pt>
                <c:pt idx="3204">
                  <c:v>1.7525465005746588E-2</c:v>
                </c:pt>
                <c:pt idx="3205">
                  <c:v>1.7250542772685357E-2</c:v>
                </c:pt>
                <c:pt idx="3206">
                  <c:v>1.6975620539624123E-2</c:v>
                </c:pt>
                <c:pt idx="3207">
                  <c:v>1.6700698306562886E-2</c:v>
                </c:pt>
                <c:pt idx="3208">
                  <c:v>1.6425776073501649E-2</c:v>
                </c:pt>
                <c:pt idx="3209">
                  <c:v>1.6150853840440418E-2</c:v>
                </c:pt>
                <c:pt idx="3210">
                  <c:v>1.5875931607379185E-2</c:v>
                </c:pt>
                <c:pt idx="3211">
                  <c:v>1.5601009374317951E-2</c:v>
                </c:pt>
                <c:pt idx="3212">
                  <c:v>1.5326087141256715E-2</c:v>
                </c:pt>
                <c:pt idx="3213">
                  <c:v>1.5051164908195479E-2</c:v>
                </c:pt>
                <c:pt idx="3214">
                  <c:v>1.4776242675134246E-2</c:v>
                </c:pt>
                <c:pt idx="3215">
                  <c:v>1.4501320442073012E-2</c:v>
                </c:pt>
                <c:pt idx="3216">
                  <c:v>1.4226398209011776E-2</c:v>
                </c:pt>
                <c:pt idx="3217">
                  <c:v>1.3951475975950542E-2</c:v>
                </c:pt>
                <c:pt idx="3218">
                  <c:v>1.3676553742889307E-2</c:v>
                </c:pt>
                <c:pt idx="3219">
                  <c:v>1.3401631509828073E-2</c:v>
                </c:pt>
                <c:pt idx="3220">
                  <c:v>1.3126709276766839E-2</c:v>
                </c:pt>
                <c:pt idx="3221">
                  <c:v>1.2851787043705605E-2</c:v>
                </c:pt>
                <c:pt idx="3222">
                  <c:v>1.2576864810644371E-2</c:v>
                </c:pt>
                <c:pt idx="3223">
                  <c:v>1.2301942577583136E-2</c:v>
                </c:pt>
                <c:pt idx="3224">
                  <c:v>1.20270203445219E-2</c:v>
                </c:pt>
                <c:pt idx="3225">
                  <c:v>1.1752098111460668E-2</c:v>
                </c:pt>
                <c:pt idx="3226">
                  <c:v>1.1477175878399432E-2</c:v>
                </c:pt>
                <c:pt idx="3227">
                  <c:v>1.1202253645338198E-2</c:v>
                </c:pt>
                <c:pt idx="3228">
                  <c:v>1.0927331412276963E-2</c:v>
                </c:pt>
                <c:pt idx="3229">
                  <c:v>1.0652409179215731E-2</c:v>
                </c:pt>
                <c:pt idx="3230">
                  <c:v>1.0377486946154493E-2</c:v>
                </c:pt>
                <c:pt idx="3231">
                  <c:v>1.0102564713093259E-2</c:v>
                </c:pt>
                <c:pt idx="3232">
                  <c:v>9.8276424800320256E-3</c:v>
                </c:pt>
                <c:pt idx="3233">
                  <c:v>9.5527202469707917E-3</c:v>
                </c:pt>
                <c:pt idx="3234">
                  <c:v>9.2777980139095561E-3</c:v>
                </c:pt>
                <c:pt idx="3235">
                  <c:v>9.0028757808483222E-3</c:v>
                </c:pt>
                <c:pt idx="3236">
                  <c:v>8.7279535477870884E-3</c:v>
                </c:pt>
                <c:pt idx="3237">
                  <c:v>8.4530313147258528E-3</c:v>
                </c:pt>
                <c:pt idx="3238">
                  <c:v>8.1781090816646189E-3</c:v>
                </c:pt>
                <c:pt idx="3239">
                  <c:v>7.903186848603385E-3</c:v>
                </c:pt>
                <c:pt idx="3240">
                  <c:v>2.9580491198773463E-2</c:v>
                </c:pt>
                <c:pt idx="3241">
                  <c:v>2.9305568965712226E-2</c:v>
                </c:pt>
                <c:pt idx="3242">
                  <c:v>2.9030646732650996E-2</c:v>
                </c:pt>
                <c:pt idx="3243">
                  <c:v>2.8755724499589758E-2</c:v>
                </c:pt>
                <c:pt idx="3244">
                  <c:v>2.8480802266528524E-2</c:v>
                </c:pt>
                <c:pt idx="3245">
                  <c:v>2.8205880033467291E-2</c:v>
                </c:pt>
                <c:pt idx="3246">
                  <c:v>2.7930957800406053E-2</c:v>
                </c:pt>
                <c:pt idx="3247">
                  <c:v>2.7656035567344823E-2</c:v>
                </c:pt>
                <c:pt idx="3248">
                  <c:v>2.7381113334283586E-2</c:v>
                </c:pt>
                <c:pt idx="3249">
                  <c:v>2.7106191101222352E-2</c:v>
                </c:pt>
                <c:pt idx="3250">
                  <c:v>2.6831268868161118E-2</c:v>
                </c:pt>
                <c:pt idx="3251">
                  <c:v>2.655634663509988E-2</c:v>
                </c:pt>
                <c:pt idx="3252">
                  <c:v>2.628142440203865E-2</c:v>
                </c:pt>
                <c:pt idx="3253">
                  <c:v>2.6006502168977416E-2</c:v>
                </c:pt>
                <c:pt idx="3254">
                  <c:v>2.5731579935916182E-2</c:v>
                </c:pt>
                <c:pt idx="3255">
                  <c:v>2.5456657702854945E-2</c:v>
                </c:pt>
                <c:pt idx="3256">
                  <c:v>2.5181735469793711E-2</c:v>
                </c:pt>
                <c:pt idx="3257">
                  <c:v>2.4906813236732477E-2</c:v>
                </c:pt>
                <c:pt idx="3258">
                  <c:v>2.463189100367124E-2</c:v>
                </c:pt>
                <c:pt idx="3259">
                  <c:v>2.435696877061001E-2</c:v>
                </c:pt>
                <c:pt idx="3260">
                  <c:v>2.4082046537548772E-2</c:v>
                </c:pt>
                <c:pt idx="3261">
                  <c:v>2.3807124304487538E-2</c:v>
                </c:pt>
                <c:pt idx="3262">
                  <c:v>2.3532202071426304E-2</c:v>
                </c:pt>
                <c:pt idx="3263">
                  <c:v>2.3257279838365067E-2</c:v>
                </c:pt>
                <c:pt idx="3264">
                  <c:v>2.298235760530384E-2</c:v>
                </c:pt>
                <c:pt idx="3265">
                  <c:v>2.2707435372242603E-2</c:v>
                </c:pt>
                <c:pt idx="3266">
                  <c:v>2.2432513139181365E-2</c:v>
                </c:pt>
                <c:pt idx="3267">
                  <c:v>2.2157590906120135E-2</c:v>
                </c:pt>
                <c:pt idx="3268">
                  <c:v>2.1882668673058898E-2</c:v>
                </c:pt>
                <c:pt idx="3269">
                  <c:v>2.1607746439997664E-2</c:v>
                </c:pt>
                <c:pt idx="3270">
                  <c:v>2.133282420693643E-2</c:v>
                </c:pt>
                <c:pt idx="3271">
                  <c:v>2.1057901973875193E-2</c:v>
                </c:pt>
                <c:pt idx="3272">
                  <c:v>2.0782979740813962E-2</c:v>
                </c:pt>
                <c:pt idx="3273">
                  <c:v>2.0508057507752725E-2</c:v>
                </c:pt>
                <c:pt idx="3274">
                  <c:v>2.0233135274691491E-2</c:v>
                </c:pt>
                <c:pt idx="3275">
                  <c:v>1.9958213041630257E-2</c:v>
                </c:pt>
                <c:pt idx="3276">
                  <c:v>1.9683290808569023E-2</c:v>
                </c:pt>
                <c:pt idx="3277">
                  <c:v>1.9408368575507789E-2</c:v>
                </c:pt>
                <c:pt idx="3278">
                  <c:v>1.9133446342446556E-2</c:v>
                </c:pt>
                <c:pt idx="3279">
                  <c:v>1.8858524109385318E-2</c:v>
                </c:pt>
                <c:pt idx="3280">
                  <c:v>1.8583601876324084E-2</c:v>
                </c:pt>
                <c:pt idx="3281">
                  <c:v>1.8308679643262854E-2</c:v>
                </c:pt>
                <c:pt idx="3282">
                  <c:v>1.8033757410201617E-2</c:v>
                </c:pt>
                <c:pt idx="3283">
                  <c:v>1.7758835177140379E-2</c:v>
                </c:pt>
                <c:pt idx="3284">
                  <c:v>1.7483912944079145E-2</c:v>
                </c:pt>
                <c:pt idx="3285">
                  <c:v>1.7208990711017912E-2</c:v>
                </c:pt>
                <c:pt idx="3286">
                  <c:v>1.6934068477956681E-2</c:v>
                </c:pt>
                <c:pt idx="3287">
                  <c:v>1.6659146244895444E-2</c:v>
                </c:pt>
                <c:pt idx="3288">
                  <c:v>1.6384224011834207E-2</c:v>
                </c:pt>
                <c:pt idx="3289">
                  <c:v>1.6109301778772976E-2</c:v>
                </c:pt>
                <c:pt idx="3290">
                  <c:v>1.5834379545711742E-2</c:v>
                </c:pt>
                <c:pt idx="3291">
                  <c:v>1.5559457312650507E-2</c:v>
                </c:pt>
                <c:pt idx="3292">
                  <c:v>1.5284535079589273E-2</c:v>
                </c:pt>
                <c:pt idx="3293">
                  <c:v>1.5009612846528037E-2</c:v>
                </c:pt>
                <c:pt idx="3294">
                  <c:v>1.4734690613466803E-2</c:v>
                </c:pt>
                <c:pt idx="3295">
                  <c:v>1.4459768380405569E-2</c:v>
                </c:pt>
                <c:pt idx="3296">
                  <c:v>1.4184846147344334E-2</c:v>
                </c:pt>
                <c:pt idx="3297">
                  <c:v>1.39099239142831E-2</c:v>
                </c:pt>
                <c:pt idx="3298">
                  <c:v>1.3635001681221866E-2</c:v>
                </c:pt>
                <c:pt idx="3299">
                  <c:v>1.3360079448160631E-2</c:v>
                </c:pt>
                <c:pt idx="3300">
                  <c:v>1.3085157215099397E-2</c:v>
                </c:pt>
                <c:pt idx="3301">
                  <c:v>1.2810234982038163E-2</c:v>
                </c:pt>
                <c:pt idx="3302">
                  <c:v>1.2535312748976927E-2</c:v>
                </c:pt>
                <c:pt idx="3303">
                  <c:v>1.2260390515915693E-2</c:v>
                </c:pt>
                <c:pt idx="3304">
                  <c:v>1.1985468282854458E-2</c:v>
                </c:pt>
                <c:pt idx="3305">
                  <c:v>1.1710546049793226E-2</c:v>
                </c:pt>
                <c:pt idx="3306">
                  <c:v>1.1435623816731992E-2</c:v>
                </c:pt>
                <c:pt idx="3307">
                  <c:v>1.1160701583670756E-2</c:v>
                </c:pt>
                <c:pt idx="3308">
                  <c:v>1.0885779350609521E-2</c:v>
                </c:pt>
                <c:pt idx="3309">
                  <c:v>1.0610857117548288E-2</c:v>
                </c:pt>
                <c:pt idx="3310">
                  <c:v>1.0335934884487051E-2</c:v>
                </c:pt>
                <c:pt idx="3311">
                  <c:v>1.0061012651425817E-2</c:v>
                </c:pt>
                <c:pt idx="3312">
                  <c:v>9.7860904183645833E-3</c:v>
                </c:pt>
                <c:pt idx="3313">
                  <c:v>9.5111681853033512E-3</c:v>
                </c:pt>
                <c:pt idx="3314">
                  <c:v>9.2362459522421139E-3</c:v>
                </c:pt>
                <c:pt idx="3315">
                  <c:v>8.96132371918088E-3</c:v>
                </c:pt>
                <c:pt idx="3316">
                  <c:v>8.6864014861196461E-3</c:v>
                </c:pt>
                <c:pt idx="3317">
                  <c:v>8.4114792530584105E-3</c:v>
                </c:pt>
                <c:pt idx="3318">
                  <c:v>8.1365570199971766E-3</c:v>
                </c:pt>
                <c:pt idx="3319">
                  <c:v>7.8616347869359428E-3</c:v>
                </c:pt>
                <c:pt idx="3320">
                  <c:v>7.586712553874708E-3</c:v>
                </c:pt>
                <c:pt idx="3321">
                  <c:v>2.9538939137106021E-2</c:v>
                </c:pt>
                <c:pt idx="3322">
                  <c:v>2.9264016904044784E-2</c:v>
                </c:pt>
                <c:pt idx="3323">
                  <c:v>2.898909467098355E-2</c:v>
                </c:pt>
                <c:pt idx="3324">
                  <c:v>2.871417243792232E-2</c:v>
                </c:pt>
                <c:pt idx="3325">
                  <c:v>2.8439250204861082E-2</c:v>
                </c:pt>
                <c:pt idx="3326">
                  <c:v>2.8164327971799848E-2</c:v>
                </c:pt>
                <c:pt idx="3327">
                  <c:v>2.7889405738738611E-2</c:v>
                </c:pt>
                <c:pt idx="3328">
                  <c:v>2.7614483505677377E-2</c:v>
                </c:pt>
                <c:pt idx="3329">
                  <c:v>2.7339561272616147E-2</c:v>
                </c:pt>
                <c:pt idx="3330">
                  <c:v>2.7064639039554909E-2</c:v>
                </c:pt>
                <c:pt idx="3331">
                  <c:v>2.6789716806493676E-2</c:v>
                </c:pt>
                <c:pt idx="3332">
                  <c:v>2.6514794573432438E-2</c:v>
                </c:pt>
                <c:pt idx="3333">
                  <c:v>2.6239872340371201E-2</c:v>
                </c:pt>
                <c:pt idx="3334">
                  <c:v>2.5964950107309974E-2</c:v>
                </c:pt>
                <c:pt idx="3335">
                  <c:v>2.5690027874248737E-2</c:v>
                </c:pt>
                <c:pt idx="3336">
                  <c:v>2.5415105641187506E-2</c:v>
                </c:pt>
                <c:pt idx="3337">
                  <c:v>2.5140183408126272E-2</c:v>
                </c:pt>
                <c:pt idx="3338">
                  <c:v>2.4865261175065035E-2</c:v>
                </c:pt>
                <c:pt idx="3339">
                  <c:v>2.4590338942003798E-2</c:v>
                </c:pt>
                <c:pt idx="3340">
                  <c:v>2.4315416708942564E-2</c:v>
                </c:pt>
                <c:pt idx="3341">
                  <c:v>2.4040494475881333E-2</c:v>
                </c:pt>
                <c:pt idx="3342">
                  <c:v>2.37655722428201E-2</c:v>
                </c:pt>
                <c:pt idx="3343">
                  <c:v>2.3490650009758862E-2</c:v>
                </c:pt>
                <c:pt idx="3344">
                  <c:v>2.3215727776697625E-2</c:v>
                </c:pt>
                <c:pt idx="3345">
                  <c:v>2.2940805543636391E-2</c:v>
                </c:pt>
                <c:pt idx="3346">
                  <c:v>2.2665883310575161E-2</c:v>
                </c:pt>
                <c:pt idx="3347">
                  <c:v>2.2390961077513923E-2</c:v>
                </c:pt>
                <c:pt idx="3348">
                  <c:v>2.2116038844452693E-2</c:v>
                </c:pt>
                <c:pt idx="3349">
                  <c:v>2.1841116611391459E-2</c:v>
                </c:pt>
                <c:pt idx="3350">
                  <c:v>2.1566194378330222E-2</c:v>
                </c:pt>
                <c:pt idx="3351">
                  <c:v>2.1291272145268988E-2</c:v>
                </c:pt>
                <c:pt idx="3352">
                  <c:v>2.101634991220775E-2</c:v>
                </c:pt>
                <c:pt idx="3353">
                  <c:v>2.074142767914652E-2</c:v>
                </c:pt>
                <c:pt idx="3354">
                  <c:v>2.0466505446085286E-2</c:v>
                </c:pt>
                <c:pt idx="3355">
                  <c:v>2.0191583213024049E-2</c:v>
                </c:pt>
                <c:pt idx="3356">
                  <c:v>1.9916660979962815E-2</c:v>
                </c:pt>
                <c:pt idx="3357">
                  <c:v>1.9641738746901581E-2</c:v>
                </c:pt>
                <c:pt idx="3358">
                  <c:v>1.9366816513840347E-2</c:v>
                </c:pt>
                <c:pt idx="3359">
                  <c:v>1.9091894280779113E-2</c:v>
                </c:pt>
                <c:pt idx="3360">
                  <c:v>1.8816972047717876E-2</c:v>
                </c:pt>
                <c:pt idx="3361">
                  <c:v>1.8542049814656639E-2</c:v>
                </c:pt>
                <c:pt idx="3362">
                  <c:v>1.8267127581595412E-2</c:v>
                </c:pt>
                <c:pt idx="3363">
                  <c:v>1.7992205348534174E-2</c:v>
                </c:pt>
                <c:pt idx="3364">
                  <c:v>1.7717283115472937E-2</c:v>
                </c:pt>
                <c:pt idx="3365">
                  <c:v>1.7442360882411703E-2</c:v>
                </c:pt>
                <c:pt idx="3366">
                  <c:v>1.7167438649350469E-2</c:v>
                </c:pt>
                <c:pt idx="3367">
                  <c:v>1.6892516416289239E-2</c:v>
                </c:pt>
                <c:pt idx="3368">
                  <c:v>1.6617594183228002E-2</c:v>
                </c:pt>
                <c:pt idx="3369">
                  <c:v>1.6342671950166768E-2</c:v>
                </c:pt>
                <c:pt idx="3370">
                  <c:v>1.6067749717105534E-2</c:v>
                </c:pt>
                <c:pt idx="3371">
                  <c:v>1.57928274840443E-2</c:v>
                </c:pt>
                <c:pt idx="3372">
                  <c:v>1.5517905250983064E-2</c:v>
                </c:pt>
                <c:pt idx="3373">
                  <c:v>1.5242983017921829E-2</c:v>
                </c:pt>
                <c:pt idx="3374">
                  <c:v>1.4968060784860597E-2</c:v>
                </c:pt>
                <c:pt idx="3375">
                  <c:v>1.4693138551799363E-2</c:v>
                </c:pt>
                <c:pt idx="3376">
                  <c:v>1.4418216318738127E-2</c:v>
                </c:pt>
                <c:pt idx="3377">
                  <c:v>1.4143294085676892E-2</c:v>
                </c:pt>
                <c:pt idx="3378">
                  <c:v>1.3868371852615658E-2</c:v>
                </c:pt>
                <c:pt idx="3379">
                  <c:v>1.3593449619554424E-2</c:v>
                </c:pt>
                <c:pt idx="3380">
                  <c:v>1.3318527386493188E-2</c:v>
                </c:pt>
                <c:pt idx="3381">
                  <c:v>1.3043605153431953E-2</c:v>
                </c:pt>
                <c:pt idx="3382">
                  <c:v>1.2768682920370721E-2</c:v>
                </c:pt>
                <c:pt idx="3383">
                  <c:v>1.2493760687309487E-2</c:v>
                </c:pt>
                <c:pt idx="3384">
                  <c:v>1.2218838454248251E-2</c:v>
                </c:pt>
                <c:pt idx="3385">
                  <c:v>1.1943916221187017E-2</c:v>
                </c:pt>
                <c:pt idx="3386">
                  <c:v>1.1668993988125783E-2</c:v>
                </c:pt>
                <c:pt idx="3387">
                  <c:v>1.1394071755064548E-2</c:v>
                </c:pt>
                <c:pt idx="3388">
                  <c:v>1.1119149522003314E-2</c:v>
                </c:pt>
                <c:pt idx="3389">
                  <c:v>1.0844227288942078E-2</c:v>
                </c:pt>
                <c:pt idx="3390">
                  <c:v>1.0569305055880846E-2</c:v>
                </c:pt>
                <c:pt idx="3391">
                  <c:v>1.0294382822819609E-2</c:v>
                </c:pt>
                <c:pt idx="3392">
                  <c:v>1.0019460589758377E-2</c:v>
                </c:pt>
                <c:pt idx="3393">
                  <c:v>9.7445383566971411E-3</c:v>
                </c:pt>
                <c:pt idx="3394">
                  <c:v>9.4696161236359072E-3</c:v>
                </c:pt>
                <c:pt idx="3395">
                  <c:v>9.1946938905746716E-3</c:v>
                </c:pt>
                <c:pt idx="3396">
                  <c:v>8.9197716575134377E-3</c:v>
                </c:pt>
                <c:pt idx="3397">
                  <c:v>8.6448494244522039E-3</c:v>
                </c:pt>
                <c:pt idx="3398">
                  <c:v>8.3699271913909683E-3</c:v>
                </c:pt>
                <c:pt idx="3399">
                  <c:v>8.0950049583297344E-3</c:v>
                </c:pt>
                <c:pt idx="3400">
                  <c:v>7.8200827252685005E-3</c:v>
                </c:pt>
                <c:pt idx="3401">
                  <c:v>7.5451604922072658E-3</c:v>
                </c:pt>
                <c:pt idx="3402">
                  <c:v>7.2702382591460319E-3</c:v>
                </c:pt>
                <c:pt idx="3403">
                  <c:v>2.9497387075438575E-2</c:v>
                </c:pt>
                <c:pt idx="3404">
                  <c:v>2.9222464842377345E-2</c:v>
                </c:pt>
                <c:pt idx="3405">
                  <c:v>2.8947542609316111E-2</c:v>
                </c:pt>
                <c:pt idx="3406">
                  <c:v>2.8672620376254874E-2</c:v>
                </c:pt>
                <c:pt idx="3407">
                  <c:v>2.839769814319364E-2</c:v>
                </c:pt>
                <c:pt idx="3408">
                  <c:v>2.8122775910132406E-2</c:v>
                </c:pt>
                <c:pt idx="3409">
                  <c:v>2.7847853677071172E-2</c:v>
                </c:pt>
                <c:pt idx="3410">
                  <c:v>2.7572931444009938E-2</c:v>
                </c:pt>
                <c:pt idx="3411">
                  <c:v>2.7298009210948701E-2</c:v>
                </c:pt>
                <c:pt idx="3412">
                  <c:v>2.7023086977887467E-2</c:v>
                </c:pt>
                <c:pt idx="3413">
                  <c:v>2.6748164744826233E-2</c:v>
                </c:pt>
                <c:pt idx="3414">
                  <c:v>2.6473242511764999E-2</c:v>
                </c:pt>
                <c:pt idx="3415">
                  <c:v>2.6198320278703762E-2</c:v>
                </c:pt>
                <c:pt idx="3416">
                  <c:v>2.5923398045642528E-2</c:v>
                </c:pt>
                <c:pt idx="3417">
                  <c:v>2.5648475812581298E-2</c:v>
                </c:pt>
                <c:pt idx="3418">
                  <c:v>2.537355357952006E-2</c:v>
                </c:pt>
                <c:pt idx="3419">
                  <c:v>2.509863134645883E-2</c:v>
                </c:pt>
                <c:pt idx="3420">
                  <c:v>2.4823709113397593E-2</c:v>
                </c:pt>
                <c:pt idx="3421">
                  <c:v>2.4548786880336355E-2</c:v>
                </c:pt>
                <c:pt idx="3422">
                  <c:v>2.4273864647275125E-2</c:v>
                </c:pt>
                <c:pt idx="3423">
                  <c:v>2.3998942414213888E-2</c:v>
                </c:pt>
                <c:pt idx="3424">
                  <c:v>2.3724020181152657E-2</c:v>
                </c:pt>
                <c:pt idx="3425">
                  <c:v>2.344909794809142E-2</c:v>
                </c:pt>
                <c:pt idx="3426">
                  <c:v>2.3174175715030183E-2</c:v>
                </c:pt>
                <c:pt idx="3427">
                  <c:v>2.2899253481968952E-2</c:v>
                </c:pt>
                <c:pt idx="3428">
                  <c:v>2.2624331248907715E-2</c:v>
                </c:pt>
                <c:pt idx="3429">
                  <c:v>2.2349409015846484E-2</c:v>
                </c:pt>
                <c:pt idx="3430">
                  <c:v>2.2074486782785251E-2</c:v>
                </c:pt>
                <c:pt idx="3431">
                  <c:v>2.1799564549724013E-2</c:v>
                </c:pt>
                <c:pt idx="3432">
                  <c:v>2.1524642316662779E-2</c:v>
                </c:pt>
                <c:pt idx="3433">
                  <c:v>2.1249720083601546E-2</c:v>
                </c:pt>
                <c:pt idx="3434">
                  <c:v>2.0974797850540308E-2</c:v>
                </c:pt>
                <c:pt idx="3435">
                  <c:v>2.0699875617479078E-2</c:v>
                </c:pt>
                <c:pt idx="3436">
                  <c:v>2.042495338441784E-2</c:v>
                </c:pt>
                <c:pt idx="3437">
                  <c:v>2.0150031151356607E-2</c:v>
                </c:pt>
                <c:pt idx="3438">
                  <c:v>1.9875108918295373E-2</c:v>
                </c:pt>
                <c:pt idx="3439">
                  <c:v>1.9600186685234139E-2</c:v>
                </c:pt>
                <c:pt idx="3440">
                  <c:v>1.9325264452172902E-2</c:v>
                </c:pt>
                <c:pt idx="3441">
                  <c:v>1.9050342219111671E-2</c:v>
                </c:pt>
                <c:pt idx="3442">
                  <c:v>1.8775419986050434E-2</c:v>
                </c:pt>
                <c:pt idx="3443">
                  <c:v>1.8500497752989196E-2</c:v>
                </c:pt>
                <c:pt idx="3444">
                  <c:v>1.8225575519927966E-2</c:v>
                </c:pt>
                <c:pt idx="3445">
                  <c:v>1.7950653286866732E-2</c:v>
                </c:pt>
                <c:pt idx="3446">
                  <c:v>1.7675731053805495E-2</c:v>
                </c:pt>
                <c:pt idx="3447">
                  <c:v>1.7400808820744264E-2</c:v>
                </c:pt>
                <c:pt idx="3448">
                  <c:v>1.7125886587683027E-2</c:v>
                </c:pt>
                <c:pt idx="3449">
                  <c:v>1.6850964354621793E-2</c:v>
                </c:pt>
                <c:pt idx="3450">
                  <c:v>1.6576042121560559E-2</c:v>
                </c:pt>
                <c:pt idx="3451">
                  <c:v>1.6301119888499326E-2</c:v>
                </c:pt>
                <c:pt idx="3452">
                  <c:v>1.6026197655438092E-2</c:v>
                </c:pt>
                <c:pt idx="3453">
                  <c:v>1.5751275422376854E-2</c:v>
                </c:pt>
                <c:pt idx="3454">
                  <c:v>1.5476353189315622E-2</c:v>
                </c:pt>
                <c:pt idx="3455">
                  <c:v>1.5201430956254385E-2</c:v>
                </c:pt>
                <c:pt idx="3456">
                  <c:v>1.4926508723193153E-2</c:v>
                </c:pt>
                <c:pt idx="3457">
                  <c:v>1.4651586490131921E-2</c:v>
                </c:pt>
                <c:pt idx="3458">
                  <c:v>1.4376664257070685E-2</c:v>
                </c:pt>
                <c:pt idx="3459">
                  <c:v>1.4101742024009448E-2</c:v>
                </c:pt>
                <c:pt idx="3460">
                  <c:v>1.3826819790948216E-2</c:v>
                </c:pt>
                <c:pt idx="3461">
                  <c:v>1.355189755788698E-2</c:v>
                </c:pt>
                <c:pt idx="3462">
                  <c:v>1.3276975324825746E-2</c:v>
                </c:pt>
                <c:pt idx="3463">
                  <c:v>1.300205309176451E-2</c:v>
                </c:pt>
                <c:pt idx="3464">
                  <c:v>1.2727130858703277E-2</c:v>
                </c:pt>
                <c:pt idx="3465">
                  <c:v>1.2452208625642043E-2</c:v>
                </c:pt>
                <c:pt idx="3466">
                  <c:v>1.2177286392580809E-2</c:v>
                </c:pt>
                <c:pt idx="3467">
                  <c:v>1.1902364159519573E-2</c:v>
                </c:pt>
                <c:pt idx="3468">
                  <c:v>1.1627441926458341E-2</c:v>
                </c:pt>
                <c:pt idx="3469">
                  <c:v>1.1352519693397106E-2</c:v>
                </c:pt>
                <c:pt idx="3470">
                  <c:v>1.107759746033587E-2</c:v>
                </c:pt>
                <c:pt idx="3471">
                  <c:v>1.0802675227274636E-2</c:v>
                </c:pt>
                <c:pt idx="3472">
                  <c:v>1.0527752994213402E-2</c:v>
                </c:pt>
                <c:pt idx="3473">
                  <c:v>1.0252830761152167E-2</c:v>
                </c:pt>
                <c:pt idx="3474">
                  <c:v>9.9779085280909327E-3</c:v>
                </c:pt>
                <c:pt idx="3475">
                  <c:v>9.7029862950296988E-3</c:v>
                </c:pt>
                <c:pt idx="3476">
                  <c:v>9.428064061968465E-3</c:v>
                </c:pt>
                <c:pt idx="3477">
                  <c:v>9.1531418289072294E-3</c:v>
                </c:pt>
                <c:pt idx="3478">
                  <c:v>8.8782195958459955E-3</c:v>
                </c:pt>
                <c:pt idx="3479">
                  <c:v>8.6032973627847616E-3</c:v>
                </c:pt>
                <c:pt idx="3480">
                  <c:v>8.328375129723526E-3</c:v>
                </c:pt>
                <c:pt idx="3481">
                  <c:v>8.0534528966622922E-3</c:v>
                </c:pt>
                <c:pt idx="3482">
                  <c:v>7.7785306636010574E-3</c:v>
                </c:pt>
                <c:pt idx="3483">
                  <c:v>7.5036084305398227E-3</c:v>
                </c:pt>
                <c:pt idx="3484">
                  <c:v>7.2286861974785888E-3</c:v>
                </c:pt>
                <c:pt idx="3485">
                  <c:v>6.9537639644173541E-3</c:v>
                </c:pt>
                <c:pt idx="3486">
                  <c:v>2.9455835013771133E-2</c:v>
                </c:pt>
                <c:pt idx="3487">
                  <c:v>2.9180912780709896E-2</c:v>
                </c:pt>
                <c:pt idx="3488">
                  <c:v>2.8905990547648669E-2</c:v>
                </c:pt>
                <c:pt idx="3489">
                  <c:v>2.8631068314587432E-2</c:v>
                </c:pt>
                <c:pt idx="3490">
                  <c:v>2.8356146081526194E-2</c:v>
                </c:pt>
                <c:pt idx="3491">
                  <c:v>2.8081223848464964E-2</c:v>
                </c:pt>
                <c:pt idx="3492">
                  <c:v>2.7806301615403727E-2</c:v>
                </c:pt>
                <c:pt idx="3493">
                  <c:v>2.7531379382342496E-2</c:v>
                </c:pt>
                <c:pt idx="3494">
                  <c:v>2.7256457149281259E-2</c:v>
                </c:pt>
                <c:pt idx="3495">
                  <c:v>2.6981534916220021E-2</c:v>
                </c:pt>
                <c:pt idx="3496">
                  <c:v>2.6706612683158791E-2</c:v>
                </c:pt>
                <c:pt idx="3497">
                  <c:v>2.6431690450097554E-2</c:v>
                </c:pt>
                <c:pt idx="3498">
                  <c:v>2.615676821703632E-2</c:v>
                </c:pt>
                <c:pt idx="3499">
                  <c:v>2.5881845983975086E-2</c:v>
                </c:pt>
                <c:pt idx="3500">
                  <c:v>2.5606923750913849E-2</c:v>
                </c:pt>
                <c:pt idx="3501">
                  <c:v>2.5332001517852618E-2</c:v>
                </c:pt>
                <c:pt idx="3502">
                  <c:v>2.5057079284791384E-2</c:v>
                </c:pt>
                <c:pt idx="3503">
                  <c:v>2.4782157051730151E-2</c:v>
                </c:pt>
                <c:pt idx="3504">
                  <c:v>2.4507234818668913E-2</c:v>
                </c:pt>
                <c:pt idx="3505">
                  <c:v>2.4232312585607679E-2</c:v>
                </c:pt>
                <c:pt idx="3506">
                  <c:v>2.3957390352546445E-2</c:v>
                </c:pt>
                <c:pt idx="3507">
                  <c:v>2.3682468119485212E-2</c:v>
                </c:pt>
                <c:pt idx="3508">
                  <c:v>2.3407545886423978E-2</c:v>
                </c:pt>
                <c:pt idx="3509">
                  <c:v>2.313262365336274E-2</c:v>
                </c:pt>
                <c:pt idx="3510">
                  <c:v>2.2857701420301507E-2</c:v>
                </c:pt>
                <c:pt idx="3511">
                  <c:v>2.2582779187240273E-2</c:v>
                </c:pt>
                <c:pt idx="3512">
                  <c:v>2.2307856954179035E-2</c:v>
                </c:pt>
                <c:pt idx="3513">
                  <c:v>2.2032934721117808E-2</c:v>
                </c:pt>
                <c:pt idx="3514">
                  <c:v>2.1758012488056571E-2</c:v>
                </c:pt>
                <c:pt idx="3515">
                  <c:v>2.1483090254995337E-2</c:v>
                </c:pt>
                <c:pt idx="3516">
                  <c:v>2.1208168021934103E-2</c:v>
                </c:pt>
                <c:pt idx="3517">
                  <c:v>2.0933245788872866E-2</c:v>
                </c:pt>
                <c:pt idx="3518">
                  <c:v>2.0658323555811636E-2</c:v>
                </c:pt>
                <c:pt idx="3519">
                  <c:v>2.0383401322750398E-2</c:v>
                </c:pt>
                <c:pt idx="3520">
                  <c:v>2.0108479089689164E-2</c:v>
                </c:pt>
                <c:pt idx="3521">
                  <c:v>1.983355685662793E-2</c:v>
                </c:pt>
                <c:pt idx="3522">
                  <c:v>1.9558634623566693E-2</c:v>
                </c:pt>
                <c:pt idx="3523">
                  <c:v>1.9283712390505459E-2</c:v>
                </c:pt>
                <c:pt idx="3524">
                  <c:v>1.9008790157444229E-2</c:v>
                </c:pt>
                <c:pt idx="3525">
                  <c:v>1.8733867924382992E-2</c:v>
                </c:pt>
                <c:pt idx="3526">
                  <c:v>1.8458945691321758E-2</c:v>
                </c:pt>
                <c:pt idx="3527">
                  <c:v>1.8184023458260524E-2</c:v>
                </c:pt>
                <c:pt idx="3528">
                  <c:v>1.7909101225199286E-2</c:v>
                </c:pt>
                <c:pt idx="3529">
                  <c:v>1.7634178992138053E-2</c:v>
                </c:pt>
                <c:pt idx="3530">
                  <c:v>1.7359256759076822E-2</c:v>
                </c:pt>
                <c:pt idx="3531">
                  <c:v>1.7084334526015585E-2</c:v>
                </c:pt>
                <c:pt idx="3532">
                  <c:v>1.6809412292954351E-2</c:v>
                </c:pt>
                <c:pt idx="3533">
                  <c:v>1.6534490059893117E-2</c:v>
                </c:pt>
                <c:pt idx="3534">
                  <c:v>1.625956782683188E-2</c:v>
                </c:pt>
                <c:pt idx="3535">
                  <c:v>1.5984645593770649E-2</c:v>
                </c:pt>
                <c:pt idx="3536">
                  <c:v>1.5709723360709416E-2</c:v>
                </c:pt>
                <c:pt idx="3537">
                  <c:v>1.543480112764818E-2</c:v>
                </c:pt>
                <c:pt idx="3538">
                  <c:v>1.5159878894586943E-2</c:v>
                </c:pt>
                <c:pt idx="3539">
                  <c:v>1.488495666152571E-2</c:v>
                </c:pt>
                <c:pt idx="3540">
                  <c:v>1.4610034428464475E-2</c:v>
                </c:pt>
                <c:pt idx="3541">
                  <c:v>1.4335112195403243E-2</c:v>
                </c:pt>
                <c:pt idx="3542">
                  <c:v>1.4060189962342007E-2</c:v>
                </c:pt>
                <c:pt idx="3543">
                  <c:v>1.3785267729280773E-2</c:v>
                </c:pt>
                <c:pt idx="3544">
                  <c:v>1.3510345496219538E-2</c:v>
                </c:pt>
                <c:pt idx="3545">
                  <c:v>1.3235423263158304E-2</c:v>
                </c:pt>
                <c:pt idx="3546">
                  <c:v>1.2960501030097068E-2</c:v>
                </c:pt>
                <c:pt idx="3547">
                  <c:v>1.2685578797035836E-2</c:v>
                </c:pt>
                <c:pt idx="3548">
                  <c:v>1.24106565639746E-2</c:v>
                </c:pt>
                <c:pt idx="3549">
                  <c:v>1.2135734330913367E-2</c:v>
                </c:pt>
                <c:pt idx="3550">
                  <c:v>1.1860812097852131E-2</c:v>
                </c:pt>
                <c:pt idx="3551">
                  <c:v>1.1585889864790897E-2</c:v>
                </c:pt>
                <c:pt idx="3552">
                  <c:v>1.1310967631729663E-2</c:v>
                </c:pt>
                <c:pt idx="3553">
                  <c:v>1.1036045398668428E-2</c:v>
                </c:pt>
                <c:pt idx="3554">
                  <c:v>1.0761123165607194E-2</c:v>
                </c:pt>
                <c:pt idx="3555">
                  <c:v>1.0486200932545962E-2</c:v>
                </c:pt>
                <c:pt idx="3556">
                  <c:v>1.0211278699484724E-2</c:v>
                </c:pt>
                <c:pt idx="3557">
                  <c:v>9.9363564664234905E-3</c:v>
                </c:pt>
                <c:pt idx="3558">
                  <c:v>9.6614342333622566E-3</c:v>
                </c:pt>
                <c:pt idx="3559">
                  <c:v>9.3865120003010227E-3</c:v>
                </c:pt>
                <c:pt idx="3560">
                  <c:v>9.1115897672397871E-3</c:v>
                </c:pt>
                <c:pt idx="3561">
                  <c:v>8.8366675341785533E-3</c:v>
                </c:pt>
                <c:pt idx="3562">
                  <c:v>8.5617453011173194E-3</c:v>
                </c:pt>
                <c:pt idx="3563">
                  <c:v>8.2868230680560838E-3</c:v>
                </c:pt>
                <c:pt idx="3564">
                  <c:v>8.0119008349948499E-3</c:v>
                </c:pt>
                <c:pt idx="3565">
                  <c:v>7.7369786019336152E-3</c:v>
                </c:pt>
                <c:pt idx="3566">
                  <c:v>7.4620563688723805E-3</c:v>
                </c:pt>
                <c:pt idx="3567">
                  <c:v>7.1871341358111466E-3</c:v>
                </c:pt>
                <c:pt idx="3568">
                  <c:v>6.9122119027499119E-3</c:v>
                </c:pt>
                <c:pt idx="3569">
                  <c:v>6.6372896696886771E-3</c:v>
                </c:pt>
                <c:pt idx="3570">
                  <c:v>2.9414282952103691E-2</c:v>
                </c:pt>
                <c:pt idx="3571">
                  <c:v>2.9139360719042457E-2</c:v>
                </c:pt>
                <c:pt idx="3572">
                  <c:v>2.8864438485981223E-2</c:v>
                </c:pt>
                <c:pt idx="3573">
                  <c:v>2.8589516252919993E-2</c:v>
                </c:pt>
                <c:pt idx="3574">
                  <c:v>2.8314594019858755E-2</c:v>
                </c:pt>
                <c:pt idx="3575">
                  <c:v>2.8039671786797522E-2</c:v>
                </c:pt>
                <c:pt idx="3576">
                  <c:v>2.7764749553736288E-2</c:v>
                </c:pt>
                <c:pt idx="3577">
                  <c:v>2.7489827320675054E-2</c:v>
                </c:pt>
                <c:pt idx="3578">
                  <c:v>2.721490508761382E-2</c:v>
                </c:pt>
                <c:pt idx="3579">
                  <c:v>2.6939982854552583E-2</c:v>
                </c:pt>
                <c:pt idx="3580">
                  <c:v>2.6665060621491349E-2</c:v>
                </c:pt>
                <c:pt idx="3581">
                  <c:v>2.6390138388430115E-2</c:v>
                </c:pt>
                <c:pt idx="3582">
                  <c:v>2.6115216155368878E-2</c:v>
                </c:pt>
                <c:pt idx="3583">
                  <c:v>2.5840293922307647E-2</c:v>
                </c:pt>
                <c:pt idx="3584">
                  <c:v>2.556537168924641E-2</c:v>
                </c:pt>
                <c:pt idx="3585">
                  <c:v>2.5290449456185173E-2</c:v>
                </c:pt>
                <c:pt idx="3586">
                  <c:v>2.5015527223123946E-2</c:v>
                </c:pt>
                <c:pt idx="3587">
                  <c:v>2.4740604990062708E-2</c:v>
                </c:pt>
                <c:pt idx="3588">
                  <c:v>2.4465682757001474E-2</c:v>
                </c:pt>
                <c:pt idx="3589">
                  <c:v>2.4190760523940241E-2</c:v>
                </c:pt>
                <c:pt idx="3590">
                  <c:v>2.3915838290879003E-2</c:v>
                </c:pt>
                <c:pt idx="3591">
                  <c:v>2.3640916057817773E-2</c:v>
                </c:pt>
                <c:pt idx="3592">
                  <c:v>2.3365993824756535E-2</c:v>
                </c:pt>
                <c:pt idx="3593">
                  <c:v>2.3091071591695302E-2</c:v>
                </c:pt>
                <c:pt idx="3594">
                  <c:v>2.2816149358634068E-2</c:v>
                </c:pt>
                <c:pt idx="3595">
                  <c:v>2.254122712557283E-2</c:v>
                </c:pt>
                <c:pt idx="3596">
                  <c:v>2.2266304892511597E-2</c:v>
                </c:pt>
                <c:pt idx="3597">
                  <c:v>2.1991382659450363E-2</c:v>
                </c:pt>
                <c:pt idx="3598">
                  <c:v>2.1716460426389132E-2</c:v>
                </c:pt>
                <c:pt idx="3599">
                  <c:v>2.1441538193327895E-2</c:v>
                </c:pt>
                <c:pt idx="3600">
                  <c:v>2.1166615960266661E-2</c:v>
                </c:pt>
                <c:pt idx="3601">
                  <c:v>2.0891693727205427E-2</c:v>
                </c:pt>
                <c:pt idx="3602">
                  <c:v>2.0616771494144193E-2</c:v>
                </c:pt>
                <c:pt idx="3603">
                  <c:v>2.0341849261082956E-2</c:v>
                </c:pt>
                <c:pt idx="3604">
                  <c:v>2.0066927028021722E-2</c:v>
                </c:pt>
                <c:pt idx="3605">
                  <c:v>1.9792004794960488E-2</c:v>
                </c:pt>
                <c:pt idx="3606">
                  <c:v>1.9517082561899254E-2</c:v>
                </c:pt>
                <c:pt idx="3607">
                  <c:v>1.9242160328838017E-2</c:v>
                </c:pt>
                <c:pt idx="3608">
                  <c:v>1.8967238095776787E-2</c:v>
                </c:pt>
                <c:pt idx="3609">
                  <c:v>1.8692315862715549E-2</c:v>
                </c:pt>
                <c:pt idx="3610">
                  <c:v>1.8417393629654315E-2</c:v>
                </c:pt>
                <c:pt idx="3611">
                  <c:v>1.8142471396593082E-2</c:v>
                </c:pt>
                <c:pt idx="3612">
                  <c:v>1.7867549163531844E-2</c:v>
                </c:pt>
                <c:pt idx="3613">
                  <c:v>1.759262693047061E-2</c:v>
                </c:pt>
                <c:pt idx="3614">
                  <c:v>1.731770469740938E-2</c:v>
                </c:pt>
                <c:pt idx="3615">
                  <c:v>1.7042782464348143E-2</c:v>
                </c:pt>
                <c:pt idx="3616">
                  <c:v>1.6767860231286912E-2</c:v>
                </c:pt>
                <c:pt idx="3617">
                  <c:v>1.6492937998225675E-2</c:v>
                </c:pt>
                <c:pt idx="3618">
                  <c:v>1.6218015765164438E-2</c:v>
                </c:pt>
                <c:pt idx="3619">
                  <c:v>1.5943093532103207E-2</c:v>
                </c:pt>
                <c:pt idx="3620">
                  <c:v>1.5668171299041973E-2</c:v>
                </c:pt>
                <c:pt idx="3621">
                  <c:v>1.5393249065980738E-2</c:v>
                </c:pt>
                <c:pt idx="3622">
                  <c:v>1.51183268329195E-2</c:v>
                </c:pt>
                <c:pt idx="3623">
                  <c:v>1.4843404599858268E-2</c:v>
                </c:pt>
                <c:pt idx="3624">
                  <c:v>1.4568482366797033E-2</c:v>
                </c:pt>
                <c:pt idx="3625">
                  <c:v>1.4293560133735801E-2</c:v>
                </c:pt>
                <c:pt idx="3626">
                  <c:v>1.4018637900674567E-2</c:v>
                </c:pt>
                <c:pt idx="3627">
                  <c:v>1.3743715667613331E-2</c:v>
                </c:pt>
                <c:pt idx="3628">
                  <c:v>1.3468793434552095E-2</c:v>
                </c:pt>
                <c:pt idx="3629">
                  <c:v>1.3193871201490862E-2</c:v>
                </c:pt>
                <c:pt idx="3630">
                  <c:v>1.2918948968429626E-2</c:v>
                </c:pt>
                <c:pt idx="3631">
                  <c:v>1.2644026735368394E-2</c:v>
                </c:pt>
                <c:pt idx="3632">
                  <c:v>1.2369104502307158E-2</c:v>
                </c:pt>
                <c:pt idx="3633">
                  <c:v>1.2094182269245923E-2</c:v>
                </c:pt>
                <c:pt idx="3634">
                  <c:v>1.1819260036184689E-2</c:v>
                </c:pt>
                <c:pt idx="3635">
                  <c:v>1.1544337803123457E-2</c:v>
                </c:pt>
                <c:pt idx="3636">
                  <c:v>1.1269415570062221E-2</c:v>
                </c:pt>
                <c:pt idx="3637">
                  <c:v>1.0994493337000987E-2</c:v>
                </c:pt>
                <c:pt idx="3638">
                  <c:v>1.0719571103939752E-2</c:v>
                </c:pt>
                <c:pt idx="3639">
                  <c:v>1.0444648870878518E-2</c:v>
                </c:pt>
                <c:pt idx="3640">
                  <c:v>1.0169726637817282E-2</c:v>
                </c:pt>
                <c:pt idx="3641">
                  <c:v>9.8948044047560482E-3</c:v>
                </c:pt>
                <c:pt idx="3642">
                  <c:v>9.6198821716948144E-3</c:v>
                </c:pt>
                <c:pt idx="3643">
                  <c:v>9.3449599386335805E-3</c:v>
                </c:pt>
                <c:pt idx="3644">
                  <c:v>9.0700377055723449E-3</c:v>
                </c:pt>
                <c:pt idx="3645">
                  <c:v>8.795115472511111E-3</c:v>
                </c:pt>
                <c:pt idx="3646">
                  <c:v>8.5201932394498772E-3</c:v>
                </c:pt>
                <c:pt idx="3647">
                  <c:v>8.2452710063886415E-3</c:v>
                </c:pt>
                <c:pt idx="3648">
                  <c:v>7.9703487733274077E-3</c:v>
                </c:pt>
                <c:pt idx="3649">
                  <c:v>7.6954265402661738E-3</c:v>
                </c:pt>
                <c:pt idx="3650">
                  <c:v>7.4205043072049382E-3</c:v>
                </c:pt>
                <c:pt idx="3651">
                  <c:v>7.1455820741437043E-3</c:v>
                </c:pt>
                <c:pt idx="3652">
                  <c:v>6.8706598410824696E-3</c:v>
                </c:pt>
                <c:pt idx="3653">
                  <c:v>6.5957376080212349E-3</c:v>
                </c:pt>
                <c:pt idx="3654">
                  <c:v>6.320815374960001E-3</c:v>
                </c:pt>
                <c:pt idx="3655">
                  <c:v>2.9372730890436249E-2</c:v>
                </c:pt>
                <c:pt idx="3656">
                  <c:v>2.9097808657375011E-2</c:v>
                </c:pt>
                <c:pt idx="3657">
                  <c:v>2.8822886424313781E-2</c:v>
                </c:pt>
                <c:pt idx="3658">
                  <c:v>2.8547964191252544E-2</c:v>
                </c:pt>
                <c:pt idx="3659">
                  <c:v>2.8273041958191313E-2</c:v>
                </c:pt>
                <c:pt idx="3660">
                  <c:v>2.7998119725130079E-2</c:v>
                </c:pt>
                <c:pt idx="3661">
                  <c:v>2.7723197492068842E-2</c:v>
                </c:pt>
                <c:pt idx="3662">
                  <c:v>2.7448275259007612E-2</c:v>
                </c:pt>
                <c:pt idx="3663">
                  <c:v>2.7173353025946374E-2</c:v>
                </c:pt>
                <c:pt idx="3664">
                  <c:v>2.689843079288514E-2</c:v>
                </c:pt>
                <c:pt idx="3665">
                  <c:v>2.6623508559823907E-2</c:v>
                </c:pt>
                <c:pt idx="3666">
                  <c:v>2.6348586326762669E-2</c:v>
                </c:pt>
                <c:pt idx="3667">
                  <c:v>2.6073664093701435E-2</c:v>
                </c:pt>
                <c:pt idx="3668">
                  <c:v>2.5798741860640202E-2</c:v>
                </c:pt>
                <c:pt idx="3669">
                  <c:v>2.5523819627578968E-2</c:v>
                </c:pt>
                <c:pt idx="3670">
                  <c:v>2.524889739451773E-2</c:v>
                </c:pt>
                <c:pt idx="3671">
                  <c:v>2.4973975161456496E-2</c:v>
                </c:pt>
                <c:pt idx="3672">
                  <c:v>2.4699052928395266E-2</c:v>
                </c:pt>
                <c:pt idx="3673">
                  <c:v>2.4424130695334029E-2</c:v>
                </c:pt>
                <c:pt idx="3674">
                  <c:v>2.4149208462272798E-2</c:v>
                </c:pt>
                <c:pt idx="3675">
                  <c:v>2.3874286229211561E-2</c:v>
                </c:pt>
                <c:pt idx="3676">
                  <c:v>2.3599363996150327E-2</c:v>
                </c:pt>
                <c:pt idx="3677">
                  <c:v>2.3324441763089093E-2</c:v>
                </c:pt>
                <c:pt idx="3678">
                  <c:v>2.3049519530027856E-2</c:v>
                </c:pt>
                <c:pt idx="3679">
                  <c:v>2.2774597296966625E-2</c:v>
                </c:pt>
                <c:pt idx="3680">
                  <c:v>2.2499675063905388E-2</c:v>
                </c:pt>
                <c:pt idx="3681">
                  <c:v>2.2224752830844151E-2</c:v>
                </c:pt>
                <c:pt idx="3682">
                  <c:v>2.194983059778292E-2</c:v>
                </c:pt>
                <c:pt idx="3683">
                  <c:v>2.1674908364721683E-2</c:v>
                </c:pt>
                <c:pt idx="3684">
                  <c:v>2.1399986131660453E-2</c:v>
                </c:pt>
                <c:pt idx="3685">
                  <c:v>2.1125063898599219E-2</c:v>
                </c:pt>
                <c:pt idx="3686">
                  <c:v>2.0850141665537981E-2</c:v>
                </c:pt>
                <c:pt idx="3687">
                  <c:v>2.0575219432476751E-2</c:v>
                </c:pt>
                <c:pt idx="3688">
                  <c:v>2.0300297199415514E-2</c:v>
                </c:pt>
                <c:pt idx="3689">
                  <c:v>2.002537496635428E-2</c:v>
                </c:pt>
                <c:pt idx="3690">
                  <c:v>1.9750452733293046E-2</c:v>
                </c:pt>
                <c:pt idx="3691">
                  <c:v>1.9475530500231809E-2</c:v>
                </c:pt>
                <c:pt idx="3692">
                  <c:v>1.9200608267170575E-2</c:v>
                </c:pt>
                <c:pt idx="3693">
                  <c:v>1.8925686034109341E-2</c:v>
                </c:pt>
                <c:pt idx="3694">
                  <c:v>1.8650763801048107E-2</c:v>
                </c:pt>
                <c:pt idx="3695">
                  <c:v>1.837584156798687E-2</c:v>
                </c:pt>
                <c:pt idx="3696">
                  <c:v>1.8100919334925639E-2</c:v>
                </c:pt>
                <c:pt idx="3697">
                  <c:v>1.7825997101864405E-2</c:v>
                </c:pt>
                <c:pt idx="3698">
                  <c:v>1.7551074868803168E-2</c:v>
                </c:pt>
                <c:pt idx="3699">
                  <c:v>1.7276152635741934E-2</c:v>
                </c:pt>
                <c:pt idx="3700">
                  <c:v>1.70012304026807E-2</c:v>
                </c:pt>
                <c:pt idx="3701">
                  <c:v>1.672630816961947E-2</c:v>
                </c:pt>
                <c:pt idx="3702">
                  <c:v>1.6451385936558233E-2</c:v>
                </c:pt>
                <c:pt idx="3703">
                  <c:v>1.6176463703496995E-2</c:v>
                </c:pt>
                <c:pt idx="3704">
                  <c:v>1.5901541470435761E-2</c:v>
                </c:pt>
                <c:pt idx="3705">
                  <c:v>1.5626619237374528E-2</c:v>
                </c:pt>
                <c:pt idx="3706">
                  <c:v>1.5351697004313295E-2</c:v>
                </c:pt>
                <c:pt idx="3707">
                  <c:v>1.507677477125206E-2</c:v>
                </c:pt>
                <c:pt idx="3708">
                  <c:v>1.4801852538190824E-2</c:v>
                </c:pt>
                <c:pt idx="3709">
                  <c:v>1.452693030512959E-2</c:v>
                </c:pt>
                <c:pt idx="3710">
                  <c:v>1.4252008072068357E-2</c:v>
                </c:pt>
                <c:pt idx="3711">
                  <c:v>1.3977085839007121E-2</c:v>
                </c:pt>
                <c:pt idx="3712">
                  <c:v>1.3702163605945889E-2</c:v>
                </c:pt>
                <c:pt idx="3713">
                  <c:v>1.3427241372884653E-2</c:v>
                </c:pt>
                <c:pt idx="3714">
                  <c:v>1.3152319139823418E-2</c:v>
                </c:pt>
                <c:pt idx="3715">
                  <c:v>1.2877396906762184E-2</c:v>
                </c:pt>
                <c:pt idx="3716">
                  <c:v>1.260247467370095E-2</c:v>
                </c:pt>
                <c:pt idx="3717">
                  <c:v>1.2327552440639716E-2</c:v>
                </c:pt>
                <c:pt idx="3718">
                  <c:v>1.205263020757848E-2</c:v>
                </c:pt>
                <c:pt idx="3719">
                  <c:v>1.1777707974517247E-2</c:v>
                </c:pt>
                <c:pt idx="3720">
                  <c:v>1.1502785741456013E-2</c:v>
                </c:pt>
                <c:pt idx="3721">
                  <c:v>1.1227863508394779E-2</c:v>
                </c:pt>
                <c:pt idx="3722">
                  <c:v>1.0952941275333541E-2</c:v>
                </c:pt>
                <c:pt idx="3723">
                  <c:v>1.0678019042272309E-2</c:v>
                </c:pt>
                <c:pt idx="3724">
                  <c:v>1.0403096809211074E-2</c:v>
                </c:pt>
                <c:pt idx="3725">
                  <c:v>1.012817457614984E-2</c:v>
                </c:pt>
                <c:pt idx="3726">
                  <c:v>9.853252343088606E-3</c:v>
                </c:pt>
                <c:pt idx="3727">
                  <c:v>9.5783301100273721E-3</c:v>
                </c:pt>
                <c:pt idx="3728">
                  <c:v>9.3034078769661365E-3</c:v>
                </c:pt>
                <c:pt idx="3729">
                  <c:v>9.0284856439049026E-3</c:v>
                </c:pt>
                <c:pt idx="3730">
                  <c:v>8.753563410843667E-3</c:v>
                </c:pt>
                <c:pt idx="3731">
                  <c:v>8.4786411777824332E-3</c:v>
                </c:pt>
                <c:pt idx="3732">
                  <c:v>8.2037189447211976E-3</c:v>
                </c:pt>
                <c:pt idx="3733">
                  <c:v>7.9287967116599654E-3</c:v>
                </c:pt>
                <c:pt idx="3734">
                  <c:v>7.6538744785987298E-3</c:v>
                </c:pt>
                <c:pt idx="3735">
                  <c:v>7.3789522455374951E-3</c:v>
                </c:pt>
                <c:pt idx="3736">
                  <c:v>7.1040300124762612E-3</c:v>
                </c:pt>
                <c:pt idx="3737">
                  <c:v>6.8291077794150265E-3</c:v>
                </c:pt>
                <c:pt idx="3738">
                  <c:v>6.5541855463537926E-3</c:v>
                </c:pt>
                <c:pt idx="3739">
                  <c:v>6.2792633132925579E-3</c:v>
                </c:pt>
                <c:pt idx="3740">
                  <c:v>6.0043410802313232E-3</c:v>
                </c:pt>
                <c:pt idx="3741">
                  <c:v>2.933117882876881E-2</c:v>
                </c:pt>
                <c:pt idx="3742">
                  <c:v>2.9056256595707573E-2</c:v>
                </c:pt>
                <c:pt idx="3743">
                  <c:v>2.8781334362646339E-2</c:v>
                </c:pt>
                <c:pt idx="3744">
                  <c:v>2.8506412129585101E-2</c:v>
                </c:pt>
                <c:pt idx="3745">
                  <c:v>2.8231489896523864E-2</c:v>
                </c:pt>
                <c:pt idx="3746">
                  <c:v>2.7956567663462637E-2</c:v>
                </c:pt>
                <c:pt idx="3747">
                  <c:v>2.76816454304014E-2</c:v>
                </c:pt>
                <c:pt idx="3748">
                  <c:v>2.7406723197340166E-2</c:v>
                </c:pt>
                <c:pt idx="3749">
                  <c:v>2.7131800964278936E-2</c:v>
                </c:pt>
                <c:pt idx="3750">
                  <c:v>2.6856878731217698E-2</c:v>
                </c:pt>
                <c:pt idx="3751">
                  <c:v>2.6581956498156464E-2</c:v>
                </c:pt>
                <c:pt idx="3752">
                  <c:v>2.6307034265095227E-2</c:v>
                </c:pt>
                <c:pt idx="3753">
                  <c:v>2.603211203203399E-2</c:v>
                </c:pt>
                <c:pt idx="3754">
                  <c:v>2.5757189798972763E-2</c:v>
                </c:pt>
                <c:pt idx="3755">
                  <c:v>2.5482267565911525E-2</c:v>
                </c:pt>
                <c:pt idx="3756">
                  <c:v>2.5207345332850288E-2</c:v>
                </c:pt>
                <c:pt idx="3757">
                  <c:v>2.4932423099789054E-2</c:v>
                </c:pt>
                <c:pt idx="3758">
                  <c:v>2.4657500866727817E-2</c:v>
                </c:pt>
                <c:pt idx="3759">
                  <c:v>2.4382578633666586E-2</c:v>
                </c:pt>
                <c:pt idx="3760">
                  <c:v>2.4107656400605353E-2</c:v>
                </c:pt>
                <c:pt idx="3761">
                  <c:v>2.3832734167544122E-2</c:v>
                </c:pt>
                <c:pt idx="3762">
                  <c:v>2.3557811934482888E-2</c:v>
                </c:pt>
                <c:pt idx="3763">
                  <c:v>2.3282889701421651E-2</c:v>
                </c:pt>
                <c:pt idx="3764">
                  <c:v>2.3007967468360414E-2</c:v>
                </c:pt>
                <c:pt idx="3765">
                  <c:v>2.273304523529918E-2</c:v>
                </c:pt>
                <c:pt idx="3766">
                  <c:v>2.2458123002237949E-2</c:v>
                </c:pt>
                <c:pt idx="3767">
                  <c:v>2.2183200769176712E-2</c:v>
                </c:pt>
                <c:pt idx="3768">
                  <c:v>2.1908278536115478E-2</c:v>
                </c:pt>
                <c:pt idx="3769">
                  <c:v>2.1633356303054241E-2</c:v>
                </c:pt>
                <c:pt idx="3770">
                  <c:v>2.1358434069993004E-2</c:v>
                </c:pt>
                <c:pt idx="3771">
                  <c:v>2.1083511836931777E-2</c:v>
                </c:pt>
                <c:pt idx="3772">
                  <c:v>2.0808589603870539E-2</c:v>
                </c:pt>
                <c:pt idx="3773">
                  <c:v>2.0533667370809309E-2</c:v>
                </c:pt>
                <c:pt idx="3774">
                  <c:v>2.0258745137748075E-2</c:v>
                </c:pt>
                <c:pt idx="3775">
                  <c:v>1.9983822904686838E-2</c:v>
                </c:pt>
                <c:pt idx="3776">
                  <c:v>1.9708900671625604E-2</c:v>
                </c:pt>
                <c:pt idx="3777">
                  <c:v>1.9433978438564366E-2</c:v>
                </c:pt>
                <c:pt idx="3778">
                  <c:v>1.9159056205503133E-2</c:v>
                </c:pt>
                <c:pt idx="3779">
                  <c:v>1.8884133972441902E-2</c:v>
                </c:pt>
                <c:pt idx="3780">
                  <c:v>1.8609211739380665E-2</c:v>
                </c:pt>
                <c:pt idx="3781">
                  <c:v>1.8334289506319427E-2</c:v>
                </c:pt>
                <c:pt idx="3782">
                  <c:v>1.8059367273258197E-2</c:v>
                </c:pt>
                <c:pt idx="3783">
                  <c:v>1.7784445040196963E-2</c:v>
                </c:pt>
                <c:pt idx="3784">
                  <c:v>1.7509522807135726E-2</c:v>
                </c:pt>
                <c:pt idx="3785">
                  <c:v>1.7234600574074492E-2</c:v>
                </c:pt>
                <c:pt idx="3786">
                  <c:v>1.6959678341013255E-2</c:v>
                </c:pt>
                <c:pt idx="3787">
                  <c:v>1.6684756107952028E-2</c:v>
                </c:pt>
                <c:pt idx="3788">
                  <c:v>1.640983387489079E-2</c:v>
                </c:pt>
                <c:pt idx="3789">
                  <c:v>1.6134911641829557E-2</c:v>
                </c:pt>
                <c:pt idx="3790">
                  <c:v>1.5859989408768319E-2</c:v>
                </c:pt>
                <c:pt idx="3791">
                  <c:v>1.5585067175707085E-2</c:v>
                </c:pt>
                <c:pt idx="3792">
                  <c:v>1.5310144942645851E-2</c:v>
                </c:pt>
                <c:pt idx="3793">
                  <c:v>1.5035222709584618E-2</c:v>
                </c:pt>
                <c:pt idx="3794">
                  <c:v>1.4760300476523384E-2</c:v>
                </c:pt>
                <c:pt idx="3795">
                  <c:v>1.4485378243462148E-2</c:v>
                </c:pt>
                <c:pt idx="3796">
                  <c:v>1.4210456010400914E-2</c:v>
                </c:pt>
                <c:pt idx="3797">
                  <c:v>1.3935533777339679E-2</c:v>
                </c:pt>
                <c:pt idx="3798">
                  <c:v>1.3660611544278445E-2</c:v>
                </c:pt>
                <c:pt idx="3799">
                  <c:v>1.3385689311217213E-2</c:v>
                </c:pt>
                <c:pt idx="3800">
                  <c:v>1.3110767078155977E-2</c:v>
                </c:pt>
                <c:pt idx="3801">
                  <c:v>1.2835844845094741E-2</c:v>
                </c:pt>
                <c:pt idx="3802">
                  <c:v>1.2560922612033508E-2</c:v>
                </c:pt>
                <c:pt idx="3803">
                  <c:v>1.2286000378972274E-2</c:v>
                </c:pt>
                <c:pt idx="3804">
                  <c:v>1.2011078145911038E-2</c:v>
                </c:pt>
                <c:pt idx="3805">
                  <c:v>1.1736155912849804E-2</c:v>
                </c:pt>
                <c:pt idx="3806">
                  <c:v>1.1461233679788569E-2</c:v>
                </c:pt>
                <c:pt idx="3807">
                  <c:v>1.1186311446727337E-2</c:v>
                </c:pt>
                <c:pt idx="3808">
                  <c:v>1.0911389213666101E-2</c:v>
                </c:pt>
                <c:pt idx="3809">
                  <c:v>1.0636466980604867E-2</c:v>
                </c:pt>
                <c:pt idx="3810">
                  <c:v>1.0361544747543633E-2</c:v>
                </c:pt>
                <c:pt idx="3811">
                  <c:v>1.0086622514482398E-2</c:v>
                </c:pt>
                <c:pt idx="3812">
                  <c:v>9.811700281421162E-3</c:v>
                </c:pt>
                <c:pt idx="3813">
                  <c:v>9.5367780483599299E-3</c:v>
                </c:pt>
                <c:pt idx="3814">
                  <c:v>9.2618558152986943E-3</c:v>
                </c:pt>
                <c:pt idx="3815">
                  <c:v>8.9869335822374604E-3</c:v>
                </c:pt>
                <c:pt idx="3816">
                  <c:v>8.7120113491762248E-3</c:v>
                </c:pt>
                <c:pt idx="3817">
                  <c:v>8.4370891161149909E-3</c:v>
                </c:pt>
                <c:pt idx="3818">
                  <c:v>8.1621668830537553E-3</c:v>
                </c:pt>
                <c:pt idx="3819">
                  <c:v>7.8872446499925215E-3</c:v>
                </c:pt>
                <c:pt idx="3820">
                  <c:v>7.6123224169312885E-3</c:v>
                </c:pt>
                <c:pt idx="3821">
                  <c:v>7.3374001838700529E-3</c:v>
                </c:pt>
                <c:pt idx="3822">
                  <c:v>7.062477950808819E-3</c:v>
                </c:pt>
                <c:pt idx="3823">
                  <c:v>6.7875557177475843E-3</c:v>
                </c:pt>
                <c:pt idx="3824">
                  <c:v>6.5126334846863504E-3</c:v>
                </c:pt>
                <c:pt idx="3825">
                  <c:v>6.2377112516251157E-3</c:v>
                </c:pt>
                <c:pt idx="3826">
                  <c:v>5.9627890185638809E-3</c:v>
                </c:pt>
                <c:pt idx="3827">
                  <c:v>5.6878667855026471E-3</c:v>
                </c:pt>
                <c:pt idx="3828">
                  <c:v>2.9289626767101364E-2</c:v>
                </c:pt>
                <c:pt idx="3829">
                  <c:v>2.901470453404013E-2</c:v>
                </c:pt>
                <c:pt idx="3830">
                  <c:v>2.8739782300978896E-2</c:v>
                </c:pt>
                <c:pt idx="3831">
                  <c:v>2.8464860067917659E-2</c:v>
                </c:pt>
                <c:pt idx="3832">
                  <c:v>2.8189937834856425E-2</c:v>
                </c:pt>
                <c:pt idx="3833">
                  <c:v>2.7915015601795191E-2</c:v>
                </c:pt>
                <c:pt idx="3834">
                  <c:v>2.7640093368733961E-2</c:v>
                </c:pt>
                <c:pt idx="3835">
                  <c:v>2.7365171135672727E-2</c:v>
                </c:pt>
                <c:pt idx="3836">
                  <c:v>2.709024890261149E-2</c:v>
                </c:pt>
                <c:pt idx="3837">
                  <c:v>2.6815326669550256E-2</c:v>
                </c:pt>
                <c:pt idx="3838">
                  <c:v>2.6540404436489022E-2</c:v>
                </c:pt>
                <c:pt idx="3839">
                  <c:v>2.6265482203427788E-2</c:v>
                </c:pt>
                <c:pt idx="3840">
                  <c:v>2.5990559970366551E-2</c:v>
                </c:pt>
                <c:pt idx="3841">
                  <c:v>2.5715637737305317E-2</c:v>
                </c:pt>
                <c:pt idx="3842">
                  <c:v>2.5440715504244083E-2</c:v>
                </c:pt>
                <c:pt idx="3843">
                  <c:v>2.5165793271182846E-2</c:v>
                </c:pt>
                <c:pt idx="3844">
                  <c:v>2.4890871038121615E-2</c:v>
                </c:pt>
                <c:pt idx="3845">
                  <c:v>2.4615948805060378E-2</c:v>
                </c:pt>
                <c:pt idx="3846">
                  <c:v>2.4341026571999141E-2</c:v>
                </c:pt>
                <c:pt idx="3847">
                  <c:v>2.4066104338937914E-2</c:v>
                </c:pt>
                <c:pt idx="3848">
                  <c:v>2.3791182105876676E-2</c:v>
                </c:pt>
                <c:pt idx="3849">
                  <c:v>2.3516259872815446E-2</c:v>
                </c:pt>
                <c:pt idx="3850">
                  <c:v>2.3241337639754209E-2</c:v>
                </c:pt>
                <c:pt idx="3851">
                  <c:v>2.2966415406692971E-2</c:v>
                </c:pt>
                <c:pt idx="3852">
                  <c:v>2.2691493173631741E-2</c:v>
                </c:pt>
                <c:pt idx="3853">
                  <c:v>2.2416570940570504E-2</c:v>
                </c:pt>
                <c:pt idx="3854">
                  <c:v>2.214164870750927E-2</c:v>
                </c:pt>
                <c:pt idx="3855">
                  <c:v>2.1866726474448036E-2</c:v>
                </c:pt>
                <c:pt idx="3856">
                  <c:v>2.1591804241386799E-2</c:v>
                </c:pt>
                <c:pt idx="3857">
                  <c:v>2.1316882008325565E-2</c:v>
                </c:pt>
                <c:pt idx="3858">
                  <c:v>2.1041959775264331E-2</c:v>
                </c:pt>
                <c:pt idx="3859">
                  <c:v>2.07670375422031E-2</c:v>
                </c:pt>
                <c:pt idx="3860">
                  <c:v>2.0492115309141867E-2</c:v>
                </c:pt>
                <c:pt idx="3861">
                  <c:v>2.0217193076080629E-2</c:v>
                </c:pt>
                <c:pt idx="3862">
                  <c:v>1.9942270843019395E-2</c:v>
                </c:pt>
                <c:pt idx="3863">
                  <c:v>1.9667348609958162E-2</c:v>
                </c:pt>
                <c:pt idx="3864">
                  <c:v>1.9392426376896924E-2</c:v>
                </c:pt>
                <c:pt idx="3865">
                  <c:v>1.911750414383569E-2</c:v>
                </c:pt>
                <c:pt idx="3866">
                  <c:v>1.8842581910774456E-2</c:v>
                </c:pt>
                <c:pt idx="3867">
                  <c:v>1.8567659677713223E-2</c:v>
                </c:pt>
                <c:pt idx="3868">
                  <c:v>1.8292737444651985E-2</c:v>
                </c:pt>
                <c:pt idx="3869">
                  <c:v>1.8017815211590755E-2</c:v>
                </c:pt>
                <c:pt idx="3870">
                  <c:v>1.7742892978529518E-2</c:v>
                </c:pt>
                <c:pt idx="3871">
                  <c:v>1.7467970745468284E-2</c:v>
                </c:pt>
                <c:pt idx="3872">
                  <c:v>1.719304851240705E-2</c:v>
                </c:pt>
                <c:pt idx="3873">
                  <c:v>1.6918126279345812E-2</c:v>
                </c:pt>
                <c:pt idx="3874">
                  <c:v>1.6643204046284582E-2</c:v>
                </c:pt>
                <c:pt idx="3875">
                  <c:v>1.6368281813223348E-2</c:v>
                </c:pt>
                <c:pt idx="3876">
                  <c:v>1.6093359580162111E-2</c:v>
                </c:pt>
                <c:pt idx="3877">
                  <c:v>1.581843734710088E-2</c:v>
                </c:pt>
                <c:pt idx="3878">
                  <c:v>1.5543515114039643E-2</c:v>
                </c:pt>
                <c:pt idx="3879">
                  <c:v>1.5268592880978408E-2</c:v>
                </c:pt>
                <c:pt idx="3880">
                  <c:v>1.4993670647917174E-2</c:v>
                </c:pt>
                <c:pt idx="3881">
                  <c:v>1.4718748414855942E-2</c:v>
                </c:pt>
                <c:pt idx="3882">
                  <c:v>1.4443826181794706E-2</c:v>
                </c:pt>
                <c:pt idx="3883">
                  <c:v>1.416890394873347E-2</c:v>
                </c:pt>
                <c:pt idx="3884">
                  <c:v>1.3893981715672236E-2</c:v>
                </c:pt>
                <c:pt idx="3885">
                  <c:v>1.3619059482611001E-2</c:v>
                </c:pt>
                <c:pt idx="3886">
                  <c:v>1.3344137249549769E-2</c:v>
                </c:pt>
                <c:pt idx="3887">
                  <c:v>1.3069215016488535E-2</c:v>
                </c:pt>
                <c:pt idx="3888">
                  <c:v>1.2794292783427299E-2</c:v>
                </c:pt>
                <c:pt idx="3889">
                  <c:v>1.2519370550366064E-2</c:v>
                </c:pt>
                <c:pt idx="3890">
                  <c:v>1.2244448317304832E-2</c:v>
                </c:pt>
                <c:pt idx="3891">
                  <c:v>1.1969526084243594E-2</c:v>
                </c:pt>
                <c:pt idx="3892">
                  <c:v>1.1694603851182362E-2</c:v>
                </c:pt>
                <c:pt idx="3893">
                  <c:v>1.1419681618121126E-2</c:v>
                </c:pt>
                <c:pt idx="3894">
                  <c:v>1.1144759385059893E-2</c:v>
                </c:pt>
                <c:pt idx="3895">
                  <c:v>1.0869837151998657E-2</c:v>
                </c:pt>
                <c:pt idx="3896">
                  <c:v>1.0594914918937425E-2</c:v>
                </c:pt>
                <c:pt idx="3897">
                  <c:v>1.0319992685876189E-2</c:v>
                </c:pt>
                <c:pt idx="3898">
                  <c:v>1.0045070452814955E-2</c:v>
                </c:pt>
                <c:pt idx="3899">
                  <c:v>9.7701482197537198E-3</c:v>
                </c:pt>
                <c:pt idx="3900">
                  <c:v>9.4952259866924859E-3</c:v>
                </c:pt>
                <c:pt idx="3901">
                  <c:v>9.220303753631252E-3</c:v>
                </c:pt>
                <c:pt idx="3902">
                  <c:v>8.9453815205700164E-3</c:v>
                </c:pt>
                <c:pt idx="3903">
                  <c:v>8.6704592875087826E-3</c:v>
                </c:pt>
                <c:pt idx="3904">
                  <c:v>8.3955370544475487E-3</c:v>
                </c:pt>
                <c:pt idx="3905">
                  <c:v>8.1206148213863131E-3</c:v>
                </c:pt>
                <c:pt idx="3906">
                  <c:v>7.8456925883250792E-3</c:v>
                </c:pt>
                <c:pt idx="3907">
                  <c:v>7.5707703552638454E-3</c:v>
                </c:pt>
                <c:pt idx="3908">
                  <c:v>7.2958481222026106E-3</c:v>
                </c:pt>
                <c:pt idx="3909">
                  <c:v>7.0209258891413768E-3</c:v>
                </c:pt>
                <c:pt idx="3910">
                  <c:v>6.746003656080142E-3</c:v>
                </c:pt>
                <c:pt idx="3911">
                  <c:v>6.4710814230189064E-3</c:v>
                </c:pt>
                <c:pt idx="3912">
                  <c:v>6.1961591899576726E-3</c:v>
                </c:pt>
                <c:pt idx="3913">
                  <c:v>5.9212369568964378E-3</c:v>
                </c:pt>
                <c:pt idx="3914">
                  <c:v>5.6463147238352039E-3</c:v>
                </c:pt>
                <c:pt idx="3915">
                  <c:v>5.3713924907739692E-3</c:v>
                </c:pt>
                <c:pt idx="3916">
                  <c:v>2.9248074705433922E-2</c:v>
                </c:pt>
                <c:pt idx="3917">
                  <c:v>2.8973152472372685E-2</c:v>
                </c:pt>
                <c:pt idx="3918">
                  <c:v>2.8698230239311454E-2</c:v>
                </c:pt>
                <c:pt idx="3919">
                  <c:v>2.8423308006250217E-2</c:v>
                </c:pt>
                <c:pt idx="3920">
                  <c:v>2.814838577318898E-2</c:v>
                </c:pt>
                <c:pt idx="3921">
                  <c:v>2.7873463540127749E-2</c:v>
                </c:pt>
                <c:pt idx="3922">
                  <c:v>2.7598541307066512E-2</c:v>
                </c:pt>
                <c:pt idx="3923">
                  <c:v>2.7323619074005285E-2</c:v>
                </c:pt>
                <c:pt idx="3924">
                  <c:v>2.7048696840944048E-2</c:v>
                </c:pt>
                <c:pt idx="3925">
                  <c:v>2.677377460788281E-2</c:v>
                </c:pt>
                <c:pt idx="3926">
                  <c:v>2.649885237482158E-2</c:v>
                </c:pt>
                <c:pt idx="3927">
                  <c:v>2.6223930141760343E-2</c:v>
                </c:pt>
                <c:pt idx="3928">
                  <c:v>2.5949007908699109E-2</c:v>
                </c:pt>
                <c:pt idx="3929">
                  <c:v>2.5674085675637875E-2</c:v>
                </c:pt>
                <c:pt idx="3930">
                  <c:v>2.5399163442576637E-2</c:v>
                </c:pt>
                <c:pt idx="3931">
                  <c:v>2.5124241209515404E-2</c:v>
                </c:pt>
                <c:pt idx="3932">
                  <c:v>2.484931897645417E-2</c:v>
                </c:pt>
                <c:pt idx="3933">
                  <c:v>2.4574396743392936E-2</c:v>
                </c:pt>
                <c:pt idx="3934">
                  <c:v>2.4299474510331699E-2</c:v>
                </c:pt>
                <c:pt idx="3935">
                  <c:v>2.4024552277270465E-2</c:v>
                </c:pt>
                <c:pt idx="3936">
                  <c:v>2.3749630044209234E-2</c:v>
                </c:pt>
                <c:pt idx="3937">
                  <c:v>2.3474707811148E-2</c:v>
                </c:pt>
                <c:pt idx="3938">
                  <c:v>2.3199785578086767E-2</c:v>
                </c:pt>
                <c:pt idx="3939">
                  <c:v>2.2924863345025529E-2</c:v>
                </c:pt>
                <c:pt idx="3940">
                  <c:v>2.2649941111964295E-2</c:v>
                </c:pt>
                <c:pt idx="3941">
                  <c:v>2.2375018878903061E-2</c:v>
                </c:pt>
                <c:pt idx="3942">
                  <c:v>2.2100096645841824E-2</c:v>
                </c:pt>
                <c:pt idx="3943">
                  <c:v>2.1825174412780594E-2</c:v>
                </c:pt>
                <c:pt idx="3944">
                  <c:v>2.1550252179719356E-2</c:v>
                </c:pt>
                <c:pt idx="3945">
                  <c:v>2.1275329946658119E-2</c:v>
                </c:pt>
                <c:pt idx="3946">
                  <c:v>2.1000407713596889E-2</c:v>
                </c:pt>
                <c:pt idx="3947">
                  <c:v>2.0725485480535651E-2</c:v>
                </c:pt>
                <c:pt idx="3948">
                  <c:v>2.0450563247474424E-2</c:v>
                </c:pt>
                <c:pt idx="3949">
                  <c:v>2.0175641014413187E-2</c:v>
                </c:pt>
                <c:pt idx="3950">
                  <c:v>1.9900718781351953E-2</c:v>
                </c:pt>
                <c:pt idx="3951">
                  <c:v>1.9625796548290719E-2</c:v>
                </c:pt>
                <c:pt idx="3952">
                  <c:v>1.9350874315229482E-2</c:v>
                </c:pt>
                <c:pt idx="3953">
                  <c:v>1.9075952082168248E-2</c:v>
                </c:pt>
                <c:pt idx="3954">
                  <c:v>1.8801029849107014E-2</c:v>
                </c:pt>
                <c:pt idx="3955">
                  <c:v>1.852610761604578E-2</c:v>
                </c:pt>
                <c:pt idx="3956">
                  <c:v>1.8251185382984543E-2</c:v>
                </c:pt>
                <c:pt idx="3957">
                  <c:v>1.7976263149923309E-2</c:v>
                </c:pt>
                <c:pt idx="3958">
                  <c:v>1.7701340916862075E-2</c:v>
                </c:pt>
                <c:pt idx="3959">
                  <c:v>1.7426418683800841E-2</c:v>
                </c:pt>
                <c:pt idx="3960">
                  <c:v>1.7151496450739608E-2</c:v>
                </c:pt>
                <c:pt idx="3961">
                  <c:v>1.6876574217678374E-2</c:v>
                </c:pt>
                <c:pt idx="3962">
                  <c:v>1.660165198461714E-2</c:v>
                </c:pt>
                <c:pt idx="3963">
                  <c:v>1.6326729751555902E-2</c:v>
                </c:pt>
                <c:pt idx="3964">
                  <c:v>1.6051807518494669E-2</c:v>
                </c:pt>
                <c:pt idx="3965">
                  <c:v>1.5776885285433438E-2</c:v>
                </c:pt>
                <c:pt idx="3966">
                  <c:v>1.5501963052372201E-2</c:v>
                </c:pt>
                <c:pt idx="3967">
                  <c:v>1.5227040819310965E-2</c:v>
                </c:pt>
                <c:pt idx="3968">
                  <c:v>1.4952118586249731E-2</c:v>
                </c:pt>
                <c:pt idx="3969">
                  <c:v>1.4677196353188496E-2</c:v>
                </c:pt>
                <c:pt idx="3970">
                  <c:v>1.4402274120127264E-2</c:v>
                </c:pt>
                <c:pt idx="3971">
                  <c:v>1.4127351887066032E-2</c:v>
                </c:pt>
                <c:pt idx="3972">
                  <c:v>1.3852429654004794E-2</c:v>
                </c:pt>
                <c:pt idx="3973">
                  <c:v>1.3577507420943559E-2</c:v>
                </c:pt>
                <c:pt idx="3974">
                  <c:v>1.3302585187882326E-2</c:v>
                </c:pt>
                <c:pt idx="3975">
                  <c:v>1.3027662954821089E-2</c:v>
                </c:pt>
                <c:pt idx="3976">
                  <c:v>1.2752740721759857E-2</c:v>
                </c:pt>
                <c:pt idx="3977">
                  <c:v>1.2477818488698623E-2</c:v>
                </c:pt>
                <c:pt idx="3978">
                  <c:v>1.2202896255637389E-2</c:v>
                </c:pt>
                <c:pt idx="3979">
                  <c:v>1.1927974022576152E-2</c:v>
                </c:pt>
                <c:pt idx="3980">
                  <c:v>1.165305178951492E-2</c:v>
                </c:pt>
                <c:pt idx="3981">
                  <c:v>1.1378129556453684E-2</c:v>
                </c:pt>
                <c:pt idx="3982">
                  <c:v>1.1103207323392452E-2</c:v>
                </c:pt>
                <c:pt idx="3983">
                  <c:v>1.0828285090331215E-2</c:v>
                </c:pt>
                <c:pt idx="3984">
                  <c:v>1.0553362857269983E-2</c:v>
                </c:pt>
                <c:pt idx="3985">
                  <c:v>1.0278440624208747E-2</c:v>
                </c:pt>
                <c:pt idx="3986">
                  <c:v>1.0003518391147511E-2</c:v>
                </c:pt>
                <c:pt idx="3987">
                  <c:v>9.7285961580862775E-3</c:v>
                </c:pt>
                <c:pt idx="3988">
                  <c:v>9.4536739250250437E-3</c:v>
                </c:pt>
                <c:pt idx="3989">
                  <c:v>9.1787516919638098E-3</c:v>
                </c:pt>
                <c:pt idx="3990">
                  <c:v>8.9038294589025759E-3</c:v>
                </c:pt>
                <c:pt idx="3991">
                  <c:v>8.6289072258413403E-3</c:v>
                </c:pt>
                <c:pt idx="3992">
                  <c:v>8.3539849927801064E-3</c:v>
                </c:pt>
                <c:pt idx="3993">
                  <c:v>8.0790627597188708E-3</c:v>
                </c:pt>
                <c:pt idx="3994">
                  <c:v>7.804140526657637E-3</c:v>
                </c:pt>
                <c:pt idx="3995">
                  <c:v>7.5292182935964031E-3</c:v>
                </c:pt>
                <c:pt idx="3996">
                  <c:v>7.2542960605351684E-3</c:v>
                </c:pt>
                <c:pt idx="3997">
                  <c:v>6.9793738274739345E-3</c:v>
                </c:pt>
                <c:pt idx="3998">
                  <c:v>6.7044515944126998E-3</c:v>
                </c:pt>
                <c:pt idx="3999">
                  <c:v>6.4295293613514659E-3</c:v>
                </c:pt>
                <c:pt idx="4000">
                  <c:v>6.1546071282902303E-3</c:v>
                </c:pt>
                <c:pt idx="4001">
                  <c:v>5.8796848952289956E-3</c:v>
                </c:pt>
                <c:pt idx="4002">
                  <c:v>5.6047626621677617E-3</c:v>
                </c:pt>
                <c:pt idx="4003">
                  <c:v>5.329840429106527E-3</c:v>
                </c:pt>
                <c:pt idx="4004">
                  <c:v>5.0549181960452931E-3</c:v>
                </c:pt>
                <c:pt idx="4005">
                  <c:v>2.920652264376648E-2</c:v>
                </c:pt>
                <c:pt idx="4006">
                  <c:v>2.8931600410705246E-2</c:v>
                </c:pt>
                <c:pt idx="4007">
                  <c:v>2.8656678177644012E-2</c:v>
                </c:pt>
                <c:pt idx="4008">
                  <c:v>2.8381755944582778E-2</c:v>
                </c:pt>
                <c:pt idx="4009">
                  <c:v>2.8106833711521541E-2</c:v>
                </c:pt>
                <c:pt idx="4010">
                  <c:v>2.7831911478460307E-2</c:v>
                </c:pt>
                <c:pt idx="4011">
                  <c:v>2.7556989245399073E-2</c:v>
                </c:pt>
                <c:pt idx="4012">
                  <c:v>2.7282067012337839E-2</c:v>
                </c:pt>
                <c:pt idx="4013">
                  <c:v>2.7007144779276609E-2</c:v>
                </c:pt>
                <c:pt idx="4014">
                  <c:v>2.6732222546215371E-2</c:v>
                </c:pt>
                <c:pt idx="4015">
                  <c:v>2.6457300313154138E-2</c:v>
                </c:pt>
                <c:pt idx="4016">
                  <c:v>2.6182378080092904E-2</c:v>
                </c:pt>
                <c:pt idx="4017">
                  <c:v>2.5907455847031666E-2</c:v>
                </c:pt>
                <c:pt idx="4018">
                  <c:v>2.5632533613970436E-2</c:v>
                </c:pt>
                <c:pt idx="4019">
                  <c:v>2.5357611380909199E-2</c:v>
                </c:pt>
                <c:pt idx="4020">
                  <c:v>2.5082689147847961E-2</c:v>
                </c:pt>
                <c:pt idx="4021">
                  <c:v>2.4807766914786731E-2</c:v>
                </c:pt>
                <c:pt idx="4022">
                  <c:v>2.4532844681725494E-2</c:v>
                </c:pt>
                <c:pt idx="4023">
                  <c:v>2.425792244866426E-2</c:v>
                </c:pt>
                <c:pt idx="4024">
                  <c:v>2.3983000215603026E-2</c:v>
                </c:pt>
                <c:pt idx="4025">
                  <c:v>2.3708077982541789E-2</c:v>
                </c:pt>
                <c:pt idx="4026">
                  <c:v>2.3433155749480562E-2</c:v>
                </c:pt>
                <c:pt idx="4027">
                  <c:v>2.3158233516419324E-2</c:v>
                </c:pt>
                <c:pt idx="4028">
                  <c:v>2.288331128335809E-2</c:v>
                </c:pt>
                <c:pt idx="4029">
                  <c:v>2.2608389050296857E-2</c:v>
                </c:pt>
                <c:pt idx="4030">
                  <c:v>2.2333466817235619E-2</c:v>
                </c:pt>
                <c:pt idx="4031">
                  <c:v>2.2058544584174385E-2</c:v>
                </c:pt>
                <c:pt idx="4032">
                  <c:v>2.1783622351113151E-2</c:v>
                </c:pt>
                <c:pt idx="4033">
                  <c:v>2.1508700118051918E-2</c:v>
                </c:pt>
                <c:pt idx="4034">
                  <c:v>2.123377788499068E-2</c:v>
                </c:pt>
                <c:pt idx="4035">
                  <c:v>2.0958855651929446E-2</c:v>
                </c:pt>
                <c:pt idx="4036">
                  <c:v>2.0683933418868213E-2</c:v>
                </c:pt>
                <c:pt idx="4037">
                  <c:v>2.0409011185806979E-2</c:v>
                </c:pt>
                <c:pt idx="4038">
                  <c:v>2.0134088952745748E-2</c:v>
                </c:pt>
                <c:pt idx="4039">
                  <c:v>1.9859166719684511E-2</c:v>
                </c:pt>
                <c:pt idx="4040">
                  <c:v>1.9584244486623277E-2</c:v>
                </c:pt>
                <c:pt idx="4041">
                  <c:v>1.9309322253562043E-2</c:v>
                </c:pt>
                <c:pt idx="4042">
                  <c:v>1.9034400020500806E-2</c:v>
                </c:pt>
                <c:pt idx="4043">
                  <c:v>1.8759477787439572E-2</c:v>
                </c:pt>
                <c:pt idx="4044">
                  <c:v>1.8484555554378338E-2</c:v>
                </c:pt>
                <c:pt idx="4045">
                  <c:v>1.8209633321317101E-2</c:v>
                </c:pt>
                <c:pt idx="4046">
                  <c:v>1.793471108825587E-2</c:v>
                </c:pt>
                <c:pt idx="4047">
                  <c:v>1.7659788855194633E-2</c:v>
                </c:pt>
                <c:pt idx="4048">
                  <c:v>1.7384866622133399E-2</c:v>
                </c:pt>
                <c:pt idx="4049">
                  <c:v>1.7109944389072165E-2</c:v>
                </c:pt>
                <c:pt idx="4050">
                  <c:v>1.6835022156010931E-2</c:v>
                </c:pt>
                <c:pt idx="4051">
                  <c:v>1.6560099922949698E-2</c:v>
                </c:pt>
                <c:pt idx="4052">
                  <c:v>1.628517768988846E-2</c:v>
                </c:pt>
                <c:pt idx="4053">
                  <c:v>1.6010255456827226E-2</c:v>
                </c:pt>
                <c:pt idx="4054">
                  <c:v>1.5735333223765992E-2</c:v>
                </c:pt>
                <c:pt idx="4055">
                  <c:v>1.5460410990704759E-2</c:v>
                </c:pt>
                <c:pt idx="4056">
                  <c:v>1.5185488757643525E-2</c:v>
                </c:pt>
                <c:pt idx="4057">
                  <c:v>1.4910566524582287E-2</c:v>
                </c:pt>
                <c:pt idx="4058">
                  <c:v>1.4635644291521054E-2</c:v>
                </c:pt>
                <c:pt idx="4059">
                  <c:v>1.436072205845982E-2</c:v>
                </c:pt>
                <c:pt idx="4060">
                  <c:v>1.4085799825398588E-2</c:v>
                </c:pt>
                <c:pt idx="4061">
                  <c:v>1.3810877592337352E-2</c:v>
                </c:pt>
                <c:pt idx="4062">
                  <c:v>1.3535955359276116E-2</c:v>
                </c:pt>
                <c:pt idx="4063">
                  <c:v>1.3261033126214882E-2</c:v>
                </c:pt>
                <c:pt idx="4064">
                  <c:v>1.2986110893153647E-2</c:v>
                </c:pt>
                <c:pt idx="4065">
                  <c:v>1.2711188660092413E-2</c:v>
                </c:pt>
                <c:pt idx="4066">
                  <c:v>1.2436266427031181E-2</c:v>
                </c:pt>
                <c:pt idx="4067">
                  <c:v>1.2161344193969947E-2</c:v>
                </c:pt>
                <c:pt idx="4068">
                  <c:v>1.188642196090871E-2</c:v>
                </c:pt>
                <c:pt idx="4069">
                  <c:v>1.1611499727847476E-2</c:v>
                </c:pt>
                <c:pt idx="4070">
                  <c:v>1.1336577494786242E-2</c:v>
                </c:pt>
                <c:pt idx="4071">
                  <c:v>1.1061655261725008E-2</c:v>
                </c:pt>
                <c:pt idx="4072">
                  <c:v>1.0786733028663772E-2</c:v>
                </c:pt>
                <c:pt idx="4073">
                  <c:v>1.0511810795602539E-2</c:v>
                </c:pt>
                <c:pt idx="4074">
                  <c:v>1.0236888562541305E-2</c:v>
                </c:pt>
                <c:pt idx="4075">
                  <c:v>9.9619663294800691E-3</c:v>
                </c:pt>
                <c:pt idx="4076">
                  <c:v>9.6870440964188353E-3</c:v>
                </c:pt>
                <c:pt idx="4077">
                  <c:v>9.4121218633576014E-3</c:v>
                </c:pt>
                <c:pt idx="4078">
                  <c:v>9.1371996302963675E-3</c:v>
                </c:pt>
                <c:pt idx="4079">
                  <c:v>8.8622773972351319E-3</c:v>
                </c:pt>
                <c:pt idx="4080">
                  <c:v>8.5873551641738981E-3</c:v>
                </c:pt>
                <c:pt idx="4081">
                  <c:v>8.3124329311126642E-3</c:v>
                </c:pt>
                <c:pt idx="4082">
                  <c:v>8.0375106980514286E-3</c:v>
                </c:pt>
                <c:pt idx="4083">
                  <c:v>7.7625884649901947E-3</c:v>
                </c:pt>
                <c:pt idx="4084">
                  <c:v>7.4876662319289609E-3</c:v>
                </c:pt>
                <c:pt idx="4085">
                  <c:v>7.2127439988677253E-3</c:v>
                </c:pt>
                <c:pt idx="4086">
                  <c:v>6.9378217658064914E-3</c:v>
                </c:pt>
                <c:pt idx="4087">
                  <c:v>6.6628995327452575E-3</c:v>
                </c:pt>
                <c:pt idx="4088">
                  <c:v>6.3879772996840219E-3</c:v>
                </c:pt>
                <c:pt idx="4089">
                  <c:v>6.1130550666227881E-3</c:v>
                </c:pt>
                <c:pt idx="4090">
                  <c:v>5.8381328335615533E-3</c:v>
                </c:pt>
                <c:pt idx="4091">
                  <c:v>5.5632106005003195E-3</c:v>
                </c:pt>
                <c:pt idx="4092">
                  <c:v>5.2882883674390847E-3</c:v>
                </c:pt>
                <c:pt idx="4093">
                  <c:v>5.0133661343778509E-3</c:v>
                </c:pt>
                <c:pt idx="4094">
                  <c:v>4.7384439013166161E-3</c:v>
                </c:pt>
                <c:pt idx="4095">
                  <c:v>2.9164970582099038E-2</c:v>
                </c:pt>
                <c:pt idx="4096">
                  <c:v>2.88900483490378E-2</c:v>
                </c:pt>
                <c:pt idx="4097">
                  <c:v>2.861512611597657E-2</c:v>
                </c:pt>
                <c:pt idx="4098">
                  <c:v>2.8340203882915332E-2</c:v>
                </c:pt>
                <c:pt idx="4099">
                  <c:v>2.8065281649854099E-2</c:v>
                </c:pt>
                <c:pt idx="4100">
                  <c:v>2.7790359416792865E-2</c:v>
                </c:pt>
                <c:pt idx="4101">
                  <c:v>2.7515437183731627E-2</c:v>
                </c:pt>
                <c:pt idx="4102">
                  <c:v>2.7240514950670397E-2</c:v>
                </c:pt>
                <c:pt idx="4103">
                  <c:v>2.696559271760916E-2</c:v>
                </c:pt>
                <c:pt idx="4104">
                  <c:v>2.6690670484547929E-2</c:v>
                </c:pt>
                <c:pt idx="4105">
                  <c:v>2.6415748251486695E-2</c:v>
                </c:pt>
                <c:pt idx="4106">
                  <c:v>2.6140826018425458E-2</c:v>
                </c:pt>
                <c:pt idx="4107">
                  <c:v>2.5865903785364224E-2</c:v>
                </c:pt>
                <c:pt idx="4108">
                  <c:v>2.559098155230299E-2</c:v>
                </c:pt>
                <c:pt idx="4109">
                  <c:v>2.5316059319241756E-2</c:v>
                </c:pt>
                <c:pt idx="4110">
                  <c:v>2.5041137086180519E-2</c:v>
                </c:pt>
                <c:pt idx="4111">
                  <c:v>2.4766214853119285E-2</c:v>
                </c:pt>
                <c:pt idx="4112">
                  <c:v>2.4491292620058051E-2</c:v>
                </c:pt>
                <c:pt idx="4113">
                  <c:v>2.4216370386996814E-2</c:v>
                </c:pt>
                <c:pt idx="4114">
                  <c:v>2.3941448153935584E-2</c:v>
                </c:pt>
                <c:pt idx="4115">
                  <c:v>2.3666525920874346E-2</c:v>
                </c:pt>
                <c:pt idx="4116">
                  <c:v>2.3391603687813112E-2</c:v>
                </c:pt>
                <c:pt idx="4117">
                  <c:v>2.3116681454751882E-2</c:v>
                </c:pt>
                <c:pt idx="4118">
                  <c:v>2.2841759221690645E-2</c:v>
                </c:pt>
                <c:pt idx="4119">
                  <c:v>2.2566836988629414E-2</c:v>
                </c:pt>
                <c:pt idx="4120">
                  <c:v>2.2291914755568177E-2</c:v>
                </c:pt>
                <c:pt idx="4121">
                  <c:v>2.201699252250694E-2</c:v>
                </c:pt>
                <c:pt idx="4122">
                  <c:v>2.1742070289445709E-2</c:v>
                </c:pt>
                <c:pt idx="4123">
                  <c:v>2.1467148056384472E-2</c:v>
                </c:pt>
                <c:pt idx="4124">
                  <c:v>2.1192225823323238E-2</c:v>
                </c:pt>
                <c:pt idx="4125">
                  <c:v>2.0917303590262004E-2</c:v>
                </c:pt>
                <c:pt idx="4126">
                  <c:v>2.0642381357200767E-2</c:v>
                </c:pt>
                <c:pt idx="4127">
                  <c:v>2.0367459124139536E-2</c:v>
                </c:pt>
                <c:pt idx="4128">
                  <c:v>2.0092536891078299E-2</c:v>
                </c:pt>
                <c:pt idx="4129">
                  <c:v>1.9817614658017069E-2</c:v>
                </c:pt>
                <c:pt idx="4130">
                  <c:v>1.9542692424955835E-2</c:v>
                </c:pt>
                <c:pt idx="4131">
                  <c:v>1.9267770191894597E-2</c:v>
                </c:pt>
                <c:pt idx="4132">
                  <c:v>1.8992847958833364E-2</c:v>
                </c:pt>
                <c:pt idx="4133">
                  <c:v>1.871792572577213E-2</c:v>
                </c:pt>
                <c:pt idx="4134">
                  <c:v>1.8443003492710896E-2</c:v>
                </c:pt>
                <c:pt idx="4135">
                  <c:v>1.8168081259649659E-2</c:v>
                </c:pt>
                <c:pt idx="4136">
                  <c:v>1.7893159026588425E-2</c:v>
                </c:pt>
                <c:pt idx="4137">
                  <c:v>1.7618236793527191E-2</c:v>
                </c:pt>
                <c:pt idx="4138">
                  <c:v>1.7343314560465953E-2</c:v>
                </c:pt>
                <c:pt idx="4139">
                  <c:v>1.7068392327404723E-2</c:v>
                </c:pt>
                <c:pt idx="4140">
                  <c:v>1.6793470094343486E-2</c:v>
                </c:pt>
                <c:pt idx="4141">
                  <c:v>1.6518547861282255E-2</c:v>
                </c:pt>
                <c:pt idx="4142">
                  <c:v>1.6243625628221021E-2</c:v>
                </c:pt>
                <c:pt idx="4143">
                  <c:v>1.5968703395159784E-2</c:v>
                </c:pt>
                <c:pt idx="4144">
                  <c:v>1.569378116209855E-2</c:v>
                </c:pt>
                <c:pt idx="4145">
                  <c:v>1.5418858929037316E-2</c:v>
                </c:pt>
                <c:pt idx="4146">
                  <c:v>1.5143936695976083E-2</c:v>
                </c:pt>
                <c:pt idx="4147">
                  <c:v>1.4869014462914847E-2</c:v>
                </c:pt>
                <c:pt idx="4148">
                  <c:v>1.4594092229853611E-2</c:v>
                </c:pt>
                <c:pt idx="4149">
                  <c:v>1.4319169996792377E-2</c:v>
                </c:pt>
                <c:pt idx="4150">
                  <c:v>1.4044247763731144E-2</c:v>
                </c:pt>
                <c:pt idx="4151">
                  <c:v>1.376932553066991E-2</c:v>
                </c:pt>
                <c:pt idx="4152">
                  <c:v>1.3494403297608676E-2</c:v>
                </c:pt>
                <c:pt idx="4153">
                  <c:v>1.321948106454744E-2</c:v>
                </c:pt>
                <c:pt idx="4154">
                  <c:v>1.2944558831486205E-2</c:v>
                </c:pt>
                <c:pt idx="4155">
                  <c:v>1.2669636598424971E-2</c:v>
                </c:pt>
                <c:pt idx="4156">
                  <c:v>1.2394714365363737E-2</c:v>
                </c:pt>
                <c:pt idx="4157">
                  <c:v>1.2119792132302505E-2</c:v>
                </c:pt>
                <c:pt idx="4158">
                  <c:v>1.1844869899241267E-2</c:v>
                </c:pt>
                <c:pt idx="4159">
                  <c:v>1.1569947666180034E-2</c:v>
                </c:pt>
                <c:pt idx="4160">
                  <c:v>1.12950254331188E-2</c:v>
                </c:pt>
                <c:pt idx="4161">
                  <c:v>1.1020103200057566E-2</c:v>
                </c:pt>
                <c:pt idx="4162">
                  <c:v>1.074518096699633E-2</c:v>
                </c:pt>
                <c:pt idx="4163">
                  <c:v>1.0470258733935096E-2</c:v>
                </c:pt>
                <c:pt idx="4164">
                  <c:v>1.0195336500873863E-2</c:v>
                </c:pt>
                <c:pt idx="4165">
                  <c:v>9.9204142678126269E-3</c:v>
                </c:pt>
                <c:pt idx="4166">
                  <c:v>9.645492034751393E-3</c:v>
                </c:pt>
                <c:pt idx="4167">
                  <c:v>9.3705698016901574E-3</c:v>
                </c:pt>
                <c:pt idx="4168">
                  <c:v>9.0956475686289253E-3</c:v>
                </c:pt>
                <c:pt idx="4169">
                  <c:v>8.820725335567688E-3</c:v>
                </c:pt>
                <c:pt idx="4170">
                  <c:v>8.5458031025064558E-3</c:v>
                </c:pt>
                <c:pt idx="4171">
                  <c:v>8.270880869445222E-3</c:v>
                </c:pt>
                <c:pt idx="4172">
                  <c:v>7.9959586363839864E-3</c:v>
                </c:pt>
                <c:pt idx="4173">
                  <c:v>7.7210364033227516E-3</c:v>
                </c:pt>
                <c:pt idx="4174">
                  <c:v>7.4461141702615178E-3</c:v>
                </c:pt>
                <c:pt idx="4175">
                  <c:v>7.171191937200283E-3</c:v>
                </c:pt>
                <c:pt idx="4176">
                  <c:v>6.8962697041390483E-3</c:v>
                </c:pt>
                <c:pt idx="4177">
                  <c:v>6.6213474710778136E-3</c:v>
                </c:pt>
                <c:pt idx="4178">
                  <c:v>6.3464252380165797E-3</c:v>
                </c:pt>
                <c:pt idx="4179">
                  <c:v>6.071503004955345E-3</c:v>
                </c:pt>
                <c:pt idx="4180">
                  <c:v>5.7965807718941102E-3</c:v>
                </c:pt>
                <c:pt idx="4181">
                  <c:v>5.5216585388328764E-3</c:v>
                </c:pt>
                <c:pt idx="4182">
                  <c:v>5.2467363057716416E-3</c:v>
                </c:pt>
                <c:pt idx="4183">
                  <c:v>4.9718140727104078E-3</c:v>
                </c:pt>
                <c:pt idx="4184">
                  <c:v>4.696891839649173E-3</c:v>
                </c:pt>
                <c:pt idx="4185">
                  <c:v>4.4219696065879392E-3</c:v>
                </c:pt>
                <c:pt idx="4186">
                  <c:v>2.9123418520431595E-2</c:v>
                </c:pt>
                <c:pt idx="4187">
                  <c:v>2.8848496287370358E-2</c:v>
                </c:pt>
                <c:pt idx="4188">
                  <c:v>2.8573574054309124E-2</c:v>
                </c:pt>
                <c:pt idx="4189">
                  <c:v>2.829865182124789E-2</c:v>
                </c:pt>
                <c:pt idx="4190">
                  <c:v>2.8023729588186653E-2</c:v>
                </c:pt>
                <c:pt idx="4191">
                  <c:v>2.7748807355125422E-2</c:v>
                </c:pt>
                <c:pt idx="4192">
                  <c:v>2.7473885122064185E-2</c:v>
                </c:pt>
                <c:pt idx="4193">
                  <c:v>2.7198962889002951E-2</c:v>
                </c:pt>
                <c:pt idx="4194">
                  <c:v>2.6924040655941717E-2</c:v>
                </c:pt>
                <c:pt idx="4195">
                  <c:v>2.664911842288048E-2</c:v>
                </c:pt>
                <c:pt idx="4196">
                  <c:v>2.6374196189819253E-2</c:v>
                </c:pt>
                <c:pt idx="4197">
                  <c:v>2.6099273956758016E-2</c:v>
                </c:pt>
                <c:pt idx="4198">
                  <c:v>2.5824351723696778E-2</c:v>
                </c:pt>
                <c:pt idx="4199">
                  <c:v>2.5549429490635548E-2</c:v>
                </c:pt>
                <c:pt idx="4200">
                  <c:v>2.5274507257574311E-2</c:v>
                </c:pt>
                <c:pt idx="4201">
                  <c:v>2.4999585024513077E-2</c:v>
                </c:pt>
                <c:pt idx="4202">
                  <c:v>2.4724662791451843E-2</c:v>
                </c:pt>
                <c:pt idx="4203">
                  <c:v>2.4449740558390606E-2</c:v>
                </c:pt>
                <c:pt idx="4204">
                  <c:v>2.4174818325329372E-2</c:v>
                </c:pt>
                <c:pt idx="4205">
                  <c:v>2.3899896092268138E-2</c:v>
                </c:pt>
                <c:pt idx="4206">
                  <c:v>2.3624973859206904E-2</c:v>
                </c:pt>
                <c:pt idx="4207">
                  <c:v>2.335005162614567E-2</c:v>
                </c:pt>
                <c:pt idx="4208">
                  <c:v>2.3075129393084433E-2</c:v>
                </c:pt>
                <c:pt idx="4209">
                  <c:v>2.2800207160023202E-2</c:v>
                </c:pt>
                <c:pt idx="4210">
                  <c:v>2.2525284926961969E-2</c:v>
                </c:pt>
                <c:pt idx="4211">
                  <c:v>2.2250362693900735E-2</c:v>
                </c:pt>
                <c:pt idx="4212">
                  <c:v>2.1975440460839497E-2</c:v>
                </c:pt>
                <c:pt idx="4213">
                  <c:v>2.1700518227778264E-2</c:v>
                </c:pt>
                <c:pt idx="4214">
                  <c:v>2.142559599471703E-2</c:v>
                </c:pt>
                <c:pt idx="4215">
                  <c:v>2.1150673761655792E-2</c:v>
                </c:pt>
                <c:pt idx="4216">
                  <c:v>2.0875751528594562E-2</c:v>
                </c:pt>
                <c:pt idx="4217">
                  <c:v>2.0600829295533325E-2</c:v>
                </c:pt>
                <c:pt idx="4218">
                  <c:v>2.0325907062472091E-2</c:v>
                </c:pt>
                <c:pt idx="4219">
                  <c:v>2.0050984829410857E-2</c:v>
                </c:pt>
                <c:pt idx="4220">
                  <c:v>1.9776062596349619E-2</c:v>
                </c:pt>
                <c:pt idx="4221">
                  <c:v>1.9501140363288393E-2</c:v>
                </c:pt>
                <c:pt idx="4222">
                  <c:v>1.9226218130227155E-2</c:v>
                </c:pt>
                <c:pt idx="4223">
                  <c:v>1.8951295897165921E-2</c:v>
                </c:pt>
                <c:pt idx="4224">
                  <c:v>1.8676373664104687E-2</c:v>
                </c:pt>
                <c:pt idx="4225">
                  <c:v>1.840145143104345E-2</c:v>
                </c:pt>
                <c:pt idx="4226">
                  <c:v>1.8126529197982216E-2</c:v>
                </c:pt>
                <c:pt idx="4227">
                  <c:v>1.7851606964920982E-2</c:v>
                </c:pt>
                <c:pt idx="4228">
                  <c:v>1.7576684731859749E-2</c:v>
                </c:pt>
                <c:pt idx="4229">
                  <c:v>1.7301762498798511E-2</c:v>
                </c:pt>
                <c:pt idx="4230">
                  <c:v>1.7026840265737277E-2</c:v>
                </c:pt>
                <c:pt idx="4231">
                  <c:v>1.6751918032676043E-2</c:v>
                </c:pt>
                <c:pt idx="4232">
                  <c:v>1.6476995799614813E-2</c:v>
                </c:pt>
                <c:pt idx="4233">
                  <c:v>1.6202073566553576E-2</c:v>
                </c:pt>
                <c:pt idx="4234">
                  <c:v>1.5927151333492342E-2</c:v>
                </c:pt>
                <c:pt idx="4235">
                  <c:v>1.5652229100431108E-2</c:v>
                </c:pt>
                <c:pt idx="4236">
                  <c:v>1.5377306867369872E-2</c:v>
                </c:pt>
                <c:pt idx="4237">
                  <c:v>1.510238463430864E-2</c:v>
                </c:pt>
                <c:pt idx="4238">
                  <c:v>1.4827462401247405E-2</c:v>
                </c:pt>
                <c:pt idx="4239">
                  <c:v>1.4552540168186171E-2</c:v>
                </c:pt>
                <c:pt idx="4240">
                  <c:v>1.4277617935124935E-2</c:v>
                </c:pt>
                <c:pt idx="4241">
                  <c:v>1.4002695702063701E-2</c:v>
                </c:pt>
                <c:pt idx="4242">
                  <c:v>1.3727773469002466E-2</c:v>
                </c:pt>
                <c:pt idx="4243">
                  <c:v>1.3452851235941234E-2</c:v>
                </c:pt>
                <c:pt idx="4244">
                  <c:v>1.317792900288E-2</c:v>
                </c:pt>
                <c:pt idx="4245">
                  <c:v>1.2903006769818762E-2</c:v>
                </c:pt>
                <c:pt idx="4246">
                  <c:v>1.2628084536757529E-2</c:v>
                </c:pt>
                <c:pt idx="4247">
                  <c:v>1.2353162303696295E-2</c:v>
                </c:pt>
                <c:pt idx="4248">
                  <c:v>1.2078240070635061E-2</c:v>
                </c:pt>
                <c:pt idx="4249">
                  <c:v>1.1803317837573827E-2</c:v>
                </c:pt>
                <c:pt idx="4250">
                  <c:v>1.1528395604512591E-2</c:v>
                </c:pt>
                <c:pt idx="4251">
                  <c:v>1.1253473371451357E-2</c:v>
                </c:pt>
                <c:pt idx="4252">
                  <c:v>1.0978551138390124E-2</c:v>
                </c:pt>
                <c:pt idx="4253">
                  <c:v>1.0703628905328888E-2</c:v>
                </c:pt>
                <c:pt idx="4254">
                  <c:v>1.0428706672267654E-2</c:v>
                </c:pt>
                <c:pt idx="4255">
                  <c:v>1.015378443920642E-2</c:v>
                </c:pt>
                <c:pt idx="4256">
                  <c:v>9.8788622061451829E-3</c:v>
                </c:pt>
                <c:pt idx="4257">
                  <c:v>9.6039399730839508E-3</c:v>
                </c:pt>
                <c:pt idx="4258">
                  <c:v>9.3290177400227169E-3</c:v>
                </c:pt>
                <c:pt idx="4259">
                  <c:v>9.0540955069614813E-3</c:v>
                </c:pt>
                <c:pt idx="4260">
                  <c:v>8.7791732739002475E-3</c:v>
                </c:pt>
                <c:pt idx="4261">
                  <c:v>8.5042510408390119E-3</c:v>
                </c:pt>
                <c:pt idx="4262">
                  <c:v>8.229328807777778E-3</c:v>
                </c:pt>
                <c:pt idx="4263">
                  <c:v>7.9544065747165441E-3</c:v>
                </c:pt>
                <c:pt idx="4264">
                  <c:v>7.6794843416553085E-3</c:v>
                </c:pt>
                <c:pt idx="4265">
                  <c:v>7.4045621085940747E-3</c:v>
                </c:pt>
                <c:pt idx="4266">
                  <c:v>7.1296398755328399E-3</c:v>
                </c:pt>
                <c:pt idx="4267">
                  <c:v>6.8547176424716061E-3</c:v>
                </c:pt>
                <c:pt idx="4268">
                  <c:v>6.5797954094103713E-3</c:v>
                </c:pt>
                <c:pt idx="4269">
                  <c:v>6.3048731763491375E-3</c:v>
                </c:pt>
                <c:pt idx="4270">
                  <c:v>6.0299509432879027E-3</c:v>
                </c:pt>
                <c:pt idx="4271">
                  <c:v>5.755028710226668E-3</c:v>
                </c:pt>
                <c:pt idx="4272">
                  <c:v>5.4801064771654341E-3</c:v>
                </c:pt>
                <c:pt idx="4273">
                  <c:v>5.2051842441041994E-3</c:v>
                </c:pt>
                <c:pt idx="4274">
                  <c:v>4.9302620110429655E-3</c:v>
                </c:pt>
                <c:pt idx="4275">
                  <c:v>4.6553397779817308E-3</c:v>
                </c:pt>
                <c:pt idx="4276">
                  <c:v>4.380417544920496E-3</c:v>
                </c:pt>
                <c:pt idx="4277">
                  <c:v>4.1054953118592613E-3</c:v>
                </c:pt>
                <c:pt idx="4278">
                  <c:v>2.9081866458764153E-2</c:v>
                </c:pt>
                <c:pt idx="4279">
                  <c:v>2.8806944225702919E-2</c:v>
                </c:pt>
                <c:pt idx="4280">
                  <c:v>2.8532021992641685E-2</c:v>
                </c:pt>
                <c:pt idx="4281">
                  <c:v>2.8257099759580448E-2</c:v>
                </c:pt>
                <c:pt idx="4282">
                  <c:v>2.7982177526519214E-2</c:v>
                </c:pt>
                <c:pt idx="4283">
                  <c:v>2.770725529345798E-2</c:v>
                </c:pt>
                <c:pt idx="4284">
                  <c:v>2.7432333060396746E-2</c:v>
                </c:pt>
                <c:pt idx="4285">
                  <c:v>2.7157410827335512E-2</c:v>
                </c:pt>
                <c:pt idx="4286">
                  <c:v>2.6882488594274275E-2</c:v>
                </c:pt>
                <c:pt idx="4287">
                  <c:v>2.6607566361213041E-2</c:v>
                </c:pt>
                <c:pt idx="4288">
                  <c:v>2.6332644128151807E-2</c:v>
                </c:pt>
                <c:pt idx="4289">
                  <c:v>2.6057721895090577E-2</c:v>
                </c:pt>
                <c:pt idx="4290">
                  <c:v>2.578279966202934E-2</c:v>
                </c:pt>
                <c:pt idx="4291">
                  <c:v>2.5507877428968106E-2</c:v>
                </c:pt>
                <c:pt idx="4292">
                  <c:v>2.5232955195906872E-2</c:v>
                </c:pt>
                <c:pt idx="4293">
                  <c:v>2.4958032962845635E-2</c:v>
                </c:pt>
                <c:pt idx="4294">
                  <c:v>2.4683110729784404E-2</c:v>
                </c:pt>
                <c:pt idx="4295">
                  <c:v>2.4408188496723167E-2</c:v>
                </c:pt>
                <c:pt idx="4296">
                  <c:v>2.413326626366193E-2</c:v>
                </c:pt>
                <c:pt idx="4297">
                  <c:v>2.3858344030600699E-2</c:v>
                </c:pt>
                <c:pt idx="4298">
                  <c:v>2.3583421797539462E-2</c:v>
                </c:pt>
                <c:pt idx="4299">
                  <c:v>2.3308499564478231E-2</c:v>
                </c:pt>
                <c:pt idx="4300">
                  <c:v>2.3033577331416994E-2</c:v>
                </c:pt>
                <c:pt idx="4301">
                  <c:v>2.2758655098355757E-2</c:v>
                </c:pt>
                <c:pt idx="4302">
                  <c:v>2.248373286529453E-2</c:v>
                </c:pt>
                <c:pt idx="4303">
                  <c:v>2.2208810632233292E-2</c:v>
                </c:pt>
                <c:pt idx="4304">
                  <c:v>2.1933888399172059E-2</c:v>
                </c:pt>
                <c:pt idx="4305">
                  <c:v>2.1658966166110825E-2</c:v>
                </c:pt>
                <c:pt idx="4306">
                  <c:v>2.1384043933049587E-2</c:v>
                </c:pt>
                <c:pt idx="4307">
                  <c:v>2.1109121699988354E-2</c:v>
                </c:pt>
                <c:pt idx="4308">
                  <c:v>2.083419946692712E-2</c:v>
                </c:pt>
                <c:pt idx="4309">
                  <c:v>2.0559277233865886E-2</c:v>
                </c:pt>
                <c:pt idx="4310">
                  <c:v>2.0284355000804652E-2</c:v>
                </c:pt>
                <c:pt idx="4311">
                  <c:v>2.0009432767743415E-2</c:v>
                </c:pt>
                <c:pt idx="4312">
                  <c:v>1.9734510534682181E-2</c:v>
                </c:pt>
                <c:pt idx="4313">
                  <c:v>1.9459588301620947E-2</c:v>
                </c:pt>
                <c:pt idx="4314">
                  <c:v>1.9184666068559716E-2</c:v>
                </c:pt>
                <c:pt idx="4315">
                  <c:v>1.8909743835498479E-2</c:v>
                </c:pt>
                <c:pt idx="4316">
                  <c:v>1.8634821602437245E-2</c:v>
                </c:pt>
                <c:pt idx="4317">
                  <c:v>1.8359899369376011E-2</c:v>
                </c:pt>
                <c:pt idx="4318">
                  <c:v>1.8084977136314774E-2</c:v>
                </c:pt>
                <c:pt idx="4319">
                  <c:v>1.781005490325354E-2</c:v>
                </c:pt>
                <c:pt idx="4320">
                  <c:v>1.7535132670192306E-2</c:v>
                </c:pt>
                <c:pt idx="4321">
                  <c:v>1.7260210437131069E-2</c:v>
                </c:pt>
                <c:pt idx="4322">
                  <c:v>1.6985288204069839E-2</c:v>
                </c:pt>
                <c:pt idx="4323">
                  <c:v>1.6710365971008601E-2</c:v>
                </c:pt>
                <c:pt idx="4324">
                  <c:v>1.6435443737947371E-2</c:v>
                </c:pt>
                <c:pt idx="4325">
                  <c:v>1.6160521504886134E-2</c:v>
                </c:pt>
                <c:pt idx="4326">
                  <c:v>1.58855992718249E-2</c:v>
                </c:pt>
                <c:pt idx="4327">
                  <c:v>1.5610677038763666E-2</c:v>
                </c:pt>
                <c:pt idx="4328">
                  <c:v>1.533575480570243E-2</c:v>
                </c:pt>
                <c:pt idx="4329">
                  <c:v>1.5060832572641196E-2</c:v>
                </c:pt>
                <c:pt idx="4330">
                  <c:v>1.4785910339579962E-2</c:v>
                </c:pt>
                <c:pt idx="4331">
                  <c:v>1.4510988106518729E-2</c:v>
                </c:pt>
                <c:pt idx="4332">
                  <c:v>1.4236065873457495E-2</c:v>
                </c:pt>
                <c:pt idx="4333">
                  <c:v>1.3961143640396259E-2</c:v>
                </c:pt>
                <c:pt idx="4334">
                  <c:v>1.3686221407335024E-2</c:v>
                </c:pt>
                <c:pt idx="4335">
                  <c:v>1.341129917427379E-2</c:v>
                </c:pt>
                <c:pt idx="4336">
                  <c:v>1.3136376941212558E-2</c:v>
                </c:pt>
                <c:pt idx="4337">
                  <c:v>1.2861454708151322E-2</c:v>
                </c:pt>
                <c:pt idx="4338">
                  <c:v>1.2586532475090086E-2</c:v>
                </c:pt>
                <c:pt idx="4339">
                  <c:v>1.2311610242028852E-2</c:v>
                </c:pt>
                <c:pt idx="4340">
                  <c:v>1.2036688008967619E-2</c:v>
                </c:pt>
                <c:pt idx="4341">
                  <c:v>1.1761765775906383E-2</c:v>
                </c:pt>
                <c:pt idx="4342">
                  <c:v>1.1486843542845151E-2</c:v>
                </c:pt>
                <c:pt idx="4343">
                  <c:v>1.1211921309783915E-2</c:v>
                </c:pt>
                <c:pt idx="4344">
                  <c:v>1.0936999076722681E-2</c:v>
                </c:pt>
                <c:pt idx="4345">
                  <c:v>1.0662076843661446E-2</c:v>
                </c:pt>
                <c:pt idx="4346">
                  <c:v>1.0387154610600212E-2</c:v>
                </c:pt>
                <c:pt idx="4347">
                  <c:v>1.0112232377538978E-2</c:v>
                </c:pt>
                <c:pt idx="4348">
                  <c:v>9.8373101444777424E-3</c:v>
                </c:pt>
                <c:pt idx="4349">
                  <c:v>9.5623879114165068E-3</c:v>
                </c:pt>
                <c:pt idx="4350">
                  <c:v>9.2874656783552747E-3</c:v>
                </c:pt>
                <c:pt idx="4351">
                  <c:v>9.0125434452940408E-3</c:v>
                </c:pt>
                <c:pt idx="4352">
                  <c:v>8.7376212122328035E-3</c:v>
                </c:pt>
                <c:pt idx="4353">
                  <c:v>8.4626989791715714E-3</c:v>
                </c:pt>
                <c:pt idx="4354">
                  <c:v>8.1877767461103357E-3</c:v>
                </c:pt>
                <c:pt idx="4355">
                  <c:v>7.9128545130491001E-3</c:v>
                </c:pt>
                <c:pt idx="4356">
                  <c:v>7.637932279987868E-3</c:v>
                </c:pt>
                <c:pt idx="4357">
                  <c:v>7.3630100469266324E-3</c:v>
                </c:pt>
                <c:pt idx="4358">
                  <c:v>7.0880878138653977E-3</c:v>
                </c:pt>
                <c:pt idx="4359">
                  <c:v>6.8131655808041638E-3</c:v>
                </c:pt>
                <c:pt idx="4360">
                  <c:v>6.5382433477429291E-3</c:v>
                </c:pt>
                <c:pt idx="4361">
                  <c:v>6.2633211146816952E-3</c:v>
                </c:pt>
                <c:pt idx="4362">
                  <c:v>5.9883988816204605E-3</c:v>
                </c:pt>
                <c:pt idx="4363">
                  <c:v>5.7134766485592257E-3</c:v>
                </c:pt>
                <c:pt idx="4364">
                  <c:v>5.4385544154979919E-3</c:v>
                </c:pt>
                <c:pt idx="4365">
                  <c:v>5.1636321824367571E-3</c:v>
                </c:pt>
                <c:pt idx="4366">
                  <c:v>4.8887099493755233E-3</c:v>
                </c:pt>
                <c:pt idx="4367">
                  <c:v>4.6137877163142885E-3</c:v>
                </c:pt>
                <c:pt idx="4368">
                  <c:v>4.3388654832530538E-3</c:v>
                </c:pt>
                <c:pt idx="4369">
                  <c:v>4.0639432501918191E-3</c:v>
                </c:pt>
                <c:pt idx="4370">
                  <c:v>3.7890210171305852E-3</c:v>
                </c:pt>
                <c:pt idx="4371">
                  <c:v>2.9040314397096711E-2</c:v>
                </c:pt>
                <c:pt idx="4372">
                  <c:v>2.8765392164035473E-2</c:v>
                </c:pt>
                <c:pt idx="4373">
                  <c:v>2.8490469930974243E-2</c:v>
                </c:pt>
                <c:pt idx="4374">
                  <c:v>2.8215547697913006E-2</c:v>
                </c:pt>
                <c:pt idx="4375">
                  <c:v>2.7940625464851768E-2</c:v>
                </c:pt>
                <c:pt idx="4376">
                  <c:v>2.7665703231790538E-2</c:v>
                </c:pt>
                <c:pt idx="4377">
                  <c:v>2.7390780998729301E-2</c:v>
                </c:pt>
                <c:pt idx="4378">
                  <c:v>2.711585876566807E-2</c:v>
                </c:pt>
                <c:pt idx="4379">
                  <c:v>2.6840936532606833E-2</c:v>
                </c:pt>
                <c:pt idx="4380">
                  <c:v>2.6566014299545596E-2</c:v>
                </c:pt>
                <c:pt idx="4381">
                  <c:v>2.6291092066484365E-2</c:v>
                </c:pt>
                <c:pt idx="4382">
                  <c:v>2.6016169833423128E-2</c:v>
                </c:pt>
                <c:pt idx="4383">
                  <c:v>2.5741247600361897E-2</c:v>
                </c:pt>
                <c:pt idx="4384">
                  <c:v>2.5466325367300664E-2</c:v>
                </c:pt>
                <c:pt idx="4385">
                  <c:v>2.5191403134239426E-2</c:v>
                </c:pt>
                <c:pt idx="4386">
                  <c:v>2.4916480901178192E-2</c:v>
                </c:pt>
                <c:pt idx="4387">
                  <c:v>2.4641558668116958E-2</c:v>
                </c:pt>
                <c:pt idx="4388">
                  <c:v>2.4366636435055725E-2</c:v>
                </c:pt>
                <c:pt idx="4389">
                  <c:v>2.4091714201994487E-2</c:v>
                </c:pt>
                <c:pt idx="4390">
                  <c:v>2.3816791968933253E-2</c:v>
                </c:pt>
                <c:pt idx="4391">
                  <c:v>2.354186973587202E-2</c:v>
                </c:pt>
                <c:pt idx="4392">
                  <c:v>2.3266947502810786E-2</c:v>
                </c:pt>
                <c:pt idx="4393">
                  <c:v>2.2992025269749552E-2</c:v>
                </c:pt>
                <c:pt idx="4394">
                  <c:v>2.2717103036688314E-2</c:v>
                </c:pt>
                <c:pt idx="4395">
                  <c:v>2.2442180803627081E-2</c:v>
                </c:pt>
                <c:pt idx="4396">
                  <c:v>2.216725857056585E-2</c:v>
                </c:pt>
                <c:pt idx="4397">
                  <c:v>2.1892336337504613E-2</c:v>
                </c:pt>
                <c:pt idx="4398">
                  <c:v>2.1617414104443382E-2</c:v>
                </c:pt>
                <c:pt idx="4399">
                  <c:v>2.1342491871382145E-2</c:v>
                </c:pt>
                <c:pt idx="4400">
                  <c:v>2.1067569638320908E-2</c:v>
                </c:pt>
                <c:pt idx="4401">
                  <c:v>2.0792647405259677E-2</c:v>
                </c:pt>
                <c:pt idx="4402">
                  <c:v>2.051772517219844E-2</c:v>
                </c:pt>
                <c:pt idx="4403">
                  <c:v>2.024280293913721E-2</c:v>
                </c:pt>
                <c:pt idx="4404">
                  <c:v>1.9967880706075972E-2</c:v>
                </c:pt>
                <c:pt idx="4405">
                  <c:v>1.9692958473014735E-2</c:v>
                </c:pt>
                <c:pt idx="4406">
                  <c:v>1.9418036239953505E-2</c:v>
                </c:pt>
                <c:pt idx="4407">
                  <c:v>1.9143114006892267E-2</c:v>
                </c:pt>
                <c:pt idx="4408">
                  <c:v>1.8868191773831037E-2</c:v>
                </c:pt>
                <c:pt idx="4409">
                  <c:v>1.8593269540769803E-2</c:v>
                </c:pt>
                <c:pt idx="4410">
                  <c:v>1.8318347307708569E-2</c:v>
                </c:pt>
                <c:pt idx="4411">
                  <c:v>1.8043425074647332E-2</c:v>
                </c:pt>
                <c:pt idx="4412">
                  <c:v>1.7768502841586098E-2</c:v>
                </c:pt>
                <c:pt idx="4413">
                  <c:v>1.7493580608524864E-2</c:v>
                </c:pt>
                <c:pt idx="4414">
                  <c:v>1.7218658375463627E-2</c:v>
                </c:pt>
                <c:pt idx="4415">
                  <c:v>1.6943736142402396E-2</c:v>
                </c:pt>
                <c:pt idx="4416">
                  <c:v>1.6668813909341159E-2</c:v>
                </c:pt>
                <c:pt idx="4417">
                  <c:v>1.6393891676279925E-2</c:v>
                </c:pt>
                <c:pt idx="4418">
                  <c:v>1.6118969443218691E-2</c:v>
                </c:pt>
                <c:pt idx="4419">
                  <c:v>1.5844047210157457E-2</c:v>
                </c:pt>
                <c:pt idx="4420">
                  <c:v>1.5569124977096222E-2</c:v>
                </c:pt>
                <c:pt idx="4421">
                  <c:v>1.529420274403499E-2</c:v>
                </c:pt>
                <c:pt idx="4422">
                  <c:v>1.5019280510973754E-2</c:v>
                </c:pt>
                <c:pt idx="4423">
                  <c:v>1.4744358277912517E-2</c:v>
                </c:pt>
                <c:pt idx="4424">
                  <c:v>1.4469436044851285E-2</c:v>
                </c:pt>
                <c:pt idx="4425">
                  <c:v>1.4194513811790052E-2</c:v>
                </c:pt>
                <c:pt idx="4426">
                  <c:v>1.3919591578728817E-2</c:v>
                </c:pt>
                <c:pt idx="4427">
                  <c:v>1.364466934566758E-2</c:v>
                </c:pt>
                <c:pt idx="4428">
                  <c:v>1.3369747112606347E-2</c:v>
                </c:pt>
                <c:pt idx="4429">
                  <c:v>1.3094824879545112E-2</c:v>
                </c:pt>
                <c:pt idx="4430">
                  <c:v>1.2819902646483878E-2</c:v>
                </c:pt>
                <c:pt idx="4431">
                  <c:v>1.2544980413422646E-2</c:v>
                </c:pt>
                <c:pt idx="4432">
                  <c:v>1.227005818036141E-2</c:v>
                </c:pt>
                <c:pt idx="4433">
                  <c:v>1.1995135947300175E-2</c:v>
                </c:pt>
                <c:pt idx="4434">
                  <c:v>1.1720213714238941E-2</c:v>
                </c:pt>
                <c:pt idx="4435">
                  <c:v>1.1445291481177705E-2</c:v>
                </c:pt>
                <c:pt idx="4436">
                  <c:v>1.1170369248116473E-2</c:v>
                </c:pt>
                <c:pt idx="4437">
                  <c:v>1.0895447015055239E-2</c:v>
                </c:pt>
                <c:pt idx="4438">
                  <c:v>1.0620524781994004E-2</c:v>
                </c:pt>
                <c:pt idx="4439">
                  <c:v>1.0345602548932768E-2</c:v>
                </c:pt>
                <c:pt idx="4440">
                  <c:v>1.0070680315871536E-2</c:v>
                </c:pt>
                <c:pt idx="4441">
                  <c:v>9.7957580828102984E-3</c:v>
                </c:pt>
                <c:pt idx="4442">
                  <c:v>9.5208358497490663E-3</c:v>
                </c:pt>
                <c:pt idx="4443">
                  <c:v>9.2459136166878307E-3</c:v>
                </c:pt>
                <c:pt idx="4444">
                  <c:v>8.9709913836265986E-3</c:v>
                </c:pt>
                <c:pt idx="4445">
                  <c:v>8.696069150565363E-3</c:v>
                </c:pt>
                <c:pt idx="4446">
                  <c:v>8.4211469175041274E-3</c:v>
                </c:pt>
                <c:pt idx="4447">
                  <c:v>8.1462246844428935E-3</c:v>
                </c:pt>
                <c:pt idx="4448">
                  <c:v>7.8713024513816579E-3</c:v>
                </c:pt>
                <c:pt idx="4449">
                  <c:v>7.596380218320424E-3</c:v>
                </c:pt>
                <c:pt idx="4450">
                  <c:v>7.321457985259191E-3</c:v>
                </c:pt>
                <c:pt idx="4451">
                  <c:v>7.0465357521979554E-3</c:v>
                </c:pt>
                <c:pt idx="4452">
                  <c:v>6.7716135191367216E-3</c:v>
                </c:pt>
                <c:pt idx="4453">
                  <c:v>6.4966912860754868E-3</c:v>
                </c:pt>
                <c:pt idx="4454">
                  <c:v>6.221769053014253E-3</c:v>
                </c:pt>
                <c:pt idx="4455">
                  <c:v>5.9468468199530182E-3</c:v>
                </c:pt>
                <c:pt idx="4456">
                  <c:v>5.6719245868917835E-3</c:v>
                </c:pt>
                <c:pt idx="4457">
                  <c:v>5.3970023538305496E-3</c:v>
                </c:pt>
                <c:pt idx="4458">
                  <c:v>5.1220801207693149E-3</c:v>
                </c:pt>
                <c:pt idx="4459">
                  <c:v>4.8471578877080802E-3</c:v>
                </c:pt>
                <c:pt idx="4460">
                  <c:v>4.5722356546468454E-3</c:v>
                </c:pt>
                <c:pt idx="4461">
                  <c:v>4.2973134215856116E-3</c:v>
                </c:pt>
                <c:pt idx="4462">
                  <c:v>4.0223911885243768E-3</c:v>
                </c:pt>
                <c:pt idx="4463">
                  <c:v>3.7474689554631425E-3</c:v>
                </c:pt>
                <c:pt idx="4464">
                  <c:v>3.4725467224019082E-3</c:v>
                </c:pt>
                <c:pt idx="4465">
                  <c:v>2.8998762335429265E-2</c:v>
                </c:pt>
                <c:pt idx="4466">
                  <c:v>2.8723840102368035E-2</c:v>
                </c:pt>
                <c:pt idx="4467">
                  <c:v>2.8448917869306801E-2</c:v>
                </c:pt>
                <c:pt idx="4468">
                  <c:v>2.8173995636245567E-2</c:v>
                </c:pt>
                <c:pt idx="4469">
                  <c:v>2.789907340318433E-2</c:v>
                </c:pt>
                <c:pt idx="4470">
                  <c:v>2.7624151170123096E-2</c:v>
                </c:pt>
                <c:pt idx="4471">
                  <c:v>2.7349228937061862E-2</c:v>
                </c:pt>
                <c:pt idx="4472">
                  <c:v>2.7074306704000628E-2</c:v>
                </c:pt>
                <c:pt idx="4473">
                  <c:v>2.6799384470939394E-2</c:v>
                </c:pt>
                <c:pt idx="4474">
                  <c:v>2.6524462237878157E-2</c:v>
                </c:pt>
                <c:pt idx="4475">
                  <c:v>2.6249540004816923E-2</c:v>
                </c:pt>
                <c:pt idx="4476">
                  <c:v>2.5974617771755689E-2</c:v>
                </c:pt>
                <c:pt idx="4477">
                  <c:v>2.5699695538694452E-2</c:v>
                </c:pt>
                <c:pt idx="4478">
                  <c:v>2.5424773305633225E-2</c:v>
                </c:pt>
                <c:pt idx="4479">
                  <c:v>2.5149851072571987E-2</c:v>
                </c:pt>
                <c:pt idx="4480">
                  <c:v>2.487492883951075E-2</c:v>
                </c:pt>
                <c:pt idx="4481">
                  <c:v>2.460000660644952E-2</c:v>
                </c:pt>
                <c:pt idx="4482">
                  <c:v>2.4325084373388282E-2</c:v>
                </c:pt>
                <c:pt idx="4483">
                  <c:v>2.4050162140327049E-2</c:v>
                </c:pt>
                <c:pt idx="4484">
                  <c:v>2.3775239907265815E-2</c:v>
                </c:pt>
                <c:pt idx="4485">
                  <c:v>2.3500317674204577E-2</c:v>
                </c:pt>
                <c:pt idx="4486">
                  <c:v>2.3225395441143347E-2</c:v>
                </c:pt>
                <c:pt idx="4487">
                  <c:v>2.295047320808211E-2</c:v>
                </c:pt>
                <c:pt idx="4488">
                  <c:v>2.2675550975020876E-2</c:v>
                </c:pt>
                <c:pt idx="4489">
                  <c:v>2.2400628741959642E-2</c:v>
                </c:pt>
                <c:pt idx="4490">
                  <c:v>2.2125706508898405E-2</c:v>
                </c:pt>
                <c:pt idx="4491">
                  <c:v>2.1850784275837174E-2</c:v>
                </c:pt>
                <c:pt idx="4492">
                  <c:v>2.157586204277594E-2</c:v>
                </c:pt>
                <c:pt idx="4493">
                  <c:v>2.1300939809714706E-2</c:v>
                </c:pt>
                <c:pt idx="4494">
                  <c:v>2.1026017576653469E-2</c:v>
                </c:pt>
                <c:pt idx="4495">
                  <c:v>2.0751095343592235E-2</c:v>
                </c:pt>
                <c:pt idx="4496">
                  <c:v>2.0476173110531001E-2</c:v>
                </c:pt>
                <c:pt idx="4497">
                  <c:v>2.0201250877469767E-2</c:v>
                </c:pt>
                <c:pt idx="4498">
                  <c:v>1.9926328644408534E-2</c:v>
                </c:pt>
                <c:pt idx="4499">
                  <c:v>1.9651406411347296E-2</c:v>
                </c:pt>
                <c:pt idx="4500">
                  <c:v>1.9376484178286062E-2</c:v>
                </c:pt>
                <c:pt idx="4501">
                  <c:v>1.9101561945224829E-2</c:v>
                </c:pt>
                <c:pt idx="4502">
                  <c:v>1.8826639712163591E-2</c:v>
                </c:pt>
                <c:pt idx="4503">
                  <c:v>1.8551717479102364E-2</c:v>
                </c:pt>
                <c:pt idx="4504">
                  <c:v>1.8276795246041127E-2</c:v>
                </c:pt>
                <c:pt idx="4505">
                  <c:v>1.800187301297989E-2</c:v>
                </c:pt>
                <c:pt idx="4506">
                  <c:v>1.7726950779918659E-2</c:v>
                </c:pt>
                <c:pt idx="4507">
                  <c:v>1.7452028546857422E-2</c:v>
                </c:pt>
                <c:pt idx="4508">
                  <c:v>1.7177106313796184E-2</c:v>
                </c:pt>
                <c:pt idx="4509">
                  <c:v>1.6902184080734954E-2</c:v>
                </c:pt>
                <c:pt idx="4510">
                  <c:v>1.6627261847673717E-2</c:v>
                </c:pt>
                <c:pt idx="4511">
                  <c:v>1.6352339614612486E-2</c:v>
                </c:pt>
                <c:pt idx="4512">
                  <c:v>1.6077417381551246E-2</c:v>
                </c:pt>
                <c:pt idx="4513">
                  <c:v>1.5802495148490015E-2</c:v>
                </c:pt>
                <c:pt idx="4514">
                  <c:v>1.552757291542878E-2</c:v>
                </c:pt>
                <c:pt idx="4515">
                  <c:v>1.5252650682367546E-2</c:v>
                </c:pt>
                <c:pt idx="4516">
                  <c:v>1.4977728449306312E-2</c:v>
                </c:pt>
                <c:pt idx="4517">
                  <c:v>1.4702806216245074E-2</c:v>
                </c:pt>
                <c:pt idx="4518">
                  <c:v>1.4427883983183841E-2</c:v>
                </c:pt>
                <c:pt idx="4519">
                  <c:v>1.4152961750122608E-2</c:v>
                </c:pt>
                <c:pt idx="4520">
                  <c:v>1.3878039517061375E-2</c:v>
                </c:pt>
                <c:pt idx="4521">
                  <c:v>1.3603117284000139E-2</c:v>
                </c:pt>
                <c:pt idx="4522">
                  <c:v>1.3328195050938903E-2</c:v>
                </c:pt>
                <c:pt idx="4523">
                  <c:v>1.305327281787767E-2</c:v>
                </c:pt>
                <c:pt idx="4524">
                  <c:v>1.2778350584816434E-2</c:v>
                </c:pt>
                <c:pt idx="4525">
                  <c:v>1.2503428351755202E-2</c:v>
                </c:pt>
                <c:pt idx="4526">
                  <c:v>1.2228506118693968E-2</c:v>
                </c:pt>
                <c:pt idx="4527">
                  <c:v>1.1953583885632732E-2</c:v>
                </c:pt>
                <c:pt idx="4528">
                  <c:v>1.1678661652571497E-2</c:v>
                </c:pt>
                <c:pt idx="4529">
                  <c:v>1.1403739419510263E-2</c:v>
                </c:pt>
                <c:pt idx="4530">
                  <c:v>1.1128817186449029E-2</c:v>
                </c:pt>
                <c:pt idx="4531">
                  <c:v>1.0853894953387797E-2</c:v>
                </c:pt>
                <c:pt idx="4532">
                  <c:v>1.0578972720326561E-2</c:v>
                </c:pt>
                <c:pt idx="4533">
                  <c:v>1.0304050487265326E-2</c:v>
                </c:pt>
                <c:pt idx="4534">
                  <c:v>1.0029128254204092E-2</c:v>
                </c:pt>
                <c:pt idx="4535">
                  <c:v>9.7542060211428562E-3</c:v>
                </c:pt>
                <c:pt idx="4536">
                  <c:v>9.4792837880816223E-3</c:v>
                </c:pt>
                <c:pt idx="4537">
                  <c:v>9.2043615550203885E-3</c:v>
                </c:pt>
                <c:pt idx="4538">
                  <c:v>8.9294393219591546E-3</c:v>
                </c:pt>
                <c:pt idx="4539">
                  <c:v>8.654517088897919E-3</c:v>
                </c:pt>
                <c:pt idx="4540">
                  <c:v>8.3795948558366851E-3</c:v>
                </c:pt>
                <c:pt idx="4541">
                  <c:v>8.1046726227754513E-3</c:v>
                </c:pt>
                <c:pt idx="4542">
                  <c:v>7.8297503897142157E-3</c:v>
                </c:pt>
                <c:pt idx="4543">
                  <c:v>7.5548281566529818E-3</c:v>
                </c:pt>
                <c:pt idx="4544">
                  <c:v>7.2799059235917479E-3</c:v>
                </c:pt>
                <c:pt idx="4545">
                  <c:v>7.0049836905305132E-3</c:v>
                </c:pt>
                <c:pt idx="4546">
                  <c:v>6.7300614574692793E-3</c:v>
                </c:pt>
                <c:pt idx="4547">
                  <c:v>6.4551392244080446E-3</c:v>
                </c:pt>
                <c:pt idx="4548">
                  <c:v>6.1802169913468107E-3</c:v>
                </c:pt>
                <c:pt idx="4549">
                  <c:v>5.905294758285576E-3</c:v>
                </c:pt>
                <c:pt idx="4550">
                  <c:v>5.6303725252243404E-3</c:v>
                </c:pt>
                <c:pt idx="4551">
                  <c:v>5.3554502921631065E-3</c:v>
                </c:pt>
                <c:pt idx="4552">
                  <c:v>5.0805280591018727E-3</c:v>
                </c:pt>
                <c:pt idx="4553">
                  <c:v>4.8056058260406379E-3</c:v>
                </c:pt>
                <c:pt idx="4554">
                  <c:v>4.5306835929794032E-3</c:v>
                </c:pt>
                <c:pt idx="4555">
                  <c:v>4.2557613599181693E-3</c:v>
                </c:pt>
                <c:pt idx="4556">
                  <c:v>3.9808391268569346E-3</c:v>
                </c:pt>
                <c:pt idx="4557">
                  <c:v>3.7059168937956998E-3</c:v>
                </c:pt>
                <c:pt idx="4558">
                  <c:v>3.4309946607344655E-3</c:v>
                </c:pt>
                <c:pt idx="4559">
                  <c:v>3.1560724276732312E-3</c:v>
                </c:pt>
                <c:pt idx="4560">
                  <c:v>2.8957210273761823E-2</c:v>
                </c:pt>
                <c:pt idx="4561">
                  <c:v>2.8682288040700585E-2</c:v>
                </c:pt>
                <c:pt idx="4562">
                  <c:v>2.8407365807639359E-2</c:v>
                </c:pt>
                <c:pt idx="4563">
                  <c:v>2.8132443574578121E-2</c:v>
                </c:pt>
                <c:pt idx="4564">
                  <c:v>2.7857521341516887E-2</c:v>
                </c:pt>
                <c:pt idx="4565">
                  <c:v>2.7582599108455653E-2</c:v>
                </c:pt>
                <c:pt idx="4566">
                  <c:v>2.7307676875394416E-2</c:v>
                </c:pt>
                <c:pt idx="4567">
                  <c:v>2.7032754642333186E-2</c:v>
                </c:pt>
                <c:pt idx="4568">
                  <c:v>2.6757832409271948E-2</c:v>
                </c:pt>
                <c:pt idx="4569">
                  <c:v>2.6482910176210715E-2</c:v>
                </c:pt>
                <c:pt idx="4570">
                  <c:v>2.6207987943149481E-2</c:v>
                </c:pt>
                <c:pt idx="4571">
                  <c:v>2.5933065710088243E-2</c:v>
                </c:pt>
                <c:pt idx="4572">
                  <c:v>2.5658143477027009E-2</c:v>
                </c:pt>
                <c:pt idx="4573">
                  <c:v>2.5383221243965776E-2</c:v>
                </c:pt>
                <c:pt idx="4574">
                  <c:v>2.5108299010904545E-2</c:v>
                </c:pt>
                <c:pt idx="4575">
                  <c:v>2.4833376777843308E-2</c:v>
                </c:pt>
                <c:pt idx="4576">
                  <c:v>2.4558454544782074E-2</c:v>
                </c:pt>
                <c:pt idx="4577">
                  <c:v>2.428353231172084E-2</c:v>
                </c:pt>
                <c:pt idx="4578">
                  <c:v>2.4008610078659603E-2</c:v>
                </c:pt>
                <c:pt idx="4579">
                  <c:v>2.3733687845598372E-2</c:v>
                </c:pt>
                <c:pt idx="4580">
                  <c:v>2.3458765612537135E-2</c:v>
                </c:pt>
                <c:pt idx="4581">
                  <c:v>2.3183843379475901E-2</c:v>
                </c:pt>
                <c:pt idx="4582">
                  <c:v>2.2908921146414667E-2</c:v>
                </c:pt>
                <c:pt idx="4583">
                  <c:v>2.263399891335343E-2</c:v>
                </c:pt>
                <c:pt idx="4584">
                  <c:v>2.23590766802922E-2</c:v>
                </c:pt>
                <c:pt idx="4585">
                  <c:v>2.2084154447230962E-2</c:v>
                </c:pt>
                <c:pt idx="4586">
                  <c:v>2.1809232214169725E-2</c:v>
                </c:pt>
                <c:pt idx="4587">
                  <c:v>2.1534309981108498E-2</c:v>
                </c:pt>
                <c:pt idx="4588">
                  <c:v>2.1259387748047261E-2</c:v>
                </c:pt>
                <c:pt idx="4589">
                  <c:v>2.0984465514986027E-2</c:v>
                </c:pt>
                <c:pt idx="4590">
                  <c:v>2.0709543281924793E-2</c:v>
                </c:pt>
                <c:pt idx="4591">
                  <c:v>2.0434621048863556E-2</c:v>
                </c:pt>
                <c:pt idx="4592">
                  <c:v>2.0159698815802325E-2</c:v>
                </c:pt>
                <c:pt idx="4593">
                  <c:v>1.9884776582741088E-2</c:v>
                </c:pt>
                <c:pt idx="4594">
                  <c:v>1.9609854349679854E-2</c:v>
                </c:pt>
                <c:pt idx="4595">
                  <c:v>1.933493211661862E-2</c:v>
                </c:pt>
                <c:pt idx="4596">
                  <c:v>1.9060009883557383E-2</c:v>
                </c:pt>
                <c:pt idx="4597">
                  <c:v>1.8785087650496149E-2</c:v>
                </c:pt>
                <c:pt idx="4598">
                  <c:v>1.8510165417434915E-2</c:v>
                </c:pt>
                <c:pt idx="4599">
                  <c:v>1.8235243184373685E-2</c:v>
                </c:pt>
                <c:pt idx="4600">
                  <c:v>1.7960320951312447E-2</c:v>
                </c:pt>
                <c:pt idx="4601">
                  <c:v>1.7685398718251213E-2</c:v>
                </c:pt>
                <c:pt idx="4602">
                  <c:v>1.741047648518998E-2</c:v>
                </c:pt>
                <c:pt idx="4603">
                  <c:v>1.7135554252128742E-2</c:v>
                </c:pt>
                <c:pt idx="4604">
                  <c:v>1.6860632019067512E-2</c:v>
                </c:pt>
                <c:pt idx="4605">
                  <c:v>1.6585709786006275E-2</c:v>
                </c:pt>
                <c:pt idx="4606">
                  <c:v>1.6310787552945041E-2</c:v>
                </c:pt>
                <c:pt idx="4607">
                  <c:v>1.6035865319883807E-2</c:v>
                </c:pt>
                <c:pt idx="4608">
                  <c:v>1.5760943086822569E-2</c:v>
                </c:pt>
                <c:pt idx="4609">
                  <c:v>1.5486020853761337E-2</c:v>
                </c:pt>
                <c:pt idx="4610">
                  <c:v>1.5211098620700103E-2</c:v>
                </c:pt>
                <c:pt idx="4611">
                  <c:v>1.493617638763887E-2</c:v>
                </c:pt>
                <c:pt idx="4612">
                  <c:v>1.4661254154577634E-2</c:v>
                </c:pt>
                <c:pt idx="4613">
                  <c:v>1.4386331921516398E-2</c:v>
                </c:pt>
                <c:pt idx="4614">
                  <c:v>1.4111409688455165E-2</c:v>
                </c:pt>
                <c:pt idx="4615">
                  <c:v>1.3836487455393932E-2</c:v>
                </c:pt>
                <c:pt idx="4616">
                  <c:v>1.3561565222332697E-2</c:v>
                </c:pt>
                <c:pt idx="4617">
                  <c:v>1.3286642989271463E-2</c:v>
                </c:pt>
                <c:pt idx="4618">
                  <c:v>1.3011720756210227E-2</c:v>
                </c:pt>
                <c:pt idx="4619">
                  <c:v>1.2736798523148992E-2</c:v>
                </c:pt>
                <c:pt idx="4620">
                  <c:v>1.2461876290087758E-2</c:v>
                </c:pt>
                <c:pt idx="4621">
                  <c:v>1.2186954057026526E-2</c:v>
                </c:pt>
                <c:pt idx="4622">
                  <c:v>1.1912031823965292E-2</c:v>
                </c:pt>
                <c:pt idx="4623">
                  <c:v>1.1637109590904055E-2</c:v>
                </c:pt>
                <c:pt idx="4624">
                  <c:v>1.1362187357842821E-2</c:v>
                </c:pt>
                <c:pt idx="4625">
                  <c:v>1.1087265124781587E-2</c:v>
                </c:pt>
                <c:pt idx="4626">
                  <c:v>1.0812342891720353E-2</c:v>
                </c:pt>
                <c:pt idx="4627">
                  <c:v>1.0537420658659119E-2</c:v>
                </c:pt>
                <c:pt idx="4628">
                  <c:v>1.0262498425597883E-2</c:v>
                </c:pt>
                <c:pt idx="4629">
                  <c:v>9.9875761925366496E-3</c:v>
                </c:pt>
                <c:pt idx="4630">
                  <c:v>9.712653959475414E-3</c:v>
                </c:pt>
                <c:pt idx="4631">
                  <c:v>9.4377317264141801E-3</c:v>
                </c:pt>
                <c:pt idx="4632">
                  <c:v>9.1628094933529462E-3</c:v>
                </c:pt>
                <c:pt idx="4633">
                  <c:v>8.8878872602917124E-3</c:v>
                </c:pt>
                <c:pt idx="4634">
                  <c:v>8.6129650272304768E-3</c:v>
                </c:pt>
                <c:pt idx="4635">
                  <c:v>8.3380427941692429E-3</c:v>
                </c:pt>
                <c:pt idx="4636">
                  <c:v>8.063120561108009E-3</c:v>
                </c:pt>
                <c:pt idx="4637">
                  <c:v>7.7881983280467734E-3</c:v>
                </c:pt>
                <c:pt idx="4638">
                  <c:v>7.5132760949855396E-3</c:v>
                </c:pt>
                <c:pt idx="4639">
                  <c:v>7.2383538619243048E-3</c:v>
                </c:pt>
                <c:pt idx="4640">
                  <c:v>6.9634316288630701E-3</c:v>
                </c:pt>
                <c:pt idx="4641">
                  <c:v>6.6885093958018371E-3</c:v>
                </c:pt>
                <c:pt idx="4642">
                  <c:v>6.4135871627406015E-3</c:v>
                </c:pt>
                <c:pt idx="4643">
                  <c:v>6.1386649296793667E-3</c:v>
                </c:pt>
                <c:pt idx="4644">
                  <c:v>5.8637426966181329E-3</c:v>
                </c:pt>
                <c:pt idx="4645">
                  <c:v>5.5888204635568981E-3</c:v>
                </c:pt>
                <c:pt idx="4646">
                  <c:v>5.3138982304956634E-3</c:v>
                </c:pt>
                <c:pt idx="4647">
                  <c:v>5.0389759974344287E-3</c:v>
                </c:pt>
                <c:pt idx="4648">
                  <c:v>4.7640537643731957E-3</c:v>
                </c:pt>
                <c:pt idx="4649">
                  <c:v>4.4891315313119609E-3</c:v>
                </c:pt>
                <c:pt idx="4650">
                  <c:v>4.2142092982507262E-3</c:v>
                </c:pt>
                <c:pt idx="4651">
                  <c:v>3.9392870651894915E-3</c:v>
                </c:pt>
                <c:pt idx="4652">
                  <c:v>3.6643648321282572E-3</c:v>
                </c:pt>
                <c:pt idx="4653">
                  <c:v>3.3894425990670229E-3</c:v>
                </c:pt>
                <c:pt idx="4654">
                  <c:v>3.1145203660057881E-3</c:v>
                </c:pt>
                <c:pt idx="4655">
                  <c:v>2.8395981329445543E-3</c:v>
                </c:pt>
                <c:pt idx="4656">
                  <c:v>2.8915658212094381E-2</c:v>
                </c:pt>
                <c:pt idx="4657">
                  <c:v>2.8640735979033143E-2</c:v>
                </c:pt>
                <c:pt idx="4658">
                  <c:v>2.8365813745971909E-2</c:v>
                </c:pt>
                <c:pt idx="4659">
                  <c:v>2.8090891512910679E-2</c:v>
                </c:pt>
                <c:pt idx="4660">
                  <c:v>2.7815969279849442E-2</c:v>
                </c:pt>
                <c:pt idx="4661">
                  <c:v>2.7541047046788211E-2</c:v>
                </c:pt>
                <c:pt idx="4662">
                  <c:v>2.7266124813726974E-2</c:v>
                </c:pt>
                <c:pt idx="4663">
                  <c:v>2.699120258066574E-2</c:v>
                </c:pt>
                <c:pt idx="4664">
                  <c:v>2.6716280347604506E-2</c:v>
                </c:pt>
                <c:pt idx="4665">
                  <c:v>2.6441358114543269E-2</c:v>
                </c:pt>
                <c:pt idx="4666">
                  <c:v>2.6166435881482038E-2</c:v>
                </c:pt>
                <c:pt idx="4667">
                  <c:v>2.5891513648420801E-2</c:v>
                </c:pt>
                <c:pt idx="4668">
                  <c:v>2.5616591415359564E-2</c:v>
                </c:pt>
                <c:pt idx="4669">
                  <c:v>2.5341669182298333E-2</c:v>
                </c:pt>
                <c:pt idx="4670">
                  <c:v>2.5066746949237096E-2</c:v>
                </c:pt>
                <c:pt idx="4671">
                  <c:v>2.4791824716175866E-2</c:v>
                </c:pt>
                <c:pt idx="4672">
                  <c:v>2.4516902483114632E-2</c:v>
                </c:pt>
                <c:pt idx="4673">
                  <c:v>2.4241980250053394E-2</c:v>
                </c:pt>
                <c:pt idx="4674">
                  <c:v>2.3967058016992161E-2</c:v>
                </c:pt>
                <c:pt idx="4675">
                  <c:v>2.3692135783930927E-2</c:v>
                </c:pt>
                <c:pt idx="4676">
                  <c:v>2.3417213550869693E-2</c:v>
                </c:pt>
                <c:pt idx="4677">
                  <c:v>2.3142291317808459E-2</c:v>
                </c:pt>
                <c:pt idx="4678">
                  <c:v>2.2867369084747222E-2</c:v>
                </c:pt>
                <c:pt idx="4679">
                  <c:v>2.2592446851685988E-2</c:v>
                </c:pt>
                <c:pt idx="4680">
                  <c:v>2.2317524618624754E-2</c:v>
                </c:pt>
                <c:pt idx="4681">
                  <c:v>2.204260238556352E-2</c:v>
                </c:pt>
                <c:pt idx="4682">
                  <c:v>2.1767680152502283E-2</c:v>
                </c:pt>
                <c:pt idx="4683">
                  <c:v>2.1492757919441049E-2</c:v>
                </c:pt>
                <c:pt idx="4684">
                  <c:v>2.1217835686379818E-2</c:v>
                </c:pt>
                <c:pt idx="4685">
                  <c:v>2.0942913453318581E-2</c:v>
                </c:pt>
                <c:pt idx="4686">
                  <c:v>2.0667991220257351E-2</c:v>
                </c:pt>
                <c:pt idx="4687">
                  <c:v>2.0393068987196113E-2</c:v>
                </c:pt>
                <c:pt idx="4688">
                  <c:v>2.0118146754134879E-2</c:v>
                </c:pt>
                <c:pt idx="4689">
                  <c:v>1.9843224521073646E-2</c:v>
                </c:pt>
                <c:pt idx="4690">
                  <c:v>1.9568302288012408E-2</c:v>
                </c:pt>
                <c:pt idx="4691">
                  <c:v>1.9293380054951178E-2</c:v>
                </c:pt>
                <c:pt idx="4692">
                  <c:v>1.9018457821889941E-2</c:v>
                </c:pt>
                <c:pt idx="4693">
                  <c:v>1.8743535588828703E-2</c:v>
                </c:pt>
                <c:pt idx="4694">
                  <c:v>1.8468613355767473E-2</c:v>
                </c:pt>
                <c:pt idx="4695">
                  <c:v>1.8193691122706235E-2</c:v>
                </c:pt>
                <c:pt idx="4696">
                  <c:v>1.7918768889645005E-2</c:v>
                </c:pt>
                <c:pt idx="4697">
                  <c:v>1.7643846656583771E-2</c:v>
                </c:pt>
                <c:pt idx="4698">
                  <c:v>1.7368924423522537E-2</c:v>
                </c:pt>
                <c:pt idx="4699">
                  <c:v>1.70940021904613E-2</c:v>
                </c:pt>
                <c:pt idx="4700">
                  <c:v>1.6819079957400066E-2</c:v>
                </c:pt>
                <c:pt idx="4701">
                  <c:v>1.6544157724338832E-2</c:v>
                </c:pt>
                <c:pt idx="4702">
                  <c:v>1.6269235491277598E-2</c:v>
                </c:pt>
                <c:pt idx="4703">
                  <c:v>1.5994313258216365E-2</c:v>
                </c:pt>
                <c:pt idx="4704">
                  <c:v>1.5719391025155131E-2</c:v>
                </c:pt>
                <c:pt idx="4705">
                  <c:v>1.5444468792093893E-2</c:v>
                </c:pt>
                <c:pt idx="4706">
                  <c:v>1.5169546559032661E-2</c:v>
                </c:pt>
                <c:pt idx="4707">
                  <c:v>1.4894624325971427E-2</c:v>
                </c:pt>
                <c:pt idx="4708">
                  <c:v>1.4619702092910192E-2</c:v>
                </c:pt>
                <c:pt idx="4709">
                  <c:v>1.4344779859848958E-2</c:v>
                </c:pt>
                <c:pt idx="4710">
                  <c:v>1.4069857626787722E-2</c:v>
                </c:pt>
                <c:pt idx="4711">
                  <c:v>1.3794935393726488E-2</c:v>
                </c:pt>
                <c:pt idx="4712">
                  <c:v>1.3520013160665255E-2</c:v>
                </c:pt>
                <c:pt idx="4713">
                  <c:v>1.3245090927604021E-2</c:v>
                </c:pt>
                <c:pt idx="4714">
                  <c:v>1.2970168694542787E-2</c:v>
                </c:pt>
                <c:pt idx="4715">
                  <c:v>1.2695246461481549E-2</c:v>
                </c:pt>
                <c:pt idx="4716">
                  <c:v>1.2420324228420316E-2</c:v>
                </c:pt>
                <c:pt idx="4717">
                  <c:v>1.2145401995359082E-2</c:v>
                </c:pt>
                <c:pt idx="4718">
                  <c:v>1.187047976229785E-2</c:v>
                </c:pt>
                <c:pt idx="4719">
                  <c:v>1.1595557529236614E-2</c:v>
                </c:pt>
                <c:pt idx="4720">
                  <c:v>1.1320635296175378E-2</c:v>
                </c:pt>
                <c:pt idx="4721">
                  <c:v>1.1045713063114145E-2</c:v>
                </c:pt>
                <c:pt idx="4722">
                  <c:v>1.0770790830052911E-2</c:v>
                </c:pt>
                <c:pt idx="4723">
                  <c:v>1.0495868596991675E-2</c:v>
                </c:pt>
                <c:pt idx="4724">
                  <c:v>1.0220946363930443E-2</c:v>
                </c:pt>
                <c:pt idx="4725">
                  <c:v>9.9460241308692073E-3</c:v>
                </c:pt>
                <c:pt idx="4726">
                  <c:v>9.6711018978079717E-3</c:v>
                </c:pt>
                <c:pt idx="4727">
                  <c:v>9.3961796647467379E-3</c:v>
                </c:pt>
                <c:pt idx="4728">
                  <c:v>9.121257431685504E-3</c:v>
                </c:pt>
                <c:pt idx="4729">
                  <c:v>8.8463351986242701E-3</c:v>
                </c:pt>
                <c:pt idx="4730">
                  <c:v>8.5714129655630345E-3</c:v>
                </c:pt>
                <c:pt idx="4731">
                  <c:v>8.2964907325017989E-3</c:v>
                </c:pt>
                <c:pt idx="4732">
                  <c:v>8.0215684994405668E-3</c:v>
                </c:pt>
                <c:pt idx="4733">
                  <c:v>7.746646266379332E-3</c:v>
                </c:pt>
                <c:pt idx="4734">
                  <c:v>7.4717240333180964E-3</c:v>
                </c:pt>
                <c:pt idx="4735">
                  <c:v>7.1968018002568634E-3</c:v>
                </c:pt>
                <c:pt idx="4736">
                  <c:v>6.9218795671956278E-3</c:v>
                </c:pt>
                <c:pt idx="4737">
                  <c:v>6.646957334134394E-3</c:v>
                </c:pt>
                <c:pt idx="4738">
                  <c:v>6.3720351010731601E-3</c:v>
                </c:pt>
                <c:pt idx="4739">
                  <c:v>6.0971128680119245E-3</c:v>
                </c:pt>
                <c:pt idx="4740">
                  <c:v>5.8221906349506906E-3</c:v>
                </c:pt>
                <c:pt idx="4741">
                  <c:v>5.5472684018894559E-3</c:v>
                </c:pt>
                <c:pt idx="4742">
                  <c:v>5.272346168828222E-3</c:v>
                </c:pt>
                <c:pt idx="4743">
                  <c:v>4.9974239357669864E-3</c:v>
                </c:pt>
                <c:pt idx="4744">
                  <c:v>4.7225017027057526E-3</c:v>
                </c:pt>
                <c:pt idx="4745">
                  <c:v>4.4475794696445187E-3</c:v>
                </c:pt>
                <c:pt idx="4746">
                  <c:v>4.172657236583284E-3</c:v>
                </c:pt>
                <c:pt idx="4747">
                  <c:v>3.8977350035220492E-3</c:v>
                </c:pt>
                <c:pt idx="4748">
                  <c:v>3.6228127704608149E-3</c:v>
                </c:pt>
                <c:pt idx="4749">
                  <c:v>3.3478905373995806E-3</c:v>
                </c:pt>
                <c:pt idx="4750">
                  <c:v>3.0729683043383459E-3</c:v>
                </c:pt>
                <c:pt idx="4751">
                  <c:v>2.7980460712771116E-3</c:v>
                </c:pt>
                <c:pt idx="4752">
                  <c:v>2.5231238382158773E-3</c:v>
                </c:pt>
                <c:pt idx="4753">
                  <c:v>2.8874106150426938E-2</c:v>
                </c:pt>
                <c:pt idx="4754">
                  <c:v>2.8599183917365704E-2</c:v>
                </c:pt>
                <c:pt idx="4755">
                  <c:v>2.8324261684304471E-2</c:v>
                </c:pt>
                <c:pt idx="4756">
                  <c:v>2.8049339451243233E-2</c:v>
                </c:pt>
                <c:pt idx="4757">
                  <c:v>2.7774417218182003E-2</c:v>
                </c:pt>
                <c:pt idx="4758">
                  <c:v>2.7499494985120769E-2</c:v>
                </c:pt>
                <c:pt idx="4759">
                  <c:v>2.7224572752059535E-2</c:v>
                </c:pt>
                <c:pt idx="4760">
                  <c:v>2.6949650518998301E-2</c:v>
                </c:pt>
                <c:pt idx="4761">
                  <c:v>2.6674728285937064E-2</c:v>
                </c:pt>
                <c:pt idx="4762">
                  <c:v>2.639980605287583E-2</c:v>
                </c:pt>
                <c:pt idx="4763">
                  <c:v>2.6124883819814596E-2</c:v>
                </c:pt>
                <c:pt idx="4764">
                  <c:v>2.5849961586753362E-2</c:v>
                </c:pt>
                <c:pt idx="4765">
                  <c:v>2.5575039353692125E-2</c:v>
                </c:pt>
                <c:pt idx="4766">
                  <c:v>2.5300117120630891E-2</c:v>
                </c:pt>
                <c:pt idx="4767">
                  <c:v>2.5025194887569657E-2</c:v>
                </c:pt>
                <c:pt idx="4768">
                  <c:v>2.475027265450842E-2</c:v>
                </c:pt>
                <c:pt idx="4769">
                  <c:v>2.4475350421447193E-2</c:v>
                </c:pt>
                <c:pt idx="4770">
                  <c:v>2.4200428188385956E-2</c:v>
                </c:pt>
                <c:pt idx="4771">
                  <c:v>2.3925505955324718E-2</c:v>
                </c:pt>
                <c:pt idx="4772">
                  <c:v>2.3650583722263488E-2</c:v>
                </c:pt>
                <c:pt idx="4773">
                  <c:v>2.3375661489202251E-2</c:v>
                </c:pt>
                <c:pt idx="4774">
                  <c:v>2.310073925614102E-2</c:v>
                </c:pt>
                <c:pt idx="4775">
                  <c:v>2.2825817023079783E-2</c:v>
                </c:pt>
                <c:pt idx="4776">
                  <c:v>2.2550894790018546E-2</c:v>
                </c:pt>
                <c:pt idx="4777">
                  <c:v>2.2275972556957315E-2</c:v>
                </c:pt>
                <c:pt idx="4778">
                  <c:v>2.2001050323896078E-2</c:v>
                </c:pt>
                <c:pt idx="4779">
                  <c:v>2.1726128090834844E-2</c:v>
                </c:pt>
                <c:pt idx="4780">
                  <c:v>2.145120585777361E-2</c:v>
                </c:pt>
                <c:pt idx="4781">
                  <c:v>2.1176283624712373E-2</c:v>
                </c:pt>
                <c:pt idx="4782">
                  <c:v>2.0901361391651142E-2</c:v>
                </c:pt>
                <c:pt idx="4783">
                  <c:v>2.0626439158589908E-2</c:v>
                </c:pt>
                <c:pt idx="4784">
                  <c:v>2.0351516925528675E-2</c:v>
                </c:pt>
                <c:pt idx="4785">
                  <c:v>2.0076594692467441E-2</c:v>
                </c:pt>
                <c:pt idx="4786">
                  <c:v>1.9801672459406203E-2</c:v>
                </c:pt>
                <c:pt idx="4787">
                  <c:v>1.952675022634497E-2</c:v>
                </c:pt>
                <c:pt idx="4788">
                  <c:v>1.9251827993283736E-2</c:v>
                </c:pt>
                <c:pt idx="4789">
                  <c:v>1.8976905760222502E-2</c:v>
                </c:pt>
                <c:pt idx="4790">
                  <c:v>1.8701983527161264E-2</c:v>
                </c:pt>
                <c:pt idx="4791">
                  <c:v>1.8427061294100031E-2</c:v>
                </c:pt>
                <c:pt idx="4792">
                  <c:v>1.8152139061038797E-2</c:v>
                </c:pt>
                <c:pt idx="4793">
                  <c:v>1.7877216827977559E-2</c:v>
                </c:pt>
                <c:pt idx="4794">
                  <c:v>1.7602294594916332E-2</c:v>
                </c:pt>
                <c:pt idx="4795">
                  <c:v>1.7327372361855095E-2</c:v>
                </c:pt>
                <c:pt idx="4796">
                  <c:v>1.7052450128793858E-2</c:v>
                </c:pt>
                <c:pt idx="4797">
                  <c:v>1.6777527895732627E-2</c:v>
                </c:pt>
                <c:pt idx="4798">
                  <c:v>1.650260566267139E-2</c:v>
                </c:pt>
                <c:pt idx="4799">
                  <c:v>1.6227683429610156E-2</c:v>
                </c:pt>
                <c:pt idx="4800">
                  <c:v>1.5952761196548922E-2</c:v>
                </c:pt>
                <c:pt idx="4801">
                  <c:v>1.5677838963487688E-2</c:v>
                </c:pt>
                <c:pt idx="4802">
                  <c:v>1.5402916730426453E-2</c:v>
                </c:pt>
                <c:pt idx="4803">
                  <c:v>1.5127994497365217E-2</c:v>
                </c:pt>
                <c:pt idx="4804">
                  <c:v>1.4853072264303985E-2</c:v>
                </c:pt>
                <c:pt idx="4805">
                  <c:v>1.4578150031242749E-2</c:v>
                </c:pt>
                <c:pt idx="4806">
                  <c:v>1.4303227798181516E-2</c:v>
                </c:pt>
                <c:pt idx="4807">
                  <c:v>1.4028305565120282E-2</c:v>
                </c:pt>
                <c:pt idx="4808">
                  <c:v>1.3753383332059046E-2</c:v>
                </c:pt>
                <c:pt idx="4809">
                  <c:v>1.3478461098997811E-2</c:v>
                </c:pt>
                <c:pt idx="4810">
                  <c:v>1.3203538865936578E-2</c:v>
                </c:pt>
                <c:pt idx="4811">
                  <c:v>1.2928616632875345E-2</c:v>
                </c:pt>
                <c:pt idx="4812">
                  <c:v>1.2653694399814109E-2</c:v>
                </c:pt>
                <c:pt idx="4813">
                  <c:v>1.2378772166752873E-2</c:v>
                </c:pt>
                <c:pt idx="4814">
                  <c:v>1.2103849933691639E-2</c:v>
                </c:pt>
                <c:pt idx="4815">
                  <c:v>1.1828927700630406E-2</c:v>
                </c:pt>
                <c:pt idx="4816">
                  <c:v>1.1554005467569172E-2</c:v>
                </c:pt>
                <c:pt idx="4817">
                  <c:v>1.1279083234507938E-2</c:v>
                </c:pt>
                <c:pt idx="4818">
                  <c:v>1.1004161001446702E-2</c:v>
                </c:pt>
                <c:pt idx="4819">
                  <c:v>1.0729238768385468E-2</c:v>
                </c:pt>
                <c:pt idx="4820">
                  <c:v>1.0454316535324233E-2</c:v>
                </c:pt>
                <c:pt idx="4821">
                  <c:v>1.0179394302262999E-2</c:v>
                </c:pt>
                <c:pt idx="4822">
                  <c:v>9.9044720692017668E-3</c:v>
                </c:pt>
                <c:pt idx="4823">
                  <c:v>9.6295498361405295E-3</c:v>
                </c:pt>
                <c:pt idx="4824">
                  <c:v>9.3546276030792956E-3</c:v>
                </c:pt>
                <c:pt idx="4825">
                  <c:v>9.0797053700180617E-3</c:v>
                </c:pt>
                <c:pt idx="4826">
                  <c:v>8.8047831369568279E-3</c:v>
                </c:pt>
                <c:pt idx="4827">
                  <c:v>8.5298609038955923E-3</c:v>
                </c:pt>
                <c:pt idx="4828">
                  <c:v>8.2549386708343567E-3</c:v>
                </c:pt>
                <c:pt idx="4829">
                  <c:v>7.9800164377731228E-3</c:v>
                </c:pt>
                <c:pt idx="4830">
                  <c:v>7.7050942047118889E-3</c:v>
                </c:pt>
                <c:pt idx="4831">
                  <c:v>7.4301719716506542E-3</c:v>
                </c:pt>
                <c:pt idx="4832">
                  <c:v>7.1552497385894195E-3</c:v>
                </c:pt>
                <c:pt idx="4833">
                  <c:v>6.8803275055281856E-3</c:v>
                </c:pt>
                <c:pt idx="4834">
                  <c:v>6.6054052724669509E-3</c:v>
                </c:pt>
                <c:pt idx="4835">
                  <c:v>6.3304830394057161E-3</c:v>
                </c:pt>
                <c:pt idx="4836">
                  <c:v>6.0555608063444823E-3</c:v>
                </c:pt>
                <c:pt idx="4837">
                  <c:v>5.7806385732832475E-3</c:v>
                </c:pt>
                <c:pt idx="4838">
                  <c:v>5.5057163402220128E-3</c:v>
                </c:pt>
                <c:pt idx="4839">
                  <c:v>5.2307941071607789E-3</c:v>
                </c:pt>
                <c:pt idx="4840">
                  <c:v>4.9558718740995442E-3</c:v>
                </c:pt>
                <c:pt idx="4841">
                  <c:v>4.6809496410383103E-3</c:v>
                </c:pt>
                <c:pt idx="4842">
                  <c:v>4.4060274079770756E-3</c:v>
                </c:pt>
                <c:pt idx="4843">
                  <c:v>4.1311051749158417E-3</c:v>
                </c:pt>
                <c:pt idx="4844">
                  <c:v>3.856182941854607E-3</c:v>
                </c:pt>
                <c:pt idx="4845">
                  <c:v>3.5812607087933727E-3</c:v>
                </c:pt>
                <c:pt idx="4846">
                  <c:v>3.306338475732138E-3</c:v>
                </c:pt>
                <c:pt idx="4847">
                  <c:v>3.0314162426709037E-3</c:v>
                </c:pt>
                <c:pt idx="4848">
                  <c:v>2.7564940096096689E-3</c:v>
                </c:pt>
                <c:pt idx="4849">
                  <c:v>2.4815717765484346E-3</c:v>
                </c:pt>
                <c:pt idx="4850">
                  <c:v>2.2066495434872003E-3</c:v>
                </c:pt>
                <c:pt idx="4851">
                  <c:v>2.8832554088759496E-2</c:v>
                </c:pt>
                <c:pt idx="4852">
                  <c:v>2.8557631855698259E-2</c:v>
                </c:pt>
                <c:pt idx="4853">
                  <c:v>2.8282709622637028E-2</c:v>
                </c:pt>
                <c:pt idx="4854">
                  <c:v>2.8007787389575791E-2</c:v>
                </c:pt>
                <c:pt idx="4855">
                  <c:v>2.7732865156514554E-2</c:v>
                </c:pt>
                <c:pt idx="4856">
                  <c:v>2.7457942923453327E-2</c:v>
                </c:pt>
                <c:pt idx="4857">
                  <c:v>2.7183020690392089E-2</c:v>
                </c:pt>
                <c:pt idx="4858">
                  <c:v>2.6908098457330859E-2</c:v>
                </c:pt>
                <c:pt idx="4859">
                  <c:v>2.6633176224269622E-2</c:v>
                </c:pt>
                <c:pt idx="4860">
                  <c:v>2.6358253991208384E-2</c:v>
                </c:pt>
                <c:pt idx="4861">
                  <c:v>2.6083331758147154E-2</c:v>
                </c:pt>
                <c:pt idx="4862">
                  <c:v>2.5808409525085917E-2</c:v>
                </c:pt>
                <c:pt idx="4863">
                  <c:v>2.5533487292024683E-2</c:v>
                </c:pt>
                <c:pt idx="4864">
                  <c:v>2.5258565058963449E-2</c:v>
                </c:pt>
                <c:pt idx="4865">
                  <c:v>2.4983642825902212E-2</c:v>
                </c:pt>
                <c:pt idx="4866">
                  <c:v>2.4708720592840978E-2</c:v>
                </c:pt>
                <c:pt idx="4867">
                  <c:v>2.4433798359779744E-2</c:v>
                </c:pt>
                <c:pt idx="4868">
                  <c:v>2.4158876126718513E-2</c:v>
                </c:pt>
                <c:pt idx="4869">
                  <c:v>2.3883953893657276E-2</c:v>
                </c:pt>
                <c:pt idx="4870">
                  <c:v>2.3609031660596042E-2</c:v>
                </c:pt>
                <c:pt idx="4871">
                  <c:v>2.3334109427534808E-2</c:v>
                </c:pt>
                <c:pt idx="4872">
                  <c:v>2.3059187194473574E-2</c:v>
                </c:pt>
                <c:pt idx="4873">
                  <c:v>2.2784264961412341E-2</c:v>
                </c:pt>
                <c:pt idx="4874">
                  <c:v>2.2509342728351103E-2</c:v>
                </c:pt>
                <c:pt idx="4875">
                  <c:v>2.2234420495289869E-2</c:v>
                </c:pt>
                <c:pt idx="4876">
                  <c:v>2.1959498262228636E-2</c:v>
                </c:pt>
                <c:pt idx="4877">
                  <c:v>2.1684576029167398E-2</c:v>
                </c:pt>
                <c:pt idx="4878">
                  <c:v>2.1409653796106168E-2</c:v>
                </c:pt>
                <c:pt idx="4879">
                  <c:v>2.113473156304493E-2</c:v>
                </c:pt>
                <c:pt idx="4880">
                  <c:v>2.0859809329983693E-2</c:v>
                </c:pt>
                <c:pt idx="4881">
                  <c:v>2.0584887096922466E-2</c:v>
                </c:pt>
                <c:pt idx="4882">
                  <c:v>2.0309964863861229E-2</c:v>
                </c:pt>
                <c:pt idx="4883">
                  <c:v>2.0035042630799998E-2</c:v>
                </c:pt>
                <c:pt idx="4884">
                  <c:v>1.9760120397738761E-2</c:v>
                </c:pt>
                <c:pt idx="4885">
                  <c:v>1.9485198164677524E-2</c:v>
                </c:pt>
                <c:pt idx="4886">
                  <c:v>1.9210275931616293E-2</c:v>
                </c:pt>
                <c:pt idx="4887">
                  <c:v>1.8935353698555056E-2</c:v>
                </c:pt>
                <c:pt idx="4888">
                  <c:v>1.8660431465493822E-2</c:v>
                </c:pt>
                <c:pt idx="4889">
                  <c:v>1.8385509232432588E-2</c:v>
                </c:pt>
                <c:pt idx="4890">
                  <c:v>1.8110586999371351E-2</c:v>
                </c:pt>
                <c:pt idx="4891">
                  <c:v>1.7835664766310117E-2</c:v>
                </c:pt>
                <c:pt idx="4892">
                  <c:v>1.7560742533248883E-2</c:v>
                </c:pt>
                <c:pt idx="4893">
                  <c:v>1.7285820300187653E-2</c:v>
                </c:pt>
                <c:pt idx="4894">
                  <c:v>1.7010898067126416E-2</c:v>
                </c:pt>
                <c:pt idx="4895">
                  <c:v>1.6735975834065185E-2</c:v>
                </c:pt>
                <c:pt idx="4896">
                  <c:v>1.6461053601003948E-2</c:v>
                </c:pt>
                <c:pt idx="4897">
                  <c:v>1.6186131367942714E-2</c:v>
                </c:pt>
                <c:pt idx="4898">
                  <c:v>1.5911209134881477E-2</c:v>
                </c:pt>
                <c:pt idx="4899">
                  <c:v>1.5636286901820243E-2</c:v>
                </c:pt>
                <c:pt idx="4900">
                  <c:v>1.5361364668759009E-2</c:v>
                </c:pt>
                <c:pt idx="4901">
                  <c:v>1.5086442435697775E-2</c:v>
                </c:pt>
                <c:pt idx="4902">
                  <c:v>1.4811520202636539E-2</c:v>
                </c:pt>
                <c:pt idx="4903">
                  <c:v>1.4536597969575306E-2</c:v>
                </c:pt>
                <c:pt idx="4904">
                  <c:v>1.4261675736514072E-2</c:v>
                </c:pt>
                <c:pt idx="4905">
                  <c:v>1.3986753503452838E-2</c:v>
                </c:pt>
                <c:pt idx="4906">
                  <c:v>1.3711831270391604E-2</c:v>
                </c:pt>
                <c:pt idx="4907">
                  <c:v>1.3436909037330367E-2</c:v>
                </c:pt>
                <c:pt idx="4908">
                  <c:v>1.3161986804269133E-2</c:v>
                </c:pt>
                <c:pt idx="4909">
                  <c:v>1.2887064571207901E-2</c:v>
                </c:pt>
                <c:pt idx="4910">
                  <c:v>1.2612142338146665E-2</c:v>
                </c:pt>
                <c:pt idx="4911">
                  <c:v>1.2337220105085431E-2</c:v>
                </c:pt>
                <c:pt idx="4912">
                  <c:v>1.2062297872024196E-2</c:v>
                </c:pt>
                <c:pt idx="4913">
                  <c:v>1.1787375638962962E-2</c:v>
                </c:pt>
                <c:pt idx="4914">
                  <c:v>1.1512453405901726E-2</c:v>
                </c:pt>
                <c:pt idx="4915">
                  <c:v>1.1237531172840494E-2</c:v>
                </c:pt>
                <c:pt idx="4916">
                  <c:v>1.096260893977926E-2</c:v>
                </c:pt>
                <c:pt idx="4917">
                  <c:v>1.0687686706718024E-2</c:v>
                </c:pt>
                <c:pt idx="4918">
                  <c:v>1.0412764473656789E-2</c:v>
                </c:pt>
                <c:pt idx="4919">
                  <c:v>1.0137842240595555E-2</c:v>
                </c:pt>
                <c:pt idx="4920">
                  <c:v>9.8629200075343211E-3</c:v>
                </c:pt>
                <c:pt idx="4921">
                  <c:v>9.5879977744730872E-3</c:v>
                </c:pt>
                <c:pt idx="4922">
                  <c:v>9.3130755414118534E-3</c:v>
                </c:pt>
                <c:pt idx="4923">
                  <c:v>9.0381533083506178E-3</c:v>
                </c:pt>
                <c:pt idx="4924">
                  <c:v>8.7632310752893839E-3</c:v>
                </c:pt>
                <c:pt idx="4925">
                  <c:v>8.48830884222815E-3</c:v>
                </c:pt>
                <c:pt idx="4926">
                  <c:v>8.2133866091669144E-3</c:v>
                </c:pt>
                <c:pt idx="4927">
                  <c:v>7.9384643761056806E-3</c:v>
                </c:pt>
                <c:pt idx="4928">
                  <c:v>7.6635421430444458E-3</c:v>
                </c:pt>
                <c:pt idx="4929">
                  <c:v>7.388619909983212E-3</c:v>
                </c:pt>
                <c:pt idx="4930">
                  <c:v>7.1136976769219781E-3</c:v>
                </c:pt>
                <c:pt idx="4931">
                  <c:v>6.8387754438607425E-3</c:v>
                </c:pt>
                <c:pt idx="4932">
                  <c:v>6.5638532107995095E-3</c:v>
                </c:pt>
                <c:pt idx="4933">
                  <c:v>6.2889309777382739E-3</c:v>
                </c:pt>
                <c:pt idx="4934">
                  <c:v>6.01400874467704E-3</c:v>
                </c:pt>
                <c:pt idx="4935">
                  <c:v>5.7390865116158062E-3</c:v>
                </c:pt>
                <c:pt idx="4936">
                  <c:v>5.4641642785545706E-3</c:v>
                </c:pt>
                <c:pt idx="4937">
                  <c:v>5.1892420454933367E-3</c:v>
                </c:pt>
                <c:pt idx="4938">
                  <c:v>4.914319812432102E-3</c:v>
                </c:pt>
                <c:pt idx="4939">
                  <c:v>4.6393975793708681E-3</c:v>
                </c:pt>
                <c:pt idx="4940">
                  <c:v>4.3644753463096334E-3</c:v>
                </c:pt>
                <c:pt idx="4941">
                  <c:v>4.0895531132483986E-3</c:v>
                </c:pt>
                <c:pt idx="4942">
                  <c:v>3.8146308801871648E-3</c:v>
                </c:pt>
                <c:pt idx="4943">
                  <c:v>3.53970864712593E-3</c:v>
                </c:pt>
                <c:pt idx="4944">
                  <c:v>3.2647864140646957E-3</c:v>
                </c:pt>
                <c:pt idx="4945">
                  <c:v>2.9898641810034605E-3</c:v>
                </c:pt>
                <c:pt idx="4946">
                  <c:v>2.7149419479422267E-3</c:v>
                </c:pt>
                <c:pt idx="4947">
                  <c:v>2.4400197148809919E-3</c:v>
                </c:pt>
                <c:pt idx="4948">
                  <c:v>2.1650974818197581E-3</c:v>
                </c:pt>
                <c:pt idx="4949">
                  <c:v>1.8901752487585233E-3</c:v>
                </c:pt>
                <c:pt idx="4950">
                  <c:v>2.8791002027092054E-2</c:v>
                </c:pt>
                <c:pt idx="4951">
                  <c:v>2.851607979403082E-2</c:v>
                </c:pt>
                <c:pt idx="4952">
                  <c:v>2.8241157560969586E-2</c:v>
                </c:pt>
                <c:pt idx="4953">
                  <c:v>2.7966235327908352E-2</c:v>
                </c:pt>
                <c:pt idx="4954">
                  <c:v>2.7691313094847115E-2</c:v>
                </c:pt>
                <c:pt idx="4955">
                  <c:v>2.7416390861785881E-2</c:v>
                </c:pt>
                <c:pt idx="4956">
                  <c:v>2.7141468628724651E-2</c:v>
                </c:pt>
                <c:pt idx="4957">
                  <c:v>2.6866546395663417E-2</c:v>
                </c:pt>
                <c:pt idx="4958">
                  <c:v>2.6591624162602183E-2</c:v>
                </c:pt>
                <c:pt idx="4959">
                  <c:v>2.6316701929540946E-2</c:v>
                </c:pt>
                <c:pt idx="4960">
                  <c:v>2.6041779696479712E-2</c:v>
                </c:pt>
                <c:pt idx="4961">
                  <c:v>2.5766857463418478E-2</c:v>
                </c:pt>
                <c:pt idx="4962">
                  <c:v>2.5491935230357241E-2</c:v>
                </c:pt>
                <c:pt idx="4963">
                  <c:v>2.521701299729601E-2</c:v>
                </c:pt>
                <c:pt idx="4964">
                  <c:v>2.4942090764234773E-2</c:v>
                </c:pt>
                <c:pt idx="4965">
                  <c:v>2.4667168531173535E-2</c:v>
                </c:pt>
                <c:pt idx="4966">
                  <c:v>2.4392246298112305E-2</c:v>
                </c:pt>
                <c:pt idx="4967">
                  <c:v>2.4117324065051068E-2</c:v>
                </c:pt>
                <c:pt idx="4968">
                  <c:v>2.3842401831989837E-2</c:v>
                </c:pt>
                <c:pt idx="4969">
                  <c:v>2.3567479598928603E-2</c:v>
                </c:pt>
                <c:pt idx="4970">
                  <c:v>2.3292557365867366E-2</c:v>
                </c:pt>
                <c:pt idx="4971">
                  <c:v>2.3017635132806136E-2</c:v>
                </c:pt>
                <c:pt idx="4972">
                  <c:v>2.2742712899744898E-2</c:v>
                </c:pt>
                <c:pt idx="4973">
                  <c:v>2.2467790666683665E-2</c:v>
                </c:pt>
                <c:pt idx="4974">
                  <c:v>2.2192868433622431E-2</c:v>
                </c:pt>
                <c:pt idx="4975">
                  <c:v>2.1917946200561193E-2</c:v>
                </c:pt>
                <c:pt idx="4976">
                  <c:v>2.1643023967499959E-2</c:v>
                </c:pt>
                <c:pt idx="4977">
                  <c:v>2.1368101734438726E-2</c:v>
                </c:pt>
                <c:pt idx="4978">
                  <c:v>2.1093179501377492E-2</c:v>
                </c:pt>
                <c:pt idx="4979">
                  <c:v>2.0818257268316254E-2</c:v>
                </c:pt>
                <c:pt idx="4980">
                  <c:v>2.054333503525502E-2</c:v>
                </c:pt>
                <c:pt idx="4981">
                  <c:v>2.026841280219379E-2</c:v>
                </c:pt>
                <c:pt idx="4982">
                  <c:v>1.9993490569132556E-2</c:v>
                </c:pt>
                <c:pt idx="4983">
                  <c:v>1.9718568336071322E-2</c:v>
                </c:pt>
                <c:pt idx="4984">
                  <c:v>1.9443646103010085E-2</c:v>
                </c:pt>
                <c:pt idx="4985">
                  <c:v>1.9168723869948851E-2</c:v>
                </c:pt>
                <c:pt idx="4986">
                  <c:v>1.8893801636887617E-2</c:v>
                </c:pt>
                <c:pt idx="4987">
                  <c:v>1.861887940382638E-2</c:v>
                </c:pt>
                <c:pt idx="4988">
                  <c:v>1.834395717076515E-2</c:v>
                </c:pt>
                <c:pt idx="4989">
                  <c:v>1.8069034937703912E-2</c:v>
                </c:pt>
                <c:pt idx="4990">
                  <c:v>1.7794112704642675E-2</c:v>
                </c:pt>
                <c:pt idx="4991">
                  <c:v>1.7519190471581444E-2</c:v>
                </c:pt>
                <c:pt idx="4992">
                  <c:v>1.7244268238520207E-2</c:v>
                </c:pt>
                <c:pt idx="4993">
                  <c:v>1.6969346005458977E-2</c:v>
                </c:pt>
                <c:pt idx="4994">
                  <c:v>1.6694423772397743E-2</c:v>
                </c:pt>
                <c:pt idx="4995">
                  <c:v>1.6419501539336506E-2</c:v>
                </c:pt>
                <c:pt idx="4996">
                  <c:v>1.6144579306275272E-2</c:v>
                </c:pt>
                <c:pt idx="4997">
                  <c:v>1.5869657073214034E-2</c:v>
                </c:pt>
                <c:pt idx="4998">
                  <c:v>1.5594734840152802E-2</c:v>
                </c:pt>
                <c:pt idx="4999">
                  <c:v>1.5319812607091567E-2</c:v>
                </c:pt>
                <c:pt idx="5000">
                  <c:v>1.5044890374030333E-2</c:v>
                </c:pt>
                <c:pt idx="5001">
                  <c:v>1.4769968140969099E-2</c:v>
                </c:pt>
                <c:pt idx="5002">
                  <c:v>1.4495045907907862E-2</c:v>
                </c:pt>
                <c:pt idx="5003">
                  <c:v>1.4220123674846629E-2</c:v>
                </c:pt>
                <c:pt idx="5004">
                  <c:v>1.3945201441785396E-2</c:v>
                </c:pt>
                <c:pt idx="5005">
                  <c:v>1.3670279208724162E-2</c:v>
                </c:pt>
                <c:pt idx="5006">
                  <c:v>1.3395356975662926E-2</c:v>
                </c:pt>
                <c:pt idx="5007">
                  <c:v>1.312043474260169E-2</c:v>
                </c:pt>
                <c:pt idx="5008">
                  <c:v>1.2845512509540457E-2</c:v>
                </c:pt>
                <c:pt idx="5009">
                  <c:v>1.2570590276479223E-2</c:v>
                </c:pt>
                <c:pt idx="5010">
                  <c:v>1.2295668043417989E-2</c:v>
                </c:pt>
                <c:pt idx="5011">
                  <c:v>1.2020745810356755E-2</c:v>
                </c:pt>
                <c:pt idx="5012">
                  <c:v>1.1745823577295519E-2</c:v>
                </c:pt>
                <c:pt idx="5013">
                  <c:v>1.1470901344234284E-2</c:v>
                </c:pt>
                <c:pt idx="5014">
                  <c:v>1.119597911117305E-2</c:v>
                </c:pt>
                <c:pt idx="5015">
                  <c:v>1.0921056878111818E-2</c:v>
                </c:pt>
                <c:pt idx="5016">
                  <c:v>1.0646134645050584E-2</c:v>
                </c:pt>
                <c:pt idx="5017">
                  <c:v>1.0371212411989347E-2</c:v>
                </c:pt>
                <c:pt idx="5018">
                  <c:v>1.0096290178928113E-2</c:v>
                </c:pt>
                <c:pt idx="5019">
                  <c:v>9.8213679458668789E-3</c:v>
                </c:pt>
                <c:pt idx="5020">
                  <c:v>9.5464457128056433E-3</c:v>
                </c:pt>
                <c:pt idx="5021">
                  <c:v>9.2715234797444111E-3</c:v>
                </c:pt>
                <c:pt idx="5022">
                  <c:v>8.9966012466831773E-3</c:v>
                </c:pt>
                <c:pt idx="5023">
                  <c:v>8.7216790136219417E-3</c:v>
                </c:pt>
                <c:pt idx="5024">
                  <c:v>8.4467567805607061E-3</c:v>
                </c:pt>
                <c:pt idx="5025">
                  <c:v>8.1718345474994722E-3</c:v>
                </c:pt>
                <c:pt idx="5026">
                  <c:v>7.8969123144382383E-3</c:v>
                </c:pt>
                <c:pt idx="5027">
                  <c:v>7.6219900813770036E-3</c:v>
                </c:pt>
                <c:pt idx="5028">
                  <c:v>7.347067848315768E-3</c:v>
                </c:pt>
                <c:pt idx="5029">
                  <c:v>7.072145615254535E-3</c:v>
                </c:pt>
                <c:pt idx="5030">
                  <c:v>6.7972233821933003E-3</c:v>
                </c:pt>
                <c:pt idx="5031">
                  <c:v>6.5223011491320655E-3</c:v>
                </c:pt>
                <c:pt idx="5032">
                  <c:v>6.2473789160708317E-3</c:v>
                </c:pt>
                <c:pt idx="5033">
                  <c:v>5.972456683009596E-3</c:v>
                </c:pt>
                <c:pt idx="5034">
                  <c:v>5.6975344499483622E-3</c:v>
                </c:pt>
                <c:pt idx="5035">
                  <c:v>5.4226122168871283E-3</c:v>
                </c:pt>
                <c:pt idx="5036">
                  <c:v>5.1476899838258936E-3</c:v>
                </c:pt>
                <c:pt idx="5037">
                  <c:v>4.8727677507646597E-3</c:v>
                </c:pt>
                <c:pt idx="5038">
                  <c:v>4.597845517703425E-3</c:v>
                </c:pt>
                <c:pt idx="5039">
                  <c:v>4.3229232846421911E-3</c:v>
                </c:pt>
                <c:pt idx="5040">
                  <c:v>4.0480010515809564E-3</c:v>
                </c:pt>
                <c:pt idx="5041">
                  <c:v>3.7730788185197216E-3</c:v>
                </c:pt>
                <c:pt idx="5042">
                  <c:v>3.4981565854584878E-3</c:v>
                </c:pt>
                <c:pt idx="5043">
                  <c:v>3.223234352397253E-3</c:v>
                </c:pt>
                <c:pt idx="5044">
                  <c:v>2.9483121193360183E-3</c:v>
                </c:pt>
                <c:pt idx="5045">
                  <c:v>2.673389886274784E-3</c:v>
                </c:pt>
                <c:pt idx="5046">
                  <c:v>2.3984676532135497E-3</c:v>
                </c:pt>
                <c:pt idx="5047">
                  <c:v>2.123545420152315E-3</c:v>
                </c:pt>
                <c:pt idx="5048">
                  <c:v>1.8486231870910807E-3</c:v>
                </c:pt>
                <c:pt idx="5049">
                  <c:v>1.5737009540298464E-3</c:v>
                </c:pt>
                <c:pt idx="5050">
                  <c:v>2.8749449965424612E-2</c:v>
                </c:pt>
                <c:pt idx="5051">
                  <c:v>2.8474527732363374E-2</c:v>
                </c:pt>
                <c:pt idx="5052">
                  <c:v>2.8199605499302144E-2</c:v>
                </c:pt>
                <c:pt idx="5053">
                  <c:v>2.7924683266240907E-2</c:v>
                </c:pt>
                <c:pt idx="5054">
                  <c:v>2.7649761033179673E-2</c:v>
                </c:pt>
                <c:pt idx="5055">
                  <c:v>2.7374838800118439E-2</c:v>
                </c:pt>
                <c:pt idx="5056">
                  <c:v>2.7099916567057201E-2</c:v>
                </c:pt>
                <c:pt idx="5057">
                  <c:v>2.6824994333995975E-2</c:v>
                </c:pt>
                <c:pt idx="5058">
                  <c:v>2.6550072100934737E-2</c:v>
                </c:pt>
                <c:pt idx="5059">
                  <c:v>2.6275149867873503E-2</c:v>
                </c:pt>
                <c:pt idx="5060">
                  <c:v>2.6000227634812269E-2</c:v>
                </c:pt>
                <c:pt idx="5061">
                  <c:v>2.5725305401751032E-2</c:v>
                </c:pt>
                <c:pt idx="5062">
                  <c:v>2.5450383168689798E-2</c:v>
                </c:pt>
                <c:pt idx="5063">
                  <c:v>2.5175460935628564E-2</c:v>
                </c:pt>
                <c:pt idx="5064">
                  <c:v>2.4900538702567331E-2</c:v>
                </c:pt>
                <c:pt idx="5065">
                  <c:v>2.4625616469506093E-2</c:v>
                </c:pt>
                <c:pt idx="5066">
                  <c:v>2.4350694236444859E-2</c:v>
                </c:pt>
                <c:pt idx="5067">
                  <c:v>2.4075772003383625E-2</c:v>
                </c:pt>
                <c:pt idx="5068">
                  <c:v>2.3800849770322388E-2</c:v>
                </c:pt>
                <c:pt idx="5069">
                  <c:v>2.3525927537261161E-2</c:v>
                </c:pt>
                <c:pt idx="5070">
                  <c:v>2.3251005304199924E-2</c:v>
                </c:pt>
                <c:pt idx="5071">
                  <c:v>2.297608307113869E-2</c:v>
                </c:pt>
                <c:pt idx="5072">
                  <c:v>2.2701160838077456E-2</c:v>
                </c:pt>
                <c:pt idx="5073">
                  <c:v>2.2426238605016219E-2</c:v>
                </c:pt>
                <c:pt idx="5074">
                  <c:v>2.2151316371954988E-2</c:v>
                </c:pt>
                <c:pt idx="5075">
                  <c:v>2.1876394138893751E-2</c:v>
                </c:pt>
                <c:pt idx="5076">
                  <c:v>2.1601471905832514E-2</c:v>
                </c:pt>
                <c:pt idx="5077">
                  <c:v>2.1326549672771283E-2</c:v>
                </c:pt>
                <c:pt idx="5078">
                  <c:v>2.1051627439710046E-2</c:v>
                </c:pt>
                <c:pt idx="5079">
                  <c:v>2.0776705206648812E-2</c:v>
                </c:pt>
                <c:pt idx="5080">
                  <c:v>2.0501782973587578E-2</c:v>
                </c:pt>
                <c:pt idx="5081">
                  <c:v>2.0226860740526341E-2</c:v>
                </c:pt>
                <c:pt idx="5082">
                  <c:v>1.9951938507465114E-2</c:v>
                </c:pt>
                <c:pt idx="5083">
                  <c:v>1.9677016274403877E-2</c:v>
                </c:pt>
                <c:pt idx="5084">
                  <c:v>1.9402094041342643E-2</c:v>
                </c:pt>
                <c:pt idx="5085">
                  <c:v>1.9127171808281409E-2</c:v>
                </c:pt>
                <c:pt idx="5086">
                  <c:v>1.8852249575220172E-2</c:v>
                </c:pt>
                <c:pt idx="5087">
                  <c:v>1.8577327342158938E-2</c:v>
                </c:pt>
                <c:pt idx="5088">
                  <c:v>1.8302405109097704E-2</c:v>
                </c:pt>
                <c:pt idx="5089">
                  <c:v>1.802748287603647E-2</c:v>
                </c:pt>
                <c:pt idx="5090">
                  <c:v>1.7752560642975233E-2</c:v>
                </c:pt>
                <c:pt idx="5091">
                  <c:v>1.7477638409913999E-2</c:v>
                </c:pt>
                <c:pt idx="5092">
                  <c:v>1.7202716176852765E-2</c:v>
                </c:pt>
                <c:pt idx="5093">
                  <c:v>1.6927793943791528E-2</c:v>
                </c:pt>
                <c:pt idx="5094">
                  <c:v>1.6652871710730301E-2</c:v>
                </c:pt>
                <c:pt idx="5095">
                  <c:v>1.6377949477669063E-2</c:v>
                </c:pt>
                <c:pt idx="5096">
                  <c:v>1.6103027244607829E-2</c:v>
                </c:pt>
                <c:pt idx="5097">
                  <c:v>1.5828105011546596E-2</c:v>
                </c:pt>
                <c:pt idx="5098">
                  <c:v>1.555318277848536E-2</c:v>
                </c:pt>
                <c:pt idx="5099">
                  <c:v>1.5278260545424124E-2</c:v>
                </c:pt>
                <c:pt idx="5100">
                  <c:v>1.5003338312362891E-2</c:v>
                </c:pt>
                <c:pt idx="5101">
                  <c:v>1.4728416079301657E-2</c:v>
                </c:pt>
                <c:pt idx="5102">
                  <c:v>1.4453493846240421E-2</c:v>
                </c:pt>
                <c:pt idx="5103">
                  <c:v>1.4178571613179185E-2</c:v>
                </c:pt>
                <c:pt idx="5104">
                  <c:v>1.3903649380117953E-2</c:v>
                </c:pt>
                <c:pt idx="5105">
                  <c:v>1.3628727147056719E-2</c:v>
                </c:pt>
                <c:pt idx="5106">
                  <c:v>1.3353804913995484E-2</c:v>
                </c:pt>
                <c:pt idx="5107">
                  <c:v>1.307888268093425E-2</c:v>
                </c:pt>
                <c:pt idx="5108">
                  <c:v>1.2803960447873014E-2</c:v>
                </c:pt>
                <c:pt idx="5109">
                  <c:v>1.2529038214811779E-2</c:v>
                </c:pt>
                <c:pt idx="5110">
                  <c:v>1.2254115981750547E-2</c:v>
                </c:pt>
                <c:pt idx="5111">
                  <c:v>1.1979193748689313E-2</c:v>
                </c:pt>
                <c:pt idx="5112">
                  <c:v>1.1704271515628079E-2</c:v>
                </c:pt>
                <c:pt idx="5113">
                  <c:v>1.1429349282566842E-2</c:v>
                </c:pt>
                <c:pt idx="5114">
                  <c:v>1.1154427049505608E-2</c:v>
                </c:pt>
                <c:pt idx="5115">
                  <c:v>1.0879504816444374E-2</c:v>
                </c:pt>
                <c:pt idx="5116">
                  <c:v>1.0604582583383142E-2</c:v>
                </c:pt>
                <c:pt idx="5117">
                  <c:v>1.0329660350321906E-2</c:v>
                </c:pt>
                <c:pt idx="5118">
                  <c:v>1.005473811726067E-2</c:v>
                </c:pt>
                <c:pt idx="5119">
                  <c:v>9.7798158841994366E-3</c:v>
                </c:pt>
                <c:pt idx="5120">
                  <c:v>9.504893651138201E-3</c:v>
                </c:pt>
                <c:pt idx="5121">
                  <c:v>9.2299714180769672E-3</c:v>
                </c:pt>
                <c:pt idx="5122">
                  <c:v>8.955049185015735E-3</c:v>
                </c:pt>
                <c:pt idx="5123">
                  <c:v>8.6801269519544994E-3</c:v>
                </c:pt>
                <c:pt idx="5124">
                  <c:v>8.4052047188932638E-3</c:v>
                </c:pt>
                <c:pt idx="5125">
                  <c:v>8.1302824858320299E-3</c:v>
                </c:pt>
                <c:pt idx="5126">
                  <c:v>7.8553602527707961E-3</c:v>
                </c:pt>
                <c:pt idx="5127">
                  <c:v>7.5804380197095613E-3</c:v>
                </c:pt>
                <c:pt idx="5128">
                  <c:v>7.3055157866483266E-3</c:v>
                </c:pt>
                <c:pt idx="5129">
                  <c:v>7.0305935535870919E-3</c:v>
                </c:pt>
                <c:pt idx="5130">
                  <c:v>6.755671320525858E-3</c:v>
                </c:pt>
                <c:pt idx="5131">
                  <c:v>6.4807490874646241E-3</c:v>
                </c:pt>
                <c:pt idx="5132">
                  <c:v>6.2058268544033885E-3</c:v>
                </c:pt>
                <c:pt idx="5133">
                  <c:v>5.9309046213421555E-3</c:v>
                </c:pt>
                <c:pt idx="5134">
                  <c:v>5.6559823882809199E-3</c:v>
                </c:pt>
                <c:pt idx="5135">
                  <c:v>5.3810601552196852E-3</c:v>
                </c:pt>
                <c:pt idx="5136">
                  <c:v>5.1061379221584522E-3</c:v>
                </c:pt>
                <c:pt idx="5137">
                  <c:v>4.8312156890972166E-3</c:v>
                </c:pt>
                <c:pt idx="5138">
                  <c:v>4.5562934560359827E-3</c:v>
                </c:pt>
                <c:pt idx="5139">
                  <c:v>4.281371222974748E-3</c:v>
                </c:pt>
                <c:pt idx="5140">
                  <c:v>4.0064489899135141E-3</c:v>
                </c:pt>
                <c:pt idx="5141">
                  <c:v>3.731526756852279E-3</c:v>
                </c:pt>
                <c:pt idx="5142">
                  <c:v>3.4566045237910447E-3</c:v>
                </c:pt>
                <c:pt idx="5143">
                  <c:v>3.1816822907298108E-3</c:v>
                </c:pt>
                <c:pt idx="5144">
                  <c:v>2.9067600576685761E-3</c:v>
                </c:pt>
                <c:pt idx="5145">
                  <c:v>2.6318378246073413E-3</c:v>
                </c:pt>
                <c:pt idx="5146">
                  <c:v>2.356915591546107E-3</c:v>
                </c:pt>
                <c:pt idx="5147">
                  <c:v>2.0819933584848727E-3</c:v>
                </c:pt>
                <c:pt idx="5148">
                  <c:v>1.807071125423638E-3</c:v>
                </c:pt>
                <c:pt idx="5149">
                  <c:v>1.5321488923624037E-3</c:v>
                </c:pt>
                <c:pt idx="5150">
                  <c:v>1.2572266593011694E-3</c:v>
                </c:pt>
              </c:numCache>
            </c:numRef>
          </c:yVal>
          <c:smooth val="0"/>
        </c:ser>
        <c:ser>
          <c:idx val="1"/>
          <c:order val="1"/>
          <c:tx>
            <c:strRef>
              <c:f>'3Assets'!$C$1</c:f>
              <c:strCache>
                <c:ptCount val="1"/>
                <c:pt idx="0">
                  <c:v>Equities</c:v>
                </c:pt>
              </c:strCache>
            </c:strRef>
          </c:tx>
          <c:spPr>
            <a:ln w="25400" cap="rnd">
              <a:noFill/>
              <a:round/>
            </a:ln>
            <a:effectLst/>
          </c:spPr>
          <c:marker>
            <c:symbol val="diamond"/>
            <c:size val="6"/>
            <c:spPr>
              <a:solidFill>
                <a:schemeClr val="accent2"/>
              </a:solidFill>
              <a:ln w="9525">
                <a:noFill/>
              </a:ln>
              <a:effectLst/>
            </c:spPr>
          </c:marker>
          <c:dLbls>
            <c:dLbl>
              <c:idx val="0"/>
              <c:tx>
                <c:rich>
                  <a:bodyPr/>
                  <a:lstStyle/>
                  <a:p>
                    <a:r>
                      <a:rPr lang="en-US" smtClean="0"/>
                      <a:t>UK </a:t>
                    </a:r>
                    <a:fld id="{51253AE5-FD86-40F1-90FF-8C2AF194B608}" type="SERIESNAME">
                      <a:rPr lang="en-US" smtClean="0"/>
                      <a:pPr/>
                      <a:t>[SERIES NAME]</a:t>
                    </a:fld>
                    <a:endParaRPr lang="en-US" smtClean="0"/>
                  </a:p>
                </c:rich>
              </c:tx>
              <c:showLegendKey val="0"/>
              <c:showVal val="0"/>
              <c:showCatName val="0"/>
              <c:showSerName val="1"/>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'3Assets'!$C$3</c:f>
              <c:numCache>
                <c:formatCode>0.0%</c:formatCode>
                <c:ptCount val="1"/>
                <c:pt idx="0">
                  <c:v>0.14542399268779413</c:v>
                </c:pt>
              </c:numCache>
            </c:numRef>
          </c:xVal>
          <c:yVal>
            <c:numRef>
              <c:f>'3Assets'!$C$2</c:f>
              <c:numCache>
                <c:formatCode>0.0%</c:formatCode>
                <c:ptCount val="1"/>
                <c:pt idx="0">
                  <c:v>3.2904656132168864E-2</c:v>
                </c:pt>
              </c:numCache>
            </c:numRef>
          </c:yVal>
          <c:smooth val="0"/>
        </c:ser>
        <c:ser>
          <c:idx val="2"/>
          <c:order val="2"/>
          <c:tx>
            <c:strRef>
              <c:f>'3Assets'!$D$1</c:f>
              <c:strCache>
                <c:ptCount val="1"/>
                <c:pt idx="0">
                  <c:v>Bonds</c:v>
                </c:pt>
              </c:strCache>
            </c:strRef>
          </c:tx>
          <c:spPr>
            <a:ln w="25400" cap="rnd">
              <a:noFill/>
              <a:round/>
            </a:ln>
            <a:effectLst/>
          </c:spPr>
          <c:marker>
            <c:symbol val="diamond"/>
            <c:size val="6"/>
            <c:spPr>
              <a:solidFill>
                <a:schemeClr val="accent2"/>
              </a:solidFill>
              <a:ln w="9525">
                <a:noFill/>
              </a:ln>
              <a:effectLst/>
            </c:spPr>
          </c:marker>
          <c:dLbls>
            <c:dLbl>
              <c:idx val="0"/>
              <c:layout>
                <c:manualLayout>
                  <c:x val="-0.19826509984125906"/>
                  <c:y val="-2.0793016166160756E-2"/>
                </c:manualLayout>
              </c:layout>
              <c:tx>
                <c:rich>
                  <a:bodyPr/>
                  <a:lstStyle/>
                  <a:p>
                    <a:r>
                      <a:rPr lang="en-US" dirty="0" smtClean="0"/>
                      <a:t>UK Bonds</a:t>
                    </a:r>
                    <a:endParaRPr lang="en-US" dirty="0"/>
                  </a:p>
                </c:rich>
              </c:tx>
              <c:showLegendKey val="0"/>
              <c:showVal val="0"/>
              <c:showCatName val="0"/>
              <c:showSerName val="1"/>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'3Assets'!$D$3</c:f>
              <c:numCache>
                <c:formatCode>0.0%</c:formatCode>
                <c:ptCount val="1"/>
                <c:pt idx="0">
                  <c:v>7.7976450051292279E-2</c:v>
                </c:pt>
              </c:numCache>
            </c:numRef>
          </c:xVal>
          <c:yVal>
            <c:numRef>
              <c:f>'3Assets'!$D$2</c:f>
              <c:numCache>
                <c:formatCode>0.0%</c:formatCode>
                <c:ptCount val="1"/>
                <c:pt idx="0">
                  <c:v>2.8749449965424612E-2</c:v>
                </c:pt>
              </c:numCache>
            </c:numRef>
          </c:yVal>
          <c:smooth val="0"/>
        </c:ser>
        <c:ser>
          <c:idx val="3"/>
          <c:order val="3"/>
          <c:tx>
            <c:strRef>
              <c:f>'3Assets'!$E$1</c:f>
              <c:strCache>
                <c:ptCount val="1"/>
                <c:pt idx="0">
                  <c:v>Cash</c:v>
                </c:pt>
              </c:strCache>
            </c:strRef>
          </c:tx>
          <c:spPr>
            <a:ln w="25400" cap="rnd">
              <a:noFill/>
              <a:round/>
            </a:ln>
            <a:effectLst/>
          </c:spPr>
          <c:marker>
            <c:symbol val="diamond"/>
            <c:size val="6"/>
            <c:spPr>
              <a:solidFill>
                <a:schemeClr val="accent2"/>
              </a:solidFill>
              <a:ln w="9525">
                <a:noFill/>
              </a:ln>
              <a:effectLst/>
            </c:spPr>
          </c:marker>
          <c:dLbls>
            <c:dLbl>
              <c:idx val="0"/>
              <c:tx>
                <c:rich>
                  <a:bodyPr/>
                  <a:lstStyle/>
                  <a:p>
                    <a:r>
                      <a:rPr lang="en-US" smtClean="0"/>
                      <a:t>UK </a:t>
                    </a:r>
                    <a:fld id="{6539F2CE-8B8F-4C07-AD8D-3BA2FA7D5B7B}" type="SERIESNAME">
                      <a:rPr lang="en-US" smtClean="0"/>
                      <a:pPr/>
                      <a:t>[SERIES NAME]</a:t>
                    </a:fld>
                    <a:endParaRPr lang="en-US" smtClean="0"/>
                  </a:p>
                </c:rich>
              </c:tx>
              <c:showLegendKey val="0"/>
              <c:showVal val="0"/>
              <c:showCatName val="0"/>
              <c:showSerName val="1"/>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'3Assets'!$E$3</c:f>
              <c:numCache>
                <c:formatCode>0.0%</c:formatCode>
                <c:ptCount val="1"/>
                <c:pt idx="0">
                  <c:v>1.2326245801396194E-2</c:v>
                </c:pt>
              </c:numCache>
            </c:numRef>
          </c:xVal>
          <c:yVal>
            <c:numRef>
              <c:f>'3Assets'!$E$2</c:f>
              <c:numCache>
                <c:formatCode>0.0%</c:formatCode>
                <c:ptCount val="1"/>
                <c:pt idx="0">
                  <c:v>1.2572266593011694E-3</c:v>
                </c:pt>
              </c:numCache>
            </c:numRef>
          </c:yVal>
          <c:smooth val="0"/>
        </c:ser>
        <c:ser>
          <c:idx val="4"/>
          <c:order val="4"/>
          <c:tx>
            <c:strRef>
              <c:f>'3Assets'!$F$1</c:f>
              <c:strCache>
                <c:ptCount val="1"/>
                <c:pt idx="0">
                  <c:v>Commodities</c:v>
                </c:pt>
              </c:strCache>
            </c:strRef>
          </c:tx>
          <c:spPr>
            <a:ln w="25400" cap="rnd">
              <a:noFill/>
              <a:round/>
            </a:ln>
            <a:effectLst/>
          </c:spPr>
          <c:marker>
            <c:symbol val="diamond"/>
            <c:size val="6"/>
            <c:spPr>
              <a:solidFill>
                <a:srgbClr val="FFC000"/>
              </a:solidFill>
              <a:ln w="9525">
                <a:solidFill>
                  <a:srgbClr val="FFC000">
                    <a:lumMod val="75000"/>
                  </a:srgbClr>
                </a:solidFill>
              </a:ln>
              <a:effectLst/>
            </c:spPr>
          </c:marker>
          <c:dLbls>
            <c:dLbl>
              <c:idx val="0"/>
              <c:layout>
                <c:manualLayout>
                  <c:x val="-6.2941301536907643E-3"/>
                  <c:y val="1.1881723523520406E-2"/>
                </c:manualLayout>
              </c:layout>
              <c:tx>
                <c:rich>
                  <a:bodyPr/>
                  <a:lstStyle/>
                  <a:p>
                    <a:r>
                      <a:rPr lang="en-US" dirty="0" smtClean="0"/>
                      <a:t>Gold</a:t>
                    </a:r>
                    <a:endParaRPr lang="en-US" dirty="0"/>
                  </a:p>
                </c:rich>
              </c:tx>
              <c:showLegendKey val="0"/>
              <c:showVal val="0"/>
              <c:showCatName val="0"/>
              <c:showSerName val="1"/>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0"/>
            <c:showSerName val="1"/>
            <c:showPercent val="0"/>
            <c:showBubbleSize val="0"/>
            <c:showLeaderLines val="0"/>
            <c:extLst>
              <c:ext xmlns:c15="http://schemas.microsoft.com/office/drawing/2012/chart" uri="{CE6537A1-D6FC-4f65-9D91-7224C49458BB}">
                <c15:showLeaderLines val="0"/>
              </c:ext>
            </c:extLst>
          </c:dLbls>
          <c:xVal>
            <c:numRef>
              <c:f>'3Assets'!$F$3</c:f>
              <c:numCache>
                <c:formatCode>0.0%</c:formatCode>
                <c:ptCount val="1"/>
                <c:pt idx="0">
                  <c:v>0.17331011361282944</c:v>
                </c:pt>
              </c:numCache>
            </c:numRef>
          </c:xVal>
          <c:yVal>
            <c:numRef>
              <c:f>'3Assets'!$F$2</c:f>
              <c:numCache>
                <c:formatCode>0.0%</c:formatCode>
                <c:ptCount val="1"/>
                <c:pt idx="0">
                  <c:v>3.8165984502526173E-2</c:v>
                </c:pt>
              </c:numCache>
            </c:numRef>
          </c:yVal>
          <c:smooth val="0"/>
        </c:ser>
        <c:dLbls>
          <c:showLegendKey val="0"/>
          <c:showVal val="0"/>
          <c:showCatName val="0"/>
          <c:showSerName val="0"/>
          <c:showPercent val="0"/>
          <c:showBubbleSize val="0"/>
        </c:dLbls>
        <c:axId val="258274688"/>
        <c:axId val="258275248"/>
      </c:scatterChart>
      <c:valAx>
        <c:axId val="258274688"/>
        <c:scaling>
          <c:orientation val="minMax"/>
        </c:scaling>
        <c:delete val="0"/>
        <c:axPos val="b"/>
        <c:majorGridlines>
          <c:spPr>
            <a:ln w="6350" cap="flat" cmpd="sng" algn="ctr">
              <a:solidFill>
                <a:schemeClr val="bg1">
                  <a:lumMod val="75000"/>
                </a:schemeClr>
              </a:solidFill>
              <a:round/>
            </a:ln>
            <a:effectLst/>
          </c:spPr>
        </c:majorGridlines>
        <c:title>
          <c:tx>
            <c:rich>
              <a:bodyPr/>
              <a:lstStyle/>
              <a:p>
                <a:pPr>
                  <a:defRPr b="0"/>
                </a:pPr>
                <a:r>
                  <a:rPr lang="en-GB" b="0" dirty="0" smtClean="0"/>
                  <a:t>Standard deviation*</a:t>
                </a:r>
                <a:endParaRPr lang="en-GB" b="0" dirty="0"/>
              </a:p>
            </c:rich>
          </c:tx>
          <c:layout>
            <c:manualLayout>
              <c:xMode val="edge"/>
              <c:yMode val="edge"/>
              <c:x val="0.39467813949477465"/>
              <c:y val="0.95483448151012029"/>
            </c:manualLayout>
          </c:layout>
          <c:overlay val="0"/>
        </c:title>
        <c:numFmt formatCode="#,##0%;[Red]\-#,##0%" sourceLinked="0"/>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8275248"/>
        <c:crosses val="autoZero"/>
        <c:crossBetween val="midCat"/>
      </c:valAx>
      <c:valAx>
        <c:axId val="258275248"/>
        <c:scaling>
          <c:orientation val="minMax"/>
          <c:max val="4.0000000000000008E-2"/>
        </c:scaling>
        <c:delete val="0"/>
        <c:axPos val="l"/>
        <c:majorGridlines>
          <c:spPr>
            <a:ln w="6350" cap="flat" cmpd="sng" algn="ctr">
              <a:solidFill>
                <a:schemeClr val="bg1">
                  <a:lumMod val="75000"/>
                </a:schemeClr>
              </a:solidFill>
              <a:round/>
            </a:ln>
            <a:effectLst/>
          </c:spPr>
        </c:majorGridlines>
        <c:title>
          <c:tx>
            <c:rich>
              <a:bodyPr/>
              <a:lstStyle/>
              <a:p>
                <a:pPr>
                  <a:defRPr b="0"/>
                </a:pPr>
                <a:r>
                  <a:rPr lang="en-GB" b="0" dirty="0" smtClean="0"/>
                  <a:t>Return (geometric)*</a:t>
                </a:r>
                <a:endParaRPr lang="en-GB" b="0" dirty="0"/>
              </a:p>
            </c:rich>
          </c:tx>
          <c:overlay val="0"/>
        </c:title>
        <c:numFmt formatCode="#,##0%;[Red]\-#,##0%" sourceLinked="0"/>
        <c:majorTickMark val="none"/>
        <c:minorTickMark val="none"/>
        <c:tickLblPos val="nextTo"/>
        <c:spPr>
          <a:noFill/>
          <a:ln w="6350" cap="flat" cmpd="sng" algn="ctr">
            <a:no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8274688"/>
        <c:crosses val="autoZero"/>
        <c:crossBetween val="midCat"/>
        <c:majorUnit val="1.0000000000000002E-2"/>
      </c:valAx>
      <c:spPr>
        <a:noFill/>
        <a:ln>
          <a:noFill/>
        </a:ln>
        <a:effectLst/>
      </c:spPr>
    </c:plotArea>
    <c:plotVisOnly val="1"/>
    <c:dispBlanksAs val="gap"/>
    <c:showDLblsOverMax val="0"/>
  </c:chart>
  <c:spPr>
    <a:noFill/>
    <a:ln w="9525" cap="flat" cmpd="sng" algn="ctr">
      <a:noFill/>
      <a:round/>
    </a:ln>
    <a:effectLst/>
  </c:spPr>
  <c:txPr>
    <a:bodyPr/>
    <a:lstStyle/>
    <a:p>
      <a:pPr>
        <a:defRPr>
          <a:solidFill>
            <a:sysClr val="windowText" lastClr="000000"/>
          </a:solidFill>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lIns="0" tIns="0" rIns="0" bIns="0"/>
          <a:lstStyle/>
          <a:p>
            <a:pPr marL="0" marR="0" indent="0" algn="l" defTabSz="914400" fontAlgn="auto" hangingPunct="1">
              <a:lnSpc>
                <a:spcPct val="100000"/>
              </a:lnSpc>
              <a:spcBef>
                <a:spcPts val="0"/>
              </a:spcBef>
              <a:spcAft>
                <a:spcPts val="0"/>
              </a:spcAft>
              <a:tabLst/>
              <a:defRPr lang="en-GB" sz="1400" b="0" i="0" u="none" strike="noStrike" kern="1200" baseline="0">
                <a:solidFill>
                  <a:srgbClr val="0D0D0D"/>
                </a:solidFill>
                <a:latin typeface="Calibri"/>
                <a:ea typeface=""/>
                <a:cs typeface=""/>
              </a:defRPr>
            </a:pPr>
            <a:r>
              <a:rPr lang="en-GB" sz="1400" b="1" i="0" u="none" strike="noStrike" kern="1200" cap="none" spc="0" baseline="0" dirty="0" smtClean="0">
                <a:solidFill>
                  <a:srgbClr val="0D0D0D"/>
                </a:solidFill>
                <a:uFillTx/>
                <a:latin typeface="Calibri"/>
                <a:ea typeface=""/>
                <a:cs typeface=""/>
              </a:rPr>
              <a:t>Gold and silver more aligned…</a:t>
            </a:r>
            <a:r>
              <a:rPr lang="en-GB" sz="1400" b="1" i="0" u="none" strike="noStrike" kern="1200" cap="none" spc="0" baseline="0" dirty="0">
                <a:solidFill>
                  <a:srgbClr val="0D0D0D"/>
                </a:solidFill>
                <a:uFillTx/>
                <a:latin typeface="Calibri"/>
                <a:ea typeface=""/>
                <a:cs typeface=""/>
              </a:rPr>
              <a:t/>
            </a:r>
            <a:br>
              <a:rPr lang="en-GB" sz="1400" b="1" i="0" u="none" strike="noStrike" kern="1200" cap="none" spc="0" baseline="0" dirty="0">
                <a:solidFill>
                  <a:srgbClr val="0D0D0D"/>
                </a:solidFill>
                <a:uFillTx/>
                <a:latin typeface="Calibri"/>
                <a:ea typeface=""/>
                <a:cs typeface=""/>
              </a:rPr>
            </a:br>
            <a:r>
              <a:rPr lang="en-GB" sz="1200" b="0" i="0" u="none" strike="noStrike" kern="1200" cap="none" spc="0" baseline="0" dirty="0" smtClean="0">
                <a:solidFill>
                  <a:srgbClr val="0D0D0D"/>
                </a:solidFill>
                <a:uFillTx/>
                <a:latin typeface="Calibri"/>
                <a:ea typeface=""/>
                <a:cs typeface=""/>
              </a:rPr>
              <a:t>Gold-silver correlation (rolling 52W*)</a:t>
            </a:r>
            <a:endParaRPr lang="en-GB" sz="1200" b="0" i="0" u="none" strike="noStrike" kern="1200" cap="none" spc="0" baseline="0" dirty="0">
              <a:solidFill>
                <a:srgbClr val="0D0D0D"/>
              </a:solidFill>
              <a:uFillTx/>
              <a:latin typeface="Calibri"/>
              <a:ea typeface=""/>
              <a:cs typeface=""/>
            </a:endParaRPr>
          </a:p>
        </c:rich>
      </c:tx>
      <c:layout>
        <c:manualLayout>
          <c:xMode val="edge"/>
          <c:yMode val="edge"/>
          <c:x val="8.201975757370307E-2"/>
          <c:y val="0"/>
        </c:manualLayout>
      </c:layout>
      <c:overlay val="0"/>
      <c:spPr>
        <a:noFill/>
        <a:ln>
          <a:noFill/>
        </a:ln>
      </c:spPr>
    </c:title>
    <c:autoTitleDeleted val="0"/>
    <c:plotArea>
      <c:layout>
        <c:manualLayout>
          <c:layoutTarget val="inner"/>
          <c:xMode val="edge"/>
          <c:yMode val="edge"/>
          <c:x val="9.2885311665068498E-2"/>
          <c:y val="0.15801308673883335"/>
          <c:w val="0.82169451495321699"/>
          <c:h val="0.7589901995877536"/>
        </c:manualLayout>
      </c:layout>
      <c:lineChart>
        <c:grouping val="standard"/>
        <c:varyColors val="0"/>
        <c:ser>
          <c:idx val="0"/>
          <c:order val="0"/>
          <c:tx>
            <c:strRef>
              <c:f>Gold_vs_NASDAQ!$P$3</c:f>
              <c:strCache>
                <c:ptCount val="1"/>
                <c:pt idx="0">
                  <c:v>Gold vs Silver</c:v>
                </c:pt>
              </c:strCache>
            </c:strRef>
          </c:tx>
          <c:spPr>
            <a:ln w="19050">
              <a:solidFill>
                <a:srgbClr val="526259"/>
              </a:solidFill>
              <a:prstDash val="solid"/>
              <a:round/>
            </a:ln>
          </c:spPr>
          <c:marker>
            <c:symbol val="none"/>
          </c:marker>
          <c:cat>
            <c:numRef>
              <c:f>Gold_vs_NASDAQ!$B$7:$B$2000</c:f>
              <c:numCache>
                <c:formatCode>m/d/yyyy</c:formatCode>
                <c:ptCount val="1994"/>
                <c:pt idx="0">
                  <c:v>22312</c:v>
                </c:pt>
                <c:pt idx="1">
                  <c:v>22340</c:v>
                </c:pt>
                <c:pt idx="2">
                  <c:v>22371</c:v>
                </c:pt>
                <c:pt idx="3">
                  <c:v>22399</c:v>
                </c:pt>
                <c:pt idx="4">
                  <c:v>22432</c:v>
                </c:pt>
                <c:pt idx="5">
                  <c:v>22462</c:v>
                </c:pt>
                <c:pt idx="6">
                  <c:v>22493</c:v>
                </c:pt>
                <c:pt idx="7">
                  <c:v>22524</c:v>
                </c:pt>
                <c:pt idx="8">
                  <c:v>22553</c:v>
                </c:pt>
                <c:pt idx="9">
                  <c:v>22585</c:v>
                </c:pt>
                <c:pt idx="10">
                  <c:v>22615</c:v>
                </c:pt>
                <c:pt idx="11">
                  <c:v>22644</c:v>
                </c:pt>
                <c:pt idx="12">
                  <c:v>22677</c:v>
                </c:pt>
                <c:pt idx="13">
                  <c:v>22705</c:v>
                </c:pt>
                <c:pt idx="14">
                  <c:v>22735</c:v>
                </c:pt>
                <c:pt idx="15">
                  <c:v>22766</c:v>
                </c:pt>
                <c:pt idx="16">
                  <c:v>22797</c:v>
                </c:pt>
                <c:pt idx="17">
                  <c:v>22826</c:v>
                </c:pt>
                <c:pt idx="18">
                  <c:v>22858</c:v>
                </c:pt>
                <c:pt idx="19">
                  <c:v>22889</c:v>
                </c:pt>
                <c:pt idx="20">
                  <c:v>22917</c:v>
                </c:pt>
                <c:pt idx="21">
                  <c:v>22950</c:v>
                </c:pt>
                <c:pt idx="22">
                  <c:v>22980</c:v>
                </c:pt>
                <c:pt idx="23">
                  <c:v>23011</c:v>
                </c:pt>
                <c:pt idx="24">
                  <c:v>23042</c:v>
                </c:pt>
                <c:pt idx="25">
                  <c:v>23070</c:v>
                </c:pt>
                <c:pt idx="26">
                  <c:v>23099</c:v>
                </c:pt>
                <c:pt idx="27">
                  <c:v>23131</c:v>
                </c:pt>
                <c:pt idx="28">
                  <c:v>23162</c:v>
                </c:pt>
                <c:pt idx="29">
                  <c:v>23190</c:v>
                </c:pt>
                <c:pt idx="30">
                  <c:v>23223</c:v>
                </c:pt>
                <c:pt idx="31">
                  <c:v>23253</c:v>
                </c:pt>
                <c:pt idx="32">
                  <c:v>23284</c:v>
                </c:pt>
                <c:pt idx="33">
                  <c:v>23315</c:v>
                </c:pt>
                <c:pt idx="34">
                  <c:v>23344</c:v>
                </c:pt>
                <c:pt idx="35">
                  <c:v>23376</c:v>
                </c:pt>
                <c:pt idx="36">
                  <c:v>23407</c:v>
                </c:pt>
                <c:pt idx="37">
                  <c:v>23435</c:v>
                </c:pt>
                <c:pt idx="38">
                  <c:v>23467</c:v>
                </c:pt>
                <c:pt idx="39">
                  <c:v>23497</c:v>
                </c:pt>
                <c:pt idx="40">
                  <c:v>23526</c:v>
                </c:pt>
                <c:pt idx="41">
                  <c:v>23558</c:v>
                </c:pt>
                <c:pt idx="42">
                  <c:v>23589</c:v>
                </c:pt>
                <c:pt idx="43">
                  <c:v>23620</c:v>
                </c:pt>
                <c:pt idx="44">
                  <c:v>23650</c:v>
                </c:pt>
                <c:pt idx="45">
                  <c:v>23680</c:v>
                </c:pt>
                <c:pt idx="46">
                  <c:v>23711</c:v>
                </c:pt>
                <c:pt idx="47">
                  <c:v>23742</c:v>
                </c:pt>
                <c:pt idx="48">
                  <c:v>23771</c:v>
                </c:pt>
                <c:pt idx="49">
                  <c:v>23799</c:v>
                </c:pt>
                <c:pt idx="50">
                  <c:v>23832</c:v>
                </c:pt>
                <c:pt idx="51">
                  <c:v>23862</c:v>
                </c:pt>
                <c:pt idx="52">
                  <c:v>23893</c:v>
                </c:pt>
                <c:pt idx="53">
                  <c:v>23923</c:v>
                </c:pt>
                <c:pt idx="54">
                  <c:v>23953</c:v>
                </c:pt>
                <c:pt idx="55">
                  <c:v>23985</c:v>
                </c:pt>
                <c:pt idx="56">
                  <c:v>24015</c:v>
                </c:pt>
                <c:pt idx="57">
                  <c:v>24044</c:v>
                </c:pt>
                <c:pt idx="58">
                  <c:v>24076</c:v>
                </c:pt>
                <c:pt idx="59">
                  <c:v>24107</c:v>
                </c:pt>
                <c:pt idx="60">
                  <c:v>24138</c:v>
                </c:pt>
                <c:pt idx="61">
                  <c:v>24166</c:v>
                </c:pt>
                <c:pt idx="62">
                  <c:v>24197</c:v>
                </c:pt>
                <c:pt idx="63">
                  <c:v>24226</c:v>
                </c:pt>
                <c:pt idx="64">
                  <c:v>24258</c:v>
                </c:pt>
                <c:pt idx="65">
                  <c:v>24288</c:v>
                </c:pt>
                <c:pt idx="66">
                  <c:v>24317</c:v>
                </c:pt>
                <c:pt idx="67">
                  <c:v>24350</c:v>
                </c:pt>
                <c:pt idx="68">
                  <c:v>24380</c:v>
                </c:pt>
                <c:pt idx="69">
                  <c:v>24411</c:v>
                </c:pt>
                <c:pt idx="70">
                  <c:v>24441</c:v>
                </c:pt>
                <c:pt idx="71">
                  <c:v>24471</c:v>
                </c:pt>
                <c:pt idx="72">
                  <c:v>24503</c:v>
                </c:pt>
                <c:pt idx="73">
                  <c:v>24531</c:v>
                </c:pt>
                <c:pt idx="74">
                  <c:v>24562</c:v>
                </c:pt>
                <c:pt idx="75">
                  <c:v>24590</c:v>
                </c:pt>
                <c:pt idx="76">
                  <c:v>24623</c:v>
                </c:pt>
                <c:pt idx="77">
                  <c:v>24653</c:v>
                </c:pt>
                <c:pt idx="78">
                  <c:v>24684</c:v>
                </c:pt>
                <c:pt idx="79">
                  <c:v>24715</c:v>
                </c:pt>
                <c:pt idx="80">
                  <c:v>24744</c:v>
                </c:pt>
                <c:pt idx="81">
                  <c:v>24776</c:v>
                </c:pt>
                <c:pt idx="82">
                  <c:v>24806</c:v>
                </c:pt>
                <c:pt idx="83">
                  <c:v>24835</c:v>
                </c:pt>
                <c:pt idx="84">
                  <c:v>24868</c:v>
                </c:pt>
                <c:pt idx="85">
                  <c:v>24897</c:v>
                </c:pt>
                <c:pt idx="86">
                  <c:v>24926</c:v>
                </c:pt>
                <c:pt idx="87">
                  <c:v>24958</c:v>
                </c:pt>
                <c:pt idx="88">
                  <c:v>24989</c:v>
                </c:pt>
                <c:pt idx="89">
                  <c:v>25017</c:v>
                </c:pt>
                <c:pt idx="90">
                  <c:v>25050</c:v>
                </c:pt>
                <c:pt idx="91">
                  <c:v>25080</c:v>
                </c:pt>
                <c:pt idx="92">
                  <c:v>25111</c:v>
                </c:pt>
                <c:pt idx="93">
                  <c:v>25142</c:v>
                </c:pt>
                <c:pt idx="94">
                  <c:v>25171</c:v>
                </c:pt>
                <c:pt idx="95">
                  <c:v>25203</c:v>
                </c:pt>
                <c:pt idx="96">
                  <c:v>25234</c:v>
                </c:pt>
                <c:pt idx="97">
                  <c:v>25262</c:v>
                </c:pt>
                <c:pt idx="98">
                  <c:v>25293</c:v>
                </c:pt>
                <c:pt idx="99">
                  <c:v>25323</c:v>
                </c:pt>
                <c:pt idx="100">
                  <c:v>25353</c:v>
                </c:pt>
                <c:pt idx="101">
                  <c:v>25384</c:v>
                </c:pt>
                <c:pt idx="102">
                  <c:v>25415</c:v>
                </c:pt>
                <c:pt idx="103">
                  <c:v>25444</c:v>
                </c:pt>
                <c:pt idx="104">
                  <c:v>25476</c:v>
                </c:pt>
                <c:pt idx="105">
                  <c:v>25507</c:v>
                </c:pt>
                <c:pt idx="106">
                  <c:v>25535</c:v>
                </c:pt>
                <c:pt idx="107">
                  <c:v>25568</c:v>
                </c:pt>
                <c:pt idx="108">
                  <c:v>25598</c:v>
                </c:pt>
                <c:pt idx="109">
                  <c:v>25626</c:v>
                </c:pt>
                <c:pt idx="110">
                  <c:v>25658</c:v>
                </c:pt>
                <c:pt idx="111">
                  <c:v>25688</c:v>
                </c:pt>
                <c:pt idx="112">
                  <c:v>25717</c:v>
                </c:pt>
                <c:pt idx="113">
                  <c:v>25749</c:v>
                </c:pt>
                <c:pt idx="114">
                  <c:v>25780</c:v>
                </c:pt>
                <c:pt idx="115">
                  <c:v>25811</c:v>
                </c:pt>
                <c:pt idx="116">
                  <c:v>25841</c:v>
                </c:pt>
                <c:pt idx="117">
                  <c:v>25871</c:v>
                </c:pt>
                <c:pt idx="118">
                  <c:v>25902</c:v>
                </c:pt>
                <c:pt idx="119">
                  <c:v>25933</c:v>
                </c:pt>
                <c:pt idx="120">
                  <c:v>25962</c:v>
                </c:pt>
                <c:pt idx="121">
                  <c:v>25990</c:v>
                </c:pt>
                <c:pt idx="122">
                  <c:v>26023</c:v>
                </c:pt>
                <c:pt idx="123">
                  <c:v>26053</c:v>
                </c:pt>
                <c:pt idx="124">
                  <c:v>26084</c:v>
                </c:pt>
                <c:pt idx="125">
                  <c:v>26114</c:v>
                </c:pt>
                <c:pt idx="126">
                  <c:v>26144</c:v>
                </c:pt>
                <c:pt idx="127">
                  <c:v>26176</c:v>
                </c:pt>
                <c:pt idx="128">
                  <c:v>26206</c:v>
                </c:pt>
                <c:pt idx="129">
                  <c:v>26235</c:v>
                </c:pt>
                <c:pt idx="130">
                  <c:v>26267</c:v>
                </c:pt>
                <c:pt idx="131">
                  <c:v>26298</c:v>
                </c:pt>
                <c:pt idx="132">
                  <c:v>26329</c:v>
                </c:pt>
                <c:pt idx="133">
                  <c:v>26358</c:v>
                </c:pt>
                <c:pt idx="134">
                  <c:v>26389</c:v>
                </c:pt>
                <c:pt idx="135">
                  <c:v>26417</c:v>
                </c:pt>
                <c:pt idx="136">
                  <c:v>26450</c:v>
                </c:pt>
                <c:pt idx="137">
                  <c:v>26480</c:v>
                </c:pt>
                <c:pt idx="138">
                  <c:v>26511</c:v>
                </c:pt>
                <c:pt idx="139">
                  <c:v>26542</c:v>
                </c:pt>
                <c:pt idx="140">
                  <c:v>26571</c:v>
                </c:pt>
                <c:pt idx="141">
                  <c:v>26603</c:v>
                </c:pt>
                <c:pt idx="142">
                  <c:v>26633</c:v>
                </c:pt>
                <c:pt idx="143">
                  <c:v>26662</c:v>
                </c:pt>
                <c:pt idx="144">
                  <c:v>26695</c:v>
                </c:pt>
                <c:pt idx="145">
                  <c:v>26723</c:v>
                </c:pt>
                <c:pt idx="146">
                  <c:v>26753</c:v>
                </c:pt>
                <c:pt idx="147">
                  <c:v>26784</c:v>
                </c:pt>
                <c:pt idx="148">
                  <c:v>26815</c:v>
                </c:pt>
                <c:pt idx="149">
                  <c:v>26844</c:v>
                </c:pt>
                <c:pt idx="150">
                  <c:v>26876</c:v>
                </c:pt>
                <c:pt idx="151">
                  <c:v>26907</c:v>
                </c:pt>
                <c:pt idx="152">
                  <c:v>26935</c:v>
                </c:pt>
                <c:pt idx="153">
                  <c:v>26968</c:v>
                </c:pt>
                <c:pt idx="154">
                  <c:v>26998</c:v>
                </c:pt>
                <c:pt idx="155">
                  <c:v>27029</c:v>
                </c:pt>
                <c:pt idx="156">
                  <c:v>27060</c:v>
                </c:pt>
                <c:pt idx="157">
                  <c:v>27088</c:v>
                </c:pt>
                <c:pt idx="158">
                  <c:v>27117</c:v>
                </c:pt>
                <c:pt idx="159">
                  <c:v>27149</c:v>
                </c:pt>
                <c:pt idx="160">
                  <c:v>27180</c:v>
                </c:pt>
                <c:pt idx="161">
                  <c:v>27208</c:v>
                </c:pt>
                <c:pt idx="162">
                  <c:v>27241</c:v>
                </c:pt>
                <c:pt idx="163">
                  <c:v>27271</c:v>
                </c:pt>
                <c:pt idx="164">
                  <c:v>27302</c:v>
                </c:pt>
                <c:pt idx="165">
                  <c:v>27333</c:v>
                </c:pt>
                <c:pt idx="166">
                  <c:v>27362</c:v>
                </c:pt>
                <c:pt idx="167">
                  <c:v>27394</c:v>
                </c:pt>
                <c:pt idx="168">
                  <c:v>27425</c:v>
                </c:pt>
                <c:pt idx="169">
                  <c:v>27453</c:v>
                </c:pt>
                <c:pt idx="170">
                  <c:v>27484</c:v>
                </c:pt>
                <c:pt idx="171">
                  <c:v>27514</c:v>
                </c:pt>
                <c:pt idx="172">
                  <c:v>27544</c:v>
                </c:pt>
                <c:pt idx="173">
                  <c:v>27575</c:v>
                </c:pt>
                <c:pt idx="174">
                  <c:v>27606</c:v>
                </c:pt>
                <c:pt idx="175">
                  <c:v>27635</c:v>
                </c:pt>
                <c:pt idx="176">
                  <c:v>27667</c:v>
                </c:pt>
                <c:pt idx="177">
                  <c:v>27698</c:v>
                </c:pt>
                <c:pt idx="178">
                  <c:v>27726</c:v>
                </c:pt>
                <c:pt idx="179">
                  <c:v>27759</c:v>
                </c:pt>
                <c:pt idx="180">
                  <c:v>27789</c:v>
                </c:pt>
                <c:pt idx="181">
                  <c:v>27817</c:v>
                </c:pt>
                <c:pt idx="182">
                  <c:v>27850</c:v>
                </c:pt>
                <c:pt idx="183">
                  <c:v>27880</c:v>
                </c:pt>
                <c:pt idx="184">
                  <c:v>27911</c:v>
                </c:pt>
                <c:pt idx="185">
                  <c:v>27941</c:v>
                </c:pt>
                <c:pt idx="186">
                  <c:v>27971</c:v>
                </c:pt>
                <c:pt idx="187">
                  <c:v>28003</c:v>
                </c:pt>
                <c:pt idx="188">
                  <c:v>28033</c:v>
                </c:pt>
                <c:pt idx="189">
                  <c:v>28062</c:v>
                </c:pt>
                <c:pt idx="190">
                  <c:v>28094</c:v>
                </c:pt>
                <c:pt idx="191">
                  <c:v>28125</c:v>
                </c:pt>
                <c:pt idx="192">
                  <c:v>28156</c:v>
                </c:pt>
                <c:pt idx="193">
                  <c:v>28184</c:v>
                </c:pt>
                <c:pt idx="194">
                  <c:v>28215</c:v>
                </c:pt>
                <c:pt idx="195">
                  <c:v>28244</c:v>
                </c:pt>
                <c:pt idx="196">
                  <c:v>28276</c:v>
                </c:pt>
                <c:pt idx="197">
                  <c:v>28306</c:v>
                </c:pt>
                <c:pt idx="198">
                  <c:v>28335</c:v>
                </c:pt>
                <c:pt idx="199">
                  <c:v>28368</c:v>
                </c:pt>
                <c:pt idx="200">
                  <c:v>28398</c:v>
                </c:pt>
                <c:pt idx="201">
                  <c:v>28429</c:v>
                </c:pt>
                <c:pt idx="202">
                  <c:v>28459</c:v>
                </c:pt>
                <c:pt idx="203">
                  <c:v>28489</c:v>
                </c:pt>
                <c:pt idx="204">
                  <c:v>28521</c:v>
                </c:pt>
                <c:pt idx="205">
                  <c:v>28549</c:v>
                </c:pt>
                <c:pt idx="206">
                  <c:v>28580</c:v>
                </c:pt>
                <c:pt idx="207">
                  <c:v>28608</c:v>
                </c:pt>
                <c:pt idx="208">
                  <c:v>28641</c:v>
                </c:pt>
                <c:pt idx="209">
                  <c:v>28671</c:v>
                </c:pt>
                <c:pt idx="210">
                  <c:v>28702</c:v>
                </c:pt>
                <c:pt idx="211">
                  <c:v>28733</c:v>
                </c:pt>
                <c:pt idx="212">
                  <c:v>28762</c:v>
                </c:pt>
                <c:pt idx="213">
                  <c:v>28794</c:v>
                </c:pt>
                <c:pt idx="214">
                  <c:v>28824</c:v>
                </c:pt>
                <c:pt idx="215">
                  <c:v>28853</c:v>
                </c:pt>
                <c:pt idx="216">
                  <c:v>28886</c:v>
                </c:pt>
                <c:pt idx="217">
                  <c:v>28914</c:v>
                </c:pt>
                <c:pt idx="218">
                  <c:v>28944</c:v>
                </c:pt>
                <c:pt idx="219">
                  <c:v>28975</c:v>
                </c:pt>
                <c:pt idx="220">
                  <c:v>29006</c:v>
                </c:pt>
                <c:pt idx="221">
                  <c:v>29035</c:v>
                </c:pt>
                <c:pt idx="222">
                  <c:v>29067</c:v>
                </c:pt>
                <c:pt idx="223">
                  <c:v>29098</c:v>
                </c:pt>
                <c:pt idx="224">
                  <c:v>29126</c:v>
                </c:pt>
                <c:pt idx="225">
                  <c:v>29159</c:v>
                </c:pt>
                <c:pt idx="226">
                  <c:v>29189</c:v>
                </c:pt>
                <c:pt idx="227">
                  <c:v>29220</c:v>
                </c:pt>
                <c:pt idx="228">
                  <c:v>29251</c:v>
                </c:pt>
                <c:pt idx="229">
                  <c:v>29280</c:v>
                </c:pt>
                <c:pt idx="230">
                  <c:v>29311</c:v>
                </c:pt>
                <c:pt idx="231">
                  <c:v>29341</c:v>
                </c:pt>
                <c:pt idx="232">
                  <c:v>29371</c:v>
                </c:pt>
                <c:pt idx="233">
                  <c:v>29402</c:v>
                </c:pt>
                <c:pt idx="234">
                  <c:v>29433</c:v>
                </c:pt>
                <c:pt idx="235">
                  <c:v>29462</c:v>
                </c:pt>
                <c:pt idx="236">
                  <c:v>29494</c:v>
                </c:pt>
                <c:pt idx="237">
                  <c:v>29525</c:v>
                </c:pt>
                <c:pt idx="238">
                  <c:v>29553</c:v>
                </c:pt>
                <c:pt idx="239">
                  <c:v>29586</c:v>
                </c:pt>
                <c:pt idx="240">
                  <c:v>29616</c:v>
                </c:pt>
                <c:pt idx="241">
                  <c:v>29644</c:v>
                </c:pt>
                <c:pt idx="242">
                  <c:v>29676</c:v>
                </c:pt>
                <c:pt idx="243">
                  <c:v>29706</c:v>
                </c:pt>
                <c:pt idx="244">
                  <c:v>29735</c:v>
                </c:pt>
                <c:pt idx="245">
                  <c:v>29767</c:v>
                </c:pt>
                <c:pt idx="246">
                  <c:v>29798</c:v>
                </c:pt>
                <c:pt idx="247">
                  <c:v>29829</c:v>
                </c:pt>
                <c:pt idx="248">
                  <c:v>29859</c:v>
                </c:pt>
                <c:pt idx="249">
                  <c:v>29889</c:v>
                </c:pt>
                <c:pt idx="250">
                  <c:v>29920</c:v>
                </c:pt>
                <c:pt idx="251">
                  <c:v>29951</c:v>
                </c:pt>
                <c:pt idx="252">
                  <c:v>29980</c:v>
                </c:pt>
                <c:pt idx="253">
                  <c:v>30008</c:v>
                </c:pt>
                <c:pt idx="254">
                  <c:v>30041</c:v>
                </c:pt>
                <c:pt idx="255">
                  <c:v>30071</c:v>
                </c:pt>
                <c:pt idx="256">
                  <c:v>30102</c:v>
                </c:pt>
                <c:pt idx="257">
                  <c:v>30132</c:v>
                </c:pt>
                <c:pt idx="258">
                  <c:v>30162</c:v>
                </c:pt>
                <c:pt idx="259">
                  <c:v>30194</c:v>
                </c:pt>
                <c:pt idx="260">
                  <c:v>30224</c:v>
                </c:pt>
                <c:pt idx="261">
                  <c:v>30253</c:v>
                </c:pt>
                <c:pt idx="262">
                  <c:v>30285</c:v>
                </c:pt>
                <c:pt idx="263">
                  <c:v>30316</c:v>
                </c:pt>
                <c:pt idx="264">
                  <c:v>30347</c:v>
                </c:pt>
                <c:pt idx="265">
                  <c:v>30375</c:v>
                </c:pt>
                <c:pt idx="266">
                  <c:v>30406</c:v>
                </c:pt>
                <c:pt idx="267">
                  <c:v>30435</c:v>
                </c:pt>
                <c:pt idx="268">
                  <c:v>30467</c:v>
                </c:pt>
                <c:pt idx="269">
                  <c:v>30497</c:v>
                </c:pt>
                <c:pt idx="270">
                  <c:v>30526</c:v>
                </c:pt>
                <c:pt idx="271">
                  <c:v>30559</c:v>
                </c:pt>
                <c:pt idx="272">
                  <c:v>30589</c:v>
                </c:pt>
                <c:pt idx="273">
                  <c:v>30620</c:v>
                </c:pt>
                <c:pt idx="274">
                  <c:v>30650</c:v>
                </c:pt>
                <c:pt idx="275">
                  <c:v>30680</c:v>
                </c:pt>
                <c:pt idx="276">
                  <c:v>30712</c:v>
                </c:pt>
                <c:pt idx="277">
                  <c:v>30741</c:v>
                </c:pt>
                <c:pt idx="278">
                  <c:v>30771</c:v>
                </c:pt>
                <c:pt idx="279">
                  <c:v>30802</c:v>
                </c:pt>
                <c:pt idx="280">
                  <c:v>30833</c:v>
                </c:pt>
                <c:pt idx="281">
                  <c:v>30862</c:v>
                </c:pt>
                <c:pt idx="282">
                  <c:v>30894</c:v>
                </c:pt>
                <c:pt idx="283">
                  <c:v>30925</c:v>
                </c:pt>
                <c:pt idx="284">
                  <c:v>30953</c:v>
                </c:pt>
                <c:pt idx="285">
                  <c:v>30986</c:v>
                </c:pt>
                <c:pt idx="286">
                  <c:v>31016</c:v>
                </c:pt>
                <c:pt idx="287">
                  <c:v>31047</c:v>
                </c:pt>
                <c:pt idx="288">
                  <c:v>31078</c:v>
                </c:pt>
                <c:pt idx="289">
                  <c:v>31106</c:v>
                </c:pt>
                <c:pt idx="290">
                  <c:v>31135</c:v>
                </c:pt>
                <c:pt idx="291">
                  <c:v>31167</c:v>
                </c:pt>
                <c:pt idx="292">
                  <c:v>31198</c:v>
                </c:pt>
                <c:pt idx="293">
                  <c:v>31226</c:v>
                </c:pt>
                <c:pt idx="294">
                  <c:v>31259</c:v>
                </c:pt>
                <c:pt idx="295">
                  <c:v>31289</c:v>
                </c:pt>
                <c:pt idx="296">
                  <c:v>31320</c:v>
                </c:pt>
                <c:pt idx="297">
                  <c:v>31351</c:v>
                </c:pt>
                <c:pt idx="298">
                  <c:v>31380</c:v>
                </c:pt>
                <c:pt idx="299">
                  <c:v>31412</c:v>
                </c:pt>
                <c:pt idx="300">
                  <c:v>31443</c:v>
                </c:pt>
                <c:pt idx="301">
                  <c:v>31471</c:v>
                </c:pt>
                <c:pt idx="302">
                  <c:v>31502</c:v>
                </c:pt>
                <c:pt idx="303">
                  <c:v>31532</c:v>
                </c:pt>
                <c:pt idx="304">
                  <c:v>31562</c:v>
                </c:pt>
                <c:pt idx="305">
                  <c:v>31593</c:v>
                </c:pt>
                <c:pt idx="306">
                  <c:v>31624</c:v>
                </c:pt>
                <c:pt idx="307">
                  <c:v>31653</c:v>
                </c:pt>
                <c:pt idx="308">
                  <c:v>31685</c:v>
                </c:pt>
                <c:pt idx="309">
                  <c:v>31716</c:v>
                </c:pt>
                <c:pt idx="310">
                  <c:v>31744</c:v>
                </c:pt>
                <c:pt idx="311">
                  <c:v>31777</c:v>
                </c:pt>
                <c:pt idx="312">
                  <c:v>31807</c:v>
                </c:pt>
                <c:pt idx="313">
                  <c:v>31835</c:v>
                </c:pt>
                <c:pt idx="314">
                  <c:v>31867</c:v>
                </c:pt>
                <c:pt idx="315">
                  <c:v>31897</c:v>
                </c:pt>
                <c:pt idx="316">
                  <c:v>31926</c:v>
                </c:pt>
                <c:pt idx="317">
                  <c:v>31958</c:v>
                </c:pt>
                <c:pt idx="318">
                  <c:v>31989</c:v>
                </c:pt>
                <c:pt idx="319">
                  <c:v>32020</c:v>
                </c:pt>
                <c:pt idx="320">
                  <c:v>32050</c:v>
                </c:pt>
                <c:pt idx="321">
                  <c:v>32080</c:v>
                </c:pt>
                <c:pt idx="322">
                  <c:v>32111</c:v>
                </c:pt>
                <c:pt idx="323">
                  <c:v>32142</c:v>
                </c:pt>
                <c:pt idx="324">
                  <c:v>32171</c:v>
                </c:pt>
                <c:pt idx="325">
                  <c:v>32202</c:v>
                </c:pt>
                <c:pt idx="326">
                  <c:v>32233</c:v>
                </c:pt>
                <c:pt idx="327">
                  <c:v>32262</c:v>
                </c:pt>
                <c:pt idx="328">
                  <c:v>32294</c:v>
                </c:pt>
                <c:pt idx="329">
                  <c:v>32324</c:v>
                </c:pt>
                <c:pt idx="330">
                  <c:v>32353</c:v>
                </c:pt>
                <c:pt idx="331">
                  <c:v>32386</c:v>
                </c:pt>
                <c:pt idx="332">
                  <c:v>32416</c:v>
                </c:pt>
                <c:pt idx="333">
                  <c:v>32447</c:v>
                </c:pt>
                <c:pt idx="334">
                  <c:v>32477</c:v>
                </c:pt>
                <c:pt idx="335">
                  <c:v>32507</c:v>
                </c:pt>
                <c:pt idx="336">
                  <c:v>32539</c:v>
                </c:pt>
                <c:pt idx="337">
                  <c:v>32567</c:v>
                </c:pt>
                <c:pt idx="338">
                  <c:v>32598</c:v>
                </c:pt>
                <c:pt idx="339">
                  <c:v>32626</c:v>
                </c:pt>
                <c:pt idx="340">
                  <c:v>32659</c:v>
                </c:pt>
                <c:pt idx="341">
                  <c:v>32689</c:v>
                </c:pt>
                <c:pt idx="342">
                  <c:v>32720</c:v>
                </c:pt>
                <c:pt idx="343">
                  <c:v>32751</c:v>
                </c:pt>
                <c:pt idx="344">
                  <c:v>32780</c:v>
                </c:pt>
                <c:pt idx="345">
                  <c:v>32812</c:v>
                </c:pt>
                <c:pt idx="346">
                  <c:v>32842</c:v>
                </c:pt>
                <c:pt idx="347">
                  <c:v>32871</c:v>
                </c:pt>
                <c:pt idx="348">
                  <c:v>32904</c:v>
                </c:pt>
                <c:pt idx="349">
                  <c:v>32932</c:v>
                </c:pt>
                <c:pt idx="350">
                  <c:v>32962</c:v>
                </c:pt>
                <c:pt idx="351">
                  <c:v>32993</c:v>
                </c:pt>
                <c:pt idx="352">
                  <c:v>33024</c:v>
                </c:pt>
                <c:pt idx="353">
                  <c:v>33053</c:v>
                </c:pt>
                <c:pt idx="354">
                  <c:v>33085</c:v>
                </c:pt>
                <c:pt idx="355">
                  <c:v>33116</c:v>
                </c:pt>
                <c:pt idx="356">
                  <c:v>33144</c:v>
                </c:pt>
                <c:pt idx="357">
                  <c:v>33177</c:v>
                </c:pt>
                <c:pt idx="358">
                  <c:v>33207</c:v>
                </c:pt>
                <c:pt idx="359">
                  <c:v>33238</c:v>
                </c:pt>
                <c:pt idx="360">
                  <c:v>33269</c:v>
                </c:pt>
                <c:pt idx="361">
                  <c:v>33297</c:v>
                </c:pt>
                <c:pt idx="362">
                  <c:v>33326</c:v>
                </c:pt>
                <c:pt idx="363">
                  <c:v>33358</c:v>
                </c:pt>
                <c:pt idx="364">
                  <c:v>33389</c:v>
                </c:pt>
                <c:pt idx="365">
                  <c:v>33417</c:v>
                </c:pt>
                <c:pt idx="366">
                  <c:v>33450</c:v>
                </c:pt>
                <c:pt idx="367">
                  <c:v>33480</c:v>
                </c:pt>
                <c:pt idx="368">
                  <c:v>33511</c:v>
                </c:pt>
                <c:pt idx="369">
                  <c:v>33542</c:v>
                </c:pt>
                <c:pt idx="370">
                  <c:v>33571</c:v>
                </c:pt>
                <c:pt idx="371">
                  <c:v>33603</c:v>
                </c:pt>
                <c:pt idx="372">
                  <c:v>33634</c:v>
                </c:pt>
                <c:pt idx="373">
                  <c:v>33662</c:v>
                </c:pt>
                <c:pt idx="374">
                  <c:v>33694</c:v>
                </c:pt>
                <c:pt idx="375">
                  <c:v>33724</c:v>
                </c:pt>
                <c:pt idx="376">
                  <c:v>33753</c:v>
                </c:pt>
                <c:pt idx="377">
                  <c:v>33785</c:v>
                </c:pt>
                <c:pt idx="378">
                  <c:v>33816</c:v>
                </c:pt>
                <c:pt idx="379">
                  <c:v>33847</c:v>
                </c:pt>
                <c:pt idx="380">
                  <c:v>33877</c:v>
                </c:pt>
                <c:pt idx="381">
                  <c:v>33907</c:v>
                </c:pt>
                <c:pt idx="382">
                  <c:v>33938</c:v>
                </c:pt>
                <c:pt idx="383">
                  <c:v>33969</c:v>
                </c:pt>
                <c:pt idx="384">
                  <c:v>33998</c:v>
                </c:pt>
                <c:pt idx="385">
                  <c:v>34026</c:v>
                </c:pt>
                <c:pt idx="386">
                  <c:v>34059</c:v>
                </c:pt>
                <c:pt idx="387">
                  <c:v>34089</c:v>
                </c:pt>
                <c:pt idx="388">
                  <c:v>34120</c:v>
                </c:pt>
                <c:pt idx="389">
                  <c:v>34150</c:v>
                </c:pt>
                <c:pt idx="390">
                  <c:v>34180</c:v>
                </c:pt>
                <c:pt idx="391">
                  <c:v>34212</c:v>
                </c:pt>
                <c:pt idx="392">
                  <c:v>34242</c:v>
                </c:pt>
                <c:pt idx="393">
                  <c:v>34271</c:v>
                </c:pt>
                <c:pt idx="394">
                  <c:v>34303</c:v>
                </c:pt>
                <c:pt idx="395">
                  <c:v>34334</c:v>
                </c:pt>
                <c:pt idx="396">
                  <c:v>34365</c:v>
                </c:pt>
                <c:pt idx="397">
                  <c:v>34393</c:v>
                </c:pt>
                <c:pt idx="398">
                  <c:v>34424</c:v>
                </c:pt>
                <c:pt idx="399">
                  <c:v>34453</c:v>
                </c:pt>
                <c:pt idx="400">
                  <c:v>34485</c:v>
                </c:pt>
                <c:pt idx="401">
                  <c:v>34515</c:v>
                </c:pt>
                <c:pt idx="402">
                  <c:v>34544</c:v>
                </c:pt>
                <c:pt idx="403">
                  <c:v>34577</c:v>
                </c:pt>
                <c:pt idx="404">
                  <c:v>34607</c:v>
                </c:pt>
                <c:pt idx="405">
                  <c:v>34638</c:v>
                </c:pt>
                <c:pt idx="406">
                  <c:v>34668</c:v>
                </c:pt>
                <c:pt idx="407">
                  <c:v>34698</c:v>
                </c:pt>
                <c:pt idx="408">
                  <c:v>34730</c:v>
                </c:pt>
                <c:pt idx="409">
                  <c:v>34758</c:v>
                </c:pt>
                <c:pt idx="410">
                  <c:v>34789</c:v>
                </c:pt>
                <c:pt idx="411">
                  <c:v>34817</c:v>
                </c:pt>
                <c:pt idx="412">
                  <c:v>34850</c:v>
                </c:pt>
                <c:pt idx="413">
                  <c:v>34880</c:v>
                </c:pt>
                <c:pt idx="414">
                  <c:v>34911</c:v>
                </c:pt>
                <c:pt idx="415">
                  <c:v>34942</c:v>
                </c:pt>
                <c:pt idx="416">
                  <c:v>34971</c:v>
                </c:pt>
                <c:pt idx="417">
                  <c:v>35003</c:v>
                </c:pt>
                <c:pt idx="418">
                  <c:v>35033</c:v>
                </c:pt>
                <c:pt idx="419">
                  <c:v>35062</c:v>
                </c:pt>
                <c:pt idx="420">
                  <c:v>35095</c:v>
                </c:pt>
                <c:pt idx="421">
                  <c:v>35124</c:v>
                </c:pt>
                <c:pt idx="422">
                  <c:v>35153</c:v>
                </c:pt>
                <c:pt idx="423">
                  <c:v>35185</c:v>
                </c:pt>
                <c:pt idx="424">
                  <c:v>35216</c:v>
                </c:pt>
                <c:pt idx="425">
                  <c:v>35244</c:v>
                </c:pt>
                <c:pt idx="426">
                  <c:v>35277</c:v>
                </c:pt>
                <c:pt idx="427">
                  <c:v>35307</c:v>
                </c:pt>
                <c:pt idx="428">
                  <c:v>35338</c:v>
                </c:pt>
                <c:pt idx="429">
                  <c:v>35369</c:v>
                </c:pt>
                <c:pt idx="430">
                  <c:v>35398</c:v>
                </c:pt>
                <c:pt idx="431">
                  <c:v>35430</c:v>
                </c:pt>
                <c:pt idx="432">
                  <c:v>35461</c:v>
                </c:pt>
                <c:pt idx="433">
                  <c:v>35489</c:v>
                </c:pt>
                <c:pt idx="434">
                  <c:v>35520</c:v>
                </c:pt>
                <c:pt idx="435">
                  <c:v>35550</c:v>
                </c:pt>
                <c:pt idx="436">
                  <c:v>35580</c:v>
                </c:pt>
                <c:pt idx="437">
                  <c:v>35611</c:v>
                </c:pt>
                <c:pt idx="438">
                  <c:v>35642</c:v>
                </c:pt>
                <c:pt idx="439">
                  <c:v>35671</c:v>
                </c:pt>
                <c:pt idx="440">
                  <c:v>35703</c:v>
                </c:pt>
                <c:pt idx="441">
                  <c:v>35734</c:v>
                </c:pt>
                <c:pt idx="442">
                  <c:v>35762</c:v>
                </c:pt>
                <c:pt idx="443">
                  <c:v>35795</c:v>
                </c:pt>
                <c:pt idx="444">
                  <c:v>35825</c:v>
                </c:pt>
                <c:pt idx="445">
                  <c:v>35853</c:v>
                </c:pt>
                <c:pt idx="446">
                  <c:v>35885</c:v>
                </c:pt>
                <c:pt idx="447">
                  <c:v>35915</c:v>
                </c:pt>
                <c:pt idx="448">
                  <c:v>35944</c:v>
                </c:pt>
                <c:pt idx="449">
                  <c:v>35976</c:v>
                </c:pt>
                <c:pt idx="450">
                  <c:v>36007</c:v>
                </c:pt>
                <c:pt idx="451">
                  <c:v>36038</c:v>
                </c:pt>
                <c:pt idx="452">
                  <c:v>36068</c:v>
                </c:pt>
                <c:pt idx="453">
                  <c:v>36098</c:v>
                </c:pt>
                <c:pt idx="454">
                  <c:v>36129</c:v>
                </c:pt>
                <c:pt idx="455">
                  <c:v>36160</c:v>
                </c:pt>
                <c:pt idx="456">
                  <c:v>36189</c:v>
                </c:pt>
                <c:pt idx="457">
                  <c:v>36217</c:v>
                </c:pt>
                <c:pt idx="458">
                  <c:v>36250</c:v>
                </c:pt>
                <c:pt idx="459">
                  <c:v>36280</c:v>
                </c:pt>
                <c:pt idx="460">
                  <c:v>36311</c:v>
                </c:pt>
                <c:pt idx="461">
                  <c:v>36341</c:v>
                </c:pt>
                <c:pt idx="462">
                  <c:v>36371</c:v>
                </c:pt>
                <c:pt idx="463">
                  <c:v>36403</c:v>
                </c:pt>
                <c:pt idx="464">
                  <c:v>36433</c:v>
                </c:pt>
                <c:pt idx="465">
                  <c:v>36462</c:v>
                </c:pt>
                <c:pt idx="466">
                  <c:v>36494</c:v>
                </c:pt>
                <c:pt idx="467">
                  <c:v>36525</c:v>
                </c:pt>
                <c:pt idx="468">
                  <c:v>36556</c:v>
                </c:pt>
                <c:pt idx="469">
                  <c:v>36585</c:v>
                </c:pt>
                <c:pt idx="470">
                  <c:v>36616</c:v>
                </c:pt>
                <c:pt idx="471">
                  <c:v>36644</c:v>
                </c:pt>
                <c:pt idx="472">
                  <c:v>36677</c:v>
                </c:pt>
                <c:pt idx="473">
                  <c:v>36707</c:v>
                </c:pt>
                <c:pt idx="474">
                  <c:v>36738</c:v>
                </c:pt>
                <c:pt idx="475">
                  <c:v>36769</c:v>
                </c:pt>
                <c:pt idx="476">
                  <c:v>36798</c:v>
                </c:pt>
                <c:pt idx="477">
                  <c:v>36830</c:v>
                </c:pt>
                <c:pt idx="478">
                  <c:v>36860</c:v>
                </c:pt>
                <c:pt idx="479">
                  <c:v>36889</c:v>
                </c:pt>
                <c:pt idx="480">
                  <c:v>36922</c:v>
                </c:pt>
                <c:pt idx="481">
                  <c:v>36950</c:v>
                </c:pt>
                <c:pt idx="482">
                  <c:v>36980</c:v>
                </c:pt>
                <c:pt idx="483">
                  <c:v>37011</c:v>
                </c:pt>
                <c:pt idx="484">
                  <c:v>37042</c:v>
                </c:pt>
                <c:pt idx="485">
                  <c:v>37071</c:v>
                </c:pt>
                <c:pt idx="486">
                  <c:v>37103</c:v>
                </c:pt>
                <c:pt idx="487">
                  <c:v>37134</c:v>
                </c:pt>
                <c:pt idx="488">
                  <c:v>37162</c:v>
                </c:pt>
                <c:pt idx="489">
                  <c:v>37195</c:v>
                </c:pt>
                <c:pt idx="490">
                  <c:v>37225</c:v>
                </c:pt>
                <c:pt idx="491">
                  <c:v>37256</c:v>
                </c:pt>
                <c:pt idx="492">
                  <c:v>37287</c:v>
                </c:pt>
                <c:pt idx="493">
                  <c:v>37315</c:v>
                </c:pt>
                <c:pt idx="494">
                  <c:v>37344</c:v>
                </c:pt>
                <c:pt idx="495">
                  <c:v>37376</c:v>
                </c:pt>
                <c:pt idx="496">
                  <c:v>37407</c:v>
                </c:pt>
                <c:pt idx="497">
                  <c:v>37435</c:v>
                </c:pt>
                <c:pt idx="498">
                  <c:v>37468</c:v>
                </c:pt>
                <c:pt idx="499">
                  <c:v>37498</c:v>
                </c:pt>
                <c:pt idx="500">
                  <c:v>37529</c:v>
                </c:pt>
                <c:pt idx="501">
                  <c:v>37560</c:v>
                </c:pt>
                <c:pt idx="502">
                  <c:v>37589</c:v>
                </c:pt>
                <c:pt idx="503">
                  <c:v>37621</c:v>
                </c:pt>
                <c:pt idx="504">
                  <c:v>37652</c:v>
                </c:pt>
                <c:pt idx="505">
                  <c:v>37680</c:v>
                </c:pt>
                <c:pt idx="506">
                  <c:v>37711</c:v>
                </c:pt>
                <c:pt idx="507">
                  <c:v>37741</c:v>
                </c:pt>
                <c:pt idx="508">
                  <c:v>37771</c:v>
                </c:pt>
                <c:pt idx="509">
                  <c:v>37802</c:v>
                </c:pt>
                <c:pt idx="510">
                  <c:v>37833</c:v>
                </c:pt>
                <c:pt idx="511">
                  <c:v>37862</c:v>
                </c:pt>
                <c:pt idx="512">
                  <c:v>37894</c:v>
                </c:pt>
                <c:pt idx="513">
                  <c:v>37925</c:v>
                </c:pt>
                <c:pt idx="514">
                  <c:v>37953</c:v>
                </c:pt>
                <c:pt idx="515">
                  <c:v>37986</c:v>
                </c:pt>
                <c:pt idx="516">
                  <c:v>38016</c:v>
                </c:pt>
                <c:pt idx="517">
                  <c:v>38044</c:v>
                </c:pt>
                <c:pt idx="518">
                  <c:v>38077</c:v>
                </c:pt>
                <c:pt idx="519">
                  <c:v>38107</c:v>
                </c:pt>
                <c:pt idx="520">
                  <c:v>38138</c:v>
                </c:pt>
                <c:pt idx="521">
                  <c:v>38168</c:v>
                </c:pt>
                <c:pt idx="522">
                  <c:v>38198</c:v>
                </c:pt>
                <c:pt idx="523">
                  <c:v>38230</c:v>
                </c:pt>
                <c:pt idx="524">
                  <c:v>38260</c:v>
                </c:pt>
                <c:pt idx="525">
                  <c:v>38289</c:v>
                </c:pt>
                <c:pt idx="526">
                  <c:v>38321</c:v>
                </c:pt>
                <c:pt idx="527">
                  <c:v>38352</c:v>
                </c:pt>
                <c:pt idx="528">
                  <c:v>38383</c:v>
                </c:pt>
                <c:pt idx="529">
                  <c:v>38411</c:v>
                </c:pt>
                <c:pt idx="530">
                  <c:v>38442</c:v>
                </c:pt>
                <c:pt idx="531">
                  <c:v>38471</c:v>
                </c:pt>
                <c:pt idx="532">
                  <c:v>38503</c:v>
                </c:pt>
                <c:pt idx="533">
                  <c:v>38533</c:v>
                </c:pt>
                <c:pt idx="534">
                  <c:v>38562</c:v>
                </c:pt>
                <c:pt idx="535">
                  <c:v>38595</c:v>
                </c:pt>
                <c:pt idx="536">
                  <c:v>38625</c:v>
                </c:pt>
                <c:pt idx="537">
                  <c:v>38656</c:v>
                </c:pt>
                <c:pt idx="538">
                  <c:v>38686</c:v>
                </c:pt>
                <c:pt idx="539">
                  <c:v>38716</c:v>
                </c:pt>
                <c:pt idx="540">
                  <c:v>38748</c:v>
                </c:pt>
                <c:pt idx="541">
                  <c:v>38776</c:v>
                </c:pt>
                <c:pt idx="542">
                  <c:v>38807</c:v>
                </c:pt>
                <c:pt idx="543">
                  <c:v>38835</c:v>
                </c:pt>
                <c:pt idx="544">
                  <c:v>38868</c:v>
                </c:pt>
                <c:pt idx="545">
                  <c:v>38898</c:v>
                </c:pt>
                <c:pt idx="546">
                  <c:v>38929</c:v>
                </c:pt>
                <c:pt idx="547">
                  <c:v>38960</c:v>
                </c:pt>
                <c:pt idx="548">
                  <c:v>38989</c:v>
                </c:pt>
                <c:pt idx="549">
                  <c:v>39021</c:v>
                </c:pt>
                <c:pt idx="550">
                  <c:v>39051</c:v>
                </c:pt>
                <c:pt idx="551">
                  <c:v>39080</c:v>
                </c:pt>
                <c:pt idx="552">
                  <c:v>39113</c:v>
                </c:pt>
                <c:pt idx="553">
                  <c:v>39141</c:v>
                </c:pt>
                <c:pt idx="554">
                  <c:v>39171</c:v>
                </c:pt>
                <c:pt idx="555">
                  <c:v>39202</c:v>
                </c:pt>
                <c:pt idx="556">
                  <c:v>39233</c:v>
                </c:pt>
                <c:pt idx="557">
                  <c:v>39262</c:v>
                </c:pt>
                <c:pt idx="558">
                  <c:v>39294</c:v>
                </c:pt>
                <c:pt idx="559">
                  <c:v>39325</c:v>
                </c:pt>
                <c:pt idx="560">
                  <c:v>39353</c:v>
                </c:pt>
                <c:pt idx="561">
                  <c:v>39386</c:v>
                </c:pt>
                <c:pt idx="562">
                  <c:v>39416</c:v>
                </c:pt>
                <c:pt idx="563">
                  <c:v>39447</c:v>
                </c:pt>
                <c:pt idx="564">
                  <c:v>39478</c:v>
                </c:pt>
                <c:pt idx="565">
                  <c:v>39507</c:v>
                </c:pt>
                <c:pt idx="566">
                  <c:v>39538</c:v>
                </c:pt>
                <c:pt idx="567">
                  <c:v>39568</c:v>
                </c:pt>
                <c:pt idx="568">
                  <c:v>39598</c:v>
                </c:pt>
                <c:pt idx="569">
                  <c:v>39629</c:v>
                </c:pt>
                <c:pt idx="570">
                  <c:v>39660</c:v>
                </c:pt>
                <c:pt idx="571">
                  <c:v>39689</c:v>
                </c:pt>
                <c:pt idx="572">
                  <c:v>39721</c:v>
                </c:pt>
                <c:pt idx="573">
                  <c:v>39752</c:v>
                </c:pt>
                <c:pt idx="574">
                  <c:v>39780</c:v>
                </c:pt>
                <c:pt idx="575">
                  <c:v>39813</c:v>
                </c:pt>
                <c:pt idx="576">
                  <c:v>39843</c:v>
                </c:pt>
                <c:pt idx="577">
                  <c:v>39871</c:v>
                </c:pt>
                <c:pt idx="578">
                  <c:v>39903</c:v>
                </c:pt>
                <c:pt idx="579">
                  <c:v>39933</c:v>
                </c:pt>
                <c:pt idx="580">
                  <c:v>39962</c:v>
                </c:pt>
                <c:pt idx="581">
                  <c:v>39994</c:v>
                </c:pt>
                <c:pt idx="582">
                  <c:v>40025</c:v>
                </c:pt>
                <c:pt idx="583">
                  <c:v>40056</c:v>
                </c:pt>
                <c:pt idx="584">
                  <c:v>40086</c:v>
                </c:pt>
                <c:pt idx="585">
                  <c:v>40116</c:v>
                </c:pt>
                <c:pt idx="586">
                  <c:v>40147</c:v>
                </c:pt>
                <c:pt idx="587">
                  <c:v>40178</c:v>
                </c:pt>
                <c:pt idx="588">
                  <c:v>40207</c:v>
                </c:pt>
                <c:pt idx="589">
                  <c:v>40235</c:v>
                </c:pt>
                <c:pt idx="590">
                  <c:v>40268</c:v>
                </c:pt>
                <c:pt idx="591">
                  <c:v>40298</c:v>
                </c:pt>
                <c:pt idx="592">
                  <c:v>40329</c:v>
                </c:pt>
                <c:pt idx="593">
                  <c:v>40359</c:v>
                </c:pt>
                <c:pt idx="594">
                  <c:v>40389</c:v>
                </c:pt>
                <c:pt idx="595">
                  <c:v>40421</c:v>
                </c:pt>
                <c:pt idx="596">
                  <c:v>40451</c:v>
                </c:pt>
                <c:pt idx="597">
                  <c:v>40480</c:v>
                </c:pt>
                <c:pt idx="598">
                  <c:v>40512</c:v>
                </c:pt>
                <c:pt idx="599">
                  <c:v>40543</c:v>
                </c:pt>
                <c:pt idx="600">
                  <c:v>40574</c:v>
                </c:pt>
                <c:pt idx="601">
                  <c:v>40602</c:v>
                </c:pt>
                <c:pt idx="602">
                  <c:v>40633</c:v>
                </c:pt>
                <c:pt idx="603">
                  <c:v>40662</c:v>
                </c:pt>
                <c:pt idx="604">
                  <c:v>40694</c:v>
                </c:pt>
                <c:pt idx="605">
                  <c:v>40724</c:v>
                </c:pt>
                <c:pt idx="606">
                  <c:v>40753</c:v>
                </c:pt>
                <c:pt idx="607">
                  <c:v>40786</c:v>
                </c:pt>
                <c:pt idx="608">
                  <c:v>40816</c:v>
                </c:pt>
                <c:pt idx="609">
                  <c:v>40847</c:v>
                </c:pt>
                <c:pt idx="610">
                  <c:v>40877</c:v>
                </c:pt>
                <c:pt idx="611">
                  <c:v>40907</c:v>
                </c:pt>
                <c:pt idx="612">
                  <c:v>40939</c:v>
                </c:pt>
                <c:pt idx="613">
                  <c:v>40968</c:v>
                </c:pt>
                <c:pt idx="614">
                  <c:v>40998</c:v>
                </c:pt>
                <c:pt idx="615">
                  <c:v>41029</c:v>
                </c:pt>
                <c:pt idx="616">
                  <c:v>41060</c:v>
                </c:pt>
                <c:pt idx="617">
                  <c:v>41089</c:v>
                </c:pt>
                <c:pt idx="618">
                  <c:v>41121</c:v>
                </c:pt>
                <c:pt idx="619">
                  <c:v>41152</c:v>
                </c:pt>
                <c:pt idx="620">
                  <c:v>41180</c:v>
                </c:pt>
                <c:pt idx="621">
                  <c:v>41213</c:v>
                </c:pt>
                <c:pt idx="622">
                  <c:v>41243</c:v>
                </c:pt>
                <c:pt idx="623">
                  <c:v>41274</c:v>
                </c:pt>
                <c:pt idx="624">
                  <c:v>41305</c:v>
                </c:pt>
                <c:pt idx="625">
                  <c:v>41333</c:v>
                </c:pt>
                <c:pt idx="626">
                  <c:v>41362</c:v>
                </c:pt>
                <c:pt idx="627">
                  <c:v>41394</c:v>
                </c:pt>
                <c:pt idx="628">
                  <c:v>41425</c:v>
                </c:pt>
                <c:pt idx="629">
                  <c:v>41453</c:v>
                </c:pt>
                <c:pt idx="630">
                  <c:v>41486</c:v>
                </c:pt>
                <c:pt idx="631">
                  <c:v>41516</c:v>
                </c:pt>
                <c:pt idx="632">
                  <c:v>41547</c:v>
                </c:pt>
                <c:pt idx="633">
                  <c:v>41578</c:v>
                </c:pt>
                <c:pt idx="634">
                  <c:v>41607</c:v>
                </c:pt>
                <c:pt idx="635">
                  <c:v>41639</c:v>
                </c:pt>
                <c:pt idx="636">
                  <c:v>41670</c:v>
                </c:pt>
                <c:pt idx="637">
                  <c:v>41698</c:v>
                </c:pt>
                <c:pt idx="638">
                  <c:v>41729</c:v>
                </c:pt>
                <c:pt idx="639">
                  <c:v>41759</c:v>
                </c:pt>
                <c:pt idx="640">
                  <c:v>41789</c:v>
                </c:pt>
                <c:pt idx="641">
                  <c:v>41820</c:v>
                </c:pt>
                <c:pt idx="642">
                  <c:v>41851</c:v>
                </c:pt>
                <c:pt idx="643">
                  <c:v>41880</c:v>
                </c:pt>
                <c:pt idx="644">
                  <c:v>41912</c:v>
                </c:pt>
              </c:numCache>
            </c:numRef>
          </c:cat>
          <c:val>
            <c:numRef>
              <c:f>Gold_vs_NASDAQ!$P$7:$P$2000</c:f>
              <c:numCache>
                <c:formatCode>General</c:formatCode>
                <c:ptCount val="1994"/>
                <c:pt idx="60" formatCode="0.00">
                  <c:v>-0.21667121562924105</c:v>
                </c:pt>
                <c:pt idx="61" formatCode="0.00">
                  <c:v>-0.21667121562924105</c:v>
                </c:pt>
                <c:pt idx="62" formatCode="0.00">
                  <c:v>-0.21754931616813222</c:v>
                </c:pt>
                <c:pt idx="63" formatCode="0.00">
                  <c:v>-0.3492158477341355</c:v>
                </c:pt>
                <c:pt idx="64" formatCode="0.00">
                  <c:v>-0.3439287413124707</c:v>
                </c:pt>
                <c:pt idx="65" formatCode="0.00">
                  <c:v>-0.34957703364913445</c:v>
                </c:pt>
                <c:pt idx="66" formatCode="0.00">
                  <c:v>-0.35130031851707083</c:v>
                </c:pt>
                <c:pt idx="67" formatCode="0.00">
                  <c:v>-0.35130031851707078</c:v>
                </c:pt>
                <c:pt idx="68" formatCode="0.00">
                  <c:v>-0.35130031851707066</c:v>
                </c:pt>
                <c:pt idx="69" formatCode="0.00">
                  <c:v>-0.35195883427253205</c:v>
                </c:pt>
                <c:pt idx="70" formatCode="0.00">
                  <c:v>-0.35466646458301021</c:v>
                </c:pt>
                <c:pt idx="71" formatCode="0.00">
                  <c:v>-0.39524863970853541</c:v>
                </c:pt>
                <c:pt idx="72" formatCode="0.00">
                  <c:v>-0.33845887693186294</c:v>
                </c:pt>
                <c:pt idx="73" formatCode="0.00">
                  <c:v>-0.49825201554872567</c:v>
                </c:pt>
                <c:pt idx="74" formatCode="0.00">
                  <c:v>-0.51574720565372434</c:v>
                </c:pt>
                <c:pt idx="75" formatCode="0.00">
                  <c:v>-0.52169580252013348</c:v>
                </c:pt>
                <c:pt idx="76" formatCode="0.00">
                  <c:v>3.2462401737526715E-2</c:v>
                </c:pt>
                <c:pt idx="77" formatCode="0.00">
                  <c:v>3.1095674587348757E-2</c:v>
                </c:pt>
                <c:pt idx="78" formatCode="0.00">
                  <c:v>1.6624997492330856E-2</c:v>
                </c:pt>
                <c:pt idx="79" formatCode="0.00">
                  <c:v>2.1344316350114398E-2</c:v>
                </c:pt>
                <c:pt idx="80" formatCode="0.00">
                  <c:v>1.8244184036693097E-2</c:v>
                </c:pt>
                <c:pt idx="81" formatCode="0.00">
                  <c:v>2.1615172783908558E-2</c:v>
                </c:pt>
                <c:pt idx="82" formatCode="0.00">
                  <c:v>2.5134771286192854E-2</c:v>
                </c:pt>
                <c:pt idx="83" formatCode="0.00">
                  <c:v>2.8023318995107276E-2</c:v>
                </c:pt>
                <c:pt idx="84" formatCode="0.00">
                  <c:v>-0.16184618297864775</c:v>
                </c:pt>
                <c:pt idx="85" formatCode="0.00">
                  <c:v>-0.16049039965603992</c:v>
                </c:pt>
                <c:pt idx="86" formatCode="0.00">
                  <c:v>-0.15634907583747332</c:v>
                </c:pt>
                <c:pt idx="87" formatCode="0.00">
                  <c:v>0.11618446092488742</c:v>
                </c:pt>
                <c:pt idx="88" formatCode="0.00">
                  <c:v>0.13648361297770301</c:v>
                </c:pt>
                <c:pt idx="89" formatCode="0.00">
                  <c:v>0.13377705193575937</c:v>
                </c:pt>
                <c:pt idx="90" formatCode="0.00">
                  <c:v>0.23474833562711581</c:v>
                </c:pt>
                <c:pt idx="91" formatCode="0.00">
                  <c:v>0.24097479464033375</c:v>
                </c:pt>
                <c:pt idx="92" formatCode="0.00">
                  <c:v>0.20731973162777265</c:v>
                </c:pt>
                <c:pt idx="93" formatCode="0.00">
                  <c:v>0.26979545569723512</c:v>
                </c:pt>
                <c:pt idx="94" formatCode="0.00">
                  <c:v>0.2706547731305311</c:v>
                </c:pt>
                <c:pt idx="95" formatCode="0.00">
                  <c:v>0.24757012265148232</c:v>
                </c:pt>
                <c:pt idx="96" formatCode="0.00">
                  <c:v>0.2526047385105249</c:v>
                </c:pt>
                <c:pt idx="97" formatCode="0.00">
                  <c:v>0.235094448401343</c:v>
                </c:pt>
                <c:pt idx="98" formatCode="0.00">
                  <c:v>0.23198773319783822</c:v>
                </c:pt>
                <c:pt idx="99" formatCode="0.00">
                  <c:v>0.23177103252768355</c:v>
                </c:pt>
                <c:pt idx="100" formatCode="0.00">
                  <c:v>0.23134935828052985</c:v>
                </c:pt>
                <c:pt idx="101" formatCode="0.00">
                  <c:v>0.324880407398007</c:v>
                </c:pt>
                <c:pt idx="102" formatCode="0.00">
                  <c:v>0.32603145349194168</c:v>
                </c:pt>
                <c:pt idx="103" formatCode="0.00">
                  <c:v>0.31383071241847715</c:v>
                </c:pt>
                <c:pt idx="104" formatCode="0.00">
                  <c:v>0.2818134528236344</c:v>
                </c:pt>
                <c:pt idx="105" formatCode="0.00">
                  <c:v>0.27215683513871231</c:v>
                </c:pt>
                <c:pt idx="106" formatCode="0.00">
                  <c:v>0.26457158476879361</c:v>
                </c:pt>
                <c:pt idx="107" formatCode="0.00">
                  <c:v>0.26109965413751157</c:v>
                </c:pt>
                <c:pt idx="108" formatCode="0.00">
                  <c:v>0.25291273862239066</c:v>
                </c:pt>
                <c:pt idx="109" formatCode="0.00">
                  <c:v>0.25251100057223869</c:v>
                </c:pt>
                <c:pt idx="110" formatCode="0.00">
                  <c:v>0.25155802179924636</c:v>
                </c:pt>
                <c:pt idx="111" formatCode="0.00">
                  <c:v>0.22838611852614987</c:v>
                </c:pt>
                <c:pt idx="112" formatCode="0.00">
                  <c:v>0.21934674681966515</c:v>
                </c:pt>
                <c:pt idx="113" formatCode="0.00">
                  <c:v>0.22219973795736106</c:v>
                </c:pt>
                <c:pt idx="114" formatCode="0.00">
                  <c:v>0.21246117772190246</c:v>
                </c:pt>
                <c:pt idx="115" formatCode="0.00">
                  <c:v>0.21235082812351114</c:v>
                </c:pt>
                <c:pt idx="116" formatCode="0.00">
                  <c:v>0.18593471716704327</c:v>
                </c:pt>
                <c:pt idx="117" formatCode="0.00">
                  <c:v>0.19862354525089337</c:v>
                </c:pt>
                <c:pt idx="118" formatCode="0.00">
                  <c:v>0.19868940777374144</c:v>
                </c:pt>
                <c:pt idx="119" formatCode="0.00">
                  <c:v>0.19875962620365745</c:v>
                </c:pt>
                <c:pt idx="120" formatCode="0.00">
                  <c:v>0.19459122399522563</c:v>
                </c:pt>
                <c:pt idx="121" formatCode="0.00">
                  <c:v>0.19109824452648613</c:v>
                </c:pt>
                <c:pt idx="122" formatCode="0.00">
                  <c:v>0.19014966089809981</c:v>
                </c:pt>
                <c:pt idx="123" formatCode="0.00">
                  <c:v>0.18991158468001601</c:v>
                </c:pt>
                <c:pt idx="124" formatCode="0.00">
                  <c:v>0.16206959325277509</c:v>
                </c:pt>
                <c:pt idx="125" formatCode="0.00">
                  <c:v>0.16459021125290088</c:v>
                </c:pt>
                <c:pt idx="126" formatCode="0.00">
                  <c:v>0.1647200652891638</c:v>
                </c:pt>
                <c:pt idx="127" formatCode="0.00">
                  <c:v>0.13428762312486731</c:v>
                </c:pt>
                <c:pt idx="128" formatCode="0.00">
                  <c:v>0.14992183681126939</c:v>
                </c:pt>
                <c:pt idx="129" formatCode="0.00">
                  <c:v>0.14501396413347498</c:v>
                </c:pt>
                <c:pt idx="130" formatCode="0.00">
                  <c:v>0.17661793502591211</c:v>
                </c:pt>
                <c:pt idx="131" formatCode="0.00">
                  <c:v>0.1904863019032223</c:v>
                </c:pt>
                <c:pt idx="132" formatCode="0.00">
                  <c:v>0.23019670644813969</c:v>
                </c:pt>
                <c:pt idx="133" formatCode="0.00">
                  <c:v>0.22169275650067499</c:v>
                </c:pt>
                <c:pt idx="134" formatCode="0.00">
                  <c:v>0.22852142033020087</c:v>
                </c:pt>
                <c:pt idx="135" formatCode="0.00">
                  <c:v>0.2366955499566589</c:v>
                </c:pt>
                <c:pt idx="136" formatCode="0.00">
                  <c:v>0.20300621248895845</c:v>
                </c:pt>
                <c:pt idx="137" formatCode="0.00">
                  <c:v>0.20256880181840609</c:v>
                </c:pt>
                <c:pt idx="138" formatCode="0.00">
                  <c:v>0.26618271743148814</c:v>
                </c:pt>
                <c:pt idx="139" formatCode="0.00">
                  <c:v>0.24614697711603606</c:v>
                </c:pt>
                <c:pt idx="140" formatCode="0.00">
                  <c:v>0.25042616663808259</c:v>
                </c:pt>
                <c:pt idx="141" formatCode="0.00">
                  <c:v>0.24226327652887347</c:v>
                </c:pt>
                <c:pt idx="142" formatCode="0.00">
                  <c:v>0.19880458329040018</c:v>
                </c:pt>
                <c:pt idx="143" formatCode="0.00">
                  <c:v>0.19640251790378108</c:v>
                </c:pt>
                <c:pt idx="144" formatCode="0.00">
                  <c:v>0.20045418159825987</c:v>
                </c:pt>
                <c:pt idx="145" formatCode="0.00">
                  <c:v>0.33408022308874452</c:v>
                </c:pt>
                <c:pt idx="146" formatCode="0.00">
                  <c:v>0.21659146084418848</c:v>
                </c:pt>
                <c:pt idx="147" formatCode="0.00">
                  <c:v>0.20471936079916719</c:v>
                </c:pt>
                <c:pt idx="148" formatCode="0.00">
                  <c:v>0.29668797223377641</c:v>
                </c:pt>
                <c:pt idx="149" formatCode="0.00">
                  <c:v>0.29787386925337028</c:v>
                </c:pt>
                <c:pt idx="150" formatCode="0.00">
                  <c:v>0.29390356491778519</c:v>
                </c:pt>
                <c:pt idx="151" formatCode="0.00">
                  <c:v>0.31836322003981199</c:v>
                </c:pt>
                <c:pt idx="152" formatCode="0.00">
                  <c:v>0.30648990500409962</c:v>
                </c:pt>
                <c:pt idx="153" formatCode="0.00">
                  <c:v>0.26521489191461212</c:v>
                </c:pt>
                <c:pt idx="154" formatCode="0.00">
                  <c:v>0.25648315925897563</c:v>
                </c:pt>
                <c:pt idx="155" formatCode="0.00">
                  <c:v>0.29764540702966163</c:v>
                </c:pt>
                <c:pt idx="156" formatCode="0.00">
                  <c:v>0.41277297987458644</c:v>
                </c:pt>
                <c:pt idx="157" formatCode="0.00">
                  <c:v>0.49093872334452732</c:v>
                </c:pt>
                <c:pt idx="158" formatCode="0.00">
                  <c:v>0.45630741235502348</c:v>
                </c:pt>
                <c:pt idx="159" formatCode="0.00">
                  <c:v>0.4512534643322097</c:v>
                </c:pt>
                <c:pt idx="160" formatCode="0.00">
                  <c:v>0.48033644552596821</c:v>
                </c:pt>
                <c:pt idx="161" formatCode="0.00">
                  <c:v>0.48972456789138041</c:v>
                </c:pt>
                <c:pt idx="162" formatCode="0.00">
                  <c:v>0.47185495570676439</c:v>
                </c:pt>
                <c:pt idx="163" formatCode="0.00">
                  <c:v>0.43302647814304029</c:v>
                </c:pt>
                <c:pt idx="164" formatCode="0.00">
                  <c:v>0.42757246033575402</c:v>
                </c:pt>
                <c:pt idx="165" formatCode="0.00">
                  <c:v>0.42406222684895917</c:v>
                </c:pt>
                <c:pt idx="166" formatCode="0.00">
                  <c:v>0.38590934277164141</c:v>
                </c:pt>
                <c:pt idx="167" formatCode="0.00">
                  <c:v>0.38905046141449295</c:v>
                </c:pt>
                <c:pt idx="168" formatCode="0.00">
                  <c:v>0.40196616682121306</c:v>
                </c:pt>
                <c:pt idx="169" formatCode="0.00">
                  <c:v>0.40131617370687817</c:v>
                </c:pt>
                <c:pt idx="170" formatCode="0.00">
                  <c:v>0.40122607144547212</c:v>
                </c:pt>
                <c:pt idx="171" formatCode="0.00">
                  <c:v>0.38929061768351658</c:v>
                </c:pt>
                <c:pt idx="172" formatCode="0.00">
                  <c:v>0.38712781491808723</c:v>
                </c:pt>
                <c:pt idx="173" formatCode="0.00">
                  <c:v>0.38735236115506999</c:v>
                </c:pt>
                <c:pt idx="174" formatCode="0.00">
                  <c:v>0.38348884490581425</c:v>
                </c:pt>
                <c:pt idx="175" formatCode="0.00">
                  <c:v>0.39431536431216235</c:v>
                </c:pt>
                <c:pt idx="176" formatCode="0.00">
                  <c:v>0.40694105824078919</c:v>
                </c:pt>
                <c:pt idx="177" formatCode="0.00">
                  <c:v>0.4051907457276106</c:v>
                </c:pt>
                <c:pt idx="178" formatCode="0.00">
                  <c:v>0.40460866130384726</c:v>
                </c:pt>
                <c:pt idx="179" formatCode="0.00">
                  <c:v>0.41140340643168472</c:v>
                </c:pt>
                <c:pt idx="180" formatCode="0.00">
                  <c:v>0.41389756052308024</c:v>
                </c:pt>
                <c:pt idx="181" formatCode="0.00">
                  <c:v>0.4139278385666339</c:v>
                </c:pt>
                <c:pt idx="182" formatCode="0.00">
                  <c:v>0.41638776679714784</c:v>
                </c:pt>
                <c:pt idx="183" formatCode="0.00">
                  <c:v>0.41019269265761343</c:v>
                </c:pt>
                <c:pt idx="184" formatCode="0.00">
                  <c:v>0.40415687257802418</c:v>
                </c:pt>
                <c:pt idx="185" formatCode="0.00">
                  <c:v>0.40696134975387727</c:v>
                </c:pt>
                <c:pt idx="186" formatCode="0.00">
                  <c:v>0.42238159625287003</c:v>
                </c:pt>
                <c:pt idx="187" formatCode="0.00">
                  <c:v>0.43827957712675575</c:v>
                </c:pt>
                <c:pt idx="188" formatCode="0.00">
                  <c:v>0.45739580964636023</c:v>
                </c:pt>
                <c:pt idx="189" formatCode="0.00">
                  <c:v>0.46466426966548363</c:v>
                </c:pt>
                <c:pt idx="190" formatCode="0.00">
                  <c:v>0.45671676517305021</c:v>
                </c:pt>
                <c:pt idx="191" formatCode="0.00">
                  <c:v>0.45637880958162674</c:v>
                </c:pt>
                <c:pt idx="192" formatCode="0.00">
                  <c:v>0.45117234901992487</c:v>
                </c:pt>
                <c:pt idx="193" formatCode="0.00">
                  <c:v>0.45550304000945568</c:v>
                </c:pt>
                <c:pt idx="194" formatCode="0.00">
                  <c:v>0.45756874376458556</c:v>
                </c:pt>
                <c:pt idx="195" formatCode="0.00">
                  <c:v>0.46273246875746293</c:v>
                </c:pt>
                <c:pt idx="196" formatCode="0.00">
                  <c:v>0.46661213273339192</c:v>
                </c:pt>
                <c:pt idx="197" formatCode="0.00">
                  <c:v>0.43443907455445063</c:v>
                </c:pt>
                <c:pt idx="198" formatCode="0.00">
                  <c:v>0.49120667607858892</c:v>
                </c:pt>
                <c:pt idx="199" formatCode="0.00">
                  <c:v>0.5015175753878145</c:v>
                </c:pt>
                <c:pt idx="200" formatCode="0.00">
                  <c:v>0.47378017506694181</c:v>
                </c:pt>
                <c:pt idx="201" formatCode="0.00">
                  <c:v>0.48731320910209019</c:v>
                </c:pt>
                <c:pt idx="202" formatCode="0.00">
                  <c:v>0.48898142337268019</c:v>
                </c:pt>
                <c:pt idx="203" formatCode="0.00">
                  <c:v>0.47720694702484751</c:v>
                </c:pt>
                <c:pt idx="204" formatCode="0.00">
                  <c:v>0.48452826958742767</c:v>
                </c:pt>
                <c:pt idx="205" formatCode="0.00">
                  <c:v>0.4904675715451659</c:v>
                </c:pt>
                <c:pt idx="206" formatCode="0.00">
                  <c:v>0.4930524332381036</c:v>
                </c:pt>
                <c:pt idx="207" formatCode="0.00">
                  <c:v>0.48502843131044221</c:v>
                </c:pt>
                <c:pt idx="208" formatCode="0.00">
                  <c:v>0.43428541305936152</c:v>
                </c:pt>
                <c:pt idx="209" formatCode="0.00">
                  <c:v>0.2595514475731292</c:v>
                </c:pt>
                <c:pt idx="210" formatCode="0.00">
                  <c:v>0.33899042679459362</c:v>
                </c:pt>
                <c:pt idx="211" formatCode="0.00">
                  <c:v>0.33245909179866806</c:v>
                </c:pt>
                <c:pt idx="212" formatCode="0.00">
                  <c:v>0.30774414415987145</c:v>
                </c:pt>
                <c:pt idx="213" formatCode="0.00">
                  <c:v>0.33567943063705052</c:v>
                </c:pt>
                <c:pt idx="214" formatCode="0.00">
                  <c:v>0.38796779002767462</c:v>
                </c:pt>
                <c:pt idx="215" formatCode="0.00">
                  <c:v>0.46958194552026117</c:v>
                </c:pt>
                <c:pt idx="216" formatCode="0.00">
                  <c:v>0.47066418841933416</c:v>
                </c:pt>
                <c:pt idx="217" formatCode="0.00">
                  <c:v>0.48897445513081644</c:v>
                </c:pt>
                <c:pt idx="218" formatCode="0.00">
                  <c:v>0.60664646175611237</c:v>
                </c:pt>
                <c:pt idx="219" formatCode="0.00">
                  <c:v>0.60746882235082666</c:v>
                </c:pt>
                <c:pt idx="220" formatCode="0.00">
                  <c:v>0.62967524759981908</c:v>
                </c:pt>
                <c:pt idx="221" formatCode="0.00">
                  <c:v>0.62557000897381376</c:v>
                </c:pt>
                <c:pt idx="222" formatCode="0.00">
                  <c:v>0.62925664406706949</c:v>
                </c:pt>
                <c:pt idx="223" formatCode="0.00">
                  <c:v>0.64598602033754948</c:v>
                </c:pt>
                <c:pt idx="224" formatCode="0.00">
                  <c:v>0.71748015634974904</c:v>
                </c:pt>
                <c:pt idx="225" formatCode="0.00">
                  <c:v>0.71396671090245567</c:v>
                </c:pt>
                <c:pt idx="226" formatCode="0.00">
                  <c:v>0.72623429368791381</c:v>
                </c:pt>
                <c:pt idx="227" formatCode="0.00">
                  <c:v>0.74025627050359832</c:v>
                </c:pt>
                <c:pt idx="228" formatCode="0.00">
                  <c:v>0.69921435013660493</c:v>
                </c:pt>
                <c:pt idx="229" formatCode="0.00">
                  <c:v>0.70035193900427706</c:v>
                </c:pt>
                <c:pt idx="230" formatCode="0.00">
                  <c:v>0.75331864240656832</c:v>
                </c:pt>
                <c:pt idx="231" formatCode="0.00">
                  <c:v>0.75262331894886636</c:v>
                </c:pt>
                <c:pt idx="232" formatCode="0.00">
                  <c:v>0.75365322675873359</c:v>
                </c:pt>
                <c:pt idx="233" formatCode="0.00">
                  <c:v>0.75849964166276784</c:v>
                </c:pt>
                <c:pt idx="234" formatCode="0.00">
                  <c:v>0.75971405299902883</c:v>
                </c:pt>
                <c:pt idx="235" formatCode="0.00">
                  <c:v>0.76406261477233783</c:v>
                </c:pt>
                <c:pt idx="236" formatCode="0.00">
                  <c:v>0.7576561741819362</c:v>
                </c:pt>
                <c:pt idx="237" formatCode="0.00">
                  <c:v>0.76290770457905677</c:v>
                </c:pt>
                <c:pt idx="238" formatCode="0.00">
                  <c:v>0.76426742699886241</c:v>
                </c:pt>
                <c:pt idx="239" formatCode="0.00">
                  <c:v>0.7655152962611832</c:v>
                </c:pt>
                <c:pt idx="240" formatCode="0.00">
                  <c:v>0.77338123738326869</c:v>
                </c:pt>
                <c:pt idx="241" formatCode="0.00">
                  <c:v>0.77862687229538097</c:v>
                </c:pt>
                <c:pt idx="242" formatCode="0.00">
                  <c:v>0.77835713725440536</c:v>
                </c:pt>
                <c:pt idx="243" formatCode="0.00">
                  <c:v>0.78161264814155018</c:v>
                </c:pt>
                <c:pt idx="244" formatCode="0.00">
                  <c:v>0.78345447182320138</c:v>
                </c:pt>
                <c:pt idx="245" formatCode="0.00">
                  <c:v>0.79232826881241492</c:v>
                </c:pt>
                <c:pt idx="246" formatCode="0.00">
                  <c:v>0.78864981515289301</c:v>
                </c:pt>
                <c:pt idx="247" formatCode="0.00">
                  <c:v>0.78850204808548519</c:v>
                </c:pt>
                <c:pt idx="248" formatCode="0.00">
                  <c:v>0.78816948278170396</c:v>
                </c:pt>
                <c:pt idx="249" formatCode="0.00">
                  <c:v>0.78751613580277169</c:v>
                </c:pt>
                <c:pt idx="250" formatCode="0.00">
                  <c:v>0.78889966444969739</c:v>
                </c:pt>
                <c:pt idx="251" formatCode="0.00">
                  <c:v>0.78809866901704406</c:v>
                </c:pt>
                <c:pt idx="252" formatCode="0.00">
                  <c:v>0.78703927868094337</c:v>
                </c:pt>
                <c:pt idx="253" formatCode="0.00">
                  <c:v>0.787482481104815</c:v>
                </c:pt>
                <c:pt idx="254" formatCode="0.00">
                  <c:v>0.78772116003404558</c:v>
                </c:pt>
                <c:pt idx="255" formatCode="0.00">
                  <c:v>0.77613870854923339</c:v>
                </c:pt>
                <c:pt idx="256" formatCode="0.00">
                  <c:v>0.77871110108977803</c:v>
                </c:pt>
                <c:pt idx="257" formatCode="0.00">
                  <c:v>0.77999023973480552</c:v>
                </c:pt>
                <c:pt idx="258" formatCode="0.00">
                  <c:v>0.784065339992707</c:v>
                </c:pt>
                <c:pt idx="259" formatCode="0.00">
                  <c:v>0.78214459595480235</c:v>
                </c:pt>
                <c:pt idx="260" formatCode="0.00">
                  <c:v>0.77691588264262024</c:v>
                </c:pt>
                <c:pt idx="261" formatCode="0.00">
                  <c:v>0.77607489729638302</c:v>
                </c:pt>
                <c:pt idx="262" formatCode="0.00">
                  <c:v>0.77629656739114816</c:v>
                </c:pt>
                <c:pt idx="263" formatCode="0.00">
                  <c:v>0.77751467102073224</c:v>
                </c:pt>
                <c:pt idx="264" formatCode="0.00">
                  <c:v>0.77891012368588386</c:v>
                </c:pt>
                <c:pt idx="265" formatCode="0.00">
                  <c:v>0.78174728540952287</c:v>
                </c:pt>
                <c:pt idx="266" formatCode="0.00">
                  <c:v>0.79432383753303548</c:v>
                </c:pt>
                <c:pt idx="267" formatCode="0.00">
                  <c:v>0.81167824048849679</c:v>
                </c:pt>
                <c:pt idx="268" formatCode="0.00">
                  <c:v>0.80991227672356048</c:v>
                </c:pt>
                <c:pt idx="269" formatCode="0.00">
                  <c:v>0.81013478088751001</c:v>
                </c:pt>
                <c:pt idx="270" formatCode="0.00">
                  <c:v>0.80998959234592027</c:v>
                </c:pt>
                <c:pt idx="271" formatCode="0.00">
                  <c:v>0.81017285269007311</c:v>
                </c:pt>
                <c:pt idx="272" formatCode="0.00">
                  <c:v>0.8094483248506964</c:v>
                </c:pt>
                <c:pt idx="273" formatCode="0.00">
                  <c:v>0.81023485622749247</c:v>
                </c:pt>
                <c:pt idx="274" formatCode="0.00">
                  <c:v>0.8115878035760935</c:v>
                </c:pt>
                <c:pt idx="275" formatCode="0.00">
                  <c:v>0.81178319584048586</c:v>
                </c:pt>
                <c:pt idx="276" formatCode="0.00">
                  <c:v>0.78217286472127823</c:v>
                </c:pt>
                <c:pt idx="277" formatCode="0.00">
                  <c:v>0.78589341944266489</c:v>
                </c:pt>
                <c:pt idx="278" formatCode="0.00">
                  <c:v>0.78274283309259285</c:v>
                </c:pt>
                <c:pt idx="279" formatCode="0.00">
                  <c:v>0.75945764055059839</c:v>
                </c:pt>
                <c:pt idx="280" formatCode="0.00">
                  <c:v>0.79989911158420879</c:v>
                </c:pt>
                <c:pt idx="281" formatCode="0.00">
                  <c:v>0.8012843180706265</c:v>
                </c:pt>
                <c:pt idx="282" formatCode="0.00">
                  <c:v>0.77673017888758655</c:v>
                </c:pt>
                <c:pt idx="283" formatCode="0.00">
                  <c:v>0.77785818949954544</c:v>
                </c:pt>
                <c:pt idx="284" formatCode="0.00">
                  <c:v>0.78027404908937692</c:v>
                </c:pt>
                <c:pt idx="285" formatCode="0.00">
                  <c:v>0.76414932435513216</c:v>
                </c:pt>
                <c:pt idx="286" formatCode="0.00">
                  <c:v>0.76347579801682097</c:v>
                </c:pt>
                <c:pt idx="287" formatCode="0.00">
                  <c:v>0.76655506177900434</c:v>
                </c:pt>
                <c:pt idx="288" formatCode="0.00">
                  <c:v>0.77322935454679242</c:v>
                </c:pt>
                <c:pt idx="289" formatCode="0.00">
                  <c:v>0.77402997864891077</c:v>
                </c:pt>
                <c:pt idx="290" formatCode="0.00">
                  <c:v>0.78723365527017608</c:v>
                </c:pt>
                <c:pt idx="291" formatCode="0.00">
                  <c:v>0.78887688657059973</c:v>
                </c:pt>
                <c:pt idx="292" formatCode="0.00">
                  <c:v>0.78152082594800798</c:v>
                </c:pt>
                <c:pt idx="293" formatCode="0.00">
                  <c:v>0.78085025877554115</c:v>
                </c:pt>
                <c:pt idx="294" formatCode="0.00">
                  <c:v>0.78867565787172966</c:v>
                </c:pt>
                <c:pt idx="295" formatCode="0.00">
                  <c:v>0.78410666730307865</c:v>
                </c:pt>
                <c:pt idx="296" formatCode="0.00">
                  <c:v>0.78510792335577739</c:v>
                </c:pt>
                <c:pt idx="297" formatCode="0.00">
                  <c:v>0.77150718448859323</c:v>
                </c:pt>
                <c:pt idx="298" formatCode="0.00">
                  <c:v>0.7791306016083307</c:v>
                </c:pt>
                <c:pt idx="299" formatCode="0.00">
                  <c:v>0.77296613929187241</c:v>
                </c:pt>
                <c:pt idx="300" formatCode="0.00">
                  <c:v>0.77385782907635103</c:v>
                </c:pt>
                <c:pt idx="301" formatCode="0.00">
                  <c:v>0.77568565969983494</c:v>
                </c:pt>
                <c:pt idx="302" formatCode="0.00">
                  <c:v>0.77466068685483991</c:v>
                </c:pt>
                <c:pt idx="303" formatCode="0.00">
                  <c:v>0.76910426014994482</c:v>
                </c:pt>
                <c:pt idx="304" formatCode="0.00">
                  <c:v>0.77116572145625562</c:v>
                </c:pt>
                <c:pt idx="305" formatCode="0.00">
                  <c:v>0.76982690028451084</c:v>
                </c:pt>
                <c:pt idx="306" formatCode="0.00">
                  <c:v>0.76673035378910337</c:v>
                </c:pt>
                <c:pt idx="307" formatCode="0.00">
                  <c:v>0.79355445293507609</c:v>
                </c:pt>
                <c:pt idx="308" formatCode="0.00">
                  <c:v>0.78851166091824343</c:v>
                </c:pt>
                <c:pt idx="309" formatCode="0.00">
                  <c:v>0.7782711376353022</c:v>
                </c:pt>
                <c:pt idx="310" formatCode="0.00">
                  <c:v>0.77069918661412462</c:v>
                </c:pt>
                <c:pt idx="311" formatCode="0.00">
                  <c:v>0.76613044480306891</c:v>
                </c:pt>
                <c:pt idx="312" formatCode="0.00">
                  <c:v>0.78353117433526931</c:v>
                </c:pt>
                <c:pt idx="313" formatCode="0.00">
                  <c:v>0.77838664068177543</c:v>
                </c:pt>
                <c:pt idx="314" formatCode="0.00">
                  <c:v>0.781470228900917</c:v>
                </c:pt>
                <c:pt idx="315" formatCode="0.00">
                  <c:v>0.77926295609318996</c:v>
                </c:pt>
                <c:pt idx="316" formatCode="0.00">
                  <c:v>0.76379988531344334</c:v>
                </c:pt>
                <c:pt idx="317" formatCode="0.00">
                  <c:v>0.77179097291696697</c:v>
                </c:pt>
                <c:pt idx="318" formatCode="0.00">
                  <c:v>0.78344019348566174</c:v>
                </c:pt>
                <c:pt idx="319" formatCode="0.00">
                  <c:v>0.78400103783370045</c:v>
                </c:pt>
                <c:pt idx="320" formatCode="0.00">
                  <c:v>0.79210464414091919</c:v>
                </c:pt>
                <c:pt idx="321" formatCode="0.00">
                  <c:v>0.76685668173321309</c:v>
                </c:pt>
                <c:pt idx="322" formatCode="0.00">
                  <c:v>0.76947790584609421</c:v>
                </c:pt>
                <c:pt idx="323" formatCode="0.00">
                  <c:v>0.77174619285819412</c:v>
                </c:pt>
                <c:pt idx="324" formatCode="0.00">
                  <c:v>0.76149915722182437</c:v>
                </c:pt>
                <c:pt idx="325" formatCode="0.00">
                  <c:v>0.75469786261990102</c:v>
                </c:pt>
                <c:pt idx="326" formatCode="0.00">
                  <c:v>0.75466807488604459</c:v>
                </c:pt>
                <c:pt idx="327" formatCode="0.00">
                  <c:v>0.74919853071003673</c:v>
                </c:pt>
                <c:pt idx="328" formatCode="0.00">
                  <c:v>0.74758478192619049</c:v>
                </c:pt>
                <c:pt idx="329" formatCode="0.00">
                  <c:v>0.72967419714523751</c:v>
                </c:pt>
                <c:pt idx="330" formatCode="0.00">
                  <c:v>0.73013066817513017</c:v>
                </c:pt>
                <c:pt idx="331" formatCode="0.00">
                  <c:v>0.72808860149507848</c:v>
                </c:pt>
                <c:pt idx="332" formatCode="0.00">
                  <c:v>0.72343137919607781</c:v>
                </c:pt>
                <c:pt idx="333" formatCode="0.00">
                  <c:v>0.72034681299525427</c:v>
                </c:pt>
                <c:pt idx="334" formatCode="0.00">
                  <c:v>0.69045363424274941</c:v>
                </c:pt>
                <c:pt idx="335" formatCode="0.00">
                  <c:v>0.68654532226488807</c:v>
                </c:pt>
                <c:pt idx="336" formatCode="0.00">
                  <c:v>0.68802667135246232</c:v>
                </c:pt>
                <c:pt idx="337" formatCode="0.00">
                  <c:v>0.68485799537004899</c:v>
                </c:pt>
                <c:pt idx="338" formatCode="0.00">
                  <c:v>0.68466131092181293</c:v>
                </c:pt>
                <c:pt idx="339" formatCode="0.00">
                  <c:v>0.67147278196757509</c:v>
                </c:pt>
                <c:pt idx="340" formatCode="0.00">
                  <c:v>0.67942138617229397</c:v>
                </c:pt>
                <c:pt idx="341" formatCode="0.00">
                  <c:v>0.66260968877500448</c:v>
                </c:pt>
                <c:pt idx="342" formatCode="0.00">
                  <c:v>0.61101594244788782</c:v>
                </c:pt>
                <c:pt idx="343" formatCode="0.00">
                  <c:v>0.60661473123111587</c:v>
                </c:pt>
                <c:pt idx="344" formatCode="0.00">
                  <c:v>0.60560870453175186</c:v>
                </c:pt>
                <c:pt idx="345" formatCode="0.00">
                  <c:v>0.60256138626798739</c:v>
                </c:pt>
                <c:pt idx="346" formatCode="0.00">
                  <c:v>0.60684540584145996</c:v>
                </c:pt>
                <c:pt idx="347" formatCode="0.00">
                  <c:v>0.6119336845013913</c:v>
                </c:pt>
                <c:pt idx="348" formatCode="0.00">
                  <c:v>0.60627587355291068</c:v>
                </c:pt>
                <c:pt idx="349" formatCode="0.00">
                  <c:v>0.60815673210424881</c:v>
                </c:pt>
                <c:pt idx="350" formatCode="0.00">
                  <c:v>0.59242969515903987</c:v>
                </c:pt>
                <c:pt idx="351" formatCode="0.00">
                  <c:v>0.59680272515297217</c:v>
                </c:pt>
                <c:pt idx="352" formatCode="0.00">
                  <c:v>0.58607933039967408</c:v>
                </c:pt>
                <c:pt idx="353" formatCode="0.00">
                  <c:v>0.5826073945459318</c:v>
                </c:pt>
                <c:pt idx="354" formatCode="0.00">
                  <c:v>0.57529890573947084</c:v>
                </c:pt>
                <c:pt idx="355" formatCode="0.00">
                  <c:v>0.58112807344540451</c:v>
                </c:pt>
                <c:pt idx="356" formatCode="0.00">
                  <c:v>0.57234482039135803</c:v>
                </c:pt>
                <c:pt idx="357" formatCode="0.00">
                  <c:v>0.59875286329056576</c:v>
                </c:pt>
                <c:pt idx="358" formatCode="0.00">
                  <c:v>0.59756453043361957</c:v>
                </c:pt>
                <c:pt idx="359" formatCode="0.00">
                  <c:v>0.60042664310257121</c:v>
                </c:pt>
                <c:pt idx="360" formatCode="0.00">
                  <c:v>0.60229882735103879</c:v>
                </c:pt>
                <c:pt idx="361" formatCode="0.00">
                  <c:v>0.62031595495177361</c:v>
                </c:pt>
                <c:pt idx="362" formatCode="0.00">
                  <c:v>0.60741336504491539</c:v>
                </c:pt>
                <c:pt idx="363" formatCode="0.00">
                  <c:v>0.61019404387852039</c:v>
                </c:pt>
                <c:pt idx="364" formatCode="0.00">
                  <c:v>0.60476399218622778</c:v>
                </c:pt>
                <c:pt idx="365" formatCode="0.00">
                  <c:v>0.61049294380419061</c:v>
                </c:pt>
                <c:pt idx="366" formatCode="0.00">
                  <c:v>0.60280633327025102</c:v>
                </c:pt>
                <c:pt idx="367" formatCode="0.00">
                  <c:v>0.56881494507740704</c:v>
                </c:pt>
                <c:pt idx="368" formatCode="0.00">
                  <c:v>0.57552579846086693</c:v>
                </c:pt>
                <c:pt idx="369" formatCode="0.00">
                  <c:v>0.57956248046858938</c:v>
                </c:pt>
                <c:pt idx="370" formatCode="0.00">
                  <c:v>0.5831034220879362</c:v>
                </c:pt>
                <c:pt idx="371" formatCode="0.00">
                  <c:v>0.59227715673854398</c:v>
                </c:pt>
                <c:pt idx="372" formatCode="0.00">
                  <c:v>0.57984922816463724</c:v>
                </c:pt>
                <c:pt idx="373" formatCode="0.00">
                  <c:v>0.62768812101207028</c:v>
                </c:pt>
                <c:pt idx="374" formatCode="0.00">
                  <c:v>0.60552597850886758</c:v>
                </c:pt>
                <c:pt idx="375" formatCode="0.00">
                  <c:v>0.6110102164588308</c:v>
                </c:pt>
                <c:pt idx="376" formatCode="0.00">
                  <c:v>0.61449537863205728</c:v>
                </c:pt>
                <c:pt idx="377" formatCode="0.00">
                  <c:v>0.59709419541951503</c:v>
                </c:pt>
                <c:pt idx="378" formatCode="0.00">
                  <c:v>0.53541712462734226</c:v>
                </c:pt>
                <c:pt idx="379" formatCode="0.00">
                  <c:v>0.54581375378903929</c:v>
                </c:pt>
                <c:pt idx="380" formatCode="0.00">
                  <c:v>0.54578769843100006</c:v>
                </c:pt>
                <c:pt idx="381" formatCode="0.00">
                  <c:v>0.55666401398191401</c:v>
                </c:pt>
                <c:pt idx="382" formatCode="0.00">
                  <c:v>0.55714410967396411</c:v>
                </c:pt>
                <c:pt idx="383" formatCode="0.00">
                  <c:v>0.55430285265283308</c:v>
                </c:pt>
                <c:pt idx="384" formatCode="0.00">
                  <c:v>0.54433720445837175</c:v>
                </c:pt>
                <c:pt idx="385" formatCode="0.00">
                  <c:v>0.53664090844578272</c:v>
                </c:pt>
                <c:pt idx="386" formatCode="0.00">
                  <c:v>0.56561033204756239</c:v>
                </c:pt>
                <c:pt idx="387" formatCode="0.00">
                  <c:v>0.59865976210293725</c:v>
                </c:pt>
                <c:pt idx="388" formatCode="0.00">
                  <c:v>0.61947010037210304</c:v>
                </c:pt>
                <c:pt idx="389" formatCode="0.00">
                  <c:v>0.61105883635840486</c:v>
                </c:pt>
                <c:pt idx="390" formatCode="0.00">
                  <c:v>0.65554839635226403</c:v>
                </c:pt>
                <c:pt idx="391" formatCode="0.00">
                  <c:v>0.67372049643524967</c:v>
                </c:pt>
                <c:pt idx="392" formatCode="0.00">
                  <c:v>0.66952775579548574</c:v>
                </c:pt>
                <c:pt idx="393" formatCode="0.00">
                  <c:v>0.68372579825561686</c:v>
                </c:pt>
                <c:pt idx="394" formatCode="0.00">
                  <c:v>0.68395063527880462</c:v>
                </c:pt>
                <c:pt idx="395" formatCode="0.00">
                  <c:v>0.69773576831397499</c:v>
                </c:pt>
                <c:pt idx="396" formatCode="0.00">
                  <c:v>0.69276610793580995</c:v>
                </c:pt>
                <c:pt idx="397" formatCode="0.00">
                  <c:v>0.69419385637624798</c:v>
                </c:pt>
                <c:pt idx="398" formatCode="0.00">
                  <c:v>0.69753616133138818</c:v>
                </c:pt>
                <c:pt idx="399" formatCode="0.00">
                  <c:v>0.70327380204877921</c:v>
                </c:pt>
                <c:pt idx="400" formatCode="0.00">
                  <c:v>0.71398264453067894</c:v>
                </c:pt>
                <c:pt idx="401" formatCode="0.00">
                  <c:v>0.71204854988428834</c:v>
                </c:pt>
                <c:pt idx="402" formatCode="0.00">
                  <c:v>0.74040463567104997</c:v>
                </c:pt>
                <c:pt idx="403" formatCode="0.00">
                  <c:v>0.7405099798335576</c:v>
                </c:pt>
                <c:pt idx="404" formatCode="0.00">
                  <c:v>0.74666513923360345</c:v>
                </c:pt>
                <c:pt idx="405" formatCode="0.00">
                  <c:v>0.74718572388146365</c:v>
                </c:pt>
                <c:pt idx="406" formatCode="0.00">
                  <c:v>0.76627839553570321</c:v>
                </c:pt>
                <c:pt idx="407" formatCode="0.00">
                  <c:v>0.78035632978543346</c:v>
                </c:pt>
                <c:pt idx="408" formatCode="0.00">
                  <c:v>0.80967737666272732</c:v>
                </c:pt>
                <c:pt idx="409" formatCode="0.00">
                  <c:v>0.79180184582841873</c:v>
                </c:pt>
                <c:pt idx="410" formatCode="0.00">
                  <c:v>0.80242664933383145</c:v>
                </c:pt>
                <c:pt idx="411" formatCode="0.00">
                  <c:v>0.78667725533426802</c:v>
                </c:pt>
                <c:pt idx="412" formatCode="0.00">
                  <c:v>0.77271378312054406</c:v>
                </c:pt>
                <c:pt idx="413" formatCode="0.00">
                  <c:v>0.76829662394995457</c:v>
                </c:pt>
                <c:pt idx="414" formatCode="0.00">
                  <c:v>0.78129897717255159</c:v>
                </c:pt>
                <c:pt idx="415" formatCode="0.00">
                  <c:v>0.77677489682772738</c:v>
                </c:pt>
                <c:pt idx="416" formatCode="0.00">
                  <c:v>0.77741415489188903</c:v>
                </c:pt>
                <c:pt idx="417" formatCode="0.00">
                  <c:v>0.77470400501119041</c:v>
                </c:pt>
                <c:pt idx="418" formatCode="0.00">
                  <c:v>0.7704167731612418</c:v>
                </c:pt>
                <c:pt idx="419" formatCode="0.00">
                  <c:v>0.76506889004319445</c:v>
                </c:pt>
                <c:pt idx="420" formatCode="0.00">
                  <c:v>0.77030780421728995</c:v>
                </c:pt>
                <c:pt idx="421" formatCode="0.00">
                  <c:v>0.77148227941002934</c:v>
                </c:pt>
                <c:pt idx="422" formatCode="0.00">
                  <c:v>0.77838300832543572</c:v>
                </c:pt>
                <c:pt idx="423" formatCode="0.00">
                  <c:v>0.77527188622219123</c:v>
                </c:pt>
                <c:pt idx="424" formatCode="0.00">
                  <c:v>0.78184264189809838</c:v>
                </c:pt>
                <c:pt idx="425" formatCode="0.00">
                  <c:v>0.78561200347769233</c:v>
                </c:pt>
                <c:pt idx="426" formatCode="0.00">
                  <c:v>0.79557526804680223</c:v>
                </c:pt>
                <c:pt idx="427" formatCode="0.00">
                  <c:v>0.79400972903760103</c:v>
                </c:pt>
                <c:pt idx="428" formatCode="0.00">
                  <c:v>0.7972359424821116</c:v>
                </c:pt>
                <c:pt idx="429" formatCode="0.00">
                  <c:v>0.8016987167344154</c:v>
                </c:pt>
                <c:pt idx="430" formatCode="0.00">
                  <c:v>0.82828226219227052</c:v>
                </c:pt>
                <c:pt idx="431" formatCode="0.00">
                  <c:v>0.82330119426019832</c:v>
                </c:pt>
                <c:pt idx="432" formatCode="0.00">
                  <c:v>0.77687148169956965</c:v>
                </c:pt>
                <c:pt idx="433" formatCode="0.00">
                  <c:v>0.7857511095601365</c:v>
                </c:pt>
                <c:pt idx="434" formatCode="0.00">
                  <c:v>0.78914990839734445</c:v>
                </c:pt>
                <c:pt idx="435" formatCode="0.00">
                  <c:v>0.79471542729977074</c:v>
                </c:pt>
                <c:pt idx="436" formatCode="0.00">
                  <c:v>0.79328827630086463</c:v>
                </c:pt>
                <c:pt idx="437" formatCode="0.00">
                  <c:v>0.79052784306317103</c:v>
                </c:pt>
                <c:pt idx="438" formatCode="0.00">
                  <c:v>0.78843310602035754</c:v>
                </c:pt>
                <c:pt idx="439" formatCode="0.00">
                  <c:v>0.77497343014565268</c:v>
                </c:pt>
                <c:pt idx="440" formatCode="0.00">
                  <c:v>0.77105034780144621</c:v>
                </c:pt>
                <c:pt idx="441" formatCode="0.00">
                  <c:v>0.79089782335522607</c:v>
                </c:pt>
                <c:pt idx="442" formatCode="0.00">
                  <c:v>0.6705520019987673</c:v>
                </c:pt>
                <c:pt idx="443" formatCode="0.00">
                  <c:v>0.6001061873007093</c:v>
                </c:pt>
                <c:pt idx="444" formatCode="0.00">
                  <c:v>0.56971158705699487</c:v>
                </c:pt>
                <c:pt idx="445" formatCode="0.00">
                  <c:v>0.54127790799571562</c:v>
                </c:pt>
                <c:pt idx="446" formatCode="0.00">
                  <c:v>0.54126073147904319</c:v>
                </c:pt>
                <c:pt idx="447" formatCode="0.00">
                  <c:v>0.4702053771717507</c:v>
                </c:pt>
                <c:pt idx="448" formatCode="0.00">
                  <c:v>0.51009506627675061</c:v>
                </c:pt>
                <c:pt idx="449" formatCode="0.00">
                  <c:v>0.51712460232334845</c:v>
                </c:pt>
                <c:pt idx="450" formatCode="0.00">
                  <c:v>0.50342701033013881</c:v>
                </c:pt>
                <c:pt idx="451" formatCode="0.00">
                  <c:v>0.51225798109513754</c:v>
                </c:pt>
                <c:pt idx="452" formatCode="0.00">
                  <c:v>0.56609861051063826</c:v>
                </c:pt>
                <c:pt idx="453" formatCode="0.00">
                  <c:v>0.56908630444332275</c:v>
                </c:pt>
                <c:pt idx="454" formatCode="0.00">
                  <c:v>0.56456283693984011</c:v>
                </c:pt>
                <c:pt idx="455" formatCode="0.00">
                  <c:v>0.55692373898607517</c:v>
                </c:pt>
                <c:pt idx="456" formatCode="0.00">
                  <c:v>0.55267117089748441</c:v>
                </c:pt>
                <c:pt idx="457" formatCode="0.00">
                  <c:v>0.54703881537592591</c:v>
                </c:pt>
                <c:pt idx="458" formatCode="0.00">
                  <c:v>0.55441530855999976</c:v>
                </c:pt>
                <c:pt idx="459" formatCode="0.00">
                  <c:v>0.56616950295198532</c:v>
                </c:pt>
                <c:pt idx="460" formatCode="0.00">
                  <c:v>0.58078598716177077</c:v>
                </c:pt>
                <c:pt idx="461" formatCode="0.00">
                  <c:v>0.5664553873019248</c:v>
                </c:pt>
                <c:pt idx="462" formatCode="0.00">
                  <c:v>0.5289419827056373</c:v>
                </c:pt>
                <c:pt idx="463" formatCode="0.00">
                  <c:v>0.53172860410194611</c:v>
                </c:pt>
                <c:pt idx="464" formatCode="0.00">
                  <c:v>0.51533598246471568</c:v>
                </c:pt>
                <c:pt idx="465" formatCode="0.00">
                  <c:v>0.51021242308556702</c:v>
                </c:pt>
                <c:pt idx="466" formatCode="0.00">
                  <c:v>0.50712600493006932</c:v>
                </c:pt>
                <c:pt idx="467" formatCode="0.00">
                  <c:v>0.50680315289925615</c:v>
                </c:pt>
                <c:pt idx="468" formatCode="0.00">
                  <c:v>0.50718669955925366</c:v>
                </c:pt>
                <c:pt idx="469" formatCode="0.00">
                  <c:v>0.49341787727272596</c:v>
                </c:pt>
                <c:pt idx="470" formatCode="0.00">
                  <c:v>0.49690160392468885</c:v>
                </c:pt>
                <c:pt idx="471" formatCode="0.00">
                  <c:v>0.49811071689035818</c:v>
                </c:pt>
                <c:pt idx="472" formatCode="0.00">
                  <c:v>0.47998233874955065</c:v>
                </c:pt>
                <c:pt idx="473" formatCode="0.00">
                  <c:v>0.47528430480229872</c:v>
                </c:pt>
                <c:pt idx="474" formatCode="0.00">
                  <c:v>0.47343242082180897</c:v>
                </c:pt>
                <c:pt idx="475" formatCode="0.00">
                  <c:v>0.47334556192680155</c:v>
                </c:pt>
                <c:pt idx="476" formatCode="0.00">
                  <c:v>0.47397661715472861</c:v>
                </c:pt>
                <c:pt idx="477" formatCode="0.00">
                  <c:v>0.47240496497626344</c:v>
                </c:pt>
                <c:pt idx="478" formatCode="0.00">
                  <c:v>0.46651944181083044</c:v>
                </c:pt>
                <c:pt idx="479" formatCode="0.00">
                  <c:v>0.46386166584915928</c:v>
                </c:pt>
                <c:pt idx="480" formatCode="0.00">
                  <c:v>0.45377921867714899</c:v>
                </c:pt>
                <c:pt idx="481" formatCode="0.00">
                  <c:v>0.44475438672998685</c:v>
                </c:pt>
                <c:pt idx="482" formatCode="0.00">
                  <c:v>0.44869560043043255</c:v>
                </c:pt>
                <c:pt idx="483" formatCode="0.00">
                  <c:v>0.44897299035452465</c:v>
                </c:pt>
                <c:pt idx="484" formatCode="0.00">
                  <c:v>0.46861858537822898</c:v>
                </c:pt>
                <c:pt idx="485" formatCode="0.00">
                  <c:v>0.44303013753688675</c:v>
                </c:pt>
                <c:pt idx="486" formatCode="0.00">
                  <c:v>0.43787944601220785</c:v>
                </c:pt>
                <c:pt idx="487" formatCode="0.00">
                  <c:v>0.42259811122688851</c:v>
                </c:pt>
                <c:pt idx="488" formatCode="0.00">
                  <c:v>0.45580025148867115</c:v>
                </c:pt>
                <c:pt idx="489" formatCode="0.00">
                  <c:v>0.47047151313161067</c:v>
                </c:pt>
                <c:pt idx="490" formatCode="0.00">
                  <c:v>0.46717931050309469</c:v>
                </c:pt>
                <c:pt idx="491" formatCode="0.00">
                  <c:v>0.47130503506517202</c:v>
                </c:pt>
                <c:pt idx="492" formatCode="0.00">
                  <c:v>0.44225867267010055</c:v>
                </c:pt>
                <c:pt idx="493" formatCode="0.00">
                  <c:v>0.43042203814986907</c:v>
                </c:pt>
                <c:pt idx="494" formatCode="0.00">
                  <c:v>0.49359610220830613</c:v>
                </c:pt>
                <c:pt idx="495" formatCode="0.00">
                  <c:v>0.54149838477325429</c:v>
                </c:pt>
                <c:pt idx="496" formatCode="0.00">
                  <c:v>0.5591391699415047</c:v>
                </c:pt>
                <c:pt idx="497" formatCode="0.00">
                  <c:v>0.57033085364681813</c:v>
                </c:pt>
                <c:pt idx="498" formatCode="0.00">
                  <c:v>0.57530553687787434</c:v>
                </c:pt>
                <c:pt idx="499" formatCode="0.00">
                  <c:v>0.57248860710662131</c:v>
                </c:pt>
                <c:pt idx="500" formatCode="0.00">
                  <c:v>0.56005246105785778</c:v>
                </c:pt>
                <c:pt idx="501" formatCode="0.00">
                  <c:v>0.56256367671788332</c:v>
                </c:pt>
                <c:pt idx="502" formatCode="0.00">
                  <c:v>0.56340853454076234</c:v>
                </c:pt>
                <c:pt idx="503" formatCode="0.00">
                  <c:v>0.57164968299043972</c:v>
                </c:pt>
                <c:pt idx="504" formatCode="0.00">
                  <c:v>0.52879636296750543</c:v>
                </c:pt>
                <c:pt idx="505" formatCode="0.00">
                  <c:v>0.53649380254983448</c:v>
                </c:pt>
                <c:pt idx="506" formatCode="0.00">
                  <c:v>0.54238104757708194</c:v>
                </c:pt>
                <c:pt idx="507" formatCode="0.00">
                  <c:v>0.54852994968493696</c:v>
                </c:pt>
                <c:pt idx="508" formatCode="0.00">
                  <c:v>0.52337441958038644</c:v>
                </c:pt>
                <c:pt idx="509" formatCode="0.00">
                  <c:v>0.52318135129602739</c:v>
                </c:pt>
                <c:pt idx="510" formatCode="0.00">
                  <c:v>0.50977879327765796</c:v>
                </c:pt>
                <c:pt idx="511" formatCode="0.00">
                  <c:v>0.49841853415649545</c:v>
                </c:pt>
                <c:pt idx="512" formatCode="0.00">
                  <c:v>0.47163019491999358</c:v>
                </c:pt>
                <c:pt idx="513" formatCode="0.00">
                  <c:v>0.50521795001284264</c:v>
                </c:pt>
                <c:pt idx="514" formatCode="0.00">
                  <c:v>0.52899697273411705</c:v>
                </c:pt>
                <c:pt idx="515" formatCode="0.00">
                  <c:v>0.53621013380497484</c:v>
                </c:pt>
                <c:pt idx="516" formatCode="0.00">
                  <c:v>0.47285900912793977</c:v>
                </c:pt>
                <c:pt idx="517" formatCode="0.00">
                  <c:v>0.45310148703624098</c:v>
                </c:pt>
                <c:pt idx="518" formatCode="0.00">
                  <c:v>0.51204738895257274</c:v>
                </c:pt>
                <c:pt idx="519" formatCode="0.00">
                  <c:v>0.59718302198295659</c:v>
                </c:pt>
                <c:pt idx="520" formatCode="0.00">
                  <c:v>0.59510343929260523</c:v>
                </c:pt>
                <c:pt idx="521" formatCode="0.00">
                  <c:v>0.60534047938564506</c:v>
                </c:pt>
                <c:pt idx="522" formatCode="0.00">
                  <c:v>0.57240734280745653</c:v>
                </c:pt>
                <c:pt idx="523" formatCode="0.00">
                  <c:v>0.57304837206340442</c:v>
                </c:pt>
                <c:pt idx="524" formatCode="0.00">
                  <c:v>0.5725939751195096</c:v>
                </c:pt>
                <c:pt idx="525" formatCode="0.00">
                  <c:v>0.58084154719518566</c:v>
                </c:pt>
                <c:pt idx="526" formatCode="0.00">
                  <c:v>0.58989779367019968</c:v>
                </c:pt>
                <c:pt idx="527" formatCode="0.00">
                  <c:v>0.59970464223394793</c:v>
                </c:pt>
                <c:pt idx="528" formatCode="0.00">
                  <c:v>0.59680070989719036</c:v>
                </c:pt>
                <c:pt idx="529" formatCode="0.00">
                  <c:v>0.59737160547541523</c:v>
                </c:pt>
                <c:pt idx="530" formatCode="0.00">
                  <c:v>0.60230501036179485</c:v>
                </c:pt>
                <c:pt idx="531" formatCode="0.00">
                  <c:v>0.59951923700505771</c:v>
                </c:pt>
                <c:pt idx="532" formatCode="0.00">
                  <c:v>0.57698414376133578</c:v>
                </c:pt>
                <c:pt idx="533" formatCode="0.00">
                  <c:v>0.55844547827145952</c:v>
                </c:pt>
                <c:pt idx="534" formatCode="0.00">
                  <c:v>0.54814087421631963</c:v>
                </c:pt>
                <c:pt idx="535" formatCode="0.00">
                  <c:v>0.54372900051872886</c:v>
                </c:pt>
                <c:pt idx="536" formatCode="0.00">
                  <c:v>0.55849598416014279</c:v>
                </c:pt>
                <c:pt idx="537" formatCode="0.00">
                  <c:v>0.55971244511900553</c:v>
                </c:pt>
                <c:pt idx="538" formatCode="0.00">
                  <c:v>0.56773260943568371</c:v>
                </c:pt>
                <c:pt idx="539" formatCode="0.00">
                  <c:v>0.5777513725443838</c:v>
                </c:pt>
                <c:pt idx="540" formatCode="0.00">
                  <c:v>0.58428539617965525</c:v>
                </c:pt>
                <c:pt idx="541" formatCode="0.00">
                  <c:v>0.56791118751609471</c:v>
                </c:pt>
                <c:pt idx="542" formatCode="0.00">
                  <c:v>0.56279010523437289</c:v>
                </c:pt>
                <c:pt idx="543" formatCode="0.00">
                  <c:v>0.61330490552629147</c:v>
                </c:pt>
                <c:pt idx="544" formatCode="0.00">
                  <c:v>0.62709706980264224</c:v>
                </c:pt>
                <c:pt idx="545" formatCode="0.00">
                  <c:v>0.64152075315627377</c:v>
                </c:pt>
                <c:pt idx="546" formatCode="0.00">
                  <c:v>0.64113643026430833</c:v>
                </c:pt>
                <c:pt idx="547" formatCode="0.00">
                  <c:v>0.61326370276505771</c:v>
                </c:pt>
                <c:pt idx="548" formatCode="0.00">
                  <c:v>0.62114809107562308</c:v>
                </c:pt>
                <c:pt idx="549" formatCode="0.00">
                  <c:v>0.61385399747480807</c:v>
                </c:pt>
                <c:pt idx="550" formatCode="0.00">
                  <c:v>0.61903693439499019</c:v>
                </c:pt>
                <c:pt idx="551" formatCode="0.00">
                  <c:v>0.63188011789876553</c:v>
                </c:pt>
                <c:pt idx="552" formatCode="0.00">
                  <c:v>0.6343280294150645</c:v>
                </c:pt>
                <c:pt idx="553" formatCode="0.00">
                  <c:v>0.63348740231915335</c:v>
                </c:pt>
                <c:pt idx="554" formatCode="0.00">
                  <c:v>0.63511461044241202</c:v>
                </c:pt>
                <c:pt idx="555" formatCode="0.00">
                  <c:v>0.63451397351134675</c:v>
                </c:pt>
                <c:pt idx="556" formatCode="0.00">
                  <c:v>0.64301876188229357</c:v>
                </c:pt>
                <c:pt idx="557" formatCode="0.00">
                  <c:v>0.64052685244903318</c:v>
                </c:pt>
                <c:pt idx="558" formatCode="0.00">
                  <c:v>0.63723620206795339</c:v>
                </c:pt>
                <c:pt idx="559" formatCode="0.00">
                  <c:v>0.63326847190180968</c:v>
                </c:pt>
                <c:pt idx="560" formatCode="0.00">
                  <c:v>0.68171501862484563</c:v>
                </c:pt>
                <c:pt idx="561" formatCode="0.00">
                  <c:v>0.68715788086340535</c:v>
                </c:pt>
                <c:pt idx="562" formatCode="0.00">
                  <c:v>0.69675660363619585</c:v>
                </c:pt>
                <c:pt idx="563" formatCode="0.00">
                  <c:v>0.71121907637692161</c:v>
                </c:pt>
                <c:pt idx="564" formatCode="0.00">
                  <c:v>0.7247664853609006</c:v>
                </c:pt>
                <c:pt idx="565" formatCode="0.00">
                  <c:v>0.72453149852155474</c:v>
                </c:pt>
                <c:pt idx="566" formatCode="0.00">
                  <c:v>0.73935803737166705</c:v>
                </c:pt>
                <c:pt idx="567" formatCode="0.00">
                  <c:v>0.73655322998023331</c:v>
                </c:pt>
                <c:pt idx="568" formatCode="0.00">
                  <c:v>0.75011474087690155</c:v>
                </c:pt>
                <c:pt idx="569" formatCode="0.00">
                  <c:v>0.76225176211289203</c:v>
                </c:pt>
                <c:pt idx="570" formatCode="0.00">
                  <c:v>0.75008322245300996</c:v>
                </c:pt>
                <c:pt idx="571" formatCode="0.00">
                  <c:v>0.74878940991521381</c:v>
                </c:pt>
                <c:pt idx="572" formatCode="0.00">
                  <c:v>0.70868278699012976</c:v>
                </c:pt>
                <c:pt idx="573" formatCode="0.00">
                  <c:v>0.73408525971293304</c:v>
                </c:pt>
                <c:pt idx="574" formatCode="0.00">
                  <c:v>0.73826187379942732</c:v>
                </c:pt>
                <c:pt idx="575" formatCode="0.00">
                  <c:v>0.74424285991408801</c:v>
                </c:pt>
                <c:pt idx="576" formatCode="0.00">
                  <c:v>0.74639186969233973</c:v>
                </c:pt>
                <c:pt idx="577" formatCode="0.00">
                  <c:v>0.74633675872097638</c:v>
                </c:pt>
                <c:pt idx="578" formatCode="0.00">
                  <c:v>0.74472746740176932</c:v>
                </c:pt>
                <c:pt idx="579" formatCode="0.00">
                  <c:v>0.744596296176529</c:v>
                </c:pt>
                <c:pt idx="580" formatCode="0.00">
                  <c:v>0.75646125567320077</c:v>
                </c:pt>
                <c:pt idx="581" formatCode="0.00">
                  <c:v>0.76537558710497311</c:v>
                </c:pt>
                <c:pt idx="582" formatCode="0.00">
                  <c:v>0.76429323639042379</c:v>
                </c:pt>
                <c:pt idx="583" formatCode="0.00">
                  <c:v>0.7590068156718125</c:v>
                </c:pt>
                <c:pt idx="584" formatCode="0.00">
                  <c:v>0.78157418911890997</c:v>
                </c:pt>
                <c:pt idx="585" formatCode="0.00">
                  <c:v>0.78790671701241377</c:v>
                </c:pt>
                <c:pt idx="586" formatCode="0.00">
                  <c:v>0.79409101451132236</c:v>
                </c:pt>
                <c:pt idx="587" formatCode="0.00">
                  <c:v>0.80140400300038628</c:v>
                </c:pt>
                <c:pt idx="588" formatCode="0.00">
                  <c:v>0.80081132237517449</c:v>
                </c:pt>
                <c:pt idx="589" formatCode="0.00">
                  <c:v>0.80137099381913057</c:v>
                </c:pt>
                <c:pt idx="590" formatCode="0.00">
                  <c:v>0.79434168292712981</c:v>
                </c:pt>
                <c:pt idx="591" formatCode="0.00">
                  <c:v>0.79416408071052547</c:v>
                </c:pt>
                <c:pt idx="592" formatCode="0.00">
                  <c:v>0.78825513671335889</c:v>
                </c:pt>
                <c:pt idx="593" formatCode="0.00">
                  <c:v>0.78767011197303982</c:v>
                </c:pt>
                <c:pt idx="594" formatCode="0.00">
                  <c:v>0.79614080676090038</c:v>
                </c:pt>
                <c:pt idx="595" formatCode="0.00">
                  <c:v>0.78403729750439444</c:v>
                </c:pt>
                <c:pt idx="596" formatCode="0.00">
                  <c:v>0.78461688738546886</c:v>
                </c:pt>
                <c:pt idx="597" formatCode="0.00">
                  <c:v>0.77552837542207953</c:v>
                </c:pt>
                <c:pt idx="598" formatCode="0.00">
                  <c:v>0.76643452552589875</c:v>
                </c:pt>
                <c:pt idx="599" formatCode="0.00">
                  <c:v>0.78785061914812238</c:v>
                </c:pt>
                <c:pt idx="600" formatCode="0.00">
                  <c:v>0.78839358659493586</c:v>
                </c:pt>
                <c:pt idx="601" formatCode="0.00">
                  <c:v>0.78659097143226042</c:v>
                </c:pt>
                <c:pt idx="602" formatCode="0.00">
                  <c:v>0.77597602586045245</c:v>
                </c:pt>
                <c:pt idx="603" formatCode="0.00">
                  <c:v>0.77853986302169775</c:v>
                </c:pt>
                <c:pt idx="604" formatCode="0.00">
                  <c:v>0.7678373656256956</c:v>
                </c:pt>
                <c:pt idx="605" formatCode="0.00">
                  <c:v>0.77003045391081582</c:v>
                </c:pt>
                <c:pt idx="606" formatCode="0.00">
                  <c:v>0.77485302988911431</c:v>
                </c:pt>
                <c:pt idx="607" formatCode="0.00">
                  <c:v>0.75745936693174232</c:v>
                </c:pt>
                <c:pt idx="608" formatCode="0.00">
                  <c:v>0.78248221870713219</c:v>
                </c:pt>
                <c:pt idx="609" formatCode="0.00">
                  <c:v>0.78186644890494561</c:v>
                </c:pt>
                <c:pt idx="610" formatCode="0.00">
                  <c:v>0.77967252826157474</c:v>
                </c:pt>
                <c:pt idx="611" formatCode="0.00">
                  <c:v>0.79251707262966731</c:v>
                </c:pt>
                <c:pt idx="612" formatCode="0.00">
                  <c:v>0.79635630587642325</c:v>
                </c:pt>
                <c:pt idx="613" formatCode="0.00">
                  <c:v>0.79285695009020074</c:v>
                </c:pt>
                <c:pt idx="614" formatCode="0.00">
                  <c:v>0.79301135707448067</c:v>
                </c:pt>
                <c:pt idx="615" formatCode="0.00">
                  <c:v>0.7940905646822769</c:v>
                </c:pt>
                <c:pt idx="616" formatCode="0.00">
                  <c:v>0.79466128595692664</c:v>
                </c:pt>
                <c:pt idx="617" formatCode="0.00">
                  <c:v>0.79359203060546979</c:v>
                </c:pt>
                <c:pt idx="618" formatCode="0.00">
                  <c:v>0.78810940240149796</c:v>
                </c:pt>
                <c:pt idx="619" formatCode="0.00">
                  <c:v>0.79018121320533108</c:v>
                </c:pt>
                <c:pt idx="620" formatCode="0.00">
                  <c:v>0.79134849084968184</c:v>
                </c:pt>
                <c:pt idx="621" formatCode="0.00">
                  <c:v>0.79423653642941638</c:v>
                </c:pt>
                <c:pt idx="622" formatCode="0.00">
                  <c:v>0.79410452831153289</c:v>
                </c:pt>
                <c:pt idx="623" formatCode="0.00">
                  <c:v>0.78206262795672632</c:v>
                </c:pt>
                <c:pt idx="624" formatCode="0.00">
                  <c:v>0.80640165212350767</c:v>
                </c:pt>
                <c:pt idx="625" formatCode="0.00">
                  <c:v>0.80265743229294773</c:v>
                </c:pt>
                <c:pt idx="626" formatCode="0.00">
                  <c:v>0.82970236854786339</c:v>
                </c:pt>
                <c:pt idx="627" formatCode="0.00">
                  <c:v>0.83614523161571408</c:v>
                </c:pt>
                <c:pt idx="628" formatCode="0.00">
                  <c:v>0.83678086652054895</c:v>
                </c:pt>
                <c:pt idx="629" formatCode="0.00">
                  <c:v>0.83699940294644481</c:v>
                </c:pt>
                <c:pt idx="630" formatCode="0.00">
                  <c:v>0.82596862673568661</c:v>
                </c:pt>
                <c:pt idx="631" formatCode="0.00">
                  <c:v>0.82478460483122806</c:v>
                </c:pt>
                <c:pt idx="632" formatCode="0.00">
                  <c:v>0.81760864460485438</c:v>
                </c:pt>
                <c:pt idx="633" formatCode="0.00">
                  <c:v>0.81263638220508039</c:v>
                </c:pt>
                <c:pt idx="634" formatCode="0.00">
                  <c:v>0.81659743365772375</c:v>
                </c:pt>
                <c:pt idx="635" formatCode="0.00">
                  <c:v>0.81988278469481835</c:v>
                </c:pt>
                <c:pt idx="636" formatCode="0.00">
                  <c:v>0.81193788076145146</c:v>
                </c:pt>
                <c:pt idx="637" formatCode="0.00">
                  <c:v>0.82081146974292696</c:v>
                </c:pt>
                <c:pt idx="638" formatCode="0.00">
                  <c:v>0.82322638783894997</c:v>
                </c:pt>
                <c:pt idx="639" formatCode="0.00">
                  <c:v>0.81997869258146505</c:v>
                </c:pt>
                <c:pt idx="640" formatCode="0.00">
                  <c:v>0.81871762183432262</c:v>
                </c:pt>
                <c:pt idx="641" formatCode="0.00">
                  <c:v>0.82394295483768754</c:v>
                </c:pt>
                <c:pt idx="642" formatCode="0.00">
                  <c:v>0.82713431080400668</c:v>
                </c:pt>
                <c:pt idx="643" formatCode="0.00">
                  <c:v>0.8253192038917031</c:v>
                </c:pt>
                <c:pt idx="644" formatCode="0.00">
                  <c:v>0.83226698265630772</c:v>
                </c:pt>
              </c:numCache>
            </c:numRef>
          </c:val>
          <c:smooth val="0"/>
        </c:ser>
        <c:dLbls>
          <c:showLegendKey val="0"/>
          <c:showVal val="0"/>
          <c:showCatName val="0"/>
          <c:showSerName val="0"/>
          <c:showPercent val="0"/>
          <c:showBubbleSize val="0"/>
        </c:dLbls>
        <c:smooth val="0"/>
        <c:axId val="258278608"/>
        <c:axId val="258278048"/>
      </c:lineChart>
      <c:valAx>
        <c:axId val="258278048"/>
        <c:scaling>
          <c:orientation val="minMax"/>
          <c:max val="1"/>
          <c:min val="0"/>
        </c:scaling>
        <c:delete val="0"/>
        <c:axPos val="l"/>
        <c:numFmt formatCode="#,##0.0;[Red]&quot;-&quot;#,##0.0" sourceLinked="0"/>
        <c:majorTickMark val="out"/>
        <c:minorTickMark val="none"/>
        <c:tickLblPos val="nextTo"/>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crossAx val="258278608"/>
        <c:crosses val="autoZero"/>
        <c:crossBetween val="between"/>
      </c:valAx>
      <c:dateAx>
        <c:axId val="258278608"/>
        <c:scaling>
          <c:orientation val="minMax"/>
          <c:max val="41760"/>
          <c:min val="25569"/>
        </c:scaling>
        <c:delete val="0"/>
        <c:axPos val="b"/>
        <c:numFmt formatCode="yyyy" sourceLinked="0"/>
        <c:majorTickMark val="out"/>
        <c:minorTickMark val="none"/>
        <c:tickLblPos val="nextTo"/>
        <c:spPr>
          <a:noFill/>
          <a:ln w="6345">
            <a:solidFill>
              <a:srgbClr val="080808"/>
            </a:solidFill>
            <a:prstDash val="solid"/>
            <a:round/>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crossAx val="258278048"/>
        <c:crossesAt val="0"/>
        <c:auto val="1"/>
        <c:lblOffset val="100"/>
        <c:baseTimeUnit val="months"/>
        <c:majorUnit val="10"/>
        <c:majorTimeUnit val="years"/>
      </c:dateAx>
      <c:spPr>
        <a:solidFill>
          <a:srgbClr val="FFFFFF"/>
        </a:solidFill>
        <a:ln>
          <a:noFill/>
        </a:ln>
      </c:spPr>
    </c:plotArea>
    <c:plotVisOnly val="1"/>
    <c:dispBlanksAs val="gap"/>
    <c:showDLblsOverMax val="0"/>
  </c:chart>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D0D0D"/>
          </a:solidFill>
          <a:latin typeface="Calibri"/>
          <a:ea typeface=""/>
          <a:cs typeface=""/>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a:pPr>
            <a:r>
              <a:rPr lang="en-GB" sz="1400" b="1" dirty="0" smtClean="0"/>
              <a:t>…helping volatile</a:t>
            </a:r>
            <a:r>
              <a:rPr lang="en-GB" sz="1400" b="1" baseline="0" dirty="0" smtClean="0"/>
              <a:t> silver to become a geared bet on gold</a:t>
            </a:r>
          </a:p>
          <a:p>
            <a:pPr>
              <a:defRPr sz="1400"/>
            </a:pPr>
            <a:r>
              <a:rPr lang="en-GB" sz="1200" baseline="0" dirty="0" smtClean="0"/>
              <a:t>Silver’s sensitivity with gold pre, during and port 2008 credit crisis</a:t>
            </a:r>
            <a:endParaRPr lang="en-GB" sz="1400" dirty="0"/>
          </a:p>
        </c:rich>
      </c:tx>
      <c:layout>
        <c:manualLayout>
          <c:xMode val="edge"/>
          <c:yMode val="edge"/>
          <c:x val="0.21159433548009368"/>
          <c:y val="0"/>
        </c:manualLayout>
      </c:layout>
      <c:overlay val="0"/>
    </c:title>
    <c:autoTitleDeleted val="0"/>
    <c:plotArea>
      <c:layout>
        <c:manualLayout>
          <c:layoutTarget val="inner"/>
          <c:xMode val="edge"/>
          <c:yMode val="edge"/>
          <c:x val="0.18623073903555462"/>
          <c:y val="0.1176234655659729"/>
          <c:w val="0.77832060357675115"/>
          <c:h val="0.84916176921961595"/>
        </c:manualLayout>
      </c:layout>
      <c:scatterChart>
        <c:scatterStyle val="lineMarker"/>
        <c:varyColors val="0"/>
        <c:ser>
          <c:idx val="1"/>
          <c:order val="0"/>
          <c:tx>
            <c:v>Post credit crisis (2010 to 31 Aug 2014)</c:v>
          </c:tx>
          <c:spPr>
            <a:ln>
              <a:noFill/>
            </a:ln>
          </c:spPr>
          <c:marker>
            <c:symbol val="triangle"/>
            <c:size val="4"/>
            <c:spPr>
              <a:solidFill>
                <a:srgbClr val="526259"/>
              </a:solidFill>
              <a:ln>
                <a:solidFill>
                  <a:srgbClr val="526259"/>
                </a:solidFill>
              </a:ln>
            </c:spPr>
          </c:marker>
          <c:trendline>
            <c:spPr>
              <a:ln>
                <a:solidFill>
                  <a:srgbClr val="526259"/>
                </a:solidFill>
              </a:ln>
            </c:spPr>
            <c:trendlineType val="linear"/>
            <c:dispRSqr val="0"/>
            <c:dispEq val="0"/>
          </c:trendline>
          <c:xVal>
            <c:numRef>
              <c:f>Gold_vs_NASDAQ!$L$2563:$L$2810</c:f>
              <c:numCache>
                <c:formatCode>0.0%</c:formatCode>
                <c:ptCount val="248"/>
                <c:pt idx="0">
                  <c:v>-7.3273327604144178E-3</c:v>
                </c:pt>
                <c:pt idx="1">
                  <c:v>3.7253383150316788E-2</c:v>
                </c:pt>
                <c:pt idx="2">
                  <c:v>-6.4134665225832332E-3</c:v>
                </c:pt>
                <c:pt idx="3">
                  <c:v>-3.3335396532057748E-2</c:v>
                </c:pt>
                <c:pt idx="4">
                  <c:v>-1.1004088801075729E-2</c:v>
                </c:pt>
                <c:pt idx="5">
                  <c:v>-1.3827229004809483E-2</c:v>
                </c:pt>
                <c:pt idx="6">
                  <c:v>2.893317702227427E-2</c:v>
                </c:pt>
                <c:pt idx="7">
                  <c:v>2.0144016042293433E-2</c:v>
                </c:pt>
                <c:pt idx="8">
                  <c:v>-1.4385275196570069E-3</c:v>
                </c:pt>
                <c:pt idx="9">
                  <c:v>1.5488685474995378E-2</c:v>
                </c:pt>
                <c:pt idx="10">
                  <c:v>-2.9121508502951921E-2</c:v>
                </c:pt>
                <c:pt idx="11">
                  <c:v>4.719335662749069E-3</c:v>
                </c:pt>
                <c:pt idx="12">
                  <c:v>1.8066031344576849E-4</c:v>
                </c:pt>
                <c:pt idx="13">
                  <c:v>1.4946940618649762E-2</c:v>
                </c:pt>
                <c:pt idx="14">
                  <c:v>3.3769353977576078E-2</c:v>
                </c:pt>
                <c:pt idx="15">
                  <c:v>-2.095115128039593E-2</c:v>
                </c:pt>
                <c:pt idx="16">
                  <c:v>1.7865149770091682E-2</c:v>
                </c:pt>
                <c:pt idx="17">
                  <c:v>1.8398072089347295E-2</c:v>
                </c:pt>
                <c:pt idx="18">
                  <c:v>2.4910307625760186E-2</c:v>
                </c:pt>
                <c:pt idx="19">
                  <c:v>2.0340946706388641E-2</c:v>
                </c:pt>
                <c:pt idx="20">
                  <c:v>-4.533731285178999E-2</c:v>
                </c:pt>
                <c:pt idx="21">
                  <c:v>3.1985931287593194E-2</c:v>
                </c:pt>
                <c:pt idx="22">
                  <c:v>4.3631094975837836E-3</c:v>
                </c:pt>
                <c:pt idx="23">
                  <c:v>5.3687204413006562E-3</c:v>
                </c:pt>
                <c:pt idx="24">
                  <c:v>2.4637610265942689E-2</c:v>
                </c:pt>
                <c:pt idx="25">
                  <c:v>-8.9115213239965296E-4</c:v>
                </c:pt>
                <c:pt idx="26">
                  <c:v>-3.5064666156982671E-2</c:v>
                </c:pt>
                <c:pt idx="27">
                  <c:v>4.9519250608698329E-5</c:v>
                </c:pt>
                <c:pt idx="28">
                  <c:v>-1.5440988355299612E-2</c:v>
                </c:pt>
                <c:pt idx="29">
                  <c:v>-3.2355406538138176E-3</c:v>
                </c:pt>
                <c:pt idx="30">
                  <c:v>-6.8452831458029051E-3</c:v>
                </c:pt>
                <c:pt idx="31">
                  <c:v>2.0660457239627616E-2</c:v>
                </c:pt>
                <c:pt idx="32">
                  <c:v>8.3208893313422294E-3</c:v>
                </c:pt>
                <c:pt idx="33">
                  <c:v>1.025151592440543E-2</c:v>
                </c:pt>
                <c:pt idx="34">
                  <c:v>8.0951876796779842E-3</c:v>
                </c:pt>
                <c:pt idx="35">
                  <c:v>7.0445860901739987E-3</c:v>
                </c:pt>
                <c:pt idx="36">
                  <c:v>-4.5726204323925934E-4</c:v>
                </c:pt>
                <c:pt idx="37">
                  <c:v>2.2632787043130653E-2</c:v>
                </c:pt>
                <c:pt idx="38">
                  <c:v>1.7619174684895489E-2</c:v>
                </c:pt>
                <c:pt idx="39">
                  <c:v>1.727555277912729E-2</c:v>
                </c:pt>
                <c:pt idx="40">
                  <c:v>2.10912564536061E-2</c:v>
                </c:pt>
                <c:pt idx="41">
                  <c:v>1.6000296989271412E-2</c:v>
                </c:pt>
                <c:pt idx="42">
                  <c:v>-2.9121601870798153E-2</c:v>
                </c:pt>
                <c:pt idx="43">
                  <c:v>2.3220804636634007E-2</c:v>
                </c:pt>
                <c:pt idx="44">
                  <c:v>2.5180226570545861E-2</c:v>
                </c:pt>
                <c:pt idx="45">
                  <c:v>-1.7852658166084279E-2</c:v>
                </c:pt>
                <c:pt idx="46">
                  <c:v>-1.104657534246567E-2</c:v>
                </c:pt>
                <c:pt idx="47">
                  <c:v>7.5131313579042125E-3</c:v>
                </c:pt>
                <c:pt idx="48">
                  <c:v>3.6867575890893178E-2</c:v>
                </c:pt>
                <c:pt idx="49">
                  <c:v>-1.9765501244625394E-2</c:v>
                </c:pt>
                <c:pt idx="50">
                  <c:v>-7.7554053371617915E-3</c:v>
                </c:pt>
                <c:pt idx="51">
                  <c:v>6.7399555032063851E-3</c:v>
                </c:pt>
                <c:pt idx="52">
                  <c:v>2.6541003141588027E-2</c:v>
                </c:pt>
                <c:pt idx="53">
                  <c:v>-3.6485155480512232E-2</c:v>
                </c:pt>
                <c:pt idx="54">
                  <c:v>-5.6150240226645609E-3</c:v>
                </c:pt>
                <c:pt idx="55">
                  <c:v>-1.4076440136578827E-2</c:v>
                </c:pt>
                <c:pt idx="56">
                  <c:v>-4.3941966812643951E-3</c:v>
                </c:pt>
                <c:pt idx="57">
                  <c:v>9.089004922276045E-3</c:v>
                </c:pt>
                <c:pt idx="58">
                  <c:v>5.9454530627978119E-3</c:v>
                </c:pt>
                <c:pt idx="59">
                  <c:v>2.4348723239618231E-2</c:v>
                </c:pt>
                <c:pt idx="60">
                  <c:v>1.4863416283570352E-2</c:v>
                </c:pt>
                <c:pt idx="61">
                  <c:v>1.4390529188671897E-2</c:v>
                </c:pt>
                <c:pt idx="62">
                  <c:v>-9.2945246165134776E-3</c:v>
                </c:pt>
                <c:pt idx="63">
                  <c:v>6.4190738193481423E-4</c:v>
                </c:pt>
                <c:pt idx="64">
                  <c:v>7.9799233025039662E-3</c:v>
                </c:pt>
                <c:pt idx="65">
                  <c:v>-8.042632948219719E-4</c:v>
                </c:pt>
                <c:pt idx="66">
                  <c:v>3.2322412212244522E-2</c:v>
                </c:pt>
                <c:pt idx="67">
                  <c:v>8.1157494355588167E-3</c:v>
                </c:pt>
                <c:pt idx="68">
                  <c:v>1.3558592488970067E-2</c:v>
                </c:pt>
                <c:pt idx="69">
                  <c:v>3.7596878649538201E-2</c:v>
                </c:pt>
                <c:pt idx="70">
                  <c:v>-4.3563343352305495E-2</c:v>
                </c:pt>
                <c:pt idx="71">
                  <c:v>-2.8751387421588337E-4</c:v>
                </c:pt>
                <c:pt idx="72">
                  <c:v>1.1423602982978176E-2</c:v>
                </c:pt>
                <c:pt idx="73">
                  <c:v>1.5983018456187326E-2</c:v>
                </c:pt>
                <c:pt idx="74">
                  <c:v>3.8271283519915045E-3</c:v>
                </c:pt>
                <c:pt idx="75">
                  <c:v>-7.1387815442072178E-3</c:v>
                </c:pt>
                <c:pt idx="76">
                  <c:v>5.3093184089025858E-3</c:v>
                </c:pt>
                <c:pt idx="77">
                  <c:v>-2.3937897882291836E-2</c:v>
                </c:pt>
                <c:pt idx="78">
                  <c:v>-1.0062893081760893E-2</c:v>
                </c:pt>
                <c:pt idx="79">
                  <c:v>3.8132886925771325E-2</c:v>
                </c:pt>
                <c:pt idx="80">
                  <c:v>3.2024090923809201E-2</c:v>
                </c:pt>
                <c:pt idx="81">
                  <c:v>4.850652610441708E-3</c:v>
                </c:pt>
                <c:pt idx="82">
                  <c:v>1.6061648754472913E-2</c:v>
                </c:pt>
                <c:pt idx="83">
                  <c:v>2.2679081773762322E-2</c:v>
                </c:pt>
                <c:pt idx="84">
                  <c:v>4.9719042038522732E-2</c:v>
                </c:pt>
                <c:pt idx="85">
                  <c:v>6.0337325669269637E-2</c:v>
                </c:pt>
                <c:pt idx="86">
                  <c:v>-1.3455214975675811E-2</c:v>
                </c:pt>
                <c:pt idx="87">
                  <c:v>3.0544837588594165E-2</c:v>
                </c:pt>
                <c:pt idx="88">
                  <c:v>-1.4546246335556789E-2</c:v>
                </c:pt>
                <c:pt idx="89">
                  <c:v>-2.3814784675328826E-2</c:v>
                </c:pt>
                <c:pt idx="90">
                  <c:v>-8.5371374311298598E-2</c:v>
                </c:pt>
                <c:pt idx="91">
                  <c:v>-1.9888455641802638E-2</c:v>
                </c:pt>
                <c:pt idx="92">
                  <c:v>8.6587551345924663E-3</c:v>
                </c:pt>
                <c:pt idx="93">
                  <c:v>2.6314986109839289E-2</c:v>
                </c:pt>
                <c:pt idx="94">
                  <c:v>-2.3260656176566918E-2</c:v>
                </c:pt>
                <c:pt idx="95">
                  <c:v>6.1863142187166931E-2</c:v>
                </c:pt>
                <c:pt idx="96">
                  <c:v>6.4413623796903963E-3</c:v>
                </c:pt>
                <c:pt idx="97">
                  <c:v>1.936568546433759E-2</c:v>
                </c:pt>
                <c:pt idx="98">
                  <c:v>-3.6178527699971541E-2</c:v>
                </c:pt>
                <c:pt idx="99">
                  <c:v>-2.3434962179219476E-2</c:v>
                </c:pt>
                <c:pt idx="100">
                  <c:v>3.7463172400684197E-2</c:v>
                </c:pt>
                <c:pt idx="101">
                  <c:v>-2.0107752821211577E-2</c:v>
                </c:pt>
                <c:pt idx="102">
                  <c:v>-6.5744652258000413E-2</c:v>
                </c:pt>
                <c:pt idx="103">
                  <c:v>4.9595046749428828E-3</c:v>
                </c:pt>
                <c:pt idx="104">
                  <c:v>-2.6118938564174021E-2</c:v>
                </c:pt>
                <c:pt idx="105">
                  <c:v>3.3337380424433238E-2</c:v>
                </c:pt>
                <c:pt idx="106">
                  <c:v>1.3505825314765074E-2</c:v>
                </c:pt>
                <c:pt idx="107">
                  <c:v>1.6889170917433249E-2</c:v>
                </c:pt>
                <c:pt idx="108">
                  <c:v>4.3411736469458839E-2</c:v>
                </c:pt>
                <c:pt idx="109">
                  <c:v>-7.2572529399925756E-3</c:v>
                </c:pt>
                <c:pt idx="110">
                  <c:v>-2.5951005891110546E-3</c:v>
                </c:pt>
                <c:pt idx="111">
                  <c:v>9.5246391962144905E-4</c:v>
                </c:pt>
                <c:pt idx="112">
                  <c:v>2.8349453724709761E-2</c:v>
                </c:pt>
                <c:pt idx="113">
                  <c:v>-3.3796936271052513E-2</c:v>
                </c:pt>
                <c:pt idx="114">
                  <c:v>8.1754211801787768E-4</c:v>
                </c:pt>
                <c:pt idx="115">
                  <c:v>-3.1432155672900142E-2</c:v>
                </c:pt>
                <c:pt idx="116">
                  <c:v>1.036157062133336E-3</c:v>
                </c:pt>
                <c:pt idx="117">
                  <c:v>3.881567069868197E-3</c:v>
                </c:pt>
                <c:pt idx="118">
                  <c:v>-1.6695141324221563E-2</c:v>
                </c:pt>
                <c:pt idx="119">
                  <c:v>1.1022373955983822E-2</c:v>
                </c:pt>
                <c:pt idx="120">
                  <c:v>-9.2439609739626283E-3</c:v>
                </c:pt>
                <c:pt idx="121">
                  <c:v>1.2050759258695587E-2</c:v>
                </c:pt>
                <c:pt idx="122">
                  <c:v>-1.2328231650479582E-2</c:v>
                </c:pt>
                <c:pt idx="123">
                  <c:v>-3.8359667549547893E-2</c:v>
                </c:pt>
                <c:pt idx="124">
                  <c:v>8.6617912432329636E-3</c:v>
                </c:pt>
                <c:pt idx="125">
                  <c:v>-1.2573523411360754E-2</c:v>
                </c:pt>
                <c:pt idx="126">
                  <c:v>3.2422123331214303E-2</c:v>
                </c:pt>
                <c:pt idx="127">
                  <c:v>-1.8842364532019595E-2</c:v>
                </c:pt>
                <c:pt idx="128">
                  <c:v>2.1149742688590267E-2</c:v>
                </c:pt>
                <c:pt idx="129">
                  <c:v>-3.3599655829389619E-2</c:v>
                </c:pt>
                <c:pt idx="130">
                  <c:v>1.5911678103317728E-2</c:v>
                </c:pt>
                <c:pt idx="131">
                  <c:v>-8.5135684997966754E-3</c:v>
                </c:pt>
                <c:pt idx="132">
                  <c:v>3.6303942923887611E-3</c:v>
                </c:pt>
                <c:pt idx="133">
                  <c:v>-3.1894816305988449E-3</c:v>
                </c:pt>
                <c:pt idx="134">
                  <c:v>2.4404713069490658E-2</c:v>
                </c:pt>
                <c:pt idx="135">
                  <c:v>-1.2105717102020797E-2</c:v>
                </c:pt>
                <c:pt idx="136">
                  <c:v>1.0352031430264086E-2</c:v>
                </c:pt>
                <c:pt idx="137">
                  <c:v>-2.3146004999536895E-3</c:v>
                </c:pt>
                <c:pt idx="138">
                  <c:v>3.3469438257856865E-2</c:v>
                </c:pt>
                <c:pt idx="139">
                  <c:v>1.2780604609398338E-2</c:v>
                </c:pt>
                <c:pt idx="140">
                  <c:v>2.6007033720483408E-2</c:v>
                </c:pt>
                <c:pt idx="141">
                  <c:v>1.9961402194890177E-2</c:v>
                </c:pt>
                <c:pt idx="142">
                  <c:v>1.4685117198531827E-3</c:v>
                </c:pt>
                <c:pt idx="143">
                  <c:v>-4.793863854265501E-4</c:v>
                </c:pt>
                <c:pt idx="144">
                  <c:v>4.7679503456059535E-3</c:v>
                </c:pt>
                <c:pt idx="145">
                  <c:v>-1.4977256135227712E-2</c:v>
                </c:pt>
                <c:pt idx="146">
                  <c:v>-1.8403334036475982E-2</c:v>
                </c:pt>
                <c:pt idx="147">
                  <c:v>-6.1274865688979441E-3</c:v>
                </c:pt>
                <c:pt idx="148">
                  <c:v>-1.9401589527816787E-2</c:v>
                </c:pt>
                <c:pt idx="149">
                  <c:v>3.1626936829558971E-2</c:v>
                </c:pt>
                <c:pt idx="150">
                  <c:v>-1.0022702721438126E-2</c:v>
                </c:pt>
                <c:pt idx="151">
                  <c:v>2.2920897229419035E-2</c:v>
                </c:pt>
                <c:pt idx="152">
                  <c:v>-2.1688533941814025E-2</c:v>
                </c:pt>
                <c:pt idx="153">
                  <c:v>-6.3615902226265009E-3</c:v>
                </c:pt>
                <c:pt idx="154">
                  <c:v>-4.647696397448331E-3</c:v>
                </c:pt>
                <c:pt idx="155">
                  <c:v>-2.2951979482946694E-2</c:v>
                </c:pt>
                <c:pt idx="156">
                  <c:v>-9.1719868213024913E-4</c:v>
                </c:pt>
                <c:pt idx="157">
                  <c:v>2.4158965996257109E-4</c:v>
                </c:pt>
                <c:pt idx="158">
                  <c:v>4.1543385061288962E-3</c:v>
                </c:pt>
                <c:pt idx="159">
                  <c:v>1.27902921261831E-2</c:v>
                </c:pt>
                <c:pt idx="160">
                  <c:v>-1.5199643758349368E-2</c:v>
                </c:pt>
                <c:pt idx="161">
                  <c:v>5.2753745515932149E-3</c:v>
                </c:pt>
                <c:pt idx="162">
                  <c:v>-8.9960417416379279E-5</c:v>
                </c:pt>
                <c:pt idx="163">
                  <c:v>-3.424801319538151E-2</c:v>
                </c:pt>
                <c:pt idx="164">
                  <c:v>-1.800453373909261E-2</c:v>
                </c:pt>
                <c:pt idx="165">
                  <c:v>-3.1495863796200396E-3</c:v>
                </c:pt>
                <c:pt idx="166">
                  <c:v>1.7701023994720622E-3</c:v>
                </c:pt>
                <c:pt idx="167">
                  <c:v>8.315547477152796E-3</c:v>
                </c:pt>
                <c:pt idx="168">
                  <c:v>1.0332265561208587E-2</c:v>
                </c:pt>
                <c:pt idx="169">
                  <c:v>-6.8695408908644451E-3</c:v>
                </c:pt>
                <c:pt idx="170">
                  <c:v>-1.0172143974960912E-2</c:v>
                </c:pt>
                <c:pt idx="171">
                  <c:v>-6.2292490118577071E-2</c:v>
                </c:pt>
                <c:pt idx="172">
                  <c:v>-5.3252402630247886E-2</c:v>
                </c:pt>
                <c:pt idx="173">
                  <c:v>4.1409327605981039E-2</c:v>
                </c:pt>
                <c:pt idx="174">
                  <c:v>6.040002188902216E-3</c:v>
                </c:pt>
                <c:pt idx="175">
                  <c:v>-1.5094339622641506E-2</c:v>
                </c:pt>
                <c:pt idx="176">
                  <c:v>-6.1475268371820047E-2</c:v>
                </c:pt>
                <c:pt idx="177">
                  <c:v>1.9963221772710593E-2</c:v>
                </c:pt>
                <c:pt idx="178">
                  <c:v>8.3655454912578975E-4</c:v>
                </c:pt>
                <c:pt idx="179">
                  <c:v>-3.4803285776048298E-3</c:v>
                </c:pt>
                <c:pt idx="180">
                  <c:v>5.5677274272039057E-3</c:v>
                </c:pt>
                <c:pt idx="181">
                  <c:v>-6.7773087792215247E-2</c:v>
                </c:pt>
                <c:pt idx="182">
                  <c:v>-4.7739158606007415E-2</c:v>
                </c:pt>
                <c:pt idx="183">
                  <c:v>-9.2261832438255142E-3</c:v>
                </c:pt>
                <c:pt idx="184">
                  <c:v>5.1057115293424937E-2</c:v>
                </c:pt>
                <c:pt idx="185">
                  <c:v>8.1207850092175349E-3</c:v>
                </c:pt>
                <c:pt idx="186">
                  <c:v>2.8649028186076064E-2</c:v>
                </c:pt>
                <c:pt idx="187">
                  <c:v>-1.584956044285768E-2</c:v>
                </c:pt>
                <c:pt idx="188">
                  <c:v>1.8520917966815542E-3</c:v>
                </c:pt>
                <c:pt idx="189">
                  <c:v>4.7251342756721382E-2</c:v>
                </c:pt>
                <c:pt idx="190">
                  <c:v>1.5371539405914847E-2</c:v>
                </c:pt>
                <c:pt idx="191">
                  <c:v>-1.7599965658603445E-3</c:v>
                </c:pt>
                <c:pt idx="192">
                  <c:v>-2.4869738473557446E-3</c:v>
                </c:pt>
                <c:pt idx="193">
                  <c:v>-4.7154763615461892E-2</c:v>
                </c:pt>
                <c:pt idx="194">
                  <c:v>-2.4129636471958982E-4</c:v>
                </c:pt>
                <c:pt idx="195">
                  <c:v>8.3191914620810437E-3</c:v>
                </c:pt>
                <c:pt idx="196">
                  <c:v>-1.9291185446711934E-2</c:v>
                </c:pt>
                <c:pt idx="197">
                  <c:v>-2.9662342020761234E-2</c:v>
                </c:pt>
                <c:pt idx="198">
                  <c:v>3.4625058952994836E-2</c:v>
                </c:pt>
                <c:pt idx="199">
                  <c:v>2.6112060778727297E-2</c:v>
                </c:pt>
                <c:pt idx="200">
                  <c:v>-2.5499400275428963E-2</c:v>
                </c:pt>
                <c:pt idx="201">
                  <c:v>-2.1030558130346932E-2</c:v>
                </c:pt>
                <c:pt idx="202">
                  <c:v>1.3038416763679894E-3</c:v>
                </c:pt>
                <c:pt idx="203">
                  <c:v>-3.5948472306189916E-2</c:v>
                </c:pt>
                <c:pt idx="204">
                  <c:v>7.6780832931337972E-3</c:v>
                </c:pt>
                <c:pt idx="205">
                  <c:v>-1.9348146966130741E-2</c:v>
                </c:pt>
                <c:pt idx="206">
                  <c:v>7.8024570824182238E-3</c:v>
                </c:pt>
                <c:pt idx="207">
                  <c:v>-2.8618944207186692E-2</c:v>
                </c:pt>
                <c:pt idx="208">
                  <c:v>8.3358266015092219E-3</c:v>
                </c:pt>
                <c:pt idx="209">
                  <c:v>1.953398666413908E-2</c:v>
                </c:pt>
                <c:pt idx="210">
                  <c:v>9.3211638115717754E-3</c:v>
                </c:pt>
                <c:pt idx="211">
                  <c:v>4.4453344012815865E-3</c:v>
                </c:pt>
                <c:pt idx="212">
                  <c:v>1.2766636099039053E-2</c:v>
                </c:pt>
                <c:pt idx="213">
                  <c:v>-2.0085665244161666E-2</c:v>
                </c:pt>
                <c:pt idx="214">
                  <c:v>1.8255594391547225E-2</c:v>
                </c:pt>
                <c:pt idx="215">
                  <c:v>4.0551737198860627E-2</c:v>
                </c:pt>
                <c:pt idx="216">
                  <c:v>4.2391518662885375E-3</c:v>
                </c:pt>
                <c:pt idx="217">
                  <c:v>1.6160090617332035E-3</c:v>
                </c:pt>
                <c:pt idx="218">
                  <c:v>1.0245855291429962E-2</c:v>
                </c:pt>
                <c:pt idx="219">
                  <c:v>3.2045254406782187E-2</c:v>
                </c:pt>
                <c:pt idx="220">
                  <c:v>-3.4875480866572217E-2</c:v>
                </c:pt>
                <c:pt idx="221">
                  <c:v>-2.9564917696244142E-2</c:v>
                </c:pt>
                <c:pt idx="222">
                  <c:v>6.3849663766279985E-3</c:v>
                </c:pt>
                <c:pt idx="223">
                  <c:v>1.1446106635980113E-2</c:v>
                </c:pt>
                <c:pt idx="224">
                  <c:v>-1.8294625384930541E-2</c:v>
                </c:pt>
                <c:pt idx="225">
                  <c:v>6.9149347137449357E-3</c:v>
                </c:pt>
                <c:pt idx="226">
                  <c:v>-2.7239593324380751E-3</c:v>
                </c:pt>
                <c:pt idx="227">
                  <c:v>-8.3019158267292337E-3</c:v>
                </c:pt>
                <c:pt idx="228">
                  <c:v>3.5766655546158876E-3</c:v>
                </c:pt>
                <c:pt idx="229">
                  <c:v>-7.0350671037178181E-4</c:v>
                </c:pt>
                <c:pt idx="230">
                  <c:v>-3.3211873650985102E-2</c:v>
                </c:pt>
                <c:pt idx="231">
                  <c:v>2.8407272261699035E-3</c:v>
                </c:pt>
                <c:pt idx="232">
                  <c:v>1.8935071774534684E-2</c:v>
                </c:pt>
                <c:pt idx="233">
                  <c:v>2.9648540283172542E-2</c:v>
                </c:pt>
                <c:pt idx="234">
                  <c:v>1.0267565141997004E-3</c:v>
                </c:pt>
                <c:pt idx="235">
                  <c:v>3.3278375893690537E-3</c:v>
                </c:pt>
                <c:pt idx="236">
                  <c:v>1.3744273219491898E-2</c:v>
                </c:pt>
                <c:pt idx="237">
                  <c:v>-2.0781355045940031E-2</c:v>
                </c:pt>
                <c:pt idx="238">
                  <c:v>-2.7920175759795773E-3</c:v>
                </c:pt>
                <c:pt idx="239">
                  <c:v>-1.030430990957909E-2</c:v>
                </c:pt>
                <c:pt idx="240">
                  <c:v>1.2235748792270407E-2</c:v>
                </c:pt>
                <c:pt idx="241">
                  <c:v>-3.7263855587286177E-3</c:v>
                </c:pt>
                <c:pt idx="242">
                  <c:v>-1.8088449451981403E-2</c:v>
                </c:pt>
                <c:pt idx="243">
                  <c:v>4.8552025602996984E-3</c:v>
                </c:pt>
                <c:pt idx="244">
                  <c:v>-1.4378709256439692E-2</c:v>
                </c:pt>
                <c:pt idx="245">
                  <c:v>-3.0863565072784649E-2</c:v>
                </c:pt>
                <c:pt idx="246">
                  <c:v>-1.1344691578904609E-2</c:v>
                </c:pt>
                <c:pt idx="247">
                  <c:v>2.2044912396150806E-3</c:v>
                </c:pt>
              </c:numCache>
            </c:numRef>
          </c:xVal>
          <c:yVal>
            <c:numRef>
              <c:f>Gold_vs_NASDAQ!$M$2563:$M$2810</c:f>
              <c:numCache>
                <c:formatCode>0.0%</c:formatCode>
                <c:ptCount val="248"/>
                <c:pt idx="0">
                  <c:v>-3.3743208464398045E-2</c:v>
                </c:pt>
                <c:pt idx="1">
                  <c:v>9.4258656407221197E-2</c:v>
                </c:pt>
                <c:pt idx="2">
                  <c:v>-4.3272481406356755E-3</c:v>
                </c:pt>
                <c:pt idx="3">
                  <c:v>-7.4697813391280787E-2</c:v>
                </c:pt>
                <c:pt idx="4">
                  <c:v>-4.8290033758990103E-2</c:v>
                </c:pt>
                <c:pt idx="5">
                  <c:v>-6.4466378778531896E-2</c:v>
                </c:pt>
                <c:pt idx="6">
                  <c:v>2.4068578964721477E-2</c:v>
                </c:pt>
                <c:pt idx="7">
                  <c:v>5.0547327752736848E-2</c:v>
                </c:pt>
                <c:pt idx="8">
                  <c:v>9.8069261415874021E-3</c:v>
                </c:pt>
                <c:pt idx="9">
                  <c:v>5.3414264036418801E-2</c:v>
                </c:pt>
                <c:pt idx="10">
                  <c:v>-1.6709881878421151E-2</c:v>
                </c:pt>
                <c:pt idx="11">
                  <c:v>-4.6879578083798279E-3</c:v>
                </c:pt>
                <c:pt idx="12">
                  <c:v>-5.2987930526935401E-3</c:v>
                </c:pt>
                <c:pt idx="13">
                  <c:v>5.4453980467594088E-2</c:v>
                </c:pt>
                <c:pt idx="14">
                  <c:v>3.3398821218074692E-2</c:v>
                </c:pt>
                <c:pt idx="15">
                  <c:v>-3.6664856056491058E-2</c:v>
                </c:pt>
                <c:pt idx="16">
                  <c:v>3.354947843247813E-2</c:v>
                </c:pt>
                <c:pt idx="17">
                  <c:v>1.6912165848336214E-2</c:v>
                </c:pt>
                <c:pt idx="18">
                  <c:v>-1.5021459227467893E-2</c:v>
                </c:pt>
                <c:pt idx="19">
                  <c:v>5.3376906318082895E-2</c:v>
                </c:pt>
                <c:pt idx="20">
                  <c:v>-8.7125129265770318E-2</c:v>
                </c:pt>
                <c:pt idx="21">
                  <c:v>4.1631265930331285E-2</c:v>
                </c:pt>
                <c:pt idx="22">
                  <c:v>-5.1386623164763501E-2</c:v>
                </c:pt>
                <c:pt idx="23">
                  <c:v>4.5285182000573077E-2</c:v>
                </c:pt>
                <c:pt idx="24">
                  <c:v>5.154921853578287E-2</c:v>
                </c:pt>
                <c:pt idx="25">
                  <c:v>-4.6936114732725187E-3</c:v>
                </c:pt>
                <c:pt idx="26">
                  <c:v>-6.4186533927167999E-2</c:v>
                </c:pt>
                <c:pt idx="27">
                  <c:v>1.5397536394176958E-2</c:v>
                </c:pt>
                <c:pt idx="28">
                  <c:v>-1.5164047422112081E-2</c:v>
                </c:pt>
                <c:pt idx="29">
                  <c:v>1.399776035834277E-2</c:v>
                </c:pt>
                <c:pt idx="30">
                  <c:v>-5.5218111540583648E-3</c:v>
                </c:pt>
                <c:pt idx="31">
                  <c:v>2.5263742365352559E-2</c:v>
                </c:pt>
                <c:pt idx="32">
                  <c:v>-1.7330083942594166E-2</c:v>
                </c:pt>
                <c:pt idx="33">
                  <c:v>-7.4400661339211194E-3</c:v>
                </c:pt>
                <c:pt idx="34">
                  <c:v>6.0105496946140979E-2</c:v>
                </c:pt>
                <c:pt idx="35">
                  <c:v>3.9675265156475126E-2</c:v>
                </c:pt>
                <c:pt idx="36">
                  <c:v>1.7632241813601013E-3</c:v>
                </c:pt>
                <c:pt idx="37">
                  <c:v>4.3751571536333689E-2</c:v>
                </c:pt>
                <c:pt idx="38">
                  <c:v>3.3967718622018861E-2</c:v>
                </c:pt>
                <c:pt idx="39">
                  <c:v>3.0055917986952396E-2</c:v>
                </c:pt>
                <c:pt idx="40">
                  <c:v>5.010178692603473E-2</c:v>
                </c:pt>
                <c:pt idx="41">
                  <c:v>4.7819063004846729E-2</c:v>
                </c:pt>
                <c:pt idx="42">
                  <c:v>-4.2553191489361653E-2</c:v>
                </c:pt>
                <c:pt idx="43">
                  <c:v>6.2883521202361736E-2</c:v>
                </c:pt>
                <c:pt idx="44">
                  <c:v>8.0422109009813392E-2</c:v>
                </c:pt>
                <c:pt idx="45">
                  <c:v>-2.5053753388800559E-2</c:v>
                </c:pt>
                <c:pt idx="46">
                  <c:v>4.755968932783583E-2</c:v>
                </c:pt>
                <c:pt idx="47">
                  <c:v>-2.1510297482837504E-2</c:v>
                </c:pt>
                <c:pt idx="48">
                  <c:v>9.9625818521983156E-2</c:v>
                </c:pt>
                <c:pt idx="49">
                  <c:v>-2.3775414717141619E-2</c:v>
                </c:pt>
                <c:pt idx="50">
                  <c:v>1.6034131786620609E-2</c:v>
                </c:pt>
                <c:pt idx="51">
                  <c:v>-8.5766824020205856E-4</c:v>
                </c:pt>
                <c:pt idx="52">
                  <c:v>6.1245441872283202E-2</c:v>
                </c:pt>
                <c:pt idx="53">
                  <c:v>-7.2555205047318605E-2</c:v>
                </c:pt>
                <c:pt idx="54">
                  <c:v>-6.8027210884353817E-3</c:v>
                </c:pt>
                <c:pt idx="55">
                  <c:v>-3.3807516684228989E-2</c:v>
                </c:pt>
                <c:pt idx="56">
                  <c:v>1.717713350904293E-2</c:v>
                </c:pt>
                <c:pt idx="57">
                  <c:v>4.1368834882058669E-2</c:v>
                </c:pt>
                <c:pt idx="58">
                  <c:v>2.6769626769626909E-2</c:v>
                </c:pt>
                <c:pt idx="59">
                  <c:v>9.1334503217180618E-2</c:v>
                </c:pt>
                <c:pt idx="60">
                  <c:v>2.3277182235834637E-2</c:v>
                </c:pt>
                <c:pt idx="61">
                  <c:v>6.5698892547141563E-2</c:v>
                </c:pt>
                <c:pt idx="62">
                  <c:v>8.7066423255162118E-3</c:v>
                </c:pt>
                <c:pt idx="63">
                  <c:v>-1.7959070026451252E-2</c:v>
                </c:pt>
                <c:pt idx="64">
                  <c:v>5.8406577828182371E-2</c:v>
                </c:pt>
                <c:pt idx="65">
                  <c:v>1.2925261184034254E-2</c:v>
                </c:pt>
                <c:pt idx="66">
                  <c:v>8.2578512396694226E-2</c:v>
                </c:pt>
                <c:pt idx="67">
                  <c:v>4.9910834249419667E-2</c:v>
                </c:pt>
                <c:pt idx="68">
                  <c:v>0.10335263773875547</c:v>
                </c:pt>
                <c:pt idx="69">
                  <c:v>1.0227752003374002E-2</c:v>
                </c:pt>
                <c:pt idx="70">
                  <c:v>-0.25613192777371885</c:v>
                </c:pt>
                <c:pt idx="71">
                  <c:v>-7.2961975585800198E-3</c:v>
                </c:pt>
                <c:pt idx="72">
                  <c:v>-8.6925795053003352E-3</c:v>
                </c:pt>
                <c:pt idx="73">
                  <c:v>8.3909602908675884E-2</c:v>
                </c:pt>
                <c:pt idx="74">
                  <c:v>-4.6369376479873603E-2</c:v>
                </c:pt>
                <c:pt idx="75">
                  <c:v>-1.6552865714877241E-3</c:v>
                </c:pt>
                <c:pt idx="76">
                  <c:v>-8.5664939550950114E-3</c:v>
                </c:pt>
                <c:pt idx="77">
                  <c:v>-4.3620653612988614E-2</c:v>
                </c:pt>
                <c:pt idx="78">
                  <c:v>-1.289617486338801E-2</c:v>
                </c:pt>
                <c:pt idx="79">
                  <c:v>8.3850014762326675E-2</c:v>
                </c:pt>
                <c:pt idx="80">
                  <c:v>7.0416780168891302E-2</c:v>
                </c:pt>
                <c:pt idx="81">
                  <c:v>2.0104338974424207E-2</c:v>
                </c:pt>
                <c:pt idx="82">
                  <c:v>-4.8022951228640087E-3</c:v>
                </c:pt>
                <c:pt idx="83">
                  <c:v>-3.8510998307952571E-2</c:v>
                </c:pt>
                <c:pt idx="84">
                  <c:v>1.9196375031937496E-2</c:v>
                </c:pt>
                <c:pt idx="85">
                  <c:v>9.7397198951205466E-2</c:v>
                </c:pt>
                <c:pt idx="86">
                  <c:v>-3.6013986013986088E-2</c:v>
                </c:pt>
                <c:pt idx="87">
                  <c:v>4.5822754201426674E-2</c:v>
                </c:pt>
                <c:pt idx="88">
                  <c:v>-4.1271676300577931E-2</c:v>
                </c:pt>
                <c:pt idx="89">
                  <c:v>-1.9293379959001711E-2</c:v>
                </c:pt>
                <c:pt idx="90">
                  <c:v>-0.2341694331734907</c:v>
                </c:pt>
                <c:pt idx="91">
                  <c:v>-3.9014208878542234E-2</c:v>
                </c:pt>
                <c:pt idx="92">
                  <c:v>4.0888814635368753E-2</c:v>
                </c:pt>
                <c:pt idx="93">
                  <c:v>3.4027581601992818E-2</c:v>
                </c:pt>
                <c:pt idx="94">
                  <c:v>-2.557185078482016E-2</c:v>
                </c:pt>
                <c:pt idx="95">
                  <c:v>0.12473118279569895</c:v>
                </c:pt>
                <c:pt idx="96">
                  <c:v>-3.3178953331917116E-2</c:v>
                </c:pt>
                <c:pt idx="97">
                  <c:v>1.6372117007313003E-2</c:v>
                </c:pt>
                <c:pt idx="98">
                  <c:v>-6.7042375324300907E-2</c:v>
                </c:pt>
                <c:pt idx="99">
                  <c:v>-3.4120929542736822E-2</c:v>
                </c:pt>
                <c:pt idx="100">
                  <c:v>4.25463851567498E-2</c:v>
                </c:pt>
                <c:pt idx="101">
                  <c:v>-1.1353175820804084E-2</c:v>
                </c:pt>
                <c:pt idx="102">
                  <c:v>-7.7358783364369965E-2</c:v>
                </c:pt>
                <c:pt idx="103">
                  <c:v>-2.0391893028340657E-2</c:v>
                </c:pt>
                <c:pt idx="104">
                  <c:v>-4.4170418216219809E-2</c:v>
                </c:pt>
                <c:pt idx="105">
                  <c:v>3.2692653134542837E-2</c:v>
                </c:pt>
                <c:pt idx="106">
                  <c:v>3.4092885719255506E-2</c:v>
                </c:pt>
                <c:pt idx="107">
                  <c:v>8.2758620689655116E-2</c:v>
                </c:pt>
                <c:pt idx="108">
                  <c:v>5.3400652477862298E-2</c:v>
                </c:pt>
                <c:pt idx="109">
                  <c:v>-7.2234003958270288E-3</c:v>
                </c:pt>
                <c:pt idx="110">
                  <c:v>-2.2668663172780157E-3</c:v>
                </c:pt>
                <c:pt idx="111">
                  <c:v>-8.8230477183057765E-3</c:v>
                </c:pt>
                <c:pt idx="112">
                  <c:v>6.3278475764731335E-2</c:v>
                </c:pt>
                <c:pt idx="113">
                  <c:v>-1.7469802924348299E-2</c:v>
                </c:pt>
                <c:pt idx="114">
                  <c:v>-1.4102409257437998E-2</c:v>
                </c:pt>
                <c:pt idx="115">
                  <c:v>-5.1374118388276657E-2</c:v>
                </c:pt>
                <c:pt idx="116">
                  <c:v>-9.3904220155276441E-3</c:v>
                </c:pt>
                <c:pt idx="117">
                  <c:v>8.5668790797432948E-4</c:v>
                </c:pt>
                <c:pt idx="118">
                  <c:v>-1.1620514379107272E-2</c:v>
                </c:pt>
                <c:pt idx="119">
                  <c:v>-1.0903671164104178E-2</c:v>
                </c:pt>
                <c:pt idx="120">
                  <c:v>5.5515901340312812E-3</c:v>
                </c:pt>
                <c:pt idx="121">
                  <c:v>-1.3407997476141631E-2</c:v>
                </c:pt>
                <c:pt idx="122">
                  <c:v>-2.8897593732512661E-2</c:v>
                </c:pt>
                <c:pt idx="123">
                  <c:v>-4.7871499697057507E-2</c:v>
                </c:pt>
                <c:pt idx="124">
                  <c:v>-5.7928410859415802E-3</c:v>
                </c:pt>
                <c:pt idx="125">
                  <c:v>-7.9137316288372395E-3</c:v>
                </c:pt>
                <c:pt idx="126">
                  <c:v>2.6297335203362415E-4</c:v>
                </c:pt>
                <c:pt idx="127">
                  <c:v>-1.0095521864866841E-3</c:v>
                </c:pt>
                <c:pt idx="128">
                  <c:v>6.8003101895874885E-3</c:v>
                </c:pt>
                <c:pt idx="129">
                  <c:v>-6.194998693038245E-2</c:v>
                </c:pt>
                <c:pt idx="130">
                  <c:v>2.159390674345163E-2</c:v>
                </c:pt>
                <c:pt idx="131">
                  <c:v>-1.427106291051139E-2</c:v>
                </c:pt>
                <c:pt idx="132">
                  <c:v>8.1612172462901533E-3</c:v>
                </c:pt>
                <c:pt idx="133">
                  <c:v>-5.0137236962488618E-4</c:v>
                </c:pt>
                <c:pt idx="134">
                  <c:v>1.6015348958123621E-2</c:v>
                </c:pt>
                <c:pt idx="135">
                  <c:v>1.848735256066103E-3</c:v>
                </c:pt>
                <c:pt idx="136">
                  <c:v>1.1330935251798513E-2</c:v>
                </c:pt>
                <c:pt idx="137">
                  <c:v>-1.109727903254476E-3</c:v>
                </c:pt>
                <c:pt idx="138">
                  <c:v>9.6094545609924475E-2</c:v>
                </c:pt>
                <c:pt idx="139">
                  <c:v>3.0985137659384376E-2</c:v>
                </c:pt>
                <c:pt idx="140">
                  <c:v>6.1245324754303443E-2</c:v>
                </c:pt>
                <c:pt idx="141">
                  <c:v>2.9171615201900369E-2</c:v>
                </c:pt>
                <c:pt idx="142">
                  <c:v>-3.7850703209519887E-3</c:v>
                </c:pt>
                <c:pt idx="143">
                  <c:v>-1.2307674486626841E-3</c:v>
                </c:pt>
                <c:pt idx="144">
                  <c:v>9.7712880703304528E-4</c:v>
                </c:pt>
                <c:pt idx="145">
                  <c:v>-3.0559779853718605E-2</c:v>
                </c:pt>
                <c:pt idx="146">
                  <c:v>-4.1532830357809858E-2</c:v>
                </c:pt>
                <c:pt idx="147">
                  <c:v>3.8968124074512112E-4</c:v>
                </c:pt>
                <c:pt idx="148">
                  <c:v>-3.6693674041757607E-2</c:v>
                </c:pt>
                <c:pt idx="149">
                  <c:v>5.4589567327133048E-2</c:v>
                </c:pt>
                <c:pt idx="150">
                  <c:v>-8.3588957055215074E-3</c:v>
                </c:pt>
                <c:pt idx="151">
                  <c:v>5.4520145387054519E-2</c:v>
                </c:pt>
                <c:pt idx="152">
                  <c:v>-1.9873863303021433E-2</c:v>
                </c:pt>
                <c:pt idx="153">
                  <c:v>-1.0400299289188286E-2</c:v>
                </c:pt>
                <c:pt idx="154">
                  <c:v>-2.3967941932557024E-2</c:v>
                </c:pt>
                <c:pt idx="155">
                  <c:v>-7.0261058176466107E-2</c:v>
                </c:pt>
                <c:pt idx="156">
                  <c:v>4.1659723379439129E-4</c:v>
                </c:pt>
                <c:pt idx="157">
                  <c:v>9.2612642625136132E-3</c:v>
                </c:pt>
                <c:pt idx="158">
                  <c:v>5.5948903302469599E-3</c:v>
                </c:pt>
                <c:pt idx="159">
                  <c:v>4.5954373871655907E-2</c:v>
                </c:pt>
                <c:pt idx="160">
                  <c:v>-2.0988545426015914E-2</c:v>
                </c:pt>
                <c:pt idx="161">
                  <c:v>2.0236439053474387E-2</c:v>
                </c:pt>
                <c:pt idx="162">
                  <c:v>-1.2922786898122762E-2</c:v>
                </c:pt>
                <c:pt idx="163">
                  <c:v>-5.1524372775828997E-2</c:v>
                </c:pt>
                <c:pt idx="164">
                  <c:v>-3.5781525295746186E-2</c:v>
                </c:pt>
                <c:pt idx="165">
                  <c:v>-4.3088896081973083E-3</c:v>
                </c:pt>
                <c:pt idx="166">
                  <c:v>1.3349646071834309E-2</c:v>
                </c:pt>
                <c:pt idx="167">
                  <c:v>-7.3716599860638166E-3</c:v>
                </c:pt>
                <c:pt idx="168">
                  <c:v>-1.2406301149929799E-3</c:v>
                </c:pt>
                <c:pt idx="169">
                  <c:v>-1.4613778705636626E-2</c:v>
                </c:pt>
                <c:pt idx="170">
                  <c:v>-3.5045903954802227E-2</c:v>
                </c:pt>
                <c:pt idx="171">
                  <c:v>-4.8529869179398055E-2</c:v>
                </c:pt>
                <c:pt idx="172">
                  <c:v>-0.10581394007222722</c:v>
                </c:pt>
                <c:pt idx="173">
                  <c:v>3.2365591397849558E-2</c:v>
                </c:pt>
                <c:pt idx="174">
                  <c:v>4.7911675867096104E-3</c:v>
                </c:pt>
                <c:pt idx="175">
                  <c:v>-9.7439618534259642E-3</c:v>
                </c:pt>
                <c:pt idx="176">
                  <c:v>-6.8146132105097901E-2</c:v>
                </c:pt>
                <c:pt idx="177">
                  <c:v>6.5153898000449573E-3</c:v>
                </c:pt>
                <c:pt idx="178">
                  <c:v>-5.6919642857141683E-3</c:v>
                </c:pt>
                <c:pt idx="179">
                  <c:v>-2.7051296441800377E-2</c:v>
                </c:pt>
                <c:pt idx="180">
                  <c:v>1.9381633594831582E-2</c:v>
                </c:pt>
                <c:pt idx="181">
                  <c:v>-8.9067451335445913E-2</c:v>
                </c:pt>
                <c:pt idx="182">
                  <c:v>-2.2189091812647499E-2</c:v>
                </c:pt>
                <c:pt idx="183">
                  <c:v>-3.8229314901402689E-2</c:v>
                </c:pt>
                <c:pt idx="184">
                  <c:v>5.369957408131576E-2</c:v>
                </c:pt>
                <c:pt idx="185">
                  <c:v>-2.1188565697091377E-2</c:v>
                </c:pt>
                <c:pt idx="186">
                  <c:v>2.4849494043807097E-2</c:v>
                </c:pt>
                <c:pt idx="187">
                  <c:v>-5.3093363329584919E-3</c:v>
                </c:pt>
                <c:pt idx="188">
                  <c:v>3.2729703512713426E-2</c:v>
                </c:pt>
                <c:pt idx="189">
                  <c:v>0.13176785497019106</c:v>
                </c:pt>
                <c:pt idx="190">
                  <c:v>3.4938722855299975E-2</c:v>
                </c:pt>
                <c:pt idx="191">
                  <c:v>-2.2644645268515506E-2</c:v>
                </c:pt>
                <c:pt idx="192">
                  <c:v>1.424168349452648E-2</c:v>
                </c:pt>
                <c:pt idx="193">
                  <c:v>-6.8594781515246894E-2</c:v>
                </c:pt>
                <c:pt idx="194">
                  <c:v>-1.9720084604653132E-2</c:v>
                </c:pt>
                <c:pt idx="195">
                  <c:v>3.3971757533457492E-4</c:v>
                </c:pt>
                <c:pt idx="196">
                  <c:v>-2.5332488917035878E-3</c:v>
                </c:pt>
                <c:pt idx="197">
                  <c:v>-1.8288474810214006E-2</c:v>
                </c:pt>
                <c:pt idx="198">
                  <c:v>2.7697715289982439E-2</c:v>
                </c:pt>
                <c:pt idx="199">
                  <c:v>2.8045693959915186E-2</c:v>
                </c:pt>
                <c:pt idx="200">
                  <c:v>-2.9321090336460687E-2</c:v>
                </c:pt>
                <c:pt idx="201">
                  <c:v>-1.702273506226426E-2</c:v>
                </c:pt>
                <c:pt idx="202">
                  <c:v>-3.2775453277545386E-2</c:v>
                </c:pt>
                <c:pt idx="203">
                  <c:v>-4.4859408795962508E-2</c:v>
                </c:pt>
                <c:pt idx="204">
                  <c:v>6.290352612005945E-3</c:v>
                </c:pt>
                <c:pt idx="205">
                  <c:v>-2.4349017587902089E-2</c:v>
                </c:pt>
                <c:pt idx="206">
                  <c:v>9.7489466832054728E-3</c:v>
                </c:pt>
                <c:pt idx="207">
                  <c:v>-1.4720812182741128E-2</c:v>
                </c:pt>
                <c:pt idx="208">
                  <c:v>3.4389489953632113E-2</c:v>
                </c:pt>
                <c:pt idx="209">
                  <c:v>3.8899265346781231E-3</c:v>
                </c:pt>
                <c:pt idx="210">
                  <c:v>-7.9382404889916103E-5</c:v>
                </c:pt>
                <c:pt idx="211">
                  <c:v>7.616354073633147E-3</c:v>
                </c:pt>
                <c:pt idx="212">
                  <c:v>-1.7643727686815214E-2</c:v>
                </c:pt>
                <c:pt idx="213">
                  <c:v>-3.8031600264672338E-2</c:v>
                </c:pt>
                <c:pt idx="214">
                  <c:v>4.3438159506005602E-2</c:v>
                </c:pt>
                <c:pt idx="215">
                  <c:v>7.4055762805818937E-2</c:v>
                </c:pt>
                <c:pt idx="216">
                  <c:v>1.3335193192913986E-2</c:v>
                </c:pt>
                <c:pt idx="217">
                  <c:v>-2.5984454294340709E-2</c:v>
                </c:pt>
                <c:pt idx="218">
                  <c:v>-1.3336473913555413E-2</c:v>
                </c:pt>
                <c:pt idx="219">
                  <c:v>2.2177765894463297E-2</c:v>
                </c:pt>
                <c:pt idx="220">
                  <c:v>-5.037157443866791E-2</c:v>
                </c:pt>
                <c:pt idx="221">
                  <c:v>-2.3954157546543509E-2</c:v>
                </c:pt>
                <c:pt idx="222">
                  <c:v>6.0473202812003635E-3</c:v>
                </c:pt>
                <c:pt idx="223">
                  <c:v>1.6930898890474833E-3</c:v>
                </c:pt>
                <c:pt idx="224">
                  <c:v>-1.8677521465397806E-2</c:v>
                </c:pt>
                <c:pt idx="225">
                  <c:v>5.7226429131973511E-3</c:v>
                </c:pt>
                <c:pt idx="226">
                  <c:v>-1.2393532663494966E-2</c:v>
                </c:pt>
                <c:pt idx="227">
                  <c:v>-1.6514891106379714E-2</c:v>
                </c:pt>
                <c:pt idx="228">
                  <c:v>1.053751773641598E-2</c:v>
                </c:pt>
                <c:pt idx="229">
                  <c:v>4.4807863057259034E-3</c:v>
                </c:pt>
                <c:pt idx="230">
                  <c:v>-3.2813592073346221E-2</c:v>
                </c:pt>
                <c:pt idx="231">
                  <c:v>1.1057444513520087E-2</c:v>
                </c:pt>
                <c:pt idx="232">
                  <c:v>3.4885431994954974E-2</c:v>
                </c:pt>
                <c:pt idx="233">
                  <c:v>5.9887872109202656E-2</c:v>
                </c:pt>
                <c:pt idx="234">
                  <c:v>4.6379922476535995E-3</c:v>
                </c:pt>
                <c:pt idx="235">
                  <c:v>9.6385427248317779E-3</c:v>
                </c:pt>
                <c:pt idx="236">
                  <c:v>1.3145961265942363E-2</c:v>
                </c:pt>
                <c:pt idx="237">
                  <c:v>-2.6808651501517566E-2</c:v>
                </c:pt>
                <c:pt idx="238">
                  <c:v>-6.4723833797244446E-3</c:v>
                </c:pt>
                <c:pt idx="239">
                  <c:v>-1.974134688642204E-2</c:v>
                </c:pt>
                <c:pt idx="240">
                  <c:v>-2.1334264688520843E-2</c:v>
                </c:pt>
                <c:pt idx="241">
                  <c:v>-1.6486471543244341E-2</c:v>
                </c:pt>
                <c:pt idx="242">
                  <c:v>-7.0577653305804455E-3</c:v>
                </c:pt>
                <c:pt idx="243">
                  <c:v>1.8529003036698022E-3</c:v>
                </c:pt>
                <c:pt idx="244">
                  <c:v>-1.3804264063704053E-2</c:v>
                </c:pt>
                <c:pt idx="245">
                  <c:v>-2.9047264316561017E-2</c:v>
                </c:pt>
                <c:pt idx="246">
                  <c:v>-4.3254089609253921E-2</c:v>
                </c:pt>
                <c:pt idx="247">
                  <c:v>-1.0374316556848395E-2</c:v>
                </c:pt>
              </c:numCache>
            </c:numRef>
          </c:yVal>
          <c:smooth val="0"/>
        </c:ser>
        <c:ser>
          <c:idx val="0"/>
          <c:order val="1"/>
          <c:tx>
            <c:v>Credit crisis (Jan 2008 to Dec 2009)</c:v>
          </c:tx>
          <c:spPr>
            <a:ln>
              <a:noFill/>
            </a:ln>
          </c:spPr>
          <c:marker>
            <c:symbol val="triangle"/>
            <c:size val="4"/>
            <c:spPr>
              <a:noFill/>
              <a:ln>
                <a:solidFill>
                  <a:srgbClr val="70AD47"/>
                </a:solidFill>
              </a:ln>
            </c:spPr>
          </c:marker>
          <c:trendline>
            <c:spPr>
              <a:ln>
                <a:solidFill>
                  <a:srgbClr val="70AD47"/>
                </a:solidFill>
              </a:ln>
            </c:spPr>
            <c:trendlineType val="linear"/>
            <c:dispRSqr val="1"/>
            <c:dispEq val="1"/>
            <c:trendlineLbl>
              <c:layout>
                <c:manualLayout>
                  <c:x val="-0.77099628087076855"/>
                  <c:y val="0.57589646348145873"/>
                </c:manualLayout>
              </c:layout>
              <c:tx>
                <c:rich>
                  <a:bodyPr/>
                  <a:lstStyle/>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r>
                      <a:rPr lang="en-US" sz="900" b="0" i="0" u="none" strike="noStrike" kern="1200" baseline="0" dirty="0" smtClean="0">
                        <a:solidFill>
                          <a:srgbClr val="000000"/>
                        </a:solidFill>
                        <a:latin typeface="Calibri"/>
                        <a:ea typeface=""/>
                        <a:cs typeface=""/>
                      </a:rPr>
                      <a:t>Beta             </a:t>
                    </a:r>
                  </a:p>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r>
                      <a:rPr lang="en-US" sz="900" b="0" i="0" u="none" strike="noStrike" kern="1200" baseline="0" dirty="0" smtClean="0">
                        <a:solidFill>
                          <a:schemeClr val="accent4">
                            <a:lumMod val="75000"/>
                          </a:schemeClr>
                        </a:solidFill>
                        <a:latin typeface="Calibri"/>
                        <a:ea typeface=""/>
                        <a:cs typeface=""/>
                      </a:rPr>
                      <a:t>Pre credit crisis = 1.23</a:t>
                    </a:r>
                  </a:p>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endParaRPr lang="en-US" sz="300" b="0" i="0" u="none" strike="noStrike" kern="1200" baseline="0" dirty="0" smtClean="0">
                      <a:solidFill>
                        <a:schemeClr val="accent4">
                          <a:lumMod val="75000"/>
                        </a:schemeClr>
                      </a:solidFill>
                      <a:latin typeface="Calibri"/>
                      <a:ea typeface=""/>
                      <a:cs typeface=""/>
                    </a:endParaRPr>
                  </a:p>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r>
                      <a:rPr lang="en-US" sz="900" b="0" i="0" u="none" strike="noStrike" kern="1200" baseline="0" dirty="0" smtClean="0">
                        <a:solidFill>
                          <a:schemeClr val="accent6"/>
                        </a:solidFill>
                        <a:latin typeface="Calibri"/>
                        <a:ea typeface=""/>
                        <a:cs typeface=""/>
                      </a:rPr>
                      <a:t>Mid credit crisis = 1.32</a:t>
                    </a:r>
                  </a:p>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endParaRPr lang="en-US" sz="300" b="0" i="0" u="none" strike="noStrike" kern="1200" baseline="0" dirty="0" smtClean="0">
                      <a:solidFill>
                        <a:schemeClr val="accent6"/>
                      </a:solidFill>
                      <a:latin typeface="Calibri"/>
                      <a:ea typeface=""/>
                      <a:cs typeface=""/>
                    </a:endParaRPr>
                  </a:p>
                  <a:p>
                    <a:pPr marL="0" marR="0" indent="0" algn="ctr" defTabSz="914400" rtl="0" eaLnBrk="1" fontAlgn="auto" latinLnBrk="0" hangingPunct="1">
                      <a:lnSpc>
                        <a:spcPct val="100000"/>
                      </a:lnSpc>
                      <a:spcBef>
                        <a:spcPts val="0"/>
                      </a:spcBef>
                      <a:spcAft>
                        <a:spcPts val="0"/>
                      </a:spcAft>
                      <a:buClrTx/>
                      <a:buSzTx/>
                      <a:buFontTx/>
                      <a:buNone/>
                      <a:tabLst/>
                      <a:defRPr lang="en-US" sz="900" b="0" i="0" u="none" strike="noStrike" kern="1200" baseline="0" dirty="0" smtClean="0">
                        <a:solidFill>
                          <a:srgbClr val="000000"/>
                        </a:solidFill>
                        <a:latin typeface="Calibri"/>
                        <a:ea typeface=""/>
                        <a:cs typeface=""/>
                      </a:defRPr>
                    </a:pPr>
                    <a:r>
                      <a:rPr lang="en-US" sz="900" b="0" i="0" u="none" strike="noStrike" kern="1200" baseline="0" dirty="0" smtClean="0">
                        <a:solidFill>
                          <a:srgbClr val="526259"/>
                        </a:solidFill>
                        <a:latin typeface="Calibri"/>
                        <a:ea typeface=""/>
                        <a:cs typeface=""/>
                      </a:rPr>
                      <a:t>Post credit crisis  1.58</a:t>
                    </a:r>
                    <a:r>
                      <a:rPr lang="en-US" sz="900" b="0" i="0" u="none" strike="noStrike" kern="1200" baseline="0" dirty="0" smtClean="0">
                        <a:solidFill>
                          <a:srgbClr val="000000"/>
                        </a:solidFill>
                        <a:latin typeface="Calibri"/>
                        <a:ea typeface=""/>
                        <a:cs typeface=""/>
                      </a:rPr>
                      <a:t/>
                    </a:r>
                    <a:br>
                      <a:rPr lang="en-US" sz="900" b="0" i="0" u="none" strike="noStrike" kern="1200" baseline="0" dirty="0" smtClean="0">
                        <a:solidFill>
                          <a:srgbClr val="000000"/>
                        </a:solidFill>
                        <a:latin typeface="Calibri"/>
                        <a:ea typeface=""/>
                        <a:cs typeface=""/>
                      </a:rPr>
                    </a:br>
                    <a:endParaRPr lang="en-US" sz="900" b="0" i="0" u="none" strike="noStrike" kern="1200" baseline="0" dirty="0" smtClean="0">
                      <a:solidFill>
                        <a:srgbClr val="000000"/>
                      </a:solidFill>
                      <a:latin typeface="Calibri"/>
                      <a:ea typeface=""/>
                      <a:cs typeface=""/>
                    </a:endParaRPr>
                  </a:p>
                </c:rich>
              </c:tx>
              <c:numFmt formatCode="General" sourceLinked="0"/>
            </c:trendlineLbl>
          </c:trendline>
          <c:xVal>
            <c:numRef>
              <c:f>Gold_vs_NASDAQ!$L$2459:$L$2562</c:f>
              <c:numCache>
                <c:formatCode>0.0%</c:formatCode>
                <c:ptCount val="104"/>
                <c:pt idx="0">
                  <c:v>2.2724568709101778E-2</c:v>
                </c:pt>
                <c:pt idx="1">
                  <c:v>4.1647277803629645E-2</c:v>
                </c:pt>
                <c:pt idx="2">
                  <c:v>-1.3736877373240919E-2</c:v>
                </c:pt>
                <c:pt idx="3">
                  <c:v>3.4877137357037569E-2</c:v>
                </c:pt>
                <c:pt idx="4">
                  <c:v>-9.4102199365357908E-3</c:v>
                </c:pt>
                <c:pt idx="5">
                  <c:v>1.9496299569203623E-2</c:v>
                </c:pt>
                <c:pt idx="6">
                  <c:v>-2.2157213283493182E-2</c:v>
                </c:pt>
                <c:pt idx="7">
                  <c:v>4.7313019390581745E-2</c:v>
                </c:pt>
                <c:pt idx="8">
                  <c:v>3.0363944138806609E-2</c:v>
                </c:pt>
                <c:pt idx="9">
                  <c:v>-7.1875962624490253E-4</c:v>
                </c:pt>
                <c:pt idx="10">
                  <c:v>3.0517879161528816E-2</c:v>
                </c:pt>
                <c:pt idx="11">
                  <c:v>-8.315883936583901E-2</c:v>
                </c:pt>
                <c:pt idx="12">
                  <c:v>1.2941816204459E-2</c:v>
                </c:pt>
                <c:pt idx="13">
                  <c:v>-1.8896285162121607E-2</c:v>
                </c:pt>
                <c:pt idx="14">
                  <c:v>1.2584810680674074E-2</c:v>
                </c:pt>
                <c:pt idx="15">
                  <c:v>-9.0781368204906343E-3</c:v>
                </c:pt>
                <c:pt idx="16">
                  <c:v>-3.3373323154106238E-2</c:v>
                </c:pt>
                <c:pt idx="17">
                  <c:v>-3.3679341080897984E-2</c:v>
                </c:pt>
                <c:pt idx="18">
                  <c:v>3.316013777803728E-2</c:v>
                </c:pt>
                <c:pt idx="19">
                  <c:v>1.9833870147482502E-2</c:v>
                </c:pt>
                <c:pt idx="20">
                  <c:v>2.5155141843971718E-2</c:v>
                </c:pt>
                <c:pt idx="21">
                  <c:v>-4.1725218895254601E-2</c:v>
                </c:pt>
                <c:pt idx="22">
                  <c:v>1.7766497461928932E-2</c:v>
                </c:pt>
                <c:pt idx="23">
                  <c:v>-3.4026045996120913E-2</c:v>
                </c:pt>
                <c:pt idx="24">
                  <c:v>3.5281968905972017E-2</c:v>
                </c:pt>
                <c:pt idx="25">
                  <c:v>2.8261110495400699E-2</c:v>
                </c:pt>
                <c:pt idx="26">
                  <c:v>5.9280017245095795E-3</c:v>
                </c:pt>
                <c:pt idx="27">
                  <c:v>3.3108325297332097E-2</c:v>
                </c:pt>
                <c:pt idx="28">
                  <c:v>-9.5415888819747607E-3</c:v>
                </c:pt>
                <c:pt idx="29">
                  <c:v>-2.6335078534031386E-2</c:v>
                </c:pt>
                <c:pt idx="30">
                  <c:v>-2.0325859009517666E-2</c:v>
                </c:pt>
                <c:pt idx="31">
                  <c:v>-5.9662989187112325E-2</c:v>
                </c:pt>
                <c:pt idx="32">
                  <c:v>-8.0434275040859204E-2</c:v>
                </c:pt>
                <c:pt idx="33">
                  <c:v>4.4852101053700633E-2</c:v>
                </c:pt>
                <c:pt idx="34">
                  <c:v>9.8659830139848914E-3</c:v>
                </c:pt>
                <c:pt idx="35">
                  <c:v>-3.3267159959092796E-2</c:v>
                </c:pt>
                <c:pt idx="36">
                  <c:v>-4.7293092719352781E-2</c:v>
                </c:pt>
                <c:pt idx="37">
                  <c:v>0.14114957544088824</c:v>
                </c:pt>
                <c:pt idx="38">
                  <c:v>5.9527216530250726E-3</c:v>
                </c:pt>
                <c:pt idx="39">
                  <c:v>-4.9126600284495003E-2</c:v>
                </c:pt>
                <c:pt idx="40">
                  <c:v>1.7377151200363761E-2</c:v>
                </c:pt>
                <c:pt idx="41">
                  <c:v>-7.8520174097165052E-2</c:v>
                </c:pt>
                <c:pt idx="42">
                  <c:v>-6.2105061594434186E-2</c:v>
                </c:pt>
                <c:pt idx="43">
                  <c:v>-1.4767932489451518E-2</c:v>
                </c:pt>
                <c:pt idx="44">
                  <c:v>1.7683221661946469E-2</c:v>
                </c:pt>
                <c:pt idx="45">
                  <c:v>7.3983574289011589E-3</c:v>
                </c:pt>
                <c:pt idx="46">
                  <c:v>7.8628217221398788E-2</c:v>
                </c:pt>
                <c:pt idx="47">
                  <c:v>2.1987631957024023E-2</c:v>
                </c:pt>
                <c:pt idx="48">
                  <c:v>-7.5301020720004774E-2</c:v>
                </c:pt>
                <c:pt idx="49">
                  <c:v>8.7183554762376714E-2</c:v>
                </c:pt>
                <c:pt idx="50">
                  <c:v>1.9272859922178975E-2</c:v>
                </c:pt>
                <c:pt idx="51">
                  <c:v>3.7041455413062918E-2</c:v>
                </c:pt>
                <c:pt idx="52">
                  <c:v>7.0171402277694472E-3</c:v>
                </c:pt>
                <c:pt idx="53">
                  <c:v>-2.4217500571167339E-2</c:v>
                </c:pt>
                <c:pt idx="54">
                  <c:v>-1.2936080543198392E-2</c:v>
                </c:pt>
                <c:pt idx="55">
                  <c:v>6.7164798671647929E-2</c:v>
                </c:pt>
                <c:pt idx="56">
                  <c:v>3.1196514703594191E-2</c:v>
                </c:pt>
                <c:pt idx="57">
                  <c:v>-1.762138276661096E-2</c:v>
                </c:pt>
                <c:pt idx="58">
                  <c:v>3.313219967087222E-2</c:v>
                </c:pt>
                <c:pt idx="59">
                  <c:v>5.4369756822767235E-2</c:v>
                </c:pt>
                <c:pt idx="60">
                  <c:v>-5.0941685970389727E-2</c:v>
                </c:pt>
                <c:pt idx="61">
                  <c:v>-3.130571355802747E-3</c:v>
                </c:pt>
                <c:pt idx="62">
                  <c:v>-1.0262197004375251E-2</c:v>
                </c:pt>
                <c:pt idx="63">
                  <c:v>2.420057436029821E-2</c:v>
                </c:pt>
                <c:pt idx="64">
                  <c:v>-3.053884040620447E-2</c:v>
                </c:pt>
                <c:pt idx="65">
                  <c:v>-3.2497427287006442E-2</c:v>
                </c:pt>
                <c:pt idx="66">
                  <c:v>-1.2875776745227552E-2</c:v>
                </c:pt>
                <c:pt idx="67">
                  <c:v>-1.4518232858844127E-2</c:v>
                </c:pt>
                <c:pt idx="68">
                  <c:v>5.0618633826322146E-2</c:v>
                </c:pt>
                <c:pt idx="69">
                  <c:v>-2.8789588422817092E-2</c:v>
                </c:pt>
                <c:pt idx="70">
                  <c:v>3.3951835767864313E-2</c:v>
                </c:pt>
                <c:pt idx="71">
                  <c:v>1.6505754650084636E-2</c:v>
                </c:pt>
                <c:pt idx="72">
                  <c:v>2.7442100066539465E-2</c:v>
                </c:pt>
                <c:pt idx="73">
                  <c:v>2.2802527811145223E-2</c:v>
                </c:pt>
                <c:pt idx="74">
                  <c:v>-2.4357115137155438E-2</c:v>
                </c:pt>
                <c:pt idx="75">
                  <c:v>-1.6779542147739579E-2</c:v>
                </c:pt>
                <c:pt idx="76">
                  <c:v>-5.6105610561055785E-3</c:v>
                </c:pt>
                <c:pt idx="77">
                  <c:v>5.9634058863207162E-3</c:v>
                </c:pt>
                <c:pt idx="78">
                  <c:v>-7.5564069816943524E-3</c:v>
                </c:pt>
                <c:pt idx="79">
                  <c:v>-2.085790884718508E-2</c:v>
                </c:pt>
                <c:pt idx="80">
                  <c:v>2.6778380154427461E-2</c:v>
                </c:pt>
                <c:pt idx="81">
                  <c:v>1.4773333333333305E-2</c:v>
                </c:pt>
                <c:pt idx="82">
                  <c:v>2.7855153203342198E-3</c:v>
                </c:pt>
                <c:pt idx="83">
                  <c:v>9.9580712788260861E-4</c:v>
                </c:pt>
                <c:pt idx="84">
                  <c:v>-6.5762605372009508E-3</c:v>
                </c:pt>
                <c:pt idx="85">
                  <c:v>5.3864884522543122E-3</c:v>
                </c:pt>
                <c:pt idx="86">
                  <c:v>1.3839669525468334E-3</c:v>
                </c:pt>
                <c:pt idx="87">
                  <c:v>4.114752381949538E-2</c:v>
                </c:pt>
                <c:pt idx="88">
                  <c:v>1.0961383748994358E-2</c:v>
                </c:pt>
                <c:pt idx="89">
                  <c:v>2.1585596339401825E-3</c:v>
                </c:pt>
                <c:pt idx="90">
                  <c:v>-1.6447139865206961E-2</c:v>
                </c:pt>
                <c:pt idx="91">
                  <c:v>1.1958825310323995E-2</c:v>
                </c:pt>
                <c:pt idx="92">
                  <c:v>4.6372475691847326E-2</c:v>
                </c:pt>
                <c:pt idx="93">
                  <c:v>4.0981653562066622E-3</c:v>
                </c:pt>
                <c:pt idx="94">
                  <c:v>1.8034265103696878E-3</c:v>
                </c:pt>
                <c:pt idx="95">
                  <c:v>-9.4746316736936675E-3</c:v>
                </c:pt>
                <c:pt idx="96">
                  <c:v>4.7587163422449619E-2</c:v>
                </c:pt>
                <c:pt idx="97">
                  <c:v>2.1411614317019767E-2</c:v>
                </c:pt>
                <c:pt idx="98">
                  <c:v>2.8561212175389761E-2</c:v>
                </c:pt>
                <c:pt idx="99">
                  <c:v>2.3492091082913502E-2</c:v>
                </c:pt>
                <c:pt idx="100">
                  <c:v>-1.3756443025398468E-2</c:v>
                </c:pt>
                <c:pt idx="101">
                  <c:v>-3.9649397725218027E-2</c:v>
                </c:pt>
                <c:pt idx="102">
                  <c:v>-1.9544908461690547E-3</c:v>
                </c:pt>
                <c:pt idx="103">
                  <c:v>-6.9619116061804265E-3</c:v>
                </c:pt>
              </c:numCache>
            </c:numRef>
          </c:xVal>
          <c:yVal>
            <c:numRef>
              <c:f>Gold_vs_NASDAQ!$M$2459:$M$2562</c:f>
              <c:numCache>
                <c:formatCode>0.0%</c:formatCode>
                <c:ptCount val="104"/>
                <c:pt idx="0">
                  <c:v>3.1767489016559791E-2</c:v>
                </c:pt>
                <c:pt idx="1">
                  <c:v>6.2888961677038946E-2</c:v>
                </c:pt>
                <c:pt idx="2">
                  <c:v>-3.697996918336055E-3</c:v>
                </c:pt>
                <c:pt idx="3">
                  <c:v>1.917723476647093E-2</c:v>
                </c:pt>
                <c:pt idx="4">
                  <c:v>1.8816388467374656E-2</c:v>
                </c:pt>
                <c:pt idx="5">
                  <c:v>2.4128686327077764E-2</c:v>
                </c:pt>
                <c:pt idx="6">
                  <c:v>-5.5264688772543868E-3</c:v>
                </c:pt>
                <c:pt idx="7">
                  <c:v>5.4401871892366227E-2</c:v>
                </c:pt>
                <c:pt idx="8">
                  <c:v>9.9306518723994541E-2</c:v>
                </c:pt>
                <c:pt idx="9">
                  <c:v>1.7158718142820995E-2</c:v>
                </c:pt>
                <c:pt idx="10">
                  <c:v>2.5303894815182248E-2</c:v>
                </c:pt>
                <c:pt idx="11">
                  <c:v>-0.16525526252117106</c:v>
                </c:pt>
                <c:pt idx="12">
                  <c:v>3.7391304347826004E-2</c:v>
                </c:pt>
                <c:pt idx="13">
                  <c:v>-7.8234143615535379E-3</c:v>
                </c:pt>
                <c:pt idx="14">
                  <c:v>5.6322162771049733E-4</c:v>
                </c:pt>
                <c:pt idx="15">
                  <c:v>5.6290458767238594E-3</c:v>
                </c:pt>
                <c:pt idx="16">
                  <c:v>-5.5415617128463435E-2</c:v>
                </c:pt>
                <c:pt idx="17">
                  <c:v>-2.7555555555555555E-2</c:v>
                </c:pt>
                <c:pt idx="18">
                  <c:v>2.4680073126142732E-2</c:v>
                </c:pt>
                <c:pt idx="19">
                  <c:v>9.2179601546236167E-3</c:v>
                </c:pt>
                <c:pt idx="20">
                  <c:v>7.1891573364761596E-2</c:v>
                </c:pt>
                <c:pt idx="21">
                  <c:v>-7.2017592083562509E-2</c:v>
                </c:pt>
                <c:pt idx="22">
                  <c:v>3.8803317535545112E-2</c:v>
                </c:pt>
                <c:pt idx="23">
                  <c:v>-5.5032791559737615E-2</c:v>
                </c:pt>
                <c:pt idx="24">
                  <c:v>4.858177429088717E-2</c:v>
                </c:pt>
                <c:pt idx="25">
                  <c:v>8.3453237410071601E-3</c:v>
                </c:pt>
                <c:pt idx="26">
                  <c:v>3.3105022831050324E-2</c:v>
                </c:pt>
                <c:pt idx="27">
                  <c:v>3.9502762430939198E-2</c:v>
                </c:pt>
                <c:pt idx="28">
                  <c:v>-3.6407121977146017E-2</c:v>
                </c:pt>
                <c:pt idx="29">
                  <c:v>-3.9713182570325412E-2</c:v>
                </c:pt>
                <c:pt idx="30">
                  <c:v>4.0206777713958086E-3</c:v>
                </c:pt>
                <c:pt idx="31">
                  <c:v>-0.1235697940503433</c:v>
                </c:pt>
                <c:pt idx="32">
                  <c:v>-0.16742819843342038</c:v>
                </c:pt>
                <c:pt idx="33">
                  <c:v>4.7432379459035667E-2</c:v>
                </c:pt>
                <c:pt idx="34">
                  <c:v>1.8712574850299424E-2</c:v>
                </c:pt>
                <c:pt idx="35">
                  <c:v>-9.8457016899338723E-2</c:v>
                </c:pt>
                <c:pt idx="36">
                  <c:v>-0.11328443357783202</c:v>
                </c:pt>
                <c:pt idx="37">
                  <c:v>0.16084558823529416</c:v>
                </c:pt>
                <c:pt idx="38">
                  <c:v>5.4433887569279582E-2</c:v>
                </c:pt>
                <c:pt idx="39">
                  <c:v>-0.16350666416369442</c:v>
                </c:pt>
                <c:pt idx="40">
                  <c:v>-9.7172351885098873E-2</c:v>
                </c:pt>
                <c:pt idx="41">
                  <c:v>-7.0096942580164079E-2</c:v>
                </c:pt>
                <c:pt idx="42">
                  <c:v>8.0192461908579205E-4</c:v>
                </c:pt>
                <c:pt idx="43">
                  <c:v>5.2350427350427386E-2</c:v>
                </c:pt>
                <c:pt idx="44">
                  <c:v>2.2335025380710638E-2</c:v>
                </c:pt>
                <c:pt idx="45">
                  <c:v>-5.3624627606752795E-2</c:v>
                </c:pt>
                <c:pt idx="46">
                  <c:v>1.4428121720881482E-2</c:v>
                </c:pt>
                <c:pt idx="47">
                  <c:v>6.645978794931473E-2</c:v>
                </c:pt>
                <c:pt idx="48">
                  <c:v>-7.444228903976724E-2</c:v>
                </c:pt>
                <c:pt idx="49">
                  <c:v>7.9381713387477015E-2</c:v>
                </c:pt>
                <c:pt idx="50">
                  <c:v>5.242718446601935E-2</c:v>
                </c:pt>
                <c:pt idx="51">
                  <c:v>-1.2223247232472367E-2</c:v>
                </c:pt>
                <c:pt idx="52">
                  <c:v>8.0551015643240742E-2</c:v>
                </c:pt>
                <c:pt idx="53">
                  <c:v>-2.5496974935177219E-2</c:v>
                </c:pt>
                <c:pt idx="54">
                  <c:v>0</c:v>
                </c:pt>
                <c:pt idx="55">
                  <c:v>6.208425720620836E-2</c:v>
                </c:pt>
                <c:pt idx="56">
                  <c:v>5.8246346555323569E-2</c:v>
                </c:pt>
                <c:pt idx="57">
                  <c:v>3.531268494772144E-2</c:v>
                </c:pt>
                <c:pt idx="58">
                  <c:v>4.3635670731707377E-2</c:v>
                </c:pt>
                <c:pt idx="59">
                  <c:v>5.3861603067372643E-2</c:v>
                </c:pt>
                <c:pt idx="60">
                  <c:v>-9.078309078309077E-2</c:v>
                </c:pt>
                <c:pt idx="61">
                  <c:v>1.9817073170731891E-2</c:v>
                </c:pt>
                <c:pt idx="62">
                  <c:v>-1.1584454409566569E-2</c:v>
                </c:pt>
                <c:pt idx="63">
                  <c:v>4.0075614366729795E-2</c:v>
                </c:pt>
                <c:pt idx="64">
                  <c:v>-3.1624863685932425E-2</c:v>
                </c:pt>
                <c:pt idx="65">
                  <c:v>-3.9789789789789864E-2</c:v>
                </c:pt>
                <c:pt idx="66">
                  <c:v>-3.1665363565285376E-2</c:v>
                </c:pt>
                <c:pt idx="67">
                  <c:v>-3.9765845781186915E-2</c:v>
                </c:pt>
                <c:pt idx="68">
                  <c:v>8.3666176161446115E-2</c:v>
                </c:pt>
                <c:pt idx="69">
                  <c:v>-2.8516003879728413E-2</c:v>
                </c:pt>
                <c:pt idx="70">
                  <c:v>0.1196086261980831</c:v>
                </c:pt>
                <c:pt idx="71">
                  <c:v>-1.9618334225075529E-3</c:v>
                </c:pt>
                <c:pt idx="72">
                  <c:v>5.003573981415288E-2</c:v>
                </c:pt>
                <c:pt idx="73">
                  <c:v>7.1817562968005344E-2</c:v>
                </c:pt>
                <c:pt idx="74">
                  <c:v>-2.9533185138139073E-2</c:v>
                </c:pt>
                <c:pt idx="75">
                  <c:v>-2.9123036649214562E-2</c:v>
                </c:pt>
                <c:pt idx="76">
                  <c:v>-4.0276373441186397E-2</c:v>
                </c:pt>
                <c:pt idx="77">
                  <c:v>-1.1062335381914035E-2</c:v>
                </c:pt>
                <c:pt idx="78">
                  <c:v>-4.6164772727272707E-2</c:v>
                </c:pt>
                <c:pt idx="79">
                  <c:v>-5.5286671630677575E-2</c:v>
                </c:pt>
                <c:pt idx="80">
                  <c:v>5.8325123152709324E-2</c:v>
                </c:pt>
                <c:pt idx="81">
                  <c:v>3.5747533047849611E-2</c:v>
                </c:pt>
                <c:pt idx="82">
                  <c:v>8.9879561387729012E-4</c:v>
                </c:pt>
                <c:pt idx="83">
                  <c:v>5.1005747126436907E-2</c:v>
                </c:pt>
                <c:pt idx="84">
                  <c:v>5.9808612440190867E-3</c:v>
                </c:pt>
                <c:pt idx="85">
                  <c:v>-3.6521148292848582E-2</c:v>
                </c:pt>
                <c:pt idx="86">
                  <c:v>4.1784203102962048E-2</c:v>
                </c:pt>
                <c:pt idx="87">
                  <c:v>9.8663056354713063E-2</c:v>
                </c:pt>
                <c:pt idx="88">
                  <c:v>3.2039433148490337E-2</c:v>
                </c:pt>
                <c:pt idx="89">
                  <c:v>1.552238805970152E-2</c:v>
                </c:pt>
                <c:pt idx="90">
                  <c:v>-5.6437389770723101E-2</c:v>
                </c:pt>
                <c:pt idx="91">
                  <c:v>7.943925233644622E-3</c:v>
                </c:pt>
                <c:pt idx="92">
                  <c:v>9.5039406583217634E-2</c:v>
                </c:pt>
                <c:pt idx="93">
                  <c:v>-1.3688964154671135E-2</c:v>
                </c:pt>
                <c:pt idx="94">
                  <c:v>1.2161968808126922E-2</c:v>
                </c:pt>
                <c:pt idx="95">
                  <c:v>-7.7749505230421234E-2</c:v>
                </c:pt>
                <c:pt idx="96">
                  <c:v>6.591048436542013E-2</c:v>
                </c:pt>
                <c:pt idx="97">
                  <c:v>2.8760425654297261E-3</c:v>
                </c:pt>
                <c:pt idx="98">
                  <c:v>6.137080585030108E-2</c:v>
                </c:pt>
                <c:pt idx="99">
                  <c:v>-1.0807889759524403E-2</c:v>
                </c:pt>
                <c:pt idx="100">
                  <c:v>1.1881999453701164E-2</c:v>
                </c:pt>
                <c:pt idx="101">
                  <c:v>-7.3154271831556206E-2</c:v>
                </c:pt>
                <c:pt idx="102">
                  <c:v>6.5530799475754797E-3</c:v>
                </c:pt>
                <c:pt idx="103">
                  <c:v>1.1863425925925819E-2</c:v>
                </c:pt>
              </c:numCache>
            </c:numRef>
          </c:yVal>
          <c:smooth val="0"/>
        </c:ser>
        <c:ser>
          <c:idx val="2"/>
          <c:order val="2"/>
          <c:tx>
            <c:v>Pre-crisis (2003 to 2007)</c:v>
          </c:tx>
          <c:spPr>
            <a:ln w="19050">
              <a:noFill/>
            </a:ln>
          </c:spPr>
          <c:marker>
            <c:symbol val="triangle"/>
            <c:size val="4"/>
            <c:spPr>
              <a:noFill/>
              <a:ln>
                <a:solidFill>
                  <a:srgbClr val="FFC000"/>
                </a:solidFill>
              </a:ln>
            </c:spPr>
          </c:marker>
          <c:trendline>
            <c:spPr>
              <a:ln>
                <a:solidFill>
                  <a:srgbClr val="FFC000"/>
                </a:solidFill>
              </a:ln>
            </c:spPr>
            <c:trendlineType val="linear"/>
            <c:dispRSqr val="0"/>
            <c:dispEq val="0"/>
          </c:trendline>
          <c:xVal>
            <c:numRef>
              <c:f>Gold_vs_NASDAQ!$L$2198:$L$2458</c:f>
              <c:numCache>
                <c:formatCode>0.0%</c:formatCode>
                <c:ptCount val="261"/>
                <c:pt idx="0">
                  <c:v>5.7265569076592193E-3</c:v>
                </c:pt>
                <c:pt idx="1">
                  <c:v>9.9644128113878239E-3</c:v>
                </c:pt>
                <c:pt idx="2">
                  <c:v>5.0739957716701145E-3</c:v>
                </c:pt>
                <c:pt idx="3">
                  <c:v>3.2814472023559027E-2</c:v>
                </c:pt>
                <c:pt idx="4">
                  <c:v>-2.7155465037342896E-4</c:v>
                </c:pt>
                <c:pt idx="5">
                  <c:v>4.3460545973108555E-3</c:v>
                </c:pt>
                <c:pt idx="6">
                  <c:v>-4.9222447599729491E-2</c:v>
                </c:pt>
                <c:pt idx="7">
                  <c:v>-5.6890911676854561E-4</c:v>
                </c:pt>
                <c:pt idx="8">
                  <c:v>-3.984630710118231E-3</c:v>
                </c:pt>
                <c:pt idx="9">
                  <c:v>2.2860408629805651E-3</c:v>
                </c:pt>
                <c:pt idx="10">
                  <c:v>-4.1054882394868097E-2</c:v>
                </c:pt>
                <c:pt idx="11">
                  <c:v>-3.0622863089044161E-2</c:v>
                </c:pt>
                <c:pt idx="12">
                  <c:v>1.7788682717374771E-2</c:v>
                </c:pt>
                <c:pt idx="13">
                  <c:v>-1.8984480940183901E-2</c:v>
                </c:pt>
                <c:pt idx="14">
                  <c:v>7.6793119336506788E-3</c:v>
                </c:pt>
                <c:pt idx="15">
                  <c:v>-6.4014631915867426E-3</c:v>
                </c:pt>
                <c:pt idx="16">
                  <c:v>2.2396073017334039E-2</c:v>
                </c:pt>
                <c:pt idx="17">
                  <c:v>2.3105776444110937E-2</c:v>
                </c:pt>
                <c:pt idx="18">
                  <c:v>2.229065845431899E-2</c:v>
                </c:pt>
                <c:pt idx="19">
                  <c:v>1.7787978769186585E-2</c:v>
                </c:pt>
                <c:pt idx="20">
                  <c:v>3.9464411557434742E-2</c:v>
                </c:pt>
                <c:pt idx="21">
                  <c:v>-1.1661016949152558E-2</c:v>
                </c:pt>
                <c:pt idx="22">
                  <c:v>-1.9207024283166563E-3</c:v>
                </c:pt>
                <c:pt idx="23">
                  <c:v>-1.9518900343642676E-2</c:v>
                </c:pt>
                <c:pt idx="24">
                  <c:v>2.0468246179727867E-3</c:v>
                </c:pt>
                <c:pt idx="25">
                  <c:v>-3.3941462868655181E-2</c:v>
                </c:pt>
                <c:pt idx="26">
                  <c:v>1.6220130340333094E-2</c:v>
                </c:pt>
                <c:pt idx="27">
                  <c:v>-1.6103748040473209E-2</c:v>
                </c:pt>
                <c:pt idx="28">
                  <c:v>5.9385863267671368E-3</c:v>
                </c:pt>
                <c:pt idx="29">
                  <c:v>4.4636429085673113E-2</c:v>
                </c:pt>
                <c:pt idx="30">
                  <c:v>-4.5761543762922186E-2</c:v>
                </c:pt>
                <c:pt idx="31">
                  <c:v>3.0622562472916393E-2</c:v>
                </c:pt>
                <c:pt idx="32">
                  <c:v>1.9621583742116311E-2</c:v>
                </c:pt>
                <c:pt idx="33">
                  <c:v>-2.1993127147766911E-3</c:v>
                </c:pt>
                <c:pt idx="34">
                  <c:v>3.4715525554484206E-2</c:v>
                </c:pt>
                <c:pt idx="35">
                  <c:v>4.7929703102116417E-3</c:v>
                </c:pt>
                <c:pt idx="36">
                  <c:v>-5.5651252153173791E-3</c:v>
                </c:pt>
                <c:pt idx="37">
                  <c:v>1.7588274483677502E-2</c:v>
                </c:pt>
                <c:pt idx="38">
                  <c:v>-2.6188293832656306E-3</c:v>
                </c:pt>
                <c:pt idx="39">
                  <c:v>-2.9670473939871322E-2</c:v>
                </c:pt>
                <c:pt idx="40">
                  <c:v>9.4709782167501366E-3</c:v>
                </c:pt>
                <c:pt idx="41">
                  <c:v>-3.7528481436805983E-3</c:v>
                </c:pt>
                <c:pt idx="42">
                  <c:v>4.5472891161038698E-2</c:v>
                </c:pt>
                <c:pt idx="43">
                  <c:v>-1.1066786771329329E-2</c:v>
                </c:pt>
                <c:pt idx="44">
                  <c:v>-3.1229668184775683E-3</c:v>
                </c:pt>
                <c:pt idx="45">
                  <c:v>3.7854066048818691E-2</c:v>
                </c:pt>
                <c:pt idx="46">
                  <c:v>-3.7731103005911315E-3</c:v>
                </c:pt>
                <c:pt idx="47">
                  <c:v>5.3023608130284838E-3</c:v>
                </c:pt>
                <c:pt idx="48">
                  <c:v>2.0595253045334827E-2</c:v>
                </c:pt>
                <c:pt idx="49">
                  <c:v>6.15233173372709E-3</c:v>
                </c:pt>
                <c:pt idx="50">
                  <c:v>1.2229423994130073E-3</c:v>
                </c:pt>
                <c:pt idx="51">
                  <c:v>7.0844021008915625E-3</c:v>
                </c:pt>
                <c:pt idx="52">
                  <c:v>8.7325651910248325E-3</c:v>
                </c:pt>
                <c:pt idx="53">
                  <c:v>2.5321630395575223E-2</c:v>
                </c:pt>
                <c:pt idx="54">
                  <c:v>-4.6038744781650154E-2</c:v>
                </c:pt>
                <c:pt idx="55">
                  <c:v>3.2698217578364108E-3</c:v>
                </c:pt>
                <c:pt idx="56">
                  <c:v>-1.379631444814744E-2</c:v>
                </c:pt>
                <c:pt idx="57">
                  <c:v>2.2363026462914881E-3</c:v>
                </c:pt>
                <c:pt idx="58">
                  <c:v>1.6858807487293737E-2</c:v>
                </c:pt>
                <c:pt idx="59">
                  <c:v>-3.0720468121418931E-2</c:v>
                </c:pt>
                <c:pt idx="60">
                  <c:v>-3.5215696138851671E-3</c:v>
                </c:pt>
                <c:pt idx="61">
                  <c:v>1.2873911397198068E-2</c:v>
                </c:pt>
                <c:pt idx="62">
                  <c:v>-1.495327102803734E-2</c:v>
                </c:pt>
                <c:pt idx="63">
                  <c:v>4.3263757115749479E-2</c:v>
                </c:pt>
                <c:pt idx="64">
                  <c:v>2.4251242876197399E-2</c:v>
                </c:pt>
                <c:pt idx="65">
                  <c:v>-4.0250976678111172E-3</c:v>
                </c:pt>
                <c:pt idx="66">
                  <c:v>-1.4263639605371914E-3</c:v>
                </c:pt>
                <c:pt idx="67">
                  <c:v>-4.6423044875609998E-2</c:v>
                </c:pt>
                <c:pt idx="68">
                  <c:v>-1.3731119710398199E-2</c:v>
                </c:pt>
                <c:pt idx="69">
                  <c:v>-2.1009998734337398E-2</c:v>
                </c:pt>
                <c:pt idx="70">
                  <c:v>-2.0685197155785429E-2</c:v>
                </c:pt>
                <c:pt idx="71">
                  <c:v>-5.5445544554455495E-3</c:v>
                </c:pt>
                <c:pt idx="72">
                  <c:v>2.0443382450550995E-2</c:v>
                </c:pt>
                <c:pt idx="73">
                  <c:v>2.3416157148432371E-2</c:v>
                </c:pt>
                <c:pt idx="74">
                  <c:v>-8.6437015380704807E-3</c:v>
                </c:pt>
                <c:pt idx="75">
                  <c:v>-1.3847929221694977E-2</c:v>
                </c:pt>
                <c:pt idx="76">
                  <c:v>2.6784553374073594E-2</c:v>
                </c:pt>
                <c:pt idx="77">
                  <c:v>1.6968469038875389E-2</c:v>
                </c:pt>
                <c:pt idx="78">
                  <c:v>-8.9652596189765399E-3</c:v>
                </c:pt>
                <c:pt idx="79">
                  <c:v>2.4374921472546829E-2</c:v>
                </c:pt>
                <c:pt idx="80">
                  <c:v>-2.4530847540782386E-3</c:v>
                </c:pt>
                <c:pt idx="81">
                  <c:v>-4.0575433419402396E-2</c:v>
                </c:pt>
                <c:pt idx="82">
                  <c:v>2.3068050749712743E-3</c:v>
                </c:pt>
                <c:pt idx="83">
                  <c:v>2.2247794399693044E-2</c:v>
                </c:pt>
                <c:pt idx="84">
                  <c:v>-2.0012507817386282E-3</c:v>
                </c:pt>
                <c:pt idx="85">
                  <c:v>3.4590800852237091E-2</c:v>
                </c:pt>
                <c:pt idx="86">
                  <c:v>-2.3016353725015093E-2</c:v>
                </c:pt>
                <c:pt idx="87">
                  <c:v>-5.4556726596404204E-3</c:v>
                </c:pt>
                <c:pt idx="88">
                  <c:v>4.238872958483908E-3</c:v>
                </c:pt>
                <c:pt idx="89">
                  <c:v>7.2004965859713277E-3</c:v>
                </c:pt>
                <c:pt idx="90">
                  <c:v>5.3740909651176505E-3</c:v>
                </c:pt>
                <c:pt idx="91">
                  <c:v>2.8541303974695342E-2</c:v>
                </c:pt>
                <c:pt idx="92">
                  <c:v>7.8909099578037267E-3</c:v>
                </c:pt>
                <c:pt idx="93">
                  <c:v>-9.4138795591086621E-3</c:v>
                </c:pt>
                <c:pt idx="94">
                  <c:v>1.2965616045845341E-2</c:v>
                </c:pt>
                <c:pt idx="95">
                  <c:v>1.0183155363835628E-2</c:v>
                </c:pt>
                <c:pt idx="96">
                  <c:v>1.166725002916813E-2</c:v>
                </c:pt>
                <c:pt idx="97">
                  <c:v>9.9181178641449819E-3</c:v>
                </c:pt>
                <c:pt idx="98">
                  <c:v>2.101176201895627E-2</c:v>
                </c:pt>
                <c:pt idx="99">
                  <c:v>1.0960742646236366E-2</c:v>
                </c:pt>
                <c:pt idx="100">
                  <c:v>8.7399048567318172E-3</c:v>
                </c:pt>
                <c:pt idx="101">
                  <c:v>-4.759815749067775E-2</c:v>
                </c:pt>
                <c:pt idx="102">
                  <c:v>1.6812528788576753E-2</c:v>
                </c:pt>
                <c:pt idx="103">
                  <c:v>2.604756511891182E-3</c:v>
                </c:pt>
                <c:pt idx="104">
                  <c:v>-9.4883090477804188E-3</c:v>
                </c:pt>
                <c:pt idx="105">
                  <c:v>-4.4246778423993605E-2</c:v>
                </c:pt>
                <c:pt idx="106">
                  <c:v>9.7840353179809991E-3</c:v>
                </c:pt>
                <c:pt idx="107">
                  <c:v>9.6892354956872317E-3</c:v>
                </c:pt>
                <c:pt idx="108">
                  <c:v>-5.8513750731425951E-4</c:v>
                </c:pt>
                <c:pt idx="109">
                  <c:v>-2.8805620608899352E-2</c:v>
                </c:pt>
                <c:pt idx="110">
                  <c:v>1.4950566674704513E-2</c:v>
                </c:pt>
                <c:pt idx="111">
                  <c:v>1.5490615348063841E-2</c:v>
                </c:pt>
                <c:pt idx="112">
                  <c:v>1.8319217631369566E-2</c:v>
                </c:pt>
                <c:pt idx="113">
                  <c:v>-2.1826536473290581E-3</c:v>
                </c:pt>
                <c:pt idx="114">
                  <c:v>2.4522219663826839E-2</c:v>
                </c:pt>
                <c:pt idx="115">
                  <c:v>-1.2585683784694823E-2</c:v>
                </c:pt>
                <c:pt idx="116">
                  <c:v>-3.2935017639695086E-2</c:v>
                </c:pt>
                <c:pt idx="117">
                  <c:v>3.224439841837734E-3</c:v>
                </c:pt>
                <c:pt idx="118">
                  <c:v>1.9941348973606665E-3</c:v>
                </c:pt>
                <c:pt idx="119">
                  <c:v>-5.1510184968392991E-3</c:v>
                </c:pt>
                <c:pt idx="120">
                  <c:v>2.2828900917863049E-2</c:v>
                </c:pt>
                <c:pt idx="121">
                  <c:v>-4.6019328117818947E-4</c:v>
                </c:pt>
                <c:pt idx="122">
                  <c:v>-1.8876611418047862E-2</c:v>
                </c:pt>
                <c:pt idx="123">
                  <c:v>-1.3608634443923018E-2</c:v>
                </c:pt>
                <c:pt idx="124">
                  <c:v>-6.5413891531874713E-3</c:v>
                </c:pt>
                <c:pt idx="125">
                  <c:v>6.7041781395906774E-3</c:v>
                </c:pt>
                <c:pt idx="126">
                  <c:v>4.7568081817099817E-3</c:v>
                </c:pt>
                <c:pt idx="127">
                  <c:v>1.0888862587288495E-2</c:v>
                </c:pt>
                <c:pt idx="128">
                  <c:v>2.482144947898357E-2</c:v>
                </c:pt>
                <c:pt idx="129">
                  <c:v>5.2553410259339461E-3</c:v>
                </c:pt>
                <c:pt idx="130">
                  <c:v>-2.8525968860097728E-2</c:v>
                </c:pt>
                <c:pt idx="131">
                  <c:v>-1.006083294337845E-2</c:v>
                </c:pt>
                <c:pt idx="132">
                  <c:v>-3.6634365398251489E-3</c:v>
                </c:pt>
                <c:pt idx="133">
                  <c:v>8.1840825524848171E-3</c:v>
                </c:pt>
                <c:pt idx="134">
                  <c:v>1.1294117647058899E-2</c:v>
                </c:pt>
                <c:pt idx="135">
                  <c:v>1.7449976733364458E-2</c:v>
                </c:pt>
                <c:pt idx="136">
                  <c:v>2.0352160987880064E-2</c:v>
                </c:pt>
                <c:pt idx="137">
                  <c:v>-2.2187359928283246E-2</c:v>
                </c:pt>
                <c:pt idx="138">
                  <c:v>3.2088012835205237E-3</c:v>
                </c:pt>
                <c:pt idx="139">
                  <c:v>1.5307288096869875E-2</c:v>
                </c:pt>
                <c:pt idx="140">
                  <c:v>1.080108010801073E-2</c:v>
                </c:pt>
                <c:pt idx="141">
                  <c:v>2.3486197684772891E-2</c:v>
                </c:pt>
                <c:pt idx="142">
                  <c:v>7.6128330614464446E-3</c:v>
                </c:pt>
                <c:pt idx="143">
                  <c:v>1.3059902860226735E-2</c:v>
                </c:pt>
                <c:pt idx="144">
                  <c:v>1.1826124014489681E-2</c:v>
                </c:pt>
                <c:pt idx="145">
                  <c:v>-1.0845530167421402E-2</c:v>
                </c:pt>
                <c:pt idx="146">
                  <c:v>-5.9612518628912037E-3</c:v>
                </c:pt>
                <c:pt idx="147">
                  <c:v>1.4135789248232999E-2</c:v>
                </c:pt>
                <c:pt idx="148">
                  <c:v>-3.5058078141499527E-2</c:v>
                </c:pt>
                <c:pt idx="149">
                  <c:v>2.5826220179470338E-2</c:v>
                </c:pt>
                <c:pt idx="150">
                  <c:v>3.6483891615105568E-2</c:v>
                </c:pt>
                <c:pt idx="151">
                  <c:v>2.1160971593248146E-2</c:v>
                </c:pt>
                <c:pt idx="152">
                  <c:v>1.4715368488953384E-2</c:v>
                </c:pt>
                <c:pt idx="153">
                  <c:v>4.5730859390520129E-2</c:v>
                </c:pt>
                <c:pt idx="154">
                  <c:v>-4.3977963525835828E-2</c:v>
                </c:pt>
                <c:pt idx="155">
                  <c:v>-8.9418777943361949E-4</c:v>
                </c:pt>
                <c:pt idx="156">
                  <c:v>2.8241845664280119E-2</c:v>
                </c:pt>
                <c:pt idx="157">
                  <c:v>4.4390715667311564E-2</c:v>
                </c:pt>
                <c:pt idx="158">
                  <c:v>3.2225206037596044E-2</c:v>
                </c:pt>
                <c:pt idx="159">
                  <c:v>-5.1134834484615199E-3</c:v>
                </c:pt>
                <c:pt idx="160">
                  <c:v>9.0171325518484391E-3</c:v>
                </c:pt>
                <c:pt idx="161">
                  <c:v>1.6800714924039228E-2</c:v>
                </c:pt>
                <c:pt idx="162">
                  <c:v>-3.1464229214273165E-2</c:v>
                </c:pt>
                <c:pt idx="163">
                  <c:v>1.9963702359346858E-3</c:v>
                </c:pt>
                <c:pt idx="164">
                  <c:v>1.2588299221155452E-2</c:v>
                </c:pt>
                <c:pt idx="165">
                  <c:v>1.1358554690993783E-2</c:v>
                </c:pt>
                <c:pt idx="166">
                  <c:v>-4.3066855323664721E-2</c:v>
                </c:pt>
                <c:pt idx="167">
                  <c:v>2.4119767119489932E-2</c:v>
                </c:pt>
                <c:pt idx="168">
                  <c:v>1.0882512181916493E-2</c:v>
                </c:pt>
                <c:pt idx="169">
                  <c:v>4.1990252262867456E-2</c:v>
                </c:pt>
                <c:pt idx="170">
                  <c:v>8.9094491561725331E-3</c:v>
                </c:pt>
                <c:pt idx="171">
                  <c:v>2.4029888766239349E-2</c:v>
                </c:pt>
                <c:pt idx="172">
                  <c:v>5.1376451077943752E-2</c:v>
                </c:pt>
                <c:pt idx="173">
                  <c:v>3.2256538061137485E-2</c:v>
                </c:pt>
                <c:pt idx="174">
                  <c:v>4.4878749446082944E-2</c:v>
                </c:pt>
                <c:pt idx="175">
                  <c:v>4.5334893243638597E-2</c:v>
                </c:pt>
                <c:pt idx="176">
                  <c:v>-8.002238388360372E-2</c:v>
                </c:pt>
                <c:pt idx="177">
                  <c:v>-5.9306569343064997E-3</c:v>
                </c:pt>
                <c:pt idx="178">
                  <c:v>-2.3711182499617567E-2</c:v>
                </c:pt>
                <c:pt idx="179">
                  <c:v>-4.8182387966154816E-2</c:v>
                </c:pt>
                <c:pt idx="180">
                  <c:v>-4.3295744505720712E-2</c:v>
                </c:pt>
                <c:pt idx="181">
                  <c:v>3.2693796782241602E-3</c:v>
                </c:pt>
                <c:pt idx="182">
                  <c:v>5.6255895720778826E-2</c:v>
                </c:pt>
                <c:pt idx="183">
                  <c:v>2.1758545100267979E-2</c:v>
                </c:pt>
                <c:pt idx="184">
                  <c:v>5.5462852602304213E-2</c:v>
                </c:pt>
                <c:pt idx="185">
                  <c:v>-6.6852367688022274E-2</c:v>
                </c:pt>
                <c:pt idx="186">
                  <c:v>2.4203307785397365E-2</c:v>
                </c:pt>
                <c:pt idx="187">
                  <c:v>1.8511224891689659E-2</c:v>
                </c:pt>
                <c:pt idx="188">
                  <c:v>-2.1577726218097504E-2</c:v>
                </c:pt>
                <c:pt idx="189">
                  <c:v>-2.790293257450005E-2</c:v>
                </c:pt>
                <c:pt idx="190">
                  <c:v>1.2408521710847387E-2</c:v>
                </c:pt>
                <c:pt idx="191">
                  <c:v>4.6905370022329862E-3</c:v>
                </c:pt>
                <c:pt idx="192">
                  <c:v>-2.3423135342553469E-2</c:v>
                </c:pt>
                <c:pt idx="193">
                  <c:v>-5.1506221349050252E-2</c:v>
                </c:pt>
                <c:pt idx="194">
                  <c:v>1.770980771222419E-2</c:v>
                </c:pt>
                <c:pt idx="195">
                  <c:v>1.4755766621438182E-2</c:v>
                </c:pt>
                <c:pt idx="196">
                  <c:v>-4.0447935818151315E-2</c:v>
                </c:pt>
                <c:pt idx="197">
                  <c:v>2.8392266155721879E-2</c:v>
                </c:pt>
                <c:pt idx="198">
                  <c:v>1.8631436314362482E-3</c:v>
                </c:pt>
                <c:pt idx="199">
                  <c:v>1.4285714285714457E-2</c:v>
                </c:pt>
                <c:pt idx="200">
                  <c:v>4.5753812817734607E-2</c:v>
                </c:pt>
                <c:pt idx="201">
                  <c:v>1.8489002231429907E-3</c:v>
                </c:pt>
                <c:pt idx="202">
                  <c:v>-1.0913834796996147E-2</c:v>
                </c:pt>
                <c:pt idx="203">
                  <c:v>2.6540131896413133E-2</c:v>
                </c:pt>
                <c:pt idx="204">
                  <c:v>1.1595111250391588E-2</c:v>
                </c:pt>
                <c:pt idx="205">
                  <c:v>-3.1675960346964183E-2</c:v>
                </c:pt>
                <c:pt idx="206">
                  <c:v>-1.5676237702951235E-2</c:v>
                </c:pt>
                <c:pt idx="207">
                  <c:v>9.1980173884780303E-3</c:v>
                </c:pt>
                <c:pt idx="208">
                  <c:v>2.5265293634563202E-2</c:v>
                </c:pt>
                <c:pt idx="209">
                  <c:v>-4.6018533061096378E-2</c:v>
                </c:pt>
                <c:pt idx="210">
                  <c:v>3.259795851168934E-2</c:v>
                </c:pt>
                <c:pt idx="211">
                  <c:v>1.3073979591836649E-2</c:v>
                </c:pt>
                <c:pt idx="212">
                  <c:v>1.6682404784387872E-2</c:v>
                </c:pt>
                <c:pt idx="213">
                  <c:v>2.8637770897832482E-3</c:v>
                </c:pt>
                <c:pt idx="214">
                  <c:v>2.9327776491471891E-2</c:v>
                </c:pt>
                <c:pt idx="215">
                  <c:v>3.2990927494938038E-3</c:v>
                </c:pt>
                <c:pt idx="216">
                  <c:v>2.0177864135714874E-2</c:v>
                </c:pt>
                <c:pt idx="217">
                  <c:v>-5.8750274705149708E-2</c:v>
                </c:pt>
                <c:pt idx="218">
                  <c:v>1.2187718888629462E-2</c:v>
                </c:pt>
                <c:pt idx="219">
                  <c:v>4.7979331980070317E-3</c:v>
                </c:pt>
                <c:pt idx="220">
                  <c:v>6.121824303642498E-3</c:v>
                </c:pt>
                <c:pt idx="221">
                  <c:v>9.73532096136287E-3</c:v>
                </c:pt>
                <c:pt idx="222">
                  <c:v>1.6872551973486027E-2</c:v>
                </c:pt>
                <c:pt idx="223">
                  <c:v>1.5585185185185146E-2</c:v>
                </c:pt>
                <c:pt idx="224">
                  <c:v>9.3797409265958809E-3</c:v>
                </c:pt>
                <c:pt idx="225">
                  <c:v>-1.5029987715875603E-2</c:v>
                </c:pt>
                <c:pt idx="226">
                  <c:v>1.0710879612647828E-2</c:v>
                </c:pt>
                <c:pt idx="227">
                  <c:v>-2.6130507367351341E-2</c:v>
                </c:pt>
                <c:pt idx="228">
                  <c:v>-1.3564880375642852E-2</c:v>
                </c:pt>
                <c:pt idx="229">
                  <c:v>-8.6890819795995E-3</c:v>
                </c:pt>
                <c:pt idx="230">
                  <c:v>2.4009146341463339E-2</c:v>
                </c:pt>
                <c:pt idx="231">
                  <c:v>-3.409006326758468E-2</c:v>
                </c:pt>
                <c:pt idx="232">
                  <c:v>1.0017723664945688E-2</c:v>
                </c:pt>
                <c:pt idx="233">
                  <c:v>-1.6021972991532296E-3</c:v>
                </c:pt>
                <c:pt idx="234">
                  <c:v>-7.1068317285648552E-3</c:v>
                </c:pt>
                <c:pt idx="235">
                  <c:v>9.6205649195719722E-3</c:v>
                </c:pt>
                <c:pt idx="236">
                  <c:v>1.6770849214819306E-2</c:v>
                </c:pt>
                <c:pt idx="237">
                  <c:v>2.4741340530814115E-2</c:v>
                </c:pt>
                <c:pt idx="238">
                  <c:v>-3.2484635645302795E-2</c:v>
                </c:pt>
                <c:pt idx="239">
                  <c:v>1.784633998790075E-2</c:v>
                </c:pt>
                <c:pt idx="240">
                  <c:v>-2.9717682020813374E-4</c:v>
                </c:pt>
                <c:pt idx="241">
                  <c:v>-2.2294887039238986E-2</c:v>
                </c:pt>
                <c:pt idx="242">
                  <c:v>1.5810276679842028E-2</c:v>
                </c:pt>
                <c:pt idx="243">
                  <c:v>7.63244537563601E-3</c:v>
                </c:pt>
                <c:pt idx="244">
                  <c:v>4.0843606119114861E-2</c:v>
                </c:pt>
                <c:pt idx="245">
                  <c:v>9.7031963470319837E-3</c:v>
                </c:pt>
                <c:pt idx="246">
                  <c:v>3.3776144714527945E-2</c:v>
                </c:pt>
                <c:pt idx="247">
                  <c:v>1.6541353383458635E-2</c:v>
                </c:pt>
                <c:pt idx="248">
                  <c:v>-1.2103281334050475E-3</c:v>
                </c:pt>
                <c:pt idx="249">
                  <c:v>9.627036488487839E-3</c:v>
                </c:pt>
                <c:pt idx="250">
                  <c:v>2.0470760818830369E-2</c:v>
                </c:pt>
                <c:pt idx="251">
                  <c:v>2.6136957658128512E-2</c:v>
                </c:pt>
                <c:pt idx="252">
                  <c:v>2.7763627101375477E-2</c:v>
                </c:pt>
                <c:pt idx="253">
                  <c:v>3.0978934324659146E-2</c:v>
                </c:pt>
                <c:pt idx="254">
                  <c:v>-5.492788461538467E-2</c:v>
                </c:pt>
                <c:pt idx="255">
                  <c:v>4.7691720717283559E-2</c:v>
                </c:pt>
                <c:pt idx="256">
                  <c:v>-4.8858946346200582E-2</c:v>
                </c:pt>
                <c:pt idx="257">
                  <c:v>1.4357730840405925E-2</c:v>
                </c:pt>
                <c:pt idx="258">
                  <c:v>8.8072471061906299E-5</c:v>
                </c:pt>
                <c:pt idx="259">
                  <c:v>2.1299080352761957E-2</c:v>
                </c:pt>
                <c:pt idx="260">
                  <c:v>3.535353535353547E-2</c:v>
                </c:pt>
              </c:numCache>
            </c:numRef>
          </c:xVal>
          <c:yVal>
            <c:numRef>
              <c:f>Gold_vs_NASDAQ!$M$2198:$M$2458</c:f>
              <c:numCache>
                <c:formatCode>0.0%</c:formatCode>
                <c:ptCount val="261"/>
                <c:pt idx="0">
                  <c:v>4.042553191489362E-2</c:v>
                </c:pt>
                <c:pt idx="1">
                  <c:v>-5.521472392638116E-3</c:v>
                </c:pt>
                <c:pt idx="2">
                  <c:v>-1.2954966070326868E-2</c:v>
                </c:pt>
                <c:pt idx="3">
                  <c:v>1.4583333333333393E-2</c:v>
                </c:pt>
                <c:pt idx="4">
                  <c:v>-6.1601642710472637E-3</c:v>
                </c:pt>
                <c:pt idx="5">
                  <c:v>-3.9256198347107363E-2</c:v>
                </c:pt>
                <c:pt idx="6">
                  <c:v>-2.3655913978494647E-2</c:v>
                </c:pt>
                <c:pt idx="7">
                  <c:v>2.9735682819383102E-2</c:v>
                </c:pt>
                <c:pt idx="8">
                  <c:v>-1.6042780748663166E-2</c:v>
                </c:pt>
                <c:pt idx="9">
                  <c:v>1.5217391304347849E-2</c:v>
                </c:pt>
                <c:pt idx="10">
                  <c:v>-2.7837259100642386E-2</c:v>
                </c:pt>
                <c:pt idx="11">
                  <c:v>-4.1850220264317284E-2</c:v>
                </c:pt>
                <c:pt idx="12">
                  <c:v>1.839080459770126E-2</c:v>
                </c:pt>
                <c:pt idx="13">
                  <c:v>-4.5146726862301811E-3</c:v>
                </c:pt>
                <c:pt idx="14">
                  <c:v>1.8140589569161092E-2</c:v>
                </c:pt>
                <c:pt idx="15">
                  <c:v>-2.2271714922048602E-3</c:v>
                </c:pt>
                <c:pt idx="16">
                  <c:v>3.3482142857142794E-2</c:v>
                </c:pt>
                <c:pt idx="17">
                  <c:v>3.2397408207343492E-2</c:v>
                </c:pt>
                <c:pt idx="18">
                  <c:v>0</c:v>
                </c:pt>
                <c:pt idx="19">
                  <c:v>0</c:v>
                </c:pt>
                <c:pt idx="20">
                  <c:v>-2.9288702928870425E-2</c:v>
                </c:pt>
                <c:pt idx="21">
                  <c:v>-2.3706896551723977E-2</c:v>
                </c:pt>
                <c:pt idx="22">
                  <c:v>2.2075055187638082E-3</c:v>
                </c:pt>
                <c:pt idx="23">
                  <c:v>8.8105726872247381E-3</c:v>
                </c:pt>
                <c:pt idx="24">
                  <c:v>-5.9606986899564118E-3</c:v>
                </c:pt>
                <c:pt idx="25">
                  <c:v>-9.3790497946273366E-3</c:v>
                </c:pt>
                <c:pt idx="26">
                  <c:v>3.3259423503326113E-2</c:v>
                </c:pt>
                <c:pt idx="27">
                  <c:v>2.7896995708154515E-2</c:v>
                </c:pt>
                <c:pt idx="28">
                  <c:v>-1.4613778705636848E-2</c:v>
                </c:pt>
                <c:pt idx="29">
                  <c:v>7.4152542372881491E-2</c:v>
                </c:pt>
                <c:pt idx="30">
                  <c:v>4.3392504930965803E-3</c:v>
                </c:pt>
                <c:pt idx="31">
                  <c:v>-2.19952867242732E-2</c:v>
                </c:pt>
                <c:pt idx="32">
                  <c:v>-1.2048192771084487E-2</c:v>
                </c:pt>
                <c:pt idx="33">
                  <c:v>1.4227642276422925E-2</c:v>
                </c:pt>
                <c:pt idx="34">
                  <c:v>2.2044088176352616E-2</c:v>
                </c:pt>
                <c:pt idx="35">
                  <c:v>3.9215686274509665E-3</c:v>
                </c:pt>
                <c:pt idx="36">
                  <c:v>1.171875E-2</c:v>
                </c:pt>
                <c:pt idx="37">
                  <c:v>1.1583011583011782E-2</c:v>
                </c:pt>
                <c:pt idx="38">
                  <c:v>-2.4809160305343525E-2</c:v>
                </c:pt>
                <c:pt idx="39">
                  <c:v>-5.8708414872798431E-2</c:v>
                </c:pt>
                <c:pt idx="40">
                  <c:v>1.8711018711018657E-2</c:v>
                </c:pt>
                <c:pt idx="41">
                  <c:v>6.1224489795916881E-3</c:v>
                </c:pt>
                <c:pt idx="42">
                  <c:v>4.4624746450304453E-2</c:v>
                </c:pt>
                <c:pt idx="43">
                  <c:v>-1.9417475728155442E-2</c:v>
                </c:pt>
                <c:pt idx="44">
                  <c:v>1.5841584158415856E-3</c:v>
                </c:pt>
                <c:pt idx="45">
                  <c:v>6.7615658362989439E-2</c:v>
                </c:pt>
                <c:pt idx="46">
                  <c:v>-2.2222222222222254E-2</c:v>
                </c:pt>
                <c:pt idx="47">
                  <c:v>1.325757575757569E-2</c:v>
                </c:pt>
                <c:pt idx="48">
                  <c:v>2.0560747663551426E-2</c:v>
                </c:pt>
                <c:pt idx="49">
                  <c:v>2.7472527472527597E-2</c:v>
                </c:pt>
                <c:pt idx="50">
                  <c:v>1.6042780748663166E-2</c:v>
                </c:pt>
                <c:pt idx="51">
                  <c:v>1.2280701754385781E-2</c:v>
                </c:pt>
                <c:pt idx="52">
                  <c:v>3.4662045060658508E-2</c:v>
                </c:pt>
                <c:pt idx="53">
                  <c:v>8.2077051926298106E-2</c:v>
                </c:pt>
                <c:pt idx="54">
                  <c:v>-2.3219814241486114E-2</c:v>
                </c:pt>
                <c:pt idx="55">
                  <c:v>4.7543581616482644E-3</c:v>
                </c:pt>
                <c:pt idx="56">
                  <c:v>-1.7350157728706517E-2</c:v>
                </c:pt>
                <c:pt idx="57">
                  <c:v>4.8154093097911854E-3</c:v>
                </c:pt>
                <c:pt idx="58">
                  <c:v>4.7923322683706138E-2</c:v>
                </c:pt>
                <c:pt idx="59">
                  <c:v>-6.0975609756098725E-3</c:v>
                </c:pt>
                <c:pt idx="60">
                  <c:v>2.6073619631901801E-2</c:v>
                </c:pt>
                <c:pt idx="61">
                  <c:v>4.0358744394618951E-2</c:v>
                </c:pt>
                <c:pt idx="62">
                  <c:v>1.0775862068965525E-2</c:v>
                </c:pt>
                <c:pt idx="63">
                  <c:v>7.0362473347548082E-2</c:v>
                </c:pt>
                <c:pt idx="64">
                  <c:v>2.1248339973439556E-2</c:v>
                </c:pt>
                <c:pt idx="65">
                  <c:v>5.7867360208062379E-2</c:v>
                </c:pt>
                <c:pt idx="66">
                  <c:v>1.8438844499077955E-3</c:v>
                </c:pt>
                <c:pt idx="67">
                  <c:v>-0.12453987730061356</c:v>
                </c:pt>
                <c:pt idx="68">
                  <c:v>-0.13454800280308343</c:v>
                </c:pt>
                <c:pt idx="69">
                  <c:v>-2.1862348178137592E-2</c:v>
                </c:pt>
                <c:pt idx="70">
                  <c:v>-7.4503311258278138E-2</c:v>
                </c:pt>
                <c:pt idx="71">
                  <c:v>2.415026833631484E-2</c:v>
                </c:pt>
                <c:pt idx="72">
                  <c:v>2.3580786026200951E-2</c:v>
                </c:pt>
                <c:pt idx="73">
                  <c:v>4.351535836177467E-2</c:v>
                </c:pt>
                <c:pt idx="74">
                  <c:v>-5.151267375306634E-2</c:v>
                </c:pt>
                <c:pt idx="75">
                  <c:v>-1.551724137931032E-2</c:v>
                </c:pt>
                <c:pt idx="76">
                  <c:v>4.6409807355516586E-2</c:v>
                </c:pt>
                <c:pt idx="77">
                  <c:v>2.6242677824267924E-2</c:v>
                </c:pt>
                <c:pt idx="78">
                  <c:v>-2.2309925307413825E-2</c:v>
                </c:pt>
                <c:pt idx="79">
                  <c:v>7.5896580483736376E-2</c:v>
                </c:pt>
                <c:pt idx="80">
                  <c:v>3.8759689922480689E-2</c:v>
                </c:pt>
                <c:pt idx="81">
                  <c:v>-5.6716417910447792E-2</c:v>
                </c:pt>
                <c:pt idx="82">
                  <c:v>3.4810126582278444E-2</c:v>
                </c:pt>
                <c:pt idx="83">
                  <c:v>3.2110091743119185E-2</c:v>
                </c:pt>
                <c:pt idx="84">
                  <c:v>-2.2222222222222254E-2</c:v>
                </c:pt>
                <c:pt idx="85">
                  <c:v>3.7878787878787845E-2</c:v>
                </c:pt>
                <c:pt idx="86">
                  <c:v>-4.1605839416058443E-2</c:v>
                </c:pt>
                <c:pt idx="87">
                  <c:v>-1.5232292460014563E-3</c:v>
                </c:pt>
                <c:pt idx="88">
                  <c:v>-6.6361556064073124E-2</c:v>
                </c:pt>
                <c:pt idx="89">
                  <c:v>1.8790849673202548E-2</c:v>
                </c:pt>
                <c:pt idx="90">
                  <c:v>2.4057738572573983E-2</c:v>
                </c:pt>
                <c:pt idx="91">
                  <c:v>8.3007047768206776E-2</c:v>
                </c:pt>
                <c:pt idx="92">
                  <c:v>5.0614605929139467E-2</c:v>
                </c:pt>
                <c:pt idx="93">
                  <c:v>-2.6841018582243525E-2</c:v>
                </c:pt>
                <c:pt idx="94">
                  <c:v>3.1824611032531758E-2</c:v>
                </c:pt>
                <c:pt idx="95">
                  <c:v>-1.3708019191226439E-3</c:v>
                </c:pt>
                <c:pt idx="96">
                  <c:v>2.6080988332189303E-2</c:v>
                </c:pt>
                <c:pt idx="97">
                  <c:v>1.538461538461533E-2</c:v>
                </c:pt>
                <c:pt idx="98">
                  <c:v>-1.3175230566534468E-3</c:v>
                </c:pt>
                <c:pt idx="99">
                  <c:v>1.5171503957783772E-2</c:v>
                </c:pt>
                <c:pt idx="100">
                  <c:v>3.9636127355425543E-2</c:v>
                </c:pt>
                <c:pt idx="101">
                  <c:v>-0.16125</c:v>
                </c:pt>
                <c:pt idx="102">
                  <c:v>8.941877794336861E-3</c:v>
                </c:pt>
                <c:pt idx="103">
                  <c:v>1.6986706056129952E-2</c:v>
                </c:pt>
                <c:pt idx="104">
                  <c:v>-9.0777051561364841E-3</c:v>
                </c:pt>
                <c:pt idx="105">
                  <c:v>-5.8995969219494349E-2</c:v>
                </c:pt>
                <c:pt idx="106">
                  <c:v>2.3364485981308469E-2</c:v>
                </c:pt>
                <c:pt idx="107">
                  <c:v>3.348554033485529E-2</c:v>
                </c:pt>
                <c:pt idx="108">
                  <c:v>-2.2091310751104487E-3</c:v>
                </c:pt>
                <c:pt idx="109">
                  <c:v>-2.2140221402214055E-2</c:v>
                </c:pt>
                <c:pt idx="110">
                  <c:v>8.3018867924528283E-2</c:v>
                </c:pt>
                <c:pt idx="111">
                  <c:v>3.3449477351916501E-2</c:v>
                </c:pt>
                <c:pt idx="112">
                  <c:v>-1.4834794335805812E-2</c:v>
                </c:pt>
                <c:pt idx="113">
                  <c:v>4.1067761806981018E-3</c:v>
                </c:pt>
                <c:pt idx="114">
                  <c:v>2.5903203817314369E-2</c:v>
                </c:pt>
                <c:pt idx="115">
                  <c:v>-2.0598006644518274E-2</c:v>
                </c:pt>
                <c:pt idx="116">
                  <c:v>-6.1736770691994569E-2</c:v>
                </c:pt>
                <c:pt idx="117">
                  <c:v>1.3015184381778733E-2</c:v>
                </c:pt>
                <c:pt idx="118">
                  <c:v>1.8558172733761591E-2</c:v>
                </c:pt>
                <c:pt idx="119">
                  <c:v>-1.8220042046250828E-2</c:v>
                </c:pt>
                <c:pt idx="120">
                  <c:v>3.7116345467523182E-2</c:v>
                </c:pt>
                <c:pt idx="121">
                  <c:v>-4.9552649690295825E-2</c:v>
                </c:pt>
                <c:pt idx="122">
                  <c:v>2.8964518464880129E-3</c:v>
                </c:pt>
                <c:pt idx="123">
                  <c:v>-1.4440433212996595E-3</c:v>
                </c:pt>
                <c:pt idx="124">
                  <c:v>2.8922631959509282E-3</c:v>
                </c:pt>
                <c:pt idx="125">
                  <c:v>4.4700793078586765E-2</c:v>
                </c:pt>
                <c:pt idx="126">
                  <c:v>2.8985507246376718E-2</c:v>
                </c:pt>
                <c:pt idx="127">
                  <c:v>-2.5486250838363533E-2</c:v>
                </c:pt>
                <c:pt idx="128">
                  <c:v>8.2587749483826745E-3</c:v>
                </c:pt>
                <c:pt idx="129">
                  <c:v>-6.8259385665528916E-3</c:v>
                </c:pt>
                <c:pt idx="130">
                  <c:v>-5.6013745704467488E-2</c:v>
                </c:pt>
                <c:pt idx="131">
                  <c:v>1.8565708045140239E-2</c:v>
                </c:pt>
                <c:pt idx="132">
                  <c:v>-4.2887776983560055E-3</c:v>
                </c:pt>
                <c:pt idx="133">
                  <c:v>1.7229002153625217E-2</c:v>
                </c:pt>
                <c:pt idx="134">
                  <c:v>1.6937191249117856E-2</c:v>
                </c:pt>
                <c:pt idx="135">
                  <c:v>-1.1103400416377474E-2</c:v>
                </c:pt>
                <c:pt idx="136">
                  <c:v>-7.0175438596491446E-3</c:v>
                </c:pt>
                <c:pt idx="137">
                  <c:v>-1.1307420494699683E-2</c:v>
                </c:pt>
                <c:pt idx="138">
                  <c:v>-3.7169406719085085E-2</c:v>
                </c:pt>
                <c:pt idx="139">
                  <c:v>4.1573867854491464E-2</c:v>
                </c:pt>
                <c:pt idx="140">
                  <c:v>0</c:v>
                </c:pt>
                <c:pt idx="141">
                  <c:v>3.1361368496079844E-2</c:v>
                </c:pt>
                <c:pt idx="142">
                  <c:v>6.9108500345542723E-3</c:v>
                </c:pt>
                <c:pt idx="143">
                  <c:v>2.3335621139327412E-2</c:v>
                </c:pt>
                <c:pt idx="144">
                  <c:v>3.4875922199865794E-2</c:v>
                </c:pt>
                <c:pt idx="145">
                  <c:v>1.0369410239792654E-2</c:v>
                </c:pt>
                <c:pt idx="146">
                  <c:v>-1.7960230917254627E-2</c:v>
                </c:pt>
                <c:pt idx="147">
                  <c:v>1.6982364467668098E-2</c:v>
                </c:pt>
                <c:pt idx="148">
                  <c:v>-2.9543994861913947E-2</c:v>
                </c:pt>
                <c:pt idx="149">
                  <c:v>2.4487094639311868E-2</c:v>
                </c:pt>
                <c:pt idx="150">
                  <c:v>4.0051679586563305E-2</c:v>
                </c:pt>
                <c:pt idx="151">
                  <c:v>2.0496894409937738E-2</c:v>
                </c:pt>
                <c:pt idx="152">
                  <c:v>4.1387705416920273E-2</c:v>
                </c:pt>
                <c:pt idx="153">
                  <c:v>5.2600818234950442E-2</c:v>
                </c:pt>
                <c:pt idx="154">
                  <c:v>-5.4414214325374854E-2</c:v>
                </c:pt>
                <c:pt idx="155">
                  <c:v>5.8719906048148029E-3</c:v>
                </c:pt>
                <c:pt idx="156">
                  <c:v>2.9188558085230687E-2</c:v>
                </c:pt>
                <c:pt idx="157">
                  <c:v>3.6301758366420911E-2</c:v>
                </c:pt>
                <c:pt idx="158">
                  <c:v>-2.1893814997262506E-3</c:v>
                </c:pt>
                <c:pt idx="159">
                  <c:v>-2.6330224904004385E-2</c:v>
                </c:pt>
                <c:pt idx="160">
                  <c:v>7.8873239436619613E-2</c:v>
                </c:pt>
                <c:pt idx="161">
                  <c:v>1.6710182767623927E-2</c:v>
                </c:pt>
                <c:pt idx="162">
                  <c:v>-3.6979969183358996E-2</c:v>
                </c:pt>
                <c:pt idx="163">
                  <c:v>6.3999999999999613E-3</c:v>
                </c:pt>
                <c:pt idx="164">
                  <c:v>3.6036036036036112E-2</c:v>
                </c:pt>
                <c:pt idx="165">
                  <c:v>4.5012787723785141E-2</c:v>
                </c:pt>
                <c:pt idx="166">
                  <c:v>-2.7410670582476704E-2</c:v>
                </c:pt>
                <c:pt idx="167">
                  <c:v>4.4287871162556502E-2</c:v>
                </c:pt>
                <c:pt idx="168">
                  <c:v>3.4698795180722941E-2</c:v>
                </c:pt>
                <c:pt idx="169">
                  <c:v>7.1727992547741204E-2</c:v>
                </c:pt>
                <c:pt idx="170">
                  <c:v>5.0412863972185917E-2</c:v>
                </c:pt>
                <c:pt idx="171">
                  <c:v>6.9507654116673478E-2</c:v>
                </c:pt>
                <c:pt idx="172">
                  <c:v>1.1992263056092689E-2</c:v>
                </c:pt>
                <c:pt idx="173">
                  <c:v>4.8929663608562768E-2</c:v>
                </c:pt>
                <c:pt idx="174">
                  <c:v>2.0408163265306145E-2</c:v>
                </c:pt>
                <c:pt idx="175">
                  <c:v>2.6428571428571468E-2</c:v>
                </c:pt>
                <c:pt idx="176">
                  <c:v>-0.12526096033402911</c:v>
                </c:pt>
                <c:pt idx="177">
                  <c:v>1.4319809069212486E-2</c:v>
                </c:pt>
                <c:pt idx="178">
                  <c:v>-4.627450980392156E-2</c:v>
                </c:pt>
                <c:pt idx="179">
                  <c:v>-7.8536184210526327E-2</c:v>
                </c:pt>
                <c:pt idx="180">
                  <c:v>-8.2552431950022376E-2</c:v>
                </c:pt>
                <c:pt idx="181">
                  <c:v>5.8365758754863606E-3</c:v>
                </c:pt>
                <c:pt idx="182">
                  <c:v>7.350096711798848E-2</c:v>
                </c:pt>
                <c:pt idx="183">
                  <c:v>2.1621621621621623E-2</c:v>
                </c:pt>
                <c:pt idx="184">
                  <c:v>1.2345679012345734E-2</c:v>
                </c:pt>
                <c:pt idx="185">
                  <c:v>-5.6620209059233484E-2</c:v>
                </c:pt>
                <c:pt idx="186">
                  <c:v>4.8014773776546615E-2</c:v>
                </c:pt>
                <c:pt idx="187">
                  <c:v>9.074889867841418E-2</c:v>
                </c:pt>
                <c:pt idx="188">
                  <c:v>-3.5541195476575194E-2</c:v>
                </c:pt>
                <c:pt idx="189">
                  <c:v>9.2127303182580889E-3</c:v>
                </c:pt>
                <c:pt idx="190">
                  <c:v>2.9045643153526868E-2</c:v>
                </c:pt>
                <c:pt idx="191">
                  <c:v>4.3951612903225801E-2</c:v>
                </c:pt>
                <c:pt idx="192">
                  <c:v>-6.2572421784472754E-2</c:v>
                </c:pt>
                <c:pt idx="193">
                  <c:v>-0.10960032962505151</c:v>
                </c:pt>
                <c:pt idx="194">
                  <c:v>3.2392410920869974E-2</c:v>
                </c:pt>
                <c:pt idx="195">
                  <c:v>2.5549081129538243E-2</c:v>
                </c:pt>
                <c:pt idx="196">
                  <c:v>-2.7534965034964998E-2</c:v>
                </c:pt>
                <c:pt idx="197">
                  <c:v>4.5842696629213364E-2</c:v>
                </c:pt>
                <c:pt idx="198">
                  <c:v>2.2346368715083775E-2</c:v>
                </c:pt>
                <c:pt idx="199">
                  <c:v>1.3871374527112401E-2</c:v>
                </c:pt>
                <c:pt idx="200">
                  <c:v>4.5605306799336498E-2</c:v>
                </c:pt>
                <c:pt idx="201">
                  <c:v>3.3306899286280833E-2</c:v>
                </c:pt>
                <c:pt idx="202">
                  <c:v>-1.7651573292402079E-2</c:v>
                </c:pt>
                <c:pt idx="203">
                  <c:v>5.0781249999999778E-2</c:v>
                </c:pt>
                <c:pt idx="204">
                  <c:v>4.2007434944238087E-2</c:v>
                </c:pt>
                <c:pt idx="205">
                  <c:v>-2.1405636817695362E-2</c:v>
                </c:pt>
                <c:pt idx="206">
                  <c:v>-6.2267590229675429E-2</c:v>
                </c:pt>
                <c:pt idx="207">
                  <c:v>-2.223777311251085E-2</c:v>
                </c:pt>
                <c:pt idx="208">
                  <c:v>2.6242544731610362E-2</c:v>
                </c:pt>
                <c:pt idx="209">
                  <c:v>-5.5017435102673318E-2</c:v>
                </c:pt>
                <c:pt idx="210">
                  <c:v>5.5760557605575967E-2</c:v>
                </c:pt>
                <c:pt idx="211">
                  <c:v>-1.5533980582523865E-3</c:v>
                </c:pt>
                <c:pt idx="212">
                  <c:v>3.9673278879813312E-2</c:v>
                </c:pt>
                <c:pt idx="213">
                  <c:v>1.4964459408903785E-3</c:v>
                </c:pt>
                <c:pt idx="214">
                  <c:v>3.5861038475905938E-2</c:v>
                </c:pt>
                <c:pt idx="215">
                  <c:v>7.933645870897843E-3</c:v>
                </c:pt>
                <c:pt idx="216">
                  <c:v>4.29338103756709E-2</c:v>
                </c:pt>
                <c:pt idx="217">
                  <c:v>-0.11595197255574607</c:v>
                </c:pt>
                <c:pt idx="218">
                  <c:v>4.6565774155995499E-3</c:v>
                </c:pt>
                <c:pt idx="219">
                  <c:v>1.6608729239088404E-2</c:v>
                </c:pt>
                <c:pt idx="220">
                  <c:v>-3.7993920972645423E-4</c:v>
                </c:pt>
                <c:pt idx="221">
                  <c:v>1.6723679209426079E-2</c:v>
                </c:pt>
                <c:pt idx="222">
                  <c:v>2.3925233644859878E-2</c:v>
                </c:pt>
                <c:pt idx="223">
                  <c:v>2.7382256297918905E-2</c:v>
                </c:pt>
                <c:pt idx="224">
                  <c:v>-9.2395167022033542E-3</c:v>
                </c:pt>
                <c:pt idx="225">
                  <c:v>-2.9053084648493543E-2</c:v>
                </c:pt>
                <c:pt idx="226">
                  <c:v>-7.3882526782416136E-3</c:v>
                </c:pt>
                <c:pt idx="227">
                  <c:v>-1.5630815035355461E-2</c:v>
                </c:pt>
                <c:pt idx="228">
                  <c:v>-2.1172022684309955E-2</c:v>
                </c:pt>
                <c:pt idx="229">
                  <c:v>3.8624951718801981E-4</c:v>
                </c:pt>
                <c:pt idx="230">
                  <c:v>5.7142857142857162E-2</c:v>
                </c:pt>
                <c:pt idx="231">
                  <c:v>-4.3097151205259254E-2</c:v>
                </c:pt>
                <c:pt idx="232">
                  <c:v>9.92366412213741E-3</c:v>
                </c:pt>
                <c:pt idx="233">
                  <c:v>-1.2849584278155746E-2</c:v>
                </c:pt>
                <c:pt idx="234">
                  <c:v>-4.9387442572741302E-2</c:v>
                </c:pt>
                <c:pt idx="235">
                  <c:v>2.4567055980668773E-2</c:v>
                </c:pt>
                <c:pt idx="236">
                  <c:v>2.4764150943396235E-2</c:v>
                </c:pt>
                <c:pt idx="237">
                  <c:v>2.0713463751438344E-2</c:v>
                </c:pt>
                <c:pt idx="238">
                  <c:v>-4.5095828635851154E-2</c:v>
                </c:pt>
                <c:pt idx="239">
                  <c:v>2.7548209366391241E-2</c:v>
                </c:pt>
                <c:pt idx="240">
                  <c:v>-1.5319800842588993E-2</c:v>
                </c:pt>
                <c:pt idx="241">
                  <c:v>-8.8681446907817985E-2</c:v>
                </c:pt>
                <c:pt idx="242">
                  <c:v>2.1340162185232714E-2</c:v>
                </c:pt>
                <c:pt idx="243">
                  <c:v>9.1934809862097566E-3</c:v>
                </c:pt>
                <c:pt idx="244">
                  <c:v>3.5925465838509529E-2</c:v>
                </c:pt>
                <c:pt idx="245">
                  <c:v>3.693399846508072E-3</c:v>
                </c:pt>
                <c:pt idx="246">
                  <c:v>7.7260055754679424E-2</c:v>
                </c:pt>
                <c:pt idx="247">
                  <c:v>1.774491682070245E-2</c:v>
                </c:pt>
                <c:pt idx="248">
                  <c:v>-2.5426807119506067E-2</c:v>
                </c:pt>
                <c:pt idx="249">
                  <c:v>2.8699217294073875E-2</c:v>
                </c:pt>
                <c:pt idx="250">
                  <c:v>-2.0652173913043526E-2</c:v>
                </c:pt>
                <c:pt idx="251">
                  <c:v>5.3274139844617041E-2</c:v>
                </c:pt>
                <c:pt idx="252">
                  <c:v>2.8099754127151488E-2</c:v>
                </c:pt>
                <c:pt idx="253">
                  <c:v>5.6713358387427304E-2</c:v>
                </c:pt>
                <c:pt idx="254">
                  <c:v>-6.5308761720012876E-2</c:v>
                </c:pt>
                <c:pt idx="255">
                  <c:v>2.2137668626772689E-2</c:v>
                </c:pt>
                <c:pt idx="256">
                  <c:v>-5.2115059221658155E-2</c:v>
                </c:pt>
                <c:pt idx="257">
                  <c:v>2.5705105319528743E-2</c:v>
                </c:pt>
                <c:pt idx="258">
                  <c:v>-3.6895231465367218E-2</c:v>
                </c:pt>
                <c:pt idx="259">
                  <c:v>3.7585833032164784E-2</c:v>
                </c:pt>
                <c:pt idx="260">
                  <c:v>3.0651340996168619E-2</c:v>
                </c:pt>
              </c:numCache>
            </c:numRef>
          </c:yVal>
          <c:smooth val="0"/>
        </c:ser>
        <c:dLbls>
          <c:showLegendKey val="0"/>
          <c:showVal val="0"/>
          <c:showCatName val="0"/>
          <c:showSerName val="0"/>
          <c:showPercent val="0"/>
          <c:showBubbleSize val="0"/>
        </c:dLbls>
        <c:axId val="256128992"/>
        <c:axId val="256128432"/>
      </c:scatterChart>
      <c:valAx>
        <c:axId val="256128432"/>
        <c:scaling>
          <c:orientation val="minMax"/>
          <c:max val="0.2"/>
          <c:min val="-0.2"/>
        </c:scaling>
        <c:delete val="0"/>
        <c:axPos val="l"/>
        <c:title>
          <c:tx>
            <c:rich>
              <a:bodyPr/>
              <a:lstStyle/>
              <a:p>
                <a:pPr>
                  <a:defRPr b="1"/>
                </a:pPr>
                <a:r>
                  <a:rPr lang="en-GB" b="1"/>
                  <a:t>Silver</a:t>
                </a:r>
              </a:p>
            </c:rich>
          </c:tx>
          <c:layout>
            <c:manualLayout>
              <c:xMode val="edge"/>
              <c:yMode val="edge"/>
              <c:x val="0.58106603949329361"/>
              <c:y val="0.11871397528334893"/>
            </c:manualLayout>
          </c:layout>
          <c:overlay val="0"/>
        </c:title>
        <c:numFmt formatCode="#,##0%;[Red]&quot;-&quot;#,##0%" sourceLinked="0"/>
        <c:majorTickMark val="out"/>
        <c:minorTickMark val="none"/>
        <c:tickLblPos val="nextTo"/>
        <c:spPr>
          <a:noFill/>
          <a:ln w="6345">
            <a:solidFill>
              <a:srgbClr val="0D0D0D"/>
            </a:solidFill>
            <a:prstDash val="solid"/>
            <a:round/>
          </a:ln>
        </c:spPr>
        <c:crossAx val="256128992"/>
        <c:crosses val="autoZero"/>
        <c:crossBetween val="midCat"/>
      </c:valAx>
      <c:valAx>
        <c:axId val="256128992"/>
        <c:scaling>
          <c:orientation val="minMax"/>
          <c:max val="0.1"/>
          <c:min val="-0.1"/>
        </c:scaling>
        <c:delete val="0"/>
        <c:axPos val="b"/>
        <c:title>
          <c:tx>
            <c:rich>
              <a:bodyPr/>
              <a:lstStyle/>
              <a:p>
                <a:pPr>
                  <a:defRPr b="1"/>
                </a:pPr>
                <a:r>
                  <a:rPr lang="en-GB" b="1"/>
                  <a:t>gold</a:t>
                </a:r>
              </a:p>
            </c:rich>
          </c:tx>
          <c:layout>
            <c:manualLayout>
              <c:xMode val="edge"/>
              <c:yMode val="edge"/>
              <c:x val="0.18540624334681713"/>
              <c:y val="0.47665654851909112"/>
            </c:manualLayout>
          </c:layout>
          <c:overlay val="0"/>
        </c:title>
        <c:numFmt formatCode="#,##0%;[Red]&quot;-&quot;#,##0%" sourceLinked="0"/>
        <c:majorTickMark val="out"/>
        <c:minorTickMark val="none"/>
        <c:tickLblPos val="nextTo"/>
        <c:spPr>
          <a:noFill/>
          <a:ln w="6345">
            <a:solidFill>
              <a:srgbClr val="0D0D0D"/>
            </a:solidFill>
            <a:prstDash val="solid"/>
            <a:round/>
          </a:ln>
        </c:spPr>
        <c:crossAx val="256128432"/>
        <c:crossesAt val="0"/>
        <c:crossBetween val="midCat"/>
      </c:valAx>
      <c:spPr>
        <a:solidFill>
          <a:srgbClr val="FFFFFF"/>
        </a:solidFill>
        <a:ln>
          <a:noFill/>
        </a:ln>
      </c:spPr>
    </c:plotArea>
    <c:legend>
      <c:legendPos val="r"/>
      <c:legendEntry>
        <c:idx val="3"/>
        <c:delete val="1"/>
      </c:legendEntry>
      <c:legendEntry>
        <c:idx val="4"/>
        <c:delete val="1"/>
      </c:legendEntry>
      <c:legendEntry>
        <c:idx val="5"/>
        <c:delete val="1"/>
      </c:legendEntry>
      <c:layout>
        <c:manualLayout>
          <c:xMode val="edge"/>
          <c:yMode val="edge"/>
          <c:x val="0.5097159720841743"/>
          <c:y val="0.77706055259396789"/>
          <c:w val="0.46181834454996018"/>
          <c:h val="0.16164981197051617"/>
        </c:manualLayout>
      </c:layout>
      <c:overlay val="0"/>
    </c:legend>
    <c:plotVisOnly val="1"/>
    <c:dispBlanksAs val="gap"/>
    <c:showDLblsOverMax val="0"/>
  </c:chart>
  <c:spPr>
    <a:noFill/>
    <a:ln>
      <a:noFill/>
    </a:ln>
  </c:spPr>
  <c:txPr>
    <a:bodyPr lIns="0" tIns="0" rIns="0" bIns="0"/>
    <a:lstStyle/>
    <a:p>
      <a:pPr marL="0" marR="0" indent="0" defTabSz="914400" fontAlgn="auto" hangingPunct="1">
        <a:lnSpc>
          <a:spcPct val="100000"/>
        </a:lnSpc>
        <a:spcBef>
          <a:spcPts val="0"/>
        </a:spcBef>
        <a:spcAft>
          <a:spcPts val="0"/>
        </a:spcAft>
        <a:tabLst/>
        <a:defRPr lang="en-GB" sz="900" b="0" i="0" u="none" strike="noStrike" kern="1200" baseline="0">
          <a:solidFill>
            <a:srgbClr val="000000"/>
          </a:solidFill>
          <a:latin typeface="Calibri"/>
          <a:ea typeface=""/>
          <a:cs typeface=""/>
        </a:defRPr>
      </a:pPr>
      <a:endParaRPr lang="en-US"/>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lgn="l">
              <a:defRPr sz="1400"/>
            </a:pPr>
            <a:r>
              <a:rPr lang="en-GB" sz="1400" dirty="0"/>
              <a:t>Volatility of commodities - varies hugely!</a:t>
            </a:r>
          </a:p>
          <a:p>
            <a:pPr algn="l">
              <a:defRPr sz="1400"/>
            </a:pPr>
            <a:r>
              <a:rPr lang="en-GB" sz="1400" b="0" dirty="0"/>
              <a:t>Weekly returns profile*</a:t>
            </a:r>
          </a:p>
        </c:rich>
      </c:tx>
      <c:layout>
        <c:manualLayout>
          <c:xMode val="edge"/>
          <c:yMode val="edge"/>
          <c:x val="1.8306454498140612E-2"/>
          <c:y val="1.3997562881020274E-2"/>
        </c:manualLayout>
      </c:layout>
      <c:overlay val="0"/>
      <c:spPr>
        <a:noFill/>
        <a:ln>
          <a:noFill/>
        </a:ln>
        <a:effectLst/>
      </c:spPr>
    </c:title>
    <c:autoTitleDeleted val="0"/>
    <c:plotArea>
      <c:layout>
        <c:manualLayout>
          <c:layoutTarget val="inner"/>
          <c:xMode val="edge"/>
          <c:yMode val="edge"/>
          <c:x val="1.5431338307453553E-2"/>
          <c:y val="0.12732166040292719"/>
          <c:w val="0.96227895080400239"/>
          <c:h val="0.56584612311819193"/>
        </c:manualLayout>
      </c:layout>
      <c:stockChart>
        <c:ser>
          <c:idx val="1"/>
          <c:order val="0"/>
          <c:tx>
            <c:strRef>
              <c:f>'Weekly (2)'!$B$8</c:f>
              <c:strCache>
                <c:ptCount val="1"/>
                <c:pt idx="0">
                  <c:v>+1 SD</c:v>
                </c:pt>
              </c:strCache>
            </c:strRef>
          </c:tx>
          <c:spPr>
            <a:ln w="28575" cap="rnd">
              <a:noFill/>
              <a:round/>
            </a:ln>
            <a:effectLst/>
          </c:spPr>
          <c:marker>
            <c:symbol val="none"/>
          </c:marker>
          <c:cat>
            <c:multiLvlStrRef>
              <c:f>'Weekly (2)'!$AR$1:$BH$2</c:f>
              <c:multiLvlStrCache>
                <c:ptCount val="17"/>
                <c:lvl>
                  <c:pt idx="0">
                    <c:v>FTSE 100</c:v>
                  </c:pt>
                  <c:pt idx="1">
                    <c:v>Russell 1000</c:v>
                  </c:pt>
                  <c:pt idx="2">
                    <c:v>NASDAQ 100</c:v>
                  </c:pt>
                  <c:pt idx="3">
                    <c:v>TOPIX</c:v>
                  </c:pt>
                  <c:pt idx="4">
                    <c:v>DAX 30</c:v>
                  </c:pt>
                  <c:pt idx="5">
                    <c:v>FTSE MIB</c:v>
                  </c:pt>
                  <c:pt idx="7">
                    <c:v>Gold</c:v>
                  </c:pt>
                  <c:pt idx="8">
                    <c:v>Platinum</c:v>
                  </c:pt>
                  <c:pt idx="9">
                    <c:v>Copper</c:v>
                  </c:pt>
                  <c:pt idx="10">
                    <c:v>Brent Crude Oil</c:v>
                  </c:pt>
                  <c:pt idx="11">
                    <c:v>WTI Crude Oil</c:v>
                  </c:pt>
                  <c:pt idx="12">
                    <c:v>Palladium</c:v>
                  </c:pt>
                  <c:pt idx="13">
                    <c:v>Coffee</c:v>
                  </c:pt>
                  <c:pt idx="14">
                    <c:v>Wheat</c:v>
                  </c:pt>
                  <c:pt idx="15">
                    <c:v>Silver</c:v>
                  </c:pt>
                  <c:pt idx="16">
                    <c:v>Natural Gas</c:v>
                  </c:pt>
                </c:lvl>
                <c:lvl>
                  <c:pt idx="0">
                    <c:v>Equities</c:v>
                  </c:pt>
                  <c:pt idx="7">
                    <c:v>Commodities</c:v>
                  </c:pt>
                </c:lvl>
              </c:multiLvlStrCache>
            </c:multiLvlStrRef>
          </c:cat>
          <c:val>
            <c:numRef>
              <c:f>'Weekly (2)'!$AR$8:$BH$8</c:f>
              <c:numCache>
                <c:formatCode>#,##0.0%;[Red]\-#,##0.0%</c:formatCode>
                <c:ptCount val="17"/>
                <c:pt idx="0">
                  <c:v>2.1957803158710043E-2</c:v>
                </c:pt>
                <c:pt idx="1">
                  <c:v>2.3999505591869842E-2</c:v>
                </c:pt>
                <c:pt idx="2">
                  <c:v>2.6317929016939422E-2</c:v>
                </c:pt>
                <c:pt idx="3">
                  <c:v>2.9420047806333265E-2</c:v>
                </c:pt>
                <c:pt idx="4">
                  <c:v>3.1636962196088199E-2</c:v>
                </c:pt>
                <c:pt idx="5">
                  <c:v>3.6664307293387606E-2</c:v>
                </c:pt>
                <c:pt idx="7">
                  <c:v>2.4690623125531296E-2</c:v>
                </c:pt>
                <c:pt idx="8">
                  <c:v>2.761009454688217E-2</c:v>
                </c:pt>
                <c:pt idx="9">
                  <c:v>3.1150974370503157E-2</c:v>
                </c:pt>
                <c:pt idx="10">
                  <c:v>3.252595534196133E-2</c:v>
                </c:pt>
                <c:pt idx="11">
                  <c:v>3.5667042852703307E-2</c:v>
                </c:pt>
                <c:pt idx="12">
                  <c:v>4.0166667958662833E-2</c:v>
                </c:pt>
                <c:pt idx="13">
                  <c:v>4.3229440387441621E-2</c:v>
                </c:pt>
                <c:pt idx="14">
                  <c:v>4.5073566813452468E-2</c:v>
                </c:pt>
                <c:pt idx="15">
                  <c:v>4.678883316498756E-2</c:v>
                </c:pt>
                <c:pt idx="16">
                  <c:v>6.0838960257219972E-2</c:v>
                </c:pt>
              </c:numCache>
            </c:numRef>
          </c:val>
          <c:smooth val="0"/>
        </c:ser>
        <c:ser>
          <c:idx val="2"/>
          <c:order val="1"/>
          <c:tx>
            <c:strRef>
              <c:f>'Weekly (2)'!$B$6</c:f>
              <c:strCache>
                <c:ptCount val="1"/>
                <c:pt idx="0">
                  <c:v>avg of top 5%</c:v>
                </c:pt>
              </c:strCache>
            </c:strRef>
          </c:tx>
          <c:spPr>
            <a:ln w="28575" cap="rnd">
              <a:noFill/>
              <a:round/>
            </a:ln>
            <a:effectLst/>
          </c:spPr>
          <c:marker>
            <c:symbol val="x"/>
            <c:size val="5"/>
            <c:spPr>
              <a:noFill/>
              <a:ln>
                <a:solidFill>
                  <a:srgbClr val="526259"/>
                </a:solidFill>
              </a:ln>
            </c:spPr>
          </c:marker>
          <c:dLbls>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multiLvlStrRef>
              <c:f>'Weekly (2)'!$AR$1:$BH$2</c:f>
              <c:multiLvlStrCache>
                <c:ptCount val="17"/>
                <c:lvl>
                  <c:pt idx="0">
                    <c:v>FTSE 100</c:v>
                  </c:pt>
                  <c:pt idx="1">
                    <c:v>Russell 1000</c:v>
                  </c:pt>
                  <c:pt idx="2">
                    <c:v>NASDAQ 100</c:v>
                  </c:pt>
                  <c:pt idx="3">
                    <c:v>TOPIX</c:v>
                  </c:pt>
                  <c:pt idx="4">
                    <c:v>DAX 30</c:v>
                  </c:pt>
                  <c:pt idx="5">
                    <c:v>FTSE MIB</c:v>
                  </c:pt>
                  <c:pt idx="7">
                    <c:v>Gold</c:v>
                  </c:pt>
                  <c:pt idx="8">
                    <c:v>Platinum</c:v>
                  </c:pt>
                  <c:pt idx="9">
                    <c:v>Copper</c:v>
                  </c:pt>
                  <c:pt idx="10">
                    <c:v>Brent Crude Oil</c:v>
                  </c:pt>
                  <c:pt idx="11">
                    <c:v>WTI Crude Oil</c:v>
                  </c:pt>
                  <c:pt idx="12">
                    <c:v>Palladium</c:v>
                  </c:pt>
                  <c:pt idx="13">
                    <c:v>Coffee</c:v>
                  </c:pt>
                  <c:pt idx="14">
                    <c:v>Wheat</c:v>
                  </c:pt>
                  <c:pt idx="15">
                    <c:v>Silver</c:v>
                  </c:pt>
                  <c:pt idx="16">
                    <c:v>Natural Gas</c:v>
                  </c:pt>
                </c:lvl>
                <c:lvl>
                  <c:pt idx="0">
                    <c:v>Equities</c:v>
                  </c:pt>
                  <c:pt idx="7">
                    <c:v>Commodities</c:v>
                  </c:pt>
                </c:lvl>
              </c:multiLvlStrCache>
            </c:multiLvlStrRef>
          </c:cat>
          <c:val>
            <c:numRef>
              <c:f>'Weekly (2)'!$AR$6:$BH$6</c:f>
              <c:numCache>
                <c:formatCode>#,##0.0%;[Red]\-#,##0.0%</c:formatCode>
                <c:ptCount val="17"/>
                <c:pt idx="0">
                  <c:v>3.1825555142536231E-2</c:v>
                </c:pt>
                <c:pt idx="1">
                  <c:v>3.6959303100781445E-2</c:v>
                </c:pt>
                <c:pt idx="2">
                  <c:v>4.3152094880376954E-2</c:v>
                </c:pt>
                <c:pt idx="3">
                  <c:v>4.1350772728388829E-2</c:v>
                </c:pt>
                <c:pt idx="4">
                  <c:v>4.6894334647421217E-2</c:v>
                </c:pt>
                <c:pt idx="5">
                  <c:v>5.2116515540448577E-2</c:v>
                </c:pt>
                <c:pt idx="7">
                  <c:v>3.9833901383386355E-2</c:v>
                </c:pt>
                <c:pt idx="8">
                  <c:v>4.865287971858008E-2</c:v>
                </c:pt>
                <c:pt idx="9">
                  <c:v>4.8775961395346297E-2</c:v>
                </c:pt>
                <c:pt idx="10">
                  <c:v>5.1969733393396111E-2</c:v>
                </c:pt>
                <c:pt idx="11">
                  <c:v>5.4288068799870519E-2</c:v>
                </c:pt>
                <c:pt idx="12">
                  <c:v>5.9283831615938691E-2</c:v>
                </c:pt>
                <c:pt idx="13">
                  <c:v>7.6512264246791389E-2</c:v>
                </c:pt>
                <c:pt idx="14">
                  <c:v>8.1463853295116753E-2</c:v>
                </c:pt>
                <c:pt idx="15">
                  <c:v>7.9306961509021959E-2</c:v>
                </c:pt>
                <c:pt idx="16">
                  <c:v>9.9129888882945258E-2</c:v>
                </c:pt>
              </c:numCache>
            </c:numRef>
          </c:val>
          <c:smooth val="0"/>
        </c:ser>
        <c:ser>
          <c:idx val="3"/>
          <c:order val="2"/>
          <c:tx>
            <c:strRef>
              <c:f>'Weekly (2)'!$B$12</c:f>
              <c:strCache>
                <c:ptCount val="1"/>
                <c:pt idx="0">
                  <c:v>avg of bottom 5%</c:v>
                </c:pt>
              </c:strCache>
            </c:strRef>
          </c:tx>
          <c:spPr>
            <a:ln w="28575" cap="rnd">
              <a:noFill/>
              <a:round/>
            </a:ln>
            <a:effectLst/>
          </c:spPr>
          <c:marker>
            <c:symbol val="diamond"/>
            <c:size val="5"/>
            <c:spPr>
              <a:solidFill>
                <a:srgbClr val="526259"/>
              </a:solidFill>
              <a:ln>
                <a:solidFill>
                  <a:srgbClr val="526259"/>
                </a:solidFill>
              </a:ln>
            </c:spPr>
          </c:marker>
          <c:dLbls>
            <c:spPr>
              <a:noFill/>
              <a:ln>
                <a:noFill/>
              </a:ln>
              <a:effectLst/>
            </c:spPr>
            <c:dLblPos val="b"/>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multiLvlStrRef>
              <c:f>'Weekly (2)'!$AR$1:$BH$2</c:f>
              <c:multiLvlStrCache>
                <c:ptCount val="17"/>
                <c:lvl>
                  <c:pt idx="0">
                    <c:v>FTSE 100</c:v>
                  </c:pt>
                  <c:pt idx="1">
                    <c:v>Russell 1000</c:v>
                  </c:pt>
                  <c:pt idx="2">
                    <c:v>NASDAQ 100</c:v>
                  </c:pt>
                  <c:pt idx="3">
                    <c:v>TOPIX</c:v>
                  </c:pt>
                  <c:pt idx="4">
                    <c:v>DAX 30</c:v>
                  </c:pt>
                  <c:pt idx="5">
                    <c:v>FTSE MIB</c:v>
                  </c:pt>
                  <c:pt idx="7">
                    <c:v>Gold</c:v>
                  </c:pt>
                  <c:pt idx="8">
                    <c:v>Platinum</c:v>
                  </c:pt>
                  <c:pt idx="9">
                    <c:v>Copper</c:v>
                  </c:pt>
                  <c:pt idx="10">
                    <c:v>Brent Crude Oil</c:v>
                  </c:pt>
                  <c:pt idx="11">
                    <c:v>WTI Crude Oil</c:v>
                  </c:pt>
                  <c:pt idx="12">
                    <c:v>Palladium</c:v>
                  </c:pt>
                  <c:pt idx="13">
                    <c:v>Coffee</c:v>
                  </c:pt>
                  <c:pt idx="14">
                    <c:v>Wheat</c:v>
                  </c:pt>
                  <c:pt idx="15">
                    <c:v>Silver</c:v>
                  </c:pt>
                  <c:pt idx="16">
                    <c:v>Natural Gas</c:v>
                  </c:pt>
                </c:lvl>
                <c:lvl>
                  <c:pt idx="0">
                    <c:v>Equities</c:v>
                  </c:pt>
                  <c:pt idx="7">
                    <c:v>Commodities</c:v>
                  </c:pt>
                </c:lvl>
              </c:multiLvlStrCache>
            </c:multiLvlStrRef>
          </c:cat>
          <c:val>
            <c:numRef>
              <c:f>'Weekly (2)'!$AR$12:$BH$12</c:f>
              <c:numCache>
                <c:formatCode>#,##0.0%;[Red]\-#,##0.0%</c:formatCode>
                <c:ptCount val="17"/>
                <c:pt idx="0">
                  <c:v>-3.125560503774847E-2</c:v>
                </c:pt>
                <c:pt idx="1">
                  <c:v>-3.2840506307252604E-2</c:v>
                </c:pt>
                <c:pt idx="2">
                  <c:v>-3.5625672530855128E-2</c:v>
                </c:pt>
                <c:pt idx="3">
                  <c:v>-4.529340771709231E-2</c:v>
                </c:pt>
                <c:pt idx="4">
                  <c:v>-4.8367191350466639E-2</c:v>
                </c:pt>
                <c:pt idx="5">
                  <c:v>-6.138329513167616E-2</c:v>
                </c:pt>
                <c:pt idx="7">
                  <c:v>-4.4535083420964829E-2</c:v>
                </c:pt>
                <c:pt idx="8">
                  <c:v>-4.3369454172466015E-2</c:v>
                </c:pt>
                <c:pt idx="9">
                  <c:v>-5.0738552391877967E-2</c:v>
                </c:pt>
                <c:pt idx="10">
                  <c:v>-5.4332962717927841E-2</c:v>
                </c:pt>
                <c:pt idx="11">
                  <c:v>-5.6497425458984382E-2</c:v>
                </c:pt>
                <c:pt idx="12">
                  <c:v>-6.8902392470821791E-2</c:v>
                </c:pt>
                <c:pt idx="13">
                  <c:v>-6.3757894500379053E-2</c:v>
                </c:pt>
                <c:pt idx="14">
                  <c:v>-6.6163067243027743E-2</c:v>
                </c:pt>
                <c:pt idx="15">
                  <c:v>-7.2204387056959612E-2</c:v>
                </c:pt>
                <c:pt idx="16">
                  <c:v>-8.3107869032569198E-2</c:v>
                </c:pt>
              </c:numCache>
            </c:numRef>
          </c:val>
          <c:smooth val="0"/>
        </c:ser>
        <c:ser>
          <c:idx val="4"/>
          <c:order val="3"/>
          <c:tx>
            <c:strRef>
              <c:f>'Weekly (2)'!$B$10</c:f>
              <c:strCache>
                <c:ptCount val="1"/>
                <c:pt idx="0">
                  <c:v>-1 sD</c:v>
                </c:pt>
              </c:strCache>
            </c:strRef>
          </c:tx>
          <c:spPr>
            <a:ln w="28575" cap="rnd">
              <a:noFill/>
              <a:round/>
            </a:ln>
            <a:effectLst/>
          </c:spPr>
          <c:marker>
            <c:symbol val="none"/>
          </c:marker>
          <c:cat>
            <c:multiLvlStrRef>
              <c:f>'Weekly (2)'!$AR$1:$BH$2</c:f>
              <c:multiLvlStrCache>
                <c:ptCount val="17"/>
                <c:lvl>
                  <c:pt idx="0">
                    <c:v>FTSE 100</c:v>
                  </c:pt>
                  <c:pt idx="1">
                    <c:v>Russell 1000</c:v>
                  </c:pt>
                  <c:pt idx="2">
                    <c:v>NASDAQ 100</c:v>
                  </c:pt>
                  <c:pt idx="3">
                    <c:v>TOPIX</c:v>
                  </c:pt>
                  <c:pt idx="4">
                    <c:v>DAX 30</c:v>
                  </c:pt>
                  <c:pt idx="5">
                    <c:v>FTSE MIB</c:v>
                  </c:pt>
                  <c:pt idx="7">
                    <c:v>Gold</c:v>
                  </c:pt>
                  <c:pt idx="8">
                    <c:v>Platinum</c:v>
                  </c:pt>
                  <c:pt idx="9">
                    <c:v>Copper</c:v>
                  </c:pt>
                  <c:pt idx="10">
                    <c:v>Brent Crude Oil</c:v>
                  </c:pt>
                  <c:pt idx="11">
                    <c:v>WTI Crude Oil</c:v>
                  </c:pt>
                  <c:pt idx="12">
                    <c:v>Palladium</c:v>
                  </c:pt>
                  <c:pt idx="13">
                    <c:v>Coffee</c:v>
                  </c:pt>
                  <c:pt idx="14">
                    <c:v>Wheat</c:v>
                  </c:pt>
                  <c:pt idx="15">
                    <c:v>Silver</c:v>
                  </c:pt>
                  <c:pt idx="16">
                    <c:v>Natural Gas</c:v>
                  </c:pt>
                </c:lvl>
                <c:lvl>
                  <c:pt idx="0">
                    <c:v>Equities</c:v>
                  </c:pt>
                  <c:pt idx="7">
                    <c:v>Commodities</c:v>
                  </c:pt>
                </c:lvl>
              </c:multiLvlStrCache>
            </c:multiLvlStrRef>
          </c:cat>
          <c:val>
            <c:numRef>
              <c:f>'Weekly (2)'!$AR$10:$BH$10</c:f>
              <c:numCache>
                <c:formatCode>#,##0.0%;[Red]\-#,##0.0%</c:formatCode>
                <c:ptCount val="17"/>
                <c:pt idx="0">
                  <c:v>-1.8833061753609021E-2</c:v>
                </c:pt>
                <c:pt idx="1">
                  <c:v>-1.8246262950945023E-2</c:v>
                </c:pt>
                <c:pt idx="2">
                  <c:v>-2.0200683153848435E-2</c:v>
                </c:pt>
                <c:pt idx="3">
                  <c:v>-2.5071819001736665E-2</c:v>
                </c:pt>
                <c:pt idx="4">
                  <c:v>-2.7246932104582622E-2</c:v>
                </c:pt>
                <c:pt idx="5">
                  <c:v>-3.4880651077266199E-2</c:v>
                </c:pt>
                <c:pt idx="7">
                  <c:v>-2.4657583102966014E-2</c:v>
                </c:pt>
                <c:pt idx="8">
                  <c:v>-2.9105613031441688E-2</c:v>
                </c:pt>
                <c:pt idx="9">
                  <c:v>-3.375851564419708E-2</c:v>
                </c:pt>
                <c:pt idx="10">
                  <c:v>-2.9686869506688907E-2</c:v>
                </c:pt>
                <c:pt idx="11">
                  <c:v>-3.2933201757185809E-2</c:v>
                </c:pt>
                <c:pt idx="12">
                  <c:v>-3.775577595579023E-2</c:v>
                </c:pt>
                <c:pt idx="13">
                  <c:v>-4.2804528556406186E-2</c:v>
                </c:pt>
                <c:pt idx="14">
                  <c:v>-4.4280886296512653E-2</c:v>
                </c:pt>
                <c:pt idx="15">
                  <c:v>-4.8743437608117814E-2</c:v>
                </c:pt>
                <c:pt idx="16">
                  <c:v>-5.6804516962392824E-2</c:v>
                </c:pt>
              </c:numCache>
            </c:numRef>
          </c:val>
          <c:smooth val="0"/>
        </c:ser>
        <c:dLbls>
          <c:showLegendKey val="0"/>
          <c:showVal val="0"/>
          <c:showCatName val="0"/>
          <c:showSerName val="0"/>
          <c:showPercent val="0"/>
          <c:showBubbleSize val="0"/>
        </c:dLbls>
        <c:hiLowLines>
          <c:spPr>
            <a:ln w="9525" cap="flat" cmpd="sng" algn="ctr">
              <a:solidFill>
                <a:srgbClr val="040404"/>
              </a:solidFill>
              <a:round/>
            </a:ln>
            <a:effectLst/>
          </c:spPr>
        </c:hiLowLines>
        <c:upDownBars>
          <c:gapWidth val="150"/>
          <c:upBars>
            <c:spPr>
              <a:solidFill>
                <a:schemeClr val="lt1"/>
              </a:solidFill>
              <a:ln w="9525" cap="flat" cmpd="sng" algn="ctr">
                <a:solidFill>
                  <a:schemeClr val="tx1">
                    <a:lumMod val="65000"/>
                    <a:lumOff val="35000"/>
                  </a:schemeClr>
                </a:solidFill>
                <a:round/>
              </a:ln>
              <a:effectLst/>
            </c:spPr>
          </c:upBars>
          <c:downBars>
            <c:spPr>
              <a:solidFill>
                <a:srgbClr val="708679"/>
              </a:solidFill>
              <a:ln w="9525" cap="flat" cmpd="sng" algn="ctr">
                <a:noFill/>
                <a:round/>
              </a:ln>
              <a:effectLst/>
            </c:spPr>
          </c:downBars>
        </c:upDownBars>
        <c:axId val="256135152"/>
        <c:axId val="256135712"/>
      </c:stockChart>
      <c:catAx>
        <c:axId val="256135152"/>
        <c:scaling>
          <c:orientation val="minMax"/>
        </c:scaling>
        <c:delete val="0"/>
        <c:axPos val="b"/>
        <c:numFmt formatCode="General" sourceLinked="1"/>
        <c:majorTickMark val="none"/>
        <c:minorTickMark val="none"/>
        <c:tickLblPos val="low"/>
        <c:spPr>
          <a:noFill/>
          <a:ln w="6350" cap="flat" cmpd="sng" algn="ctr">
            <a:solidFill>
              <a:schemeClr val="tx1">
                <a:lumMod val="95000"/>
                <a:lumOff val="5000"/>
              </a:schemeClr>
            </a:solidFill>
            <a:round/>
          </a:ln>
          <a:effectLst/>
        </c:spPr>
        <c:txPr>
          <a:bodyPr rot="-60000000" vert="horz"/>
          <a:lstStyle/>
          <a:p>
            <a:pPr>
              <a:defRPr/>
            </a:pPr>
            <a:endParaRPr lang="en-US"/>
          </a:p>
        </c:txPr>
        <c:crossAx val="256135712"/>
        <c:crosses val="autoZero"/>
        <c:auto val="1"/>
        <c:lblAlgn val="ctr"/>
        <c:lblOffset val="100"/>
        <c:noMultiLvlLbl val="0"/>
      </c:catAx>
      <c:valAx>
        <c:axId val="256135712"/>
        <c:scaling>
          <c:orientation val="minMax"/>
          <c:max val="0.1"/>
          <c:min val="-0.1"/>
        </c:scaling>
        <c:delete val="1"/>
        <c:axPos val="l"/>
        <c:majorGridlines>
          <c:spPr>
            <a:ln w="6350" cap="flat" cmpd="sng" algn="ctr">
              <a:solidFill>
                <a:schemeClr val="bg1">
                  <a:lumMod val="75000"/>
                </a:schemeClr>
              </a:solidFill>
              <a:round/>
            </a:ln>
            <a:effectLst/>
          </c:spPr>
        </c:majorGridlines>
        <c:numFmt formatCode="#,##0.0%;[Red]\-#,##0.0%" sourceLinked="1"/>
        <c:majorTickMark val="none"/>
        <c:minorTickMark val="none"/>
        <c:tickLblPos val="nextTo"/>
        <c:crossAx val="256135152"/>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n-US"/>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b="1" i="0" baseline="0" dirty="0" smtClean="0">
                <a:effectLst/>
              </a:rPr>
              <a:t>Correlation of gold with main asset classes</a:t>
            </a:r>
            <a:endParaRPr lang="en-GB" sz="1400" dirty="0" smtClean="0">
              <a:effectLst/>
            </a:endParaRPr>
          </a:p>
          <a:p>
            <a:pPr algn="l">
              <a:defRPr sz="1400"/>
            </a:pPr>
            <a:r>
              <a:rPr lang="en-GB" sz="1200" b="0" i="0" baseline="0" dirty="0" smtClean="0">
                <a:effectLst/>
              </a:rPr>
              <a:t>Assessed against periods of high and low implied volatility</a:t>
            </a:r>
            <a:endParaRPr lang="en-GB" sz="1200" dirty="0">
              <a:effectLst/>
            </a:endParaRPr>
          </a:p>
        </c:rich>
      </c:tx>
      <c:layout>
        <c:manualLayout>
          <c:xMode val="edge"/>
          <c:yMode val="edge"/>
          <c:x val="4.5956417219735909E-2"/>
          <c:y val="0"/>
        </c:manualLayout>
      </c:layout>
      <c:overlay val="0"/>
    </c:title>
    <c:autoTitleDeleted val="0"/>
    <c:plotArea>
      <c:layout>
        <c:manualLayout>
          <c:layoutTarget val="inner"/>
          <c:xMode val="edge"/>
          <c:yMode val="edge"/>
          <c:x val="4.7252606129237533E-2"/>
          <c:y val="0.10286005188173741"/>
          <c:w val="0.92770922388148103"/>
          <c:h val="0.53885393521676606"/>
        </c:manualLayout>
      </c:layout>
      <c:barChart>
        <c:barDir val="col"/>
        <c:grouping val="clustered"/>
        <c:varyColors val="0"/>
        <c:ser>
          <c:idx val="0"/>
          <c:order val="0"/>
          <c:tx>
            <c:v>VIX: 5% or more above 19.6% median</c:v>
          </c:tx>
          <c:spPr>
            <a:solidFill>
              <a:srgbClr val="FF0000"/>
            </a:solidFill>
          </c:spPr>
          <c:invertIfNegative val="0"/>
          <c:cat>
            <c:multiLvlStrRef>
              <c:f>'Correlations - Gold'!$H$1:$AZ$3</c:f>
              <c:multiLvlStrCache>
                <c:ptCount val="45"/>
                <c:lvl>
                  <c:pt idx="0">
                    <c:v>Gold</c:v>
                  </c:pt>
                  <c:pt idx="1">
                    <c:v>Silver</c:v>
                  </c:pt>
                  <c:pt idx="2">
                    <c:v>Oil</c:v>
                  </c:pt>
                  <c:pt idx="3">
                    <c:v>Natural Gas</c:v>
                  </c:pt>
                  <c:pt idx="4">
                    <c:v>Copper</c:v>
                  </c:pt>
                  <c:pt idx="5">
                    <c:v>Palladium</c:v>
                  </c:pt>
                  <c:pt idx="6">
                    <c:v>Precious Metals</c:v>
                  </c:pt>
                  <c:pt idx="7">
                    <c:v>Energy</c:v>
                  </c:pt>
                  <c:pt idx="8">
                    <c:v>Industrial Metals</c:v>
                  </c:pt>
                  <c:pt idx="9">
                    <c:v>Agriculture</c:v>
                  </c:pt>
                  <c:pt idx="10">
                    <c:v>Livestock</c:v>
                  </c:pt>
                  <c:pt idx="11">
                    <c:v>UK</c:v>
                  </c:pt>
                  <c:pt idx="12">
                    <c:v>Germany</c:v>
                  </c:pt>
                  <c:pt idx="13">
                    <c:v>Italy</c:v>
                  </c:pt>
                  <c:pt idx="14">
                    <c:v>France</c:v>
                  </c:pt>
                  <c:pt idx="15">
                    <c:v>Eurozone</c:v>
                  </c:pt>
                  <c:pt idx="16">
                    <c:v>US</c:v>
                  </c:pt>
                  <c:pt idx="17">
                    <c:v>US Tech</c:v>
                  </c:pt>
                  <c:pt idx="18">
                    <c:v>Japan</c:v>
                  </c:pt>
                  <c:pt idx="19">
                    <c:v>EM</c:v>
                  </c:pt>
                  <c:pt idx="20">
                    <c:v>US</c:v>
                  </c:pt>
                  <c:pt idx="21">
                    <c:v>UK</c:v>
                  </c:pt>
                  <c:pt idx="22">
                    <c:v>Eurozone</c:v>
                  </c:pt>
                  <c:pt idx="23">
                    <c:v>Japan</c:v>
                  </c:pt>
                  <c:pt idx="24">
                    <c:v>EM</c:v>
                  </c:pt>
                  <c:pt idx="25">
                    <c:v>US</c:v>
                  </c:pt>
                  <c:pt idx="26">
                    <c:v>UK</c:v>
                  </c:pt>
                  <c:pt idx="27">
                    <c:v>Eurozone</c:v>
                  </c:pt>
                  <c:pt idx="28">
                    <c:v>Japan</c:v>
                  </c:pt>
                  <c:pt idx="29">
                    <c:v>EM</c:v>
                  </c:pt>
                  <c:pt idx="30">
                    <c:v>US HY</c:v>
                  </c:pt>
                  <c:pt idx="31">
                    <c:v>US IG</c:v>
                  </c:pt>
                  <c:pt idx="32">
                    <c:v>UK IG</c:v>
                  </c:pt>
                  <c:pt idx="33">
                    <c:v>Euro IG</c:v>
                  </c:pt>
                  <c:pt idx="34">
                    <c:v>Global IG</c:v>
                  </c:pt>
                  <c:pt idx="35">
                    <c:v>US Tsy</c:v>
                  </c:pt>
                  <c:pt idx="36">
                    <c:v>US T-Bills</c:v>
                  </c:pt>
                  <c:pt idx="37">
                    <c:v>US TIPS</c:v>
                  </c:pt>
                  <c:pt idx="38">
                    <c:v>Germany</c:v>
                  </c:pt>
                  <c:pt idx="39">
                    <c:v>Italy</c:v>
                  </c:pt>
                  <c:pt idx="40">
                    <c:v>UK</c:v>
                  </c:pt>
                  <c:pt idx="41">
                    <c:v>Japan</c:v>
                  </c:pt>
                  <c:pt idx="42">
                    <c:v>3GOS</c:v>
                  </c:pt>
                  <c:pt idx="43">
                    <c:v>2GOS</c:v>
                  </c:pt>
                  <c:pt idx="44">
                    <c:v>1GOS</c:v>
                  </c:pt>
                </c:lvl>
                <c:lvl>
                  <c:pt idx="0">
                    <c:v>Single underlyings</c:v>
                  </c:pt>
                  <c:pt idx="6">
                    <c:v>Sector baskets</c:v>
                  </c:pt>
                  <c:pt idx="11">
                    <c:v>Large-cap</c:v>
                  </c:pt>
                  <c:pt idx="20">
                    <c:v>Mid-cap</c:v>
                  </c:pt>
                  <c:pt idx="25">
                    <c:v>Small-Cap</c:v>
                  </c:pt>
                  <c:pt idx="30">
                    <c:v>HY &amp; Corporate</c:v>
                  </c:pt>
                  <c:pt idx="35">
                    <c:v>Sovereigns</c:v>
                  </c:pt>
                </c:lvl>
                <c:lvl>
                  <c:pt idx="0">
                    <c:v>Commodities</c:v>
                  </c:pt>
                  <c:pt idx="11">
                    <c:v>Equities</c:v>
                  </c:pt>
                  <c:pt idx="30">
                    <c:v>Fixed Income</c:v>
                  </c:pt>
                  <c:pt idx="42">
                    <c:v>Short ETPs</c:v>
                  </c:pt>
                </c:lvl>
              </c:multiLvlStrCache>
            </c:multiLvlStrRef>
          </c:cat>
          <c:val>
            <c:numRef>
              <c:f>'Correlations - Gold'!$H$8:$AZ$8</c:f>
              <c:numCache>
                <c:formatCode>#,##0.000;[Red]\-#,##0.000</c:formatCode>
                <c:ptCount val="45"/>
                <c:pt idx="0">
                  <c:v>0.99999999999999989</c:v>
                </c:pt>
                <c:pt idx="1">
                  <c:v>0.68352807347349365</c:v>
                </c:pt>
                <c:pt idx="2">
                  <c:v>0.25671029278754132</c:v>
                </c:pt>
                <c:pt idx="3">
                  <c:v>7.1037229448693506E-2</c:v>
                </c:pt>
                <c:pt idx="4">
                  <c:v>2.910601985608003E-2</c:v>
                </c:pt>
                <c:pt idx="5">
                  <c:v>0.18439067829176414</c:v>
                </c:pt>
                <c:pt idx="6">
                  <c:v>0.98031475456372963</c:v>
                </c:pt>
                <c:pt idx="7">
                  <c:v>0.20323789813957754</c:v>
                </c:pt>
                <c:pt idx="8">
                  <c:v>2.9768326262247763E-2</c:v>
                </c:pt>
                <c:pt idx="9">
                  <c:v>0.22445837225935458</c:v>
                </c:pt>
                <c:pt idx="10">
                  <c:v>8.5588756432942587E-2</c:v>
                </c:pt>
                <c:pt idx="11">
                  <c:v>1.4938579435713013E-2</c:v>
                </c:pt>
                <c:pt idx="12">
                  <c:v>2.0252085335698548E-2</c:v>
                </c:pt>
                <c:pt idx="13">
                  <c:v>1.8039731045235766E-2</c:v>
                </c:pt>
                <c:pt idx="14">
                  <c:v>3.0833753914254768E-2</c:v>
                </c:pt>
                <c:pt idx="15">
                  <c:v>1.7695016940915374E-2</c:v>
                </c:pt>
                <c:pt idx="16">
                  <c:v>-9.9199393041970382E-2</c:v>
                </c:pt>
                <c:pt idx="17">
                  <c:v>-0.10303792971416816</c:v>
                </c:pt>
                <c:pt idx="18">
                  <c:v>9.1319281665101365E-2</c:v>
                </c:pt>
                <c:pt idx="19">
                  <c:v>-7.9285932037107213E-3</c:v>
                </c:pt>
                <c:pt idx="20">
                  <c:v>-3.8819496796823845E-2</c:v>
                </c:pt>
                <c:pt idx="21">
                  <c:v>7.9692948268872313E-2</c:v>
                </c:pt>
                <c:pt idx="22">
                  <c:v>4.7551311198122864E-2</c:v>
                </c:pt>
                <c:pt idx="23">
                  <c:v>0.10082182934285228</c:v>
                </c:pt>
                <c:pt idx="24">
                  <c:v>4.6246156894861432E-2</c:v>
                </c:pt>
                <c:pt idx="25">
                  <c:v>-8.2060166733017734E-2</c:v>
                </c:pt>
                <c:pt idx="26">
                  <c:v>2.8112455751197724E-2</c:v>
                </c:pt>
                <c:pt idx="27">
                  <c:v>7.623977695383688E-2</c:v>
                </c:pt>
                <c:pt idx="28">
                  <c:v>3.2308196330236356E-2</c:v>
                </c:pt>
                <c:pt idx="29">
                  <c:v>5.1077070650072991E-2</c:v>
                </c:pt>
                <c:pt idx="30">
                  <c:v>-5.8157297966823569E-2</c:v>
                </c:pt>
                <c:pt idx="31">
                  <c:v>2.1450466527410623E-2</c:v>
                </c:pt>
                <c:pt idx="32">
                  <c:v>-0.14213536957338113</c:v>
                </c:pt>
                <c:pt idx="33">
                  <c:v>-0.12926567202600839</c:v>
                </c:pt>
                <c:pt idx="34">
                  <c:v>0.22340996718277409</c:v>
                </c:pt>
                <c:pt idx="35">
                  <c:v>5.1772661547773199E-2</c:v>
                </c:pt>
                <c:pt idx="36">
                  <c:v>-5.8500439358887815E-3</c:v>
                </c:pt>
                <c:pt idx="37">
                  <c:v>9.5972192733718029E-2</c:v>
                </c:pt>
                <c:pt idx="38">
                  <c:v>0.38977052704381848</c:v>
                </c:pt>
                <c:pt idx="39">
                  <c:v>0</c:v>
                </c:pt>
                <c:pt idx="40">
                  <c:v>0.24726142135094023</c:v>
                </c:pt>
                <c:pt idx="41">
                  <c:v>0.15990315130466143</c:v>
                </c:pt>
                <c:pt idx="42">
                  <c:v>-0.98343550613562092</c:v>
                </c:pt>
                <c:pt idx="43">
                  <c:v>-0.9857395776402208</c:v>
                </c:pt>
                <c:pt idx="44">
                  <c:v>-0.98742462550134324</c:v>
                </c:pt>
              </c:numCache>
            </c:numRef>
          </c:val>
        </c:ser>
        <c:ser>
          <c:idx val="4"/>
          <c:order val="1"/>
          <c:tx>
            <c:v>VIX: 5% or more below 19.6% median</c:v>
          </c:tx>
          <c:spPr>
            <a:solidFill>
              <a:srgbClr val="00B050"/>
            </a:solidFill>
          </c:spPr>
          <c:invertIfNegative val="0"/>
          <c:cat>
            <c:multiLvlStrRef>
              <c:f>'Correlations - Gold'!$H$1:$AZ$3</c:f>
              <c:multiLvlStrCache>
                <c:ptCount val="45"/>
                <c:lvl>
                  <c:pt idx="0">
                    <c:v>Gold</c:v>
                  </c:pt>
                  <c:pt idx="1">
                    <c:v>Silver</c:v>
                  </c:pt>
                  <c:pt idx="2">
                    <c:v>Oil</c:v>
                  </c:pt>
                  <c:pt idx="3">
                    <c:v>Natural Gas</c:v>
                  </c:pt>
                  <c:pt idx="4">
                    <c:v>Copper</c:v>
                  </c:pt>
                  <c:pt idx="5">
                    <c:v>Palladium</c:v>
                  </c:pt>
                  <c:pt idx="6">
                    <c:v>Precious Metals</c:v>
                  </c:pt>
                  <c:pt idx="7">
                    <c:v>Energy</c:v>
                  </c:pt>
                  <c:pt idx="8">
                    <c:v>Industrial Metals</c:v>
                  </c:pt>
                  <c:pt idx="9">
                    <c:v>Agriculture</c:v>
                  </c:pt>
                  <c:pt idx="10">
                    <c:v>Livestock</c:v>
                  </c:pt>
                  <c:pt idx="11">
                    <c:v>UK</c:v>
                  </c:pt>
                  <c:pt idx="12">
                    <c:v>Germany</c:v>
                  </c:pt>
                  <c:pt idx="13">
                    <c:v>Italy</c:v>
                  </c:pt>
                  <c:pt idx="14">
                    <c:v>France</c:v>
                  </c:pt>
                  <c:pt idx="15">
                    <c:v>Eurozone</c:v>
                  </c:pt>
                  <c:pt idx="16">
                    <c:v>US</c:v>
                  </c:pt>
                  <c:pt idx="17">
                    <c:v>US Tech</c:v>
                  </c:pt>
                  <c:pt idx="18">
                    <c:v>Japan</c:v>
                  </c:pt>
                  <c:pt idx="19">
                    <c:v>EM</c:v>
                  </c:pt>
                  <c:pt idx="20">
                    <c:v>US</c:v>
                  </c:pt>
                  <c:pt idx="21">
                    <c:v>UK</c:v>
                  </c:pt>
                  <c:pt idx="22">
                    <c:v>Eurozone</c:v>
                  </c:pt>
                  <c:pt idx="23">
                    <c:v>Japan</c:v>
                  </c:pt>
                  <c:pt idx="24">
                    <c:v>EM</c:v>
                  </c:pt>
                  <c:pt idx="25">
                    <c:v>US</c:v>
                  </c:pt>
                  <c:pt idx="26">
                    <c:v>UK</c:v>
                  </c:pt>
                  <c:pt idx="27">
                    <c:v>Eurozone</c:v>
                  </c:pt>
                  <c:pt idx="28">
                    <c:v>Japan</c:v>
                  </c:pt>
                  <c:pt idx="29">
                    <c:v>EM</c:v>
                  </c:pt>
                  <c:pt idx="30">
                    <c:v>US HY</c:v>
                  </c:pt>
                  <c:pt idx="31">
                    <c:v>US IG</c:v>
                  </c:pt>
                  <c:pt idx="32">
                    <c:v>UK IG</c:v>
                  </c:pt>
                  <c:pt idx="33">
                    <c:v>Euro IG</c:v>
                  </c:pt>
                  <c:pt idx="34">
                    <c:v>Global IG</c:v>
                  </c:pt>
                  <c:pt idx="35">
                    <c:v>US Tsy</c:v>
                  </c:pt>
                  <c:pt idx="36">
                    <c:v>US T-Bills</c:v>
                  </c:pt>
                  <c:pt idx="37">
                    <c:v>US TIPS</c:v>
                  </c:pt>
                  <c:pt idx="38">
                    <c:v>Germany</c:v>
                  </c:pt>
                  <c:pt idx="39">
                    <c:v>Italy</c:v>
                  </c:pt>
                  <c:pt idx="40">
                    <c:v>UK</c:v>
                  </c:pt>
                  <c:pt idx="41">
                    <c:v>Japan</c:v>
                  </c:pt>
                  <c:pt idx="42">
                    <c:v>3GOS</c:v>
                  </c:pt>
                  <c:pt idx="43">
                    <c:v>2GOS</c:v>
                  </c:pt>
                  <c:pt idx="44">
                    <c:v>1GOS</c:v>
                  </c:pt>
                </c:lvl>
                <c:lvl>
                  <c:pt idx="0">
                    <c:v>Single underlyings</c:v>
                  </c:pt>
                  <c:pt idx="6">
                    <c:v>Sector baskets</c:v>
                  </c:pt>
                  <c:pt idx="11">
                    <c:v>Large-cap</c:v>
                  </c:pt>
                  <c:pt idx="20">
                    <c:v>Mid-cap</c:v>
                  </c:pt>
                  <c:pt idx="25">
                    <c:v>Small-Cap</c:v>
                  </c:pt>
                  <c:pt idx="30">
                    <c:v>HY &amp; Corporate</c:v>
                  </c:pt>
                  <c:pt idx="35">
                    <c:v>Sovereigns</c:v>
                  </c:pt>
                </c:lvl>
                <c:lvl>
                  <c:pt idx="0">
                    <c:v>Commodities</c:v>
                  </c:pt>
                  <c:pt idx="11">
                    <c:v>Equities</c:v>
                  </c:pt>
                  <c:pt idx="30">
                    <c:v>Fixed Income</c:v>
                  </c:pt>
                  <c:pt idx="42">
                    <c:v>Short ETPs</c:v>
                  </c:pt>
                </c:lvl>
              </c:multiLvlStrCache>
            </c:multiLvlStrRef>
          </c:cat>
          <c:val>
            <c:numRef>
              <c:f>'Correlations - Gold'!$H$12:$AZ$12</c:f>
              <c:numCache>
                <c:formatCode>#,##0.000;[Red]\-#,##0.000</c:formatCode>
                <c:ptCount val="45"/>
                <c:pt idx="0">
                  <c:v>0.99999999999999989</c:v>
                </c:pt>
                <c:pt idx="1">
                  <c:v>0.69766698224928325</c:v>
                </c:pt>
                <c:pt idx="2">
                  <c:v>0.24394214111235957</c:v>
                </c:pt>
                <c:pt idx="3">
                  <c:v>0.14015498428720868</c:v>
                </c:pt>
                <c:pt idx="4">
                  <c:v>0.49336100248022879</c:v>
                </c:pt>
                <c:pt idx="5">
                  <c:v>0.48101473418475837</c:v>
                </c:pt>
                <c:pt idx="6">
                  <c:v>0.97510978404845117</c:v>
                </c:pt>
                <c:pt idx="7">
                  <c:v>0.22961540801247521</c:v>
                </c:pt>
                <c:pt idx="8">
                  <c:v>0.54066532217776053</c:v>
                </c:pt>
                <c:pt idx="9">
                  <c:v>0.28688344701663998</c:v>
                </c:pt>
                <c:pt idx="10">
                  <c:v>-4.7499447714391633E-3</c:v>
                </c:pt>
                <c:pt idx="11">
                  <c:v>0.29857202632809671</c:v>
                </c:pt>
                <c:pt idx="12">
                  <c:v>0.25523585973028978</c:v>
                </c:pt>
                <c:pt idx="13">
                  <c:v>0.28045534109159731</c:v>
                </c:pt>
                <c:pt idx="14">
                  <c:v>0.2410177222493857</c:v>
                </c:pt>
                <c:pt idx="15">
                  <c:v>0.24227485387965642</c:v>
                </c:pt>
                <c:pt idx="16">
                  <c:v>2.7991729601537702E-2</c:v>
                </c:pt>
                <c:pt idx="17">
                  <c:v>-3.6729793943137731E-2</c:v>
                </c:pt>
                <c:pt idx="18">
                  <c:v>0.26594196348407095</c:v>
                </c:pt>
                <c:pt idx="19">
                  <c:v>0.35059763521065723</c:v>
                </c:pt>
                <c:pt idx="20">
                  <c:v>0.10140925858199515</c:v>
                </c:pt>
                <c:pt idx="21">
                  <c:v>0.29341079293827887</c:v>
                </c:pt>
                <c:pt idx="22">
                  <c:v>0.34941878240662227</c:v>
                </c:pt>
                <c:pt idx="23">
                  <c:v>0.29039765095018227</c:v>
                </c:pt>
                <c:pt idx="24">
                  <c:v>0.3323236935308454</c:v>
                </c:pt>
                <c:pt idx="25">
                  <c:v>9.2127727922130698E-2</c:v>
                </c:pt>
                <c:pt idx="26">
                  <c:v>0.36777145851290366</c:v>
                </c:pt>
                <c:pt idx="27">
                  <c:v>0.33588704968187755</c:v>
                </c:pt>
                <c:pt idx="28">
                  <c:v>0.20721757953299644</c:v>
                </c:pt>
                <c:pt idx="29">
                  <c:v>0.35607766614547154</c:v>
                </c:pt>
                <c:pt idx="30">
                  <c:v>-1.7001780022150213E-2</c:v>
                </c:pt>
                <c:pt idx="31">
                  <c:v>-7.6467124875140402E-2</c:v>
                </c:pt>
                <c:pt idx="32">
                  <c:v>-5.1731639050376241E-2</c:v>
                </c:pt>
                <c:pt idx="33">
                  <c:v>-4.4907770469783351E-2</c:v>
                </c:pt>
                <c:pt idx="34">
                  <c:v>0.36993160826057375</c:v>
                </c:pt>
                <c:pt idx="35">
                  <c:v>-8.3836063435113933E-2</c:v>
                </c:pt>
                <c:pt idx="36">
                  <c:v>-5.4046858703723595E-3</c:v>
                </c:pt>
                <c:pt idx="37">
                  <c:v>0.15008175289679038</c:v>
                </c:pt>
                <c:pt idx="38">
                  <c:v>0.41329655582560237</c:v>
                </c:pt>
                <c:pt idx="39">
                  <c:v>0</c:v>
                </c:pt>
                <c:pt idx="40">
                  <c:v>0.42254086481548198</c:v>
                </c:pt>
                <c:pt idx="41">
                  <c:v>0.20640621540012843</c:v>
                </c:pt>
                <c:pt idx="42">
                  <c:v>-0.98821834666055852</c:v>
                </c:pt>
                <c:pt idx="43">
                  <c:v>-0.98872597476342428</c:v>
                </c:pt>
                <c:pt idx="44">
                  <c:v>-0.98896671277421011</c:v>
                </c:pt>
              </c:numCache>
            </c:numRef>
          </c:val>
        </c:ser>
        <c:dLbls>
          <c:showLegendKey val="0"/>
          <c:showVal val="0"/>
          <c:showCatName val="0"/>
          <c:showSerName val="0"/>
          <c:showPercent val="0"/>
          <c:showBubbleSize val="0"/>
        </c:dLbls>
        <c:gapWidth val="150"/>
        <c:axId val="256136272"/>
        <c:axId val="256136832"/>
      </c:barChart>
      <c:catAx>
        <c:axId val="256136272"/>
        <c:scaling>
          <c:orientation val="minMax"/>
        </c:scaling>
        <c:delete val="0"/>
        <c:axPos val="b"/>
        <c:numFmt formatCode="General" sourceLinked="0"/>
        <c:majorTickMark val="out"/>
        <c:minorTickMark val="none"/>
        <c:tickLblPos val="low"/>
        <c:crossAx val="256136832"/>
        <c:crosses val="autoZero"/>
        <c:auto val="1"/>
        <c:lblAlgn val="ctr"/>
        <c:lblOffset val="100"/>
        <c:noMultiLvlLbl val="0"/>
      </c:catAx>
      <c:valAx>
        <c:axId val="256136832"/>
        <c:scaling>
          <c:orientation val="minMax"/>
          <c:max val="1"/>
          <c:min val="-1"/>
        </c:scaling>
        <c:delete val="0"/>
        <c:axPos val="l"/>
        <c:majorGridlines>
          <c:spPr>
            <a:ln w="6350">
              <a:solidFill>
                <a:schemeClr val="bg1">
                  <a:lumMod val="75000"/>
                </a:schemeClr>
              </a:solidFill>
            </a:ln>
          </c:spPr>
        </c:majorGridlines>
        <c:numFmt formatCode="#,##0.0\ ;[Red]\-#,##0.0\ " sourceLinked="0"/>
        <c:majorTickMark val="out"/>
        <c:minorTickMark val="none"/>
        <c:tickLblPos val="nextTo"/>
        <c:spPr>
          <a:ln>
            <a:noFill/>
          </a:ln>
        </c:spPr>
        <c:crossAx val="256136272"/>
        <c:crosses val="autoZero"/>
        <c:crossBetween val="between"/>
      </c:valAx>
    </c:plotArea>
    <c:legend>
      <c:legendPos val="r"/>
      <c:layout>
        <c:manualLayout>
          <c:xMode val="edge"/>
          <c:yMode val="edge"/>
          <c:x val="5.8210563584966429E-2"/>
          <c:y val="0.48663690931012521"/>
          <c:w val="0.32402839078486229"/>
          <c:h val="0.11862319116554573"/>
        </c:manualLayout>
      </c:layout>
      <c:overlay val="0"/>
    </c:legend>
    <c:plotVisOnly val="1"/>
    <c:dispBlanksAs val="gap"/>
    <c:showDLblsOverMax val="0"/>
  </c:chart>
  <c:spPr>
    <a:noFill/>
    <a:ln>
      <a:noFill/>
    </a:ln>
  </c:spPr>
  <c:txPr>
    <a:bodyPr/>
    <a:lstStyle/>
    <a:p>
      <a:pPr>
        <a:defRPr sz="900"/>
      </a:pPr>
      <a:endParaRPr lang="en-US"/>
    </a:p>
  </c:txPr>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b="1" i="0" baseline="0" dirty="0" smtClean="0">
                <a:effectLst/>
              </a:rPr>
              <a:t>Correlation of silver with main asset classes</a:t>
            </a:r>
            <a:endParaRPr lang="en-GB" sz="1400" dirty="0" smtClean="0">
              <a:effectLst/>
            </a:endParaRPr>
          </a:p>
          <a:p>
            <a:pPr algn="l">
              <a:defRPr sz="1400"/>
            </a:pPr>
            <a:r>
              <a:rPr lang="en-GB" sz="1200" b="0" i="0" baseline="0" dirty="0" smtClean="0">
                <a:effectLst/>
              </a:rPr>
              <a:t>Assessed against periods of high and low implied volatility</a:t>
            </a:r>
            <a:endParaRPr lang="en-GB" sz="1200" dirty="0">
              <a:effectLst/>
            </a:endParaRPr>
          </a:p>
        </c:rich>
      </c:tx>
      <c:layout>
        <c:manualLayout>
          <c:xMode val="edge"/>
          <c:yMode val="edge"/>
          <c:x val="4.2978824704450608E-2"/>
          <c:y val="3.0941981105413238E-3"/>
        </c:manualLayout>
      </c:layout>
      <c:overlay val="0"/>
    </c:title>
    <c:autoTitleDeleted val="0"/>
    <c:plotArea>
      <c:layout>
        <c:manualLayout>
          <c:layoutTarget val="inner"/>
          <c:xMode val="edge"/>
          <c:yMode val="edge"/>
          <c:x val="4.7252606129237533E-2"/>
          <c:y val="0.12252220513510197"/>
          <c:w val="0.92770922388148103"/>
          <c:h val="0.51831399824970714"/>
        </c:manualLayout>
      </c:layout>
      <c:barChart>
        <c:barDir val="col"/>
        <c:grouping val="clustered"/>
        <c:varyColors val="0"/>
        <c:ser>
          <c:idx val="0"/>
          <c:order val="0"/>
          <c:tx>
            <c:v>VIX: 5% or more above 19.6% median</c:v>
          </c:tx>
          <c:spPr>
            <a:solidFill>
              <a:srgbClr val="FF0000"/>
            </a:solidFill>
          </c:spPr>
          <c:invertIfNegative val="0"/>
          <c:cat>
            <c:multiLvlStrRef>
              <c:f>'Correlations - Silver'!$H$1:$AY$3</c:f>
              <c:multiLvlStrCache>
                <c:ptCount val="44"/>
                <c:lvl>
                  <c:pt idx="0">
                    <c:v>Gold</c:v>
                  </c:pt>
                  <c:pt idx="1">
                    <c:v>Silver</c:v>
                  </c:pt>
                  <c:pt idx="2">
                    <c:v>Oil</c:v>
                  </c:pt>
                  <c:pt idx="3">
                    <c:v>Natural Gas</c:v>
                  </c:pt>
                  <c:pt idx="4">
                    <c:v>Copper</c:v>
                  </c:pt>
                  <c:pt idx="5">
                    <c:v>Palladium</c:v>
                  </c:pt>
                  <c:pt idx="6">
                    <c:v>Precious Metals</c:v>
                  </c:pt>
                  <c:pt idx="7">
                    <c:v>Energy</c:v>
                  </c:pt>
                  <c:pt idx="8">
                    <c:v>Industrial Metals</c:v>
                  </c:pt>
                  <c:pt idx="9">
                    <c:v>Agriculture</c:v>
                  </c:pt>
                  <c:pt idx="10">
                    <c:v>Livestock</c:v>
                  </c:pt>
                  <c:pt idx="11">
                    <c:v>UK</c:v>
                  </c:pt>
                  <c:pt idx="12">
                    <c:v>Germany</c:v>
                  </c:pt>
                  <c:pt idx="13">
                    <c:v>Italy</c:v>
                  </c:pt>
                  <c:pt idx="14">
                    <c:v>France</c:v>
                  </c:pt>
                  <c:pt idx="15">
                    <c:v>Eurozone</c:v>
                  </c:pt>
                  <c:pt idx="16">
                    <c:v>US</c:v>
                  </c:pt>
                  <c:pt idx="17">
                    <c:v>US Tech</c:v>
                  </c:pt>
                  <c:pt idx="18">
                    <c:v>Japan</c:v>
                  </c:pt>
                  <c:pt idx="19">
                    <c:v>EM</c:v>
                  </c:pt>
                  <c:pt idx="20">
                    <c:v>US</c:v>
                  </c:pt>
                  <c:pt idx="21">
                    <c:v>UK</c:v>
                  </c:pt>
                  <c:pt idx="22">
                    <c:v>Eurozone</c:v>
                  </c:pt>
                  <c:pt idx="23">
                    <c:v>Japan</c:v>
                  </c:pt>
                  <c:pt idx="24">
                    <c:v>EM</c:v>
                  </c:pt>
                  <c:pt idx="25">
                    <c:v>US</c:v>
                  </c:pt>
                  <c:pt idx="26">
                    <c:v>UK</c:v>
                  </c:pt>
                  <c:pt idx="27">
                    <c:v>Eurozone</c:v>
                  </c:pt>
                  <c:pt idx="28">
                    <c:v>Japan</c:v>
                  </c:pt>
                  <c:pt idx="29">
                    <c:v>EM</c:v>
                  </c:pt>
                  <c:pt idx="30">
                    <c:v>US HY</c:v>
                  </c:pt>
                  <c:pt idx="31">
                    <c:v>US IG</c:v>
                  </c:pt>
                  <c:pt idx="32">
                    <c:v>UK IG</c:v>
                  </c:pt>
                  <c:pt idx="33">
                    <c:v>Euro IG</c:v>
                  </c:pt>
                  <c:pt idx="34">
                    <c:v>Global IG</c:v>
                  </c:pt>
                  <c:pt idx="35">
                    <c:v>US Tsy</c:v>
                  </c:pt>
                  <c:pt idx="36">
                    <c:v>US T-Bills</c:v>
                  </c:pt>
                  <c:pt idx="37">
                    <c:v>US TIPS</c:v>
                  </c:pt>
                  <c:pt idx="38">
                    <c:v>Germany</c:v>
                  </c:pt>
                  <c:pt idx="39">
                    <c:v>Italy</c:v>
                  </c:pt>
                  <c:pt idx="40">
                    <c:v>UK</c:v>
                  </c:pt>
                  <c:pt idx="41">
                    <c:v>Japan</c:v>
                  </c:pt>
                  <c:pt idx="42">
                    <c:v>3SIS</c:v>
                  </c:pt>
                  <c:pt idx="43">
                    <c:v>2SIS</c:v>
                  </c:pt>
                </c:lvl>
                <c:lvl>
                  <c:pt idx="0">
                    <c:v>Single underlyings</c:v>
                  </c:pt>
                  <c:pt idx="6">
                    <c:v>Sector baskets</c:v>
                  </c:pt>
                  <c:pt idx="11">
                    <c:v>Large-cap</c:v>
                  </c:pt>
                  <c:pt idx="20">
                    <c:v>Mid-cap</c:v>
                  </c:pt>
                  <c:pt idx="25">
                    <c:v>Small-Cap</c:v>
                  </c:pt>
                  <c:pt idx="30">
                    <c:v>HY &amp; Corporate</c:v>
                  </c:pt>
                  <c:pt idx="35">
                    <c:v>Sovereigns</c:v>
                  </c:pt>
                </c:lvl>
                <c:lvl>
                  <c:pt idx="0">
                    <c:v>Commodities</c:v>
                  </c:pt>
                  <c:pt idx="11">
                    <c:v>Equities</c:v>
                  </c:pt>
                  <c:pt idx="30">
                    <c:v>Fixed Income</c:v>
                  </c:pt>
                  <c:pt idx="42">
                    <c:v>Short ETPs</c:v>
                  </c:pt>
                </c:lvl>
              </c:multiLvlStrCache>
            </c:multiLvlStrRef>
          </c:cat>
          <c:val>
            <c:numRef>
              <c:f>'Correlations - Silver'!$H$8:$AY$8</c:f>
              <c:numCache>
                <c:formatCode>#,##0.000;[Red]\-#,##0.000</c:formatCode>
                <c:ptCount val="44"/>
                <c:pt idx="0">
                  <c:v>0.68352807347349365</c:v>
                </c:pt>
                <c:pt idx="1">
                  <c:v>1</c:v>
                </c:pt>
                <c:pt idx="2">
                  <c:v>0.26273420124376934</c:v>
                </c:pt>
                <c:pt idx="3">
                  <c:v>5.6820996817277356E-2</c:v>
                </c:pt>
                <c:pt idx="4">
                  <c:v>0.22982501921978832</c:v>
                </c:pt>
                <c:pt idx="5">
                  <c:v>0.34374532876192065</c:v>
                </c:pt>
                <c:pt idx="6">
                  <c:v>0.76085588053016651</c:v>
                </c:pt>
                <c:pt idx="7">
                  <c:v>0.2523875382682696</c:v>
                </c:pt>
                <c:pt idx="8">
                  <c:v>0.24508968472943132</c:v>
                </c:pt>
                <c:pt idx="9">
                  <c:v>0.31524717502598787</c:v>
                </c:pt>
                <c:pt idx="10">
                  <c:v>9.287195669714253E-2</c:v>
                </c:pt>
                <c:pt idx="11">
                  <c:v>0.25265755491465708</c:v>
                </c:pt>
                <c:pt idx="12">
                  <c:v>0.27106947009445936</c:v>
                </c:pt>
                <c:pt idx="13">
                  <c:v>0.2185112269288863</c:v>
                </c:pt>
                <c:pt idx="14">
                  <c:v>0.26545995105348358</c:v>
                </c:pt>
                <c:pt idx="15">
                  <c:v>0.25686045449727807</c:v>
                </c:pt>
                <c:pt idx="16">
                  <c:v>0.14624203867994395</c:v>
                </c:pt>
                <c:pt idx="17">
                  <c:v>6.6657213089351255E-2</c:v>
                </c:pt>
                <c:pt idx="18">
                  <c:v>0.20928500776469777</c:v>
                </c:pt>
                <c:pt idx="19">
                  <c:v>0.23743992433331954</c:v>
                </c:pt>
                <c:pt idx="20">
                  <c:v>0.19306712933750711</c:v>
                </c:pt>
                <c:pt idx="21">
                  <c:v>0.27217751011040292</c:v>
                </c:pt>
                <c:pt idx="22">
                  <c:v>0.29259699794235594</c:v>
                </c:pt>
                <c:pt idx="23">
                  <c:v>0.16987402346557193</c:v>
                </c:pt>
                <c:pt idx="24">
                  <c:v>0.3056989161120921</c:v>
                </c:pt>
                <c:pt idx="25">
                  <c:v>9.9797509917910004E-2</c:v>
                </c:pt>
                <c:pt idx="26">
                  <c:v>0.2558936039089717</c:v>
                </c:pt>
                <c:pt idx="27">
                  <c:v>0.29125095853713007</c:v>
                </c:pt>
                <c:pt idx="28">
                  <c:v>0.1815169821971388</c:v>
                </c:pt>
                <c:pt idx="29">
                  <c:v>0.29672027661813433</c:v>
                </c:pt>
                <c:pt idx="30">
                  <c:v>0.17265155660106657</c:v>
                </c:pt>
                <c:pt idx="31">
                  <c:v>2.5342625195444293E-2</c:v>
                </c:pt>
                <c:pt idx="32">
                  <c:v>3.8897597052561161E-3</c:v>
                </c:pt>
                <c:pt idx="33">
                  <c:v>-2.7832629942866383E-2</c:v>
                </c:pt>
                <c:pt idx="34">
                  <c:v>0.27429358712984558</c:v>
                </c:pt>
                <c:pt idx="35">
                  <c:v>-6.6367489778758004E-2</c:v>
                </c:pt>
                <c:pt idx="36">
                  <c:v>-2.6203317019513481E-2</c:v>
                </c:pt>
                <c:pt idx="37">
                  <c:v>0.16996369445778917</c:v>
                </c:pt>
                <c:pt idx="38">
                  <c:v>0.32154167974858122</c:v>
                </c:pt>
                <c:pt idx="39">
                  <c:v>0</c:v>
                </c:pt>
                <c:pt idx="40">
                  <c:v>0.25948636771264588</c:v>
                </c:pt>
                <c:pt idx="41">
                  <c:v>-2.4045153754714908E-2</c:v>
                </c:pt>
                <c:pt idx="42">
                  <c:v>-0.97145113096303359</c:v>
                </c:pt>
                <c:pt idx="43">
                  <c:v>-0.97755905043360136</c:v>
                </c:pt>
              </c:numCache>
            </c:numRef>
          </c:val>
        </c:ser>
        <c:ser>
          <c:idx val="4"/>
          <c:order val="1"/>
          <c:tx>
            <c:v>VIX: 5% or more below 19.6% median</c:v>
          </c:tx>
          <c:spPr>
            <a:solidFill>
              <a:srgbClr val="00B050"/>
            </a:solidFill>
          </c:spPr>
          <c:invertIfNegative val="0"/>
          <c:cat>
            <c:multiLvlStrRef>
              <c:f>'Correlations - Silver'!$H$1:$AY$3</c:f>
              <c:multiLvlStrCache>
                <c:ptCount val="44"/>
                <c:lvl>
                  <c:pt idx="0">
                    <c:v>Gold</c:v>
                  </c:pt>
                  <c:pt idx="1">
                    <c:v>Silver</c:v>
                  </c:pt>
                  <c:pt idx="2">
                    <c:v>Oil</c:v>
                  </c:pt>
                  <c:pt idx="3">
                    <c:v>Natural Gas</c:v>
                  </c:pt>
                  <c:pt idx="4">
                    <c:v>Copper</c:v>
                  </c:pt>
                  <c:pt idx="5">
                    <c:v>Palladium</c:v>
                  </c:pt>
                  <c:pt idx="6">
                    <c:v>Precious Metals</c:v>
                  </c:pt>
                  <c:pt idx="7">
                    <c:v>Energy</c:v>
                  </c:pt>
                  <c:pt idx="8">
                    <c:v>Industrial Metals</c:v>
                  </c:pt>
                  <c:pt idx="9">
                    <c:v>Agriculture</c:v>
                  </c:pt>
                  <c:pt idx="10">
                    <c:v>Livestock</c:v>
                  </c:pt>
                  <c:pt idx="11">
                    <c:v>UK</c:v>
                  </c:pt>
                  <c:pt idx="12">
                    <c:v>Germany</c:v>
                  </c:pt>
                  <c:pt idx="13">
                    <c:v>Italy</c:v>
                  </c:pt>
                  <c:pt idx="14">
                    <c:v>France</c:v>
                  </c:pt>
                  <c:pt idx="15">
                    <c:v>Eurozone</c:v>
                  </c:pt>
                  <c:pt idx="16">
                    <c:v>US</c:v>
                  </c:pt>
                  <c:pt idx="17">
                    <c:v>US Tech</c:v>
                  </c:pt>
                  <c:pt idx="18">
                    <c:v>Japan</c:v>
                  </c:pt>
                  <c:pt idx="19">
                    <c:v>EM</c:v>
                  </c:pt>
                  <c:pt idx="20">
                    <c:v>US</c:v>
                  </c:pt>
                  <c:pt idx="21">
                    <c:v>UK</c:v>
                  </c:pt>
                  <c:pt idx="22">
                    <c:v>Eurozone</c:v>
                  </c:pt>
                  <c:pt idx="23">
                    <c:v>Japan</c:v>
                  </c:pt>
                  <c:pt idx="24">
                    <c:v>EM</c:v>
                  </c:pt>
                  <c:pt idx="25">
                    <c:v>US</c:v>
                  </c:pt>
                  <c:pt idx="26">
                    <c:v>UK</c:v>
                  </c:pt>
                  <c:pt idx="27">
                    <c:v>Eurozone</c:v>
                  </c:pt>
                  <c:pt idx="28">
                    <c:v>Japan</c:v>
                  </c:pt>
                  <c:pt idx="29">
                    <c:v>EM</c:v>
                  </c:pt>
                  <c:pt idx="30">
                    <c:v>US HY</c:v>
                  </c:pt>
                  <c:pt idx="31">
                    <c:v>US IG</c:v>
                  </c:pt>
                  <c:pt idx="32">
                    <c:v>UK IG</c:v>
                  </c:pt>
                  <c:pt idx="33">
                    <c:v>Euro IG</c:v>
                  </c:pt>
                  <c:pt idx="34">
                    <c:v>Global IG</c:v>
                  </c:pt>
                  <c:pt idx="35">
                    <c:v>US Tsy</c:v>
                  </c:pt>
                  <c:pt idx="36">
                    <c:v>US T-Bills</c:v>
                  </c:pt>
                  <c:pt idx="37">
                    <c:v>US TIPS</c:v>
                  </c:pt>
                  <c:pt idx="38">
                    <c:v>Germany</c:v>
                  </c:pt>
                  <c:pt idx="39">
                    <c:v>Italy</c:v>
                  </c:pt>
                  <c:pt idx="40">
                    <c:v>UK</c:v>
                  </c:pt>
                  <c:pt idx="41">
                    <c:v>Japan</c:v>
                  </c:pt>
                  <c:pt idx="42">
                    <c:v>3SIS</c:v>
                  </c:pt>
                  <c:pt idx="43">
                    <c:v>2SIS</c:v>
                  </c:pt>
                </c:lvl>
                <c:lvl>
                  <c:pt idx="0">
                    <c:v>Single underlyings</c:v>
                  </c:pt>
                  <c:pt idx="6">
                    <c:v>Sector baskets</c:v>
                  </c:pt>
                  <c:pt idx="11">
                    <c:v>Large-cap</c:v>
                  </c:pt>
                  <c:pt idx="20">
                    <c:v>Mid-cap</c:v>
                  </c:pt>
                  <c:pt idx="25">
                    <c:v>Small-Cap</c:v>
                  </c:pt>
                  <c:pt idx="30">
                    <c:v>HY &amp; Corporate</c:v>
                  </c:pt>
                  <c:pt idx="35">
                    <c:v>Sovereigns</c:v>
                  </c:pt>
                </c:lvl>
                <c:lvl>
                  <c:pt idx="0">
                    <c:v>Commodities</c:v>
                  </c:pt>
                  <c:pt idx="11">
                    <c:v>Equities</c:v>
                  </c:pt>
                  <c:pt idx="30">
                    <c:v>Fixed Income</c:v>
                  </c:pt>
                  <c:pt idx="42">
                    <c:v>Short ETPs</c:v>
                  </c:pt>
                </c:lvl>
              </c:multiLvlStrCache>
            </c:multiLvlStrRef>
          </c:cat>
          <c:val>
            <c:numRef>
              <c:f>'Correlations - Silver'!$H$12:$AY$12</c:f>
              <c:numCache>
                <c:formatCode>#,##0.000;[Red]\-#,##0.000</c:formatCode>
                <c:ptCount val="44"/>
                <c:pt idx="0">
                  <c:v>0.69766698224928325</c:v>
                </c:pt>
                <c:pt idx="1">
                  <c:v>1</c:v>
                </c:pt>
                <c:pt idx="2">
                  <c:v>0.20933252762538493</c:v>
                </c:pt>
                <c:pt idx="3">
                  <c:v>0.11496926721582498</c:v>
                </c:pt>
                <c:pt idx="4">
                  <c:v>0.39221029787739803</c:v>
                </c:pt>
                <c:pt idx="5">
                  <c:v>0.4257929941923797</c:v>
                </c:pt>
                <c:pt idx="6">
                  <c:v>0.79624584980779012</c:v>
                </c:pt>
                <c:pt idx="7">
                  <c:v>0.19061838628180128</c:v>
                </c:pt>
                <c:pt idx="8">
                  <c:v>0.43488925314015497</c:v>
                </c:pt>
                <c:pt idx="9">
                  <c:v>0.1993473556974095</c:v>
                </c:pt>
                <c:pt idx="10">
                  <c:v>-5.7374911629959675E-2</c:v>
                </c:pt>
                <c:pt idx="11">
                  <c:v>0.2664902725938279</c:v>
                </c:pt>
                <c:pt idx="12">
                  <c:v>0.26922496349454828</c:v>
                </c:pt>
                <c:pt idx="13">
                  <c:v>0.26599282773515748</c:v>
                </c:pt>
                <c:pt idx="14">
                  <c:v>0.26114310464156271</c:v>
                </c:pt>
                <c:pt idx="15">
                  <c:v>0.28151501123100242</c:v>
                </c:pt>
                <c:pt idx="16">
                  <c:v>5.4094000615514101E-2</c:v>
                </c:pt>
                <c:pt idx="17">
                  <c:v>2.8980654693478231E-2</c:v>
                </c:pt>
                <c:pt idx="18">
                  <c:v>0.36540908640055092</c:v>
                </c:pt>
                <c:pt idx="19">
                  <c:v>0.27804853705345034</c:v>
                </c:pt>
                <c:pt idx="20">
                  <c:v>0.12107463597504861</c:v>
                </c:pt>
                <c:pt idx="21">
                  <c:v>0.24371680663633888</c:v>
                </c:pt>
                <c:pt idx="22">
                  <c:v>0.29552217017837584</c:v>
                </c:pt>
                <c:pt idx="23">
                  <c:v>0.3676397379472594</c:v>
                </c:pt>
                <c:pt idx="24">
                  <c:v>0.27723915697936802</c:v>
                </c:pt>
                <c:pt idx="25">
                  <c:v>0.11166693408031857</c:v>
                </c:pt>
                <c:pt idx="26">
                  <c:v>0.26092948033118279</c:v>
                </c:pt>
                <c:pt idx="27">
                  <c:v>0.33884652320295006</c:v>
                </c:pt>
                <c:pt idx="28">
                  <c:v>0.26884660448636261</c:v>
                </c:pt>
                <c:pt idx="29">
                  <c:v>0.2756074360647961</c:v>
                </c:pt>
                <c:pt idx="30">
                  <c:v>-7.2761513269702397E-3</c:v>
                </c:pt>
                <c:pt idx="31">
                  <c:v>-0.1207210124661267</c:v>
                </c:pt>
                <c:pt idx="32">
                  <c:v>-9.211496669816073E-2</c:v>
                </c:pt>
                <c:pt idx="33">
                  <c:v>-3.3094440388551694E-2</c:v>
                </c:pt>
                <c:pt idx="34">
                  <c:v>0.26857656434576715</c:v>
                </c:pt>
                <c:pt idx="35">
                  <c:v>-8.8664585872669691E-2</c:v>
                </c:pt>
                <c:pt idx="36">
                  <c:v>1.5822388906241831E-2</c:v>
                </c:pt>
                <c:pt idx="37">
                  <c:v>0.19962151490581254</c:v>
                </c:pt>
                <c:pt idx="38">
                  <c:v>0.31365015427287612</c:v>
                </c:pt>
                <c:pt idx="39">
                  <c:v>0</c:v>
                </c:pt>
                <c:pt idx="40">
                  <c:v>0.28414147986507865</c:v>
                </c:pt>
                <c:pt idx="41">
                  <c:v>0.12350781598201394</c:v>
                </c:pt>
                <c:pt idx="42">
                  <c:v>-0.97977032596194513</c:v>
                </c:pt>
                <c:pt idx="43">
                  <c:v>-0.98357795688873617</c:v>
                </c:pt>
              </c:numCache>
            </c:numRef>
          </c:val>
        </c:ser>
        <c:dLbls>
          <c:showLegendKey val="0"/>
          <c:showVal val="0"/>
          <c:showCatName val="0"/>
          <c:showSerName val="0"/>
          <c:showPercent val="0"/>
          <c:showBubbleSize val="0"/>
        </c:dLbls>
        <c:gapWidth val="100"/>
        <c:axId val="256139632"/>
        <c:axId val="256140192"/>
      </c:barChart>
      <c:catAx>
        <c:axId val="256139632"/>
        <c:scaling>
          <c:orientation val="minMax"/>
        </c:scaling>
        <c:delete val="0"/>
        <c:axPos val="b"/>
        <c:numFmt formatCode="General" sourceLinked="0"/>
        <c:majorTickMark val="out"/>
        <c:minorTickMark val="none"/>
        <c:tickLblPos val="low"/>
        <c:crossAx val="256140192"/>
        <c:crosses val="autoZero"/>
        <c:auto val="1"/>
        <c:lblAlgn val="ctr"/>
        <c:lblOffset val="100"/>
        <c:noMultiLvlLbl val="0"/>
      </c:catAx>
      <c:valAx>
        <c:axId val="256140192"/>
        <c:scaling>
          <c:orientation val="minMax"/>
          <c:max val="1"/>
          <c:min val="-1"/>
        </c:scaling>
        <c:delete val="0"/>
        <c:axPos val="l"/>
        <c:majorGridlines>
          <c:spPr>
            <a:ln w="6350">
              <a:solidFill>
                <a:schemeClr val="bg1">
                  <a:lumMod val="75000"/>
                </a:schemeClr>
              </a:solidFill>
            </a:ln>
          </c:spPr>
        </c:majorGridlines>
        <c:numFmt formatCode="#,##0.0\ ;[Red]\-#,##0.0\ " sourceLinked="0"/>
        <c:majorTickMark val="out"/>
        <c:minorTickMark val="none"/>
        <c:tickLblPos val="nextTo"/>
        <c:spPr>
          <a:ln>
            <a:noFill/>
          </a:ln>
        </c:spPr>
        <c:crossAx val="256139632"/>
        <c:crosses val="autoZero"/>
        <c:crossBetween val="between"/>
      </c:valAx>
    </c:plotArea>
    <c:legend>
      <c:legendPos val="r"/>
      <c:layout>
        <c:manualLayout>
          <c:xMode val="edge"/>
          <c:yMode val="edge"/>
          <c:x val="5.5311946230050597E-2"/>
          <c:y val="0.48295799474661544"/>
          <c:w val="0.30790202614182177"/>
          <c:h val="0.10549596671798371"/>
        </c:manualLayout>
      </c:layout>
      <c:overlay val="0"/>
    </c:legend>
    <c:plotVisOnly val="1"/>
    <c:dispBlanksAs val="gap"/>
    <c:showDLblsOverMax val="0"/>
  </c:chart>
  <c:spPr>
    <a:noFill/>
    <a:ln>
      <a:noFill/>
    </a:ln>
  </c:spPr>
  <c:txPr>
    <a:bodyPr/>
    <a:lstStyle/>
    <a:p>
      <a:pPr>
        <a:defRPr sz="900"/>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400" b="1" i="0" u="none" strike="noStrike" kern="1200" spc="0" baseline="0">
                <a:solidFill>
                  <a:srgbClr val="080808"/>
                </a:solidFill>
                <a:latin typeface="+mn-lt"/>
                <a:ea typeface="+mn-ea"/>
                <a:cs typeface="+mn-cs"/>
              </a:defRPr>
            </a:pPr>
            <a:r>
              <a:rPr lang="en-GB" sz="1400" b="1"/>
              <a:t>Hedge ratio and occurrences of targeted rebalancing</a:t>
            </a:r>
          </a:p>
        </c:rich>
      </c:tx>
      <c:layout>
        <c:manualLayout>
          <c:xMode val="edge"/>
          <c:yMode val="edge"/>
          <c:x val="5.0492653782145472E-2"/>
          <c:y val="9.0908317127703937E-3"/>
        </c:manualLayout>
      </c:layout>
      <c:overlay val="0"/>
      <c:spPr>
        <a:noFill/>
        <a:ln>
          <a:noFill/>
        </a:ln>
        <a:effectLst/>
      </c:spPr>
      <c:txPr>
        <a:bodyPr rot="0" spcFirstLastPara="1" vertOverflow="ellipsis" vert="horz" wrap="square" anchor="ctr" anchorCtr="1"/>
        <a:lstStyle/>
        <a:p>
          <a:pPr algn="l">
            <a:defRPr sz="1400" b="1" i="0" u="none" strike="noStrike" kern="1200" spc="0" baseline="0">
              <a:solidFill>
                <a:srgbClr val="080808"/>
              </a:solidFill>
              <a:latin typeface="+mn-lt"/>
              <a:ea typeface="+mn-ea"/>
              <a:cs typeface="+mn-cs"/>
            </a:defRPr>
          </a:pPr>
          <a:endParaRPr lang="en-US"/>
        </a:p>
      </c:txPr>
    </c:title>
    <c:autoTitleDeleted val="0"/>
    <c:plotArea>
      <c:layout>
        <c:manualLayout>
          <c:layoutTarget val="inner"/>
          <c:xMode val="edge"/>
          <c:yMode val="edge"/>
          <c:x val="4.9804827143478669E-2"/>
          <c:y val="0.12982601851316766"/>
          <c:w val="0.9166378219462803"/>
          <c:h val="0.72858897013729218"/>
        </c:manualLayout>
      </c:layout>
      <c:lineChart>
        <c:grouping val="standard"/>
        <c:varyColors val="0"/>
        <c:ser>
          <c:idx val="2"/>
          <c:order val="0"/>
          <c:tx>
            <c:strRef>
              <c:f>'HEDGING-D'!$BK$4</c:f>
              <c:strCache>
                <c:ptCount val="1"/>
                <c:pt idx="0">
                  <c:v>Hedged Portfolio with 5% max deviation from target hedge ratio</c:v>
                </c:pt>
              </c:strCache>
            </c:strRef>
          </c:tx>
          <c:spPr>
            <a:ln w="28575" cap="rnd">
              <a:solidFill>
                <a:schemeClr val="accent3"/>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'HEDGING-D'!$BH$8:$BH$5000</c:f>
              <c:numCache>
                <c:formatCode>0.000%</c:formatCode>
                <c:ptCount val="4993"/>
                <c:pt idx="0">
                  <c:v>0.5</c:v>
                </c:pt>
                <c:pt idx="1">
                  <c:v>0.5</c:v>
                </c:pt>
                <c:pt idx="2">
                  <c:v>0.49806838632273542</c:v>
                </c:pt>
                <c:pt idx="3">
                  <c:v>0.50226597857479371</c:v>
                </c:pt>
                <c:pt idx="4">
                  <c:v>0.50993596650222073</c:v>
                </c:pt>
                <c:pt idx="5">
                  <c:v>0.51071519048445735</c:v>
                </c:pt>
                <c:pt idx="6">
                  <c:v>0.5058321355594908</c:v>
                </c:pt>
                <c:pt idx="7">
                  <c:v>0.50780387987192677</c:v>
                </c:pt>
                <c:pt idx="8">
                  <c:v>0.50101167478393605</c:v>
                </c:pt>
                <c:pt idx="9">
                  <c:v>0.50617856409295126</c:v>
                </c:pt>
                <c:pt idx="10">
                  <c:v>0.50350550903498847</c:v>
                </c:pt>
                <c:pt idx="11">
                  <c:v>0.49912438079437066</c:v>
                </c:pt>
                <c:pt idx="12">
                  <c:v>0.49935455653313338</c:v>
                </c:pt>
                <c:pt idx="13">
                  <c:v>0.49709081960253737</c:v>
                </c:pt>
                <c:pt idx="14">
                  <c:v>0.49820323978465542</c:v>
                </c:pt>
                <c:pt idx="15">
                  <c:v>0.49820323978465542</c:v>
                </c:pt>
                <c:pt idx="16">
                  <c:v>0.49632740027877048</c:v>
                </c:pt>
                <c:pt idx="17">
                  <c:v>0.4982344225884604</c:v>
                </c:pt>
                <c:pt idx="18">
                  <c:v>0.50320247468215396</c:v>
                </c:pt>
                <c:pt idx="19">
                  <c:v>0.50716636792064429</c:v>
                </c:pt>
                <c:pt idx="20">
                  <c:v>0.50828250143526499</c:v>
                </c:pt>
                <c:pt idx="21">
                  <c:v>0.50594850564037153</c:v>
                </c:pt>
                <c:pt idx="22">
                  <c:v>0.50025562948431679</c:v>
                </c:pt>
                <c:pt idx="23">
                  <c:v>0.50607188913217549</c:v>
                </c:pt>
                <c:pt idx="24">
                  <c:v>0.50347515192224956</c:v>
                </c:pt>
                <c:pt idx="25">
                  <c:v>0.50171423922922531</c:v>
                </c:pt>
                <c:pt idx="26">
                  <c:v>0.50256768605772928</c:v>
                </c:pt>
                <c:pt idx="27">
                  <c:v>0.50097374044311072</c:v>
                </c:pt>
                <c:pt idx="28">
                  <c:v>0.50319819789952414</c:v>
                </c:pt>
                <c:pt idx="29">
                  <c:v>0.50450401493779196</c:v>
                </c:pt>
                <c:pt idx="30">
                  <c:v>0.50981341038975958</c:v>
                </c:pt>
                <c:pt idx="31">
                  <c:v>0.50965193630910421</c:v>
                </c:pt>
                <c:pt idx="32">
                  <c:v>0.51100885520448036</c:v>
                </c:pt>
                <c:pt idx="33">
                  <c:v>0.51391617304229675</c:v>
                </c:pt>
                <c:pt idx="34">
                  <c:v>0.52184441563304351</c:v>
                </c:pt>
                <c:pt idx="35">
                  <c:v>0.52184441563304351</c:v>
                </c:pt>
                <c:pt idx="36">
                  <c:v>0.52345063604739928</c:v>
                </c:pt>
                <c:pt idx="37">
                  <c:v>0.53157997340150709</c:v>
                </c:pt>
                <c:pt idx="38">
                  <c:v>0.5313817152398177</c:v>
                </c:pt>
                <c:pt idx="39">
                  <c:v>0.53320293583387246</c:v>
                </c:pt>
                <c:pt idx="40">
                  <c:v>0.52880240939899381</c:v>
                </c:pt>
                <c:pt idx="41">
                  <c:v>0.5197092717875228</c:v>
                </c:pt>
                <c:pt idx="42">
                  <c:v>0.52581170555104906</c:v>
                </c:pt>
                <c:pt idx="43">
                  <c:v>0.53130086525709064</c:v>
                </c:pt>
                <c:pt idx="44">
                  <c:v>0.53312256759717203</c:v>
                </c:pt>
                <c:pt idx="45">
                  <c:v>0.53305299305404863</c:v>
                </c:pt>
                <c:pt idx="46">
                  <c:v>0.53223994048800483</c:v>
                </c:pt>
                <c:pt idx="47">
                  <c:v>0.53223046606723512</c:v>
                </c:pt>
                <c:pt idx="48">
                  <c:v>0.53213410188450716</c:v>
                </c:pt>
                <c:pt idx="49">
                  <c:v>0.53155740842750299</c:v>
                </c:pt>
                <c:pt idx="50">
                  <c:v>0.53115117031933012</c:v>
                </c:pt>
                <c:pt idx="51">
                  <c:v>0.52681810295976261</c:v>
                </c:pt>
                <c:pt idx="52">
                  <c:v>0.5278413803250912</c:v>
                </c:pt>
                <c:pt idx="53">
                  <c:v>0.5271114725555166</c:v>
                </c:pt>
                <c:pt idx="54">
                  <c:v>0.52650922613194862</c:v>
                </c:pt>
                <c:pt idx="55">
                  <c:v>0.52275486781195712</c:v>
                </c:pt>
                <c:pt idx="56">
                  <c:v>0.52066896452140199</c:v>
                </c:pt>
                <c:pt idx="57">
                  <c:v>0.52186122601008922</c:v>
                </c:pt>
                <c:pt idx="58">
                  <c:v>0.51989904544073051</c:v>
                </c:pt>
                <c:pt idx="59">
                  <c:v>0.52226963019231787</c:v>
                </c:pt>
                <c:pt idx="60">
                  <c:v>0.52270825541349852</c:v>
                </c:pt>
                <c:pt idx="61">
                  <c:v>0.52555349070346746</c:v>
                </c:pt>
                <c:pt idx="62">
                  <c:v>0.52245027595901172</c:v>
                </c:pt>
                <c:pt idx="63">
                  <c:v>0.52601237627275599</c:v>
                </c:pt>
                <c:pt idx="64">
                  <c:v>0.52601237627275599</c:v>
                </c:pt>
                <c:pt idx="65">
                  <c:v>0.52434997610061496</c:v>
                </c:pt>
                <c:pt idx="66">
                  <c:v>0.53212143832934589</c:v>
                </c:pt>
                <c:pt idx="67">
                  <c:v>0.53918359977928243</c:v>
                </c:pt>
                <c:pt idx="68">
                  <c:v>0.53952612454166826</c:v>
                </c:pt>
                <c:pt idx="69">
                  <c:v>0.53198536813636232</c:v>
                </c:pt>
                <c:pt idx="70">
                  <c:v>0.53303081958468779</c:v>
                </c:pt>
                <c:pt idx="71">
                  <c:v>0.52852486267820631</c:v>
                </c:pt>
                <c:pt idx="72">
                  <c:v>0.5372712061865792</c:v>
                </c:pt>
                <c:pt idx="73">
                  <c:v>0.53531474878647223</c:v>
                </c:pt>
                <c:pt idx="74">
                  <c:v>0.5</c:v>
                </c:pt>
                <c:pt idx="75">
                  <c:v>0.54669416592763476</c:v>
                </c:pt>
                <c:pt idx="76">
                  <c:v>0.53708963840363177</c:v>
                </c:pt>
                <c:pt idx="77">
                  <c:v>0.53876785904978364</c:v>
                </c:pt>
                <c:pt idx="78">
                  <c:v>0.53523085313123631</c:v>
                </c:pt>
                <c:pt idx="79">
                  <c:v>0.53411667201139212</c:v>
                </c:pt>
                <c:pt idx="80">
                  <c:v>0.52494563701158525</c:v>
                </c:pt>
                <c:pt idx="81">
                  <c:v>0.52928533449168857</c:v>
                </c:pt>
                <c:pt idx="82">
                  <c:v>0.52399993203734485</c:v>
                </c:pt>
                <c:pt idx="83">
                  <c:v>0.51055465290918622</c:v>
                </c:pt>
                <c:pt idx="84">
                  <c:v>0.51341630035910746</c:v>
                </c:pt>
                <c:pt idx="85">
                  <c:v>0.50864607718093757</c:v>
                </c:pt>
                <c:pt idx="86">
                  <c:v>0.50703190495139594</c:v>
                </c:pt>
                <c:pt idx="87">
                  <c:v>0.51581444092279172</c:v>
                </c:pt>
                <c:pt idx="88">
                  <c:v>0.50841094150569188</c:v>
                </c:pt>
                <c:pt idx="89">
                  <c:v>0.50957561295233167</c:v>
                </c:pt>
                <c:pt idx="90">
                  <c:v>0.50822625368820173</c:v>
                </c:pt>
                <c:pt idx="91">
                  <c:v>0.51472412720187721</c:v>
                </c:pt>
                <c:pt idx="92">
                  <c:v>0.50613256512263205</c:v>
                </c:pt>
                <c:pt idx="93">
                  <c:v>0.50791813049052159</c:v>
                </c:pt>
                <c:pt idx="94">
                  <c:v>0.5188192608302814</c:v>
                </c:pt>
                <c:pt idx="95">
                  <c:v>0.51958898756664207</c:v>
                </c:pt>
                <c:pt idx="96">
                  <c:v>0.52298719524803639</c:v>
                </c:pt>
                <c:pt idx="97">
                  <c:v>0.53287366720960694</c:v>
                </c:pt>
                <c:pt idx="98">
                  <c:v>0.53617561650679224</c:v>
                </c:pt>
                <c:pt idx="99">
                  <c:v>0.54410989795465925</c:v>
                </c:pt>
                <c:pt idx="100">
                  <c:v>0.53702205102268641</c:v>
                </c:pt>
                <c:pt idx="101">
                  <c:v>0.53938412697081417</c:v>
                </c:pt>
                <c:pt idx="102">
                  <c:v>0.54312075662791393</c:v>
                </c:pt>
                <c:pt idx="103">
                  <c:v>0.53424761078355698</c:v>
                </c:pt>
                <c:pt idx="104">
                  <c:v>0.53613024729408787</c:v>
                </c:pt>
                <c:pt idx="105">
                  <c:v>0.53613024729408787</c:v>
                </c:pt>
                <c:pt idx="106">
                  <c:v>0.53888338140354841</c:v>
                </c:pt>
                <c:pt idx="107">
                  <c:v>0.53451088232469735</c:v>
                </c:pt>
                <c:pt idx="108">
                  <c:v>0.52727570276717728</c:v>
                </c:pt>
                <c:pt idx="109">
                  <c:v>0.53396508641057072</c:v>
                </c:pt>
                <c:pt idx="110">
                  <c:v>0.52717943273304457</c:v>
                </c:pt>
                <c:pt idx="111">
                  <c:v>0.53235550292893641</c:v>
                </c:pt>
                <c:pt idx="112">
                  <c:v>0.5318838119995013</c:v>
                </c:pt>
                <c:pt idx="113">
                  <c:v>0.52570749311312426</c:v>
                </c:pt>
                <c:pt idx="114">
                  <c:v>0.53724034216583105</c:v>
                </c:pt>
                <c:pt idx="115">
                  <c:v>0.53612703470890843</c:v>
                </c:pt>
                <c:pt idx="116">
                  <c:v>0.53934850539789192</c:v>
                </c:pt>
                <c:pt idx="117">
                  <c:v>0.53391982866683552</c:v>
                </c:pt>
                <c:pt idx="118">
                  <c:v>0.53898109351054302</c:v>
                </c:pt>
                <c:pt idx="119">
                  <c:v>0.53543945185895847</c:v>
                </c:pt>
                <c:pt idx="120">
                  <c:v>0.53701874493960777</c:v>
                </c:pt>
                <c:pt idx="121">
                  <c:v>0.54282913124256915</c:v>
                </c:pt>
                <c:pt idx="122">
                  <c:v>0.54024148268007099</c:v>
                </c:pt>
                <c:pt idx="123">
                  <c:v>0.5</c:v>
                </c:pt>
                <c:pt idx="124">
                  <c:v>0.49773525116566913</c:v>
                </c:pt>
                <c:pt idx="125">
                  <c:v>0.50347450275283423</c:v>
                </c:pt>
                <c:pt idx="126">
                  <c:v>0.50424484374198886</c:v>
                </c:pt>
                <c:pt idx="127">
                  <c:v>0.52199238538639126</c:v>
                </c:pt>
                <c:pt idx="128">
                  <c:v>0.52936106290927087</c:v>
                </c:pt>
                <c:pt idx="129">
                  <c:v>0.52437074606976786</c:v>
                </c:pt>
                <c:pt idx="130">
                  <c:v>0.51128003859124771</c:v>
                </c:pt>
                <c:pt idx="131">
                  <c:v>0.51615687301362934</c:v>
                </c:pt>
                <c:pt idx="132">
                  <c:v>0.51273584294711416</c:v>
                </c:pt>
                <c:pt idx="133">
                  <c:v>0.51273584294711416</c:v>
                </c:pt>
                <c:pt idx="134">
                  <c:v>0.52835349005111032</c:v>
                </c:pt>
                <c:pt idx="135">
                  <c:v>0.51920528019490308</c:v>
                </c:pt>
                <c:pt idx="136">
                  <c:v>0.51475253471156401</c:v>
                </c:pt>
                <c:pt idx="137">
                  <c:v>0.51418393177304289</c:v>
                </c:pt>
                <c:pt idx="138">
                  <c:v>0.50121034040775847</c:v>
                </c:pt>
                <c:pt idx="139">
                  <c:v>0.50213740423995368</c:v>
                </c:pt>
                <c:pt idx="140">
                  <c:v>0.49984316414300617</c:v>
                </c:pt>
                <c:pt idx="141">
                  <c:v>0.49726327757024075</c:v>
                </c:pt>
                <c:pt idx="142">
                  <c:v>0.5023608345608489</c:v>
                </c:pt>
                <c:pt idx="143">
                  <c:v>0.49973595760663031</c:v>
                </c:pt>
                <c:pt idx="144">
                  <c:v>0.49641754532203825</c:v>
                </c:pt>
                <c:pt idx="145">
                  <c:v>0.479664178704863</c:v>
                </c:pt>
                <c:pt idx="146">
                  <c:v>0.48043596432425534</c:v>
                </c:pt>
                <c:pt idx="147">
                  <c:v>0.48600033651546981</c:v>
                </c:pt>
                <c:pt idx="148">
                  <c:v>0.4825082073948852</c:v>
                </c:pt>
                <c:pt idx="149">
                  <c:v>0.48535246332766113</c:v>
                </c:pt>
                <c:pt idx="150">
                  <c:v>0.48241534279211085</c:v>
                </c:pt>
                <c:pt idx="151">
                  <c:v>0.4842102723568748</c:v>
                </c:pt>
                <c:pt idx="152">
                  <c:v>0.48865120784736965</c:v>
                </c:pt>
                <c:pt idx="153">
                  <c:v>0.48932093747145067</c:v>
                </c:pt>
                <c:pt idx="154">
                  <c:v>0.48958318499708198</c:v>
                </c:pt>
                <c:pt idx="155">
                  <c:v>0.49264299134766759</c:v>
                </c:pt>
                <c:pt idx="156">
                  <c:v>0.50026725134036532</c:v>
                </c:pt>
                <c:pt idx="157">
                  <c:v>0.49916879604823328</c:v>
                </c:pt>
                <c:pt idx="158">
                  <c:v>0.48959216111730003</c:v>
                </c:pt>
                <c:pt idx="159">
                  <c:v>0.4887027719679003</c:v>
                </c:pt>
                <c:pt idx="160">
                  <c:v>0.4802990245045527</c:v>
                </c:pt>
                <c:pt idx="161">
                  <c:v>0.48541757556975645</c:v>
                </c:pt>
                <c:pt idx="162">
                  <c:v>0.48052660958775434</c:v>
                </c:pt>
                <c:pt idx="163">
                  <c:v>0.47022909377038774</c:v>
                </c:pt>
                <c:pt idx="164">
                  <c:v>0.46652425856744612</c:v>
                </c:pt>
                <c:pt idx="165">
                  <c:v>0.46841639815115987</c:v>
                </c:pt>
                <c:pt idx="166">
                  <c:v>0.46589157460382252</c:v>
                </c:pt>
                <c:pt idx="167">
                  <c:v>0.4667882004445118</c:v>
                </c:pt>
                <c:pt idx="168">
                  <c:v>0.46652464457337245</c:v>
                </c:pt>
                <c:pt idx="169">
                  <c:v>0.45744837790898008</c:v>
                </c:pt>
                <c:pt idx="170">
                  <c:v>0.45837703151265535</c:v>
                </c:pt>
                <c:pt idx="171">
                  <c:v>0.5</c:v>
                </c:pt>
                <c:pt idx="172">
                  <c:v>0.50048142585989419</c:v>
                </c:pt>
                <c:pt idx="173">
                  <c:v>0.50254795563194243</c:v>
                </c:pt>
                <c:pt idx="174">
                  <c:v>0.50848304756578733</c:v>
                </c:pt>
                <c:pt idx="175">
                  <c:v>0.50848304756578733</c:v>
                </c:pt>
                <c:pt idx="176">
                  <c:v>0.50275173333843659</c:v>
                </c:pt>
                <c:pt idx="177">
                  <c:v>0.51052977221556606</c:v>
                </c:pt>
                <c:pt idx="178">
                  <c:v>0.51662914623348732</c:v>
                </c:pt>
                <c:pt idx="179">
                  <c:v>0.51171053587709892</c:v>
                </c:pt>
                <c:pt idx="180">
                  <c:v>0.51160449010509612</c:v>
                </c:pt>
                <c:pt idx="181">
                  <c:v>0.51977544578561929</c:v>
                </c:pt>
                <c:pt idx="182">
                  <c:v>0.51983675567330634</c:v>
                </c:pt>
                <c:pt idx="183">
                  <c:v>0.53196649417209618</c:v>
                </c:pt>
                <c:pt idx="184">
                  <c:v>0.54018545733453149</c:v>
                </c:pt>
                <c:pt idx="185">
                  <c:v>0.5366595663646635</c:v>
                </c:pt>
                <c:pt idx="186">
                  <c:v>0.53981531196342203</c:v>
                </c:pt>
                <c:pt idx="187">
                  <c:v>0.54048898652673327</c:v>
                </c:pt>
                <c:pt idx="188">
                  <c:v>0.51695037716712089</c:v>
                </c:pt>
                <c:pt idx="189">
                  <c:v>0.53035038355096564</c:v>
                </c:pt>
                <c:pt idx="190">
                  <c:v>0.53237728418897112</c:v>
                </c:pt>
                <c:pt idx="191">
                  <c:v>0.53637913445418639</c:v>
                </c:pt>
                <c:pt idx="192">
                  <c:v>0.52884129606257047</c:v>
                </c:pt>
                <c:pt idx="193">
                  <c:v>0.53334532677290825</c:v>
                </c:pt>
                <c:pt idx="194">
                  <c:v>0.52765563482851618</c:v>
                </c:pt>
                <c:pt idx="195">
                  <c:v>0.53216115893105942</c:v>
                </c:pt>
                <c:pt idx="196">
                  <c:v>0.54747036187505826</c:v>
                </c:pt>
                <c:pt idx="197">
                  <c:v>0.53409254129852268</c:v>
                </c:pt>
                <c:pt idx="198">
                  <c:v>0.53525068624168204</c:v>
                </c:pt>
                <c:pt idx="199">
                  <c:v>0.53815102649028856</c:v>
                </c:pt>
                <c:pt idx="200">
                  <c:v>0.53234389720075426</c:v>
                </c:pt>
                <c:pt idx="201">
                  <c:v>0.53252302113614602</c:v>
                </c:pt>
                <c:pt idx="202">
                  <c:v>0.53904840590160508</c:v>
                </c:pt>
                <c:pt idx="203">
                  <c:v>0.54294869769469734</c:v>
                </c:pt>
                <c:pt idx="204">
                  <c:v>0.5</c:v>
                </c:pt>
                <c:pt idx="205">
                  <c:v>0.49666142004023472</c:v>
                </c:pt>
                <c:pt idx="206">
                  <c:v>0.49798032778669493</c:v>
                </c:pt>
                <c:pt idx="207">
                  <c:v>0.49440070784544504</c:v>
                </c:pt>
                <c:pt idx="208">
                  <c:v>0.47853009155217402</c:v>
                </c:pt>
                <c:pt idx="209">
                  <c:v>0.48168703248654393</c:v>
                </c:pt>
                <c:pt idx="210">
                  <c:v>0.48120123283020477</c:v>
                </c:pt>
                <c:pt idx="211">
                  <c:v>0.47102933504983452</c:v>
                </c:pt>
                <c:pt idx="212">
                  <c:v>0.47421383037536946</c:v>
                </c:pt>
                <c:pt idx="213">
                  <c:v>0.46811527031320227</c:v>
                </c:pt>
                <c:pt idx="214">
                  <c:v>0.46729123837528763</c:v>
                </c:pt>
                <c:pt idx="215">
                  <c:v>0.46737489834398183</c:v>
                </c:pt>
                <c:pt idx="216">
                  <c:v>0.46982821651449125</c:v>
                </c:pt>
                <c:pt idx="217">
                  <c:v>0.46841207694342263</c:v>
                </c:pt>
                <c:pt idx="218">
                  <c:v>0.47786173407389121</c:v>
                </c:pt>
                <c:pt idx="219">
                  <c:v>0.48181247140795141</c:v>
                </c:pt>
                <c:pt idx="220">
                  <c:v>0.48120849309009456</c:v>
                </c:pt>
                <c:pt idx="221">
                  <c:v>0.4837019142086193</c:v>
                </c:pt>
                <c:pt idx="222">
                  <c:v>0.47999255384730749</c:v>
                </c:pt>
                <c:pt idx="223">
                  <c:v>0.48347014020131801</c:v>
                </c:pt>
                <c:pt idx="224">
                  <c:v>0.49254837188233541</c:v>
                </c:pt>
                <c:pt idx="225">
                  <c:v>0.49387633806762943</c:v>
                </c:pt>
                <c:pt idx="226">
                  <c:v>0.49772382178387825</c:v>
                </c:pt>
                <c:pt idx="227">
                  <c:v>0.49881819553741058</c:v>
                </c:pt>
                <c:pt idx="228">
                  <c:v>0.49179641109193084</c:v>
                </c:pt>
                <c:pt idx="229">
                  <c:v>0.49140171952772477</c:v>
                </c:pt>
                <c:pt idx="230">
                  <c:v>0.49722826513288848</c:v>
                </c:pt>
                <c:pt idx="231">
                  <c:v>0.49674628718553604</c:v>
                </c:pt>
                <c:pt idx="232">
                  <c:v>0.50281664635654078</c:v>
                </c:pt>
                <c:pt idx="233">
                  <c:v>0.5086062232495292</c:v>
                </c:pt>
                <c:pt idx="234">
                  <c:v>0.50847883641397351</c:v>
                </c:pt>
                <c:pt idx="235">
                  <c:v>0.50964941745285353</c:v>
                </c:pt>
                <c:pt idx="236">
                  <c:v>0.50968526444393314</c:v>
                </c:pt>
                <c:pt idx="237">
                  <c:v>0.51112053733777074</c:v>
                </c:pt>
                <c:pt idx="238">
                  <c:v>0.51112053733777074</c:v>
                </c:pt>
                <c:pt idx="239">
                  <c:v>0.50605652019339076</c:v>
                </c:pt>
                <c:pt idx="240">
                  <c:v>0.51741480851181321</c:v>
                </c:pt>
                <c:pt idx="241">
                  <c:v>0.51785632870433762</c:v>
                </c:pt>
                <c:pt idx="242">
                  <c:v>0.50704057973904049</c:v>
                </c:pt>
                <c:pt idx="243">
                  <c:v>0.51316294225081027</c:v>
                </c:pt>
                <c:pt idx="244">
                  <c:v>0.51433683205368375</c:v>
                </c:pt>
                <c:pt idx="245">
                  <c:v>0.51217633088944781</c:v>
                </c:pt>
                <c:pt idx="246">
                  <c:v>0.50128239111851525</c:v>
                </c:pt>
                <c:pt idx="247">
                  <c:v>0.5028027265336471</c:v>
                </c:pt>
                <c:pt idx="248">
                  <c:v>0.5156461908200608</c:v>
                </c:pt>
                <c:pt idx="249">
                  <c:v>0.51167679546768063</c:v>
                </c:pt>
                <c:pt idx="250">
                  <c:v>0.50768150382764887</c:v>
                </c:pt>
                <c:pt idx="251">
                  <c:v>0.51341287978274619</c:v>
                </c:pt>
                <c:pt idx="252">
                  <c:v>0.51141674665846393</c:v>
                </c:pt>
                <c:pt idx="253">
                  <c:v>0.52814248813214493</c:v>
                </c:pt>
                <c:pt idx="254">
                  <c:v>0.52391827061936835</c:v>
                </c:pt>
                <c:pt idx="255">
                  <c:v>0.52666147915081896</c:v>
                </c:pt>
                <c:pt idx="256">
                  <c:v>0.5240256011725436</c:v>
                </c:pt>
                <c:pt idx="257">
                  <c:v>0.5240256011725436</c:v>
                </c:pt>
                <c:pt idx="258">
                  <c:v>0.52027353161191525</c:v>
                </c:pt>
                <c:pt idx="259">
                  <c:v>0.51956119339226281</c:v>
                </c:pt>
                <c:pt idx="260">
                  <c:v>0.52372494783162216</c:v>
                </c:pt>
                <c:pt idx="261">
                  <c:v>0.52434099156515579</c:v>
                </c:pt>
                <c:pt idx="262">
                  <c:v>0.52464380101992791</c:v>
                </c:pt>
                <c:pt idx="263">
                  <c:v>0.52023844424084531</c:v>
                </c:pt>
                <c:pt idx="264">
                  <c:v>0.51475929520018648</c:v>
                </c:pt>
                <c:pt idx="265">
                  <c:v>0.51498483040428766</c:v>
                </c:pt>
                <c:pt idx="266">
                  <c:v>0.51838921191944176</c:v>
                </c:pt>
                <c:pt idx="267">
                  <c:v>0.5200413865079756</c:v>
                </c:pt>
                <c:pt idx="268">
                  <c:v>0.51848930788506653</c:v>
                </c:pt>
                <c:pt idx="269">
                  <c:v>0.51132927388684613</c:v>
                </c:pt>
                <c:pt idx="270">
                  <c:v>0.50957353663834981</c:v>
                </c:pt>
                <c:pt idx="271">
                  <c:v>0.51188002506296637</c:v>
                </c:pt>
                <c:pt idx="272">
                  <c:v>0.5147572402253906</c:v>
                </c:pt>
                <c:pt idx="273">
                  <c:v>0.51401961738172497</c:v>
                </c:pt>
                <c:pt idx="274">
                  <c:v>0.50929565385395204</c:v>
                </c:pt>
                <c:pt idx="275">
                  <c:v>0.50929565385395204</c:v>
                </c:pt>
                <c:pt idx="276">
                  <c:v>0.51336754604498436</c:v>
                </c:pt>
                <c:pt idx="277">
                  <c:v>0.51468469593422383</c:v>
                </c:pt>
                <c:pt idx="278">
                  <c:v>0.5050728436875308</c:v>
                </c:pt>
                <c:pt idx="279">
                  <c:v>0.50427110415392307</c:v>
                </c:pt>
                <c:pt idx="280">
                  <c:v>0.50463289481025919</c:v>
                </c:pt>
                <c:pt idx="281">
                  <c:v>0.50976731430435207</c:v>
                </c:pt>
                <c:pt idx="282">
                  <c:v>0.50507914914449659</c:v>
                </c:pt>
                <c:pt idx="283">
                  <c:v>0.5128703819941397</c:v>
                </c:pt>
                <c:pt idx="284">
                  <c:v>0.51395777853408409</c:v>
                </c:pt>
                <c:pt idx="285">
                  <c:v>0.50582885315551862</c:v>
                </c:pt>
                <c:pt idx="286">
                  <c:v>0.50926331487129006</c:v>
                </c:pt>
                <c:pt idx="287">
                  <c:v>0.50696618415997963</c:v>
                </c:pt>
                <c:pt idx="288">
                  <c:v>0.50683047141066073</c:v>
                </c:pt>
                <c:pt idx="289">
                  <c:v>0.50455864424056263</c:v>
                </c:pt>
                <c:pt idx="290">
                  <c:v>0.49985888736888739</c:v>
                </c:pt>
                <c:pt idx="291">
                  <c:v>0.4939269153860113</c:v>
                </c:pt>
                <c:pt idx="292">
                  <c:v>0.49190097146315515</c:v>
                </c:pt>
                <c:pt idx="293">
                  <c:v>0.48992736781121693</c:v>
                </c:pt>
                <c:pt idx="294">
                  <c:v>0.48280253691724445</c:v>
                </c:pt>
                <c:pt idx="295">
                  <c:v>0.48280253691724445</c:v>
                </c:pt>
                <c:pt idx="296">
                  <c:v>0.48057434747175193</c:v>
                </c:pt>
                <c:pt idx="297">
                  <c:v>0.48206622533464838</c:v>
                </c:pt>
                <c:pt idx="298">
                  <c:v>0.48337869753625129</c:v>
                </c:pt>
                <c:pt idx="299">
                  <c:v>0.48083643175017188</c:v>
                </c:pt>
                <c:pt idx="300">
                  <c:v>0.47537413661456213</c:v>
                </c:pt>
                <c:pt idx="301">
                  <c:v>0.4736162882178358</c:v>
                </c:pt>
                <c:pt idx="302">
                  <c:v>0.4790531403958776</c:v>
                </c:pt>
                <c:pt idx="303">
                  <c:v>0.477628618627635</c:v>
                </c:pt>
                <c:pt idx="304">
                  <c:v>0.48143137842648237</c:v>
                </c:pt>
                <c:pt idx="305">
                  <c:v>0.47057972662388908</c:v>
                </c:pt>
                <c:pt idx="306">
                  <c:v>0.47514480965530381</c:v>
                </c:pt>
                <c:pt idx="307">
                  <c:v>0.47422875191995917</c:v>
                </c:pt>
                <c:pt idx="308">
                  <c:v>0.46994319780059807</c:v>
                </c:pt>
                <c:pt idx="309">
                  <c:v>0.47494965286454416</c:v>
                </c:pt>
                <c:pt idx="310">
                  <c:v>0.47370179173230675</c:v>
                </c:pt>
                <c:pt idx="311">
                  <c:v>0.47174226215096321</c:v>
                </c:pt>
                <c:pt idx="312">
                  <c:v>0.46299416956724387</c:v>
                </c:pt>
                <c:pt idx="313">
                  <c:v>0.46228365181639525</c:v>
                </c:pt>
                <c:pt idx="314">
                  <c:v>0.46072583807101364</c:v>
                </c:pt>
                <c:pt idx="315">
                  <c:v>0.4614610217391435</c:v>
                </c:pt>
                <c:pt idx="316">
                  <c:v>0.4665051001267253</c:v>
                </c:pt>
                <c:pt idx="317">
                  <c:v>0.47297362960892336</c:v>
                </c:pt>
                <c:pt idx="318">
                  <c:v>0.47696903614597708</c:v>
                </c:pt>
                <c:pt idx="319">
                  <c:v>0.4749689351377922</c:v>
                </c:pt>
                <c:pt idx="320">
                  <c:v>0.48424514660444751</c:v>
                </c:pt>
                <c:pt idx="321">
                  <c:v>0.48412860451486689</c:v>
                </c:pt>
                <c:pt idx="322">
                  <c:v>0.48716773639187338</c:v>
                </c:pt>
                <c:pt idx="323">
                  <c:v>0.49043118683163961</c:v>
                </c:pt>
                <c:pt idx="324">
                  <c:v>0.49063541164556701</c:v>
                </c:pt>
                <c:pt idx="325">
                  <c:v>0.49464210347584159</c:v>
                </c:pt>
                <c:pt idx="326">
                  <c:v>0.49612405234056367</c:v>
                </c:pt>
                <c:pt idx="327">
                  <c:v>0.49189161677279836</c:v>
                </c:pt>
                <c:pt idx="328">
                  <c:v>0.49428675052195992</c:v>
                </c:pt>
                <c:pt idx="329">
                  <c:v>0.48691997380187096</c:v>
                </c:pt>
                <c:pt idx="330">
                  <c:v>0.48887361921664907</c:v>
                </c:pt>
                <c:pt idx="331">
                  <c:v>0.48473094367247449</c:v>
                </c:pt>
                <c:pt idx="332">
                  <c:v>0.48593704532656001</c:v>
                </c:pt>
                <c:pt idx="333">
                  <c:v>0.48033995088456433</c:v>
                </c:pt>
                <c:pt idx="334">
                  <c:v>0.48089538806125354</c:v>
                </c:pt>
                <c:pt idx="335">
                  <c:v>0.47765241972735267</c:v>
                </c:pt>
                <c:pt idx="336">
                  <c:v>0.4878712387709716</c:v>
                </c:pt>
                <c:pt idx="337">
                  <c:v>0.48663734574299894</c:v>
                </c:pt>
                <c:pt idx="338">
                  <c:v>0.49031265141325692</c:v>
                </c:pt>
                <c:pt idx="339">
                  <c:v>0.49031265141325692</c:v>
                </c:pt>
                <c:pt idx="340">
                  <c:v>0.492345985403222</c:v>
                </c:pt>
                <c:pt idx="341">
                  <c:v>0.49522116343085126</c:v>
                </c:pt>
                <c:pt idx="342">
                  <c:v>0.49382305698966433</c:v>
                </c:pt>
                <c:pt idx="343">
                  <c:v>0.4914857572311479</c:v>
                </c:pt>
                <c:pt idx="344">
                  <c:v>0.48753225628963115</c:v>
                </c:pt>
                <c:pt idx="345">
                  <c:v>0.48820194027769265</c:v>
                </c:pt>
                <c:pt idx="346">
                  <c:v>0.48923193772311158</c:v>
                </c:pt>
                <c:pt idx="347">
                  <c:v>0.48936395861065224</c:v>
                </c:pt>
                <c:pt idx="348">
                  <c:v>0.49419019232599753</c:v>
                </c:pt>
                <c:pt idx="349">
                  <c:v>0.4865638742352339</c:v>
                </c:pt>
                <c:pt idx="350">
                  <c:v>0.48406169137826233</c:v>
                </c:pt>
                <c:pt idx="351">
                  <c:v>0.48433057155689041</c:v>
                </c:pt>
                <c:pt idx="352">
                  <c:v>0.49181803536366464</c:v>
                </c:pt>
                <c:pt idx="353">
                  <c:v>0.49226502400868322</c:v>
                </c:pt>
                <c:pt idx="354">
                  <c:v>0.49232957877900013</c:v>
                </c:pt>
                <c:pt idx="355">
                  <c:v>0.48915686629631872</c:v>
                </c:pt>
                <c:pt idx="356">
                  <c:v>0.48949044084266652</c:v>
                </c:pt>
                <c:pt idx="357">
                  <c:v>0.48520127014443731</c:v>
                </c:pt>
                <c:pt idx="358">
                  <c:v>0.48991052157970083</c:v>
                </c:pt>
                <c:pt idx="359">
                  <c:v>0.48999387378955611</c:v>
                </c:pt>
                <c:pt idx="360">
                  <c:v>0.48981121043149189</c:v>
                </c:pt>
                <c:pt idx="361">
                  <c:v>0.48949637704629684</c:v>
                </c:pt>
                <c:pt idx="362">
                  <c:v>0.4920103885835686</c:v>
                </c:pt>
                <c:pt idx="363">
                  <c:v>0.48931053787075734</c:v>
                </c:pt>
                <c:pt idx="364">
                  <c:v>0.490591947697953</c:v>
                </c:pt>
                <c:pt idx="365">
                  <c:v>0.490591947697953</c:v>
                </c:pt>
                <c:pt idx="366">
                  <c:v>0.50067378826541609</c:v>
                </c:pt>
                <c:pt idx="367">
                  <c:v>0.50304112536086809</c:v>
                </c:pt>
                <c:pt idx="368">
                  <c:v>0.50405424712577662</c:v>
                </c:pt>
                <c:pt idx="369">
                  <c:v>0.50846741836496445</c:v>
                </c:pt>
                <c:pt idx="370">
                  <c:v>0.50923975063487159</c:v>
                </c:pt>
                <c:pt idx="371">
                  <c:v>0.50902728998134916</c:v>
                </c:pt>
                <c:pt idx="372">
                  <c:v>0.50909580051636649</c:v>
                </c:pt>
                <c:pt idx="373">
                  <c:v>0.50547335082599509</c:v>
                </c:pt>
                <c:pt idx="374">
                  <c:v>0.50578124459727958</c:v>
                </c:pt>
                <c:pt idx="375">
                  <c:v>0.50519328510358974</c:v>
                </c:pt>
                <c:pt idx="376">
                  <c:v>0.50271312880204932</c:v>
                </c:pt>
                <c:pt idx="377">
                  <c:v>0.50226447172887334</c:v>
                </c:pt>
                <c:pt idx="378">
                  <c:v>0.49718112333156617</c:v>
                </c:pt>
                <c:pt idx="379">
                  <c:v>0.49713290452397274</c:v>
                </c:pt>
                <c:pt idx="380">
                  <c:v>0.49663113679712928</c:v>
                </c:pt>
                <c:pt idx="381">
                  <c:v>0.49791538529558071</c:v>
                </c:pt>
                <c:pt idx="382">
                  <c:v>0.49763068886215495</c:v>
                </c:pt>
                <c:pt idx="383">
                  <c:v>0.48135952264935922</c:v>
                </c:pt>
                <c:pt idx="384">
                  <c:v>0.48039828786234184</c:v>
                </c:pt>
                <c:pt idx="385">
                  <c:v>0.47968440533823692</c:v>
                </c:pt>
                <c:pt idx="386">
                  <c:v>0.4785788057411588</c:v>
                </c:pt>
                <c:pt idx="387">
                  <c:v>0.4780776349940703</c:v>
                </c:pt>
                <c:pt idx="388">
                  <c:v>0.48017871936767115</c:v>
                </c:pt>
                <c:pt idx="389">
                  <c:v>0.47903489143357841</c:v>
                </c:pt>
                <c:pt idx="390">
                  <c:v>0.47824916005255091</c:v>
                </c:pt>
                <c:pt idx="391">
                  <c:v>0.47650238527076633</c:v>
                </c:pt>
                <c:pt idx="392">
                  <c:v>0.47486619895534538</c:v>
                </c:pt>
                <c:pt idx="393">
                  <c:v>0.47870266594522853</c:v>
                </c:pt>
                <c:pt idx="394">
                  <c:v>0.47870266594522853</c:v>
                </c:pt>
                <c:pt idx="395">
                  <c:v>0.48002118805511379</c:v>
                </c:pt>
                <c:pt idx="396">
                  <c:v>0.48014076757461871</c:v>
                </c:pt>
                <c:pt idx="397">
                  <c:v>0.47706155273494333</c:v>
                </c:pt>
                <c:pt idx="398">
                  <c:v>0.47148791984225275</c:v>
                </c:pt>
                <c:pt idx="399">
                  <c:v>0.4721071949243848</c:v>
                </c:pt>
                <c:pt idx="400">
                  <c:v>0.48355959244090307</c:v>
                </c:pt>
                <c:pt idx="401">
                  <c:v>0.48721628292648139</c:v>
                </c:pt>
                <c:pt idx="402">
                  <c:v>0.48612940366949708</c:v>
                </c:pt>
                <c:pt idx="403">
                  <c:v>0.4795182760226932</c:v>
                </c:pt>
                <c:pt idx="404">
                  <c:v>0.48234897345122119</c:v>
                </c:pt>
                <c:pt idx="405">
                  <c:v>0.48060249431012753</c:v>
                </c:pt>
                <c:pt idx="406">
                  <c:v>0.4834401839079086</c:v>
                </c:pt>
                <c:pt idx="407">
                  <c:v>0.48400813786337604</c:v>
                </c:pt>
                <c:pt idx="408">
                  <c:v>0.48927550823158505</c:v>
                </c:pt>
                <c:pt idx="409">
                  <c:v>0.48439102349593549</c:v>
                </c:pt>
                <c:pt idx="410">
                  <c:v>0.48417444948029909</c:v>
                </c:pt>
                <c:pt idx="411">
                  <c:v>0.4861877775384012</c:v>
                </c:pt>
                <c:pt idx="412">
                  <c:v>0.48755951696623329</c:v>
                </c:pt>
                <c:pt idx="413">
                  <c:v>0.49298683258233378</c:v>
                </c:pt>
                <c:pt idx="414">
                  <c:v>0.49335535221896937</c:v>
                </c:pt>
                <c:pt idx="415">
                  <c:v>0.49718989902184213</c:v>
                </c:pt>
                <c:pt idx="416">
                  <c:v>0.4985750055643775</c:v>
                </c:pt>
                <c:pt idx="417">
                  <c:v>0.48965908584600037</c:v>
                </c:pt>
                <c:pt idx="418">
                  <c:v>0.48800806312438955</c:v>
                </c:pt>
                <c:pt idx="419">
                  <c:v>0.48856813365807689</c:v>
                </c:pt>
                <c:pt idx="420">
                  <c:v>0.48873064428861662</c:v>
                </c:pt>
                <c:pt idx="421">
                  <c:v>0.48868348666659644</c:v>
                </c:pt>
                <c:pt idx="422">
                  <c:v>0.48718450354270865</c:v>
                </c:pt>
                <c:pt idx="423">
                  <c:v>0.48671686350066096</c:v>
                </c:pt>
                <c:pt idx="424">
                  <c:v>0.49031647886077467</c:v>
                </c:pt>
                <c:pt idx="425">
                  <c:v>0.49292701421854013</c:v>
                </c:pt>
                <c:pt idx="426">
                  <c:v>0.49391882771136719</c:v>
                </c:pt>
                <c:pt idx="427">
                  <c:v>0.49448607854573462</c:v>
                </c:pt>
                <c:pt idx="428">
                  <c:v>0.50212145036676159</c:v>
                </c:pt>
                <c:pt idx="429">
                  <c:v>0.50022962007324523</c:v>
                </c:pt>
                <c:pt idx="430">
                  <c:v>0.50070825797935337</c:v>
                </c:pt>
                <c:pt idx="431">
                  <c:v>0.49823626675012461</c:v>
                </c:pt>
                <c:pt idx="432">
                  <c:v>0.49892270879887612</c:v>
                </c:pt>
                <c:pt idx="433">
                  <c:v>0.4961868218988848</c:v>
                </c:pt>
                <c:pt idx="434">
                  <c:v>0.49733699445142893</c:v>
                </c:pt>
                <c:pt idx="435">
                  <c:v>0.49733699445142893</c:v>
                </c:pt>
                <c:pt idx="436">
                  <c:v>0.50599965716987938</c:v>
                </c:pt>
                <c:pt idx="437">
                  <c:v>0.50389316631566827</c:v>
                </c:pt>
                <c:pt idx="438">
                  <c:v>0.5053818601322374</c:v>
                </c:pt>
                <c:pt idx="439">
                  <c:v>0.50505718062909821</c:v>
                </c:pt>
                <c:pt idx="440">
                  <c:v>0.51014959179611596</c:v>
                </c:pt>
                <c:pt idx="441">
                  <c:v>0.51245420829131583</c:v>
                </c:pt>
                <c:pt idx="442">
                  <c:v>0.5137272106809474</c:v>
                </c:pt>
                <c:pt idx="443">
                  <c:v>0.51624351691725578</c:v>
                </c:pt>
                <c:pt idx="444">
                  <c:v>0.51925708564339013</c:v>
                </c:pt>
                <c:pt idx="445">
                  <c:v>0.51776264345729561</c:v>
                </c:pt>
                <c:pt idx="446">
                  <c:v>0.51710794087002943</c:v>
                </c:pt>
                <c:pt idx="447">
                  <c:v>0.51742000575127522</c:v>
                </c:pt>
                <c:pt idx="448">
                  <c:v>0.52104525192521445</c:v>
                </c:pt>
                <c:pt idx="449">
                  <c:v>0.52494840212741967</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1"/>
          <c:order val="1"/>
          <c:tx>
            <c:strRef>
              <c:f>'HEDGING-D'!$Z$7</c:f>
              <c:strCache>
                <c:ptCount val="1"/>
                <c:pt idx="0">
                  <c:v>% hedged without rebalancing</c:v>
                </c:pt>
              </c:strCache>
            </c:strRef>
          </c:tx>
          <c:spPr>
            <a:ln w="19050" cap="rnd">
              <a:solidFill>
                <a:srgbClr val="A7B5AD"/>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'HEDGING-D'!$Z$8:$Z$5000</c:f>
              <c:numCache>
                <c:formatCode>0.000%</c:formatCode>
                <c:ptCount val="4993"/>
                <c:pt idx="0">
                  <c:v>0.5</c:v>
                </c:pt>
                <c:pt idx="1">
                  <c:v>0.5</c:v>
                </c:pt>
                <c:pt idx="2">
                  <c:v>0.49806838632273542</c:v>
                </c:pt>
                <c:pt idx="3">
                  <c:v>0.50226597857479371</c:v>
                </c:pt>
                <c:pt idx="4">
                  <c:v>0.50993596650222073</c:v>
                </c:pt>
                <c:pt idx="5">
                  <c:v>0.51071519048445735</c:v>
                </c:pt>
                <c:pt idx="6">
                  <c:v>0.5058321355594908</c:v>
                </c:pt>
                <c:pt idx="7">
                  <c:v>0.50780387987192677</c:v>
                </c:pt>
                <c:pt idx="8">
                  <c:v>0.50101167478393605</c:v>
                </c:pt>
                <c:pt idx="9">
                  <c:v>0.50617856409295126</c:v>
                </c:pt>
                <c:pt idx="10">
                  <c:v>0.50350550903498847</c:v>
                </c:pt>
                <c:pt idx="11">
                  <c:v>0.49912438079437066</c:v>
                </c:pt>
                <c:pt idx="12">
                  <c:v>0.49935455653313338</c:v>
                </c:pt>
                <c:pt idx="13">
                  <c:v>0.49709081960253737</c:v>
                </c:pt>
                <c:pt idx="14">
                  <c:v>0.49820323978465542</c:v>
                </c:pt>
                <c:pt idx="15">
                  <c:v>0.49820323978465542</c:v>
                </c:pt>
                <c:pt idx="16">
                  <c:v>0.49632740027877048</c:v>
                </c:pt>
                <c:pt idx="17">
                  <c:v>0.4982344225884604</c:v>
                </c:pt>
                <c:pt idx="18">
                  <c:v>0.50320247468215396</c:v>
                </c:pt>
                <c:pt idx="19">
                  <c:v>0.50716636792064429</c:v>
                </c:pt>
                <c:pt idx="20">
                  <c:v>0.50828250143526499</c:v>
                </c:pt>
                <c:pt idx="21">
                  <c:v>0.50594850564037153</c:v>
                </c:pt>
                <c:pt idx="22">
                  <c:v>0.50025562948431679</c:v>
                </c:pt>
                <c:pt idx="23">
                  <c:v>0.50607188913217549</c:v>
                </c:pt>
                <c:pt idx="24">
                  <c:v>0.50347515192224956</c:v>
                </c:pt>
                <c:pt idx="25">
                  <c:v>0.50171423922922531</c:v>
                </c:pt>
                <c:pt idx="26">
                  <c:v>0.50256768605772928</c:v>
                </c:pt>
                <c:pt idx="27">
                  <c:v>0.50097374044311072</c:v>
                </c:pt>
                <c:pt idx="28">
                  <c:v>0.50319819789952414</c:v>
                </c:pt>
                <c:pt idx="29">
                  <c:v>0.50450401493779196</c:v>
                </c:pt>
                <c:pt idx="30">
                  <c:v>0.50981341038975958</c:v>
                </c:pt>
                <c:pt idx="31">
                  <c:v>0.50965193630910421</c:v>
                </c:pt>
                <c:pt idx="32">
                  <c:v>0.51100885520448036</c:v>
                </c:pt>
                <c:pt idx="33">
                  <c:v>0.51391617304229675</c:v>
                </c:pt>
                <c:pt idx="34">
                  <c:v>0.52184441563304351</c:v>
                </c:pt>
                <c:pt idx="35">
                  <c:v>0.52184441563304351</c:v>
                </c:pt>
                <c:pt idx="36">
                  <c:v>0.52345063604739928</c:v>
                </c:pt>
                <c:pt idx="37">
                  <c:v>0.53157997340150709</c:v>
                </c:pt>
                <c:pt idx="38">
                  <c:v>0.5313817152398177</c:v>
                </c:pt>
                <c:pt idx="39">
                  <c:v>0.53320293583387246</c:v>
                </c:pt>
                <c:pt idx="40">
                  <c:v>0.52880240939899381</c:v>
                </c:pt>
                <c:pt idx="41">
                  <c:v>0.5197092717875228</c:v>
                </c:pt>
                <c:pt idx="42">
                  <c:v>0.52581170555104906</c:v>
                </c:pt>
                <c:pt idx="43">
                  <c:v>0.53130086525709064</c:v>
                </c:pt>
                <c:pt idx="44">
                  <c:v>0.53312256759717203</c:v>
                </c:pt>
                <c:pt idx="45">
                  <c:v>0.53305299305404863</c:v>
                </c:pt>
                <c:pt idx="46">
                  <c:v>0.53223994048800483</c:v>
                </c:pt>
                <c:pt idx="47">
                  <c:v>0.53223046606723512</c:v>
                </c:pt>
                <c:pt idx="48">
                  <c:v>0.53213410188450716</c:v>
                </c:pt>
                <c:pt idx="49">
                  <c:v>0.53155740842750299</c:v>
                </c:pt>
                <c:pt idx="50">
                  <c:v>0.53115117031933012</c:v>
                </c:pt>
                <c:pt idx="51">
                  <c:v>0.52681810295976261</c:v>
                </c:pt>
                <c:pt idx="52">
                  <c:v>0.5278413803250912</c:v>
                </c:pt>
                <c:pt idx="53">
                  <c:v>0.5271114725555166</c:v>
                </c:pt>
                <c:pt idx="54">
                  <c:v>0.52650922613194862</c:v>
                </c:pt>
                <c:pt idx="55">
                  <c:v>0.52275486781195712</c:v>
                </c:pt>
                <c:pt idx="56">
                  <c:v>0.52066896452140199</c:v>
                </c:pt>
                <c:pt idx="57">
                  <c:v>0.52186122601008922</c:v>
                </c:pt>
                <c:pt idx="58">
                  <c:v>0.51989904544073051</c:v>
                </c:pt>
                <c:pt idx="59">
                  <c:v>0.52226963019231787</c:v>
                </c:pt>
                <c:pt idx="60">
                  <c:v>0.52270825541349852</c:v>
                </c:pt>
                <c:pt idx="61">
                  <c:v>0.52555349070346746</c:v>
                </c:pt>
                <c:pt idx="62">
                  <c:v>0.52245027595901172</c:v>
                </c:pt>
                <c:pt idx="63">
                  <c:v>0.52601237627275599</c:v>
                </c:pt>
                <c:pt idx="64">
                  <c:v>0.52601237627275599</c:v>
                </c:pt>
                <c:pt idx="65">
                  <c:v>0.52434997610061496</c:v>
                </c:pt>
                <c:pt idx="66">
                  <c:v>0.53212143832934589</c:v>
                </c:pt>
                <c:pt idx="67">
                  <c:v>0.53918359977928243</c:v>
                </c:pt>
                <c:pt idx="68">
                  <c:v>0.53952612454166826</c:v>
                </c:pt>
                <c:pt idx="69">
                  <c:v>0.53198536813636232</c:v>
                </c:pt>
                <c:pt idx="70">
                  <c:v>0.53303081958468779</c:v>
                </c:pt>
                <c:pt idx="71">
                  <c:v>0.52852486267820631</c:v>
                </c:pt>
                <c:pt idx="72">
                  <c:v>0.5372712061865792</c:v>
                </c:pt>
                <c:pt idx="73">
                  <c:v>0.53531474878647223</c:v>
                </c:pt>
                <c:pt idx="74">
                  <c:v>0.5554343688197152</c:v>
                </c:pt>
                <c:pt idx="75">
                  <c:v>0.6010819477798518</c:v>
                </c:pt>
                <c:pt idx="76">
                  <c:v>0.59176928171246612</c:v>
                </c:pt>
                <c:pt idx="77">
                  <c:v>0.59339934031699537</c:v>
                </c:pt>
                <c:pt idx="78">
                  <c:v>0.58996243536760407</c:v>
                </c:pt>
                <c:pt idx="79">
                  <c:v>0.58887867854144582</c:v>
                </c:pt>
                <c:pt idx="80">
                  <c:v>0.57993783906161767</c:v>
                </c:pt>
                <c:pt idx="81">
                  <c:v>0.5841731120660123</c:v>
                </c:pt>
                <c:pt idx="82">
                  <c:v>0.57901381427921739</c:v>
                </c:pt>
                <c:pt idx="83">
                  <c:v>0.56583494412157898</c:v>
                </c:pt>
                <c:pt idx="84">
                  <c:v>0.5686464530810631</c:v>
                </c:pt>
                <c:pt idx="85">
                  <c:v>0.56395782865303301</c:v>
                </c:pt>
                <c:pt idx="86">
                  <c:v>0.56236902568793967</c:v>
                </c:pt>
                <c:pt idx="87">
                  <c:v>0.57099983786264163</c:v>
                </c:pt>
                <c:pt idx="88">
                  <c:v>0.56372645914503972</c:v>
                </c:pt>
                <c:pt idx="89">
                  <c:v>0.56487224034495642</c:v>
                </c:pt>
                <c:pt idx="90">
                  <c:v>0.56354471258512584</c:v>
                </c:pt>
                <c:pt idx="91">
                  <c:v>0.56993018161559272</c:v>
                </c:pt>
                <c:pt idx="92">
                  <c:v>0.5614833277139496</c:v>
                </c:pt>
                <c:pt idx="93">
                  <c:v>0.56324146334724146</c:v>
                </c:pt>
                <c:pt idx="94">
                  <c:v>0.57394506168568116</c:v>
                </c:pt>
                <c:pt idx="95">
                  <c:v>0.57469889332863056</c:v>
                </c:pt>
                <c:pt idx="96">
                  <c:v>0.57802386684972418</c:v>
                </c:pt>
                <c:pt idx="97">
                  <c:v>0.58766898837094506</c:v>
                </c:pt>
                <c:pt idx="98">
                  <c:v>0.59088098443044357</c:v>
                </c:pt>
                <c:pt idx="99">
                  <c:v>0.59858007307958716</c:v>
                </c:pt>
                <c:pt idx="100">
                  <c:v>0.59170360876688133</c:v>
                </c:pt>
                <c:pt idx="101">
                  <c:v>0.59399762050374627</c:v>
                </c:pt>
                <c:pt idx="102">
                  <c:v>0.59762171660440044</c:v>
                </c:pt>
                <c:pt idx="103">
                  <c:v>0.58900606940364608</c:v>
                </c:pt>
                <c:pt idx="104">
                  <c:v>0.5908368828025089</c:v>
                </c:pt>
                <c:pt idx="105">
                  <c:v>0.5908368828025089</c:v>
                </c:pt>
                <c:pt idx="106">
                  <c:v>0.5935115031304653</c:v>
                </c:pt>
                <c:pt idx="107">
                  <c:v>0.58926218513389905</c:v>
                </c:pt>
                <c:pt idx="108">
                  <c:v>0.58221284456490607</c:v>
                </c:pt>
                <c:pt idx="109">
                  <c:v>0.5887311911260571</c:v>
                </c:pt>
                <c:pt idx="110">
                  <c:v>0.58211889570308284</c:v>
                </c:pt>
                <c:pt idx="111">
                  <c:v>0.58716451624360089</c:v>
                </c:pt>
                <c:pt idx="112">
                  <c:v>0.58670518935231109</c:v>
                </c:pt>
                <c:pt idx="113">
                  <c:v>0.58068194943700213</c:v>
                </c:pt>
                <c:pt idx="114">
                  <c:v>0.59191570970987939</c:v>
                </c:pt>
                <c:pt idx="115">
                  <c:v>0.59083375994138887</c:v>
                </c:pt>
                <c:pt idx="116">
                  <c:v>0.59396304307337011</c:v>
                </c:pt>
                <c:pt idx="117">
                  <c:v>0.58868715503830327</c:v>
                </c:pt>
                <c:pt idx="118">
                  <c:v>0.59360636919507082</c:v>
                </c:pt>
                <c:pt idx="119">
                  <c:v>0.59016527896226845</c:v>
                </c:pt>
                <c:pt idx="120">
                  <c:v>0.59170039627963322</c:v>
                </c:pt>
                <c:pt idx="121">
                  <c:v>0.59733908793135171</c:v>
                </c:pt>
                <c:pt idx="122">
                  <c:v>0.59482968200166941</c:v>
                </c:pt>
                <c:pt idx="123">
                  <c:v>0.62525317022759364</c:v>
                </c:pt>
                <c:pt idx="124">
                  <c:v>0.62312813092917763</c:v>
                </c:pt>
                <c:pt idx="125">
                  <c:v>0.62850397712001171</c:v>
                </c:pt>
                <c:pt idx="126">
                  <c:v>0.62922319235174762</c:v>
                </c:pt>
                <c:pt idx="127">
                  <c:v>0.64564081751479452</c:v>
                </c:pt>
                <c:pt idx="128">
                  <c:v>0.65237278905506624</c:v>
                </c:pt>
                <c:pt idx="129">
                  <c:v>0.64781903803453722</c:v>
                </c:pt>
                <c:pt idx="130">
                  <c:v>0.63576593545806148</c:v>
                </c:pt>
                <c:pt idx="131">
                  <c:v>0.64027454906501213</c:v>
                </c:pt>
                <c:pt idx="132">
                  <c:v>0.6371141128630573</c:v>
                </c:pt>
                <c:pt idx="133">
                  <c:v>0.6371141128630573</c:v>
                </c:pt>
                <c:pt idx="134">
                  <c:v>0.65145517020976285</c:v>
                </c:pt>
                <c:pt idx="135">
                  <c:v>0.64308170552934241</c:v>
                </c:pt>
                <c:pt idx="136">
                  <c:v>0.63897848618394182</c:v>
                </c:pt>
                <c:pt idx="137">
                  <c:v>0.63845320785985149</c:v>
                </c:pt>
                <c:pt idx="138">
                  <c:v>0.62638687015642258</c:v>
                </c:pt>
                <c:pt idx="139">
                  <c:v>0.62725430208212096</c:v>
                </c:pt>
                <c:pt idx="140">
                  <c:v>0.62510616480683245</c:v>
                </c:pt>
                <c:pt idx="141">
                  <c:v>0.62268466474627227</c:v>
                </c:pt>
                <c:pt idx="142">
                  <c:v>0.62746324024148503</c:v>
                </c:pt>
                <c:pt idx="143">
                  <c:v>0.62500566465701546</c:v>
                </c:pt>
                <c:pt idx="144">
                  <c:v>0.62188948953648759</c:v>
                </c:pt>
                <c:pt idx="145">
                  <c:v>0.60599730291381504</c:v>
                </c:pt>
                <c:pt idx="146">
                  <c:v>0.60673533616804709</c:v>
                </c:pt>
                <c:pt idx="147">
                  <c:v>0.61203935175727409</c:v>
                </c:pt>
                <c:pt idx="148">
                  <c:v>0.60871410563565997</c:v>
                </c:pt>
                <c:pt idx="149">
                  <c:v>0.61142332494788221</c:v>
                </c:pt>
                <c:pt idx="150">
                  <c:v>0.60862551863920955</c:v>
                </c:pt>
                <c:pt idx="151">
                  <c:v>0.6103362968955407</c:v>
                </c:pt>
                <c:pt idx="152">
                  <c:v>0.61455572921053614</c:v>
                </c:pt>
                <c:pt idx="153">
                  <c:v>0.61519041625274173</c:v>
                </c:pt>
                <c:pt idx="154">
                  <c:v>0.61543882542271222</c:v>
                </c:pt>
                <c:pt idx="155">
                  <c:v>0.61833232917165915</c:v>
                </c:pt>
                <c:pt idx="156">
                  <c:v>0.62550361709667357</c:v>
                </c:pt>
                <c:pt idx="157">
                  <c:v>0.62447380260926022</c:v>
                </c:pt>
                <c:pt idx="158">
                  <c:v>0.61544732672691471</c:v>
                </c:pt>
                <c:pt idx="159">
                  <c:v>0.61460461053745608</c:v>
                </c:pt>
                <c:pt idx="160">
                  <c:v>0.60660442717973095</c:v>
                </c:pt>
                <c:pt idx="161">
                  <c:v>0.61148525478985971</c:v>
                </c:pt>
                <c:pt idx="162">
                  <c:v>0.60682197943518679</c:v>
                </c:pt>
                <c:pt idx="163">
                  <c:v>0.59692800347621322</c:v>
                </c:pt>
                <c:pt idx="164">
                  <c:v>0.59334295546488092</c:v>
                </c:pt>
                <c:pt idx="165">
                  <c:v>0.59517560672007652</c:v>
                </c:pt>
                <c:pt idx="166">
                  <c:v>0.59272937426427863</c:v>
                </c:pt>
                <c:pt idx="167">
                  <c:v>0.59359881115408808</c:v>
                </c:pt>
                <c:pt idx="168">
                  <c:v>0.59334332969528669</c:v>
                </c:pt>
                <c:pt idx="169">
                  <c:v>0.58450306062682444</c:v>
                </c:pt>
                <c:pt idx="170">
                  <c:v>0.58541133862326178</c:v>
                </c:pt>
                <c:pt idx="171">
                  <c:v>0.57592990833570523</c:v>
                </c:pt>
                <c:pt idx="172">
                  <c:v>0.57640016307945052</c:v>
                </c:pt>
                <c:pt idx="173">
                  <c:v>0.57841717972349127</c:v>
                </c:pt>
                <c:pt idx="174">
                  <c:v>0.58419602752274402</c:v>
                </c:pt>
                <c:pt idx="175">
                  <c:v>0.58419602752274402</c:v>
                </c:pt>
                <c:pt idx="176">
                  <c:v>0.57861593797625976</c:v>
                </c:pt>
                <c:pt idx="177">
                  <c:v>0.58618405544795016</c:v>
                </c:pt>
                <c:pt idx="178">
                  <c:v>0.59209392515685544</c:v>
                </c:pt>
                <c:pt idx="179">
                  <c:v>0.58732983646629178</c:v>
                </c:pt>
                <c:pt idx="180">
                  <c:v>0.58722696599778956</c:v>
                </c:pt>
                <c:pt idx="181">
                  <c:v>0.59513396136515573</c:v>
                </c:pt>
                <c:pt idx="182">
                  <c:v>0.59519314320231598</c:v>
                </c:pt>
                <c:pt idx="183">
                  <c:v>0.60685892503162964</c:v>
                </c:pt>
                <c:pt idx="184">
                  <c:v>0.61471525311570963</c:v>
                </c:pt>
                <c:pt idx="185">
                  <c:v>0.61134968172748805</c:v>
                </c:pt>
                <c:pt idx="186">
                  <c:v>0.61436227256617271</c:v>
                </c:pt>
                <c:pt idx="187">
                  <c:v>0.61500464818593403</c:v>
                </c:pt>
                <c:pt idx="188">
                  <c:v>0.59240457176657813</c:v>
                </c:pt>
                <c:pt idx="189">
                  <c:v>0.6053095477004774</c:v>
                </c:pt>
                <c:pt idx="190">
                  <c:v>0.60725251240796974</c:v>
                </c:pt>
                <c:pt idx="191">
                  <c:v>0.61108169477075125</c:v>
                </c:pt>
                <c:pt idx="192">
                  <c:v>0.6038614129171056</c:v>
                </c:pt>
                <c:pt idx="193">
                  <c:v>0.60817963177885948</c:v>
                </c:pt>
                <c:pt idx="194">
                  <c:v>0.60272271760928875</c:v>
                </c:pt>
                <c:pt idx="195">
                  <c:v>0.60704544994518705</c:v>
                </c:pt>
                <c:pt idx="196">
                  <c:v>0.62164641107287777</c:v>
                </c:pt>
                <c:pt idx="197">
                  <c:v>0.60889488942786285</c:v>
                </c:pt>
                <c:pt idx="198">
                  <c:v>0.61000286806589543</c:v>
                </c:pt>
                <c:pt idx="199">
                  <c:v>0.61277419588417437</c:v>
                </c:pt>
                <c:pt idx="200">
                  <c:v>0.60722052719664388</c:v>
                </c:pt>
                <c:pt idx="201">
                  <c:v>0.60739212296241207</c:v>
                </c:pt>
                <c:pt idx="202">
                  <c:v>0.61363068077977534</c:v>
                </c:pt>
                <c:pt idx="203">
                  <c:v>0.61734787774904598</c:v>
                </c:pt>
                <c:pt idx="204">
                  <c:v>0.62773988798504909</c:v>
                </c:pt>
                <c:pt idx="205">
                  <c:v>0.62461388427349562</c:v>
                </c:pt>
                <c:pt idx="206">
                  <c:v>0.62585008939032716</c:v>
                </c:pt>
                <c:pt idx="207">
                  <c:v>0.62249104415449752</c:v>
                </c:pt>
                <c:pt idx="208">
                  <c:v>0.60744871936668454</c:v>
                </c:pt>
                <c:pt idx="209">
                  <c:v>0.61046052006766427</c:v>
                </c:pt>
                <c:pt idx="210">
                  <c:v>0.60999769372404022</c:v>
                </c:pt>
                <c:pt idx="211">
                  <c:v>0.60025325573675758</c:v>
                </c:pt>
                <c:pt idx="212">
                  <c:v>0.60331496426868081</c:v>
                </c:pt>
                <c:pt idx="213">
                  <c:v>0.5974426755813389</c:v>
                </c:pt>
                <c:pt idx="214">
                  <c:v>0.59664636293145135</c:v>
                </c:pt>
                <c:pt idx="215">
                  <c:v>0.59672723979762743</c:v>
                </c:pt>
                <c:pt idx="216">
                  <c:v>0.59909582127012173</c:v>
                </c:pt>
                <c:pt idx="217">
                  <c:v>0.59772933109054671</c:v>
                </c:pt>
                <c:pt idx="218">
                  <c:v>0.60680982904392533</c:v>
                </c:pt>
                <c:pt idx="219">
                  <c:v>0.61057998934768687</c:v>
                </c:pt>
                <c:pt idx="220">
                  <c:v>0.61000461235621051</c:v>
                </c:pt>
                <c:pt idx="221">
                  <c:v>0.61237764530909611</c:v>
                </c:pt>
                <c:pt idx="222">
                  <c:v>0.60884516549351886</c:v>
                </c:pt>
                <c:pt idx="223">
                  <c:v>0.61215731896921477</c:v>
                </c:pt>
                <c:pt idx="224">
                  <c:v>0.62074800555169185</c:v>
                </c:pt>
                <c:pt idx="225">
                  <c:v>0.62199795075468367</c:v>
                </c:pt>
                <c:pt idx="226">
                  <c:v>0.62560979836094566</c:v>
                </c:pt>
                <c:pt idx="227">
                  <c:v>0.62663455233871879</c:v>
                </c:pt>
                <c:pt idx="228">
                  <c:v>0.62003946877184657</c:v>
                </c:pt>
                <c:pt idx="229">
                  <c:v>0.61966735088546521</c:v>
                </c:pt>
                <c:pt idx="230">
                  <c:v>0.62514538957583554</c:v>
                </c:pt>
                <c:pt idx="231">
                  <c:v>0.62469348003157066</c:v>
                </c:pt>
                <c:pt idx="232">
                  <c:v>0.63036890840459181</c:v>
                </c:pt>
                <c:pt idx="233">
                  <c:v>0.6357491635222613</c:v>
                </c:pt>
                <c:pt idx="234">
                  <c:v>0.63563112392262533</c:v>
                </c:pt>
                <c:pt idx="235">
                  <c:v>0.63671523615871362</c:v>
                </c:pt>
                <c:pt idx="236">
                  <c:v>0.63674841483007683</c:v>
                </c:pt>
                <c:pt idx="237">
                  <c:v>0.63807585830593216</c:v>
                </c:pt>
                <c:pt idx="238">
                  <c:v>0.63807585830593216</c:v>
                </c:pt>
                <c:pt idx="239">
                  <c:v>0.63338363426939892</c:v>
                </c:pt>
                <c:pt idx="240">
                  <c:v>0.64387446371508861</c:v>
                </c:pt>
                <c:pt idx="241">
                  <c:v>0.64427982749519142</c:v>
                </c:pt>
                <c:pt idx="242">
                  <c:v>0.63429733956261614</c:v>
                </c:pt>
                <c:pt idx="243">
                  <c:v>0.63996148691406185</c:v>
                </c:pt>
                <c:pt idx="244">
                  <c:v>0.64104350005645616</c:v>
                </c:pt>
                <c:pt idx="245">
                  <c:v>0.63905109682186634</c:v>
                </c:pt>
                <c:pt idx="246">
                  <c:v>0.62893779261607097</c:v>
                </c:pt>
                <c:pt idx="247">
                  <c:v>0.63035593440599036</c:v>
                </c:pt>
                <c:pt idx="248">
                  <c:v>0.64224886024188355</c:v>
                </c:pt>
                <c:pt idx="249">
                  <c:v>0.63858980537067767</c:v>
                </c:pt>
                <c:pt idx="250">
                  <c:v>0.63489194930814752</c:v>
                </c:pt>
                <c:pt idx="251">
                  <c:v>0.64019197064253575</c:v>
                </c:pt>
                <c:pt idx="252">
                  <c:v>0.63834957299642481</c:v>
                </c:pt>
                <c:pt idx="253">
                  <c:v>0.65367261415712263</c:v>
                </c:pt>
                <c:pt idx="254">
                  <c:v>0.64982708156131552</c:v>
                </c:pt>
                <c:pt idx="255">
                  <c:v>0.65232623634748865</c:v>
                </c:pt>
                <c:pt idx="256">
                  <c:v>0.64992499338554088</c:v>
                </c:pt>
                <c:pt idx="257">
                  <c:v>0.64992499338554088</c:v>
                </c:pt>
                <c:pt idx="258">
                  <c:v>0.64649587546968679</c:v>
                </c:pt>
                <c:pt idx="259">
                  <c:v>0.64584337991449225</c:v>
                </c:pt>
                <c:pt idx="260">
                  <c:v>0.64965069693209221</c:v>
                </c:pt>
                <c:pt idx="261">
                  <c:v>0.65021264550078128</c:v>
                </c:pt>
                <c:pt idx="262">
                  <c:v>0.65048873700657683</c:v>
                </c:pt>
                <c:pt idx="263">
                  <c:v>0.64646374675388385</c:v>
                </c:pt>
                <c:pt idx="264">
                  <c:v>0.64143258309821638</c:v>
                </c:pt>
                <c:pt idx="265">
                  <c:v>0.64164022982429991</c:v>
                </c:pt>
                <c:pt idx="266">
                  <c:v>0.64476883119473472</c:v>
                </c:pt>
                <c:pt idx="267">
                  <c:v>0.64628328423764325</c:v>
                </c:pt>
                <c:pt idx="268">
                  <c:v>0.64486065546955929</c:v>
                </c:pt>
                <c:pt idx="269">
                  <c:v>0.63826875162445484</c:v>
                </c:pt>
                <c:pt idx="270">
                  <c:v>0.63664499964627985</c:v>
                </c:pt>
                <c:pt idx="271">
                  <c:v>0.63877750413776491</c:v>
                </c:pt>
                <c:pt idx="272">
                  <c:v>0.64143069089677229</c:v>
                </c:pt>
                <c:pt idx="273">
                  <c:v>0.64075123985386839</c:v>
                </c:pt>
                <c:pt idx="274">
                  <c:v>0.63638774056100955</c:v>
                </c:pt>
                <c:pt idx="275">
                  <c:v>0.63638774056100955</c:v>
                </c:pt>
                <c:pt idx="276">
                  <c:v>0.6401501697818005</c:v>
                </c:pt>
                <c:pt idx="277">
                  <c:v>0.64136389026929042</c:v>
                </c:pt>
                <c:pt idx="278">
                  <c:v>0.63246936869274006</c:v>
                </c:pt>
                <c:pt idx="279">
                  <c:v>0.63172352379663366</c:v>
                </c:pt>
                <c:pt idx="280">
                  <c:v>0.63206016708142854</c:v>
                </c:pt>
                <c:pt idx="281">
                  <c:v>0.63682435264503823</c:v>
                </c:pt>
                <c:pt idx="282">
                  <c:v>0.63247523213841317</c:v>
                </c:pt>
                <c:pt idx="283">
                  <c:v>0.63969162369084842</c:v>
                </c:pt>
                <c:pt idx="284">
                  <c:v>0.64069425475401887</c:v>
                </c:pt>
                <c:pt idx="285">
                  <c:v>0.63317211354323422</c:v>
                </c:pt>
                <c:pt idx="286">
                  <c:v>0.63635779696578543</c:v>
                </c:pt>
                <c:pt idx="287">
                  <c:v>0.6342282948065685</c:v>
                </c:pt>
                <c:pt idx="288">
                  <c:v>0.63410232957785628</c:v>
                </c:pt>
                <c:pt idx="289">
                  <c:v>0.63199108765293166</c:v>
                </c:pt>
                <c:pt idx="290">
                  <c:v>0.62760797625229436</c:v>
                </c:pt>
                <c:pt idx="291">
                  <c:v>0.62204552290559323</c:v>
                </c:pt>
                <c:pt idx="292">
                  <c:v>0.62013802374764582</c:v>
                </c:pt>
                <c:pt idx="293">
                  <c:v>0.61827598772473924</c:v>
                </c:pt>
                <c:pt idx="294">
                  <c:v>0.61152239539073783</c:v>
                </c:pt>
                <c:pt idx="295">
                  <c:v>0.61152239539073783</c:v>
                </c:pt>
                <c:pt idx="296">
                  <c:v>0.60940011061946964</c:v>
                </c:pt>
                <c:pt idx="297">
                  <c:v>0.61082161986005723</c:v>
                </c:pt>
                <c:pt idx="298">
                  <c:v>0.61207037831626621</c:v>
                </c:pt>
                <c:pt idx="299">
                  <c:v>0.60964999142549048</c:v>
                </c:pt>
                <c:pt idx="300">
                  <c:v>0.60442802363668191</c:v>
                </c:pt>
                <c:pt idx="301">
                  <c:v>0.60274123172907867</c:v>
                </c:pt>
                <c:pt idx="302">
                  <c:v>0.60794839988881044</c:v>
                </c:pt>
                <c:pt idx="303">
                  <c:v>0.60658688757509227</c:v>
                </c:pt>
                <c:pt idx="304">
                  <c:v>0.61021698472388242</c:v>
                </c:pt>
                <c:pt idx="305">
                  <c:v>0.59982016824577966</c:v>
                </c:pt>
                <c:pt idx="306">
                  <c:v>0.60420814070656448</c:v>
                </c:pt>
                <c:pt idx="307">
                  <c:v>0.60332928670720221</c:v>
                </c:pt>
                <c:pt idx="308">
                  <c:v>0.59920668319519876</c:v>
                </c:pt>
                <c:pt idx="309">
                  <c:v>0.60402097965459589</c:v>
                </c:pt>
                <c:pt idx="310">
                  <c:v>0.60282335004877607</c:v>
                </c:pt>
                <c:pt idx="311">
                  <c:v>0.60093957231528494</c:v>
                </c:pt>
                <c:pt idx="312">
                  <c:v>0.59248276632431851</c:v>
                </c:pt>
                <c:pt idx="313">
                  <c:v>0.59179252199306964</c:v>
                </c:pt>
                <c:pt idx="314">
                  <c:v>0.59027736787453999</c:v>
                </c:pt>
                <c:pt idx="315">
                  <c:v>0.5909927256536498</c:v>
                </c:pt>
                <c:pt idx="316">
                  <c:v>0.59588603337250656</c:v>
                </c:pt>
                <c:pt idx="317">
                  <c:v>0.60212378394858757</c:v>
                </c:pt>
                <c:pt idx="318">
                  <c:v>0.60595580043839392</c:v>
                </c:pt>
                <c:pt idx="319">
                  <c:v>0.60403947360013144</c:v>
                </c:pt>
                <c:pt idx="320">
                  <c:v>0.61289384048555207</c:v>
                </c:pt>
                <c:pt idx="321">
                  <c:v>0.61278312315373384</c:v>
                </c:pt>
                <c:pt idx="322">
                  <c:v>0.61566601959397182</c:v>
                </c:pt>
                <c:pt idx="323">
                  <c:v>0.61875168463642294</c:v>
                </c:pt>
                <c:pt idx="324">
                  <c:v>0.61894443995842829</c:v>
                </c:pt>
                <c:pt idx="325">
                  <c:v>0.62271795252252315</c:v>
                </c:pt>
                <c:pt idx="326">
                  <c:v>0.62410973375554768</c:v>
                </c:pt>
                <c:pt idx="327">
                  <c:v>0.620129206772009</c:v>
                </c:pt>
                <c:pt idx="328">
                  <c:v>0.62238390642777375</c:v>
                </c:pt>
                <c:pt idx="329">
                  <c:v>0.61543133142944761</c:v>
                </c:pt>
                <c:pt idx="330">
                  <c:v>0.61728026079405129</c:v>
                </c:pt>
                <c:pt idx="331">
                  <c:v>0.61335521432386608</c:v>
                </c:pt>
                <c:pt idx="332">
                  <c:v>0.61449968234573582</c:v>
                </c:pt>
                <c:pt idx="333">
                  <c:v>0.60917657100960343</c:v>
                </c:pt>
                <c:pt idx="334">
                  <c:v>0.60970619323267916</c:v>
                </c:pt>
                <c:pt idx="335">
                  <c:v>0.60660965237374054</c:v>
                </c:pt>
                <c:pt idx="336">
                  <c:v>0.61633207225228415</c:v>
                </c:pt>
                <c:pt idx="337">
                  <c:v>0.61516354459454525</c:v>
                </c:pt>
                <c:pt idx="338">
                  <c:v>0.6186397877560571</c:v>
                </c:pt>
                <c:pt idx="339">
                  <c:v>0.6186397877560571</c:v>
                </c:pt>
                <c:pt idx="340">
                  <c:v>0.6205573601879677</c:v>
                </c:pt>
                <c:pt idx="341">
                  <c:v>0.6232620316824532</c:v>
                </c:pt>
                <c:pt idx="342">
                  <c:v>0.6219478328263639</c:v>
                </c:pt>
                <c:pt idx="343">
                  <c:v>0.61974659483426553</c:v>
                </c:pt>
                <c:pt idx="344">
                  <c:v>0.61601119507085644</c:v>
                </c:pt>
                <c:pt idx="345">
                  <c:v>0.61664500298633773</c:v>
                </c:pt>
                <c:pt idx="346">
                  <c:v>0.61761897049153347</c:v>
                </c:pt>
                <c:pt idx="347">
                  <c:v>0.61774373516139625</c:v>
                </c:pt>
                <c:pt idx="348">
                  <c:v>0.62229311681135868</c:v>
                </c:pt>
                <c:pt idx="349">
                  <c:v>0.61509391843213934</c:v>
                </c:pt>
                <c:pt idx="350">
                  <c:v>0.61271954831882869</c:v>
                </c:pt>
                <c:pt idx="351">
                  <c:v>0.61297498746791756</c:v>
                </c:pt>
                <c:pt idx="352">
                  <c:v>0.62005985192699953</c:v>
                </c:pt>
                <c:pt idx="353">
                  <c:v>0.62048108454890238</c:v>
                </c:pt>
                <c:pt idx="354">
                  <c:v>0.62054190363223505</c:v>
                </c:pt>
                <c:pt idx="355">
                  <c:v>0.61754801764024936</c:v>
                </c:pt>
                <c:pt idx="356">
                  <c:v>0.61786324972153783</c:v>
                </c:pt>
                <c:pt idx="357">
                  <c:v>0.61380167545897801</c:v>
                </c:pt>
                <c:pt idx="358">
                  <c:v>0.61826007756060386</c:v>
                </c:pt>
                <c:pt idx="359">
                  <c:v>0.61833879558380278</c:v>
                </c:pt>
                <c:pt idx="360">
                  <c:v>0.61816627907891786</c:v>
                </c:pt>
                <c:pt idx="361">
                  <c:v>0.61786885852913787</c:v>
                </c:pt>
                <c:pt idx="362">
                  <c:v>0.6202411452044907</c:v>
                </c:pt>
                <c:pt idx="363">
                  <c:v>0.61769325260553942</c:v>
                </c:pt>
                <c:pt idx="364">
                  <c:v>0.61890342038028745</c:v>
                </c:pt>
                <c:pt idx="365">
                  <c:v>0.61890342038028745</c:v>
                </c:pt>
                <c:pt idx="366">
                  <c:v>0.62836948139152171</c:v>
                </c:pt>
                <c:pt idx="367">
                  <c:v>0.63057810906011169</c:v>
                </c:pt>
                <c:pt idx="368">
                  <c:v>0.63152168054558333</c:v>
                </c:pt>
                <c:pt idx="369">
                  <c:v>0.63562054294614023</c:v>
                </c:pt>
                <c:pt idx="370">
                  <c:v>0.63633597754046067</c:v>
                </c:pt>
                <c:pt idx="371">
                  <c:v>0.63613922489443042</c:v>
                </c:pt>
                <c:pt idx="372">
                  <c:v>0.63620267483538862</c:v>
                </c:pt>
                <c:pt idx="373">
                  <c:v>0.63284172555320573</c:v>
                </c:pt>
                <c:pt idx="374">
                  <c:v>0.63312787521539704</c:v>
                </c:pt>
                <c:pt idx="375">
                  <c:v>0.63258136067489223</c:v>
                </c:pt>
                <c:pt idx="376">
                  <c:v>0.63027242025113905</c:v>
                </c:pt>
                <c:pt idx="377">
                  <c:v>0.62985411156484561</c:v>
                </c:pt>
                <c:pt idx="378">
                  <c:v>0.62510119857108626</c:v>
                </c:pt>
                <c:pt idx="379">
                  <c:v>0.62505599576860804</c:v>
                </c:pt>
                <c:pt idx="380">
                  <c:v>0.62458548035169337</c:v>
                </c:pt>
                <c:pt idx="381">
                  <c:v>0.62578925818639985</c:v>
                </c:pt>
                <c:pt idx="382">
                  <c:v>0.62552253721200612</c:v>
                </c:pt>
                <c:pt idx="383">
                  <c:v>0.61014852354642923</c:v>
                </c:pt>
                <c:pt idx="384">
                  <c:v>0.60923221094192603</c:v>
                </c:pt>
                <c:pt idx="385">
                  <c:v>0.60855110230336151</c:v>
                </c:pt>
                <c:pt idx="386">
                  <c:v>0.60749526854946656</c:v>
                </c:pt>
                <c:pt idx="387">
                  <c:v>0.607016259380318</c:v>
                </c:pt>
                <c:pt idx="388">
                  <c:v>0.60902277614775935</c:v>
                </c:pt>
                <c:pt idx="389">
                  <c:v>0.60793097078317992</c:v>
                </c:pt>
                <c:pt idx="390">
                  <c:v>0.60718022759031554</c:v>
                </c:pt>
                <c:pt idx="391">
                  <c:v>0.60550904979888032</c:v>
                </c:pt>
                <c:pt idx="392">
                  <c:v>0.60394093338077359</c:v>
                </c:pt>
                <c:pt idx="393">
                  <c:v>0.60761361347943654</c:v>
                </c:pt>
                <c:pt idx="394">
                  <c:v>0.60761361347943654</c:v>
                </c:pt>
                <c:pt idx="395">
                  <c:v>0.60887248609486488</c:v>
                </c:pt>
                <c:pt idx="396">
                  <c:v>0.60898657112402388</c:v>
                </c:pt>
                <c:pt idx="397">
                  <c:v>0.60604434606946145</c:v>
                </c:pt>
                <c:pt idx="398">
                  <c:v>0.60069478173898361</c:v>
                </c:pt>
                <c:pt idx="399">
                  <c:v>0.60129068742788794</c:v>
                </c:pt>
                <c:pt idx="400">
                  <c:v>0.61224235926403392</c:v>
                </c:pt>
                <c:pt idx="401">
                  <c:v>0.61571199732124671</c:v>
                </c:pt>
                <c:pt idx="402">
                  <c:v>0.61468207952633247</c:v>
                </c:pt>
                <c:pt idx="403">
                  <c:v>0.60839252785293341</c:v>
                </c:pt>
                <c:pt idx="404">
                  <c:v>0.61109078484970247</c:v>
                </c:pt>
                <c:pt idx="405">
                  <c:v>0.60942695009199987</c:v>
                </c:pt>
                <c:pt idx="406">
                  <c:v>0.61212883842147936</c:v>
                </c:pt>
                <c:pt idx="407">
                  <c:v>0.61266866343529791</c:v>
                </c:pt>
                <c:pt idx="408">
                  <c:v>0.61766014812062542</c:v>
                </c:pt>
                <c:pt idx="409">
                  <c:v>0.61303240773810919</c:v>
                </c:pt>
                <c:pt idx="410">
                  <c:v>0.61282667838016869</c:v>
                </c:pt>
                <c:pt idx="411">
                  <c:v>0.61473742339752357</c:v>
                </c:pt>
                <c:pt idx="412">
                  <c:v>0.61603700387136051</c:v>
                </c:pt>
                <c:pt idx="413">
                  <c:v>0.62116089395264484</c:v>
                </c:pt>
                <c:pt idx="414">
                  <c:v>0.62150777687739356</c:v>
                </c:pt>
                <c:pt idx="415">
                  <c:v>0.62510942511680767</c:v>
                </c:pt>
                <c:pt idx="416">
                  <c:v>0.62640693227203292</c:v>
                </c:pt>
                <c:pt idx="417">
                  <c:v>0.6180225802260042</c:v>
                </c:pt>
                <c:pt idx="418">
                  <c:v>0.61646155703594241</c:v>
                </c:pt>
                <c:pt idx="419">
                  <c:v>0.61699139426769645</c:v>
                </c:pt>
                <c:pt idx="420">
                  <c:v>0.61714507528253182</c:v>
                </c:pt>
                <c:pt idx="421">
                  <c:v>0.6171004824977776</c:v>
                </c:pt>
                <c:pt idx="422">
                  <c:v>0.61568189978181886</c:v>
                </c:pt>
                <c:pt idx="423">
                  <c:v>0.61523889462781922</c:v>
                </c:pt>
                <c:pt idx="424">
                  <c:v>0.61864340106142712</c:v>
                </c:pt>
                <c:pt idx="425">
                  <c:v>0.62110457530689567</c:v>
                </c:pt>
                <c:pt idx="426">
                  <c:v>0.62203791594437263</c:v>
                </c:pt>
                <c:pt idx="427">
                  <c:v>0.62257129778187492</c:v>
                </c:pt>
                <c:pt idx="428">
                  <c:v>0.62972072428704107</c:v>
                </c:pt>
                <c:pt idx="429">
                  <c:v>0.62795449559624295</c:v>
                </c:pt>
                <c:pt idx="430">
                  <c:v>0.6284016785294726</c:v>
                </c:pt>
                <c:pt idx="431">
                  <c:v>0.62608978639057966</c:v>
                </c:pt>
                <c:pt idx="432">
                  <c:v>0.62673235689231821</c:v>
                </c:pt>
                <c:pt idx="433">
                  <c:v>0.62416863754589502</c:v>
                </c:pt>
                <c:pt idx="434">
                  <c:v>0.62524730495663394</c:v>
                </c:pt>
                <c:pt idx="435">
                  <c:v>0.62524730495663394</c:v>
                </c:pt>
                <c:pt idx="436">
                  <c:v>0.63333080860943469</c:v>
                </c:pt>
                <c:pt idx="437">
                  <c:v>0.63137172303284939</c:v>
                </c:pt>
                <c:pt idx="438">
                  <c:v>0.63275667882136444</c:v>
                </c:pt>
                <c:pt idx="439">
                  <c:v>0.63245480344854976</c:v>
                </c:pt>
                <c:pt idx="440">
                  <c:v>0.63717807007417904</c:v>
                </c:pt>
                <c:pt idx="441">
                  <c:v>0.63930759890134137</c:v>
                </c:pt>
                <c:pt idx="442">
                  <c:v>0.64048175271003116</c:v>
                </c:pt>
                <c:pt idx="443">
                  <c:v>0.6427982111473991</c:v>
                </c:pt>
                <c:pt idx="444">
                  <c:v>0.64556467662240358</c:v>
                </c:pt>
                <c:pt idx="445">
                  <c:v>0.64419382935135749</c:v>
                </c:pt>
                <c:pt idx="446">
                  <c:v>0.6435926188877138</c:v>
                </c:pt>
                <c:pt idx="447">
                  <c:v>0.64387923640321776</c:v>
                </c:pt>
                <c:pt idx="448">
                  <c:v>0.64720223417443457</c:v>
                </c:pt>
                <c:pt idx="449">
                  <c:v>0.65076637697081952</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4"/>
          <c:order val="2"/>
          <c:tx>
            <c:strRef>
              <c:f>'HEDGING-D'!$BQ$7</c:f>
              <c:strCache>
                <c:ptCount val="1"/>
                <c:pt idx="0">
                  <c:v>Max dev from target</c:v>
                </c:pt>
              </c:strCache>
            </c:strRef>
          </c:tx>
          <c:spPr>
            <a:ln w="19050" cap="rnd">
              <a:solidFill>
                <a:schemeClr val="accent2">
                  <a:lumMod val="75000"/>
                </a:schemeClr>
              </a:solidFill>
              <a:prstDash val="sysDot"/>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'HEDGING-D'!$BQ$9:$BQ$5000</c:f>
              <c:numCache>
                <c:formatCode>0.00%</c:formatCode>
                <c:ptCount val="4992"/>
                <c:pt idx="0">
                  <c:v>0.55000000000000004</c:v>
                </c:pt>
                <c:pt idx="1">
                  <c:v>0.55000000000000004</c:v>
                </c:pt>
                <c:pt idx="2">
                  <c:v>0.55000000000000004</c:v>
                </c:pt>
                <c:pt idx="3">
                  <c:v>0.55000000000000004</c:v>
                </c:pt>
                <c:pt idx="4">
                  <c:v>0.55000000000000004</c:v>
                </c:pt>
                <c:pt idx="5">
                  <c:v>0.55000000000000004</c:v>
                </c:pt>
                <c:pt idx="6">
                  <c:v>0.55000000000000004</c:v>
                </c:pt>
                <c:pt idx="7">
                  <c:v>0.55000000000000004</c:v>
                </c:pt>
                <c:pt idx="8">
                  <c:v>0.55000000000000004</c:v>
                </c:pt>
                <c:pt idx="9">
                  <c:v>0.55000000000000004</c:v>
                </c:pt>
                <c:pt idx="10">
                  <c:v>0.55000000000000004</c:v>
                </c:pt>
                <c:pt idx="11">
                  <c:v>0.55000000000000004</c:v>
                </c:pt>
                <c:pt idx="12">
                  <c:v>0.55000000000000004</c:v>
                </c:pt>
                <c:pt idx="13">
                  <c:v>0.55000000000000004</c:v>
                </c:pt>
                <c:pt idx="14">
                  <c:v>0.55000000000000004</c:v>
                </c:pt>
                <c:pt idx="15">
                  <c:v>0.55000000000000004</c:v>
                </c:pt>
                <c:pt idx="16">
                  <c:v>0.55000000000000004</c:v>
                </c:pt>
                <c:pt idx="17">
                  <c:v>0.55000000000000004</c:v>
                </c:pt>
                <c:pt idx="18">
                  <c:v>0.55000000000000004</c:v>
                </c:pt>
                <c:pt idx="19">
                  <c:v>0.55000000000000004</c:v>
                </c:pt>
                <c:pt idx="20">
                  <c:v>0.55000000000000004</c:v>
                </c:pt>
                <c:pt idx="21">
                  <c:v>0.55000000000000004</c:v>
                </c:pt>
                <c:pt idx="22">
                  <c:v>0.55000000000000004</c:v>
                </c:pt>
                <c:pt idx="23">
                  <c:v>0.55000000000000004</c:v>
                </c:pt>
                <c:pt idx="24">
                  <c:v>0.55000000000000004</c:v>
                </c:pt>
                <c:pt idx="25">
                  <c:v>0.55000000000000004</c:v>
                </c:pt>
                <c:pt idx="26">
                  <c:v>0.55000000000000004</c:v>
                </c:pt>
                <c:pt idx="27">
                  <c:v>0.55000000000000004</c:v>
                </c:pt>
                <c:pt idx="28">
                  <c:v>0.55000000000000004</c:v>
                </c:pt>
                <c:pt idx="29">
                  <c:v>0.55000000000000004</c:v>
                </c:pt>
                <c:pt idx="30">
                  <c:v>0.55000000000000004</c:v>
                </c:pt>
                <c:pt idx="31">
                  <c:v>0.55000000000000004</c:v>
                </c:pt>
                <c:pt idx="32">
                  <c:v>0.55000000000000004</c:v>
                </c:pt>
                <c:pt idx="33">
                  <c:v>0.55000000000000004</c:v>
                </c:pt>
                <c:pt idx="34">
                  <c:v>0.55000000000000004</c:v>
                </c:pt>
                <c:pt idx="35">
                  <c:v>0.55000000000000004</c:v>
                </c:pt>
                <c:pt idx="36">
                  <c:v>0.55000000000000004</c:v>
                </c:pt>
                <c:pt idx="37">
                  <c:v>0.55000000000000004</c:v>
                </c:pt>
                <c:pt idx="38">
                  <c:v>0.55000000000000004</c:v>
                </c:pt>
                <c:pt idx="39">
                  <c:v>0.55000000000000004</c:v>
                </c:pt>
                <c:pt idx="40">
                  <c:v>0.55000000000000004</c:v>
                </c:pt>
                <c:pt idx="41">
                  <c:v>0.55000000000000004</c:v>
                </c:pt>
                <c:pt idx="42">
                  <c:v>0.55000000000000004</c:v>
                </c:pt>
                <c:pt idx="43">
                  <c:v>0.55000000000000004</c:v>
                </c:pt>
                <c:pt idx="44">
                  <c:v>0.55000000000000004</c:v>
                </c:pt>
                <c:pt idx="45">
                  <c:v>0.55000000000000004</c:v>
                </c:pt>
                <c:pt idx="46">
                  <c:v>0.55000000000000004</c:v>
                </c:pt>
                <c:pt idx="47">
                  <c:v>0.55000000000000004</c:v>
                </c:pt>
                <c:pt idx="48">
                  <c:v>0.55000000000000004</c:v>
                </c:pt>
                <c:pt idx="49">
                  <c:v>0.55000000000000004</c:v>
                </c:pt>
                <c:pt idx="50">
                  <c:v>0.55000000000000004</c:v>
                </c:pt>
                <c:pt idx="51">
                  <c:v>0.55000000000000004</c:v>
                </c:pt>
                <c:pt idx="52">
                  <c:v>0.55000000000000004</c:v>
                </c:pt>
                <c:pt idx="53">
                  <c:v>0.55000000000000004</c:v>
                </c:pt>
                <c:pt idx="54">
                  <c:v>0.55000000000000004</c:v>
                </c:pt>
                <c:pt idx="55">
                  <c:v>0.55000000000000004</c:v>
                </c:pt>
                <c:pt idx="56">
                  <c:v>0.55000000000000004</c:v>
                </c:pt>
                <c:pt idx="57">
                  <c:v>0.55000000000000004</c:v>
                </c:pt>
                <c:pt idx="58">
                  <c:v>0.55000000000000004</c:v>
                </c:pt>
                <c:pt idx="59">
                  <c:v>0.55000000000000004</c:v>
                </c:pt>
                <c:pt idx="60">
                  <c:v>0.55000000000000004</c:v>
                </c:pt>
                <c:pt idx="61">
                  <c:v>0.55000000000000004</c:v>
                </c:pt>
                <c:pt idx="62">
                  <c:v>0.55000000000000004</c:v>
                </c:pt>
                <c:pt idx="63">
                  <c:v>0.55000000000000004</c:v>
                </c:pt>
                <c:pt idx="64">
                  <c:v>0.55000000000000004</c:v>
                </c:pt>
                <c:pt idx="65">
                  <c:v>0.55000000000000004</c:v>
                </c:pt>
                <c:pt idx="66">
                  <c:v>0.55000000000000004</c:v>
                </c:pt>
                <c:pt idx="67">
                  <c:v>0.55000000000000004</c:v>
                </c:pt>
                <c:pt idx="68">
                  <c:v>0.55000000000000004</c:v>
                </c:pt>
                <c:pt idx="69">
                  <c:v>0.55000000000000004</c:v>
                </c:pt>
                <c:pt idx="70">
                  <c:v>0.55000000000000004</c:v>
                </c:pt>
                <c:pt idx="71">
                  <c:v>0.55000000000000004</c:v>
                </c:pt>
                <c:pt idx="72">
                  <c:v>0.55000000000000004</c:v>
                </c:pt>
                <c:pt idx="73">
                  <c:v>0.55000000000000004</c:v>
                </c:pt>
                <c:pt idx="74">
                  <c:v>0.55000000000000004</c:v>
                </c:pt>
                <c:pt idx="75">
                  <c:v>0.55000000000000004</c:v>
                </c:pt>
                <c:pt idx="76">
                  <c:v>0.55000000000000004</c:v>
                </c:pt>
                <c:pt idx="77">
                  <c:v>0.55000000000000004</c:v>
                </c:pt>
                <c:pt idx="78">
                  <c:v>0.55000000000000004</c:v>
                </c:pt>
                <c:pt idx="79">
                  <c:v>0.55000000000000004</c:v>
                </c:pt>
                <c:pt idx="80">
                  <c:v>0.55000000000000004</c:v>
                </c:pt>
                <c:pt idx="81">
                  <c:v>0.55000000000000004</c:v>
                </c:pt>
                <c:pt idx="82">
                  <c:v>0.55000000000000004</c:v>
                </c:pt>
                <c:pt idx="83">
                  <c:v>0.55000000000000004</c:v>
                </c:pt>
                <c:pt idx="84">
                  <c:v>0.55000000000000004</c:v>
                </c:pt>
                <c:pt idx="85">
                  <c:v>0.55000000000000004</c:v>
                </c:pt>
                <c:pt idx="86">
                  <c:v>0.55000000000000004</c:v>
                </c:pt>
                <c:pt idx="87">
                  <c:v>0.55000000000000004</c:v>
                </c:pt>
                <c:pt idx="88">
                  <c:v>0.55000000000000004</c:v>
                </c:pt>
                <c:pt idx="89">
                  <c:v>0.55000000000000004</c:v>
                </c:pt>
                <c:pt idx="90">
                  <c:v>0.55000000000000004</c:v>
                </c:pt>
                <c:pt idx="91">
                  <c:v>0.55000000000000004</c:v>
                </c:pt>
                <c:pt idx="92">
                  <c:v>0.55000000000000004</c:v>
                </c:pt>
                <c:pt idx="93">
                  <c:v>0.55000000000000004</c:v>
                </c:pt>
                <c:pt idx="94">
                  <c:v>0.55000000000000004</c:v>
                </c:pt>
                <c:pt idx="95">
                  <c:v>0.55000000000000004</c:v>
                </c:pt>
                <c:pt idx="96">
                  <c:v>0.55000000000000004</c:v>
                </c:pt>
                <c:pt idx="97">
                  <c:v>0.55000000000000004</c:v>
                </c:pt>
                <c:pt idx="98">
                  <c:v>0.55000000000000004</c:v>
                </c:pt>
                <c:pt idx="99">
                  <c:v>0.55000000000000004</c:v>
                </c:pt>
                <c:pt idx="100">
                  <c:v>0.55000000000000004</c:v>
                </c:pt>
                <c:pt idx="101">
                  <c:v>0.55000000000000004</c:v>
                </c:pt>
                <c:pt idx="102">
                  <c:v>0.55000000000000004</c:v>
                </c:pt>
                <c:pt idx="103">
                  <c:v>0.55000000000000004</c:v>
                </c:pt>
                <c:pt idx="104">
                  <c:v>0.55000000000000004</c:v>
                </c:pt>
                <c:pt idx="105">
                  <c:v>0.55000000000000004</c:v>
                </c:pt>
                <c:pt idx="106">
                  <c:v>0.55000000000000004</c:v>
                </c:pt>
                <c:pt idx="107">
                  <c:v>0.55000000000000004</c:v>
                </c:pt>
                <c:pt idx="108">
                  <c:v>0.55000000000000004</c:v>
                </c:pt>
                <c:pt idx="109">
                  <c:v>0.55000000000000004</c:v>
                </c:pt>
                <c:pt idx="110">
                  <c:v>0.55000000000000004</c:v>
                </c:pt>
                <c:pt idx="111">
                  <c:v>0.55000000000000004</c:v>
                </c:pt>
                <c:pt idx="112">
                  <c:v>0.55000000000000004</c:v>
                </c:pt>
                <c:pt idx="113">
                  <c:v>0.55000000000000004</c:v>
                </c:pt>
                <c:pt idx="114">
                  <c:v>0.55000000000000004</c:v>
                </c:pt>
                <c:pt idx="115">
                  <c:v>0.55000000000000004</c:v>
                </c:pt>
                <c:pt idx="116">
                  <c:v>0.55000000000000004</c:v>
                </c:pt>
                <c:pt idx="117">
                  <c:v>0.55000000000000004</c:v>
                </c:pt>
                <c:pt idx="118">
                  <c:v>0.55000000000000004</c:v>
                </c:pt>
                <c:pt idx="119">
                  <c:v>0.55000000000000004</c:v>
                </c:pt>
                <c:pt idx="120">
                  <c:v>0.55000000000000004</c:v>
                </c:pt>
                <c:pt idx="121">
                  <c:v>0.55000000000000004</c:v>
                </c:pt>
                <c:pt idx="122">
                  <c:v>0.55000000000000004</c:v>
                </c:pt>
                <c:pt idx="123">
                  <c:v>0.55000000000000004</c:v>
                </c:pt>
                <c:pt idx="124">
                  <c:v>0.55000000000000004</c:v>
                </c:pt>
                <c:pt idx="125">
                  <c:v>0.55000000000000004</c:v>
                </c:pt>
                <c:pt idx="126">
                  <c:v>0.55000000000000004</c:v>
                </c:pt>
                <c:pt idx="127">
                  <c:v>0.55000000000000004</c:v>
                </c:pt>
                <c:pt idx="128">
                  <c:v>0.55000000000000004</c:v>
                </c:pt>
                <c:pt idx="129">
                  <c:v>0.55000000000000004</c:v>
                </c:pt>
                <c:pt idx="130">
                  <c:v>0.55000000000000004</c:v>
                </c:pt>
                <c:pt idx="131">
                  <c:v>0.55000000000000004</c:v>
                </c:pt>
                <c:pt idx="132">
                  <c:v>0.55000000000000004</c:v>
                </c:pt>
                <c:pt idx="133">
                  <c:v>0.55000000000000004</c:v>
                </c:pt>
                <c:pt idx="134">
                  <c:v>0.55000000000000004</c:v>
                </c:pt>
                <c:pt idx="135">
                  <c:v>0.55000000000000004</c:v>
                </c:pt>
                <c:pt idx="136">
                  <c:v>0.55000000000000004</c:v>
                </c:pt>
                <c:pt idx="137">
                  <c:v>0.55000000000000004</c:v>
                </c:pt>
                <c:pt idx="138">
                  <c:v>0.55000000000000004</c:v>
                </c:pt>
                <c:pt idx="139">
                  <c:v>0.55000000000000004</c:v>
                </c:pt>
                <c:pt idx="140">
                  <c:v>0.55000000000000004</c:v>
                </c:pt>
                <c:pt idx="141">
                  <c:v>0.55000000000000004</c:v>
                </c:pt>
                <c:pt idx="142">
                  <c:v>0.55000000000000004</c:v>
                </c:pt>
                <c:pt idx="143">
                  <c:v>0.55000000000000004</c:v>
                </c:pt>
                <c:pt idx="144">
                  <c:v>0.55000000000000004</c:v>
                </c:pt>
                <c:pt idx="145">
                  <c:v>0.55000000000000004</c:v>
                </c:pt>
                <c:pt idx="146">
                  <c:v>0.55000000000000004</c:v>
                </c:pt>
                <c:pt idx="147">
                  <c:v>0.55000000000000004</c:v>
                </c:pt>
                <c:pt idx="148">
                  <c:v>0.55000000000000004</c:v>
                </c:pt>
                <c:pt idx="149">
                  <c:v>0.55000000000000004</c:v>
                </c:pt>
                <c:pt idx="150">
                  <c:v>0.55000000000000004</c:v>
                </c:pt>
                <c:pt idx="151">
                  <c:v>0.55000000000000004</c:v>
                </c:pt>
                <c:pt idx="152">
                  <c:v>0.55000000000000004</c:v>
                </c:pt>
                <c:pt idx="153">
                  <c:v>0.55000000000000004</c:v>
                </c:pt>
                <c:pt idx="154">
                  <c:v>0.55000000000000004</c:v>
                </c:pt>
                <c:pt idx="155">
                  <c:v>0.55000000000000004</c:v>
                </c:pt>
                <c:pt idx="156">
                  <c:v>0.55000000000000004</c:v>
                </c:pt>
                <c:pt idx="157">
                  <c:v>0.55000000000000004</c:v>
                </c:pt>
                <c:pt idx="158">
                  <c:v>0.55000000000000004</c:v>
                </c:pt>
                <c:pt idx="159">
                  <c:v>0.55000000000000004</c:v>
                </c:pt>
                <c:pt idx="160">
                  <c:v>0.55000000000000004</c:v>
                </c:pt>
                <c:pt idx="161">
                  <c:v>0.55000000000000004</c:v>
                </c:pt>
                <c:pt idx="162">
                  <c:v>0.55000000000000004</c:v>
                </c:pt>
                <c:pt idx="163">
                  <c:v>0.55000000000000004</c:v>
                </c:pt>
                <c:pt idx="164">
                  <c:v>0.55000000000000004</c:v>
                </c:pt>
                <c:pt idx="165">
                  <c:v>0.55000000000000004</c:v>
                </c:pt>
                <c:pt idx="166">
                  <c:v>0.55000000000000004</c:v>
                </c:pt>
                <c:pt idx="167">
                  <c:v>0.55000000000000004</c:v>
                </c:pt>
                <c:pt idx="168">
                  <c:v>0.55000000000000004</c:v>
                </c:pt>
                <c:pt idx="169">
                  <c:v>0.55000000000000004</c:v>
                </c:pt>
                <c:pt idx="170">
                  <c:v>0.55000000000000004</c:v>
                </c:pt>
                <c:pt idx="171">
                  <c:v>0.55000000000000004</c:v>
                </c:pt>
                <c:pt idx="172">
                  <c:v>0.55000000000000004</c:v>
                </c:pt>
                <c:pt idx="173">
                  <c:v>0.55000000000000004</c:v>
                </c:pt>
                <c:pt idx="174">
                  <c:v>0.55000000000000004</c:v>
                </c:pt>
                <c:pt idx="175">
                  <c:v>0.55000000000000004</c:v>
                </c:pt>
                <c:pt idx="176">
                  <c:v>0.55000000000000004</c:v>
                </c:pt>
                <c:pt idx="177">
                  <c:v>0.55000000000000004</c:v>
                </c:pt>
                <c:pt idx="178">
                  <c:v>0.55000000000000004</c:v>
                </c:pt>
                <c:pt idx="179">
                  <c:v>0.55000000000000004</c:v>
                </c:pt>
                <c:pt idx="180">
                  <c:v>0.55000000000000004</c:v>
                </c:pt>
                <c:pt idx="181">
                  <c:v>0.55000000000000004</c:v>
                </c:pt>
                <c:pt idx="182">
                  <c:v>0.55000000000000004</c:v>
                </c:pt>
                <c:pt idx="183">
                  <c:v>0.55000000000000004</c:v>
                </c:pt>
                <c:pt idx="184">
                  <c:v>0.55000000000000004</c:v>
                </c:pt>
                <c:pt idx="185">
                  <c:v>0.55000000000000004</c:v>
                </c:pt>
                <c:pt idx="186">
                  <c:v>0.55000000000000004</c:v>
                </c:pt>
                <c:pt idx="187">
                  <c:v>0.55000000000000004</c:v>
                </c:pt>
                <c:pt idx="188">
                  <c:v>0.55000000000000004</c:v>
                </c:pt>
                <c:pt idx="189">
                  <c:v>0.55000000000000004</c:v>
                </c:pt>
                <c:pt idx="190">
                  <c:v>0.55000000000000004</c:v>
                </c:pt>
                <c:pt idx="191">
                  <c:v>0.55000000000000004</c:v>
                </c:pt>
                <c:pt idx="192">
                  <c:v>0.55000000000000004</c:v>
                </c:pt>
                <c:pt idx="193">
                  <c:v>0.55000000000000004</c:v>
                </c:pt>
                <c:pt idx="194">
                  <c:v>0.55000000000000004</c:v>
                </c:pt>
                <c:pt idx="195">
                  <c:v>0.55000000000000004</c:v>
                </c:pt>
                <c:pt idx="196">
                  <c:v>0.55000000000000004</c:v>
                </c:pt>
                <c:pt idx="197">
                  <c:v>0.55000000000000004</c:v>
                </c:pt>
                <c:pt idx="198">
                  <c:v>0.55000000000000004</c:v>
                </c:pt>
                <c:pt idx="199">
                  <c:v>0.55000000000000004</c:v>
                </c:pt>
                <c:pt idx="200">
                  <c:v>0.55000000000000004</c:v>
                </c:pt>
                <c:pt idx="201">
                  <c:v>0.55000000000000004</c:v>
                </c:pt>
                <c:pt idx="202">
                  <c:v>0.55000000000000004</c:v>
                </c:pt>
                <c:pt idx="203">
                  <c:v>0.55000000000000004</c:v>
                </c:pt>
                <c:pt idx="204">
                  <c:v>0.55000000000000004</c:v>
                </c:pt>
                <c:pt idx="205">
                  <c:v>0.55000000000000004</c:v>
                </c:pt>
                <c:pt idx="206">
                  <c:v>0.55000000000000004</c:v>
                </c:pt>
                <c:pt idx="207">
                  <c:v>0.55000000000000004</c:v>
                </c:pt>
                <c:pt idx="208">
                  <c:v>0.55000000000000004</c:v>
                </c:pt>
                <c:pt idx="209">
                  <c:v>0.55000000000000004</c:v>
                </c:pt>
                <c:pt idx="210">
                  <c:v>0.55000000000000004</c:v>
                </c:pt>
                <c:pt idx="211">
                  <c:v>0.55000000000000004</c:v>
                </c:pt>
                <c:pt idx="212">
                  <c:v>0.55000000000000004</c:v>
                </c:pt>
                <c:pt idx="213">
                  <c:v>0.55000000000000004</c:v>
                </c:pt>
                <c:pt idx="214">
                  <c:v>0.55000000000000004</c:v>
                </c:pt>
                <c:pt idx="215">
                  <c:v>0.55000000000000004</c:v>
                </c:pt>
                <c:pt idx="216">
                  <c:v>0.55000000000000004</c:v>
                </c:pt>
                <c:pt idx="217">
                  <c:v>0.55000000000000004</c:v>
                </c:pt>
                <c:pt idx="218">
                  <c:v>0.55000000000000004</c:v>
                </c:pt>
                <c:pt idx="219">
                  <c:v>0.55000000000000004</c:v>
                </c:pt>
                <c:pt idx="220">
                  <c:v>0.55000000000000004</c:v>
                </c:pt>
                <c:pt idx="221">
                  <c:v>0.55000000000000004</c:v>
                </c:pt>
                <c:pt idx="222">
                  <c:v>0.55000000000000004</c:v>
                </c:pt>
                <c:pt idx="223">
                  <c:v>0.55000000000000004</c:v>
                </c:pt>
                <c:pt idx="224">
                  <c:v>0.55000000000000004</c:v>
                </c:pt>
                <c:pt idx="225">
                  <c:v>0.55000000000000004</c:v>
                </c:pt>
                <c:pt idx="226">
                  <c:v>0.55000000000000004</c:v>
                </c:pt>
                <c:pt idx="227">
                  <c:v>0.55000000000000004</c:v>
                </c:pt>
                <c:pt idx="228">
                  <c:v>0.55000000000000004</c:v>
                </c:pt>
                <c:pt idx="229">
                  <c:v>0.55000000000000004</c:v>
                </c:pt>
                <c:pt idx="230">
                  <c:v>0.55000000000000004</c:v>
                </c:pt>
                <c:pt idx="231">
                  <c:v>0.55000000000000004</c:v>
                </c:pt>
                <c:pt idx="232">
                  <c:v>0.55000000000000004</c:v>
                </c:pt>
                <c:pt idx="233">
                  <c:v>0.55000000000000004</c:v>
                </c:pt>
                <c:pt idx="234">
                  <c:v>0.55000000000000004</c:v>
                </c:pt>
                <c:pt idx="235">
                  <c:v>0.55000000000000004</c:v>
                </c:pt>
                <c:pt idx="236">
                  <c:v>0.55000000000000004</c:v>
                </c:pt>
                <c:pt idx="237">
                  <c:v>0.55000000000000004</c:v>
                </c:pt>
                <c:pt idx="238">
                  <c:v>0.55000000000000004</c:v>
                </c:pt>
                <c:pt idx="239">
                  <c:v>0.55000000000000004</c:v>
                </c:pt>
                <c:pt idx="240">
                  <c:v>0.55000000000000004</c:v>
                </c:pt>
                <c:pt idx="241">
                  <c:v>0.55000000000000004</c:v>
                </c:pt>
                <c:pt idx="242">
                  <c:v>0.55000000000000004</c:v>
                </c:pt>
                <c:pt idx="243">
                  <c:v>0.55000000000000004</c:v>
                </c:pt>
                <c:pt idx="244">
                  <c:v>0.55000000000000004</c:v>
                </c:pt>
                <c:pt idx="245">
                  <c:v>0.55000000000000004</c:v>
                </c:pt>
                <c:pt idx="246">
                  <c:v>0.55000000000000004</c:v>
                </c:pt>
                <c:pt idx="247">
                  <c:v>0.55000000000000004</c:v>
                </c:pt>
                <c:pt idx="248">
                  <c:v>0.55000000000000004</c:v>
                </c:pt>
                <c:pt idx="249">
                  <c:v>0.55000000000000004</c:v>
                </c:pt>
                <c:pt idx="250">
                  <c:v>0.55000000000000004</c:v>
                </c:pt>
                <c:pt idx="251">
                  <c:v>0.55000000000000004</c:v>
                </c:pt>
                <c:pt idx="252">
                  <c:v>0.55000000000000004</c:v>
                </c:pt>
                <c:pt idx="253">
                  <c:v>0.55000000000000004</c:v>
                </c:pt>
                <c:pt idx="254">
                  <c:v>0.55000000000000004</c:v>
                </c:pt>
                <c:pt idx="255">
                  <c:v>0.55000000000000004</c:v>
                </c:pt>
                <c:pt idx="256">
                  <c:v>0.55000000000000004</c:v>
                </c:pt>
                <c:pt idx="257">
                  <c:v>0.55000000000000004</c:v>
                </c:pt>
                <c:pt idx="258">
                  <c:v>0.55000000000000004</c:v>
                </c:pt>
                <c:pt idx="259">
                  <c:v>0.55000000000000004</c:v>
                </c:pt>
                <c:pt idx="260">
                  <c:v>0.55000000000000004</c:v>
                </c:pt>
                <c:pt idx="261">
                  <c:v>0.55000000000000004</c:v>
                </c:pt>
                <c:pt idx="262">
                  <c:v>0.55000000000000004</c:v>
                </c:pt>
                <c:pt idx="263">
                  <c:v>0.55000000000000004</c:v>
                </c:pt>
                <c:pt idx="264">
                  <c:v>0.55000000000000004</c:v>
                </c:pt>
                <c:pt idx="265">
                  <c:v>0.55000000000000004</c:v>
                </c:pt>
                <c:pt idx="266">
                  <c:v>0.55000000000000004</c:v>
                </c:pt>
                <c:pt idx="267">
                  <c:v>0.55000000000000004</c:v>
                </c:pt>
                <c:pt idx="268">
                  <c:v>0.55000000000000004</c:v>
                </c:pt>
                <c:pt idx="269">
                  <c:v>0.55000000000000004</c:v>
                </c:pt>
                <c:pt idx="270">
                  <c:v>0.55000000000000004</c:v>
                </c:pt>
                <c:pt idx="271">
                  <c:v>0.55000000000000004</c:v>
                </c:pt>
                <c:pt idx="272">
                  <c:v>0.55000000000000004</c:v>
                </c:pt>
                <c:pt idx="273">
                  <c:v>0.55000000000000004</c:v>
                </c:pt>
                <c:pt idx="274">
                  <c:v>0.55000000000000004</c:v>
                </c:pt>
                <c:pt idx="275">
                  <c:v>0.55000000000000004</c:v>
                </c:pt>
                <c:pt idx="276">
                  <c:v>0.55000000000000004</c:v>
                </c:pt>
                <c:pt idx="277">
                  <c:v>0.55000000000000004</c:v>
                </c:pt>
                <c:pt idx="278">
                  <c:v>0.55000000000000004</c:v>
                </c:pt>
                <c:pt idx="279">
                  <c:v>0.55000000000000004</c:v>
                </c:pt>
                <c:pt idx="280">
                  <c:v>0.55000000000000004</c:v>
                </c:pt>
                <c:pt idx="281">
                  <c:v>0.55000000000000004</c:v>
                </c:pt>
                <c:pt idx="282">
                  <c:v>0.55000000000000004</c:v>
                </c:pt>
                <c:pt idx="283">
                  <c:v>0.55000000000000004</c:v>
                </c:pt>
                <c:pt idx="284">
                  <c:v>0.55000000000000004</c:v>
                </c:pt>
                <c:pt idx="285">
                  <c:v>0.55000000000000004</c:v>
                </c:pt>
                <c:pt idx="286">
                  <c:v>0.55000000000000004</c:v>
                </c:pt>
                <c:pt idx="287">
                  <c:v>0.55000000000000004</c:v>
                </c:pt>
                <c:pt idx="288">
                  <c:v>0.55000000000000004</c:v>
                </c:pt>
                <c:pt idx="289">
                  <c:v>0.55000000000000004</c:v>
                </c:pt>
                <c:pt idx="290">
                  <c:v>0.55000000000000004</c:v>
                </c:pt>
                <c:pt idx="291">
                  <c:v>0.55000000000000004</c:v>
                </c:pt>
                <c:pt idx="292">
                  <c:v>0.55000000000000004</c:v>
                </c:pt>
                <c:pt idx="293">
                  <c:v>0.55000000000000004</c:v>
                </c:pt>
                <c:pt idx="294">
                  <c:v>0.55000000000000004</c:v>
                </c:pt>
                <c:pt idx="295">
                  <c:v>0.55000000000000004</c:v>
                </c:pt>
                <c:pt idx="296">
                  <c:v>0.55000000000000004</c:v>
                </c:pt>
                <c:pt idx="297">
                  <c:v>0.55000000000000004</c:v>
                </c:pt>
                <c:pt idx="298">
                  <c:v>0.55000000000000004</c:v>
                </c:pt>
                <c:pt idx="299">
                  <c:v>0.55000000000000004</c:v>
                </c:pt>
                <c:pt idx="300">
                  <c:v>0.55000000000000004</c:v>
                </c:pt>
                <c:pt idx="301">
                  <c:v>0.55000000000000004</c:v>
                </c:pt>
                <c:pt idx="302">
                  <c:v>0.55000000000000004</c:v>
                </c:pt>
                <c:pt idx="303">
                  <c:v>0.55000000000000004</c:v>
                </c:pt>
                <c:pt idx="304">
                  <c:v>0.55000000000000004</c:v>
                </c:pt>
                <c:pt idx="305">
                  <c:v>0.55000000000000004</c:v>
                </c:pt>
                <c:pt idx="306">
                  <c:v>0.55000000000000004</c:v>
                </c:pt>
                <c:pt idx="307">
                  <c:v>0.55000000000000004</c:v>
                </c:pt>
                <c:pt idx="308">
                  <c:v>0.55000000000000004</c:v>
                </c:pt>
                <c:pt idx="309">
                  <c:v>0.55000000000000004</c:v>
                </c:pt>
                <c:pt idx="310">
                  <c:v>0.55000000000000004</c:v>
                </c:pt>
                <c:pt idx="311">
                  <c:v>0.55000000000000004</c:v>
                </c:pt>
                <c:pt idx="312">
                  <c:v>0.55000000000000004</c:v>
                </c:pt>
                <c:pt idx="313">
                  <c:v>0.55000000000000004</c:v>
                </c:pt>
                <c:pt idx="314">
                  <c:v>0.55000000000000004</c:v>
                </c:pt>
                <c:pt idx="315">
                  <c:v>0.55000000000000004</c:v>
                </c:pt>
                <c:pt idx="316">
                  <c:v>0.55000000000000004</c:v>
                </c:pt>
                <c:pt idx="317">
                  <c:v>0.55000000000000004</c:v>
                </c:pt>
                <c:pt idx="318">
                  <c:v>0.55000000000000004</c:v>
                </c:pt>
                <c:pt idx="319">
                  <c:v>0.55000000000000004</c:v>
                </c:pt>
                <c:pt idx="320">
                  <c:v>0.55000000000000004</c:v>
                </c:pt>
                <c:pt idx="321">
                  <c:v>0.55000000000000004</c:v>
                </c:pt>
                <c:pt idx="322">
                  <c:v>0.55000000000000004</c:v>
                </c:pt>
                <c:pt idx="323">
                  <c:v>0.55000000000000004</c:v>
                </c:pt>
                <c:pt idx="324">
                  <c:v>0.55000000000000004</c:v>
                </c:pt>
                <c:pt idx="325">
                  <c:v>0.55000000000000004</c:v>
                </c:pt>
                <c:pt idx="326">
                  <c:v>0.55000000000000004</c:v>
                </c:pt>
                <c:pt idx="327">
                  <c:v>0.55000000000000004</c:v>
                </c:pt>
                <c:pt idx="328">
                  <c:v>0.55000000000000004</c:v>
                </c:pt>
                <c:pt idx="329">
                  <c:v>0.55000000000000004</c:v>
                </c:pt>
                <c:pt idx="330">
                  <c:v>0.55000000000000004</c:v>
                </c:pt>
                <c:pt idx="331">
                  <c:v>0.55000000000000004</c:v>
                </c:pt>
                <c:pt idx="332">
                  <c:v>0.55000000000000004</c:v>
                </c:pt>
                <c:pt idx="333">
                  <c:v>0.55000000000000004</c:v>
                </c:pt>
                <c:pt idx="334">
                  <c:v>0.55000000000000004</c:v>
                </c:pt>
                <c:pt idx="335">
                  <c:v>0.55000000000000004</c:v>
                </c:pt>
                <c:pt idx="336">
                  <c:v>0.55000000000000004</c:v>
                </c:pt>
                <c:pt idx="337">
                  <c:v>0.55000000000000004</c:v>
                </c:pt>
                <c:pt idx="338">
                  <c:v>0.55000000000000004</c:v>
                </c:pt>
                <c:pt idx="339">
                  <c:v>0.55000000000000004</c:v>
                </c:pt>
                <c:pt idx="340">
                  <c:v>0.55000000000000004</c:v>
                </c:pt>
                <c:pt idx="341">
                  <c:v>0.55000000000000004</c:v>
                </c:pt>
                <c:pt idx="342">
                  <c:v>0.55000000000000004</c:v>
                </c:pt>
                <c:pt idx="343">
                  <c:v>0.55000000000000004</c:v>
                </c:pt>
                <c:pt idx="344">
                  <c:v>0.55000000000000004</c:v>
                </c:pt>
                <c:pt idx="345">
                  <c:v>0.55000000000000004</c:v>
                </c:pt>
                <c:pt idx="346">
                  <c:v>0.55000000000000004</c:v>
                </c:pt>
                <c:pt idx="347">
                  <c:v>0.55000000000000004</c:v>
                </c:pt>
                <c:pt idx="348">
                  <c:v>0.55000000000000004</c:v>
                </c:pt>
                <c:pt idx="349">
                  <c:v>0.55000000000000004</c:v>
                </c:pt>
                <c:pt idx="350">
                  <c:v>0.55000000000000004</c:v>
                </c:pt>
                <c:pt idx="351">
                  <c:v>0.55000000000000004</c:v>
                </c:pt>
                <c:pt idx="352">
                  <c:v>0.55000000000000004</c:v>
                </c:pt>
                <c:pt idx="353">
                  <c:v>0.55000000000000004</c:v>
                </c:pt>
                <c:pt idx="354">
                  <c:v>0.55000000000000004</c:v>
                </c:pt>
                <c:pt idx="355">
                  <c:v>0.55000000000000004</c:v>
                </c:pt>
                <c:pt idx="356">
                  <c:v>0.55000000000000004</c:v>
                </c:pt>
                <c:pt idx="357">
                  <c:v>0.55000000000000004</c:v>
                </c:pt>
                <c:pt idx="358">
                  <c:v>0.55000000000000004</c:v>
                </c:pt>
                <c:pt idx="359">
                  <c:v>0.55000000000000004</c:v>
                </c:pt>
                <c:pt idx="360">
                  <c:v>0.55000000000000004</c:v>
                </c:pt>
                <c:pt idx="361">
                  <c:v>0.55000000000000004</c:v>
                </c:pt>
                <c:pt idx="362">
                  <c:v>0.55000000000000004</c:v>
                </c:pt>
                <c:pt idx="363">
                  <c:v>0.55000000000000004</c:v>
                </c:pt>
                <c:pt idx="364">
                  <c:v>0.55000000000000004</c:v>
                </c:pt>
                <c:pt idx="365">
                  <c:v>0.55000000000000004</c:v>
                </c:pt>
                <c:pt idx="366">
                  <c:v>0.55000000000000004</c:v>
                </c:pt>
                <c:pt idx="367">
                  <c:v>0.55000000000000004</c:v>
                </c:pt>
                <c:pt idx="368">
                  <c:v>0.55000000000000004</c:v>
                </c:pt>
                <c:pt idx="369">
                  <c:v>0.55000000000000004</c:v>
                </c:pt>
                <c:pt idx="370">
                  <c:v>0.55000000000000004</c:v>
                </c:pt>
                <c:pt idx="371">
                  <c:v>0.55000000000000004</c:v>
                </c:pt>
                <c:pt idx="372">
                  <c:v>0.55000000000000004</c:v>
                </c:pt>
                <c:pt idx="373">
                  <c:v>0.55000000000000004</c:v>
                </c:pt>
                <c:pt idx="374">
                  <c:v>0.55000000000000004</c:v>
                </c:pt>
                <c:pt idx="375">
                  <c:v>0.55000000000000004</c:v>
                </c:pt>
                <c:pt idx="376">
                  <c:v>0.55000000000000004</c:v>
                </c:pt>
                <c:pt idx="377">
                  <c:v>0.55000000000000004</c:v>
                </c:pt>
                <c:pt idx="378">
                  <c:v>0.55000000000000004</c:v>
                </c:pt>
                <c:pt idx="379">
                  <c:v>0.55000000000000004</c:v>
                </c:pt>
                <c:pt idx="380">
                  <c:v>0.55000000000000004</c:v>
                </c:pt>
                <c:pt idx="381">
                  <c:v>0.55000000000000004</c:v>
                </c:pt>
                <c:pt idx="382">
                  <c:v>0.55000000000000004</c:v>
                </c:pt>
                <c:pt idx="383">
                  <c:v>0.55000000000000004</c:v>
                </c:pt>
                <c:pt idx="384">
                  <c:v>0.55000000000000004</c:v>
                </c:pt>
                <c:pt idx="385">
                  <c:v>0.55000000000000004</c:v>
                </c:pt>
                <c:pt idx="386">
                  <c:v>0.55000000000000004</c:v>
                </c:pt>
                <c:pt idx="387">
                  <c:v>0.55000000000000004</c:v>
                </c:pt>
                <c:pt idx="388">
                  <c:v>0.55000000000000004</c:v>
                </c:pt>
                <c:pt idx="389">
                  <c:v>0.55000000000000004</c:v>
                </c:pt>
                <c:pt idx="390">
                  <c:v>0.55000000000000004</c:v>
                </c:pt>
                <c:pt idx="391">
                  <c:v>0.55000000000000004</c:v>
                </c:pt>
                <c:pt idx="392">
                  <c:v>0.55000000000000004</c:v>
                </c:pt>
                <c:pt idx="393">
                  <c:v>0.55000000000000004</c:v>
                </c:pt>
                <c:pt idx="394">
                  <c:v>0.55000000000000004</c:v>
                </c:pt>
                <c:pt idx="395">
                  <c:v>0.55000000000000004</c:v>
                </c:pt>
                <c:pt idx="396">
                  <c:v>0.55000000000000004</c:v>
                </c:pt>
                <c:pt idx="397">
                  <c:v>0.55000000000000004</c:v>
                </c:pt>
                <c:pt idx="398">
                  <c:v>0.55000000000000004</c:v>
                </c:pt>
                <c:pt idx="399">
                  <c:v>0.55000000000000004</c:v>
                </c:pt>
                <c:pt idx="400">
                  <c:v>0.55000000000000004</c:v>
                </c:pt>
                <c:pt idx="401">
                  <c:v>0.55000000000000004</c:v>
                </c:pt>
                <c:pt idx="402">
                  <c:v>0.55000000000000004</c:v>
                </c:pt>
                <c:pt idx="403">
                  <c:v>0.55000000000000004</c:v>
                </c:pt>
                <c:pt idx="404">
                  <c:v>0.55000000000000004</c:v>
                </c:pt>
                <c:pt idx="405">
                  <c:v>0.55000000000000004</c:v>
                </c:pt>
                <c:pt idx="406">
                  <c:v>0.55000000000000004</c:v>
                </c:pt>
                <c:pt idx="407">
                  <c:v>0.55000000000000004</c:v>
                </c:pt>
                <c:pt idx="408">
                  <c:v>0.55000000000000004</c:v>
                </c:pt>
                <c:pt idx="409">
                  <c:v>0.55000000000000004</c:v>
                </c:pt>
                <c:pt idx="410">
                  <c:v>0.55000000000000004</c:v>
                </c:pt>
                <c:pt idx="411">
                  <c:v>0.55000000000000004</c:v>
                </c:pt>
                <c:pt idx="412">
                  <c:v>0.55000000000000004</c:v>
                </c:pt>
                <c:pt idx="413">
                  <c:v>0.55000000000000004</c:v>
                </c:pt>
                <c:pt idx="414">
                  <c:v>0.55000000000000004</c:v>
                </c:pt>
                <c:pt idx="415">
                  <c:v>0.55000000000000004</c:v>
                </c:pt>
                <c:pt idx="416">
                  <c:v>0.55000000000000004</c:v>
                </c:pt>
                <c:pt idx="417">
                  <c:v>0.55000000000000004</c:v>
                </c:pt>
                <c:pt idx="418">
                  <c:v>0.55000000000000004</c:v>
                </c:pt>
                <c:pt idx="419">
                  <c:v>0.55000000000000004</c:v>
                </c:pt>
                <c:pt idx="420">
                  <c:v>0.55000000000000004</c:v>
                </c:pt>
                <c:pt idx="421">
                  <c:v>0.55000000000000004</c:v>
                </c:pt>
                <c:pt idx="422">
                  <c:v>0.55000000000000004</c:v>
                </c:pt>
                <c:pt idx="423">
                  <c:v>0.55000000000000004</c:v>
                </c:pt>
                <c:pt idx="424">
                  <c:v>0.55000000000000004</c:v>
                </c:pt>
                <c:pt idx="425">
                  <c:v>0.55000000000000004</c:v>
                </c:pt>
                <c:pt idx="426">
                  <c:v>0.55000000000000004</c:v>
                </c:pt>
                <c:pt idx="427">
                  <c:v>0.55000000000000004</c:v>
                </c:pt>
                <c:pt idx="428">
                  <c:v>0.55000000000000004</c:v>
                </c:pt>
                <c:pt idx="429">
                  <c:v>0.55000000000000004</c:v>
                </c:pt>
                <c:pt idx="430">
                  <c:v>0.55000000000000004</c:v>
                </c:pt>
                <c:pt idx="431">
                  <c:v>0.55000000000000004</c:v>
                </c:pt>
                <c:pt idx="432">
                  <c:v>0.55000000000000004</c:v>
                </c:pt>
                <c:pt idx="433">
                  <c:v>0.55000000000000004</c:v>
                </c:pt>
                <c:pt idx="434">
                  <c:v>0.55000000000000004</c:v>
                </c:pt>
                <c:pt idx="435">
                  <c:v>0.55000000000000004</c:v>
                </c:pt>
                <c:pt idx="436">
                  <c:v>0.55000000000000004</c:v>
                </c:pt>
                <c:pt idx="437">
                  <c:v>0.55000000000000004</c:v>
                </c:pt>
                <c:pt idx="438">
                  <c:v>0.55000000000000004</c:v>
                </c:pt>
                <c:pt idx="439">
                  <c:v>0.55000000000000004</c:v>
                </c:pt>
                <c:pt idx="440">
                  <c:v>0.55000000000000004</c:v>
                </c:pt>
                <c:pt idx="441">
                  <c:v>0.55000000000000004</c:v>
                </c:pt>
                <c:pt idx="442">
                  <c:v>0.55000000000000004</c:v>
                </c:pt>
                <c:pt idx="443">
                  <c:v>0.55000000000000004</c:v>
                </c:pt>
                <c:pt idx="444">
                  <c:v>0.55000000000000004</c:v>
                </c:pt>
                <c:pt idx="445">
                  <c:v>0.55000000000000004</c:v>
                </c:pt>
                <c:pt idx="446">
                  <c:v>0.55000000000000004</c:v>
                </c:pt>
                <c:pt idx="447">
                  <c:v>0.55000000000000004</c:v>
                </c:pt>
                <c:pt idx="448">
                  <c:v>0.55000000000000004</c:v>
                </c:pt>
                <c:pt idx="449">
                  <c:v>0.55000000000000004</c:v>
                </c:pt>
                <c:pt idx="450">
                  <c:v>0.55000000000000004</c:v>
                </c:pt>
                <c:pt idx="451">
                  <c:v>0.55000000000000004</c:v>
                </c:pt>
                <c:pt idx="452">
                  <c:v>0.55000000000000004</c:v>
                </c:pt>
                <c:pt idx="453">
                  <c:v>0.55000000000000004</c:v>
                </c:pt>
                <c:pt idx="454">
                  <c:v>0.55000000000000004</c:v>
                </c:pt>
                <c:pt idx="455">
                  <c:v>0.55000000000000004</c:v>
                </c:pt>
                <c:pt idx="456">
                  <c:v>0.55000000000000004</c:v>
                </c:pt>
                <c:pt idx="457">
                  <c:v>0.55000000000000004</c:v>
                </c:pt>
                <c:pt idx="458">
                  <c:v>0.55000000000000004</c:v>
                </c:pt>
                <c:pt idx="459">
                  <c:v>0.55000000000000004</c:v>
                </c:pt>
                <c:pt idx="460">
                  <c:v>0.55000000000000004</c:v>
                </c:pt>
                <c:pt idx="461">
                  <c:v>0.55000000000000004</c:v>
                </c:pt>
                <c:pt idx="462">
                  <c:v>0.55000000000000004</c:v>
                </c:pt>
                <c:pt idx="463">
                  <c:v>0.55000000000000004</c:v>
                </c:pt>
                <c:pt idx="464">
                  <c:v>0.55000000000000004</c:v>
                </c:pt>
                <c:pt idx="465">
                  <c:v>0.55000000000000004</c:v>
                </c:pt>
                <c:pt idx="466">
                  <c:v>0.55000000000000004</c:v>
                </c:pt>
                <c:pt idx="467">
                  <c:v>0.55000000000000004</c:v>
                </c:pt>
                <c:pt idx="468">
                  <c:v>0.55000000000000004</c:v>
                </c:pt>
                <c:pt idx="469">
                  <c:v>0.55000000000000004</c:v>
                </c:pt>
                <c:pt idx="470">
                  <c:v>0.55000000000000004</c:v>
                </c:pt>
                <c:pt idx="471">
                  <c:v>0.55000000000000004</c:v>
                </c:pt>
                <c:pt idx="472">
                  <c:v>0.55000000000000004</c:v>
                </c:pt>
                <c:pt idx="473">
                  <c:v>0.55000000000000004</c:v>
                </c:pt>
                <c:pt idx="474">
                  <c:v>0.55000000000000004</c:v>
                </c:pt>
                <c:pt idx="475">
                  <c:v>0.55000000000000004</c:v>
                </c:pt>
                <c:pt idx="476">
                  <c:v>0.55000000000000004</c:v>
                </c:pt>
                <c:pt idx="477">
                  <c:v>0.55000000000000004</c:v>
                </c:pt>
                <c:pt idx="478">
                  <c:v>0.55000000000000004</c:v>
                </c:pt>
                <c:pt idx="479">
                  <c:v>0.55000000000000004</c:v>
                </c:pt>
                <c:pt idx="480">
                  <c:v>0.55000000000000004</c:v>
                </c:pt>
                <c:pt idx="481">
                  <c:v>0.55000000000000004</c:v>
                </c:pt>
                <c:pt idx="482">
                  <c:v>0.55000000000000004</c:v>
                </c:pt>
                <c:pt idx="483">
                  <c:v>0.55000000000000004</c:v>
                </c:pt>
                <c:pt idx="484">
                  <c:v>0.55000000000000004</c:v>
                </c:pt>
                <c:pt idx="485">
                  <c:v>0.55000000000000004</c:v>
                </c:pt>
                <c:pt idx="486">
                  <c:v>0.55000000000000004</c:v>
                </c:pt>
                <c:pt idx="487">
                  <c:v>0.55000000000000004</c:v>
                </c:pt>
                <c:pt idx="488">
                  <c:v>0.55000000000000004</c:v>
                </c:pt>
                <c:pt idx="489">
                  <c:v>0.55000000000000004</c:v>
                </c:pt>
                <c:pt idx="490">
                  <c:v>0.55000000000000004</c:v>
                </c:pt>
                <c:pt idx="491">
                  <c:v>0.55000000000000004</c:v>
                </c:pt>
                <c:pt idx="492">
                  <c:v>0.55000000000000004</c:v>
                </c:pt>
                <c:pt idx="493">
                  <c:v>0.55000000000000004</c:v>
                </c:pt>
                <c:pt idx="494">
                  <c:v>0.55000000000000004</c:v>
                </c:pt>
                <c:pt idx="495">
                  <c:v>0.55000000000000004</c:v>
                </c:pt>
                <c:pt idx="496">
                  <c:v>0.55000000000000004</c:v>
                </c:pt>
                <c:pt idx="497">
                  <c:v>0.55000000000000004</c:v>
                </c:pt>
                <c:pt idx="498">
                  <c:v>0.55000000000000004</c:v>
                </c:pt>
                <c:pt idx="499">
                  <c:v>0.55000000000000004</c:v>
                </c:pt>
                <c:pt idx="500">
                  <c:v>0.55000000000000004</c:v>
                </c:pt>
                <c:pt idx="501">
                  <c:v>0.55000000000000004</c:v>
                </c:pt>
                <c:pt idx="502">
                  <c:v>0.55000000000000004</c:v>
                </c:pt>
                <c:pt idx="503">
                  <c:v>0.55000000000000004</c:v>
                </c:pt>
                <c:pt idx="504">
                  <c:v>0.55000000000000004</c:v>
                </c:pt>
                <c:pt idx="505">
                  <c:v>0.55000000000000004</c:v>
                </c:pt>
                <c:pt idx="506">
                  <c:v>0.55000000000000004</c:v>
                </c:pt>
                <c:pt idx="507">
                  <c:v>0.55000000000000004</c:v>
                </c:pt>
                <c:pt idx="508">
                  <c:v>0.55000000000000004</c:v>
                </c:pt>
                <c:pt idx="509">
                  <c:v>0.55000000000000004</c:v>
                </c:pt>
                <c:pt idx="510">
                  <c:v>0.55000000000000004</c:v>
                </c:pt>
                <c:pt idx="511">
                  <c:v>0.55000000000000004</c:v>
                </c:pt>
                <c:pt idx="512">
                  <c:v>0.55000000000000004</c:v>
                </c:pt>
                <c:pt idx="513">
                  <c:v>0.55000000000000004</c:v>
                </c:pt>
                <c:pt idx="514">
                  <c:v>0.55000000000000004</c:v>
                </c:pt>
                <c:pt idx="515">
                  <c:v>0.55000000000000004</c:v>
                </c:pt>
                <c:pt idx="516">
                  <c:v>0.55000000000000004</c:v>
                </c:pt>
                <c:pt idx="517">
                  <c:v>0.55000000000000004</c:v>
                </c:pt>
                <c:pt idx="518">
                  <c:v>0.55000000000000004</c:v>
                </c:pt>
                <c:pt idx="519">
                  <c:v>0.55000000000000004</c:v>
                </c:pt>
                <c:pt idx="520">
                  <c:v>0.55000000000000004</c:v>
                </c:pt>
                <c:pt idx="521">
                  <c:v>0.55000000000000004</c:v>
                </c:pt>
                <c:pt idx="522">
                  <c:v>0.55000000000000004</c:v>
                </c:pt>
                <c:pt idx="523">
                  <c:v>0.55000000000000004</c:v>
                </c:pt>
                <c:pt idx="524">
                  <c:v>0.55000000000000004</c:v>
                </c:pt>
                <c:pt idx="525">
                  <c:v>0.55000000000000004</c:v>
                </c:pt>
                <c:pt idx="526">
                  <c:v>0.55000000000000004</c:v>
                </c:pt>
                <c:pt idx="527">
                  <c:v>0.55000000000000004</c:v>
                </c:pt>
                <c:pt idx="528">
                  <c:v>0.55000000000000004</c:v>
                </c:pt>
                <c:pt idx="529">
                  <c:v>0.55000000000000004</c:v>
                </c:pt>
                <c:pt idx="530">
                  <c:v>0.55000000000000004</c:v>
                </c:pt>
                <c:pt idx="531">
                  <c:v>0.55000000000000004</c:v>
                </c:pt>
                <c:pt idx="532">
                  <c:v>0.55000000000000004</c:v>
                </c:pt>
                <c:pt idx="533">
                  <c:v>0.55000000000000004</c:v>
                </c:pt>
                <c:pt idx="534">
                  <c:v>0.55000000000000004</c:v>
                </c:pt>
                <c:pt idx="535">
                  <c:v>0.55000000000000004</c:v>
                </c:pt>
                <c:pt idx="536">
                  <c:v>0.55000000000000004</c:v>
                </c:pt>
                <c:pt idx="537">
                  <c:v>0.55000000000000004</c:v>
                </c:pt>
                <c:pt idx="538">
                  <c:v>0.55000000000000004</c:v>
                </c:pt>
                <c:pt idx="539">
                  <c:v>0.55000000000000004</c:v>
                </c:pt>
                <c:pt idx="540">
                  <c:v>0.55000000000000004</c:v>
                </c:pt>
                <c:pt idx="541">
                  <c:v>0.55000000000000004</c:v>
                </c:pt>
                <c:pt idx="542">
                  <c:v>0.55000000000000004</c:v>
                </c:pt>
                <c:pt idx="543">
                  <c:v>0.55000000000000004</c:v>
                </c:pt>
                <c:pt idx="544">
                  <c:v>0.55000000000000004</c:v>
                </c:pt>
                <c:pt idx="545">
                  <c:v>0.55000000000000004</c:v>
                </c:pt>
                <c:pt idx="546">
                  <c:v>0.55000000000000004</c:v>
                </c:pt>
                <c:pt idx="547">
                  <c:v>0.55000000000000004</c:v>
                </c:pt>
                <c:pt idx="548">
                  <c:v>0.55000000000000004</c:v>
                </c:pt>
                <c:pt idx="549">
                  <c:v>0.55000000000000004</c:v>
                </c:pt>
                <c:pt idx="550">
                  <c:v>0.55000000000000004</c:v>
                </c:pt>
                <c:pt idx="551">
                  <c:v>0.55000000000000004</c:v>
                </c:pt>
                <c:pt idx="552">
                  <c:v>0.55000000000000004</c:v>
                </c:pt>
                <c:pt idx="553">
                  <c:v>0.55000000000000004</c:v>
                </c:pt>
                <c:pt idx="554">
                  <c:v>0.55000000000000004</c:v>
                </c:pt>
                <c:pt idx="555">
                  <c:v>0.55000000000000004</c:v>
                </c:pt>
                <c:pt idx="556">
                  <c:v>0.55000000000000004</c:v>
                </c:pt>
                <c:pt idx="557">
                  <c:v>0.55000000000000004</c:v>
                </c:pt>
                <c:pt idx="558">
                  <c:v>0.55000000000000004</c:v>
                </c:pt>
                <c:pt idx="559">
                  <c:v>0.55000000000000004</c:v>
                </c:pt>
                <c:pt idx="560">
                  <c:v>0.55000000000000004</c:v>
                </c:pt>
                <c:pt idx="561">
                  <c:v>0.55000000000000004</c:v>
                </c:pt>
                <c:pt idx="562">
                  <c:v>0.55000000000000004</c:v>
                </c:pt>
                <c:pt idx="563">
                  <c:v>0.55000000000000004</c:v>
                </c:pt>
                <c:pt idx="564">
                  <c:v>0.55000000000000004</c:v>
                </c:pt>
                <c:pt idx="565">
                  <c:v>0.55000000000000004</c:v>
                </c:pt>
                <c:pt idx="566">
                  <c:v>0.55000000000000004</c:v>
                </c:pt>
                <c:pt idx="567">
                  <c:v>0.55000000000000004</c:v>
                </c:pt>
                <c:pt idx="568">
                  <c:v>0.55000000000000004</c:v>
                </c:pt>
                <c:pt idx="569">
                  <c:v>0.55000000000000004</c:v>
                </c:pt>
                <c:pt idx="570">
                  <c:v>0.55000000000000004</c:v>
                </c:pt>
                <c:pt idx="571">
                  <c:v>0.55000000000000004</c:v>
                </c:pt>
                <c:pt idx="572">
                  <c:v>0.55000000000000004</c:v>
                </c:pt>
                <c:pt idx="573">
                  <c:v>0.55000000000000004</c:v>
                </c:pt>
                <c:pt idx="574">
                  <c:v>0.55000000000000004</c:v>
                </c:pt>
                <c:pt idx="575">
                  <c:v>0.55000000000000004</c:v>
                </c:pt>
                <c:pt idx="576">
                  <c:v>0.55000000000000004</c:v>
                </c:pt>
                <c:pt idx="577">
                  <c:v>0.55000000000000004</c:v>
                </c:pt>
                <c:pt idx="578">
                  <c:v>0.55000000000000004</c:v>
                </c:pt>
                <c:pt idx="579">
                  <c:v>0.55000000000000004</c:v>
                </c:pt>
                <c:pt idx="580">
                  <c:v>0.55000000000000004</c:v>
                </c:pt>
                <c:pt idx="581">
                  <c:v>0.55000000000000004</c:v>
                </c:pt>
                <c:pt idx="582">
                  <c:v>0.55000000000000004</c:v>
                </c:pt>
                <c:pt idx="583">
                  <c:v>0.55000000000000004</c:v>
                </c:pt>
                <c:pt idx="584">
                  <c:v>0.55000000000000004</c:v>
                </c:pt>
                <c:pt idx="585">
                  <c:v>0.55000000000000004</c:v>
                </c:pt>
                <c:pt idx="586">
                  <c:v>0.55000000000000004</c:v>
                </c:pt>
                <c:pt idx="587">
                  <c:v>0.55000000000000004</c:v>
                </c:pt>
                <c:pt idx="588">
                  <c:v>0.55000000000000004</c:v>
                </c:pt>
                <c:pt idx="589">
                  <c:v>0.55000000000000004</c:v>
                </c:pt>
                <c:pt idx="590">
                  <c:v>0.55000000000000004</c:v>
                </c:pt>
                <c:pt idx="591">
                  <c:v>0.55000000000000004</c:v>
                </c:pt>
                <c:pt idx="592">
                  <c:v>0.55000000000000004</c:v>
                </c:pt>
                <c:pt idx="593">
                  <c:v>0.55000000000000004</c:v>
                </c:pt>
                <c:pt idx="594">
                  <c:v>0.55000000000000004</c:v>
                </c:pt>
                <c:pt idx="595">
                  <c:v>0.55000000000000004</c:v>
                </c:pt>
                <c:pt idx="596">
                  <c:v>0.55000000000000004</c:v>
                </c:pt>
                <c:pt idx="597">
                  <c:v>0.55000000000000004</c:v>
                </c:pt>
                <c:pt idx="598">
                  <c:v>0.55000000000000004</c:v>
                </c:pt>
                <c:pt idx="599">
                  <c:v>0.55000000000000004</c:v>
                </c:pt>
                <c:pt idx="600">
                  <c:v>0.55000000000000004</c:v>
                </c:pt>
                <c:pt idx="601">
                  <c:v>0.55000000000000004</c:v>
                </c:pt>
                <c:pt idx="602">
                  <c:v>0.55000000000000004</c:v>
                </c:pt>
                <c:pt idx="603">
                  <c:v>0.55000000000000004</c:v>
                </c:pt>
                <c:pt idx="604">
                  <c:v>0.55000000000000004</c:v>
                </c:pt>
                <c:pt idx="605">
                  <c:v>0.55000000000000004</c:v>
                </c:pt>
                <c:pt idx="606">
                  <c:v>0.55000000000000004</c:v>
                </c:pt>
                <c:pt idx="607">
                  <c:v>0.55000000000000004</c:v>
                </c:pt>
                <c:pt idx="608">
                  <c:v>0.55000000000000004</c:v>
                </c:pt>
                <c:pt idx="609">
                  <c:v>0.55000000000000004</c:v>
                </c:pt>
                <c:pt idx="610">
                  <c:v>0.55000000000000004</c:v>
                </c:pt>
                <c:pt idx="611">
                  <c:v>0.55000000000000004</c:v>
                </c:pt>
                <c:pt idx="612">
                  <c:v>0.55000000000000004</c:v>
                </c:pt>
                <c:pt idx="613">
                  <c:v>0.55000000000000004</c:v>
                </c:pt>
                <c:pt idx="614">
                  <c:v>0.55000000000000004</c:v>
                </c:pt>
                <c:pt idx="615">
                  <c:v>0.55000000000000004</c:v>
                </c:pt>
                <c:pt idx="616">
                  <c:v>0.55000000000000004</c:v>
                </c:pt>
                <c:pt idx="617">
                  <c:v>0.55000000000000004</c:v>
                </c:pt>
                <c:pt idx="618">
                  <c:v>0.55000000000000004</c:v>
                </c:pt>
                <c:pt idx="619">
                  <c:v>0.55000000000000004</c:v>
                </c:pt>
                <c:pt idx="620">
                  <c:v>0.55000000000000004</c:v>
                </c:pt>
                <c:pt idx="621">
                  <c:v>0.55000000000000004</c:v>
                </c:pt>
                <c:pt idx="622">
                  <c:v>0.55000000000000004</c:v>
                </c:pt>
                <c:pt idx="623">
                  <c:v>0.55000000000000004</c:v>
                </c:pt>
                <c:pt idx="624">
                  <c:v>0.55000000000000004</c:v>
                </c:pt>
                <c:pt idx="625">
                  <c:v>0.55000000000000004</c:v>
                </c:pt>
                <c:pt idx="626">
                  <c:v>0.55000000000000004</c:v>
                </c:pt>
                <c:pt idx="627">
                  <c:v>0.55000000000000004</c:v>
                </c:pt>
                <c:pt idx="628">
                  <c:v>0.55000000000000004</c:v>
                </c:pt>
                <c:pt idx="629">
                  <c:v>0.55000000000000004</c:v>
                </c:pt>
                <c:pt idx="630">
                  <c:v>0.55000000000000004</c:v>
                </c:pt>
                <c:pt idx="631">
                  <c:v>0.55000000000000004</c:v>
                </c:pt>
                <c:pt idx="632">
                  <c:v>0.55000000000000004</c:v>
                </c:pt>
                <c:pt idx="633">
                  <c:v>0.55000000000000004</c:v>
                </c:pt>
                <c:pt idx="634">
                  <c:v>0.55000000000000004</c:v>
                </c:pt>
                <c:pt idx="635">
                  <c:v>0.55000000000000004</c:v>
                </c:pt>
                <c:pt idx="636">
                  <c:v>0.55000000000000004</c:v>
                </c:pt>
                <c:pt idx="637">
                  <c:v>0.55000000000000004</c:v>
                </c:pt>
                <c:pt idx="638">
                  <c:v>0.55000000000000004</c:v>
                </c:pt>
                <c:pt idx="639">
                  <c:v>0.55000000000000004</c:v>
                </c:pt>
                <c:pt idx="640">
                  <c:v>0.55000000000000004</c:v>
                </c:pt>
                <c:pt idx="641">
                  <c:v>0.55000000000000004</c:v>
                </c:pt>
                <c:pt idx="642">
                  <c:v>0.55000000000000004</c:v>
                </c:pt>
                <c:pt idx="643">
                  <c:v>0.55000000000000004</c:v>
                </c:pt>
                <c:pt idx="644">
                  <c:v>0.55000000000000004</c:v>
                </c:pt>
                <c:pt idx="645">
                  <c:v>0.55000000000000004</c:v>
                </c:pt>
                <c:pt idx="646">
                  <c:v>0.55000000000000004</c:v>
                </c:pt>
                <c:pt idx="647">
                  <c:v>0.55000000000000004</c:v>
                </c:pt>
                <c:pt idx="648">
                  <c:v>0.55000000000000004</c:v>
                </c:pt>
                <c:pt idx="649">
                  <c:v>0.55000000000000004</c:v>
                </c:pt>
                <c:pt idx="650">
                  <c:v>0.55000000000000004</c:v>
                </c:pt>
                <c:pt idx="651">
                  <c:v>0.55000000000000004</c:v>
                </c:pt>
                <c:pt idx="652">
                  <c:v>0.55000000000000004</c:v>
                </c:pt>
                <c:pt idx="653">
                  <c:v>0.55000000000000004</c:v>
                </c:pt>
                <c:pt idx="654">
                  <c:v>0.55000000000000004</c:v>
                </c:pt>
                <c:pt idx="655">
                  <c:v>0.55000000000000004</c:v>
                </c:pt>
                <c:pt idx="656">
                  <c:v>0.55000000000000004</c:v>
                </c:pt>
                <c:pt idx="657">
                  <c:v>0.55000000000000004</c:v>
                </c:pt>
                <c:pt idx="658">
                  <c:v>0.55000000000000004</c:v>
                </c:pt>
                <c:pt idx="659">
                  <c:v>0.55000000000000004</c:v>
                </c:pt>
                <c:pt idx="660">
                  <c:v>0.55000000000000004</c:v>
                </c:pt>
                <c:pt idx="661">
                  <c:v>0.55000000000000004</c:v>
                </c:pt>
                <c:pt idx="662">
                  <c:v>0.55000000000000004</c:v>
                </c:pt>
                <c:pt idx="663">
                  <c:v>0.55000000000000004</c:v>
                </c:pt>
                <c:pt idx="664">
                  <c:v>0.55000000000000004</c:v>
                </c:pt>
                <c:pt idx="665">
                  <c:v>0.55000000000000004</c:v>
                </c:pt>
                <c:pt idx="666">
                  <c:v>0.55000000000000004</c:v>
                </c:pt>
                <c:pt idx="667">
                  <c:v>0.55000000000000004</c:v>
                </c:pt>
                <c:pt idx="668">
                  <c:v>0.55000000000000004</c:v>
                </c:pt>
                <c:pt idx="669">
                  <c:v>0.55000000000000004</c:v>
                </c:pt>
                <c:pt idx="670">
                  <c:v>0.55000000000000004</c:v>
                </c:pt>
                <c:pt idx="671">
                  <c:v>0.55000000000000004</c:v>
                </c:pt>
                <c:pt idx="672">
                  <c:v>0.55000000000000004</c:v>
                </c:pt>
                <c:pt idx="673">
                  <c:v>0.55000000000000004</c:v>
                </c:pt>
                <c:pt idx="674">
                  <c:v>0.55000000000000004</c:v>
                </c:pt>
                <c:pt idx="675">
                  <c:v>0.55000000000000004</c:v>
                </c:pt>
                <c:pt idx="676">
                  <c:v>0.55000000000000004</c:v>
                </c:pt>
                <c:pt idx="677">
                  <c:v>0.55000000000000004</c:v>
                </c:pt>
                <c:pt idx="678">
                  <c:v>0.55000000000000004</c:v>
                </c:pt>
                <c:pt idx="679">
                  <c:v>0.55000000000000004</c:v>
                </c:pt>
                <c:pt idx="680">
                  <c:v>0.55000000000000004</c:v>
                </c:pt>
                <c:pt idx="681">
                  <c:v>0.55000000000000004</c:v>
                </c:pt>
                <c:pt idx="682">
                  <c:v>0.55000000000000004</c:v>
                </c:pt>
                <c:pt idx="683">
                  <c:v>0.55000000000000004</c:v>
                </c:pt>
                <c:pt idx="684">
                  <c:v>0.55000000000000004</c:v>
                </c:pt>
                <c:pt idx="685">
                  <c:v>0.55000000000000004</c:v>
                </c:pt>
                <c:pt idx="686">
                  <c:v>0.55000000000000004</c:v>
                </c:pt>
                <c:pt idx="687">
                  <c:v>0.55000000000000004</c:v>
                </c:pt>
                <c:pt idx="688">
                  <c:v>0.55000000000000004</c:v>
                </c:pt>
                <c:pt idx="689">
                  <c:v>0.55000000000000004</c:v>
                </c:pt>
                <c:pt idx="690">
                  <c:v>0.55000000000000004</c:v>
                </c:pt>
                <c:pt idx="691">
                  <c:v>0.55000000000000004</c:v>
                </c:pt>
                <c:pt idx="692">
                  <c:v>0.55000000000000004</c:v>
                </c:pt>
                <c:pt idx="693">
                  <c:v>0.55000000000000004</c:v>
                </c:pt>
                <c:pt idx="694">
                  <c:v>0.55000000000000004</c:v>
                </c:pt>
                <c:pt idx="695">
                  <c:v>0.55000000000000004</c:v>
                </c:pt>
                <c:pt idx="696">
                  <c:v>0.55000000000000004</c:v>
                </c:pt>
                <c:pt idx="697">
                  <c:v>0.55000000000000004</c:v>
                </c:pt>
                <c:pt idx="698">
                  <c:v>0.55000000000000004</c:v>
                </c:pt>
                <c:pt idx="699">
                  <c:v>0.55000000000000004</c:v>
                </c:pt>
                <c:pt idx="700">
                  <c:v>0.55000000000000004</c:v>
                </c:pt>
                <c:pt idx="701">
                  <c:v>0.55000000000000004</c:v>
                </c:pt>
                <c:pt idx="702">
                  <c:v>0.55000000000000004</c:v>
                </c:pt>
                <c:pt idx="703">
                  <c:v>0.55000000000000004</c:v>
                </c:pt>
                <c:pt idx="704">
                  <c:v>0.55000000000000004</c:v>
                </c:pt>
                <c:pt idx="705">
                  <c:v>0.55000000000000004</c:v>
                </c:pt>
                <c:pt idx="706">
                  <c:v>0.55000000000000004</c:v>
                </c:pt>
                <c:pt idx="707">
                  <c:v>0.55000000000000004</c:v>
                </c:pt>
                <c:pt idx="708">
                  <c:v>0.55000000000000004</c:v>
                </c:pt>
                <c:pt idx="709">
                  <c:v>0.55000000000000004</c:v>
                </c:pt>
                <c:pt idx="710">
                  <c:v>0.55000000000000004</c:v>
                </c:pt>
                <c:pt idx="711">
                  <c:v>0.55000000000000004</c:v>
                </c:pt>
                <c:pt idx="712">
                  <c:v>0.55000000000000004</c:v>
                </c:pt>
                <c:pt idx="713">
                  <c:v>0.55000000000000004</c:v>
                </c:pt>
                <c:pt idx="714">
                  <c:v>0.55000000000000004</c:v>
                </c:pt>
                <c:pt idx="715">
                  <c:v>0.55000000000000004</c:v>
                </c:pt>
                <c:pt idx="716">
                  <c:v>0.55000000000000004</c:v>
                </c:pt>
                <c:pt idx="717">
                  <c:v>0.55000000000000004</c:v>
                </c:pt>
                <c:pt idx="718">
                  <c:v>0.55000000000000004</c:v>
                </c:pt>
                <c:pt idx="719">
                  <c:v>0.55000000000000004</c:v>
                </c:pt>
                <c:pt idx="720">
                  <c:v>0.55000000000000004</c:v>
                </c:pt>
                <c:pt idx="721">
                  <c:v>0.55000000000000004</c:v>
                </c:pt>
                <c:pt idx="722">
                  <c:v>0.55000000000000004</c:v>
                </c:pt>
                <c:pt idx="723">
                  <c:v>0.55000000000000004</c:v>
                </c:pt>
                <c:pt idx="724">
                  <c:v>0.55000000000000004</c:v>
                </c:pt>
                <c:pt idx="725">
                  <c:v>0.55000000000000004</c:v>
                </c:pt>
                <c:pt idx="726">
                  <c:v>0.55000000000000004</c:v>
                </c:pt>
                <c:pt idx="727">
                  <c:v>0.55000000000000004</c:v>
                </c:pt>
                <c:pt idx="728">
                  <c:v>0.55000000000000004</c:v>
                </c:pt>
                <c:pt idx="729">
                  <c:v>0.55000000000000004</c:v>
                </c:pt>
                <c:pt idx="730">
                  <c:v>0.55000000000000004</c:v>
                </c:pt>
                <c:pt idx="731">
                  <c:v>0.55000000000000004</c:v>
                </c:pt>
                <c:pt idx="732">
                  <c:v>0.55000000000000004</c:v>
                </c:pt>
                <c:pt idx="733">
                  <c:v>0.55000000000000004</c:v>
                </c:pt>
                <c:pt idx="734">
                  <c:v>0.55000000000000004</c:v>
                </c:pt>
                <c:pt idx="735">
                  <c:v>0.55000000000000004</c:v>
                </c:pt>
                <c:pt idx="736">
                  <c:v>0.55000000000000004</c:v>
                </c:pt>
                <c:pt idx="737">
                  <c:v>0.55000000000000004</c:v>
                </c:pt>
                <c:pt idx="738">
                  <c:v>0.55000000000000004</c:v>
                </c:pt>
                <c:pt idx="739">
                  <c:v>0.55000000000000004</c:v>
                </c:pt>
                <c:pt idx="740">
                  <c:v>0.55000000000000004</c:v>
                </c:pt>
                <c:pt idx="741">
                  <c:v>0.55000000000000004</c:v>
                </c:pt>
                <c:pt idx="742">
                  <c:v>0.55000000000000004</c:v>
                </c:pt>
                <c:pt idx="743">
                  <c:v>0.55000000000000004</c:v>
                </c:pt>
                <c:pt idx="744">
                  <c:v>0.55000000000000004</c:v>
                </c:pt>
                <c:pt idx="745">
                  <c:v>0.55000000000000004</c:v>
                </c:pt>
                <c:pt idx="746">
                  <c:v>0.55000000000000004</c:v>
                </c:pt>
                <c:pt idx="747">
                  <c:v>0.55000000000000004</c:v>
                </c:pt>
                <c:pt idx="748">
                  <c:v>0.55000000000000004</c:v>
                </c:pt>
                <c:pt idx="749">
                  <c:v>0.55000000000000004</c:v>
                </c:pt>
                <c:pt idx="750">
                  <c:v>0.55000000000000004</c:v>
                </c:pt>
                <c:pt idx="751">
                  <c:v>0.55000000000000004</c:v>
                </c:pt>
                <c:pt idx="752">
                  <c:v>0.55000000000000004</c:v>
                </c:pt>
                <c:pt idx="753">
                  <c:v>0.55000000000000004</c:v>
                </c:pt>
                <c:pt idx="754">
                  <c:v>0.55000000000000004</c:v>
                </c:pt>
                <c:pt idx="755">
                  <c:v>0.55000000000000004</c:v>
                </c:pt>
                <c:pt idx="756">
                  <c:v>0.55000000000000004</c:v>
                </c:pt>
                <c:pt idx="757">
                  <c:v>0.55000000000000004</c:v>
                </c:pt>
                <c:pt idx="758">
                  <c:v>0.55000000000000004</c:v>
                </c:pt>
                <c:pt idx="759">
                  <c:v>0.55000000000000004</c:v>
                </c:pt>
                <c:pt idx="760">
                  <c:v>0.55000000000000004</c:v>
                </c:pt>
                <c:pt idx="761">
                  <c:v>0.55000000000000004</c:v>
                </c:pt>
                <c:pt idx="762">
                  <c:v>0.55000000000000004</c:v>
                </c:pt>
                <c:pt idx="763">
                  <c:v>0.55000000000000004</c:v>
                </c:pt>
                <c:pt idx="764">
                  <c:v>0.55000000000000004</c:v>
                </c:pt>
                <c:pt idx="765">
                  <c:v>0.55000000000000004</c:v>
                </c:pt>
                <c:pt idx="766">
                  <c:v>0.55000000000000004</c:v>
                </c:pt>
                <c:pt idx="767">
                  <c:v>0.55000000000000004</c:v>
                </c:pt>
                <c:pt idx="768">
                  <c:v>0.55000000000000004</c:v>
                </c:pt>
                <c:pt idx="769">
                  <c:v>0.55000000000000004</c:v>
                </c:pt>
                <c:pt idx="770">
                  <c:v>0.55000000000000004</c:v>
                </c:pt>
                <c:pt idx="771">
                  <c:v>0.55000000000000004</c:v>
                </c:pt>
                <c:pt idx="772">
                  <c:v>0.55000000000000004</c:v>
                </c:pt>
                <c:pt idx="773">
                  <c:v>0.55000000000000004</c:v>
                </c:pt>
                <c:pt idx="774">
                  <c:v>0.55000000000000004</c:v>
                </c:pt>
                <c:pt idx="775">
                  <c:v>0.55000000000000004</c:v>
                </c:pt>
                <c:pt idx="776">
                  <c:v>0.55000000000000004</c:v>
                </c:pt>
                <c:pt idx="777">
                  <c:v>0.55000000000000004</c:v>
                </c:pt>
                <c:pt idx="778">
                  <c:v>0.55000000000000004</c:v>
                </c:pt>
                <c:pt idx="779">
                  <c:v>0.55000000000000004</c:v>
                </c:pt>
                <c:pt idx="780">
                  <c:v>0.55000000000000004</c:v>
                </c:pt>
                <c:pt idx="781">
                  <c:v>0.55000000000000004</c:v>
                </c:pt>
                <c:pt idx="782">
                  <c:v>0.55000000000000004</c:v>
                </c:pt>
                <c:pt idx="783">
                  <c:v>0.55000000000000004</c:v>
                </c:pt>
                <c:pt idx="784">
                  <c:v>0.55000000000000004</c:v>
                </c:pt>
                <c:pt idx="785">
                  <c:v>0.55000000000000004</c:v>
                </c:pt>
                <c:pt idx="786">
                  <c:v>0.55000000000000004</c:v>
                </c:pt>
                <c:pt idx="787">
                  <c:v>0.55000000000000004</c:v>
                </c:pt>
                <c:pt idx="788">
                  <c:v>0.55000000000000004</c:v>
                </c:pt>
                <c:pt idx="789">
                  <c:v>0.55000000000000004</c:v>
                </c:pt>
                <c:pt idx="790">
                  <c:v>0.55000000000000004</c:v>
                </c:pt>
                <c:pt idx="791">
                  <c:v>0.55000000000000004</c:v>
                </c:pt>
                <c:pt idx="792">
                  <c:v>0.55000000000000004</c:v>
                </c:pt>
                <c:pt idx="793">
                  <c:v>0.55000000000000004</c:v>
                </c:pt>
                <c:pt idx="794">
                  <c:v>0.55000000000000004</c:v>
                </c:pt>
                <c:pt idx="795">
                  <c:v>0.55000000000000004</c:v>
                </c:pt>
                <c:pt idx="796">
                  <c:v>0.55000000000000004</c:v>
                </c:pt>
                <c:pt idx="797">
                  <c:v>0.55000000000000004</c:v>
                </c:pt>
                <c:pt idx="798">
                  <c:v>0.55000000000000004</c:v>
                </c:pt>
                <c:pt idx="799">
                  <c:v>0.55000000000000004</c:v>
                </c:pt>
                <c:pt idx="800">
                  <c:v>0.55000000000000004</c:v>
                </c:pt>
                <c:pt idx="801">
                  <c:v>0.55000000000000004</c:v>
                </c:pt>
                <c:pt idx="802">
                  <c:v>0.55000000000000004</c:v>
                </c:pt>
                <c:pt idx="803">
                  <c:v>0.55000000000000004</c:v>
                </c:pt>
                <c:pt idx="804">
                  <c:v>0.55000000000000004</c:v>
                </c:pt>
                <c:pt idx="805">
                  <c:v>0.55000000000000004</c:v>
                </c:pt>
                <c:pt idx="806">
                  <c:v>0.55000000000000004</c:v>
                </c:pt>
                <c:pt idx="807">
                  <c:v>0.55000000000000004</c:v>
                </c:pt>
                <c:pt idx="808">
                  <c:v>0.55000000000000004</c:v>
                </c:pt>
                <c:pt idx="809">
                  <c:v>0.55000000000000004</c:v>
                </c:pt>
                <c:pt idx="810">
                  <c:v>0.55000000000000004</c:v>
                </c:pt>
                <c:pt idx="811">
                  <c:v>0.55000000000000004</c:v>
                </c:pt>
                <c:pt idx="812">
                  <c:v>0.55000000000000004</c:v>
                </c:pt>
                <c:pt idx="813">
                  <c:v>0.55000000000000004</c:v>
                </c:pt>
                <c:pt idx="814">
                  <c:v>0.55000000000000004</c:v>
                </c:pt>
                <c:pt idx="815">
                  <c:v>0.55000000000000004</c:v>
                </c:pt>
                <c:pt idx="816">
                  <c:v>0.55000000000000004</c:v>
                </c:pt>
                <c:pt idx="817">
                  <c:v>0.55000000000000004</c:v>
                </c:pt>
                <c:pt idx="818">
                  <c:v>0.55000000000000004</c:v>
                </c:pt>
                <c:pt idx="819">
                  <c:v>0.55000000000000004</c:v>
                </c:pt>
                <c:pt idx="820">
                  <c:v>0.55000000000000004</c:v>
                </c:pt>
                <c:pt idx="821">
                  <c:v>0.55000000000000004</c:v>
                </c:pt>
                <c:pt idx="822">
                  <c:v>0.55000000000000004</c:v>
                </c:pt>
                <c:pt idx="823">
                  <c:v>0.55000000000000004</c:v>
                </c:pt>
                <c:pt idx="824">
                  <c:v>0.55000000000000004</c:v>
                </c:pt>
                <c:pt idx="825">
                  <c:v>0.55000000000000004</c:v>
                </c:pt>
                <c:pt idx="826">
                  <c:v>0.55000000000000004</c:v>
                </c:pt>
                <c:pt idx="827">
                  <c:v>0.55000000000000004</c:v>
                </c:pt>
                <c:pt idx="828">
                  <c:v>0.55000000000000004</c:v>
                </c:pt>
                <c:pt idx="829">
                  <c:v>0.55000000000000004</c:v>
                </c:pt>
                <c:pt idx="830">
                  <c:v>0.55000000000000004</c:v>
                </c:pt>
                <c:pt idx="831">
                  <c:v>0.55000000000000004</c:v>
                </c:pt>
                <c:pt idx="832">
                  <c:v>0.55000000000000004</c:v>
                </c:pt>
                <c:pt idx="833">
                  <c:v>0.55000000000000004</c:v>
                </c:pt>
                <c:pt idx="834">
                  <c:v>0.55000000000000004</c:v>
                </c:pt>
                <c:pt idx="835">
                  <c:v>0.55000000000000004</c:v>
                </c:pt>
                <c:pt idx="836">
                  <c:v>0.55000000000000004</c:v>
                </c:pt>
                <c:pt idx="837">
                  <c:v>0.55000000000000004</c:v>
                </c:pt>
                <c:pt idx="838">
                  <c:v>0.55000000000000004</c:v>
                </c:pt>
                <c:pt idx="839">
                  <c:v>0.55000000000000004</c:v>
                </c:pt>
                <c:pt idx="840">
                  <c:v>0.55000000000000004</c:v>
                </c:pt>
                <c:pt idx="841">
                  <c:v>0.55000000000000004</c:v>
                </c:pt>
                <c:pt idx="842">
                  <c:v>0.55000000000000004</c:v>
                </c:pt>
                <c:pt idx="843">
                  <c:v>0.55000000000000004</c:v>
                </c:pt>
                <c:pt idx="844">
                  <c:v>0.55000000000000004</c:v>
                </c:pt>
                <c:pt idx="845">
                  <c:v>0.55000000000000004</c:v>
                </c:pt>
                <c:pt idx="846">
                  <c:v>0.55000000000000004</c:v>
                </c:pt>
                <c:pt idx="847">
                  <c:v>0.55000000000000004</c:v>
                </c:pt>
                <c:pt idx="848">
                  <c:v>0.55000000000000004</c:v>
                </c:pt>
                <c:pt idx="849">
                  <c:v>0.55000000000000004</c:v>
                </c:pt>
                <c:pt idx="850">
                  <c:v>0.55000000000000004</c:v>
                </c:pt>
                <c:pt idx="851">
                  <c:v>0.55000000000000004</c:v>
                </c:pt>
                <c:pt idx="852">
                  <c:v>0.55000000000000004</c:v>
                </c:pt>
                <c:pt idx="853">
                  <c:v>0.55000000000000004</c:v>
                </c:pt>
                <c:pt idx="854">
                  <c:v>0.55000000000000004</c:v>
                </c:pt>
                <c:pt idx="855">
                  <c:v>0.55000000000000004</c:v>
                </c:pt>
                <c:pt idx="856">
                  <c:v>0.55000000000000004</c:v>
                </c:pt>
                <c:pt idx="857">
                  <c:v>0.55000000000000004</c:v>
                </c:pt>
                <c:pt idx="858">
                  <c:v>0.55000000000000004</c:v>
                </c:pt>
                <c:pt idx="859">
                  <c:v>0.55000000000000004</c:v>
                </c:pt>
                <c:pt idx="860">
                  <c:v>0.55000000000000004</c:v>
                </c:pt>
                <c:pt idx="861">
                  <c:v>0.55000000000000004</c:v>
                </c:pt>
                <c:pt idx="862">
                  <c:v>0.55000000000000004</c:v>
                </c:pt>
                <c:pt idx="863">
                  <c:v>0.55000000000000004</c:v>
                </c:pt>
                <c:pt idx="864">
                  <c:v>0.55000000000000004</c:v>
                </c:pt>
                <c:pt idx="865">
                  <c:v>0.55000000000000004</c:v>
                </c:pt>
                <c:pt idx="866">
                  <c:v>0.55000000000000004</c:v>
                </c:pt>
                <c:pt idx="867">
                  <c:v>0.55000000000000004</c:v>
                </c:pt>
                <c:pt idx="868">
                  <c:v>0.55000000000000004</c:v>
                </c:pt>
                <c:pt idx="869">
                  <c:v>0.55000000000000004</c:v>
                </c:pt>
                <c:pt idx="870">
                  <c:v>0.55000000000000004</c:v>
                </c:pt>
                <c:pt idx="871">
                  <c:v>0.55000000000000004</c:v>
                </c:pt>
                <c:pt idx="872">
                  <c:v>0.55000000000000004</c:v>
                </c:pt>
                <c:pt idx="873">
                  <c:v>0.55000000000000004</c:v>
                </c:pt>
                <c:pt idx="874">
                  <c:v>0.55000000000000004</c:v>
                </c:pt>
                <c:pt idx="875">
                  <c:v>0.55000000000000004</c:v>
                </c:pt>
                <c:pt idx="876">
                  <c:v>0.55000000000000004</c:v>
                </c:pt>
                <c:pt idx="877">
                  <c:v>0.55000000000000004</c:v>
                </c:pt>
                <c:pt idx="878">
                  <c:v>0.55000000000000004</c:v>
                </c:pt>
                <c:pt idx="879">
                  <c:v>0.55000000000000004</c:v>
                </c:pt>
                <c:pt idx="880">
                  <c:v>0.55000000000000004</c:v>
                </c:pt>
                <c:pt idx="881">
                  <c:v>0.55000000000000004</c:v>
                </c:pt>
                <c:pt idx="882">
                  <c:v>0.55000000000000004</c:v>
                </c:pt>
                <c:pt idx="883">
                  <c:v>0.55000000000000004</c:v>
                </c:pt>
                <c:pt idx="884">
                  <c:v>0.55000000000000004</c:v>
                </c:pt>
                <c:pt idx="885">
                  <c:v>0.55000000000000004</c:v>
                </c:pt>
                <c:pt idx="886">
                  <c:v>0.55000000000000004</c:v>
                </c:pt>
                <c:pt idx="887">
                  <c:v>0.55000000000000004</c:v>
                </c:pt>
                <c:pt idx="888">
                  <c:v>0.55000000000000004</c:v>
                </c:pt>
                <c:pt idx="889">
                  <c:v>0.55000000000000004</c:v>
                </c:pt>
                <c:pt idx="890">
                  <c:v>0.55000000000000004</c:v>
                </c:pt>
                <c:pt idx="891">
                  <c:v>0.55000000000000004</c:v>
                </c:pt>
                <c:pt idx="892">
                  <c:v>0.55000000000000004</c:v>
                </c:pt>
                <c:pt idx="893">
                  <c:v>0.55000000000000004</c:v>
                </c:pt>
                <c:pt idx="894">
                  <c:v>0.55000000000000004</c:v>
                </c:pt>
                <c:pt idx="895">
                  <c:v>0.55000000000000004</c:v>
                </c:pt>
                <c:pt idx="896">
                  <c:v>0.55000000000000004</c:v>
                </c:pt>
                <c:pt idx="897">
                  <c:v>0.55000000000000004</c:v>
                </c:pt>
                <c:pt idx="898">
                  <c:v>0.55000000000000004</c:v>
                </c:pt>
                <c:pt idx="899">
                  <c:v>0.55000000000000004</c:v>
                </c:pt>
                <c:pt idx="900">
                  <c:v>0.55000000000000004</c:v>
                </c:pt>
                <c:pt idx="901">
                  <c:v>0.55000000000000004</c:v>
                </c:pt>
                <c:pt idx="902">
                  <c:v>0.55000000000000004</c:v>
                </c:pt>
                <c:pt idx="903">
                  <c:v>0.55000000000000004</c:v>
                </c:pt>
                <c:pt idx="904">
                  <c:v>0.55000000000000004</c:v>
                </c:pt>
                <c:pt idx="905">
                  <c:v>0.55000000000000004</c:v>
                </c:pt>
                <c:pt idx="906">
                  <c:v>0.55000000000000004</c:v>
                </c:pt>
                <c:pt idx="907">
                  <c:v>0.55000000000000004</c:v>
                </c:pt>
                <c:pt idx="908">
                  <c:v>0.55000000000000004</c:v>
                </c:pt>
                <c:pt idx="909">
                  <c:v>0.55000000000000004</c:v>
                </c:pt>
                <c:pt idx="910">
                  <c:v>0.55000000000000004</c:v>
                </c:pt>
                <c:pt idx="911">
                  <c:v>0.55000000000000004</c:v>
                </c:pt>
                <c:pt idx="912">
                  <c:v>0.55000000000000004</c:v>
                </c:pt>
                <c:pt idx="913">
                  <c:v>0.55000000000000004</c:v>
                </c:pt>
                <c:pt idx="914">
                  <c:v>0.55000000000000004</c:v>
                </c:pt>
                <c:pt idx="915">
                  <c:v>0.55000000000000004</c:v>
                </c:pt>
                <c:pt idx="916">
                  <c:v>0.55000000000000004</c:v>
                </c:pt>
                <c:pt idx="917">
                  <c:v>0.55000000000000004</c:v>
                </c:pt>
                <c:pt idx="918">
                  <c:v>0.55000000000000004</c:v>
                </c:pt>
                <c:pt idx="919">
                  <c:v>0.55000000000000004</c:v>
                </c:pt>
                <c:pt idx="920">
                  <c:v>0.55000000000000004</c:v>
                </c:pt>
                <c:pt idx="921">
                  <c:v>0.55000000000000004</c:v>
                </c:pt>
                <c:pt idx="922">
                  <c:v>0.55000000000000004</c:v>
                </c:pt>
                <c:pt idx="923">
                  <c:v>0.55000000000000004</c:v>
                </c:pt>
                <c:pt idx="924">
                  <c:v>0.55000000000000004</c:v>
                </c:pt>
                <c:pt idx="925">
                  <c:v>0.55000000000000004</c:v>
                </c:pt>
                <c:pt idx="926">
                  <c:v>0.55000000000000004</c:v>
                </c:pt>
                <c:pt idx="927">
                  <c:v>0.55000000000000004</c:v>
                </c:pt>
                <c:pt idx="928">
                  <c:v>0.55000000000000004</c:v>
                </c:pt>
                <c:pt idx="929">
                  <c:v>0.55000000000000004</c:v>
                </c:pt>
                <c:pt idx="930">
                  <c:v>0.55000000000000004</c:v>
                </c:pt>
                <c:pt idx="931">
                  <c:v>0.55000000000000004</c:v>
                </c:pt>
                <c:pt idx="932">
                  <c:v>0.55000000000000004</c:v>
                </c:pt>
                <c:pt idx="933">
                  <c:v>0.55000000000000004</c:v>
                </c:pt>
                <c:pt idx="934">
                  <c:v>0.55000000000000004</c:v>
                </c:pt>
                <c:pt idx="935">
                  <c:v>0.55000000000000004</c:v>
                </c:pt>
                <c:pt idx="936">
                  <c:v>0.55000000000000004</c:v>
                </c:pt>
                <c:pt idx="937">
                  <c:v>0.55000000000000004</c:v>
                </c:pt>
                <c:pt idx="938">
                  <c:v>0.55000000000000004</c:v>
                </c:pt>
                <c:pt idx="939">
                  <c:v>0.55000000000000004</c:v>
                </c:pt>
                <c:pt idx="940">
                  <c:v>0.55000000000000004</c:v>
                </c:pt>
                <c:pt idx="941">
                  <c:v>0.55000000000000004</c:v>
                </c:pt>
                <c:pt idx="942">
                  <c:v>0.55000000000000004</c:v>
                </c:pt>
                <c:pt idx="943">
                  <c:v>0.55000000000000004</c:v>
                </c:pt>
                <c:pt idx="944">
                  <c:v>0.55000000000000004</c:v>
                </c:pt>
                <c:pt idx="945">
                  <c:v>0.55000000000000004</c:v>
                </c:pt>
                <c:pt idx="946">
                  <c:v>0.55000000000000004</c:v>
                </c:pt>
                <c:pt idx="947">
                  <c:v>0.55000000000000004</c:v>
                </c:pt>
                <c:pt idx="948">
                  <c:v>0.55000000000000004</c:v>
                </c:pt>
                <c:pt idx="949">
                  <c:v>0.55000000000000004</c:v>
                </c:pt>
                <c:pt idx="950">
                  <c:v>0.55000000000000004</c:v>
                </c:pt>
                <c:pt idx="951">
                  <c:v>0.55000000000000004</c:v>
                </c:pt>
                <c:pt idx="952">
                  <c:v>0.55000000000000004</c:v>
                </c:pt>
                <c:pt idx="953">
                  <c:v>0.55000000000000004</c:v>
                </c:pt>
                <c:pt idx="954">
                  <c:v>0.55000000000000004</c:v>
                </c:pt>
                <c:pt idx="955">
                  <c:v>0.55000000000000004</c:v>
                </c:pt>
                <c:pt idx="956">
                  <c:v>0.55000000000000004</c:v>
                </c:pt>
                <c:pt idx="957">
                  <c:v>0.55000000000000004</c:v>
                </c:pt>
                <c:pt idx="958">
                  <c:v>0.55000000000000004</c:v>
                </c:pt>
                <c:pt idx="959">
                  <c:v>0.55000000000000004</c:v>
                </c:pt>
                <c:pt idx="960">
                  <c:v>0.55000000000000004</c:v>
                </c:pt>
                <c:pt idx="961">
                  <c:v>0.55000000000000004</c:v>
                </c:pt>
                <c:pt idx="962">
                  <c:v>0.55000000000000004</c:v>
                </c:pt>
                <c:pt idx="963">
                  <c:v>0.55000000000000004</c:v>
                </c:pt>
                <c:pt idx="964">
                  <c:v>0.55000000000000004</c:v>
                </c:pt>
                <c:pt idx="965">
                  <c:v>0.55000000000000004</c:v>
                </c:pt>
                <c:pt idx="966">
                  <c:v>0.55000000000000004</c:v>
                </c:pt>
                <c:pt idx="967">
                  <c:v>0.55000000000000004</c:v>
                </c:pt>
                <c:pt idx="968">
                  <c:v>0.55000000000000004</c:v>
                </c:pt>
                <c:pt idx="969">
                  <c:v>0.55000000000000004</c:v>
                </c:pt>
                <c:pt idx="970">
                  <c:v>0.55000000000000004</c:v>
                </c:pt>
                <c:pt idx="971">
                  <c:v>0.55000000000000004</c:v>
                </c:pt>
                <c:pt idx="972">
                  <c:v>0.55000000000000004</c:v>
                </c:pt>
                <c:pt idx="973">
                  <c:v>0.55000000000000004</c:v>
                </c:pt>
                <c:pt idx="974">
                  <c:v>0.55000000000000004</c:v>
                </c:pt>
                <c:pt idx="975">
                  <c:v>0.55000000000000004</c:v>
                </c:pt>
                <c:pt idx="976">
                  <c:v>0.55000000000000004</c:v>
                </c:pt>
                <c:pt idx="977">
                  <c:v>0.55000000000000004</c:v>
                </c:pt>
                <c:pt idx="978">
                  <c:v>0.55000000000000004</c:v>
                </c:pt>
                <c:pt idx="979">
                  <c:v>0.55000000000000004</c:v>
                </c:pt>
                <c:pt idx="980">
                  <c:v>0.55000000000000004</c:v>
                </c:pt>
                <c:pt idx="981">
                  <c:v>0.55000000000000004</c:v>
                </c:pt>
                <c:pt idx="982">
                  <c:v>0.55000000000000004</c:v>
                </c:pt>
                <c:pt idx="983">
                  <c:v>0.55000000000000004</c:v>
                </c:pt>
                <c:pt idx="984">
                  <c:v>0.55000000000000004</c:v>
                </c:pt>
                <c:pt idx="985">
                  <c:v>0.55000000000000004</c:v>
                </c:pt>
                <c:pt idx="986">
                  <c:v>0.55000000000000004</c:v>
                </c:pt>
                <c:pt idx="987">
                  <c:v>0.55000000000000004</c:v>
                </c:pt>
                <c:pt idx="988">
                  <c:v>0.55000000000000004</c:v>
                </c:pt>
                <c:pt idx="989">
                  <c:v>0.55000000000000004</c:v>
                </c:pt>
                <c:pt idx="990">
                  <c:v>0.55000000000000004</c:v>
                </c:pt>
                <c:pt idx="991">
                  <c:v>0.55000000000000004</c:v>
                </c:pt>
                <c:pt idx="992">
                  <c:v>0.55000000000000004</c:v>
                </c:pt>
                <c:pt idx="993">
                  <c:v>0.55000000000000004</c:v>
                </c:pt>
                <c:pt idx="994">
                  <c:v>0.55000000000000004</c:v>
                </c:pt>
                <c:pt idx="995">
                  <c:v>0.55000000000000004</c:v>
                </c:pt>
                <c:pt idx="996">
                  <c:v>0.55000000000000004</c:v>
                </c:pt>
                <c:pt idx="997">
                  <c:v>0.55000000000000004</c:v>
                </c:pt>
                <c:pt idx="998">
                  <c:v>0.55000000000000004</c:v>
                </c:pt>
                <c:pt idx="999">
                  <c:v>0.55000000000000004</c:v>
                </c:pt>
                <c:pt idx="1000">
                  <c:v>0.55000000000000004</c:v>
                </c:pt>
                <c:pt idx="1001">
                  <c:v>0.55000000000000004</c:v>
                </c:pt>
                <c:pt idx="1002">
                  <c:v>0.55000000000000004</c:v>
                </c:pt>
                <c:pt idx="1003">
                  <c:v>0.55000000000000004</c:v>
                </c:pt>
                <c:pt idx="1004">
                  <c:v>0.55000000000000004</c:v>
                </c:pt>
                <c:pt idx="1005">
                  <c:v>0.55000000000000004</c:v>
                </c:pt>
                <c:pt idx="1006">
                  <c:v>0.55000000000000004</c:v>
                </c:pt>
                <c:pt idx="1007">
                  <c:v>0.55000000000000004</c:v>
                </c:pt>
                <c:pt idx="1008">
                  <c:v>0.55000000000000004</c:v>
                </c:pt>
                <c:pt idx="1009">
                  <c:v>0.55000000000000004</c:v>
                </c:pt>
                <c:pt idx="1010">
                  <c:v>0.55000000000000004</c:v>
                </c:pt>
                <c:pt idx="1011">
                  <c:v>0.55000000000000004</c:v>
                </c:pt>
                <c:pt idx="1012">
                  <c:v>0.55000000000000004</c:v>
                </c:pt>
                <c:pt idx="1013">
                  <c:v>0.55000000000000004</c:v>
                </c:pt>
                <c:pt idx="1014">
                  <c:v>0.55000000000000004</c:v>
                </c:pt>
                <c:pt idx="1015">
                  <c:v>0.55000000000000004</c:v>
                </c:pt>
                <c:pt idx="1016">
                  <c:v>0.55000000000000004</c:v>
                </c:pt>
                <c:pt idx="1017">
                  <c:v>0.55000000000000004</c:v>
                </c:pt>
                <c:pt idx="1018">
                  <c:v>0.55000000000000004</c:v>
                </c:pt>
                <c:pt idx="1019">
                  <c:v>0.55000000000000004</c:v>
                </c:pt>
                <c:pt idx="1020">
                  <c:v>0.55000000000000004</c:v>
                </c:pt>
                <c:pt idx="1021">
                  <c:v>0.55000000000000004</c:v>
                </c:pt>
                <c:pt idx="1022">
                  <c:v>0.55000000000000004</c:v>
                </c:pt>
                <c:pt idx="1023">
                  <c:v>0.55000000000000004</c:v>
                </c:pt>
                <c:pt idx="1024">
                  <c:v>0.55000000000000004</c:v>
                </c:pt>
                <c:pt idx="1025">
                  <c:v>0.55000000000000004</c:v>
                </c:pt>
                <c:pt idx="1026">
                  <c:v>0.55000000000000004</c:v>
                </c:pt>
                <c:pt idx="1027">
                  <c:v>0.55000000000000004</c:v>
                </c:pt>
                <c:pt idx="1028">
                  <c:v>0.55000000000000004</c:v>
                </c:pt>
                <c:pt idx="1029">
                  <c:v>0.55000000000000004</c:v>
                </c:pt>
                <c:pt idx="1030">
                  <c:v>0.55000000000000004</c:v>
                </c:pt>
                <c:pt idx="1031">
                  <c:v>0.55000000000000004</c:v>
                </c:pt>
                <c:pt idx="1032">
                  <c:v>0.55000000000000004</c:v>
                </c:pt>
                <c:pt idx="1033">
                  <c:v>0.55000000000000004</c:v>
                </c:pt>
                <c:pt idx="1034">
                  <c:v>0.55000000000000004</c:v>
                </c:pt>
                <c:pt idx="1035">
                  <c:v>0.55000000000000004</c:v>
                </c:pt>
                <c:pt idx="1036">
                  <c:v>0.55000000000000004</c:v>
                </c:pt>
                <c:pt idx="1037">
                  <c:v>0.55000000000000004</c:v>
                </c:pt>
                <c:pt idx="1038">
                  <c:v>0.55000000000000004</c:v>
                </c:pt>
                <c:pt idx="1039">
                  <c:v>0.55000000000000004</c:v>
                </c:pt>
                <c:pt idx="1040">
                  <c:v>0.55000000000000004</c:v>
                </c:pt>
                <c:pt idx="1041">
                  <c:v>0.55000000000000004</c:v>
                </c:pt>
                <c:pt idx="1042">
                  <c:v>0.55000000000000004</c:v>
                </c:pt>
                <c:pt idx="1043">
                  <c:v>0.55000000000000004</c:v>
                </c:pt>
                <c:pt idx="1044">
                  <c:v>0.55000000000000004</c:v>
                </c:pt>
                <c:pt idx="1045">
                  <c:v>0.55000000000000004</c:v>
                </c:pt>
                <c:pt idx="1046">
                  <c:v>0.55000000000000004</c:v>
                </c:pt>
                <c:pt idx="1047">
                  <c:v>0.55000000000000004</c:v>
                </c:pt>
                <c:pt idx="1048">
                  <c:v>0.55000000000000004</c:v>
                </c:pt>
                <c:pt idx="1049">
                  <c:v>0.55000000000000004</c:v>
                </c:pt>
                <c:pt idx="1050">
                  <c:v>0.55000000000000004</c:v>
                </c:pt>
                <c:pt idx="1051">
                  <c:v>0.55000000000000004</c:v>
                </c:pt>
                <c:pt idx="1052">
                  <c:v>0.55000000000000004</c:v>
                </c:pt>
                <c:pt idx="1053">
                  <c:v>0.55000000000000004</c:v>
                </c:pt>
                <c:pt idx="1054">
                  <c:v>0.55000000000000004</c:v>
                </c:pt>
                <c:pt idx="1055">
                  <c:v>0.55000000000000004</c:v>
                </c:pt>
                <c:pt idx="1056">
                  <c:v>0.55000000000000004</c:v>
                </c:pt>
                <c:pt idx="1057">
                  <c:v>0.55000000000000004</c:v>
                </c:pt>
                <c:pt idx="1058">
                  <c:v>0.55000000000000004</c:v>
                </c:pt>
                <c:pt idx="1059">
                  <c:v>0.55000000000000004</c:v>
                </c:pt>
                <c:pt idx="1060">
                  <c:v>0.55000000000000004</c:v>
                </c:pt>
                <c:pt idx="1061">
                  <c:v>0.55000000000000004</c:v>
                </c:pt>
                <c:pt idx="1062">
                  <c:v>0.55000000000000004</c:v>
                </c:pt>
                <c:pt idx="1063">
                  <c:v>0.55000000000000004</c:v>
                </c:pt>
                <c:pt idx="1064">
                  <c:v>0.55000000000000004</c:v>
                </c:pt>
                <c:pt idx="1065">
                  <c:v>0.55000000000000004</c:v>
                </c:pt>
                <c:pt idx="1066">
                  <c:v>0.55000000000000004</c:v>
                </c:pt>
                <c:pt idx="1067">
                  <c:v>0.55000000000000004</c:v>
                </c:pt>
                <c:pt idx="1068">
                  <c:v>0.55000000000000004</c:v>
                </c:pt>
                <c:pt idx="1069">
                  <c:v>0.55000000000000004</c:v>
                </c:pt>
                <c:pt idx="1070">
                  <c:v>0.55000000000000004</c:v>
                </c:pt>
                <c:pt idx="1071">
                  <c:v>0.55000000000000004</c:v>
                </c:pt>
                <c:pt idx="1072">
                  <c:v>0.55000000000000004</c:v>
                </c:pt>
                <c:pt idx="1073">
                  <c:v>0.55000000000000004</c:v>
                </c:pt>
                <c:pt idx="1074">
                  <c:v>0.55000000000000004</c:v>
                </c:pt>
                <c:pt idx="1075">
                  <c:v>0.55000000000000004</c:v>
                </c:pt>
                <c:pt idx="1076">
                  <c:v>0.55000000000000004</c:v>
                </c:pt>
                <c:pt idx="1077">
                  <c:v>0.55000000000000004</c:v>
                </c:pt>
                <c:pt idx="1078">
                  <c:v>0.55000000000000004</c:v>
                </c:pt>
                <c:pt idx="1079">
                  <c:v>0.55000000000000004</c:v>
                </c:pt>
                <c:pt idx="1080">
                  <c:v>0.55000000000000004</c:v>
                </c:pt>
                <c:pt idx="1081">
                  <c:v>0.55000000000000004</c:v>
                </c:pt>
                <c:pt idx="1082">
                  <c:v>0.55000000000000004</c:v>
                </c:pt>
                <c:pt idx="1083">
                  <c:v>0.55000000000000004</c:v>
                </c:pt>
                <c:pt idx="1084">
                  <c:v>0.55000000000000004</c:v>
                </c:pt>
                <c:pt idx="1085">
                  <c:v>0.55000000000000004</c:v>
                </c:pt>
                <c:pt idx="1086">
                  <c:v>0.55000000000000004</c:v>
                </c:pt>
                <c:pt idx="1087">
                  <c:v>0.55000000000000004</c:v>
                </c:pt>
                <c:pt idx="1088">
                  <c:v>0.55000000000000004</c:v>
                </c:pt>
                <c:pt idx="1089">
                  <c:v>0.55000000000000004</c:v>
                </c:pt>
                <c:pt idx="1090">
                  <c:v>0.55000000000000004</c:v>
                </c:pt>
                <c:pt idx="1091">
                  <c:v>0.55000000000000004</c:v>
                </c:pt>
                <c:pt idx="1092">
                  <c:v>0.55000000000000004</c:v>
                </c:pt>
                <c:pt idx="1093">
                  <c:v>0.55000000000000004</c:v>
                </c:pt>
                <c:pt idx="1094">
                  <c:v>0.55000000000000004</c:v>
                </c:pt>
                <c:pt idx="1095">
                  <c:v>0.55000000000000004</c:v>
                </c:pt>
                <c:pt idx="1096">
                  <c:v>0.55000000000000004</c:v>
                </c:pt>
                <c:pt idx="1097">
                  <c:v>0.55000000000000004</c:v>
                </c:pt>
                <c:pt idx="1098">
                  <c:v>0.55000000000000004</c:v>
                </c:pt>
                <c:pt idx="1099">
                  <c:v>0.55000000000000004</c:v>
                </c:pt>
                <c:pt idx="1100">
                  <c:v>0.55000000000000004</c:v>
                </c:pt>
                <c:pt idx="1101">
                  <c:v>0.55000000000000004</c:v>
                </c:pt>
                <c:pt idx="1102">
                  <c:v>0.55000000000000004</c:v>
                </c:pt>
                <c:pt idx="1103">
                  <c:v>0.55000000000000004</c:v>
                </c:pt>
                <c:pt idx="1104">
                  <c:v>0.55000000000000004</c:v>
                </c:pt>
                <c:pt idx="1105">
                  <c:v>0.55000000000000004</c:v>
                </c:pt>
                <c:pt idx="1106">
                  <c:v>0.55000000000000004</c:v>
                </c:pt>
                <c:pt idx="1107">
                  <c:v>0.55000000000000004</c:v>
                </c:pt>
                <c:pt idx="1108">
                  <c:v>0.55000000000000004</c:v>
                </c:pt>
                <c:pt idx="1109">
                  <c:v>0.55000000000000004</c:v>
                </c:pt>
                <c:pt idx="1110">
                  <c:v>0.55000000000000004</c:v>
                </c:pt>
                <c:pt idx="1111">
                  <c:v>0.55000000000000004</c:v>
                </c:pt>
                <c:pt idx="1112">
                  <c:v>0.55000000000000004</c:v>
                </c:pt>
                <c:pt idx="1113">
                  <c:v>0.55000000000000004</c:v>
                </c:pt>
                <c:pt idx="1114">
                  <c:v>0.55000000000000004</c:v>
                </c:pt>
                <c:pt idx="1115">
                  <c:v>0.55000000000000004</c:v>
                </c:pt>
                <c:pt idx="1116">
                  <c:v>0.55000000000000004</c:v>
                </c:pt>
                <c:pt idx="1117">
                  <c:v>0.55000000000000004</c:v>
                </c:pt>
                <c:pt idx="1118">
                  <c:v>0.55000000000000004</c:v>
                </c:pt>
                <c:pt idx="1119">
                  <c:v>0.55000000000000004</c:v>
                </c:pt>
                <c:pt idx="1120">
                  <c:v>0.55000000000000004</c:v>
                </c:pt>
                <c:pt idx="1121">
                  <c:v>0.55000000000000004</c:v>
                </c:pt>
                <c:pt idx="1122">
                  <c:v>0.55000000000000004</c:v>
                </c:pt>
                <c:pt idx="1123">
                  <c:v>0.55000000000000004</c:v>
                </c:pt>
                <c:pt idx="1124">
                  <c:v>0.55000000000000004</c:v>
                </c:pt>
                <c:pt idx="1125">
                  <c:v>0.55000000000000004</c:v>
                </c:pt>
                <c:pt idx="1126">
                  <c:v>0.55000000000000004</c:v>
                </c:pt>
                <c:pt idx="1127">
                  <c:v>0.55000000000000004</c:v>
                </c:pt>
                <c:pt idx="1128">
                  <c:v>0.55000000000000004</c:v>
                </c:pt>
                <c:pt idx="1129">
                  <c:v>0.55000000000000004</c:v>
                </c:pt>
                <c:pt idx="1130">
                  <c:v>0.55000000000000004</c:v>
                </c:pt>
                <c:pt idx="1131">
                  <c:v>0.55000000000000004</c:v>
                </c:pt>
                <c:pt idx="1132">
                  <c:v>0.55000000000000004</c:v>
                </c:pt>
                <c:pt idx="1133">
                  <c:v>0.55000000000000004</c:v>
                </c:pt>
                <c:pt idx="1134">
                  <c:v>0.55000000000000004</c:v>
                </c:pt>
                <c:pt idx="1135">
                  <c:v>0.55000000000000004</c:v>
                </c:pt>
                <c:pt idx="1136">
                  <c:v>0.55000000000000004</c:v>
                </c:pt>
                <c:pt idx="1137">
                  <c:v>0.55000000000000004</c:v>
                </c:pt>
                <c:pt idx="1138">
                  <c:v>0.55000000000000004</c:v>
                </c:pt>
                <c:pt idx="1139">
                  <c:v>0.55000000000000004</c:v>
                </c:pt>
                <c:pt idx="1140">
                  <c:v>0.55000000000000004</c:v>
                </c:pt>
                <c:pt idx="1141">
                  <c:v>0.55000000000000004</c:v>
                </c:pt>
                <c:pt idx="1142">
                  <c:v>0.55000000000000004</c:v>
                </c:pt>
                <c:pt idx="1143">
                  <c:v>0.55000000000000004</c:v>
                </c:pt>
                <c:pt idx="1144">
                  <c:v>0.55000000000000004</c:v>
                </c:pt>
                <c:pt idx="1145">
                  <c:v>0.55000000000000004</c:v>
                </c:pt>
                <c:pt idx="1146">
                  <c:v>0.55000000000000004</c:v>
                </c:pt>
                <c:pt idx="1147">
                  <c:v>0.55000000000000004</c:v>
                </c:pt>
                <c:pt idx="1148">
                  <c:v>0.55000000000000004</c:v>
                </c:pt>
                <c:pt idx="1149">
                  <c:v>0.55000000000000004</c:v>
                </c:pt>
                <c:pt idx="1150">
                  <c:v>0.55000000000000004</c:v>
                </c:pt>
                <c:pt idx="1151">
                  <c:v>0.55000000000000004</c:v>
                </c:pt>
                <c:pt idx="1152">
                  <c:v>0.55000000000000004</c:v>
                </c:pt>
                <c:pt idx="1153">
                  <c:v>0.55000000000000004</c:v>
                </c:pt>
                <c:pt idx="1154">
                  <c:v>0.55000000000000004</c:v>
                </c:pt>
                <c:pt idx="1155">
                  <c:v>0.55000000000000004</c:v>
                </c:pt>
                <c:pt idx="1156">
                  <c:v>0.55000000000000004</c:v>
                </c:pt>
                <c:pt idx="1157">
                  <c:v>0.55000000000000004</c:v>
                </c:pt>
                <c:pt idx="1158">
                  <c:v>0.55000000000000004</c:v>
                </c:pt>
                <c:pt idx="1159">
                  <c:v>0.55000000000000004</c:v>
                </c:pt>
                <c:pt idx="1160">
                  <c:v>0.55000000000000004</c:v>
                </c:pt>
                <c:pt idx="1161">
                  <c:v>0.55000000000000004</c:v>
                </c:pt>
                <c:pt idx="1162">
                  <c:v>0.55000000000000004</c:v>
                </c:pt>
                <c:pt idx="1163">
                  <c:v>0.55000000000000004</c:v>
                </c:pt>
                <c:pt idx="1164">
                  <c:v>0.55000000000000004</c:v>
                </c:pt>
                <c:pt idx="1165">
                  <c:v>0.55000000000000004</c:v>
                </c:pt>
                <c:pt idx="1166">
                  <c:v>0.55000000000000004</c:v>
                </c:pt>
                <c:pt idx="1167">
                  <c:v>0.55000000000000004</c:v>
                </c:pt>
                <c:pt idx="1168">
                  <c:v>0.55000000000000004</c:v>
                </c:pt>
                <c:pt idx="1169">
                  <c:v>0.55000000000000004</c:v>
                </c:pt>
                <c:pt idx="1170">
                  <c:v>0.55000000000000004</c:v>
                </c:pt>
                <c:pt idx="1171">
                  <c:v>0.55000000000000004</c:v>
                </c:pt>
                <c:pt idx="1172">
                  <c:v>0.55000000000000004</c:v>
                </c:pt>
                <c:pt idx="1173">
                  <c:v>0.55000000000000004</c:v>
                </c:pt>
                <c:pt idx="1174">
                  <c:v>0.55000000000000004</c:v>
                </c:pt>
                <c:pt idx="1175">
                  <c:v>0.55000000000000004</c:v>
                </c:pt>
                <c:pt idx="1176">
                  <c:v>0.55000000000000004</c:v>
                </c:pt>
                <c:pt idx="1177">
                  <c:v>0.55000000000000004</c:v>
                </c:pt>
                <c:pt idx="1178">
                  <c:v>0.55000000000000004</c:v>
                </c:pt>
                <c:pt idx="1179">
                  <c:v>0.55000000000000004</c:v>
                </c:pt>
                <c:pt idx="1180">
                  <c:v>0.55000000000000004</c:v>
                </c:pt>
                <c:pt idx="1181">
                  <c:v>0.55000000000000004</c:v>
                </c:pt>
                <c:pt idx="1182">
                  <c:v>0.55000000000000004</c:v>
                </c:pt>
                <c:pt idx="1183">
                  <c:v>0.55000000000000004</c:v>
                </c:pt>
                <c:pt idx="1184">
                  <c:v>0.55000000000000004</c:v>
                </c:pt>
                <c:pt idx="1185">
                  <c:v>0.55000000000000004</c:v>
                </c:pt>
                <c:pt idx="1186">
                  <c:v>0.55000000000000004</c:v>
                </c:pt>
                <c:pt idx="1187">
                  <c:v>0.55000000000000004</c:v>
                </c:pt>
                <c:pt idx="1188">
                  <c:v>0.55000000000000004</c:v>
                </c:pt>
                <c:pt idx="1189">
                  <c:v>0.55000000000000004</c:v>
                </c:pt>
                <c:pt idx="1190">
                  <c:v>0.55000000000000004</c:v>
                </c:pt>
                <c:pt idx="1191">
                  <c:v>0.55000000000000004</c:v>
                </c:pt>
                <c:pt idx="1192">
                  <c:v>0.55000000000000004</c:v>
                </c:pt>
                <c:pt idx="1193">
                  <c:v>0.55000000000000004</c:v>
                </c:pt>
                <c:pt idx="1194">
                  <c:v>0.55000000000000004</c:v>
                </c:pt>
                <c:pt idx="1195">
                  <c:v>0.55000000000000004</c:v>
                </c:pt>
                <c:pt idx="1196">
                  <c:v>0.55000000000000004</c:v>
                </c:pt>
                <c:pt idx="1197">
                  <c:v>0.55000000000000004</c:v>
                </c:pt>
                <c:pt idx="1198">
                  <c:v>0.55000000000000004</c:v>
                </c:pt>
                <c:pt idx="1199">
                  <c:v>0.55000000000000004</c:v>
                </c:pt>
                <c:pt idx="1200">
                  <c:v>0.55000000000000004</c:v>
                </c:pt>
                <c:pt idx="1201">
                  <c:v>0.55000000000000004</c:v>
                </c:pt>
                <c:pt idx="1202">
                  <c:v>0.55000000000000004</c:v>
                </c:pt>
                <c:pt idx="1203">
                  <c:v>0.55000000000000004</c:v>
                </c:pt>
                <c:pt idx="1204">
                  <c:v>0.55000000000000004</c:v>
                </c:pt>
                <c:pt idx="1205">
                  <c:v>0.55000000000000004</c:v>
                </c:pt>
                <c:pt idx="1206">
                  <c:v>0.55000000000000004</c:v>
                </c:pt>
                <c:pt idx="1207">
                  <c:v>0.55000000000000004</c:v>
                </c:pt>
                <c:pt idx="1208">
                  <c:v>0.55000000000000004</c:v>
                </c:pt>
                <c:pt idx="1209">
                  <c:v>0.55000000000000004</c:v>
                </c:pt>
                <c:pt idx="1210">
                  <c:v>0.55000000000000004</c:v>
                </c:pt>
                <c:pt idx="1211">
                  <c:v>0.55000000000000004</c:v>
                </c:pt>
                <c:pt idx="1212">
                  <c:v>0.55000000000000004</c:v>
                </c:pt>
                <c:pt idx="1213">
                  <c:v>0.55000000000000004</c:v>
                </c:pt>
                <c:pt idx="1214">
                  <c:v>0.55000000000000004</c:v>
                </c:pt>
                <c:pt idx="1215">
                  <c:v>0.55000000000000004</c:v>
                </c:pt>
                <c:pt idx="1216">
                  <c:v>0.55000000000000004</c:v>
                </c:pt>
                <c:pt idx="1217">
                  <c:v>0.55000000000000004</c:v>
                </c:pt>
                <c:pt idx="1218">
                  <c:v>0.55000000000000004</c:v>
                </c:pt>
                <c:pt idx="1219">
                  <c:v>0.55000000000000004</c:v>
                </c:pt>
                <c:pt idx="1220">
                  <c:v>0.55000000000000004</c:v>
                </c:pt>
                <c:pt idx="1221">
                  <c:v>0.55000000000000004</c:v>
                </c:pt>
                <c:pt idx="1222">
                  <c:v>0.55000000000000004</c:v>
                </c:pt>
                <c:pt idx="1223">
                  <c:v>0.55000000000000004</c:v>
                </c:pt>
                <c:pt idx="1224">
                  <c:v>0.55000000000000004</c:v>
                </c:pt>
                <c:pt idx="1225">
                  <c:v>0.55000000000000004</c:v>
                </c:pt>
                <c:pt idx="1226">
                  <c:v>0.55000000000000004</c:v>
                </c:pt>
                <c:pt idx="1227">
                  <c:v>0.55000000000000004</c:v>
                </c:pt>
                <c:pt idx="1228">
                  <c:v>0.55000000000000004</c:v>
                </c:pt>
                <c:pt idx="1229">
                  <c:v>0.55000000000000004</c:v>
                </c:pt>
                <c:pt idx="1230">
                  <c:v>0.55000000000000004</c:v>
                </c:pt>
                <c:pt idx="1231">
                  <c:v>0.55000000000000004</c:v>
                </c:pt>
                <c:pt idx="1232">
                  <c:v>0.55000000000000004</c:v>
                </c:pt>
                <c:pt idx="1233">
                  <c:v>0.55000000000000004</c:v>
                </c:pt>
                <c:pt idx="1234">
                  <c:v>0.55000000000000004</c:v>
                </c:pt>
                <c:pt idx="1235">
                  <c:v>0.55000000000000004</c:v>
                </c:pt>
                <c:pt idx="1236">
                  <c:v>0.55000000000000004</c:v>
                </c:pt>
                <c:pt idx="1237">
                  <c:v>0.55000000000000004</c:v>
                </c:pt>
                <c:pt idx="1238">
                  <c:v>0.55000000000000004</c:v>
                </c:pt>
                <c:pt idx="1239">
                  <c:v>0.55000000000000004</c:v>
                </c:pt>
                <c:pt idx="1240">
                  <c:v>0.55000000000000004</c:v>
                </c:pt>
                <c:pt idx="1241">
                  <c:v>0.55000000000000004</c:v>
                </c:pt>
                <c:pt idx="1242">
                  <c:v>0.55000000000000004</c:v>
                </c:pt>
                <c:pt idx="1243">
                  <c:v>0.55000000000000004</c:v>
                </c:pt>
                <c:pt idx="1244">
                  <c:v>0.55000000000000004</c:v>
                </c:pt>
                <c:pt idx="1245">
                  <c:v>0.55000000000000004</c:v>
                </c:pt>
                <c:pt idx="1246">
                  <c:v>0.55000000000000004</c:v>
                </c:pt>
                <c:pt idx="1247">
                  <c:v>0.55000000000000004</c:v>
                </c:pt>
                <c:pt idx="1248">
                  <c:v>0.55000000000000004</c:v>
                </c:pt>
                <c:pt idx="1249">
                  <c:v>0.55000000000000004</c:v>
                </c:pt>
                <c:pt idx="1250">
                  <c:v>0.55000000000000004</c:v>
                </c:pt>
                <c:pt idx="1251">
                  <c:v>0.55000000000000004</c:v>
                </c:pt>
                <c:pt idx="1252">
                  <c:v>0.55000000000000004</c:v>
                </c:pt>
                <c:pt idx="1253">
                  <c:v>0.55000000000000004</c:v>
                </c:pt>
                <c:pt idx="1254">
                  <c:v>0.55000000000000004</c:v>
                </c:pt>
                <c:pt idx="1255">
                  <c:v>0.55000000000000004</c:v>
                </c:pt>
                <c:pt idx="1256">
                  <c:v>0.55000000000000004</c:v>
                </c:pt>
                <c:pt idx="1257">
                  <c:v>0.55000000000000004</c:v>
                </c:pt>
                <c:pt idx="1258">
                  <c:v>0.55000000000000004</c:v>
                </c:pt>
                <c:pt idx="1259">
                  <c:v>0.55000000000000004</c:v>
                </c:pt>
                <c:pt idx="1260">
                  <c:v>0.55000000000000004</c:v>
                </c:pt>
                <c:pt idx="1261">
                  <c:v>0.55000000000000004</c:v>
                </c:pt>
                <c:pt idx="1262">
                  <c:v>0.55000000000000004</c:v>
                </c:pt>
                <c:pt idx="1263">
                  <c:v>0.55000000000000004</c:v>
                </c:pt>
                <c:pt idx="1264">
                  <c:v>0.55000000000000004</c:v>
                </c:pt>
                <c:pt idx="1265">
                  <c:v>0.55000000000000004</c:v>
                </c:pt>
                <c:pt idx="1266">
                  <c:v>0.55000000000000004</c:v>
                </c:pt>
                <c:pt idx="1267">
                  <c:v>0.55000000000000004</c:v>
                </c:pt>
                <c:pt idx="1268">
                  <c:v>0.55000000000000004</c:v>
                </c:pt>
                <c:pt idx="1269">
                  <c:v>0.55000000000000004</c:v>
                </c:pt>
                <c:pt idx="1270">
                  <c:v>0.55000000000000004</c:v>
                </c:pt>
                <c:pt idx="1271">
                  <c:v>0.55000000000000004</c:v>
                </c:pt>
                <c:pt idx="1272">
                  <c:v>0.55000000000000004</c:v>
                </c:pt>
                <c:pt idx="1273">
                  <c:v>0.55000000000000004</c:v>
                </c:pt>
                <c:pt idx="1274">
                  <c:v>0.55000000000000004</c:v>
                </c:pt>
                <c:pt idx="1275">
                  <c:v>0.55000000000000004</c:v>
                </c:pt>
                <c:pt idx="1276">
                  <c:v>0.55000000000000004</c:v>
                </c:pt>
                <c:pt idx="1277">
                  <c:v>0.55000000000000004</c:v>
                </c:pt>
                <c:pt idx="1278">
                  <c:v>0.55000000000000004</c:v>
                </c:pt>
                <c:pt idx="1279">
                  <c:v>0.55000000000000004</c:v>
                </c:pt>
                <c:pt idx="1280">
                  <c:v>0.55000000000000004</c:v>
                </c:pt>
                <c:pt idx="1281">
                  <c:v>0.55000000000000004</c:v>
                </c:pt>
                <c:pt idx="1282">
                  <c:v>0.55000000000000004</c:v>
                </c:pt>
                <c:pt idx="1283">
                  <c:v>0.55000000000000004</c:v>
                </c:pt>
                <c:pt idx="1284">
                  <c:v>0.55000000000000004</c:v>
                </c:pt>
                <c:pt idx="1285">
                  <c:v>0.55000000000000004</c:v>
                </c:pt>
                <c:pt idx="1286">
                  <c:v>0.55000000000000004</c:v>
                </c:pt>
                <c:pt idx="1287">
                  <c:v>0.55000000000000004</c:v>
                </c:pt>
                <c:pt idx="1288">
                  <c:v>0.55000000000000004</c:v>
                </c:pt>
                <c:pt idx="1289">
                  <c:v>0.55000000000000004</c:v>
                </c:pt>
                <c:pt idx="1290">
                  <c:v>0.55000000000000004</c:v>
                </c:pt>
                <c:pt idx="1291">
                  <c:v>0.55000000000000004</c:v>
                </c:pt>
                <c:pt idx="1292">
                  <c:v>0.55000000000000004</c:v>
                </c:pt>
                <c:pt idx="1293">
                  <c:v>0.55000000000000004</c:v>
                </c:pt>
                <c:pt idx="1294">
                  <c:v>0.55000000000000004</c:v>
                </c:pt>
                <c:pt idx="1295">
                  <c:v>0.55000000000000004</c:v>
                </c:pt>
                <c:pt idx="1296">
                  <c:v>0.55000000000000004</c:v>
                </c:pt>
                <c:pt idx="1297">
                  <c:v>0.55000000000000004</c:v>
                </c:pt>
                <c:pt idx="1298">
                  <c:v>0.55000000000000004</c:v>
                </c:pt>
                <c:pt idx="1299">
                  <c:v>0.55000000000000004</c:v>
                </c:pt>
                <c:pt idx="1300">
                  <c:v>0.55000000000000004</c:v>
                </c:pt>
                <c:pt idx="1301">
                  <c:v>0.55000000000000004</c:v>
                </c:pt>
                <c:pt idx="1302">
                  <c:v>0.55000000000000004</c:v>
                </c:pt>
                <c:pt idx="1303">
                  <c:v>0.55000000000000004</c:v>
                </c:pt>
                <c:pt idx="1304">
                  <c:v>0.55000000000000004</c:v>
                </c:pt>
                <c:pt idx="1305">
                  <c:v>0.55000000000000004</c:v>
                </c:pt>
                <c:pt idx="1306">
                  <c:v>0.55000000000000004</c:v>
                </c:pt>
                <c:pt idx="1307">
                  <c:v>0.55000000000000004</c:v>
                </c:pt>
                <c:pt idx="1308">
                  <c:v>0.55000000000000004</c:v>
                </c:pt>
                <c:pt idx="1309">
                  <c:v>0.55000000000000004</c:v>
                </c:pt>
                <c:pt idx="1310">
                  <c:v>0.55000000000000004</c:v>
                </c:pt>
                <c:pt idx="1311">
                  <c:v>0.55000000000000004</c:v>
                </c:pt>
                <c:pt idx="1312">
                  <c:v>0.55000000000000004</c:v>
                </c:pt>
                <c:pt idx="1313">
                  <c:v>0.55000000000000004</c:v>
                </c:pt>
                <c:pt idx="1314">
                  <c:v>0.55000000000000004</c:v>
                </c:pt>
                <c:pt idx="1315">
                  <c:v>0.55000000000000004</c:v>
                </c:pt>
                <c:pt idx="1316">
                  <c:v>0.55000000000000004</c:v>
                </c:pt>
                <c:pt idx="1317">
                  <c:v>0.55000000000000004</c:v>
                </c:pt>
                <c:pt idx="1318">
                  <c:v>0.55000000000000004</c:v>
                </c:pt>
                <c:pt idx="1319">
                  <c:v>0.55000000000000004</c:v>
                </c:pt>
                <c:pt idx="1320">
                  <c:v>0.55000000000000004</c:v>
                </c:pt>
                <c:pt idx="1321">
                  <c:v>0.55000000000000004</c:v>
                </c:pt>
                <c:pt idx="1322">
                  <c:v>0.55000000000000004</c:v>
                </c:pt>
                <c:pt idx="1323">
                  <c:v>0.55000000000000004</c:v>
                </c:pt>
                <c:pt idx="1324">
                  <c:v>0.55000000000000004</c:v>
                </c:pt>
                <c:pt idx="1325">
                  <c:v>0.55000000000000004</c:v>
                </c:pt>
                <c:pt idx="1326">
                  <c:v>0.55000000000000004</c:v>
                </c:pt>
                <c:pt idx="1327">
                  <c:v>0.55000000000000004</c:v>
                </c:pt>
                <c:pt idx="1328">
                  <c:v>0.55000000000000004</c:v>
                </c:pt>
                <c:pt idx="1329">
                  <c:v>0.55000000000000004</c:v>
                </c:pt>
                <c:pt idx="1330">
                  <c:v>0.55000000000000004</c:v>
                </c:pt>
                <c:pt idx="1331">
                  <c:v>0.55000000000000004</c:v>
                </c:pt>
                <c:pt idx="1332">
                  <c:v>0.55000000000000004</c:v>
                </c:pt>
                <c:pt idx="1333">
                  <c:v>0.55000000000000004</c:v>
                </c:pt>
                <c:pt idx="1334">
                  <c:v>0.55000000000000004</c:v>
                </c:pt>
                <c:pt idx="1335">
                  <c:v>0.55000000000000004</c:v>
                </c:pt>
                <c:pt idx="1336">
                  <c:v>0.55000000000000004</c:v>
                </c:pt>
                <c:pt idx="1337">
                  <c:v>0.55000000000000004</c:v>
                </c:pt>
                <c:pt idx="1338">
                  <c:v>0.55000000000000004</c:v>
                </c:pt>
                <c:pt idx="1339">
                  <c:v>0.55000000000000004</c:v>
                </c:pt>
                <c:pt idx="1340">
                  <c:v>0.55000000000000004</c:v>
                </c:pt>
                <c:pt idx="1341">
                  <c:v>0.55000000000000004</c:v>
                </c:pt>
                <c:pt idx="1342">
                  <c:v>0.55000000000000004</c:v>
                </c:pt>
                <c:pt idx="1343">
                  <c:v>0.55000000000000004</c:v>
                </c:pt>
                <c:pt idx="1344">
                  <c:v>0.55000000000000004</c:v>
                </c:pt>
                <c:pt idx="1345">
                  <c:v>0.55000000000000004</c:v>
                </c:pt>
                <c:pt idx="1346">
                  <c:v>0.55000000000000004</c:v>
                </c:pt>
                <c:pt idx="1347">
                  <c:v>0.55000000000000004</c:v>
                </c:pt>
                <c:pt idx="1348">
                  <c:v>0.55000000000000004</c:v>
                </c:pt>
                <c:pt idx="1349">
                  <c:v>0.55000000000000004</c:v>
                </c:pt>
                <c:pt idx="1350">
                  <c:v>0.55000000000000004</c:v>
                </c:pt>
                <c:pt idx="1351">
                  <c:v>0.55000000000000004</c:v>
                </c:pt>
                <c:pt idx="1352">
                  <c:v>0.55000000000000004</c:v>
                </c:pt>
                <c:pt idx="1353">
                  <c:v>0.55000000000000004</c:v>
                </c:pt>
                <c:pt idx="1354">
                  <c:v>0.55000000000000004</c:v>
                </c:pt>
                <c:pt idx="1355">
                  <c:v>0.55000000000000004</c:v>
                </c:pt>
                <c:pt idx="1356">
                  <c:v>0.55000000000000004</c:v>
                </c:pt>
                <c:pt idx="1357">
                  <c:v>0.55000000000000004</c:v>
                </c:pt>
                <c:pt idx="1358">
                  <c:v>0.55000000000000004</c:v>
                </c:pt>
                <c:pt idx="1359">
                  <c:v>0.55000000000000004</c:v>
                </c:pt>
                <c:pt idx="1360">
                  <c:v>0.55000000000000004</c:v>
                </c:pt>
                <c:pt idx="1361">
                  <c:v>0.55000000000000004</c:v>
                </c:pt>
                <c:pt idx="1362">
                  <c:v>0.55000000000000004</c:v>
                </c:pt>
                <c:pt idx="1363">
                  <c:v>0.55000000000000004</c:v>
                </c:pt>
                <c:pt idx="1364">
                  <c:v>0.55000000000000004</c:v>
                </c:pt>
                <c:pt idx="1365">
                  <c:v>0.55000000000000004</c:v>
                </c:pt>
                <c:pt idx="1366">
                  <c:v>0.55000000000000004</c:v>
                </c:pt>
                <c:pt idx="1367">
                  <c:v>0.55000000000000004</c:v>
                </c:pt>
                <c:pt idx="1368">
                  <c:v>0.55000000000000004</c:v>
                </c:pt>
                <c:pt idx="1369">
                  <c:v>0.55000000000000004</c:v>
                </c:pt>
                <c:pt idx="1370">
                  <c:v>0.55000000000000004</c:v>
                </c:pt>
                <c:pt idx="1371">
                  <c:v>0.55000000000000004</c:v>
                </c:pt>
                <c:pt idx="1372">
                  <c:v>0.55000000000000004</c:v>
                </c:pt>
                <c:pt idx="1373">
                  <c:v>0.55000000000000004</c:v>
                </c:pt>
                <c:pt idx="1374">
                  <c:v>0.55000000000000004</c:v>
                </c:pt>
                <c:pt idx="1375">
                  <c:v>0.55000000000000004</c:v>
                </c:pt>
                <c:pt idx="1376">
                  <c:v>0.55000000000000004</c:v>
                </c:pt>
                <c:pt idx="1377">
                  <c:v>0.55000000000000004</c:v>
                </c:pt>
                <c:pt idx="1378">
                  <c:v>0.55000000000000004</c:v>
                </c:pt>
                <c:pt idx="1379">
                  <c:v>0.55000000000000004</c:v>
                </c:pt>
                <c:pt idx="1380">
                  <c:v>0.55000000000000004</c:v>
                </c:pt>
                <c:pt idx="1381">
                  <c:v>0.55000000000000004</c:v>
                </c:pt>
                <c:pt idx="1382">
                  <c:v>0.55000000000000004</c:v>
                </c:pt>
                <c:pt idx="1383">
                  <c:v>0.55000000000000004</c:v>
                </c:pt>
                <c:pt idx="1384">
                  <c:v>0.55000000000000004</c:v>
                </c:pt>
                <c:pt idx="1385">
                  <c:v>0.55000000000000004</c:v>
                </c:pt>
                <c:pt idx="1386">
                  <c:v>0.55000000000000004</c:v>
                </c:pt>
                <c:pt idx="1387">
                  <c:v>0.55000000000000004</c:v>
                </c:pt>
                <c:pt idx="1388">
                  <c:v>0.55000000000000004</c:v>
                </c:pt>
                <c:pt idx="1389">
                  <c:v>0.55000000000000004</c:v>
                </c:pt>
                <c:pt idx="1390">
                  <c:v>0.55000000000000004</c:v>
                </c:pt>
                <c:pt idx="1391">
                  <c:v>0.55000000000000004</c:v>
                </c:pt>
                <c:pt idx="1392">
                  <c:v>0.55000000000000004</c:v>
                </c:pt>
                <c:pt idx="1393">
                  <c:v>0.55000000000000004</c:v>
                </c:pt>
                <c:pt idx="1394">
                  <c:v>0.55000000000000004</c:v>
                </c:pt>
                <c:pt idx="1395">
                  <c:v>0.55000000000000004</c:v>
                </c:pt>
                <c:pt idx="1396">
                  <c:v>0.55000000000000004</c:v>
                </c:pt>
                <c:pt idx="1397">
                  <c:v>0.55000000000000004</c:v>
                </c:pt>
                <c:pt idx="1398">
                  <c:v>0.55000000000000004</c:v>
                </c:pt>
                <c:pt idx="1399">
                  <c:v>0.55000000000000004</c:v>
                </c:pt>
                <c:pt idx="1400">
                  <c:v>0.55000000000000004</c:v>
                </c:pt>
                <c:pt idx="1401">
                  <c:v>0.55000000000000004</c:v>
                </c:pt>
                <c:pt idx="1402">
                  <c:v>0.55000000000000004</c:v>
                </c:pt>
                <c:pt idx="1403">
                  <c:v>0.55000000000000004</c:v>
                </c:pt>
                <c:pt idx="1404">
                  <c:v>0.55000000000000004</c:v>
                </c:pt>
                <c:pt idx="1405">
                  <c:v>0.55000000000000004</c:v>
                </c:pt>
                <c:pt idx="1406">
                  <c:v>0.55000000000000004</c:v>
                </c:pt>
                <c:pt idx="1407">
                  <c:v>0.55000000000000004</c:v>
                </c:pt>
                <c:pt idx="1408">
                  <c:v>0.55000000000000004</c:v>
                </c:pt>
                <c:pt idx="1409">
                  <c:v>0.55000000000000004</c:v>
                </c:pt>
                <c:pt idx="1410">
                  <c:v>0.55000000000000004</c:v>
                </c:pt>
                <c:pt idx="1411">
                  <c:v>0.55000000000000004</c:v>
                </c:pt>
                <c:pt idx="1412">
                  <c:v>0.55000000000000004</c:v>
                </c:pt>
                <c:pt idx="1413">
                  <c:v>0.55000000000000004</c:v>
                </c:pt>
                <c:pt idx="1414">
                  <c:v>0.55000000000000004</c:v>
                </c:pt>
                <c:pt idx="1415">
                  <c:v>0.55000000000000004</c:v>
                </c:pt>
                <c:pt idx="1416">
                  <c:v>0.55000000000000004</c:v>
                </c:pt>
                <c:pt idx="1417">
                  <c:v>0.55000000000000004</c:v>
                </c:pt>
                <c:pt idx="1418">
                  <c:v>0.55000000000000004</c:v>
                </c:pt>
                <c:pt idx="1419">
                  <c:v>0.55000000000000004</c:v>
                </c:pt>
                <c:pt idx="1420">
                  <c:v>0.55000000000000004</c:v>
                </c:pt>
                <c:pt idx="1421">
                  <c:v>0.55000000000000004</c:v>
                </c:pt>
                <c:pt idx="1422">
                  <c:v>0.55000000000000004</c:v>
                </c:pt>
                <c:pt idx="1423">
                  <c:v>0.55000000000000004</c:v>
                </c:pt>
                <c:pt idx="1424">
                  <c:v>0.55000000000000004</c:v>
                </c:pt>
                <c:pt idx="1425">
                  <c:v>0.55000000000000004</c:v>
                </c:pt>
                <c:pt idx="1426">
                  <c:v>0.55000000000000004</c:v>
                </c:pt>
                <c:pt idx="1427">
                  <c:v>0.55000000000000004</c:v>
                </c:pt>
                <c:pt idx="1428">
                  <c:v>0.55000000000000004</c:v>
                </c:pt>
                <c:pt idx="1429">
                  <c:v>0.55000000000000004</c:v>
                </c:pt>
                <c:pt idx="1430">
                  <c:v>0.55000000000000004</c:v>
                </c:pt>
                <c:pt idx="1431">
                  <c:v>0.55000000000000004</c:v>
                </c:pt>
                <c:pt idx="1432">
                  <c:v>0.55000000000000004</c:v>
                </c:pt>
                <c:pt idx="1433">
                  <c:v>0.55000000000000004</c:v>
                </c:pt>
                <c:pt idx="1434">
                  <c:v>0.55000000000000004</c:v>
                </c:pt>
                <c:pt idx="1435">
                  <c:v>0.55000000000000004</c:v>
                </c:pt>
                <c:pt idx="1436">
                  <c:v>0.55000000000000004</c:v>
                </c:pt>
                <c:pt idx="1437">
                  <c:v>0.55000000000000004</c:v>
                </c:pt>
                <c:pt idx="1438">
                  <c:v>0.55000000000000004</c:v>
                </c:pt>
                <c:pt idx="1439">
                  <c:v>0.55000000000000004</c:v>
                </c:pt>
                <c:pt idx="1440">
                  <c:v>0.55000000000000004</c:v>
                </c:pt>
                <c:pt idx="1441">
                  <c:v>0.55000000000000004</c:v>
                </c:pt>
                <c:pt idx="1442">
                  <c:v>0.55000000000000004</c:v>
                </c:pt>
                <c:pt idx="1443">
                  <c:v>0.55000000000000004</c:v>
                </c:pt>
                <c:pt idx="1444">
                  <c:v>0.55000000000000004</c:v>
                </c:pt>
                <c:pt idx="1445">
                  <c:v>0.55000000000000004</c:v>
                </c:pt>
                <c:pt idx="1446">
                  <c:v>0.55000000000000004</c:v>
                </c:pt>
                <c:pt idx="1447">
                  <c:v>0.55000000000000004</c:v>
                </c:pt>
                <c:pt idx="1448">
                  <c:v>0.55000000000000004</c:v>
                </c:pt>
                <c:pt idx="1449">
                  <c:v>0.55000000000000004</c:v>
                </c:pt>
                <c:pt idx="1450">
                  <c:v>0.55000000000000004</c:v>
                </c:pt>
                <c:pt idx="1451">
                  <c:v>0.55000000000000004</c:v>
                </c:pt>
                <c:pt idx="1452">
                  <c:v>0.55000000000000004</c:v>
                </c:pt>
                <c:pt idx="1453">
                  <c:v>0.55000000000000004</c:v>
                </c:pt>
                <c:pt idx="1454">
                  <c:v>0.55000000000000004</c:v>
                </c:pt>
                <c:pt idx="1455">
                  <c:v>0.55000000000000004</c:v>
                </c:pt>
                <c:pt idx="1456">
                  <c:v>0.55000000000000004</c:v>
                </c:pt>
                <c:pt idx="1457">
                  <c:v>0.55000000000000004</c:v>
                </c:pt>
                <c:pt idx="1458">
                  <c:v>0.55000000000000004</c:v>
                </c:pt>
                <c:pt idx="1459">
                  <c:v>0.55000000000000004</c:v>
                </c:pt>
                <c:pt idx="1460">
                  <c:v>0.55000000000000004</c:v>
                </c:pt>
                <c:pt idx="1461">
                  <c:v>0.55000000000000004</c:v>
                </c:pt>
                <c:pt idx="1462">
                  <c:v>0.55000000000000004</c:v>
                </c:pt>
                <c:pt idx="1463">
                  <c:v>0.55000000000000004</c:v>
                </c:pt>
                <c:pt idx="1464">
                  <c:v>0.55000000000000004</c:v>
                </c:pt>
                <c:pt idx="1465">
                  <c:v>0.55000000000000004</c:v>
                </c:pt>
                <c:pt idx="1466">
                  <c:v>0.55000000000000004</c:v>
                </c:pt>
                <c:pt idx="1467">
                  <c:v>0.55000000000000004</c:v>
                </c:pt>
                <c:pt idx="1468">
                  <c:v>0.55000000000000004</c:v>
                </c:pt>
                <c:pt idx="1469">
                  <c:v>0.55000000000000004</c:v>
                </c:pt>
                <c:pt idx="1470">
                  <c:v>0.55000000000000004</c:v>
                </c:pt>
                <c:pt idx="1471">
                  <c:v>0.55000000000000004</c:v>
                </c:pt>
                <c:pt idx="1472">
                  <c:v>0.55000000000000004</c:v>
                </c:pt>
                <c:pt idx="1473">
                  <c:v>0.55000000000000004</c:v>
                </c:pt>
                <c:pt idx="1474">
                  <c:v>0.55000000000000004</c:v>
                </c:pt>
                <c:pt idx="1475">
                  <c:v>0.55000000000000004</c:v>
                </c:pt>
                <c:pt idx="1476">
                  <c:v>0.55000000000000004</c:v>
                </c:pt>
                <c:pt idx="1477">
                  <c:v>0.55000000000000004</c:v>
                </c:pt>
                <c:pt idx="1478">
                  <c:v>0.55000000000000004</c:v>
                </c:pt>
                <c:pt idx="1479">
                  <c:v>0.55000000000000004</c:v>
                </c:pt>
                <c:pt idx="1480">
                  <c:v>0.55000000000000004</c:v>
                </c:pt>
                <c:pt idx="1481">
                  <c:v>0.55000000000000004</c:v>
                </c:pt>
                <c:pt idx="1482">
                  <c:v>0.55000000000000004</c:v>
                </c:pt>
                <c:pt idx="1483">
                  <c:v>0.55000000000000004</c:v>
                </c:pt>
                <c:pt idx="1484">
                  <c:v>0.55000000000000004</c:v>
                </c:pt>
                <c:pt idx="1485">
                  <c:v>0.55000000000000004</c:v>
                </c:pt>
                <c:pt idx="1486">
                  <c:v>0.55000000000000004</c:v>
                </c:pt>
                <c:pt idx="1487">
                  <c:v>0.55000000000000004</c:v>
                </c:pt>
                <c:pt idx="1488">
                  <c:v>0.55000000000000004</c:v>
                </c:pt>
                <c:pt idx="1489">
                  <c:v>0.55000000000000004</c:v>
                </c:pt>
                <c:pt idx="1490">
                  <c:v>0.55000000000000004</c:v>
                </c:pt>
                <c:pt idx="1491">
                  <c:v>0.55000000000000004</c:v>
                </c:pt>
                <c:pt idx="1492">
                  <c:v>0.55000000000000004</c:v>
                </c:pt>
                <c:pt idx="1493">
                  <c:v>0.55000000000000004</c:v>
                </c:pt>
                <c:pt idx="1494">
                  <c:v>0.55000000000000004</c:v>
                </c:pt>
                <c:pt idx="1495">
                  <c:v>0.55000000000000004</c:v>
                </c:pt>
                <c:pt idx="1496">
                  <c:v>0.55000000000000004</c:v>
                </c:pt>
                <c:pt idx="1497">
                  <c:v>0.55000000000000004</c:v>
                </c:pt>
                <c:pt idx="1498">
                  <c:v>0.55000000000000004</c:v>
                </c:pt>
                <c:pt idx="1499">
                  <c:v>0.55000000000000004</c:v>
                </c:pt>
                <c:pt idx="1500">
                  <c:v>0.55000000000000004</c:v>
                </c:pt>
                <c:pt idx="1501">
                  <c:v>0.55000000000000004</c:v>
                </c:pt>
                <c:pt idx="1502">
                  <c:v>0.55000000000000004</c:v>
                </c:pt>
                <c:pt idx="1503">
                  <c:v>0.55000000000000004</c:v>
                </c:pt>
                <c:pt idx="1504">
                  <c:v>0.55000000000000004</c:v>
                </c:pt>
                <c:pt idx="1505">
                  <c:v>0.55000000000000004</c:v>
                </c:pt>
                <c:pt idx="1506">
                  <c:v>0.55000000000000004</c:v>
                </c:pt>
                <c:pt idx="1507">
                  <c:v>0.55000000000000004</c:v>
                </c:pt>
                <c:pt idx="1508">
                  <c:v>0.55000000000000004</c:v>
                </c:pt>
                <c:pt idx="1509">
                  <c:v>0.55000000000000004</c:v>
                </c:pt>
                <c:pt idx="1510">
                  <c:v>0.55000000000000004</c:v>
                </c:pt>
                <c:pt idx="1511">
                  <c:v>0.55000000000000004</c:v>
                </c:pt>
                <c:pt idx="1512">
                  <c:v>0.55000000000000004</c:v>
                </c:pt>
                <c:pt idx="1513">
                  <c:v>0.55000000000000004</c:v>
                </c:pt>
                <c:pt idx="1514">
                  <c:v>0.55000000000000004</c:v>
                </c:pt>
                <c:pt idx="1515">
                  <c:v>0.55000000000000004</c:v>
                </c:pt>
                <c:pt idx="1516">
                  <c:v>0.55000000000000004</c:v>
                </c:pt>
                <c:pt idx="1517">
                  <c:v>0.55000000000000004</c:v>
                </c:pt>
                <c:pt idx="1518">
                  <c:v>0.55000000000000004</c:v>
                </c:pt>
                <c:pt idx="1519">
                  <c:v>0.55000000000000004</c:v>
                </c:pt>
                <c:pt idx="1520">
                  <c:v>0.55000000000000004</c:v>
                </c:pt>
                <c:pt idx="1521">
                  <c:v>0.55000000000000004</c:v>
                </c:pt>
                <c:pt idx="1522">
                  <c:v>0.55000000000000004</c:v>
                </c:pt>
                <c:pt idx="1523">
                  <c:v>0.55000000000000004</c:v>
                </c:pt>
                <c:pt idx="1524">
                  <c:v>0.55000000000000004</c:v>
                </c:pt>
                <c:pt idx="1525">
                  <c:v>0.55000000000000004</c:v>
                </c:pt>
                <c:pt idx="1526">
                  <c:v>0.55000000000000004</c:v>
                </c:pt>
                <c:pt idx="1527">
                  <c:v>0.55000000000000004</c:v>
                </c:pt>
                <c:pt idx="1528">
                  <c:v>0.55000000000000004</c:v>
                </c:pt>
                <c:pt idx="1529">
                  <c:v>0.55000000000000004</c:v>
                </c:pt>
                <c:pt idx="1530">
                  <c:v>0.55000000000000004</c:v>
                </c:pt>
                <c:pt idx="1531">
                  <c:v>0.55000000000000004</c:v>
                </c:pt>
                <c:pt idx="1532">
                  <c:v>0.55000000000000004</c:v>
                </c:pt>
                <c:pt idx="1533">
                  <c:v>0.55000000000000004</c:v>
                </c:pt>
                <c:pt idx="1534">
                  <c:v>0.55000000000000004</c:v>
                </c:pt>
                <c:pt idx="1535">
                  <c:v>0.55000000000000004</c:v>
                </c:pt>
                <c:pt idx="1536">
                  <c:v>0.55000000000000004</c:v>
                </c:pt>
                <c:pt idx="1537">
                  <c:v>0.55000000000000004</c:v>
                </c:pt>
                <c:pt idx="1538">
                  <c:v>0.55000000000000004</c:v>
                </c:pt>
                <c:pt idx="1539">
                  <c:v>0.55000000000000004</c:v>
                </c:pt>
                <c:pt idx="1540">
                  <c:v>0.55000000000000004</c:v>
                </c:pt>
                <c:pt idx="1541">
                  <c:v>0.55000000000000004</c:v>
                </c:pt>
                <c:pt idx="1542">
                  <c:v>0.55000000000000004</c:v>
                </c:pt>
                <c:pt idx="1543">
                  <c:v>0.55000000000000004</c:v>
                </c:pt>
                <c:pt idx="1544">
                  <c:v>0.55000000000000004</c:v>
                </c:pt>
                <c:pt idx="1545">
                  <c:v>0.55000000000000004</c:v>
                </c:pt>
                <c:pt idx="1546">
                  <c:v>0.55000000000000004</c:v>
                </c:pt>
                <c:pt idx="1547">
                  <c:v>0.55000000000000004</c:v>
                </c:pt>
                <c:pt idx="1548">
                  <c:v>0.55000000000000004</c:v>
                </c:pt>
                <c:pt idx="1549">
                  <c:v>0.55000000000000004</c:v>
                </c:pt>
                <c:pt idx="1550">
                  <c:v>0.55000000000000004</c:v>
                </c:pt>
                <c:pt idx="1551">
                  <c:v>0.55000000000000004</c:v>
                </c:pt>
                <c:pt idx="1552">
                  <c:v>0.55000000000000004</c:v>
                </c:pt>
                <c:pt idx="1553">
                  <c:v>0.55000000000000004</c:v>
                </c:pt>
                <c:pt idx="1554">
                  <c:v>0.55000000000000004</c:v>
                </c:pt>
                <c:pt idx="1555">
                  <c:v>0.55000000000000004</c:v>
                </c:pt>
                <c:pt idx="1556">
                  <c:v>0.55000000000000004</c:v>
                </c:pt>
                <c:pt idx="1557">
                  <c:v>0.55000000000000004</c:v>
                </c:pt>
                <c:pt idx="1558">
                  <c:v>0.55000000000000004</c:v>
                </c:pt>
                <c:pt idx="1559">
                  <c:v>0.55000000000000004</c:v>
                </c:pt>
                <c:pt idx="1560">
                  <c:v>0.55000000000000004</c:v>
                </c:pt>
                <c:pt idx="1561">
                  <c:v>0.55000000000000004</c:v>
                </c:pt>
                <c:pt idx="1562">
                  <c:v>0.55000000000000004</c:v>
                </c:pt>
                <c:pt idx="1563">
                  <c:v>0.55000000000000004</c:v>
                </c:pt>
                <c:pt idx="1564">
                  <c:v>0.55000000000000004</c:v>
                </c:pt>
                <c:pt idx="1565">
                  <c:v>0.55000000000000004</c:v>
                </c:pt>
                <c:pt idx="1566">
                  <c:v>0.55000000000000004</c:v>
                </c:pt>
                <c:pt idx="1567">
                  <c:v>0.55000000000000004</c:v>
                </c:pt>
                <c:pt idx="1568">
                  <c:v>0.55000000000000004</c:v>
                </c:pt>
                <c:pt idx="1569">
                  <c:v>0.55000000000000004</c:v>
                </c:pt>
                <c:pt idx="1570">
                  <c:v>0.55000000000000004</c:v>
                </c:pt>
                <c:pt idx="1571">
                  <c:v>0.55000000000000004</c:v>
                </c:pt>
                <c:pt idx="1572">
                  <c:v>0.55000000000000004</c:v>
                </c:pt>
                <c:pt idx="1573">
                  <c:v>0.55000000000000004</c:v>
                </c:pt>
                <c:pt idx="1574">
                  <c:v>0.55000000000000004</c:v>
                </c:pt>
                <c:pt idx="1575">
                  <c:v>0.55000000000000004</c:v>
                </c:pt>
                <c:pt idx="1576">
                  <c:v>0.55000000000000004</c:v>
                </c:pt>
                <c:pt idx="1577">
                  <c:v>0.55000000000000004</c:v>
                </c:pt>
                <c:pt idx="1578">
                  <c:v>0.55000000000000004</c:v>
                </c:pt>
                <c:pt idx="1579">
                  <c:v>0.55000000000000004</c:v>
                </c:pt>
                <c:pt idx="1580">
                  <c:v>0.55000000000000004</c:v>
                </c:pt>
                <c:pt idx="1581">
                  <c:v>0.55000000000000004</c:v>
                </c:pt>
                <c:pt idx="1582">
                  <c:v>0.55000000000000004</c:v>
                </c:pt>
                <c:pt idx="1583">
                  <c:v>0.55000000000000004</c:v>
                </c:pt>
                <c:pt idx="1584">
                  <c:v>0.55000000000000004</c:v>
                </c:pt>
                <c:pt idx="1585">
                  <c:v>0.55000000000000004</c:v>
                </c:pt>
                <c:pt idx="1586">
                  <c:v>0.55000000000000004</c:v>
                </c:pt>
                <c:pt idx="1587">
                  <c:v>0.55000000000000004</c:v>
                </c:pt>
                <c:pt idx="1588">
                  <c:v>0.55000000000000004</c:v>
                </c:pt>
                <c:pt idx="1589">
                  <c:v>0.55000000000000004</c:v>
                </c:pt>
                <c:pt idx="1590">
                  <c:v>0.55000000000000004</c:v>
                </c:pt>
                <c:pt idx="1591">
                  <c:v>0.55000000000000004</c:v>
                </c:pt>
                <c:pt idx="1592">
                  <c:v>0.55000000000000004</c:v>
                </c:pt>
                <c:pt idx="1593">
                  <c:v>0.55000000000000004</c:v>
                </c:pt>
                <c:pt idx="1594">
                  <c:v>0.55000000000000004</c:v>
                </c:pt>
                <c:pt idx="1595">
                  <c:v>0.55000000000000004</c:v>
                </c:pt>
                <c:pt idx="1596">
                  <c:v>0.55000000000000004</c:v>
                </c:pt>
                <c:pt idx="1597">
                  <c:v>0.55000000000000004</c:v>
                </c:pt>
                <c:pt idx="1598">
                  <c:v>0.55000000000000004</c:v>
                </c:pt>
                <c:pt idx="1599">
                  <c:v>0.55000000000000004</c:v>
                </c:pt>
                <c:pt idx="1600">
                  <c:v>0.55000000000000004</c:v>
                </c:pt>
                <c:pt idx="1601">
                  <c:v>0.55000000000000004</c:v>
                </c:pt>
                <c:pt idx="1602">
                  <c:v>0.55000000000000004</c:v>
                </c:pt>
                <c:pt idx="1603">
                  <c:v>0.55000000000000004</c:v>
                </c:pt>
                <c:pt idx="1604">
                  <c:v>0.55000000000000004</c:v>
                </c:pt>
                <c:pt idx="1605">
                  <c:v>0.55000000000000004</c:v>
                </c:pt>
                <c:pt idx="1606">
                  <c:v>0.55000000000000004</c:v>
                </c:pt>
                <c:pt idx="1607">
                  <c:v>0.55000000000000004</c:v>
                </c:pt>
                <c:pt idx="1608">
                  <c:v>0.55000000000000004</c:v>
                </c:pt>
                <c:pt idx="1609">
                  <c:v>0.55000000000000004</c:v>
                </c:pt>
                <c:pt idx="1610">
                  <c:v>0.55000000000000004</c:v>
                </c:pt>
                <c:pt idx="1611">
                  <c:v>0.55000000000000004</c:v>
                </c:pt>
                <c:pt idx="1612">
                  <c:v>0.55000000000000004</c:v>
                </c:pt>
                <c:pt idx="1613">
                  <c:v>0.55000000000000004</c:v>
                </c:pt>
                <c:pt idx="1614">
                  <c:v>0.55000000000000004</c:v>
                </c:pt>
                <c:pt idx="1615">
                  <c:v>0.55000000000000004</c:v>
                </c:pt>
                <c:pt idx="1616">
                  <c:v>0.55000000000000004</c:v>
                </c:pt>
                <c:pt idx="1617">
                  <c:v>0.55000000000000004</c:v>
                </c:pt>
                <c:pt idx="1618">
                  <c:v>0.55000000000000004</c:v>
                </c:pt>
                <c:pt idx="1619">
                  <c:v>0.55000000000000004</c:v>
                </c:pt>
                <c:pt idx="1620">
                  <c:v>0.55000000000000004</c:v>
                </c:pt>
                <c:pt idx="1621">
                  <c:v>0.55000000000000004</c:v>
                </c:pt>
                <c:pt idx="1622">
                  <c:v>0.55000000000000004</c:v>
                </c:pt>
                <c:pt idx="1623">
                  <c:v>0.55000000000000004</c:v>
                </c:pt>
                <c:pt idx="1624">
                  <c:v>0.55000000000000004</c:v>
                </c:pt>
                <c:pt idx="1625">
                  <c:v>0.55000000000000004</c:v>
                </c:pt>
                <c:pt idx="1626">
                  <c:v>0.55000000000000004</c:v>
                </c:pt>
                <c:pt idx="1627">
                  <c:v>0.55000000000000004</c:v>
                </c:pt>
                <c:pt idx="1628">
                  <c:v>0.55000000000000004</c:v>
                </c:pt>
                <c:pt idx="1629">
                  <c:v>0.55000000000000004</c:v>
                </c:pt>
                <c:pt idx="1630">
                  <c:v>0.55000000000000004</c:v>
                </c:pt>
                <c:pt idx="1631">
                  <c:v>0.55000000000000004</c:v>
                </c:pt>
                <c:pt idx="1632">
                  <c:v>0.55000000000000004</c:v>
                </c:pt>
                <c:pt idx="1633">
                  <c:v>0.55000000000000004</c:v>
                </c:pt>
                <c:pt idx="1634">
                  <c:v>0.55000000000000004</c:v>
                </c:pt>
                <c:pt idx="1635">
                  <c:v>0.55000000000000004</c:v>
                </c:pt>
                <c:pt idx="1636">
                  <c:v>0.55000000000000004</c:v>
                </c:pt>
                <c:pt idx="1637">
                  <c:v>0.55000000000000004</c:v>
                </c:pt>
                <c:pt idx="1638">
                  <c:v>0.55000000000000004</c:v>
                </c:pt>
                <c:pt idx="1639">
                  <c:v>0.55000000000000004</c:v>
                </c:pt>
                <c:pt idx="1640">
                  <c:v>0.55000000000000004</c:v>
                </c:pt>
                <c:pt idx="1641">
                  <c:v>0.55000000000000004</c:v>
                </c:pt>
                <c:pt idx="1642">
                  <c:v>0.55000000000000004</c:v>
                </c:pt>
                <c:pt idx="1643">
                  <c:v>0.55000000000000004</c:v>
                </c:pt>
                <c:pt idx="1644">
                  <c:v>0.55000000000000004</c:v>
                </c:pt>
                <c:pt idx="1645">
                  <c:v>0.55000000000000004</c:v>
                </c:pt>
                <c:pt idx="1646">
                  <c:v>0.55000000000000004</c:v>
                </c:pt>
                <c:pt idx="1647">
                  <c:v>0.55000000000000004</c:v>
                </c:pt>
                <c:pt idx="1648">
                  <c:v>0.55000000000000004</c:v>
                </c:pt>
                <c:pt idx="1649">
                  <c:v>0.55000000000000004</c:v>
                </c:pt>
                <c:pt idx="1650">
                  <c:v>0.55000000000000004</c:v>
                </c:pt>
                <c:pt idx="1651">
                  <c:v>0.55000000000000004</c:v>
                </c:pt>
                <c:pt idx="1652">
                  <c:v>0.55000000000000004</c:v>
                </c:pt>
                <c:pt idx="1653">
                  <c:v>0.55000000000000004</c:v>
                </c:pt>
                <c:pt idx="1654">
                  <c:v>0.55000000000000004</c:v>
                </c:pt>
                <c:pt idx="1655">
                  <c:v>0.55000000000000004</c:v>
                </c:pt>
                <c:pt idx="1656">
                  <c:v>0.55000000000000004</c:v>
                </c:pt>
                <c:pt idx="1657">
                  <c:v>0.55000000000000004</c:v>
                </c:pt>
                <c:pt idx="1658">
                  <c:v>0.55000000000000004</c:v>
                </c:pt>
                <c:pt idx="1659">
                  <c:v>0.55000000000000004</c:v>
                </c:pt>
                <c:pt idx="1660">
                  <c:v>0.55000000000000004</c:v>
                </c:pt>
                <c:pt idx="1661">
                  <c:v>0.55000000000000004</c:v>
                </c:pt>
                <c:pt idx="1662">
                  <c:v>0.55000000000000004</c:v>
                </c:pt>
                <c:pt idx="1663">
                  <c:v>0.55000000000000004</c:v>
                </c:pt>
                <c:pt idx="1664">
                  <c:v>0.55000000000000004</c:v>
                </c:pt>
                <c:pt idx="1665">
                  <c:v>0.55000000000000004</c:v>
                </c:pt>
                <c:pt idx="1666">
                  <c:v>0.55000000000000004</c:v>
                </c:pt>
                <c:pt idx="1667">
                  <c:v>0.55000000000000004</c:v>
                </c:pt>
                <c:pt idx="1668">
                  <c:v>0.55000000000000004</c:v>
                </c:pt>
                <c:pt idx="1669">
                  <c:v>0.55000000000000004</c:v>
                </c:pt>
                <c:pt idx="1670">
                  <c:v>0.55000000000000004</c:v>
                </c:pt>
                <c:pt idx="1671">
                  <c:v>0.55000000000000004</c:v>
                </c:pt>
                <c:pt idx="1672">
                  <c:v>0.55000000000000004</c:v>
                </c:pt>
                <c:pt idx="1673">
                  <c:v>0.55000000000000004</c:v>
                </c:pt>
                <c:pt idx="1674">
                  <c:v>0.55000000000000004</c:v>
                </c:pt>
                <c:pt idx="1675">
                  <c:v>0.55000000000000004</c:v>
                </c:pt>
                <c:pt idx="1676">
                  <c:v>0.55000000000000004</c:v>
                </c:pt>
                <c:pt idx="1677">
                  <c:v>0.55000000000000004</c:v>
                </c:pt>
                <c:pt idx="1678">
                  <c:v>0.55000000000000004</c:v>
                </c:pt>
                <c:pt idx="1679">
                  <c:v>0.55000000000000004</c:v>
                </c:pt>
                <c:pt idx="1680">
                  <c:v>0.55000000000000004</c:v>
                </c:pt>
                <c:pt idx="1681">
                  <c:v>0.55000000000000004</c:v>
                </c:pt>
                <c:pt idx="1682">
                  <c:v>0.55000000000000004</c:v>
                </c:pt>
                <c:pt idx="1683">
                  <c:v>0.55000000000000004</c:v>
                </c:pt>
                <c:pt idx="1684">
                  <c:v>0.55000000000000004</c:v>
                </c:pt>
                <c:pt idx="1685">
                  <c:v>0.55000000000000004</c:v>
                </c:pt>
                <c:pt idx="1686">
                  <c:v>0.55000000000000004</c:v>
                </c:pt>
                <c:pt idx="1687">
                  <c:v>0.55000000000000004</c:v>
                </c:pt>
                <c:pt idx="1688">
                  <c:v>0.55000000000000004</c:v>
                </c:pt>
                <c:pt idx="1689">
                  <c:v>0.55000000000000004</c:v>
                </c:pt>
                <c:pt idx="1690">
                  <c:v>0.55000000000000004</c:v>
                </c:pt>
                <c:pt idx="1691">
                  <c:v>0.55000000000000004</c:v>
                </c:pt>
                <c:pt idx="1692">
                  <c:v>0.55000000000000004</c:v>
                </c:pt>
                <c:pt idx="1693">
                  <c:v>0.55000000000000004</c:v>
                </c:pt>
                <c:pt idx="1694">
                  <c:v>0.55000000000000004</c:v>
                </c:pt>
                <c:pt idx="1695">
                  <c:v>0.55000000000000004</c:v>
                </c:pt>
                <c:pt idx="1696">
                  <c:v>0.55000000000000004</c:v>
                </c:pt>
                <c:pt idx="1697">
                  <c:v>0.55000000000000004</c:v>
                </c:pt>
                <c:pt idx="1698">
                  <c:v>0.55000000000000004</c:v>
                </c:pt>
                <c:pt idx="1699">
                  <c:v>0.55000000000000004</c:v>
                </c:pt>
                <c:pt idx="1700">
                  <c:v>0.55000000000000004</c:v>
                </c:pt>
                <c:pt idx="1701">
                  <c:v>0.55000000000000004</c:v>
                </c:pt>
                <c:pt idx="1702">
                  <c:v>0.55000000000000004</c:v>
                </c:pt>
                <c:pt idx="1703">
                  <c:v>0.55000000000000004</c:v>
                </c:pt>
                <c:pt idx="1704">
                  <c:v>0.55000000000000004</c:v>
                </c:pt>
                <c:pt idx="1705">
                  <c:v>0.55000000000000004</c:v>
                </c:pt>
                <c:pt idx="1706">
                  <c:v>0.55000000000000004</c:v>
                </c:pt>
                <c:pt idx="1707">
                  <c:v>0.55000000000000004</c:v>
                </c:pt>
                <c:pt idx="1708">
                  <c:v>0.55000000000000004</c:v>
                </c:pt>
                <c:pt idx="1709">
                  <c:v>0.55000000000000004</c:v>
                </c:pt>
                <c:pt idx="1710">
                  <c:v>0.55000000000000004</c:v>
                </c:pt>
                <c:pt idx="1711">
                  <c:v>0.55000000000000004</c:v>
                </c:pt>
                <c:pt idx="1712">
                  <c:v>0.55000000000000004</c:v>
                </c:pt>
                <c:pt idx="1713">
                  <c:v>0.55000000000000004</c:v>
                </c:pt>
                <c:pt idx="1714">
                  <c:v>0.55000000000000004</c:v>
                </c:pt>
                <c:pt idx="1715">
                  <c:v>0.55000000000000004</c:v>
                </c:pt>
                <c:pt idx="1716">
                  <c:v>0.55000000000000004</c:v>
                </c:pt>
                <c:pt idx="1717">
                  <c:v>0.55000000000000004</c:v>
                </c:pt>
                <c:pt idx="1718">
                  <c:v>0.55000000000000004</c:v>
                </c:pt>
                <c:pt idx="1719">
                  <c:v>0.55000000000000004</c:v>
                </c:pt>
                <c:pt idx="1720">
                  <c:v>0.55000000000000004</c:v>
                </c:pt>
                <c:pt idx="1721">
                  <c:v>0.55000000000000004</c:v>
                </c:pt>
                <c:pt idx="1722">
                  <c:v>0.55000000000000004</c:v>
                </c:pt>
                <c:pt idx="1723">
                  <c:v>0.55000000000000004</c:v>
                </c:pt>
                <c:pt idx="1724">
                  <c:v>0.55000000000000004</c:v>
                </c:pt>
                <c:pt idx="1725">
                  <c:v>0.55000000000000004</c:v>
                </c:pt>
                <c:pt idx="1726">
                  <c:v>0.55000000000000004</c:v>
                </c:pt>
                <c:pt idx="1727">
                  <c:v>0.55000000000000004</c:v>
                </c:pt>
                <c:pt idx="1728">
                  <c:v>0.55000000000000004</c:v>
                </c:pt>
                <c:pt idx="1729">
                  <c:v>0.55000000000000004</c:v>
                </c:pt>
                <c:pt idx="1730">
                  <c:v>0.55000000000000004</c:v>
                </c:pt>
                <c:pt idx="1731">
                  <c:v>0.55000000000000004</c:v>
                </c:pt>
                <c:pt idx="1732">
                  <c:v>0.55000000000000004</c:v>
                </c:pt>
                <c:pt idx="1733">
                  <c:v>0.55000000000000004</c:v>
                </c:pt>
                <c:pt idx="1734">
                  <c:v>0.55000000000000004</c:v>
                </c:pt>
                <c:pt idx="1735">
                  <c:v>0.55000000000000004</c:v>
                </c:pt>
                <c:pt idx="1736">
                  <c:v>0.55000000000000004</c:v>
                </c:pt>
                <c:pt idx="1737">
                  <c:v>0.55000000000000004</c:v>
                </c:pt>
                <c:pt idx="1738">
                  <c:v>0.55000000000000004</c:v>
                </c:pt>
                <c:pt idx="1739">
                  <c:v>0.55000000000000004</c:v>
                </c:pt>
                <c:pt idx="1740">
                  <c:v>0.55000000000000004</c:v>
                </c:pt>
                <c:pt idx="1741">
                  <c:v>0.55000000000000004</c:v>
                </c:pt>
                <c:pt idx="1742">
                  <c:v>0.55000000000000004</c:v>
                </c:pt>
                <c:pt idx="1743">
                  <c:v>0.55000000000000004</c:v>
                </c:pt>
                <c:pt idx="1744">
                  <c:v>0.55000000000000004</c:v>
                </c:pt>
                <c:pt idx="1745">
                  <c:v>0.55000000000000004</c:v>
                </c:pt>
                <c:pt idx="1746">
                  <c:v>0.55000000000000004</c:v>
                </c:pt>
                <c:pt idx="1747">
                  <c:v>0.55000000000000004</c:v>
                </c:pt>
                <c:pt idx="1748">
                  <c:v>0.55000000000000004</c:v>
                </c:pt>
                <c:pt idx="1749">
                  <c:v>0.55000000000000004</c:v>
                </c:pt>
                <c:pt idx="1750">
                  <c:v>0.55000000000000004</c:v>
                </c:pt>
                <c:pt idx="1751">
                  <c:v>0.55000000000000004</c:v>
                </c:pt>
                <c:pt idx="1752">
                  <c:v>0.55000000000000004</c:v>
                </c:pt>
                <c:pt idx="1753">
                  <c:v>0.55000000000000004</c:v>
                </c:pt>
                <c:pt idx="1754">
                  <c:v>0.55000000000000004</c:v>
                </c:pt>
                <c:pt idx="1755">
                  <c:v>0.55000000000000004</c:v>
                </c:pt>
                <c:pt idx="1756">
                  <c:v>0.55000000000000004</c:v>
                </c:pt>
                <c:pt idx="1757">
                  <c:v>0.55000000000000004</c:v>
                </c:pt>
                <c:pt idx="1758">
                  <c:v>0.55000000000000004</c:v>
                </c:pt>
                <c:pt idx="1759">
                  <c:v>0.55000000000000004</c:v>
                </c:pt>
                <c:pt idx="1760">
                  <c:v>0.55000000000000004</c:v>
                </c:pt>
                <c:pt idx="1761">
                  <c:v>0.55000000000000004</c:v>
                </c:pt>
                <c:pt idx="1762">
                  <c:v>0.55000000000000004</c:v>
                </c:pt>
                <c:pt idx="1763">
                  <c:v>0.55000000000000004</c:v>
                </c:pt>
                <c:pt idx="1764">
                  <c:v>0.55000000000000004</c:v>
                </c:pt>
                <c:pt idx="1765">
                  <c:v>0.55000000000000004</c:v>
                </c:pt>
                <c:pt idx="1766">
                  <c:v>0.55000000000000004</c:v>
                </c:pt>
                <c:pt idx="1767">
                  <c:v>0.55000000000000004</c:v>
                </c:pt>
                <c:pt idx="1768">
                  <c:v>0.55000000000000004</c:v>
                </c:pt>
                <c:pt idx="1769">
                  <c:v>0.55000000000000004</c:v>
                </c:pt>
                <c:pt idx="1770">
                  <c:v>0.55000000000000004</c:v>
                </c:pt>
                <c:pt idx="1771">
                  <c:v>0.55000000000000004</c:v>
                </c:pt>
                <c:pt idx="1772">
                  <c:v>0.55000000000000004</c:v>
                </c:pt>
                <c:pt idx="1773">
                  <c:v>0.55000000000000004</c:v>
                </c:pt>
                <c:pt idx="1774">
                  <c:v>0.55000000000000004</c:v>
                </c:pt>
                <c:pt idx="1775">
                  <c:v>0.55000000000000004</c:v>
                </c:pt>
                <c:pt idx="1776">
                  <c:v>0.55000000000000004</c:v>
                </c:pt>
                <c:pt idx="1777">
                  <c:v>0.55000000000000004</c:v>
                </c:pt>
                <c:pt idx="1778">
                  <c:v>0.55000000000000004</c:v>
                </c:pt>
                <c:pt idx="1779">
                  <c:v>0.55000000000000004</c:v>
                </c:pt>
                <c:pt idx="1780">
                  <c:v>0.55000000000000004</c:v>
                </c:pt>
                <c:pt idx="1781">
                  <c:v>0.55000000000000004</c:v>
                </c:pt>
                <c:pt idx="1782">
                  <c:v>0.55000000000000004</c:v>
                </c:pt>
                <c:pt idx="1783">
                  <c:v>0.55000000000000004</c:v>
                </c:pt>
                <c:pt idx="1784">
                  <c:v>0.55000000000000004</c:v>
                </c:pt>
                <c:pt idx="1785">
                  <c:v>0.55000000000000004</c:v>
                </c:pt>
                <c:pt idx="1786">
                  <c:v>0.55000000000000004</c:v>
                </c:pt>
                <c:pt idx="1787">
                  <c:v>0.55000000000000004</c:v>
                </c:pt>
                <c:pt idx="1788">
                  <c:v>0.55000000000000004</c:v>
                </c:pt>
                <c:pt idx="1789">
                  <c:v>0.55000000000000004</c:v>
                </c:pt>
                <c:pt idx="1790">
                  <c:v>0.55000000000000004</c:v>
                </c:pt>
                <c:pt idx="1791">
                  <c:v>0.55000000000000004</c:v>
                </c:pt>
                <c:pt idx="1792">
                  <c:v>0.55000000000000004</c:v>
                </c:pt>
                <c:pt idx="1793">
                  <c:v>0.55000000000000004</c:v>
                </c:pt>
                <c:pt idx="1794">
                  <c:v>0.55000000000000004</c:v>
                </c:pt>
                <c:pt idx="1795">
                  <c:v>0.55000000000000004</c:v>
                </c:pt>
                <c:pt idx="1796">
                  <c:v>0.55000000000000004</c:v>
                </c:pt>
                <c:pt idx="1797">
                  <c:v>0.55000000000000004</c:v>
                </c:pt>
                <c:pt idx="1798">
                  <c:v>0.55000000000000004</c:v>
                </c:pt>
                <c:pt idx="1799">
                  <c:v>0.55000000000000004</c:v>
                </c:pt>
                <c:pt idx="1800">
                  <c:v>0.55000000000000004</c:v>
                </c:pt>
                <c:pt idx="1801">
                  <c:v>0.55000000000000004</c:v>
                </c:pt>
                <c:pt idx="1802">
                  <c:v>0.55000000000000004</c:v>
                </c:pt>
                <c:pt idx="1803">
                  <c:v>0.55000000000000004</c:v>
                </c:pt>
                <c:pt idx="1804">
                  <c:v>0.55000000000000004</c:v>
                </c:pt>
                <c:pt idx="1805">
                  <c:v>0.55000000000000004</c:v>
                </c:pt>
                <c:pt idx="1806">
                  <c:v>0.55000000000000004</c:v>
                </c:pt>
                <c:pt idx="1807">
                  <c:v>0.55000000000000004</c:v>
                </c:pt>
                <c:pt idx="1808">
                  <c:v>0.55000000000000004</c:v>
                </c:pt>
                <c:pt idx="1809">
                  <c:v>0.55000000000000004</c:v>
                </c:pt>
                <c:pt idx="1810">
                  <c:v>0.55000000000000004</c:v>
                </c:pt>
                <c:pt idx="1811">
                  <c:v>0.55000000000000004</c:v>
                </c:pt>
                <c:pt idx="1812">
                  <c:v>0.55000000000000004</c:v>
                </c:pt>
                <c:pt idx="1813">
                  <c:v>0.55000000000000004</c:v>
                </c:pt>
                <c:pt idx="1814">
                  <c:v>0.55000000000000004</c:v>
                </c:pt>
                <c:pt idx="1815">
                  <c:v>0.55000000000000004</c:v>
                </c:pt>
                <c:pt idx="1816">
                  <c:v>0.55000000000000004</c:v>
                </c:pt>
                <c:pt idx="1817">
                  <c:v>0.55000000000000004</c:v>
                </c:pt>
                <c:pt idx="1818">
                  <c:v>0.55000000000000004</c:v>
                </c:pt>
                <c:pt idx="1819">
                  <c:v>0.55000000000000004</c:v>
                </c:pt>
                <c:pt idx="1820">
                  <c:v>0.55000000000000004</c:v>
                </c:pt>
                <c:pt idx="1821">
                  <c:v>0.55000000000000004</c:v>
                </c:pt>
                <c:pt idx="1822">
                  <c:v>0.55000000000000004</c:v>
                </c:pt>
                <c:pt idx="1823">
                  <c:v>0.55000000000000004</c:v>
                </c:pt>
                <c:pt idx="1824">
                  <c:v>0.55000000000000004</c:v>
                </c:pt>
                <c:pt idx="1825">
                  <c:v>0.55000000000000004</c:v>
                </c:pt>
                <c:pt idx="1826">
                  <c:v>0.55000000000000004</c:v>
                </c:pt>
                <c:pt idx="1827">
                  <c:v>0.55000000000000004</c:v>
                </c:pt>
                <c:pt idx="1828">
                  <c:v>0.55000000000000004</c:v>
                </c:pt>
                <c:pt idx="1829">
                  <c:v>0.55000000000000004</c:v>
                </c:pt>
                <c:pt idx="1830">
                  <c:v>0.55000000000000004</c:v>
                </c:pt>
                <c:pt idx="1831">
                  <c:v>0.55000000000000004</c:v>
                </c:pt>
                <c:pt idx="1832">
                  <c:v>0.55000000000000004</c:v>
                </c:pt>
                <c:pt idx="1833">
                  <c:v>0.55000000000000004</c:v>
                </c:pt>
                <c:pt idx="1834">
                  <c:v>0.55000000000000004</c:v>
                </c:pt>
                <c:pt idx="1835">
                  <c:v>0.55000000000000004</c:v>
                </c:pt>
                <c:pt idx="1836">
                  <c:v>0.55000000000000004</c:v>
                </c:pt>
                <c:pt idx="1837">
                  <c:v>0.55000000000000004</c:v>
                </c:pt>
                <c:pt idx="1838">
                  <c:v>0.55000000000000004</c:v>
                </c:pt>
                <c:pt idx="1839">
                  <c:v>0.55000000000000004</c:v>
                </c:pt>
                <c:pt idx="1840">
                  <c:v>0.55000000000000004</c:v>
                </c:pt>
                <c:pt idx="1841">
                  <c:v>0.55000000000000004</c:v>
                </c:pt>
                <c:pt idx="1842">
                  <c:v>0.55000000000000004</c:v>
                </c:pt>
                <c:pt idx="1843">
                  <c:v>0.55000000000000004</c:v>
                </c:pt>
                <c:pt idx="1844">
                  <c:v>0.55000000000000004</c:v>
                </c:pt>
                <c:pt idx="1845">
                  <c:v>0.55000000000000004</c:v>
                </c:pt>
                <c:pt idx="1846">
                  <c:v>0.55000000000000004</c:v>
                </c:pt>
                <c:pt idx="1847">
                  <c:v>0.55000000000000004</c:v>
                </c:pt>
                <c:pt idx="1848">
                  <c:v>0.55000000000000004</c:v>
                </c:pt>
                <c:pt idx="1849">
                  <c:v>0.55000000000000004</c:v>
                </c:pt>
                <c:pt idx="1850">
                  <c:v>0.55000000000000004</c:v>
                </c:pt>
                <c:pt idx="1851">
                  <c:v>0.55000000000000004</c:v>
                </c:pt>
                <c:pt idx="1852">
                  <c:v>0.55000000000000004</c:v>
                </c:pt>
                <c:pt idx="1853">
                  <c:v>0.55000000000000004</c:v>
                </c:pt>
                <c:pt idx="1854">
                  <c:v>0.55000000000000004</c:v>
                </c:pt>
                <c:pt idx="1855">
                  <c:v>0.55000000000000004</c:v>
                </c:pt>
                <c:pt idx="1856">
                  <c:v>0.55000000000000004</c:v>
                </c:pt>
                <c:pt idx="1857">
                  <c:v>0.55000000000000004</c:v>
                </c:pt>
                <c:pt idx="1858">
                  <c:v>0.55000000000000004</c:v>
                </c:pt>
                <c:pt idx="1859">
                  <c:v>0.55000000000000004</c:v>
                </c:pt>
                <c:pt idx="1860">
                  <c:v>0.55000000000000004</c:v>
                </c:pt>
                <c:pt idx="1861">
                  <c:v>0.55000000000000004</c:v>
                </c:pt>
                <c:pt idx="1862">
                  <c:v>0.55000000000000004</c:v>
                </c:pt>
                <c:pt idx="1863">
                  <c:v>0.55000000000000004</c:v>
                </c:pt>
                <c:pt idx="1864">
                  <c:v>0.55000000000000004</c:v>
                </c:pt>
                <c:pt idx="1865">
                  <c:v>0.55000000000000004</c:v>
                </c:pt>
                <c:pt idx="1866">
                  <c:v>0.55000000000000004</c:v>
                </c:pt>
                <c:pt idx="1867">
                  <c:v>0.55000000000000004</c:v>
                </c:pt>
                <c:pt idx="1868">
                  <c:v>0.55000000000000004</c:v>
                </c:pt>
                <c:pt idx="1869">
                  <c:v>0.55000000000000004</c:v>
                </c:pt>
                <c:pt idx="1870">
                  <c:v>0.55000000000000004</c:v>
                </c:pt>
                <c:pt idx="1871">
                  <c:v>0.55000000000000004</c:v>
                </c:pt>
                <c:pt idx="1872">
                  <c:v>0.55000000000000004</c:v>
                </c:pt>
                <c:pt idx="1873">
                  <c:v>0.55000000000000004</c:v>
                </c:pt>
                <c:pt idx="1874">
                  <c:v>0.55000000000000004</c:v>
                </c:pt>
                <c:pt idx="1875">
                  <c:v>0.55000000000000004</c:v>
                </c:pt>
                <c:pt idx="1876">
                  <c:v>0.55000000000000004</c:v>
                </c:pt>
                <c:pt idx="1877">
                  <c:v>0.55000000000000004</c:v>
                </c:pt>
                <c:pt idx="1878">
                  <c:v>0.55000000000000004</c:v>
                </c:pt>
                <c:pt idx="1879">
                  <c:v>0.55000000000000004</c:v>
                </c:pt>
                <c:pt idx="1880">
                  <c:v>0.55000000000000004</c:v>
                </c:pt>
                <c:pt idx="1881">
                  <c:v>0.55000000000000004</c:v>
                </c:pt>
                <c:pt idx="1882">
                  <c:v>0.55000000000000004</c:v>
                </c:pt>
                <c:pt idx="1883">
                  <c:v>0.55000000000000004</c:v>
                </c:pt>
                <c:pt idx="1884">
                  <c:v>0.55000000000000004</c:v>
                </c:pt>
                <c:pt idx="1885">
                  <c:v>0.55000000000000004</c:v>
                </c:pt>
                <c:pt idx="1886">
                  <c:v>0.55000000000000004</c:v>
                </c:pt>
                <c:pt idx="1887">
                  <c:v>0.55000000000000004</c:v>
                </c:pt>
                <c:pt idx="1888">
                  <c:v>0.55000000000000004</c:v>
                </c:pt>
                <c:pt idx="1889">
                  <c:v>0.55000000000000004</c:v>
                </c:pt>
                <c:pt idx="1890">
                  <c:v>0.55000000000000004</c:v>
                </c:pt>
                <c:pt idx="1891">
                  <c:v>0.55000000000000004</c:v>
                </c:pt>
                <c:pt idx="1892">
                  <c:v>0.55000000000000004</c:v>
                </c:pt>
                <c:pt idx="1893">
                  <c:v>0.55000000000000004</c:v>
                </c:pt>
                <c:pt idx="1894">
                  <c:v>0.55000000000000004</c:v>
                </c:pt>
                <c:pt idx="1895">
                  <c:v>0.55000000000000004</c:v>
                </c:pt>
                <c:pt idx="1896">
                  <c:v>0.55000000000000004</c:v>
                </c:pt>
                <c:pt idx="1897">
                  <c:v>0.55000000000000004</c:v>
                </c:pt>
                <c:pt idx="1898">
                  <c:v>0.55000000000000004</c:v>
                </c:pt>
                <c:pt idx="1899">
                  <c:v>0.55000000000000004</c:v>
                </c:pt>
                <c:pt idx="1900">
                  <c:v>0.55000000000000004</c:v>
                </c:pt>
                <c:pt idx="1901">
                  <c:v>0.55000000000000004</c:v>
                </c:pt>
                <c:pt idx="1902">
                  <c:v>0.55000000000000004</c:v>
                </c:pt>
                <c:pt idx="1903">
                  <c:v>0.55000000000000004</c:v>
                </c:pt>
                <c:pt idx="1904">
                  <c:v>0.55000000000000004</c:v>
                </c:pt>
                <c:pt idx="1905">
                  <c:v>0.55000000000000004</c:v>
                </c:pt>
                <c:pt idx="1906">
                  <c:v>0.55000000000000004</c:v>
                </c:pt>
                <c:pt idx="1907">
                  <c:v>0.55000000000000004</c:v>
                </c:pt>
                <c:pt idx="1908">
                  <c:v>0.55000000000000004</c:v>
                </c:pt>
                <c:pt idx="1909">
                  <c:v>0.55000000000000004</c:v>
                </c:pt>
                <c:pt idx="1910">
                  <c:v>0.55000000000000004</c:v>
                </c:pt>
                <c:pt idx="1911">
                  <c:v>0.55000000000000004</c:v>
                </c:pt>
                <c:pt idx="1912">
                  <c:v>0.55000000000000004</c:v>
                </c:pt>
                <c:pt idx="1913">
                  <c:v>0.55000000000000004</c:v>
                </c:pt>
                <c:pt idx="1914">
                  <c:v>0.55000000000000004</c:v>
                </c:pt>
                <c:pt idx="1915">
                  <c:v>0.55000000000000004</c:v>
                </c:pt>
                <c:pt idx="1916">
                  <c:v>0.55000000000000004</c:v>
                </c:pt>
                <c:pt idx="1917">
                  <c:v>0.55000000000000004</c:v>
                </c:pt>
                <c:pt idx="1918">
                  <c:v>0.55000000000000004</c:v>
                </c:pt>
                <c:pt idx="1919">
                  <c:v>0.55000000000000004</c:v>
                </c:pt>
                <c:pt idx="1920">
                  <c:v>0.55000000000000004</c:v>
                </c:pt>
                <c:pt idx="1921">
                  <c:v>0.55000000000000004</c:v>
                </c:pt>
                <c:pt idx="1922">
                  <c:v>0.55000000000000004</c:v>
                </c:pt>
                <c:pt idx="1923">
                  <c:v>0.55000000000000004</c:v>
                </c:pt>
                <c:pt idx="1924">
                  <c:v>0.55000000000000004</c:v>
                </c:pt>
                <c:pt idx="1925">
                  <c:v>0.55000000000000004</c:v>
                </c:pt>
                <c:pt idx="1926">
                  <c:v>0.55000000000000004</c:v>
                </c:pt>
                <c:pt idx="1927">
                  <c:v>0.55000000000000004</c:v>
                </c:pt>
                <c:pt idx="1928">
                  <c:v>0.55000000000000004</c:v>
                </c:pt>
                <c:pt idx="1929">
                  <c:v>0.55000000000000004</c:v>
                </c:pt>
                <c:pt idx="1930">
                  <c:v>0.55000000000000004</c:v>
                </c:pt>
                <c:pt idx="1931">
                  <c:v>0.55000000000000004</c:v>
                </c:pt>
                <c:pt idx="1932">
                  <c:v>0.55000000000000004</c:v>
                </c:pt>
                <c:pt idx="1933">
                  <c:v>0.55000000000000004</c:v>
                </c:pt>
                <c:pt idx="1934">
                  <c:v>0.55000000000000004</c:v>
                </c:pt>
                <c:pt idx="1935">
                  <c:v>0.55000000000000004</c:v>
                </c:pt>
                <c:pt idx="1936">
                  <c:v>0.55000000000000004</c:v>
                </c:pt>
                <c:pt idx="1937">
                  <c:v>0.55000000000000004</c:v>
                </c:pt>
                <c:pt idx="1938">
                  <c:v>0.55000000000000004</c:v>
                </c:pt>
                <c:pt idx="1939">
                  <c:v>0.55000000000000004</c:v>
                </c:pt>
                <c:pt idx="1940">
                  <c:v>0.55000000000000004</c:v>
                </c:pt>
                <c:pt idx="1941">
                  <c:v>0.55000000000000004</c:v>
                </c:pt>
                <c:pt idx="1942">
                  <c:v>0.55000000000000004</c:v>
                </c:pt>
                <c:pt idx="1943">
                  <c:v>0.55000000000000004</c:v>
                </c:pt>
                <c:pt idx="1944">
                  <c:v>0.55000000000000004</c:v>
                </c:pt>
                <c:pt idx="1945">
                  <c:v>0.55000000000000004</c:v>
                </c:pt>
                <c:pt idx="1946">
                  <c:v>0.55000000000000004</c:v>
                </c:pt>
                <c:pt idx="1947">
                  <c:v>0.55000000000000004</c:v>
                </c:pt>
                <c:pt idx="1948">
                  <c:v>0.55000000000000004</c:v>
                </c:pt>
                <c:pt idx="1949">
                  <c:v>0.55000000000000004</c:v>
                </c:pt>
                <c:pt idx="1950">
                  <c:v>0.55000000000000004</c:v>
                </c:pt>
                <c:pt idx="1951">
                  <c:v>0.55000000000000004</c:v>
                </c:pt>
                <c:pt idx="1952">
                  <c:v>0.55000000000000004</c:v>
                </c:pt>
                <c:pt idx="1953">
                  <c:v>0.55000000000000004</c:v>
                </c:pt>
                <c:pt idx="1954">
                  <c:v>0.55000000000000004</c:v>
                </c:pt>
                <c:pt idx="1955">
                  <c:v>0.55000000000000004</c:v>
                </c:pt>
                <c:pt idx="1956">
                  <c:v>0.55000000000000004</c:v>
                </c:pt>
                <c:pt idx="1957">
                  <c:v>0.55000000000000004</c:v>
                </c:pt>
                <c:pt idx="1958">
                  <c:v>0.55000000000000004</c:v>
                </c:pt>
                <c:pt idx="1959">
                  <c:v>0.55000000000000004</c:v>
                </c:pt>
                <c:pt idx="1960">
                  <c:v>0.55000000000000004</c:v>
                </c:pt>
                <c:pt idx="1961">
                  <c:v>0.55000000000000004</c:v>
                </c:pt>
                <c:pt idx="1962">
                  <c:v>0.55000000000000004</c:v>
                </c:pt>
                <c:pt idx="1963">
                  <c:v>0.55000000000000004</c:v>
                </c:pt>
                <c:pt idx="1964">
                  <c:v>0.55000000000000004</c:v>
                </c:pt>
                <c:pt idx="1965">
                  <c:v>0.55000000000000004</c:v>
                </c:pt>
                <c:pt idx="1966">
                  <c:v>0.55000000000000004</c:v>
                </c:pt>
                <c:pt idx="1967">
                  <c:v>0.55000000000000004</c:v>
                </c:pt>
                <c:pt idx="1968">
                  <c:v>0.55000000000000004</c:v>
                </c:pt>
                <c:pt idx="1969">
                  <c:v>0.55000000000000004</c:v>
                </c:pt>
                <c:pt idx="1970">
                  <c:v>0.55000000000000004</c:v>
                </c:pt>
                <c:pt idx="1971">
                  <c:v>0.55000000000000004</c:v>
                </c:pt>
                <c:pt idx="1972">
                  <c:v>0.55000000000000004</c:v>
                </c:pt>
                <c:pt idx="1973">
                  <c:v>0.55000000000000004</c:v>
                </c:pt>
                <c:pt idx="1974">
                  <c:v>0.55000000000000004</c:v>
                </c:pt>
                <c:pt idx="1975">
                  <c:v>0.55000000000000004</c:v>
                </c:pt>
                <c:pt idx="1976">
                  <c:v>0.55000000000000004</c:v>
                </c:pt>
                <c:pt idx="1977">
                  <c:v>0.55000000000000004</c:v>
                </c:pt>
                <c:pt idx="1978">
                  <c:v>0.55000000000000004</c:v>
                </c:pt>
                <c:pt idx="1979">
                  <c:v>0.55000000000000004</c:v>
                </c:pt>
                <c:pt idx="1980">
                  <c:v>0.55000000000000004</c:v>
                </c:pt>
                <c:pt idx="1981">
                  <c:v>0.55000000000000004</c:v>
                </c:pt>
                <c:pt idx="1982">
                  <c:v>0.55000000000000004</c:v>
                </c:pt>
                <c:pt idx="1983">
                  <c:v>0.55000000000000004</c:v>
                </c:pt>
                <c:pt idx="1984">
                  <c:v>0.55000000000000004</c:v>
                </c:pt>
                <c:pt idx="1985">
                  <c:v>0.55000000000000004</c:v>
                </c:pt>
                <c:pt idx="1986">
                  <c:v>0.55000000000000004</c:v>
                </c:pt>
                <c:pt idx="1987">
                  <c:v>0.55000000000000004</c:v>
                </c:pt>
                <c:pt idx="1988">
                  <c:v>0.55000000000000004</c:v>
                </c:pt>
                <c:pt idx="1989">
                  <c:v>0.55000000000000004</c:v>
                </c:pt>
                <c:pt idx="1990">
                  <c:v>0.55000000000000004</c:v>
                </c:pt>
                <c:pt idx="1991">
                  <c:v>0.55000000000000004</c:v>
                </c:pt>
                <c:pt idx="1992">
                  <c:v>0.55000000000000004</c:v>
                </c:pt>
                <c:pt idx="1993">
                  <c:v>0.55000000000000004</c:v>
                </c:pt>
                <c:pt idx="1994">
                  <c:v>0.55000000000000004</c:v>
                </c:pt>
                <c:pt idx="1995">
                  <c:v>0.55000000000000004</c:v>
                </c:pt>
                <c:pt idx="1996">
                  <c:v>0.55000000000000004</c:v>
                </c:pt>
                <c:pt idx="1997">
                  <c:v>0.55000000000000004</c:v>
                </c:pt>
                <c:pt idx="1998">
                  <c:v>0.55000000000000004</c:v>
                </c:pt>
                <c:pt idx="1999">
                  <c:v>0.55000000000000004</c:v>
                </c:pt>
                <c:pt idx="2000">
                  <c:v>0.55000000000000004</c:v>
                </c:pt>
                <c:pt idx="2001">
                  <c:v>0.55000000000000004</c:v>
                </c:pt>
                <c:pt idx="2002">
                  <c:v>0.55000000000000004</c:v>
                </c:pt>
                <c:pt idx="2003">
                  <c:v>0.55000000000000004</c:v>
                </c:pt>
                <c:pt idx="2004">
                  <c:v>0.55000000000000004</c:v>
                </c:pt>
                <c:pt idx="2005">
                  <c:v>0.55000000000000004</c:v>
                </c:pt>
                <c:pt idx="2006">
                  <c:v>0.55000000000000004</c:v>
                </c:pt>
                <c:pt idx="2007">
                  <c:v>0.55000000000000004</c:v>
                </c:pt>
                <c:pt idx="2008">
                  <c:v>0.55000000000000004</c:v>
                </c:pt>
                <c:pt idx="2009">
                  <c:v>0.55000000000000004</c:v>
                </c:pt>
                <c:pt idx="2010">
                  <c:v>0.55000000000000004</c:v>
                </c:pt>
                <c:pt idx="2011">
                  <c:v>0.55000000000000004</c:v>
                </c:pt>
                <c:pt idx="2012">
                  <c:v>0.55000000000000004</c:v>
                </c:pt>
                <c:pt idx="2013">
                  <c:v>0.55000000000000004</c:v>
                </c:pt>
                <c:pt idx="2014">
                  <c:v>0.55000000000000004</c:v>
                </c:pt>
                <c:pt idx="2015">
                  <c:v>0.55000000000000004</c:v>
                </c:pt>
                <c:pt idx="2016">
                  <c:v>0.55000000000000004</c:v>
                </c:pt>
                <c:pt idx="2017">
                  <c:v>0.55000000000000004</c:v>
                </c:pt>
                <c:pt idx="2018">
                  <c:v>0.55000000000000004</c:v>
                </c:pt>
                <c:pt idx="2019">
                  <c:v>0.55000000000000004</c:v>
                </c:pt>
                <c:pt idx="2020">
                  <c:v>0.55000000000000004</c:v>
                </c:pt>
                <c:pt idx="2021">
                  <c:v>0.55000000000000004</c:v>
                </c:pt>
                <c:pt idx="2022">
                  <c:v>0.55000000000000004</c:v>
                </c:pt>
                <c:pt idx="2023">
                  <c:v>0.55000000000000004</c:v>
                </c:pt>
                <c:pt idx="2024">
                  <c:v>0.55000000000000004</c:v>
                </c:pt>
                <c:pt idx="2025">
                  <c:v>0.55000000000000004</c:v>
                </c:pt>
                <c:pt idx="2026">
                  <c:v>0.55000000000000004</c:v>
                </c:pt>
                <c:pt idx="2027">
                  <c:v>0.55000000000000004</c:v>
                </c:pt>
                <c:pt idx="2028">
                  <c:v>0.55000000000000004</c:v>
                </c:pt>
                <c:pt idx="2029">
                  <c:v>0.55000000000000004</c:v>
                </c:pt>
                <c:pt idx="2030">
                  <c:v>0.55000000000000004</c:v>
                </c:pt>
                <c:pt idx="2031">
                  <c:v>0.55000000000000004</c:v>
                </c:pt>
                <c:pt idx="2032">
                  <c:v>0.55000000000000004</c:v>
                </c:pt>
                <c:pt idx="2033">
                  <c:v>0.55000000000000004</c:v>
                </c:pt>
                <c:pt idx="2034">
                  <c:v>0.55000000000000004</c:v>
                </c:pt>
                <c:pt idx="2035">
                  <c:v>0.55000000000000004</c:v>
                </c:pt>
                <c:pt idx="2036">
                  <c:v>0.55000000000000004</c:v>
                </c:pt>
                <c:pt idx="2037">
                  <c:v>0.55000000000000004</c:v>
                </c:pt>
                <c:pt idx="2038">
                  <c:v>0.55000000000000004</c:v>
                </c:pt>
                <c:pt idx="2039">
                  <c:v>0.55000000000000004</c:v>
                </c:pt>
                <c:pt idx="2040">
                  <c:v>0.55000000000000004</c:v>
                </c:pt>
                <c:pt idx="2041">
                  <c:v>0.55000000000000004</c:v>
                </c:pt>
                <c:pt idx="2042">
                  <c:v>0.55000000000000004</c:v>
                </c:pt>
                <c:pt idx="2043">
                  <c:v>0.55000000000000004</c:v>
                </c:pt>
                <c:pt idx="2044">
                  <c:v>0.55000000000000004</c:v>
                </c:pt>
                <c:pt idx="2045">
                  <c:v>0.55000000000000004</c:v>
                </c:pt>
                <c:pt idx="2046">
                  <c:v>0.55000000000000004</c:v>
                </c:pt>
                <c:pt idx="2047">
                  <c:v>0.55000000000000004</c:v>
                </c:pt>
                <c:pt idx="2048">
                  <c:v>0.55000000000000004</c:v>
                </c:pt>
                <c:pt idx="2049">
                  <c:v>0.55000000000000004</c:v>
                </c:pt>
                <c:pt idx="2050">
                  <c:v>0.55000000000000004</c:v>
                </c:pt>
                <c:pt idx="2051">
                  <c:v>0.55000000000000004</c:v>
                </c:pt>
                <c:pt idx="2052">
                  <c:v>0.55000000000000004</c:v>
                </c:pt>
                <c:pt idx="2053">
                  <c:v>0.55000000000000004</c:v>
                </c:pt>
                <c:pt idx="2054">
                  <c:v>0.55000000000000004</c:v>
                </c:pt>
                <c:pt idx="2055">
                  <c:v>0.55000000000000004</c:v>
                </c:pt>
                <c:pt idx="2056">
                  <c:v>0.55000000000000004</c:v>
                </c:pt>
                <c:pt idx="2057">
                  <c:v>0.55000000000000004</c:v>
                </c:pt>
                <c:pt idx="2058">
                  <c:v>0.55000000000000004</c:v>
                </c:pt>
                <c:pt idx="2059">
                  <c:v>0.55000000000000004</c:v>
                </c:pt>
                <c:pt idx="2060">
                  <c:v>0.55000000000000004</c:v>
                </c:pt>
                <c:pt idx="2061">
                  <c:v>0.55000000000000004</c:v>
                </c:pt>
                <c:pt idx="2062">
                  <c:v>0.55000000000000004</c:v>
                </c:pt>
                <c:pt idx="2063">
                  <c:v>0.55000000000000004</c:v>
                </c:pt>
                <c:pt idx="2064">
                  <c:v>0.55000000000000004</c:v>
                </c:pt>
                <c:pt idx="2065">
                  <c:v>0.55000000000000004</c:v>
                </c:pt>
                <c:pt idx="2066">
                  <c:v>0.55000000000000004</c:v>
                </c:pt>
                <c:pt idx="2067">
                  <c:v>0.55000000000000004</c:v>
                </c:pt>
                <c:pt idx="2068">
                  <c:v>0.55000000000000004</c:v>
                </c:pt>
                <c:pt idx="2069">
                  <c:v>0.55000000000000004</c:v>
                </c:pt>
                <c:pt idx="2070">
                  <c:v>0.55000000000000004</c:v>
                </c:pt>
                <c:pt idx="2071">
                  <c:v>0.55000000000000004</c:v>
                </c:pt>
                <c:pt idx="2072">
                  <c:v>0.55000000000000004</c:v>
                </c:pt>
                <c:pt idx="2073">
                  <c:v>0.55000000000000004</c:v>
                </c:pt>
                <c:pt idx="2074">
                  <c:v>0.55000000000000004</c:v>
                </c:pt>
                <c:pt idx="2075">
                  <c:v>0.55000000000000004</c:v>
                </c:pt>
                <c:pt idx="2076">
                  <c:v>0.55000000000000004</c:v>
                </c:pt>
                <c:pt idx="2077">
                  <c:v>0.55000000000000004</c:v>
                </c:pt>
                <c:pt idx="2078">
                  <c:v>0.55000000000000004</c:v>
                </c:pt>
                <c:pt idx="2079">
                  <c:v>0.55000000000000004</c:v>
                </c:pt>
                <c:pt idx="2080">
                  <c:v>0.55000000000000004</c:v>
                </c:pt>
                <c:pt idx="2081">
                  <c:v>0.55000000000000004</c:v>
                </c:pt>
                <c:pt idx="2082">
                  <c:v>0.55000000000000004</c:v>
                </c:pt>
                <c:pt idx="2083">
                  <c:v>0.55000000000000004</c:v>
                </c:pt>
                <c:pt idx="2084">
                  <c:v>0.55000000000000004</c:v>
                </c:pt>
                <c:pt idx="2085">
                  <c:v>0.55000000000000004</c:v>
                </c:pt>
                <c:pt idx="2086">
                  <c:v>0.55000000000000004</c:v>
                </c:pt>
                <c:pt idx="2087">
                  <c:v>0.55000000000000004</c:v>
                </c:pt>
                <c:pt idx="2088">
                  <c:v>0.55000000000000004</c:v>
                </c:pt>
                <c:pt idx="2089">
                  <c:v>0.55000000000000004</c:v>
                </c:pt>
                <c:pt idx="2090">
                  <c:v>0.55000000000000004</c:v>
                </c:pt>
                <c:pt idx="2091">
                  <c:v>0.55000000000000004</c:v>
                </c:pt>
                <c:pt idx="2092">
                  <c:v>0.55000000000000004</c:v>
                </c:pt>
                <c:pt idx="2093">
                  <c:v>0.55000000000000004</c:v>
                </c:pt>
                <c:pt idx="2094">
                  <c:v>0.55000000000000004</c:v>
                </c:pt>
                <c:pt idx="2095">
                  <c:v>0.55000000000000004</c:v>
                </c:pt>
                <c:pt idx="2096">
                  <c:v>0.55000000000000004</c:v>
                </c:pt>
                <c:pt idx="2097">
                  <c:v>0.55000000000000004</c:v>
                </c:pt>
                <c:pt idx="2098">
                  <c:v>0.55000000000000004</c:v>
                </c:pt>
                <c:pt idx="2099">
                  <c:v>0.55000000000000004</c:v>
                </c:pt>
                <c:pt idx="2100">
                  <c:v>0.55000000000000004</c:v>
                </c:pt>
                <c:pt idx="2101">
                  <c:v>0.55000000000000004</c:v>
                </c:pt>
                <c:pt idx="2102">
                  <c:v>0.55000000000000004</c:v>
                </c:pt>
                <c:pt idx="2103">
                  <c:v>0.55000000000000004</c:v>
                </c:pt>
                <c:pt idx="2104">
                  <c:v>0.55000000000000004</c:v>
                </c:pt>
                <c:pt idx="2105">
                  <c:v>0.55000000000000004</c:v>
                </c:pt>
                <c:pt idx="2106">
                  <c:v>0.55000000000000004</c:v>
                </c:pt>
                <c:pt idx="2107">
                  <c:v>0.55000000000000004</c:v>
                </c:pt>
                <c:pt idx="2108">
                  <c:v>0.55000000000000004</c:v>
                </c:pt>
                <c:pt idx="2109">
                  <c:v>0.55000000000000004</c:v>
                </c:pt>
                <c:pt idx="2110">
                  <c:v>0.55000000000000004</c:v>
                </c:pt>
                <c:pt idx="2111">
                  <c:v>0.55000000000000004</c:v>
                </c:pt>
                <c:pt idx="2112">
                  <c:v>0.55000000000000004</c:v>
                </c:pt>
                <c:pt idx="2113">
                  <c:v>0.55000000000000004</c:v>
                </c:pt>
                <c:pt idx="2114">
                  <c:v>0.55000000000000004</c:v>
                </c:pt>
                <c:pt idx="2115">
                  <c:v>0.55000000000000004</c:v>
                </c:pt>
                <c:pt idx="2116">
                  <c:v>0.55000000000000004</c:v>
                </c:pt>
                <c:pt idx="2117">
                  <c:v>0.55000000000000004</c:v>
                </c:pt>
                <c:pt idx="2118">
                  <c:v>0.55000000000000004</c:v>
                </c:pt>
                <c:pt idx="2119">
                  <c:v>0.55000000000000004</c:v>
                </c:pt>
                <c:pt idx="2120">
                  <c:v>0.55000000000000004</c:v>
                </c:pt>
                <c:pt idx="2121">
                  <c:v>0.55000000000000004</c:v>
                </c:pt>
                <c:pt idx="2122">
                  <c:v>0.55000000000000004</c:v>
                </c:pt>
                <c:pt idx="2123">
                  <c:v>0.55000000000000004</c:v>
                </c:pt>
                <c:pt idx="2124">
                  <c:v>0.55000000000000004</c:v>
                </c:pt>
                <c:pt idx="2125">
                  <c:v>0.55000000000000004</c:v>
                </c:pt>
                <c:pt idx="2126">
                  <c:v>0.55000000000000004</c:v>
                </c:pt>
                <c:pt idx="2127">
                  <c:v>0.55000000000000004</c:v>
                </c:pt>
                <c:pt idx="2128">
                  <c:v>0.55000000000000004</c:v>
                </c:pt>
                <c:pt idx="2129">
                  <c:v>0.55000000000000004</c:v>
                </c:pt>
                <c:pt idx="2130">
                  <c:v>0.55000000000000004</c:v>
                </c:pt>
                <c:pt idx="2131">
                  <c:v>0.55000000000000004</c:v>
                </c:pt>
                <c:pt idx="2132">
                  <c:v>0.55000000000000004</c:v>
                </c:pt>
                <c:pt idx="2133">
                  <c:v>0.55000000000000004</c:v>
                </c:pt>
                <c:pt idx="2134">
                  <c:v>0.55000000000000004</c:v>
                </c:pt>
                <c:pt idx="2135">
                  <c:v>0.55000000000000004</c:v>
                </c:pt>
                <c:pt idx="2136">
                  <c:v>0.55000000000000004</c:v>
                </c:pt>
                <c:pt idx="2137">
                  <c:v>0.55000000000000004</c:v>
                </c:pt>
                <c:pt idx="2138">
                  <c:v>0.55000000000000004</c:v>
                </c:pt>
                <c:pt idx="2139">
                  <c:v>0.55000000000000004</c:v>
                </c:pt>
                <c:pt idx="2140">
                  <c:v>0.55000000000000004</c:v>
                </c:pt>
                <c:pt idx="2141">
                  <c:v>0.55000000000000004</c:v>
                </c:pt>
                <c:pt idx="2142">
                  <c:v>0.55000000000000004</c:v>
                </c:pt>
                <c:pt idx="2143">
                  <c:v>0.55000000000000004</c:v>
                </c:pt>
                <c:pt idx="2144">
                  <c:v>0.55000000000000004</c:v>
                </c:pt>
                <c:pt idx="2145">
                  <c:v>0.55000000000000004</c:v>
                </c:pt>
                <c:pt idx="2146">
                  <c:v>0.55000000000000004</c:v>
                </c:pt>
                <c:pt idx="2147">
                  <c:v>0.55000000000000004</c:v>
                </c:pt>
                <c:pt idx="2148">
                  <c:v>0.55000000000000004</c:v>
                </c:pt>
                <c:pt idx="2149">
                  <c:v>0.55000000000000004</c:v>
                </c:pt>
                <c:pt idx="2150">
                  <c:v>0.55000000000000004</c:v>
                </c:pt>
                <c:pt idx="2151">
                  <c:v>0.55000000000000004</c:v>
                </c:pt>
                <c:pt idx="2152">
                  <c:v>0.55000000000000004</c:v>
                </c:pt>
                <c:pt idx="2153">
                  <c:v>0.55000000000000004</c:v>
                </c:pt>
                <c:pt idx="2154">
                  <c:v>0.55000000000000004</c:v>
                </c:pt>
                <c:pt idx="2155">
                  <c:v>0.55000000000000004</c:v>
                </c:pt>
                <c:pt idx="2156">
                  <c:v>0.55000000000000004</c:v>
                </c:pt>
                <c:pt idx="2157">
                  <c:v>0.55000000000000004</c:v>
                </c:pt>
                <c:pt idx="2158">
                  <c:v>0.55000000000000004</c:v>
                </c:pt>
                <c:pt idx="2159">
                  <c:v>0.55000000000000004</c:v>
                </c:pt>
                <c:pt idx="2160">
                  <c:v>0.55000000000000004</c:v>
                </c:pt>
                <c:pt idx="2161">
                  <c:v>0.55000000000000004</c:v>
                </c:pt>
                <c:pt idx="2162">
                  <c:v>0.55000000000000004</c:v>
                </c:pt>
                <c:pt idx="2163">
                  <c:v>0.55000000000000004</c:v>
                </c:pt>
                <c:pt idx="2164">
                  <c:v>0.55000000000000004</c:v>
                </c:pt>
                <c:pt idx="2165">
                  <c:v>0.55000000000000004</c:v>
                </c:pt>
                <c:pt idx="2166">
                  <c:v>0.55000000000000004</c:v>
                </c:pt>
                <c:pt idx="2167">
                  <c:v>0.55000000000000004</c:v>
                </c:pt>
                <c:pt idx="2168">
                  <c:v>0.55000000000000004</c:v>
                </c:pt>
                <c:pt idx="2169">
                  <c:v>0.55000000000000004</c:v>
                </c:pt>
                <c:pt idx="2170">
                  <c:v>0.55000000000000004</c:v>
                </c:pt>
                <c:pt idx="2171">
                  <c:v>0.55000000000000004</c:v>
                </c:pt>
                <c:pt idx="2172">
                  <c:v>0.55000000000000004</c:v>
                </c:pt>
                <c:pt idx="2173">
                  <c:v>0.55000000000000004</c:v>
                </c:pt>
                <c:pt idx="2174">
                  <c:v>0.55000000000000004</c:v>
                </c:pt>
                <c:pt idx="2175">
                  <c:v>0.55000000000000004</c:v>
                </c:pt>
                <c:pt idx="2176">
                  <c:v>0.55000000000000004</c:v>
                </c:pt>
                <c:pt idx="2177">
                  <c:v>0.55000000000000004</c:v>
                </c:pt>
                <c:pt idx="2178">
                  <c:v>0.55000000000000004</c:v>
                </c:pt>
                <c:pt idx="2179">
                  <c:v>0.55000000000000004</c:v>
                </c:pt>
                <c:pt idx="2180">
                  <c:v>0.55000000000000004</c:v>
                </c:pt>
                <c:pt idx="2181">
                  <c:v>0.55000000000000004</c:v>
                </c:pt>
                <c:pt idx="2182">
                  <c:v>0.55000000000000004</c:v>
                </c:pt>
                <c:pt idx="2183">
                  <c:v>0.55000000000000004</c:v>
                </c:pt>
                <c:pt idx="2184">
                  <c:v>0.55000000000000004</c:v>
                </c:pt>
                <c:pt idx="2185">
                  <c:v>0.55000000000000004</c:v>
                </c:pt>
                <c:pt idx="2186">
                  <c:v>0.55000000000000004</c:v>
                </c:pt>
                <c:pt idx="2187">
                  <c:v>0.55000000000000004</c:v>
                </c:pt>
                <c:pt idx="2188">
                  <c:v>0.55000000000000004</c:v>
                </c:pt>
                <c:pt idx="2189">
                  <c:v>0.55000000000000004</c:v>
                </c:pt>
                <c:pt idx="2190">
                  <c:v>0.55000000000000004</c:v>
                </c:pt>
                <c:pt idx="2191">
                  <c:v>0.55000000000000004</c:v>
                </c:pt>
                <c:pt idx="2192">
                  <c:v>0.55000000000000004</c:v>
                </c:pt>
                <c:pt idx="2193">
                  <c:v>0.55000000000000004</c:v>
                </c:pt>
                <c:pt idx="2194">
                  <c:v>0.55000000000000004</c:v>
                </c:pt>
                <c:pt idx="2195">
                  <c:v>0.55000000000000004</c:v>
                </c:pt>
                <c:pt idx="2196">
                  <c:v>0.55000000000000004</c:v>
                </c:pt>
                <c:pt idx="2197">
                  <c:v>0.55000000000000004</c:v>
                </c:pt>
                <c:pt idx="2198">
                  <c:v>0.55000000000000004</c:v>
                </c:pt>
                <c:pt idx="2199">
                  <c:v>0.55000000000000004</c:v>
                </c:pt>
                <c:pt idx="2200">
                  <c:v>0.55000000000000004</c:v>
                </c:pt>
                <c:pt idx="2201">
                  <c:v>0.55000000000000004</c:v>
                </c:pt>
                <c:pt idx="2202">
                  <c:v>0.55000000000000004</c:v>
                </c:pt>
                <c:pt idx="2203">
                  <c:v>0.55000000000000004</c:v>
                </c:pt>
                <c:pt idx="2204">
                  <c:v>0.55000000000000004</c:v>
                </c:pt>
                <c:pt idx="2205">
                  <c:v>0.55000000000000004</c:v>
                </c:pt>
                <c:pt idx="2206">
                  <c:v>0.55000000000000004</c:v>
                </c:pt>
                <c:pt idx="2207">
                  <c:v>0.55000000000000004</c:v>
                </c:pt>
                <c:pt idx="2208">
                  <c:v>0.55000000000000004</c:v>
                </c:pt>
                <c:pt idx="2209">
                  <c:v>0.55000000000000004</c:v>
                </c:pt>
                <c:pt idx="2210">
                  <c:v>0.55000000000000004</c:v>
                </c:pt>
                <c:pt idx="2211">
                  <c:v>0.55000000000000004</c:v>
                </c:pt>
                <c:pt idx="2212">
                  <c:v>0.55000000000000004</c:v>
                </c:pt>
                <c:pt idx="2213">
                  <c:v>0.55000000000000004</c:v>
                </c:pt>
                <c:pt idx="2214">
                  <c:v>0.55000000000000004</c:v>
                </c:pt>
                <c:pt idx="2215">
                  <c:v>0.55000000000000004</c:v>
                </c:pt>
                <c:pt idx="2216">
                  <c:v>0.55000000000000004</c:v>
                </c:pt>
                <c:pt idx="2217">
                  <c:v>0.55000000000000004</c:v>
                </c:pt>
                <c:pt idx="2218">
                  <c:v>0.55000000000000004</c:v>
                </c:pt>
                <c:pt idx="2219">
                  <c:v>0.55000000000000004</c:v>
                </c:pt>
                <c:pt idx="2220">
                  <c:v>0.55000000000000004</c:v>
                </c:pt>
                <c:pt idx="2221">
                  <c:v>0.55000000000000004</c:v>
                </c:pt>
                <c:pt idx="2222">
                  <c:v>0.55000000000000004</c:v>
                </c:pt>
                <c:pt idx="2223">
                  <c:v>0.55000000000000004</c:v>
                </c:pt>
                <c:pt idx="2224">
                  <c:v>0.55000000000000004</c:v>
                </c:pt>
                <c:pt idx="2225">
                  <c:v>0.55000000000000004</c:v>
                </c:pt>
                <c:pt idx="2226">
                  <c:v>0.55000000000000004</c:v>
                </c:pt>
                <c:pt idx="2227">
                  <c:v>0.55000000000000004</c:v>
                </c:pt>
                <c:pt idx="2228">
                  <c:v>0.55000000000000004</c:v>
                </c:pt>
                <c:pt idx="2229">
                  <c:v>0.55000000000000004</c:v>
                </c:pt>
                <c:pt idx="2230">
                  <c:v>0.55000000000000004</c:v>
                </c:pt>
                <c:pt idx="2231">
                  <c:v>0.55000000000000004</c:v>
                </c:pt>
                <c:pt idx="2232">
                  <c:v>0.55000000000000004</c:v>
                </c:pt>
                <c:pt idx="2233">
                  <c:v>0.55000000000000004</c:v>
                </c:pt>
                <c:pt idx="2234">
                  <c:v>0.55000000000000004</c:v>
                </c:pt>
                <c:pt idx="2235">
                  <c:v>0.55000000000000004</c:v>
                </c:pt>
                <c:pt idx="2236">
                  <c:v>0.55000000000000004</c:v>
                </c:pt>
                <c:pt idx="2237">
                  <c:v>0.55000000000000004</c:v>
                </c:pt>
                <c:pt idx="2238">
                  <c:v>0.55000000000000004</c:v>
                </c:pt>
                <c:pt idx="2239">
                  <c:v>0.55000000000000004</c:v>
                </c:pt>
                <c:pt idx="2240">
                  <c:v>0.55000000000000004</c:v>
                </c:pt>
                <c:pt idx="2241">
                  <c:v>0.55000000000000004</c:v>
                </c:pt>
                <c:pt idx="2242">
                  <c:v>0.55000000000000004</c:v>
                </c:pt>
                <c:pt idx="2243">
                  <c:v>0.55000000000000004</c:v>
                </c:pt>
                <c:pt idx="2244">
                  <c:v>0.55000000000000004</c:v>
                </c:pt>
                <c:pt idx="2245">
                  <c:v>0.55000000000000004</c:v>
                </c:pt>
                <c:pt idx="2246">
                  <c:v>0.55000000000000004</c:v>
                </c:pt>
                <c:pt idx="2247">
                  <c:v>0.55000000000000004</c:v>
                </c:pt>
                <c:pt idx="2248">
                  <c:v>0.55000000000000004</c:v>
                </c:pt>
                <c:pt idx="2249">
                  <c:v>0.55000000000000004</c:v>
                </c:pt>
                <c:pt idx="2250">
                  <c:v>0.55000000000000004</c:v>
                </c:pt>
                <c:pt idx="2251">
                  <c:v>0.55000000000000004</c:v>
                </c:pt>
                <c:pt idx="2252">
                  <c:v>0.55000000000000004</c:v>
                </c:pt>
                <c:pt idx="2253">
                  <c:v>0.55000000000000004</c:v>
                </c:pt>
                <c:pt idx="2254">
                  <c:v>0.55000000000000004</c:v>
                </c:pt>
                <c:pt idx="2255">
                  <c:v>0.55000000000000004</c:v>
                </c:pt>
                <c:pt idx="2256">
                  <c:v>0.55000000000000004</c:v>
                </c:pt>
                <c:pt idx="2257">
                  <c:v>0.55000000000000004</c:v>
                </c:pt>
                <c:pt idx="2258">
                  <c:v>0.55000000000000004</c:v>
                </c:pt>
                <c:pt idx="2259">
                  <c:v>0.55000000000000004</c:v>
                </c:pt>
                <c:pt idx="2260">
                  <c:v>0.55000000000000004</c:v>
                </c:pt>
                <c:pt idx="2261">
                  <c:v>0.55000000000000004</c:v>
                </c:pt>
                <c:pt idx="2262">
                  <c:v>0.55000000000000004</c:v>
                </c:pt>
                <c:pt idx="2263">
                  <c:v>0.55000000000000004</c:v>
                </c:pt>
                <c:pt idx="2264">
                  <c:v>0.55000000000000004</c:v>
                </c:pt>
                <c:pt idx="2265">
                  <c:v>0.55000000000000004</c:v>
                </c:pt>
                <c:pt idx="2266">
                  <c:v>0.55000000000000004</c:v>
                </c:pt>
                <c:pt idx="2267">
                  <c:v>0.55000000000000004</c:v>
                </c:pt>
                <c:pt idx="2268">
                  <c:v>0.55000000000000004</c:v>
                </c:pt>
                <c:pt idx="2269">
                  <c:v>0.55000000000000004</c:v>
                </c:pt>
                <c:pt idx="2270">
                  <c:v>0.55000000000000004</c:v>
                </c:pt>
                <c:pt idx="2271">
                  <c:v>0.55000000000000004</c:v>
                </c:pt>
                <c:pt idx="2272">
                  <c:v>0.55000000000000004</c:v>
                </c:pt>
                <c:pt idx="2273">
                  <c:v>0.55000000000000004</c:v>
                </c:pt>
                <c:pt idx="2274">
                  <c:v>0.55000000000000004</c:v>
                </c:pt>
                <c:pt idx="2275">
                  <c:v>0.55000000000000004</c:v>
                </c:pt>
                <c:pt idx="2276">
                  <c:v>0.55000000000000004</c:v>
                </c:pt>
                <c:pt idx="2277">
                  <c:v>0.55000000000000004</c:v>
                </c:pt>
                <c:pt idx="2278">
                  <c:v>0.55000000000000004</c:v>
                </c:pt>
                <c:pt idx="2279">
                  <c:v>0.55000000000000004</c:v>
                </c:pt>
                <c:pt idx="2280">
                  <c:v>0.55000000000000004</c:v>
                </c:pt>
                <c:pt idx="2281">
                  <c:v>0.55000000000000004</c:v>
                </c:pt>
                <c:pt idx="2282">
                  <c:v>0.55000000000000004</c:v>
                </c:pt>
                <c:pt idx="2283">
                  <c:v>0.55000000000000004</c:v>
                </c:pt>
                <c:pt idx="2284">
                  <c:v>0.55000000000000004</c:v>
                </c:pt>
                <c:pt idx="2285">
                  <c:v>0.55000000000000004</c:v>
                </c:pt>
                <c:pt idx="2286">
                  <c:v>0.55000000000000004</c:v>
                </c:pt>
                <c:pt idx="2287">
                  <c:v>0.55000000000000004</c:v>
                </c:pt>
                <c:pt idx="2288">
                  <c:v>0.55000000000000004</c:v>
                </c:pt>
                <c:pt idx="2289">
                  <c:v>0.55000000000000004</c:v>
                </c:pt>
                <c:pt idx="2290">
                  <c:v>0.55000000000000004</c:v>
                </c:pt>
                <c:pt idx="2291">
                  <c:v>0.55000000000000004</c:v>
                </c:pt>
                <c:pt idx="2292">
                  <c:v>0.55000000000000004</c:v>
                </c:pt>
                <c:pt idx="2293">
                  <c:v>0.55000000000000004</c:v>
                </c:pt>
                <c:pt idx="2294">
                  <c:v>0.55000000000000004</c:v>
                </c:pt>
                <c:pt idx="2295">
                  <c:v>0.55000000000000004</c:v>
                </c:pt>
                <c:pt idx="2296">
                  <c:v>0.55000000000000004</c:v>
                </c:pt>
                <c:pt idx="2297">
                  <c:v>0.55000000000000004</c:v>
                </c:pt>
                <c:pt idx="2298">
                  <c:v>0.55000000000000004</c:v>
                </c:pt>
                <c:pt idx="2299">
                  <c:v>0.55000000000000004</c:v>
                </c:pt>
                <c:pt idx="2300">
                  <c:v>0.55000000000000004</c:v>
                </c:pt>
                <c:pt idx="2301">
                  <c:v>0.55000000000000004</c:v>
                </c:pt>
                <c:pt idx="2302">
                  <c:v>0.55000000000000004</c:v>
                </c:pt>
                <c:pt idx="2303">
                  <c:v>0.55000000000000004</c:v>
                </c:pt>
                <c:pt idx="2304">
                  <c:v>0.55000000000000004</c:v>
                </c:pt>
                <c:pt idx="2305">
                  <c:v>0.55000000000000004</c:v>
                </c:pt>
                <c:pt idx="2306">
                  <c:v>0.55000000000000004</c:v>
                </c:pt>
                <c:pt idx="2307">
                  <c:v>0.55000000000000004</c:v>
                </c:pt>
                <c:pt idx="2308">
                  <c:v>0.55000000000000004</c:v>
                </c:pt>
                <c:pt idx="2309">
                  <c:v>0.55000000000000004</c:v>
                </c:pt>
                <c:pt idx="2310">
                  <c:v>0.55000000000000004</c:v>
                </c:pt>
                <c:pt idx="2311">
                  <c:v>0.55000000000000004</c:v>
                </c:pt>
                <c:pt idx="2312">
                  <c:v>0.55000000000000004</c:v>
                </c:pt>
                <c:pt idx="2313">
                  <c:v>0.55000000000000004</c:v>
                </c:pt>
                <c:pt idx="2314">
                  <c:v>0.55000000000000004</c:v>
                </c:pt>
                <c:pt idx="2315">
                  <c:v>0.55000000000000004</c:v>
                </c:pt>
                <c:pt idx="2316">
                  <c:v>0.55000000000000004</c:v>
                </c:pt>
                <c:pt idx="2317">
                  <c:v>0.55000000000000004</c:v>
                </c:pt>
                <c:pt idx="2318">
                  <c:v>0.55000000000000004</c:v>
                </c:pt>
                <c:pt idx="2319">
                  <c:v>0.55000000000000004</c:v>
                </c:pt>
                <c:pt idx="2320">
                  <c:v>0.55000000000000004</c:v>
                </c:pt>
                <c:pt idx="2321">
                  <c:v>0.55000000000000004</c:v>
                </c:pt>
                <c:pt idx="2322">
                  <c:v>0.55000000000000004</c:v>
                </c:pt>
                <c:pt idx="2323">
                  <c:v>0.55000000000000004</c:v>
                </c:pt>
                <c:pt idx="2324">
                  <c:v>0.55000000000000004</c:v>
                </c:pt>
                <c:pt idx="2325">
                  <c:v>0.55000000000000004</c:v>
                </c:pt>
                <c:pt idx="2326">
                  <c:v>0.55000000000000004</c:v>
                </c:pt>
                <c:pt idx="2327">
                  <c:v>0.55000000000000004</c:v>
                </c:pt>
                <c:pt idx="2328">
                  <c:v>0.55000000000000004</c:v>
                </c:pt>
                <c:pt idx="2329">
                  <c:v>0.55000000000000004</c:v>
                </c:pt>
                <c:pt idx="2330">
                  <c:v>0.55000000000000004</c:v>
                </c:pt>
                <c:pt idx="2331">
                  <c:v>0.55000000000000004</c:v>
                </c:pt>
                <c:pt idx="2332">
                  <c:v>0.55000000000000004</c:v>
                </c:pt>
                <c:pt idx="2333">
                  <c:v>0.55000000000000004</c:v>
                </c:pt>
                <c:pt idx="2334">
                  <c:v>0.55000000000000004</c:v>
                </c:pt>
                <c:pt idx="2335">
                  <c:v>0.55000000000000004</c:v>
                </c:pt>
                <c:pt idx="2336">
                  <c:v>0.55000000000000004</c:v>
                </c:pt>
                <c:pt idx="2337">
                  <c:v>0.55000000000000004</c:v>
                </c:pt>
                <c:pt idx="2338">
                  <c:v>0.55000000000000004</c:v>
                </c:pt>
                <c:pt idx="2339">
                  <c:v>0.55000000000000004</c:v>
                </c:pt>
                <c:pt idx="2340">
                  <c:v>0.55000000000000004</c:v>
                </c:pt>
                <c:pt idx="2341">
                  <c:v>0.55000000000000004</c:v>
                </c:pt>
                <c:pt idx="2342">
                  <c:v>0.55000000000000004</c:v>
                </c:pt>
                <c:pt idx="2343">
                  <c:v>0.55000000000000004</c:v>
                </c:pt>
                <c:pt idx="2344">
                  <c:v>0.55000000000000004</c:v>
                </c:pt>
                <c:pt idx="2345">
                  <c:v>0.55000000000000004</c:v>
                </c:pt>
                <c:pt idx="2346">
                  <c:v>0.55000000000000004</c:v>
                </c:pt>
                <c:pt idx="2347">
                  <c:v>0.55000000000000004</c:v>
                </c:pt>
                <c:pt idx="2348">
                  <c:v>0.55000000000000004</c:v>
                </c:pt>
                <c:pt idx="2349">
                  <c:v>0.55000000000000004</c:v>
                </c:pt>
                <c:pt idx="2350">
                  <c:v>0.55000000000000004</c:v>
                </c:pt>
                <c:pt idx="2351">
                  <c:v>0.55000000000000004</c:v>
                </c:pt>
                <c:pt idx="2352">
                  <c:v>0.55000000000000004</c:v>
                </c:pt>
                <c:pt idx="2353">
                  <c:v>0.55000000000000004</c:v>
                </c:pt>
                <c:pt idx="2354">
                  <c:v>0.55000000000000004</c:v>
                </c:pt>
                <c:pt idx="2355">
                  <c:v>0.55000000000000004</c:v>
                </c:pt>
                <c:pt idx="2356">
                  <c:v>0.55000000000000004</c:v>
                </c:pt>
                <c:pt idx="2357">
                  <c:v>0.55000000000000004</c:v>
                </c:pt>
                <c:pt idx="2358">
                  <c:v>0.55000000000000004</c:v>
                </c:pt>
                <c:pt idx="2359">
                  <c:v>0.55000000000000004</c:v>
                </c:pt>
                <c:pt idx="2360">
                  <c:v>0.55000000000000004</c:v>
                </c:pt>
                <c:pt idx="2361">
                  <c:v>0.55000000000000004</c:v>
                </c:pt>
                <c:pt idx="2362">
                  <c:v>0.55000000000000004</c:v>
                </c:pt>
                <c:pt idx="2363">
                  <c:v>0.55000000000000004</c:v>
                </c:pt>
                <c:pt idx="2364">
                  <c:v>0.55000000000000004</c:v>
                </c:pt>
                <c:pt idx="2365">
                  <c:v>0.55000000000000004</c:v>
                </c:pt>
                <c:pt idx="2366">
                  <c:v>0.55000000000000004</c:v>
                </c:pt>
                <c:pt idx="2367">
                  <c:v>0.55000000000000004</c:v>
                </c:pt>
                <c:pt idx="2368">
                  <c:v>0.55000000000000004</c:v>
                </c:pt>
                <c:pt idx="2369">
                  <c:v>0.55000000000000004</c:v>
                </c:pt>
                <c:pt idx="2370">
                  <c:v>0.55000000000000004</c:v>
                </c:pt>
                <c:pt idx="2371">
                  <c:v>0.55000000000000004</c:v>
                </c:pt>
                <c:pt idx="2372">
                  <c:v>0.55000000000000004</c:v>
                </c:pt>
                <c:pt idx="2373">
                  <c:v>0.55000000000000004</c:v>
                </c:pt>
                <c:pt idx="2374">
                  <c:v>0.55000000000000004</c:v>
                </c:pt>
                <c:pt idx="2375">
                  <c:v>0.55000000000000004</c:v>
                </c:pt>
                <c:pt idx="2376">
                  <c:v>0.55000000000000004</c:v>
                </c:pt>
                <c:pt idx="2377">
                  <c:v>0.55000000000000004</c:v>
                </c:pt>
                <c:pt idx="2378">
                  <c:v>0.55000000000000004</c:v>
                </c:pt>
                <c:pt idx="2379">
                  <c:v>0.55000000000000004</c:v>
                </c:pt>
                <c:pt idx="2380">
                  <c:v>0.55000000000000004</c:v>
                </c:pt>
                <c:pt idx="2381">
                  <c:v>0.55000000000000004</c:v>
                </c:pt>
                <c:pt idx="2382">
                  <c:v>0.55000000000000004</c:v>
                </c:pt>
                <c:pt idx="2383">
                  <c:v>0.55000000000000004</c:v>
                </c:pt>
                <c:pt idx="2384">
                  <c:v>0.55000000000000004</c:v>
                </c:pt>
                <c:pt idx="2385">
                  <c:v>0.55000000000000004</c:v>
                </c:pt>
                <c:pt idx="2386">
                  <c:v>0.55000000000000004</c:v>
                </c:pt>
                <c:pt idx="2387">
                  <c:v>0.55000000000000004</c:v>
                </c:pt>
                <c:pt idx="2388">
                  <c:v>0.55000000000000004</c:v>
                </c:pt>
                <c:pt idx="2389">
                  <c:v>0.55000000000000004</c:v>
                </c:pt>
                <c:pt idx="2390">
                  <c:v>0.55000000000000004</c:v>
                </c:pt>
                <c:pt idx="2391">
                  <c:v>0.55000000000000004</c:v>
                </c:pt>
                <c:pt idx="2392">
                  <c:v>0.55000000000000004</c:v>
                </c:pt>
                <c:pt idx="2393">
                  <c:v>0.55000000000000004</c:v>
                </c:pt>
                <c:pt idx="2394">
                  <c:v>0.55000000000000004</c:v>
                </c:pt>
                <c:pt idx="2395">
                  <c:v>0.55000000000000004</c:v>
                </c:pt>
                <c:pt idx="2396">
                  <c:v>0.55000000000000004</c:v>
                </c:pt>
                <c:pt idx="2397">
                  <c:v>0.55000000000000004</c:v>
                </c:pt>
                <c:pt idx="2398">
                  <c:v>0.55000000000000004</c:v>
                </c:pt>
                <c:pt idx="2399">
                  <c:v>0.55000000000000004</c:v>
                </c:pt>
                <c:pt idx="2400">
                  <c:v>0.55000000000000004</c:v>
                </c:pt>
                <c:pt idx="2401">
                  <c:v>0.55000000000000004</c:v>
                </c:pt>
                <c:pt idx="2402">
                  <c:v>0.55000000000000004</c:v>
                </c:pt>
                <c:pt idx="2403">
                  <c:v>0.55000000000000004</c:v>
                </c:pt>
                <c:pt idx="2404">
                  <c:v>0.55000000000000004</c:v>
                </c:pt>
                <c:pt idx="2405">
                  <c:v>0.55000000000000004</c:v>
                </c:pt>
                <c:pt idx="2406">
                  <c:v>0.55000000000000004</c:v>
                </c:pt>
                <c:pt idx="2407">
                  <c:v>0.55000000000000004</c:v>
                </c:pt>
                <c:pt idx="2408">
                  <c:v>0.55000000000000004</c:v>
                </c:pt>
                <c:pt idx="2409">
                  <c:v>0.55000000000000004</c:v>
                </c:pt>
                <c:pt idx="2410">
                  <c:v>0.55000000000000004</c:v>
                </c:pt>
                <c:pt idx="2411">
                  <c:v>0.55000000000000004</c:v>
                </c:pt>
                <c:pt idx="2412">
                  <c:v>0.55000000000000004</c:v>
                </c:pt>
                <c:pt idx="2413">
                  <c:v>0.55000000000000004</c:v>
                </c:pt>
                <c:pt idx="2414">
                  <c:v>0.55000000000000004</c:v>
                </c:pt>
                <c:pt idx="2415">
                  <c:v>0.55000000000000004</c:v>
                </c:pt>
                <c:pt idx="2416">
                  <c:v>0.55000000000000004</c:v>
                </c:pt>
                <c:pt idx="2417">
                  <c:v>0.55000000000000004</c:v>
                </c:pt>
                <c:pt idx="2418">
                  <c:v>0.55000000000000004</c:v>
                </c:pt>
                <c:pt idx="2419">
                  <c:v>0.55000000000000004</c:v>
                </c:pt>
                <c:pt idx="2420">
                  <c:v>0.55000000000000004</c:v>
                </c:pt>
                <c:pt idx="2421">
                  <c:v>0.55000000000000004</c:v>
                </c:pt>
                <c:pt idx="2422">
                  <c:v>0.55000000000000004</c:v>
                </c:pt>
                <c:pt idx="2423">
                  <c:v>0.55000000000000004</c:v>
                </c:pt>
                <c:pt idx="2424">
                  <c:v>0.55000000000000004</c:v>
                </c:pt>
                <c:pt idx="2425">
                  <c:v>0.55000000000000004</c:v>
                </c:pt>
                <c:pt idx="2426">
                  <c:v>0.55000000000000004</c:v>
                </c:pt>
                <c:pt idx="2427">
                  <c:v>0.55000000000000004</c:v>
                </c:pt>
                <c:pt idx="2428">
                  <c:v>0.55000000000000004</c:v>
                </c:pt>
                <c:pt idx="2429">
                  <c:v>0.55000000000000004</c:v>
                </c:pt>
                <c:pt idx="2430">
                  <c:v>0.55000000000000004</c:v>
                </c:pt>
                <c:pt idx="2431">
                  <c:v>0.55000000000000004</c:v>
                </c:pt>
                <c:pt idx="2432">
                  <c:v>0.55000000000000004</c:v>
                </c:pt>
                <c:pt idx="2433">
                  <c:v>0.55000000000000004</c:v>
                </c:pt>
                <c:pt idx="2434">
                  <c:v>0.55000000000000004</c:v>
                </c:pt>
                <c:pt idx="2435">
                  <c:v>0.55000000000000004</c:v>
                </c:pt>
                <c:pt idx="2436">
                  <c:v>0.55000000000000004</c:v>
                </c:pt>
                <c:pt idx="2437">
                  <c:v>0.55000000000000004</c:v>
                </c:pt>
                <c:pt idx="2438">
                  <c:v>0.55000000000000004</c:v>
                </c:pt>
                <c:pt idx="2439">
                  <c:v>0.55000000000000004</c:v>
                </c:pt>
                <c:pt idx="2440">
                  <c:v>0.55000000000000004</c:v>
                </c:pt>
                <c:pt idx="2441">
                  <c:v>0.55000000000000004</c:v>
                </c:pt>
                <c:pt idx="2442">
                  <c:v>0.55000000000000004</c:v>
                </c:pt>
                <c:pt idx="2443">
                  <c:v>0.55000000000000004</c:v>
                </c:pt>
                <c:pt idx="2444">
                  <c:v>0.55000000000000004</c:v>
                </c:pt>
                <c:pt idx="2445">
                  <c:v>0.55000000000000004</c:v>
                </c:pt>
                <c:pt idx="2446">
                  <c:v>0.55000000000000004</c:v>
                </c:pt>
                <c:pt idx="2447">
                  <c:v>0.55000000000000004</c:v>
                </c:pt>
                <c:pt idx="2448">
                  <c:v>0.55000000000000004</c:v>
                </c:pt>
                <c:pt idx="2449">
                  <c:v>0.55000000000000004</c:v>
                </c:pt>
                <c:pt idx="2450">
                  <c:v>0.55000000000000004</c:v>
                </c:pt>
                <c:pt idx="2451">
                  <c:v>0.55000000000000004</c:v>
                </c:pt>
                <c:pt idx="2452">
                  <c:v>0.55000000000000004</c:v>
                </c:pt>
                <c:pt idx="2453">
                  <c:v>0.55000000000000004</c:v>
                </c:pt>
                <c:pt idx="2454">
                  <c:v>0.55000000000000004</c:v>
                </c:pt>
                <c:pt idx="2455">
                  <c:v>0.55000000000000004</c:v>
                </c:pt>
                <c:pt idx="2456">
                  <c:v>0.55000000000000004</c:v>
                </c:pt>
                <c:pt idx="2457">
                  <c:v>0.55000000000000004</c:v>
                </c:pt>
                <c:pt idx="2458">
                  <c:v>0.55000000000000004</c:v>
                </c:pt>
                <c:pt idx="2459">
                  <c:v>0.55000000000000004</c:v>
                </c:pt>
                <c:pt idx="2460">
                  <c:v>0.55000000000000004</c:v>
                </c:pt>
                <c:pt idx="2461">
                  <c:v>0.55000000000000004</c:v>
                </c:pt>
                <c:pt idx="2462">
                  <c:v>0.55000000000000004</c:v>
                </c:pt>
                <c:pt idx="2463">
                  <c:v>0.55000000000000004</c:v>
                </c:pt>
                <c:pt idx="2464">
                  <c:v>0.55000000000000004</c:v>
                </c:pt>
                <c:pt idx="2465">
                  <c:v>0.55000000000000004</c:v>
                </c:pt>
                <c:pt idx="2466">
                  <c:v>0.55000000000000004</c:v>
                </c:pt>
                <c:pt idx="2467">
                  <c:v>0.55000000000000004</c:v>
                </c:pt>
                <c:pt idx="2468">
                  <c:v>0.55000000000000004</c:v>
                </c:pt>
                <c:pt idx="2469">
                  <c:v>0.55000000000000004</c:v>
                </c:pt>
                <c:pt idx="2470">
                  <c:v>0.55000000000000004</c:v>
                </c:pt>
                <c:pt idx="2471">
                  <c:v>0.55000000000000004</c:v>
                </c:pt>
                <c:pt idx="2472">
                  <c:v>0.55000000000000004</c:v>
                </c:pt>
                <c:pt idx="2473">
                  <c:v>0.55000000000000004</c:v>
                </c:pt>
                <c:pt idx="2474">
                  <c:v>0.55000000000000004</c:v>
                </c:pt>
                <c:pt idx="2475">
                  <c:v>0.55000000000000004</c:v>
                </c:pt>
                <c:pt idx="2476">
                  <c:v>0.55000000000000004</c:v>
                </c:pt>
                <c:pt idx="2477">
                  <c:v>0.55000000000000004</c:v>
                </c:pt>
                <c:pt idx="2478">
                  <c:v>0.55000000000000004</c:v>
                </c:pt>
                <c:pt idx="2479">
                  <c:v>0.55000000000000004</c:v>
                </c:pt>
                <c:pt idx="2480">
                  <c:v>0.55000000000000004</c:v>
                </c:pt>
                <c:pt idx="2481">
                  <c:v>0.55000000000000004</c:v>
                </c:pt>
                <c:pt idx="2482">
                  <c:v>0.55000000000000004</c:v>
                </c:pt>
                <c:pt idx="2483">
                  <c:v>0.55000000000000004</c:v>
                </c:pt>
                <c:pt idx="2484">
                  <c:v>0.55000000000000004</c:v>
                </c:pt>
                <c:pt idx="2485">
                  <c:v>0.55000000000000004</c:v>
                </c:pt>
                <c:pt idx="2486">
                  <c:v>0.55000000000000004</c:v>
                </c:pt>
                <c:pt idx="2487">
                  <c:v>0.55000000000000004</c:v>
                </c:pt>
                <c:pt idx="2488">
                  <c:v>0.55000000000000004</c:v>
                </c:pt>
                <c:pt idx="2489">
                  <c:v>0.55000000000000004</c:v>
                </c:pt>
                <c:pt idx="2490">
                  <c:v>0.55000000000000004</c:v>
                </c:pt>
                <c:pt idx="2491">
                  <c:v>0.55000000000000004</c:v>
                </c:pt>
                <c:pt idx="2492">
                  <c:v>0.55000000000000004</c:v>
                </c:pt>
                <c:pt idx="2493">
                  <c:v>0.55000000000000004</c:v>
                </c:pt>
                <c:pt idx="2494">
                  <c:v>0.55000000000000004</c:v>
                </c:pt>
                <c:pt idx="2495">
                  <c:v>0.55000000000000004</c:v>
                </c:pt>
                <c:pt idx="2496">
                  <c:v>0.55000000000000004</c:v>
                </c:pt>
                <c:pt idx="2497">
                  <c:v>0.55000000000000004</c:v>
                </c:pt>
                <c:pt idx="2498">
                  <c:v>0.55000000000000004</c:v>
                </c:pt>
                <c:pt idx="2499">
                  <c:v>0.55000000000000004</c:v>
                </c:pt>
                <c:pt idx="2500">
                  <c:v>0.55000000000000004</c:v>
                </c:pt>
                <c:pt idx="2501">
                  <c:v>0.55000000000000004</c:v>
                </c:pt>
                <c:pt idx="2502">
                  <c:v>0.55000000000000004</c:v>
                </c:pt>
                <c:pt idx="2503">
                  <c:v>0.55000000000000004</c:v>
                </c:pt>
                <c:pt idx="2504">
                  <c:v>0.55000000000000004</c:v>
                </c:pt>
                <c:pt idx="2505">
                  <c:v>0.55000000000000004</c:v>
                </c:pt>
                <c:pt idx="2506">
                  <c:v>0.55000000000000004</c:v>
                </c:pt>
                <c:pt idx="2507">
                  <c:v>0.55000000000000004</c:v>
                </c:pt>
                <c:pt idx="2508">
                  <c:v>0.55000000000000004</c:v>
                </c:pt>
                <c:pt idx="2509">
                  <c:v>0.55000000000000004</c:v>
                </c:pt>
                <c:pt idx="2510">
                  <c:v>0.55000000000000004</c:v>
                </c:pt>
                <c:pt idx="2511">
                  <c:v>0.55000000000000004</c:v>
                </c:pt>
                <c:pt idx="2512">
                  <c:v>0.55000000000000004</c:v>
                </c:pt>
                <c:pt idx="2513">
                  <c:v>0.55000000000000004</c:v>
                </c:pt>
                <c:pt idx="2514">
                  <c:v>0.55000000000000004</c:v>
                </c:pt>
                <c:pt idx="2515">
                  <c:v>0.55000000000000004</c:v>
                </c:pt>
                <c:pt idx="2516">
                  <c:v>0.55000000000000004</c:v>
                </c:pt>
                <c:pt idx="2517">
                  <c:v>0.55000000000000004</c:v>
                </c:pt>
                <c:pt idx="2518">
                  <c:v>0.55000000000000004</c:v>
                </c:pt>
                <c:pt idx="2519">
                  <c:v>0.55000000000000004</c:v>
                </c:pt>
                <c:pt idx="2520">
                  <c:v>0.55000000000000004</c:v>
                </c:pt>
                <c:pt idx="2521">
                  <c:v>0.55000000000000004</c:v>
                </c:pt>
                <c:pt idx="2522">
                  <c:v>0.55000000000000004</c:v>
                </c:pt>
                <c:pt idx="2523">
                  <c:v>0.55000000000000004</c:v>
                </c:pt>
                <c:pt idx="2524">
                  <c:v>0.55000000000000004</c:v>
                </c:pt>
                <c:pt idx="2525">
                  <c:v>0.55000000000000004</c:v>
                </c:pt>
                <c:pt idx="2526">
                  <c:v>0.55000000000000004</c:v>
                </c:pt>
                <c:pt idx="2527">
                  <c:v>0.55000000000000004</c:v>
                </c:pt>
                <c:pt idx="2528">
                  <c:v>0.55000000000000004</c:v>
                </c:pt>
                <c:pt idx="2529">
                  <c:v>0.55000000000000004</c:v>
                </c:pt>
                <c:pt idx="2530">
                  <c:v>0.55000000000000004</c:v>
                </c:pt>
                <c:pt idx="2531">
                  <c:v>0.55000000000000004</c:v>
                </c:pt>
                <c:pt idx="2532">
                  <c:v>0.55000000000000004</c:v>
                </c:pt>
                <c:pt idx="2533">
                  <c:v>0.55000000000000004</c:v>
                </c:pt>
                <c:pt idx="2534">
                  <c:v>0.55000000000000004</c:v>
                </c:pt>
                <c:pt idx="2535">
                  <c:v>0.55000000000000004</c:v>
                </c:pt>
                <c:pt idx="2536">
                  <c:v>0.55000000000000004</c:v>
                </c:pt>
                <c:pt idx="2537">
                  <c:v>0.55000000000000004</c:v>
                </c:pt>
                <c:pt idx="2538">
                  <c:v>0.55000000000000004</c:v>
                </c:pt>
                <c:pt idx="2539">
                  <c:v>0.55000000000000004</c:v>
                </c:pt>
                <c:pt idx="2540">
                  <c:v>0.55000000000000004</c:v>
                </c:pt>
                <c:pt idx="2541">
                  <c:v>0.55000000000000004</c:v>
                </c:pt>
                <c:pt idx="2542">
                  <c:v>0.55000000000000004</c:v>
                </c:pt>
                <c:pt idx="2543">
                  <c:v>0.55000000000000004</c:v>
                </c:pt>
                <c:pt idx="2544">
                  <c:v>0.55000000000000004</c:v>
                </c:pt>
                <c:pt idx="2545">
                  <c:v>0.55000000000000004</c:v>
                </c:pt>
                <c:pt idx="2546">
                  <c:v>0.55000000000000004</c:v>
                </c:pt>
                <c:pt idx="2547">
                  <c:v>0.55000000000000004</c:v>
                </c:pt>
                <c:pt idx="2548">
                  <c:v>0.55000000000000004</c:v>
                </c:pt>
                <c:pt idx="2549">
                  <c:v>0.55000000000000004</c:v>
                </c:pt>
                <c:pt idx="2550">
                  <c:v>0.55000000000000004</c:v>
                </c:pt>
                <c:pt idx="2551">
                  <c:v>0.55000000000000004</c:v>
                </c:pt>
                <c:pt idx="2552">
                  <c:v>0.55000000000000004</c:v>
                </c:pt>
                <c:pt idx="2553">
                  <c:v>0.55000000000000004</c:v>
                </c:pt>
                <c:pt idx="2554">
                  <c:v>0.55000000000000004</c:v>
                </c:pt>
                <c:pt idx="2555">
                  <c:v>0.55000000000000004</c:v>
                </c:pt>
                <c:pt idx="2556">
                  <c:v>0.55000000000000004</c:v>
                </c:pt>
                <c:pt idx="2557">
                  <c:v>0.55000000000000004</c:v>
                </c:pt>
                <c:pt idx="2558">
                  <c:v>0.55000000000000004</c:v>
                </c:pt>
                <c:pt idx="2559">
                  <c:v>0.55000000000000004</c:v>
                </c:pt>
                <c:pt idx="2560">
                  <c:v>0.55000000000000004</c:v>
                </c:pt>
                <c:pt idx="2561">
                  <c:v>0.55000000000000004</c:v>
                </c:pt>
                <c:pt idx="2562">
                  <c:v>0.55000000000000004</c:v>
                </c:pt>
                <c:pt idx="2563">
                  <c:v>0.55000000000000004</c:v>
                </c:pt>
                <c:pt idx="2564">
                  <c:v>0.55000000000000004</c:v>
                </c:pt>
                <c:pt idx="2565">
                  <c:v>0.55000000000000004</c:v>
                </c:pt>
                <c:pt idx="2566">
                  <c:v>0.55000000000000004</c:v>
                </c:pt>
                <c:pt idx="2567">
                  <c:v>0.55000000000000004</c:v>
                </c:pt>
                <c:pt idx="2568">
                  <c:v>0.55000000000000004</c:v>
                </c:pt>
                <c:pt idx="2569">
                  <c:v>0.55000000000000004</c:v>
                </c:pt>
                <c:pt idx="2570">
                  <c:v>0.55000000000000004</c:v>
                </c:pt>
                <c:pt idx="2571">
                  <c:v>0.55000000000000004</c:v>
                </c:pt>
                <c:pt idx="2572">
                  <c:v>0.55000000000000004</c:v>
                </c:pt>
                <c:pt idx="2573">
                  <c:v>0.55000000000000004</c:v>
                </c:pt>
                <c:pt idx="2574">
                  <c:v>0.55000000000000004</c:v>
                </c:pt>
                <c:pt idx="2575">
                  <c:v>0.55000000000000004</c:v>
                </c:pt>
                <c:pt idx="2576">
                  <c:v>0.55000000000000004</c:v>
                </c:pt>
                <c:pt idx="2577">
                  <c:v>0.55000000000000004</c:v>
                </c:pt>
                <c:pt idx="2578">
                  <c:v>0.55000000000000004</c:v>
                </c:pt>
                <c:pt idx="2579">
                  <c:v>0.55000000000000004</c:v>
                </c:pt>
                <c:pt idx="2580">
                  <c:v>0.55000000000000004</c:v>
                </c:pt>
                <c:pt idx="2581">
                  <c:v>0.55000000000000004</c:v>
                </c:pt>
                <c:pt idx="2582">
                  <c:v>0.55000000000000004</c:v>
                </c:pt>
                <c:pt idx="2583">
                  <c:v>0.55000000000000004</c:v>
                </c:pt>
                <c:pt idx="2584">
                  <c:v>0.55000000000000004</c:v>
                </c:pt>
                <c:pt idx="2585">
                  <c:v>0.55000000000000004</c:v>
                </c:pt>
                <c:pt idx="2586">
                  <c:v>0.55000000000000004</c:v>
                </c:pt>
                <c:pt idx="2587">
                  <c:v>0.55000000000000004</c:v>
                </c:pt>
                <c:pt idx="2588">
                  <c:v>0.55000000000000004</c:v>
                </c:pt>
                <c:pt idx="2589">
                  <c:v>0.55000000000000004</c:v>
                </c:pt>
                <c:pt idx="2590">
                  <c:v>0.55000000000000004</c:v>
                </c:pt>
                <c:pt idx="2591">
                  <c:v>0.55000000000000004</c:v>
                </c:pt>
                <c:pt idx="2592">
                  <c:v>0.55000000000000004</c:v>
                </c:pt>
                <c:pt idx="2593">
                  <c:v>0.55000000000000004</c:v>
                </c:pt>
                <c:pt idx="2594">
                  <c:v>0.55000000000000004</c:v>
                </c:pt>
                <c:pt idx="2595">
                  <c:v>0.55000000000000004</c:v>
                </c:pt>
                <c:pt idx="2596">
                  <c:v>0.55000000000000004</c:v>
                </c:pt>
                <c:pt idx="2597">
                  <c:v>0.55000000000000004</c:v>
                </c:pt>
                <c:pt idx="2598">
                  <c:v>0.55000000000000004</c:v>
                </c:pt>
                <c:pt idx="2599">
                  <c:v>0.55000000000000004</c:v>
                </c:pt>
                <c:pt idx="2600">
                  <c:v>0.55000000000000004</c:v>
                </c:pt>
                <c:pt idx="2601">
                  <c:v>0.55000000000000004</c:v>
                </c:pt>
                <c:pt idx="2602">
                  <c:v>0.55000000000000004</c:v>
                </c:pt>
                <c:pt idx="2603">
                  <c:v>0.55000000000000004</c:v>
                </c:pt>
                <c:pt idx="2604">
                  <c:v>0.55000000000000004</c:v>
                </c:pt>
                <c:pt idx="2605">
                  <c:v>0.55000000000000004</c:v>
                </c:pt>
                <c:pt idx="2606">
                  <c:v>0.55000000000000004</c:v>
                </c:pt>
                <c:pt idx="2607">
                  <c:v>0.55000000000000004</c:v>
                </c:pt>
                <c:pt idx="2608">
                  <c:v>0.55000000000000004</c:v>
                </c:pt>
                <c:pt idx="2609">
                  <c:v>0.55000000000000004</c:v>
                </c:pt>
                <c:pt idx="2610">
                  <c:v>0.55000000000000004</c:v>
                </c:pt>
                <c:pt idx="2611">
                  <c:v>0.55000000000000004</c:v>
                </c:pt>
                <c:pt idx="2612">
                  <c:v>0.55000000000000004</c:v>
                </c:pt>
                <c:pt idx="2613">
                  <c:v>0.55000000000000004</c:v>
                </c:pt>
                <c:pt idx="2614">
                  <c:v>0.55000000000000004</c:v>
                </c:pt>
                <c:pt idx="2615">
                  <c:v>0.55000000000000004</c:v>
                </c:pt>
                <c:pt idx="2616">
                  <c:v>0.55000000000000004</c:v>
                </c:pt>
                <c:pt idx="2617">
                  <c:v>0.55000000000000004</c:v>
                </c:pt>
                <c:pt idx="2618">
                  <c:v>0.55000000000000004</c:v>
                </c:pt>
                <c:pt idx="2619">
                  <c:v>0.55000000000000004</c:v>
                </c:pt>
                <c:pt idx="2620">
                  <c:v>0.55000000000000004</c:v>
                </c:pt>
                <c:pt idx="2621">
                  <c:v>0.55000000000000004</c:v>
                </c:pt>
                <c:pt idx="2622">
                  <c:v>0.55000000000000004</c:v>
                </c:pt>
                <c:pt idx="2623">
                  <c:v>0.55000000000000004</c:v>
                </c:pt>
                <c:pt idx="2624">
                  <c:v>0.55000000000000004</c:v>
                </c:pt>
                <c:pt idx="2625">
                  <c:v>0.55000000000000004</c:v>
                </c:pt>
                <c:pt idx="2626">
                  <c:v>0.55000000000000004</c:v>
                </c:pt>
                <c:pt idx="2627">
                  <c:v>0.55000000000000004</c:v>
                </c:pt>
                <c:pt idx="2628">
                  <c:v>0.55000000000000004</c:v>
                </c:pt>
                <c:pt idx="2629">
                  <c:v>0.55000000000000004</c:v>
                </c:pt>
                <c:pt idx="2630">
                  <c:v>0.55000000000000004</c:v>
                </c:pt>
                <c:pt idx="2631">
                  <c:v>0.55000000000000004</c:v>
                </c:pt>
                <c:pt idx="2632">
                  <c:v>0.55000000000000004</c:v>
                </c:pt>
                <c:pt idx="2633">
                  <c:v>0.55000000000000004</c:v>
                </c:pt>
                <c:pt idx="2634">
                  <c:v>0.55000000000000004</c:v>
                </c:pt>
                <c:pt idx="2635">
                  <c:v>0.55000000000000004</c:v>
                </c:pt>
                <c:pt idx="2636">
                  <c:v>0.55000000000000004</c:v>
                </c:pt>
                <c:pt idx="2637">
                  <c:v>0.55000000000000004</c:v>
                </c:pt>
                <c:pt idx="2638">
                  <c:v>0.55000000000000004</c:v>
                </c:pt>
                <c:pt idx="2639">
                  <c:v>0.55000000000000004</c:v>
                </c:pt>
                <c:pt idx="2640">
                  <c:v>0.55000000000000004</c:v>
                </c:pt>
                <c:pt idx="2641">
                  <c:v>0.55000000000000004</c:v>
                </c:pt>
                <c:pt idx="2642">
                  <c:v>0.55000000000000004</c:v>
                </c:pt>
                <c:pt idx="2643">
                  <c:v>0.55000000000000004</c:v>
                </c:pt>
                <c:pt idx="2644">
                  <c:v>0.55000000000000004</c:v>
                </c:pt>
                <c:pt idx="2645">
                  <c:v>0.55000000000000004</c:v>
                </c:pt>
                <c:pt idx="2646">
                  <c:v>0.55000000000000004</c:v>
                </c:pt>
                <c:pt idx="2647">
                  <c:v>0.55000000000000004</c:v>
                </c:pt>
                <c:pt idx="2648">
                  <c:v>0.55000000000000004</c:v>
                </c:pt>
                <c:pt idx="2649">
                  <c:v>0.55000000000000004</c:v>
                </c:pt>
                <c:pt idx="2650">
                  <c:v>0.55000000000000004</c:v>
                </c:pt>
                <c:pt idx="2651">
                  <c:v>0.55000000000000004</c:v>
                </c:pt>
                <c:pt idx="2652">
                  <c:v>0.55000000000000004</c:v>
                </c:pt>
                <c:pt idx="2653">
                  <c:v>0.55000000000000004</c:v>
                </c:pt>
                <c:pt idx="2654">
                  <c:v>0.55000000000000004</c:v>
                </c:pt>
                <c:pt idx="2655">
                  <c:v>0.55000000000000004</c:v>
                </c:pt>
                <c:pt idx="2656">
                  <c:v>0.55000000000000004</c:v>
                </c:pt>
                <c:pt idx="2657">
                  <c:v>0.55000000000000004</c:v>
                </c:pt>
                <c:pt idx="2658">
                  <c:v>0.55000000000000004</c:v>
                </c:pt>
                <c:pt idx="2659">
                  <c:v>0.55000000000000004</c:v>
                </c:pt>
                <c:pt idx="2660">
                  <c:v>0.55000000000000004</c:v>
                </c:pt>
                <c:pt idx="2661">
                  <c:v>0.55000000000000004</c:v>
                </c:pt>
                <c:pt idx="2662">
                  <c:v>0.55000000000000004</c:v>
                </c:pt>
                <c:pt idx="2663">
                  <c:v>0.55000000000000004</c:v>
                </c:pt>
                <c:pt idx="2664">
                  <c:v>0.55000000000000004</c:v>
                </c:pt>
                <c:pt idx="2665">
                  <c:v>0.55000000000000004</c:v>
                </c:pt>
                <c:pt idx="2666">
                  <c:v>0.55000000000000004</c:v>
                </c:pt>
                <c:pt idx="2667">
                  <c:v>0.55000000000000004</c:v>
                </c:pt>
                <c:pt idx="2668">
                  <c:v>0.55000000000000004</c:v>
                </c:pt>
                <c:pt idx="2669">
                  <c:v>0.55000000000000004</c:v>
                </c:pt>
                <c:pt idx="2670">
                  <c:v>0.55000000000000004</c:v>
                </c:pt>
                <c:pt idx="2671">
                  <c:v>0.55000000000000004</c:v>
                </c:pt>
                <c:pt idx="2672">
                  <c:v>0.55000000000000004</c:v>
                </c:pt>
                <c:pt idx="2673">
                  <c:v>0.55000000000000004</c:v>
                </c:pt>
                <c:pt idx="2674">
                  <c:v>0.55000000000000004</c:v>
                </c:pt>
                <c:pt idx="2675">
                  <c:v>0.55000000000000004</c:v>
                </c:pt>
                <c:pt idx="2676">
                  <c:v>0.55000000000000004</c:v>
                </c:pt>
                <c:pt idx="2677">
                  <c:v>0.55000000000000004</c:v>
                </c:pt>
                <c:pt idx="2678">
                  <c:v>0.55000000000000004</c:v>
                </c:pt>
                <c:pt idx="2679">
                  <c:v>0.55000000000000004</c:v>
                </c:pt>
                <c:pt idx="2680">
                  <c:v>0.55000000000000004</c:v>
                </c:pt>
                <c:pt idx="2681">
                  <c:v>0.55000000000000004</c:v>
                </c:pt>
                <c:pt idx="2682">
                  <c:v>0.55000000000000004</c:v>
                </c:pt>
                <c:pt idx="2683">
                  <c:v>0.55000000000000004</c:v>
                </c:pt>
                <c:pt idx="2684">
                  <c:v>0.55000000000000004</c:v>
                </c:pt>
                <c:pt idx="2685">
                  <c:v>0.55000000000000004</c:v>
                </c:pt>
                <c:pt idx="2686">
                  <c:v>0.55000000000000004</c:v>
                </c:pt>
                <c:pt idx="2687">
                  <c:v>0.55000000000000004</c:v>
                </c:pt>
                <c:pt idx="2688">
                  <c:v>0.55000000000000004</c:v>
                </c:pt>
                <c:pt idx="2689">
                  <c:v>0.55000000000000004</c:v>
                </c:pt>
                <c:pt idx="2690">
                  <c:v>0.55000000000000004</c:v>
                </c:pt>
                <c:pt idx="2691">
                  <c:v>0.55000000000000004</c:v>
                </c:pt>
                <c:pt idx="2692">
                  <c:v>0.55000000000000004</c:v>
                </c:pt>
                <c:pt idx="2693">
                  <c:v>0.55000000000000004</c:v>
                </c:pt>
                <c:pt idx="2694">
                  <c:v>0.55000000000000004</c:v>
                </c:pt>
                <c:pt idx="2695">
                  <c:v>0.55000000000000004</c:v>
                </c:pt>
                <c:pt idx="2696">
                  <c:v>0.55000000000000004</c:v>
                </c:pt>
                <c:pt idx="2697">
                  <c:v>0.55000000000000004</c:v>
                </c:pt>
                <c:pt idx="2698">
                  <c:v>0.55000000000000004</c:v>
                </c:pt>
                <c:pt idx="2699">
                  <c:v>0.55000000000000004</c:v>
                </c:pt>
                <c:pt idx="2700">
                  <c:v>0.55000000000000004</c:v>
                </c:pt>
                <c:pt idx="2701">
                  <c:v>0.55000000000000004</c:v>
                </c:pt>
                <c:pt idx="2702">
                  <c:v>0.55000000000000004</c:v>
                </c:pt>
                <c:pt idx="2703">
                  <c:v>0.55000000000000004</c:v>
                </c:pt>
                <c:pt idx="2704">
                  <c:v>0.55000000000000004</c:v>
                </c:pt>
                <c:pt idx="2705">
                  <c:v>0.55000000000000004</c:v>
                </c:pt>
                <c:pt idx="2706">
                  <c:v>0.55000000000000004</c:v>
                </c:pt>
                <c:pt idx="2707">
                  <c:v>0.55000000000000004</c:v>
                </c:pt>
                <c:pt idx="2708">
                  <c:v>0.55000000000000004</c:v>
                </c:pt>
                <c:pt idx="2709">
                  <c:v>0.55000000000000004</c:v>
                </c:pt>
                <c:pt idx="2710">
                  <c:v>0.55000000000000004</c:v>
                </c:pt>
                <c:pt idx="2711">
                  <c:v>0.55000000000000004</c:v>
                </c:pt>
                <c:pt idx="2712">
                  <c:v>0.55000000000000004</c:v>
                </c:pt>
                <c:pt idx="2713">
                  <c:v>0.55000000000000004</c:v>
                </c:pt>
                <c:pt idx="2714">
                  <c:v>0.55000000000000004</c:v>
                </c:pt>
                <c:pt idx="2715">
                  <c:v>0.55000000000000004</c:v>
                </c:pt>
                <c:pt idx="2716">
                  <c:v>0.55000000000000004</c:v>
                </c:pt>
                <c:pt idx="2717">
                  <c:v>0.55000000000000004</c:v>
                </c:pt>
                <c:pt idx="2718">
                  <c:v>0.55000000000000004</c:v>
                </c:pt>
                <c:pt idx="2719">
                  <c:v>0.55000000000000004</c:v>
                </c:pt>
                <c:pt idx="2720">
                  <c:v>0.55000000000000004</c:v>
                </c:pt>
                <c:pt idx="2721">
                  <c:v>0.55000000000000004</c:v>
                </c:pt>
                <c:pt idx="2722">
                  <c:v>0.55000000000000004</c:v>
                </c:pt>
                <c:pt idx="2723">
                  <c:v>0.55000000000000004</c:v>
                </c:pt>
                <c:pt idx="2724">
                  <c:v>0.55000000000000004</c:v>
                </c:pt>
                <c:pt idx="2725">
                  <c:v>0.55000000000000004</c:v>
                </c:pt>
                <c:pt idx="2726">
                  <c:v>0.55000000000000004</c:v>
                </c:pt>
                <c:pt idx="2727">
                  <c:v>0.55000000000000004</c:v>
                </c:pt>
                <c:pt idx="2728">
                  <c:v>0.55000000000000004</c:v>
                </c:pt>
                <c:pt idx="2729">
                  <c:v>0.55000000000000004</c:v>
                </c:pt>
                <c:pt idx="2730">
                  <c:v>0.55000000000000004</c:v>
                </c:pt>
                <c:pt idx="2731">
                  <c:v>0.55000000000000004</c:v>
                </c:pt>
                <c:pt idx="2732">
                  <c:v>0.55000000000000004</c:v>
                </c:pt>
                <c:pt idx="2733">
                  <c:v>0.55000000000000004</c:v>
                </c:pt>
                <c:pt idx="2734">
                  <c:v>0.55000000000000004</c:v>
                </c:pt>
                <c:pt idx="2735">
                  <c:v>0.55000000000000004</c:v>
                </c:pt>
                <c:pt idx="2736">
                  <c:v>0.55000000000000004</c:v>
                </c:pt>
                <c:pt idx="2737">
                  <c:v>0.55000000000000004</c:v>
                </c:pt>
                <c:pt idx="2738">
                  <c:v>0.55000000000000004</c:v>
                </c:pt>
                <c:pt idx="2739">
                  <c:v>0.55000000000000004</c:v>
                </c:pt>
                <c:pt idx="2740">
                  <c:v>0.55000000000000004</c:v>
                </c:pt>
                <c:pt idx="2741">
                  <c:v>0.55000000000000004</c:v>
                </c:pt>
                <c:pt idx="2742">
                  <c:v>0.55000000000000004</c:v>
                </c:pt>
                <c:pt idx="2743">
                  <c:v>0.55000000000000004</c:v>
                </c:pt>
                <c:pt idx="2744">
                  <c:v>0.55000000000000004</c:v>
                </c:pt>
                <c:pt idx="2745">
                  <c:v>0.55000000000000004</c:v>
                </c:pt>
                <c:pt idx="2746">
                  <c:v>0.55000000000000004</c:v>
                </c:pt>
                <c:pt idx="2747">
                  <c:v>0.55000000000000004</c:v>
                </c:pt>
                <c:pt idx="2748">
                  <c:v>0.55000000000000004</c:v>
                </c:pt>
                <c:pt idx="2749">
                  <c:v>0.55000000000000004</c:v>
                </c:pt>
                <c:pt idx="2750">
                  <c:v>0.55000000000000004</c:v>
                </c:pt>
                <c:pt idx="2751">
                  <c:v>0.55000000000000004</c:v>
                </c:pt>
                <c:pt idx="2752">
                  <c:v>0.55000000000000004</c:v>
                </c:pt>
                <c:pt idx="2753">
                  <c:v>0.55000000000000004</c:v>
                </c:pt>
                <c:pt idx="2754">
                  <c:v>0.55000000000000004</c:v>
                </c:pt>
                <c:pt idx="2755">
                  <c:v>0.55000000000000004</c:v>
                </c:pt>
                <c:pt idx="2756">
                  <c:v>0.55000000000000004</c:v>
                </c:pt>
                <c:pt idx="2757">
                  <c:v>0.55000000000000004</c:v>
                </c:pt>
                <c:pt idx="2758">
                  <c:v>0.55000000000000004</c:v>
                </c:pt>
                <c:pt idx="2759">
                  <c:v>0.55000000000000004</c:v>
                </c:pt>
                <c:pt idx="2760">
                  <c:v>0.55000000000000004</c:v>
                </c:pt>
                <c:pt idx="2761">
                  <c:v>0.55000000000000004</c:v>
                </c:pt>
                <c:pt idx="2762">
                  <c:v>0.55000000000000004</c:v>
                </c:pt>
                <c:pt idx="2763">
                  <c:v>0.55000000000000004</c:v>
                </c:pt>
                <c:pt idx="2764">
                  <c:v>0.55000000000000004</c:v>
                </c:pt>
                <c:pt idx="2765">
                  <c:v>0.55000000000000004</c:v>
                </c:pt>
                <c:pt idx="2766">
                  <c:v>0.55000000000000004</c:v>
                </c:pt>
                <c:pt idx="2767">
                  <c:v>0.55000000000000004</c:v>
                </c:pt>
                <c:pt idx="2768">
                  <c:v>0.55000000000000004</c:v>
                </c:pt>
                <c:pt idx="2769">
                  <c:v>0.55000000000000004</c:v>
                </c:pt>
                <c:pt idx="2770">
                  <c:v>0.55000000000000004</c:v>
                </c:pt>
                <c:pt idx="2771">
                  <c:v>0.55000000000000004</c:v>
                </c:pt>
                <c:pt idx="2772">
                  <c:v>0.55000000000000004</c:v>
                </c:pt>
                <c:pt idx="2773">
                  <c:v>0.55000000000000004</c:v>
                </c:pt>
                <c:pt idx="2774">
                  <c:v>0.55000000000000004</c:v>
                </c:pt>
                <c:pt idx="2775">
                  <c:v>0.55000000000000004</c:v>
                </c:pt>
                <c:pt idx="2776">
                  <c:v>0.55000000000000004</c:v>
                </c:pt>
                <c:pt idx="2777">
                  <c:v>0.55000000000000004</c:v>
                </c:pt>
                <c:pt idx="2778">
                  <c:v>0.55000000000000004</c:v>
                </c:pt>
                <c:pt idx="2779">
                  <c:v>0.55000000000000004</c:v>
                </c:pt>
                <c:pt idx="2780">
                  <c:v>0.55000000000000004</c:v>
                </c:pt>
                <c:pt idx="2781">
                  <c:v>0.55000000000000004</c:v>
                </c:pt>
                <c:pt idx="2782">
                  <c:v>0.55000000000000004</c:v>
                </c:pt>
                <c:pt idx="2783">
                  <c:v>0.55000000000000004</c:v>
                </c:pt>
                <c:pt idx="2784">
                  <c:v>0.55000000000000004</c:v>
                </c:pt>
                <c:pt idx="2785">
                  <c:v>0.55000000000000004</c:v>
                </c:pt>
                <c:pt idx="2786">
                  <c:v>0.55000000000000004</c:v>
                </c:pt>
                <c:pt idx="2787">
                  <c:v>0.55000000000000004</c:v>
                </c:pt>
                <c:pt idx="2788">
                  <c:v>0.55000000000000004</c:v>
                </c:pt>
                <c:pt idx="2789">
                  <c:v>0.55000000000000004</c:v>
                </c:pt>
                <c:pt idx="2790">
                  <c:v>0.55000000000000004</c:v>
                </c:pt>
                <c:pt idx="2791">
                  <c:v>0.55000000000000004</c:v>
                </c:pt>
                <c:pt idx="2792">
                  <c:v>0.55000000000000004</c:v>
                </c:pt>
                <c:pt idx="2793">
                  <c:v>0.55000000000000004</c:v>
                </c:pt>
                <c:pt idx="2794">
                  <c:v>0.55000000000000004</c:v>
                </c:pt>
                <c:pt idx="2795">
                  <c:v>0.55000000000000004</c:v>
                </c:pt>
                <c:pt idx="2796">
                  <c:v>0.55000000000000004</c:v>
                </c:pt>
                <c:pt idx="2797">
                  <c:v>0.55000000000000004</c:v>
                </c:pt>
                <c:pt idx="2798">
                  <c:v>0.55000000000000004</c:v>
                </c:pt>
                <c:pt idx="2799">
                  <c:v>0.55000000000000004</c:v>
                </c:pt>
                <c:pt idx="2800">
                  <c:v>0.55000000000000004</c:v>
                </c:pt>
                <c:pt idx="2801">
                  <c:v>0.55000000000000004</c:v>
                </c:pt>
                <c:pt idx="2802">
                  <c:v>0.55000000000000004</c:v>
                </c:pt>
                <c:pt idx="2803">
                  <c:v>0.55000000000000004</c:v>
                </c:pt>
                <c:pt idx="2804">
                  <c:v>0.55000000000000004</c:v>
                </c:pt>
                <c:pt idx="2805">
                  <c:v>0.55000000000000004</c:v>
                </c:pt>
                <c:pt idx="2806">
                  <c:v>0.55000000000000004</c:v>
                </c:pt>
                <c:pt idx="2807">
                  <c:v>0.55000000000000004</c:v>
                </c:pt>
                <c:pt idx="2808">
                  <c:v>0.55000000000000004</c:v>
                </c:pt>
                <c:pt idx="2809">
                  <c:v>0.55000000000000004</c:v>
                </c:pt>
                <c:pt idx="2810">
                  <c:v>0.55000000000000004</c:v>
                </c:pt>
                <c:pt idx="2811">
                  <c:v>0.55000000000000004</c:v>
                </c:pt>
                <c:pt idx="2812">
                  <c:v>0.55000000000000004</c:v>
                </c:pt>
                <c:pt idx="2813">
                  <c:v>0.55000000000000004</c:v>
                </c:pt>
                <c:pt idx="2814">
                  <c:v>0.55000000000000004</c:v>
                </c:pt>
                <c:pt idx="2815">
                  <c:v>0.55000000000000004</c:v>
                </c:pt>
                <c:pt idx="2816">
                  <c:v>0.55000000000000004</c:v>
                </c:pt>
                <c:pt idx="2817">
                  <c:v>0.55000000000000004</c:v>
                </c:pt>
                <c:pt idx="2818">
                  <c:v>0.55000000000000004</c:v>
                </c:pt>
                <c:pt idx="2819">
                  <c:v>0.55000000000000004</c:v>
                </c:pt>
                <c:pt idx="2820">
                  <c:v>0.55000000000000004</c:v>
                </c:pt>
                <c:pt idx="2821">
                  <c:v>0.55000000000000004</c:v>
                </c:pt>
                <c:pt idx="2822">
                  <c:v>0.55000000000000004</c:v>
                </c:pt>
                <c:pt idx="2823">
                  <c:v>0.55000000000000004</c:v>
                </c:pt>
                <c:pt idx="2824">
                  <c:v>0.55000000000000004</c:v>
                </c:pt>
                <c:pt idx="2825">
                  <c:v>0.55000000000000004</c:v>
                </c:pt>
                <c:pt idx="2826">
                  <c:v>0.55000000000000004</c:v>
                </c:pt>
                <c:pt idx="2827">
                  <c:v>0.55000000000000004</c:v>
                </c:pt>
                <c:pt idx="2828">
                  <c:v>0.55000000000000004</c:v>
                </c:pt>
                <c:pt idx="2829">
                  <c:v>0.55000000000000004</c:v>
                </c:pt>
                <c:pt idx="2830">
                  <c:v>0.55000000000000004</c:v>
                </c:pt>
                <c:pt idx="2831">
                  <c:v>0.55000000000000004</c:v>
                </c:pt>
                <c:pt idx="2832">
                  <c:v>0.55000000000000004</c:v>
                </c:pt>
                <c:pt idx="2833">
                  <c:v>0.55000000000000004</c:v>
                </c:pt>
                <c:pt idx="2834">
                  <c:v>0.55000000000000004</c:v>
                </c:pt>
                <c:pt idx="2835">
                  <c:v>0.55000000000000004</c:v>
                </c:pt>
                <c:pt idx="2836">
                  <c:v>0.55000000000000004</c:v>
                </c:pt>
                <c:pt idx="2837">
                  <c:v>0.55000000000000004</c:v>
                </c:pt>
                <c:pt idx="2838">
                  <c:v>0.55000000000000004</c:v>
                </c:pt>
                <c:pt idx="2839">
                  <c:v>0.55000000000000004</c:v>
                </c:pt>
                <c:pt idx="2840">
                  <c:v>0.55000000000000004</c:v>
                </c:pt>
                <c:pt idx="2841">
                  <c:v>0.55000000000000004</c:v>
                </c:pt>
                <c:pt idx="2842">
                  <c:v>0.55000000000000004</c:v>
                </c:pt>
                <c:pt idx="2843">
                  <c:v>0.55000000000000004</c:v>
                </c:pt>
                <c:pt idx="2844">
                  <c:v>0.55000000000000004</c:v>
                </c:pt>
                <c:pt idx="2845">
                  <c:v>0.55000000000000004</c:v>
                </c:pt>
                <c:pt idx="2846">
                  <c:v>0.55000000000000004</c:v>
                </c:pt>
                <c:pt idx="2847">
                  <c:v>0.55000000000000004</c:v>
                </c:pt>
                <c:pt idx="2848">
                  <c:v>0.55000000000000004</c:v>
                </c:pt>
                <c:pt idx="2849">
                  <c:v>0.55000000000000004</c:v>
                </c:pt>
                <c:pt idx="2850">
                  <c:v>0.55000000000000004</c:v>
                </c:pt>
                <c:pt idx="2851">
                  <c:v>0.55000000000000004</c:v>
                </c:pt>
                <c:pt idx="2852">
                  <c:v>0.55000000000000004</c:v>
                </c:pt>
                <c:pt idx="2853">
                  <c:v>0.55000000000000004</c:v>
                </c:pt>
                <c:pt idx="2854">
                  <c:v>0.55000000000000004</c:v>
                </c:pt>
                <c:pt idx="2855">
                  <c:v>0.55000000000000004</c:v>
                </c:pt>
                <c:pt idx="2856">
                  <c:v>0.55000000000000004</c:v>
                </c:pt>
                <c:pt idx="2857">
                  <c:v>0.55000000000000004</c:v>
                </c:pt>
                <c:pt idx="2858">
                  <c:v>0.55000000000000004</c:v>
                </c:pt>
                <c:pt idx="2859">
                  <c:v>0.55000000000000004</c:v>
                </c:pt>
                <c:pt idx="2860">
                  <c:v>0.55000000000000004</c:v>
                </c:pt>
                <c:pt idx="2861">
                  <c:v>0.55000000000000004</c:v>
                </c:pt>
                <c:pt idx="2862">
                  <c:v>0.55000000000000004</c:v>
                </c:pt>
                <c:pt idx="2863">
                  <c:v>0.55000000000000004</c:v>
                </c:pt>
                <c:pt idx="2864">
                  <c:v>0.55000000000000004</c:v>
                </c:pt>
                <c:pt idx="2865">
                  <c:v>0.55000000000000004</c:v>
                </c:pt>
                <c:pt idx="2866">
                  <c:v>0.55000000000000004</c:v>
                </c:pt>
                <c:pt idx="2867">
                  <c:v>0.55000000000000004</c:v>
                </c:pt>
                <c:pt idx="2868">
                  <c:v>0.55000000000000004</c:v>
                </c:pt>
                <c:pt idx="2869">
                  <c:v>0.55000000000000004</c:v>
                </c:pt>
                <c:pt idx="2870">
                  <c:v>0.55000000000000004</c:v>
                </c:pt>
                <c:pt idx="2871">
                  <c:v>0.55000000000000004</c:v>
                </c:pt>
                <c:pt idx="2872">
                  <c:v>0.55000000000000004</c:v>
                </c:pt>
                <c:pt idx="2873">
                  <c:v>0.55000000000000004</c:v>
                </c:pt>
                <c:pt idx="2874">
                  <c:v>0.55000000000000004</c:v>
                </c:pt>
                <c:pt idx="2875">
                  <c:v>0.55000000000000004</c:v>
                </c:pt>
                <c:pt idx="2876">
                  <c:v>0.55000000000000004</c:v>
                </c:pt>
                <c:pt idx="2877">
                  <c:v>0.55000000000000004</c:v>
                </c:pt>
                <c:pt idx="2878">
                  <c:v>0.55000000000000004</c:v>
                </c:pt>
                <c:pt idx="2879">
                  <c:v>0.55000000000000004</c:v>
                </c:pt>
                <c:pt idx="2880">
                  <c:v>0.55000000000000004</c:v>
                </c:pt>
                <c:pt idx="2881">
                  <c:v>0.55000000000000004</c:v>
                </c:pt>
                <c:pt idx="2882">
                  <c:v>0.55000000000000004</c:v>
                </c:pt>
                <c:pt idx="2883">
                  <c:v>0.55000000000000004</c:v>
                </c:pt>
                <c:pt idx="2884">
                  <c:v>0.55000000000000004</c:v>
                </c:pt>
                <c:pt idx="2885">
                  <c:v>0.55000000000000004</c:v>
                </c:pt>
                <c:pt idx="2886">
                  <c:v>0.55000000000000004</c:v>
                </c:pt>
                <c:pt idx="2887">
                  <c:v>0.55000000000000004</c:v>
                </c:pt>
                <c:pt idx="2888">
                  <c:v>0.55000000000000004</c:v>
                </c:pt>
                <c:pt idx="2889">
                  <c:v>0.55000000000000004</c:v>
                </c:pt>
                <c:pt idx="2890">
                  <c:v>0.55000000000000004</c:v>
                </c:pt>
                <c:pt idx="2891">
                  <c:v>0.55000000000000004</c:v>
                </c:pt>
                <c:pt idx="2892">
                  <c:v>0.55000000000000004</c:v>
                </c:pt>
                <c:pt idx="2893">
                  <c:v>0.55000000000000004</c:v>
                </c:pt>
                <c:pt idx="2894">
                  <c:v>0.55000000000000004</c:v>
                </c:pt>
                <c:pt idx="2895">
                  <c:v>0.55000000000000004</c:v>
                </c:pt>
                <c:pt idx="2896">
                  <c:v>0.55000000000000004</c:v>
                </c:pt>
                <c:pt idx="2897">
                  <c:v>0.55000000000000004</c:v>
                </c:pt>
                <c:pt idx="2898">
                  <c:v>0.55000000000000004</c:v>
                </c:pt>
                <c:pt idx="2899">
                  <c:v>0.55000000000000004</c:v>
                </c:pt>
                <c:pt idx="2900">
                  <c:v>0.55000000000000004</c:v>
                </c:pt>
                <c:pt idx="2901">
                  <c:v>0.55000000000000004</c:v>
                </c:pt>
                <c:pt idx="2902">
                  <c:v>0.55000000000000004</c:v>
                </c:pt>
                <c:pt idx="2903">
                  <c:v>0.55000000000000004</c:v>
                </c:pt>
                <c:pt idx="2904">
                  <c:v>0.55000000000000004</c:v>
                </c:pt>
                <c:pt idx="2905">
                  <c:v>0.55000000000000004</c:v>
                </c:pt>
                <c:pt idx="2906">
                  <c:v>0.55000000000000004</c:v>
                </c:pt>
                <c:pt idx="2907">
                  <c:v>0.55000000000000004</c:v>
                </c:pt>
                <c:pt idx="2908">
                  <c:v>0.55000000000000004</c:v>
                </c:pt>
                <c:pt idx="2909">
                  <c:v>0.55000000000000004</c:v>
                </c:pt>
                <c:pt idx="2910">
                  <c:v>0.55000000000000004</c:v>
                </c:pt>
                <c:pt idx="2911">
                  <c:v>0.55000000000000004</c:v>
                </c:pt>
                <c:pt idx="2912">
                  <c:v>0.55000000000000004</c:v>
                </c:pt>
                <c:pt idx="2913">
                  <c:v>0.55000000000000004</c:v>
                </c:pt>
                <c:pt idx="2914">
                  <c:v>0.55000000000000004</c:v>
                </c:pt>
                <c:pt idx="2915">
                  <c:v>0.55000000000000004</c:v>
                </c:pt>
                <c:pt idx="2916">
                  <c:v>0.55000000000000004</c:v>
                </c:pt>
                <c:pt idx="2917">
                  <c:v>0.55000000000000004</c:v>
                </c:pt>
                <c:pt idx="2918">
                  <c:v>0.55000000000000004</c:v>
                </c:pt>
                <c:pt idx="2919">
                  <c:v>0.55000000000000004</c:v>
                </c:pt>
                <c:pt idx="2920">
                  <c:v>0.55000000000000004</c:v>
                </c:pt>
                <c:pt idx="2921">
                  <c:v>0.55000000000000004</c:v>
                </c:pt>
                <c:pt idx="2922">
                  <c:v>0.55000000000000004</c:v>
                </c:pt>
                <c:pt idx="2923">
                  <c:v>0.55000000000000004</c:v>
                </c:pt>
                <c:pt idx="2924">
                  <c:v>0.55000000000000004</c:v>
                </c:pt>
                <c:pt idx="2925">
                  <c:v>0.55000000000000004</c:v>
                </c:pt>
                <c:pt idx="2926">
                  <c:v>0.55000000000000004</c:v>
                </c:pt>
                <c:pt idx="2927">
                  <c:v>0.55000000000000004</c:v>
                </c:pt>
                <c:pt idx="2928">
                  <c:v>0.55000000000000004</c:v>
                </c:pt>
                <c:pt idx="2929">
                  <c:v>0.55000000000000004</c:v>
                </c:pt>
                <c:pt idx="2930">
                  <c:v>0.55000000000000004</c:v>
                </c:pt>
                <c:pt idx="2931">
                  <c:v>0.55000000000000004</c:v>
                </c:pt>
                <c:pt idx="2932">
                  <c:v>0.55000000000000004</c:v>
                </c:pt>
                <c:pt idx="2933">
                  <c:v>0.55000000000000004</c:v>
                </c:pt>
                <c:pt idx="2934">
                  <c:v>0.55000000000000004</c:v>
                </c:pt>
                <c:pt idx="2935">
                  <c:v>0.55000000000000004</c:v>
                </c:pt>
                <c:pt idx="2936">
                  <c:v>0.55000000000000004</c:v>
                </c:pt>
                <c:pt idx="2937">
                  <c:v>0.55000000000000004</c:v>
                </c:pt>
                <c:pt idx="2938">
                  <c:v>0.55000000000000004</c:v>
                </c:pt>
                <c:pt idx="2939">
                  <c:v>0.55000000000000004</c:v>
                </c:pt>
                <c:pt idx="2940">
                  <c:v>0.55000000000000004</c:v>
                </c:pt>
                <c:pt idx="2941">
                  <c:v>0.55000000000000004</c:v>
                </c:pt>
                <c:pt idx="2942">
                  <c:v>0.55000000000000004</c:v>
                </c:pt>
                <c:pt idx="2943">
                  <c:v>0.55000000000000004</c:v>
                </c:pt>
                <c:pt idx="2944">
                  <c:v>0.55000000000000004</c:v>
                </c:pt>
                <c:pt idx="2945">
                  <c:v>0.55000000000000004</c:v>
                </c:pt>
                <c:pt idx="2946">
                  <c:v>0.55000000000000004</c:v>
                </c:pt>
                <c:pt idx="2947">
                  <c:v>0.55000000000000004</c:v>
                </c:pt>
                <c:pt idx="2948">
                  <c:v>0.55000000000000004</c:v>
                </c:pt>
                <c:pt idx="2949">
                  <c:v>0.55000000000000004</c:v>
                </c:pt>
                <c:pt idx="2950">
                  <c:v>0.55000000000000004</c:v>
                </c:pt>
                <c:pt idx="2951">
                  <c:v>0.55000000000000004</c:v>
                </c:pt>
                <c:pt idx="2952">
                  <c:v>0.55000000000000004</c:v>
                </c:pt>
                <c:pt idx="2953">
                  <c:v>0.55000000000000004</c:v>
                </c:pt>
                <c:pt idx="2954">
                  <c:v>0.55000000000000004</c:v>
                </c:pt>
                <c:pt idx="2955">
                  <c:v>0.55000000000000004</c:v>
                </c:pt>
                <c:pt idx="2956">
                  <c:v>0.55000000000000004</c:v>
                </c:pt>
                <c:pt idx="2957">
                  <c:v>0.55000000000000004</c:v>
                </c:pt>
                <c:pt idx="2958">
                  <c:v>0.55000000000000004</c:v>
                </c:pt>
                <c:pt idx="2959">
                  <c:v>0.55000000000000004</c:v>
                </c:pt>
                <c:pt idx="2960">
                  <c:v>0.55000000000000004</c:v>
                </c:pt>
                <c:pt idx="2961">
                  <c:v>0.55000000000000004</c:v>
                </c:pt>
                <c:pt idx="2962">
                  <c:v>0.55000000000000004</c:v>
                </c:pt>
                <c:pt idx="2963">
                  <c:v>0.55000000000000004</c:v>
                </c:pt>
                <c:pt idx="2964">
                  <c:v>0.55000000000000004</c:v>
                </c:pt>
                <c:pt idx="2965">
                  <c:v>0.55000000000000004</c:v>
                </c:pt>
                <c:pt idx="2966">
                  <c:v>0.55000000000000004</c:v>
                </c:pt>
                <c:pt idx="2967">
                  <c:v>0.55000000000000004</c:v>
                </c:pt>
                <c:pt idx="2968">
                  <c:v>0.55000000000000004</c:v>
                </c:pt>
                <c:pt idx="2969">
                  <c:v>0.55000000000000004</c:v>
                </c:pt>
                <c:pt idx="2970">
                  <c:v>0.55000000000000004</c:v>
                </c:pt>
                <c:pt idx="2971">
                  <c:v>0.55000000000000004</c:v>
                </c:pt>
                <c:pt idx="2972">
                  <c:v>0.55000000000000004</c:v>
                </c:pt>
                <c:pt idx="2973">
                  <c:v>0.55000000000000004</c:v>
                </c:pt>
                <c:pt idx="2974">
                  <c:v>0.55000000000000004</c:v>
                </c:pt>
                <c:pt idx="2975">
                  <c:v>0.55000000000000004</c:v>
                </c:pt>
                <c:pt idx="2976">
                  <c:v>0.55000000000000004</c:v>
                </c:pt>
                <c:pt idx="2977">
                  <c:v>0.55000000000000004</c:v>
                </c:pt>
                <c:pt idx="2978">
                  <c:v>0.55000000000000004</c:v>
                </c:pt>
                <c:pt idx="2979">
                  <c:v>0.55000000000000004</c:v>
                </c:pt>
                <c:pt idx="2980">
                  <c:v>0.55000000000000004</c:v>
                </c:pt>
                <c:pt idx="2981">
                  <c:v>0.55000000000000004</c:v>
                </c:pt>
                <c:pt idx="2982">
                  <c:v>0.55000000000000004</c:v>
                </c:pt>
                <c:pt idx="2983">
                  <c:v>0.55000000000000004</c:v>
                </c:pt>
                <c:pt idx="2984">
                  <c:v>0.55000000000000004</c:v>
                </c:pt>
                <c:pt idx="2985">
                  <c:v>0.55000000000000004</c:v>
                </c:pt>
                <c:pt idx="2986">
                  <c:v>0.55000000000000004</c:v>
                </c:pt>
                <c:pt idx="2987">
                  <c:v>0.55000000000000004</c:v>
                </c:pt>
                <c:pt idx="2988">
                  <c:v>0.55000000000000004</c:v>
                </c:pt>
                <c:pt idx="2989">
                  <c:v>0.55000000000000004</c:v>
                </c:pt>
                <c:pt idx="2990">
                  <c:v>0.55000000000000004</c:v>
                </c:pt>
                <c:pt idx="2991">
                  <c:v>0.55000000000000004</c:v>
                </c:pt>
                <c:pt idx="2992">
                  <c:v>0.55000000000000004</c:v>
                </c:pt>
                <c:pt idx="2993">
                  <c:v>0.55000000000000004</c:v>
                </c:pt>
                <c:pt idx="2994">
                  <c:v>0.55000000000000004</c:v>
                </c:pt>
                <c:pt idx="2995">
                  <c:v>0.55000000000000004</c:v>
                </c:pt>
                <c:pt idx="2996">
                  <c:v>0.55000000000000004</c:v>
                </c:pt>
                <c:pt idx="2997">
                  <c:v>0.55000000000000004</c:v>
                </c:pt>
                <c:pt idx="2998">
                  <c:v>0.55000000000000004</c:v>
                </c:pt>
                <c:pt idx="2999">
                  <c:v>0.55000000000000004</c:v>
                </c:pt>
                <c:pt idx="3000">
                  <c:v>0.55000000000000004</c:v>
                </c:pt>
                <c:pt idx="3001">
                  <c:v>0.55000000000000004</c:v>
                </c:pt>
                <c:pt idx="3002">
                  <c:v>0.55000000000000004</c:v>
                </c:pt>
                <c:pt idx="3003">
                  <c:v>0.55000000000000004</c:v>
                </c:pt>
                <c:pt idx="3004">
                  <c:v>0.55000000000000004</c:v>
                </c:pt>
                <c:pt idx="3005">
                  <c:v>0.55000000000000004</c:v>
                </c:pt>
                <c:pt idx="3006">
                  <c:v>0.55000000000000004</c:v>
                </c:pt>
                <c:pt idx="3007">
                  <c:v>0.55000000000000004</c:v>
                </c:pt>
                <c:pt idx="3008">
                  <c:v>0.55000000000000004</c:v>
                </c:pt>
                <c:pt idx="3009">
                  <c:v>0.55000000000000004</c:v>
                </c:pt>
                <c:pt idx="3010">
                  <c:v>0.55000000000000004</c:v>
                </c:pt>
                <c:pt idx="3011">
                  <c:v>0.55000000000000004</c:v>
                </c:pt>
                <c:pt idx="3012">
                  <c:v>0.55000000000000004</c:v>
                </c:pt>
                <c:pt idx="3013">
                  <c:v>0.55000000000000004</c:v>
                </c:pt>
                <c:pt idx="3014">
                  <c:v>0.55000000000000004</c:v>
                </c:pt>
                <c:pt idx="3015">
                  <c:v>0.55000000000000004</c:v>
                </c:pt>
                <c:pt idx="3016">
                  <c:v>0.55000000000000004</c:v>
                </c:pt>
                <c:pt idx="3017">
                  <c:v>0.55000000000000004</c:v>
                </c:pt>
                <c:pt idx="3018">
                  <c:v>0.55000000000000004</c:v>
                </c:pt>
                <c:pt idx="3019">
                  <c:v>0.55000000000000004</c:v>
                </c:pt>
                <c:pt idx="3020">
                  <c:v>0.55000000000000004</c:v>
                </c:pt>
                <c:pt idx="3021">
                  <c:v>0.55000000000000004</c:v>
                </c:pt>
                <c:pt idx="3022">
                  <c:v>0.55000000000000004</c:v>
                </c:pt>
                <c:pt idx="3023">
                  <c:v>0.55000000000000004</c:v>
                </c:pt>
                <c:pt idx="3024">
                  <c:v>0.55000000000000004</c:v>
                </c:pt>
                <c:pt idx="3025">
                  <c:v>0.55000000000000004</c:v>
                </c:pt>
                <c:pt idx="3026">
                  <c:v>0.55000000000000004</c:v>
                </c:pt>
                <c:pt idx="3027">
                  <c:v>0.55000000000000004</c:v>
                </c:pt>
                <c:pt idx="3028">
                  <c:v>0.55000000000000004</c:v>
                </c:pt>
                <c:pt idx="3029">
                  <c:v>0.55000000000000004</c:v>
                </c:pt>
                <c:pt idx="3030">
                  <c:v>0.55000000000000004</c:v>
                </c:pt>
                <c:pt idx="3031">
                  <c:v>0.55000000000000004</c:v>
                </c:pt>
                <c:pt idx="3032">
                  <c:v>0.55000000000000004</c:v>
                </c:pt>
                <c:pt idx="3033">
                  <c:v>0.55000000000000004</c:v>
                </c:pt>
                <c:pt idx="3034">
                  <c:v>0.55000000000000004</c:v>
                </c:pt>
                <c:pt idx="3035">
                  <c:v>0.55000000000000004</c:v>
                </c:pt>
                <c:pt idx="3036">
                  <c:v>0.55000000000000004</c:v>
                </c:pt>
                <c:pt idx="3037">
                  <c:v>0.55000000000000004</c:v>
                </c:pt>
                <c:pt idx="3038">
                  <c:v>0.55000000000000004</c:v>
                </c:pt>
                <c:pt idx="3039">
                  <c:v>0.55000000000000004</c:v>
                </c:pt>
                <c:pt idx="3040">
                  <c:v>0.55000000000000004</c:v>
                </c:pt>
                <c:pt idx="3041">
                  <c:v>0.55000000000000004</c:v>
                </c:pt>
                <c:pt idx="3042">
                  <c:v>0.55000000000000004</c:v>
                </c:pt>
                <c:pt idx="3043">
                  <c:v>0.55000000000000004</c:v>
                </c:pt>
                <c:pt idx="3044">
                  <c:v>0.55000000000000004</c:v>
                </c:pt>
                <c:pt idx="3045">
                  <c:v>0.55000000000000004</c:v>
                </c:pt>
                <c:pt idx="3046">
                  <c:v>0.55000000000000004</c:v>
                </c:pt>
                <c:pt idx="3047">
                  <c:v>0.55000000000000004</c:v>
                </c:pt>
                <c:pt idx="3048">
                  <c:v>0.55000000000000004</c:v>
                </c:pt>
                <c:pt idx="3049">
                  <c:v>0.55000000000000004</c:v>
                </c:pt>
                <c:pt idx="3050">
                  <c:v>0.55000000000000004</c:v>
                </c:pt>
                <c:pt idx="3051">
                  <c:v>0.55000000000000004</c:v>
                </c:pt>
                <c:pt idx="3052">
                  <c:v>0.55000000000000004</c:v>
                </c:pt>
                <c:pt idx="3053">
                  <c:v>0.55000000000000004</c:v>
                </c:pt>
                <c:pt idx="3054">
                  <c:v>0.55000000000000004</c:v>
                </c:pt>
                <c:pt idx="3055">
                  <c:v>0.55000000000000004</c:v>
                </c:pt>
                <c:pt idx="3056">
                  <c:v>0.55000000000000004</c:v>
                </c:pt>
                <c:pt idx="3057">
                  <c:v>0.55000000000000004</c:v>
                </c:pt>
                <c:pt idx="3058">
                  <c:v>0.55000000000000004</c:v>
                </c:pt>
                <c:pt idx="3059">
                  <c:v>0.55000000000000004</c:v>
                </c:pt>
                <c:pt idx="3060">
                  <c:v>0.55000000000000004</c:v>
                </c:pt>
                <c:pt idx="3061">
                  <c:v>0.55000000000000004</c:v>
                </c:pt>
                <c:pt idx="3062">
                  <c:v>0.55000000000000004</c:v>
                </c:pt>
                <c:pt idx="3063">
                  <c:v>0.55000000000000004</c:v>
                </c:pt>
                <c:pt idx="3064">
                  <c:v>0.55000000000000004</c:v>
                </c:pt>
                <c:pt idx="3065">
                  <c:v>0.55000000000000004</c:v>
                </c:pt>
                <c:pt idx="3066">
                  <c:v>0.55000000000000004</c:v>
                </c:pt>
                <c:pt idx="3067">
                  <c:v>0.55000000000000004</c:v>
                </c:pt>
                <c:pt idx="3068">
                  <c:v>0.55000000000000004</c:v>
                </c:pt>
                <c:pt idx="3069">
                  <c:v>0.55000000000000004</c:v>
                </c:pt>
                <c:pt idx="3070">
                  <c:v>0.55000000000000004</c:v>
                </c:pt>
                <c:pt idx="3071">
                  <c:v>0.55000000000000004</c:v>
                </c:pt>
                <c:pt idx="3072">
                  <c:v>0.55000000000000004</c:v>
                </c:pt>
                <c:pt idx="3073">
                  <c:v>0.55000000000000004</c:v>
                </c:pt>
                <c:pt idx="3074">
                  <c:v>0.55000000000000004</c:v>
                </c:pt>
                <c:pt idx="3075">
                  <c:v>0.55000000000000004</c:v>
                </c:pt>
                <c:pt idx="3076">
                  <c:v>0.55000000000000004</c:v>
                </c:pt>
                <c:pt idx="3077">
                  <c:v>0.55000000000000004</c:v>
                </c:pt>
                <c:pt idx="3078">
                  <c:v>0.55000000000000004</c:v>
                </c:pt>
                <c:pt idx="3079">
                  <c:v>0.55000000000000004</c:v>
                </c:pt>
                <c:pt idx="3080">
                  <c:v>0.55000000000000004</c:v>
                </c:pt>
                <c:pt idx="3081">
                  <c:v>0.55000000000000004</c:v>
                </c:pt>
                <c:pt idx="3082">
                  <c:v>0.55000000000000004</c:v>
                </c:pt>
                <c:pt idx="3083">
                  <c:v>0.55000000000000004</c:v>
                </c:pt>
                <c:pt idx="3084">
                  <c:v>0.55000000000000004</c:v>
                </c:pt>
                <c:pt idx="3085">
                  <c:v>0.55000000000000004</c:v>
                </c:pt>
                <c:pt idx="3086">
                  <c:v>0.55000000000000004</c:v>
                </c:pt>
                <c:pt idx="3087">
                  <c:v>0.55000000000000004</c:v>
                </c:pt>
                <c:pt idx="3088">
                  <c:v>0.55000000000000004</c:v>
                </c:pt>
                <c:pt idx="3089">
                  <c:v>0.55000000000000004</c:v>
                </c:pt>
                <c:pt idx="3090">
                  <c:v>0.55000000000000004</c:v>
                </c:pt>
                <c:pt idx="3091">
                  <c:v>0.55000000000000004</c:v>
                </c:pt>
                <c:pt idx="3092">
                  <c:v>0.55000000000000004</c:v>
                </c:pt>
                <c:pt idx="3093">
                  <c:v>0.55000000000000004</c:v>
                </c:pt>
                <c:pt idx="3094">
                  <c:v>0.55000000000000004</c:v>
                </c:pt>
                <c:pt idx="3095">
                  <c:v>0.55000000000000004</c:v>
                </c:pt>
                <c:pt idx="3096">
                  <c:v>0.55000000000000004</c:v>
                </c:pt>
                <c:pt idx="3097">
                  <c:v>0.55000000000000004</c:v>
                </c:pt>
                <c:pt idx="3098">
                  <c:v>0.55000000000000004</c:v>
                </c:pt>
                <c:pt idx="3099">
                  <c:v>0.55000000000000004</c:v>
                </c:pt>
                <c:pt idx="3100">
                  <c:v>0.55000000000000004</c:v>
                </c:pt>
                <c:pt idx="3101">
                  <c:v>0.55000000000000004</c:v>
                </c:pt>
                <c:pt idx="3102">
                  <c:v>0.55000000000000004</c:v>
                </c:pt>
                <c:pt idx="3103">
                  <c:v>0.55000000000000004</c:v>
                </c:pt>
                <c:pt idx="3104">
                  <c:v>0.55000000000000004</c:v>
                </c:pt>
                <c:pt idx="3105">
                  <c:v>0.55000000000000004</c:v>
                </c:pt>
                <c:pt idx="3106">
                  <c:v>0.55000000000000004</c:v>
                </c:pt>
                <c:pt idx="3107">
                  <c:v>0.55000000000000004</c:v>
                </c:pt>
                <c:pt idx="3108">
                  <c:v>0.55000000000000004</c:v>
                </c:pt>
                <c:pt idx="3109">
                  <c:v>0.55000000000000004</c:v>
                </c:pt>
                <c:pt idx="3110">
                  <c:v>0.55000000000000004</c:v>
                </c:pt>
                <c:pt idx="3111">
                  <c:v>0.55000000000000004</c:v>
                </c:pt>
                <c:pt idx="3112">
                  <c:v>0.55000000000000004</c:v>
                </c:pt>
                <c:pt idx="3113">
                  <c:v>0.55000000000000004</c:v>
                </c:pt>
                <c:pt idx="3114">
                  <c:v>0.55000000000000004</c:v>
                </c:pt>
                <c:pt idx="3115">
                  <c:v>0.55000000000000004</c:v>
                </c:pt>
                <c:pt idx="3116">
                  <c:v>0.55000000000000004</c:v>
                </c:pt>
                <c:pt idx="3117">
                  <c:v>0.55000000000000004</c:v>
                </c:pt>
                <c:pt idx="3118">
                  <c:v>0.55000000000000004</c:v>
                </c:pt>
                <c:pt idx="3119">
                  <c:v>0.55000000000000004</c:v>
                </c:pt>
                <c:pt idx="3120">
                  <c:v>0.55000000000000004</c:v>
                </c:pt>
                <c:pt idx="3121">
                  <c:v>0.55000000000000004</c:v>
                </c:pt>
                <c:pt idx="3122">
                  <c:v>0.55000000000000004</c:v>
                </c:pt>
                <c:pt idx="3123">
                  <c:v>0.55000000000000004</c:v>
                </c:pt>
                <c:pt idx="3124">
                  <c:v>0.55000000000000004</c:v>
                </c:pt>
                <c:pt idx="3125">
                  <c:v>0.55000000000000004</c:v>
                </c:pt>
                <c:pt idx="3126">
                  <c:v>0.55000000000000004</c:v>
                </c:pt>
                <c:pt idx="3127">
                  <c:v>0.55000000000000004</c:v>
                </c:pt>
                <c:pt idx="3128">
                  <c:v>0.55000000000000004</c:v>
                </c:pt>
                <c:pt idx="3129">
                  <c:v>0.55000000000000004</c:v>
                </c:pt>
                <c:pt idx="3130">
                  <c:v>0.55000000000000004</c:v>
                </c:pt>
                <c:pt idx="3131">
                  <c:v>0.55000000000000004</c:v>
                </c:pt>
                <c:pt idx="3132">
                  <c:v>0.55000000000000004</c:v>
                </c:pt>
                <c:pt idx="3133">
                  <c:v>0.55000000000000004</c:v>
                </c:pt>
                <c:pt idx="3134">
                  <c:v>0.55000000000000004</c:v>
                </c:pt>
                <c:pt idx="3135">
                  <c:v>0.55000000000000004</c:v>
                </c:pt>
                <c:pt idx="3136">
                  <c:v>0.55000000000000004</c:v>
                </c:pt>
                <c:pt idx="3137">
                  <c:v>0.55000000000000004</c:v>
                </c:pt>
                <c:pt idx="3138">
                  <c:v>0.55000000000000004</c:v>
                </c:pt>
                <c:pt idx="3139">
                  <c:v>0.55000000000000004</c:v>
                </c:pt>
                <c:pt idx="3140">
                  <c:v>0.55000000000000004</c:v>
                </c:pt>
                <c:pt idx="3141">
                  <c:v>0.55000000000000004</c:v>
                </c:pt>
                <c:pt idx="3142">
                  <c:v>0.55000000000000004</c:v>
                </c:pt>
                <c:pt idx="3143">
                  <c:v>0.55000000000000004</c:v>
                </c:pt>
                <c:pt idx="3144">
                  <c:v>0.55000000000000004</c:v>
                </c:pt>
                <c:pt idx="3145">
                  <c:v>0.55000000000000004</c:v>
                </c:pt>
                <c:pt idx="3146">
                  <c:v>0.55000000000000004</c:v>
                </c:pt>
                <c:pt idx="3147">
                  <c:v>0.55000000000000004</c:v>
                </c:pt>
                <c:pt idx="3148">
                  <c:v>0.55000000000000004</c:v>
                </c:pt>
                <c:pt idx="3149">
                  <c:v>0.55000000000000004</c:v>
                </c:pt>
                <c:pt idx="3150">
                  <c:v>0.55000000000000004</c:v>
                </c:pt>
                <c:pt idx="3151">
                  <c:v>0.55000000000000004</c:v>
                </c:pt>
                <c:pt idx="3152">
                  <c:v>0.55000000000000004</c:v>
                </c:pt>
                <c:pt idx="3153">
                  <c:v>0.55000000000000004</c:v>
                </c:pt>
                <c:pt idx="3154">
                  <c:v>0.55000000000000004</c:v>
                </c:pt>
                <c:pt idx="3155">
                  <c:v>0.55000000000000004</c:v>
                </c:pt>
                <c:pt idx="3156">
                  <c:v>0.55000000000000004</c:v>
                </c:pt>
                <c:pt idx="3157">
                  <c:v>0.55000000000000004</c:v>
                </c:pt>
                <c:pt idx="3158">
                  <c:v>0.55000000000000004</c:v>
                </c:pt>
                <c:pt idx="3159">
                  <c:v>0.55000000000000004</c:v>
                </c:pt>
                <c:pt idx="3160">
                  <c:v>0.55000000000000004</c:v>
                </c:pt>
                <c:pt idx="3161">
                  <c:v>0.55000000000000004</c:v>
                </c:pt>
                <c:pt idx="3162">
                  <c:v>0.55000000000000004</c:v>
                </c:pt>
                <c:pt idx="3163">
                  <c:v>0.55000000000000004</c:v>
                </c:pt>
                <c:pt idx="3164">
                  <c:v>0.55000000000000004</c:v>
                </c:pt>
                <c:pt idx="3165">
                  <c:v>0.55000000000000004</c:v>
                </c:pt>
                <c:pt idx="3166">
                  <c:v>0.55000000000000004</c:v>
                </c:pt>
                <c:pt idx="3167">
                  <c:v>0.55000000000000004</c:v>
                </c:pt>
                <c:pt idx="3168">
                  <c:v>0.55000000000000004</c:v>
                </c:pt>
                <c:pt idx="3169">
                  <c:v>0.55000000000000004</c:v>
                </c:pt>
                <c:pt idx="3170">
                  <c:v>0.55000000000000004</c:v>
                </c:pt>
                <c:pt idx="3171">
                  <c:v>0.55000000000000004</c:v>
                </c:pt>
                <c:pt idx="3172">
                  <c:v>0.55000000000000004</c:v>
                </c:pt>
                <c:pt idx="3173">
                  <c:v>0.55000000000000004</c:v>
                </c:pt>
                <c:pt idx="3174">
                  <c:v>0.55000000000000004</c:v>
                </c:pt>
                <c:pt idx="3175">
                  <c:v>0.55000000000000004</c:v>
                </c:pt>
                <c:pt idx="3176">
                  <c:v>0.55000000000000004</c:v>
                </c:pt>
                <c:pt idx="3177">
                  <c:v>0.55000000000000004</c:v>
                </c:pt>
                <c:pt idx="3178">
                  <c:v>0.55000000000000004</c:v>
                </c:pt>
                <c:pt idx="3179">
                  <c:v>0.55000000000000004</c:v>
                </c:pt>
                <c:pt idx="3180">
                  <c:v>0.55000000000000004</c:v>
                </c:pt>
                <c:pt idx="3181">
                  <c:v>0.55000000000000004</c:v>
                </c:pt>
                <c:pt idx="3182">
                  <c:v>0.55000000000000004</c:v>
                </c:pt>
                <c:pt idx="3183">
                  <c:v>0.55000000000000004</c:v>
                </c:pt>
                <c:pt idx="3184">
                  <c:v>0.55000000000000004</c:v>
                </c:pt>
                <c:pt idx="3185">
                  <c:v>0.55000000000000004</c:v>
                </c:pt>
                <c:pt idx="3186">
                  <c:v>0.55000000000000004</c:v>
                </c:pt>
                <c:pt idx="3187">
                  <c:v>0.55000000000000004</c:v>
                </c:pt>
                <c:pt idx="3188">
                  <c:v>0.55000000000000004</c:v>
                </c:pt>
                <c:pt idx="3189">
                  <c:v>0.55000000000000004</c:v>
                </c:pt>
                <c:pt idx="3190">
                  <c:v>0.55000000000000004</c:v>
                </c:pt>
                <c:pt idx="3191">
                  <c:v>0.55000000000000004</c:v>
                </c:pt>
                <c:pt idx="3192">
                  <c:v>0.55000000000000004</c:v>
                </c:pt>
                <c:pt idx="3193">
                  <c:v>0.55000000000000004</c:v>
                </c:pt>
                <c:pt idx="3194">
                  <c:v>0.55000000000000004</c:v>
                </c:pt>
                <c:pt idx="3195">
                  <c:v>0.55000000000000004</c:v>
                </c:pt>
                <c:pt idx="3196">
                  <c:v>0.55000000000000004</c:v>
                </c:pt>
                <c:pt idx="3197">
                  <c:v>0.55000000000000004</c:v>
                </c:pt>
                <c:pt idx="3198">
                  <c:v>0.55000000000000004</c:v>
                </c:pt>
                <c:pt idx="3199">
                  <c:v>0.55000000000000004</c:v>
                </c:pt>
                <c:pt idx="3200">
                  <c:v>0.55000000000000004</c:v>
                </c:pt>
                <c:pt idx="3201">
                  <c:v>0.55000000000000004</c:v>
                </c:pt>
                <c:pt idx="3202">
                  <c:v>0.55000000000000004</c:v>
                </c:pt>
                <c:pt idx="3203">
                  <c:v>0.55000000000000004</c:v>
                </c:pt>
                <c:pt idx="3204">
                  <c:v>0.55000000000000004</c:v>
                </c:pt>
                <c:pt idx="3205">
                  <c:v>0.55000000000000004</c:v>
                </c:pt>
                <c:pt idx="3206">
                  <c:v>0.55000000000000004</c:v>
                </c:pt>
                <c:pt idx="3207">
                  <c:v>0.55000000000000004</c:v>
                </c:pt>
                <c:pt idx="3208">
                  <c:v>0.55000000000000004</c:v>
                </c:pt>
                <c:pt idx="3209">
                  <c:v>0.55000000000000004</c:v>
                </c:pt>
                <c:pt idx="3210">
                  <c:v>0.55000000000000004</c:v>
                </c:pt>
                <c:pt idx="3211">
                  <c:v>0.55000000000000004</c:v>
                </c:pt>
                <c:pt idx="3212">
                  <c:v>0.55000000000000004</c:v>
                </c:pt>
                <c:pt idx="3213">
                  <c:v>0.55000000000000004</c:v>
                </c:pt>
                <c:pt idx="3214">
                  <c:v>0.55000000000000004</c:v>
                </c:pt>
                <c:pt idx="3215">
                  <c:v>0.55000000000000004</c:v>
                </c:pt>
                <c:pt idx="3216">
                  <c:v>0.55000000000000004</c:v>
                </c:pt>
                <c:pt idx="3217">
                  <c:v>0.55000000000000004</c:v>
                </c:pt>
                <c:pt idx="3218">
                  <c:v>0.55000000000000004</c:v>
                </c:pt>
                <c:pt idx="3219">
                  <c:v>0.55000000000000004</c:v>
                </c:pt>
                <c:pt idx="3220">
                  <c:v>0.55000000000000004</c:v>
                </c:pt>
                <c:pt idx="3221">
                  <c:v>0.55000000000000004</c:v>
                </c:pt>
                <c:pt idx="3222">
                  <c:v>0.55000000000000004</c:v>
                </c:pt>
                <c:pt idx="3223">
                  <c:v>0.55000000000000004</c:v>
                </c:pt>
                <c:pt idx="3224">
                  <c:v>0.55000000000000004</c:v>
                </c:pt>
                <c:pt idx="3225">
                  <c:v>0.55000000000000004</c:v>
                </c:pt>
                <c:pt idx="3226">
                  <c:v>0.55000000000000004</c:v>
                </c:pt>
                <c:pt idx="3227">
                  <c:v>0.55000000000000004</c:v>
                </c:pt>
                <c:pt idx="3228">
                  <c:v>0.55000000000000004</c:v>
                </c:pt>
                <c:pt idx="3229">
                  <c:v>0.55000000000000004</c:v>
                </c:pt>
                <c:pt idx="3230">
                  <c:v>0.55000000000000004</c:v>
                </c:pt>
                <c:pt idx="3231">
                  <c:v>0.55000000000000004</c:v>
                </c:pt>
                <c:pt idx="3232">
                  <c:v>0.55000000000000004</c:v>
                </c:pt>
                <c:pt idx="3233">
                  <c:v>0.55000000000000004</c:v>
                </c:pt>
                <c:pt idx="3234">
                  <c:v>0.55000000000000004</c:v>
                </c:pt>
                <c:pt idx="3235">
                  <c:v>0.55000000000000004</c:v>
                </c:pt>
                <c:pt idx="3236">
                  <c:v>0.55000000000000004</c:v>
                </c:pt>
                <c:pt idx="3237">
                  <c:v>0.55000000000000004</c:v>
                </c:pt>
                <c:pt idx="3238">
                  <c:v>0.55000000000000004</c:v>
                </c:pt>
                <c:pt idx="3239">
                  <c:v>0.55000000000000004</c:v>
                </c:pt>
                <c:pt idx="3240">
                  <c:v>0.55000000000000004</c:v>
                </c:pt>
                <c:pt idx="3241">
                  <c:v>0.55000000000000004</c:v>
                </c:pt>
                <c:pt idx="3242">
                  <c:v>0.55000000000000004</c:v>
                </c:pt>
                <c:pt idx="3243">
                  <c:v>0.55000000000000004</c:v>
                </c:pt>
                <c:pt idx="3244">
                  <c:v>0.55000000000000004</c:v>
                </c:pt>
                <c:pt idx="3245">
                  <c:v>0.55000000000000004</c:v>
                </c:pt>
                <c:pt idx="3246">
                  <c:v>0.55000000000000004</c:v>
                </c:pt>
                <c:pt idx="3247">
                  <c:v>0.55000000000000004</c:v>
                </c:pt>
                <c:pt idx="3248">
                  <c:v>0.55000000000000004</c:v>
                </c:pt>
                <c:pt idx="3249">
                  <c:v>0.55000000000000004</c:v>
                </c:pt>
                <c:pt idx="3250">
                  <c:v>0.55000000000000004</c:v>
                </c:pt>
                <c:pt idx="3251">
                  <c:v>0.55000000000000004</c:v>
                </c:pt>
                <c:pt idx="3252">
                  <c:v>0.55000000000000004</c:v>
                </c:pt>
                <c:pt idx="3253">
                  <c:v>0.55000000000000004</c:v>
                </c:pt>
                <c:pt idx="3254">
                  <c:v>0.55000000000000004</c:v>
                </c:pt>
                <c:pt idx="3255">
                  <c:v>0.55000000000000004</c:v>
                </c:pt>
                <c:pt idx="3256">
                  <c:v>0.55000000000000004</c:v>
                </c:pt>
                <c:pt idx="3257">
                  <c:v>0.55000000000000004</c:v>
                </c:pt>
                <c:pt idx="3258">
                  <c:v>0.55000000000000004</c:v>
                </c:pt>
                <c:pt idx="3259">
                  <c:v>0.55000000000000004</c:v>
                </c:pt>
                <c:pt idx="3260">
                  <c:v>0.55000000000000004</c:v>
                </c:pt>
                <c:pt idx="3261">
                  <c:v>0.55000000000000004</c:v>
                </c:pt>
                <c:pt idx="3262">
                  <c:v>0.55000000000000004</c:v>
                </c:pt>
                <c:pt idx="3263">
                  <c:v>0.55000000000000004</c:v>
                </c:pt>
                <c:pt idx="3264">
                  <c:v>0.55000000000000004</c:v>
                </c:pt>
                <c:pt idx="3265">
                  <c:v>0.55000000000000004</c:v>
                </c:pt>
                <c:pt idx="3266">
                  <c:v>0.55000000000000004</c:v>
                </c:pt>
                <c:pt idx="3267">
                  <c:v>0.55000000000000004</c:v>
                </c:pt>
                <c:pt idx="3268">
                  <c:v>0.55000000000000004</c:v>
                </c:pt>
                <c:pt idx="3269">
                  <c:v>0.55000000000000004</c:v>
                </c:pt>
                <c:pt idx="3270">
                  <c:v>0.55000000000000004</c:v>
                </c:pt>
                <c:pt idx="3271">
                  <c:v>0.55000000000000004</c:v>
                </c:pt>
                <c:pt idx="3272">
                  <c:v>0.55000000000000004</c:v>
                </c:pt>
                <c:pt idx="3273">
                  <c:v>0.55000000000000004</c:v>
                </c:pt>
                <c:pt idx="3274">
                  <c:v>0.55000000000000004</c:v>
                </c:pt>
                <c:pt idx="3275">
                  <c:v>0.55000000000000004</c:v>
                </c:pt>
                <c:pt idx="3276">
                  <c:v>0.55000000000000004</c:v>
                </c:pt>
                <c:pt idx="3277">
                  <c:v>0.55000000000000004</c:v>
                </c:pt>
                <c:pt idx="3278">
                  <c:v>0.55000000000000004</c:v>
                </c:pt>
                <c:pt idx="3279">
                  <c:v>0.55000000000000004</c:v>
                </c:pt>
                <c:pt idx="3280">
                  <c:v>0.55000000000000004</c:v>
                </c:pt>
                <c:pt idx="3281">
                  <c:v>0.55000000000000004</c:v>
                </c:pt>
                <c:pt idx="3282">
                  <c:v>0.55000000000000004</c:v>
                </c:pt>
                <c:pt idx="3283">
                  <c:v>0.55000000000000004</c:v>
                </c:pt>
                <c:pt idx="3284">
                  <c:v>0.55000000000000004</c:v>
                </c:pt>
                <c:pt idx="3285">
                  <c:v>0.55000000000000004</c:v>
                </c:pt>
                <c:pt idx="3286">
                  <c:v>0.55000000000000004</c:v>
                </c:pt>
                <c:pt idx="3287">
                  <c:v>0.55000000000000004</c:v>
                </c:pt>
                <c:pt idx="3288">
                  <c:v>0.55000000000000004</c:v>
                </c:pt>
                <c:pt idx="3289">
                  <c:v>0.55000000000000004</c:v>
                </c:pt>
                <c:pt idx="3290">
                  <c:v>0.55000000000000004</c:v>
                </c:pt>
                <c:pt idx="3291">
                  <c:v>0.55000000000000004</c:v>
                </c:pt>
                <c:pt idx="3292">
                  <c:v>0.55000000000000004</c:v>
                </c:pt>
                <c:pt idx="3293">
                  <c:v>0.55000000000000004</c:v>
                </c:pt>
                <c:pt idx="3294">
                  <c:v>0.55000000000000004</c:v>
                </c:pt>
                <c:pt idx="3295">
                  <c:v>0.55000000000000004</c:v>
                </c:pt>
                <c:pt idx="3296">
                  <c:v>0.55000000000000004</c:v>
                </c:pt>
                <c:pt idx="3297">
                  <c:v>0.55000000000000004</c:v>
                </c:pt>
                <c:pt idx="3298">
                  <c:v>0.55000000000000004</c:v>
                </c:pt>
                <c:pt idx="3299">
                  <c:v>0.55000000000000004</c:v>
                </c:pt>
                <c:pt idx="3300">
                  <c:v>0.55000000000000004</c:v>
                </c:pt>
                <c:pt idx="3301">
                  <c:v>0.55000000000000004</c:v>
                </c:pt>
                <c:pt idx="3302">
                  <c:v>0.55000000000000004</c:v>
                </c:pt>
                <c:pt idx="3303">
                  <c:v>0.55000000000000004</c:v>
                </c:pt>
                <c:pt idx="3304">
                  <c:v>0.55000000000000004</c:v>
                </c:pt>
                <c:pt idx="3305">
                  <c:v>0.55000000000000004</c:v>
                </c:pt>
                <c:pt idx="3306">
                  <c:v>0.55000000000000004</c:v>
                </c:pt>
                <c:pt idx="3307">
                  <c:v>0.55000000000000004</c:v>
                </c:pt>
                <c:pt idx="3308">
                  <c:v>0.55000000000000004</c:v>
                </c:pt>
                <c:pt idx="3309">
                  <c:v>0.55000000000000004</c:v>
                </c:pt>
                <c:pt idx="3310">
                  <c:v>0.55000000000000004</c:v>
                </c:pt>
                <c:pt idx="3311">
                  <c:v>0.55000000000000004</c:v>
                </c:pt>
                <c:pt idx="3312">
                  <c:v>0.55000000000000004</c:v>
                </c:pt>
                <c:pt idx="3313">
                  <c:v>0.55000000000000004</c:v>
                </c:pt>
                <c:pt idx="3314">
                  <c:v>0.55000000000000004</c:v>
                </c:pt>
                <c:pt idx="3315">
                  <c:v>0.55000000000000004</c:v>
                </c:pt>
                <c:pt idx="3316">
                  <c:v>0.55000000000000004</c:v>
                </c:pt>
                <c:pt idx="3317">
                  <c:v>0.55000000000000004</c:v>
                </c:pt>
                <c:pt idx="3318">
                  <c:v>0.55000000000000004</c:v>
                </c:pt>
                <c:pt idx="3319">
                  <c:v>0.55000000000000004</c:v>
                </c:pt>
                <c:pt idx="3320">
                  <c:v>0.55000000000000004</c:v>
                </c:pt>
                <c:pt idx="3321">
                  <c:v>0.55000000000000004</c:v>
                </c:pt>
                <c:pt idx="3322">
                  <c:v>0.55000000000000004</c:v>
                </c:pt>
                <c:pt idx="3323">
                  <c:v>0.55000000000000004</c:v>
                </c:pt>
                <c:pt idx="3324">
                  <c:v>0.55000000000000004</c:v>
                </c:pt>
                <c:pt idx="3325">
                  <c:v>0.55000000000000004</c:v>
                </c:pt>
                <c:pt idx="3326">
                  <c:v>0.55000000000000004</c:v>
                </c:pt>
                <c:pt idx="3327">
                  <c:v>0.55000000000000004</c:v>
                </c:pt>
                <c:pt idx="3328">
                  <c:v>0.55000000000000004</c:v>
                </c:pt>
                <c:pt idx="3329">
                  <c:v>0.55000000000000004</c:v>
                </c:pt>
                <c:pt idx="3330">
                  <c:v>0.55000000000000004</c:v>
                </c:pt>
                <c:pt idx="3331">
                  <c:v>0.55000000000000004</c:v>
                </c:pt>
                <c:pt idx="3332">
                  <c:v>0.55000000000000004</c:v>
                </c:pt>
                <c:pt idx="3333">
                  <c:v>0.55000000000000004</c:v>
                </c:pt>
                <c:pt idx="3334">
                  <c:v>0.55000000000000004</c:v>
                </c:pt>
                <c:pt idx="3335">
                  <c:v>0.55000000000000004</c:v>
                </c:pt>
                <c:pt idx="3336">
                  <c:v>0.55000000000000004</c:v>
                </c:pt>
                <c:pt idx="3337">
                  <c:v>0.55000000000000004</c:v>
                </c:pt>
                <c:pt idx="3338">
                  <c:v>0.55000000000000004</c:v>
                </c:pt>
                <c:pt idx="3339">
                  <c:v>0.55000000000000004</c:v>
                </c:pt>
                <c:pt idx="3340">
                  <c:v>0.55000000000000004</c:v>
                </c:pt>
                <c:pt idx="3341">
                  <c:v>0.55000000000000004</c:v>
                </c:pt>
                <c:pt idx="3342">
                  <c:v>0.55000000000000004</c:v>
                </c:pt>
                <c:pt idx="3343">
                  <c:v>0.55000000000000004</c:v>
                </c:pt>
                <c:pt idx="3344">
                  <c:v>0.55000000000000004</c:v>
                </c:pt>
                <c:pt idx="3345">
                  <c:v>0.55000000000000004</c:v>
                </c:pt>
                <c:pt idx="3346">
                  <c:v>0.55000000000000004</c:v>
                </c:pt>
                <c:pt idx="3347">
                  <c:v>0.55000000000000004</c:v>
                </c:pt>
                <c:pt idx="3348">
                  <c:v>0.55000000000000004</c:v>
                </c:pt>
                <c:pt idx="3349">
                  <c:v>0.55000000000000004</c:v>
                </c:pt>
                <c:pt idx="3350">
                  <c:v>0.55000000000000004</c:v>
                </c:pt>
                <c:pt idx="3351">
                  <c:v>0.55000000000000004</c:v>
                </c:pt>
                <c:pt idx="3352">
                  <c:v>0.55000000000000004</c:v>
                </c:pt>
                <c:pt idx="3353">
                  <c:v>0.55000000000000004</c:v>
                </c:pt>
                <c:pt idx="3354">
                  <c:v>0.55000000000000004</c:v>
                </c:pt>
                <c:pt idx="3355">
                  <c:v>0.55000000000000004</c:v>
                </c:pt>
                <c:pt idx="3356">
                  <c:v>0.55000000000000004</c:v>
                </c:pt>
                <c:pt idx="3357">
                  <c:v>0.55000000000000004</c:v>
                </c:pt>
                <c:pt idx="3358">
                  <c:v>0.55000000000000004</c:v>
                </c:pt>
                <c:pt idx="3359">
                  <c:v>0.55000000000000004</c:v>
                </c:pt>
                <c:pt idx="3360">
                  <c:v>0.55000000000000004</c:v>
                </c:pt>
                <c:pt idx="3361">
                  <c:v>0.55000000000000004</c:v>
                </c:pt>
                <c:pt idx="3362">
                  <c:v>0.55000000000000004</c:v>
                </c:pt>
                <c:pt idx="3363">
                  <c:v>0.55000000000000004</c:v>
                </c:pt>
                <c:pt idx="3364">
                  <c:v>0.55000000000000004</c:v>
                </c:pt>
                <c:pt idx="3365">
                  <c:v>0.55000000000000004</c:v>
                </c:pt>
                <c:pt idx="3366">
                  <c:v>0.55000000000000004</c:v>
                </c:pt>
                <c:pt idx="3367">
                  <c:v>0.55000000000000004</c:v>
                </c:pt>
                <c:pt idx="3368">
                  <c:v>0.55000000000000004</c:v>
                </c:pt>
                <c:pt idx="3369">
                  <c:v>0.55000000000000004</c:v>
                </c:pt>
                <c:pt idx="3370">
                  <c:v>0.55000000000000004</c:v>
                </c:pt>
                <c:pt idx="3371">
                  <c:v>0.55000000000000004</c:v>
                </c:pt>
                <c:pt idx="3372">
                  <c:v>0.55000000000000004</c:v>
                </c:pt>
                <c:pt idx="3373">
                  <c:v>0.55000000000000004</c:v>
                </c:pt>
                <c:pt idx="3374">
                  <c:v>0.55000000000000004</c:v>
                </c:pt>
                <c:pt idx="3375">
                  <c:v>0.55000000000000004</c:v>
                </c:pt>
                <c:pt idx="3376">
                  <c:v>0.55000000000000004</c:v>
                </c:pt>
                <c:pt idx="3377">
                  <c:v>0.55000000000000004</c:v>
                </c:pt>
                <c:pt idx="3378">
                  <c:v>0.55000000000000004</c:v>
                </c:pt>
                <c:pt idx="3379">
                  <c:v>0.55000000000000004</c:v>
                </c:pt>
                <c:pt idx="3380">
                  <c:v>0.55000000000000004</c:v>
                </c:pt>
                <c:pt idx="3381">
                  <c:v>0.55000000000000004</c:v>
                </c:pt>
                <c:pt idx="3382">
                  <c:v>0.55000000000000004</c:v>
                </c:pt>
                <c:pt idx="3383">
                  <c:v>0.55000000000000004</c:v>
                </c:pt>
                <c:pt idx="3384">
                  <c:v>0.55000000000000004</c:v>
                </c:pt>
                <c:pt idx="3385">
                  <c:v>0.55000000000000004</c:v>
                </c:pt>
                <c:pt idx="3386">
                  <c:v>0.55000000000000004</c:v>
                </c:pt>
                <c:pt idx="3387">
                  <c:v>0.55000000000000004</c:v>
                </c:pt>
                <c:pt idx="3388">
                  <c:v>0.55000000000000004</c:v>
                </c:pt>
                <c:pt idx="3389">
                  <c:v>0.55000000000000004</c:v>
                </c:pt>
                <c:pt idx="3390">
                  <c:v>0.55000000000000004</c:v>
                </c:pt>
                <c:pt idx="3391">
                  <c:v>0.55000000000000004</c:v>
                </c:pt>
                <c:pt idx="3392">
                  <c:v>0.55000000000000004</c:v>
                </c:pt>
                <c:pt idx="3393">
                  <c:v>0.55000000000000004</c:v>
                </c:pt>
                <c:pt idx="3394">
                  <c:v>0.55000000000000004</c:v>
                </c:pt>
                <c:pt idx="3395">
                  <c:v>0.55000000000000004</c:v>
                </c:pt>
                <c:pt idx="3396">
                  <c:v>0.55000000000000004</c:v>
                </c:pt>
                <c:pt idx="3397">
                  <c:v>0.55000000000000004</c:v>
                </c:pt>
                <c:pt idx="3398">
                  <c:v>0.55000000000000004</c:v>
                </c:pt>
                <c:pt idx="3399">
                  <c:v>0.55000000000000004</c:v>
                </c:pt>
                <c:pt idx="3400">
                  <c:v>0.55000000000000004</c:v>
                </c:pt>
                <c:pt idx="3401">
                  <c:v>0.55000000000000004</c:v>
                </c:pt>
                <c:pt idx="3402">
                  <c:v>0.55000000000000004</c:v>
                </c:pt>
                <c:pt idx="3403">
                  <c:v>0.55000000000000004</c:v>
                </c:pt>
                <c:pt idx="3404">
                  <c:v>0.55000000000000004</c:v>
                </c:pt>
                <c:pt idx="3405">
                  <c:v>0.55000000000000004</c:v>
                </c:pt>
                <c:pt idx="3406">
                  <c:v>0.55000000000000004</c:v>
                </c:pt>
                <c:pt idx="3407">
                  <c:v>0.55000000000000004</c:v>
                </c:pt>
                <c:pt idx="3408">
                  <c:v>0.55000000000000004</c:v>
                </c:pt>
                <c:pt idx="3409">
                  <c:v>0.55000000000000004</c:v>
                </c:pt>
                <c:pt idx="3410">
                  <c:v>0.55000000000000004</c:v>
                </c:pt>
                <c:pt idx="3411">
                  <c:v>0.55000000000000004</c:v>
                </c:pt>
                <c:pt idx="3412">
                  <c:v>0.55000000000000004</c:v>
                </c:pt>
                <c:pt idx="3413">
                  <c:v>0.55000000000000004</c:v>
                </c:pt>
                <c:pt idx="3414">
                  <c:v>0.55000000000000004</c:v>
                </c:pt>
                <c:pt idx="3415">
                  <c:v>0.55000000000000004</c:v>
                </c:pt>
                <c:pt idx="3416">
                  <c:v>0.55000000000000004</c:v>
                </c:pt>
                <c:pt idx="3417">
                  <c:v>0.55000000000000004</c:v>
                </c:pt>
                <c:pt idx="3418">
                  <c:v>0.55000000000000004</c:v>
                </c:pt>
                <c:pt idx="3419">
                  <c:v>0.55000000000000004</c:v>
                </c:pt>
                <c:pt idx="3420">
                  <c:v>0.55000000000000004</c:v>
                </c:pt>
                <c:pt idx="3421">
                  <c:v>0.55000000000000004</c:v>
                </c:pt>
                <c:pt idx="3422">
                  <c:v>0.55000000000000004</c:v>
                </c:pt>
                <c:pt idx="3423">
                  <c:v>0.55000000000000004</c:v>
                </c:pt>
                <c:pt idx="3424">
                  <c:v>0.55000000000000004</c:v>
                </c:pt>
                <c:pt idx="3425">
                  <c:v>0.55000000000000004</c:v>
                </c:pt>
                <c:pt idx="3426">
                  <c:v>0.55000000000000004</c:v>
                </c:pt>
                <c:pt idx="3427">
                  <c:v>0.55000000000000004</c:v>
                </c:pt>
                <c:pt idx="3428">
                  <c:v>0.55000000000000004</c:v>
                </c:pt>
                <c:pt idx="3429">
                  <c:v>0.55000000000000004</c:v>
                </c:pt>
                <c:pt idx="3430">
                  <c:v>0.55000000000000004</c:v>
                </c:pt>
                <c:pt idx="3431">
                  <c:v>0.55000000000000004</c:v>
                </c:pt>
                <c:pt idx="3432">
                  <c:v>0.55000000000000004</c:v>
                </c:pt>
                <c:pt idx="3433">
                  <c:v>0.55000000000000004</c:v>
                </c:pt>
                <c:pt idx="3434">
                  <c:v>0.55000000000000004</c:v>
                </c:pt>
                <c:pt idx="3435">
                  <c:v>0.55000000000000004</c:v>
                </c:pt>
                <c:pt idx="3436">
                  <c:v>0.55000000000000004</c:v>
                </c:pt>
                <c:pt idx="3437">
                  <c:v>0.55000000000000004</c:v>
                </c:pt>
                <c:pt idx="3438">
                  <c:v>0.55000000000000004</c:v>
                </c:pt>
                <c:pt idx="3439">
                  <c:v>0.55000000000000004</c:v>
                </c:pt>
                <c:pt idx="3440">
                  <c:v>0.55000000000000004</c:v>
                </c:pt>
                <c:pt idx="3441">
                  <c:v>0.55000000000000004</c:v>
                </c:pt>
                <c:pt idx="3442">
                  <c:v>0.55000000000000004</c:v>
                </c:pt>
                <c:pt idx="3443">
                  <c:v>0.55000000000000004</c:v>
                </c:pt>
                <c:pt idx="3444">
                  <c:v>0.55000000000000004</c:v>
                </c:pt>
                <c:pt idx="3445">
                  <c:v>0.55000000000000004</c:v>
                </c:pt>
                <c:pt idx="3446">
                  <c:v>0.55000000000000004</c:v>
                </c:pt>
                <c:pt idx="3447">
                  <c:v>0.55000000000000004</c:v>
                </c:pt>
                <c:pt idx="3448">
                  <c:v>0.55000000000000004</c:v>
                </c:pt>
                <c:pt idx="3449">
                  <c:v>0.55000000000000004</c:v>
                </c:pt>
                <c:pt idx="3450">
                  <c:v>0.55000000000000004</c:v>
                </c:pt>
                <c:pt idx="3451">
                  <c:v>0.55000000000000004</c:v>
                </c:pt>
                <c:pt idx="3452">
                  <c:v>0.55000000000000004</c:v>
                </c:pt>
                <c:pt idx="3453">
                  <c:v>0.55000000000000004</c:v>
                </c:pt>
                <c:pt idx="3454">
                  <c:v>0.55000000000000004</c:v>
                </c:pt>
                <c:pt idx="3455">
                  <c:v>0.55000000000000004</c:v>
                </c:pt>
                <c:pt idx="3456">
                  <c:v>0.55000000000000004</c:v>
                </c:pt>
                <c:pt idx="3457">
                  <c:v>0.55000000000000004</c:v>
                </c:pt>
                <c:pt idx="3458">
                  <c:v>0.55000000000000004</c:v>
                </c:pt>
                <c:pt idx="3459">
                  <c:v>0.55000000000000004</c:v>
                </c:pt>
                <c:pt idx="3460">
                  <c:v>0.55000000000000004</c:v>
                </c:pt>
                <c:pt idx="3461">
                  <c:v>0.55000000000000004</c:v>
                </c:pt>
                <c:pt idx="3462">
                  <c:v>0.55000000000000004</c:v>
                </c:pt>
                <c:pt idx="3463">
                  <c:v>0.55000000000000004</c:v>
                </c:pt>
                <c:pt idx="3464">
                  <c:v>0.55000000000000004</c:v>
                </c:pt>
                <c:pt idx="3465">
                  <c:v>0.55000000000000004</c:v>
                </c:pt>
                <c:pt idx="3466">
                  <c:v>0.55000000000000004</c:v>
                </c:pt>
                <c:pt idx="3467">
                  <c:v>0.55000000000000004</c:v>
                </c:pt>
                <c:pt idx="3468">
                  <c:v>0.55000000000000004</c:v>
                </c:pt>
                <c:pt idx="3469">
                  <c:v>0.55000000000000004</c:v>
                </c:pt>
                <c:pt idx="3470">
                  <c:v>0.55000000000000004</c:v>
                </c:pt>
                <c:pt idx="3471">
                  <c:v>0.55000000000000004</c:v>
                </c:pt>
                <c:pt idx="3472">
                  <c:v>0.55000000000000004</c:v>
                </c:pt>
                <c:pt idx="3473">
                  <c:v>0.55000000000000004</c:v>
                </c:pt>
                <c:pt idx="3474">
                  <c:v>0.55000000000000004</c:v>
                </c:pt>
                <c:pt idx="3475">
                  <c:v>0.55000000000000004</c:v>
                </c:pt>
                <c:pt idx="3476">
                  <c:v>0.55000000000000004</c:v>
                </c:pt>
                <c:pt idx="3477">
                  <c:v>0.55000000000000004</c:v>
                </c:pt>
                <c:pt idx="3478">
                  <c:v>0.55000000000000004</c:v>
                </c:pt>
                <c:pt idx="3479">
                  <c:v>0.55000000000000004</c:v>
                </c:pt>
                <c:pt idx="3480">
                  <c:v>0.55000000000000004</c:v>
                </c:pt>
                <c:pt idx="3481">
                  <c:v>0.55000000000000004</c:v>
                </c:pt>
                <c:pt idx="3482">
                  <c:v>0.55000000000000004</c:v>
                </c:pt>
                <c:pt idx="3483">
                  <c:v>0.55000000000000004</c:v>
                </c:pt>
                <c:pt idx="3484">
                  <c:v>0.55000000000000004</c:v>
                </c:pt>
                <c:pt idx="3485">
                  <c:v>0.55000000000000004</c:v>
                </c:pt>
                <c:pt idx="3486">
                  <c:v>0.55000000000000004</c:v>
                </c:pt>
                <c:pt idx="3487">
                  <c:v>0.55000000000000004</c:v>
                </c:pt>
                <c:pt idx="3488">
                  <c:v>0.55000000000000004</c:v>
                </c:pt>
                <c:pt idx="3489">
                  <c:v>0.55000000000000004</c:v>
                </c:pt>
                <c:pt idx="3490">
                  <c:v>0.55000000000000004</c:v>
                </c:pt>
                <c:pt idx="3491">
                  <c:v>0.55000000000000004</c:v>
                </c:pt>
                <c:pt idx="3492">
                  <c:v>0.55000000000000004</c:v>
                </c:pt>
                <c:pt idx="3493">
                  <c:v>0.55000000000000004</c:v>
                </c:pt>
                <c:pt idx="3494">
                  <c:v>0.55000000000000004</c:v>
                </c:pt>
                <c:pt idx="3495">
                  <c:v>0.55000000000000004</c:v>
                </c:pt>
                <c:pt idx="3496">
                  <c:v>0.55000000000000004</c:v>
                </c:pt>
                <c:pt idx="3497">
                  <c:v>0.55000000000000004</c:v>
                </c:pt>
                <c:pt idx="3498">
                  <c:v>0.55000000000000004</c:v>
                </c:pt>
                <c:pt idx="3499">
                  <c:v>0.55000000000000004</c:v>
                </c:pt>
                <c:pt idx="3500">
                  <c:v>0.55000000000000004</c:v>
                </c:pt>
                <c:pt idx="3501">
                  <c:v>0.55000000000000004</c:v>
                </c:pt>
                <c:pt idx="3502">
                  <c:v>0.55000000000000004</c:v>
                </c:pt>
                <c:pt idx="3503">
                  <c:v>0.55000000000000004</c:v>
                </c:pt>
                <c:pt idx="3504">
                  <c:v>0.55000000000000004</c:v>
                </c:pt>
                <c:pt idx="3505">
                  <c:v>0.55000000000000004</c:v>
                </c:pt>
                <c:pt idx="3506">
                  <c:v>0.55000000000000004</c:v>
                </c:pt>
                <c:pt idx="3507">
                  <c:v>0.55000000000000004</c:v>
                </c:pt>
                <c:pt idx="3508">
                  <c:v>0.55000000000000004</c:v>
                </c:pt>
                <c:pt idx="3509">
                  <c:v>0.55000000000000004</c:v>
                </c:pt>
                <c:pt idx="3510">
                  <c:v>0.55000000000000004</c:v>
                </c:pt>
                <c:pt idx="3511">
                  <c:v>0.55000000000000004</c:v>
                </c:pt>
                <c:pt idx="3512">
                  <c:v>0.55000000000000004</c:v>
                </c:pt>
                <c:pt idx="3513">
                  <c:v>0.55000000000000004</c:v>
                </c:pt>
                <c:pt idx="3514">
                  <c:v>0.55000000000000004</c:v>
                </c:pt>
                <c:pt idx="3515">
                  <c:v>0.55000000000000004</c:v>
                </c:pt>
                <c:pt idx="3516">
                  <c:v>0.55000000000000004</c:v>
                </c:pt>
                <c:pt idx="3517">
                  <c:v>0.55000000000000004</c:v>
                </c:pt>
                <c:pt idx="3518">
                  <c:v>0.55000000000000004</c:v>
                </c:pt>
                <c:pt idx="3519">
                  <c:v>0.55000000000000004</c:v>
                </c:pt>
                <c:pt idx="3520">
                  <c:v>0.55000000000000004</c:v>
                </c:pt>
                <c:pt idx="3521">
                  <c:v>0.55000000000000004</c:v>
                </c:pt>
                <c:pt idx="3522">
                  <c:v>0.55000000000000004</c:v>
                </c:pt>
                <c:pt idx="3523">
                  <c:v>0.55000000000000004</c:v>
                </c:pt>
                <c:pt idx="3524">
                  <c:v>0.55000000000000004</c:v>
                </c:pt>
                <c:pt idx="3525">
                  <c:v>0.55000000000000004</c:v>
                </c:pt>
                <c:pt idx="3526">
                  <c:v>0.55000000000000004</c:v>
                </c:pt>
                <c:pt idx="3527">
                  <c:v>0.55000000000000004</c:v>
                </c:pt>
                <c:pt idx="3528">
                  <c:v>0.55000000000000004</c:v>
                </c:pt>
                <c:pt idx="3529">
                  <c:v>0.55000000000000004</c:v>
                </c:pt>
                <c:pt idx="3530">
                  <c:v>0.55000000000000004</c:v>
                </c:pt>
                <c:pt idx="3531">
                  <c:v>0.55000000000000004</c:v>
                </c:pt>
                <c:pt idx="3532">
                  <c:v>0.55000000000000004</c:v>
                </c:pt>
                <c:pt idx="3533">
                  <c:v>0.55000000000000004</c:v>
                </c:pt>
                <c:pt idx="3534">
                  <c:v>0.55000000000000004</c:v>
                </c:pt>
                <c:pt idx="3535">
                  <c:v>0.55000000000000004</c:v>
                </c:pt>
                <c:pt idx="3536">
                  <c:v>0.55000000000000004</c:v>
                </c:pt>
                <c:pt idx="3537">
                  <c:v>0.55000000000000004</c:v>
                </c:pt>
                <c:pt idx="3538">
                  <c:v>0.55000000000000004</c:v>
                </c:pt>
                <c:pt idx="3539">
                  <c:v>0.55000000000000004</c:v>
                </c:pt>
                <c:pt idx="3540">
                  <c:v>0.55000000000000004</c:v>
                </c:pt>
                <c:pt idx="3541">
                  <c:v>0.55000000000000004</c:v>
                </c:pt>
                <c:pt idx="3542">
                  <c:v>0.55000000000000004</c:v>
                </c:pt>
                <c:pt idx="3543">
                  <c:v>0.55000000000000004</c:v>
                </c:pt>
                <c:pt idx="3544">
                  <c:v>0.55000000000000004</c:v>
                </c:pt>
                <c:pt idx="3545">
                  <c:v>0.55000000000000004</c:v>
                </c:pt>
                <c:pt idx="3546">
                  <c:v>0.55000000000000004</c:v>
                </c:pt>
                <c:pt idx="3547">
                  <c:v>0.55000000000000004</c:v>
                </c:pt>
                <c:pt idx="3548">
                  <c:v>0.55000000000000004</c:v>
                </c:pt>
                <c:pt idx="3549">
                  <c:v>0.55000000000000004</c:v>
                </c:pt>
                <c:pt idx="3550">
                  <c:v>0.55000000000000004</c:v>
                </c:pt>
                <c:pt idx="3551">
                  <c:v>0.55000000000000004</c:v>
                </c:pt>
                <c:pt idx="3552">
                  <c:v>0.55000000000000004</c:v>
                </c:pt>
                <c:pt idx="3553">
                  <c:v>0.55000000000000004</c:v>
                </c:pt>
                <c:pt idx="3554">
                  <c:v>0.55000000000000004</c:v>
                </c:pt>
                <c:pt idx="3555">
                  <c:v>0.55000000000000004</c:v>
                </c:pt>
                <c:pt idx="3556">
                  <c:v>0.55000000000000004</c:v>
                </c:pt>
                <c:pt idx="3557">
                  <c:v>0.55000000000000004</c:v>
                </c:pt>
                <c:pt idx="3558">
                  <c:v>0.55000000000000004</c:v>
                </c:pt>
                <c:pt idx="3559">
                  <c:v>0.55000000000000004</c:v>
                </c:pt>
                <c:pt idx="3560">
                  <c:v>0.55000000000000004</c:v>
                </c:pt>
                <c:pt idx="3561">
                  <c:v>0.55000000000000004</c:v>
                </c:pt>
                <c:pt idx="3562">
                  <c:v>0.55000000000000004</c:v>
                </c:pt>
                <c:pt idx="3563">
                  <c:v>0.55000000000000004</c:v>
                </c:pt>
                <c:pt idx="3564">
                  <c:v>0.55000000000000004</c:v>
                </c:pt>
                <c:pt idx="3565">
                  <c:v>0.55000000000000004</c:v>
                </c:pt>
                <c:pt idx="3566">
                  <c:v>0.55000000000000004</c:v>
                </c:pt>
                <c:pt idx="3567">
                  <c:v>0.55000000000000004</c:v>
                </c:pt>
                <c:pt idx="3568">
                  <c:v>0.55000000000000004</c:v>
                </c:pt>
                <c:pt idx="3569">
                  <c:v>0.55000000000000004</c:v>
                </c:pt>
                <c:pt idx="3570">
                  <c:v>0.55000000000000004</c:v>
                </c:pt>
                <c:pt idx="3571">
                  <c:v>0.55000000000000004</c:v>
                </c:pt>
                <c:pt idx="3572">
                  <c:v>0.55000000000000004</c:v>
                </c:pt>
                <c:pt idx="3573">
                  <c:v>0.55000000000000004</c:v>
                </c:pt>
                <c:pt idx="3574">
                  <c:v>0.55000000000000004</c:v>
                </c:pt>
                <c:pt idx="3575">
                  <c:v>0.55000000000000004</c:v>
                </c:pt>
                <c:pt idx="3576">
                  <c:v>0.55000000000000004</c:v>
                </c:pt>
                <c:pt idx="3577">
                  <c:v>0.55000000000000004</c:v>
                </c:pt>
                <c:pt idx="3578">
                  <c:v>0.55000000000000004</c:v>
                </c:pt>
                <c:pt idx="3579">
                  <c:v>0.55000000000000004</c:v>
                </c:pt>
                <c:pt idx="3580">
                  <c:v>0.55000000000000004</c:v>
                </c:pt>
                <c:pt idx="3581">
                  <c:v>0.55000000000000004</c:v>
                </c:pt>
                <c:pt idx="3582">
                  <c:v>0.55000000000000004</c:v>
                </c:pt>
                <c:pt idx="3583">
                  <c:v>0.55000000000000004</c:v>
                </c:pt>
                <c:pt idx="3584">
                  <c:v>0.55000000000000004</c:v>
                </c:pt>
                <c:pt idx="3585">
                  <c:v>0.55000000000000004</c:v>
                </c:pt>
                <c:pt idx="3586">
                  <c:v>0.55000000000000004</c:v>
                </c:pt>
                <c:pt idx="3587">
                  <c:v>0.55000000000000004</c:v>
                </c:pt>
                <c:pt idx="3588">
                  <c:v>0.55000000000000004</c:v>
                </c:pt>
                <c:pt idx="3589">
                  <c:v>0.55000000000000004</c:v>
                </c:pt>
                <c:pt idx="3590">
                  <c:v>0.55000000000000004</c:v>
                </c:pt>
                <c:pt idx="3591">
                  <c:v>0.55000000000000004</c:v>
                </c:pt>
                <c:pt idx="3592">
                  <c:v>0.55000000000000004</c:v>
                </c:pt>
                <c:pt idx="3593">
                  <c:v>0.55000000000000004</c:v>
                </c:pt>
                <c:pt idx="3594">
                  <c:v>0.55000000000000004</c:v>
                </c:pt>
                <c:pt idx="3595">
                  <c:v>0.55000000000000004</c:v>
                </c:pt>
                <c:pt idx="3596">
                  <c:v>0.55000000000000004</c:v>
                </c:pt>
                <c:pt idx="3597">
                  <c:v>0.55000000000000004</c:v>
                </c:pt>
                <c:pt idx="3598">
                  <c:v>0.55000000000000004</c:v>
                </c:pt>
                <c:pt idx="3599">
                  <c:v>0.55000000000000004</c:v>
                </c:pt>
                <c:pt idx="3600">
                  <c:v>0.55000000000000004</c:v>
                </c:pt>
                <c:pt idx="3601">
                  <c:v>0.55000000000000004</c:v>
                </c:pt>
                <c:pt idx="3602">
                  <c:v>0.55000000000000004</c:v>
                </c:pt>
                <c:pt idx="3603">
                  <c:v>0.55000000000000004</c:v>
                </c:pt>
                <c:pt idx="3604">
                  <c:v>0.55000000000000004</c:v>
                </c:pt>
                <c:pt idx="3605">
                  <c:v>0.55000000000000004</c:v>
                </c:pt>
                <c:pt idx="3606">
                  <c:v>0.55000000000000004</c:v>
                </c:pt>
                <c:pt idx="3607">
                  <c:v>0.55000000000000004</c:v>
                </c:pt>
                <c:pt idx="3608">
                  <c:v>0.55000000000000004</c:v>
                </c:pt>
                <c:pt idx="3609">
                  <c:v>0.55000000000000004</c:v>
                </c:pt>
                <c:pt idx="3610">
                  <c:v>0.55000000000000004</c:v>
                </c:pt>
                <c:pt idx="3611">
                  <c:v>0.55000000000000004</c:v>
                </c:pt>
                <c:pt idx="3612">
                  <c:v>0.55000000000000004</c:v>
                </c:pt>
                <c:pt idx="3613">
                  <c:v>0.55000000000000004</c:v>
                </c:pt>
                <c:pt idx="3614">
                  <c:v>0.55000000000000004</c:v>
                </c:pt>
                <c:pt idx="3615">
                  <c:v>0.55000000000000004</c:v>
                </c:pt>
                <c:pt idx="3616">
                  <c:v>0.55000000000000004</c:v>
                </c:pt>
                <c:pt idx="3617">
                  <c:v>0.55000000000000004</c:v>
                </c:pt>
                <c:pt idx="3618">
                  <c:v>0.55000000000000004</c:v>
                </c:pt>
                <c:pt idx="3619">
                  <c:v>0.55000000000000004</c:v>
                </c:pt>
                <c:pt idx="3620">
                  <c:v>0.55000000000000004</c:v>
                </c:pt>
                <c:pt idx="3621">
                  <c:v>0.55000000000000004</c:v>
                </c:pt>
                <c:pt idx="3622">
                  <c:v>0.55000000000000004</c:v>
                </c:pt>
                <c:pt idx="3623">
                  <c:v>0.55000000000000004</c:v>
                </c:pt>
                <c:pt idx="3624">
                  <c:v>0.55000000000000004</c:v>
                </c:pt>
                <c:pt idx="3625">
                  <c:v>0.55000000000000004</c:v>
                </c:pt>
                <c:pt idx="3626">
                  <c:v>0.55000000000000004</c:v>
                </c:pt>
                <c:pt idx="3627">
                  <c:v>0.55000000000000004</c:v>
                </c:pt>
                <c:pt idx="3628">
                  <c:v>0.55000000000000004</c:v>
                </c:pt>
                <c:pt idx="3629">
                  <c:v>0.55000000000000004</c:v>
                </c:pt>
                <c:pt idx="3630">
                  <c:v>0.55000000000000004</c:v>
                </c:pt>
                <c:pt idx="3631">
                  <c:v>0.55000000000000004</c:v>
                </c:pt>
                <c:pt idx="3632">
                  <c:v>0.55000000000000004</c:v>
                </c:pt>
                <c:pt idx="3633">
                  <c:v>0.55000000000000004</c:v>
                </c:pt>
                <c:pt idx="3634">
                  <c:v>0.55000000000000004</c:v>
                </c:pt>
                <c:pt idx="3635">
                  <c:v>0.55000000000000004</c:v>
                </c:pt>
                <c:pt idx="3636">
                  <c:v>0.55000000000000004</c:v>
                </c:pt>
                <c:pt idx="3637">
                  <c:v>0.55000000000000004</c:v>
                </c:pt>
                <c:pt idx="3638">
                  <c:v>0.55000000000000004</c:v>
                </c:pt>
                <c:pt idx="3639">
                  <c:v>0.55000000000000004</c:v>
                </c:pt>
                <c:pt idx="3640">
                  <c:v>0.55000000000000004</c:v>
                </c:pt>
                <c:pt idx="3641">
                  <c:v>0.55000000000000004</c:v>
                </c:pt>
                <c:pt idx="3642">
                  <c:v>0.55000000000000004</c:v>
                </c:pt>
                <c:pt idx="3643">
                  <c:v>0.55000000000000004</c:v>
                </c:pt>
                <c:pt idx="3644">
                  <c:v>0.55000000000000004</c:v>
                </c:pt>
                <c:pt idx="3645">
                  <c:v>0.55000000000000004</c:v>
                </c:pt>
                <c:pt idx="3646">
                  <c:v>0.55000000000000004</c:v>
                </c:pt>
                <c:pt idx="3647">
                  <c:v>0.55000000000000004</c:v>
                </c:pt>
                <c:pt idx="3648">
                  <c:v>0.55000000000000004</c:v>
                </c:pt>
                <c:pt idx="3649">
                  <c:v>0.55000000000000004</c:v>
                </c:pt>
                <c:pt idx="3650">
                  <c:v>0.55000000000000004</c:v>
                </c:pt>
                <c:pt idx="3651">
                  <c:v>0.55000000000000004</c:v>
                </c:pt>
                <c:pt idx="3652">
                  <c:v>0.55000000000000004</c:v>
                </c:pt>
                <c:pt idx="3653">
                  <c:v>0.55000000000000004</c:v>
                </c:pt>
                <c:pt idx="3654">
                  <c:v>0.55000000000000004</c:v>
                </c:pt>
                <c:pt idx="3655">
                  <c:v>0.55000000000000004</c:v>
                </c:pt>
                <c:pt idx="3656">
                  <c:v>0.55000000000000004</c:v>
                </c:pt>
                <c:pt idx="3657">
                  <c:v>0.55000000000000004</c:v>
                </c:pt>
                <c:pt idx="3658">
                  <c:v>0.55000000000000004</c:v>
                </c:pt>
                <c:pt idx="3659">
                  <c:v>0.55000000000000004</c:v>
                </c:pt>
                <c:pt idx="3660">
                  <c:v>0.55000000000000004</c:v>
                </c:pt>
                <c:pt idx="3661">
                  <c:v>0.55000000000000004</c:v>
                </c:pt>
                <c:pt idx="3662">
                  <c:v>0.55000000000000004</c:v>
                </c:pt>
                <c:pt idx="3663">
                  <c:v>0.55000000000000004</c:v>
                </c:pt>
                <c:pt idx="3664">
                  <c:v>0.55000000000000004</c:v>
                </c:pt>
                <c:pt idx="3665">
                  <c:v>0.55000000000000004</c:v>
                </c:pt>
                <c:pt idx="3666">
                  <c:v>0.55000000000000004</c:v>
                </c:pt>
                <c:pt idx="3667">
                  <c:v>0.55000000000000004</c:v>
                </c:pt>
                <c:pt idx="3668">
                  <c:v>0.55000000000000004</c:v>
                </c:pt>
                <c:pt idx="3669">
                  <c:v>0.55000000000000004</c:v>
                </c:pt>
                <c:pt idx="3670">
                  <c:v>0.55000000000000004</c:v>
                </c:pt>
                <c:pt idx="3671">
                  <c:v>0.55000000000000004</c:v>
                </c:pt>
                <c:pt idx="3672">
                  <c:v>0.55000000000000004</c:v>
                </c:pt>
                <c:pt idx="3673">
                  <c:v>0.55000000000000004</c:v>
                </c:pt>
                <c:pt idx="3674">
                  <c:v>0.55000000000000004</c:v>
                </c:pt>
                <c:pt idx="3675">
                  <c:v>0.55000000000000004</c:v>
                </c:pt>
                <c:pt idx="3676">
                  <c:v>0.55000000000000004</c:v>
                </c:pt>
                <c:pt idx="3677">
                  <c:v>0.55000000000000004</c:v>
                </c:pt>
                <c:pt idx="3678">
                  <c:v>0.55000000000000004</c:v>
                </c:pt>
                <c:pt idx="3679">
                  <c:v>0.55000000000000004</c:v>
                </c:pt>
                <c:pt idx="3680">
                  <c:v>0.55000000000000004</c:v>
                </c:pt>
                <c:pt idx="3681">
                  <c:v>0.55000000000000004</c:v>
                </c:pt>
                <c:pt idx="3682">
                  <c:v>0.55000000000000004</c:v>
                </c:pt>
                <c:pt idx="3683">
                  <c:v>0.55000000000000004</c:v>
                </c:pt>
                <c:pt idx="3684">
                  <c:v>0.55000000000000004</c:v>
                </c:pt>
                <c:pt idx="3685">
                  <c:v>0.55000000000000004</c:v>
                </c:pt>
                <c:pt idx="3686">
                  <c:v>0.55000000000000004</c:v>
                </c:pt>
                <c:pt idx="3687">
                  <c:v>0.55000000000000004</c:v>
                </c:pt>
                <c:pt idx="3688">
                  <c:v>0.55000000000000004</c:v>
                </c:pt>
                <c:pt idx="3689">
                  <c:v>0.55000000000000004</c:v>
                </c:pt>
                <c:pt idx="3690">
                  <c:v>0.55000000000000004</c:v>
                </c:pt>
                <c:pt idx="3691">
                  <c:v>0.55000000000000004</c:v>
                </c:pt>
                <c:pt idx="3692">
                  <c:v>0.55000000000000004</c:v>
                </c:pt>
                <c:pt idx="3693">
                  <c:v>0.55000000000000004</c:v>
                </c:pt>
                <c:pt idx="3694">
                  <c:v>0.55000000000000004</c:v>
                </c:pt>
                <c:pt idx="3695">
                  <c:v>0.55000000000000004</c:v>
                </c:pt>
                <c:pt idx="3696">
                  <c:v>0.55000000000000004</c:v>
                </c:pt>
                <c:pt idx="3697">
                  <c:v>0.55000000000000004</c:v>
                </c:pt>
                <c:pt idx="3698">
                  <c:v>0.55000000000000004</c:v>
                </c:pt>
                <c:pt idx="3699">
                  <c:v>0.55000000000000004</c:v>
                </c:pt>
                <c:pt idx="3700">
                  <c:v>0.55000000000000004</c:v>
                </c:pt>
                <c:pt idx="3701">
                  <c:v>0.55000000000000004</c:v>
                </c:pt>
                <c:pt idx="3702">
                  <c:v>0.55000000000000004</c:v>
                </c:pt>
                <c:pt idx="3703">
                  <c:v>0.55000000000000004</c:v>
                </c:pt>
                <c:pt idx="3704">
                  <c:v>0.55000000000000004</c:v>
                </c:pt>
                <c:pt idx="3705">
                  <c:v>0.55000000000000004</c:v>
                </c:pt>
                <c:pt idx="3706">
                  <c:v>0.55000000000000004</c:v>
                </c:pt>
                <c:pt idx="3707">
                  <c:v>0.55000000000000004</c:v>
                </c:pt>
                <c:pt idx="3708">
                  <c:v>0.55000000000000004</c:v>
                </c:pt>
                <c:pt idx="3709">
                  <c:v>0.55000000000000004</c:v>
                </c:pt>
                <c:pt idx="3710">
                  <c:v>0.55000000000000004</c:v>
                </c:pt>
                <c:pt idx="3711">
                  <c:v>0.55000000000000004</c:v>
                </c:pt>
                <c:pt idx="3712">
                  <c:v>0.55000000000000004</c:v>
                </c:pt>
                <c:pt idx="3713">
                  <c:v>0.55000000000000004</c:v>
                </c:pt>
                <c:pt idx="3714">
                  <c:v>0.55000000000000004</c:v>
                </c:pt>
                <c:pt idx="3715">
                  <c:v>0.55000000000000004</c:v>
                </c:pt>
                <c:pt idx="3716">
                  <c:v>0.55000000000000004</c:v>
                </c:pt>
                <c:pt idx="3717">
                  <c:v>0.55000000000000004</c:v>
                </c:pt>
                <c:pt idx="3718">
                  <c:v>0.55000000000000004</c:v>
                </c:pt>
                <c:pt idx="3719">
                  <c:v>0.55000000000000004</c:v>
                </c:pt>
                <c:pt idx="3720">
                  <c:v>0.55000000000000004</c:v>
                </c:pt>
                <c:pt idx="3721">
                  <c:v>0.55000000000000004</c:v>
                </c:pt>
                <c:pt idx="3722">
                  <c:v>0.55000000000000004</c:v>
                </c:pt>
                <c:pt idx="3723">
                  <c:v>0.55000000000000004</c:v>
                </c:pt>
                <c:pt idx="3724">
                  <c:v>0.55000000000000004</c:v>
                </c:pt>
                <c:pt idx="3725">
                  <c:v>0.55000000000000004</c:v>
                </c:pt>
                <c:pt idx="3726">
                  <c:v>0.55000000000000004</c:v>
                </c:pt>
                <c:pt idx="3727">
                  <c:v>0.55000000000000004</c:v>
                </c:pt>
                <c:pt idx="3728">
                  <c:v>0.55000000000000004</c:v>
                </c:pt>
                <c:pt idx="3729">
                  <c:v>0.55000000000000004</c:v>
                </c:pt>
                <c:pt idx="3730">
                  <c:v>0.55000000000000004</c:v>
                </c:pt>
                <c:pt idx="3731">
                  <c:v>0.55000000000000004</c:v>
                </c:pt>
                <c:pt idx="3732">
                  <c:v>0.55000000000000004</c:v>
                </c:pt>
                <c:pt idx="3733">
                  <c:v>0.55000000000000004</c:v>
                </c:pt>
                <c:pt idx="3734">
                  <c:v>0.55000000000000004</c:v>
                </c:pt>
                <c:pt idx="3735">
                  <c:v>0.55000000000000004</c:v>
                </c:pt>
                <c:pt idx="3736">
                  <c:v>0.55000000000000004</c:v>
                </c:pt>
                <c:pt idx="3737">
                  <c:v>0.55000000000000004</c:v>
                </c:pt>
                <c:pt idx="3738">
                  <c:v>0.55000000000000004</c:v>
                </c:pt>
                <c:pt idx="3739">
                  <c:v>0.55000000000000004</c:v>
                </c:pt>
                <c:pt idx="3740">
                  <c:v>0.55000000000000004</c:v>
                </c:pt>
                <c:pt idx="3741">
                  <c:v>0.55000000000000004</c:v>
                </c:pt>
                <c:pt idx="3742">
                  <c:v>0.55000000000000004</c:v>
                </c:pt>
                <c:pt idx="3743">
                  <c:v>0.55000000000000004</c:v>
                </c:pt>
                <c:pt idx="3744">
                  <c:v>0.55000000000000004</c:v>
                </c:pt>
                <c:pt idx="3745">
                  <c:v>0.55000000000000004</c:v>
                </c:pt>
                <c:pt idx="3746">
                  <c:v>0.55000000000000004</c:v>
                </c:pt>
                <c:pt idx="3747">
                  <c:v>0.55000000000000004</c:v>
                </c:pt>
                <c:pt idx="3748">
                  <c:v>0.55000000000000004</c:v>
                </c:pt>
                <c:pt idx="3749">
                  <c:v>0.55000000000000004</c:v>
                </c:pt>
                <c:pt idx="3750">
                  <c:v>0.55000000000000004</c:v>
                </c:pt>
                <c:pt idx="3751">
                  <c:v>0.55000000000000004</c:v>
                </c:pt>
                <c:pt idx="3752">
                  <c:v>0.55000000000000004</c:v>
                </c:pt>
                <c:pt idx="3753">
                  <c:v>0.55000000000000004</c:v>
                </c:pt>
                <c:pt idx="3754">
                  <c:v>0.55000000000000004</c:v>
                </c:pt>
                <c:pt idx="3755">
                  <c:v>0.55000000000000004</c:v>
                </c:pt>
                <c:pt idx="3756">
                  <c:v>0.55000000000000004</c:v>
                </c:pt>
                <c:pt idx="3757">
                  <c:v>0.55000000000000004</c:v>
                </c:pt>
                <c:pt idx="3758">
                  <c:v>0.55000000000000004</c:v>
                </c:pt>
                <c:pt idx="3759">
                  <c:v>0.55000000000000004</c:v>
                </c:pt>
                <c:pt idx="3760">
                  <c:v>0.55000000000000004</c:v>
                </c:pt>
                <c:pt idx="3761">
                  <c:v>0.55000000000000004</c:v>
                </c:pt>
                <c:pt idx="3762">
                  <c:v>0.55000000000000004</c:v>
                </c:pt>
                <c:pt idx="3763">
                  <c:v>0.55000000000000004</c:v>
                </c:pt>
                <c:pt idx="3764">
                  <c:v>0.55000000000000004</c:v>
                </c:pt>
                <c:pt idx="3765">
                  <c:v>0.55000000000000004</c:v>
                </c:pt>
                <c:pt idx="3766">
                  <c:v>0.55000000000000004</c:v>
                </c:pt>
                <c:pt idx="3767">
                  <c:v>0.55000000000000004</c:v>
                </c:pt>
                <c:pt idx="3768">
                  <c:v>0.55000000000000004</c:v>
                </c:pt>
                <c:pt idx="3769">
                  <c:v>0.55000000000000004</c:v>
                </c:pt>
                <c:pt idx="3770">
                  <c:v>0.55000000000000004</c:v>
                </c:pt>
                <c:pt idx="3771">
                  <c:v>0.55000000000000004</c:v>
                </c:pt>
                <c:pt idx="3772">
                  <c:v>0.55000000000000004</c:v>
                </c:pt>
                <c:pt idx="3773">
                  <c:v>0.55000000000000004</c:v>
                </c:pt>
                <c:pt idx="3774">
                  <c:v>0.55000000000000004</c:v>
                </c:pt>
                <c:pt idx="3775">
                  <c:v>0.55000000000000004</c:v>
                </c:pt>
                <c:pt idx="3776">
                  <c:v>0.55000000000000004</c:v>
                </c:pt>
                <c:pt idx="3777">
                  <c:v>0.55000000000000004</c:v>
                </c:pt>
                <c:pt idx="3778">
                  <c:v>0.55000000000000004</c:v>
                </c:pt>
                <c:pt idx="3779">
                  <c:v>0.55000000000000004</c:v>
                </c:pt>
                <c:pt idx="3780">
                  <c:v>0.55000000000000004</c:v>
                </c:pt>
                <c:pt idx="3781">
                  <c:v>0.55000000000000004</c:v>
                </c:pt>
                <c:pt idx="3782">
                  <c:v>0.55000000000000004</c:v>
                </c:pt>
                <c:pt idx="3783">
                  <c:v>0.55000000000000004</c:v>
                </c:pt>
                <c:pt idx="3784">
                  <c:v>0.55000000000000004</c:v>
                </c:pt>
                <c:pt idx="3785">
                  <c:v>0.55000000000000004</c:v>
                </c:pt>
                <c:pt idx="3786">
                  <c:v>0.55000000000000004</c:v>
                </c:pt>
                <c:pt idx="3787">
                  <c:v>0.55000000000000004</c:v>
                </c:pt>
                <c:pt idx="3788">
                  <c:v>0.55000000000000004</c:v>
                </c:pt>
                <c:pt idx="3789">
                  <c:v>0.55000000000000004</c:v>
                </c:pt>
                <c:pt idx="3790">
                  <c:v>0.55000000000000004</c:v>
                </c:pt>
                <c:pt idx="3791">
                  <c:v>0.55000000000000004</c:v>
                </c:pt>
                <c:pt idx="3792">
                  <c:v>0.55000000000000004</c:v>
                </c:pt>
                <c:pt idx="3793">
                  <c:v>0.55000000000000004</c:v>
                </c:pt>
                <c:pt idx="3794">
                  <c:v>0.55000000000000004</c:v>
                </c:pt>
                <c:pt idx="3795">
                  <c:v>0.55000000000000004</c:v>
                </c:pt>
                <c:pt idx="3796">
                  <c:v>0.55000000000000004</c:v>
                </c:pt>
                <c:pt idx="3797">
                  <c:v>0.55000000000000004</c:v>
                </c:pt>
                <c:pt idx="3798">
                  <c:v>0.55000000000000004</c:v>
                </c:pt>
                <c:pt idx="3799">
                  <c:v>0.55000000000000004</c:v>
                </c:pt>
                <c:pt idx="3800">
                  <c:v>0.55000000000000004</c:v>
                </c:pt>
                <c:pt idx="3801">
                  <c:v>0.55000000000000004</c:v>
                </c:pt>
                <c:pt idx="3802">
                  <c:v>0.55000000000000004</c:v>
                </c:pt>
                <c:pt idx="3803">
                  <c:v>0.55000000000000004</c:v>
                </c:pt>
                <c:pt idx="3804">
                  <c:v>0.55000000000000004</c:v>
                </c:pt>
                <c:pt idx="3805">
                  <c:v>0.55000000000000004</c:v>
                </c:pt>
                <c:pt idx="3806">
                  <c:v>0.55000000000000004</c:v>
                </c:pt>
                <c:pt idx="3807">
                  <c:v>0.55000000000000004</c:v>
                </c:pt>
                <c:pt idx="3808">
                  <c:v>0.55000000000000004</c:v>
                </c:pt>
                <c:pt idx="3809">
                  <c:v>0.55000000000000004</c:v>
                </c:pt>
                <c:pt idx="3810">
                  <c:v>0.55000000000000004</c:v>
                </c:pt>
                <c:pt idx="3811">
                  <c:v>0.55000000000000004</c:v>
                </c:pt>
                <c:pt idx="3812">
                  <c:v>0.55000000000000004</c:v>
                </c:pt>
                <c:pt idx="3813">
                  <c:v>0.55000000000000004</c:v>
                </c:pt>
                <c:pt idx="3814">
                  <c:v>0.55000000000000004</c:v>
                </c:pt>
                <c:pt idx="3815">
                  <c:v>0.55000000000000004</c:v>
                </c:pt>
                <c:pt idx="3816">
                  <c:v>0.55000000000000004</c:v>
                </c:pt>
                <c:pt idx="3817">
                  <c:v>0.55000000000000004</c:v>
                </c:pt>
                <c:pt idx="3818">
                  <c:v>0.55000000000000004</c:v>
                </c:pt>
                <c:pt idx="3819">
                  <c:v>0.55000000000000004</c:v>
                </c:pt>
                <c:pt idx="3820">
                  <c:v>0.55000000000000004</c:v>
                </c:pt>
                <c:pt idx="3821">
                  <c:v>0.55000000000000004</c:v>
                </c:pt>
                <c:pt idx="3822">
                  <c:v>0.55000000000000004</c:v>
                </c:pt>
                <c:pt idx="3823">
                  <c:v>0.55000000000000004</c:v>
                </c:pt>
                <c:pt idx="3824">
                  <c:v>0.55000000000000004</c:v>
                </c:pt>
                <c:pt idx="3825">
                  <c:v>0.55000000000000004</c:v>
                </c:pt>
                <c:pt idx="3826">
                  <c:v>0.55000000000000004</c:v>
                </c:pt>
                <c:pt idx="3827">
                  <c:v>0.55000000000000004</c:v>
                </c:pt>
                <c:pt idx="3828">
                  <c:v>0.55000000000000004</c:v>
                </c:pt>
                <c:pt idx="3829">
                  <c:v>0.55000000000000004</c:v>
                </c:pt>
                <c:pt idx="3830">
                  <c:v>0.55000000000000004</c:v>
                </c:pt>
                <c:pt idx="3831">
                  <c:v>0.55000000000000004</c:v>
                </c:pt>
                <c:pt idx="3832">
                  <c:v>0.55000000000000004</c:v>
                </c:pt>
                <c:pt idx="3833">
                  <c:v>0.55000000000000004</c:v>
                </c:pt>
                <c:pt idx="3834">
                  <c:v>0.55000000000000004</c:v>
                </c:pt>
                <c:pt idx="3835">
                  <c:v>0.55000000000000004</c:v>
                </c:pt>
                <c:pt idx="3836">
                  <c:v>0.55000000000000004</c:v>
                </c:pt>
                <c:pt idx="3837">
                  <c:v>0.55000000000000004</c:v>
                </c:pt>
                <c:pt idx="3838">
                  <c:v>0.55000000000000004</c:v>
                </c:pt>
                <c:pt idx="3839">
                  <c:v>0.55000000000000004</c:v>
                </c:pt>
                <c:pt idx="3840">
                  <c:v>0.55000000000000004</c:v>
                </c:pt>
                <c:pt idx="3841">
                  <c:v>0.55000000000000004</c:v>
                </c:pt>
                <c:pt idx="3842">
                  <c:v>0.55000000000000004</c:v>
                </c:pt>
                <c:pt idx="3843">
                  <c:v>0.55000000000000004</c:v>
                </c:pt>
                <c:pt idx="3844">
                  <c:v>0.55000000000000004</c:v>
                </c:pt>
                <c:pt idx="3845">
                  <c:v>0.55000000000000004</c:v>
                </c:pt>
                <c:pt idx="3846">
                  <c:v>0.55000000000000004</c:v>
                </c:pt>
                <c:pt idx="3847">
                  <c:v>0.55000000000000004</c:v>
                </c:pt>
                <c:pt idx="3848">
                  <c:v>0.55000000000000004</c:v>
                </c:pt>
                <c:pt idx="3849">
                  <c:v>0.55000000000000004</c:v>
                </c:pt>
                <c:pt idx="3850">
                  <c:v>0.55000000000000004</c:v>
                </c:pt>
                <c:pt idx="3851">
                  <c:v>0.55000000000000004</c:v>
                </c:pt>
                <c:pt idx="3852">
                  <c:v>0.55000000000000004</c:v>
                </c:pt>
                <c:pt idx="3853">
                  <c:v>0.55000000000000004</c:v>
                </c:pt>
                <c:pt idx="3854">
                  <c:v>0.55000000000000004</c:v>
                </c:pt>
                <c:pt idx="3855">
                  <c:v>0.55000000000000004</c:v>
                </c:pt>
                <c:pt idx="3856">
                  <c:v>0.55000000000000004</c:v>
                </c:pt>
                <c:pt idx="3857">
                  <c:v>0.55000000000000004</c:v>
                </c:pt>
                <c:pt idx="3858">
                  <c:v>0.55000000000000004</c:v>
                </c:pt>
                <c:pt idx="3859">
                  <c:v>0.55000000000000004</c:v>
                </c:pt>
                <c:pt idx="3860">
                  <c:v>0.55000000000000004</c:v>
                </c:pt>
                <c:pt idx="3861">
                  <c:v>0.55000000000000004</c:v>
                </c:pt>
                <c:pt idx="3862">
                  <c:v>0.55000000000000004</c:v>
                </c:pt>
                <c:pt idx="3863">
                  <c:v>0.55000000000000004</c:v>
                </c:pt>
                <c:pt idx="3864">
                  <c:v>0.55000000000000004</c:v>
                </c:pt>
                <c:pt idx="3865">
                  <c:v>0.55000000000000004</c:v>
                </c:pt>
                <c:pt idx="3866">
                  <c:v>0.55000000000000004</c:v>
                </c:pt>
                <c:pt idx="3867">
                  <c:v>0.55000000000000004</c:v>
                </c:pt>
                <c:pt idx="3868">
                  <c:v>0.55000000000000004</c:v>
                </c:pt>
                <c:pt idx="3869">
                  <c:v>0.55000000000000004</c:v>
                </c:pt>
                <c:pt idx="3870">
                  <c:v>0.55000000000000004</c:v>
                </c:pt>
                <c:pt idx="3871">
                  <c:v>0.55000000000000004</c:v>
                </c:pt>
                <c:pt idx="3872">
                  <c:v>0.55000000000000004</c:v>
                </c:pt>
                <c:pt idx="3873">
                  <c:v>0.55000000000000004</c:v>
                </c:pt>
                <c:pt idx="3874">
                  <c:v>0.55000000000000004</c:v>
                </c:pt>
                <c:pt idx="3875">
                  <c:v>0.55000000000000004</c:v>
                </c:pt>
                <c:pt idx="3876">
                  <c:v>0.55000000000000004</c:v>
                </c:pt>
                <c:pt idx="3877">
                  <c:v>0.55000000000000004</c:v>
                </c:pt>
                <c:pt idx="3878">
                  <c:v>0.55000000000000004</c:v>
                </c:pt>
                <c:pt idx="3879">
                  <c:v>0.55000000000000004</c:v>
                </c:pt>
                <c:pt idx="3880">
                  <c:v>0.55000000000000004</c:v>
                </c:pt>
                <c:pt idx="3881">
                  <c:v>0.55000000000000004</c:v>
                </c:pt>
                <c:pt idx="3882">
                  <c:v>0.55000000000000004</c:v>
                </c:pt>
                <c:pt idx="3883">
                  <c:v>0.55000000000000004</c:v>
                </c:pt>
                <c:pt idx="3884">
                  <c:v>0.55000000000000004</c:v>
                </c:pt>
                <c:pt idx="3885">
                  <c:v>0.55000000000000004</c:v>
                </c:pt>
                <c:pt idx="3886">
                  <c:v>0.55000000000000004</c:v>
                </c:pt>
                <c:pt idx="3887">
                  <c:v>0.55000000000000004</c:v>
                </c:pt>
                <c:pt idx="3888">
                  <c:v>0.55000000000000004</c:v>
                </c:pt>
                <c:pt idx="3889">
                  <c:v>0.55000000000000004</c:v>
                </c:pt>
                <c:pt idx="3890">
                  <c:v>0.55000000000000004</c:v>
                </c:pt>
                <c:pt idx="3891">
                  <c:v>0.55000000000000004</c:v>
                </c:pt>
                <c:pt idx="3892">
                  <c:v>0.55000000000000004</c:v>
                </c:pt>
                <c:pt idx="3893">
                  <c:v>0.55000000000000004</c:v>
                </c:pt>
                <c:pt idx="3894">
                  <c:v>0.55000000000000004</c:v>
                </c:pt>
                <c:pt idx="3895">
                  <c:v>0.55000000000000004</c:v>
                </c:pt>
                <c:pt idx="3896">
                  <c:v>0.55000000000000004</c:v>
                </c:pt>
                <c:pt idx="3897">
                  <c:v>0.55000000000000004</c:v>
                </c:pt>
                <c:pt idx="3898">
                  <c:v>0.55000000000000004</c:v>
                </c:pt>
                <c:pt idx="3899">
                  <c:v>0.55000000000000004</c:v>
                </c:pt>
                <c:pt idx="3900">
                  <c:v>0.55000000000000004</c:v>
                </c:pt>
                <c:pt idx="3901">
                  <c:v>0.55000000000000004</c:v>
                </c:pt>
                <c:pt idx="3902">
                  <c:v>0.55000000000000004</c:v>
                </c:pt>
                <c:pt idx="3903">
                  <c:v>0.55000000000000004</c:v>
                </c:pt>
                <c:pt idx="3904">
                  <c:v>0.55000000000000004</c:v>
                </c:pt>
                <c:pt idx="3905">
                  <c:v>0.55000000000000004</c:v>
                </c:pt>
                <c:pt idx="3906">
                  <c:v>0.55000000000000004</c:v>
                </c:pt>
                <c:pt idx="3907">
                  <c:v>0.55000000000000004</c:v>
                </c:pt>
                <c:pt idx="3908">
                  <c:v>0.55000000000000004</c:v>
                </c:pt>
                <c:pt idx="3909">
                  <c:v>0.55000000000000004</c:v>
                </c:pt>
                <c:pt idx="3910">
                  <c:v>0.55000000000000004</c:v>
                </c:pt>
                <c:pt idx="3911">
                  <c:v>0.55000000000000004</c:v>
                </c:pt>
                <c:pt idx="3912">
                  <c:v>0.55000000000000004</c:v>
                </c:pt>
                <c:pt idx="3913">
                  <c:v>0.55000000000000004</c:v>
                </c:pt>
                <c:pt idx="3914">
                  <c:v>0.55000000000000004</c:v>
                </c:pt>
                <c:pt idx="3915">
                  <c:v>0.55000000000000004</c:v>
                </c:pt>
                <c:pt idx="3916">
                  <c:v>0.55000000000000004</c:v>
                </c:pt>
                <c:pt idx="3917">
                  <c:v>0.55000000000000004</c:v>
                </c:pt>
                <c:pt idx="3918">
                  <c:v>0.55000000000000004</c:v>
                </c:pt>
                <c:pt idx="3919">
                  <c:v>0.55000000000000004</c:v>
                </c:pt>
                <c:pt idx="3920">
                  <c:v>0.55000000000000004</c:v>
                </c:pt>
                <c:pt idx="3921">
                  <c:v>0.55000000000000004</c:v>
                </c:pt>
                <c:pt idx="3922">
                  <c:v>0.55000000000000004</c:v>
                </c:pt>
                <c:pt idx="3923">
                  <c:v>0.55000000000000004</c:v>
                </c:pt>
                <c:pt idx="3924">
                  <c:v>0.55000000000000004</c:v>
                </c:pt>
                <c:pt idx="3925">
                  <c:v>0.55000000000000004</c:v>
                </c:pt>
                <c:pt idx="3926">
                  <c:v>0.55000000000000004</c:v>
                </c:pt>
                <c:pt idx="3927">
                  <c:v>0.55000000000000004</c:v>
                </c:pt>
                <c:pt idx="3928">
                  <c:v>0.55000000000000004</c:v>
                </c:pt>
                <c:pt idx="3929">
                  <c:v>0.55000000000000004</c:v>
                </c:pt>
                <c:pt idx="3930">
                  <c:v>0.55000000000000004</c:v>
                </c:pt>
                <c:pt idx="3931">
                  <c:v>0.55000000000000004</c:v>
                </c:pt>
                <c:pt idx="3932">
                  <c:v>0.55000000000000004</c:v>
                </c:pt>
                <c:pt idx="3933">
                  <c:v>0.55000000000000004</c:v>
                </c:pt>
                <c:pt idx="3934">
                  <c:v>0.55000000000000004</c:v>
                </c:pt>
                <c:pt idx="3935">
                  <c:v>0.55000000000000004</c:v>
                </c:pt>
                <c:pt idx="3936">
                  <c:v>0.55000000000000004</c:v>
                </c:pt>
                <c:pt idx="3937">
                  <c:v>0.55000000000000004</c:v>
                </c:pt>
                <c:pt idx="3938">
                  <c:v>0.55000000000000004</c:v>
                </c:pt>
                <c:pt idx="3939">
                  <c:v>0.55000000000000004</c:v>
                </c:pt>
                <c:pt idx="3940">
                  <c:v>0.55000000000000004</c:v>
                </c:pt>
                <c:pt idx="3941">
                  <c:v>0.55000000000000004</c:v>
                </c:pt>
                <c:pt idx="3942">
                  <c:v>0.55000000000000004</c:v>
                </c:pt>
                <c:pt idx="3943">
                  <c:v>0.55000000000000004</c:v>
                </c:pt>
                <c:pt idx="3944">
                  <c:v>0.55000000000000004</c:v>
                </c:pt>
                <c:pt idx="3945">
                  <c:v>0.55000000000000004</c:v>
                </c:pt>
                <c:pt idx="3946">
                  <c:v>0.55000000000000004</c:v>
                </c:pt>
                <c:pt idx="3947">
                  <c:v>0.55000000000000004</c:v>
                </c:pt>
                <c:pt idx="3948">
                  <c:v>0.55000000000000004</c:v>
                </c:pt>
                <c:pt idx="3949">
                  <c:v>0.55000000000000004</c:v>
                </c:pt>
                <c:pt idx="3950">
                  <c:v>0.55000000000000004</c:v>
                </c:pt>
                <c:pt idx="3951">
                  <c:v>0.55000000000000004</c:v>
                </c:pt>
                <c:pt idx="3952">
                  <c:v>0.55000000000000004</c:v>
                </c:pt>
                <c:pt idx="3953">
                  <c:v>0.55000000000000004</c:v>
                </c:pt>
                <c:pt idx="3954">
                  <c:v>0.55000000000000004</c:v>
                </c:pt>
                <c:pt idx="3955">
                  <c:v>0.55000000000000004</c:v>
                </c:pt>
                <c:pt idx="3956">
                  <c:v>0.55000000000000004</c:v>
                </c:pt>
                <c:pt idx="3957">
                  <c:v>0.55000000000000004</c:v>
                </c:pt>
                <c:pt idx="3958">
                  <c:v>0.55000000000000004</c:v>
                </c:pt>
                <c:pt idx="3959">
                  <c:v>0.55000000000000004</c:v>
                </c:pt>
                <c:pt idx="3960">
                  <c:v>0.55000000000000004</c:v>
                </c:pt>
                <c:pt idx="3961">
                  <c:v>0.55000000000000004</c:v>
                </c:pt>
                <c:pt idx="3962">
                  <c:v>0.55000000000000004</c:v>
                </c:pt>
                <c:pt idx="3963">
                  <c:v>0.55000000000000004</c:v>
                </c:pt>
                <c:pt idx="3964">
                  <c:v>0.55000000000000004</c:v>
                </c:pt>
                <c:pt idx="3965">
                  <c:v>0.55000000000000004</c:v>
                </c:pt>
                <c:pt idx="3966">
                  <c:v>0.55000000000000004</c:v>
                </c:pt>
                <c:pt idx="3967">
                  <c:v>0.55000000000000004</c:v>
                </c:pt>
                <c:pt idx="3968">
                  <c:v>0.55000000000000004</c:v>
                </c:pt>
                <c:pt idx="3969">
                  <c:v>0.55000000000000004</c:v>
                </c:pt>
                <c:pt idx="3970">
                  <c:v>0.55000000000000004</c:v>
                </c:pt>
                <c:pt idx="3971">
                  <c:v>0.55000000000000004</c:v>
                </c:pt>
                <c:pt idx="3972">
                  <c:v>0.55000000000000004</c:v>
                </c:pt>
                <c:pt idx="3973">
                  <c:v>0.55000000000000004</c:v>
                </c:pt>
                <c:pt idx="3974">
                  <c:v>0.55000000000000004</c:v>
                </c:pt>
                <c:pt idx="3975">
                  <c:v>0.55000000000000004</c:v>
                </c:pt>
                <c:pt idx="3976">
                  <c:v>0.55000000000000004</c:v>
                </c:pt>
                <c:pt idx="3977">
                  <c:v>0.55000000000000004</c:v>
                </c:pt>
                <c:pt idx="3978">
                  <c:v>0.55000000000000004</c:v>
                </c:pt>
                <c:pt idx="3979">
                  <c:v>0.55000000000000004</c:v>
                </c:pt>
                <c:pt idx="3980">
                  <c:v>0.55000000000000004</c:v>
                </c:pt>
                <c:pt idx="3981">
                  <c:v>0.55000000000000004</c:v>
                </c:pt>
                <c:pt idx="3982">
                  <c:v>0.55000000000000004</c:v>
                </c:pt>
                <c:pt idx="3983">
                  <c:v>0.55000000000000004</c:v>
                </c:pt>
                <c:pt idx="3984">
                  <c:v>0.55000000000000004</c:v>
                </c:pt>
                <c:pt idx="3985">
                  <c:v>0.55000000000000004</c:v>
                </c:pt>
                <c:pt idx="3986">
                  <c:v>0.55000000000000004</c:v>
                </c:pt>
                <c:pt idx="3987">
                  <c:v>0.55000000000000004</c:v>
                </c:pt>
                <c:pt idx="3988">
                  <c:v>0.55000000000000004</c:v>
                </c:pt>
                <c:pt idx="3989">
                  <c:v>0.55000000000000004</c:v>
                </c:pt>
                <c:pt idx="3990">
                  <c:v>0.55000000000000004</c:v>
                </c:pt>
                <c:pt idx="3991">
                  <c:v>0.55000000000000004</c:v>
                </c:pt>
                <c:pt idx="3992">
                  <c:v>0.55000000000000004</c:v>
                </c:pt>
                <c:pt idx="3993">
                  <c:v>0.55000000000000004</c:v>
                </c:pt>
                <c:pt idx="3994">
                  <c:v>0.55000000000000004</c:v>
                </c:pt>
                <c:pt idx="3995">
                  <c:v>0.55000000000000004</c:v>
                </c:pt>
                <c:pt idx="3996">
                  <c:v>0.55000000000000004</c:v>
                </c:pt>
                <c:pt idx="3997">
                  <c:v>0.55000000000000004</c:v>
                </c:pt>
                <c:pt idx="3998">
                  <c:v>0.55000000000000004</c:v>
                </c:pt>
                <c:pt idx="3999">
                  <c:v>0.55000000000000004</c:v>
                </c:pt>
                <c:pt idx="4000">
                  <c:v>0.55000000000000004</c:v>
                </c:pt>
                <c:pt idx="4001">
                  <c:v>0.55000000000000004</c:v>
                </c:pt>
                <c:pt idx="4002">
                  <c:v>0.55000000000000004</c:v>
                </c:pt>
                <c:pt idx="4003">
                  <c:v>0.55000000000000004</c:v>
                </c:pt>
                <c:pt idx="4004">
                  <c:v>0.55000000000000004</c:v>
                </c:pt>
                <c:pt idx="4005">
                  <c:v>0.55000000000000004</c:v>
                </c:pt>
                <c:pt idx="4006">
                  <c:v>0.55000000000000004</c:v>
                </c:pt>
                <c:pt idx="4007">
                  <c:v>0.55000000000000004</c:v>
                </c:pt>
                <c:pt idx="4008">
                  <c:v>0.55000000000000004</c:v>
                </c:pt>
                <c:pt idx="4009">
                  <c:v>0.55000000000000004</c:v>
                </c:pt>
                <c:pt idx="4010">
                  <c:v>0.55000000000000004</c:v>
                </c:pt>
                <c:pt idx="4011">
                  <c:v>0.55000000000000004</c:v>
                </c:pt>
                <c:pt idx="4012">
                  <c:v>0.55000000000000004</c:v>
                </c:pt>
                <c:pt idx="4013">
                  <c:v>0.55000000000000004</c:v>
                </c:pt>
                <c:pt idx="4014">
                  <c:v>0.55000000000000004</c:v>
                </c:pt>
                <c:pt idx="4015">
                  <c:v>0.55000000000000004</c:v>
                </c:pt>
                <c:pt idx="4016">
                  <c:v>0.55000000000000004</c:v>
                </c:pt>
                <c:pt idx="4017">
                  <c:v>0.55000000000000004</c:v>
                </c:pt>
                <c:pt idx="4018">
                  <c:v>0.55000000000000004</c:v>
                </c:pt>
                <c:pt idx="4019">
                  <c:v>0.55000000000000004</c:v>
                </c:pt>
                <c:pt idx="4020">
                  <c:v>0.55000000000000004</c:v>
                </c:pt>
                <c:pt idx="4021">
                  <c:v>0.55000000000000004</c:v>
                </c:pt>
                <c:pt idx="4022">
                  <c:v>0.55000000000000004</c:v>
                </c:pt>
                <c:pt idx="4023">
                  <c:v>0.55000000000000004</c:v>
                </c:pt>
                <c:pt idx="4024">
                  <c:v>0.55000000000000004</c:v>
                </c:pt>
                <c:pt idx="4025">
                  <c:v>0.55000000000000004</c:v>
                </c:pt>
                <c:pt idx="4026">
                  <c:v>0.55000000000000004</c:v>
                </c:pt>
                <c:pt idx="4027">
                  <c:v>0.55000000000000004</c:v>
                </c:pt>
                <c:pt idx="4028">
                  <c:v>0.55000000000000004</c:v>
                </c:pt>
                <c:pt idx="4029">
                  <c:v>0.55000000000000004</c:v>
                </c:pt>
                <c:pt idx="4030">
                  <c:v>0.55000000000000004</c:v>
                </c:pt>
                <c:pt idx="4031">
                  <c:v>0.55000000000000004</c:v>
                </c:pt>
                <c:pt idx="4032">
                  <c:v>0.55000000000000004</c:v>
                </c:pt>
                <c:pt idx="4033">
                  <c:v>0.55000000000000004</c:v>
                </c:pt>
                <c:pt idx="4034">
                  <c:v>0.55000000000000004</c:v>
                </c:pt>
                <c:pt idx="4035">
                  <c:v>0.55000000000000004</c:v>
                </c:pt>
                <c:pt idx="4036">
                  <c:v>0.55000000000000004</c:v>
                </c:pt>
                <c:pt idx="4037">
                  <c:v>0.55000000000000004</c:v>
                </c:pt>
                <c:pt idx="4038">
                  <c:v>0.55000000000000004</c:v>
                </c:pt>
                <c:pt idx="4039">
                  <c:v>0.55000000000000004</c:v>
                </c:pt>
                <c:pt idx="4040">
                  <c:v>0.55000000000000004</c:v>
                </c:pt>
                <c:pt idx="4041">
                  <c:v>0.55000000000000004</c:v>
                </c:pt>
                <c:pt idx="4042">
                  <c:v>0.55000000000000004</c:v>
                </c:pt>
                <c:pt idx="4043">
                  <c:v>0.55000000000000004</c:v>
                </c:pt>
                <c:pt idx="4044">
                  <c:v>0.55000000000000004</c:v>
                </c:pt>
                <c:pt idx="4045">
                  <c:v>0.55000000000000004</c:v>
                </c:pt>
                <c:pt idx="4046">
                  <c:v>0.55000000000000004</c:v>
                </c:pt>
                <c:pt idx="4047">
                  <c:v>0.55000000000000004</c:v>
                </c:pt>
                <c:pt idx="4048">
                  <c:v>0.55000000000000004</c:v>
                </c:pt>
                <c:pt idx="4049">
                  <c:v>0.55000000000000004</c:v>
                </c:pt>
                <c:pt idx="4050">
                  <c:v>0.55000000000000004</c:v>
                </c:pt>
                <c:pt idx="4051">
                  <c:v>0.55000000000000004</c:v>
                </c:pt>
                <c:pt idx="4052">
                  <c:v>0.55000000000000004</c:v>
                </c:pt>
                <c:pt idx="4053">
                  <c:v>0.55000000000000004</c:v>
                </c:pt>
                <c:pt idx="4054">
                  <c:v>0.55000000000000004</c:v>
                </c:pt>
                <c:pt idx="4055">
                  <c:v>0.55000000000000004</c:v>
                </c:pt>
                <c:pt idx="4056">
                  <c:v>0.55000000000000004</c:v>
                </c:pt>
                <c:pt idx="4057">
                  <c:v>0.55000000000000004</c:v>
                </c:pt>
                <c:pt idx="4058">
                  <c:v>0.55000000000000004</c:v>
                </c:pt>
                <c:pt idx="4059">
                  <c:v>0.55000000000000004</c:v>
                </c:pt>
                <c:pt idx="4060">
                  <c:v>0.55000000000000004</c:v>
                </c:pt>
                <c:pt idx="4061">
                  <c:v>0.55000000000000004</c:v>
                </c:pt>
                <c:pt idx="4062">
                  <c:v>0.55000000000000004</c:v>
                </c:pt>
                <c:pt idx="4063">
                  <c:v>0.55000000000000004</c:v>
                </c:pt>
                <c:pt idx="4064">
                  <c:v>0.55000000000000004</c:v>
                </c:pt>
                <c:pt idx="4065">
                  <c:v>0.55000000000000004</c:v>
                </c:pt>
                <c:pt idx="4066">
                  <c:v>0.55000000000000004</c:v>
                </c:pt>
                <c:pt idx="4067">
                  <c:v>0.55000000000000004</c:v>
                </c:pt>
                <c:pt idx="4068">
                  <c:v>0.55000000000000004</c:v>
                </c:pt>
                <c:pt idx="4069">
                  <c:v>0.55000000000000004</c:v>
                </c:pt>
                <c:pt idx="4070">
                  <c:v>0.55000000000000004</c:v>
                </c:pt>
                <c:pt idx="4071">
                  <c:v>0.55000000000000004</c:v>
                </c:pt>
                <c:pt idx="4072">
                  <c:v>0.55000000000000004</c:v>
                </c:pt>
                <c:pt idx="4073">
                  <c:v>0.55000000000000004</c:v>
                </c:pt>
                <c:pt idx="4074">
                  <c:v>0.55000000000000004</c:v>
                </c:pt>
                <c:pt idx="4075">
                  <c:v>0.55000000000000004</c:v>
                </c:pt>
                <c:pt idx="4076">
                  <c:v>0.55000000000000004</c:v>
                </c:pt>
                <c:pt idx="4077">
                  <c:v>0.55000000000000004</c:v>
                </c:pt>
                <c:pt idx="4078">
                  <c:v>0.55000000000000004</c:v>
                </c:pt>
                <c:pt idx="4079">
                  <c:v>0.55000000000000004</c:v>
                </c:pt>
                <c:pt idx="4080">
                  <c:v>0.55000000000000004</c:v>
                </c:pt>
                <c:pt idx="4081">
                  <c:v>0.55000000000000004</c:v>
                </c:pt>
                <c:pt idx="4082">
                  <c:v>0.55000000000000004</c:v>
                </c:pt>
                <c:pt idx="4083">
                  <c:v>0.55000000000000004</c:v>
                </c:pt>
                <c:pt idx="4084">
                  <c:v>0.55000000000000004</c:v>
                </c:pt>
                <c:pt idx="4085">
                  <c:v>0.55000000000000004</c:v>
                </c:pt>
                <c:pt idx="4086">
                  <c:v>0.55000000000000004</c:v>
                </c:pt>
                <c:pt idx="4087">
                  <c:v>0.55000000000000004</c:v>
                </c:pt>
                <c:pt idx="4088">
                  <c:v>0.55000000000000004</c:v>
                </c:pt>
                <c:pt idx="4089">
                  <c:v>0.55000000000000004</c:v>
                </c:pt>
                <c:pt idx="4090">
                  <c:v>0.55000000000000004</c:v>
                </c:pt>
                <c:pt idx="4091">
                  <c:v>0.55000000000000004</c:v>
                </c:pt>
                <c:pt idx="4092">
                  <c:v>0.55000000000000004</c:v>
                </c:pt>
                <c:pt idx="4093">
                  <c:v>0.55000000000000004</c:v>
                </c:pt>
                <c:pt idx="4094">
                  <c:v>0.55000000000000004</c:v>
                </c:pt>
                <c:pt idx="4095">
                  <c:v>0.55000000000000004</c:v>
                </c:pt>
                <c:pt idx="4096">
                  <c:v>0.55000000000000004</c:v>
                </c:pt>
                <c:pt idx="4097">
                  <c:v>0.55000000000000004</c:v>
                </c:pt>
                <c:pt idx="4098">
                  <c:v>0.55000000000000004</c:v>
                </c:pt>
                <c:pt idx="4099">
                  <c:v>0.55000000000000004</c:v>
                </c:pt>
                <c:pt idx="4100">
                  <c:v>0.55000000000000004</c:v>
                </c:pt>
                <c:pt idx="4101">
                  <c:v>0.55000000000000004</c:v>
                </c:pt>
                <c:pt idx="4102">
                  <c:v>0.55000000000000004</c:v>
                </c:pt>
                <c:pt idx="4103">
                  <c:v>0.55000000000000004</c:v>
                </c:pt>
                <c:pt idx="4104">
                  <c:v>0.55000000000000004</c:v>
                </c:pt>
                <c:pt idx="4105">
                  <c:v>0.55000000000000004</c:v>
                </c:pt>
                <c:pt idx="4106">
                  <c:v>0.55000000000000004</c:v>
                </c:pt>
                <c:pt idx="4107">
                  <c:v>0.55000000000000004</c:v>
                </c:pt>
                <c:pt idx="4108">
                  <c:v>0.55000000000000004</c:v>
                </c:pt>
                <c:pt idx="4109">
                  <c:v>0.55000000000000004</c:v>
                </c:pt>
                <c:pt idx="4110">
                  <c:v>0.55000000000000004</c:v>
                </c:pt>
                <c:pt idx="4111">
                  <c:v>0.55000000000000004</c:v>
                </c:pt>
                <c:pt idx="4112">
                  <c:v>0.55000000000000004</c:v>
                </c:pt>
                <c:pt idx="4113">
                  <c:v>0.55000000000000004</c:v>
                </c:pt>
                <c:pt idx="4114">
                  <c:v>0.55000000000000004</c:v>
                </c:pt>
                <c:pt idx="4115">
                  <c:v>0.55000000000000004</c:v>
                </c:pt>
                <c:pt idx="4116">
                  <c:v>0.55000000000000004</c:v>
                </c:pt>
                <c:pt idx="4117">
                  <c:v>0.55000000000000004</c:v>
                </c:pt>
                <c:pt idx="4118">
                  <c:v>0.55000000000000004</c:v>
                </c:pt>
                <c:pt idx="4119">
                  <c:v>0.55000000000000004</c:v>
                </c:pt>
                <c:pt idx="4120">
                  <c:v>0.55000000000000004</c:v>
                </c:pt>
                <c:pt idx="4121">
                  <c:v>0.55000000000000004</c:v>
                </c:pt>
                <c:pt idx="4122">
                  <c:v>0.55000000000000004</c:v>
                </c:pt>
                <c:pt idx="4123">
                  <c:v>0.55000000000000004</c:v>
                </c:pt>
                <c:pt idx="4124">
                  <c:v>0.55000000000000004</c:v>
                </c:pt>
                <c:pt idx="4125">
                  <c:v>0.55000000000000004</c:v>
                </c:pt>
                <c:pt idx="4126">
                  <c:v>0.55000000000000004</c:v>
                </c:pt>
                <c:pt idx="4127">
                  <c:v>0.55000000000000004</c:v>
                </c:pt>
                <c:pt idx="4128">
                  <c:v>0.55000000000000004</c:v>
                </c:pt>
                <c:pt idx="4129">
                  <c:v>0.55000000000000004</c:v>
                </c:pt>
                <c:pt idx="4130">
                  <c:v>0.55000000000000004</c:v>
                </c:pt>
                <c:pt idx="4131">
                  <c:v>0.55000000000000004</c:v>
                </c:pt>
                <c:pt idx="4132">
                  <c:v>0.55000000000000004</c:v>
                </c:pt>
                <c:pt idx="4133">
                  <c:v>0.55000000000000004</c:v>
                </c:pt>
                <c:pt idx="4134">
                  <c:v>0.55000000000000004</c:v>
                </c:pt>
                <c:pt idx="4135">
                  <c:v>0.55000000000000004</c:v>
                </c:pt>
                <c:pt idx="4136">
                  <c:v>0.55000000000000004</c:v>
                </c:pt>
                <c:pt idx="4137">
                  <c:v>0.55000000000000004</c:v>
                </c:pt>
                <c:pt idx="4138">
                  <c:v>0.55000000000000004</c:v>
                </c:pt>
                <c:pt idx="4139">
                  <c:v>0.55000000000000004</c:v>
                </c:pt>
                <c:pt idx="4140">
                  <c:v>0.55000000000000004</c:v>
                </c:pt>
                <c:pt idx="4141">
                  <c:v>0.55000000000000004</c:v>
                </c:pt>
                <c:pt idx="4142">
                  <c:v>0.55000000000000004</c:v>
                </c:pt>
                <c:pt idx="4143">
                  <c:v>0.55000000000000004</c:v>
                </c:pt>
                <c:pt idx="4144">
                  <c:v>0.55000000000000004</c:v>
                </c:pt>
                <c:pt idx="4145">
                  <c:v>0.55000000000000004</c:v>
                </c:pt>
                <c:pt idx="4146">
                  <c:v>0.55000000000000004</c:v>
                </c:pt>
                <c:pt idx="4147">
                  <c:v>0.55000000000000004</c:v>
                </c:pt>
                <c:pt idx="4148">
                  <c:v>0.55000000000000004</c:v>
                </c:pt>
                <c:pt idx="4149">
                  <c:v>0.55000000000000004</c:v>
                </c:pt>
                <c:pt idx="4150">
                  <c:v>0.55000000000000004</c:v>
                </c:pt>
                <c:pt idx="4151">
                  <c:v>0.55000000000000004</c:v>
                </c:pt>
                <c:pt idx="4152">
                  <c:v>0.55000000000000004</c:v>
                </c:pt>
                <c:pt idx="4153">
                  <c:v>0.55000000000000004</c:v>
                </c:pt>
                <c:pt idx="4154">
                  <c:v>0.55000000000000004</c:v>
                </c:pt>
                <c:pt idx="4155">
                  <c:v>0.55000000000000004</c:v>
                </c:pt>
                <c:pt idx="4156">
                  <c:v>0.55000000000000004</c:v>
                </c:pt>
                <c:pt idx="4157">
                  <c:v>0.55000000000000004</c:v>
                </c:pt>
                <c:pt idx="4158">
                  <c:v>0.55000000000000004</c:v>
                </c:pt>
                <c:pt idx="4159">
                  <c:v>0.55000000000000004</c:v>
                </c:pt>
                <c:pt idx="4160">
                  <c:v>0.55000000000000004</c:v>
                </c:pt>
                <c:pt idx="4161">
                  <c:v>0.55000000000000004</c:v>
                </c:pt>
                <c:pt idx="4162">
                  <c:v>0.55000000000000004</c:v>
                </c:pt>
                <c:pt idx="4163">
                  <c:v>0.55000000000000004</c:v>
                </c:pt>
                <c:pt idx="4164">
                  <c:v>0.55000000000000004</c:v>
                </c:pt>
                <c:pt idx="4165">
                  <c:v>0.55000000000000004</c:v>
                </c:pt>
                <c:pt idx="4166">
                  <c:v>0.55000000000000004</c:v>
                </c:pt>
                <c:pt idx="4167">
                  <c:v>0.55000000000000004</c:v>
                </c:pt>
                <c:pt idx="4168">
                  <c:v>0.55000000000000004</c:v>
                </c:pt>
                <c:pt idx="4169">
                  <c:v>0.55000000000000004</c:v>
                </c:pt>
                <c:pt idx="4170">
                  <c:v>0.55000000000000004</c:v>
                </c:pt>
                <c:pt idx="4171">
                  <c:v>0.55000000000000004</c:v>
                </c:pt>
                <c:pt idx="4172">
                  <c:v>0.55000000000000004</c:v>
                </c:pt>
                <c:pt idx="4173">
                  <c:v>0.55000000000000004</c:v>
                </c:pt>
                <c:pt idx="4174">
                  <c:v>0.55000000000000004</c:v>
                </c:pt>
                <c:pt idx="4175">
                  <c:v>0.55000000000000004</c:v>
                </c:pt>
                <c:pt idx="4176">
                  <c:v>0.55000000000000004</c:v>
                </c:pt>
                <c:pt idx="4177">
                  <c:v>0.55000000000000004</c:v>
                </c:pt>
                <c:pt idx="4178">
                  <c:v>0.55000000000000004</c:v>
                </c:pt>
                <c:pt idx="4179">
                  <c:v>0.55000000000000004</c:v>
                </c:pt>
                <c:pt idx="4180">
                  <c:v>0.55000000000000004</c:v>
                </c:pt>
                <c:pt idx="4181">
                  <c:v>0.55000000000000004</c:v>
                </c:pt>
                <c:pt idx="4182">
                  <c:v>0.55000000000000004</c:v>
                </c:pt>
                <c:pt idx="4183">
                  <c:v>0.55000000000000004</c:v>
                </c:pt>
                <c:pt idx="4184">
                  <c:v>0.55000000000000004</c:v>
                </c:pt>
                <c:pt idx="4185">
                  <c:v>0.55000000000000004</c:v>
                </c:pt>
                <c:pt idx="4186">
                  <c:v>0.55000000000000004</c:v>
                </c:pt>
                <c:pt idx="4187">
                  <c:v>0.55000000000000004</c:v>
                </c:pt>
                <c:pt idx="4188">
                  <c:v>0.55000000000000004</c:v>
                </c:pt>
                <c:pt idx="4189">
                  <c:v>0.55000000000000004</c:v>
                </c:pt>
                <c:pt idx="4190">
                  <c:v>0.55000000000000004</c:v>
                </c:pt>
                <c:pt idx="4191">
                  <c:v>0.55000000000000004</c:v>
                </c:pt>
                <c:pt idx="4192">
                  <c:v>0.55000000000000004</c:v>
                </c:pt>
                <c:pt idx="4193">
                  <c:v>0.55000000000000004</c:v>
                </c:pt>
                <c:pt idx="4194">
                  <c:v>0.55000000000000004</c:v>
                </c:pt>
                <c:pt idx="4195">
                  <c:v>0.55000000000000004</c:v>
                </c:pt>
                <c:pt idx="4196">
                  <c:v>0.55000000000000004</c:v>
                </c:pt>
                <c:pt idx="4197">
                  <c:v>0.55000000000000004</c:v>
                </c:pt>
                <c:pt idx="4198">
                  <c:v>0.55000000000000004</c:v>
                </c:pt>
                <c:pt idx="4199">
                  <c:v>0.55000000000000004</c:v>
                </c:pt>
                <c:pt idx="4200">
                  <c:v>0.55000000000000004</c:v>
                </c:pt>
                <c:pt idx="4201">
                  <c:v>0.55000000000000004</c:v>
                </c:pt>
                <c:pt idx="4202">
                  <c:v>0.55000000000000004</c:v>
                </c:pt>
                <c:pt idx="4203">
                  <c:v>0.55000000000000004</c:v>
                </c:pt>
                <c:pt idx="4204">
                  <c:v>0.55000000000000004</c:v>
                </c:pt>
                <c:pt idx="4205">
                  <c:v>0.55000000000000004</c:v>
                </c:pt>
                <c:pt idx="4206">
                  <c:v>0.55000000000000004</c:v>
                </c:pt>
                <c:pt idx="4207">
                  <c:v>0.55000000000000004</c:v>
                </c:pt>
                <c:pt idx="4208">
                  <c:v>0.55000000000000004</c:v>
                </c:pt>
                <c:pt idx="4209">
                  <c:v>0.55000000000000004</c:v>
                </c:pt>
                <c:pt idx="4210">
                  <c:v>0.55000000000000004</c:v>
                </c:pt>
                <c:pt idx="4211">
                  <c:v>0.55000000000000004</c:v>
                </c:pt>
                <c:pt idx="4212">
                  <c:v>0.55000000000000004</c:v>
                </c:pt>
                <c:pt idx="4213">
                  <c:v>0.55000000000000004</c:v>
                </c:pt>
                <c:pt idx="4214">
                  <c:v>0.55000000000000004</c:v>
                </c:pt>
                <c:pt idx="4215">
                  <c:v>0.55000000000000004</c:v>
                </c:pt>
                <c:pt idx="4216">
                  <c:v>0.55000000000000004</c:v>
                </c:pt>
                <c:pt idx="4217">
                  <c:v>0.55000000000000004</c:v>
                </c:pt>
                <c:pt idx="4218">
                  <c:v>0.55000000000000004</c:v>
                </c:pt>
                <c:pt idx="4219">
                  <c:v>0.55000000000000004</c:v>
                </c:pt>
                <c:pt idx="4220">
                  <c:v>0.55000000000000004</c:v>
                </c:pt>
                <c:pt idx="4221">
                  <c:v>0.55000000000000004</c:v>
                </c:pt>
                <c:pt idx="4222">
                  <c:v>0.55000000000000004</c:v>
                </c:pt>
                <c:pt idx="4223">
                  <c:v>0.55000000000000004</c:v>
                </c:pt>
                <c:pt idx="4224">
                  <c:v>0.55000000000000004</c:v>
                </c:pt>
                <c:pt idx="4225">
                  <c:v>0.55000000000000004</c:v>
                </c:pt>
                <c:pt idx="4226">
                  <c:v>0.55000000000000004</c:v>
                </c:pt>
                <c:pt idx="4227">
                  <c:v>0.55000000000000004</c:v>
                </c:pt>
                <c:pt idx="4228">
                  <c:v>0.55000000000000004</c:v>
                </c:pt>
                <c:pt idx="4229">
                  <c:v>0.55000000000000004</c:v>
                </c:pt>
                <c:pt idx="4230">
                  <c:v>0.55000000000000004</c:v>
                </c:pt>
                <c:pt idx="4231">
                  <c:v>0.55000000000000004</c:v>
                </c:pt>
                <c:pt idx="4232">
                  <c:v>0.55000000000000004</c:v>
                </c:pt>
                <c:pt idx="4233">
                  <c:v>0.55000000000000004</c:v>
                </c:pt>
                <c:pt idx="4234">
                  <c:v>0.55000000000000004</c:v>
                </c:pt>
                <c:pt idx="4235">
                  <c:v>0.55000000000000004</c:v>
                </c:pt>
                <c:pt idx="4236">
                  <c:v>0.55000000000000004</c:v>
                </c:pt>
                <c:pt idx="4237">
                  <c:v>0.55000000000000004</c:v>
                </c:pt>
                <c:pt idx="4238">
                  <c:v>0.55000000000000004</c:v>
                </c:pt>
                <c:pt idx="4239">
                  <c:v>0.55000000000000004</c:v>
                </c:pt>
                <c:pt idx="4240">
                  <c:v>0.55000000000000004</c:v>
                </c:pt>
                <c:pt idx="4241">
                  <c:v>0.55000000000000004</c:v>
                </c:pt>
                <c:pt idx="4242">
                  <c:v>0.55000000000000004</c:v>
                </c:pt>
                <c:pt idx="4243">
                  <c:v>0.55000000000000004</c:v>
                </c:pt>
                <c:pt idx="4244">
                  <c:v>0.55000000000000004</c:v>
                </c:pt>
                <c:pt idx="4245">
                  <c:v>0.55000000000000004</c:v>
                </c:pt>
                <c:pt idx="4246">
                  <c:v>0.55000000000000004</c:v>
                </c:pt>
                <c:pt idx="4247">
                  <c:v>0.55000000000000004</c:v>
                </c:pt>
                <c:pt idx="4248">
                  <c:v>0.55000000000000004</c:v>
                </c:pt>
                <c:pt idx="4249">
                  <c:v>0.55000000000000004</c:v>
                </c:pt>
                <c:pt idx="4250">
                  <c:v>0.55000000000000004</c:v>
                </c:pt>
                <c:pt idx="4251">
                  <c:v>0.55000000000000004</c:v>
                </c:pt>
                <c:pt idx="4252">
                  <c:v>0.55000000000000004</c:v>
                </c:pt>
                <c:pt idx="4253">
                  <c:v>0.55000000000000004</c:v>
                </c:pt>
                <c:pt idx="4254">
                  <c:v>0.55000000000000004</c:v>
                </c:pt>
                <c:pt idx="4255">
                  <c:v>0.55000000000000004</c:v>
                </c:pt>
                <c:pt idx="4256">
                  <c:v>0.55000000000000004</c:v>
                </c:pt>
                <c:pt idx="4257">
                  <c:v>0.55000000000000004</c:v>
                </c:pt>
                <c:pt idx="4258">
                  <c:v>0.55000000000000004</c:v>
                </c:pt>
                <c:pt idx="4259">
                  <c:v>0.55000000000000004</c:v>
                </c:pt>
                <c:pt idx="4260">
                  <c:v>0.55000000000000004</c:v>
                </c:pt>
                <c:pt idx="4261">
                  <c:v>0.55000000000000004</c:v>
                </c:pt>
                <c:pt idx="4262">
                  <c:v>0.55000000000000004</c:v>
                </c:pt>
                <c:pt idx="4263">
                  <c:v>0.55000000000000004</c:v>
                </c:pt>
                <c:pt idx="4264">
                  <c:v>0.55000000000000004</c:v>
                </c:pt>
                <c:pt idx="4265">
                  <c:v>0.55000000000000004</c:v>
                </c:pt>
                <c:pt idx="4266">
                  <c:v>0.55000000000000004</c:v>
                </c:pt>
                <c:pt idx="4267">
                  <c:v>0.55000000000000004</c:v>
                </c:pt>
                <c:pt idx="4268">
                  <c:v>0.55000000000000004</c:v>
                </c:pt>
                <c:pt idx="4269">
                  <c:v>0.55000000000000004</c:v>
                </c:pt>
                <c:pt idx="4270">
                  <c:v>0.55000000000000004</c:v>
                </c:pt>
                <c:pt idx="4271">
                  <c:v>0.55000000000000004</c:v>
                </c:pt>
                <c:pt idx="4272">
                  <c:v>0.55000000000000004</c:v>
                </c:pt>
                <c:pt idx="4273">
                  <c:v>0.55000000000000004</c:v>
                </c:pt>
                <c:pt idx="4274">
                  <c:v>0.55000000000000004</c:v>
                </c:pt>
                <c:pt idx="4275">
                  <c:v>0.55000000000000004</c:v>
                </c:pt>
                <c:pt idx="4276">
                  <c:v>0.55000000000000004</c:v>
                </c:pt>
                <c:pt idx="4277">
                  <c:v>0.55000000000000004</c:v>
                </c:pt>
                <c:pt idx="4278">
                  <c:v>0.55000000000000004</c:v>
                </c:pt>
                <c:pt idx="4279">
                  <c:v>0.55000000000000004</c:v>
                </c:pt>
                <c:pt idx="4280">
                  <c:v>0.55000000000000004</c:v>
                </c:pt>
                <c:pt idx="4281">
                  <c:v>0.55000000000000004</c:v>
                </c:pt>
                <c:pt idx="4282">
                  <c:v>0.55000000000000004</c:v>
                </c:pt>
                <c:pt idx="4283">
                  <c:v>0.55000000000000004</c:v>
                </c:pt>
                <c:pt idx="4284">
                  <c:v>0.55000000000000004</c:v>
                </c:pt>
                <c:pt idx="4285">
                  <c:v>0.55000000000000004</c:v>
                </c:pt>
                <c:pt idx="4286">
                  <c:v>0.55000000000000004</c:v>
                </c:pt>
                <c:pt idx="4287">
                  <c:v>0.55000000000000004</c:v>
                </c:pt>
                <c:pt idx="4288">
                  <c:v>0.55000000000000004</c:v>
                </c:pt>
                <c:pt idx="4289">
                  <c:v>0.55000000000000004</c:v>
                </c:pt>
                <c:pt idx="4290">
                  <c:v>0.55000000000000004</c:v>
                </c:pt>
                <c:pt idx="4291">
                  <c:v>0.55000000000000004</c:v>
                </c:pt>
                <c:pt idx="4292">
                  <c:v>0.55000000000000004</c:v>
                </c:pt>
                <c:pt idx="4293">
                  <c:v>0.55000000000000004</c:v>
                </c:pt>
                <c:pt idx="4294">
                  <c:v>0.55000000000000004</c:v>
                </c:pt>
                <c:pt idx="4295">
                  <c:v>0.55000000000000004</c:v>
                </c:pt>
                <c:pt idx="4296">
                  <c:v>0.55000000000000004</c:v>
                </c:pt>
                <c:pt idx="4297">
                  <c:v>0.55000000000000004</c:v>
                </c:pt>
                <c:pt idx="4298">
                  <c:v>0.55000000000000004</c:v>
                </c:pt>
                <c:pt idx="4299">
                  <c:v>0.55000000000000004</c:v>
                </c:pt>
                <c:pt idx="4300">
                  <c:v>0.55000000000000004</c:v>
                </c:pt>
                <c:pt idx="4301">
                  <c:v>0.55000000000000004</c:v>
                </c:pt>
                <c:pt idx="4302">
                  <c:v>0.55000000000000004</c:v>
                </c:pt>
                <c:pt idx="4303">
                  <c:v>0.55000000000000004</c:v>
                </c:pt>
                <c:pt idx="4304">
                  <c:v>0.55000000000000004</c:v>
                </c:pt>
                <c:pt idx="4305">
                  <c:v>0.55000000000000004</c:v>
                </c:pt>
                <c:pt idx="4306">
                  <c:v>0.55000000000000004</c:v>
                </c:pt>
                <c:pt idx="4307">
                  <c:v>0.55000000000000004</c:v>
                </c:pt>
                <c:pt idx="4308">
                  <c:v>0.55000000000000004</c:v>
                </c:pt>
                <c:pt idx="4309">
                  <c:v>0.55000000000000004</c:v>
                </c:pt>
                <c:pt idx="4310">
                  <c:v>0.55000000000000004</c:v>
                </c:pt>
                <c:pt idx="4311">
                  <c:v>0.55000000000000004</c:v>
                </c:pt>
                <c:pt idx="4312">
                  <c:v>0.55000000000000004</c:v>
                </c:pt>
                <c:pt idx="4313">
                  <c:v>0.55000000000000004</c:v>
                </c:pt>
                <c:pt idx="4314">
                  <c:v>0.55000000000000004</c:v>
                </c:pt>
                <c:pt idx="4315">
                  <c:v>0.55000000000000004</c:v>
                </c:pt>
                <c:pt idx="4316">
                  <c:v>0.55000000000000004</c:v>
                </c:pt>
                <c:pt idx="4317">
                  <c:v>0.55000000000000004</c:v>
                </c:pt>
                <c:pt idx="4318">
                  <c:v>0.55000000000000004</c:v>
                </c:pt>
                <c:pt idx="4319">
                  <c:v>0.55000000000000004</c:v>
                </c:pt>
                <c:pt idx="4320">
                  <c:v>0.55000000000000004</c:v>
                </c:pt>
                <c:pt idx="4321">
                  <c:v>0.55000000000000004</c:v>
                </c:pt>
                <c:pt idx="4322">
                  <c:v>0.55000000000000004</c:v>
                </c:pt>
                <c:pt idx="4323">
                  <c:v>0.55000000000000004</c:v>
                </c:pt>
                <c:pt idx="4324">
                  <c:v>0.55000000000000004</c:v>
                </c:pt>
                <c:pt idx="4325">
                  <c:v>0.55000000000000004</c:v>
                </c:pt>
                <c:pt idx="4326">
                  <c:v>0.55000000000000004</c:v>
                </c:pt>
                <c:pt idx="4327">
                  <c:v>0.55000000000000004</c:v>
                </c:pt>
                <c:pt idx="4328">
                  <c:v>0.55000000000000004</c:v>
                </c:pt>
                <c:pt idx="4329">
                  <c:v>0.55000000000000004</c:v>
                </c:pt>
                <c:pt idx="4330">
                  <c:v>0.55000000000000004</c:v>
                </c:pt>
                <c:pt idx="4331">
                  <c:v>0.55000000000000004</c:v>
                </c:pt>
                <c:pt idx="4332">
                  <c:v>0.55000000000000004</c:v>
                </c:pt>
                <c:pt idx="4333">
                  <c:v>0.55000000000000004</c:v>
                </c:pt>
                <c:pt idx="4334">
                  <c:v>0.55000000000000004</c:v>
                </c:pt>
                <c:pt idx="4335">
                  <c:v>0.55000000000000004</c:v>
                </c:pt>
                <c:pt idx="4336">
                  <c:v>0.55000000000000004</c:v>
                </c:pt>
                <c:pt idx="4337">
                  <c:v>0.55000000000000004</c:v>
                </c:pt>
                <c:pt idx="4338">
                  <c:v>0.55000000000000004</c:v>
                </c:pt>
                <c:pt idx="4339">
                  <c:v>0.55000000000000004</c:v>
                </c:pt>
                <c:pt idx="4340">
                  <c:v>0.55000000000000004</c:v>
                </c:pt>
                <c:pt idx="4341">
                  <c:v>0.55000000000000004</c:v>
                </c:pt>
                <c:pt idx="4342">
                  <c:v>0.55000000000000004</c:v>
                </c:pt>
                <c:pt idx="4343">
                  <c:v>0.55000000000000004</c:v>
                </c:pt>
                <c:pt idx="4344">
                  <c:v>0.55000000000000004</c:v>
                </c:pt>
                <c:pt idx="4345">
                  <c:v>0.55000000000000004</c:v>
                </c:pt>
                <c:pt idx="4346">
                  <c:v>0.55000000000000004</c:v>
                </c:pt>
                <c:pt idx="4347">
                  <c:v>0.55000000000000004</c:v>
                </c:pt>
                <c:pt idx="4348">
                  <c:v>0.55000000000000004</c:v>
                </c:pt>
                <c:pt idx="4349">
                  <c:v>0.55000000000000004</c:v>
                </c:pt>
                <c:pt idx="4350">
                  <c:v>0.55000000000000004</c:v>
                </c:pt>
                <c:pt idx="4351">
                  <c:v>0.55000000000000004</c:v>
                </c:pt>
                <c:pt idx="4352">
                  <c:v>0.55000000000000004</c:v>
                </c:pt>
                <c:pt idx="4353">
                  <c:v>0.55000000000000004</c:v>
                </c:pt>
                <c:pt idx="4354">
                  <c:v>0.55000000000000004</c:v>
                </c:pt>
                <c:pt idx="4355">
                  <c:v>0.55000000000000004</c:v>
                </c:pt>
                <c:pt idx="4356">
                  <c:v>0.55000000000000004</c:v>
                </c:pt>
                <c:pt idx="4357">
                  <c:v>0.55000000000000004</c:v>
                </c:pt>
                <c:pt idx="4358">
                  <c:v>0.55000000000000004</c:v>
                </c:pt>
                <c:pt idx="4359">
                  <c:v>0.55000000000000004</c:v>
                </c:pt>
                <c:pt idx="4360">
                  <c:v>0.55000000000000004</c:v>
                </c:pt>
                <c:pt idx="4361">
                  <c:v>0.55000000000000004</c:v>
                </c:pt>
                <c:pt idx="4362">
                  <c:v>0.55000000000000004</c:v>
                </c:pt>
                <c:pt idx="4363">
                  <c:v>0.55000000000000004</c:v>
                </c:pt>
                <c:pt idx="4364">
                  <c:v>0.55000000000000004</c:v>
                </c:pt>
                <c:pt idx="4365">
                  <c:v>0.55000000000000004</c:v>
                </c:pt>
                <c:pt idx="4366">
                  <c:v>0.55000000000000004</c:v>
                </c:pt>
                <c:pt idx="4367">
                  <c:v>0.55000000000000004</c:v>
                </c:pt>
                <c:pt idx="4368">
                  <c:v>0.55000000000000004</c:v>
                </c:pt>
                <c:pt idx="4369">
                  <c:v>0.55000000000000004</c:v>
                </c:pt>
                <c:pt idx="4370">
                  <c:v>0.55000000000000004</c:v>
                </c:pt>
                <c:pt idx="4371">
                  <c:v>0.55000000000000004</c:v>
                </c:pt>
                <c:pt idx="4372">
                  <c:v>0.55000000000000004</c:v>
                </c:pt>
                <c:pt idx="4373">
                  <c:v>0.55000000000000004</c:v>
                </c:pt>
                <c:pt idx="4374">
                  <c:v>0.55000000000000004</c:v>
                </c:pt>
                <c:pt idx="4375">
                  <c:v>0.55000000000000004</c:v>
                </c:pt>
                <c:pt idx="4376">
                  <c:v>0.55000000000000004</c:v>
                </c:pt>
                <c:pt idx="4377">
                  <c:v>0.55000000000000004</c:v>
                </c:pt>
                <c:pt idx="4378">
                  <c:v>0.55000000000000004</c:v>
                </c:pt>
                <c:pt idx="4379">
                  <c:v>0.55000000000000004</c:v>
                </c:pt>
                <c:pt idx="4380">
                  <c:v>0.55000000000000004</c:v>
                </c:pt>
                <c:pt idx="4381">
                  <c:v>0.55000000000000004</c:v>
                </c:pt>
                <c:pt idx="4382">
                  <c:v>0.55000000000000004</c:v>
                </c:pt>
                <c:pt idx="4383">
                  <c:v>0.55000000000000004</c:v>
                </c:pt>
                <c:pt idx="4384">
                  <c:v>0.55000000000000004</c:v>
                </c:pt>
                <c:pt idx="4385">
                  <c:v>0.55000000000000004</c:v>
                </c:pt>
                <c:pt idx="4386">
                  <c:v>0.55000000000000004</c:v>
                </c:pt>
                <c:pt idx="4387">
                  <c:v>0.55000000000000004</c:v>
                </c:pt>
                <c:pt idx="4388">
                  <c:v>0.55000000000000004</c:v>
                </c:pt>
                <c:pt idx="4389">
                  <c:v>0.55000000000000004</c:v>
                </c:pt>
                <c:pt idx="4390">
                  <c:v>0.55000000000000004</c:v>
                </c:pt>
                <c:pt idx="4391">
                  <c:v>0.55000000000000004</c:v>
                </c:pt>
                <c:pt idx="4392">
                  <c:v>0.55000000000000004</c:v>
                </c:pt>
                <c:pt idx="4393">
                  <c:v>0.55000000000000004</c:v>
                </c:pt>
                <c:pt idx="4394">
                  <c:v>0.55000000000000004</c:v>
                </c:pt>
                <c:pt idx="4395">
                  <c:v>0.55000000000000004</c:v>
                </c:pt>
                <c:pt idx="4396">
                  <c:v>0.55000000000000004</c:v>
                </c:pt>
                <c:pt idx="4397">
                  <c:v>0.55000000000000004</c:v>
                </c:pt>
                <c:pt idx="4398">
                  <c:v>0.55000000000000004</c:v>
                </c:pt>
                <c:pt idx="4399">
                  <c:v>0.55000000000000004</c:v>
                </c:pt>
                <c:pt idx="4400">
                  <c:v>0.55000000000000004</c:v>
                </c:pt>
                <c:pt idx="4401">
                  <c:v>0.55000000000000004</c:v>
                </c:pt>
                <c:pt idx="4402">
                  <c:v>0.55000000000000004</c:v>
                </c:pt>
                <c:pt idx="4403">
                  <c:v>0.55000000000000004</c:v>
                </c:pt>
                <c:pt idx="4404">
                  <c:v>0.55000000000000004</c:v>
                </c:pt>
                <c:pt idx="4405">
                  <c:v>0.55000000000000004</c:v>
                </c:pt>
                <c:pt idx="4406">
                  <c:v>0.55000000000000004</c:v>
                </c:pt>
                <c:pt idx="4407">
                  <c:v>0.55000000000000004</c:v>
                </c:pt>
                <c:pt idx="4408">
                  <c:v>0.55000000000000004</c:v>
                </c:pt>
                <c:pt idx="4409">
                  <c:v>0.55000000000000004</c:v>
                </c:pt>
                <c:pt idx="4410">
                  <c:v>0.55000000000000004</c:v>
                </c:pt>
                <c:pt idx="4411">
                  <c:v>0.55000000000000004</c:v>
                </c:pt>
                <c:pt idx="4412">
                  <c:v>0.55000000000000004</c:v>
                </c:pt>
                <c:pt idx="4413">
                  <c:v>0.55000000000000004</c:v>
                </c:pt>
                <c:pt idx="4414">
                  <c:v>0.55000000000000004</c:v>
                </c:pt>
                <c:pt idx="4415">
                  <c:v>0.55000000000000004</c:v>
                </c:pt>
                <c:pt idx="4416">
                  <c:v>0.55000000000000004</c:v>
                </c:pt>
                <c:pt idx="4417">
                  <c:v>0.55000000000000004</c:v>
                </c:pt>
                <c:pt idx="4418">
                  <c:v>0.55000000000000004</c:v>
                </c:pt>
                <c:pt idx="4419">
                  <c:v>0.55000000000000004</c:v>
                </c:pt>
                <c:pt idx="4420">
                  <c:v>0.55000000000000004</c:v>
                </c:pt>
                <c:pt idx="4421">
                  <c:v>0.55000000000000004</c:v>
                </c:pt>
                <c:pt idx="4422">
                  <c:v>0.55000000000000004</c:v>
                </c:pt>
                <c:pt idx="4423">
                  <c:v>0.55000000000000004</c:v>
                </c:pt>
                <c:pt idx="4424">
                  <c:v>0.55000000000000004</c:v>
                </c:pt>
                <c:pt idx="4425">
                  <c:v>0.55000000000000004</c:v>
                </c:pt>
                <c:pt idx="4426">
                  <c:v>0.55000000000000004</c:v>
                </c:pt>
                <c:pt idx="4427">
                  <c:v>0.55000000000000004</c:v>
                </c:pt>
                <c:pt idx="4428">
                  <c:v>0.55000000000000004</c:v>
                </c:pt>
                <c:pt idx="4429">
                  <c:v>0.55000000000000004</c:v>
                </c:pt>
                <c:pt idx="4430">
                  <c:v>0.55000000000000004</c:v>
                </c:pt>
                <c:pt idx="4431">
                  <c:v>0.55000000000000004</c:v>
                </c:pt>
                <c:pt idx="4432">
                  <c:v>0.55000000000000004</c:v>
                </c:pt>
                <c:pt idx="4433">
                  <c:v>0.55000000000000004</c:v>
                </c:pt>
                <c:pt idx="4434">
                  <c:v>0.55000000000000004</c:v>
                </c:pt>
                <c:pt idx="4435">
                  <c:v>0.55000000000000004</c:v>
                </c:pt>
                <c:pt idx="4436">
                  <c:v>0.55000000000000004</c:v>
                </c:pt>
                <c:pt idx="4437">
                  <c:v>0.55000000000000004</c:v>
                </c:pt>
                <c:pt idx="4438">
                  <c:v>0.55000000000000004</c:v>
                </c:pt>
                <c:pt idx="4439">
                  <c:v>0.55000000000000004</c:v>
                </c:pt>
                <c:pt idx="4440">
                  <c:v>0.55000000000000004</c:v>
                </c:pt>
                <c:pt idx="4441">
                  <c:v>0.55000000000000004</c:v>
                </c:pt>
                <c:pt idx="4442">
                  <c:v>0.55000000000000004</c:v>
                </c:pt>
                <c:pt idx="4443">
                  <c:v>0.55000000000000004</c:v>
                </c:pt>
                <c:pt idx="4444">
                  <c:v>0.55000000000000004</c:v>
                </c:pt>
                <c:pt idx="4445">
                  <c:v>0.55000000000000004</c:v>
                </c:pt>
                <c:pt idx="4446">
                  <c:v>0.55000000000000004</c:v>
                </c:pt>
                <c:pt idx="4447">
                  <c:v>0.55000000000000004</c:v>
                </c:pt>
                <c:pt idx="4448">
                  <c:v>0.55000000000000004</c:v>
                </c:pt>
                <c:pt idx="4449">
                  <c:v>0.55000000000000004</c:v>
                </c:pt>
                <c:pt idx="4450">
                  <c:v>0.55000000000000004</c:v>
                </c:pt>
                <c:pt idx="4451">
                  <c:v>0.55000000000000004</c:v>
                </c:pt>
                <c:pt idx="4452">
                  <c:v>0.55000000000000004</c:v>
                </c:pt>
                <c:pt idx="4453">
                  <c:v>0.55000000000000004</c:v>
                </c:pt>
                <c:pt idx="4454">
                  <c:v>0.55000000000000004</c:v>
                </c:pt>
                <c:pt idx="4455">
                  <c:v>0.55000000000000004</c:v>
                </c:pt>
                <c:pt idx="4456">
                  <c:v>0.55000000000000004</c:v>
                </c:pt>
                <c:pt idx="4457">
                  <c:v>0.55000000000000004</c:v>
                </c:pt>
                <c:pt idx="4458">
                  <c:v>0.55000000000000004</c:v>
                </c:pt>
                <c:pt idx="4459">
                  <c:v>0.55000000000000004</c:v>
                </c:pt>
                <c:pt idx="4460">
                  <c:v>0.55000000000000004</c:v>
                </c:pt>
                <c:pt idx="4461">
                  <c:v>0.55000000000000004</c:v>
                </c:pt>
                <c:pt idx="4462">
                  <c:v>0.55000000000000004</c:v>
                </c:pt>
                <c:pt idx="4463">
                  <c:v>0.55000000000000004</c:v>
                </c:pt>
                <c:pt idx="4464">
                  <c:v>0.55000000000000004</c:v>
                </c:pt>
                <c:pt idx="4465">
                  <c:v>0.55000000000000004</c:v>
                </c:pt>
                <c:pt idx="4466">
                  <c:v>0.55000000000000004</c:v>
                </c:pt>
                <c:pt idx="4467">
                  <c:v>0.55000000000000004</c:v>
                </c:pt>
                <c:pt idx="4468">
                  <c:v>0.55000000000000004</c:v>
                </c:pt>
                <c:pt idx="4469">
                  <c:v>0.55000000000000004</c:v>
                </c:pt>
                <c:pt idx="4470">
                  <c:v>0.55000000000000004</c:v>
                </c:pt>
                <c:pt idx="4471">
                  <c:v>0.55000000000000004</c:v>
                </c:pt>
                <c:pt idx="4472">
                  <c:v>0.55000000000000004</c:v>
                </c:pt>
                <c:pt idx="4473">
                  <c:v>0.55000000000000004</c:v>
                </c:pt>
                <c:pt idx="4474">
                  <c:v>0.55000000000000004</c:v>
                </c:pt>
                <c:pt idx="4475">
                  <c:v>0.55000000000000004</c:v>
                </c:pt>
                <c:pt idx="4476">
                  <c:v>0.55000000000000004</c:v>
                </c:pt>
                <c:pt idx="4477">
                  <c:v>0.55000000000000004</c:v>
                </c:pt>
                <c:pt idx="4478">
                  <c:v>0.55000000000000004</c:v>
                </c:pt>
                <c:pt idx="4479">
                  <c:v>0.55000000000000004</c:v>
                </c:pt>
                <c:pt idx="4480">
                  <c:v>0.55000000000000004</c:v>
                </c:pt>
                <c:pt idx="4481">
                  <c:v>0.55000000000000004</c:v>
                </c:pt>
                <c:pt idx="4482">
                  <c:v>0.55000000000000004</c:v>
                </c:pt>
                <c:pt idx="4483">
                  <c:v>0.55000000000000004</c:v>
                </c:pt>
                <c:pt idx="4484">
                  <c:v>0.55000000000000004</c:v>
                </c:pt>
                <c:pt idx="4485">
                  <c:v>0.55000000000000004</c:v>
                </c:pt>
                <c:pt idx="4486">
                  <c:v>0.55000000000000004</c:v>
                </c:pt>
                <c:pt idx="4487">
                  <c:v>0.55000000000000004</c:v>
                </c:pt>
                <c:pt idx="4488">
                  <c:v>0.55000000000000004</c:v>
                </c:pt>
                <c:pt idx="4489">
                  <c:v>0.55000000000000004</c:v>
                </c:pt>
                <c:pt idx="4490">
                  <c:v>0.55000000000000004</c:v>
                </c:pt>
                <c:pt idx="4491">
                  <c:v>0.55000000000000004</c:v>
                </c:pt>
                <c:pt idx="4492">
                  <c:v>0.55000000000000004</c:v>
                </c:pt>
                <c:pt idx="4493">
                  <c:v>0.55000000000000004</c:v>
                </c:pt>
                <c:pt idx="4494">
                  <c:v>0.55000000000000004</c:v>
                </c:pt>
                <c:pt idx="4495">
                  <c:v>0.55000000000000004</c:v>
                </c:pt>
                <c:pt idx="4496">
                  <c:v>0.55000000000000004</c:v>
                </c:pt>
                <c:pt idx="4497">
                  <c:v>0.55000000000000004</c:v>
                </c:pt>
                <c:pt idx="4498">
                  <c:v>0.55000000000000004</c:v>
                </c:pt>
                <c:pt idx="4499">
                  <c:v>0.55000000000000004</c:v>
                </c:pt>
                <c:pt idx="4500">
                  <c:v>0.55000000000000004</c:v>
                </c:pt>
                <c:pt idx="4501">
                  <c:v>0.55000000000000004</c:v>
                </c:pt>
                <c:pt idx="4502">
                  <c:v>0.55000000000000004</c:v>
                </c:pt>
                <c:pt idx="4503">
                  <c:v>0.55000000000000004</c:v>
                </c:pt>
                <c:pt idx="4504">
                  <c:v>0.55000000000000004</c:v>
                </c:pt>
                <c:pt idx="4505">
                  <c:v>0.55000000000000004</c:v>
                </c:pt>
                <c:pt idx="4506">
                  <c:v>0.55000000000000004</c:v>
                </c:pt>
                <c:pt idx="4507">
                  <c:v>0.55000000000000004</c:v>
                </c:pt>
                <c:pt idx="4508">
                  <c:v>0.55000000000000004</c:v>
                </c:pt>
                <c:pt idx="4509">
                  <c:v>0.55000000000000004</c:v>
                </c:pt>
                <c:pt idx="4510">
                  <c:v>0.55000000000000004</c:v>
                </c:pt>
                <c:pt idx="4511">
                  <c:v>0.55000000000000004</c:v>
                </c:pt>
                <c:pt idx="4512">
                  <c:v>0.55000000000000004</c:v>
                </c:pt>
                <c:pt idx="4513">
                  <c:v>0.55000000000000004</c:v>
                </c:pt>
                <c:pt idx="4514">
                  <c:v>0.55000000000000004</c:v>
                </c:pt>
                <c:pt idx="4515">
                  <c:v>0.55000000000000004</c:v>
                </c:pt>
                <c:pt idx="4516">
                  <c:v>0.55000000000000004</c:v>
                </c:pt>
                <c:pt idx="4517">
                  <c:v>0.55000000000000004</c:v>
                </c:pt>
                <c:pt idx="4518">
                  <c:v>0.55000000000000004</c:v>
                </c:pt>
                <c:pt idx="4519">
                  <c:v>0.55000000000000004</c:v>
                </c:pt>
                <c:pt idx="4520">
                  <c:v>0.55000000000000004</c:v>
                </c:pt>
                <c:pt idx="4521">
                  <c:v>0.55000000000000004</c:v>
                </c:pt>
                <c:pt idx="4522">
                  <c:v>0.55000000000000004</c:v>
                </c:pt>
                <c:pt idx="4523">
                  <c:v>0.55000000000000004</c:v>
                </c:pt>
                <c:pt idx="4524">
                  <c:v>0.55000000000000004</c:v>
                </c:pt>
                <c:pt idx="4525">
                  <c:v>0.55000000000000004</c:v>
                </c:pt>
                <c:pt idx="4526">
                  <c:v>0.55000000000000004</c:v>
                </c:pt>
                <c:pt idx="4527">
                  <c:v>0.55000000000000004</c:v>
                </c:pt>
                <c:pt idx="4528">
                  <c:v>0.55000000000000004</c:v>
                </c:pt>
                <c:pt idx="4529">
                  <c:v>0.55000000000000004</c:v>
                </c:pt>
                <c:pt idx="4530">
                  <c:v>0.55000000000000004</c:v>
                </c:pt>
                <c:pt idx="4531">
                  <c:v>0.55000000000000004</c:v>
                </c:pt>
                <c:pt idx="4532">
                  <c:v>0.55000000000000004</c:v>
                </c:pt>
                <c:pt idx="4533">
                  <c:v>0.55000000000000004</c:v>
                </c:pt>
                <c:pt idx="4534">
                  <c:v>0.55000000000000004</c:v>
                </c:pt>
                <c:pt idx="4535">
                  <c:v>0.55000000000000004</c:v>
                </c:pt>
                <c:pt idx="4536">
                  <c:v>0.55000000000000004</c:v>
                </c:pt>
                <c:pt idx="4537">
                  <c:v>0.55000000000000004</c:v>
                </c:pt>
                <c:pt idx="4538">
                  <c:v>0.55000000000000004</c:v>
                </c:pt>
                <c:pt idx="4539">
                  <c:v>0.55000000000000004</c:v>
                </c:pt>
                <c:pt idx="4540">
                  <c:v>0.55000000000000004</c:v>
                </c:pt>
                <c:pt idx="4541">
                  <c:v>0.55000000000000004</c:v>
                </c:pt>
                <c:pt idx="4542">
                  <c:v>0.55000000000000004</c:v>
                </c:pt>
                <c:pt idx="4543">
                  <c:v>0.55000000000000004</c:v>
                </c:pt>
                <c:pt idx="4544">
                  <c:v>0.55000000000000004</c:v>
                </c:pt>
                <c:pt idx="4545">
                  <c:v>0.55000000000000004</c:v>
                </c:pt>
                <c:pt idx="4546">
                  <c:v>0.55000000000000004</c:v>
                </c:pt>
                <c:pt idx="4547">
                  <c:v>0.55000000000000004</c:v>
                </c:pt>
                <c:pt idx="4548">
                  <c:v>0.55000000000000004</c:v>
                </c:pt>
                <c:pt idx="4549">
                  <c:v>0.55000000000000004</c:v>
                </c:pt>
                <c:pt idx="4550">
                  <c:v>0.55000000000000004</c:v>
                </c:pt>
                <c:pt idx="4551">
                  <c:v>0.55000000000000004</c:v>
                </c:pt>
                <c:pt idx="4552">
                  <c:v>0.55000000000000004</c:v>
                </c:pt>
                <c:pt idx="4553">
                  <c:v>0.55000000000000004</c:v>
                </c:pt>
                <c:pt idx="4554">
                  <c:v>0.55000000000000004</c:v>
                </c:pt>
                <c:pt idx="4555">
                  <c:v>0.55000000000000004</c:v>
                </c:pt>
                <c:pt idx="4556">
                  <c:v>0.55000000000000004</c:v>
                </c:pt>
                <c:pt idx="4557">
                  <c:v>0.55000000000000004</c:v>
                </c:pt>
                <c:pt idx="4558">
                  <c:v>0.55000000000000004</c:v>
                </c:pt>
                <c:pt idx="4559">
                  <c:v>0.55000000000000004</c:v>
                </c:pt>
                <c:pt idx="4560">
                  <c:v>0.55000000000000004</c:v>
                </c:pt>
                <c:pt idx="4561">
                  <c:v>0.55000000000000004</c:v>
                </c:pt>
                <c:pt idx="4562">
                  <c:v>0.55000000000000004</c:v>
                </c:pt>
                <c:pt idx="4563">
                  <c:v>0.55000000000000004</c:v>
                </c:pt>
                <c:pt idx="4564">
                  <c:v>0.55000000000000004</c:v>
                </c:pt>
                <c:pt idx="4565">
                  <c:v>0.55000000000000004</c:v>
                </c:pt>
                <c:pt idx="4566">
                  <c:v>0.55000000000000004</c:v>
                </c:pt>
                <c:pt idx="4567">
                  <c:v>0.55000000000000004</c:v>
                </c:pt>
                <c:pt idx="4568">
                  <c:v>0.55000000000000004</c:v>
                </c:pt>
                <c:pt idx="4569">
                  <c:v>0.55000000000000004</c:v>
                </c:pt>
                <c:pt idx="4570">
                  <c:v>0.55000000000000004</c:v>
                </c:pt>
                <c:pt idx="4571">
                  <c:v>0.55000000000000004</c:v>
                </c:pt>
                <c:pt idx="4572">
                  <c:v>0.55000000000000004</c:v>
                </c:pt>
                <c:pt idx="4573">
                  <c:v>0.55000000000000004</c:v>
                </c:pt>
                <c:pt idx="4574">
                  <c:v>0.55000000000000004</c:v>
                </c:pt>
                <c:pt idx="4575">
                  <c:v>0.55000000000000004</c:v>
                </c:pt>
                <c:pt idx="4576">
                  <c:v>0.55000000000000004</c:v>
                </c:pt>
                <c:pt idx="4577">
                  <c:v>0.55000000000000004</c:v>
                </c:pt>
                <c:pt idx="4578">
                  <c:v>0.55000000000000004</c:v>
                </c:pt>
                <c:pt idx="4579">
                  <c:v>0.55000000000000004</c:v>
                </c:pt>
                <c:pt idx="4580">
                  <c:v>0.55000000000000004</c:v>
                </c:pt>
                <c:pt idx="4581">
                  <c:v>0.55000000000000004</c:v>
                </c:pt>
                <c:pt idx="4582">
                  <c:v>0.55000000000000004</c:v>
                </c:pt>
                <c:pt idx="4583">
                  <c:v>0.55000000000000004</c:v>
                </c:pt>
                <c:pt idx="4584">
                  <c:v>0.55000000000000004</c:v>
                </c:pt>
                <c:pt idx="4585">
                  <c:v>0.55000000000000004</c:v>
                </c:pt>
                <c:pt idx="4586">
                  <c:v>0.55000000000000004</c:v>
                </c:pt>
                <c:pt idx="4587">
                  <c:v>0.55000000000000004</c:v>
                </c:pt>
                <c:pt idx="4588">
                  <c:v>0.55000000000000004</c:v>
                </c:pt>
                <c:pt idx="4589">
                  <c:v>0.55000000000000004</c:v>
                </c:pt>
                <c:pt idx="4590">
                  <c:v>0.55000000000000004</c:v>
                </c:pt>
                <c:pt idx="4591">
                  <c:v>0.55000000000000004</c:v>
                </c:pt>
                <c:pt idx="4592">
                  <c:v>0.55000000000000004</c:v>
                </c:pt>
                <c:pt idx="4593">
                  <c:v>0.55000000000000004</c:v>
                </c:pt>
                <c:pt idx="4594">
                  <c:v>0.55000000000000004</c:v>
                </c:pt>
                <c:pt idx="4595">
                  <c:v>0.55000000000000004</c:v>
                </c:pt>
                <c:pt idx="4596">
                  <c:v>0.55000000000000004</c:v>
                </c:pt>
                <c:pt idx="4597">
                  <c:v>0.55000000000000004</c:v>
                </c:pt>
                <c:pt idx="4598">
                  <c:v>0.55000000000000004</c:v>
                </c:pt>
                <c:pt idx="4599">
                  <c:v>0.55000000000000004</c:v>
                </c:pt>
                <c:pt idx="4600">
                  <c:v>0.55000000000000004</c:v>
                </c:pt>
                <c:pt idx="4601">
                  <c:v>0.55000000000000004</c:v>
                </c:pt>
                <c:pt idx="4602">
                  <c:v>0.55000000000000004</c:v>
                </c:pt>
                <c:pt idx="4603">
                  <c:v>0.55000000000000004</c:v>
                </c:pt>
                <c:pt idx="4604">
                  <c:v>0.55000000000000004</c:v>
                </c:pt>
                <c:pt idx="4605">
                  <c:v>0.55000000000000004</c:v>
                </c:pt>
                <c:pt idx="4606">
                  <c:v>0.55000000000000004</c:v>
                </c:pt>
                <c:pt idx="4607">
                  <c:v>0.55000000000000004</c:v>
                </c:pt>
                <c:pt idx="4608">
                  <c:v>0.55000000000000004</c:v>
                </c:pt>
                <c:pt idx="4609">
                  <c:v>0.55000000000000004</c:v>
                </c:pt>
                <c:pt idx="4610">
                  <c:v>0.55000000000000004</c:v>
                </c:pt>
                <c:pt idx="4611">
                  <c:v>0.55000000000000004</c:v>
                </c:pt>
                <c:pt idx="4612">
                  <c:v>0.55000000000000004</c:v>
                </c:pt>
                <c:pt idx="4613">
                  <c:v>0.55000000000000004</c:v>
                </c:pt>
                <c:pt idx="4614">
                  <c:v>0.55000000000000004</c:v>
                </c:pt>
                <c:pt idx="4615">
                  <c:v>0.55000000000000004</c:v>
                </c:pt>
                <c:pt idx="4616">
                  <c:v>0.55000000000000004</c:v>
                </c:pt>
                <c:pt idx="4617">
                  <c:v>0.55000000000000004</c:v>
                </c:pt>
                <c:pt idx="4618">
                  <c:v>0.55000000000000004</c:v>
                </c:pt>
                <c:pt idx="4619">
                  <c:v>0.55000000000000004</c:v>
                </c:pt>
                <c:pt idx="4620">
                  <c:v>0.55000000000000004</c:v>
                </c:pt>
                <c:pt idx="4621">
                  <c:v>0.55000000000000004</c:v>
                </c:pt>
                <c:pt idx="4622">
                  <c:v>0.55000000000000004</c:v>
                </c:pt>
                <c:pt idx="4623">
                  <c:v>0.55000000000000004</c:v>
                </c:pt>
                <c:pt idx="4624">
                  <c:v>0.55000000000000004</c:v>
                </c:pt>
                <c:pt idx="4625">
                  <c:v>0.55000000000000004</c:v>
                </c:pt>
                <c:pt idx="4626">
                  <c:v>0.55000000000000004</c:v>
                </c:pt>
                <c:pt idx="4627">
                  <c:v>0.55000000000000004</c:v>
                </c:pt>
                <c:pt idx="4628">
                  <c:v>0.55000000000000004</c:v>
                </c:pt>
                <c:pt idx="4629">
                  <c:v>0.55000000000000004</c:v>
                </c:pt>
                <c:pt idx="4630">
                  <c:v>0.55000000000000004</c:v>
                </c:pt>
                <c:pt idx="4631">
                  <c:v>0.55000000000000004</c:v>
                </c:pt>
                <c:pt idx="4632">
                  <c:v>0.55000000000000004</c:v>
                </c:pt>
                <c:pt idx="4633">
                  <c:v>0.55000000000000004</c:v>
                </c:pt>
                <c:pt idx="4634">
                  <c:v>0.55000000000000004</c:v>
                </c:pt>
                <c:pt idx="4635">
                  <c:v>0.55000000000000004</c:v>
                </c:pt>
                <c:pt idx="4636">
                  <c:v>0.55000000000000004</c:v>
                </c:pt>
                <c:pt idx="4637">
                  <c:v>0.55000000000000004</c:v>
                </c:pt>
                <c:pt idx="4638">
                  <c:v>0.55000000000000004</c:v>
                </c:pt>
                <c:pt idx="4639">
                  <c:v>0.55000000000000004</c:v>
                </c:pt>
                <c:pt idx="4640">
                  <c:v>0.55000000000000004</c:v>
                </c:pt>
                <c:pt idx="4641">
                  <c:v>0.55000000000000004</c:v>
                </c:pt>
                <c:pt idx="4642">
                  <c:v>0.55000000000000004</c:v>
                </c:pt>
                <c:pt idx="4643">
                  <c:v>0.55000000000000004</c:v>
                </c:pt>
                <c:pt idx="4644">
                  <c:v>0.55000000000000004</c:v>
                </c:pt>
                <c:pt idx="4645">
                  <c:v>0.55000000000000004</c:v>
                </c:pt>
                <c:pt idx="4646">
                  <c:v>0.55000000000000004</c:v>
                </c:pt>
                <c:pt idx="4647">
                  <c:v>0.55000000000000004</c:v>
                </c:pt>
                <c:pt idx="4648">
                  <c:v>0.55000000000000004</c:v>
                </c:pt>
                <c:pt idx="4649">
                  <c:v>0.55000000000000004</c:v>
                </c:pt>
                <c:pt idx="4650">
                  <c:v>0.55000000000000004</c:v>
                </c:pt>
                <c:pt idx="4651">
                  <c:v>0.55000000000000004</c:v>
                </c:pt>
                <c:pt idx="4652">
                  <c:v>0.55000000000000004</c:v>
                </c:pt>
                <c:pt idx="4653">
                  <c:v>0.55000000000000004</c:v>
                </c:pt>
                <c:pt idx="4654">
                  <c:v>0.55000000000000004</c:v>
                </c:pt>
                <c:pt idx="4655">
                  <c:v>0.55000000000000004</c:v>
                </c:pt>
                <c:pt idx="4656">
                  <c:v>0.55000000000000004</c:v>
                </c:pt>
                <c:pt idx="4657">
                  <c:v>0.55000000000000004</c:v>
                </c:pt>
                <c:pt idx="4658">
                  <c:v>0.55000000000000004</c:v>
                </c:pt>
                <c:pt idx="4659">
                  <c:v>0.55000000000000004</c:v>
                </c:pt>
                <c:pt idx="4660">
                  <c:v>0.55000000000000004</c:v>
                </c:pt>
                <c:pt idx="4661">
                  <c:v>0.55000000000000004</c:v>
                </c:pt>
                <c:pt idx="4662">
                  <c:v>0.55000000000000004</c:v>
                </c:pt>
                <c:pt idx="4663">
                  <c:v>0.55000000000000004</c:v>
                </c:pt>
                <c:pt idx="4664">
                  <c:v>0.55000000000000004</c:v>
                </c:pt>
                <c:pt idx="4665">
                  <c:v>0.55000000000000004</c:v>
                </c:pt>
                <c:pt idx="4666">
                  <c:v>0.55000000000000004</c:v>
                </c:pt>
                <c:pt idx="4667">
                  <c:v>0.55000000000000004</c:v>
                </c:pt>
                <c:pt idx="4668">
                  <c:v>0.55000000000000004</c:v>
                </c:pt>
                <c:pt idx="4669">
                  <c:v>0.55000000000000004</c:v>
                </c:pt>
                <c:pt idx="4670">
                  <c:v>0.55000000000000004</c:v>
                </c:pt>
                <c:pt idx="4671">
                  <c:v>0.55000000000000004</c:v>
                </c:pt>
                <c:pt idx="4672">
                  <c:v>0.55000000000000004</c:v>
                </c:pt>
                <c:pt idx="4673">
                  <c:v>0.55000000000000004</c:v>
                </c:pt>
                <c:pt idx="4674">
                  <c:v>0.55000000000000004</c:v>
                </c:pt>
                <c:pt idx="4675">
                  <c:v>0.55000000000000004</c:v>
                </c:pt>
                <c:pt idx="4676">
                  <c:v>0.55000000000000004</c:v>
                </c:pt>
                <c:pt idx="4677">
                  <c:v>0.55000000000000004</c:v>
                </c:pt>
                <c:pt idx="4678">
                  <c:v>0.55000000000000004</c:v>
                </c:pt>
                <c:pt idx="4679">
                  <c:v>0.55000000000000004</c:v>
                </c:pt>
                <c:pt idx="4680">
                  <c:v>0.55000000000000004</c:v>
                </c:pt>
                <c:pt idx="4681">
                  <c:v>0.55000000000000004</c:v>
                </c:pt>
                <c:pt idx="4682">
                  <c:v>0.55000000000000004</c:v>
                </c:pt>
                <c:pt idx="4683">
                  <c:v>0.55000000000000004</c:v>
                </c:pt>
                <c:pt idx="4684">
                  <c:v>0.55000000000000004</c:v>
                </c:pt>
                <c:pt idx="4685">
                  <c:v>0.55000000000000004</c:v>
                </c:pt>
                <c:pt idx="4686">
                  <c:v>0.55000000000000004</c:v>
                </c:pt>
                <c:pt idx="4687">
                  <c:v>0.55000000000000004</c:v>
                </c:pt>
                <c:pt idx="4688">
                  <c:v>0.55000000000000004</c:v>
                </c:pt>
                <c:pt idx="4689">
                  <c:v>0.55000000000000004</c:v>
                </c:pt>
                <c:pt idx="4690">
                  <c:v>0.55000000000000004</c:v>
                </c:pt>
                <c:pt idx="4691">
                  <c:v>0.55000000000000004</c:v>
                </c:pt>
                <c:pt idx="4692">
                  <c:v>0.55000000000000004</c:v>
                </c:pt>
                <c:pt idx="4693">
                  <c:v>0.55000000000000004</c:v>
                </c:pt>
                <c:pt idx="4694">
                  <c:v>0.55000000000000004</c:v>
                </c:pt>
                <c:pt idx="4695">
                  <c:v>0.55000000000000004</c:v>
                </c:pt>
                <c:pt idx="4696">
                  <c:v>0.55000000000000004</c:v>
                </c:pt>
                <c:pt idx="4697">
                  <c:v>0.55000000000000004</c:v>
                </c:pt>
                <c:pt idx="4698">
                  <c:v>0.55000000000000004</c:v>
                </c:pt>
                <c:pt idx="4699">
                  <c:v>0.55000000000000004</c:v>
                </c:pt>
                <c:pt idx="4700">
                  <c:v>0.55000000000000004</c:v>
                </c:pt>
                <c:pt idx="4701">
                  <c:v>0.55000000000000004</c:v>
                </c:pt>
                <c:pt idx="4702">
                  <c:v>0.55000000000000004</c:v>
                </c:pt>
                <c:pt idx="4703">
                  <c:v>0.55000000000000004</c:v>
                </c:pt>
                <c:pt idx="4704">
                  <c:v>0.55000000000000004</c:v>
                </c:pt>
                <c:pt idx="4705">
                  <c:v>0.55000000000000004</c:v>
                </c:pt>
                <c:pt idx="4706">
                  <c:v>0.55000000000000004</c:v>
                </c:pt>
                <c:pt idx="4707">
                  <c:v>0.55000000000000004</c:v>
                </c:pt>
                <c:pt idx="4708">
                  <c:v>0.55000000000000004</c:v>
                </c:pt>
                <c:pt idx="4709">
                  <c:v>0.55000000000000004</c:v>
                </c:pt>
                <c:pt idx="4710">
                  <c:v>0.55000000000000004</c:v>
                </c:pt>
                <c:pt idx="4711">
                  <c:v>0.55000000000000004</c:v>
                </c:pt>
                <c:pt idx="4712">
                  <c:v>0.55000000000000004</c:v>
                </c:pt>
                <c:pt idx="4713">
                  <c:v>0.55000000000000004</c:v>
                </c:pt>
                <c:pt idx="4714">
                  <c:v>0.55000000000000004</c:v>
                </c:pt>
                <c:pt idx="4715">
                  <c:v>0.55000000000000004</c:v>
                </c:pt>
                <c:pt idx="4716">
                  <c:v>0.55000000000000004</c:v>
                </c:pt>
                <c:pt idx="4717">
                  <c:v>0.55000000000000004</c:v>
                </c:pt>
                <c:pt idx="4718">
                  <c:v>0.55000000000000004</c:v>
                </c:pt>
                <c:pt idx="4719">
                  <c:v>0.55000000000000004</c:v>
                </c:pt>
                <c:pt idx="4720">
                  <c:v>0.55000000000000004</c:v>
                </c:pt>
                <c:pt idx="4721">
                  <c:v>0.55000000000000004</c:v>
                </c:pt>
                <c:pt idx="4722">
                  <c:v>0.55000000000000004</c:v>
                </c:pt>
                <c:pt idx="4723">
                  <c:v>0.55000000000000004</c:v>
                </c:pt>
                <c:pt idx="4724">
                  <c:v>0.55000000000000004</c:v>
                </c:pt>
                <c:pt idx="4725">
                  <c:v>0.55000000000000004</c:v>
                </c:pt>
                <c:pt idx="4726">
                  <c:v>0.55000000000000004</c:v>
                </c:pt>
                <c:pt idx="4727">
                  <c:v>0.55000000000000004</c:v>
                </c:pt>
                <c:pt idx="4728">
                  <c:v>0.55000000000000004</c:v>
                </c:pt>
                <c:pt idx="4729">
                  <c:v>0.55000000000000004</c:v>
                </c:pt>
                <c:pt idx="4730">
                  <c:v>0.55000000000000004</c:v>
                </c:pt>
                <c:pt idx="4731">
                  <c:v>0.55000000000000004</c:v>
                </c:pt>
                <c:pt idx="4732">
                  <c:v>0.55000000000000004</c:v>
                </c:pt>
                <c:pt idx="4733">
                  <c:v>0.55000000000000004</c:v>
                </c:pt>
                <c:pt idx="4734">
                  <c:v>0.55000000000000004</c:v>
                </c:pt>
                <c:pt idx="4735">
                  <c:v>0.55000000000000004</c:v>
                </c:pt>
                <c:pt idx="4736">
                  <c:v>0.55000000000000004</c:v>
                </c:pt>
                <c:pt idx="4737">
                  <c:v>0.55000000000000004</c:v>
                </c:pt>
                <c:pt idx="4738">
                  <c:v>0.55000000000000004</c:v>
                </c:pt>
                <c:pt idx="4739">
                  <c:v>0.55000000000000004</c:v>
                </c:pt>
                <c:pt idx="4740">
                  <c:v>0.55000000000000004</c:v>
                </c:pt>
                <c:pt idx="4741">
                  <c:v>0.55000000000000004</c:v>
                </c:pt>
                <c:pt idx="4742">
                  <c:v>0.55000000000000004</c:v>
                </c:pt>
                <c:pt idx="4743">
                  <c:v>0.55000000000000004</c:v>
                </c:pt>
                <c:pt idx="4744">
                  <c:v>0.55000000000000004</c:v>
                </c:pt>
                <c:pt idx="4745">
                  <c:v>0.55000000000000004</c:v>
                </c:pt>
                <c:pt idx="4746">
                  <c:v>0.55000000000000004</c:v>
                </c:pt>
                <c:pt idx="4747">
                  <c:v>0.55000000000000004</c:v>
                </c:pt>
                <c:pt idx="4748">
                  <c:v>0.55000000000000004</c:v>
                </c:pt>
                <c:pt idx="4749">
                  <c:v>0.55000000000000004</c:v>
                </c:pt>
                <c:pt idx="4750">
                  <c:v>0.55000000000000004</c:v>
                </c:pt>
                <c:pt idx="4751">
                  <c:v>0.55000000000000004</c:v>
                </c:pt>
                <c:pt idx="4752">
                  <c:v>0.55000000000000004</c:v>
                </c:pt>
                <c:pt idx="4753">
                  <c:v>0.55000000000000004</c:v>
                </c:pt>
                <c:pt idx="4754">
                  <c:v>0.55000000000000004</c:v>
                </c:pt>
                <c:pt idx="4755">
                  <c:v>0.55000000000000004</c:v>
                </c:pt>
                <c:pt idx="4756">
                  <c:v>0.55000000000000004</c:v>
                </c:pt>
                <c:pt idx="4757">
                  <c:v>0.55000000000000004</c:v>
                </c:pt>
                <c:pt idx="4758">
                  <c:v>0.55000000000000004</c:v>
                </c:pt>
                <c:pt idx="4759">
                  <c:v>0.55000000000000004</c:v>
                </c:pt>
                <c:pt idx="4760">
                  <c:v>0.55000000000000004</c:v>
                </c:pt>
                <c:pt idx="4761">
                  <c:v>0.55000000000000004</c:v>
                </c:pt>
                <c:pt idx="4762">
                  <c:v>0.55000000000000004</c:v>
                </c:pt>
                <c:pt idx="4763">
                  <c:v>0.55000000000000004</c:v>
                </c:pt>
                <c:pt idx="4764">
                  <c:v>0.55000000000000004</c:v>
                </c:pt>
                <c:pt idx="4765">
                  <c:v>0.55000000000000004</c:v>
                </c:pt>
                <c:pt idx="4766">
                  <c:v>0.55000000000000004</c:v>
                </c:pt>
                <c:pt idx="4767">
                  <c:v>0.55000000000000004</c:v>
                </c:pt>
                <c:pt idx="4768">
                  <c:v>0.55000000000000004</c:v>
                </c:pt>
                <c:pt idx="4769">
                  <c:v>0.55000000000000004</c:v>
                </c:pt>
                <c:pt idx="4770">
                  <c:v>0.55000000000000004</c:v>
                </c:pt>
                <c:pt idx="4771">
                  <c:v>0.55000000000000004</c:v>
                </c:pt>
                <c:pt idx="4772">
                  <c:v>0.55000000000000004</c:v>
                </c:pt>
                <c:pt idx="4773">
                  <c:v>0.55000000000000004</c:v>
                </c:pt>
                <c:pt idx="4774">
                  <c:v>0.55000000000000004</c:v>
                </c:pt>
                <c:pt idx="4775">
                  <c:v>0.55000000000000004</c:v>
                </c:pt>
                <c:pt idx="4776">
                  <c:v>0.55000000000000004</c:v>
                </c:pt>
                <c:pt idx="4777">
                  <c:v>0.55000000000000004</c:v>
                </c:pt>
                <c:pt idx="4778">
                  <c:v>0.55000000000000004</c:v>
                </c:pt>
                <c:pt idx="4779">
                  <c:v>0.55000000000000004</c:v>
                </c:pt>
                <c:pt idx="4780">
                  <c:v>0.55000000000000004</c:v>
                </c:pt>
                <c:pt idx="4781">
                  <c:v>0.55000000000000004</c:v>
                </c:pt>
                <c:pt idx="4782">
                  <c:v>0.55000000000000004</c:v>
                </c:pt>
                <c:pt idx="4783">
                  <c:v>0.55000000000000004</c:v>
                </c:pt>
                <c:pt idx="4784">
                  <c:v>0.55000000000000004</c:v>
                </c:pt>
                <c:pt idx="4785">
                  <c:v>0.55000000000000004</c:v>
                </c:pt>
                <c:pt idx="4786">
                  <c:v>0.55000000000000004</c:v>
                </c:pt>
                <c:pt idx="4787">
                  <c:v>0.55000000000000004</c:v>
                </c:pt>
                <c:pt idx="4788">
                  <c:v>0.55000000000000004</c:v>
                </c:pt>
                <c:pt idx="4789">
                  <c:v>0.55000000000000004</c:v>
                </c:pt>
                <c:pt idx="4790">
                  <c:v>0.55000000000000004</c:v>
                </c:pt>
                <c:pt idx="4791">
                  <c:v>0.55000000000000004</c:v>
                </c:pt>
                <c:pt idx="4792">
                  <c:v>0.55000000000000004</c:v>
                </c:pt>
                <c:pt idx="4793">
                  <c:v>0.55000000000000004</c:v>
                </c:pt>
                <c:pt idx="4794">
                  <c:v>0.55000000000000004</c:v>
                </c:pt>
                <c:pt idx="4795">
                  <c:v>0.55000000000000004</c:v>
                </c:pt>
                <c:pt idx="4796">
                  <c:v>0.55000000000000004</c:v>
                </c:pt>
                <c:pt idx="4797">
                  <c:v>0.55000000000000004</c:v>
                </c:pt>
                <c:pt idx="4798">
                  <c:v>0.55000000000000004</c:v>
                </c:pt>
                <c:pt idx="4799">
                  <c:v>0.55000000000000004</c:v>
                </c:pt>
                <c:pt idx="4800">
                  <c:v>0.55000000000000004</c:v>
                </c:pt>
                <c:pt idx="4801">
                  <c:v>0.55000000000000004</c:v>
                </c:pt>
                <c:pt idx="4802">
                  <c:v>0.55000000000000004</c:v>
                </c:pt>
                <c:pt idx="4803">
                  <c:v>0.55000000000000004</c:v>
                </c:pt>
                <c:pt idx="4804">
                  <c:v>0.55000000000000004</c:v>
                </c:pt>
                <c:pt idx="4805">
                  <c:v>0.55000000000000004</c:v>
                </c:pt>
                <c:pt idx="4806">
                  <c:v>0.55000000000000004</c:v>
                </c:pt>
                <c:pt idx="4807">
                  <c:v>0.55000000000000004</c:v>
                </c:pt>
                <c:pt idx="4808">
                  <c:v>0.55000000000000004</c:v>
                </c:pt>
                <c:pt idx="4809">
                  <c:v>0.55000000000000004</c:v>
                </c:pt>
                <c:pt idx="4810">
                  <c:v>0.55000000000000004</c:v>
                </c:pt>
                <c:pt idx="4811">
                  <c:v>0.55000000000000004</c:v>
                </c:pt>
                <c:pt idx="4812">
                  <c:v>0.55000000000000004</c:v>
                </c:pt>
                <c:pt idx="4813">
                  <c:v>0.55000000000000004</c:v>
                </c:pt>
                <c:pt idx="4814">
                  <c:v>0.55000000000000004</c:v>
                </c:pt>
                <c:pt idx="4815">
                  <c:v>0.55000000000000004</c:v>
                </c:pt>
                <c:pt idx="4816">
                  <c:v>0.55000000000000004</c:v>
                </c:pt>
                <c:pt idx="4817">
                  <c:v>0.55000000000000004</c:v>
                </c:pt>
                <c:pt idx="4818">
                  <c:v>0.55000000000000004</c:v>
                </c:pt>
                <c:pt idx="4819">
                  <c:v>0.55000000000000004</c:v>
                </c:pt>
                <c:pt idx="4820">
                  <c:v>0.55000000000000004</c:v>
                </c:pt>
                <c:pt idx="4821">
                  <c:v>0.55000000000000004</c:v>
                </c:pt>
                <c:pt idx="4822">
                  <c:v>0.55000000000000004</c:v>
                </c:pt>
                <c:pt idx="4823">
                  <c:v>0.55000000000000004</c:v>
                </c:pt>
                <c:pt idx="4824">
                  <c:v>0.55000000000000004</c:v>
                </c:pt>
                <c:pt idx="4825">
                  <c:v>0.55000000000000004</c:v>
                </c:pt>
                <c:pt idx="4826">
                  <c:v>0.55000000000000004</c:v>
                </c:pt>
                <c:pt idx="4827">
                  <c:v>0.55000000000000004</c:v>
                </c:pt>
                <c:pt idx="4828">
                  <c:v>0.55000000000000004</c:v>
                </c:pt>
                <c:pt idx="4829">
                  <c:v>0.55000000000000004</c:v>
                </c:pt>
                <c:pt idx="4830">
                  <c:v>0.55000000000000004</c:v>
                </c:pt>
                <c:pt idx="4831">
                  <c:v>0.55000000000000004</c:v>
                </c:pt>
                <c:pt idx="4832">
                  <c:v>0.55000000000000004</c:v>
                </c:pt>
                <c:pt idx="4833">
                  <c:v>0.55000000000000004</c:v>
                </c:pt>
                <c:pt idx="4834">
                  <c:v>0.55000000000000004</c:v>
                </c:pt>
                <c:pt idx="4835">
                  <c:v>0.55000000000000004</c:v>
                </c:pt>
                <c:pt idx="4836">
                  <c:v>0.55000000000000004</c:v>
                </c:pt>
                <c:pt idx="4837">
                  <c:v>0.55000000000000004</c:v>
                </c:pt>
                <c:pt idx="4838">
                  <c:v>0.55000000000000004</c:v>
                </c:pt>
                <c:pt idx="4839">
                  <c:v>0.55000000000000004</c:v>
                </c:pt>
                <c:pt idx="4840">
                  <c:v>0.55000000000000004</c:v>
                </c:pt>
                <c:pt idx="4841">
                  <c:v>0.55000000000000004</c:v>
                </c:pt>
                <c:pt idx="4842">
                  <c:v>0.55000000000000004</c:v>
                </c:pt>
                <c:pt idx="4843">
                  <c:v>0.55000000000000004</c:v>
                </c:pt>
                <c:pt idx="4844">
                  <c:v>0.55000000000000004</c:v>
                </c:pt>
                <c:pt idx="4845">
                  <c:v>0.55000000000000004</c:v>
                </c:pt>
                <c:pt idx="4846">
                  <c:v>0.55000000000000004</c:v>
                </c:pt>
                <c:pt idx="4847">
                  <c:v>0.55000000000000004</c:v>
                </c:pt>
                <c:pt idx="4848">
                  <c:v>0.55000000000000004</c:v>
                </c:pt>
                <c:pt idx="4849">
                  <c:v>0.55000000000000004</c:v>
                </c:pt>
                <c:pt idx="4850">
                  <c:v>0.55000000000000004</c:v>
                </c:pt>
                <c:pt idx="4851">
                  <c:v>0.55000000000000004</c:v>
                </c:pt>
                <c:pt idx="4852">
                  <c:v>0.55000000000000004</c:v>
                </c:pt>
                <c:pt idx="4853">
                  <c:v>0.55000000000000004</c:v>
                </c:pt>
                <c:pt idx="4854">
                  <c:v>0.55000000000000004</c:v>
                </c:pt>
                <c:pt idx="4855">
                  <c:v>0.55000000000000004</c:v>
                </c:pt>
                <c:pt idx="4856">
                  <c:v>0.55000000000000004</c:v>
                </c:pt>
                <c:pt idx="4857">
                  <c:v>0.55000000000000004</c:v>
                </c:pt>
                <c:pt idx="4858">
                  <c:v>0.55000000000000004</c:v>
                </c:pt>
                <c:pt idx="4859">
                  <c:v>0.55000000000000004</c:v>
                </c:pt>
                <c:pt idx="4860">
                  <c:v>0.55000000000000004</c:v>
                </c:pt>
                <c:pt idx="4861">
                  <c:v>0.55000000000000004</c:v>
                </c:pt>
                <c:pt idx="4862">
                  <c:v>0.55000000000000004</c:v>
                </c:pt>
                <c:pt idx="4863">
                  <c:v>0.55000000000000004</c:v>
                </c:pt>
                <c:pt idx="4864">
                  <c:v>0.55000000000000004</c:v>
                </c:pt>
                <c:pt idx="4865">
                  <c:v>0.55000000000000004</c:v>
                </c:pt>
                <c:pt idx="4866">
                  <c:v>0.55000000000000004</c:v>
                </c:pt>
                <c:pt idx="4867">
                  <c:v>0.55000000000000004</c:v>
                </c:pt>
                <c:pt idx="4868">
                  <c:v>0.55000000000000004</c:v>
                </c:pt>
                <c:pt idx="4869">
                  <c:v>0.55000000000000004</c:v>
                </c:pt>
                <c:pt idx="4870">
                  <c:v>0.55000000000000004</c:v>
                </c:pt>
                <c:pt idx="4871">
                  <c:v>0.55000000000000004</c:v>
                </c:pt>
                <c:pt idx="4872">
                  <c:v>0.55000000000000004</c:v>
                </c:pt>
                <c:pt idx="4873">
                  <c:v>0.55000000000000004</c:v>
                </c:pt>
                <c:pt idx="4874">
                  <c:v>0.55000000000000004</c:v>
                </c:pt>
                <c:pt idx="4875">
                  <c:v>0.55000000000000004</c:v>
                </c:pt>
                <c:pt idx="4876">
                  <c:v>0.55000000000000004</c:v>
                </c:pt>
                <c:pt idx="4877">
                  <c:v>0.55000000000000004</c:v>
                </c:pt>
                <c:pt idx="4878">
                  <c:v>0.55000000000000004</c:v>
                </c:pt>
                <c:pt idx="4879">
                  <c:v>0.55000000000000004</c:v>
                </c:pt>
                <c:pt idx="4880">
                  <c:v>0.55000000000000004</c:v>
                </c:pt>
                <c:pt idx="4881">
                  <c:v>0.55000000000000004</c:v>
                </c:pt>
                <c:pt idx="4882">
                  <c:v>0.55000000000000004</c:v>
                </c:pt>
                <c:pt idx="4883">
                  <c:v>0.55000000000000004</c:v>
                </c:pt>
                <c:pt idx="4884">
                  <c:v>0.55000000000000004</c:v>
                </c:pt>
                <c:pt idx="4885">
                  <c:v>0.55000000000000004</c:v>
                </c:pt>
                <c:pt idx="4886">
                  <c:v>0.55000000000000004</c:v>
                </c:pt>
                <c:pt idx="4887">
                  <c:v>0.55000000000000004</c:v>
                </c:pt>
                <c:pt idx="4888">
                  <c:v>0.55000000000000004</c:v>
                </c:pt>
                <c:pt idx="4889">
                  <c:v>0.55000000000000004</c:v>
                </c:pt>
                <c:pt idx="4890">
                  <c:v>0.55000000000000004</c:v>
                </c:pt>
                <c:pt idx="4891">
                  <c:v>0.55000000000000004</c:v>
                </c:pt>
                <c:pt idx="4892">
                  <c:v>0.55000000000000004</c:v>
                </c:pt>
                <c:pt idx="4893">
                  <c:v>0.55000000000000004</c:v>
                </c:pt>
                <c:pt idx="4894">
                  <c:v>0.55000000000000004</c:v>
                </c:pt>
                <c:pt idx="4895">
                  <c:v>0.55000000000000004</c:v>
                </c:pt>
                <c:pt idx="4896">
                  <c:v>0.55000000000000004</c:v>
                </c:pt>
                <c:pt idx="4897">
                  <c:v>0.55000000000000004</c:v>
                </c:pt>
                <c:pt idx="4898">
                  <c:v>0.55000000000000004</c:v>
                </c:pt>
                <c:pt idx="4899">
                  <c:v>0.55000000000000004</c:v>
                </c:pt>
                <c:pt idx="4900">
                  <c:v>0.55000000000000004</c:v>
                </c:pt>
                <c:pt idx="4901">
                  <c:v>0.55000000000000004</c:v>
                </c:pt>
                <c:pt idx="4902">
                  <c:v>0.55000000000000004</c:v>
                </c:pt>
                <c:pt idx="4903">
                  <c:v>0.55000000000000004</c:v>
                </c:pt>
                <c:pt idx="4904">
                  <c:v>0.55000000000000004</c:v>
                </c:pt>
                <c:pt idx="4905">
                  <c:v>0.55000000000000004</c:v>
                </c:pt>
                <c:pt idx="4906">
                  <c:v>0.55000000000000004</c:v>
                </c:pt>
                <c:pt idx="4907">
                  <c:v>0.55000000000000004</c:v>
                </c:pt>
                <c:pt idx="4908">
                  <c:v>0.55000000000000004</c:v>
                </c:pt>
                <c:pt idx="4909">
                  <c:v>0.55000000000000004</c:v>
                </c:pt>
                <c:pt idx="4910">
                  <c:v>0.55000000000000004</c:v>
                </c:pt>
                <c:pt idx="4911">
                  <c:v>0.55000000000000004</c:v>
                </c:pt>
                <c:pt idx="4912">
                  <c:v>0.55000000000000004</c:v>
                </c:pt>
                <c:pt idx="4913">
                  <c:v>0.55000000000000004</c:v>
                </c:pt>
                <c:pt idx="4914">
                  <c:v>0.55000000000000004</c:v>
                </c:pt>
                <c:pt idx="4915">
                  <c:v>0.55000000000000004</c:v>
                </c:pt>
                <c:pt idx="4916">
                  <c:v>0.55000000000000004</c:v>
                </c:pt>
                <c:pt idx="4917">
                  <c:v>0.55000000000000004</c:v>
                </c:pt>
                <c:pt idx="4918">
                  <c:v>0.55000000000000004</c:v>
                </c:pt>
                <c:pt idx="4919">
                  <c:v>0.55000000000000004</c:v>
                </c:pt>
                <c:pt idx="4920">
                  <c:v>0.55000000000000004</c:v>
                </c:pt>
                <c:pt idx="4921">
                  <c:v>0.55000000000000004</c:v>
                </c:pt>
                <c:pt idx="4922">
                  <c:v>0.55000000000000004</c:v>
                </c:pt>
                <c:pt idx="4923">
                  <c:v>0.55000000000000004</c:v>
                </c:pt>
                <c:pt idx="4924">
                  <c:v>0.55000000000000004</c:v>
                </c:pt>
                <c:pt idx="4925">
                  <c:v>0.55000000000000004</c:v>
                </c:pt>
                <c:pt idx="4926">
                  <c:v>0.55000000000000004</c:v>
                </c:pt>
                <c:pt idx="4927">
                  <c:v>0.55000000000000004</c:v>
                </c:pt>
                <c:pt idx="4928">
                  <c:v>0.55000000000000004</c:v>
                </c:pt>
                <c:pt idx="4929">
                  <c:v>0.55000000000000004</c:v>
                </c:pt>
                <c:pt idx="4930">
                  <c:v>0.55000000000000004</c:v>
                </c:pt>
                <c:pt idx="4931">
                  <c:v>0.55000000000000004</c:v>
                </c:pt>
                <c:pt idx="4932">
                  <c:v>0.55000000000000004</c:v>
                </c:pt>
                <c:pt idx="4933">
                  <c:v>0.55000000000000004</c:v>
                </c:pt>
                <c:pt idx="4934">
                  <c:v>0.55000000000000004</c:v>
                </c:pt>
                <c:pt idx="4935">
                  <c:v>0.55000000000000004</c:v>
                </c:pt>
                <c:pt idx="4936">
                  <c:v>0.55000000000000004</c:v>
                </c:pt>
                <c:pt idx="4937">
                  <c:v>0.55000000000000004</c:v>
                </c:pt>
                <c:pt idx="4938">
                  <c:v>0.55000000000000004</c:v>
                </c:pt>
                <c:pt idx="4939">
                  <c:v>0.55000000000000004</c:v>
                </c:pt>
                <c:pt idx="4940">
                  <c:v>0.55000000000000004</c:v>
                </c:pt>
                <c:pt idx="4941">
                  <c:v>0.55000000000000004</c:v>
                </c:pt>
                <c:pt idx="4942">
                  <c:v>0.55000000000000004</c:v>
                </c:pt>
                <c:pt idx="4943">
                  <c:v>0.55000000000000004</c:v>
                </c:pt>
                <c:pt idx="4944">
                  <c:v>0.55000000000000004</c:v>
                </c:pt>
                <c:pt idx="4945">
                  <c:v>0.55000000000000004</c:v>
                </c:pt>
                <c:pt idx="4946">
                  <c:v>0.55000000000000004</c:v>
                </c:pt>
                <c:pt idx="4947">
                  <c:v>0.55000000000000004</c:v>
                </c:pt>
                <c:pt idx="4948">
                  <c:v>0.55000000000000004</c:v>
                </c:pt>
                <c:pt idx="4949">
                  <c:v>0.55000000000000004</c:v>
                </c:pt>
                <c:pt idx="4950">
                  <c:v>0.55000000000000004</c:v>
                </c:pt>
                <c:pt idx="4951">
                  <c:v>0.55000000000000004</c:v>
                </c:pt>
                <c:pt idx="4952">
                  <c:v>0.55000000000000004</c:v>
                </c:pt>
                <c:pt idx="4953">
                  <c:v>0.55000000000000004</c:v>
                </c:pt>
                <c:pt idx="4954">
                  <c:v>0.55000000000000004</c:v>
                </c:pt>
                <c:pt idx="4955">
                  <c:v>0.55000000000000004</c:v>
                </c:pt>
                <c:pt idx="4956">
                  <c:v>0.55000000000000004</c:v>
                </c:pt>
                <c:pt idx="4957">
                  <c:v>0.55000000000000004</c:v>
                </c:pt>
                <c:pt idx="4958">
                  <c:v>0.55000000000000004</c:v>
                </c:pt>
                <c:pt idx="4959">
                  <c:v>0.55000000000000004</c:v>
                </c:pt>
                <c:pt idx="4960">
                  <c:v>0.55000000000000004</c:v>
                </c:pt>
                <c:pt idx="4961">
                  <c:v>0.55000000000000004</c:v>
                </c:pt>
                <c:pt idx="4962">
                  <c:v>0.55000000000000004</c:v>
                </c:pt>
                <c:pt idx="4963">
                  <c:v>0.55000000000000004</c:v>
                </c:pt>
                <c:pt idx="4964">
                  <c:v>0.55000000000000004</c:v>
                </c:pt>
                <c:pt idx="4965">
                  <c:v>0.55000000000000004</c:v>
                </c:pt>
                <c:pt idx="4966">
                  <c:v>0.55000000000000004</c:v>
                </c:pt>
                <c:pt idx="4967">
                  <c:v>0.55000000000000004</c:v>
                </c:pt>
                <c:pt idx="4968">
                  <c:v>0.55000000000000004</c:v>
                </c:pt>
                <c:pt idx="4969">
                  <c:v>0.55000000000000004</c:v>
                </c:pt>
                <c:pt idx="4970">
                  <c:v>0.55000000000000004</c:v>
                </c:pt>
                <c:pt idx="4971">
                  <c:v>0.55000000000000004</c:v>
                </c:pt>
                <c:pt idx="4972">
                  <c:v>0.55000000000000004</c:v>
                </c:pt>
                <c:pt idx="4973">
                  <c:v>0.55000000000000004</c:v>
                </c:pt>
                <c:pt idx="4974">
                  <c:v>0.55000000000000004</c:v>
                </c:pt>
                <c:pt idx="4975">
                  <c:v>0.55000000000000004</c:v>
                </c:pt>
                <c:pt idx="4976">
                  <c:v>0.55000000000000004</c:v>
                </c:pt>
                <c:pt idx="4977">
                  <c:v>0.55000000000000004</c:v>
                </c:pt>
                <c:pt idx="4978">
                  <c:v>0.55000000000000004</c:v>
                </c:pt>
                <c:pt idx="4979">
                  <c:v>0.55000000000000004</c:v>
                </c:pt>
                <c:pt idx="4980">
                  <c:v>0.55000000000000004</c:v>
                </c:pt>
                <c:pt idx="4981">
                  <c:v>0.55000000000000004</c:v>
                </c:pt>
                <c:pt idx="4982">
                  <c:v>0.55000000000000004</c:v>
                </c:pt>
                <c:pt idx="4983">
                  <c:v>0.55000000000000004</c:v>
                </c:pt>
                <c:pt idx="4984">
                  <c:v>0.55000000000000004</c:v>
                </c:pt>
                <c:pt idx="4985">
                  <c:v>0.55000000000000004</c:v>
                </c:pt>
                <c:pt idx="4986">
                  <c:v>0.55000000000000004</c:v>
                </c:pt>
                <c:pt idx="4987">
                  <c:v>0.55000000000000004</c:v>
                </c:pt>
                <c:pt idx="4988">
                  <c:v>0.55000000000000004</c:v>
                </c:pt>
                <c:pt idx="4989">
                  <c:v>0.55000000000000004</c:v>
                </c:pt>
                <c:pt idx="4990">
                  <c:v>0.55000000000000004</c:v>
                </c:pt>
                <c:pt idx="4991">
                  <c:v>0.55000000000000004</c:v>
                </c:pt>
              </c:numCache>
            </c:numRef>
          </c:val>
          <c:smooth val="0"/>
        </c:ser>
        <c:ser>
          <c:idx val="0"/>
          <c:order val="3"/>
          <c:tx>
            <c:strRef>
              <c:f>'HEDGING-D'!$U$7</c:f>
              <c:strCache>
                <c:ptCount val="1"/>
                <c:pt idx="0">
                  <c:v>Targeted % portfolio hedged</c:v>
                </c:pt>
              </c:strCache>
            </c:strRef>
          </c:tx>
          <c:spPr>
            <a:ln w="22225" cap="rnd">
              <a:solidFill>
                <a:schemeClr val="accent2"/>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'HEDGING-D'!$U$8:$U$5000</c:f>
              <c:numCache>
                <c:formatCode>#,##0.0%\ ;[Red]\-#,##0.0%\ </c:formatCode>
                <c:ptCount val="4993"/>
                <c:pt idx="0">
                  <c:v>0.5</c:v>
                </c:pt>
                <c:pt idx="1">
                  <c:v>0.5</c:v>
                </c:pt>
                <c:pt idx="2">
                  <c:v>0.5</c:v>
                </c:pt>
                <c:pt idx="3">
                  <c:v>0.5</c:v>
                </c:pt>
                <c:pt idx="4">
                  <c:v>0.5</c:v>
                </c:pt>
                <c:pt idx="5">
                  <c:v>0.5</c:v>
                </c:pt>
                <c:pt idx="6">
                  <c:v>0.5</c:v>
                </c:pt>
                <c:pt idx="7">
                  <c:v>0.5</c:v>
                </c:pt>
                <c:pt idx="8">
                  <c:v>0.5</c:v>
                </c:pt>
                <c:pt idx="9">
                  <c:v>0.5</c:v>
                </c:pt>
                <c:pt idx="10">
                  <c:v>0.5</c:v>
                </c:pt>
                <c:pt idx="11">
                  <c:v>0.5</c:v>
                </c:pt>
                <c:pt idx="12">
                  <c:v>0.5</c:v>
                </c:pt>
                <c:pt idx="13">
                  <c:v>0.5</c:v>
                </c:pt>
                <c:pt idx="14">
                  <c:v>0.5</c:v>
                </c:pt>
                <c:pt idx="15">
                  <c:v>0.5</c:v>
                </c:pt>
                <c:pt idx="16">
                  <c:v>0.5</c:v>
                </c:pt>
                <c:pt idx="17">
                  <c:v>0.5</c:v>
                </c:pt>
                <c:pt idx="18">
                  <c:v>0.5</c:v>
                </c:pt>
                <c:pt idx="19">
                  <c:v>0.5</c:v>
                </c:pt>
                <c:pt idx="20">
                  <c:v>0.5</c:v>
                </c:pt>
                <c:pt idx="21">
                  <c:v>0.5</c:v>
                </c:pt>
                <c:pt idx="22">
                  <c:v>0.5</c:v>
                </c:pt>
                <c:pt idx="23">
                  <c:v>0.5</c:v>
                </c:pt>
                <c:pt idx="24">
                  <c:v>0.5</c:v>
                </c:pt>
                <c:pt idx="25">
                  <c:v>0.5</c:v>
                </c:pt>
                <c:pt idx="26">
                  <c:v>0.5</c:v>
                </c:pt>
                <c:pt idx="27">
                  <c:v>0.5</c:v>
                </c:pt>
                <c:pt idx="28">
                  <c:v>0.5</c:v>
                </c:pt>
                <c:pt idx="29">
                  <c:v>0.5</c:v>
                </c:pt>
                <c:pt idx="30">
                  <c:v>0.5</c:v>
                </c:pt>
                <c:pt idx="31">
                  <c:v>0.5</c:v>
                </c:pt>
                <c:pt idx="32">
                  <c:v>0.5</c:v>
                </c:pt>
                <c:pt idx="33">
                  <c:v>0.5</c:v>
                </c:pt>
                <c:pt idx="34">
                  <c:v>0.5</c:v>
                </c:pt>
                <c:pt idx="35">
                  <c:v>0.5</c:v>
                </c:pt>
                <c:pt idx="36">
                  <c:v>0.5</c:v>
                </c:pt>
                <c:pt idx="37">
                  <c:v>0.5</c:v>
                </c:pt>
                <c:pt idx="38">
                  <c:v>0.5</c:v>
                </c:pt>
                <c:pt idx="39">
                  <c:v>0.5</c:v>
                </c:pt>
                <c:pt idx="40">
                  <c:v>0.5</c:v>
                </c:pt>
                <c:pt idx="41">
                  <c:v>0.5</c:v>
                </c:pt>
                <c:pt idx="42">
                  <c:v>0.5</c:v>
                </c:pt>
                <c:pt idx="43">
                  <c:v>0.5</c:v>
                </c:pt>
                <c:pt idx="44">
                  <c:v>0.5</c:v>
                </c:pt>
                <c:pt idx="45">
                  <c:v>0.5</c:v>
                </c:pt>
                <c:pt idx="46">
                  <c:v>0.5</c:v>
                </c:pt>
                <c:pt idx="47">
                  <c:v>0.5</c:v>
                </c:pt>
                <c:pt idx="48">
                  <c:v>0.5</c:v>
                </c:pt>
                <c:pt idx="49">
                  <c:v>0.5</c:v>
                </c:pt>
                <c:pt idx="50">
                  <c:v>0.5</c:v>
                </c:pt>
                <c:pt idx="51">
                  <c:v>0.5</c:v>
                </c:pt>
                <c:pt idx="52">
                  <c:v>0.5</c:v>
                </c:pt>
                <c:pt idx="53">
                  <c:v>0.5</c:v>
                </c:pt>
                <c:pt idx="54">
                  <c:v>0.5</c:v>
                </c:pt>
                <c:pt idx="55">
                  <c:v>0.5</c:v>
                </c:pt>
                <c:pt idx="56">
                  <c:v>0.5</c:v>
                </c:pt>
                <c:pt idx="57">
                  <c:v>0.5</c:v>
                </c:pt>
                <c:pt idx="58">
                  <c:v>0.5</c:v>
                </c:pt>
                <c:pt idx="59">
                  <c:v>0.5</c:v>
                </c:pt>
                <c:pt idx="60">
                  <c:v>0.5</c:v>
                </c:pt>
                <c:pt idx="61">
                  <c:v>0.5</c:v>
                </c:pt>
                <c:pt idx="62">
                  <c:v>0.5</c:v>
                </c:pt>
                <c:pt idx="63">
                  <c:v>0.5</c:v>
                </c:pt>
                <c:pt idx="64">
                  <c:v>0.5</c:v>
                </c:pt>
                <c:pt idx="65">
                  <c:v>0.5</c:v>
                </c:pt>
                <c:pt idx="66">
                  <c:v>0.5</c:v>
                </c:pt>
                <c:pt idx="67">
                  <c:v>0.5</c:v>
                </c:pt>
                <c:pt idx="68">
                  <c:v>0.5</c:v>
                </c:pt>
                <c:pt idx="69">
                  <c:v>0.5</c:v>
                </c:pt>
                <c:pt idx="70">
                  <c:v>0.5</c:v>
                </c:pt>
                <c:pt idx="71">
                  <c:v>0.5</c:v>
                </c:pt>
                <c:pt idx="72">
                  <c:v>0.5</c:v>
                </c:pt>
                <c:pt idx="73">
                  <c:v>0.5</c:v>
                </c:pt>
                <c:pt idx="74">
                  <c:v>0.5</c:v>
                </c:pt>
                <c:pt idx="75">
                  <c:v>0.5</c:v>
                </c:pt>
                <c:pt idx="76">
                  <c:v>0.5</c:v>
                </c:pt>
                <c:pt idx="77">
                  <c:v>0.5</c:v>
                </c:pt>
                <c:pt idx="78">
                  <c:v>0.5</c:v>
                </c:pt>
                <c:pt idx="79">
                  <c:v>0.5</c:v>
                </c:pt>
                <c:pt idx="80">
                  <c:v>0.5</c:v>
                </c:pt>
                <c:pt idx="81">
                  <c:v>0.5</c:v>
                </c:pt>
                <c:pt idx="82">
                  <c:v>0.5</c:v>
                </c:pt>
                <c:pt idx="83">
                  <c:v>0.5</c:v>
                </c:pt>
                <c:pt idx="84">
                  <c:v>0.5</c:v>
                </c:pt>
                <c:pt idx="85">
                  <c:v>0.5</c:v>
                </c:pt>
                <c:pt idx="86">
                  <c:v>0.5</c:v>
                </c:pt>
                <c:pt idx="87">
                  <c:v>0.5</c:v>
                </c:pt>
                <c:pt idx="88">
                  <c:v>0.5</c:v>
                </c:pt>
                <c:pt idx="89">
                  <c:v>0.5</c:v>
                </c:pt>
                <c:pt idx="90">
                  <c:v>0.5</c:v>
                </c:pt>
                <c:pt idx="91">
                  <c:v>0.5</c:v>
                </c:pt>
                <c:pt idx="92">
                  <c:v>0.5</c:v>
                </c:pt>
                <c:pt idx="93">
                  <c:v>0.5</c:v>
                </c:pt>
                <c:pt idx="94">
                  <c:v>0.5</c:v>
                </c:pt>
                <c:pt idx="95">
                  <c:v>0.5</c:v>
                </c:pt>
                <c:pt idx="96">
                  <c:v>0.5</c:v>
                </c:pt>
                <c:pt idx="97">
                  <c:v>0.5</c:v>
                </c:pt>
                <c:pt idx="98">
                  <c:v>0.5</c:v>
                </c:pt>
                <c:pt idx="99">
                  <c:v>0.5</c:v>
                </c:pt>
                <c:pt idx="100">
                  <c:v>0.5</c:v>
                </c:pt>
                <c:pt idx="101">
                  <c:v>0.5</c:v>
                </c:pt>
                <c:pt idx="102">
                  <c:v>0.5</c:v>
                </c:pt>
                <c:pt idx="103">
                  <c:v>0.5</c:v>
                </c:pt>
                <c:pt idx="104">
                  <c:v>0.5</c:v>
                </c:pt>
                <c:pt idx="105">
                  <c:v>0.5</c:v>
                </c:pt>
                <c:pt idx="106">
                  <c:v>0.5</c:v>
                </c:pt>
                <c:pt idx="107">
                  <c:v>0.5</c:v>
                </c:pt>
                <c:pt idx="108">
                  <c:v>0.5</c:v>
                </c:pt>
                <c:pt idx="109">
                  <c:v>0.5</c:v>
                </c:pt>
                <c:pt idx="110">
                  <c:v>0.5</c:v>
                </c:pt>
                <c:pt idx="111">
                  <c:v>0.5</c:v>
                </c:pt>
                <c:pt idx="112">
                  <c:v>0.5</c:v>
                </c:pt>
                <c:pt idx="113">
                  <c:v>0.5</c:v>
                </c:pt>
                <c:pt idx="114">
                  <c:v>0.5</c:v>
                </c:pt>
                <c:pt idx="115">
                  <c:v>0.5</c:v>
                </c:pt>
                <c:pt idx="116">
                  <c:v>0.5</c:v>
                </c:pt>
                <c:pt idx="117">
                  <c:v>0.5</c:v>
                </c:pt>
                <c:pt idx="118">
                  <c:v>0.5</c:v>
                </c:pt>
                <c:pt idx="119">
                  <c:v>0.5</c:v>
                </c:pt>
                <c:pt idx="120">
                  <c:v>0.5</c:v>
                </c:pt>
                <c:pt idx="121">
                  <c:v>0.5</c:v>
                </c:pt>
                <c:pt idx="122">
                  <c:v>0.5</c:v>
                </c:pt>
                <c:pt idx="123">
                  <c:v>0.5</c:v>
                </c:pt>
                <c:pt idx="124">
                  <c:v>0.5</c:v>
                </c:pt>
                <c:pt idx="125">
                  <c:v>0.5</c:v>
                </c:pt>
                <c:pt idx="126">
                  <c:v>0.5</c:v>
                </c:pt>
                <c:pt idx="127">
                  <c:v>0.5</c:v>
                </c:pt>
                <c:pt idx="128">
                  <c:v>0.5</c:v>
                </c:pt>
                <c:pt idx="129">
                  <c:v>0.5</c:v>
                </c:pt>
                <c:pt idx="130">
                  <c:v>0.5</c:v>
                </c:pt>
                <c:pt idx="131">
                  <c:v>0.5</c:v>
                </c:pt>
                <c:pt idx="132">
                  <c:v>0.5</c:v>
                </c:pt>
                <c:pt idx="133">
                  <c:v>0.5</c:v>
                </c:pt>
                <c:pt idx="134">
                  <c:v>0.5</c:v>
                </c:pt>
                <c:pt idx="135">
                  <c:v>0.5</c:v>
                </c:pt>
                <c:pt idx="136">
                  <c:v>0.5</c:v>
                </c:pt>
                <c:pt idx="137">
                  <c:v>0.5</c:v>
                </c:pt>
                <c:pt idx="138">
                  <c:v>0.5</c:v>
                </c:pt>
                <c:pt idx="139">
                  <c:v>0.5</c:v>
                </c:pt>
                <c:pt idx="140">
                  <c:v>0.5</c:v>
                </c:pt>
                <c:pt idx="141">
                  <c:v>0.5</c:v>
                </c:pt>
                <c:pt idx="142">
                  <c:v>0.5</c:v>
                </c:pt>
                <c:pt idx="143">
                  <c:v>0.5</c:v>
                </c:pt>
                <c:pt idx="144">
                  <c:v>0.5</c:v>
                </c:pt>
                <c:pt idx="145">
                  <c:v>0.5</c:v>
                </c:pt>
                <c:pt idx="146">
                  <c:v>0.5</c:v>
                </c:pt>
                <c:pt idx="147">
                  <c:v>0.5</c:v>
                </c:pt>
                <c:pt idx="148">
                  <c:v>0.5</c:v>
                </c:pt>
                <c:pt idx="149">
                  <c:v>0.5</c:v>
                </c:pt>
                <c:pt idx="150">
                  <c:v>0.5</c:v>
                </c:pt>
                <c:pt idx="151">
                  <c:v>0.5</c:v>
                </c:pt>
                <c:pt idx="152">
                  <c:v>0.5</c:v>
                </c:pt>
                <c:pt idx="153">
                  <c:v>0.5</c:v>
                </c:pt>
                <c:pt idx="154">
                  <c:v>0.5</c:v>
                </c:pt>
                <c:pt idx="155">
                  <c:v>0.5</c:v>
                </c:pt>
                <c:pt idx="156">
                  <c:v>0.5</c:v>
                </c:pt>
                <c:pt idx="157">
                  <c:v>0.5</c:v>
                </c:pt>
                <c:pt idx="158">
                  <c:v>0.5</c:v>
                </c:pt>
                <c:pt idx="159">
                  <c:v>0.5</c:v>
                </c:pt>
                <c:pt idx="160">
                  <c:v>0.5</c:v>
                </c:pt>
                <c:pt idx="161">
                  <c:v>0.5</c:v>
                </c:pt>
                <c:pt idx="162">
                  <c:v>0.5</c:v>
                </c:pt>
                <c:pt idx="163">
                  <c:v>0.5</c:v>
                </c:pt>
                <c:pt idx="164">
                  <c:v>0.5</c:v>
                </c:pt>
                <c:pt idx="165">
                  <c:v>0.5</c:v>
                </c:pt>
                <c:pt idx="166">
                  <c:v>0.5</c:v>
                </c:pt>
                <c:pt idx="167">
                  <c:v>0.5</c:v>
                </c:pt>
                <c:pt idx="168">
                  <c:v>0.5</c:v>
                </c:pt>
                <c:pt idx="169">
                  <c:v>0.5</c:v>
                </c:pt>
                <c:pt idx="170">
                  <c:v>0.5</c:v>
                </c:pt>
                <c:pt idx="171">
                  <c:v>0.5</c:v>
                </c:pt>
                <c:pt idx="172">
                  <c:v>0.5</c:v>
                </c:pt>
                <c:pt idx="173">
                  <c:v>0.5</c:v>
                </c:pt>
                <c:pt idx="174">
                  <c:v>0.5</c:v>
                </c:pt>
                <c:pt idx="175">
                  <c:v>0.5</c:v>
                </c:pt>
                <c:pt idx="176">
                  <c:v>0.5</c:v>
                </c:pt>
                <c:pt idx="177">
                  <c:v>0.5</c:v>
                </c:pt>
                <c:pt idx="178">
                  <c:v>0.5</c:v>
                </c:pt>
                <c:pt idx="179">
                  <c:v>0.5</c:v>
                </c:pt>
                <c:pt idx="180">
                  <c:v>0.5</c:v>
                </c:pt>
                <c:pt idx="181">
                  <c:v>0.5</c:v>
                </c:pt>
                <c:pt idx="182">
                  <c:v>0.5</c:v>
                </c:pt>
                <c:pt idx="183">
                  <c:v>0.5</c:v>
                </c:pt>
                <c:pt idx="184">
                  <c:v>0.5</c:v>
                </c:pt>
                <c:pt idx="185">
                  <c:v>0.5</c:v>
                </c:pt>
                <c:pt idx="186">
                  <c:v>0.5</c:v>
                </c:pt>
                <c:pt idx="187">
                  <c:v>0.5</c:v>
                </c:pt>
                <c:pt idx="188">
                  <c:v>0.5</c:v>
                </c:pt>
                <c:pt idx="189">
                  <c:v>0.5</c:v>
                </c:pt>
                <c:pt idx="190">
                  <c:v>0.5</c:v>
                </c:pt>
                <c:pt idx="191">
                  <c:v>0.5</c:v>
                </c:pt>
                <c:pt idx="192">
                  <c:v>0.5</c:v>
                </c:pt>
                <c:pt idx="193">
                  <c:v>0.5</c:v>
                </c:pt>
                <c:pt idx="194">
                  <c:v>0.5</c:v>
                </c:pt>
                <c:pt idx="195">
                  <c:v>0.5</c:v>
                </c:pt>
                <c:pt idx="196">
                  <c:v>0.5</c:v>
                </c:pt>
                <c:pt idx="197">
                  <c:v>0.5</c:v>
                </c:pt>
                <c:pt idx="198">
                  <c:v>0.5</c:v>
                </c:pt>
                <c:pt idx="199">
                  <c:v>0.5</c:v>
                </c:pt>
                <c:pt idx="200">
                  <c:v>0.5</c:v>
                </c:pt>
                <c:pt idx="201">
                  <c:v>0.5</c:v>
                </c:pt>
                <c:pt idx="202">
                  <c:v>0.5</c:v>
                </c:pt>
                <c:pt idx="203">
                  <c:v>0.5</c:v>
                </c:pt>
                <c:pt idx="204">
                  <c:v>0.5</c:v>
                </c:pt>
                <c:pt idx="205">
                  <c:v>0.5</c:v>
                </c:pt>
                <c:pt idx="206">
                  <c:v>0.5</c:v>
                </c:pt>
                <c:pt idx="207">
                  <c:v>0.5</c:v>
                </c:pt>
                <c:pt idx="208">
                  <c:v>0.5</c:v>
                </c:pt>
                <c:pt idx="209">
                  <c:v>0.5</c:v>
                </c:pt>
                <c:pt idx="210">
                  <c:v>0.5</c:v>
                </c:pt>
                <c:pt idx="211">
                  <c:v>0.5</c:v>
                </c:pt>
                <c:pt idx="212">
                  <c:v>0.5</c:v>
                </c:pt>
                <c:pt idx="213">
                  <c:v>0.5</c:v>
                </c:pt>
                <c:pt idx="214">
                  <c:v>0.5</c:v>
                </c:pt>
                <c:pt idx="215">
                  <c:v>0.5</c:v>
                </c:pt>
                <c:pt idx="216">
                  <c:v>0.5</c:v>
                </c:pt>
                <c:pt idx="217">
                  <c:v>0.5</c:v>
                </c:pt>
                <c:pt idx="218">
                  <c:v>0.5</c:v>
                </c:pt>
                <c:pt idx="219">
                  <c:v>0.5</c:v>
                </c:pt>
                <c:pt idx="220">
                  <c:v>0.5</c:v>
                </c:pt>
                <c:pt idx="221">
                  <c:v>0.5</c:v>
                </c:pt>
                <c:pt idx="222">
                  <c:v>0.5</c:v>
                </c:pt>
                <c:pt idx="223">
                  <c:v>0.5</c:v>
                </c:pt>
                <c:pt idx="224">
                  <c:v>0.5</c:v>
                </c:pt>
                <c:pt idx="225">
                  <c:v>0.5</c:v>
                </c:pt>
                <c:pt idx="226">
                  <c:v>0.5</c:v>
                </c:pt>
                <c:pt idx="227">
                  <c:v>0.5</c:v>
                </c:pt>
                <c:pt idx="228">
                  <c:v>0.5</c:v>
                </c:pt>
                <c:pt idx="229">
                  <c:v>0.5</c:v>
                </c:pt>
                <c:pt idx="230">
                  <c:v>0.5</c:v>
                </c:pt>
                <c:pt idx="231">
                  <c:v>0.5</c:v>
                </c:pt>
                <c:pt idx="232">
                  <c:v>0.5</c:v>
                </c:pt>
                <c:pt idx="233">
                  <c:v>0.5</c:v>
                </c:pt>
                <c:pt idx="234">
                  <c:v>0.5</c:v>
                </c:pt>
                <c:pt idx="235">
                  <c:v>0.5</c:v>
                </c:pt>
                <c:pt idx="236">
                  <c:v>0.5</c:v>
                </c:pt>
                <c:pt idx="237">
                  <c:v>0.5</c:v>
                </c:pt>
                <c:pt idx="238">
                  <c:v>0.5</c:v>
                </c:pt>
                <c:pt idx="239">
                  <c:v>0.5</c:v>
                </c:pt>
                <c:pt idx="240">
                  <c:v>0.5</c:v>
                </c:pt>
                <c:pt idx="241">
                  <c:v>0.5</c:v>
                </c:pt>
                <c:pt idx="242">
                  <c:v>0.5</c:v>
                </c:pt>
                <c:pt idx="243">
                  <c:v>0.5</c:v>
                </c:pt>
                <c:pt idx="244">
                  <c:v>0.5</c:v>
                </c:pt>
                <c:pt idx="245">
                  <c:v>0.5</c:v>
                </c:pt>
                <c:pt idx="246">
                  <c:v>0.5</c:v>
                </c:pt>
                <c:pt idx="247">
                  <c:v>0.5</c:v>
                </c:pt>
                <c:pt idx="248">
                  <c:v>0.5</c:v>
                </c:pt>
                <c:pt idx="249">
                  <c:v>0.5</c:v>
                </c:pt>
                <c:pt idx="250">
                  <c:v>0.5</c:v>
                </c:pt>
                <c:pt idx="251">
                  <c:v>0.5</c:v>
                </c:pt>
                <c:pt idx="252">
                  <c:v>0.5</c:v>
                </c:pt>
                <c:pt idx="253">
                  <c:v>0.5</c:v>
                </c:pt>
                <c:pt idx="254">
                  <c:v>0.5</c:v>
                </c:pt>
                <c:pt idx="255">
                  <c:v>0.5</c:v>
                </c:pt>
                <c:pt idx="256">
                  <c:v>0.5</c:v>
                </c:pt>
                <c:pt idx="257">
                  <c:v>0.5</c:v>
                </c:pt>
                <c:pt idx="258">
                  <c:v>0.5</c:v>
                </c:pt>
                <c:pt idx="259">
                  <c:v>0.5</c:v>
                </c:pt>
                <c:pt idx="260">
                  <c:v>0.5</c:v>
                </c:pt>
                <c:pt idx="261">
                  <c:v>0.5</c:v>
                </c:pt>
                <c:pt idx="262">
                  <c:v>0.5</c:v>
                </c:pt>
                <c:pt idx="263">
                  <c:v>0.5</c:v>
                </c:pt>
                <c:pt idx="264">
                  <c:v>0.5</c:v>
                </c:pt>
                <c:pt idx="265">
                  <c:v>0.5</c:v>
                </c:pt>
                <c:pt idx="266">
                  <c:v>0.5</c:v>
                </c:pt>
                <c:pt idx="267">
                  <c:v>0.5</c:v>
                </c:pt>
                <c:pt idx="268">
                  <c:v>0.5</c:v>
                </c:pt>
                <c:pt idx="269">
                  <c:v>0.5</c:v>
                </c:pt>
                <c:pt idx="270">
                  <c:v>0.5</c:v>
                </c:pt>
                <c:pt idx="271">
                  <c:v>0.5</c:v>
                </c:pt>
                <c:pt idx="272">
                  <c:v>0.5</c:v>
                </c:pt>
                <c:pt idx="273">
                  <c:v>0.5</c:v>
                </c:pt>
                <c:pt idx="274">
                  <c:v>0.5</c:v>
                </c:pt>
                <c:pt idx="275">
                  <c:v>0.5</c:v>
                </c:pt>
                <c:pt idx="276">
                  <c:v>0.5</c:v>
                </c:pt>
                <c:pt idx="277">
                  <c:v>0.5</c:v>
                </c:pt>
                <c:pt idx="278">
                  <c:v>0.5</c:v>
                </c:pt>
                <c:pt idx="279">
                  <c:v>0.5</c:v>
                </c:pt>
                <c:pt idx="280">
                  <c:v>0.5</c:v>
                </c:pt>
                <c:pt idx="281">
                  <c:v>0.5</c:v>
                </c:pt>
                <c:pt idx="282">
                  <c:v>0.5</c:v>
                </c:pt>
                <c:pt idx="283">
                  <c:v>0.5</c:v>
                </c:pt>
                <c:pt idx="284">
                  <c:v>0.5</c:v>
                </c:pt>
                <c:pt idx="285">
                  <c:v>0.5</c:v>
                </c:pt>
                <c:pt idx="286">
                  <c:v>0.5</c:v>
                </c:pt>
                <c:pt idx="287">
                  <c:v>0.5</c:v>
                </c:pt>
                <c:pt idx="288">
                  <c:v>0.5</c:v>
                </c:pt>
                <c:pt idx="289">
                  <c:v>0.5</c:v>
                </c:pt>
                <c:pt idx="290">
                  <c:v>0.5</c:v>
                </c:pt>
                <c:pt idx="291">
                  <c:v>0.5</c:v>
                </c:pt>
                <c:pt idx="292">
                  <c:v>0.5</c:v>
                </c:pt>
                <c:pt idx="293">
                  <c:v>0.5</c:v>
                </c:pt>
                <c:pt idx="294">
                  <c:v>0.5</c:v>
                </c:pt>
                <c:pt idx="295">
                  <c:v>0.5</c:v>
                </c:pt>
                <c:pt idx="296">
                  <c:v>0.5</c:v>
                </c:pt>
                <c:pt idx="297">
                  <c:v>0.5</c:v>
                </c:pt>
                <c:pt idx="298">
                  <c:v>0.5</c:v>
                </c:pt>
                <c:pt idx="299">
                  <c:v>0.5</c:v>
                </c:pt>
                <c:pt idx="300">
                  <c:v>0.5</c:v>
                </c:pt>
                <c:pt idx="301">
                  <c:v>0.5</c:v>
                </c:pt>
                <c:pt idx="302">
                  <c:v>0.5</c:v>
                </c:pt>
                <c:pt idx="303">
                  <c:v>0.5</c:v>
                </c:pt>
                <c:pt idx="304">
                  <c:v>0.5</c:v>
                </c:pt>
                <c:pt idx="305">
                  <c:v>0.5</c:v>
                </c:pt>
                <c:pt idx="306">
                  <c:v>0.5</c:v>
                </c:pt>
                <c:pt idx="307">
                  <c:v>0.5</c:v>
                </c:pt>
                <c:pt idx="308">
                  <c:v>0.5</c:v>
                </c:pt>
                <c:pt idx="309">
                  <c:v>0.5</c:v>
                </c:pt>
                <c:pt idx="310">
                  <c:v>0.5</c:v>
                </c:pt>
                <c:pt idx="311">
                  <c:v>0.5</c:v>
                </c:pt>
                <c:pt idx="312">
                  <c:v>0.5</c:v>
                </c:pt>
                <c:pt idx="313">
                  <c:v>0.5</c:v>
                </c:pt>
                <c:pt idx="314">
                  <c:v>0.5</c:v>
                </c:pt>
                <c:pt idx="315">
                  <c:v>0.5</c:v>
                </c:pt>
                <c:pt idx="316">
                  <c:v>0.5</c:v>
                </c:pt>
                <c:pt idx="317">
                  <c:v>0.5</c:v>
                </c:pt>
                <c:pt idx="318">
                  <c:v>0.5</c:v>
                </c:pt>
                <c:pt idx="319">
                  <c:v>0.5</c:v>
                </c:pt>
                <c:pt idx="320">
                  <c:v>0.5</c:v>
                </c:pt>
                <c:pt idx="321">
                  <c:v>0.5</c:v>
                </c:pt>
                <c:pt idx="322">
                  <c:v>0.5</c:v>
                </c:pt>
                <c:pt idx="323">
                  <c:v>0.5</c:v>
                </c:pt>
                <c:pt idx="324">
                  <c:v>0.5</c:v>
                </c:pt>
                <c:pt idx="325">
                  <c:v>0.5</c:v>
                </c:pt>
                <c:pt idx="326">
                  <c:v>0.5</c:v>
                </c:pt>
                <c:pt idx="327">
                  <c:v>0.5</c:v>
                </c:pt>
                <c:pt idx="328">
                  <c:v>0.5</c:v>
                </c:pt>
                <c:pt idx="329">
                  <c:v>0.5</c:v>
                </c:pt>
                <c:pt idx="330">
                  <c:v>0.5</c:v>
                </c:pt>
                <c:pt idx="331">
                  <c:v>0.5</c:v>
                </c:pt>
                <c:pt idx="332">
                  <c:v>0.5</c:v>
                </c:pt>
                <c:pt idx="333">
                  <c:v>0.5</c:v>
                </c:pt>
                <c:pt idx="334">
                  <c:v>0.5</c:v>
                </c:pt>
                <c:pt idx="335">
                  <c:v>0.5</c:v>
                </c:pt>
                <c:pt idx="336">
                  <c:v>0.5</c:v>
                </c:pt>
                <c:pt idx="337">
                  <c:v>0.5</c:v>
                </c:pt>
                <c:pt idx="338">
                  <c:v>0.5</c:v>
                </c:pt>
                <c:pt idx="339">
                  <c:v>0.5</c:v>
                </c:pt>
                <c:pt idx="340">
                  <c:v>0.5</c:v>
                </c:pt>
                <c:pt idx="341">
                  <c:v>0.5</c:v>
                </c:pt>
                <c:pt idx="342">
                  <c:v>0.5</c:v>
                </c:pt>
                <c:pt idx="343">
                  <c:v>0.5</c:v>
                </c:pt>
                <c:pt idx="344">
                  <c:v>0.5</c:v>
                </c:pt>
                <c:pt idx="345">
                  <c:v>0.5</c:v>
                </c:pt>
                <c:pt idx="346">
                  <c:v>0.5</c:v>
                </c:pt>
                <c:pt idx="347">
                  <c:v>0.5</c:v>
                </c:pt>
                <c:pt idx="348">
                  <c:v>0.5</c:v>
                </c:pt>
                <c:pt idx="349">
                  <c:v>0.5</c:v>
                </c:pt>
                <c:pt idx="350">
                  <c:v>0.5</c:v>
                </c:pt>
                <c:pt idx="351">
                  <c:v>0.5</c:v>
                </c:pt>
                <c:pt idx="352">
                  <c:v>0.5</c:v>
                </c:pt>
                <c:pt idx="353">
                  <c:v>0.5</c:v>
                </c:pt>
                <c:pt idx="354">
                  <c:v>0.5</c:v>
                </c:pt>
                <c:pt idx="355">
                  <c:v>0.5</c:v>
                </c:pt>
                <c:pt idx="356">
                  <c:v>0.5</c:v>
                </c:pt>
                <c:pt idx="357">
                  <c:v>0.5</c:v>
                </c:pt>
                <c:pt idx="358">
                  <c:v>0.5</c:v>
                </c:pt>
                <c:pt idx="359">
                  <c:v>0.5</c:v>
                </c:pt>
                <c:pt idx="360">
                  <c:v>0.5</c:v>
                </c:pt>
                <c:pt idx="361">
                  <c:v>0.5</c:v>
                </c:pt>
                <c:pt idx="362">
                  <c:v>0.5</c:v>
                </c:pt>
                <c:pt idx="363">
                  <c:v>0.5</c:v>
                </c:pt>
                <c:pt idx="364">
                  <c:v>0.5</c:v>
                </c:pt>
                <c:pt idx="365">
                  <c:v>0.5</c:v>
                </c:pt>
                <c:pt idx="366">
                  <c:v>0.5</c:v>
                </c:pt>
                <c:pt idx="367">
                  <c:v>0.5</c:v>
                </c:pt>
                <c:pt idx="368">
                  <c:v>0.5</c:v>
                </c:pt>
                <c:pt idx="369">
                  <c:v>0.5</c:v>
                </c:pt>
                <c:pt idx="370">
                  <c:v>0.5</c:v>
                </c:pt>
                <c:pt idx="371">
                  <c:v>0.5</c:v>
                </c:pt>
                <c:pt idx="372">
                  <c:v>0.5</c:v>
                </c:pt>
                <c:pt idx="373">
                  <c:v>0.5</c:v>
                </c:pt>
                <c:pt idx="374">
                  <c:v>0.5</c:v>
                </c:pt>
                <c:pt idx="375">
                  <c:v>0.5</c:v>
                </c:pt>
                <c:pt idx="376">
                  <c:v>0.5</c:v>
                </c:pt>
                <c:pt idx="377">
                  <c:v>0.5</c:v>
                </c:pt>
                <c:pt idx="378">
                  <c:v>0.5</c:v>
                </c:pt>
                <c:pt idx="379">
                  <c:v>0.5</c:v>
                </c:pt>
                <c:pt idx="380">
                  <c:v>0.5</c:v>
                </c:pt>
                <c:pt idx="381">
                  <c:v>0.5</c:v>
                </c:pt>
                <c:pt idx="382">
                  <c:v>0.5</c:v>
                </c:pt>
                <c:pt idx="383">
                  <c:v>0.5</c:v>
                </c:pt>
                <c:pt idx="384">
                  <c:v>0.5</c:v>
                </c:pt>
                <c:pt idx="385">
                  <c:v>0.5</c:v>
                </c:pt>
                <c:pt idx="386">
                  <c:v>0.5</c:v>
                </c:pt>
                <c:pt idx="387">
                  <c:v>0.5</c:v>
                </c:pt>
                <c:pt idx="388">
                  <c:v>0.5</c:v>
                </c:pt>
                <c:pt idx="389">
                  <c:v>0.5</c:v>
                </c:pt>
                <c:pt idx="390">
                  <c:v>0.5</c:v>
                </c:pt>
                <c:pt idx="391">
                  <c:v>0.5</c:v>
                </c:pt>
                <c:pt idx="392">
                  <c:v>0.5</c:v>
                </c:pt>
                <c:pt idx="393">
                  <c:v>0.5</c:v>
                </c:pt>
                <c:pt idx="394">
                  <c:v>0.5</c:v>
                </c:pt>
                <c:pt idx="395">
                  <c:v>0.5</c:v>
                </c:pt>
                <c:pt idx="396">
                  <c:v>0.5</c:v>
                </c:pt>
                <c:pt idx="397">
                  <c:v>0.5</c:v>
                </c:pt>
                <c:pt idx="398">
                  <c:v>0.5</c:v>
                </c:pt>
                <c:pt idx="399">
                  <c:v>0.5</c:v>
                </c:pt>
                <c:pt idx="400">
                  <c:v>0.5</c:v>
                </c:pt>
                <c:pt idx="401">
                  <c:v>0.5</c:v>
                </c:pt>
                <c:pt idx="402">
                  <c:v>0.5</c:v>
                </c:pt>
                <c:pt idx="403">
                  <c:v>0.5</c:v>
                </c:pt>
                <c:pt idx="404">
                  <c:v>0.5</c:v>
                </c:pt>
                <c:pt idx="405">
                  <c:v>0.5</c:v>
                </c:pt>
                <c:pt idx="406">
                  <c:v>0.5</c:v>
                </c:pt>
                <c:pt idx="407">
                  <c:v>0.5</c:v>
                </c:pt>
                <c:pt idx="408">
                  <c:v>0.5</c:v>
                </c:pt>
                <c:pt idx="409">
                  <c:v>0.5</c:v>
                </c:pt>
                <c:pt idx="410">
                  <c:v>0.5</c:v>
                </c:pt>
                <c:pt idx="411">
                  <c:v>0.5</c:v>
                </c:pt>
                <c:pt idx="412">
                  <c:v>0.5</c:v>
                </c:pt>
                <c:pt idx="413">
                  <c:v>0.5</c:v>
                </c:pt>
                <c:pt idx="414">
                  <c:v>0.5</c:v>
                </c:pt>
                <c:pt idx="415">
                  <c:v>0.5</c:v>
                </c:pt>
                <c:pt idx="416">
                  <c:v>0.5</c:v>
                </c:pt>
                <c:pt idx="417">
                  <c:v>0.5</c:v>
                </c:pt>
                <c:pt idx="418">
                  <c:v>0.5</c:v>
                </c:pt>
                <c:pt idx="419">
                  <c:v>0.5</c:v>
                </c:pt>
                <c:pt idx="420">
                  <c:v>0.5</c:v>
                </c:pt>
                <c:pt idx="421">
                  <c:v>0.5</c:v>
                </c:pt>
                <c:pt idx="422">
                  <c:v>0.5</c:v>
                </c:pt>
                <c:pt idx="423">
                  <c:v>0.5</c:v>
                </c:pt>
                <c:pt idx="424">
                  <c:v>0.5</c:v>
                </c:pt>
                <c:pt idx="425">
                  <c:v>0.5</c:v>
                </c:pt>
                <c:pt idx="426">
                  <c:v>0.5</c:v>
                </c:pt>
                <c:pt idx="427">
                  <c:v>0.5</c:v>
                </c:pt>
                <c:pt idx="428">
                  <c:v>0.5</c:v>
                </c:pt>
                <c:pt idx="429">
                  <c:v>0.5</c:v>
                </c:pt>
                <c:pt idx="430">
                  <c:v>0.5</c:v>
                </c:pt>
                <c:pt idx="431">
                  <c:v>0.5</c:v>
                </c:pt>
                <c:pt idx="432">
                  <c:v>0.5</c:v>
                </c:pt>
                <c:pt idx="433">
                  <c:v>0.5</c:v>
                </c:pt>
                <c:pt idx="434">
                  <c:v>0.5</c:v>
                </c:pt>
                <c:pt idx="435">
                  <c:v>0.5</c:v>
                </c:pt>
                <c:pt idx="436">
                  <c:v>0.5</c:v>
                </c:pt>
                <c:pt idx="437">
                  <c:v>0.5</c:v>
                </c:pt>
                <c:pt idx="438">
                  <c:v>0.5</c:v>
                </c:pt>
                <c:pt idx="439">
                  <c:v>0.5</c:v>
                </c:pt>
                <c:pt idx="440">
                  <c:v>0.5</c:v>
                </c:pt>
                <c:pt idx="441">
                  <c:v>0.5</c:v>
                </c:pt>
                <c:pt idx="442">
                  <c:v>0.5</c:v>
                </c:pt>
                <c:pt idx="443">
                  <c:v>0.5</c:v>
                </c:pt>
                <c:pt idx="444">
                  <c:v>0.5</c:v>
                </c:pt>
                <c:pt idx="445">
                  <c:v>0.5</c:v>
                </c:pt>
                <c:pt idx="446">
                  <c:v>0.5</c:v>
                </c:pt>
                <c:pt idx="447">
                  <c:v>0.5</c:v>
                </c:pt>
                <c:pt idx="448">
                  <c:v>0.5</c:v>
                </c:pt>
                <c:pt idx="449">
                  <c:v>0.5</c:v>
                </c:pt>
                <c:pt idx="450">
                  <c:v>0.5</c:v>
                </c:pt>
                <c:pt idx="451">
                  <c:v>0.5</c:v>
                </c:pt>
                <c:pt idx="452">
                  <c:v>0.5</c:v>
                </c:pt>
                <c:pt idx="453">
                  <c:v>0.5</c:v>
                </c:pt>
                <c:pt idx="454">
                  <c:v>0.5</c:v>
                </c:pt>
                <c:pt idx="455">
                  <c:v>0.5</c:v>
                </c:pt>
                <c:pt idx="456">
                  <c:v>0.5</c:v>
                </c:pt>
                <c:pt idx="457">
                  <c:v>0.5</c:v>
                </c:pt>
                <c:pt idx="458">
                  <c:v>0.5</c:v>
                </c:pt>
                <c:pt idx="459">
                  <c:v>0.5</c:v>
                </c:pt>
                <c:pt idx="460">
                  <c:v>0.5</c:v>
                </c:pt>
                <c:pt idx="461">
                  <c:v>0.5</c:v>
                </c:pt>
                <c:pt idx="462">
                  <c:v>0.5</c:v>
                </c:pt>
                <c:pt idx="463">
                  <c:v>0.5</c:v>
                </c:pt>
                <c:pt idx="464">
                  <c:v>0.5</c:v>
                </c:pt>
                <c:pt idx="465">
                  <c:v>0.5</c:v>
                </c:pt>
                <c:pt idx="466">
                  <c:v>0.5</c:v>
                </c:pt>
                <c:pt idx="467">
                  <c:v>0.5</c:v>
                </c:pt>
                <c:pt idx="468">
                  <c:v>0.5</c:v>
                </c:pt>
                <c:pt idx="469">
                  <c:v>0.5</c:v>
                </c:pt>
                <c:pt idx="470">
                  <c:v>0.5</c:v>
                </c:pt>
                <c:pt idx="471">
                  <c:v>0.5</c:v>
                </c:pt>
                <c:pt idx="472">
                  <c:v>0.5</c:v>
                </c:pt>
                <c:pt idx="473">
                  <c:v>0.5</c:v>
                </c:pt>
                <c:pt idx="474">
                  <c:v>0.5</c:v>
                </c:pt>
                <c:pt idx="475">
                  <c:v>0.5</c:v>
                </c:pt>
                <c:pt idx="476">
                  <c:v>0.5</c:v>
                </c:pt>
                <c:pt idx="477">
                  <c:v>0.5</c:v>
                </c:pt>
                <c:pt idx="478">
                  <c:v>0.5</c:v>
                </c:pt>
                <c:pt idx="479">
                  <c:v>0.5</c:v>
                </c:pt>
                <c:pt idx="480">
                  <c:v>0.5</c:v>
                </c:pt>
                <c:pt idx="481">
                  <c:v>0.5</c:v>
                </c:pt>
                <c:pt idx="482">
                  <c:v>0.5</c:v>
                </c:pt>
                <c:pt idx="483">
                  <c:v>0.5</c:v>
                </c:pt>
                <c:pt idx="484">
                  <c:v>0.5</c:v>
                </c:pt>
                <c:pt idx="485">
                  <c:v>0.5</c:v>
                </c:pt>
                <c:pt idx="486">
                  <c:v>0.5</c:v>
                </c:pt>
                <c:pt idx="487">
                  <c:v>0.5</c:v>
                </c:pt>
                <c:pt idx="488">
                  <c:v>0.5</c:v>
                </c:pt>
                <c:pt idx="489">
                  <c:v>0.5</c:v>
                </c:pt>
                <c:pt idx="490">
                  <c:v>0.5</c:v>
                </c:pt>
                <c:pt idx="491">
                  <c:v>0.5</c:v>
                </c:pt>
                <c:pt idx="492">
                  <c:v>0.5</c:v>
                </c:pt>
                <c:pt idx="493">
                  <c:v>0.5</c:v>
                </c:pt>
                <c:pt idx="494">
                  <c:v>0.5</c:v>
                </c:pt>
                <c:pt idx="495">
                  <c:v>0.5</c:v>
                </c:pt>
                <c:pt idx="496">
                  <c:v>0.5</c:v>
                </c:pt>
                <c:pt idx="497">
                  <c:v>0.5</c:v>
                </c:pt>
                <c:pt idx="498">
                  <c:v>0.5</c:v>
                </c:pt>
                <c:pt idx="499">
                  <c:v>0.5</c:v>
                </c:pt>
                <c:pt idx="500">
                  <c:v>0.5</c:v>
                </c:pt>
                <c:pt idx="501">
                  <c:v>0.5</c:v>
                </c:pt>
                <c:pt idx="502">
                  <c:v>0.5</c:v>
                </c:pt>
                <c:pt idx="503">
                  <c:v>0.5</c:v>
                </c:pt>
                <c:pt idx="504">
                  <c:v>0.5</c:v>
                </c:pt>
                <c:pt idx="505">
                  <c:v>0.5</c:v>
                </c:pt>
                <c:pt idx="506">
                  <c:v>0.5</c:v>
                </c:pt>
                <c:pt idx="507">
                  <c:v>0.5</c:v>
                </c:pt>
                <c:pt idx="508">
                  <c:v>0.5</c:v>
                </c:pt>
                <c:pt idx="509">
                  <c:v>0.5</c:v>
                </c:pt>
                <c:pt idx="510">
                  <c:v>0.5</c:v>
                </c:pt>
                <c:pt idx="511">
                  <c:v>0.5</c:v>
                </c:pt>
                <c:pt idx="512">
                  <c:v>0.5</c:v>
                </c:pt>
                <c:pt idx="513">
                  <c:v>0.5</c:v>
                </c:pt>
                <c:pt idx="514">
                  <c:v>0.5</c:v>
                </c:pt>
                <c:pt idx="515">
                  <c:v>0.5</c:v>
                </c:pt>
                <c:pt idx="516">
                  <c:v>0.5</c:v>
                </c:pt>
                <c:pt idx="517">
                  <c:v>0.5</c:v>
                </c:pt>
                <c:pt idx="518">
                  <c:v>0.5</c:v>
                </c:pt>
                <c:pt idx="519">
                  <c:v>0.5</c:v>
                </c:pt>
                <c:pt idx="520">
                  <c:v>0.5</c:v>
                </c:pt>
                <c:pt idx="521">
                  <c:v>0.5</c:v>
                </c:pt>
                <c:pt idx="522">
                  <c:v>0.5</c:v>
                </c:pt>
                <c:pt idx="523">
                  <c:v>0.5</c:v>
                </c:pt>
                <c:pt idx="524">
                  <c:v>0.5</c:v>
                </c:pt>
                <c:pt idx="525">
                  <c:v>0.5</c:v>
                </c:pt>
                <c:pt idx="526">
                  <c:v>0.5</c:v>
                </c:pt>
                <c:pt idx="527">
                  <c:v>0.5</c:v>
                </c:pt>
                <c:pt idx="528">
                  <c:v>0.5</c:v>
                </c:pt>
                <c:pt idx="529">
                  <c:v>0.5</c:v>
                </c:pt>
                <c:pt idx="530">
                  <c:v>0.5</c:v>
                </c:pt>
                <c:pt idx="531">
                  <c:v>0.5</c:v>
                </c:pt>
                <c:pt idx="532">
                  <c:v>0.5</c:v>
                </c:pt>
                <c:pt idx="533">
                  <c:v>0.5</c:v>
                </c:pt>
                <c:pt idx="534">
                  <c:v>0.5</c:v>
                </c:pt>
                <c:pt idx="535">
                  <c:v>0.5</c:v>
                </c:pt>
                <c:pt idx="536">
                  <c:v>0.5</c:v>
                </c:pt>
                <c:pt idx="537">
                  <c:v>0.5</c:v>
                </c:pt>
                <c:pt idx="538">
                  <c:v>0.5</c:v>
                </c:pt>
                <c:pt idx="539">
                  <c:v>0.5</c:v>
                </c:pt>
                <c:pt idx="540">
                  <c:v>0.5</c:v>
                </c:pt>
                <c:pt idx="541">
                  <c:v>0.5</c:v>
                </c:pt>
                <c:pt idx="542">
                  <c:v>0.5</c:v>
                </c:pt>
                <c:pt idx="543">
                  <c:v>0.5</c:v>
                </c:pt>
                <c:pt idx="544">
                  <c:v>0.5</c:v>
                </c:pt>
                <c:pt idx="545">
                  <c:v>0.5</c:v>
                </c:pt>
                <c:pt idx="546">
                  <c:v>0.5</c:v>
                </c:pt>
                <c:pt idx="547">
                  <c:v>0.5</c:v>
                </c:pt>
                <c:pt idx="548">
                  <c:v>0.5</c:v>
                </c:pt>
                <c:pt idx="549">
                  <c:v>0.5</c:v>
                </c:pt>
                <c:pt idx="550">
                  <c:v>0.5</c:v>
                </c:pt>
                <c:pt idx="551">
                  <c:v>0.5</c:v>
                </c:pt>
                <c:pt idx="552">
                  <c:v>0.5</c:v>
                </c:pt>
                <c:pt idx="553">
                  <c:v>0.5</c:v>
                </c:pt>
                <c:pt idx="554">
                  <c:v>0.5</c:v>
                </c:pt>
                <c:pt idx="555">
                  <c:v>0.5</c:v>
                </c:pt>
                <c:pt idx="556">
                  <c:v>0.5</c:v>
                </c:pt>
                <c:pt idx="557">
                  <c:v>0.5</c:v>
                </c:pt>
                <c:pt idx="558">
                  <c:v>0.5</c:v>
                </c:pt>
                <c:pt idx="559">
                  <c:v>0.5</c:v>
                </c:pt>
                <c:pt idx="560">
                  <c:v>0.5</c:v>
                </c:pt>
                <c:pt idx="561">
                  <c:v>0.5</c:v>
                </c:pt>
                <c:pt idx="562">
                  <c:v>0.5</c:v>
                </c:pt>
                <c:pt idx="563">
                  <c:v>0.5</c:v>
                </c:pt>
                <c:pt idx="564">
                  <c:v>0.5</c:v>
                </c:pt>
                <c:pt idx="565">
                  <c:v>0.5</c:v>
                </c:pt>
                <c:pt idx="566">
                  <c:v>0.5</c:v>
                </c:pt>
                <c:pt idx="567">
                  <c:v>0.5</c:v>
                </c:pt>
                <c:pt idx="568">
                  <c:v>0.5</c:v>
                </c:pt>
                <c:pt idx="569">
                  <c:v>0.5</c:v>
                </c:pt>
                <c:pt idx="570">
                  <c:v>0.5</c:v>
                </c:pt>
                <c:pt idx="571">
                  <c:v>0.5</c:v>
                </c:pt>
                <c:pt idx="572">
                  <c:v>0.5</c:v>
                </c:pt>
                <c:pt idx="573">
                  <c:v>0.5</c:v>
                </c:pt>
                <c:pt idx="574">
                  <c:v>0.5</c:v>
                </c:pt>
                <c:pt idx="575">
                  <c:v>0.5</c:v>
                </c:pt>
                <c:pt idx="576">
                  <c:v>0.5</c:v>
                </c:pt>
                <c:pt idx="577">
                  <c:v>0.5</c:v>
                </c:pt>
                <c:pt idx="578">
                  <c:v>0.5</c:v>
                </c:pt>
                <c:pt idx="579">
                  <c:v>0.5</c:v>
                </c:pt>
                <c:pt idx="580">
                  <c:v>0.5</c:v>
                </c:pt>
                <c:pt idx="581">
                  <c:v>0.5</c:v>
                </c:pt>
                <c:pt idx="582">
                  <c:v>0.5</c:v>
                </c:pt>
                <c:pt idx="583">
                  <c:v>0.5</c:v>
                </c:pt>
                <c:pt idx="584">
                  <c:v>0.5</c:v>
                </c:pt>
                <c:pt idx="585">
                  <c:v>0.5</c:v>
                </c:pt>
                <c:pt idx="586">
                  <c:v>0.5</c:v>
                </c:pt>
                <c:pt idx="587">
                  <c:v>0.5</c:v>
                </c:pt>
                <c:pt idx="588">
                  <c:v>0.5</c:v>
                </c:pt>
                <c:pt idx="589">
                  <c:v>0.5</c:v>
                </c:pt>
                <c:pt idx="590">
                  <c:v>0.5</c:v>
                </c:pt>
                <c:pt idx="591">
                  <c:v>0.5</c:v>
                </c:pt>
                <c:pt idx="592">
                  <c:v>0.5</c:v>
                </c:pt>
                <c:pt idx="593">
                  <c:v>0.5</c:v>
                </c:pt>
                <c:pt idx="594">
                  <c:v>0.5</c:v>
                </c:pt>
                <c:pt idx="595">
                  <c:v>0.5</c:v>
                </c:pt>
                <c:pt idx="596">
                  <c:v>0.5</c:v>
                </c:pt>
                <c:pt idx="597">
                  <c:v>0.5</c:v>
                </c:pt>
                <c:pt idx="598">
                  <c:v>0.5</c:v>
                </c:pt>
                <c:pt idx="599">
                  <c:v>0.5</c:v>
                </c:pt>
                <c:pt idx="600">
                  <c:v>0.5</c:v>
                </c:pt>
                <c:pt idx="601">
                  <c:v>0.5</c:v>
                </c:pt>
                <c:pt idx="602">
                  <c:v>0.5</c:v>
                </c:pt>
                <c:pt idx="603">
                  <c:v>0.5</c:v>
                </c:pt>
                <c:pt idx="604">
                  <c:v>0.5</c:v>
                </c:pt>
                <c:pt idx="605">
                  <c:v>0.5</c:v>
                </c:pt>
                <c:pt idx="606">
                  <c:v>0.5</c:v>
                </c:pt>
                <c:pt idx="607">
                  <c:v>0.5</c:v>
                </c:pt>
                <c:pt idx="608">
                  <c:v>0.5</c:v>
                </c:pt>
                <c:pt idx="609">
                  <c:v>0.5</c:v>
                </c:pt>
                <c:pt idx="610">
                  <c:v>0.5</c:v>
                </c:pt>
                <c:pt idx="611">
                  <c:v>0.5</c:v>
                </c:pt>
                <c:pt idx="612">
                  <c:v>0.5</c:v>
                </c:pt>
                <c:pt idx="613">
                  <c:v>0.5</c:v>
                </c:pt>
                <c:pt idx="614">
                  <c:v>0.5</c:v>
                </c:pt>
                <c:pt idx="615">
                  <c:v>0.5</c:v>
                </c:pt>
                <c:pt idx="616">
                  <c:v>0.5</c:v>
                </c:pt>
                <c:pt idx="617">
                  <c:v>0.5</c:v>
                </c:pt>
                <c:pt idx="618">
                  <c:v>0.5</c:v>
                </c:pt>
                <c:pt idx="619">
                  <c:v>0.5</c:v>
                </c:pt>
                <c:pt idx="620">
                  <c:v>0.5</c:v>
                </c:pt>
                <c:pt idx="621">
                  <c:v>0.5</c:v>
                </c:pt>
                <c:pt idx="622">
                  <c:v>0.5</c:v>
                </c:pt>
                <c:pt idx="623">
                  <c:v>0.5</c:v>
                </c:pt>
                <c:pt idx="624">
                  <c:v>0.5</c:v>
                </c:pt>
                <c:pt idx="625">
                  <c:v>0.5</c:v>
                </c:pt>
                <c:pt idx="626">
                  <c:v>0.5</c:v>
                </c:pt>
                <c:pt idx="627">
                  <c:v>0.5</c:v>
                </c:pt>
                <c:pt idx="628">
                  <c:v>0.5</c:v>
                </c:pt>
                <c:pt idx="629">
                  <c:v>0.5</c:v>
                </c:pt>
                <c:pt idx="630">
                  <c:v>0.5</c:v>
                </c:pt>
                <c:pt idx="631">
                  <c:v>0.5</c:v>
                </c:pt>
                <c:pt idx="632">
                  <c:v>0.5</c:v>
                </c:pt>
                <c:pt idx="633">
                  <c:v>0.5</c:v>
                </c:pt>
                <c:pt idx="634">
                  <c:v>0.5</c:v>
                </c:pt>
                <c:pt idx="635">
                  <c:v>0.5</c:v>
                </c:pt>
                <c:pt idx="636">
                  <c:v>0.5</c:v>
                </c:pt>
                <c:pt idx="637">
                  <c:v>0.5</c:v>
                </c:pt>
                <c:pt idx="638">
                  <c:v>0.5</c:v>
                </c:pt>
                <c:pt idx="639">
                  <c:v>0.5</c:v>
                </c:pt>
                <c:pt idx="640">
                  <c:v>0.5</c:v>
                </c:pt>
                <c:pt idx="641">
                  <c:v>0.5</c:v>
                </c:pt>
                <c:pt idx="642">
                  <c:v>0.5</c:v>
                </c:pt>
                <c:pt idx="643">
                  <c:v>0.5</c:v>
                </c:pt>
                <c:pt idx="644">
                  <c:v>0.5</c:v>
                </c:pt>
                <c:pt idx="645">
                  <c:v>0.5</c:v>
                </c:pt>
                <c:pt idx="646">
                  <c:v>0.5</c:v>
                </c:pt>
                <c:pt idx="647">
                  <c:v>0.5</c:v>
                </c:pt>
                <c:pt idx="648">
                  <c:v>0.5</c:v>
                </c:pt>
                <c:pt idx="649">
                  <c:v>0.5</c:v>
                </c:pt>
                <c:pt idx="650">
                  <c:v>0.5</c:v>
                </c:pt>
                <c:pt idx="651">
                  <c:v>0.5</c:v>
                </c:pt>
                <c:pt idx="652">
                  <c:v>0.5</c:v>
                </c:pt>
                <c:pt idx="653">
                  <c:v>0.5</c:v>
                </c:pt>
                <c:pt idx="654">
                  <c:v>0.5</c:v>
                </c:pt>
                <c:pt idx="655">
                  <c:v>0.5</c:v>
                </c:pt>
                <c:pt idx="656">
                  <c:v>0.5</c:v>
                </c:pt>
                <c:pt idx="657">
                  <c:v>0.5</c:v>
                </c:pt>
                <c:pt idx="658">
                  <c:v>0.5</c:v>
                </c:pt>
                <c:pt idx="659">
                  <c:v>0.5</c:v>
                </c:pt>
                <c:pt idx="660">
                  <c:v>0.5</c:v>
                </c:pt>
                <c:pt idx="661">
                  <c:v>0.5</c:v>
                </c:pt>
                <c:pt idx="662">
                  <c:v>0.5</c:v>
                </c:pt>
                <c:pt idx="663">
                  <c:v>0.5</c:v>
                </c:pt>
                <c:pt idx="664">
                  <c:v>0.5</c:v>
                </c:pt>
                <c:pt idx="665">
                  <c:v>0.5</c:v>
                </c:pt>
                <c:pt idx="666">
                  <c:v>0.5</c:v>
                </c:pt>
                <c:pt idx="667">
                  <c:v>0.5</c:v>
                </c:pt>
                <c:pt idx="668">
                  <c:v>0.5</c:v>
                </c:pt>
                <c:pt idx="669">
                  <c:v>0.5</c:v>
                </c:pt>
                <c:pt idx="670">
                  <c:v>0.5</c:v>
                </c:pt>
                <c:pt idx="671">
                  <c:v>0.5</c:v>
                </c:pt>
                <c:pt idx="672">
                  <c:v>0.5</c:v>
                </c:pt>
                <c:pt idx="673">
                  <c:v>0.5</c:v>
                </c:pt>
                <c:pt idx="674">
                  <c:v>0.5</c:v>
                </c:pt>
                <c:pt idx="675">
                  <c:v>0.5</c:v>
                </c:pt>
                <c:pt idx="676">
                  <c:v>0.5</c:v>
                </c:pt>
                <c:pt idx="677">
                  <c:v>0.5</c:v>
                </c:pt>
                <c:pt idx="678">
                  <c:v>0.5</c:v>
                </c:pt>
                <c:pt idx="679">
                  <c:v>0.5</c:v>
                </c:pt>
                <c:pt idx="680">
                  <c:v>0.5</c:v>
                </c:pt>
                <c:pt idx="681">
                  <c:v>0.5</c:v>
                </c:pt>
                <c:pt idx="682">
                  <c:v>0.5</c:v>
                </c:pt>
                <c:pt idx="683">
                  <c:v>0.5</c:v>
                </c:pt>
                <c:pt idx="684">
                  <c:v>0.5</c:v>
                </c:pt>
                <c:pt idx="685">
                  <c:v>0.5</c:v>
                </c:pt>
                <c:pt idx="686">
                  <c:v>0.5</c:v>
                </c:pt>
                <c:pt idx="687">
                  <c:v>0.5</c:v>
                </c:pt>
                <c:pt idx="688">
                  <c:v>0.5</c:v>
                </c:pt>
                <c:pt idx="689">
                  <c:v>0.5</c:v>
                </c:pt>
                <c:pt idx="690">
                  <c:v>0.5</c:v>
                </c:pt>
                <c:pt idx="691">
                  <c:v>0.5</c:v>
                </c:pt>
                <c:pt idx="692">
                  <c:v>0.5</c:v>
                </c:pt>
                <c:pt idx="693">
                  <c:v>0.5</c:v>
                </c:pt>
                <c:pt idx="694">
                  <c:v>0.5</c:v>
                </c:pt>
                <c:pt idx="695">
                  <c:v>0.5</c:v>
                </c:pt>
                <c:pt idx="696">
                  <c:v>0.5</c:v>
                </c:pt>
                <c:pt idx="697">
                  <c:v>0.5</c:v>
                </c:pt>
                <c:pt idx="698">
                  <c:v>0.5</c:v>
                </c:pt>
                <c:pt idx="699">
                  <c:v>0.5</c:v>
                </c:pt>
                <c:pt idx="700">
                  <c:v>0.5</c:v>
                </c:pt>
                <c:pt idx="701">
                  <c:v>0.5</c:v>
                </c:pt>
                <c:pt idx="702">
                  <c:v>0.5</c:v>
                </c:pt>
                <c:pt idx="703">
                  <c:v>0.5</c:v>
                </c:pt>
                <c:pt idx="704">
                  <c:v>0.5</c:v>
                </c:pt>
                <c:pt idx="705">
                  <c:v>0.5</c:v>
                </c:pt>
                <c:pt idx="706">
                  <c:v>0.5</c:v>
                </c:pt>
                <c:pt idx="707">
                  <c:v>0.5</c:v>
                </c:pt>
                <c:pt idx="708">
                  <c:v>0.5</c:v>
                </c:pt>
                <c:pt idx="709">
                  <c:v>0.5</c:v>
                </c:pt>
                <c:pt idx="710">
                  <c:v>0.5</c:v>
                </c:pt>
                <c:pt idx="711">
                  <c:v>0.5</c:v>
                </c:pt>
                <c:pt idx="712">
                  <c:v>0.5</c:v>
                </c:pt>
                <c:pt idx="713">
                  <c:v>0.5</c:v>
                </c:pt>
                <c:pt idx="714">
                  <c:v>0.5</c:v>
                </c:pt>
                <c:pt idx="715">
                  <c:v>0.5</c:v>
                </c:pt>
                <c:pt idx="716">
                  <c:v>0.5</c:v>
                </c:pt>
                <c:pt idx="717">
                  <c:v>0.5</c:v>
                </c:pt>
                <c:pt idx="718">
                  <c:v>0.5</c:v>
                </c:pt>
                <c:pt idx="719">
                  <c:v>0.5</c:v>
                </c:pt>
                <c:pt idx="720">
                  <c:v>0.5</c:v>
                </c:pt>
                <c:pt idx="721">
                  <c:v>0.5</c:v>
                </c:pt>
                <c:pt idx="722">
                  <c:v>0.5</c:v>
                </c:pt>
                <c:pt idx="723">
                  <c:v>0.5</c:v>
                </c:pt>
                <c:pt idx="724">
                  <c:v>0.5</c:v>
                </c:pt>
                <c:pt idx="725">
                  <c:v>0.5</c:v>
                </c:pt>
                <c:pt idx="726">
                  <c:v>0.5</c:v>
                </c:pt>
                <c:pt idx="727">
                  <c:v>0.5</c:v>
                </c:pt>
                <c:pt idx="728">
                  <c:v>0.5</c:v>
                </c:pt>
                <c:pt idx="729">
                  <c:v>0.5</c:v>
                </c:pt>
                <c:pt idx="730">
                  <c:v>0.5</c:v>
                </c:pt>
                <c:pt idx="731">
                  <c:v>0.5</c:v>
                </c:pt>
                <c:pt idx="732">
                  <c:v>0.5</c:v>
                </c:pt>
                <c:pt idx="733">
                  <c:v>0.5</c:v>
                </c:pt>
                <c:pt idx="734">
                  <c:v>0.5</c:v>
                </c:pt>
                <c:pt idx="735">
                  <c:v>0.5</c:v>
                </c:pt>
                <c:pt idx="736">
                  <c:v>0.5</c:v>
                </c:pt>
                <c:pt idx="737">
                  <c:v>0.5</c:v>
                </c:pt>
                <c:pt idx="738">
                  <c:v>0.5</c:v>
                </c:pt>
                <c:pt idx="739">
                  <c:v>0.5</c:v>
                </c:pt>
                <c:pt idx="740">
                  <c:v>0.5</c:v>
                </c:pt>
                <c:pt idx="741">
                  <c:v>0.5</c:v>
                </c:pt>
                <c:pt idx="742">
                  <c:v>0.5</c:v>
                </c:pt>
                <c:pt idx="743">
                  <c:v>0.5</c:v>
                </c:pt>
                <c:pt idx="744">
                  <c:v>0.5</c:v>
                </c:pt>
                <c:pt idx="745">
                  <c:v>0.5</c:v>
                </c:pt>
                <c:pt idx="746">
                  <c:v>0.5</c:v>
                </c:pt>
                <c:pt idx="747">
                  <c:v>0.5</c:v>
                </c:pt>
                <c:pt idx="748">
                  <c:v>0.5</c:v>
                </c:pt>
                <c:pt idx="749">
                  <c:v>0.5</c:v>
                </c:pt>
                <c:pt idx="750">
                  <c:v>0.5</c:v>
                </c:pt>
                <c:pt idx="751">
                  <c:v>0.5</c:v>
                </c:pt>
                <c:pt idx="752">
                  <c:v>0.5</c:v>
                </c:pt>
                <c:pt idx="753">
                  <c:v>0.5</c:v>
                </c:pt>
                <c:pt idx="754">
                  <c:v>0.5</c:v>
                </c:pt>
                <c:pt idx="755">
                  <c:v>0.5</c:v>
                </c:pt>
                <c:pt idx="756">
                  <c:v>0.5</c:v>
                </c:pt>
                <c:pt idx="757">
                  <c:v>0.5</c:v>
                </c:pt>
                <c:pt idx="758">
                  <c:v>0.5</c:v>
                </c:pt>
                <c:pt idx="759">
                  <c:v>0.5</c:v>
                </c:pt>
                <c:pt idx="760">
                  <c:v>0.5</c:v>
                </c:pt>
                <c:pt idx="761">
                  <c:v>0.5</c:v>
                </c:pt>
                <c:pt idx="762">
                  <c:v>0.5</c:v>
                </c:pt>
                <c:pt idx="763">
                  <c:v>0.5</c:v>
                </c:pt>
                <c:pt idx="764">
                  <c:v>0.5</c:v>
                </c:pt>
                <c:pt idx="765">
                  <c:v>0.5</c:v>
                </c:pt>
                <c:pt idx="766">
                  <c:v>0.5</c:v>
                </c:pt>
                <c:pt idx="767">
                  <c:v>0.5</c:v>
                </c:pt>
                <c:pt idx="768">
                  <c:v>0.5</c:v>
                </c:pt>
                <c:pt idx="769">
                  <c:v>0.5</c:v>
                </c:pt>
                <c:pt idx="770">
                  <c:v>0.5</c:v>
                </c:pt>
                <c:pt idx="771">
                  <c:v>0.5</c:v>
                </c:pt>
                <c:pt idx="772">
                  <c:v>0.5</c:v>
                </c:pt>
                <c:pt idx="773">
                  <c:v>0.5</c:v>
                </c:pt>
                <c:pt idx="774">
                  <c:v>0.5</c:v>
                </c:pt>
                <c:pt idx="775">
                  <c:v>0.5</c:v>
                </c:pt>
                <c:pt idx="776">
                  <c:v>0.5</c:v>
                </c:pt>
                <c:pt idx="777">
                  <c:v>0.5</c:v>
                </c:pt>
                <c:pt idx="778">
                  <c:v>0.5</c:v>
                </c:pt>
                <c:pt idx="779">
                  <c:v>0.5</c:v>
                </c:pt>
                <c:pt idx="780">
                  <c:v>0.5</c:v>
                </c:pt>
                <c:pt idx="781">
                  <c:v>0.5</c:v>
                </c:pt>
                <c:pt idx="782">
                  <c:v>0.5</c:v>
                </c:pt>
                <c:pt idx="783">
                  <c:v>0.5</c:v>
                </c:pt>
                <c:pt idx="784">
                  <c:v>0.5</c:v>
                </c:pt>
                <c:pt idx="785">
                  <c:v>0.5</c:v>
                </c:pt>
                <c:pt idx="786">
                  <c:v>0.5</c:v>
                </c:pt>
                <c:pt idx="787">
                  <c:v>0.5</c:v>
                </c:pt>
                <c:pt idx="788">
                  <c:v>0.5</c:v>
                </c:pt>
                <c:pt idx="789">
                  <c:v>0.5</c:v>
                </c:pt>
                <c:pt idx="790">
                  <c:v>0.5</c:v>
                </c:pt>
                <c:pt idx="791">
                  <c:v>0.5</c:v>
                </c:pt>
                <c:pt idx="792">
                  <c:v>0.5</c:v>
                </c:pt>
                <c:pt idx="793">
                  <c:v>0.5</c:v>
                </c:pt>
                <c:pt idx="794">
                  <c:v>0.5</c:v>
                </c:pt>
                <c:pt idx="795">
                  <c:v>0.5</c:v>
                </c:pt>
                <c:pt idx="796">
                  <c:v>0.5</c:v>
                </c:pt>
                <c:pt idx="797">
                  <c:v>0.5</c:v>
                </c:pt>
                <c:pt idx="798">
                  <c:v>0.5</c:v>
                </c:pt>
                <c:pt idx="799">
                  <c:v>0.5</c:v>
                </c:pt>
                <c:pt idx="800">
                  <c:v>0.5</c:v>
                </c:pt>
                <c:pt idx="801">
                  <c:v>0.5</c:v>
                </c:pt>
                <c:pt idx="802">
                  <c:v>0.5</c:v>
                </c:pt>
                <c:pt idx="803">
                  <c:v>0.5</c:v>
                </c:pt>
                <c:pt idx="804">
                  <c:v>0.5</c:v>
                </c:pt>
                <c:pt idx="805">
                  <c:v>0.5</c:v>
                </c:pt>
                <c:pt idx="806">
                  <c:v>0.5</c:v>
                </c:pt>
                <c:pt idx="807">
                  <c:v>0.5</c:v>
                </c:pt>
                <c:pt idx="808">
                  <c:v>0.5</c:v>
                </c:pt>
                <c:pt idx="809">
                  <c:v>0.5</c:v>
                </c:pt>
                <c:pt idx="810">
                  <c:v>0.5</c:v>
                </c:pt>
                <c:pt idx="811">
                  <c:v>0.5</c:v>
                </c:pt>
                <c:pt idx="812">
                  <c:v>0.5</c:v>
                </c:pt>
                <c:pt idx="813">
                  <c:v>0.5</c:v>
                </c:pt>
                <c:pt idx="814">
                  <c:v>0.5</c:v>
                </c:pt>
                <c:pt idx="815">
                  <c:v>0.5</c:v>
                </c:pt>
                <c:pt idx="816">
                  <c:v>0.5</c:v>
                </c:pt>
                <c:pt idx="817">
                  <c:v>0.5</c:v>
                </c:pt>
                <c:pt idx="818">
                  <c:v>0.5</c:v>
                </c:pt>
                <c:pt idx="819">
                  <c:v>0.5</c:v>
                </c:pt>
                <c:pt idx="820">
                  <c:v>0.5</c:v>
                </c:pt>
                <c:pt idx="821">
                  <c:v>0.5</c:v>
                </c:pt>
                <c:pt idx="822">
                  <c:v>0.5</c:v>
                </c:pt>
                <c:pt idx="823">
                  <c:v>0.5</c:v>
                </c:pt>
                <c:pt idx="824">
                  <c:v>0.5</c:v>
                </c:pt>
                <c:pt idx="825">
                  <c:v>0.5</c:v>
                </c:pt>
                <c:pt idx="826">
                  <c:v>0.5</c:v>
                </c:pt>
                <c:pt idx="827">
                  <c:v>0.5</c:v>
                </c:pt>
                <c:pt idx="828">
                  <c:v>0.5</c:v>
                </c:pt>
                <c:pt idx="829">
                  <c:v>0.5</c:v>
                </c:pt>
                <c:pt idx="830">
                  <c:v>0.5</c:v>
                </c:pt>
                <c:pt idx="831">
                  <c:v>0.5</c:v>
                </c:pt>
                <c:pt idx="832">
                  <c:v>0.5</c:v>
                </c:pt>
                <c:pt idx="833">
                  <c:v>0.5</c:v>
                </c:pt>
                <c:pt idx="834">
                  <c:v>0.5</c:v>
                </c:pt>
                <c:pt idx="835">
                  <c:v>0.5</c:v>
                </c:pt>
                <c:pt idx="836">
                  <c:v>0.5</c:v>
                </c:pt>
                <c:pt idx="837">
                  <c:v>0.5</c:v>
                </c:pt>
                <c:pt idx="838">
                  <c:v>0.5</c:v>
                </c:pt>
                <c:pt idx="839">
                  <c:v>0.5</c:v>
                </c:pt>
                <c:pt idx="840">
                  <c:v>0.5</c:v>
                </c:pt>
                <c:pt idx="841">
                  <c:v>0.5</c:v>
                </c:pt>
                <c:pt idx="842">
                  <c:v>0.5</c:v>
                </c:pt>
                <c:pt idx="843">
                  <c:v>0.5</c:v>
                </c:pt>
                <c:pt idx="844">
                  <c:v>0.5</c:v>
                </c:pt>
                <c:pt idx="845">
                  <c:v>0.5</c:v>
                </c:pt>
                <c:pt idx="846">
                  <c:v>0.5</c:v>
                </c:pt>
                <c:pt idx="847">
                  <c:v>0.5</c:v>
                </c:pt>
                <c:pt idx="848">
                  <c:v>0.5</c:v>
                </c:pt>
                <c:pt idx="849">
                  <c:v>0.5</c:v>
                </c:pt>
                <c:pt idx="850">
                  <c:v>0.5</c:v>
                </c:pt>
                <c:pt idx="851">
                  <c:v>0.5</c:v>
                </c:pt>
                <c:pt idx="852">
                  <c:v>0.5</c:v>
                </c:pt>
                <c:pt idx="853">
                  <c:v>0.5</c:v>
                </c:pt>
                <c:pt idx="854">
                  <c:v>0.5</c:v>
                </c:pt>
                <c:pt idx="855">
                  <c:v>0.5</c:v>
                </c:pt>
                <c:pt idx="856">
                  <c:v>0.5</c:v>
                </c:pt>
                <c:pt idx="857">
                  <c:v>0.5</c:v>
                </c:pt>
                <c:pt idx="858">
                  <c:v>0.5</c:v>
                </c:pt>
                <c:pt idx="859">
                  <c:v>0.5</c:v>
                </c:pt>
                <c:pt idx="860">
                  <c:v>0.5</c:v>
                </c:pt>
                <c:pt idx="861">
                  <c:v>0.5</c:v>
                </c:pt>
                <c:pt idx="862">
                  <c:v>0.5</c:v>
                </c:pt>
                <c:pt idx="863">
                  <c:v>0.5</c:v>
                </c:pt>
                <c:pt idx="864">
                  <c:v>0.5</c:v>
                </c:pt>
                <c:pt idx="865">
                  <c:v>0.5</c:v>
                </c:pt>
                <c:pt idx="866">
                  <c:v>0.5</c:v>
                </c:pt>
                <c:pt idx="867">
                  <c:v>0.5</c:v>
                </c:pt>
                <c:pt idx="868">
                  <c:v>0.5</c:v>
                </c:pt>
                <c:pt idx="869">
                  <c:v>0.5</c:v>
                </c:pt>
                <c:pt idx="870">
                  <c:v>0.5</c:v>
                </c:pt>
                <c:pt idx="871">
                  <c:v>0.5</c:v>
                </c:pt>
                <c:pt idx="872">
                  <c:v>0.5</c:v>
                </c:pt>
                <c:pt idx="873">
                  <c:v>0.5</c:v>
                </c:pt>
                <c:pt idx="874">
                  <c:v>0.5</c:v>
                </c:pt>
                <c:pt idx="875">
                  <c:v>0.5</c:v>
                </c:pt>
                <c:pt idx="876">
                  <c:v>0.5</c:v>
                </c:pt>
                <c:pt idx="877">
                  <c:v>0.5</c:v>
                </c:pt>
                <c:pt idx="878">
                  <c:v>0.5</c:v>
                </c:pt>
                <c:pt idx="879">
                  <c:v>0.5</c:v>
                </c:pt>
                <c:pt idx="880">
                  <c:v>0.5</c:v>
                </c:pt>
                <c:pt idx="881">
                  <c:v>0.5</c:v>
                </c:pt>
                <c:pt idx="882">
                  <c:v>0.5</c:v>
                </c:pt>
                <c:pt idx="883">
                  <c:v>0.5</c:v>
                </c:pt>
                <c:pt idx="884">
                  <c:v>0.5</c:v>
                </c:pt>
                <c:pt idx="885">
                  <c:v>0.5</c:v>
                </c:pt>
                <c:pt idx="886">
                  <c:v>0.5</c:v>
                </c:pt>
                <c:pt idx="887">
                  <c:v>0.5</c:v>
                </c:pt>
                <c:pt idx="888">
                  <c:v>0.5</c:v>
                </c:pt>
                <c:pt idx="889">
                  <c:v>0.5</c:v>
                </c:pt>
                <c:pt idx="890">
                  <c:v>0.5</c:v>
                </c:pt>
                <c:pt idx="891">
                  <c:v>0.5</c:v>
                </c:pt>
                <c:pt idx="892">
                  <c:v>0.5</c:v>
                </c:pt>
                <c:pt idx="893">
                  <c:v>0.5</c:v>
                </c:pt>
                <c:pt idx="894">
                  <c:v>0.5</c:v>
                </c:pt>
                <c:pt idx="895">
                  <c:v>0.5</c:v>
                </c:pt>
                <c:pt idx="896">
                  <c:v>0.5</c:v>
                </c:pt>
                <c:pt idx="897">
                  <c:v>0.5</c:v>
                </c:pt>
                <c:pt idx="898">
                  <c:v>0.5</c:v>
                </c:pt>
                <c:pt idx="899">
                  <c:v>0.5</c:v>
                </c:pt>
                <c:pt idx="900">
                  <c:v>0.5</c:v>
                </c:pt>
                <c:pt idx="901">
                  <c:v>0.5</c:v>
                </c:pt>
                <c:pt idx="902">
                  <c:v>0.5</c:v>
                </c:pt>
                <c:pt idx="903">
                  <c:v>0.5</c:v>
                </c:pt>
                <c:pt idx="904">
                  <c:v>0.5</c:v>
                </c:pt>
                <c:pt idx="905">
                  <c:v>0.5</c:v>
                </c:pt>
                <c:pt idx="906">
                  <c:v>0.5</c:v>
                </c:pt>
                <c:pt idx="907">
                  <c:v>0.5</c:v>
                </c:pt>
                <c:pt idx="908">
                  <c:v>0.5</c:v>
                </c:pt>
                <c:pt idx="909">
                  <c:v>0.5</c:v>
                </c:pt>
                <c:pt idx="910">
                  <c:v>0.5</c:v>
                </c:pt>
                <c:pt idx="911">
                  <c:v>0.5</c:v>
                </c:pt>
                <c:pt idx="912">
                  <c:v>0.5</c:v>
                </c:pt>
                <c:pt idx="913">
                  <c:v>0.5</c:v>
                </c:pt>
                <c:pt idx="914">
                  <c:v>0.5</c:v>
                </c:pt>
                <c:pt idx="915">
                  <c:v>0.5</c:v>
                </c:pt>
                <c:pt idx="916">
                  <c:v>0.5</c:v>
                </c:pt>
                <c:pt idx="917">
                  <c:v>0.5</c:v>
                </c:pt>
                <c:pt idx="918">
                  <c:v>0.5</c:v>
                </c:pt>
                <c:pt idx="919">
                  <c:v>0.5</c:v>
                </c:pt>
                <c:pt idx="920">
                  <c:v>0.5</c:v>
                </c:pt>
                <c:pt idx="921">
                  <c:v>0.5</c:v>
                </c:pt>
                <c:pt idx="922">
                  <c:v>0.5</c:v>
                </c:pt>
                <c:pt idx="923">
                  <c:v>0.5</c:v>
                </c:pt>
                <c:pt idx="924">
                  <c:v>0.5</c:v>
                </c:pt>
                <c:pt idx="925">
                  <c:v>0.5</c:v>
                </c:pt>
                <c:pt idx="926">
                  <c:v>0.5</c:v>
                </c:pt>
                <c:pt idx="927">
                  <c:v>0.5</c:v>
                </c:pt>
                <c:pt idx="928">
                  <c:v>0.5</c:v>
                </c:pt>
                <c:pt idx="929">
                  <c:v>0.5</c:v>
                </c:pt>
                <c:pt idx="930">
                  <c:v>0.5</c:v>
                </c:pt>
                <c:pt idx="931">
                  <c:v>0.5</c:v>
                </c:pt>
                <c:pt idx="932">
                  <c:v>0.5</c:v>
                </c:pt>
                <c:pt idx="933">
                  <c:v>0.5</c:v>
                </c:pt>
                <c:pt idx="934">
                  <c:v>0.5</c:v>
                </c:pt>
                <c:pt idx="935">
                  <c:v>0.5</c:v>
                </c:pt>
                <c:pt idx="936">
                  <c:v>0.5</c:v>
                </c:pt>
                <c:pt idx="937">
                  <c:v>0.5</c:v>
                </c:pt>
                <c:pt idx="938">
                  <c:v>0.5</c:v>
                </c:pt>
                <c:pt idx="939">
                  <c:v>0.5</c:v>
                </c:pt>
                <c:pt idx="940">
                  <c:v>0.5</c:v>
                </c:pt>
                <c:pt idx="941">
                  <c:v>0.5</c:v>
                </c:pt>
                <c:pt idx="942">
                  <c:v>0.5</c:v>
                </c:pt>
                <c:pt idx="943">
                  <c:v>0.5</c:v>
                </c:pt>
                <c:pt idx="944">
                  <c:v>0.5</c:v>
                </c:pt>
                <c:pt idx="945">
                  <c:v>0.5</c:v>
                </c:pt>
                <c:pt idx="946">
                  <c:v>0.5</c:v>
                </c:pt>
                <c:pt idx="947">
                  <c:v>0.5</c:v>
                </c:pt>
                <c:pt idx="948">
                  <c:v>0.5</c:v>
                </c:pt>
                <c:pt idx="949">
                  <c:v>0.5</c:v>
                </c:pt>
                <c:pt idx="950">
                  <c:v>0.5</c:v>
                </c:pt>
                <c:pt idx="951">
                  <c:v>0.5</c:v>
                </c:pt>
                <c:pt idx="952">
                  <c:v>0.5</c:v>
                </c:pt>
                <c:pt idx="953">
                  <c:v>0.5</c:v>
                </c:pt>
                <c:pt idx="954">
                  <c:v>0.5</c:v>
                </c:pt>
                <c:pt idx="955">
                  <c:v>0.5</c:v>
                </c:pt>
                <c:pt idx="956">
                  <c:v>0.5</c:v>
                </c:pt>
                <c:pt idx="957">
                  <c:v>0.5</c:v>
                </c:pt>
                <c:pt idx="958">
                  <c:v>0.5</c:v>
                </c:pt>
                <c:pt idx="959">
                  <c:v>0.5</c:v>
                </c:pt>
                <c:pt idx="960">
                  <c:v>0.5</c:v>
                </c:pt>
                <c:pt idx="961">
                  <c:v>0.5</c:v>
                </c:pt>
                <c:pt idx="962">
                  <c:v>0.5</c:v>
                </c:pt>
                <c:pt idx="963">
                  <c:v>0.5</c:v>
                </c:pt>
                <c:pt idx="964">
                  <c:v>0.5</c:v>
                </c:pt>
                <c:pt idx="965">
                  <c:v>0.5</c:v>
                </c:pt>
                <c:pt idx="966">
                  <c:v>0.5</c:v>
                </c:pt>
                <c:pt idx="967">
                  <c:v>0.5</c:v>
                </c:pt>
                <c:pt idx="968">
                  <c:v>0.5</c:v>
                </c:pt>
                <c:pt idx="969">
                  <c:v>0.5</c:v>
                </c:pt>
                <c:pt idx="970">
                  <c:v>0.5</c:v>
                </c:pt>
                <c:pt idx="971">
                  <c:v>0.5</c:v>
                </c:pt>
                <c:pt idx="972">
                  <c:v>0.5</c:v>
                </c:pt>
                <c:pt idx="973">
                  <c:v>0.5</c:v>
                </c:pt>
                <c:pt idx="974">
                  <c:v>0.5</c:v>
                </c:pt>
                <c:pt idx="975">
                  <c:v>0.5</c:v>
                </c:pt>
                <c:pt idx="976">
                  <c:v>0.5</c:v>
                </c:pt>
                <c:pt idx="977">
                  <c:v>0.5</c:v>
                </c:pt>
                <c:pt idx="978">
                  <c:v>0.5</c:v>
                </c:pt>
                <c:pt idx="979">
                  <c:v>0.5</c:v>
                </c:pt>
                <c:pt idx="980">
                  <c:v>0.5</c:v>
                </c:pt>
                <c:pt idx="981">
                  <c:v>0.5</c:v>
                </c:pt>
                <c:pt idx="982">
                  <c:v>0.5</c:v>
                </c:pt>
                <c:pt idx="983">
                  <c:v>0.5</c:v>
                </c:pt>
                <c:pt idx="984">
                  <c:v>0.5</c:v>
                </c:pt>
                <c:pt idx="985">
                  <c:v>0.5</c:v>
                </c:pt>
                <c:pt idx="986">
                  <c:v>0.5</c:v>
                </c:pt>
                <c:pt idx="987">
                  <c:v>0.5</c:v>
                </c:pt>
                <c:pt idx="988">
                  <c:v>0.5</c:v>
                </c:pt>
                <c:pt idx="989">
                  <c:v>0.5</c:v>
                </c:pt>
                <c:pt idx="990">
                  <c:v>0.5</c:v>
                </c:pt>
                <c:pt idx="991">
                  <c:v>0.5</c:v>
                </c:pt>
                <c:pt idx="992">
                  <c:v>0.5</c:v>
                </c:pt>
                <c:pt idx="993">
                  <c:v>0.5</c:v>
                </c:pt>
                <c:pt idx="994">
                  <c:v>0.5</c:v>
                </c:pt>
                <c:pt idx="995">
                  <c:v>0.5</c:v>
                </c:pt>
                <c:pt idx="996">
                  <c:v>0.5</c:v>
                </c:pt>
                <c:pt idx="997">
                  <c:v>0.5</c:v>
                </c:pt>
                <c:pt idx="998">
                  <c:v>0.5</c:v>
                </c:pt>
                <c:pt idx="999">
                  <c:v>0.5</c:v>
                </c:pt>
                <c:pt idx="1000">
                  <c:v>0.5</c:v>
                </c:pt>
                <c:pt idx="1001">
                  <c:v>0.5</c:v>
                </c:pt>
                <c:pt idx="1002">
                  <c:v>0.5</c:v>
                </c:pt>
                <c:pt idx="1003">
                  <c:v>0.5</c:v>
                </c:pt>
                <c:pt idx="1004">
                  <c:v>0.5</c:v>
                </c:pt>
                <c:pt idx="1005">
                  <c:v>0.5</c:v>
                </c:pt>
                <c:pt idx="1006">
                  <c:v>0.5</c:v>
                </c:pt>
                <c:pt idx="1007">
                  <c:v>0.5</c:v>
                </c:pt>
                <c:pt idx="1008">
                  <c:v>0.5</c:v>
                </c:pt>
                <c:pt idx="1009">
                  <c:v>0.5</c:v>
                </c:pt>
                <c:pt idx="1010">
                  <c:v>0.5</c:v>
                </c:pt>
                <c:pt idx="1011">
                  <c:v>0.5</c:v>
                </c:pt>
                <c:pt idx="1012">
                  <c:v>0.5</c:v>
                </c:pt>
                <c:pt idx="1013">
                  <c:v>0.5</c:v>
                </c:pt>
                <c:pt idx="1014">
                  <c:v>0.5</c:v>
                </c:pt>
                <c:pt idx="1015">
                  <c:v>0.5</c:v>
                </c:pt>
                <c:pt idx="1016">
                  <c:v>0.5</c:v>
                </c:pt>
                <c:pt idx="1017">
                  <c:v>0.5</c:v>
                </c:pt>
                <c:pt idx="1018">
                  <c:v>0.5</c:v>
                </c:pt>
                <c:pt idx="1019">
                  <c:v>0.5</c:v>
                </c:pt>
                <c:pt idx="1020">
                  <c:v>0.5</c:v>
                </c:pt>
                <c:pt idx="1021">
                  <c:v>0.5</c:v>
                </c:pt>
                <c:pt idx="1022">
                  <c:v>0.5</c:v>
                </c:pt>
                <c:pt idx="1023">
                  <c:v>0.5</c:v>
                </c:pt>
                <c:pt idx="1024">
                  <c:v>0.5</c:v>
                </c:pt>
                <c:pt idx="1025">
                  <c:v>0.5</c:v>
                </c:pt>
                <c:pt idx="1026">
                  <c:v>0.5</c:v>
                </c:pt>
                <c:pt idx="1027">
                  <c:v>0.5</c:v>
                </c:pt>
                <c:pt idx="1028">
                  <c:v>0.5</c:v>
                </c:pt>
                <c:pt idx="1029">
                  <c:v>0.5</c:v>
                </c:pt>
                <c:pt idx="1030">
                  <c:v>0.5</c:v>
                </c:pt>
                <c:pt idx="1031">
                  <c:v>0.5</c:v>
                </c:pt>
                <c:pt idx="1032">
                  <c:v>0.5</c:v>
                </c:pt>
                <c:pt idx="1033">
                  <c:v>0.5</c:v>
                </c:pt>
                <c:pt idx="1034">
                  <c:v>0.5</c:v>
                </c:pt>
                <c:pt idx="1035">
                  <c:v>0.5</c:v>
                </c:pt>
                <c:pt idx="1036">
                  <c:v>0.5</c:v>
                </c:pt>
                <c:pt idx="1037">
                  <c:v>0.5</c:v>
                </c:pt>
                <c:pt idx="1038">
                  <c:v>0.5</c:v>
                </c:pt>
                <c:pt idx="1039">
                  <c:v>0.5</c:v>
                </c:pt>
                <c:pt idx="1040">
                  <c:v>0.5</c:v>
                </c:pt>
                <c:pt idx="1041">
                  <c:v>0.5</c:v>
                </c:pt>
                <c:pt idx="1042">
                  <c:v>0.5</c:v>
                </c:pt>
                <c:pt idx="1043">
                  <c:v>0.5</c:v>
                </c:pt>
                <c:pt idx="1044">
                  <c:v>0.5</c:v>
                </c:pt>
                <c:pt idx="1045">
                  <c:v>0.5</c:v>
                </c:pt>
                <c:pt idx="1046">
                  <c:v>0.5</c:v>
                </c:pt>
                <c:pt idx="1047">
                  <c:v>0.5</c:v>
                </c:pt>
                <c:pt idx="1048">
                  <c:v>0.5</c:v>
                </c:pt>
                <c:pt idx="1049">
                  <c:v>0.5</c:v>
                </c:pt>
                <c:pt idx="1050">
                  <c:v>0.5</c:v>
                </c:pt>
                <c:pt idx="1051">
                  <c:v>0.5</c:v>
                </c:pt>
                <c:pt idx="1052">
                  <c:v>0.5</c:v>
                </c:pt>
                <c:pt idx="1053">
                  <c:v>0.5</c:v>
                </c:pt>
                <c:pt idx="1054">
                  <c:v>0.5</c:v>
                </c:pt>
                <c:pt idx="1055">
                  <c:v>0.5</c:v>
                </c:pt>
                <c:pt idx="1056">
                  <c:v>0.5</c:v>
                </c:pt>
                <c:pt idx="1057">
                  <c:v>0.5</c:v>
                </c:pt>
                <c:pt idx="1058">
                  <c:v>0.5</c:v>
                </c:pt>
                <c:pt idx="1059">
                  <c:v>0.5</c:v>
                </c:pt>
                <c:pt idx="1060">
                  <c:v>0.5</c:v>
                </c:pt>
                <c:pt idx="1061">
                  <c:v>0.5</c:v>
                </c:pt>
                <c:pt idx="1062">
                  <c:v>0.5</c:v>
                </c:pt>
                <c:pt idx="1063">
                  <c:v>0.5</c:v>
                </c:pt>
                <c:pt idx="1064">
                  <c:v>0.5</c:v>
                </c:pt>
                <c:pt idx="1065">
                  <c:v>0.5</c:v>
                </c:pt>
                <c:pt idx="1066">
                  <c:v>0.5</c:v>
                </c:pt>
                <c:pt idx="1067">
                  <c:v>0.5</c:v>
                </c:pt>
                <c:pt idx="1068">
                  <c:v>0.5</c:v>
                </c:pt>
                <c:pt idx="1069">
                  <c:v>0.5</c:v>
                </c:pt>
                <c:pt idx="1070">
                  <c:v>0.5</c:v>
                </c:pt>
                <c:pt idx="1071">
                  <c:v>0.5</c:v>
                </c:pt>
                <c:pt idx="1072">
                  <c:v>0.5</c:v>
                </c:pt>
                <c:pt idx="1073">
                  <c:v>0.5</c:v>
                </c:pt>
                <c:pt idx="1074">
                  <c:v>0.5</c:v>
                </c:pt>
                <c:pt idx="1075">
                  <c:v>0.5</c:v>
                </c:pt>
                <c:pt idx="1076">
                  <c:v>0.5</c:v>
                </c:pt>
                <c:pt idx="1077">
                  <c:v>0.5</c:v>
                </c:pt>
                <c:pt idx="1078">
                  <c:v>0.5</c:v>
                </c:pt>
                <c:pt idx="1079">
                  <c:v>0.5</c:v>
                </c:pt>
                <c:pt idx="1080">
                  <c:v>0.5</c:v>
                </c:pt>
                <c:pt idx="1081">
                  <c:v>0.5</c:v>
                </c:pt>
                <c:pt idx="1082">
                  <c:v>0.5</c:v>
                </c:pt>
                <c:pt idx="1083">
                  <c:v>0.5</c:v>
                </c:pt>
                <c:pt idx="1084">
                  <c:v>0.5</c:v>
                </c:pt>
                <c:pt idx="1085">
                  <c:v>0.5</c:v>
                </c:pt>
                <c:pt idx="1086">
                  <c:v>0.5</c:v>
                </c:pt>
                <c:pt idx="1087">
                  <c:v>0.5</c:v>
                </c:pt>
                <c:pt idx="1088">
                  <c:v>0.5</c:v>
                </c:pt>
                <c:pt idx="1089">
                  <c:v>0.5</c:v>
                </c:pt>
                <c:pt idx="1090">
                  <c:v>0.5</c:v>
                </c:pt>
                <c:pt idx="1091">
                  <c:v>0.5</c:v>
                </c:pt>
                <c:pt idx="1092">
                  <c:v>0.5</c:v>
                </c:pt>
                <c:pt idx="1093">
                  <c:v>0.5</c:v>
                </c:pt>
                <c:pt idx="1094">
                  <c:v>0.5</c:v>
                </c:pt>
                <c:pt idx="1095">
                  <c:v>0.5</c:v>
                </c:pt>
                <c:pt idx="1096">
                  <c:v>0.5</c:v>
                </c:pt>
                <c:pt idx="1097">
                  <c:v>0.5</c:v>
                </c:pt>
                <c:pt idx="1098">
                  <c:v>0.5</c:v>
                </c:pt>
                <c:pt idx="1099">
                  <c:v>0.5</c:v>
                </c:pt>
                <c:pt idx="1100">
                  <c:v>0.5</c:v>
                </c:pt>
                <c:pt idx="1101">
                  <c:v>0.5</c:v>
                </c:pt>
                <c:pt idx="1102">
                  <c:v>0.5</c:v>
                </c:pt>
                <c:pt idx="1103">
                  <c:v>0.5</c:v>
                </c:pt>
                <c:pt idx="1104">
                  <c:v>0.5</c:v>
                </c:pt>
                <c:pt idx="1105">
                  <c:v>0.5</c:v>
                </c:pt>
                <c:pt idx="1106">
                  <c:v>0.5</c:v>
                </c:pt>
                <c:pt idx="1107">
                  <c:v>0.5</c:v>
                </c:pt>
                <c:pt idx="1108">
                  <c:v>0.5</c:v>
                </c:pt>
                <c:pt idx="1109">
                  <c:v>0.5</c:v>
                </c:pt>
                <c:pt idx="1110">
                  <c:v>0.5</c:v>
                </c:pt>
                <c:pt idx="1111">
                  <c:v>0.5</c:v>
                </c:pt>
                <c:pt idx="1112">
                  <c:v>0.5</c:v>
                </c:pt>
                <c:pt idx="1113">
                  <c:v>0.5</c:v>
                </c:pt>
                <c:pt idx="1114">
                  <c:v>0.5</c:v>
                </c:pt>
                <c:pt idx="1115">
                  <c:v>0.5</c:v>
                </c:pt>
                <c:pt idx="1116">
                  <c:v>0.5</c:v>
                </c:pt>
                <c:pt idx="1117">
                  <c:v>0.5</c:v>
                </c:pt>
                <c:pt idx="1118">
                  <c:v>0.5</c:v>
                </c:pt>
                <c:pt idx="1119">
                  <c:v>0.5</c:v>
                </c:pt>
                <c:pt idx="1120">
                  <c:v>0.5</c:v>
                </c:pt>
                <c:pt idx="1121">
                  <c:v>0.5</c:v>
                </c:pt>
                <c:pt idx="1122">
                  <c:v>0.5</c:v>
                </c:pt>
                <c:pt idx="1123">
                  <c:v>0.5</c:v>
                </c:pt>
                <c:pt idx="1124">
                  <c:v>0.5</c:v>
                </c:pt>
                <c:pt idx="1125">
                  <c:v>0.5</c:v>
                </c:pt>
                <c:pt idx="1126">
                  <c:v>0.5</c:v>
                </c:pt>
                <c:pt idx="1127">
                  <c:v>0.5</c:v>
                </c:pt>
                <c:pt idx="1128">
                  <c:v>0.5</c:v>
                </c:pt>
                <c:pt idx="1129">
                  <c:v>0.5</c:v>
                </c:pt>
                <c:pt idx="1130">
                  <c:v>0.5</c:v>
                </c:pt>
                <c:pt idx="1131">
                  <c:v>0.5</c:v>
                </c:pt>
                <c:pt idx="1132">
                  <c:v>0.5</c:v>
                </c:pt>
                <c:pt idx="1133">
                  <c:v>0.5</c:v>
                </c:pt>
                <c:pt idx="1134">
                  <c:v>0.5</c:v>
                </c:pt>
                <c:pt idx="1135">
                  <c:v>0.5</c:v>
                </c:pt>
                <c:pt idx="1136">
                  <c:v>0.5</c:v>
                </c:pt>
                <c:pt idx="1137">
                  <c:v>0.5</c:v>
                </c:pt>
                <c:pt idx="1138">
                  <c:v>0.5</c:v>
                </c:pt>
                <c:pt idx="1139">
                  <c:v>0.5</c:v>
                </c:pt>
                <c:pt idx="1140">
                  <c:v>0.5</c:v>
                </c:pt>
                <c:pt idx="1141">
                  <c:v>0.5</c:v>
                </c:pt>
                <c:pt idx="1142">
                  <c:v>0.5</c:v>
                </c:pt>
                <c:pt idx="1143">
                  <c:v>0.5</c:v>
                </c:pt>
                <c:pt idx="1144">
                  <c:v>0.5</c:v>
                </c:pt>
                <c:pt idx="1145">
                  <c:v>0.5</c:v>
                </c:pt>
                <c:pt idx="1146">
                  <c:v>0.5</c:v>
                </c:pt>
                <c:pt idx="1147">
                  <c:v>0.5</c:v>
                </c:pt>
                <c:pt idx="1148">
                  <c:v>0.5</c:v>
                </c:pt>
                <c:pt idx="1149">
                  <c:v>0.5</c:v>
                </c:pt>
                <c:pt idx="1150">
                  <c:v>0.5</c:v>
                </c:pt>
                <c:pt idx="1151">
                  <c:v>0.5</c:v>
                </c:pt>
                <c:pt idx="1152">
                  <c:v>0.5</c:v>
                </c:pt>
                <c:pt idx="1153">
                  <c:v>0.5</c:v>
                </c:pt>
                <c:pt idx="1154">
                  <c:v>0.5</c:v>
                </c:pt>
                <c:pt idx="1155">
                  <c:v>0.5</c:v>
                </c:pt>
                <c:pt idx="1156">
                  <c:v>0.5</c:v>
                </c:pt>
                <c:pt idx="1157">
                  <c:v>0.5</c:v>
                </c:pt>
                <c:pt idx="1158">
                  <c:v>0.5</c:v>
                </c:pt>
                <c:pt idx="1159">
                  <c:v>0.5</c:v>
                </c:pt>
                <c:pt idx="1160">
                  <c:v>0.5</c:v>
                </c:pt>
                <c:pt idx="1161">
                  <c:v>0.5</c:v>
                </c:pt>
                <c:pt idx="1162">
                  <c:v>0.5</c:v>
                </c:pt>
                <c:pt idx="1163">
                  <c:v>0.5</c:v>
                </c:pt>
                <c:pt idx="1164">
                  <c:v>0.5</c:v>
                </c:pt>
                <c:pt idx="1165">
                  <c:v>0.5</c:v>
                </c:pt>
                <c:pt idx="1166">
                  <c:v>0.5</c:v>
                </c:pt>
                <c:pt idx="1167">
                  <c:v>0.5</c:v>
                </c:pt>
                <c:pt idx="1168">
                  <c:v>0.5</c:v>
                </c:pt>
                <c:pt idx="1169">
                  <c:v>0.5</c:v>
                </c:pt>
                <c:pt idx="1170">
                  <c:v>0.5</c:v>
                </c:pt>
                <c:pt idx="1171">
                  <c:v>0.5</c:v>
                </c:pt>
                <c:pt idx="1172">
                  <c:v>0.5</c:v>
                </c:pt>
                <c:pt idx="1173">
                  <c:v>0.5</c:v>
                </c:pt>
                <c:pt idx="1174">
                  <c:v>0.5</c:v>
                </c:pt>
                <c:pt idx="1175">
                  <c:v>0.5</c:v>
                </c:pt>
                <c:pt idx="1176">
                  <c:v>0.5</c:v>
                </c:pt>
                <c:pt idx="1177">
                  <c:v>0.5</c:v>
                </c:pt>
                <c:pt idx="1178">
                  <c:v>0.5</c:v>
                </c:pt>
                <c:pt idx="1179">
                  <c:v>0.5</c:v>
                </c:pt>
                <c:pt idx="1180">
                  <c:v>0.5</c:v>
                </c:pt>
                <c:pt idx="1181">
                  <c:v>0.5</c:v>
                </c:pt>
                <c:pt idx="1182">
                  <c:v>0.5</c:v>
                </c:pt>
                <c:pt idx="1183">
                  <c:v>0.5</c:v>
                </c:pt>
                <c:pt idx="1184">
                  <c:v>0.5</c:v>
                </c:pt>
                <c:pt idx="1185">
                  <c:v>0.5</c:v>
                </c:pt>
                <c:pt idx="1186">
                  <c:v>0.5</c:v>
                </c:pt>
                <c:pt idx="1187">
                  <c:v>0.5</c:v>
                </c:pt>
                <c:pt idx="1188">
                  <c:v>0.5</c:v>
                </c:pt>
                <c:pt idx="1189">
                  <c:v>0.5</c:v>
                </c:pt>
                <c:pt idx="1190">
                  <c:v>0.5</c:v>
                </c:pt>
                <c:pt idx="1191">
                  <c:v>0.5</c:v>
                </c:pt>
                <c:pt idx="1192">
                  <c:v>0.5</c:v>
                </c:pt>
                <c:pt idx="1193">
                  <c:v>0.5</c:v>
                </c:pt>
                <c:pt idx="1194">
                  <c:v>0.5</c:v>
                </c:pt>
                <c:pt idx="1195">
                  <c:v>0.5</c:v>
                </c:pt>
                <c:pt idx="1196">
                  <c:v>0.5</c:v>
                </c:pt>
                <c:pt idx="1197">
                  <c:v>0.5</c:v>
                </c:pt>
                <c:pt idx="1198">
                  <c:v>0.5</c:v>
                </c:pt>
                <c:pt idx="1199">
                  <c:v>0.5</c:v>
                </c:pt>
                <c:pt idx="1200">
                  <c:v>0.5</c:v>
                </c:pt>
                <c:pt idx="1201">
                  <c:v>0.5</c:v>
                </c:pt>
                <c:pt idx="1202">
                  <c:v>0.5</c:v>
                </c:pt>
                <c:pt idx="1203">
                  <c:v>0.5</c:v>
                </c:pt>
                <c:pt idx="1204">
                  <c:v>0.5</c:v>
                </c:pt>
                <c:pt idx="1205">
                  <c:v>0.5</c:v>
                </c:pt>
                <c:pt idx="1206">
                  <c:v>0.5</c:v>
                </c:pt>
                <c:pt idx="1207">
                  <c:v>0.5</c:v>
                </c:pt>
                <c:pt idx="1208">
                  <c:v>0.5</c:v>
                </c:pt>
                <c:pt idx="1209">
                  <c:v>0.5</c:v>
                </c:pt>
                <c:pt idx="1210">
                  <c:v>0.5</c:v>
                </c:pt>
                <c:pt idx="1211">
                  <c:v>0.5</c:v>
                </c:pt>
                <c:pt idx="1212">
                  <c:v>0.5</c:v>
                </c:pt>
                <c:pt idx="1213">
                  <c:v>0.5</c:v>
                </c:pt>
                <c:pt idx="1214">
                  <c:v>0.5</c:v>
                </c:pt>
                <c:pt idx="1215">
                  <c:v>0.5</c:v>
                </c:pt>
                <c:pt idx="1216">
                  <c:v>0.5</c:v>
                </c:pt>
                <c:pt idx="1217">
                  <c:v>0.5</c:v>
                </c:pt>
                <c:pt idx="1218">
                  <c:v>0.5</c:v>
                </c:pt>
                <c:pt idx="1219">
                  <c:v>0.5</c:v>
                </c:pt>
                <c:pt idx="1220">
                  <c:v>0.5</c:v>
                </c:pt>
                <c:pt idx="1221">
                  <c:v>0.5</c:v>
                </c:pt>
                <c:pt idx="1222">
                  <c:v>0.5</c:v>
                </c:pt>
                <c:pt idx="1223">
                  <c:v>0.5</c:v>
                </c:pt>
                <c:pt idx="1224">
                  <c:v>0.5</c:v>
                </c:pt>
                <c:pt idx="1225">
                  <c:v>0.5</c:v>
                </c:pt>
                <c:pt idx="1226">
                  <c:v>0.5</c:v>
                </c:pt>
                <c:pt idx="1227">
                  <c:v>0.5</c:v>
                </c:pt>
                <c:pt idx="1228">
                  <c:v>0.5</c:v>
                </c:pt>
                <c:pt idx="1229">
                  <c:v>0.5</c:v>
                </c:pt>
                <c:pt idx="1230">
                  <c:v>0.5</c:v>
                </c:pt>
                <c:pt idx="1231">
                  <c:v>0.5</c:v>
                </c:pt>
                <c:pt idx="1232">
                  <c:v>0.5</c:v>
                </c:pt>
                <c:pt idx="1233">
                  <c:v>0.5</c:v>
                </c:pt>
                <c:pt idx="1234">
                  <c:v>0.5</c:v>
                </c:pt>
                <c:pt idx="1235">
                  <c:v>0.5</c:v>
                </c:pt>
                <c:pt idx="1236">
                  <c:v>0.5</c:v>
                </c:pt>
                <c:pt idx="1237">
                  <c:v>0.5</c:v>
                </c:pt>
                <c:pt idx="1238">
                  <c:v>0.5</c:v>
                </c:pt>
                <c:pt idx="1239">
                  <c:v>0.5</c:v>
                </c:pt>
                <c:pt idx="1240">
                  <c:v>0.5</c:v>
                </c:pt>
                <c:pt idx="1241">
                  <c:v>0.5</c:v>
                </c:pt>
                <c:pt idx="1242">
                  <c:v>0.5</c:v>
                </c:pt>
                <c:pt idx="1243">
                  <c:v>0.5</c:v>
                </c:pt>
                <c:pt idx="1244">
                  <c:v>0.5</c:v>
                </c:pt>
                <c:pt idx="1245">
                  <c:v>0.5</c:v>
                </c:pt>
                <c:pt idx="1246">
                  <c:v>0.5</c:v>
                </c:pt>
                <c:pt idx="1247">
                  <c:v>0.5</c:v>
                </c:pt>
                <c:pt idx="1248">
                  <c:v>0.5</c:v>
                </c:pt>
                <c:pt idx="1249">
                  <c:v>0.5</c:v>
                </c:pt>
                <c:pt idx="1250">
                  <c:v>0.5</c:v>
                </c:pt>
                <c:pt idx="1251">
                  <c:v>0.5</c:v>
                </c:pt>
                <c:pt idx="1252">
                  <c:v>0.5</c:v>
                </c:pt>
                <c:pt idx="1253">
                  <c:v>0.5</c:v>
                </c:pt>
                <c:pt idx="1254">
                  <c:v>0.5</c:v>
                </c:pt>
                <c:pt idx="1255">
                  <c:v>0.5</c:v>
                </c:pt>
                <c:pt idx="1256">
                  <c:v>0.5</c:v>
                </c:pt>
                <c:pt idx="1257">
                  <c:v>0.5</c:v>
                </c:pt>
                <c:pt idx="1258">
                  <c:v>0.5</c:v>
                </c:pt>
                <c:pt idx="1259">
                  <c:v>0.5</c:v>
                </c:pt>
                <c:pt idx="1260">
                  <c:v>0.5</c:v>
                </c:pt>
                <c:pt idx="1261">
                  <c:v>0.5</c:v>
                </c:pt>
                <c:pt idx="1262">
                  <c:v>0.5</c:v>
                </c:pt>
                <c:pt idx="1263">
                  <c:v>0.5</c:v>
                </c:pt>
                <c:pt idx="1264">
                  <c:v>0.5</c:v>
                </c:pt>
                <c:pt idx="1265">
                  <c:v>0.5</c:v>
                </c:pt>
                <c:pt idx="1266">
                  <c:v>0.5</c:v>
                </c:pt>
                <c:pt idx="1267">
                  <c:v>0.5</c:v>
                </c:pt>
                <c:pt idx="1268">
                  <c:v>0.5</c:v>
                </c:pt>
                <c:pt idx="1269">
                  <c:v>0.5</c:v>
                </c:pt>
                <c:pt idx="1270">
                  <c:v>0.5</c:v>
                </c:pt>
                <c:pt idx="1271">
                  <c:v>0.5</c:v>
                </c:pt>
                <c:pt idx="1272">
                  <c:v>0.5</c:v>
                </c:pt>
                <c:pt idx="1273">
                  <c:v>0.5</c:v>
                </c:pt>
                <c:pt idx="1274">
                  <c:v>0.5</c:v>
                </c:pt>
                <c:pt idx="1275">
                  <c:v>0.5</c:v>
                </c:pt>
                <c:pt idx="1276">
                  <c:v>0.5</c:v>
                </c:pt>
                <c:pt idx="1277">
                  <c:v>0.5</c:v>
                </c:pt>
                <c:pt idx="1278">
                  <c:v>0.5</c:v>
                </c:pt>
                <c:pt idx="1279">
                  <c:v>0.5</c:v>
                </c:pt>
                <c:pt idx="1280">
                  <c:v>0.5</c:v>
                </c:pt>
                <c:pt idx="1281">
                  <c:v>0.5</c:v>
                </c:pt>
                <c:pt idx="1282">
                  <c:v>0.5</c:v>
                </c:pt>
                <c:pt idx="1283">
                  <c:v>0.5</c:v>
                </c:pt>
                <c:pt idx="1284">
                  <c:v>0.5</c:v>
                </c:pt>
                <c:pt idx="1285">
                  <c:v>0.5</c:v>
                </c:pt>
                <c:pt idx="1286">
                  <c:v>0.5</c:v>
                </c:pt>
                <c:pt idx="1287">
                  <c:v>0.5</c:v>
                </c:pt>
                <c:pt idx="1288">
                  <c:v>0.5</c:v>
                </c:pt>
                <c:pt idx="1289">
                  <c:v>0.5</c:v>
                </c:pt>
                <c:pt idx="1290">
                  <c:v>0.5</c:v>
                </c:pt>
                <c:pt idx="1291">
                  <c:v>0.5</c:v>
                </c:pt>
                <c:pt idx="1292">
                  <c:v>0.5</c:v>
                </c:pt>
                <c:pt idx="1293">
                  <c:v>0.5</c:v>
                </c:pt>
                <c:pt idx="1294">
                  <c:v>0.5</c:v>
                </c:pt>
                <c:pt idx="1295">
                  <c:v>0.5</c:v>
                </c:pt>
                <c:pt idx="1296">
                  <c:v>0.5</c:v>
                </c:pt>
                <c:pt idx="1297">
                  <c:v>0.5</c:v>
                </c:pt>
                <c:pt idx="1298">
                  <c:v>0.5</c:v>
                </c:pt>
                <c:pt idx="1299">
                  <c:v>0.5</c:v>
                </c:pt>
                <c:pt idx="1300">
                  <c:v>0.5</c:v>
                </c:pt>
                <c:pt idx="1301">
                  <c:v>0.5</c:v>
                </c:pt>
                <c:pt idx="1302">
                  <c:v>0.5</c:v>
                </c:pt>
                <c:pt idx="1303">
                  <c:v>0.5</c:v>
                </c:pt>
                <c:pt idx="1304">
                  <c:v>0.5</c:v>
                </c:pt>
                <c:pt idx="1305">
                  <c:v>0.5</c:v>
                </c:pt>
                <c:pt idx="1306">
                  <c:v>0.5</c:v>
                </c:pt>
                <c:pt idx="1307">
                  <c:v>0.5</c:v>
                </c:pt>
                <c:pt idx="1308">
                  <c:v>0.5</c:v>
                </c:pt>
                <c:pt idx="1309">
                  <c:v>0.5</c:v>
                </c:pt>
                <c:pt idx="1310">
                  <c:v>0.5</c:v>
                </c:pt>
                <c:pt idx="1311">
                  <c:v>0.5</c:v>
                </c:pt>
                <c:pt idx="1312">
                  <c:v>0.5</c:v>
                </c:pt>
                <c:pt idx="1313">
                  <c:v>0.5</c:v>
                </c:pt>
                <c:pt idx="1314">
                  <c:v>0.5</c:v>
                </c:pt>
                <c:pt idx="1315">
                  <c:v>0.5</c:v>
                </c:pt>
                <c:pt idx="1316">
                  <c:v>0.5</c:v>
                </c:pt>
                <c:pt idx="1317">
                  <c:v>0.5</c:v>
                </c:pt>
                <c:pt idx="1318">
                  <c:v>0.5</c:v>
                </c:pt>
                <c:pt idx="1319">
                  <c:v>0.5</c:v>
                </c:pt>
                <c:pt idx="1320">
                  <c:v>0.5</c:v>
                </c:pt>
                <c:pt idx="1321">
                  <c:v>0.5</c:v>
                </c:pt>
                <c:pt idx="1322">
                  <c:v>0.5</c:v>
                </c:pt>
                <c:pt idx="1323">
                  <c:v>0.5</c:v>
                </c:pt>
                <c:pt idx="1324">
                  <c:v>0.5</c:v>
                </c:pt>
                <c:pt idx="1325">
                  <c:v>0.5</c:v>
                </c:pt>
                <c:pt idx="1326">
                  <c:v>0.5</c:v>
                </c:pt>
                <c:pt idx="1327">
                  <c:v>0.5</c:v>
                </c:pt>
                <c:pt idx="1328">
                  <c:v>0.5</c:v>
                </c:pt>
                <c:pt idx="1329">
                  <c:v>0.5</c:v>
                </c:pt>
                <c:pt idx="1330">
                  <c:v>0.5</c:v>
                </c:pt>
                <c:pt idx="1331">
                  <c:v>0.5</c:v>
                </c:pt>
                <c:pt idx="1332">
                  <c:v>0.5</c:v>
                </c:pt>
                <c:pt idx="1333">
                  <c:v>0.5</c:v>
                </c:pt>
                <c:pt idx="1334">
                  <c:v>0.5</c:v>
                </c:pt>
                <c:pt idx="1335">
                  <c:v>0.5</c:v>
                </c:pt>
                <c:pt idx="1336">
                  <c:v>0.5</c:v>
                </c:pt>
                <c:pt idx="1337">
                  <c:v>0.5</c:v>
                </c:pt>
                <c:pt idx="1338">
                  <c:v>0.5</c:v>
                </c:pt>
                <c:pt idx="1339">
                  <c:v>0.5</c:v>
                </c:pt>
                <c:pt idx="1340">
                  <c:v>0.5</c:v>
                </c:pt>
                <c:pt idx="1341">
                  <c:v>0.5</c:v>
                </c:pt>
                <c:pt idx="1342">
                  <c:v>0.5</c:v>
                </c:pt>
                <c:pt idx="1343">
                  <c:v>0.5</c:v>
                </c:pt>
                <c:pt idx="1344">
                  <c:v>0.5</c:v>
                </c:pt>
                <c:pt idx="1345">
                  <c:v>0.5</c:v>
                </c:pt>
                <c:pt idx="1346">
                  <c:v>0.5</c:v>
                </c:pt>
                <c:pt idx="1347">
                  <c:v>0.5</c:v>
                </c:pt>
                <c:pt idx="1348">
                  <c:v>0.5</c:v>
                </c:pt>
                <c:pt idx="1349">
                  <c:v>0.5</c:v>
                </c:pt>
                <c:pt idx="1350">
                  <c:v>0.5</c:v>
                </c:pt>
                <c:pt idx="1351">
                  <c:v>0.5</c:v>
                </c:pt>
                <c:pt idx="1352">
                  <c:v>0.5</c:v>
                </c:pt>
                <c:pt idx="1353">
                  <c:v>0.5</c:v>
                </c:pt>
                <c:pt idx="1354">
                  <c:v>0.5</c:v>
                </c:pt>
                <c:pt idx="1355">
                  <c:v>0.5</c:v>
                </c:pt>
                <c:pt idx="1356">
                  <c:v>0.5</c:v>
                </c:pt>
                <c:pt idx="1357">
                  <c:v>0.5</c:v>
                </c:pt>
                <c:pt idx="1358">
                  <c:v>0.5</c:v>
                </c:pt>
                <c:pt idx="1359">
                  <c:v>0.5</c:v>
                </c:pt>
                <c:pt idx="1360">
                  <c:v>0.5</c:v>
                </c:pt>
                <c:pt idx="1361">
                  <c:v>0.5</c:v>
                </c:pt>
                <c:pt idx="1362">
                  <c:v>0.5</c:v>
                </c:pt>
                <c:pt idx="1363">
                  <c:v>0.5</c:v>
                </c:pt>
                <c:pt idx="1364">
                  <c:v>0.5</c:v>
                </c:pt>
                <c:pt idx="1365">
                  <c:v>0.5</c:v>
                </c:pt>
                <c:pt idx="1366">
                  <c:v>0.5</c:v>
                </c:pt>
                <c:pt idx="1367">
                  <c:v>0.5</c:v>
                </c:pt>
                <c:pt idx="1368">
                  <c:v>0.5</c:v>
                </c:pt>
                <c:pt idx="1369">
                  <c:v>0.5</c:v>
                </c:pt>
                <c:pt idx="1370">
                  <c:v>0.5</c:v>
                </c:pt>
                <c:pt idx="1371">
                  <c:v>0.5</c:v>
                </c:pt>
                <c:pt idx="1372">
                  <c:v>0.5</c:v>
                </c:pt>
                <c:pt idx="1373">
                  <c:v>0.5</c:v>
                </c:pt>
                <c:pt idx="1374">
                  <c:v>0.5</c:v>
                </c:pt>
                <c:pt idx="1375">
                  <c:v>0.5</c:v>
                </c:pt>
                <c:pt idx="1376">
                  <c:v>0.5</c:v>
                </c:pt>
                <c:pt idx="1377">
                  <c:v>0.5</c:v>
                </c:pt>
                <c:pt idx="1378">
                  <c:v>0.5</c:v>
                </c:pt>
                <c:pt idx="1379">
                  <c:v>0.5</c:v>
                </c:pt>
                <c:pt idx="1380">
                  <c:v>0.5</c:v>
                </c:pt>
                <c:pt idx="1381">
                  <c:v>0.5</c:v>
                </c:pt>
                <c:pt idx="1382">
                  <c:v>0.5</c:v>
                </c:pt>
                <c:pt idx="1383">
                  <c:v>0.5</c:v>
                </c:pt>
                <c:pt idx="1384">
                  <c:v>0.5</c:v>
                </c:pt>
                <c:pt idx="1385">
                  <c:v>0.5</c:v>
                </c:pt>
                <c:pt idx="1386">
                  <c:v>0.5</c:v>
                </c:pt>
                <c:pt idx="1387">
                  <c:v>0.5</c:v>
                </c:pt>
                <c:pt idx="1388">
                  <c:v>0.5</c:v>
                </c:pt>
                <c:pt idx="1389">
                  <c:v>0.5</c:v>
                </c:pt>
                <c:pt idx="1390">
                  <c:v>0.5</c:v>
                </c:pt>
                <c:pt idx="1391">
                  <c:v>0.5</c:v>
                </c:pt>
                <c:pt idx="1392">
                  <c:v>0.5</c:v>
                </c:pt>
                <c:pt idx="1393">
                  <c:v>0.5</c:v>
                </c:pt>
                <c:pt idx="1394">
                  <c:v>0.5</c:v>
                </c:pt>
                <c:pt idx="1395">
                  <c:v>0.5</c:v>
                </c:pt>
                <c:pt idx="1396">
                  <c:v>0.5</c:v>
                </c:pt>
                <c:pt idx="1397">
                  <c:v>0.5</c:v>
                </c:pt>
                <c:pt idx="1398">
                  <c:v>0.5</c:v>
                </c:pt>
                <c:pt idx="1399">
                  <c:v>0.5</c:v>
                </c:pt>
                <c:pt idx="1400">
                  <c:v>0.5</c:v>
                </c:pt>
                <c:pt idx="1401">
                  <c:v>0.5</c:v>
                </c:pt>
                <c:pt idx="1402">
                  <c:v>0.5</c:v>
                </c:pt>
                <c:pt idx="1403">
                  <c:v>0.5</c:v>
                </c:pt>
                <c:pt idx="1404">
                  <c:v>0.5</c:v>
                </c:pt>
                <c:pt idx="1405">
                  <c:v>0.5</c:v>
                </c:pt>
                <c:pt idx="1406">
                  <c:v>0.5</c:v>
                </c:pt>
                <c:pt idx="1407">
                  <c:v>0.5</c:v>
                </c:pt>
                <c:pt idx="1408">
                  <c:v>0.5</c:v>
                </c:pt>
                <c:pt idx="1409">
                  <c:v>0.5</c:v>
                </c:pt>
                <c:pt idx="1410">
                  <c:v>0.5</c:v>
                </c:pt>
                <c:pt idx="1411">
                  <c:v>0.5</c:v>
                </c:pt>
                <c:pt idx="1412">
                  <c:v>0.5</c:v>
                </c:pt>
                <c:pt idx="1413">
                  <c:v>0.5</c:v>
                </c:pt>
                <c:pt idx="1414">
                  <c:v>0.5</c:v>
                </c:pt>
                <c:pt idx="1415">
                  <c:v>0.5</c:v>
                </c:pt>
                <c:pt idx="1416">
                  <c:v>0.5</c:v>
                </c:pt>
                <c:pt idx="1417">
                  <c:v>0.5</c:v>
                </c:pt>
                <c:pt idx="1418">
                  <c:v>0.5</c:v>
                </c:pt>
                <c:pt idx="1419">
                  <c:v>0.5</c:v>
                </c:pt>
                <c:pt idx="1420">
                  <c:v>0.5</c:v>
                </c:pt>
                <c:pt idx="1421">
                  <c:v>0.5</c:v>
                </c:pt>
                <c:pt idx="1422">
                  <c:v>0.5</c:v>
                </c:pt>
                <c:pt idx="1423">
                  <c:v>0.5</c:v>
                </c:pt>
                <c:pt idx="1424">
                  <c:v>0.5</c:v>
                </c:pt>
                <c:pt idx="1425">
                  <c:v>0.5</c:v>
                </c:pt>
                <c:pt idx="1426">
                  <c:v>0.5</c:v>
                </c:pt>
                <c:pt idx="1427">
                  <c:v>0.5</c:v>
                </c:pt>
                <c:pt idx="1428">
                  <c:v>0.5</c:v>
                </c:pt>
                <c:pt idx="1429">
                  <c:v>0.5</c:v>
                </c:pt>
                <c:pt idx="1430">
                  <c:v>0.5</c:v>
                </c:pt>
                <c:pt idx="1431">
                  <c:v>0.5</c:v>
                </c:pt>
                <c:pt idx="1432">
                  <c:v>0.5</c:v>
                </c:pt>
                <c:pt idx="1433">
                  <c:v>0.5</c:v>
                </c:pt>
                <c:pt idx="1434">
                  <c:v>0.5</c:v>
                </c:pt>
                <c:pt idx="1435">
                  <c:v>0.5</c:v>
                </c:pt>
                <c:pt idx="1436">
                  <c:v>0.5</c:v>
                </c:pt>
                <c:pt idx="1437">
                  <c:v>0.5</c:v>
                </c:pt>
                <c:pt idx="1438">
                  <c:v>0.5</c:v>
                </c:pt>
                <c:pt idx="1439">
                  <c:v>0.5</c:v>
                </c:pt>
                <c:pt idx="1440">
                  <c:v>0.5</c:v>
                </c:pt>
                <c:pt idx="1441">
                  <c:v>0.5</c:v>
                </c:pt>
                <c:pt idx="1442">
                  <c:v>0.5</c:v>
                </c:pt>
                <c:pt idx="1443">
                  <c:v>0.5</c:v>
                </c:pt>
                <c:pt idx="1444">
                  <c:v>0.5</c:v>
                </c:pt>
                <c:pt idx="1445">
                  <c:v>0.5</c:v>
                </c:pt>
                <c:pt idx="1446">
                  <c:v>0.5</c:v>
                </c:pt>
                <c:pt idx="1447">
                  <c:v>0.5</c:v>
                </c:pt>
                <c:pt idx="1448">
                  <c:v>0.5</c:v>
                </c:pt>
                <c:pt idx="1449">
                  <c:v>0.5</c:v>
                </c:pt>
                <c:pt idx="1450">
                  <c:v>0.5</c:v>
                </c:pt>
                <c:pt idx="1451">
                  <c:v>0.5</c:v>
                </c:pt>
                <c:pt idx="1452">
                  <c:v>0.5</c:v>
                </c:pt>
                <c:pt idx="1453">
                  <c:v>0.5</c:v>
                </c:pt>
                <c:pt idx="1454">
                  <c:v>0.5</c:v>
                </c:pt>
                <c:pt idx="1455">
                  <c:v>0.5</c:v>
                </c:pt>
                <c:pt idx="1456">
                  <c:v>0.5</c:v>
                </c:pt>
                <c:pt idx="1457">
                  <c:v>0.5</c:v>
                </c:pt>
                <c:pt idx="1458">
                  <c:v>0.5</c:v>
                </c:pt>
                <c:pt idx="1459">
                  <c:v>0.5</c:v>
                </c:pt>
                <c:pt idx="1460">
                  <c:v>0.5</c:v>
                </c:pt>
                <c:pt idx="1461">
                  <c:v>0.5</c:v>
                </c:pt>
                <c:pt idx="1462">
                  <c:v>0.5</c:v>
                </c:pt>
                <c:pt idx="1463">
                  <c:v>0.5</c:v>
                </c:pt>
                <c:pt idx="1464">
                  <c:v>0.5</c:v>
                </c:pt>
                <c:pt idx="1465">
                  <c:v>0.5</c:v>
                </c:pt>
                <c:pt idx="1466">
                  <c:v>0.5</c:v>
                </c:pt>
                <c:pt idx="1467">
                  <c:v>0.5</c:v>
                </c:pt>
                <c:pt idx="1468">
                  <c:v>0.5</c:v>
                </c:pt>
                <c:pt idx="1469">
                  <c:v>0.5</c:v>
                </c:pt>
                <c:pt idx="1470">
                  <c:v>0.5</c:v>
                </c:pt>
                <c:pt idx="1471">
                  <c:v>0.5</c:v>
                </c:pt>
                <c:pt idx="1472">
                  <c:v>0.5</c:v>
                </c:pt>
                <c:pt idx="1473">
                  <c:v>0.5</c:v>
                </c:pt>
                <c:pt idx="1474">
                  <c:v>0.5</c:v>
                </c:pt>
                <c:pt idx="1475">
                  <c:v>0.5</c:v>
                </c:pt>
                <c:pt idx="1476">
                  <c:v>0.5</c:v>
                </c:pt>
                <c:pt idx="1477">
                  <c:v>0.5</c:v>
                </c:pt>
                <c:pt idx="1478">
                  <c:v>0.5</c:v>
                </c:pt>
                <c:pt idx="1479">
                  <c:v>0.5</c:v>
                </c:pt>
                <c:pt idx="1480">
                  <c:v>0.5</c:v>
                </c:pt>
                <c:pt idx="1481">
                  <c:v>0.5</c:v>
                </c:pt>
                <c:pt idx="1482">
                  <c:v>0.5</c:v>
                </c:pt>
                <c:pt idx="1483">
                  <c:v>0.5</c:v>
                </c:pt>
                <c:pt idx="1484">
                  <c:v>0.5</c:v>
                </c:pt>
                <c:pt idx="1485">
                  <c:v>0.5</c:v>
                </c:pt>
                <c:pt idx="1486">
                  <c:v>0.5</c:v>
                </c:pt>
                <c:pt idx="1487">
                  <c:v>0.5</c:v>
                </c:pt>
                <c:pt idx="1488">
                  <c:v>0.5</c:v>
                </c:pt>
                <c:pt idx="1489">
                  <c:v>0.5</c:v>
                </c:pt>
                <c:pt idx="1490">
                  <c:v>0.5</c:v>
                </c:pt>
                <c:pt idx="1491">
                  <c:v>0.5</c:v>
                </c:pt>
                <c:pt idx="1492">
                  <c:v>0.5</c:v>
                </c:pt>
                <c:pt idx="1493">
                  <c:v>0.5</c:v>
                </c:pt>
                <c:pt idx="1494">
                  <c:v>0.5</c:v>
                </c:pt>
                <c:pt idx="1495">
                  <c:v>0.5</c:v>
                </c:pt>
                <c:pt idx="1496">
                  <c:v>0.5</c:v>
                </c:pt>
                <c:pt idx="1497">
                  <c:v>0.5</c:v>
                </c:pt>
                <c:pt idx="1498">
                  <c:v>0.5</c:v>
                </c:pt>
                <c:pt idx="1499">
                  <c:v>0.5</c:v>
                </c:pt>
                <c:pt idx="1500">
                  <c:v>0.5</c:v>
                </c:pt>
                <c:pt idx="1501">
                  <c:v>0.5</c:v>
                </c:pt>
                <c:pt idx="1502">
                  <c:v>0.5</c:v>
                </c:pt>
                <c:pt idx="1503">
                  <c:v>0.5</c:v>
                </c:pt>
                <c:pt idx="1504">
                  <c:v>0.5</c:v>
                </c:pt>
                <c:pt idx="1505">
                  <c:v>0.5</c:v>
                </c:pt>
                <c:pt idx="1506">
                  <c:v>0.5</c:v>
                </c:pt>
                <c:pt idx="1507">
                  <c:v>0.5</c:v>
                </c:pt>
                <c:pt idx="1508">
                  <c:v>0.5</c:v>
                </c:pt>
                <c:pt idx="1509">
                  <c:v>0.5</c:v>
                </c:pt>
                <c:pt idx="1510">
                  <c:v>0.5</c:v>
                </c:pt>
                <c:pt idx="1511">
                  <c:v>0.5</c:v>
                </c:pt>
                <c:pt idx="1512">
                  <c:v>0.5</c:v>
                </c:pt>
                <c:pt idx="1513">
                  <c:v>0.5</c:v>
                </c:pt>
                <c:pt idx="1514">
                  <c:v>0.5</c:v>
                </c:pt>
                <c:pt idx="1515">
                  <c:v>0.5</c:v>
                </c:pt>
                <c:pt idx="1516">
                  <c:v>0.5</c:v>
                </c:pt>
                <c:pt idx="1517">
                  <c:v>0.5</c:v>
                </c:pt>
                <c:pt idx="1518">
                  <c:v>0.5</c:v>
                </c:pt>
                <c:pt idx="1519">
                  <c:v>0.5</c:v>
                </c:pt>
                <c:pt idx="1520">
                  <c:v>0.5</c:v>
                </c:pt>
                <c:pt idx="1521">
                  <c:v>0.5</c:v>
                </c:pt>
                <c:pt idx="1522">
                  <c:v>0.5</c:v>
                </c:pt>
                <c:pt idx="1523">
                  <c:v>0.5</c:v>
                </c:pt>
                <c:pt idx="1524">
                  <c:v>0.5</c:v>
                </c:pt>
                <c:pt idx="1525">
                  <c:v>0.5</c:v>
                </c:pt>
                <c:pt idx="1526">
                  <c:v>0.5</c:v>
                </c:pt>
                <c:pt idx="1527">
                  <c:v>0.5</c:v>
                </c:pt>
                <c:pt idx="1528">
                  <c:v>0.5</c:v>
                </c:pt>
                <c:pt idx="1529">
                  <c:v>0.5</c:v>
                </c:pt>
                <c:pt idx="1530">
                  <c:v>0.5</c:v>
                </c:pt>
                <c:pt idx="1531">
                  <c:v>0.5</c:v>
                </c:pt>
                <c:pt idx="1532">
                  <c:v>0.5</c:v>
                </c:pt>
                <c:pt idx="1533">
                  <c:v>0.5</c:v>
                </c:pt>
                <c:pt idx="1534">
                  <c:v>0.5</c:v>
                </c:pt>
                <c:pt idx="1535">
                  <c:v>0.5</c:v>
                </c:pt>
                <c:pt idx="1536">
                  <c:v>0.5</c:v>
                </c:pt>
                <c:pt idx="1537">
                  <c:v>0.5</c:v>
                </c:pt>
                <c:pt idx="1538">
                  <c:v>0.5</c:v>
                </c:pt>
                <c:pt idx="1539">
                  <c:v>0.5</c:v>
                </c:pt>
                <c:pt idx="1540">
                  <c:v>0.5</c:v>
                </c:pt>
                <c:pt idx="1541">
                  <c:v>0.5</c:v>
                </c:pt>
                <c:pt idx="1542">
                  <c:v>0.5</c:v>
                </c:pt>
                <c:pt idx="1543">
                  <c:v>0.5</c:v>
                </c:pt>
                <c:pt idx="1544">
                  <c:v>0.5</c:v>
                </c:pt>
                <c:pt idx="1545">
                  <c:v>0.5</c:v>
                </c:pt>
                <c:pt idx="1546">
                  <c:v>0.5</c:v>
                </c:pt>
                <c:pt idx="1547">
                  <c:v>0.5</c:v>
                </c:pt>
                <c:pt idx="1548">
                  <c:v>0.5</c:v>
                </c:pt>
                <c:pt idx="1549">
                  <c:v>0.5</c:v>
                </c:pt>
                <c:pt idx="1550">
                  <c:v>0.5</c:v>
                </c:pt>
                <c:pt idx="1551">
                  <c:v>0.5</c:v>
                </c:pt>
                <c:pt idx="1552">
                  <c:v>0.5</c:v>
                </c:pt>
                <c:pt idx="1553">
                  <c:v>0.5</c:v>
                </c:pt>
                <c:pt idx="1554">
                  <c:v>0.5</c:v>
                </c:pt>
                <c:pt idx="1555">
                  <c:v>0.5</c:v>
                </c:pt>
                <c:pt idx="1556">
                  <c:v>0.5</c:v>
                </c:pt>
                <c:pt idx="1557">
                  <c:v>0.5</c:v>
                </c:pt>
                <c:pt idx="1558">
                  <c:v>0.5</c:v>
                </c:pt>
                <c:pt idx="1559">
                  <c:v>0.5</c:v>
                </c:pt>
                <c:pt idx="1560">
                  <c:v>0.5</c:v>
                </c:pt>
                <c:pt idx="1561">
                  <c:v>0.5</c:v>
                </c:pt>
                <c:pt idx="1562">
                  <c:v>0.5</c:v>
                </c:pt>
                <c:pt idx="1563">
                  <c:v>0.5</c:v>
                </c:pt>
                <c:pt idx="1564">
                  <c:v>0.5</c:v>
                </c:pt>
                <c:pt idx="1565">
                  <c:v>0.5</c:v>
                </c:pt>
                <c:pt idx="1566">
                  <c:v>0.5</c:v>
                </c:pt>
                <c:pt idx="1567">
                  <c:v>0.5</c:v>
                </c:pt>
                <c:pt idx="1568">
                  <c:v>0.5</c:v>
                </c:pt>
                <c:pt idx="1569">
                  <c:v>0.5</c:v>
                </c:pt>
                <c:pt idx="1570">
                  <c:v>0.5</c:v>
                </c:pt>
                <c:pt idx="1571">
                  <c:v>0.5</c:v>
                </c:pt>
                <c:pt idx="1572">
                  <c:v>0.5</c:v>
                </c:pt>
                <c:pt idx="1573">
                  <c:v>0.5</c:v>
                </c:pt>
                <c:pt idx="1574">
                  <c:v>0.5</c:v>
                </c:pt>
                <c:pt idx="1575">
                  <c:v>0.5</c:v>
                </c:pt>
                <c:pt idx="1576">
                  <c:v>0.5</c:v>
                </c:pt>
                <c:pt idx="1577">
                  <c:v>0.5</c:v>
                </c:pt>
                <c:pt idx="1578">
                  <c:v>0.5</c:v>
                </c:pt>
                <c:pt idx="1579">
                  <c:v>0.5</c:v>
                </c:pt>
                <c:pt idx="1580">
                  <c:v>0.5</c:v>
                </c:pt>
                <c:pt idx="1581">
                  <c:v>0.5</c:v>
                </c:pt>
                <c:pt idx="1582">
                  <c:v>0.5</c:v>
                </c:pt>
                <c:pt idx="1583">
                  <c:v>0.5</c:v>
                </c:pt>
                <c:pt idx="1584">
                  <c:v>0.5</c:v>
                </c:pt>
                <c:pt idx="1585">
                  <c:v>0.5</c:v>
                </c:pt>
                <c:pt idx="1586">
                  <c:v>0.5</c:v>
                </c:pt>
                <c:pt idx="1587">
                  <c:v>0.5</c:v>
                </c:pt>
                <c:pt idx="1588">
                  <c:v>0.5</c:v>
                </c:pt>
                <c:pt idx="1589">
                  <c:v>0.5</c:v>
                </c:pt>
                <c:pt idx="1590">
                  <c:v>0.5</c:v>
                </c:pt>
                <c:pt idx="1591">
                  <c:v>0.5</c:v>
                </c:pt>
                <c:pt idx="1592">
                  <c:v>0.5</c:v>
                </c:pt>
                <c:pt idx="1593">
                  <c:v>0.5</c:v>
                </c:pt>
                <c:pt idx="1594">
                  <c:v>0.5</c:v>
                </c:pt>
                <c:pt idx="1595">
                  <c:v>0.5</c:v>
                </c:pt>
                <c:pt idx="1596">
                  <c:v>0.5</c:v>
                </c:pt>
                <c:pt idx="1597">
                  <c:v>0.5</c:v>
                </c:pt>
                <c:pt idx="1598">
                  <c:v>0.5</c:v>
                </c:pt>
                <c:pt idx="1599">
                  <c:v>0.5</c:v>
                </c:pt>
                <c:pt idx="1600">
                  <c:v>0.5</c:v>
                </c:pt>
                <c:pt idx="1601">
                  <c:v>0.5</c:v>
                </c:pt>
                <c:pt idx="1602">
                  <c:v>0.5</c:v>
                </c:pt>
                <c:pt idx="1603">
                  <c:v>0.5</c:v>
                </c:pt>
                <c:pt idx="1604">
                  <c:v>0.5</c:v>
                </c:pt>
                <c:pt idx="1605">
                  <c:v>0.5</c:v>
                </c:pt>
                <c:pt idx="1606">
                  <c:v>0.5</c:v>
                </c:pt>
                <c:pt idx="1607">
                  <c:v>0.5</c:v>
                </c:pt>
                <c:pt idx="1608">
                  <c:v>0.5</c:v>
                </c:pt>
                <c:pt idx="1609">
                  <c:v>0.5</c:v>
                </c:pt>
                <c:pt idx="1610">
                  <c:v>0.5</c:v>
                </c:pt>
                <c:pt idx="1611">
                  <c:v>0.5</c:v>
                </c:pt>
                <c:pt idx="1612">
                  <c:v>0.5</c:v>
                </c:pt>
                <c:pt idx="1613">
                  <c:v>0.5</c:v>
                </c:pt>
                <c:pt idx="1614">
                  <c:v>0.5</c:v>
                </c:pt>
                <c:pt idx="1615">
                  <c:v>0.5</c:v>
                </c:pt>
                <c:pt idx="1616">
                  <c:v>0.5</c:v>
                </c:pt>
                <c:pt idx="1617">
                  <c:v>0.5</c:v>
                </c:pt>
                <c:pt idx="1618">
                  <c:v>0.5</c:v>
                </c:pt>
                <c:pt idx="1619">
                  <c:v>0.5</c:v>
                </c:pt>
                <c:pt idx="1620">
                  <c:v>0.5</c:v>
                </c:pt>
                <c:pt idx="1621">
                  <c:v>0.5</c:v>
                </c:pt>
                <c:pt idx="1622">
                  <c:v>0.5</c:v>
                </c:pt>
                <c:pt idx="1623">
                  <c:v>0.5</c:v>
                </c:pt>
                <c:pt idx="1624">
                  <c:v>0.5</c:v>
                </c:pt>
                <c:pt idx="1625">
                  <c:v>0.5</c:v>
                </c:pt>
                <c:pt idx="1626">
                  <c:v>0.5</c:v>
                </c:pt>
                <c:pt idx="1627">
                  <c:v>0.5</c:v>
                </c:pt>
                <c:pt idx="1628">
                  <c:v>0.5</c:v>
                </c:pt>
                <c:pt idx="1629">
                  <c:v>0.5</c:v>
                </c:pt>
                <c:pt idx="1630">
                  <c:v>0.5</c:v>
                </c:pt>
                <c:pt idx="1631">
                  <c:v>0.5</c:v>
                </c:pt>
                <c:pt idx="1632">
                  <c:v>0.5</c:v>
                </c:pt>
                <c:pt idx="1633">
                  <c:v>0.5</c:v>
                </c:pt>
                <c:pt idx="1634">
                  <c:v>0.5</c:v>
                </c:pt>
                <c:pt idx="1635">
                  <c:v>0.5</c:v>
                </c:pt>
                <c:pt idx="1636">
                  <c:v>0.5</c:v>
                </c:pt>
                <c:pt idx="1637">
                  <c:v>0.5</c:v>
                </c:pt>
                <c:pt idx="1638">
                  <c:v>0.5</c:v>
                </c:pt>
                <c:pt idx="1639">
                  <c:v>0.5</c:v>
                </c:pt>
                <c:pt idx="1640">
                  <c:v>0.5</c:v>
                </c:pt>
                <c:pt idx="1641">
                  <c:v>0.5</c:v>
                </c:pt>
                <c:pt idx="1642">
                  <c:v>0.5</c:v>
                </c:pt>
                <c:pt idx="1643">
                  <c:v>0.5</c:v>
                </c:pt>
                <c:pt idx="1644">
                  <c:v>0.5</c:v>
                </c:pt>
                <c:pt idx="1645">
                  <c:v>0.5</c:v>
                </c:pt>
                <c:pt idx="1646">
                  <c:v>0.5</c:v>
                </c:pt>
                <c:pt idx="1647">
                  <c:v>0.5</c:v>
                </c:pt>
                <c:pt idx="1648">
                  <c:v>0.5</c:v>
                </c:pt>
                <c:pt idx="1649">
                  <c:v>0.5</c:v>
                </c:pt>
                <c:pt idx="1650">
                  <c:v>0.5</c:v>
                </c:pt>
                <c:pt idx="1651">
                  <c:v>0.5</c:v>
                </c:pt>
                <c:pt idx="1652">
                  <c:v>0.5</c:v>
                </c:pt>
                <c:pt idx="1653">
                  <c:v>0.5</c:v>
                </c:pt>
                <c:pt idx="1654">
                  <c:v>0.5</c:v>
                </c:pt>
                <c:pt idx="1655">
                  <c:v>0.5</c:v>
                </c:pt>
                <c:pt idx="1656">
                  <c:v>0.5</c:v>
                </c:pt>
                <c:pt idx="1657">
                  <c:v>0.5</c:v>
                </c:pt>
                <c:pt idx="1658">
                  <c:v>0.5</c:v>
                </c:pt>
                <c:pt idx="1659">
                  <c:v>0.5</c:v>
                </c:pt>
                <c:pt idx="1660">
                  <c:v>0.5</c:v>
                </c:pt>
                <c:pt idx="1661">
                  <c:v>0.5</c:v>
                </c:pt>
                <c:pt idx="1662">
                  <c:v>0.5</c:v>
                </c:pt>
                <c:pt idx="1663">
                  <c:v>0.5</c:v>
                </c:pt>
                <c:pt idx="1664">
                  <c:v>0.5</c:v>
                </c:pt>
                <c:pt idx="1665">
                  <c:v>0.5</c:v>
                </c:pt>
                <c:pt idx="1666">
                  <c:v>0.5</c:v>
                </c:pt>
                <c:pt idx="1667">
                  <c:v>0.5</c:v>
                </c:pt>
                <c:pt idx="1668">
                  <c:v>0.5</c:v>
                </c:pt>
                <c:pt idx="1669">
                  <c:v>0.5</c:v>
                </c:pt>
                <c:pt idx="1670">
                  <c:v>0.5</c:v>
                </c:pt>
                <c:pt idx="1671">
                  <c:v>0.5</c:v>
                </c:pt>
                <c:pt idx="1672">
                  <c:v>0.5</c:v>
                </c:pt>
                <c:pt idx="1673">
                  <c:v>0.5</c:v>
                </c:pt>
                <c:pt idx="1674">
                  <c:v>0.5</c:v>
                </c:pt>
                <c:pt idx="1675">
                  <c:v>0.5</c:v>
                </c:pt>
                <c:pt idx="1676">
                  <c:v>0.5</c:v>
                </c:pt>
                <c:pt idx="1677">
                  <c:v>0.5</c:v>
                </c:pt>
                <c:pt idx="1678">
                  <c:v>0.5</c:v>
                </c:pt>
                <c:pt idx="1679">
                  <c:v>0.5</c:v>
                </c:pt>
                <c:pt idx="1680">
                  <c:v>0.5</c:v>
                </c:pt>
                <c:pt idx="1681">
                  <c:v>0.5</c:v>
                </c:pt>
                <c:pt idx="1682">
                  <c:v>0.5</c:v>
                </c:pt>
                <c:pt idx="1683">
                  <c:v>0.5</c:v>
                </c:pt>
                <c:pt idx="1684">
                  <c:v>0.5</c:v>
                </c:pt>
                <c:pt idx="1685">
                  <c:v>0.5</c:v>
                </c:pt>
                <c:pt idx="1686">
                  <c:v>0.5</c:v>
                </c:pt>
                <c:pt idx="1687">
                  <c:v>0.5</c:v>
                </c:pt>
                <c:pt idx="1688">
                  <c:v>0.5</c:v>
                </c:pt>
                <c:pt idx="1689">
                  <c:v>0.5</c:v>
                </c:pt>
                <c:pt idx="1690">
                  <c:v>0.5</c:v>
                </c:pt>
                <c:pt idx="1691">
                  <c:v>0.5</c:v>
                </c:pt>
                <c:pt idx="1692">
                  <c:v>0.5</c:v>
                </c:pt>
                <c:pt idx="1693">
                  <c:v>0.5</c:v>
                </c:pt>
                <c:pt idx="1694">
                  <c:v>0.5</c:v>
                </c:pt>
                <c:pt idx="1695">
                  <c:v>0.5</c:v>
                </c:pt>
                <c:pt idx="1696">
                  <c:v>0.5</c:v>
                </c:pt>
                <c:pt idx="1697">
                  <c:v>0.5</c:v>
                </c:pt>
                <c:pt idx="1698">
                  <c:v>0.5</c:v>
                </c:pt>
                <c:pt idx="1699">
                  <c:v>0.5</c:v>
                </c:pt>
                <c:pt idx="1700">
                  <c:v>0.5</c:v>
                </c:pt>
                <c:pt idx="1701">
                  <c:v>0.5</c:v>
                </c:pt>
                <c:pt idx="1702">
                  <c:v>0.5</c:v>
                </c:pt>
                <c:pt idx="1703">
                  <c:v>0.5</c:v>
                </c:pt>
                <c:pt idx="1704">
                  <c:v>0.5</c:v>
                </c:pt>
                <c:pt idx="1705">
                  <c:v>0.5</c:v>
                </c:pt>
                <c:pt idx="1706">
                  <c:v>0.5</c:v>
                </c:pt>
                <c:pt idx="1707">
                  <c:v>0.5</c:v>
                </c:pt>
                <c:pt idx="1708">
                  <c:v>0.5</c:v>
                </c:pt>
                <c:pt idx="1709">
                  <c:v>0.5</c:v>
                </c:pt>
                <c:pt idx="1710">
                  <c:v>0.5</c:v>
                </c:pt>
                <c:pt idx="1711">
                  <c:v>0.5</c:v>
                </c:pt>
                <c:pt idx="1712">
                  <c:v>0.5</c:v>
                </c:pt>
                <c:pt idx="1713">
                  <c:v>0.5</c:v>
                </c:pt>
                <c:pt idx="1714">
                  <c:v>0.5</c:v>
                </c:pt>
                <c:pt idx="1715">
                  <c:v>0.5</c:v>
                </c:pt>
                <c:pt idx="1716">
                  <c:v>0.5</c:v>
                </c:pt>
                <c:pt idx="1717">
                  <c:v>0.5</c:v>
                </c:pt>
                <c:pt idx="1718">
                  <c:v>0.5</c:v>
                </c:pt>
                <c:pt idx="1719">
                  <c:v>0.5</c:v>
                </c:pt>
                <c:pt idx="1720">
                  <c:v>0.5</c:v>
                </c:pt>
                <c:pt idx="1721">
                  <c:v>0.5</c:v>
                </c:pt>
                <c:pt idx="1722">
                  <c:v>0.5</c:v>
                </c:pt>
                <c:pt idx="1723">
                  <c:v>0.5</c:v>
                </c:pt>
                <c:pt idx="1724">
                  <c:v>0.5</c:v>
                </c:pt>
                <c:pt idx="1725">
                  <c:v>0.5</c:v>
                </c:pt>
                <c:pt idx="1726">
                  <c:v>0.5</c:v>
                </c:pt>
                <c:pt idx="1727">
                  <c:v>0.5</c:v>
                </c:pt>
                <c:pt idx="1728">
                  <c:v>0.5</c:v>
                </c:pt>
                <c:pt idx="1729">
                  <c:v>0.5</c:v>
                </c:pt>
                <c:pt idx="1730">
                  <c:v>0.5</c:v>
                </c:pt>
                <c:pt idx="1731">
                  <c:v>0.5</c:v>
                </c:pt>
                <c:pt idx="1732">
                  <c:v>0.5</c:v>
                </c:pt>
                <c:pt idx="1733">
                  <c:v>0.5</c:v>
                </c:pt>
                <c:pt idx="1734">
                  <c:v>0.5</c:v>
                </c:pt>
                <c:pt idx="1735">
                  <c:v>0.5</c:v>
                </c:pt>
                <c:pt idx="1736">
                  <c:v>0.5</c:v>
                </c:pt>
                <c:pt idx="1737">
                  <c:v>0.5</c:v>
                </c:pt>
                <c:pt idx="1738">
                  <c:v>0.5</c:v>
                </c:pt>
                <c:pt idx="1739">
                  <c:v>0.5</c:v>
                </c:pt>
                <c:pt idx="1740">
                  <c:v>0.5</c:v>
                </c:pt>
                <c:pt idx="1741">
                  <c:v>0.5</c:v>
                </c:pt>
                <c:pt idx="1742">
                  <c:v>0.5</c:v>
                </c:pt>
                <c:pt idx="1743">
                  <c:v>0.5</c:v>
                </c:pt>
                <c:pt idx="1744">
                  <c:v>0.5</c:v>
                </c:pt>
                <c:pt idx="1745">
                  <c:v>0.5</c:v>
                </c:pt>
                <c:pt idx="1746">
                  <c:v>0.5</c:v>
                </c:pt>
                <c:pt idx="1747">
                  <c:v>0.5</c:v>
                </c:pt>
                <c:pt idx="1748">
                  <c:v>0.5</c:v>
                </c:pt>
                <c:pt idx="1749">
                  <c:v>0.5</c:v>
                </c:pt>
                <c:pt idx="1750">
                  <c:v>0.5</c:v>
                </c:pt>
                <c:pt idx="1751">
                  <c:v>0.5</c:v>
                </c:pt>
                <c:pt idx="1752">
                  <c:v>0.5</c:v>
                </c:pt>
                <c:pt idx="1753">
                  <c:v>0.5</c:v>
                </c:pt>
                <c:pt idx="1754">
                  <c:v>0.5</c:v>
                </c:pt>
                <c:pt idx="1755">
                  <c:v>0.5</c:v>
                </c:pt>
                <c:pt idx="1756">
                  <c:v>0.5</c:v>
                </c:pt>
                <c:pt idx="1757">
                  <c:v>0.5</c:v>
                </c:pt>
                <c:pt idx="1758">
                  <c:v>0.5</c:v>
                </c:pt>
                <c:pt idx="1759">
                  <c:v>0.5</c:v>
                </c:pt>
                <c:pt idx="1760">
                  <c:v>0.5</c:v>
                </c:pt>
                <c:pt idx="1761">
                  <c:v>0.5</c:v>
                </c:pt>
                <c:pt idx="1762">
                  <c:v>0.5</c:v>
                </c:pt>
                <c:pt idx="1763">
                  <c:v>0.5</c:v>
                </c:pt>
                <c:pt idx="1764">
                  <c:v>0.5</c:v>
                </c:pt>
                <c:pt idx="1765">
                  <c:v>0.5</c:v>
                </c:pt>
                <c:pt idx="1766">
                  <c:v>0.5</c:v>
                </c:pt>
                <c:pt idx="1767">
                  <c:v>0.5</c:v>
                </c:pt>
                <c:pt idx="1768">
                  <c:v>0.5</c:v>
                </c:pt>
                <c:pt idx="1769">
                  <c:v>0.5</c:v>
                </c:pt>
                <c:pt idx="1770">
                  <c:v>0.5</c:v>
                </c:pt>
                <c:pt idx="1771">
                  <c:v>0.5</c:v>
                </c:pt>
                <c:pt idx="1772">
                  <c:v>0.5</c:v>
                </c:pt>
                <c:pt idx="1773">
                  <c:v>0.5</c:v>
                </c:pt>
                <c:pt idx="1774">
                  <c:v>0.5</c:v>
                </c:pt>
                <c:pt idx="1775">
                  <c:v>0.5</c:v>
                </c:pt>
                <c:pt idx="1776">
                  <c:v>0.5</c:v>
                </c:pt>
                <c:pt idx="1777">
                  <c:v>0.5</c:v>
                </c:pt>
                <c:pt idx="1778">
                  <c:v>0.5</c:v>
                </c:pt>
                <c:pt idx="1779">
                  <c:v>0.5</c:v>
                </c:pt>
                <c:pt idx="1780">
                  <c:v>0.5</c:v>
                </c:pt>
                <c:pt idx="1781">
                  <c:v>0.5</c:v>
                </c:pt>
                <c:pt idx="1782">
                  <c:v>0.5</c:v>
                </c:pt>
                <c:pt idx="1783">
                  <c:v>0.5</c:v>
                </c:pt>
                <c:pt idx="1784">
                  <c:v>0.5</c:v>
                </c:pt>
                <c:pt idx="1785">
                  <c:v>0.5</c:v>
                </c:pt>
                <c:pt idx="1786">
                  <c:v>0.5</c:v>
                </c:pt>
                <c:pt idx="1787">
                  <c:v>0.5</c:v>
                </c:pt>
                <c:pt idx="1788">
                  <c:v>0.5</c:v>
                </c:pt>
                <c:pt idx="1789">
                  <c:v>0.5</c:v>
                </c:pt>
                <c:pt idx="1790">
                  <c:v>0.5</c:v>
                </c:pt>
                <c:pt idx="1791">
                  <c:v>0.5</c:v>
                </c:pt>
                <c:pt idx="1792">
                  <c:v>0.5</c:v>
                </c:pt>
                <c:pt idx="1793">
                  <c:v>0.5</c:v>
                </c:pt>
                <c:pt idx="1794">
                  <c:v>0.5</c:v>
                </c:pt>
                <c:pt idx="1795">
                  <c:v>0.5</c:v>
                </c:pt>
                <c:pt idx="1796">
                  <c:v>0.5</c:v>
                </c:pt>
                <c:pt idx="1797">
                  <c:v>0.5</c:v>
                </c:pt>
                <c:pt idx="1798">
                  <c:v>0.5</c:v>
                </c:pt>
                <c:pt idx="1799">
                  <c:v>0.5</c:v>
                </c:pt>
                <c:pt idx="1800">
                  <c:v>0.5</c:v>
                </c:pt>
                <c:pt idx="1801">
                  <c:v>0.5</c:v>
                </c:pt>
                <c:pt idx="1802">
                  <c:v>0.5</c:v>
                </c:pt>
                <c:pt idx="1803">
                  <c:v>0.5</c:v>
                </c:pt>
                <c:pt idx="1804">
                  <c:v>0.5</c:v>
                </c:pt>
                <c:pt idx="1805">
                  <c:v>0.5</c:v>
                </c:pt>
                <c:pt idx="1806">
                  <c:v>0.5</c:v>
                </c:pt>
                <c:pt idx="1807">
                  <c:v>0.5</c:v>
                </c:pt>
                <c:pt idx="1808">
                  <c:v>0.5</c:v>
                </c:pt>
                <c:pt idx="1809">
                  <c:v>0.5</c:v>
                </c:pt>
                <c:pt idx="1810">
                  <c:v>0.5</c:v>
                </c:pt>
                <c:pt idx="1811">
                  <c:v>0.5</c:v>
                </c:pt>
                <c:pt idx="1812">
                  <c:v>0.5</c:v>
                </c:pt>
                <c:pt idx="1813">
                  <c:v>0.5</c:v>
                </c:pt>
                <c:pt idx="1814">
                  <c:v>0.5</c:v>
                </c:pt>
                <c:pt idx="1815">
                  <c:v>0.5</c:v>
                </c:pt>
                <c:pt idx="1816">
                  <c:v>0.5</c:v>
                </c:pt>
                <c:pt idx="1817">
                  <c:v>0.5</c:v>
                </c:pt>
                <c:pt idx="1818">
                  <c:v>0.5</c:v>
                </c:pt>
                <c:pt idx="1819">
                  <c:v>0.5</c:v>
                </c:pt>
                <c:pt idx="1820">
                  <c:v>0.5</c:v>
                </c:pt>
                <c:pt idx="1821">
                  <c:v>0.5</c:v>
                </c:pt>
                <c:pt idx="1822">
                  <c:v>0.5</c:v>
                </c:pt>
                <c:pt idx="1823">
                  <c:v>0.5</c:v>
                </c:pt>
                <c:pt idx="1824">
                  <c:v>0.5</c:v>
                </c:pt>
                <c:pt idx="1825">
                  <c:v>0.5</c:v>
                </c:pt>
                <c:pt idx="1826">
                  <c:v>0.5</c:v>
                </c:pt>
                <c:pt idx="1827">
                  <c:v>0.5</c:v>
                </c:pt>
                <c:pt idx="1828">
                  <c:v>0.5</c:v>
                </c:pt>
                <c:pt idx="1829">
                  <c:v>0.5</c:v>
                </c:pt>
                <c:pt idx="1830">
                  <c:v>0.5</c:v>
                </c:pt>
                <c:pt idx="1831">
                  <c:v>0.5</c:v>
                </c:pt>
                <c:pt idx="1832">
                  <c:v>0.5</c:v>
                </c:pt>
                <c:pt idx="1833">
                  <c:v>0.5</c:v>
                </c:pt>
                <c:pt idx="1834">
                  <c:v>0.5</c:v>
                </c:pt>
                <c:pt idx="1835">
                  <c:v>0.5</c:v>
                </c:pt>
                <c:pt idx="1836">
                  <c:v>0.5</c:v>
                </c:pt>
                <c:pt idx="1837">
                  <c:v>0.5</c:v>
                </c:pt>
                <c:pt idx="1838">
                  <c:v>0.5</c:v>
                </c:pt>
                <c:pt idx="1839">
                  <c:v>0.5</c:v>
                </c:pt>
                <c:pt idx="1840">
                  <c:v>0.5</c:v>
                </c:pt>
                <c:pt idx="1841">
                  <c:v>0.5</c:v>
                </c:pt>
                <c:pt idx="1842">
                  <c:v>0.5</c:v>
                </c:pt>
                <c:pt idx="1843">
                  <c:v>0.5</c:v>
                </c:pt>
                <c:pt idx="1844">
                  <c:v>0.5</c:v>
                </c:pt>
                <c:pt idx="1845">
                  <c:v>0.5</c:v>
                </c:pt>
                <c:pt idx="1846">
                  <c:v>0.5</c:v>
                </c:pt>
                <c:pt idx="1847">
                  <c:v>0.5</c:v>
                </c:pt>
                <c:pt idx="1848">
                  <c:v>0.5</c:v>
                </c:pt>
                <c:pt idx="1849">
                  <c:v>0.5</c:v>
                </c:pt>
                <c:pt idx="1850">
                  <c:v>0.5</c:v>
                </c:pt>
                <c:pt idx="1851">
                  <c:v>0.5</c:v>
                </c:pt>
                <c:pt idx="1852">
                  <c:v>0.5</c:v>
                </c:pt>
                <c:pt idx="1853">
                  <c:v>0.5</c:v>
                </c:pt>
                <c:pt idx="1854">
                  <c:v>0.5</c:v>
                </c:pt>
                <c:pt idx="1855">
                  <c:v>0.5</c:v>
                </c:pt>
                <c:pt idx="1856">
                  <c:v>0.5</c:v>
                </c:pt>
                <c:pt idx="1857">
                  <c:v>0.5</c:v>
                </c:pt>
                <c:pt idx="1858">
                  <c:v>0.5</c:v>
                </c:pt>
                <c:pt idx="1859">
                  <c:v>0.5</c:v>
                </c:pt>
                <c:pt idx="1860">
                  <c:v>0.5</c:v>
                </c:pt>
                <c:pt idx="1861">
                  <c:v>0.5</c:v>
                </c:pt>
                <c:pt idx="1862">
                  <c:v>0.5</c:v>
                </c:pt>
                <c:pt idx="1863">
                  <c:v>0.5</c:v>
                </c:pt>
                <c:pt idx="1864">
                  <c:v>0.5</c:v>
                </c:pt>
                <c:pt idx="1865">
                  <c:v>0.5</c:v>
                </c:pt>
                <c:pt idx="1866">
                  <c:v>0.5</c:v>
                </c:pt>
                <c:pt idx="1867">
                  <c:v>0.5</c:v>
                </c:pt>
                <c:pt idx="1868">
                  <c:v>0.5</c:v>
                </c:pt>
                <c:pt idx="1869">
                  <c:v>0.5</c:v>
                </c:pt>
                <c:pt idx="1870">
                  <c:v>0.5</c:v>
                </c:pt>
                <c:pt idx="1871">
                  <c:v>0.5</c:v>
                </c:pt>
                <c:pt idx="1872">
                  <c:v>0.5</c:v>
                </c:pt>
                <c:pt idx="1873">
                  <c:v>0.5</c:v>
                </c:pt>
                <c:pt idx="1874">
                  <c:v>0.5</c:v>
                </c:pt>
                <c:pt idx="1875">
                  <c:v>0.5</c:v>
                </c:pt>
                <c:pt idx="1876">
                  <c:v>0.5</c:v>
                </c:pt>
                <c:pt idx="1877">
                  <c:v>0.5</c:v>
                </c:pt>
                <c:pt idx="1878">
                  <c:v>0.5</c:v>
                </c:pt>
                <c:pt idx="1879">
                  <c:v>0.5</c:v>
                </c:pt>
                <c:pt idx="1880">
                  <c:v>0.5</c:v>
                </c:pt>
                <c:pt idx="1881">
                  <c:v>0.5</c:v>
                </c:pt>
                <c:pt idx="1882">
                  <c:v>0.5</c:v>
                </c:pt>
                <c:pt idx="1883">
                  <c:v>0.5</c:v>
                </c:pt>
                <c:pt idx="1884">
                  <c:v>0.5</c:v>
                </c:pt>
                <c:pt idx="1885">
                  <c:v>0.5</c:v>
                </c:pt>
                <c:pt idx="1886">
                  <c:v>0.5</c:v>
                </c:pt>
                <c:pt idx="1887">
                  <c:v>0.5</c:v>
                </c:pt>
                <c:pt idx="1888">
                  <c:v>0.5</c:v>
                </c:pt>
                <c:pt idx="1889">
                  <c:v>0.5</c:v>
                </c:pt>
                <c:pt idx="1890">
                  <c:v>0.5</c:v>
                </c:pt>
                <c:pt idx="1891">
                  <c:v>0.5</c:v>
                </c:pt>
                <c:pt idx="1892">
                  <c:v>0.5</c:v>
                </c:pt>
                <c:pt idx="1893">
                  <c:v>0.5</c:v>
                </c:pt>
                <c:pt idx="1894">
                  <c:v>0.5</c:v>
                </c:pt>
                <c:pt idx="1895">
                  <c:v>0.5</c:v>
                </c:pt>
                <c:pt idx="1896">
                  <c:v>0.5</c:v>
                </c:pt>
                <c:pt idx="1897">
                  <c:v>0.5</c:v>
                </c:pt>
                <c:pt idx="1898">
                  <c:v>0.5</c:v>
                </c:pt>
                <c:pt idx="1899">
                  <c:v>0.5</c:v>
                </c:pt>
                <c:pt idx="1900">
                  <c:v>0.5</c:v>
                </c:pt>
                <c:pt idx="1901">
                  <c:v>0.5</c:v>
                </c:pt>
                <c:pt idx="1902">
                  <c:v>0.5</c:v>
                </c:pt>
                <c:pt idx="1903">
                  <c:v>0.5</c:v>
                </c:pt>
                <c:pt idx="1904">
                  <c:v>0.5</c:v>
                </c:pt>
                <c:pt idx="1905">
                  <c:v>0.5</c:v>
                </c:pt>
                <c:pt idx="1906">
                  <c:v>0.5</c:v>
                </c:pt>
                <c:pt idx="1907">
                  <c:v>0.5</c:v>
                </c:pt>
                <c:pt idx="1908">
                  <c:v>0.5</c:v>
                </c:pt>
                <c:pt idx="1909">
                  <c:v>0.5</c:v>
                </c:pt>
                <c:pt idx="1910">
                  <c:v>0.5</c:v>
                </c:pt>
                <c:pt idx="1911">
                  <c:v>0.5</c:v>
                </c:pt>
                <c:pt idx="1912">
                  <c:v>0.5</c:v>
                </c:pt>
                <c:pt idx="1913">
                  <c:v>0.5</c:v>
                </c:pt>
                <c:pt idx="1914">
                  <c:v>0.5</c:v>
                </c:pt>
                <c:pt idx="1915">
                  <c:v>0.5</c:v>
                </c:pt>
                <c:pt idx="1916">
                  <c:v>0.5</c:v>
                </c:pt>
                <c:pt idx="1917">
                  <c:v>0.5</c:v>
                </c:pt>
                <c:pt idx="1918">
                  <c:v>0.5</c:v>
                </c:pt>
                <c:pt idx="1919">
                  <c:v>0.5</c:v>
                </c:pt>
                <c:pt idx="1920">
                  <c:v>0.5</c:v>
                </c:pt>
                <c:pt idx="1921">
                  <c:v>0.5</c:v>
                </c:pt>
                <c:pt idx="1922">
                  <c:v>0.5</c:v>
                </c:pt>
                <c:pt idx="1923">
                  <c:v>0.5</c:v>
                </c:pt>
                <c:pt idx="1924">
                  <c:v>0.5</c:v>
                </c:pt>
                <c:pt idx="1925">
                  <c:v>0.5</c:v>
                </c:pt>
                <c:pt idx="1926">
                  <c:v>0.5</c:v>
                </c:pt>
                <c:pt idx="1927">
                  <c:v>0.5</c:v>
                </c:pt>
                <c:pt idx="1928">
                  <c:v>0.5</c:v>
                </c:pt>
                <c:pt idx="1929">
                  <c:v>0.5</c:v>
                </c:pt>
                <c:pt idx="1930">
                  <c:v>0.5</c:v>
                </c:pt>
                <c:pt idx="1931">
                  <c:v>0.5</c:v>
                </c:pt>
                <c:pt idx="1932">
                  <c:v>0.5</c:v>
                </c:pt>
                <c:pt idx="1933">
                  <c:v>0.5</c:v>
                </c:pt>
                <c:pt idx="1934">
                  <c:v>0.5</c:v>
                </c:pt>
                <c:pt idx="1935">
                  <c:v>0.5</c:v>
                </c:pt>
                <c:pt idx="1936">
                  <c:v>0.5</c:v>
                </c:pt>
                <c:pt idx="1937">
                  <c:v>0.5</c:v>
                </c:pt>
                <c:pt idx="1938">
                  <c:v>0.5</c:v>
                </c:pt>
                <c:pt idx="1939">
                  <c:v>0.5</c:v>
                </c:pt>
                <c:pt idx="1940">
                  <c:v>0.5</c:v>
                </c:pt>
                <c:pt idx="1941">
                  <c:v>0.5</c:v>
                </c:pt>
                <c:pt idx="1942">
                  <c:v>0.5</c:v>
                </c:pt>
                <c:pt idx="1943">
                  <c:v>0.5</c:v>
                </c:pt>
                <c:pt idx="1944">
                  <c:v>0.5</c:v>
                </c:pt>
                <c:pt idx="1945">
                  <c:v>0.5</c:v>
                </c:pt>
                <c:pt idx="1946">
                  <c:v>0.5</c:v>
                </c:pt>
                <c:pt idx="1947">
                  <c:v>0.5</c:v>
                </c:pt>
                <c:pt idx="1948">
                  <c:v>0.5</c:v>
                </c:pt>
                <c:pt idx="1949">
                  <c:v>0.5</c:v>
                </c:pt>
                <c:pt idx="1950">
                  <c:v>0.5</c:v>
                </c:pt>
                <c:pt idx="1951">
                  <c:v>0.5</c:v>
                </c:pt>
                <c:pt idx="1952">
                  <c:v>0.5</c:v>
                </c:pt>
                <c:pt idx="1953">
                  <c:v>0.5</c:v>
                </c:pt>
                <c:pt idx="1954">
                  <c:v>0.5</c:v>
                </c:pt>
                <c:pt idx="1955">
                  <c:v>0.5</c:v>
                </c:pt>
                <c:pt idx="1956">
                  <c:v>0.5</c:v>
                </c:pt>
                <c:pt idx="1957">
                  <c:v>0.5</c:v>
                </c:pt>
                <c:pt idx="1958">
                  <c:v>0.5</c:v>
                </c:pt>
                <c:pt idx="1959">
                  <c:v>0.5</c:v>
                </c:pt>
                <c:pt idx="1960">
                  <c:v>0.5</c:v>
                </c:pt>
                <c:pt idx="1961">
                  <c:v>0.5</c:v>
                </c:pt>
                <c:pt idx="1962">
                  <c:v>0.5</c:v>
                </c:pt>
                <c:pt idx="1963">
                  <c:v>0.5</c:v>
                </c:pt>
                <c:pt idx="1964">
                  <c:v>0.5</c:v>
                </c:pt>
                <c:pt idx="1965">
                  <c:v>0.5</c:v>
                </c:pt>
                <c:pt idx="1966">
                  <c:v>0.5</c:v>
                </c:pt>
                <c:pt idx="1967">
                  <c:v>0.5</c:v>
                </c:pt>
                <c:pt idx="1968">
                  <c:v>0.5</c:v>
                </c:pt>
                <c:pt idx="1969">
                  <c:v>0.5</c:v>
                </c:pt>
                <c:pt idx="1970">
                  <c:v>0.5</c:v>
                </c:pt>
                <c:pt idx="1971">
                  <c:v>0.5</c:v>
                </c:pt>
                <c:pt idx="1972">
                  <c:v>0.5</c:v>
                </c:pt>
                <c:pt idx="1973">
                  <c:v>0.5</c:v>
                </c:pt>
                <c:pt idx="1974">
                  <c:v>0.5</c:v>
                </c:pt>
                <c:pt idx="1975">
                  <c:v>0.5</c:v>
                </c:pt>
                <c:pt idx="1976">
                  <c:v>0.5</c:v>
                </c:pt>
                <c:pt idx="1977">
                  <c:v>0.5</c:v>
                </c:pt>
                <c:pt idx="1978">
                  <c:v>0.5</c:v>
                </c:pt>
                <c:pt idx="1979">
                  <c:v>0.5</c:v>
                </c:pt>
                <c:pt idx="1980">
                  <c:v>0.5</c:v>
                </c:pt>
                <c:pt idx="1981">
                  <c:v>0.5</c:v>
                </c:pt>
                <c:pt idx="1982">
                  <c:v>0.5</c:v>
                </c:pt>
                <c:pt idx="1983">
                  <c:v>0.5</c:v>
                </c:pt>
                <c:pt idx="1984">
                  <c:v>0.5</c:v>
                </c:pt>
                <c:pt idx="1985">
                  <c:v>0.5</c:v>
                </c:pt>
                <c:pt idx="1986">
                  <c:v>0.5</c:v>
                </c:pt>
                <c:pt idx="1987">
                  <c:v>0.5</c:v>
                </c:pt>
                <c:pt idx="1988">
                  <c:v>0.5</c:v>
                </c:pt>
                <c:pt idx="1989">
                  <c:v>0.5</c:v>
                </c:pt>
                <c:pt idx="1990">
                  <c:v>0.5</c:v>
                </c:pt>
                <c:pt idx="1991">
                  <c:v>0.5</c:v>
                </c:pt>
                <c:pt idx="1992">
                  <c:v>0.5</c:v>
                </c:pt>
                <c:pt idx="1993">
                  <c:v>0.5</c:v>
                </c:pt>
                <c:pt idx="1994">
                  <c:v>0.5</c:v>
                </c:pt>
                <c:pt idx="1995">
                  <c:v>0.5</c:v>
                </c:pt>
                <c:pt idx="1996">
                  <c:v>0.5</c:v>
                </c:pt>
                <c:pt idx="1997">
                  <c:v>0.5</c:v>
                </c:pt>
                <c:pt idx="1998">
                  <c:v>0.5</c:v>
                </c:pt>
                <c:pt idx="1999">
                  <c:v>0.5</c:v>
                </c:pt>
                <c:pt idx="2000">
                  <c:v>0.5</c:v>
                </c:pt>
                <c:pt idx="2001">
                  <c:v>0.5</c:v>
                </c:pt>
                <c:pt idx="2002">
                  <c:v>0.5</c:v>
                </c:pt>
                <c:pt idx="2003">
                  <c:v>0.5</c:v>
                </c:pt>
                <c:pt idx="2004">
                  <c:v>0.5</c:v>
                </c:pt>
                <c:pt idx="2005">
                  <c:v>0.5</c:v>
                </c:pt>
                <c:pt idx="2006">
                  <c:v>0.5</c:v>
                </c:pt>
                <c:pt idx="2007">
                  <c:v>0.5</c:v>
                </c:pt>
                <c:pt idx="2008">
                  <c:v>0.5</c:v>
                </c:pt>
                <c:pt idx="2009">
                  <c:v>0.5</c:v>
                </c:pt>
                <c:pt idx="2010">
                  <c:v>0.5</c:v>
                </c:pt>
                <c:pt idx="2011">
                  <c:v>0.5</c:v>
                </c:pt>
                <c:pt idx="2012">
                  <c:v>0.5</c:v>
                </c:pt>
                <c:pt idx="2013">
                  <c:v>0.5</c:v>
                </c:pt>
                <c:pt idx="2014">
                  <c:v>0.5</c:v>
                </c:pt>
                <c:pt idx="2015">
                  <c:v>0.5</c:v>
                </c:pt>
                <c:pt idx="2016">
                  <c:v>0.5</c:v>
                </c:pt>
                <c:pt idx="2017">
                  <c:v>0.5</c:v>
                </c:pt>
                <c:pt idx="2018">
                  <c:v>0.5</c:v>
                </c:pt>
                <c:pt idx="2019">
                  <c:v>0.5</c:v>
                </c:pt>
                <c:pt idx="2020">
                  <c:v>0.5</c:v>
                </c:pt>
                <c:pt idx="2021">
                  <c:v>0.5</c:v>
                </c:pt>
                <c:pt idx="2022">
                  <c:v>0.5</c:v>
                </c:pt>
                <c:pt idx="2023">
                  <c:v>0.5</c:v>
                </c:pt>
                <c:pt idx="2024">
                  <c:v>0.5</c:v>
                </c:pt>
                <c:pt idx="2025">
                  <c:v>0.5</c:v>
                </c:pt>
                <c:pt idx="2026">
                  <c:v>0.5</c:v>
                </c:pt>
                <c:pt idx="2027">
                  <c:v>0.5</c:v>
                </c:pt>
                <c:pt idx="2028">
                  <c:v>0.5</c:v>
                </c:pt>
                <c:pt idx="2029">
                  <c:v>0.5</c:v>
                </c:pt>
                <c:pt idx="2030">
                  <c:v>0.5</c:v>
                </c:pt>
                <c:pt idx="2031">
                  <c:v>0.5</c:v>
                </c:pt>
                <c:pt idx="2032">
                  <c:v>0.5</c:v>
                </c:pt>
                <c:pt idx="2033">
                  <c:v>0.5</c:v>
                </c:pt>
                <c:pt idx="2034">
                  <c:v>0.5</c:v>
                </c:pt>
                <c:pt idx="2035">
                  <c:v>0.5</c:v>
                </c:pt>
                <c:pt idx="2036">
                  <c:v>0.5</c:v>
                </c:pt>
                <c:pt idx="2037">
                  <c:v>0.5</c:v>
                </c:pt>
                <c:pt idx="2038">
                  <c:v>0.5</c:v>
                </c:pt>
                <c:pt idx="2039">
                  <c:v>0.5</c:v>
                </c:pt>
                <c:pt idx="2040">
                  <c:v>0.5</c:v>
                </c:pt>
                <c:pt idx="2041">
                  <c:v>0.5</c:v>
                </c:pt>
                <c:pt idx="2042">
                  <c:v>0.5</c:v>
                </c:pt>
                <c:pt idx="2043">
                  <c:v>0.5</c:v>
                </c:pt>
                <c:pt idx="2044">
                  <c:v>0.5</c:v>
                </c:pt>
                <c:pt idx="2045">
                  <c:v>0.5</c:v>
                </c:pt>
                <c:pt idx="2046">
                  <c:v>0.5</c:v>
                </c:pt>
                <c:pt idx="2047">
                  <c:v>0.5</c:v>
                </c:pt>
                <c:pt idx="2048">
                  <c:v>0.5</c:v>
                </c:pt>
                <c:pt idx="2049">
                  <c:v>0.5</c:v>
                </c:pt>
                <c:pt idx="2050">
                  <c:v>0.5</c:v>
                </c:pt>
                <c:pt idx="2051">
                  <c:v>0.5</c:v>
                </c:pt>
                <c:pt idx="2052">
                  <c:v>0.5</c:v>
                </c:pt>
                <c:pt idx="2053">
                  <c:v>0.5</c:v>
                </c:pt>
                <c:pt idx="2054">
                  <c:v>0.5</c:v>
                </c:pt>
                <c:pt idx="2055">
                  <c:v>0.5</c:v>
                </c:pt>
                <c:pt idx="2056">
                  <c:v>0.5</c:v>
                </c:pt>
                <c:pt idx="2057">
                  <c:v>0.5</c:v>
                </c:pt>
                <c:pt idx="2058">
                  <c:v>0.5</c:v>
                </c:pt>
                <c:pt idx="2059">
                  <c:v>0.5</c:v>
                </c:pt>
                <c:pt idx="2060">
                  <c:v>0.5</c:v>
                </c:pt>
                <c:pt idx="2061">
                  <c:v>0.5</c:v>
                </c:pt>
                <c:pt idx="2062">
                  <c:v>0.5</c:v>
                </c:pt>
                <c:pt idx="2063">
                  <c:v>0.5</c:v>
                </c:pt>
                <c:pt idx="2064">
                  <c:v>0.5</c:v>
                </c:pt>
                <c:pt idx="2065">
                  <c:v>0.5</c:v>
                </c:pt>
                <c:pt idx="2066">
                  <c:v>0.5</c:v>
                </c:pt>
                <c:pt idx="2067">
                  <c:v>0.5</c:v>
                </c:pt>
                <c:pt idx="2068">
                  <c:v>0.5</c:v>
                </c:pt>
                <c:pt idx="2069">
                  <c:v>0.5</c:v>
                </c:pt>
                <c:pt idx="2070">
                  <c:v>0.5</c:v>
                </c:pt>
                <c:pt idx="2071">
                  <c:v>0.5</c:v>
                </c:pt>
                <c:pt idx="2072">
                  <c:v>0.5</c:v>
                </c:pt>
                <c:pt idx="2073">
                  <c:v>0.5</c:v>
                </c:pt>
                <c:pt idx="2074">
                  <c:v>0.5</c:v>
                </c:pt>
                <c:pt idx="2075">
                  <c:v>0.5</c:v>
                </c:pt>
                <c:pt idx="2076">
                  <c:v>0.5</c:v>
                </c:pt>
                <c:pt idx="2077">
                  <c:v>0.5</c:v>
                </c:pt>
                <c:pt idx="2078">
                  <c:v>0.5</c:v>
                </c:pt>
                <c:pt idx="2079">
                  <c:v>0.5</c:v>
                </c:pt>
                <c:pt idx="2080">
                  <c:v>0.5</c:v>
                </c:pt>
                <c:pt idx="2081">
                  <c:v>0.5</c:v>
                </c:pt>
                <c:pt idx="2082">
                  <c:v>0.5</c:v>
                </c:pt>
                <c:pt idx="2083">
                  <c:v>0.5</c:v>
                </c:pt>
                <c:pt idx="2084">
                  <c:v>0.5</c:v>
                </c:pt>
                <c:pt idx="2085">
                  <c:v>0.5</c:v>
                </c:pt>
                <c:pt idx="2086">
                  <c:v>0.5</c:v>
                </c:pt>
                <c:pt idx="2087">
                  <c:v>0.5</c:v>
                </c:pt>
                <c:pt idx="2088">
                  <c:v>0.5</c:v>
                </c:pt>
                <c:pt idx="2089">
                  <c:v>0.5</c:v>
                </c:pt>
                <c:pt idx="2090">
                  <c:v>0.5</c:v>
                </c:pt>
                <c:pt idx="2091">
                  <c:v>0.5</c:v>
                </c:pt>
                <c:pt idx="2092">
                  <c:v>0.5</c:v>
                </c:pt>
                <c:pt idx="2093">
                  <c:v>0.5</c:v>
                </c:pt>
                <c:pt idx="2094">
                  <c:v>0.5</c:v>
                </c:pt>
                <c:pt idx="2095">
                  <c:v>0.5</c:v>
                </c:pt>
                <c:pt idx="2096">
                  <c:v>0.5</c:v>
                </c:pt>
                <c:pt idx="2097">
                  <c:v>0.5</c:v>
                </c:pt>
                <c:pt idx="2098">
                  <c:v>0.5</c:v>
                </c:pt>
                <c:pt idx="2099">
                  <c:v>0.5</c:v>
                </c:pt>
                <c:pt idx="2100">
                  <c:v>0.5</c:v>
                </c:pt>
                <c:pt idx="2101">
                  <c:v>0.5</c:v>
                </c:pt>
                <c:pt idx="2102">
                  <c:v>0.5</c:v>
                </c:pt>
                <c:pt idx="2103">
                  <c:v>0.5</c:v>
                </c:pt>
                <c:pt idx="2104">
                  <c:v>0.5</c:v>
                </c:pt>
                <c:pt idx="2105">
                  <c:v>0.5</c:v>
                </c:pt>
                <c:pt idx="2106">
                  <c:v>0.5</c:v>
                </c:pt>
                <c:pt idx="2107">
                  <c:v>0.5</c:v>
                </c:pt>
                <c:pt idx="2108">
                  <c:v>0.5</c:v>
                </c:pt>
                <c:pt idx="2109">
                  <c:v>0.5</c:v>
                </c:pt>
                <c:pt idx="2110">
                  <c:v>0.5</c:v>
                </c:pt>
                <c:pt idx="2111">
                  <c:v>0.5</c:v>
                </c:pt>
                <c:pt idx="2112">
                  <c:v>0.5</c:v>
                </c:pt>
                <c:pt idx="2113">
                  <c:v>0.5</c:v>
                </c:pt>
                <c:pt idx="2114">
                  <c:v>0.5</c:v>
                </c:pt>
                <c:pt idx="2115">
                  <c:v>0.5</c:v>
                </c:pt>
                <c:pt idx="2116">
                  <c:v>0.5</c:v>
                </c:pt>
                <c:pt idx="2117">
                  <c:v>0.5</c:v>
                </c:pt>
                <c:pt idx="2118">
                  <c:v>0.5</c:v>
                </c:pt>
                <c:pt idx="2119">
                  <c:v>0.5</c:v>
                </c:pt>
                <c:pt idx="2120">
                  <c:v>0.5</c:v>
                </c:pt>
                <c:pt idx="2121">
                  <c:v>0.5</c:v>
                </c:pt>
                <c:pt idx="2122">
                  <c:v>0.5</c:v>
                </c:pt>
                <c:pt idx="2123">
                  <c:v>0.5</c:v>
                </c:pt>
                <c:pt idx="2124">
                  <c:v>0.5</c:v>
                </c:pt>
                <c:pt idx="2125">
                  <c:v>0.5</c:v>
                </c:pt>
                <c:pt idx="2126">
                  <c:v>0.5</c:v>
                </c:pt>
                <c:pt idx="2127">
                  <c:v>0.5</c:v>
                </c:pt>
                <c:pt idx="2128">
                  <c:v>0.5</c:v>
                </c:pt>
                <c:pt idx="2129">
                  <c:v>0.5</c:v>
                </c:pt>
                <c:pt idx="2130">
                  <c:v>0.5</c:v>
                </c:pt>
                <c:pt idx="2131">
                  <c:v>0.5</c:v>
                </c:pt>
                <c:pt idx="2132">
                  <c:v>0.5</c:v>
                </c:pt>
                <c:pt idx="2133">
                  <c:v>0.5</c:v>
                </c:pt>
                <c:pt idx="2134">
                  <c:v>0.5</c:v>
                </c:pt>
                <c:pt idx="2135">
                  <c:v>0.5</c:v>
                </c:pt>
                <c:pt idx="2136">
                  <c:v>0.5</c:v>
                </c:pt>
                <c:pt idx="2137">
                  <c:v>0.5</c:v>
                </c:pt>
                <c:pt idx="2138">
                  <c:v>0.5</c:v>
                </c:pt>
                <c:pt idx="2139">
                  <c:v>0.5</c:v>
                </c:pt>
                <c:pt idx="2140">
                  <c:v>0.5</c:v>
                </c:pt>
                <c:pt idx="2141">
                  <c:v>0.5</c:v>
                </c:pt>
                <c:pt idx="2142">
                  <c:v>0.5</c:v>
                </c:pt>
                <c:pt idx="2143">
                  <c:v>0.5</c:v>
                </c:pt>
                <c:pt idx="2144">
                  <c:v>0.5</c:v>
                </c:pt>
                <c:pt idx="2145">
                  <c:v>0.5</c:v>
                </c:pt>
                <c:pt idx="2146">
                  <c:v>0.5</c:v>
                </c:pt>
                <c:pt idx="2147">
                  <c:v>0.5</c:v>
                </c:pt>
                <c:pt idx="2148">
                  <c:v>0.5</c:v>
                </c:pt>
                <c:pt idx="2149">
                  <c:v>0.5</c:v>
                </c:pt>
                <c:pt idx="2150">
                  <c:v>0.5</c:v>
                </c:pt>
                <c:pt idx="2151">
                  <c:v>0.5</c:v>
                </c:pt>
                <c:pt idx="2152">
                  <c:v>0.5</c:v>
                </c:pt>
                <c:pt idx="2153">
                  <c:v>0.5</c:v>
                </c:pt>
                <c:pt idx="2154">
                  <c:v>0.5</c:v>
                </c:pt>
                <c:pt idx="2155">
                  <c:v>0.5</c:v>
                </c:pt>
                <c:pt idx="2156">
                  <c:v>0.5</c:v>
                </c:pt>
                <c:pt idx="2157">
                  <c:v>0.5</c:v>
                </c:pt>
                <c:pt idx="2158">
                  <c:v>0.5</c:v>
                </c:pt>
                <c:pt idx="2159">
                  <c:v>0.5</c:v>
                </c:pt>
                <c:pt idx="2160">
                  <c:v>0.5</c:v>
                </c:pt>
                <c:pt idx="2161">
                  <c:v>0.5</c:v>
                </c:pt>
                <c:pt idx="2162">
                  <c:v>0.5</c:v>
                </c:pt>
                <c:pt idx="2163">
                  <c:v>0.5</c:v>
                </c:pt>
                <c:pt idx="2164">
                  <c:v>0.5</c:v>
                </c:pt>
                <c:pt idx="2165">
                  <c:v>0.5</c:v>
                </c:pt>
                <c:pt idx="2166">
                  <c:v>0.5</c:v>
                </c:pt>
                <c:pt idx="2167">
                  <c:v>0.5</c:v>
                </c:pt>
                <c:pt idx="2168">
                  <c:v>0.5</c:v>
                </c:pt>
                <c:pt idx="2169">
                  <c:v>0.5</c:v>
                </c:pt>
                <c:pt idx="2170">
                  <c:v>0.5</c:v>
                </c:pt>
                <c:pt idx="2171">
                  <c:v>0.5</c:v>
                </c:pt>
                <c:pt idx="2172">
                  <c:v>0.5</c:v>
                </c:pt>
                <c:pt idx="2173">
                  <c:v>0.5</c:v>
                </c:pt>
                <c:pt idx="2174">
                  <c:v>0.5</c:v>
                </c:pt>
                <c:pt idx="2175">
                  <c:v>0.5</c:v>
                </c:pt>
                <c:pt idx="2176">
                  <c:v>0.5</c:v>
                </c:pt>
                <c:pt idx="2177">
                  <c:v>0.5</c:v>
                </c:pt>
                <c:pt idx="2178">
                  <c:v>0.5</c:v>
                </c:pt>
                <c:pt idx="2179">
                  <c:v>0.5</c:v>
                </c:pt>
                <c:pt idx="2180">
                  <c:v>0.5</c:v>
                </c:pt>
                <c:pt idx="2181">
                  <c:v>0.5</c:v>
                </c:pt>
                <c:pt idx="2182">
                  <c:v>0.5</c:v>
                </c:pt>
                <c:pt idx="2183">
                  <c:v>0.5</c:v>
                </c:pt>
                <c:pt idx="2184">
                  <c:v>0.5</c:v>
                </c:pt>
                <c:pt idx="2185">
                  <c:v>0.5</c:v>
                </c:pt>
                <c:pt idx="2186">
                  <c:v>0.5</c:v>
                </c:pt>
                <c:pt idx="2187">
                  <c:v>0.5</c:v>
                </c:pt>
                <c:pt idx="2188">
                  <c:v>0.5</c:v>
                </c:pt>
                <c:pt idx="2189">
                  <c:v>0.5</c:v>
                </c:pt>
                <c:pt idx="2190">
                  <c:v>0.5</c:v>
                </c:pt>
                <c:pt idx="2191">
                  <c:v>0.5</c:v>
                </c:pt>
                <c:pt idx="2192">
                  <c:v>0.5</c:v>
                </c:pt>
                <c:pt idx="2193">
                  <c:v>0.5</c:v>
                </c:pt>
                <c:pt idx="2194">
                  <c:v>0.5</c:v>
                </c:pt>
                <c:pt idx="2195">
                  <c:v>0.5</c:v>
                </c:pt>
                <c:pt idx="2196">
                  <c:v>0.5</c:v>
                </c:pt>
                <c:pt idx="2197">
                  <c:v>0.5</c:v>
                </c:pt>
                <c:pt idx="2198">
                  <c:v>0.5</c:v>
                </c:pt>
                <c:pt idx="2199">
                  <c:v>0.5</c:v>
                </c:pt>
                <c:pt idx="2200">
                  <c:v>0.5</c:v>
                </c:pt>
                <c:pt idx="2201">
                  <c:v>0.5</c:v>
                </c:pt>
                <c:pt idx="2202">
                  <c:v>0.5</c:v>
                </c:pt>
                <c:pt idx="2203">
                  <c:v>0.5</c:v>
                </c:pt>
                <c:pt idx="2204">
                  <c:v>0.5</c:v>
                </c:pt>
                <c:pt idx="2205">
                  <c:v>0.5</c:v>
                </c:pt>
                <c:pt idx="2206">
                  <c:v>0.5</c:v>
                </c:pt>
                <c:pt idx="2207">
                  <c:v>0.5</c:v>
                </c:pt>
                <c:pt idx="2208">
                  <c:v>0.5</c:v>
                </c:pt>
                <c:pt idx="2209">
                  <c:v>0.5</c:v>
                </c:pt>
                <c:pt idx="2210">
                  <c:v>0.5</c:v>
                </c:pt>
                <c:pt idx="2211">
                  <c:v>0.5</c:v>
                </c:pt>
                <c:pt idx="2212">
                  <c:v>0.5</c:v>
                </c:pt>
                <c:pt idx="2213">
                  <c:v>0.5</c:v>
                </c:pt>
                <c:pt idx="2214">
                  <c:v>0.5</c:v>
                </c:pt>
                <c:pt idx="2215">
                  <c:v>0.5</c:v>
                </c:pt>
                <c:pt idx="2216">
                  <c:v>0.5</c:v>
                </c:pt>
                <c:pt idx="2217">
                  <c:v>0.5</c:v>
                </c:pt>
                <c:pt idx="2218">
                  <c:v>0.5</c:v>
                </c:pt>
                <c:pt idx="2219">
                  <c:v>0.5</c:v>
                </c:pt>
                <c:pt idx="2220">
                  <c:v>0.5</c:v>
                </c:pt>
                <c:pt idx="2221">
                  <c:v>0.5</c:v>
                </c:pt>
                <c:pt idx="2222">
                  <c:v>0.5</c:v>
                </c:pt>
                <c:pt idx="2223">
                  <c:v>0.5</c:v>
                </c:pt>
                <c:pt idx="2224">
                  <c:v>0.5</c:v>
                </c:pt>
                <c:pt idx="2225">
                  <c:v>0.5</c:v>
                </c:pt>
                <c:pt idx="2226">
                  <c:v>0.5</c:v>
                </c:pt>
                <c:pt idx="2227">
                  <c:v>0.5</c:v>
                </c:pt>
                <c:pt idx="2228">
                  <c:v>0.5</c:v>
                </c:pt>
                <c:pt idx="2229">
                  <c:v>0.5</c:v>
                </c:pt>
                <c:pt idx="2230">
                  <c:v>0.5</c:v>
                </c:pt>
                <c:pt idx="2231">
                  <c:v>0.5</c:v>
                </c:pt>
                <c:pt idx="2232">
                  <c:v>0.5</c:v>
                </c:pt>
                <c:pt idx="2233">
                  <c:v>0.5</c:v>
                </c:pt>
                <c:pt idx="2234">
                  <c:v>0.5</c:v>
                </c:pt>
                <c:pt idx="2235">
                  <c:v>0.5</c:v>
                </c:pt>
                <c:pt idx="2236">
                  <c:v>0.5</c:v>
                </c:pt>
                <c:pt idx="2237">
                  <c:v>0.5</c:v>
                </c:pt>
                <c:pt idx="2238">
                  <c:v>0.5</c:v>
                </c:pt>
                <c:pt idx="2239">
                  <c:v>0.5</c:v>
                </c:pt>
                <c:pt idx="2240">
                  <c:v>0.5</c:v>
                </c:pt>
                <c:pt idx="2241">
                  <c:v>0.5</c:v>
                </c:pt>
                <c:pt idx="2242">
                  <c:v>0.5</c:v>
                </c:pt>
                <c:pt idx="2243">
                  <c:v>0.5</c:v>
                </c:pt>
                <c:pt idx="2244">
                  <c:v>0.5</c:v>
                </c:pt>
                <c:pt idx="2245">
                  <c:v>0.5</c:v>
                </c:pt>
                <c:pt idx="2246">
                  <c:v>0.5</c:v>
                </c:pt>
                <c:pt idx="2247">
                  <c:v>0.5</c:v>
                </c:pt>
                <c:pt idx="2248">
                  <c:v>0.5</c:v>
                </c:pt>
                <c:pt idx="2249">
                  <c:v>0.5</c:v>
                </c:pt>
                <c:pt idx="2250">
                  <c:v>0.5</c:v>
                </c:pt>
                <c:pt idx="2251">
                  <c:v>0.5</c:v>
                </c:pt>
                <c:pt idx="2252">
                  <c:v>0.5</c:v>
                </c:pt>
                <c:pt idx="2253">
                  <c:v>0.5</c:v>
                </c:pt>
                <c:pt idx="2254">
                  <c:v>0.5</c:v>
                </c:pt>
                <c:pt idx="2255">
                  <c:v>0.5</c:v>
                </c:pt>
                <c:pt idx="2256">
                  <c:v>0.5</c:v>
                </c:pt>
                <c:pt idx="2257">
                  <c:v>0.5</c:v>
                </c:pt>
                <c:pt idx="2258">
                  <c:v>0.5</c:v>
                </c:pt>
                <c:pt idx="2259">
                  <c:v>0.5</c:v>
                </c:pt>
                <c:pt idx="2260">
                  <c:v>0.5</c:v>
                </c:pt>
                <c:pt idx="2261">
                  <c:v>0.5</c:v>
                </c:pt>
                <c:pt idx="2262">
                  <c:v>0.5</c:v>
                </c:pt>
                <c:pt idx="2263">
                  <c:v>0.5</c:v>
                </c:pt>
                <c:pt idx="2264">
                  <c:v>0.5</c:v>
                </c:pt>
                <c:pt idx="2265">
                  <c:v>0.5</c:v>
                </c:pt>
                <c:pt idx="2266">
                  <c:v>0.5</c:v>
                </c:pt>
                <c:pt idx="2267">
                  <c:v>0.5</c:v>
                </c:pt>
                <c:pt idx="2268">
                  <c:v>0.5</c:v>
                </c:pt>
                <c:pt idx="2269">
                  <c:v>0.5</c:v>
                </c:pt>
                <c:pt idx="2270">
                  <c:v>0.5</c:v>
                </c:pt>
                <c:pt idx="2271">
                  <c:v>0.5</c:v>
                </c:pt>
                <c:pt idx="2272">
                  <c:v>0.5</c:v>
                </c:pt>
                <c:pt idx="2273">
                  <c:v>0.5</c:v>
                </c:pt>
                <c:pt idx="2274">
                  <c:v>0.5</c:v>
                </c:pt>
                <c:pt idx="2275">
                  <c:v>0.5</c:v>
                </c:pt>
                <c:pt idx="2276">
                  <c:v>0.5</c:v>
                </c:pt>
                <c:pt idx="2277">
                  <c:v>0.5</c:v>
                </c:pt>
                <c:pt idx="2278">
                  <c:v>0.5</c:v>
                </c:pt>
                <c:pt idx="2279">
                  <c:v>0.5</c:v>
                </c:pt>
                <c:pt idx="2280">
                  <c:v>0.5</c:v>
                </c:pt>
                <c:pt idx="2281">
                  <c:v>0.5</c:v>
                </c:pt>
                <c:pt idx="2282">
                  <c:v>0.5</c:v>
                </c:pt>
                <c:pt idx="2283">
                  <c:v>0.5</c:v>
                </c:pt>
                <c:pt idx="2284">
                  <c:v>0.5</c:v>
                </c:pt>
                <c:pt idx="2285">
                  <c:v>0.5</c:v>
                </c:pt>
                <c:pt idx="2286">
                  <c:v>0.5</c:v>
                </c:pt>
                <c:pt idx="2287">
                  <c:v>0.5</c:v>
                </c:pt>
                <c:pt idx="2288">
                  <c:v>0.5</c:v>
                </c:pt>
                <c:pt idx="2289">
                  <c:v>0.5</c:v>
                </c:pt>
                <c:pt idx="2290">
                  <c:v>0.5</c:v>
                </c:pt>
                <c:pt idx="2291">
                  <c:v>0.5</c:v>
                </c:pt>
                <c:pt idx="2292">
                  <c:v>0.5</c:v>
                </c:pt>
                <c:pt idx="2293">
                  <c:v>0.5</c:v>
                </c:pt>
                <c:pt idx="2294">
                  <c:v>0.5</c:v>
                </c:pt>
                <c:pt idx="2295">
                  <c:v>0.5</c:v>
                </c:pt>
                <c:pt idx="2296">
                  <c:v>0.5</c:v>
                </c:pt>
                <c:pt idx="2297">
                  <c:v>0.5</c:v>
                </c:pt>
                <c:pt idx="2298">
                  <c:v>0.5</c:v>
                </c:pt>
                <c:pt idx="2299">
                  <c:v>0.5</c:v>
                </c:pt>
                <c:pt idx="2300">
                  <c:v>0.5</c:v>
                </c:pt>
                <c:pt idx="2301">
                  <c:v>0.5</c:v>
                </c:pt>
                <c:pt idx="2302">
                  <c:v>0.5</c:v>
                </c:pt>
                <c:pt idx="2303">
                  <c:v>0.5</c:v>
                </c:pt>
                <c:pt idx="2304">
                  <c:v>0.5</c:v>
                </c:pt>
                <c:pt idx="2305">
                  <c:v>0.5</c:v>
                </c:pt>
                <c:pt idx="2306">
                  <c:v>0.5</c:v>
                </c:pt>
                <c:pt idx="2307">
                  <c:v>0.5</c:v>
                </c:pt>
                <c:pt idx="2308">
                  <c:v>0.5</c:v>
                </c:pt>
                <c:pt idx="2309">
                  <c:v>0.5</c:v>
                </c:pt>
                <c:pt idx="2310">
                  <c:v>0.5</c:v>
                </c:pt>
                <c:pt idx="2311">
                  <c:v>0.5</c:v>
                </c:pt>
                <c:pt idx="2312">
                  <c:v>0.5</c:v>
                </c:pt>
                <c:pt idx="2313">
                  <c:v>0.5</c:v>
                </c:pt>
                <c:pt idx="2314">
                  <c:v>0.5</c:v>
                </c:pt>
                <c:pt idx="2315">
                  <c:v>0.5</c:v>
                </c:pt>
                <c:pt idx="2316">
                  <c:v>0.5</c:v>
                </c:pt>
                <c:pt idx="2317">
                  <c:v>0.5</c:v>
                </c:pt>
                <c:pt idx="2318">
                  <c:v>0.5</c:v>
                </c:pt>
                <c:pt idx="2319">
                  <c:v>0.5</c:v>
                </c:pt>
                <c:pt idx="2320">
                  <c:v>0.5</c:v>
                </c:pt>
                <c:pt idx="2321">
                  <c:v>0.5</c:v>
                </c:pt>
                <c:pt idx="2322">
                  <c:v>0.5</c:v>
                </c:pt>
                <c:pt idx="2323">
                  <c:v>0.5</c:v>
                </c:pt>
                <c:pt idx="2324">
                  <c:v>0.5</c:v>
                </c:pt>
                <c:pt idx="2325">
                  <c:v>0.5</c:v>
                </c:pt>
                <c:pt idx="2326">
                  <c:v>0.5</c:v>
                </c:pt>
                <c:pt idx="2327">
                  <c:v>0.5</c:v>
                </c:pt>
                <c:pt idx="2328">
                  <c:v>0.5</c:v>
                </c:pt>
                <c:pt idx="2329">
                  <c:v>0.5</c:v>
                </c:pt>
                <c:pt idx="2330">
                  <c:v>0.5</c:v>
                </c:pt>
                <c:pt idx="2331">
                  <c:v>0.5</c:v>
                </c:pt>
                <c:pt idx="2332">
                  <c:v>0.5</c:v>
                </c:pt>
                <c:pt idx="2333">
                  <c:v>0.5</c:v>
                </c:pt>
                <c:pt idx="2334">
                  <c:v>0.5</c:v>
                </c:pt>
                <c:pt idx="2335">
                  <c:v>0.5</c:v>
                </c:pt>
                <c:pt idx="2336">
                  <c:v>0.5</c:v>
                </c:pt>
                <c:pt idx="2337">
                  <c:v>0.5</c:v>
                </c:pt>
                <c:pt idx="2338">
                  <c:v>0.5</c:v>
                </c:pt>
                <c:pt idx="2339">
                  <c:v>0.5</c:v>
                </c:pt>
                <c:pt idx="2340">
                  <c:v>0.5</c:v>
                </c:pt>
                <c:pt idx="2341">
                  <c:v>0.5</c:v>
                </c:pt>
                <c:pt idx="2342">
                  <c:v>0.5</c:v>
                </c:pt>
                <c:pt idx="2343">
                  <c:v>0.5</c:v>
                </c:pt>
                <c:pt idx="2344">
                  <c:v>0.5</c:v>
                </c:pt>
                <c:pt idx="2345">
                  <c:v>0.5</c:v>
                </c:pt>
                <c:pt idx="2346">
                  <c:v>0.5</c:v>
                </c:pt>
                <c:pt idx="2347">
                  <c:v>0.5</c:v>
                </c:pt>
                <c:pt idx="2348">
                  <c:v>0.5</c:v>
                </c:pt>
                <c:pt idx="2349">
                  <c:v>0.5</c:v>
                </c:pt>
                <c:pt idx="2350">
                  <c:v>0.5</c:v>
                </c:pt>
                <c:pt idx="2351">
                  <c:v>0.5</c:v>
                </c:pt>
                <c:pt idx="2352">
                  <c:v>0.5</c:v>
                </c:pt>
                <c:pt idx="2353">
                  <c:v>0.5</c:v>
                </c:pt>
                <c:pt idx="2354">
                  <c:v>0.5</c:v>
                </c:pt>
                <c:pt idx="2355">
                  <c:v>0.5</c:v>
                </c:pt>
                <c:pt idx="2356">
                  <c:v>0.5</c:v>
                </c:pt>
                <c:pt idx="2357">
                  <c:v>0.5</c:v>
                </c:pt>
                <c:pt idx="2358">
                  <c:v>0.5</c:v>
                </c:pt>
                <c:pt idx="2359">
                  <c:v>0.5</c:v>
                </c:pt>
                <c:pt idx="2360">
                  <c:v>0.5</c:v>
                </c:pt>
                <c:pt idx="2361">
                  <c:v>0.5</c:v>
                </c:pt>
                <c:pt idx="2362">
                  <c:v>0.5</c:v>
                </c:pt>
                <c:pt idx="2363">
                  <c:v>0.5</c:v>
                </c:pt>
                <c:pt idx="2364">
                  <c:v>0.5</c:v>
                </c:pt>
                <c:pt idx="2365">
                  <c:v>0.5</c:v>
                </c:pt>
                <c:pt idx="2366">
                  <c:v>0.5</c:v>
                </c:pt>
                <c:pt idx="2367">
                  <c:v>0.5</c:v>
                </c:pt>
                <c:pt idx="2368">
                  <c:v>0.5</c:v>
                </c:pt>
                <c:pt idx="2369">
                  <c:v>0.5</c:v>
                </c:pt>
                <c:pt idx="2370">
                  <c:v>0.5</c:v>
                </c:pt>
                <c:pt idx="2371">
                  <c:v>0.5</c:v>
                </c:pt>
                <c:pt idx="2372">
                  <c:v>0.5</c:v>
                </c:pt>
                <c:pt idx="2373">
                  <c:v>0.5</c:v>
                </c:pt>
                <c:pt idx="2374">
                  <c:v>0.5</c:v>
                </c:pt>
                <c:pt idx="2375">
                  <c:v>0.5</c:v>
                </c:pt>
                <c:pt idx="2376">
                  <c:v>0.5</c:v>
                </c:pt>
                <c:pt idx="2377">
                  <c:v>0.5</c:v>
                </c:pt>
                <c:pt idx="2378">
                  <c:v>0.5</c:v>
                </c:pt>
                <c:pt idx="2379">
                  <c:v>0.5</c:v>
                </c:pt>
                <c:pt idx="2380">
                  <c:v>0.5</c:v>
                </c:pt>
                <c:pt idx="2381">
                  <c:v>0.5</c:v>
                </c:pt>
                <c:pt idx="2382">
                  <c:v>0.5</c:v>
                </c:pt>
                <c:pt idx="2383">
                  <c:v>0.5</c:v>
                </c:pt>
                <c:pt idx="2384">
                  <c:v>0.5</c:v>
                </c:pt>
                <c:pt idx="2385">
                  <c:v>0.5</c:v>
                </c:pt>
                <c:pt idx="2386">
                  <c:v>0.5</c:v>
                </c:pt>
                <c:pt idx="2387">
                  <c:v>0.5</c:v>
                </c:pt>
                <c:pt idx="2388">
                  <c:v>0.5</c:v>
                </c:pt>
                <c:pt idx="2389">
                  <c:v>0.5</c:v>
                </c:pt>
                <c:pt idx="2390">
                  <c:v>0.5</c:v>
                </c:pt>
                <c:pt idx="2391">
                  <c:v>0.5</c:v>
                </c:pt>
                <c:pt idx="2392">
                  <c:v>0.5</c:v>
                </c:pt>
                <c:pt idx="2393">
                  <c:v>0.5</c:v>
                </c:pt>
                <c:pt idx="2394">
                  <c:v>0.5</c:v>
                </c:pt>
                <c:pt idx="2395">
                  <c:v>0.5</c:v>
                </c:pt>
                <c:pt idx="2396">
                  <c:v>0.5</c:v>
                </c:pt>
                <c:pt idx="2397">
                  <c:v>0.5</c:v>
                </c:pt>
                <c:pt idx="2398">
                  <c:v>0.5</c:v>
                </c:pt>
                <c:pt idx="2399">
                  <c:v>0.5</c:v>
                </c:pt>
                <c:pt idx="2400">
                  <c:v>0.5</c:v>
                </c:pt>
                <c:pt idx="2401">
                  <c:v>0.5</c:v>
                </c:pt>
                <c:pt idx="2402">
                  <c:v>0.5</c:v>
                </c:pt>
                <c:pt idx="2403">
                  <c:v>0.5</c:v>
                </c:pt>
                <c:pt idx="2404">
                  <c:v>0.5</c:v>
                </c:pt>
                <c:pt idx="2405">
                  <c:v>0.5</c:v>
                </c:pt>
                <c:pt idx="2406">
                  <c:v>0.5</c:v>
                </c:pt>
                <c:pt idx="2407">
                  <c:v>0.5</c:v>
                </c:pt>
                <c:pt idx="2408">
                  <c:v>0.5</c:v>
                </c:pt>
                <c:pt idx="2409">
                  <c:v>0.5</c:v>
                </c:pt>
                <c:pt idx="2410">
                  <c:v>0.5</c:v>
                </c:pt>
                <c:pt idx="2411">
                  <c:v>0.5</c:v>
                </c:pt>
                <c:pt idx="2412">
                  <c:v>0.5</c:v>
                </c:pt>
                <c:pt idx="2413">
                  <c:v>0.5</c:v>
                </c:pt>
                <c:pt idx="2414">
                  <c:v>0.5</c:v>
                </c:pt>
                <c:pt idx="2415">
                  <c:v>0.5</c:v>
                </c:pt>
                <c:pt idx="2416">
                  <c:v>0.5</c:v>
                </c:pt>
                <c:pt idx="2417">
                  <c:v>0.5</c:v>
                </c:pt>
                <c:pt idx="2418">
                  <c:v>0.5</c:v>
                </c:pt>
                <c:pt idx="2419">
                  <c:v>0.5</c:v>
                </c:pt>
                <c:pt idx="2420">
                  <c:v>0.5</c:v>
                </c:pt>
                <c:pt idx="2421">
                  <c:v>0.5</c:v>
                </c:pt>
                <c:pt idx="2422">
                  <c:v>0.5</c:v>
                </c:pt>
                <c:pt idx="2423">
                  <c:v>0.5</c:v>
                </c:pt>
                <c:pt idx="2424">
                  <c:v>0.5</c:v>
                </c:pt>
                <c:pt idx="2425">
                  <c:v>0.5</c:v>
                </c:pt>
                <c:pt idx="2426">
                  <c:v>0.5</c:v>
                </c:pt>
                <c:pt idx="2427">
                  <c:v>0.5</c:v>
                </c:pt>
                <c:pt idx="2428">
                  <c:v>0.5</c:v>
                </c:pt>
                <c:pt idx="2429">
                  <c:v>0.5</c:v>
                </c:pt>
                <c:pt idx="2430">
                  <c:v>0.5</c:v>
                </c:pt>
                <c:pt idx="2431">
                  <c:v>0.5</c:v>
                </c:pt>
                <c:pt idx="2432">
                  <c:v>0.5</c:v>
                </c:pt>
                <c:pt idx="2433">
                  <c:v>0.5</c:v>
                </c:pt>
                <c:pt idx="2434">
                  <c:v>0.5</c:v>
                </c:pt>
                <c:pt idx="2435">
                  <c:v>0.5</c:v>
                </c:pt>
                <c:pt idx="2436">
                  <c:v>0.5</c:v>
                </c:pt>
                <c:pt idx="2437">
                  <c:v>0.5</c:v>
                </c:pt>
                <c:pt idx="2438">
                  <c:v>0.5</c:v>
                </c:pt>
                <c:pt idx="2439">
                  <c:v>0.5</c:v>
                </c:pt>
                <c:pt idx="2440">
                  <c:v>0.5</c:v>
                </c:pt>
                <c:pt idx="2441">
                  <c:v>0.5</c:v>
                </c:pt>
                <c:pt idx="2442">
                  <c:v>0.5</c:v>
                </c:pt>
                <c:pt idx="2443">
                  <c:v>0.5</c:v>
                </c:pt>
                <c:pt idx="2444">
                  <c:v>0.5</c:v>
                </c:pt>
                <c:pt idx="2445">
                  <c:v>0.5</c:v>
                </c:pt>
                <c:pt idx="2446">
                  <c:v>0.5</c:v>
                </c:pt>
                <c:pt idx="2447">
                  <c:v>0.5</c:v>
                </c:pt>
                <c:pt idx="2448">
                  <c:v>0.5</c:v>
                </c:pt>
                <c:pt idx="2449">
                  <c:v>0.5</c:v>
                </c:pt>
                <c:pt idx="2450">
                  <c:v>0.5</c:v>
                </c:pt>
                <c:pt idx="2451">
                  <c:v>0.5</c:v>
                </c:pt>
                <c:pt idx="2452">
                  <c:v>0.5</c:v>
                </c:pt>
                <c:pt idx="2453">
                  <c:v>0.5</c:v>
                </c:pt>
                <c:pt idx="2454">
                  <c:v>0.5</c:v>
                </c:pt>
                <c:pt idx="2455">
                  <c:v>0.5</c:v>
                </c:pt>
                <c:pt idx="2456">
                  <c:v>0.5</c:v>
                </c:pt>
                <c:pt idx="2457">
                  <c:v>0.5</c:v>
                </c:pt>
                <c:pt idx="2458">
                  <c:v>0.5</c:v>
                </c:pt>
                <c:pt idx="2459">
                  <c:v>0.5</c:v>
                </c:pt>
                <c:pt idx="2460">
                  <c:v>0.5</c:v>
                </c:pt>
                <c:pt idx="2461">
                  <c:v>0.5</c:v>
                </c:pt>
                <c:pt idx="2462">
                  <c:v>0.5</c:v>
                </c:pt>
                <c:pt idx="2463">
                  <c:v>0.5</c:v>
                </c:pt>
                <c:pt idx="2464">
                  <c:v>0.5</c:v>
                </c:pt>
                <c:pt idx="2465">
                  <c:v>0.5</c:v>
                </c:pt>
                <c:pt idx="2466">
                  <c:v>0.5</c:v>
                </c:pt>
                <c:pt idx="2467">
                  <c:v>0.5</c:v>
                </c:pt>
                <c:pt idx="2468">
                  <c:v>0.5</c:v>
                </c:pt>
                <c:pt idx="2469">
                  <c:v>0.5</c:v>
                </c:pt>
                <c:pt idx="2470">
                  <c:v>0.5</c:v>
                </c:pt>
                <c:pt idx="2471">
                  <c:v>0.5</c:v>
                </c:pt>
                <c:pt idx="2472">
                  <c:v>0.5</c:v>
                </c:pt>
                <c:pt idx="2473">
                  <c:v>0.5</c:v>
                </c:pt>
                <c:pt idx="2474">
                  <c:v>0.5</c:v>
                </c:pt>
                <c:pt idx="2475">
                  <c:v>0.5</c:v>
                </c:pt>
                <c:pt idx="2476">
                  <c:v>0.5</c:v>
                </c:pt>
                <c:pt idx="2477">
                  <c:v>0.5</c:v>
                </c:pt>
                <c:pt idx="2478">
                  <c:v>0.5</c:v>
                </c:pt>
                <c:pt idx="2479">
                  <c:v>0.5</c:v>
                </c:pt>
                <c:pt idx="2480">
                  <c:v>0.5</c:v>
                </c:pt>
                <c:pt idx="2481">
                  <c:v>0.5</c:v>
                </c:pt>
                <c:pt idx="2482">
                  <c:v>0.5</c:v>
                </c:pt>
                <c:pt idx="2483">
                  <c:v>0.5</c:v>
                </c:pt>
                <c:pt idx="2484">
                  <c:v>0.5</c:v>
                </c:pt>
                <c:pt idx="2485">
                  <c:v>0.5</c:v>
                </c:pt>
                <c:pt idx="2486">
                  <c:v>0.5</c:v>
                </c:pt>
                <c:pt idx="2487">
                  <c:v>0.5</c:v>
                </c:pt>
                <c:pt idx="2488">
                  <c:v>0.5</c:v>
                </c:pt>
                <c:pt idx="2489">
                  <c:v>0.5</c:v>
                </c:pt>
                <c:pt idx="2490">
                  <c:v>0.5</c:v>
                </c:pt>
                <c:pt idx="2491">
                  <c:v>0.5</c:v>
                </c:pt>
                <c:pt idx="2492">
                  <c:v>0.5</c:v>
                </c:pt>
                <c:pt idx="2493">
                  <c:v>0.5</c:v>
                </c:pt>
                <c:pt idx="2494">
                  <c:v>0.5</c:v>
                </c:pt>
                <c:pt idx="2495">
                  <c:v>0.5</c:v>
                </c:pt>
                <c:pt idx="2496">
                  <c:v>0.5</c:v>
                </c:pt>
                <c:pt idx="2497">
                  <c:v>0.5</c:v>
                </c:pt>
                <c:pt idx="2498">
                  <c:v>0.5</c:v>
                </c:pt>
                <c:pt idx="2499">
                  <c:v>0.5</c:v>
                </c:pt>
                <c:pt idx="2500">
                  <c:v>0.5</c:v>
                </c:pt>
                <c:pt idx="2501">
                  <c:v>0.5</c:v>
                </c:pt>
                <c:pt idx="2502">
                  <c:v>0.5</c:v>
                </c:pt>
                <c:pt idx="2503">
                  <c:v>0.5</c:v>
                </c:pt>
                <c:pt idx="2504">
                  <c:v>0.5</c:v>
                </c:pt>
                <c:pt idx="2505">
                  <c:v>0.5</c:v>
                </c:pt>
                <c:pt idx="2506">
                  <c:v>0.5</c:v>
                </c:pt>
                <c:pt idx="2507">
                  <c:v>0.5</c:v>
                </c:pt>
                <c:pt idx="2508">
                  <c:v>0.5</c:v>
                </c:pt>
                <c:pt idx="2509">
                  <c:v>0.5</c:v>
                </c:pt>
                <c:pt idx="2510">
                  <c:v>0.5</c:v>
                </c:pt>
                <c:pt idx="2511">
                  <c:v>0.5</c:v>
                </c:pt>
                <c:pt idx="2512">
                  <c:v>0.5</c:v>
                </c:pt>
                <c:pt idx="2513">
                  <c:v>0.5</c:v>
                </c:pt>
                <c:pt idx="2514">
                  <c:v>0.5</c:v>
                </c:pt>
                <c:pt idx="2515">
                  <c:v>0.5</c:v>
                </c:pt>
                <c:pt idx="2516">
                  <c:v>0.5</c:v>
                </c:pt>
                <c:pt idx="2517">
                  <c:v>0.5</c:v>
                </c:pt>
                <c:pt idx="2518">
                  <c:v>0.5</c:v>
                </c:pt>
                <c:pt idx="2519">
                  <c:v>0.5</c:v>
                </c:pt>
                <c:pt idx="2520">
                  <c:v>0.5</c:v>
                </c:pt>
                <c:pt idx="2521">
                  <c:v>0.5</c:v>
                </c:pt>
                <c:pt idx="2522">
                  <c:v>0.5</c:v>
                </c:pt>
                <c:pt idx="2523">
                  <c:v>0.5</c:v>
                </c:pt>
                <c:pt idx="2524">
                  <c:v>0.5</c:v>
                </c:pt>
                <c:pt idx="2525">
                  <c:v>0.5</c:v>
                </c:pt>
                <c:pt idx="2526">
                  <c:v>0.5</c:v>
                </c:pt>
                <c:pt idx="2527">
                  <c:v>0.5</c:v>
                </c:pt>
                <c:pt idx="2528">
                  <c:v>0.5</c:v>
                </c:pt>
                <c:pt idx="2529">
                  <c:v>0.5</c:v>
                </c:pt>
                <c:pt idx="2530">
                  <c:v>0.5</c:v>
                </c:pt>
                <c:pt idx="2531">
                  <c:v>0.5</c:v>
                </c:pt>
                <c:pt idx="2532">
                  <c:v>0.5</c:v>
                </c:pt>
                <c:pt idx="2533">
                  <c:v>0.5</c:v>
                </c:pt>
                <c:pt idx="2534">
                  <c:v>0.5</c:v>
                </c:pt>
                <c:pt idx="2535">
                  <c:v>0.5</c:v>
                </c:pt>
                <c:pt idx="2536">
                  <c:v>0.5</c:v>
                </c:pt>
                <c:pt idx="2537">
                  <c:v>0.5</c:v>
                </c:pt>
                <c:pt idx="2538">
                  <c:v>0.5</c:v>
                </c:pt>
                <c:pt idx="2539">
                  <c:v>0.5</c:v>
                </c:pt>
                <c:pt idx="2540">
                  <c:v>0.5</c:v>
                </c:pt>
                <c:pt idx="2541">
                  <c:v>0.5</c:v>
                </c:pt>
                <c:pt idx="2542">
                  <c:v>0.5</c:v>
                </c:pt>
                <c:pt idx="2543">
                  <c:v>0.5</c:v>
                </c:pt>
                <c:pt idx="2544">
                  <c:v>0.5</c:v>
                </c:pt>
                <c:pt idx="2545">
                  <c:v>0.5</c:v>
                </c:pt>
                <c:pt idx="2546">
                  <c:v>0.5</c:v>
                </c:pt>
                <c:pt idx="2547">
                  <c:v>0.5</c:v>
                </c:pt>
                <c:pt idx="2548">
                  <c:v>0.5</c:v>
                </c:pt>
                <c:pt idx="2549">
                  <c:v>0.5</c:v>
                </c:pt>
                <c:pt idx="2550">
                  <c:v>0.5</c:v>
                </c:pt>
                <c:pt idx="2551">
                  <c:v>0.5</c:v>
                </c:pt>
                <c:pt idx="2552">
                  <c:v>0.5</c:v>
                </c:pt>
                <c:pt idx="2553">
                  <c:v>0.5</c:v>
                </c:pt>
                <c:pt idx="2554">
                  <c:v>0.5</c:v>
                </c:pt>
                <c:pt idx="2555">
                  <c:v>0.5</c:v>
                </c:pt>
                <c:pt idx="2556">
                  <c:v>0.5</c:v>
                </c:pt>
                <c:pt idx="2557">
                  <c:v>0.5</c:v>
                </c:pt>
                <c:pt idx="2558">
                  <c:v>0.5</c:v>
                </c:pt>
                <c:pt idx="2559">
                  <c:v>0.5</c:v>
                </c:pt>
                <c:pt idx="2560">
                  <c:v>0.5</c:v>
                </c:pt>
                <c:pt idx="2561">
                  <c:v>0.5</c:v>
                </c:pt>
                <c:pt idx="2562">
                  <c:v>0.5</c:v>
                </c:pt>
                <c:pt idx="2563">
                  <c:v>0.5</c:v>
                </c:pt>
                <c:pt idx="2564">
                  <c:v>0.5</c:v>
                </c:pt>
                <c:pt idx="2565">
                  <c:v>0.5</c:v>
                </c:pt>
                <c:pt idx="2566">
                  <c:v>0.5</c:v>
                </c:pt>
                <c:pt idx="2567">
                  <c:v>0.5</c:v>
                </c:pt>
                <c:pt idx="2568">
                  <c:v>0.5</c:v>
                </c:pt>
                <c:pt idx="2569">
                  <c:v>0.5</c:v>
                </c:pt>
                <c:pt idx="2570">
                  <c:v>0.5</c:v>
                </c:pt>
                <c:pt idx="2571">
                  <c:v>0.5</c:v>
                </c:pt>
                <c:pt idx="2572">
                  <c:v>0.5</c:v>
                </c:pt>
                <c:pt idx="2573">
                  <c:v>0.5</c:v>
                </c:pt>
                <c:pt idx="2574">
                  <c:v>0.5</c:v>
                </c:pt>
                <c:pt idx="2575">
                  <c:v>0.5</c:v>
                </c:pt>
                <c:pt idx="2576">
                  <c:v>0.5</c:v>
                </c:pt>
                <c:pt idx="2577">
                  <c:v>0.5</c:v>
                </c:pt>
                <c:pt idx="2578">
                  <c:v>0.5</c:v>
                </c:pt>
                <c:pt idx="2579">
                  <c:v>0.5</c:v>
                </c:pt>
                <c:pt idx="2580">
                  <c:v>0.5</c:v>
                </c:pt>
                <c:pt idx="2581">
                  <c:v>0.5</c:v>
                </c:pt>
                <c:pt idx="2582">
                  <c:v>0.5</c:v>
                </c:pt>
                <c:pt idx="2583">
                  <c:v>0.5</c:v>
                </c:pt>
                <c:pt idx="2584">
                  <c:v>0.5</c:v>
                </c:pt>
                <c:pt idx="2585">
                  <c:v>0.5</c:v>
                </c:pt>
                <c:pt idx="2586">
                  <c:v>0.5</c:v>
                </c:pt>
                <c:pt idx="2587">
                  <c:v>0.5</c:v>
                </c:pt>
                <c:pt idx="2588">
                  <c:v>0.5</c:v>
                </c:pt>
                <c:pt idx="2589">
                  <c:v>0.5</c:v>
                </c:pt>
                <c:pt idx="2590">
                  <c:v>0.5</c:v>
                </c:pt>
                <c:pt idx="2591">
                  <c:v>0.5</c:v>
                </c:pt>
                <c:pt idx="2592">
                  <c:v>0.5</c:v>
                </c:pt>
                <c:pt idx="2593">
                  <c:v>0.5</c:v>
                </c:pt>
                <c:pt idx="2594">
                  <c:v>0.5</c:v>
                </c:pt>
                <c:pt idx="2595">
                  <c:v>0.5</c:v>
                </c:pt>
                <c:pt idx="2596">
                  <c:v>0.5</c:v>
                </c:pt>
                <c:pt idx="2597">
                  <c:v>0.5</c:v>
                </c:pt>
                <c:pt idx="2598">
                  <c:v>0.5</c:v>
                </c:pt>
                <c:pt idx="2599">
                  <c:v>0.5</c:v>
                </c:pt>
                <c:pt idx="2600">
                  <c:v>0.5</c:v>
                </c:pt>
                <c:pt idx="2601">
                  <c:v>0.5</c:v>
                </c:pt>
                <c:pt idx="2602">
                  <c:v>0.5</c:v>
                </c:pt>
                <c:pt idx="2603">
                  <c:v>0.5</c:v>
                </c:pt>
                <c:pt idx="2604">
                  <c:v>0.5</c:v>
                </c:pt>
                <c:pt idx="2605">
                  <c:v>0.5</c:v>
                </c:pt>
                <c:pt idx="2606">
                  <c:v>0.5</c:v>
                </c:pt>
                <c:pt idx="2607">
                  <c:v>0.5</c:v>
                </c:pt>
                <c:pt idx="2608">
                  <c:v>0.5</c:v>
                </c:pt>
                <c:pt idx="2609">
                  <c:v>0.5</c:v>
                </c:pt>
                <c:pt idx="2610">
                  <c:v>0.5</c:v>
                </c:pt>
                <c:pt idx="2611">
                  <c:v>0.5</c:v>
                </c:pt>
                <c:pt idx="2612">
                  <c:v>0.5</c:v>
                </c:pt>
                <c:pt idx="2613">
                  <c:v>0.5</c:v>
                </c:pt>
                <c:pt idx="2614">
                  <c:v>0.5</c:v>
                </c:pt>
                <c:pt idx="2615">
                  <c:v>0.5</c:v>
                </c:pt>
                <c:pt idx="2616">
                  <c:v>0.5</c:v>
                </c:pt>
                <c:pt idx="2617">
                  <c:v>0.5</c:v>
                </c:pt>
                <c:pt idx="2618">
                  <c:v>0.5</c:v>
                </c:pt>
                <c:pt idx="2619">
                  <c:v>0.5</c:v>
                </c:pt>
                <c:pt idx="2620">
                  <c:v>0.5</c:v>
                </c:pt>
                <c:pt idx="2621">
                  <c:v>0.5</c:v>
                </c:pt>
                <c:pt idx="2622">
                  <c:v>0.5</c:v>
                </c:pt>
                <c:pt idx="2623">
                  <c:v>0.5</c:v>
                </c:pt>
                <c:pt idx="2624">
                  <c:v>0.5</c:v>
                </c:pt>
                <c:pt idx="2625">
                  <c:v>0.5</c:v>
                </c:pt>
                <c:pt idx="2626">
                  <c:v>0.5</c:v>
                </c:pt>
                <c:pt idx="2627">
                  <c:v>0.5</c:v>
                </c:pt>
                <c:pt idx="2628">
                  <c:v>0.5</c:v>
                </c:pt>
                <c:pt idx="2629">
                  <c:v>0.5</c:v>
                </c:pt>
                <c:pt idx="2630">
                  <c:v>0.5</c:v>
                </c:pt>
                <c:pt idx="2631">
                  <c:v>0.5</c:v>
                </c:pt>
                <c:pt idx="2632">
                  <c:v>0.5</c:v>
                </c:pt>
                <c:pt idx="2633">
                  <c:v>0.5</c:v>
                </c:pt>
                <c:pt idx="2634">
                  <c:v>0.5</c:v>
                </c:pt>
                <c:pt idx="2635">
                  <c:v>0.5</c:v>
                </c:pt>
                <c:pt idx="2636">
                  <c:v>0.5</c:v>
                </c:pt>
                <c:pt idx="2637">
                  <c:v>0.5</c:v>
                </c:pt>
                <c:pt idx="2638">
                  <c:v>0.5</c:v>
                </c:pt>
                <c:pt idx="2639">
                  <c:v>0.5</c:v>
                </c:pt>
                <c:pt idx="2640">
                  <c:v>0.5</c:v>
                </c:pt>
                <c:pt idx="2641">
                  <c:v>0.5</c:v>
                </c:pt>
                <c:pt idx="2642">
                  <c:v>0.5</c:v>
                </c:pt>
                <c:pt idx="2643">
                  <c:v>0.5</c:v>
                </c:pt>
                <c:pt idx="2644">
                  <c:v>0.5</c:v>
                </c:pt>
                <c:pt idx="2645">
                  <c:v>0.5</c:v>
                </c:pt>
                <c:pt idx="2646">
                  <c:v>0.5</c:v>
                </c:pt>
                <c:pt idx="2647">
                  <c:v>0.5</c:v>
                </c:pt>
                <c:pt idx="2648">
                  <c:v>0.5</c:v>
                </c:pt>
                <c:pt idx="2649">
                  <c:v>0.5</c:v>
                </c:pt>
                <c:pt idx="2650">
                  <c:v>0.5</c:v>
                </c:pt>
                <c:pt idx="2651">
                  <c:v>0.5</c:v>
                </c:pt>
                <c:pt idx="2652">
                  <c:v>0.5</c:v>
                </c:pt>
                <c:pt idx="2653">
                  <c:v>0.5</c:v>
                </c:pt>
                <c:pt idx="2654">
                  <c:v>0.5</c:v>
                </c:pt>
                <c:pt idx="2655">
                  <c:v>0.5</c:v>
                </c:pt>
                <c:pt idx="2656">
                  <c:v>0.5</c:v>
                </c:pt>
                <c:pt idx="2657">
                  <c:v>0.5</c:v>
                </c:pt>
                <c:pt idx="2658">
                  <c:v>0.5</c:v>
                </c:pt>
                <c:pt idx="2659">
                  <c:v>0.5</c:v>
                </c:pt>
                <c:pt idx="2660">
                  <c:v>0.5</c:v>
                </c:pt>
                <c:pt idx="2661">
                  <c:v>0.5</c:v>
                </c:pt>
                <c:pt idx="2662">
                  <c:v>0.5</c:v>
                </c:pt>
                <c:pt idx="2663">
                  <c:v>0.5</c:v>
                </c:pt>
                <c:pt idx="2664">
                  <c:v>0.5</c:v>
                </c:pt>
                <c:pt idx="2665">
                  <c:v>0.5</c:v>
                </c:pt>
                <c:pt idx="2666">
                  <c:v>0.5</c:v>
                </c:pt>
                <c:pt idx="2667">
                  <c:v>0.5</c:v>
                </c:pt>
                <c:pt idx="2668">
                  <c:v>0.5</c:v>
                </c:pt>
                <c:pt idx="2669">
                  <c:v>0.5</c:v>
                </c:pt>
                <c:pt idx="2670">
                  <c:v>0.5</c:v>
                </c:pt>
                <c:pt idx="2671">
                  <c:v>0.5</c:v>
                </c:pt>
                <c:pt idx="2672">
                  <c:v>0.5</c:v>
                </c:pt>
                <c:pt idx="2673">
                  <c:v>0.5</c:v>
                </c:pt>
                <c:pt idx="2674">
                  <c:v>0.5</c:v>
                </c:pt>
                <c:pt idx="2675">
                  <c:v>0.5</c:v>
                </c:pt>
                <c:pt idx="2676">
                  <c:v>0.5</c:v>
                </c:pt>
                <c:pt idx="2677">
                  <c:v>0.5</c:v>
                </c:pt>
                <c:pt idx="2678">
                  <c:v>0.5</c:v>
                </c:pt>
                <c:pt idx="2679">
                  <c:v>0.5</c:v>
                </c:pt>
                <c:pt idx="2680">
                  <c:v>0.5</c:v>
                </c:pt>
                <c:pt idx="2681">
                  <c:v>0.5</c:v>
                </c:pt>
                <c:pt idx="2682">
                  <c:v>0.5</c:v>
                </c:pt>
                <c:pt idx="2683">
                  <c:v>0.5</c:v>
                </c:pt>
                <c:pt idx="2684">
                  <c:v>0.5</c:v>
                </c:pt>
                <c:pt idx="2685">
                  <c:v>0.5</c:v>
                </c:pt>
                <c:pt idx="2686">
                  <c:v>0.5</c:v>
                </c:pt>
                <c:pt idx="2687">
                  <c:v>0.5</c:v>
                </c:pt>
                <c:pt idx="2688">
                  <c:v>0.5</c:v>
                </c:pt>
                <c:pt idx="2689">
                  <c:v>0.5</c:v>
                </c:pt>
                <c:pt idx="2690">
                  <c:v>0.5</c:v>
                </c:pt>
                <c:pt idx="2691">
                  <c:v>0.5</c:v>
                </c:pt>
                <c:pt idx="2692">
                  <c:v>0.5</c:v>
                </c:pt>
                <c:pt idx="2693">
                  <c:v>0.5</c:v>
                </c:pt>
                <c:pt idx="2694">
                  <c:v>0.5</c:v>
                </c:pt>
                <c:pt idx="2695">
                  <c:v>0.5</c:v>
                </c:pt>
                <c:pt idx="2696">
                  <c:v>0.5</c:v>
                </c:pt>
                <c:pt idx="2697">
                  <c:v>0.5</c:v>
                </c:pt>
                <c:pt idx="2698">
                  <c:v>0.5</c:v>
                </c:pt>
                <c:pt idx="2699">
                  <c:v>0.5</c:v>
                </c:pt>
                <c:pt idx="2700">
                  <c:v>0.5</c:v>
                </c:pt>
                <c:pt idx="2701">
                  <c:v>0.5</c:v>
                </c:pt>
                <c:pt idx="2702">
                  <c:v>0.5</c:v>
                </c:pt>
                <c:pt idx="2703">
                  <c:v>0.5</c:v>
                </c:pt>
                <c:pt idx="2704">
                  <c:v>0.5</c:v>
                </c:pt>
                <c:pt idx="2705">
                  <c:v>0.5</c:v>
                </c:pt>
                <c:pt idx="2706">
                  <c:v>0.5</c:v>
                </c:pt>
                <c:pt idx="2707">
                  <c:v>0.5</c:v>
                </c:pt>
                <c:pt idx="2708">
                  <c:v>0.5</c:v>
                </c:pt>
                <c:pt idx="2709">
                  <c:v>0.5</c:v>
                </c:pt>
                <c:pt idx="2710">
                  <c:v>0.5</c:v>
                </c:pt>
                <c:pt idx="2711">
                  <c:v>0.5</c:v>
                </c:pt>
                <c:pt idx="2712">
                  <c:v>0.5</c:v>
                </c:pt>
                <c:pt idx="2713">
                  <c:v>0.5</c:v>
                </c:pt>
                <c:pt idx="2714">
                  <c:v>0.5</c:v>
                </c:pt>
                <c:pt idx="2715">
                  <c:v>0.5</c:v>
                </c:pt>
                <c:pt idx="2716">
                  <c:v>0.5</c:v>
                </c:pt>
                <c:pt idx="2717">
                  <c:v>0.5</c:v>
                </c:pt>
                <c:pt idx="2718">
                  <c:v>0.5</c:v>
                </c:pt>
                <c:pt idx="2719">
                  <c:v>0.5</c:v>
                </c:pt>
                <c:pt idx="2720">
                  <c:v>0.5</c:v>
                </c:pt>
                <c:pt idx="2721">
                  <c:v>0.5</c:v>
                </c:pt>
                <c:pt idx="2722">
                  <c:v>0.5</c:v>
                </c:pt>
                <c:pt idx="2723">
                  <c:v>0.5</c:v>
                </c:pt>
                <c:pt idx="2724">
                  <c:v>0.5</c:v>
                </c:pt>
                <c:pt idx="2725">
                  <c:v>0.5</c:v>
                </c:pt>
                <c:pt idx="2726">
                  <c:v>0.5</c:v>
                </c:pt>
                <c:pt idx="2727">
                  <c:v>0.5</c:v>
                </c:pt>
                <c:pt idx="2728">
                  <c:v>0.5</c:v>
                </c:pt>
                <c:pt idx="2729">
                  <c:v>0.5</c:v>
                </c:pt>
                <c:pt idx="2730">
                  <c:v>0.5</c:v>
                </c:pt>
                <c:pt idx="2731">
                  <c:v>0.5</c:v>
                </c:pt>
                <c:pt idx="2732">
                  <c:v>0.5</c:v>
                </c:pt>
                <c:pt idx="2733">
                  <c:v>0.5</c:v>
                </c:pt>
                <c:pt idx="2734">
                  <c:v>0.5</c:v>
                </c:pt>
                <c:pt idx="2735">
                  <c:v>0.5</c:v>
                </c:pt>
                <c:pt idx="2736">
                  <c:v>0.5</c:v>
                </c:pt>
                <c:pt idx="2737">
                  <c:v>0.5</c:v>
                </c:pt>
                <c:pt idx="2738">
                  <c:v>0.5</c:v>
                </c:pt>
                <c:pt idx="2739">
                  <c:v>0.5</c:v>
                </c:pt>
                <c:pt idx="2740">
                  <c:v>0.5</c:v>
                </c:pt>
                <c:pt idx="2741">
                  <c:v>0.5</c:v>
                </c:pt>
                <c:pt idx="2742">
                  <c:v>0.5</c:v>
                </c:pt>
                <c:pt idx="2743">
                  <c:v>0.5</c:v>
                </c:pt>
                <c:pt idx="2744">
                  <c:v>0.5</c:v>
                </c:pt>
                <c:pt idx="2745">
                  <c:v>0.5</c:v>
                </c:pt>
                <c:pt idx="2746">
                  <c:v>0.5</c:v>
                </c:pt>
                <c:pt idx="2747">
                  <c:v>0.5</c:v>
                </c:pt>
                <c:pt idx="2748">
                  <c:v>0.5</c:v>
                </c:pt>
                <c:pt idx="2749">
                  <c:v>0.5</c:v>
                </c:pt>
                <c:pt idx="2750">
                  <c:v>0.5</c:v>
                </c:pt>
                <c:pt idx="2751">
                  <c:v>0.5</c:v>
                </c:pt>
                <c:pt idx="2752">
                  <c:v>0.5</c:v>
                </c:pt>
                <c:pt idx="2753">
                  <c:v>0.5</c:v>
                </c:pt>
                <c:pt idx="2754">
                  <c:v>0.5</c:v>
                </c:pt>
                <c:pt idx="2755">
                  <c:v>0.5</c:v>
                </c:pt>
                <c:pt idx="2756">
                  <c:v>0.5</c:v>
                </c:pt>
                <c:pt idx="2757">
                  <c:v>0.5</c:v>
                </c:pt>
                <c:pt idx="2758">
                  <c:v>0.5</c:v>
                </c:pt>
                <c:pt idx="2759">
                  <c:v>0.5</c:v>
                </c:pt>
                <c:pt idx="2760">
                  <c:v>0.5</c:v>
                </c:pt>
                <c:pt idx="2761">
                  <c:v>0.5</c:v>
                </c:pt>
                <c:pt idx="2762">
                  <c:v>0.5</c:v>
                </c:pt>
                <c:pt idx="2763">
                  <c:v>0.5</c:v>
                </c:pt>
                <c:pt idx="2764">
                  <c:v>0.5</c:v>
                </c:pt>
                <c:pt idx="2765">
                  <c:v>0.5</c:v>
                </c:pt>
                <c:pt idx="2766">
                  <c:v>0.5</c:v>
                </c:pt>
                <c:pt idx="2767">
                  <c:v>0.5</c:v>
                </c:pt>
                <c:pt idx="2768">
                  <c:v>0.5</c:v>
                </c:pt>
                <c:pt idx="2769">
                  <c:v>0.5</c:v>
                </c:pt>
                <c:pt idx="2770">
                  <c:v>0.5</c:v>
                </c:pt>
                <c:pt idx="2771">
                  <c:v>0.5</c:v>
                </c:pt>
                <c:pt idx="2772">
                  <c:v>0.5</c:v>
                </c:pt>
                <c:pt idx="2773">
                  <c:v>0.5</c:v>
                </c:pt>
                <c:pt idx="2774">
                  <c:v>0.5</c:v>
                </c:pt>
                <c:pt idx="2775">
                  <c:v>0.5</c:v>
                </c:pt>
                <c:pt idx="2776">
                  <c:v>0.5</c:v>
                </c:pt>
                <c:pt idx="2777">
                  <c:v>0.5</c:v>
                </c:pt>
                <c:pt idx="2778">
                  <c:v>0.5</c:v>
                </c:pt>
                <c:pt idx="2779">
                  <c:v>0.5</c:v>
                </c:pt>
                <c:pt idx="2780">
                  <c:v>0.5</c:v>
                </c:pt>
                <c:pt idx="2781">
                  <c:v>0.5</c:v>
                </c:pt>
                <c:pt idx="2782">
                  <c:v>0.5</c:v>
                </c:pt>
                <c:pt idx="2783">
                  <c:v>0.5</c:v>
                </c:pt>
                <c:pt idx="2784">
                  <c:v>0.5</c:v>
                </c:pt>
                <c:pt idx="2785">
                  <c:v>0.5</c:v>
                </c:pt>
                <c:pt idx="2786">
                  <c:v>0.5</c:v>
                </c:pt>
                <c:pt idx="2787">
                  <c:v>0.5</c:v>
                </c:pt>
                <c:pt idx="2788">
                  <c:v>0.5</c:v>
                </c:pt>
                <c:pt idx="2789">
                  <c:v>0.5</c:v>
                </c:pt>
                <c:pt idx="2790">
                  <c:v>0.5</c:v>
                </c:pt>
                <c:pt idx="2791">
                  <c:v>0.5</c:v>
                </c:pt>
                <c:pt idx="2792">
                  <c:v>0.5</c:v>
                </c:pt>
                <c:pt idx="2793">
                  <c:v>0.5</c:v>
                </c:pt>
                <c:pt idx="2794">
                  <c:v>0.5</c:v>
                </c:pt>
                <c:pt idx="2795">
                  <c:v>0.5</c:v>
                </c:pt>
                <c:pt idx="2796">
                  <c:v>0.5</c:v>
                </c:pt>
                <c:pt idx="2797">
                  <c:v>0.5</c:v>
                </c:pt>
                <c:pt idx="2798">
                  <c:v>0.5</c:v>
                </c:pt>
                <c:pt idx="2799">
                  <c:v>0.5</c:v>
                </c:pt>
                <c:pt idx="2800">
                  <c:v>0.5</c:v>
                </c:pt>
                <c:pt idx="2801">
                  <c:v>0.5</c:v>
                </c:pt>
                <c:pt idx="2802">
                  <c:v>0.5</c:v>
                </c:pt>
                <c:pt idx="2803">
                  <c:v>0.5</c:v>
                </c:pt>
                <c:pt idx="2804">
                  <c:v>0.5</c:v>
                </c:pt>
                <c:pt idx="2805">
                  <c:v>0.5</c:v>
                </c:pt>
                <c:pt idx="2806">
                  <c:v>0.5</c:v>
                </c:pt>
                <c:pt idx="2807">
                  <c:v>0.5</c:v>
                </c:pt>
                <c:pt idx="2808">
                  <c:v>0.5</c:v>
                </c:pt>
                <c:pt idx="2809">
                  <c:v>0.5</c:v>
                </c:pt>
                <c:pt idx="2810">
                  <c:v>0.5</c:v>
                </c:pt>
                <c:pt idx="2811">
                  <c:v>0.5</c:v>
                </c:pt>
                <c:pt idx="2812">
                  <c:v>0.5</c:v>
                </c:pt>
                <c:pt idx="2813">
                  <c:v>0.5</c:v>
                </c:pt>
                <c:pt idx="2814">
                  <c:v>0.5</c:v>
                </c:pt>
                <c:pt idx="2815">
                  <c:v>0.5</c:v>
                </c:pt>
                <c:pt idx="2816">
                  <c:v>0.5</c:v>
                </c:pt>
                <c:pt idx="2817">
                  <c:v>0.5</c:v>
                </c:pt>
                <c:pt idx="2818">
                  <c:v>0.5</c:v>
                </c:pt>
                <c:pt idx="2819">
                  <c:v>0.5</c:v>
                </c:pt>
                <c:pt idx="2820">
                  <c:v>0.5</c:v>
                </c:pt>
                <c:pt idx="2821">
                  <c:v>0.5</c:v>
                </c:pt>
                <c:pt idx="2822">
                  <c:v>0.5</c:v>
                </c:pt>
                <c:pt idx="2823">
                  <c:v>0.5</c:v>
                </c:pt>
                <c:pt idx="2824">
                  <c:v>0.5</c:v>
                </c:pt>
                <c:pt idx="2825">
                  <c:v>0.5</c:v>
                </c:pt>
                <c:pt idx="2826">
                  <c:v>0.5</c:v>
                </c:pt>
                <c:pt idx="2827">
                  <c:v>0.5</c:v>
                </c:pt>
                <c:pt idx="2828">
                  <c:v>0.5</c:v>
                </c:pt>
                <c:pt idx="2829">
                  <c:v>0.5</c:v>
                </c:pt>
                <c:pt idx="2830">
                  <c:v>0.5</c:v>
                </c:pt>
                <c:pt idx="2831">
                  <c:v>0.5</c:v>
                </c:pt>
                <c:pt idx="2832">
                  <c:v>0.5</c:v>
                </c:pt>
                <c:pt idx="2833">
                  <c:v>0.5</c:v>
                </c:pt>
                <c:pt idx="2834">
                  <c:v>0.5</c:v>
                </c:pt>
                <c:pt idx="2835">
                  <c:v>0.5</c:v>
                </c:pt>
                <c:pt idx="2836">
                  <c:v>0.5</c:v>
                </c:pt>
                <c:pt idx="2837">
                  <c:v>0.5</c:v>
                </c:pt>
                <c:pt idx="2838">
                  <c:v>0.5</c:v>
                </c:pt>
                <c:pt idx="2839">
                  <c:v>0.5</c:v>
                </c:pt>
                <c:pt idx="2840">
                  <c:v>0.5</c:v>
                </c:pt>
                <c:pt idx="2841">
                  <c:v>0.5</c:v>
                </c:pt>
                <c:pt idx="2842">
                  <c:v>0.5</c:v>
                </c:pt>
                <c:pt idx="2843">
                  <c:v>0.5</c:v>
                </c:pt>
                <c:pt idx="2844">
                  <c:v>0.5</c:v>
                </c:pt>
                <c:pt idx="2845">
                  <c:v>0.5</c:v>
                </c:pt>
                <c:pt idx="2846">
                  <c:v>0.5</c:v>
                </c:pt>
                <c:pt idx="2847">
                  <c:v>0.5</c:v>
                </c:pt>
                <c:pt idx="2848">
                  <c:v>0.5</c:v>
                </c:pt>
                <c:pt idx="2849">
                  <c:v>0.5</c:v>
                </c:pt>
                <c:pt idx="2850">
                  <c:v>0.5</c:v>
                </c:pt>
                <c:pt idx="2851">
                  <c:v>0.5</c:v>
                </c:pt>
                <c:pt idx="2852">
                  <c:v>0.5</c:v>
                </c:pt>
                <c:pt idx="2853">
                  <c:v>0.5</c:v>
                </c:pt>
                <c:pt idx="2854">
                  <c:v>0.5</c:v>
                </c:pt>
                <c:pt idx="2855">
                  <c:v>0.5</c:v>
                </c:pt>
                <c:pt idx="2856">
                  <c:v>0.5</c:v>
                </c:pt>
                <c:pt idx="2857">
                  <c:v>0.5</c:v>
                </c:pt>
                <c:pt idx="2858">
                  <c:v>0.5</c:v>
                </c:pt>
                <c:pt idx="2859">
                  <c:v>0.5</c:v>
                </c:pt>
                <c:pt idx="2860">
                  <c:v>0.5</c:v>
                </c:pt>
                <c:pt idx="2861">
                  <c:v>0.5</c:v>
                </c:pt>
                <c:pt idx="2862">
                  <c:v>0.5</c:v>
                </c:pt>
                <c:pt idx="2863">
                  <c:v>0.5</c:v>
                </c:pt>
                <c:pt idx="2864">
                  <c:v>0.5</c:v>
                </c:pt>
                <c:pt idx="2865">
                  <c:v>0.5</c:v>
                </c:pt>
                <c:pt idx="2866">
                  <c:v>0.5</c:v>
                </c:pt>
                <c:pt idx="2867">
                  <c:v>0.5</c:v>
                </c:pt>
                <c:pt idx="2868">
                  <c:v>0.5</c:v>
                </c:pt>
                <c:pt idx="2869">
                  <c:v>0.5</c:v>
                </c:pt>
                <c:pt idx="2870">
                  <c:v>0.5</c:v>
                </c:pt>
                <c:pt idx="2871">
                  <c:v>0.5</c:v>
                </c:pt>
                <c:pt idx="2872">
                  <c:v>0.5</c:v>
                </c:pt>
                <c:pt idx="2873">
                  <c:v>0.5</c:v>
                </c:pt>
                <c:pt idx="2874">
                  <c:v>0.5</c:v>
                </c:pt>
                <c:pt idx="2875">
                  <c:v>0.5</c:v>
                </c:pt>
                <c:pt idx="2876">
                  <c:v>0.5</c:v>
                </c:pt>
                <c:pt idx="2877">
                  <c:v>0.5</c:v>
                </c:pt>
                <c:pt idx="2878">
                  <c:v>0.5</c:v>
                </c:pt>
                <c:pt idx="2879">
                  <c:v>0.5</c:v>
                </c:pt>
                <c:pt idx="2880">
                  <c:v>0.5</c:v>
                </c:pt>
                <c:pt idx="2881">
                  <c:v>0.5</c:v>
                </c:pt>
                <c:pt idx="2882">
                  <c:v>0.5</c:v>
                </c:pt>
                <c:pt idx="2883">
                  <c:v>0.5</c:v>
                </c:pt>
                <c:pt idx="2884">
                  <c:v>0.5</c:v>
                </c:pt>
                <c:pt idx="2885">
                  <c:v>0.5</c:v>
                </c:pt>
                <c:pt idx="2886">
                  <c:v>0.5</c:v>
                </c:pt>
                <c:pt idx="2887">
                  <c:v>0.5</c:v>
                </c:pt>
                <c:pt idx="2888">
                  <c:v>0.5</c:v>
                </c:pt>
                <c:pt idx="2889">
                  <c:v>0.5</c:v>
                </c:pt>
                <c:pt idx="2890">
                  <c:v>0.5</c:v>
                </c:pt>
                <c:pt idx="2891">
                  <c:v>0.5</c:v>
                </c:pt>
                <c:pt idx="2892">
                  <c:v>0.5</c:v>
                </c:pt>
                <c:pt idx="2893">
                  <c:v>0.5</c:v>
                </c:pt>
                <c:pt idx="2894">
                  <c:v>0.5</c:v>
                </c:pt>
                <c:pt idx="2895">
                  <c:v>0.5</c:v>
                </c:pt>
                <c:pt idx="2896">
                  <c:v>0.5</c:v>
                </c:pt>
                <c:pt idx="2897">
                  <c:v>0.5</c:v>
                </c:pt>
                <c:pt idx="2898">
                  <c:v>0.5</c:v>
                </c:pt>
                <c:pt idx="2899">
                  <c:v>0.5</c:v>
                </c:pt>
                <c:pt idx="2900">
                  <c:v>0.5</c:v>
                </c:pt>
                <c:pt idx="2901">
                  <c:v>0.5</c:v>
                </c:pt>
                <c:pt idx="2902">
                  <c:v>0.5</c:v>
                </c:pt>
                <c:pt idx="2903">
                  <c:v>0.5</c:v>
                </c:pt>
                <c:pt idx="2904">
                  <c:v>0.5</c:v>
                </c:pt>
                <c:pt idx="2905">
                  <c:v>0.5</c:v>
                </c:pt>
                <c:pt idx="2906">
                  <c:v>0.5</c:v>
                </c:pt>
                <c:pt idx="2907">
                  <c:v>0.5</c:v>
                </c:pt>
                <c:pt idx="2908">
                  <c:v>0.5</c:v>
                </c:pt>
                <c:pt idx="2909">
                  <c:v>0.5</c:v>
                </c:pt>
                <c:pt idx="2910">
                  <c:v>0.5</c:v>
                </c:pt>
                <c:pt idx="2911">
                  <c:v>0.5</c:v>
                </c:pt>
                <c:pt idx="2912">
                  <c:v>0.5</c:v>
                </c:pt>
                <c:pt idx="2913">
                  <c:v>0.5</c:v>
                </c:pt>
                <c:pt idx="2914">
                  <c:v>0.5</c:v>
                </c:pt>
                <c:pt idx="2915">
                  <c:v>0.5</c:v>
                </c:pt>
                <c:pt idx="2916">
                  <c:v>0.5</c:v>
                </c:pt>
                <c:pt idx="2917">
                  <c:v>0.5</c:v>
                </c:pt>
                <c:pt idx="2918">
                  <c:v>0.5</c:v>
                </c:pt>
                <c:pt idx="2919">
                  <c:v>0.5</c:v>
                </c:pt>
                <c:pt idx="2920">
                  <c:v>0.5</c:v>
                </c:pt>
                <c:pt idx="2921">
                  <c:v>0.5</c:v>
                </c:pt>
                <c:pt idx="2922">
                  <c:v>0.5</c:v>
                </c:pt>
                <c:pt idx="2923">
                  <c:v>0.5</c:v>
                </c:pt>
                <c:pt idx="2924">
                  <c:v>0.5</c:v>
                </c:pt>
                <c:pt idx="2925">
                  <c:v>0.5</c:v>
                </c:pt>
                <c:pt idx="2926">
                  <c:v>0.5</c:v>
                </c:pt>
                <c:pt idx="2927">
                  <c:v>0.5</c:v>
                </c:pt>
                <c:pt idx="2928">
                  <c:v>0.5</c:v>
                </c:pt>
                <c:pt idx="2929">
                  <c:v>0.5</c:v>
                </c:pt>
                <c:pt idx="2930">
                  <c:v>0.5</c:v>
                </c:pt>
                <c:pt idx="2931">
                  <c:v>0.5</c:v>
                </c:pt>
                <c:pt idx="2932">
                  <c:v>0.5</c:v>
                </c:pt>
                <c:pt idx="2933">
                  <c:v>0.5</c:v>
                </c:pt>
                <c:pt idx="2934">
                  <c:v>0.5</c:v>
                </c:pt>
                <c:pt idx="2935">
                  <c:v>0.5</c:v>
                </c:pt>
                <c:pt idx="2936">
                  <c:v>0.5</c:v>
                </c:pt>
                <c:pt idx="2937">
                  <c:v>0.5</c:v>
                </c:pt>
                <c:pt idx="2938">
                  <c:v>0.5</c:v>
                </c:pt>
                <c:pt idx="2939">
                  <c:v>0.5</c:v>
                </c:pt>
                <c:pt idx="2940">
                  <c:v>0.5</c:v>
                </c:pt>
                <c:pt idx="2941">
                  <c:v>0.5</c:v>
                </c:pt>
                <c:pt idx="2942">
                  <c:v>0.5</c:v>
                </c:pt>
                <c:pt idx="2943">
                  <c:v>0.5</c:v>
                </c:pt>
                <c:pt idx="2944">
                  <c:v>0.5</c:v>
                </c:pt>
                <c:pt idx="2945">
                  <c:v>0.5</c:v>
                </c:pt>
                <c:pt idx="2946">
                  <c:v>0.5</c:v>
                </c:pt>
                <c:pt idx="2947">
                  <c:v>0.5</c:v>
                </c:pt>
                <c:pt idx="2948">
                  <c:v>0.5</c:v>
                </c:pt>
                <c:pt idx="2949">
                  <c:v>0.5</c:v>
                </c:pt>
                <c:pt idx="2950">
                  <c:v>0.5</c:v>
                </c:pt>
                <c:pt idx="2951">
                  <c:v>0.5</c:v>
                </c:pt>
                <c:pt idx="2952">
                  <c:v>0.5</c:v>
                </c:pt>
                <c:pt idx="2953">
                  <c:v>0.5</c:v>
                </c:pt>
                <c:pt idx="2954">
                  <c:v>0.5</c:v>
                </c:pt>
                <c:pt idx="2955">
                  <c:v>0.5</c:v>
                </c:pt>
                <c:pt idx="2956">
                  <c:v>0.5</c:v>
                </c:pt>
                <c:pt idx="2957">
                  <c:v>0.5</c:v>
                </c:pt>
                <c:pt idx="2958">
                  <c:v>0.5</c:v>
                </c:pt>
                <c:pt idx="2959">
                  <c:v>0.5</c:v>
                </c:pt>
                <c:pt idx="2960">
                  <c:v>0.5</c:v>
                </c:pt>
                <c:pt idx="2961">
                  <c:v>0.5</c:v>
                </c:pt>
                <c:pt idx="2962">
                  <c:v>0.5</c:v>
                </c:pt>
                <c:pt idx="2963">
                  <c:v>0.5</c:v>
                </c:pt>
                <c:pt idx="2964">
                  <c:v>0.5</c:v>
                </c:pt>
                <c:pt idx="2965">
                  <c:v>0.5</c:v>
                </c:pt>
                <c:pt idx="2966">
                  <c:v>0.5</c:v>
                </c:pt>
                <c:pt idx="2967">
                  <c:v>0.5</c:v>
                </c:pt>
                <c:pt idx="2968">
                  <c:v>0.5</c:v>
                </c:pt>
                <c:pt idx="2969">
                  <c:v>0.5</c:v>
                </c:pt>
                <c:pt idx="2970">
                  <c:v>0.5</c:v>
                </c:pt>
                <c:pt idx="2971">
                  <c:v>0.5</c:v>
                </c:pt>
                <c:pt idx="2972">
                  <c:v>0.5</c:v>
                </c:pt>
                <c:pt idx="2973">
                  <c:v>0.5</c:v>
                </c:pt>
                <c:pt idx="2974">
                  <c:v>0.5</c:v>
                </c:pt>
                <c:pt idx="2975">
                  <c:v>0.5</c:v>
                </c:pt>
                <c:pt idx="2976">
                  <c:v>0.5</c:v>
                </c:pt>
                <c:pt idx="2977">
                  <c:v>0.5</c:v>
                </c:pt>
                <c:pt idx="2978">
                  <c:v>0.5</c:v>
                </c:pt>
                <c:pt idx="2979">
                  <c:v>0.5</c:v>
                </c:pt>
                <c:pt idx="2980">
                  <c:v>0.5</c:v>
                </c:pt>
                <c:pt idx="2981">
                  <c:v>0.5</c:v>
                </c:pt>
                <c:pt idx="2982">
                  <c:v>0.5</c:v>
                </c:pt>
                <c:pt idx="2983">
                  <c:v>0.5</c:v>
                </c:pt>
                <c:pt idx="2984">
                  <c:v>0.5</c:v>
                </c:pt>
                <c:pt idx="2985">
                  <c:v>0.5</c:v>
                </c:pt>
                <c:pt idx="2986">
                  <c:v>0.5</c:v>
                </c:pt>
                <c:pt idx="2987">
                  <c:v>0.5</c:v>
                </c:pt>
                <c:pt idx="2988">
                  <c:v>0.5</c:v>
                </c:pt>
                <c:pt idx="2989">
                  <c:v>0.5</c:v>
                </c:pt>
                <c:pt idx="2990">
                  <c:v>0.5</c:v>
                </c:pt>
                <c:pt idx="2991">
                  <c:v>0.5</c:v>
                </c:pt>
                <c:pt idx="2992">
                  <c:v>0.5</c:v>
                </c:pt>
                <c:pt idx="2993">
                  <c:v>0.5</c:v>
                </c:pt>
                <c:pt idx="2994">
                  <c:v>0.5</c:v>
                </c:pt>
                <c:pt idx="2995">
                  <c:v>0.5</c:v>
                </c:pt>
                <c:pt idx="2996">
                  <c:v>0.5</c:v>
                </c:pt>
                <c:pt idx="2997">
                  <c:v>0.5</c:v>
                </c:pt>
                <c:pt idx="2998">
                  <c:v>0.5</c:v>
                </c:pt>
                <c:pt idx="2999">
                  <c:v>0.5</c:v>
                </c:pt>
                <c:pt idx="3000">
                  <c:v>0.5</c:v>
                </c:pt>
                <c:pt idx="3001">
                  <c:v>0.5</c:v>
                </c:pt>
                <c:pt idx="3002">
                  <c:v>0.5</c:v>
                </c:pt>
                <c:pt idx="3003">
                  <c:v>0.5</c:v>
                </c:pt>
                <c:pt idx="3004">
                  <c:v>0.5</c:v>
                </c:pt>
                <c:pt idx="3005">
                  <c:v>0.5</c:v>
                </c:pt>
                <c:pt idx="3006">
                  <c:v>0.5</c:v>
                </c:pt>
                <c:pt idx="3007">
                  <c:v>0.5</c:v>
                </c:pt>
                <c:pt idx="3008">
                  <c:v>0.5</c:v>
                </c:pt>
                <c:pt idx="3009">
                  <c:v>0.5</c:v>
                </c:pt>
                <c:pt idx="3010">
                  <c:v>0.5</c:v>
                </c:pt>
                <c:pt idx="3011">
                  <c:v>0.5</c:v>
                </c:pt>
                <c:pt idx="3012">
                  <c:v>0.5</c:v>
                </c:pt>
                <c:pt idx="3013">
                  <c:v>0.5</c:v>
                </c:pt>
                <c:pt idx="3014">
                  <c:v>0.5</c:v>
                </c:pt>
                <c:pt idx="3015">
                  <c:v>0.5</c:v>
                </c:pt>
                <c:pt idx="3016">
                  <c:v>0.5</c:v>
                </c:pt>
                <c:pt idx="3017">
                  <c:v>0.5</c:v>
                </c:pt>
                <c:pt idx="3018">
                  <c:v>0.5</c:v>
                </c:pt>
                <c:pt idx="3019">
                  <c:v>0.5</c:v>
                </c:pt>
                <c:pt idx="3020">
                  <c:v>0.5</c:v>
                </c:pt>
                <c:pt idx="3021">
                  <c:v>0.5</c:v>
                </c:pt>
                <c:pt idx="3022">
                  <c:v>0.5</c:v>
                </c:pt>
                <c:pt idx="3023">
                  <c:v>0.5</c:v>
                </c:pt>
                <c:pt idx="3024">
                  <c:v>0.5</c:v>
                </c:pt>
                <c:pt idx="3025">
                  <c:v>0.5</c:v>
                </c:pt>
                <c:pt idx="3026">
                  <c:v>0.5</c:v>
                </c:pt>
                <c:pt idx="3027">
                  <c:v>0.5</c:v>
                </c:pt>
                <c:pt idx="3028">
                  <c:v>0.5</c:v>
                </c:pt>
                <c:pt idx="3029">
                  <c:v>0.5</c:v>
                </c:pt>
                <c:pt idx="3030">
                  <c:v>0.5</c:v>
                </c:pt>
                <c:pt idx="3031">
                  <c:v>0.5</c:v>
                </c:pt>
                <c:pt idx="3032">
                  <c:v>0.5</c:v>
                </c:pt>
                <c:pt idx="3033">
                  <c:v>0.5</c:v>
                </c:pt>
                <c:pt idx="3034">
                  <c:v>0.5</c:v>
                </c:pt>
                <c:pt idx="3035">
                  <c:v>0.5</c:v>
                </c:pt>
                <c:pt idx="3036">
                  <c:v>0.5</c:v>
                </c:pt>
                <c:pt idx="3037">
                  <c:v>0.5</c:v>
                </c:pt>
                <c:pt idx="3038">
                  <c:v>0.5</c:v>
                </c:pt>
                <c:pt idx="3039">
                  <c:v>0.5</c:v>
                </c:pt>
                <c:pt idx="3040">
                  <c:v>0.5</c:v>
                </c:pt>
                <c:pt idx="3041">
                  <c:v>0.5</c:v>
                </c:pt>
                <c:pt idx="3042">
                  <c:v>0.5</c:v>
                </c:pt>
                <c:pt idx="3043">
                  <c:v>0.5</c:v>
                </c:pt>
                <c:pt idx="3044">
                  <c:v>0.5</c:v>
                </c:pt>
                <c:pt idx="3045">
                  <c:v>0.5</c:v>
                </c:pt>
                <c:pt idx="3046">
                  <c:v>0.5</c:v>
                </c:pt>
                <c:pt idx="3047">
                  <c:v>0.5</c:v>
                </c:pt>
                <c:pt idx="3048">
                  <c:v>0.5</c:v>
                </c:pt>
                <c:pt idx="3049">
                  <c:v>0.5</c:v>
                </c:pt>
                <c:pt idx="3050">
                  <c:v>0.5</c:v>
                </c:pt>
                <c:pt idx="3051">
                  <c:v>0.5</c:v>
                </c:pt>
                <c:pt idx="3052">
                  <c:v>0.5</c:v>
                </c:pt>
                <c:pt idx="3053">
                  <c:v>0.5</c:v>
                </c:pt>
                <c:pt idx="3054">
                  <c:v>0.5</c:v>
                </c:pt>
                <c:pt idx="3055">
                  <c:v>0.5</c:v>
                </c:pt>
                <c:pt idx="3056">
                  <c:v>0.5</c:v>
                </c:pt>
                <c:pt idx="3057">
                  <c:v>0.5</c:v>
                </c:pt>
                <c:pt idx="3058">
                  <c:v>0.5</c:v>
                </c:pt>
                <c:pt idx="3059">
                  <c:v>0.5</c:v>
                </c:pt>
                <c:pt idx="3060">
                  <c:v>0.5</c:v>
                </c:pt>
                <c:pt idx="3061">
                  <c:v>0.5</c:v>
                </c:pt>
                <c:pt idx="3062">
                  <c:v>0.5</c:v>
                </c:pt>
                <c:pt idx="3063">
                  <c:v>0.5</c:v>
                </c:pt>
                <c:pt idx="3064">
                  <c:v>0.5</c:v>
                </c:pt>
                <c:pt idx="3065">
                  <c:v>0.5</c:v>
                </c:pt>
                <c:pt idx="3066">
                  <c:v>0.5</c:v>
                </c:pt>
                <c:pt idx="3067">
                  <c:v>0.5</c:v>
                </c:pt>
                <c:pt idx="3068">
                  <c:v>0.5</c:v>
                </c:pt>
                <c:pt idx="3069">
                  <c:v>0.5</c:v>
                </c:pt>
                <c:pt idx="3070">
                  <c:v>0.5</c:v>
                </c:pt>
                <c:pt idx="3071">
                  <c:v>0.5</c:v>
                </c:pt>
                <c:pt idx="3072">
                  <c:v>0.5</c:v>
                </c:pt>
                <c:pt idx="3073">
                  <c:v>0.5</c:v>
                </c:pt>
                <c:pt idx="3074">
                  <c:v>0.5</c:v>
                </c:pt>
                <c:pt idx="3075">
                  <c:v>0.5</c:v>
                </c:pt>
                <c:pt idx="3076">
                  <c:v>0.5</c:v>
                </c:pt>
                <c:pt idx="3077">
                  <c:v>0.5</c:v>
                </c:pt>
                <c:pt idx="3078">
                  <c:v>0.5</c:v>
                </c:pt>
                <c:pt idx="3079">
                  <c:v>0.5</c:v>
                </c:pt>
                <c:pt idx="3080">
                  <c:v>0.5</c:v>
                </c:pt>
                <c:pt idx="3081">
                  <c:v>0.5</c:v>
                </c:pt>
                <c:pt idx="3082">
                  <c:v>0.5</c:v>
                </c:pt>
                <c:pt idx="3083">
                  <c:v>0.5</c:v>
                </c:pt>
                <c:pt idx="3084">
                  <c:v>0.5</c:v>
                </c:pt>
                <c:pt idx="3085">
                  <c:v>0.5</c:v>
                </c:pt>
                <c:pt idx="3086">
                  <c:v>0.5</c:v>
                </c:pt>
                <c:pt idx="3087">
                  <c:v>0.5</c:v>
                </c:pt>
                <c:pt idx="3088">
                  <c:v>0.5</c:v>
                </c:pt>
                <c:pt idx="3089">
                  <c:v>0.5</c:v>
                </c:pt>
                <c:pt idx="3090">
                  <c:v>0.5</c:v>
                </c:pt>
                <c:pt idx="3091">
                  <c:v>0.5</c:v>
                </c:pt>
                <c:pt idx="3092">
                  <c:v>0.5</c:v>
                </c:pt>
                <c:pt idx="3093">
                  <c:v>0.5</c:v>
                </c:pt>
                <c:pt idx="3094">
                  <c:v>0.5</c:v>
                </c:pt>
                <c:pt idx="3095">
                  <c:v>0.5</c:v>
                </c:pt>
                <c:pt idx="3096">
                  <c:v>0.5</c:v>
                </c:pt>
                <c:pt idx="3097">
                  <c:v>0.5</c:v>
                </c:pt>
                <c:pt idx="3098">
                  <c:v>0.5</c:v>
                </c:pt>
                <c:pt idx="3099">
                  <c:v>0.5</c:v>
                </c:pt>
                <c:pt idx="3100">
                  <c:v>0.5</c:v>
                </c:pt>
                <c:pt idx="3101">
                  <c:v>0.5</c:v>
                </c:pt>
                <c:pt idx="3102">
                  <c:v>0.5</c:v>
                </c:pt>
                <c:pt idx="3103">
                  <c:v>0.5</c:v>
                </c:pt>
                <c:pt idx="3104">
                  <c:v>0.5</c:v>
                </c:pt>
                <c:pt idx="3105">
                  <c:v>0.5</c:v>
                </c:pt>
                <c:pt idx="3106">
                  <c:v>0.5</c:v>
                </c:pt>
                <c:pt idx="3107">
                  <c:v>0.5</c:v>
                </c:pt>
                <c:pt idx="3108">
                  <c:v>0.5</c:v>
                </c:pt>
                <c:pt idx="3109">
                  <c:v>0.5</c:v>
                </c:pt>
                <c:pt idx="3110">
                  <c:v>0.5</c:v>
                </c:pt>
                <c:pt idx="3111">
                  <c:v>0.5</c:v>
                </c:pt>
                <c:pt idx="3112">
                  <c:v>0.5</c:v>
                </c:pt>
                <c:pt idx="3113">
                  <c:v>0.5</c:v>
                </c:pt>
                <c:pt idx="3114">
                  <c:v>0.5</c:v>
                </c:pt>
                <c:pt idx="3115">
                  <c:v>0.5</c:v>
                </c:pt>
                <c:pt idx="3116">
                  <c:v>0.5</c:v>
                </c:pt>
                <c:pt idx="3117">
                  <c:v>0.5</c:v>
                </c:pt>
                <c:pt idx="3118">
                  <c:v>0.5</c:v>
                </c:pt>
                <c:pt idx="3119">
                  <c:v>0.5</c:v>
                </c:pt>
                <c:pt idx="3120">
                  <c:v>0.5</c:v>
                </c:pt>
                <c:pt idx="3121">
                  <c:v>0.5</c:v>
                </c:pt>
                <c:pt idx="3122">
                  <c:v>0.5</c:v>
                </c:pt>
                <c:pt idx="3123">
                  <c:v>0.5</c:v>
                </c:pt>
                <c:pt idx="3124">
                  <c:v>0.5</c:v>
                </c:pt>
                <c:pt idx="3125">
                  <c:v>0.5</c:v>
                </c:pt>
                <c:pt idx="3126">
                  <c:v>0.5</c:v>
                </c:pt>
                <c:pt idx="3127">
                  <c:v>0.5</c:v>
                </c:pt>
                <c:pt idx="3128">
                  <c:v>0.5</c:v>
                </c:pt>
                <c:pt idx="3129">
                  <c:v>0.5</c:v>
                </c:pt>
                <c:pt idx="3130">
                  <c:v>0.5</c:v>
                </c:pt>
                <c:pt idx="3131">
                  <c:v>0.5</c:v>
                </c:pt>
                <c:pt idx="3132">
                  <c:v>0.5</c:v>
                </c:pt>
                <c:pt idx="3133">
                  <c:v>0.5</c:v>
                </c:pt>
                <c:pt idx="3134">
                  <c:v>0.5</c:v>
                </c:pt>
                <c:pt idx="3135">
                  <c:v>0.5</c:v>
                </c:pt>
                <c:pt idx="3136">
                  <c:v>0.5</c:v>
                </c:pt>
                <c:pt idx="3137">
                  <c:v>0.5</c:v>
                </c:pt>
                <c:pt idx="3138">
                  <c:v>0.5</c:v>
                </c:pt>
                <c:pt idx="3139">
                  <c:v>0.5</c:v>
                </c:pt>
                <c:pt idx="3140">
                  <c:v>0.5</c:v>
                </c:pt>
                <c:pt idx="3141">
                  <c:v>0.5</c:v>
                </c:pt>
                <c:pt idx="3142">
                  <c:v>0.5</c:v>
                </c:pt>
                <c:pt idx="3143">
                  <c:v>0.5</c:v>
                </c:pt>
                <c:pt idx="3144">
                  <c:v>0.5</c:v>
                </c:pt>
                <c:pt idx="3145">
                  <c:v>0.5</c:v>
                </c:pt>
                <c:pt idx="3146">
                  <c:v>0.5</c:v>
                </c:pt>
                <c:pt idx="3147">
                  <c:v>0.5</c:v>
                </c:pt>
                <c:pt idx="3148">
                  <c:v>0.5</c:v>
                </c:pt>
                <c:pt idx="3149">
                  <c:v>0.5</c:v>
                </c:pt>
                <c:pt idx="3150">
                  <c:v>0.5</c:v>
                </c:pt>
                <c:pt idx="3151">
                  <c:v>0.5</c:v>
                </c:pt>
                <c:pt idx="3152">
                  <c:v>0.5</c:v>
                </c:pt>
                <c:pt idx="3153">
                  <c:v>0.5</c:v>
                </c:pt>
                <c:pt idx="3154">
                  <c:v>0.5</c:v>
                </c:pt>
                <c:pt idx="3155">
                  <c:v>0.5</c:v>
                </c:pt>
                <c:pt idx="3156">
                  <c:v>0.5</c:v>
                </c:pt>
                <c:pt idx="3157">
                  <c:v>0.5</c:v>
                </c:pt>
                <c:pt idx="3158">
                  <c:v>0.5</c:v>
                </c:pt>
                <c:pt idx="3159">
                  <c:v>0.5</c:v>
                </c:pt>
                <c:pt idx="3160">
                  <c:v>0.5</c:v>
                </c:pt>
                <c:pt idx="3161">
                  <c:v>0.5</c:v>
                </c:pt>
                <c:pt idx="3162">
                  <c:v>0.5</c:v>
                </c:pt>
                <c:pt idx="3163">
                  <c:v>0.5</c:v>
                </c:pt>
                <c:pt idx="3164">
                  <c:v>0.5</c:v>
                </c:pt>
                <c:pt idx="3165">
                  <c:v>0.5</c:v>
                </c:pt>
                <c:pt idx="3166">
                  <c:v>0.5</c:v>
                </c:pt>
                <c:pt idx="3167">
                  <c:v>0.5</c:v>
                </c:pt>
                <c:pt idx="3168">
                  <c:v>0.5</c:v>
                </c:pt>
                <c:pt idx="3169">
                  <c:v>0.5</c:v>
                </c:pt>
                <c:pt idx="3170">
                  <c:v>0.5</c:v>
                </c:pt>
                <c:pt idx="3171">
                  <c:v>0.5</c:v>
                </c:pt>
                <c:pt idx="3172">
                  <c:v>0.5</c:v>
                </c:pt>
                <c:pt idx="3173">
                  <c:v>0.5</c:v>
                </c:pt>
                <c:pt idx="3174">
                  <c:v>0.5</c:v>
                </c:pt>
                <c:pt idx="3175">
                  <c:v>0.5</c:v>
                </c:pt>
                <c:pt idx="3176">
                  <c:v>0.5</c:v>
                </c:pt>
                <c:pt idx="3177">
                  <c:v>0.5</c:v>
                </c:pt>
                <c:pt idx="3178">
                  <c:v>0.5</c:v>
                </c:pt>
                <c:pt idx="3179">
                  <c:v>0.5</c:v>
                </c:pt>
                <c:pt idx="3180">
                  <c:v>0.5</c:v>
                </c:pt>
                <c:pt idx="3181">
                  <c:v>0.5</c:v>
                </c:pt>
                <c:pt idx="3182">
                  <c:v>0.5</c:v>
                </c:pt>
                <c:pt idx="3183">
                  <c:v>0.5</c:v>
                </c:pt>
                <c:pt idx="3184">
                  <c:v>0.5</c:v>
                </c:pt>
                <c:pt idx="3185">
                  <c:v>0.5</c:v>
                </c:pt>
                <c:pt idx="3186">
                  <c:v>0.5</c:v>
                </c:pt>
                <c:pt idx="3187">
                  <c:v>0.5</c:v>
                </c:pt>
                <c:pt idx="3188">
                  <c:v>0.5</c:v>
                </c:pt>
                <c:pt idx="3189">
                  <c:v>0.5</c:v>
                </c:pt>
                <c:pt idx="3190">
                  <c:v>0.5</c:v>
                </c:pt>
                <c:pt idx="3191">
                  <c:v>0.5</c:v>
                </c:pt>
                <c:pt idx="3192">
                  <c:v>0.5</c:v>
                </c:pt>
                <c:pt idx="3193">
                  <c:v>0.5</c:v>
                </c:pt>
                <c:pt idx="3194">
                  <c:v>0.5</c:v>
                </c:pt>
                <c:pt idx="3195">
                  <c:v>0.5</c:v>
                </c:pt>
                <c:pt idx="3196">
                  <c:v>0.5</c:v>
                </c:pt>
                <c:pt idx="3197">
                  <c:v>0.5</c:v>
                </c:pt>
                <c:pt idx="3198">
                  <c:v>0.5</c:v>
                </c:pt>
                <c:pt idx="3199">
                  <c:v>0.5</c:v>
                </c:pt>
                <c:pt idx="3200">
                  <c:v>0.5</c:v>
                </c:pt>
                <c:pt idx="3201">
                  <c:v>0.5</c:v>
                </c:pt>
                <c:pt idx="3202">
                  <c:v>0.5</c:v>
                </c:pt>
                <c:pt idx="3203">
                  <c:v>0.5</c:v>
                </c:pt>
                <c:pt idx="3204">
                  <c:v>0.5</c:v>
                </c:pt>
                <c:pt idx="3205">
                  <c:v>0.5</c:v>
                </c:pt>
                <c:pt idx="3206">
                  <c:v>0.5</c:v>
                </c:pt>
                <c:pt idx="3207">
                  <c:v>0.5</c:v>
                </c:pt>
                <c:pt idx="3208">
                  <c:v>0.5</c:v>
                </c:pt>
                <c:pt idx="3209">
                  <c:v>0.5</c:v>
                </c:pt>
                <c:pt idx="3210">
                  <c:v>0.5</c:v>
                </c:pt>
                <c:pt idx="3211">
                  <c:v>0.5</c:v>
                </c:pt>
                <c:pt idx="3212">
                  <c:v>0.5</c:v>
                </c:pt>
                <c:pt idx="3213">
                  <c:v>0.5</c:v>
                </c:pt>
                <c:pt idx="3214">
                  <c:v>0.5</c:v>
                </c:pt>
                <c:pt idx="3215">
                  <c:v>0.5</c:v>
                </c:pt>
                <c:pt idx="3216">
                  <c:v>0.5</c:v>
                </c:pt>
                <c:pt idx="3217">
                  <c:v>0.5</c:v>
                </c:pt>
                <c:pt idx="3218">
                  <c:v>0.5</c:v>
                </c:pt>
                <c:pt idx="3219">
                  <c:v>0.5</c:v>
                </c:pt>
                <c:pt idx="3220">
                  <c:v>0.5</c:v>
                </c:pt>
                <c:pt idx="3221">
                  <c:v>0.5</c:v>
                </c:pt>
                <c:pt idx="3222">
                  <c:v>0.5</c:v>
                </c:pt>
                <c:pt idx="3223">
                  <c:v>0.5</c:v>
                </c:pt>
                <c:pt idx="3224">
                  <c:v>0.5</c:v>
                </c:pt>
                <c:pt idx="3225">
                  <c:v>0.5</c:v>
                </c:pt>
                <c:pt idx="3226">
                  <c:v>0.5</c:v>
                </c:pt>
                <c:pt idx="3227">
                  <c:v>0.5</c:v>
                </c:pt>
                <c:pt idx="3228">
                  <c:v>0.5</c:v>
                </c:pt>
                <c:pt idx="3229">
                  <c:v>0.5</c:v>
                </c:pt>
                <c:pt idx="3230">
                  <c:v>0.5</c:v>
                </c:pt>
                <c:pt idx="3231">
                  <c:v>0.5</c:v>
                </c:pt>
                <c:pt idx="3232">
                  <c:v>0.5</c:v>
                </c:pt>
                <c:pt idx="3233">
                  <c:v>0.5</c:v>
                </c:pt>
                <c:pt idx="3234">
                  <c:v>0.5</c:v>
                </c:pt>
                <c:pt idx="3235">
                  <c:v>0.5</c:v>
                </c:pt>
                <c:pt idx="3236">
                  <c:v>0.5</c:v>
                </c:pt>
                <c:pt idx="3237">
                  <c:v>0.5</c:v>
                </c:pt>
                <c:pt idx="3238">
                  <c:v>0.5</c:v>
                </c:pt>
                <c:pt idx="3239">
                  <c:v>0.5</c:v>
                </c:pt>
                <c:pt idx="3240">
                  <c:v>0.5</c:v>
                </c:pt>
                <c:pt idx="3241">
                  <c:v>0.5</c:v>
                </c:pt>
                <c:pt idx="3242">
                  <c:v>0.5</c:v>
                </c:pt>
                <c:pt idx="3243">
                  <c:v>0.5</c:v>
                </c:pt>
                <c:pt idx="3244">
                  <c:v>0.5</c:v>
                </c:pt>
                <c:pt idx="3245">
                  <c:v>0.5</c:v>
                </c:pt>
                <c:pt idx="3246">
                  <c:v>0.5</c:v>
                </c:pt>
                <c:pt idx="3247">
                  <c:v>0.5</c:v>
                </c:pt>
                <c:pt idx="3248">
                  <c:v>0.5</c:v>
                </c:pt>
                <c:pt idx="3249">
                  <c:v>0.5</c:v>
                </c:pt>
                <c:pt idx="3250">
                  <c:v>0.5</c:v>
                </c:pt>
                <c:pt idx="3251">
                  <c:v>0.5</c:v>
                </c:pt>
                <c:pt idx="3252">
                  <c:v>0.5</c:v>
                </c:pt>
                <c:pt idx="3253">
                  <c:v>0.5</c:v>
                </c:pt>
                <c:pt idx="3254">
                  <c:v>0.5</c:v>
                </c:pt>
                <c:pt idx="3255">
                  <c:v>0.5</c:v>
                </c:pt>
                <c:pt idx="3256">
                  <c:v>0.5</c:v>
                </c:pt>
                <c:pt idx="3257">
                  <c:v>0.5</c:v>
                </c:pt>
                <c:pt idx="3258">
                  <c:v>0.5</c:v>
                </c:pt>
                <c:pt idx="3259">
                  <c:v>0.5</c:v>
                </c:pt>
                <c:pt idx="3260">
                  <c:v>0.5</c:v>
                </c:pt>
                <c:pt idx="3261">
                  <c:v>0.5</c:v>
                </c:pt>
                <c:pt idx="3262">
                  <c:v>0.5</c:v>
                </c:pt>
                <c:pt idx="3263">
                  <c:v>0.5</c:v>
                </c:pt>
                <c:pt idx="3264">
                  <c:v>0.5</c:v>
                </c:pt>
                <c:pt idx="3265">
                  <c:v>0.5</c:v>
                </c:pt>
                <c:pt idx="3266">
                  <c:v>0.5</c:v>
                </c:pt>
                <c:pt idx="3267">
                  <c:v>0.5</c:v>
                </c:pt>
                <c:pt idx="3268">
                  <c:v>0.5</c:v>
                </c:pt>
                <c:pt idx="3269">
                  <c:v>0.5</c:v>
                </c:pt>
                <c:pt idx="3270">
                  <c:v>0.5</c:v>
                </c:pt>
                <c:pt idx="3271">
                  <c:v>0.5</c:v>
                </c:pt>
                <c:pt idx="3272">
                  <c:v>0.5</c:v>
                </c:pt>
                <c:pt idx="3273">
                  <c:v>0.5</c:v>
                </c:pt>
                <c:pt idx="3274">
                  <c:v>0.5</c:v>
                </c:pt>
                <c:pt idx="3275">
                  <c:v>0.5</c:v>
                </c:pt>
                <c:pt idx="3276">
                  <c:v>0.5</c:v>
                </c:pt>
                <c:pt idx="3277">
                  <c:v>0.5</c:v>
                </c:pt>
                <c:pt idx="3278">
                  <c:v>0.5</c:v>
                </c:pt>
                <c:pt idx="3279">
                  <c:v>0.5</c:v>
                </c:pt>
                <c:pt idx="3280">
                  <c:v>0.5</c:v>
                </c:pt>
                <c:pt idx="3281">
                  <c:v>0.5</c:v>
                </c:pt>
                <c:pt idx="3282">
                  <c:v>0.5</c:v>
                </c:pt>
                <c:pt idx="3283">
                  <c:v>0.5</c:v>
                </c:pt>
                <c:pt idx="3284">
                  <c:v>0.5</c:v>
                </c:pt>
                <c:pt idx="3285">
                  <c:v>0.5</c:v>
                </c:pt>
                <c:pt idx="3286">
                  <c:v>0.5</c:v>
                </c:pt>
                <c:pt idx="3287">
                  <c:v>0.5</c:v>
                </c:pt>
                <c:pt idx="3288">
                  <c:v>0.5</c:v>
                </c:pt>
                <c:pt idx="3289">
                  <c:v>0.5</c:v>
                </c:pt>
                <c:pt idx="3290">
                  <c:v>0.5</c:v>
                </c:pt>
                <c:pt idx="3291">
                  <c:v>0.5</c:v>
                </c:pt>
                <c:pt idx="3292">
                  <c:v>0.5</c:v>
                </c:pt>
                <c:pt idx="3293">
                  <c:v>0.5</c:v>
                </c:pt>
                <c:pt idx="3294">
                  <c:v>0.5</c:v>
                </c:pt>
                <c:pt idx="3295">
                  <c:v>0.5</c:v>
                </c:pt>
                <c:pt idx="3296">
                  <c:v>0.5</c:v>
                </c:pt>
                <c:pt idx="3297">
                  <c:v>0.5</c:v>
                </c:pt>
                <c:pt idx="3298">
                  <c:v>0.5</c:v>
                </c:pt>
                <c:pt idx="3299">
                  <c:v>0.5</c:v>
                </c:pt>
                <c:pt idx="3300">
                  <c:v>0.5</c:v>
                </c:pt>
                <c:pt idx="3301">
                  <c:v>0.5</c:v>
                </c:pt>
                <c:pt idx="3302">
                  <c:v>0.5</c:v>
                </c:pt>
                <c:pt idx="3303">
                  <c:v>0.5</c:v>
                </c:pt>
                <c:pt idx="3304">
                  <c:v>0.5</c:v>
                </c:pt>
                <c:pt idx="3305">
                  <c:v>0.5</c:v>
                </c:pt>
                <c:pt idx="3306">
                  <c:v>0.5</c:v>
                </c:pt>
                <c:pt idx="3307">
                  <c:v>0.5</c:v>
                </c:pt>
                <c:pt idx="3308">
                  <c:v>0.5</c:v>
                </c:pt>
                <c:pt idx="3309">
                  <c:v>0.5</c:v>
                </c:pt>
                <c:pt idx="3310">
                  <c:v>0.5</c:v>
                </c:pt>
                <c:pt idx="3311">
                  <c:v>0.5</c:v>
                </c:pt>
                <c:pt idx="3312">
                  <c:v>0.5</c:v>
                </c:pt>
                <c:pt idx="3313">
                  <c:v>0.5</c:v>
                </c:pt>
                <c:pt idx="3314">
                  <c:v>0.5</c:v>
                </c:pt>
                <c:pt idx="3315">
                  <c:v>0.5</c:v>
                </c:pt>
                <c:pt idx="3316">
                  <c:v>0.5</c:v>
                </c:pt>
                <c:pt idx="3317">
                  <c:v>0.5</c:v>
                </c:pt>
                <c:pt idx="3318">
                  <c:v>0.5</c:v>
                </c:pt>
                <c:pt idx="3319">
                  <c:v>0.5</c:v>
                </c:pt>
                <c:pt idx="3320">
                  <c:v>0.5</c:v>
                </c:pt>
                <c:pt idx="3321">
                  <c:v>0.5</c:v>
                </c:pt>
                <c:pt idx="3322">
                  <c:v>0.5</c:v>
                </c:pt>
                <c:pt idx="3323">
                  <c:v>0.5</c:v>
                </c:pt>
                <c:pt idx="3324">
                  <c:v>0.5</c:v>
                </c:pt>
                <c:pt idx="3325">
                  <c:v>0.5</c:v>
                </c:pt>
                <c:pt idx="3326">
                  <c:v>0.5</c:v>
                </c:pt>
                <c:pt idx="3327">
                  <c:v>0.5</c:v>
                </c:pt>
                <c:pt idx="3328">
                  <c:v>0.5</c:v>
                </c:pt>
                <c:pt idx="3329">
                  <c:v>0.5</c:v>
                </c:pt>
                <c:pt idx="3330">
                  <c:v>0.5</c:v>
                </c:pt>
                <c:pt idx="3331">
                  <c:v>0.5</c:v>
                </c:pt>
                <c:pt idx="3332">
                  <c:v>0.5</c:v>
                </c:pt>
                <c:pt idx="3333">
                  <c:v>0.5</c:v>
                </c:pt>
                <c:pt idx="3334">
                  <c:v>0.5</c:v>
                </c:pt>
                <c:pt idx="3335">
                  <c:v>0.5</c:v>
                </c:pt>
                <c:pt idx="3336">
                  <c:v>0.5</c:v>
                </c:pt>
                <c:pt idx="3337">
                  <c:v>0.5</c:v>
                </c:pt>
                <c:pt idx="3338">
                  <c:v>0.5</c:v>
                </c:pt>
                <c:pt idx="3339">
                  <c:v>0.5</c:v>
                </c:pt>
                <c:pt idx="3340">
                  <c:v>0.5</c:v>
                </c:pt>
                <c:pt idx="3341">
                  <c:v>0.5</c:v>
                </c:pt>
                <c:pt idx="3342">
                  <c:v>0.5</c:v>
                </c:pt>
                <c:pt idx="3343">
                  <c:v>0.5</c:v>
                </c:pt>
                <c:pt idx="3344">
                  <c:v>0.5</c:v>
                </c:pt>
                <c:pt idx="3345">
                  <c:v>0.5</c:v>
                </c:pt>
                <c:pt idx="3346">
                  <c:v>0.5</c:v>
                </c:pt>
                <c:pt idx="3347">
                  <c:v>0.5</c:v>
                </c:pt>
                <c:pt idx="3348">
                  <c:v>0.5</c:v>
                </c:pt>
                <c:pt idx="3349">
                  <c:v>0.5</c:v>
                </c:pt>
                <c:pt idx="3350">
                  <c:v>0.5</c:v>
                </c:pt>
                <c:pt idx="3351">
                  <c:v>0.5</c:v>
                </c:pt>
                <c:pt idx="3352">
                  <c:v>0.5</c:v>
                </c:pt>
                <c:pt idx="3353">
                  <c:v>0.5</c:v>
                </c:pt>
                <c:pt idx="3354">
                  <c:v>0.5</c:v>
                </c:pt>
                <c:pt idx="3355">
                  <c:v>0.5</c:v>
                </c:pt>
                <c:pt idx="3356">
                  <c:v>0.5</c:v>
                </c:pt>
                <c:pt idx="3357">
                  <c:v>0.5</c:v>
                </c:pt>
                <c:pt idx="3358">
                  <c:v>0.5</c:v>
                </c:pt>
                <c:pt idx="3359">
                  <c:v>0.5</c:v>
                </c:pt>
                <c:pt idx="3360">
                  <c:v>0.5</c:v>
                </c:pt>
                <c:pt idx="3361">
                  <c:v>0.5</c:v>
                </c:pt>
                <c:pt idx="3362">
                  <c:v>0.5</c:v>
                </c:pt>
                <c:pt idx="3363">
                  <c:v>0.5</c:v>
                </c:pt>
                <c:pt idx="3364">
                  <c:v>0.5</c:v>
                </c:pt>
                <c:pt idx="3365">
                  <c:v>0.5</c:v>
                </c:pt>
                <c:pt idx="3366">
                  <c:v>0.5</c:v>
                </c:pt>
                <c:pt idx="3367">
                  <c:v>0.5</c:v>
                </c:pt>
                <c:pt idx="3368">
                  <c:v>0.5</c:v>
                </c:pt>
                <c:pt idx="3369">
                  <c:v>0.5</c:v>
                </c:pt>
                <c:pt idx="3370">
                  <c:v>0.5</c:v>
                </c:pt>
                <c:pt idx="3371">
                  <c:v>0.5</c:v>
                </c:pt>
                <c:pt idx="3372">
                  <c:v>0.5</c:v>
                </c:pt>
                <c:pt idx="3373">
                  <c:v>0.5</c:v>
                </c:pt>
                <c:pt idx="3374">
                  <c:v>0.5</c:v>
                </c:pt>
                <c:pt idx="3375">
                  <c:v>0.5</c:v>
                </c:pt>
                <c:pt idx="3376">
                  <c:v>0.5</c:v>
                </c:pt>
                <c:pt idx="3377">
                  <c:v>0.5</c:v>
                </c:pt>
                <c:pt idx="3378">
                  <c:v>0.5</c:v>
                </c:pt>
                <c:pt idx="3379">
                  <c:v>0.5</c:v>
                </c:pt>
                <c:pt idx="3380">
                  <c:v>0.5</c:v>
                </c:pt>
                <c:pt idx="3381">
                  <c:v>0.5</c:v>
                </c:pt>
                <c:pt idx="3382">
                  <c:v>0.5</c:v>
                </c:pt>
                <c:pt idx="3383">
                  <c:v>0.5</c:v>
                </c:pt>
                <c:pt idx="3384">
                  <c:v>0.5</c:v>
                </c:pt>
                <c:pt idx="3385">
                  <c:v>0.5</c:v>
                </c:pt>
                <c:pt idx="3386">
                  <c:v>0.5</c:v>
                </c:pt>
                <c:pt idx="3387">
                  <c:v>0.5</c:v>
                </c:pt>
                <c:pt idx="3388">
                  <c:v>0.5</c:v>
                </c:pt>
                <c:pt idx="3389">
                  <c:v>0.5</c:v>
                </c:pt>
                <c:pt idx="3390">
                  <c:v>0.5</c:v>
                </c:pt>
                <c:pt idx="3391">
                  <c:v>0.5</c:v>
                </c:pt>
                <c:pt idx="3392">
                  <c:v>0.5</c:v>
                </c:pt>
                <c:pt idx="3393">
                  <c:v>0.5</c:v>
                </c:pt>
                <c:pt idx="3394">
                  <c:v>0.5</c:v>
                </c:pt>
                <c:pt idx="3395">
                  <c:v>0.5</c:v>
                </c:pt>
                <c:pt idx="3396">
                  <c:v>0.5</c:v>
                </c:pt>
                <c:pt idx="3397">
                  <c:v>0.5</c:v>
                </c:pt>
                <c:pt idx="3398">
                  <c:v>0.5</c:v>
                </c:pt>
                <c:pt idx="3399">
                  <c:v>0.5</c:v>
                </c:pt>
                <c:pt idx="3400">
                  <c:v>0.5</c:v>
                </c:pt>
                <c:pt idx="3401">
                  <c:v>0.5</c:v>
                </c:pt>
                <c:pt idx="3402">
                  <c:v>0.5</c:v>
                </c:pt>
                <c:pt idx="3403">
                  <c:v>0.5</c:v>
                </c:pt>
                <c:pt idx="3404">
                  <c:v>0.5</c:v>
                </c:pt>
                <c:pt idx="3405">
                  <c:v>0.5</c:v>
                </c:pt>
                <c:pt idx="3406">
                  <c:v>0.5</c:v>
                </c:pt>
                <c:pt idx="3407">
                  <c:v>0.5</c:v>
                </c:pt>
                <c:pt idx="3408">
                  <c:v>0.5</c:v>
                </c:pt>
                <c:pt idx="3409">
                  <c:v>0.5</c:v>
                </c:pt>
                <c:pt idx="3410">
                  <c:v>0.5</c:v>
                </c:pt>
                <c:pt idx="3411">
                  <c:v>0.5</c:v>
                </c:pt>
                <c:pt idx="3412">
                  <c:v>0.5</c:v>
                </c:pt>
                <c:pt idx="3413">
                  <c:v>0.5</c:v>
                </c:pt>
                <c:pt idx="3414">
                  <c:v>0.5</c:v>
                </c:pt>
                <c:pt idx="3415">
                  <c:v>0.5</c:v>
                </c:pt>
                <c:pt idx="3416">
                  <c:v>0.5</c:v>
                </c:pt>
                <c:pt idx="3417">
                  <c:v>0.5</c:v>
                </c:pt>
                <c:pt idx="3418">
                  <c:v>0.5</c:v>
                </c:pt>
                <c:pt idx="3419">
                  <c:v>0.5</c:v>
                </c:pt>
                <c:pt idx="3420">
                  <c:v>0.5</c:v>
                </c:pt>
                <c:pt idx="3421">
                  <c:v>0.5</c:v>
                </c:pt>
                <c:pt idx="3422">
                  <c:v>0.5</c:v>
                </c:pt>
                <c:pt idx="3423">
                  <c:v>0.5</c:v>
                </c:pt>
                <c:pt idx="3424">
                  <c:v>0.5</c:v>
                </c:pt>
                <c:pt idx="3425">
                  <c:v>0.5</c:v>
                </c:pt>
                <c:pt idx="3426">
                  <c:v>0.5</c:v>
                </c:pt>
                <c:pt idx="3427">
                  <c:v>0.5</c:v>
                </c:pt>
                <c:pt idx="3428">
                  <c:v>0.5</c:v>
                </c:pt>
                <c:pt idx="3429">
                  <c:v>0.5</c:v>
                </c:pt>
                <c:pt idx="3430">
                  <c:v>0.5</c:v>
                </c:pt>
                <c:pt idx="3431">
                  <c:v>0.5</c:v>
                </c:pt>
                <c:pt idx="3432">
                  <c:v>0.5</c:v>
                </c:pt>
                <c:pt idx="3433">
                  <c:v>0.5</c:v>
                </c:pt>
                <c:pt idx="3434">
                  <c:v>0.5</c:v>
                </c:pt>
                <c:pt idx="3435">
                  <c:v>0.5</c:v>
                </c:pt>
                <c:pt idx="3436">
                  <c:v>0.5</c:v>
                </c:pt>
                <c:pt idx="3437">
                  <c:v>0.5</c:v>
                </c:pt>
                <c:pt idx="3438">
                  <c:v>0.5</c:v>
                </c:pt>
                <c:pt idx="3439">
                  <c:v>0.5</c:v>
                </c:pt>
                <c:pt idx="3440">
                  <c:v>0.5</c:v>
                </c:pt>
                <c:pt idx="3441">
                  <c:v>0.5</c:v>
                </c:pt>
                <c:pt idx="3442">
                  <c:v>0.5</c:v>
                </c:pt>
                <c:pt idx="3443">
                  <c:v>0.5</c:v>
                </c:pt>
                <c:pt idx="3444">
                  <c:v>0.5</c:v>
                </c:pt>
                <c:pt idx="3445">
                  <c:v>0.5</c:v>
                </c:pt>
                <c:pt idx="3446">
                  <c:v>0.5</c:v>
                </c:pt>
                <c:pt idx="3447">
                  <c:v>0.5</c:v>
                </c:pt>
                <c:pt idx="3448">
                  <c:v>0.5</c:v>
                </c:pt>
                <c:pt idx="3449">
                  <c:v>0.5</c:v>
                </c:pt>
                <c:pt idx="3450">
                  <c:v>0.5</c:v>
                </c:pt>
                <c:pt idx="3451">
                  <c:v>0.5</c:v>
                </c:pt>
                <c:pt idx="3452">
                  <c:v>0.5</c:v>
                </c:pt>
                <c:pt idx="3453">
                  <c:v>0.5</c:v>
                </c:pt>
                <c:pt idx="3454">
                  <c:v>0.5</c:v>
                </c:pt>
                <c:pt idx="3455">
                  <c:v>0.5</c:v>
                </c:pt>
                <c:pt idx="3456">
                  <c:v>0.5</c:v>
                </c:pt>
                <c:pt idx="3457">
                  <c:v>0.5</c:v>
                </c:pt>
                <c:pt idx="3458">
                  <c:v>0.5</c:v>
                </c:pt>
                <c:pt idx="3459">
                  <c:v>0.5</c:v>
                </c:pt>
                <c:pt idx="3460">
                  <c:v>0.5</c:v>
                </c:pt>
                <c:pt idx="3461">
                  <c:v>0.5</c:v>
                </c:pt>
                <c:pt idx="3462">
                  <c:v>0.5</c:v>
                </c:pt>
                <c:pt idx="3463">
                  <c:v>0.5</c:v>
                </c:pt>
                <c:pt idx="3464">
                  <c:v>0.5</c:v>
                </c:pt>
                <c:pt idx="3465">
                  <c:v>0.5</c:v>
                </c:pt>
                <c:pt idx="3466">
                  <c:v>0.5</c:v>
                </c:pt>
                <c:pt idx="3467">
                  <c:v>0.5</c:v>
                </c:pt>
                <c:pt idx="3468">
                  <c:v>0.5</c:v>
                </c:pt>
                <c:pt idx="3469">
                  <c:v>0.5</c:v>
                </c:pt>
                <c:pt idx="3470">
                  <c:v>0.5</c:v>
                </c:pt>
                <c:pt idx="3471">
                  <c:v>0.5</c:v>
                </c:pt>
                <c:pt idx="3472">
                  <c:v>0.5</c:v>
                </c:pt>
                <c:pt idx="3473">
                  <c:v>0.5</c:v>
                </c:pt>
                <c:pt idx="3474">
                  <c:v>0.5</c:v>
                </c:pt>
                <c:pt idx="3475">
                  <c:v>0.5</c:v>
                </c:pt>
                <c:pt idx="3476">
                  <c:v>0.5</c:v>
                </c:pt>
                <c:pt idx="3477">
                  <c:v>0.5</c:v>
                </c:pt>
                <c:pt idx="3478">
                  <c:v>0.5</c:v>
                </c:pt>
                <c:pt idx="3479">
                  <c:v>0.5</c:v>
                </c:pt>
                <c:pt idx="3480">
                  <c:v>0.5</c:v>
                </c:pt>
                <c:pt idx="3481">
                  <c:v>0.5</c:v>
                </c:pt>
                <c:pt idx="3482">
                  <c:v>0.5</c:v>
                </c:pt>
                <c:pt idx="3483">
                  <c:v>0.5</c:v>
                </c:pt>
                <c:pt idx="3484">
                  <c:v>0.5</c:v>
                </c:pt>
                <c:pt idx="3485">
                  <c:v>0.5</c:v>
                </c:pt>
                <c:pt idx="3486">
                  <c:v>0.5</c:v>
                </c:pt>
                <c:pt idx="3487">
                  <c:v>0.5</c:v>
                </c:pt>
                <c:pt idx="3488">
                  <c:v>0.5</c:v>
                </c:pt>
                <c:pt idx="3489">
                  <c:v>0.5</c:v>
                </c:pt>
                <c:pt idx="3490">
                  <c:v>0.5</c:v>
                </c:pt>
                <c:pt idx="3491">
                  <c:v>0.5</c:v>
                </c:pt>
                <c:pt idx="3492">
                  <c:v>0.5</c:v>
                </c:pt>
                <c:pt idx="3493">
                  <c:v>0.5</c:v>
                </c:pt>
                <c:pt idx="3494">
                  <c:v>0.5</c:v>
                </c:pt>
                <c:pt idx="3495">
                  <c:v>0.5</c:v>
                </c:pt>
                <c:pt idx="3496">
                  <c:v>0.5</c:v>
                </c:pt>
                <c:pt idx="3497">
                  <c:v>0.5</c:v>
                </c:pt>
                <c:pt idx="3498">
                  <c:v>0.5</c:v>
                </c:pt>
                <c:pt idx="3499">
                  <c:v>0.5</c:v>
                </c:pt>
                <c:pt idx="3500">
                  <c:v>0.5</c:v>
                </c:pt>
                <c:pt idx="3501">
                  <c:v>0.5</c:v>
                </c:pt>
                <c:pt idx="3502">
                  <c:v>0.5</c:v>
                </c:pt>
                <c:pt idx="3503">
                  <c:v>0.5</c:v>
                </c:pt>
                <c:pt idx="3504">
                  <c:v>0.5</c:v>
                </c:pt>
                <c:pt idx="3505">
                  <c:v>0.5</c:v>
                </c:pt>
                <c:pt idx="3506">
                  <c:v>0.5</c:v>
                </c:pt>
                <c:pt idx="3507">
                  <c:v>0.5</c:v>
                </c:pt>
                <c:pt idx="3508">
                  <c:v>0.5</c:v>
                </c:pt>
                <c:pt idx="3509">
                  <c:v>0.5</c:v>
                </c:pt>
                <c:pt idx="3510">
                  <c:v>0.5</c:v>
                </c:pt>
                <c:pt idx="3511">
                  <c:v>0.5</c:v>
                </c:pt>
                <c:pt idx="3512">
                  <c:v>0.5</c:v>
                </c:pt>
                <c:pt idx="3513">
                  <c:v>0.5</c:v>
                </c:pt>
                <c:pt idx="3514">
                  <c:v>0.5</c:v>
                </c:pt>
                <c:pt idx="3515">
                  <c:v>0.5</c:v>
                </c:pt>
                <c:pt idx="3516">
                  <c:v>0.5</c:v>
                </c:pt>
                <c:pt idx="3517">
                  <c:v>0.5</c:v>
                </c:pt>
                <c:pt idx="3518">
                  <c:v>0.5</c:v>
                </c:pt>
                <c:pt idx="3519">
                  <c:v>0.5</c:v>
                </c:pt>
                <c:pt idx="3520">
                  <c:v>0.5</c:v>
                </c:pt>
                <c:pt idx="3521">
                  <c:v>0.5</c:v>
                </c:pt>
                <c:pt idx="3522">
                  <c:v>0.5</c:v>
                </c:pt>
                <c:pt idx="3523">
                  <c:v>0.5</c:v>
                </c:pt>
                <c:pt idx="3524">
                  <c:v>0.5</c:v>
                </c:pt>
                <c:pt idx="3525">
                  <c:v>0.5</c:v>
                </c:pt>
                <c:pt idx="3526">
                  <c:v>0.5</c:v>
                </c:pt>
                <c:pt idx="3527">
                  <c:v>0.5</c:v>
                </c:pt>
                <c:pt idx="3528">
                  <c:v>0.5</c:v>
                </c:pt>
                <c:pt idx="3529">
                  <c:v>0.5</c:v>
                </c:pt>
                <c:pt idx="3530">
                  <c:v>0.5</c:v>
                </c:pt>
                <c:pt idx="3531">
                  <c:v>0.5</c:v>
                </c:pt>
                <c:pt idx="3532">
                  <c:v>0.5</c:v>
                </c:pt>
                <c:pt idx="3533">
                  <c:v>0.5</c:v>
                </c:pt>
                <c:pt idx="3534">
                  <c:v>0.5</c:v>
                </c:pt>
                <c:pt idx="3535">
                  <c:v>0.5</c:v>
                </c:pt>
                <c:pt idx="3536">
                  <c:v>0.5</c:v>
                </c:pt>
                <c:pt idx="3537">
                  <c:v>0.5</c:v>
                </c:pt>
                <c:pt idx="3538">
                  <c:v>0.5</c:v>
                </c:pt>
                <c:pt idx="3539">
                  <c:v>0.5</c:v>
                </c:pt>
                <c:pt idx="3540">
                  <c:v>0.5</c:v>
                </c:pt>
                <c:pt idx="3541">
                  <c:v>0.5</c:v>
                </c:pt>
                <c:pt idx="3542">
                  <c:v>0.5</c:v>
                </c:pt>
                <c:pt idx="3543">
                  <c:v>0.5</c:v>
                </c:pt>
                <c:pt idx="3544">
                  <c:v>0.5</c:v>
                </c:pt>
                <c:pt idx="3545">
                  <c:v>0.5</c:v>
                </c:pt>
                <c:pt idx="3546">
                  <c:v>0.5</c:v>
                </c:pt>
                <c:pt idx="3547">
                  <c:v>0.5</c:v>
                </c:pt>
                <c:pt idx="3548">
                  <c:v>0.5</c:v>
                </c:pt>
                <c:pt idx="3549">
                  <c:v>0.5</c:v>
                </c:pt>
                <c:pt idx="3550">
                  <c:v>0.5</c:v>
                </c:pt>
                <c:pt idx="3551">
                  <c:v>0.5</c:v>
                </c:pt>
                <c:pt idx="3552">
                  <c:v>0.5</c:v>
                </c:pt>
                <c:pt idx="3553">
                  <c:v>0.5</c:v>
                </c:pt>
                <c:pt idx="3554">
                  <c:v>0.5</c:v>
                </c:pt>
                <c:pt idx="3555">
                  <c:v>0.5</c:v>
                </c:pt>
                <c:pt idx="3556">
                  <c:v>0.5</c:v>
                </c:pt>
                <c:pt idx="3557">
                  <c:v>0.5</c:v>
                </c:pt>
                <c:pt idx="3558">
                  <c:v>0.5</c:v>
                </c:pt>
                <c:pt idx="3559">
                  <c:v>0.5</c:v>
                </c:pt>
                <c:pt idx="3560">
                  <c:v>0.5</c:v>
                </c:pt>
                <c:pt idx="3561">
                  <c:v>0.5</c:v>
                </c:pt>
                <c:pt idx="3562">
                  <c:v>0.5</c:v>
                </c:pt>
                <c:pt idx="3563">
                  <c:v>0.5</c:v>
                </c:pt>
                <c:pt idx="3564">
                  <c:v>0.5</c:v>
                </c:pt>
                <c:pt idx="3565">
                  <c:v>0.5</c:v>
                </c:pt>
                <c:pt idx="3566">
                  <c:v>0.5</c:v>
                </c:pt>
                <c:pt idx="3567">
                  <c:v>0.5</c:v>
                </c:pt>
                <c:pt idx="3568">
                  <c:v>0.5</c:v>
                </c:pt>
                <c:pt idx="3569">
                  <c:v>0.5</c:v>
                </c:pt>
                <c:pt idx="3570">
                  <c:v>0.5</c:v>
                </c:pt>
                <c:pt idx="3571">
                  <c:v>0.5</c:v>
                </c:pt>
                <c:pt idx="3572">
                  <c:v>0.5</c:v>
                </c:pt>
                <c:pt idx="3573">
                  <c:v>0.5</c:v>
                </c:pt>
                <c:pt idx="3574">
                  <c:v>0.5</c:v>
                </c:pt>
                <c:pt idx="3575">
                  <c:v>0.5</c:v>
                </c:pt>
                <c:pt idx="3576">
                  <c:v>0.5</c:v>
                </c:pt>
                <c:pt idx="3577">
                  <c:v>0.5</c:v>
                </c:pt>
                <c:pt idx="3578">
                  <c:v>0.5</c:v>
                </c:pt>
                <c:pt idx="3579">
                  <c:v>0.5</c:v>
                </c:pt>
                <c:pt idx="3580">
                  <c:v>0.5</c:v>
                </c:pt>
                <c:pt idx="3581">
                  <c:v>0.5</c:v>
                </c:pt>
                <c:pt idx="3582">
                  <c:v>0.5</c:v>
                </c:pt>
                <c:pt idx="3583">
                  <c:v>0.5</c:v>
                </c:pt>
                <c:pt idx="3584">
                  <c:v>0.5</c:v>
                </c:pt>
                <c:pt idx="3585">
                  <c:v>0.5</c:v>
                </c:pt>
                <c:pt idx="3586">
                  <c:v>0.5</c:v>
                </c:pt>
                <c:pt idx="3587">
                  <c:v>0.5</c:v>
                </c:pt>
                <c:pt idx="3588">
                  <c:v>0.5</c:v>
                </c:pt>
                <c:pt idx="3589">
                  <c:v>0.5</c:v>
                </c:pt>
                <c:pt idx="3590">
                  <c:v>0.5</c:v>
                </c:pt>
                <c:pt idx="3591">
                  <c:v>0.5</c:v>
                </c:pt>
                <c:pt idx="3592">
                  <c:v>0.5</c:v>
                </c:pt>
                <c:pt idx="3593">
                  <c:v>0.5</c:v>
                </c:pt>
                <c:pt idx="3594">
                  <c:v>0.5</c:v>
                </c:pt>
                <c:pt idx="3595">
                  <c:v>0.5</c:v>
                </c:pt>
                <c:pt idx="3596">
                  <c:v>0.5</c:v>
                </c:pt>
                <c:pt idx="3597">
                  <c:v>0.5</c:v>
                </c:pt>
                <c:pt idx="3598">
                  <c:v>0.5</c:v>
                </c:pt>
                <c:pt idx="3599">
                  <c:v>0.5</c:v>
                </c:pt>
                <c:pt idx="3600">
                  <c:v>0.5</c:v>
                </c:pt>
                <c:pt idx="3601">
                  <c:v>0.5</c:v>
                </c:pt>
                <c:pt idx="3602">
                  <c:v>0.5</c:v>
                </c:pt>
                <c:pt idx="3603">
                  <c:v>0.5</c:v>
                </c:pt>
                <c:pt idx="3604">
                  <c:v>0.5</c:v>
                </c:pt>
                <c:pt idx="3605">
                  <c:v>0.5</c:v>
                </c:pt>
                <c:pt idx="3606">
                  <c:v>0.5</c:v>
                </c:pt>
                <c:pt idx="3607">
                  <c:v>0.5</c:v>
                </c:pt>
                <c:pt idx="3608">
                  <c:v>0.5</c:v>
                </c:pt>
                <c:pt idx="3609">
                  <c:v>0.5</c:v>
                </c:pt>
                <c:pt idx="3610">
                  <c:v>0.5</c:v>
                </c:pt>
                <c:pt idx="3611">
                  <c:v>0.5</c:v>
                </c:pt>
                <c:pt idx="3612">
                  <c:v>0.5</c:v>
                </c:pt>
                <c:pt idx="3613">
                  <c:v>0.5</c:v>
                </c:pt>
                <c:pt idx="3614">
                  <c:v>0.5</c:v>
                </c:pt>
                <c:pt idx="3615">
                  <c:v>0.5</c:v>
                </c:pt>
                <c:pt idx="3616">
                  <c:v>0.5</c:v>
                </c:pt>
                <c:pt idx="3617">
                  <c:v>0.5</c:v>
                </c:pt>
                <c:pt idx="3618">
                  <c:v>0.5</c:v>
                </c:pt>
                <c:pt idx="3619">
                  <c:v>0.5</c:v>
                </c:pt>
                <c:pt idx="3620">
                  <c:v>0.5</c:v>
                </c:pt>
                <c:pt idx="3621">
                  <c:v>0.5</c:v>
                </c:pt>
                <c:pt idx="3622">
                  <c:v>0.5</c:v>
                </c:pt>
                <c:pt idx="3623">
                  <c:v>0.5</c:v>
                </c:pt>
                <c:pt idx="3624">
                  <c:v>0.5</c:v>
                </c:pt>
                <c:pt idx="3625">
                  <c:v>0.5</c:v>
                </c:pt>
                <c:pt idx="3626">
                  <c:v>0.5</c:v>
                </c:pt>
                <c:pt idx="3627">
                  <c:v>0.5</c:v>
                </c:pt>
                <c:pt idx="3628">
                  <c:v>0.5</c:v>
                </c:pt>
                <c:pt idx="3629">
                  <c:v>0.5</c:v>
                </c:pt>
                <c:pt idx="3630">
                  <c:v>0.5</c:v>
                </c:pt>
                <c:pt idx="3631">
                  <c:v>0.5</c:v>
                </c:pt>
                <c:pt idx="3632">
                  <c:v>0.5</c:v>
                </c:pt>
                <c:pt idx="3633">
                  <c:v>0.5</c:v>
                </c:pt>
                <c:pt idx="3634">
                  <c:v>0.5</c:v>
                </c:pt>
                <c:pt idx="3635">
                  <c:v>0.5</c:v>
                </c:pt>
                <c:pt idx="3636">
                  <c:v>0.5</c:v>
                </c:pt>
                <c:pt idx="3637">
                  <c:v>0.5</c:v>
                </c:pt>
                <c:pt idx="3638">
                  <c:v>0.5</c:v>
                </c:pt>
                <c:pt idx="3639">
                  <c:v>0.5</c:v>
                </c:pt>
                <c:pt idx="3640">
                  <c:v>0.5</c:v>
                </c:pt>
                <c:pt idx="3641">
                  <c:v>0.5</c:v>
                </c:pt>
                <c:pt idx="3642">
                  <c:v>0.5</c:v>
                </c:pt>
                <c:pt idx="3643">
                  <c:v>0.5</c:v>
                </c:pt>
                <c:pt idx="3644">
                  <c:v>0.5</c:v>
                </c:pt>
                <c:pt idx="3645">
                  <c:v>0.5</c:v>
                </c:pt>
                <c:pt idx="3646">
                  <c:v>0.5</c:v>
                </c:pt>
                <c:pt idx="3647">
                  <c:v>0.5</c:v>
                </c:pt>
                <c:pt idx="3648">
                  <c:v>0.5</c:v>
                </c:pt>
                <c:pt idx="3649">
                  <c:v>0.5</c:v>
                </c:pt>
                <c:pt idx="3650">
                  <c:v>0.5</c:v>
                </c:pt>
                <c:pt idx="3651">
                  <c:v>0.5</c:v>
                </c:pt>
                <c:pt idx="3652">
                  <c:v>0.5</c:v>
                </c:pt>
                <c:pt idx="3653">
                  <c:v>0.5</c:v>
                </c:pt>
                <c:pt idx="3654">
                  <c:v>0.5</c:v>
                </c:pt>
                <c:pt idx="3655">
                  <c:v>0.5</c:v>
                </c:pt>
                <c:pt idx="3656">
                  <c:v>0.5</c:v>
                </c:pt>
                <c:pt idx="3657">
                  <c:v>0.5</c:v>
                </c:pt>
                <c:pt idx="3658">
                  <c:v>0.5</c:v>
                </c:pt>
                <c:pt idx="3659">
                  <c:v>0.5</c:v>
                </c:pt>
                <c:pt idx="3660">
                  <c:v>0.5</c:v>
                </c:pt>
                <c:pt idx="3661">
                  <c:v>0.5</c:v>
                </c:pt>
                <c:pt idx="3662">
                  <c:v>0.5</c:v>
                </c:pt>
                <c:pt idx="3663">
                  <c:v>0.5</c:v>
                </c:pt>
                <c:pt idx="3664">
                  <c:v>0.5</c:v>
                </c:pt>
                <c:pt idx="3665">
                  <c:v>0.5</c:v>
                </c:pt>
                <c:pt idx="3666">
                  <c:v>0.5</c:v>
                </c:pt>
                <c:pt idx="3667">
                  <c:v>0.5</c:v>
                </c:pt>
                <c:pt idx="3668">
                  <c:v>0.5</c:v>
                </c:pt>
                <c:pt idx="3669">
                  <c:v>0.5</c:v>
                </c:pt>
                <c:pt idx="3670">
                  <c:v>0.5</c:v>
                </c:pt>
                <c:pt idx="3671">
                  <c:v>0.5</c:v>
                </c:pt>
                <c:pt idx="3672">
                  <c:v>0.5</c:v>
                </c:pt>
                <c:pt idx="3673">
                  <c:v>0.5</c:v>
                </c:pt>
                <c:pt idx="3674">
                  <c:v>0.5</c:v>
                </c:pt>
                <c:pt idx="3675">
                  <c:v>0.5</c:v>
                </c:pt>
                <c:pt idx="3676">
                  <c:v>0.5</c:v>
                </c:pt>
                <c:pt idx="3677">
                  <c:v>0.5</c:v>
                </c:pt>
                <c:pt idx="3678">
                  <c:v>0.5</c:v>
                </c:pt>
                <c:pt idx="3679">
                  <c:v>0.5</c:v>
                </c:pt>
                <c:pt idx="3680">
                  <c:v>0.5</c:v>
                </c:pt>
                <c:pt idx="3681">
                  <c:v>0.5</c:v>
                </c:pt>
                <c:pt idx="3682">
                  <c:v>0.5</c:v>
                </c:pt>
                <c:pt idx="3683">
                  <c:v>0.5</c:v>
                </c:pt>
                <c:pt idx="3684">
                  <c:v>0.5</c:v>
                </c:pt>
                <c:pt idx="3685">
                  <c:v>0.5</c:v>
                </c:pt>
                <c:pt idx="3686">
                  <c:v>0.5</c:v>
                </c:pt>
                <c:pt idx="3687">
                  <c:v>0.5</c:v>
                </c:pt>
                <c:pt idx="3688">
                  <c:v>0.5</c:v>
                </c:pt>
                <c:pt idx="3689">
                  <c:v>0.5</c:v>
                </c:pt>
                <c:pt idx="3690">
                  <c:v>0.5</c:v>
                </c:pt>
                <c:pt idx="3691">
                  <c:v>0.5</c:v>
                </c:pt>
                <c:pt idx="3692">
                  <c:v>0.5</c:v>
                </c:pt>
                <c:pt idx="3693">
                  <c:v>0.5</c:v>
                </c:pt>
                <c:pt idx="3694">
                  <c:v>0.5</c:v>
                </c:pt>
                <c:pt idx="3695">
                  <c:v>0.5</c:v>
                </c:pt>
                <c:pt idx="3696">
                  <c:v>0.5</c:v>
                </c:pt>
                <c:pt idx="3697">
                  <c:v>0.5</c:v>
                </c:pt>
                <c:pt idx="3698">
                  <c:v>0.5</c:v>
                </c:pt>
                <c:pt idx="3699">
                  <c:v>0.5</c:v>
                </c:pt>
                <c:pt idx="3700">
                  <c:v>0.5</c:v>
                </c:pt>
                <c:pt idx="3701">
                  <c:v>0.5</c:v>
                </c:pt>
                <c:pt idx="3702">
                  <c:v>0.5</c:v>
                </c:pt>
                <c:pt idx="3703">
                  <c:v>0.5</c:v>
                </c:pt>
                <c:pt idx="3704">
                  <c:v>0.5</c:v>
                </c:pt>
                <c:pt idx="3705">
                  <c:v>0.5</c:v>
                </c:pt>
                <c:pt idx="3706">
                  <c:v>0.5</c:v>
                </c:pt>
                <c:pt idx="3707">
                  <c:v>0.5</c:v>
                </c:pt>
                <c:pt idx="3708">
                  <c:v>0.5</c:v>
                </c:pt>
                <c:pt idx="3709">
                  <c:v>0.5</c:v>
                </c:pt>
                <c:pt idx="3710">
                  <c:v>0.5</c:v>
                </c:pt>
                <c:pt idx="3711">
                  <c:v>0.5</c:v>
                </c:pt>
                <c:pt idx="3712">
                  <c:v>0.5</c:v>
                </c:pt>
                <c:pt idx="3713">
                  <c:v>0.5</c:v>
                </c:pt>
                <c:pt idx="3714">
                  <c:v>0.5</c:v>
                </c:pt>
                <c:pt idx="3715">
                  <c:v>0.5</c:v>
                </c:pt>
                <c:pt idx="3716">
                  <c:v>0.5</c:v>
                </c:pt>
                <c:pt idx="3717">
                  <c:v>0.5</c:v>
                </c:pt>
                <c:pt idx="3718">
                  <c:v>0.5</c:v>
                </c:pt>
                <c:pt idx="3719">
                  <c:v>0.5</c:v>
                </c:pt>
                <c:pt idx="3720">
                  <c:v>0.5</c:v>
                </c:pt>
                <c:pt idx="3721">
                  <c:v>0.5</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0.5</c:v>
                </c:pt>
                <c:pt idx="3751">
                  <c:v>0.5</c:v>
                </c:pt>
                <c:pt idx="3752">
                  <c:v>0.5</c:v>
                </c:pt>
                <c:pt idx="3753">
                  <c:v>0.5</c:v>
                </c:pt>
                <c:pt idx="3754">
                  <c:v>0.5</c:v>
                </c:pt>
                <c:pt idx="3755">
                  <c:v>0.5</c:v>
                </c:pt>
                <c:pt idx="3756">
                  <c:v>0.5</c:v>
                </c:pt>
                <c:pt idx="3757">
                  <c:v>0.5</c:v>
                </c:pt>
                <c:pt idx="3758">
                  <c:v>0.5</c:v>
                </c:pt>
                <c:pt idx="3759">
                  <c:v>0.5</c:v>
                </c:pt>
                <c:pt idx="3760">
                  <c:v>0.5</c:v>
                </c:pt>
                <c:pt idx="3761">
                  <c:v>0.5</c:v>
                </c:pt>
                <c:pt idx="3762">
                  <c:v>0.5</c:v>
                </c:pt>
                <c:pt idx="3763">
                  <c:v>0.5</c:v>
                </c:pt>
                <c:pt idx="3764">
                  <c:v>0.5</c:v>
                </c:pt>
                <c:pt idx="3765">
                  <c:v>0.5</c:v>
                </c:pt>
                <c:pt idx="3766">
                  <c:v>0.5</c:v>
                </c:pt>
                <c:pt idx="3767">
                  <c:v>0.5</c:v>
                </c:pt>
                <c:pt idx="3768">
                  <c:v>0.5</c:v>
                </c:pt>
                <c:pt idx="3769">
                  <c:v>0.5</c:v>
                </c:pt>
                <c:pt idx="3770">
                  <c:v>0.5</c:v>
                </c:pt>
                <c:pt idx="3771">
                  <c:v>0.5</c:v>
                </c:pt>
                <c:pt idx="3772">
                  <c:v>0.5</c:v>
                </c:pt>
                <c:pt idx="3773">
                  <c:v>0.5</c:v>
                </c:pt>
                <c:pt idx="3774">
                  <c:v>0.5</c:v>
                </c:pt>
                <c:pt idx="3775">
                  <c:v>0.5</c:v>
                </c:pt>
                <c:pt idx="3776">
                  <c:v>0.5</c:v>
                </c:pt>
                <c:pt idx="3777">
                  <c:v>0.5</c:v>
                </c:pt>
                <c:pt idx="3778">
                  <c:v>0.5</c:v>
                </c:pt>
                <c:pt idx="3779">
                  <c:v>0.5</c:v>
                </c:pt>
                <c:pt idx="3780">
                  <c:v>0.5</c:v>
                </c:pt>
                <c:pt idx="3781">
                  <c:v>0.5</c:v>
                </c:pt>
                <c:pt idx="3782">
                  <c:v>0.5</c:v>
                </c:pt>
                <c:pt idx="3783">
                  <c:v>0.5</c:v>
                </c:pt>
                <c:pt idx="3784">
                  <c:v>0.5</c:v>
                </c:pt>
                <c:pt idx="3785">
                  <c:v>0.5</c:v>
                </c:pt>
                <c:pt idx="3786">
                  <c:v>0.5</c:v>
                </c:pt>
                <c:pt idx="3787">
                  <c:v>0.5</c:v>
                </c:pt>
                <c:pt idx="3788">
                  <c:v>0.5</c:v>
                </c:pt>
                <c:pt idx="3789">
                  <c:v>0.5</c:v>
                </c:pt>
                <c:pt idx="3790">
                  <c:v>0.5</c:v>
                </c:pt>
                <c:pt idx="3791">
                  <c:v>0.5</c:v>
                </c:pt>
                <c:pt idx="3792">
                  <c:v>0.5</c:v>
                </c:pt>
                <c:pt idx="3793">
                  <c:v>0.5</c:v>
                </c:pt>
                <c:pt idx="3794">
                  <c:v>0.5</c:v>
                </c:pt>
                <c:pt idx="3795">
                  <c:v>0.5</c:v>
                </c:pt>
                <c:pt idx="3796">
                  <c:v>0.5</c:v>
                </c:pt>
                <c:pt idx="3797">
                  <c:v>0.5</c:v>
                </c:pt>
                <c:pt idx="3798">
                  <c:v>0.5</c:v>
                </c:pt>
                <c:pt idx="3799">
                  <c:v>0.5</c:v>
                </c:pt>
                <c:pt idx="3800">
                  <c:v>0.5</c:v>
                </c:pt>
                <c:pt idx="3801">
                  <c:v>0.5</c:v>
                </c:pt>
                <c:pt idx="3802">
                  <c:v>0.5</c:v>
                </c:pt>
                <c:pt idx="3803">
                  <c:v>0.5</c:v>
                </c:pt>
                <c:pt idx="3804">
                  <c:v>0.5</c:v>
                </c:pt>
                <c:pt idx="3805">
                  <c:v>0.5</c:v>
                </c:pt>
                <c:pt idx="3806">
                  <c:v>0.5</c:v>
                </c:pt>
                <c:pt idx="3807">
                  <c:v>0.5</c:v>
                </c:pt>
                <c:pt idx="3808">
                  <c:v>0.5</c:v>
                </c:pt>
                <c:pt idx="3809">
                  <c:v>0.5</c:v>
                </c:pt>
                <c:pt idx="3810">
                  <c:v>0.5</c:v>
                </c:pt>
                <c:pt idx="3811">
                  <c:v>0.5</c:v>
                </c:pt>
                <c:pt idx="3812">
                  <c:v>0.5</c:v>
                </c:pt>
                <c:pt idx="3813">
                  <c:v>0.5</c:v>
                </c:pt>
                <c:pt idx="3814">
                  <c:v>0.5</c:v>
                </c:pt>
                <c:pt idx="3815">
                  <c:v>0.5</c:v>
                </c:pt>
                <c:pt idx="3816">
                  <c:v>0.5</c:v>
                </c:pt>
                <c:pt idx="3817">
                  <c:v>0.5</c:v>
                </c:pt>
                <c:pt idx="3818">
                  <c:v>0.5</c:v>
                </c:pt>
                <c:pt idx="3819">
                  <c:v>0.5</c:v>
                </c:pt>
                <c:pt idx="3820">
                  <c:v>0.5</c:v>
                </c:pt>
                <c:pt idx="3821">
                  <c:v>0.5</c:v>
                </c:pt>
                <c:pt idx="3822">
                  <c:v>0.5</c:v>
                </c:pt>
                <c:pt idx="3823">
                  <c:v>0.5</c:v>
                </c:pt>
                <c:pt idx="3824">
                  <c:v>0.5</c:v>
                </c:pt>
                <c:pt idx="3825">
                  <c:v>0.5</c:v>
                </c:pt>
                <c:pt idx="3826">
                  <c:v>0.5</c:v>
                </c:pt>
                <c:pt idx="3827">
                  <c:v>0.5</c:v>
                </c:pt>
                <c:pt idx="3828">
                  <c:v>0.5</c:v>
                </c:pt>
                <c:pt idx="3829">
                  <c:v>0.5</c:v>
                </c:pt>
                <c:pt idx="3830">
                  <c:v>0.5</c:v>
                </c:pt>
                <c:pt idx="3831">
                  <c:v>0.5</c:v>
                </c:pt>
                <c:pt idx="3832">
                  <c:v>0.5</c:v>
                </c:pt>
                <c:pt idx="3833">
                  <c:v>0.5</c:v>
                </c:pt>
                <c:pt idx="3834">
                  <c:v>0.5</c:v>
                </c:pt>
                <c:pt idx="3835">
                  <c:v>0.5</c:v>
                </c:pt>
                <c:pt idx="3836">
                  <c:v>0.5</c:v>
                </c:pt>
                <c:pt idx="3837">
                  <c:v>0.5</c:v>
                </c:pt>
                <c:pt idx="3838">
                  <c:v>0.5</c:v>
                </c:pt>
                <c:pt idx="3839">
                  <c:v>0.5</c:v>
                </c:pt>
                <c:pt idx="3840">
                  <c:v>0.5</c:v>
                </c:pt>
                <c:pt idx="3841">
                  <c:v>0.5</c:v>
                </c:pt>
                <c:pt idx="3842">
                  <c:v>0.5</c:v>
                </c:pt>
                <c:pt idx="3843">
                  <c:v>0.5</c:v>
                </c:pt>
                <c:pt idx="3844">
                  <c:v>0.5</c:v>
                </c:pt>
                <c:pt idx="3845">
                  <c:v>0.5</c:v>
                </c:pt>
                <c:pt idx="3846">
                  <c:v>0.5</c:v>
                </c:pt>
                <c:pt idx="3847">
                  <c:v>0.5</c:v>
                </c:pt>
                <c:pt idx="3848">
                  <c:v>0.5</c:v>
                </c:pt>
                <c:pt idx="3849">
                  <c:v>0.5</c:v>
                </c:pt>
                <c:pt idx="3850">
                  <c:v>0.5</c:v>
                </c:pt>
                <c:pt idx="3851">
                  <c:v>0.5</c:v>
                </c:pt>
                <c:pt idx="3852">
                  <c:v>0.5</c:v>
                </c:pt>
                <c:pt idx="3853">
                  <c:v>0.5</c:v>
                </c:pt>
                <c:pt idx="3854">
                  <c:v>0.5</c:v>
                </c:pt>
                <c:pt idx="3855">
                  <c:v>0.5</c:v>
                </c:pt>
                <c:pt idx="3856">
                  <c:v>0.5</c:v>
                </c:pt>
                <c:pt idx="3857">
                  <c:v>0.5</c:v>
                </c:pt>
                <c:pt idx="3858">
                  <c:v>0.5</c:v>
                </c:pt>
                <c:pt idx="3859">
                  <c:v>0.5</c:v>
                </c:pt>
                <c:pt idx="3860">
                  <c:v>0.5</c:v>
                </c:pt>
                <c:pt idx="3861">
                  <c:v>0.5</c:v>
                </c:pt>
                <c:pt idx="3862">
                  <c:v>0.5</c:v>
                </c:pt>
                <c:pt idx="3863">
                  <c:v>0.5</c:v>
                </c:pt>
                <c:pt idx="3864">
                  <c:v>0.5</c:v>
                </c:pt>
                <c:pt idx="3865">
                  <c:v>0.5</c:v>
                </c:pt>
                <c:pt idx="3866">
                  <c:v>0.5</c:v>
                </c:pt>
                <c:pt idx="3867">
                  <c:v>0.5</c:v>
                </c:pt>
                <c:pt idx="3868">
                  <c:v>0.5</c:v>
                </c:pt>
                <c:pt idx="3869">
                  <c:v>0.5</c:v>
                </c:pt>
                <c:pt idx="3870">
                  <c:v>0.5</c:v>
                </c:pt>
                <c:pt idx="3871">
                  <c:v>0.5</c:v>
                </c:pt>
                <c:pt idx="3872">
                  <c:v>0.5</c:v>
                </c:pt>
                <c:pt idx="3873">
                  <c:v>0.5</c:v>
                </c:pt>
                <c:pt idx="3874">
                  <c:v>0.5</c:v>
                </c:pt>
                <c:pt idx="3875">
                  <c:v>0.5</c:v>
                </c:pt>
                <c:pt idx="3876">
                  <c:v>0.5</c:v>
                </c:pt>
                <c:pt idx="3877">
                  <c:v>0.5</c:v>
                </c:pt>
                <c:pt idx="3878">
                  <c:v>0.5</c:v>
                </c:pt>
                <c:pt idx="3879">
                  <c:v>0.5</c:v>
                </c:pt>
                <c:pt idx="3880">
                  <c:v>0.5</c:v>
                </c:pt>
                <c:pt idx="3881">
                  <c:v>0.5</c:v>
                </c:pt>
                <c:pt idx="3882">
                  <c:v>0.5</c:v>
                </c:pt>
                <c:pt idx="3883">
                  <c:v>0.5</c:v>
                </c:pt>
                <c:pt idx="3884">
                  <c:v>0.5</c:v>
                </c:pt>
                <c:pt idx="3885">
                  <c:v>0.5</c:v>
                </c:pt>
                <c:pt idx="3886">
                  <c:v>0.5</c:v>
                </c:pt>
                <c:pt idx="3887">
                  <c:v>0.5</c:v>
                </c:pt>
                <c:pt idx="3888">
                  <c:v>0.5</c:v>
                </c:pt>
                <c:pt idx="3889">
                  <c:v>0.5</c:v>
                </c:pt>
                <c:pt idx="3890">
                  <c:v>0.5</c:v>
                </c:pt>
                <c:pt idx="3891">
                  <c:v>0.5</c:v>
                </c:pt>
                <c:pt idx="3892">
                  <c:v>0.5</c:v>
                </c:pt>
                <c:pt idx="3893">
                  <c:v>0.5</c:v>
                </c:pt>
                <c:pt idx="3894">
                  <c:v>0.5</c:v>
                </c:pt>
                <c:pt idx="3895">
                  <c:v>0.5</c:v>
                </c:pt>
                <c:pt idx="3896">
                  <c:v>0.5</c:v>
                </c:pt>
                <c:pt idx="3897">
                  <c:v>0.5</c:v>
                </c:pt>
                <c:pt idx="3898">
                  <c:v>0.5</c:v>
                </c:pt>
                <c:pt idx="3899">
                  <c:v>0.5</c:v>
                </c:pt>
                <c:pt idx="3900">
                  <c:v>0.5</c:v>
                </c:pt>
                <c:pt idx="3901">
                  <c:v>0.5</c:v>
                </c:pt>
                <c:pt idx="3902">
                  <c:v>0.5</c:v>
                </c:pt>
                <c:pt idx="3903">
                  <c:v>0.5</c:v>
                </c:pt>
                <c:pt idx="3904">
                  <c:v>0.5</c:v>
                </c:pt>
                <c:pt idx="3905">
                  <c:v>0.5</c:v>
                </c:pt>
                <c:pt idx="3906">
                  <c:v>0.5</c:v>
                </c:pt>
                <c:pt idx="3907">
                  <c:v>0.5</c:v>
                </c:pt>
                <c:pt idx="3908">
                  <c:v>0.5</c:v>
                </c:pt>
                <c:pt idx="3909">
                  <c:v>0.5</c:v>
                </c:pt>
                <c:pt idx="3910">
                  <c:v>0.5</c:v>
                </c:pt>
                <c:pt idx="3911">
                  <c:v>0.5</c:v>
                </c:pt>
                <c:pt idx="3912">
                  <c:v>0.5</c:v>
                </c:pt>
                <c:pt idx="3913">
                  <c:v>0.5</c:v>
                </c:pt>
                <c:pt idx="3914">
                  <c:v>0.5</c:v>
                </c:pt>
                <c:pt idx="3915">
                  <c:v>0.5</c:v>
                </c:pt>
                <c:pt idx="3916">
                  <c:v>0.5</c:v>
                </c:pt>
                <c:pt idx="3917">
                  <c:v>0.5</c:v>
                </c:pt>
                <c:pt idx="3918">
                  <c:v>0.5</c:v>
                </c:pt>
                <c:pt idx="3919">
                  <c:v>0.5</c:v>
                </c:pt>
                <c:pt idx="3920">
                  <c:v>0.5</c:v>
                </c:pt>
                <c:pt idx="3921">
                  <c:v>0.5</c:v>
                </c:pt>
                <c:pt idx="3922">
                  <c:v>0.5</c:v>
                </c:pt>
                <c:pt idx="3923">
                  <c:v>0.5</c:v>
                </c:pt>
                <c:pt idx="3924">
                  <c:v>0.5</c:v>
                </c:pt>
                <c:pt idx="3925">
                  <c:v>0.5</c:v>
                </c:pt>
                <c:pt idx="3926">
                  <c:v>0.5</c:v>
                </c:pt>
                <c:pt idx="3927">
                  <c:v>0.5</c:v>
                </c:pt>
                <c:pt idx="3928">
                  <c:v>0.5</c:v>
                </c:pt>
                <c:pt idx="3929">
                  <c:v>0.5</c:v>
                </c:pt>
                <c:pt idx="3930">
                  <c:v>0.5</c:v>
                </c:pt>
                <c:pt idx="3931">
                  <c:v>0.5</c:v>
                </c:pt>
                <c:pt idx="3932">
                  <c:v>0.5</c:v>
                </c:pt>
                <c:pt idx="3933">
                  <c:v>0.5</c:v>
                </c:pt>
                <c:pt idx="3934">
                  <c:v>0.5</c:v>
                </c:pt>
                <c:pt idx="3935">
                  <c:v>0.5</c:v>
                </c:pt>
                <c:pt idx="3936">
                  <c:v>0.5</c:v>
                </c:pt>
                <c:pt idx="3937">
                  <c:v>0.5</c:v>
                </c:pt>
                <c:pt idx="3938">
                  <c:v>0.5</c:v>
                </c:pt>
                <c:pt idx="3939">
                  <c:v>0.5</c:v>
                </c:pt>
                <c:pt idx="3940">
                  <c:v>0.5</c:v>
                </c:pt>
                <c:pt idx="3941">
                  <c:v>0.5</c:v>
                </c:pt>
                <c:pt idx="3942">
                  <c:v>0.5</c:v>
                </c:pt>
                <c:pt idx="3943">
                  <c:v>0.5</c:v>
                </c:pt>
                <c:pt idx="3944">
                  <c:v>0.5</c:v>
                </c:pt>
                <c:pt idx="3945">
                  <c:v>0.5</c:v>
                </c:pt>
                <c:pt idx="3946">
                  <c:v>0.5</c:v>
                </c:pt>
                <c:pt idx="3947">
                  <c:v>0.5</c:v>
                </c:pt>
                <c:pt idx="3948">
                  <c:v>0.5</c:v>
                </c:pt>
                <c:pt idx="3949">
                  <c:v>0.5</c:v>
                </c:pt>
                <c:pt idx="3950">
                  <c:v>0.5</c:v>
                </c:pt>
                <c:pt idx="3951">
                  <c:v>0.5</c:v>
                </c:pt>
                <c:pt idx="3952">
                  <c:v>0.5</c:v>
                </c:pt>
                <c:pt idx="3953">
                  <c:v>0.5</c:v>
                </c:pt>
                <c:pt idx="3954">
                  <c:v>0.5</c:v>
                </c:pt>
                <c:pt idx="3955">
                  <c:v>0.5</c:v>
                </c:pt>
                <c:pt idx="3956">
                  <c:v>0.5</c:v>
                </c:pt>
                <c:pt idx="3957">
                  <c:v>0.5</c:v>
                </c:pt>
                <c:pt idx="3958">
                  <c:v>0.5</c:v>
                </c:pt>
                <c:pt idx="3959">
                  <c:v>0.5</c:v>
                </c:pt>
                <c:pt idx="3960">
                  <c:v>0.5</c:v>
                </c:pt>
                <c:pt idx="3961">
                  <c:v>0.5</c:v>
                </c:pt>
                <c:pt idx="3962">
                  <c:v>0.5</c:v>
                </c:pt>
                <c:pt idx="3963">
                  <c:v>0.5</c:v>
                </c:pt>
                <c:pt idx="3964">
                  <c:v>0.5</c:v>
                </c:pt>
                <c:pt idx="3965">
                  <c:v>0.5</c:v>
                </c:pt>
                <c:pt idx="3966">
                  <c:v>0.5</c:v>
                </c:pt>
                <c:pt idx="3967">
                  <c:v>0.5</c:v>
                </c:pt>
                <c:pt idx="3968">
                  <c:v>0.5</c:v>
                </c:pt>
                <c:pt idx="3969">
                  <c:v>0.5</c:v>
                </c:pt>
                <c:pt idx="3970">
                  <c:v>0.5</c:v>
                </c:pt>
                <c:pt idx="3971">
                  <c:v>0.5</c:v>
                </c:pt>
                <c:pt idx="3972">
                  <c:v>0.5</c:v>
                </c:pt>
                <c:pt idx="3973">
                  <c:v>0.5</c:v>
                </c:pt>
                <c:pt idx="3974">
                  <c:v>0.5</c:v>
                </c:pt>
                <c:pt idx="3975">
                  <c:v>0.5</c:v>
                </c:pt>
                <c:pt idx="3976">
                  <c:v>0.5</c:v>
                </c:pt>
                <c:pt idx="3977">
                  <c:v>0.5</c:v>
                </c:pt>
                <c:pt idx="3978">
                  <c:v>0.5</c:v>
                </c:pt>
                <c:pt idx="3979">
                  <c:v>0.5</c:v>
                </c:pt>
                <c:pt idx="3980">
                  <c:v>0.5</c:v>
                </c:pt>
                <c:pt idx="3981">
                  <c:v>0.5</c:v>
                </c:pt>
                <c:pt idx="3982">
                  <c:v>0.5</c:v>
                </c:pt>
                <c:pt idx="3983">
                  <c:v>0.5</c:v>
                </c:pt>
                <c:pt idx="3984">
                  <c:v>0.5</c:v>
                </c:pt>
                <c:pt idx="3985">
                  <c:v>0.5</c:v>
                </c:pt>
                <c:pt idx="3986">
                  <c:v>0.5</c:v>
                </c:pt>
                <c:pt idx="3987">
                  <c:v>0.5</c:v>
                </c:pt>
                <c:pt idx="3988">
                  <c:v>0.5</c:v>
                </c:pt>
                <c:pt idx="3989">
                  <c:v>0.5</c:v>
                </c:pt>
                <c:pt idx="3990">
                  <c:v>0.5</c:v>
                </c:pt>
                <c:pt idx="3991">
                  <c:v>0.5</c:v>
                </c:pt>
                <c:pt idx="3992">
                  <c:v>0.5</c:v>
                </c:pt>
                <c:pt idx="3993">
                  <c:v>0.5</c:v>
                </c:pt>
                <c:pt idx="3994">
                  <c:v>0.5</c:v>
                </c:pt>
                <c:pt idx="3995">
                  <c:v>0.5</c:v>
                </c:pt>
                <c:pt idx="3996">
                  <c:v>0.5</c:v>
                </c:pt>
                <c:pt idx="3997">
                  <c:v>0.5</c:v>
                </c:pt>
                <c:pt idx="3998">
                  <c:v>0.5</c:v>
                </c:pt>
                <c:pt idx="3999">
                  <c:v>0.5</c:v>
                </c:pt>
                <c:pt idx="4000">
                  <c:v>0.5</c:v>
                </c:pt>
                <c:pt idx="4001">
                  <c:v>0.5</c:v>
                </c:pt>
                <c:pt idx="4002">
                  <c:v>0.5</c:v>
                </c:pt>
                <c:pt idx="4003">
                  <c:v>0.5</c:v>
                </c:pt>
                <c:pt idx="4004">
                  <c:v>0.5</c:v>
                </c:pt>
                <c:pt idx="4005">
                  <c:v>0.5</c:v>
                </c:pt>
                <c:pt idx="4006">
                  <c:v>0.5</c:v>
                </c:pt>
                <c:pt idx="4007">
                  <c:v>0.5</c:v>
                </c:pt>
                <c:pt idx="4008">
                  <c:v>0.5</c:v>
                </c:pt>
                <c:pt idx="4009">
                  <c:v>0.5</c:v>
                </c:pt>
                <c:pt idx="4010">
                  <c:v>0.5</c:v>
                </c:pt>
                <c:pt idx="4011">
                  <c:v>0.5</c:v>
                </c:pt>
                <c:pt idx="4012">
                  <c:v>0.5</c:v>
                </c:pt>
                <c:pt idx="4013">
                  <c:v>0.5</c:v>
                </c:pt>
                <c:pt idx="4014">
                  <c:v>0.5</c:v>
                </c:pt>
                <c:pt idx="4015">
                  <c:v>0.5</c:v>
                </c:pt>
                <c:pt idx="4016">
                  <c:v>0.5</c:v>
                </c:pt>
                <c:pt idx="4017">
                  <c:v>0.5</c:v>
                </c:pt>
                <c:pt idx="4018">
                  <c:v>0.5</c:v>
                </c:pt>
                <c:pt idx="4019">
                  <c:v>0.5</c:v>
                </c:pt>
                <c:pt idx="4020">
                  <c:v>0.5</c:v>
                </c:pt>
                <c:pt idx="4021">
                  <c:v>0.5</c:v>
                </c:pt>
                <c:pt idx="4022">
                  <c:v>0.5</c:v>
                </c:pt>
                <c:pt idx="4023">
                  <c:v>0.5</c:v>
                </c:pt>
                <c:pt idx="4024">
                  <c:v>0.5</c:v>
                </c:pt>
                <c:pt idx="4025">
                  <c:v>0.5</c:v>
                </c:pt>
                <c:pt idx="4026">
                  <c:v>0.5</c:v>
                </c:pt>
                <c:pt idx="4027">
                  <c:v>0.5</c:v>
                </c:pt>
                <c:pt idx="4028">
                  <c:v>0.5</c:v>
                </c:pt>
                <c:pt idx="4029">
                  <c:v>0.5</c:v>
                </c:pt>
                <c:pt idx="4030">
                  <c:v>0.5</c:v>
                </c:pt>
                <c:pt idx="4031">
                  <c:v>0.5</c:v>
                </c:pt>
                <c:pt idx="4032">
                  <c:v>0.5</c:v>
                </c:pt>
                <c:pt idx="4033">
                  <c:v>0.5</c:v>
                </c:pt>
                <c:pt idx="4034">
                  <c:v>0.5</c:v>
                </c:pt>
                <c:pt idx="4035">
                  <c:v>0.5</c:v>
                </c:pt>
                <c:pt idx="4036">
                  <c:v>0.5</c:v>
                </c:pt>
                <c:pt idx="4037">
                  <c:v>0.5</c:v>
                </c:pt>
                <c:pt idx="4038">
                  <c:v>0.5</c:v>
                </c:pt>
                <c:pt idx="4039">
                  <c:v>0.5</c:v>
                </c:pt>
                <c:pt idx="4040">
                  <c:v>0.5</c:v>
                </c:pt>
                <c:pt idx="4041">
                  <c:v>0.5</c:v>
                </c:pt>
                <c:pt idx="4042">
                  <c:v>0.5</c:v>
                </c:pt>
                <c:pt idx="4043">
                  <c:v>0.5</c:v>
                </c:pt>
                <c:pt idx="4044">
                  <c:v>0.5</c:v>
                </c:pt>
                <c:pt idx="4045">
                  <c:v>0.5</c:v>
                </c:pt>
                <c:pt idx="4046">
                  <c:v>0.5</c:v>
                </c:pt>
                <c:pt idx="4047">
                  <c:v>0.5</c:v>
                </c:pt>
                <c:pt idx="4048">
                  <c:v>0.5</c:v>
                </c:pt>
                <c:pt idx="4049">
                  <c:v>0.5</c:v>
                </c:pt>
                <c:pt idx="4050">
                  <c:v>0.5</c:v>
                </c:pt>
                <c:pt idx="4051">
                  <c:v>0.5</c:v>
                </c:pt>
                <c:pt idx="4052">
                  <c:v>0.5</c:v>
                </c:pt>
                <c:pt idx="4053">
                  <c:v>0.5</c:v>
                </c:pt>
                <c:pt idx="4054">
                  <c:v>0.5</c:v>
                </c:pt>
                <c:pt idx="4055">
                  <c:v>0.5</c:v>
                </c:pt>
                <c:pt idx="4056">
                  <c:v>0.5</c:v>
                </c:pt>
                <c:pt idx="4057">
                  <c:v>0.5</c:v>
                </c:pt>
                <c:pt idx="4058">
                  <c:v>0.5</c:v>
                </c:pt>
                <c:pt idx="4059">
                  <c:v>0.5</c:v>
                </c:pt>
                <c:pt idx="4060">
                  <c:v>0.5</c:v>
                </c:pt>
                <c:pt idx="4061">
                  <c:v>0.5</c:v>
                </c:pt>
                <c:pt idx="4062">
                  <c:v>0.5</c:v>
                </c:pt>
                <c:pt idx="4063">
                  <c:v>0.5</c:v>
                </c:pt>
                <c:pt idx="4064">
                  <c:v>0.5</c:v>
                </c:pt>
                <c:pt idx="4065">
                  <c:v>0.5</c:v>
                </c:pt>
                <c:pt idx="4066">
                  <c:v>0.5</c:v>
                </c:pt>
                <c:pt idx="4067">
                  <c:v>0.5</c:v>
                </c:pt>
                <c:pt idx="4068">
                  <c:v>0.5</c:v>
                </c:pt>
                <c:pt idx="4069">
                  <c:v>0.5</c:v>
                </c:pt>
                <c:pt idx="4070">
                  <c:v>0.5</c:v>
                </c:pt>
                <c:pt idx="4071">
                  <c:v>0.5</c:v>
                </c:pt>
                <c:pt idx="4072">
                  <c:v>0.5</c:v>
                </c:pt>
                <c:pt idx="4073">
                  <c:v>0.5</c:v>
                </c:pt>
                <c:pt idx="4074">
                  <c:v>0.5</c:v>
                </c:pt>
                <c:pt idx="4075">
                  <c:v>0.5</c:v>
                </c:pt>
                <c:pt idx="4076">
                  <c:v>0.5</c:v>
                </c:pt>
                <c:pt idx="4077">
                  <c:v>0.5</c:v>
                </c:pt>
                <c:pt idx="4078">
                  <c:v>0.5</c:v>
                </c:pt>
                <c:pt idx="4079">
                  <c:v>0.5</c:v>
                </c:pt>
                <c:pt idx="4080">
                  <c:v>0.5</c:v>
                </c:pt>
                <c:pt idx="4081">
                  <c:v>0.5</c:v>
                </c:pt>
                <c:pt idx="4082">
                  <c:v>0.5</c:v>
                </c:pt>
                <c:pt idx="4083">
                  <c:v>0.5</c:v>
                </c:pt>
                <c:pt idx="4084">
                  <c:v>0.5</c:v>
                </c:pt>
                <c:pt idx="4085">
                  <c:v>0.5</c:v>
                </c:pt>
                <c:pt idx="4086">
                  <c:v>0.5</c:v>
                </c:pt>
                <c:pt idx="4087">
                  <c:v>0.5</c:v>
                </c:pt>
                <c:pt idx="4088">
                  <c:v>0.5</c:v>
                </c:pt>
                <c:pt idx="4089">
                  <c:v>0.5</c:v>
                </c:pt>
                <c:pt idx="4090">
                  <c:v>0.5</c:v>
                </c:pt>
                <c:pt idx="4091">
                  <c:v>0.5</c:v>
                </c:pt>
                <c:pt idx="4092">
                  <c:v>0.5</c:v>
                </c:pt>
                <c:pt idx="4093">
                  <c:v>0.5</c:v>
                </c:pt>
                <c:pt idx="4094">
                  <c:v>0.5</c:v>
                </c:pt>
                <c:pt idx="4095">
                  <c:v>0.5</c:v>
                </c:pt>
                <c:pt idx="4096">
                  <c:v>0.5</c:v>
                </c:pt>
                <c:pt idx="4097">
                  <c:v>0.5</c:v>
                </c:pt>
                <c:pt idx="4098">
                  <c:v>0.5</c:v>
                </c:pt>
                <c:pt idx="4099">
                  <c:v>0.5</c:v>
                </c:pt>
                <c:pt idx="4100">
                  <c:v>0.5</c:v>
                </c:pt>
                <c:pt idx="4101">
                  <c:v>0.5</c:v>
                </c:pt>
                <c:pt idx="4102">
                  <c:v>0.5</c:v>
                </c:pt>
                <c:pt idx="4103">
                  <c:v>0.5</c:v>
                </c:pt>
                <c:pt idx="4104">
                  <c:v>0.5</c:v>
                </c:pt>
                <c:pt idx="4105">
                  <c:v>0.5</c:v>
                </c:pt>
                <c:pt idx="4106">
                  <c:v>0.5</c:v>
                </c:pt>
                <c:pt idx="4107">
                  <c:v>0.5</c:v>
                </c:pt>
                <c:pt idx="4108">
                  <c:v>0.5</c:v>
                </c:pt>
                <c:pt idx="4109">
                  <c:v>0.5</c:v>
                </c:pt>
                <c:pt idx="4110">
                  <c:v>0.5</c:v>
                </c:pt>
                <c:pt idx="4111">
                  <c:v>0.5</c:v>
                </c:pt>
                <c:pt idx="4112">
                  <c:v>0.5</c:v>
                </c:pt>
                <c:pt idx="4113">
                  <c:v>0.5</c:v>
                </c:pt>
                <c:pt idx="4114">
                  <c:v>0.5</c:v>
                </c:pt>
                <c:pt idx="4115">
                  <c:v>0.5</c:v>
                </c:pt>
                <c:pt idx="4116">
                  <c:v>0.5</c:v>
                </c:pt>
                <c:pt idx="4117">
                  <c:v>0.5</c:v>
                </c:pt>
                <c:pt idx="4118">
                  <c:v>0.5</c:v>
                </c:pt>
                <c:pt idx="4119">
                  <c:v>0.5</c:v>
                </c:pt>
                <c:pt idx="4120">
                  <c:v>0.5</c:v>
                </c:pt>
                <c:pt idx="4121">
                  <c:v>0.5</c:v>
                </c:pt>
                <c:pt idx="4122">
                  <c:v>0.5</c:v>
                </c:pt>
                <c:pt idx="4123">
                  <c:v>0.5</c:v>
                </c:pt>
                <c:pt idx="4124">
                  <c:v>0.5</c:v>
                </c:pt>
                <c:pt idx="4125">
                  <c:v>0.5</c:v>
                </c:pt>
                <c:pt idx="4126">
                  <c:v>0.5</c:v>
                </c:pt>
                <c:pt idx="4127">
                  <c:v>0.5</c:v>
                </c:pt>
                <c:pt idx="4128">
                  <c:v>0.5</c:v>
                </c:pt>
                <c:pt idx="4129">
                  <c:v>0.5</c:v>
                </c:pt>
                <c:pt idx="4130">
                  <c:v>0.5</c:v>
                </c:pt>
                <c:pt idx="4131">
                  <c:v>0.5</c:v>
                </c:pt>
                <c:pt idx="4132">
                  <c:v>0.5</c:v>
                </c:pt>
                <c:pt idx="4133">
                  <c:v>0.5</c:v>
                </c:pt>
                <c:pt idx="4134">
                  <c:v>0.5</c:v>
                </c:pt>
                <c:pt idx="4135">
                  <c:v>0.5</c:v>
                </c:pt>
                <c:pt idx="4136">
                  <c:v>0.5</c:v>
                </c:pt>
                <c:pt idx="4137">
                  <c:v>0.5</c:v>
                </c:pt>
                <c:pt idx="4138">
                  <c:v>0.5</c:v>
                </c:pt>
                <c:pt idx="4139">
                  <c:v>0.5</c:v>
                </c:pt>
                <c:pt idx="4140">
                  <c:v>0.5</c:v>
                </c:pt>
                <c:pt idx="4141">
                  <c:v>0.5</c:v>
                </c:pt>
                <c:pt idx="4142">
                  <c:v>0.5</c:v>
                </c:pt>
                <c:pt idx="4143">
                  <c:v>0.5</c:v>
                </c:pt>
                <c:pt idx="4144">
                  <c:v>0.5</c:v>
                </c:pt>
                <c:pt idx="4145">
                  <c:v>0.5</c:v>
                </c:pt>
                <c:pt idx="4146">
                  <c:v>0.5</c:v>
                </c:pt>
                <c:pt idx="4147">
                  <c:v>0.5</c:v>
                </c:pt>
                <c:pt idx="4148">
                  <c:v>0.5</c:v>
                </c:pt>
                <c:pt idx="4149">
                  <c:v>0.5</c:v>
                </c:pt>
                <c:pt idx="4150">
                  <c:v>0.5</c:v>
                </c:pt>
                <c:pt idx="4151">
                  <c:v>0.5</c:v>
                </c:pt>
                <c:pt idx="4152">
                  <c:v>0.5</c:v>
                </c:pt>
                <c:pt idx="4153">
                  <c:v>0.5</c:v>
                </c:pt>
                <c:pt idx="4154">
                  <c:v>0.5</c:v>
                </c:pt>
                <c:pt idx="4155">
                  <c:v>0.5</c:v>
                </c:pt>
                <c:pt idx="4156">
                  <c:v>0.5</c:v>
                </c:pt>
                <c:pt idx="4157">
                  <c:v>0.5</c:v>
                </c:pt>
                <c:pt idx="4158">
                  <c:v>0.5</c:v>
                </c:pt>
                <c:pt idx="4159">
                  <c:v>0.5</c:v>
                </c:pt>
                <c:pt idx="4160">
                  <c:v>0.5</c:v>
                </c:pt>
                <c:pt idx="4161">
                  <c:v>0.5</c:v>
                </c:pt>
                <c:pt idx="4162">
                  <c:v>0.5</c:v>
                </c:pt>
                <c:pt idx="4163">
                  <c:v>0.5</c:v>
                </c:pt>
                <c:pt idx="4164">
                  <c:v>0.5</c:v>
                </c:pt>
                <c:pt idx="4165">
                  <c:v>0.5</c:v>
                </c:pt>
                <c:pt idx="4166">
                  <c:v>0.5</c:v>
                </c:pt>
                <c:pt idx="4167">
                  <c:v>0.5</c:v>
                </c:pt>
                <c:pt idx="4168">
                  <c:v>0.5</c:v>
                </c:pt>
                <c:pt idx="4169">
                  <c:v>0.5</c:v>
                </c:pt>
                <c:pt idx="4170">
                  <c:v>0.5</c:v>
                </c:pt>
                <c:pt idx="4171">
                  <c:v>0.5</c:v>
                </c:pt>
                <c:pt idx="4172">
                  <c:v>0.5</c:v>
                </c:pt>
                <c:pt idx="4173">
                  <c:v>0.5</c:v>
                </c:pt>
                <c:pt idx="4174">
                  <c:v>0.5</c:v>
                </c:pt>
                <c:pt idx="4175">
                  <c:v>0.5</c:v>
                </c:pt>
                <c:pt idx="4176">
                  <c:v>0.5</c:v>
                </c:pt>
                <c:pt idx="4177">
                  <c:v>0.5</c:v>
                </c:pt>
                <c:pt idx="4178">
                  <c:v>0.5</c:v>
                </c:pt>
                <c:pt idx="4179">
                  <c:v>0.5</c:v>
                </c:pt>
                <c:pt idx="4180">
                  <c:v>0.5</c:v>
                </c:pt>
                <c:pt idx="4181">
                  <c:v>0.5</c:v>
                </c:pt>
                <c:pt idx="4182">
                  <c:v>0.5</c:v>
                </c:pt>
                <c:pt idx="4183">
                  <c:v>0.5</c:v>
                </c:pt>
                <c:pt idx="4184">
                  <c:v>0.5</c:v>
                </c:pt>
                <c:pt idx="4185">
                  <c:v>0.5</c:v>
                </c:pt>
                <c:pt idx="4186">
                  <c:v>0.5</c:v>
                </c:pt>
                <c:pt idx="4187">
                  <c:v>0.5</c:v>
                </c:pt>
                <c:pt idx="4188">
                  <c:v>0.5</c:v>
                </c:pt>
                <c:pt idx="4189">
                  <c:v>0.5</c:v>
                </c:pt>
                <c:pt idx="4190">
                  <c:v>0.5</c:v>
                </c:pt>
                <c:pt idx="4191">
                  <c:v>0.5</c:v>
                </c:pt>
                <c:pt idx="4192">
                  <c:v>0.5</c:v>
                </c:pt>
                <c:pt idx="4193">
                  <c:v>0.5</c:v>
                </c:pt>
                <c:pt idx="4194">
                  <c:v>0.5</c:v>
                </c:pt>
                <c:pt idx="4195">
                  <c:v>0.5</c:v>
                </c:pt>
                <c:pt idx="4196">
                  <c:v>0.5</c:v>
                </c:pt>
                <c:pt idx="4197">
                  <c:v>0.5</c:v>
                </c:pt>
                <c:pt idx="4198">
                  <c:v>0.5</c:v>
                </c:pt>
                <c:pt idx="4199">
                  <c:v>0.5</c:v>
                </c:pt>
                <c:pt idx="4200">
                  <c:v>0.5</c:v>
                </c:pt>
                <c:pt idx="4201">
                  <c:v>0.5</c:v>
                </c:pt>
                <c:pt idx="4202">
                  <c:v>0.5</c:v>
                </c:pt>
                <c:pt idx="4203">
                  <c:v>0.5</c:v>
                </c:pt>
                <c:pt idx="4204">
                  <c:v>0.5</c:v>
                </c:pt>
                <c:pt idx="4205">
                  <c:v>0.5</c:v>
                </c:pt>
                <c:pt idx="4206">
                  <c:v>0.5</c:v>
                </c:pt>
                <c:pt idx="4207">
                  <c:v>0.5</c:v>
                </c:pt>
                <c:pt idx="4208">
                  <c:v>0.5</c:v>
                </c:pt>
                <c:pt idx="4209">
                  <c:v>0.5</c:v>
                </c:pt>
                <c:pt idx="4210">
                  <c:v>0.5</c:v>
                </c:pt>
                <c:pt idx="4211">
                  <c:v>0.5</c:v>
                </c:pt>
                <c:pt idx="4212">
                  <c:v>0.5</c:v>
                </c:pt>
                <c:pt idx="4213">
                  <c:v>0.5</c:v>
                </c:pt>
                <c:pt idx="4214">
                  <c:v>0.5</c:v>
                </c:pt>
                <c:pt idx="4215">
                  <c:v>0.5</c:v>
                </c:pt>
                <c:pt idx="4216">
                  <c:v>0.5</c:v>
                </c:pt>
                <c:pt idx="4217">
                  <c:v>0.5</c:v>
                </c:pt>
                <c:pt idx="4218">
                  <c:v>0.5</c:v>
                </c:pt>
                <c:pt idx="4219">
                  <c:v>0.5</c:v>
                </c:pt>
                <c:pt idx="4220">
                  <c:v>0.5</c:v>
                </c:pt>
                <c:pt idx="4221">
                  <c:v>0.5</c:v>
                </c:pt>
                <c:pt idx="4222">
                  <c:v>0.5</c:v>
                </c:pt>
                <c:pt idx="4223">
                  <c:v>0.5</c:v>
                </c:pt>
                <c:pt idx="4224">
                  <c:v>0.5</c:v>
                </c:pt>
                <c:pt idx="4225">
                  <c:v>0.5</c:v>
                </c:pt>
                <c:pt idx="4226">
                  <c:v>0.5</c:v>
                </c:pt>
                <c:pt idx="4227">
                  <c:v>0.5</c:v>
                </c:pt>
                <c:pt idx="4228">
                  <c:v>0.5</c:v>
                </c:pt>
                <c:pt idx="4229">
                  <c:v>0.5</c:v>
                </c:pt>
                <c:pt idx="4230">
                  <c:v>0.5</c:v>
                </c:pt>
                <c:pt idx="4231">
                  <c:v>0.5</c:v>
                </c:pt>
                <c:pt idx="4232">
                  <c:v>0.5</c:v>
                </c:pt>
                <c:pt idx="4233">
                  <c:v>0.5</c:v>
                </c:pt>
                <c:pt idx="4234">
                  <c:v>0.5</c:v>
                </c:pt>
                <c:pt idx="4235">
                  <c:v>0.5</c:v>
                </c:pt>
                <c:pt idx="4236">
                  <c:v>0.5</c:v>
                </c:pt>
                <c:pt idx="4237">
                  <c:v>0.5</c:v>
                </c:pt>
                <c:pt idx="4238">
                  <c:v>0.5</c:v>
                </c:pt>
                <c:pt idx="4239">
                  <c:v>0.5</c:v>
                </c:pt>
                <c:pt idx="4240">
                  <c:v>0.5</c:v>
                </c:pt>
                <c:pt idx="4241">
                  <c:v>0.5</c:v>
                </c:pt>
                <c:pt idx="4242">
                  <c:v>0.5</c:v>
                </c:pt>
                <c:pt idx="4243">
                  <c:v>0.5</c:v>
                </c:pt>
                <c:pt idx="4244">
                  <c:v>0.5</c:v>
                </c:pt>
                <c:pt idx="4245">
                  <c:v>0.5</c:v>
                </c:pt>
                <c:pt idx="4246">
                  <c:v>0.5</c:v>
                </c:pt>
                <c:pt idx="4247">
                  <c:v>0.5</c:v>
                </c:pt>
                <c:pt idx="4248">
                  <c:v>0.5</c:v>
                </c:pt>
                <c:pt idx="4249">
                  <c:v>0.5</c:v>
                </c:pt>
                <c:pt idx="4250">
                  <c:v>0.5</c:v>
                </c:pt>
                <c:pt idx="4251">
                  <c:v>0.5</c:v>
                </c:pt>
                <c:pt idx="4252">
                  <c:v>0.5</c:v>
                </c:pt>
                <c:pt idx="4253">
                  <c:v>0.5</c:v>
                </c:pt>
                <c:pt idx="4254">
                  <c:v>0.5</c:v>
                </c:pt>
                <c:pt idx="4255">
                  <c:v>0.5</c:v>
                </c:pt>
                <c:pt idx="4256">
                  <c:v>0.5</c:v>
                </c:pt>
                <c:pt idx="4257">
                  <c:v>0.5</c:v>
                </c:pt>
                <c:pt idx="4258">
                  <c:v>0.5</c:v>
                </c:pt>
                <c:pt idx="4259">
                  <c:v>0.5</c:v>
                </c:pt>
                <c:pt idx="4260">
                  <c:v>0.5</c:v>
                </c:pt>
                <c:pt idx="4261">
                  <c:v>0.5</c:v>
                </c:pt>
                <c:pt idx="4262">
                  <c:v>0.5</c:v>
                </c:pt>
                <c:pt idx="4263">
                  <c:v>0.5</c:v>
                </c:pt>
                <c:pt idx="4264">
                  <c:v>0.5</c:v>
                </c:pt>
                <c:pt idx="4265">
                  <c:v>0.5</c:v>
                </c:pt>
                <c:pt idx="4266">
                  <c:v>0.5</c:v>
                </c:pt>
                <c:pt idx="4267">
                  <c:v>0.5</c:v>
                </c:pt>
                <c:pt idx="4268">
                  <c:v>0.5</c:v>
                </c:pt>
                <c:pt idx="4269">
                  <c:v>0.5</c:v>
                </c:pt>
                <c:pt idx="4270">
                  <c:v>0.5</c:v>
                </c:pt>
                <c:pt idx="4271">
                  <c:v>0.5</c:v>
                </c:pt>
                <c:pt idx="4272">
                  <c:v>0.5</c:v>
                </c:pt>
                <c:pt idx="4273">
                  <c:v>0.5</c:v>
                </c:pt>
                <c:pt idx="4274">
                  <c:v>0.5</c:v>
                </c:pt>
                <c:pt idx="4275">
                  <c:v>0.5</c:v>
                </c:pt>
                <c:pt idx="4276">
                  <c:v>0.5</c:v>
                </c:pt>
                <c:pt idx="4277">
                  <c:v>0.5</c:v>
                </c:pt>
                <c:pt idx="4278">
                  <c:v>0.5</c:v>
                </c:pt>
                <c:pt idx="4279">
                  <c:v>0.5</c:v>
                </c:pt>
                <c:pt idx="4280">
                  <c:v>0.5</c:v>
                </c:pt>
                <c:pt idx="4281">
                  <c:v>0.5</c:v>
                </c:pt>
                <c:pt idx="4282">
                  <c:v>0.5</c:v>
                </c:pt>
                <c:pt idx="4283">
                  <c:v>0.5</c:v>
                </c:pt>
                <c:pt idx="4284">
                  <c:v>0.5</c:v>
                </c:pt>
                <c:pt idx="4285">
                  <c:v>0.5</c:v>
                </c:pt>
                <c:pt idx="4286">
                  <c:v>0.5</c:v>
                </c:pt>
                <c:pt idx="4287">
                  <c:v>0.5</c:v>
                </c:pt>
                <c:pt idx="4288">
                  <c:v>0.5</c:v>
                </c:pt>
                <c:pt idx="4289">
                  <c:v>0.5</c:v>
                </c:pt>
                <c:pt idx="4290">
                  <c:v>0.5</c:v>
                </c:pt>
                <c:pt idx="4291">
                  <c:v>0.5</c:v>
                </c:pt>
                <c:pt idx="4292">
                  <c:v>0.5</c:v>
                </c:pt>
                <c:pt idx="4293">
                  <c:v>0.5</c:v>
                </c:pt>
                <c:pt idx="4294">
                  <c:v>0.5</c:v>
                </c:pt>
                <c:pt idx="4295">
                  <c:v>0.5</c:v>
                </c:pt>
                <c:pt idx="4296">
                  <c:v>0.5</c:v>
                </c:pt>
                <c:pt idx="4297">
                  <c:v>0.5</c:v>
                </c:pt>
                <c:pt idx="4298">
                  <c:v>0.5</c:v>
                </c:pt>
                <c:pt idx="4299">
                  <c:v>0.5</c:v>
                </c:pt>
                <c:pt idx="4300">
                  <c:v>0.5</c:v>
                </c:pt>
                <c:pt idx="4301">
                  <c:v>0.5</c:v>
                </c:pt>
                <c:pt idx="4302">
                  <c:v>0.5</c:v>
                </c:pt>
                <c:pt idx="4303">
                  <c:v>0.5</c:v>
                </c:pt>
                <c:pt idx="4304">
                  <c:v>0.5</c:v>
                </c:pt>
                <c:pt idx="4305">
                  <c:v>0.5</c:v>
                </c:pt>
                <c:pt idx="4306">
                  <c:v>0.5</c:v>
                </c:pt>
                <c:pt idx="4307">
                  <c:v>0.5</c:v>
                </c:pt>
                <c:pt idx="4308">
                  <c:v>0.5</c:v>
                </c:pt>
                <c:pt idx="4309">
                  <c:v>0.5</c:v>
                </c:pt>
                <c:pt idx="4310">
                  <c:v>0.5</c:v>
                </c:pt>
                <c:pt idx="4311">
                  <c:v>0.5</c:v>
                </c:pt>
                <c:pt idx="4312">
                  <c:v>0.5</c:v>
                </c:pt>
                <c:pt idx="4313">
                  <c:v>0.5</c:v>
                </c:pt>
                <c:pt idx="4314">
                  <c:v>0.5</c:v>
                </c:pt>
                <c:pt idx="4315">
                  <c:v>0.5</c:v>
                </c:pt>
                <c:pt idx="4316">
                  <c:v>0.5</c:v>
                </c:pt>
                <c:pt idx="4317">
                  <c:v>0.5</c:v>
                </c:pt>
                <c:pt idx="4318">
                  <c:v>0.5</c:v>
                </c:pt>
                <c:pt idx="4319">
                  <c:v>0.5</c:v>
                </c:pt>
                <c:pt idx="4320">
                  <c:v>0.5</c:v>
                </c:pt>
                <c:pt idx="4321">
                  <c:v>0.5</c:v>
                </c:pt>
                <c:pt idx="4322">
                  <c:v>0.5</c:v>
                </c:pt>
                <c:pt idx="4323">
                  <c:v>0.5</c:v>
                </c:pt>
                <c:pt idx="4324">
                  <c:v>0.5</c:v>
                </c:pt>
                <c:pt idx="4325">
                  <c:v>0.5</c:v>
                </c:pt>
                <c:pt idx="4326">
                  <c:v>0.5</c:v>
                </c:pt>
                <c:pt idx="4327">
                  <c:v>0.5</c:v>
                </c:pt>
                <c:pt idx="4328">
                  <c:v>0.5</c:v>
                </c:pt>
                <c:pt idx="4329">
                  <c:v>0.5</c:v>
                </c:pt>
                <c:pt idx="4330">
                  <c:v>0.5</c:v>
                </c:pt>
                <c:pt idx="4331">
                  <c:v>0.5</c:v>
                </c:pt>
                <c:pt idx="4332">
                  <c:v>0.5</c:v>
                </c:pt>
                <c:pt idx="4333">
                  <c:v>0.5</c:v>
                </c:pt>
                <c:pt idx="4334">
                  <c:v>0.5</c:v>
                </c:pt>
                <c:pt idx="4335">
                  <c:v>0.5</c:v>
                </c:pt>
                <c:pt idx="4336">
                  <c:v>0.5</c:v>
                </c:pt>
                <c:pt idx="4337">
                  <c:v>0.5</c:v>
                </c:pt>
                <c:pt idx="4338">
                  <c:v>0.5</c:v>
                </c:pt>
                <c:pt idx="4339">
                  <c:v>0.5</c:v>
                </c:pt>
                <c:pt idx="4340">
                  <c:v>0.5</c:v>
                </c:pt>
                <c:pt idx="4341">
                  <c:v>0.5</c:v>
                </c:pt>
                <c:pt idx="4342">
                  <c:v>0.5</c:v>
                </c:pt>
                <c:pt idx="4343">
                  <c:v>0.5</c:v>
                </c:pt>
                <c:pt idx="4344">
                  <c:v>0.5</c:v>
                </c:pt>
                <c:pt idx="4345">
                  <c:v>0.5</c:v>
                </c:pt>
                <c:pt idx="4346">
                  <c:v>0.5</c:v>
                </c:pt>
                <c:pt idx="4347">
                  <c:v>0.5</c:v>
                </c:pt>
                <c:pt idx="4348">
                  <c:v>0.5</c:v>
                </c:pt>
                <c:pt idx="4349">
                  <c:v>0.5</c:v>
                </c:pt>
                <c:pt idx="4350">
                  <c:v>0.5</c:v>
                </c:pt>
                <c:pt idx="4351">
                  <c:v>0.5</c:v>
                </c:pt>
                <c:pt idx="4352">
                  <c:v>0.5</c:v>
                </c:pt>
                <c:pt idx="4353">
                  <c:v>0.5</c:v>
                </c:pt>
                <c:pt idx="4354">
                  <c:v>0.5</c:v>
                </c:pt>
                <c:pt idx="4355">
                  <c:v>0.5</c:v>
                </c:pt>
                <c:pt idx="4356">
                  <c:v>0.5</c:v>
                </c:pt>
                <c:pt idx="4357">
                  <c:v>0.5</c:v>
                </c:pt>
                <c:pt idx="4358">
                  <c:v>0.5</c:v>
                </c:pt>
                <c:pt idx="4359">
                  <c:v>0.5</c:v>
                </c:pt>
                <c:pt idx="4360">
                  <c:v>0.5</c:v>
                </c:pt>
                <c:pt idx="4361">
                  <c:v>0.5</c:v>
                </c:pt>
                <c:pt idx="4362">
                  <c:v>0.5</c:v>
                </c:pt>
                <c:pt idx="4363">
                  <c:v>0.5</c:v>
                </c:pt>
                <c:pt idx="4364">
                  <c:v>0.5</c:v>
                </c:pt>
                <c:pt idx="4365">
                  <c:v>0.5</c:v>
                </c:pt>
                <c:pt idx="4366">
                  <c:v>0.5</c:v>
                </c:pt>
                <c:pt idx="4367">
                  <c:v>0.5</c:v>
                </c:pt>
                <c:pt idx="4368">
                  <c:v>0.5</c:v>
                </c:pt>
                <c:pt idx="4369">
                  <c:v>0.5</c:v>
                </c:pt>
                <c:pt idx="4370">
                  <c:v>0.5</c:v>
                </c:pt>
                <c:pt idx="4371">
                  <c:v>0.5</c:v>
                </c:pt>
                <c:pt idx="4372">
                  <c:v>0.5</c:v>
                </c:pt>
                <c:pt idx="4373">
                  <c:v>0.5</c:v>
                </c:pt>
                <c:pt idx="4374">
                  <c:v>0.5</c:v>
                </c:pt>
                <c:pt idx="4375">
                  <c:v>0.5</c:v>
                </c:pt>
                <c:pt idx="4376">
                  <c:v>0.5</c:v>
                </c:pt>
                <c:pt idx="4377">
                  <c:v>0.5</c:v>
                </c:pt>
                <c:pt idx="4378">
                  <c:v>0.5</c:v>
                </c:pt>
                <c:pt idx="4379">
                  <c:v>0.5</c:v>
                </c:pt>
                <c:pt idx="4380">
                  <c:v>0.5</c:v>
                </c:pt>
                <c:pt idx="4381">
                  <c:v>0.5</c:v>
                </c:pt>
                <c:pt idx="4382">
                  <c:v>0.5</c:v>
                </c:pt>
                <c:pt idx="4383">
                  <c:v>0.5</c:v>
                </c:pt>
                <c:pt idx="4384">
                  <c:v>0.5</c:v>
                </c:pt>
                <c:pt idx="4385">
                  <c:v>0.5</c:v>
                </c:pt>
                <c:pt idx="4386">
                  <c:v>0.5</c:v>
                </c:pt>
                <c:pt idx="4387">
                  <c:v>0.5</c:v>
                </c:pt>
                <c:pt idx="4388">
                  <c:v>0.5</c:v>
                </c:pt>
                <c:pt idx="4389">
                  <c:v>0.5</c:v>
                </c:pt>
                <c:pt idx="4390">
                  <c:v>0.5</c:v>
                </c:pt>
                <c:pt idx="4391">
                  <c:v>0.5</c:v>
                </c:pt>
                <c:pt idx="4392">
                  <c:v>0.5</c:v>
                </c:pt>
                <c:pt idx="4393">
                  <c:v>0.5</c:v>
                </c:pt>
                <c:pt idx="4394">
                  <c:v>0.5</c:v>
                </c:pt>
                <c:pt idx="4395">
                  <c:v>0.5</c:v>
                </c:pt>
                <c:pt idx="4396">
                  <c:v>0.5</c:v>
                </c:pt>
                <c:pt idx="4397">
                  <c:v>0.5</c:v>
                </c:pt>
                <c:pt idx="4398">
                  <c:v>0.5</c:v>
                </c:pt>
                <c:pt idx="4399">
                  <c:v>0.5</c:v>
                </c:pt>
                <c:pt idx="4400">
                  <c:v>0.5</c:v>
                </c:pt>
                <c:pt idx="4401">
                  <c:v>0.5</c:v>
                </c:pt>
                <c:pt idx="4402">
                  <c:v>0.5</c:v>
                </c:pt>
                <c:pt idx="4403">
                  <c:v>0.5</c:v>
                </c:pt>
                <c:pt idx="4404">
                  <c:v>0.5</c:v>
                </c:pt>
                <c:pt idx="4405">
                  <c:v>0.5</c:v>
                </c:pt>
                <c:pt idx="4406">
                  <c:v>0.5</c:v>
                </c:pt>
                <c:pt idx="4407">
                  <c:v>0.5</c:v>
                </c:pt>
                <c:pt idx="4408">
                  <c:v>0.5</c:v>
                </c:pt>
                <c:pt idx="4409">
                  <c:v>0.5</c:v>
                </c:pt>
                <c:pt idx="4410">
                  <c:v>0.5</c:v>
                </c:pt>
                <c:pt idx="4411">
                  <c:v>0.5</c:v>
                </c:pt>
                <c:pt idx="4412">
                  <c:v>0.5</c:v>
                </c:pt>
                <c:pt idx="4413">
                  <c:v>0.5</c:v>
                </c:pt>
                <c:pt idx="4414">
                  <c:v>0.5</c:v>
                </c:pt>
                <c:pt idx="4415">
                  <c:v>0.5</c:v>
                </c:pt>
                <c:pt idx="4416">
                  <c:v>0.5</c:v>
                </c:pt>
                <c:pt idx="4417">
                  <c:v>0.5</c:v>
                </c:pt>
                <c:pt idx="4418">
                  <c:v>0.5</c:v>
                </c:pt>
                <c:pt idx="4419">
                  <c:v>0.5</c:v>
                </c:pt>
                <c:pt idx="4420">
                  <c:v>0.5</c:v>
                </c:pt>
                <c:pt idx="4421">
                  <c:v>0.5</c:v>
                </c:pt>
                <c:pt idx="4422">
                  <c:v>0.5</c:v>
                </c:pt>
                <c:pt idx="4423">
                  <c:v>0.5</c:v>
                </c:pt>
                <c:pt idx="4424">
                  <c:v>0.5</c:v>
                </c:pt>
                <c:pt idx="4425">
                  <c:v>0.5</c:v>
                </c:pt>
                <c:pt idx="4426">
                  <c:v>0.5</c:v>
                </c:pt>
                <c:pt idx="4427">
                  <c:v>0.5</c:v>
                </c:pt>
                <c:pt idx="4428">
                  <c:v>0.5</c:v>
                </c:pt>
                <c:pt idx="4429">
                  <c:v>0.5</c:v>
                </c:pt>
                <c:pt idx="4430">
                  <c:v>0.5</c:v>
                </c:pt>
                <c:pt idx="4431">
                  <c:v>0.5</c:v>
                </c:pt>
                <c:pt idx="4432">
                  <c:v>0.5</c:v>
                </c:pt>
                <c:pt idx="4433">
                  <c:v>0.5</c:v>
                </c:pt>
                <c:pt idx="4434">
                  <c:v>0.5</c:v>
                </c:pt>
                <c:pt idx="4435">
                  <c:v>0.5</c:v>
                </c:pt>
                <c:pt idx="4436">
                  <c:v>0.5</c:v>
                </c:pt>
                <c:pt idx="4437">
                  <c:v>0.5</c:v>
                </c:pt>
                <c:pt idx="4438">
                  <c:v>0.5</c:v>
                </c:pt>
                <c:pt idx="4439">
                  <c:v>0.5</c:v>
                </c:pt>
                <c:pt idx="4440">
                  <c:v>0.5</c:v>
                </c:pt>
                <c:pt idx="4441">
                  <c:v>0.5</c:v>
                </c:pt>
                <c:pt idx="4442">
                  <c:v>0.5</c:v>
                </c:pt>
                <c:pt idx="4443">
                  <c:v>0.5</c:v>
                </c:pt>
                <c:pt idx="4444">
                  <c:v>0.5</c:v>
                </c:pt>
                <c:pt idx="4445">
                  <c:v>0.5</c:v>
                </c:pt>
                <c:pt idx="4446">
                  <c:v>0.5</c:v>
                </c:pt>
                <c:pt idx="4447">
                  <c:v>0.5</c:v>
                </c:pt>
                <c:pt idx="4448">
                  <c:v>0.5</c:v>
                </c:pt>
                <c:pt idx="4449">
                  <c:v>0.5</c:v>
                </c:pt>
                <c:pt idx="4450">
                  <c:v>0.5</c:v>
                </c:pt>
                <c:pt idx="4451">
                  <c:v>0.5</c:v>
                </c:pt>
                <c:pt idx="4452">
                  <c:v>0.5</c:v>
                </c:pt>
                <c:pt idx="4453">
                  <c:v>0.5</c:v>
                </c:pt>
                <c:pt idx="4454">
                  <c:v>0.5</c:v>
                </c:pt>
                <c:pt idx="4455">
                  <c:v>0.5</c:v>
                </c:pt>
                <c:pt idx="4456">
                  <c:v>0.5</c:v>
                </c:pt>
                <c:pt idx="4457">
                  <c:v>0.5</c:v>
                </c:pt>
                <c:pt idx="4458">
                  <c:v>0.5</c:v>
                </c:pt>
                <c:pt idx="4459">
                  <c:v>0.5</c:v>
                </c:pt>
                <c:pt idx="4460">
                  <c:v>0.5</c:v>
                </c:pt>
                <c:pt idx="4461">
                  <c:v>0.5</c:v>
                </c:pt>
                <c:pt idx="4462">
                  <c:v>0.5</c:v>
                </c:pt>
                <c:pt idx="4463">
                  <c:v>0.5</c:v>
                </c:pt>
                <c:pt idx="4464">
                  <c:v>0.5</c:v>
                </c:pt>
                <c:pt idx="4465">
                  <c:v>0.5</c:v>
                </c:pt>
                <c:pt idx="4466">
                  <c:v>0.5</c:v>
                </c:pt>
                <c:pt idx="4467">
                  <c:v>0.5</c:v>
                </c:pt>
                <c:pt idx="4468">
                  <c:v>0.5</c:v>
                </c:pt>
                <c:pt idx="4469">
                  <c:v>0.5</c:v>
                </c:pt>
                <c:pt idx="4470">
                  <c:v>0.5</c:v>
                </c:pt>
                <c:pt idx="4471">
                  <c:v>0.5</c:v>
                </c:pt>
                <c:pt idx="4472">
                  <c:v>0.5</c:v>
                </c:pt>
                <c:pt idx="4473">
                  <c:v>0.5</c:v>
                </c:pt>
                <c:pt idx="4474">
                  <c:v>0.5</c:v>
                </c:pt>
                <c:pt idx="4475">
                  <c:v>0.5</c:v>
                </c:pt>
                <c:pt idx="4476">
                  <c:v>0.5</c:v>
                </c:pt>
                <c:pt idx="4477">
                  <c:v>0.5</c:v>
                </c:pt>
                <c:pt idx="4478">
                  <c:v>0.5</c:v>
                </c:pt>
                <c:pt idx="4479">
                  <c:v>0.5</c:v>
                </c:pt>
                <c:pt idx="4480">
                  <c:v>0.5</c:v>
                </c:pt>
                <c:pt idx="4481">
                  <c:v>0.5</c:v>
                </c:pt>
                <c:pt idx="4482">
                  <c:v>0.5</c:v>
                </c:pt>
                <c:pt idx="4483">
                  <c:v>0.5</c:v>
                </c:pt>
                <c:pt idx="4484">
                  <c:v>0.5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0.5</c:v>
                </c:pt>
                <c:pt idx="4577">
                  <c:v>0.5</c:v>
                </c:pt>
                <c:pt idx="4578">
                  <c:v>0.5</c:v>
                </c:pt>
                <c:pt idx="4579">
                  <c:v>0.5</c:v>
                </c:pt>
                <c:pt idx="4580">
                  <c:v>0.5</c:v>
                </c:pt>
                <c:pt idx="4581">
                  <c:v>0.5</c:v>
                </c:pt>
                <c:pt idx="4582">
                  <c:v>0.5</c:v>
                </c:pt>
                <c:pt idx="4583">
                  <c:v>0.5</c:v>
                </c:pt>
                <c:pt idx="4584">
                  <c:v>0.5</c:v>
                </c:pt>
                <c:pt idx="4585">
                  <c:v>0.5</c:v>
                </c:pt>
                <c:pt idx="4586">
                  <c:v>0.5</c:v>
                </c:pt>
                <c:pt idx="4587">
                  <c:v>0.5</c:v>
                </c:pt>
                <c:pt idx="4588">
                  <c:v>0.5</c:v>
                </c:pt>
                <c:pt idx="4589">
                  <c:v>0.5</c:v>
                </c:pt>
                <c:pt idx="4590">
                  <c:v>0.5</c:v>
                </c:pt>
                <c:pt idx="4591">
                  <c:v>0.5</c:v>
                </c:pt>
                <c:pt idx="4592">
                  <c:v>0.5</c:v>
                </c:pt>
                <c:pt idx="4593">
                  <c:v>0.5</c:v>
                </c:pt>
                <c:pt idx="4594">
                  <c:v>0.5</c:v>
                </c:pt>
                <c:pt idx="4595">
                  <c:v>0.5</c:v>
                </c:pt>
                <c:pt idx="4596">
                  <c:v>0.5</c:v>
                </c:pt>
                <c:pt idx="4597">
                  <c:v>0.5</c:v>
                </c:pt>
                <c:pt idx="4598">
                  <c:v>0.5</c:v>
                </c:pt>
                <c:pt idx="4599">
                  <c:v>0.5</c:v>
                </c:pt>
                <c:pt idx="4600">
                  <c:v>0.5</c:v>
                </c:pt>
                <c:pt idx="4601">
                  <c:v>0.5</c:v>
                </c:pt>
                <c:pt idx="4602">
                  <c:v>0.5</c:v>
                </c:pt>
                <c:pt idx="4603">
                  <c:v>0.5</c:v>
                </c:pt>
                <c:pt idx="4604">
                  <c:v>0.5</c:v>
                </c:pt>
                <c:pt idx="4605">
                  <c:v>0.5</c:v>
                </c:pt>
                <c:pt idx="4606">
                  <c:v>0.5</c:v>
                </c:pt>
                <c:pt idx="4607">
                  <c:v>0.5</c:v>
                </c:pt>
                <c:pt idx="4608">
                  <c:v>0.5</c:v>
                </c:pt>
                <c:pt idx="4609">
                  <c:v>0.5</c:v>
                </c:pt>
                <c:pt idx="4610">
                  <c:v>0.5</c:v>
                </c:pt>
                <c:pt idx="4611">
                  <c:v>0.5</c:v>
                </c:pt>
                <c:pt idx="4612">
                  <c:v>0.5</c:v>
                </c:pt>
                <c:pt idx="4613">
                  <c:v>0.5</c:v>
                </c:pt>
                <c:pt idx="4614">
                  <c:v>0.5</c:v>
                </c:pt>
                <c:pt idx="4615">
                  <c:v>0.5</c:v>
                </c:pt>
                <c:pt idx="4616">
                  <c:v>0.5</c:v>
                </c:pt>
                <c:pt idx="4617">
                  <c:v>0.5</c:v>
                </c:pt>
                <c:pt idx="4618">
                  <c:v>0.5</c:v>
                </c:pt>
                <c:pt idx="4619">
                  <c:v>0.5</c:v>
                </c:pt>
                <c:pt idx="4620">
                  <c:v>0.5</c:v>
                </c:pt>
                <c:pt idx="4621">
                  <c:v>0.5</c:v>
                </c:pt>
                <c:pt idx="4622">
                  <c:v>0.5</c:v>
                </c:pt>
                <c:pt idx="4623">
                  <c:v>0.5</c:v>
                </c:pt>
                <c:pt idx="4624">
                  <c:v>0.5</c:v>
                </c:pt>
                <c:pt idx="4625">
                  <c:v>0.5</c:v>
                </c:pt>
                <c:pt idx="4626">
                  <c:v>0.5</c:v>
                </c:pt>
                <c:pt idx="4627">
                  <c:v>0.5</c:v>
                </c:pt>
                <c:pt idx="4628">
                  <c:v>0.5</c:v>
                </c:pt>
                <c:pt idx="4629">
                  <c:v>0.5</c:v>
                </c:pt>
                <c:pt idx="4630">
                  <c:v>0.5</c:v>
                </c:pt>
                <c:pt idx="4631">
                  <c:v>0.5</c:v>
                </c:pt>
                <c:pt idx="4632">
                  <c:v>0.5</c:v>
                </c:pt>
                <c:pt idx="4633">
                  <c:v>0.5</c:v>
                </c:pt>
                <c:pt idx="4634">
                  <c:v>0.5</c:v>
                </c:pt>
                <c:pt idx="4635">
                  <c:v>0.5</c:v>
                </c:pt>
                <c:pt idx="4636">
                  <c:v>0.5</c:v>
                </c:pt>
                <c:pt idx="4637">
                  <c:v>0.5</c:v>
                </c:pt>
                <c:pt idx="4638">
                  <c:v>0.5</c:v>
                </c:pt>
                <c:pt idx="4639">
                  <c:v>0.5</c:v>
                </c:pt>
                <c:pt idx="4640">
                  <c:v>0.5</c:v>
                </c:pt>
                <c:pt idx="4641">
                  <c:v>0.5</c:v>
                </c:pt>
                <c:pt idx="4642">
                  <c:v>0.5</c:v>
                </c:pt>
                <c:pt idx="4643">
                  <c:v>0.5</c:v>
                </c:pt>
                <c:pt idx="4644">
                  <c:v>0.5</c:v>
                </c:pt>
                <c:pt idx="4645">
                  <c:v>0.5</c:v>
                </c:pt>
                <c:pt idx="4646">
                  <c:v>0.5</c:v>
                </c:pt>
                <c:pt idx="4647">
                  <c:v>0.5</c:v>
                </c:pt>
                <c:pt idx="4648">
                  <c:v>0.5</c:v>
                </c:pt>
                <c:pt idx="4649">
                  <c:v>0.5</c:v>
                </c:pt>
                <c:pt idx="4650">
                  <c:v>0.5</c:v>
                </c:pt>
                <c:pt idx="4651">
                  <c:v>0.5</c:v>
                </c:pt>
                <c:pt idx="4652">
                  <c:v>0.5</c:v>
                </c:pt>
                <c:pt idx="4653">
                  <c:v>0.5</c:v>
                </c:pt>
                <c:pt idx="4654">
                  <c:v>0.5</c:v>
                </c:pt>
                <c:pt idx="4655">
                  <c:v>0.5</c:v>
                </c:pt>
                <c:pt idx="4656">
                  <c:v>0.5</c:v>
                </c:pt>
                <c:pt idx="4657">
                  <c:v>0.5</c:v>
                </c:pt>
                <c:pt idx="4658">
                  <c:v>0.5</c:v>
                </c:pt>
                <c:pt idx="4659">
                  <c:v>0.5</c:v>
                </c:pt>
                <c:pt idx="4660">
                  <c:v>0.5</c:v>
                </c:pt>
                <c:pt idx="4661">
                  <c:v>0.5</c:v>
                </c:pt>
                <c:pt idx="4662">
                  <c:v>0.5</c:v>
                </c:pt>
                <c:pt idx="4663">
                  <c:v>0.5</c:v>
                </c:pt>
                <c:pt idx="4664">
                  <c:v>0.5</c:v>
                </c:pt>
                <c:pt idx="4665">
                  <c:v>0.5</c:v>
                </c:pt>
                <c:pt idx="4666">
                  <c:v>0.5</c:v>
                </c:pt>
                <c:pt idx="4667">
                  <c:v>0.5</c:v>
                </c:pt>
                <c:pt idx="4668">
                  <c:v>0.5</c:v>
                </c:pt>
                <c:pt idx="4669">
                  <c:v>0.5</c:v>
                </c:pt>
                <c:pt idx="4670">
                  <c:v>0.5</c:v>
                </c:pt>
                <c:pt idx="4671">
                  <c:v>0.5</c:v>
                </c:pt>
                <c:pt idx="4672">
                  <c:v>0.5</c:v>
                </c:pt>
                <c:pt idx="4673">
                  <c:v>0.5</c:v>
                </c:pt>
                <c:pt idx="4674">
                  <c:v>0.5</c:v>
                </c:pt>
                <c:pt idx="4675">
                  <c:v>0.5</c:v>
                </c:pt>
                <c:pt idx="4676">
                  <c:v>0.5</c:v>
                </c:pt>
                <c:pt idx="4677">
                  <c:v>0.5</c:v>
                </c:pt>
                <c:pt idx="4678">
                  <c:v>0.5</c:v>
                </c:pt>
                <c:pt idx="4679">
                  <c:v>0.5</c:v>
                </c:pt>
                <c:pt idx="4680">
                  <c:v>0.5</c:v>
                </c:pt>
                <c:pt idx="4681">
                  <c:v>0.5</c:v>
                </c:pt>
                <c:pt idx="4682">
                  <c:v>0.5</c:v>
                </c:pt>
                <c:pt idx="4683">
                  <c:v>0.5</c:v>
                </c:pt>
                <c:pt idx="4684">
                  <c:v>0.5</c:v>
                </c:pt>
                <c:pt idx="4685">
                  <c:v>0.5</c:v>
                </c:pt>
                <c:pt idx="4686">
                  <c:v>0.5</c:v>
                </c:pt>
                <c:pt idx="4687">
                  <c:v>0.5</c:v>
                </c:pt>
                <c:pt idx="4688">
                  <c:v>0.5</c:v>
                </c:pt>
                <c:pt idx="4689">
                  <c:v>0.5</c:v>
                </c:pt>
                <c:pt idx="4690">
                  <c:v>0.5</c:v>
                </c:pt>
                <c:pt idx="4691">
                  <c:v>0.5</c:v>
                </c:pt>
                <c:pt idx="4692">
                  <c:v>0.5</c:v>
                </c:pt>
                <c:pt idx="4693">
                  <c:v>0.5</c:v>
                </c:pt>
                <c:pt idx="4694">
                  <c:v>0.5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0.5</c:v>
                </c:pt>
                <c:pt idx="4731">
                  <c:v>0.5</c:v>
                </c:pt>
                <c:pt idx="4732">
                  <c:v>0.5</c:v>
                </c:pt>
                <c:pt idx="4733">
                  <c:v>0.5</c:v>
                </c:pt>
                <c:pt idx="4734">
                  <c:v>0.5</c:v>
                </c:pt>
                <c:pt idx="4735">
                  <c:v>0.5</c:v>
                </c:pt>
                <c:pt idx="4736">
                  <c:v>0.5</c:v>
                </c:pt>
                <c:pt idx="4737">
                  <c:v>0.5</c:v>
                </c:pt>
                <c:pt idx="4738">
                  <c:v>0.5</c:v>
                </c:pt>
                <c:pt idx="4739">
                  <c:v>0.5</c:v>
                </c:pt>
                <c:pt idx="4740">
                  <c:v>0.5</c:v>
                </c:pt>
                <c:pt idx="4741">
                  <c:v>0.5</c:v>
                </c:pt>
                <c:pt idx="4742">
                  <c:v>0.5</c:v>
                </c:pt>
                <c:pt idx="4743">
                  <c:v>0.5</c:v>
                </c:pt>
                <c:pt idx="4744">
                  <c:v>0.5</c:v>
                </c:pt>
                <c:pt idx="4745">
                  <c:v>0.5</c:v>
                </c:pt>
                <c:pt idx="4746">
                  <c:v>0.5</c:v>
                </c:pt>
                <c:pt idx="4747">
                  <c:v>0.5</c:v>
                </c:pt>
                <c:pt idx="4748">
                  <c:v>0.5</c:v>
                </c:pt>
                <c:pt idx="4749">
                  <c:v>0.5</c:v>
                </c:pt>
                <c:pt idx="4750">
                  <c:v>0.5</c:v>
                </c:pt>
                <c:pt idx="4751">
                  <c:v>0.5</c:v>
                </c:pt>
                <c:pt idx="4752">
                  <c:v>0.5</c:v>
                </c:pt>
                <c:pt idx="4753">
                  <c:v>0.5</c:v>
                </c:pt>
                <c:pt idx="4754">
                  <c:v>0.5</c:v>
                </c:pt>
                <c:pt idx="4755">
                  <c:v>0.5</c:v>
                </c:pt>
                <c:pt idx="4756">
                  <c:v>0.5</c:v>
                </c:pt>
                <c:pt idx="4757">
                  <c:v>0.5</c:v>
                </c:pt>
                <c:pt idx="4758">
                  <c:v>0.5</c:v>
                </c:pt>
                <c:pt idx="4759">
                  <c:v>0.5</c:v>
                </c:pt>
                <c:pt idx="4760">
                  <c:v>0.5</c:v>
                </c:pt>
                <c:pt idx="4761">
                  <c:v>0.5</c:v>
                </c:pt>
                <c:pt idx="4762">
                  <c:v>0.5</c:v>
                </c:pt>
                <c:pt idx="4763">
                  <c:v>0.5</c:v>
                </c:pt>
                <c:pt idx="4764">
                  <c:v>0.5</c:v>
                </c:pt>
                <c:pt idx="4765">
                  <c:v>0.5</c:v>
                </c:pt>
                <c:pt idx="4766">
                  <c:v>0.5</c:v>
                </c:pt>
                <c:pt idx="4767">
                  <c:v>0.5</c:v>
                </c:pt>
                <c:pt idx="4768">
                  <c:v>0.5</c:v>
                </c:pt>
                <c:pt idx="4769">
                  <c:v>0.5</c:v>
                </c:pt>
                <c:pt idx="4770">
                  <c:v>0.5</c:v>
                </c:pt>
                <c:pt idx="4771">
                  <c:v>0.5</c:v>
                </c:pt>
                <c:pt idx="4772">
                  <c:v>0.5</c:v>
                </c:pt>
                <c:pt idx="4773">
                  <c:v>0.5</c:v>
                </c:pt>
                <c:pt idx="4774">
                  <c:v>0.5</c:v>
                </c:pt>
                <c:pt idx="4775">
                  <c:v>0.5</c:v>
                </c:pt>
                <c:pt idx="4776">
                  <c:v>0.5</c:v>
                </c:pt>
                <c:pt idx="4777">
                  <c:v>0.5</c:v>
                </c:pt>
                <c:pt idx="4778">
                  <c:v>0.5</c:v>
                </c:pt>
                <c:pt idx="4779">
                  <c:v>0.5</c:v>
                </c:pt>
                <c:pt idx="4780">
                  <c:v>0.5</c:v>
                </c:pt>
                <c:pt idx="4781">
                  <c:v>0.5</c:v>
                </c:pt>
                <c:pt idx="4782">
                  <c:v>0.5</c:v>
                </c:pt>
                <c:pt idx="4783">
                  <c:v>0.5</c:v>
                </c:pt>
                <c:pt idx="4784">
                  <c:v>0.5</c:v>
                </c:pt>
                <c:pt idx="4785">
                  <c:v>0.5</c:v>
                </c:pt>
                <c:pt idx="4786">
                  <c:v>0.5</c:v>
                </c:pt>
                <c:pt idx="4787">
                  <c:v>0.5</c:v>
                </c:pt>
                <c:pt idx="4788">
                  <c:v>0.5</c:v>
                </c:pt>
                <c:pt idx="4789">
                  <c:v>0.5</c:v>
                </c:pt>
                <c:pt idx="4790">
                  <c:v>0.5</c:v>
                </c:pt>
                <c:pt idx="4791">
                  <c:v>0.5</c:v>
                </c:pt>
                <c:pt idx="4792">
                  <c:v>0.5</c:v>
                </c:pt>
                <c:pt idx="4793">
                  <c:v>0.5</c:v>
                </c:pt>
                <c:pt idx="4794">
                  <c:v>0.5</c:v>
                </c:pt>
                <c:pt idx="4795">
                  <c:v>0.5</c:v>
                </c:pt>
                <c:pt idx="4796">
                  <c:v>0.5</c:v>
                </c:pt>
                <c:pt idx="4797">
                  <c:v>0.5</c:v>
                </c:pt>
                <c:pt idx="4798">
                  <c:v>0.5</c:v>
                </c:pt>
                <c:pt idx="4799">
                  <c:v>0.5</c:v>
                </c:pt>
                <c:pt idx="4800">
                  <c:v>0.5</c:v>
                </c:pt>
                <c:pt idx="4801">
                  <c:v>0.5</c:v>
                </c:pt>
                <c:pt idx="4802">
                  <c:v>0.5</c:v>
                </c:pt>
                <c:pt idx="4803">
                  <c:v>0.5</c:v>
                </c:pt>
                <c:pt idx="4804">
                  <c:v>0.5</c:v>
                </c:pt>
                <c:pt idx="4805">
                  <c:v>0.5</c:v>
                </c:pt>
                <c:pt idx="4806">
                  <c:v>0.5</c:v>
                </c:pt>
                <c:pt idx="4807">
                  <c:v>0.5</c:v>
                </c:pt>
                <c:pt idx="4808">
                  <c:v>0.5</c:v>
                </c:pt>
                <c:pt idx="4809">
                  <c:v>0.5</c:v>
                </c:pt>
                <c:pt idx="4810">
                  <c:v>0.5</c:v>
                </c:pt>
                <c:pt idx="4811">
                  <c:v>0.5</c:v>
                </c:pt>
                <c:pt idx="4812">
                  <c:v>0.5</c:v>
                </c:pt>
                <c:pt idx="4813">
                  <c:v>0.5</c:v>
                </c:pt>
                <c:pt idx="4814">
                  <c:v>0.5</c:v>
                </c:pt>
                <c:pt idx="4815">
                  <c:v>0.5</c:v>
                </c:pt>
                <c:pt idx="4816">
                  <c:v>0.5</c:v>
                </c:pt>
                <c:pt idx="4817">
                  <c:v>0.5</c:v>
                </c:pt>
                <c:pt idx="4818">
                  <c:v>0.5</c:v>
                </c:pt>
                <c:pt idx="4819">
                  <c:v>0.5</c:v>
                </c:pt>
                <c:pt idx="4820">
                  <c:v>0.5</c:v>
                </c:pt>
                <c:pt idx="4821">
                  <c:v>0.5</c:v>
                </c:pt>
                <c:pt idx="4822">
                  <c:v>0.5</c:v>
                </c:pt>
                <c:pt idx="4823">
                  <c:v>0.5</c:v>
                </c:pt>
                <c:pt idx="4824">
                  <c:v>0.5</c:v>
                </c:pt>
                <c:pt idx="4825">
                  <c:v>0.5</c:v>
                </c:pt>
                <c:pt idx="4826">
                  <c:v>0.5</c:v>
                </c:pt>
                <c:pt idx="4827">
                  <c:v>0.5</c:v>
                </c:pt>
                <c:pt idx="4828">
                  <c:v>0.5</c:v>
                </c:pt>
                <c:pt idx="4829">
                  <c:v>0.5</c:v>
                </c:pt>
                <c:pt idx="4830">
                  <c:v>0.5</c:v>
                </c:pt>
                <c:pt idx="4831">
                  <c:v>0.5</c:v>
                </c:pt>
                <c:pt idx="4832">
                  <c:v>0.5</c:v>
                </c:pt>
                <c:pt idx="4833">
                  <c:v>0.5</c:v>
                </c:pt>
                <c:pt idx="4834">
                  <c:v>0.5</c:v>
                </c:pt>
                <c:pt idx="4835">
                  <c:v>0.5</c:v>
                </c:pt>
                <c:pt idx="4836">
                  <c:v>0.5</c:v>
                </c:pt>
                <c:pt idx="4837">
                  <c:v>0.5</c:v>
                </c:pt>
                <c:pt idx="4838">
                  <c:v>0.5</c:v>
                </c:pt>
                <c:pt idx="4839">
                  <c:v>0.5</c:v>
                </c:pt>
                <c:pt idx="4840">
                  <c:v>0.5</c:v>
                </c:pt>
                <c:pt idx="4841">
                  <c:v>0.5</c:v>
                </c:pt>
                <c:pt idx="4842">
                  <c:v>0.5</c:v>
                </c:pt>
                <c:pt idx="4843">
                  <c:v>0.5</c:v>
                </c:pt>
                <c:pt idx="4844">
                  <c:v>0.5</c:v>
                </c:pt>
                <c:pt idx="4845">
                  <c:v>0.5</c:v>
                </c:pt>
                <c:pt idx="4846">
                  <c:v>0.5</c:v>
                </c:pt>
                <c:pt idx="4847">
                  <c:v>0.5</c:v>
                </c:pt>
                <c:pt idx="4848">
                  <c:v>0.5</c:v>
                </c:pt>
                <c:pt idx="4849">
                  <c:v>0.5</c:v>
                </c:pt>
                <c:pt idx="4850">
                  <c:v>0.5</c:v>
                </c:pt>
                <c:pt idx="4851">
                  <c:v>0.5</c:v>
                </c:pt>
                <c:pt idx="4852">
                  <c:v>0.5</c:v>
                </c:pt>
                <c:pt idx="4853">
                  <c:v>0.5</c:v>
                </c:pt>
                <c:pt idx="4854">
                  <c:v>0.5</c:v>
                </c:pt>
                <c:pt idx="4855">
                  <c:v>0.5</c:v>
                </c:pt>
                <c:pt idx="4856">
                  <c:v>0.5</c:v>
                </c:pt>
                <c:pt idx="4857">
                  <c:v>0.5</c:v>
                </c:pt>
                <c:pt idx="4858">
                  <c:v>0.5</c:v>
                </c:pt>
                <c:pt idx="4859">
                  <c:v>0.5</c:v>
                </c:pt>
                <c:pt idx="4860">
                  <c:v>0.5</c:v>
                </c:pt>
                <c:pt idx="4861">
                  <c:v>0.5</c:v>
                </c:pt>
                <c:pt idx="4862">
                  <c:v>0.5</c:v>
                </c:pt>
                <c:pt idx="4863">
                  <c:v>0.5</c:v>
                </c:pt>
                <c:pt idx="4864">
                  <c:v>0.5</c:v>
                </c:pt>
                <c:pt idx="4865">
                  <c:v>0.5</c:v>
                </c:pt>
                <c:pt idx="4866">
                  <c:v>0.5</c:v>
                </c:pt>
                <c:pt idx="4867">
                  <c:v>0.5</c:v>
                </c:pt>
                <c:pt idx="4868">
                  <c:v>0.5</c:v>
                </c:pt>
                <c:pt idx="4869">
                  <c:v>0.5</c:v>
                </c:pt>
                <c:pt idx="4870">
                  <c:v>0.5</c:v>
                </c:pt>
                <c:pt idx="4871">
                  <c:v>0.5</c:v>
                </c:pt>
                <c:pt idx="4872">
                  <c:v>0.5</c:v>
                </c:pt>
                <c:pt idx="4873">
                  <c:v>0.5</c:v>
                </c:pt>
                <c:pt idx="4874">
                  <c:v>0.5</c:v>
                </c:pt>
                <c:pt idx="4875">
                  <c:v>0.5</c:v>
                </c:pt>
                <c:pt idx="4876">
                  <c:v>0.5</c:v>
                </c:pt>
                <c:pt idx="4877">
                  <c:v>0.5</c:v>
                </c:pt>
                <c:pt idx="4878">
                  <c:v>0.5</c:v>
                </c:pt>
                <c:pt idx="4879">
                  <c:v>0.5</c:v>
                </c:pt>
                <c:pt idx="4880">
                  <c:v>0.5</c:v>
                </c:pt>
                <c:pt idx="4881">
                  <c:v>0.5</c:v>
                </c:pt>
                <c:pt idx="4882">
                  <c:v>0.5</c:v>
                </c:pt>
                <c:pt idx="4883">
                  <c:v>0.5</c:v>
                </c:pt>
                <c:pt idx="4884">
                  <c:v>0.5</c:v>
                </c:pt>
                <c:pt idx="4885">
                  <c:v>0.5</c:v>
                </c:pt>
                <c:pt idx="4886">
                  <c:v>0.5</c:v>
                </c:pt>
                <c:pt idx="4887">
                  <c:v>0.5</c:v>
                </c:pt>
                <c:pt idx="4888">
                  <c:v>0.5</c:v>
                </c:pt>
                <c:pt idx="4889">
                  <c:v>0.5</c:v>
                </c:pt>
                <c:pt idx="4890">
                  <c:v>0.5</c:v>
                </c:pt>
                <c:pt idx="4891">
                  <c:v>0.5</c:v>
                </c:pt>
                <c:pt idx="4892">
                  <c:v>0.5</c:v>
                </c:pt>
                <c:pt idx="4893">
                  <c:v>0.5</c:v>
                </c:pt>
                <c:pt idx="4894">
                  <c:v>0.5</c:v>
                </c:pt>
                <c:pt idx="4895">
                  <c:v>0.5</c:v>
                </c:pt>
                <c:pt idx="4896">
                  <c:v>0.5</c:v>
                </c:pt>
                <c:pt idx="4897">
                  <c:v>0.5</c:v>
                </c:pt>
                <c:pt idx="4898">
                  <c:v>0.5</c:v>
                </c:pt>
                <c:pt idx="4899">
                  <c:v>0.5</c:v>
                </c:pt>
                <c:pt idx="4900">
                  <c:v>0.5</c:v>
                </c:pt>
                <c:pt idx="4901">
                  <c:v>0.5</c:v>
                </c:pt>
                <c:pt idx="4902">
                  <c:v>0.5</c:v>
                </c:pt>
                <c:pt idx="4903">
                  <c:v>0.5</c:v>
                </c:pt>
                <c:pt idx="4904">
                  <c:v>0.5</c:v>
                </c:pt>
                <c:pt idx="4905">
                  <c:v>0.5</c:v>
                </c:pt>
                <c:pt idx="4906">
                  <c:v>0.5</c:v>
                </c:pt>
                <c:pt idx="4907">
                  <c:v>0.5</c:v>
                </c:pt>
                <c:pt idx="4908">
                  <c:v>0.5</c:v>
                </c:pt>
                <c:pt idx="4909">
                  <c:v>0.5</c:v>
                </c:pt>
                <c:pt idx="4910">
                  <c:v>0.5</c:v>
                </c:pt>
                <c:pt idx="4911">
                  <c:v>0.5</c:v>
                </c:pt>
                <c:pt idx="4912">
                  <c:v>0.5</c:v>
                </c:pt>
                <c:pt idx="4913">
                  <c:v>0.5</c:v>
                </c:pt>
                <c:pt idx="4914">
                  <c:v>0.5</c:v>
                </c:pt>
                <c:pt idx="4915">
                  <c:v>0.5</c:v>
                </c:pt>
                <c:pt idx="4916">
                  <c:v>0.5</c:v>
                </c:pt>
                <c:pt idx="4917">
                  <c:v>0.5</c:v>
                </c:pt>
                <c:pt idx="4918">
                  <c:v>0.5</c:v>
                </c:pt>
                <c:pt idx="4919">
                  <c:v>0.5</c:v>
                </c:pt>
                <c:pt idx="4920">
                  <c:v>0.5</c:v>
                </c:pt>
                <c:pt idx="4921">
                  <c:v>0.5</c:v>
                </c:pt>
                <c:pt idx="4922">
                  <c:v>0.5</c:v>
                </c:pt>
                <c:pt idx="4923">
                  <c:v>0.5</c:v>
                </c:pt>
                <c:pt idx="4924">
                  <c:v>0.5</c:v>
                </c:pt>
                <c:pt idx="4925">
                  <c:v>0.5</c:v>
                </c:pt>
                <c:pt idx="4926">
                  <c:v>0.5</c:v>
                </c:pt>
                <c:pt idx="4927">
                  <c:v>0.5</c:v>
                </c:pt>
                <c:pt idx="4928">
                  <c:v>0.5</c:v>
                </c:pt>
                <c:pt idx="4929">
                  <c:v>0.5</c:v>
                </c:pt>
                <c:pt idx="4930">
                  <c:v>0.5</c:v>
                </c:pt>
                <c:pt idx="4931">
                  <c:v>0.5</c:v>
                </c:pt>
                <c:pt idx="4932">
                  <c:v>0.5</c:v>
                </c:pt>
                <c:pt idx="4933">
                  <c:v>0.5</c:v>
                </c:pt>
                <c:pt idx="4934">
                  <c:v>0.5</c:v>
                </c:pt>
                <c:pt idx="4935">
                  <c:v>0.5</c:v>
                </c:pt>
                <c:pt idx="4936">
                  <c:v>0.5</c:v>
                </c:pt>
                <c:pt idx="4937">
                  <c:v>0.5</c:v>
                </c:pt>
                <c:pt idx="4938">
                  <c:v>0.5</c:v>
                </c:pt>
                <c:pt idx="4939">
                  <c:v>0.5</c:v>
                </c:pt>
                <c:pt idx="4940">
                  <c:v>0.5</c:v>
                </c:pt>
                <c:pt idx="4941">
                  <c:v>0.5</c:v>
                </c:pt>
                <c:pt idx="4942">
                  <c:v>0.5</c:v>
                </c:pt>
                <c:pt idx="4943">
                  <c:v>0.5</c:v>
                </c:pt>
                <c:pt idx="4944">
                  <c:v>0.5</c:v>
                </c:pt>
                <c:pt idx="4945">
                  <c:v>0.5</c:v>
                </c:pt>
                <c:pt idx="4946">
                  <c:v>0.5</c:v>
                </c:pt>
                <c:pt idx="4947">
                  <c:v>0.5</c:v>
                </c:pt>
                <c:pt idx="4948">
                  <c:v>0.5</c:v>
                </c:pt>
                <c:pt idx="4949">
                  <c:v>0.5</c:v>
                </c:pt>
                <c:pt idx="4950">
                  <c:v>0.5</c:v>
                </c:pt>
                <c:pt idx="4951">
                  <c:v>0.5</c:v>
                </c:pt>
                <c:pt idx="4952">
                  <c:v>0.5</c:v>
                </c:pt>
                <c:pt idx="4953">
                  <c:v>0.5</c:v>
                </c:pt>
                <c:pt idx="4954">
                  <c:v>0.5</c:v>
                </c:pt>
                <c:pt idx="4955">
                  <c:v>0.5</c:v>
                </c:pt>
                <c:pt idx="4956">
                  <c:v>0.5</c:v>
                </c:pt>
                <c:pt idx="4957">
                  <c:v>0.5</c:v>
                </c:pt>
                <c:pt idx="4958">
                  <c:v>0.5</c:v>
                </c:pt>
                <c:pt idx="4959">
                  <c:v>0.5</c:v>
                </c:pt>
                <c:pt idx="4960">
                  <c:v>0.5</c:v>
                </c:pt>
                <c:pt idx="4961">
                  <c:v>0.5</c:v>
                </c:pt>
                <c:pt idx="4962">
                  <c:v>0.5</c:v>
                </c:pt>
                <c:pt idx="4963">
                  <c:v>0.5</c:v>
                </c:pt>
                <c:pt idx="4964">
                  <c:v>0.5</c:v>
                </c:pt>
                <c:pt idx="4965">
                  <c:v>0.5</c:v>
                </c:pt>
                <c:pt idx="4966">
                  <c:v>0.5</c:v>
                </c:pt>
                <c:pt idx="4967">
                  <c:v>0.5</c:v>
                </c:pt>
                <c:pt idx="4968">
                  <c:v>0.5</c:v>
                </c:pt>
                <c:pt idx="4969">
                  <c:v>0.5</c:v>
                </c:pt>
                <c:pt idx="4970">
                  <c:v>0.5</c:v>
                </c:pt>
                <c:pt idx="4971">
                  <c:v>0.5</c:v>
                </c:pt>
                <c:pt idx="4972">
                  <c:v>0.5</c:v>
                </c:pt>
                <c:pt idx="4973">
                  <c:v>0.5</c:v>
                </c:pt>
                <c:pt idx="4974">
                  <c:v>0.5</c:v>
                </c:pt>
                <c:pt idx="4975">
                  <c:v>0.5</c:v>
                </c:pt>
                <c:pt idx="4976">
                  <c:v>0.5</c:v>
                </c:pt>
                <c:pt idx="4977">
                  <c:v>0.5</c:v>
                </c:pt>
                <c:pt idx="4978">
                  <c:v>0.5</c:v>
                </c:pt>
                <c:pt idx="4979">
                  <c:v>0.5</c:v>
                </c:pt>
                <c:pt idx="4980">
                  <c:v>0.5</c:v>
                </c:pt>
                <c:pt idx="4981">
                  <c:v>0.5</c:v>
                </c:pt>
                <c:pt idx="4982">
                  <c:v>0.5</c:v>
                </c:pt>
                <c:pt idx="4983">
                  <c:v>0.5</c:v>
                </c:pt>
                <c:pt idx="4984">
                  <c:v>0.5</c:v>
                </c:pt>
                <c:pt idx="4985">
                  <c:v>0.5</c:v>
                </c:pt>
                <c:pt idx="4986">
                  <c:v>0.5</c:v>
                </c:pt>
                <c:pt idx="4987">
                  <c:v>0.5</c:v>
                </c:pt>
                <c:pt idx="4988">
                  <c:v>0.5</c:v>
                </c:pt>
                <c:pt idx="4989">
                  <c:v>0.5</c:v>
                </c:pt>
                <c:pt idx="4990">
                  <c:v>0.5</c:v>
                </c:pt>
                <c:pt idx="4991">
                  <c:v>0.5</c:v>
                </c:pt>
                <c:pt idx="4992">
                  <c:v>0.5</c:v>
                </c:pt>
              </c:numCache>
            </c:numRef>
          </c:val>
          <c:smooth val="0"/>
        </c:ser>
        <c:ser>
          <c:idx val="3"/>
          <c:order val="4"/>
          <c:tx>
            <c:strRef>
              <c:f>'HEDGING-D'!$BP$7</c:f>
              <c:strCache>
                <c:ptCount val="1"/>
                <c:pt idx="0">
                  <c:v>Min dev from target</c:v>
                </c:pt>
              </c:strCache>
            </c:strRef>
          </c:tx>
          <c:spPr>
            <a:ln w="19050" cap="rnd">
              <a:solidFill>
                <a:schemeClr val="accent2"/>
              </a:solidFill>
              <a:prstDash val="sysDash"/>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'HEDGING-D'!$BP$9:$BP$5000</c:f>
              <c:numCache>
                <c:formatCode>0.00%</c:formatCode>
                <c:ptCount val="4992"/>
                <c:pt idx="0">
                  <c:v>0.45</c:v>
                </c:pt>
                <c:pt idx="1">
                  <c:v>0.45</c:v>
                </c:pt>
                <c:pt idx="2">
                  <c:v>0.45</c:v>
                </c:pt>
                <c:pt idx="3">
                  <c:v>0.45</c:v>
                </c:pt>
                <c:pt idx="4">
                  <c:v>0.45</c:v>
                </c:pt>
                <c:pt idx="5">
                  <c:v>0.45</c:v>
                </c:pt>
                <c:pt idx="6">
                  <c:v>0.45</c:v>
                </c:pt>
                <c:pt idx="7">
                  <c:v>0.45</c:v>
                </c:pt>
                <c:pt idx="8">
                  <c:v>0.45</c:v>
                </c:pt>
                <c:pt idx="9">
                  <c:v>0.45</c:v>
                </c:pt>
                <c:pt idx="10">
                  <c:v>0.45</c:v>
                </c:pt>
                <c:pt idx="11">
                  <c:v>0.45</c:v>
                </c:pt>
                <c:pt idx="12">
                  <c:v>0.45</c:v>
                </c:pt>
                <c:pt idx="13">
                  <c:v>0.45</c:v>
                </c:pt>
                <c:pt idx="14">
                  <c:v>0.45</c:v>
                </c:pt>
                <c:pt idx="15">
                  <c:v>0.45</c:v>
                </c:pt>
                <c:pt idx="16">
                  <c:v>0.45</c:v>
                </c:pt>
                <c:pt idx="17">
                  <c:v>0.45</c:v>
                </c:pt>
                <c:pt idx="18">
                  <c:v>0.45</c:v>
                </c:pt>
                <c:pt idx="19">
                  <c:v>0.45</c:v>
                </c:pt>
                <c:pt idx="20">
                  <c:v>0.45</c:v>
                </c:pt>
                <c:pt idx="21">
                  <c:v>0.45</c:v>
                </c:pt>
                <c:pt idx="22">
                  <c:v>0.45</c:v>
                </c:pt>
                <c:pt idx="23">
                  <c:v>0.45</c:v>
                </c:pt>
                <c:pt idx="24">
                  <c:v>0.45</c:v>
                </c:pt>
                <c:pt idx="25">
                  <c:v>0.45</c:v>
                </c:pt>
                <c:pt idx="26">
                  <c:v>0.45</c:v>
                </c:pt>
                <c:pt idx="27">
                  <c:v>0.45</c:v>
                </c:pt>
                <c:pt idx="28">
                  <c:v>0.45</c:v>
                </c:pt>
                <c:pt idx="29">
                  <c:v>0.45</c:v>
                </c:pt>
                <c:pt idx="30">
                  <c:v>0.45</c:v>
                </c:pt>
                <c:pt idx="31">
                  <c:v>0.45</c:v>
                </c:pt>
                <c:pt idx="32">
                  <c:v>0.45</c:v>
                </c:pt>
                <c:pt idx="33">
                  <c:v>0.45</c:v>
                </c:pt>
                <c:pt idx="34">
                  <c:v>0.45</c:v>
                </c:pt>
                <c:pt idx="35">
                  <c:v>0.45</c:v>
                </c:pt>
                <c:pt idx="36">
                  <c:v>0.45</c:v>
                </c:pt>
                <c:pt idx="37">
                  <c:v>0.45</c:v>
                </c:pt>
                <c:pt idx="38">
                  <c:v>0.45</c:v>
                </c:pt>
                <c:pt idx="39">
                  <c:v>0.45</c:v>
                </c:pt>
                <c:pt idx="40">
                  <c:v>0.45</c:v>
                </c:pt>
                <c:pt idx="41">
                  <c:v>0.45</c:v>
                </c:pt>
                <c:pt idx="42">
                  <c:v>0.45</c:v>
                </c:pt>
                <c:pt idx="43">
                  <c:v>0.45</c:v>
                </c:pt>
                <c:pt idx="44">
                  <c:v>0.45</c:v>
                </c:pt>
                <c:pt idx="45">
                  <c:v>0.45</c:v>
                </c:pt>
                <c:pt idx="46">
                  <c:v>0.45</c:v>
                </c:pt>
                <c:pt idx="47">
                  <c:v>0.45</c:v>
                </c:pt>
                <c:pt idx="48">
                  <c:v>0.45</c:v>
                </c:pt>
                <c:pt idx="49">
                  <c:v>0.45</c:v>
                </c:pt>
                <c:pt idx="50">
                  <c:v>0.45</c:v>
                </c:pt>
                <c:pt idx="51">
                  <c:v>0.45</c:v>
                </c:pt>
                <c:pt idx="52">
                  <c:v>0.45</c:v>
                </c:pt>
                <c:pt idx="53">
                  <c:v>0.45</c:v>
                </c:pt>
                <c:pt idx="54">
                  <c:v>0.45</c:v>
                </c:pt>
                <c:pt idx="55">
                  <c:v>0.45</c:v>
                </c:pt>
                <c:pt idx="56">
                  <c:v>0.45</c:v>
                </c:pt>
                <c:pt idx="57">
                  <c:v>0.45</c:v>
                </c:pt>
                <c:pt idx="58">
                  <c:v>0.45</c:v>
                </c:pt>
                <c:pt idx="59">
                  <c:v>0.45</c:v>
                </c:pt>
                <c:pt idx="60">
                  <c:v>0.45</c:v>
                </c:pt>
                <c:pt idx="61">
                  <c:v>0.45</c:v>
                </c:pt>
                <c:pt idx="62">
                  <c:v>0.45</c:v>
                </c:pt>
                <c:pt idx="63">
                  <c:v>0.45</c:v>
                </c:pt>
                <c:pt idx="64">
                  <c:v>0.45</c:v>
                </c:pt>
                <c:pt idx="65">
                  <c:v>0.45</c:v>
                </c:pt>
                <c:pt idx="66">
                  <c:v>0.45</c:v>
                </c:pt>
                <c:pt idx="67">
                  <c:v>0.45</c:v>
                </c:pt>
                <c:pt idx="68">
                  <c:v>0.45</c:v>
                </c:pt>
                <c:pt idx="69">
                  <c:v>0.45</c:v>
                </c:pt>
                <c:pt idx="70">
                  <c:v>0.45</c:v>
                </c:pt>
                <c:pt idx="71">
                  <c:v>0.45</c:v>
                </c:pt>
                <c:pt idx="72">
                  <c:v>0.45</c:v>
                </c:pt>
                <c:pt idx="73">
                  <c:v>0.45</c:v>
                </c:pt>
                <c:pt idx="74">
                  <c:v>0.45</c:v>
                </c:pt>
                <c:pt idx="75">
                  <c:v>0.45</c:v>
                </c:pt>
                <c:pt idx="76">
                  <c:v>0.45</c:v>
                </c:pt>
                <c:pt idx="77">
                  <c:v>0.45</c:v>
                </c:pt>
                <c:pt idx="78">
                  <c:v>0.45</c:v>
                </c:pt>
                <c:pt idx="79">
                  <c:v>0.45</c:v>
                </c:pt>
                <c:pt idx="80">
                  <c:v>0.45</c:v>
                </c:pt>
                <c:pt idx="81">
                  <c:v>0.45</c:v>
                </c:pt>
                <c:pt idx="82">
                  <c:v>0.45</c:v>
                </c:pt>
                <c:pt idx="83">
                  <c:v>0.45</c:v>
                </c:pt>
                <c:pt idx="84">
                  <c:v>0.45</c:v>
                </c:pt>
                <c:pt idx="85">
                  <c:v>0.45</c:v>
                </c:pt>
                <c:pt idx="86">
                  <c:v>0.45</c:v>
                </c:pt>
                <c:pt idx="87">
                  <c:v>0.45</c:v>
                </c:pt>
                <c:pt idx="88">
                  <c:v>0.45</c:v>
                </c:pt>
                <c:pt idx="89">
                  <c:v>0.45</c:v>
                </c:pt>
                <c:pt idx="90">
                  <c:v>0.45</c:v>
                </c:pt>
                <c:pt idx="91">
                  <c:v>0.45</c:v>
                </c:pt>
                <c:pt idx="92">
                  <c:v>0.45</c:v>
                </c:pt>
                <c:pt idx="93">
                  <c:v>0.45</c:v>
                </c:pt>
                <c:pt idx="94">
                  <c:v>0.45</c:v>
                </c:pt>
                <c:pt idx="95">
                  <c:v>0.45</c:v>
                </c:pt>
                <c:pt idx="96">
                  <c:v>0.45</c:v>
                </c:pt>
                <c:pt idx="97">
                  <c:v>0.45</c:v>
                </c:pt>
                <c:pt idx="98">
                  <c:v>0.45</c:v>
                </c:pt>
                <c:pt idx="99">
                  <c:v>0.45</c:v>
                </c:pt>
                <c:pt idx="100">
                  <c:v>0.45</c:v>
                </c:pt>
                <c:pt idx="101">
                  <c:v>0.45</c:v>
                </c:pt>
                <c:pt idx="102">
                  <c:v>0.45</c:v>
                </c:pt>
                <c:pt idx="103">
                  <c:v>0.45</c:v>
                </c:pt>
                <c:pt idx="104">
                  <c:v>0.45</c:v>
                </c:pt>
                <c:pt idx="105">
                  <c:v>0.45</c:v>
                </c:pt>
                <c:pt idx="106">
                  <c:v>0.45</c:v>
                </c:pt>
                <c:pt idx="107">
                  <c:v>0.45</c:v>
                </c:pt>
                <c:pt idx="108">
                  <c:v>0.45</c:v>
                </c:pt>
                <c:pt idx="109">
                  <c:v>0.45</c:v>
                </c:pt>
                <c:pt idx="110">
                  <c:v>0.45</c:v>
                </c:pt>
                <c:pt idx="111">
                  <c:v>0.45</c:v>
                </c:pt>
                <c:pt idx="112">
                  <c:v>0.45</c:v>
                </c:pt>
                <c:pt idx="113">
                  <c:v>0.45</c:v>
                </c:pt>
                <c:pt idx="114">
                  <c:v>0.45</c:v>
                </c:pt>
                <c:pt idx="115">
                  <c:v>0.45</c:v>
                </c:pt>
                <c:pt idx="116">
                  <c:v>0.45</c:v>
                </c:pt>
                <c:pt idx="117">
                  <c:v>0.45</c:v>
                </c:pt>
                <c:pt idx="118">
                  <c:v>0.45</c:v>
                </c:pt>
                <c:pt idx="119">
                  <c:v>0.45</c:v>
                </c:pt>
                <c:pt idx="120">
                  <c:v>0.45</c:v>
                </c:pt>
                <c:pt idx="121">
                  <c:v>0.45</c:v>
                </c:pt>
                <c:pt idx="122">
                  <c:v>0.45</c:v>
                </c:pt>
                <c:pt idx="123">
                  <c:v>0.45</c:v>
                </c:pt>
                <c:pt idx="124">
                  <c:v>0.45</c:v>
                </c:pt>
                <c:pt idx="125">
                  <c:v>0.45</c:v>
                </c:pt>
                <c:pt idx="126">
                  <c:v>0.45</c:v>
                </c:pt>
                <c:pt idx="127">
                  <c:v>0.45</c:v>
                </c:pt>
                <c:pt idx="128">
                  <c:v>0.45</c:v>
                </c:pt>
                <c:pt idx="129">
                  <c:v>0.45</c:v>
                </c:pt>
                <c:pt idx="130">
                  <c:v>0.45</c:v>
                </c:pt>
                <c:pt idx="131">
                  <c:v>0.45</c:v>
                </c:pt>
                <c:pt idx="132">
                  <c:v>0.45</c:v>
                </c:pt>
                <c:pt idx="133">
                  <c:v>0.45</c:v>
                </c:pt>
                <c:pt idx="134">
                  <c:v>0.45</c:v>
                </c:pt>
                <c:pt idx="135">
                  <c:v>0.45</c:v>
                </c:pt>
                <c:pt idx="136">
                  <c:v>0.45</c:v>
                </c:pt>
                <c:pt idx="137">
                  <c:v>0.45</c:v>
                </c:pt>
                <c:pt idx="138">
                  <c:v>0.45</c:v>
                </c:pt>
                <c:pt idx="139">
                  <c:v>0.45</c:v>
                </c:pt>
                <c:pt idx="140">
                  <c:v>0.45</c:v>
                </c:pt>
                <c:pt idx="141">
                  <c:v>0.45</c:v>
                </c:pt>
                <c:pt idx="142">
                  <c:v>0.45</c:v>
                </c:pt>
                <c:pt idx="143">
                  <c:v>0.45</c:v>
                </c:pt>
                <c:pt idx="144">
                  <c:v>0.45</c:v>
                </c:pt>
                <c:pt idx="145">
                  <c:v>0.45</c:v>
                </c:pt>
                <c:pt idx="146">
                  <c:v>0.45</c:v>
                </c:pt>
                <c:pt idx="147">
                  <c:v>0.45</c:v>
                </c:pt>
                <c:pt idx="148">
                  <c:v>0.45</c:v>
                </c:pt>
                <c:pt idx="149">
                  <c:v>0.45</c:v>
                </c:pt>
                <c:pt idx="150">
                  <c:v>0.45</c:v>
                </c:pt>
                <c:pt idx="151">
                  <c:v>0.45</c:v>
                </c:pt>
                <c:pt idx="152">
                  <c:v>0.45</c:v>
                </c:pt>
                <c:pt idx="153">
                  <c:v>0.45</c:v>
                </c:pt>
                <c:pt idx="154">
                  <c:v>0.45</c:v>
                </c:pt>
                <c:pt idx="155">
                  <c:v>0.45</c:v>
                </c:pt>
                <c:pt idx="156">
                  <c:v>0.45</c:v>
                </c:pt>
                <c:pt idx="157">
                  <c:v>0.45</c:v>
                </c:pt>
                <c:pt idx="158">
                  <c:v>0.45</c:v>
                </c:pt>
                <c:pt idx="159">
                  <c:v>0.45</c:v>
                </c:pt>
                <c:pt idx="160">
                  <c:v>0.45</c:v>
                </c:pt>
                <c:pt idx="161">
                  <c:v>0.45</c:v>
                </c:pt>
                <c:pt idx="162">
                  <c:v>0.45</c:v>
                </c:pt>
                <c:pt idx="163">
                  <c:v>0.45</c:v>
                </c:pt>
                <c:pt idx="164">
                  <c:v>0.45</c:v>
                </c:pt>
                <c:pt idx="165">
                  <c:v>0.45</c:v>
                </c:pt>
                <c:pt idx="166">
                  <c:v>0.45</c:v>
                </c:pt>
                <c:pt idx="167">
                  <c:v>0.45</c:v>
                </c:pt>
                <c:pt idx="168">
                  <c:v>0.45</c:v>
                </c:pt>
                <c:pt idx="169">
                  <c:v>0.45</c:v>
                </c:pt>
                <c:pt idx="170">
                  <c:v>0.45</c:v>
                </c:pt>
                <c:pt idx="171">
                  <c:v>0.45</c:v>
                </c:pt>
                <c:pt idx="172">
                  <c:v>0.45</c:v>
                </c:pt>
                <c:pt idx="173">
                  <c:v>0.45</c:v>
                </c:pt>
                <c:pt idx="174">
                  <c:v>0.45</c:v>
                </c:pt>
                <c:pt idx="175">
                  <c:v>0.45</c:v>
                </c:pt>
                <c:pt idx="176">
                  <c:v>0.45</c:v>
                </c:pt>
                <c:pt idx="177">
                  <c:v>0.45</c:v>
                </c:pt>
                <c:pt idx="178">
                  <c:v>0.45</c:v>
                </c:pt>
                <c:pt idx="179">
                  <c:v>0.45</c:v>
                </c:pt>
                <c:pt idx="180">
                  <c:v>0.45</c:v>
                </c:pt>
                <c:pt idx="181">
                  <c:v>0.45</c:v>
                </c:pt>
                <c:pt idx="182">
                  <c:v>0.45</c:v>
                </c:pt>
                <c:pt idx="183">
                  <c:v>0.45</c:v>
                </c:pt>
                <c:pt idx="184">
                  <c:v>0.45</c:v>
                </c:pt>
                <c:pt idx="185">
                  <c:v>0.45</c:v>
                </c:pt>
                <c:pt idx="186">
                  <c:v>0.45</c:v>
                </c:pt>
                <c:pt idx="187">
                  <c:v>0.45</c:v>
                </c:pt>
                <c:pt idx="188">
                  <c:v>0.45</c:v>
                </c:pt>
                <c:pt idx="189">
                  <c:v>0.45</c:v>
                </c:pt>
                <c:pt idx="190">
                  <c:v>0.45</c:v>
                </c:pt>
                <c:pt idx="191">
                  <c:v>0.45</c:v>
                </c:pt>
                <c:pt idx="192">
                  <c:v>0.45</c:v>
                </c:pt>
                <c:pt idx="193">
                  <c:v>0.45</c:v>
                </c:pt>
                <c:pt idx="194">
                  <c:v>0.45</c:v>
                </c:pt>
                <c:pt idx="195">
                  <c:v>0.45</c:v>
                </c:pt>
                <c:pt idx="196">
                  <c:v>0.45</c:v>
                </c:pt>
                <c:pt idx="197">
                  <c:v>0.45</c:v>
                </c:pt>
                <c:pt idx="198">
                  <c:v>0.45</c:v>
                </c:pt>
                <c:pt idx="199">
                  <c:v>0.45</c:v>
                </c:pt>
                <c:pt idx="200">
                  <c:v>0.45</c:v>
                </c:pt>
                <c:pt idx="201">
                  <c:v>0.45</c:v>
                </c:pt>
                <c:pt idx="202">
                  <c:v>0.45</c:v>
                </c:pt>
                <c:pt idx="203">
                  <c:v>0.45</c:v>
                </c:pt>
                <c:pt idx="204">
                  <c:v>0.45</c:v>
                </c:pt>
                <c:pt idx="205">
                  <c:v>0.45</c:v>
                </c:pt>
                <c:pt idx="206">
                  <c:v>0.45</c:v>
                </c:pt>
                <c:pt idx="207">
                  <c:v>0.45</c:v>
                </c:pt>
                <c:pt idx="208">
                  <c:v>0.45</c:v>
                </c:pt>
                <c:pt idx="209">
                  <c:v>0.45</c:v>
                </c:pt>
                <c:pt idx="210">
                  <c:v>0.45</c:v>
                </c:pt>
                <c:pt idx="211">
                  <c:v>0.45</c:v>
                </c:pt>
                <c:pt idx="212">
                  <c:v>0.45</c:v>
                </c:pt>
                <c:pt idx="213">
                  <c:v>0.45</c:v>
                </c:pt>
                <c:pt idx="214">
                  <c:v>0.45</c:v>
                </c:pt>
                <c:pt idx="215">
                  <c:v>0.45</c:v>
                </c:pt>
                <c:pt idx="216">
                  <c:v>0.45</c:v>
                </c:pt>
                <c:pt idx="217">
                  <c:v>0.45</c:v>
                </c:pt>
                <c:pt idx="218">
                  <c:v>0.45</c:v>
                </c:pt>
                <c:pt idx="219">
                  <c:v>0.45</c:v>
                </c:pt>
                <c:pt idx="220">
                  <c:v>0.45</c:v>
                </c:pt>
                <c:pt idx="221">
                  <c:v>0.45</c:v>
                </c:pt>
                <c:pt idx="222">
                  <c:v>0.45</c:v>
                </c:pt>
                <c:pt idx="223">
                  <c:v>0.45</c:v>
                </c:pt>
                <c:pt idx="224">
                  <c:v>0.45</c:v>
                </c:pt>
                <c:pt idx="225">
                  <c:v>0.45</c:v>
                </c:pt>
                <c:pt idx="226">
                  <c:v>0.45</c:v>
                </c:pt>
                <c:pt idx="227">
                  <c:v>0.45</c:v>
                </c:pt>
                <c:pt idx="228">
                  <c:v>0.45</c:v>
                </c:pt>
                <c:pt idx="229">
                  <c:v>0.45</c:v>
                </c:pt>
                <c:pt idx="230">
                  <c:v>0.45</c:v>
                </c:pt>
                <c:pt idx="231">
                  <c:v>0.45</c:v>
                </c:pt>
                <c:pt idx="232">
                  <c:v>0.45</c:v>
                </c:pt>
                <c:pt idx="233">
                  <c:v>0.45</c:v>
                </c:pt>
                <c:pt idx="234">
                  <c:v>0.45</c:v>
                </c:pt>
                <c:pt idx="235">
                  <c:v>0.45</c:v>
                </c:pt>
                <c:pt idx="236">
                  <c:v>0.45</c:v>
                </c:pt>
                <c:pt idx="237">
                  <c:v>0.45</c:v>
                </c:pt>
                <c:pt idx="238">
                  <c:v>0.45</c:v>
                </c:pt>
                <c:pt idx="239">
                  <c:v>0.45</c:v>
                </c:pt>
                <c:pt idx="240">
                  <c:v>0.45</c:v>
                </c:pt>
                <c:pt idx="241">
                  <c:v>0.45</c:v>
                </c:pt>
                <c:pt idx="242">
                  <c:v>0.45</c:v>
                </c:pt>
                <c:pt idx="243">
                  <c:v>0.45</c:v>
                </c:pt>
                <c:pt idx="244">
                  <c:v>0.45</c:v>
                </c:pt>
                <c:pt idx="245">
                  <c:v>0.45</c:v>
                </c:pt>
                <c:pt idx="246">
                  <c:v>0.45</c:v>
                </c:pt>
                <c:pt idx="247">
                  <c:v>0.45</c:v>
                </c:pt>
                <c:pt idx="248">
                  <c:v>0.45</c:v>
                </c:pt>
                <c:pt idx="249">
                  <c:v>0.45</c:v>
                </c:pt>
                <c:pt idx="250">
                  <c:v>0.45</c:v>
                </c:pt>
                <c:pt idx="251">
                  <c:v>0.45</c:v>
                </c:pt>
                <c:pt idx="252">
                  <c:v>0.45</c:v>
                </c:pt>
                <c:pt idx="253">
                  <c:v>0.45</c:v>
                </c:pt>
                <c:pt idx="254">
                  <c:v>0.45</c:v>
                </c:pt>
                <c:pt idx="255">
                  <c:v>0.45</c:v>
                </c:pt>
                <c:pt idx="256">
                  <c:v>0.45</c:v>
                </c:pt>
                <c:pt idx="257">
                  <c:v>0.45</c:v>
                </c:pt>
                <c:pt idx="258">
                  <c:v>0.45</c:v>
                </c:pt>
                <c:pt idx="259">
                  <c:v>0.45</c:v>
                </c:pt>
                <c:pt idx="260">
                  <c:v>0.45</c:v>
                </c:pt>
                <c:pt idx="261">
                  <c:v>0.45</c:v>
                </c:pt>
                <c:pt idx="262">
                  <c:v>0.45</c:v>
                </c:pt>
                <c:pt idx="263">
                  <c:v>0.45</c:v>
                </c:pt>
                <c:pt idx="264">
                  <c:v>0.45</c:v>
                </c:pt>
                <c:pt idx="265">
                  <c:v>0.45</c:v>
                </c:pt>
                <c:pt idx="266">
                  <c:v>0.45</c:v>
                </c:pt>
                <c:pt idx="267">
                  <c:v>0.45</c:v>
                </c:pt>
                <c:pt idx="268">
                  <c:v>0.45</c:v>
                </c:pt>
                <c:pt idx="269">
                  <c:v>0.45</c:v>
                </c:pt>
                <c:pt idx="270">
                  <c:v>0.45</c:v>
                </c:pt>
                <c:pt idx="271">
                  <c:v>0.45</c:v>
                </c:pt>
                <c:pt idx="272">
                  <c:v>0.45</c:v>
                </c:pt>
                <c:pt idx="273">
                  <c:v>0.45</c:v>
                </c:pt>
                <c:pt idx="274">
                  <c:v>0.45</c:v>
                </c:pt>
                <c:pt idx="275">
                  <c:v>0.45</c:v>
                </c:pt>
                <c:pt idx="276">
                  <c:v>0.45</c:v>
                </c:pt>
                <c:pt idx="277">
                  <c:v>0.45</c:v>
                </c:pt>
                <c:pt idx="278">
                  <c:v>0.45</c:v>
                </c:pt>
                <c:pt idx="279">
                  <c:v>0.45</c:v>
                </c:pt>
                <c:pt idx="280">
                  <c:v>0.45</c:v>
                </c:pt>
                <c:pt idx="281">
                  <c:v>0.45</c:v>
                </c:pt>
                <c:pt idx="282">
                  <c:v>0.45</c:v>
                </c:pt>
                <c:pt idx="283">
                  <c:v>0.45</c:v>
                </c:pt>
                <c:pt idx="284">
                  <c:v>0.45</c:v>
                </c:pt>
                <c:pt idx="285">
                  <c:v>0.45</c:v>
                </c:pt>
                <c:pt idx="286">
                  <c:v>0.45</c:v>
                </c:pt>
                <c:pt idx="287">
                  <c:v>0.45</c:v>
                </c:pt>
                <c:pt idx="288">
                  <c:v>0.45</c:v>
                </c:pt>
                <c:pt idx="289">
                  <c:v>0.45</c:v>
                </c:pt>
                <c:pt idx="290">
                  <c:v>0.45</c:v>
                </c:pt>
                <c:pt idx="291">
                  <c:v>0.45</c:v>
                </c:pt>
                <c:pt idx="292">
                  <c:v>0.45</c:v>
                </c:pt>
                <c:pt idx="293">
                  <c:v>0.45</c:v>
                </c:pt>
                <c:pt idx="294">
                  <c:v>0.45</c:v>
                </c:pt>
                <c:pt idx="295">
                  <c:v>0.45</c:v>
                </c:pt>
                <c:pt idx="296">
                  <c:v>0.45</c:v>
                </c:pt>
                <c:pt idx="297">
                  <c:v>0.45</c:v>
                </c:pt>
                <c:pt idx="298">
                  <c:v>0.45</c:v>
                </c:pt>
                <c:pt idx="299">
                  <c:v>0.45</c:v>
                </c:pt>
                <c:pt idx="300">
                  <c:v>0.45</c:v>
                </c:pt>
                <c:pt idx="301">
                  <c:v>0.45</c:v>
                </c:pt>
                <c:pt idx="302">
                  <c:v>0.45</c:v>
                </c:pt>
                <c:pt idx="303">
                  <c:v>0.45</c:v>
                </c:pt>
                <c:pt idx="304">
                  <c:v>0.45</c:v>
                </c:pt>
                <c:pt idx="305">
                  <c:v>0.45</c:v>
                </c:pt>
                <c:pt idx="306">
                  <c:v>0.45</c:v>
                </c:pt>
                <c:pt idx="307">
                  <c:v>0.45</c:v>
                </c:pt>
                <c:pt idx="308">
                  <c:v>0.45</c:v>
                </c:pt>
                <c:pt idx="309">
                  <c:v>0.45</c:v>
                </c:pt>
                <c:pt idx="310">
                  <c:v>0.45</c:v>
                </c:pt>
                <c:pt idx="311">
                  <c:v>0.45</c:v>
                </c:pt>
                <c:pt idx="312">
                  <c:v>0.45</c:v>
                </c:pt>
                <c:pt idx="313">
                  <c:v>0.45</c:v>
                </c:pt>
                <c:pt idx="314">
                  <c:v>0.45</c:v>
                </c:pt>
                <c:pt idx="315">
                  <c:v>0.45</c:v>
                </c:pt>
                <c:pt idx="316">
                  <c:v>0.45</c:v>
                </c:pt>
                <c:pt idx="317">
                  <c:v>0.45</c:v>
                </c:pt>
                <c:pt idx="318">
                  <c:v>0.45</c:v>
                </c:pt>
                <c:pt idx="319">
                  <c:v>0.45</c:v>
                </c:pt>
                <c:pt idx="320">
                  <c:v>0.45</c:v>
                </c:pt>
                <c:pt idx="321">
                  <c:v>0.45</c:v>
                </c:pt>
                <c:pt idx="322">
                  <c:v>0.45</c:v>
                </c:pt>
                <c:pt idx="323">
                  <c:v>0.45</c:v>
                </c:pt>
                <c:pt idx="324">
                  <c:v>0.45</c:v>
                </c:pt>
                <c:pt idx="325">
                  <c:v>0.45</c:v>
                </c:pt>
                <c:pt idx="326">
                  <c:v>0.45</c:v>
                </c:pt>
                <c:pt idx="327">
                  <c:v>0.45</c:v>
                </c:pt>
                <c:pt idx="328">
                  <c:v>0.45</c:v>
                </c:pt>
                <c:pt idx="329">
                  <c:v>0.45</c:v>
                </c:pt>
                <c:pt idx="330">
                  <c:v>0.45</c:v>
                </c:pt>
                <c:pt idx="331">
                  <c:v>0.45</c:v>
                </c:pt>
                <c:pt idx="332">
                  <c:v>0.45</c:v>
                </c:pt>
                <c:pt idx="333">
                  <c:v>0.45</c:v>
                </c:pt>
                <c:pt idx="334">
                  <c:v>0.45</c:v>
                </c:pt>
                <c:pt idx="335">
                  <c:v>0.45</c:v>
                </c:pt>
                <c:pt idx="336">
                  <c:v>0.45</c:v>
                </c:pt>
                <c:pt idx="337">
                  <c:v>0.45</c:v>
                </c:pt>
                <c:pt idx="338">
                  <c:v>0.45</c:v>
                </c:pt>
                <c:pt idx="339">
                  <c:v>0.45</c:v>
                </c:pt>
                <c:pt idx="340">
                  <c:v>0.45</c:v>
                </c:pt>
                <c:pt idx="341">
                  <c:v>0.45</c:v>
                </c:pt>
                <c:pt idx="342">
                  <c:v>0.45</c:v>
                </c:pt>
                <c:pt idx="343">
                  <c:v>0.45</c:v>
                </c:pt>
                <c:pt idx="344">
                  <c:v>0.45</c:v>
                </c:pt>
                <c:pt idx="345">
                  <c:v>0.45</c:v>
                </c:pt>
                <c:pt idx="346">
                  <c:v>0.45</c:v>
                </c:pt>
                <c:pt idx="347">
                  <c:v>0.45</c:v>
                </c:pt>
                <c:pt idx="348">
                  <c:v>0.45</c:v>
                </c:pt>
                <c:pt idx="349">
                  <c:v>0.45</c:v>
                </c:pt>
                <c:pt idx="350">
                  <c:v>0.45</c:v>
                </c:pt>
                <c:pt idx="351">
                  <c:v>0.45</c:v>
                </c:pt>
                <c:pt idx="352">
                  <c:v>0.45</c:v>
                </c:pt>
                <c:pt idx="353">
                  <c:v>0.45</c:v>
                </c:pt>
                <c:pt idx="354">
                  <c:v>0.45</c:v>
                </c:pt>
                <c:pt idx="355">
                  <c:v>0.45</c:v>
                </c:pt>
                <c:pt idx="356">
                  <c:v>0.45</c:v>
                </c:pt>
                <c:pt idx="357">
                  <c:v>0.45</c:v>
                </c:pt>
                <c:pt idx="358">
                  <c:v>0.45</c:v>
                </c:pt>
                <c:pt idx="359">
                  <c:v>0.45</c:v>
                </c:pt>
                <c:pt idx="360">
                  <c:v>0.45</c:v>
                </c:pt>
                <c:pt idx="361">
                  <c:v>0.45</c:v>
                </c:pt>
                <c:pt idx="362">
                  <c:v>0.45</c:v>
                </c:pt>
                <c:pt idx="363">
                  <c:v>0.45</c:v>
                </c:pt>
                <c:pt idx="364">
                  <c:v>0.45</c:v>
                </c:pt>
                <c:pt idx="365">
                  <c:v>0.45</c:v>
                </c:pt>
                <c:pt idx="366">
                  <c:v>0.45</c:v>
                </c:pt>
                <c:pt idx="367">
                  <c:v>0.45</c:v>
                </c:pt>
                <c:pt idx="368">
                  <c:v>0.45</c:v>
                </c:pt>
                <c:pt idx="369">
                  <c:v>0.45</c:v>
                </c:pt>
                <c:pt idx="370">
                  <c:v>0.45</c:v>
                </c:pt>
                <c:pt idx="371">
                  <c:v>0.45</c:v>
                </c:pt>
                <c:pt idx="372">
                  <c:v>0.45</c:v>
                </c:pt>
                <c:pt idx="373">
                  <c:v>0.45</c:v>
                </c:pt>
                <c:pt idx="374">
                  <c:v>0.45</c:v>
                </c:pt>
                <c:pt idx="375">
                  <c:v>0.45</c:v>
                </c:pt>
                <c:pt idx="376">
                  <c:v>0.45</c:v>
                </c:pt>
                <c:pt idx="377">
                  <c:v>0.45</c:v>
                </c:pt>
                <c:pt idx="378">
                  <c:v>0.45</c:v>
                </c:pt>
                <c:pt idx="379">
                  <c:v>0.45</c:v>
                </c:pt>
                <c:pt idx="380">
                  <c:v>0.45</c:v>
                </c:pt>
                <c:pt idx="381">
                  <c:v>0.45</c:v>
                </c:pt>
                <c:pt idx="382">
                  <c:v>0.45</c:v>
                </c:pt>
                <c:pt idx="383">
                  <c:v>0.45</c:v>
                </c:pt>
                <c:pt idx="384">
                  <c:v>0.45</c:v>
                </c:pt>
                <c:pt idx="385">
                  <c:v>0.45</c:v>
                </c:pt>
                <c:pt idx="386">
                  <c:v>0.45</c:v>
                </c:pt>
                <c:pt idx="387">
                  <c:v>0.45</c:v>
                </c:pt>
                <c:pt idx="388">
                  <c:v>0.45</c:v>
                </c:pt>
                <c:pt idx="389">
                  <c:v>0.45</c:v>
                </c:pt>
                <c:pt idx="390">
                  <c:v>0.45</c:v>
                </c:pt>
                <c:pt idx="391">
                  <c:v>0.45</c:v>
                </c:pt>
                <c:pt idx="392">
                  <c:v>0.45</c:v>
                </c:pt>
                <c:pt idx="393">
                  <c:v>0.45</c:v>
                </c:pt>
                <c:pt idx="394">
                  <c:v>0.45</c:v>
                </c:pt>
                <c:pt idx="395">
                  <c:v>0.45</c:v>
                </c:pt>
                <c:pt idx="396">
                  <c:v>0.45</c:v>
                </c:pt>
                <c:pt idx="397">
                  <c:v>0.45</c:v>
                </c:pt>
                <c:pt idx="398">
                  <c:v>0.45</c:v>
                </c:pt>
                <c:pt idx="399">
                  <c:v>0.45</c:v>
                </c:pt>
                <c:pt idx="400">
                  <c:v>0.45</c:v>
                </c:pt>
                <c:pt idx="401">
                  <c:v>0.45</c:v>
                </c:pt>
                <c:pt idx="402">
                  <c:v>0.45</c:v>
                </c:pt>
                <c:pt idx="403">
                  <c:v>0.45</c:v>
                </c:pt>
                <c:pt idx="404">
                  <c:v>0.45</c:v>
                </c:pt>
                <c:pt idx="405">
                  <c:v>0.45</c:v>
                </c:pt>
                <c:pt idx="406">
                  <c:v>0.45</c:v>
                </c:pt>
                <c:pt idx="407">
                  <c:v>0.45</c:v>
                </c:pt>
                <c:pt idx="408">
                  <c:v>0.45</c:v>
                </c:pt>
                <c:pt idx="409">
                  <c:v>0.45</c:v>
                </c:pt>
                <c:pt idx="410">
                  <c:v>0.45</c:v>
                </c:pt>
                <c:pt idx="411">
                  <c:v>0.45</c:v>
                </c:pt>
                <c:pt idx="412">
                  <c:v>0.45</c:v>
                </c:pt>
                <c:pt idx="413">
                  <c:v>0.45</c:v>
                </c:pt>
                <c:pt idx="414">
                  <c:v>0.45</c:v>
                </c:pt>
                <c:pt idx="415">
                  <c:v>0.45</c:v>
                </c:pt>
                <c:pt idx="416">
                  <c:v>0.45</c:v>
                </c:pt>
                <c:pt idx="417">
                  <c:v>0.45</c:v>
                </c:pt>
                <c:pt idx="418">
                  <c:v>0.45</c:v>
                </c:pt>
                <c:pt idx="419">
                  <c:v>0.45</c:v>
                </c:pt>
                <c:pt idx="420">
                  <c:v>0.45</c:v>
                </c:pt>
                <c:pt idx="421">
                  <c:v>0.45</c:v>
                </c:pt>
                <c:pt idx="422">
                  <c:v>0.45</c:v>
                </c:pt>
                <c:pt idx="423">
                  <c:v>0.45</c:v>
                </c:pt>
                <c:pt idx="424">
                  <c:v>0.45</c:v>
                </c:pt>
                <c:pt idx="425">
                  <c:v>0.45</c:v>
                </c:pt>
                <c:pt idx="426">
                  <c:v>0.45</c:v>
                </c:pt>
                <c:pt idx="427">
                  <c:v>0.45</c:v>
                </c:pt>
                <c:pt idx="428">
                  <c:v>0.45</c:v>
                </c:pt>
                <c:pt idx="429">
                  <c:v>0.45</c:v>
                </c:pt>
                <c:pt idx="430">
                  <c:v>0.45</c:v>
                </c:pt>
                <c:pt idx="431">
                  <c:v>0.45</c:v>
                </c:pt>
                <c:pt idx="432">
                  <c:v>0.45</c:v>
                </c:pt>
                <c:pt idx="433">
                  <c:v>0.45</c:v>
                </c:pt>
                <c:pt idx="434">
                  <c:v>0.45</c:v>
                </c:pt>
                <c:pt idx="435">
                  <c:v>0.45</c:v>
                </c:pt>
                <c:pt idx="436">
                  <c:v>0.45</c:v>
                </c:pt>
                <c:pt idx="437">
                  <c:v>0.45</c:v>
                </c:pt>
                <c:pt idx="438">
                  <c:v>0.45</c:v>
                </c:pt>
                <c:pt idx="439">
                  <c:v>0.45</c:v>
                </c:pt>
                <c:pt idx="440">
                  <c:v>0.45</c:v>
                </c:pt>
                <c:pt idx="441">
                  <c:v>0.45</c:v>
                </c:pt>
                <c:pt idx="442">
                  <c:v>0.45</c:v>
                </c:pt>
                <c:pt idx="443">
                  <c:v>0.45</c:v>
                </c:pt>
                <c:pt idx="444">
                  <c:v>0.45</c:v>
                </c:pt>
                <c:pt idx="445">
                  <c:v>0.45</c:v>
                </c:pt>
                <c:pt idx="446">
                  <c:v>0.45</c:v>
                </c:pt>
                <c:pt idx="447">
                  <c:v>0.45</c:v>
                </c:pt>
                <c:pt idx="448">
                  <c:v>0.45</c:v>
                </c:pt>
                <c:pt idx="449">
                  <c:v>0.45</c:v>
                </c:pt>
                <c:pt idx="450">
                  <c:v>0.45</c:v>
                </c:pt>
                <c:pt idx="451">
                  <c:v>0.45</c:v>
                </c:pt>
                <c:pt idx="452">
                  <c:v>0.45</c:v>
                </c:pt>
                <c:pt idx="453">
                  <c:v>0.45</c:v>
                </c:pt>
                <c:pt idx="454">
                  <c:v>0.45</c:v>
                </c:pt>
                <c:pt idx="455">
                  <c:v>0.45</c:v>
                </c:pt>
                <c:pt idx="456">
                  <c:v>0.45</c:v>
                </c:pt>
                <c:pt idx="457">
                  <c:v>0.45</c:v>
                </c:pt>
                <c:pt idx="458">
                  <c:v>0.45</c:v>
                </c:pt>
                <c:pt idx="459">
                  <c:v>0.45</c:v>
                </c:pt>
                <c:pt idx="460">
                  <c:v>0.45</c:v>
                </c:pt>
                <c:pt idx="461">
                  <c:v>0.45</c:v>
                </c:pt>
                <c:pt idx="462">
                  <c:v>0.45</c:v>
                </c:pt>
                <c:pt idx="463">
                  <c:v>0.45</c:v>
                </c:pt>
                <c:pt idx="464">
                  <c:v>0.45</c:v>
                </c:pt>
                <c:pt idx="465">
                  <c:v>0.45</c:v>
                </c:pt>
                <c:pt idx="466">
                  <c:v>0.45</c:v>
                </c:pt>
                <c:pt idx="467">
                  <c:v>0.45</c:v>
                </c:pt>
                <c:pt idx="468">
                  <c:v>0.45</c:v>
                </c:pt>
                <c:pt idx="469">
                  <c:v>0.45</c:v>
                </c:pt>
                <c:pt idx="470">
                  <c:v>0.45</c:v>
                </c:pt>
                <c:pt idx="471">
                  <c:v>0.45</c:v>
                </c:pt>
                <c:pt idx="472">
                  <c:v>0.45</c:v>
                </c:pt>
                <c:pt idx="473">
                  <c:v>0.45</c:v>
                </c:pt>
                <c:pt idx="474">
                  <c:v>0.45</c:v>
                </c:pt>
                <c:pt idx="475">
                  <c:v>0.45</c:v>
                </c:pt>
                <c:pt idx="476">
                  <c:v>0.45</c:v>
                </c:pt>
                <c:pt idx="477">
                  <c:v>0.45</c:v>
                </c:pt>
                <c:pt idx="478">
                  <c:v>0.45</c:v>
                </c:pt>
                <c:pt idx="479">
                  <c:v>0.45</c:v>
                </c:pt>
                <c:pt idx="480">
                  <c:v>0.45</c:v>
                </c:pt>
                <c:pt idx="481">
                  <c:v>0.45</c:v>
                </c:pt>
                <c:pt idx="482">
                  <c:v>0.45</c:v>
                </c:pt>
                <c:pt idx="483">
                  <c:v>0.45</c:v>
                </c:pt>
                <c:pt idx="484">
                  <c:v>0.45</c:v>
                </c:pt>
                <c:pt idx="485">
                  <c:v>0.45</c:v>
                </c:pt>
                <c:pt idx="486">
                  <c:v>0.45</c:v>
                </c:pt>
                <c:pt idx="487">
                  <c:v>0.45</c:v>
                </c:pt>
                <c:pt idx="488">
                  <c:v>0.45</c:v>
                </c:pt>
                <c:pt idx="489">
                  <c:v>0.45</c:v>
                </c:pt>
                <c:pt idx="490">
                  <c:v>0.45</c:v>
                </c:pt>
                <c:pt idx="491">
                  <c:v>0.45</c:v>
                </c:pt>
                <c:pt idx="492">
                  <c:v>0.45</c:v>
                </c:pt>
                <c:pt idx="493">
                  <c:v>0.45</c:v>
                </c:pt>
                <c:pt idx="494">
                  <c:v>0.45</c:v>
                </c:pt>
                <c:pt idx="495">
                  <c:v>0.45</c:v>
                </c:pt>
                <c:pt idx="496">
                  <c:v>0.45</c:v>
                </c:pt>
                <c:pt idx="497">
                  <c:v>0.45</c:v>
                </c:pt>
                <c:pt idx="498">
                  <c:v>0.45</c:v>
                </c:pt>
                <c:pt idx="499">
                  <c:v>0.45</c:v>
                </c:pt>
                <c:pt idx="500">
                  <c:v>0.45</c:v>
                </c:pt>
                <c:pt idx="501">
                  <c:v>0.45</c:v>
                </c:pt>
                <c:pt idx="502">
                  <c:v>0.45</c:v>
                </c:pt>
                <c:pt idx="503">
                  <c:v>0.45</c:v>
                </c:pt>
                <c:pt idx="504">
                  <c:v>0.45</c:v>
                </c:pt>
                <c:pt idx="505">
                  <c:v>0.45</c:v>
                </c:pt>
                <c:pt idx="506">
                  <c:v>0.45</c:v>
                </c:pt>
                <c:pt idx="507">
                  <c:v>0.45</c:v>
                </c:pt>
                <c:pt idx="508">
                  <c:v>0.45</c:v>
                </c:pt>
                <c:pt idx="509">
                  <c:v>0.45</c:v>
                </c:pt>
                <c:pt idx="510">
                  <c:v>0.45</c:v>
                </c:pt>
                <c:pt idx="511">
                  <c:v>0.45</c:v>
                </c:pt>
                <c:pt idx="512">
                  <c:v>0.45</c:v>
                </c:pt>
                <c:pt idx="513">
                  <c:v>0.45</c:v>
                </c:pt>
                <c:pt idx="514">
                  <c:v>0.45</c:v>
                </c:pt>
                <c:pt idx="515">
                  <c:v>0.45</c:v>
                </c:pt>
                <c:pt idx="516">
                  <c:v>0.45</c:v>
                </c:pt>
                <c:pt idx="517">
                  <c:v>0.45</c:v>
                </c:pt>
                <c:pt idx="518">
                  <c:v>0.45</c:v>
                </c:pt>
                <c:pt idx="519">
                  <c:v>0.45</c:v>
                </c:pt>
                <c:pt idx="520">
                  <c:v>0.45</c:v>
                </c:pt>
                <c:pt idx="521">
                  <c:v>0.45</c:v>
                </c:pt>
                <c:pt idx="522">
                  <c:v>0.45</c:v>
                </c:pt>
                <c:pt idx="523">
                  <c:v>0.45</c:v>
                </c:pt>
                <c:pt idx="524">
                  <c:v>0.45</c:v>
                </c:pt>
                <c:pt idx="525">
                  <c:v>0.45</c:v>
                </c:pt>
                <c:pt idx="526">
                  <c:v>0.45</c:v>
                </c:pt>
                <c:pt idx="527">
                  <c:v>0.45</c:v>
                </c:pt>
                <c:pt idx="528">
                  <c:v>0.45</c:v>
                </c:pt>
                <c:pt idx="529">
                  <c:v>0.45</c:v>
                </c:pt>
                <c:pt idx="530">
                  <c:v>0.45</c:v>
                </c:pt>
                <c:pt idx="531">
                  <c:v>0.45</c:v>
                </c:pt>
                <c:pt idx="532">
                  <c:v>0.45</c:v>
                </c:pt>
                <c:pt idx="533">
                  <c:v>0.45</c:v>
                </c:pt>
                <c:pt idx="534">
                  <c:v>0.45</c:v>
                </c:pt>
                <c:pt idx="535">
                  <c:v>0.45</c:v>
                </c:pt>
                <c:pt idx="536">
                  <c:v>0.45</c:v>
                </c:pt>
                <c:pt idx="537">
                  <c:v>0.45</c:v>
                </c:pt>
                <c:pt idx="538">
                  <c:v>0.45</c:v>
                </c:pt>
                <c:pt idx="539">
                  <c:v>0.45</c:v>
                </c:pt>
                <c:pt idx="540">
                  <c:v>0.45</c:v>
                </c:pt>
                <c:pt idx="541">
                  <c:v>0.45</c:v>
                </c:pt>
                <c:pt idx="542">
                  <c:v>0.45</c:v>
                </c:pt>
                <c:pt idx="543">
                  <c:v>0.45</c:v>
                </c:pt>
                <c:pt idx="544">
                  <c:v>0.45</c:v>
                </c:pt>
                <c:pt idx="545">
                  <c:v>0.45</c:v>
                </c:pt>
                <c:pt idx="546">
                  <c:v>0.45</c:v>
                </c:pt>
                <c:pt idx="547">
                  <c:v>0.45</c:v>
                </c:pt>
                <c:pt idx="548">
                  <c:v>0.45</c:v>
                </c:pt>
                <c:pt idx="549">
                  <c:v>0.45</c:v>
                </c:pt>
                <c:pt idx="550">
                  <c:v>0.45</c:v>
                </c:pt>
                <c:pt idx="551">
                  <c:v>0.45</c:v>
                </c:pt>
                <c:pt idx="552">
                  <c:v>0.45</c:v>
                </c:pt>
                <c:pt idx="553">
                  <c:v>0.45</c:v>
                </c:pt>
                <c:pt idx="554">
                  <c:v>0.45</c:v>
                </c:pt>
                <c:pt idx="555">
                  <c:v>0.45</c:v>
                </c:pt>
                <c:pt idx="556">
                  <c:v>0.45</c:v>
                </c:pt>
                <c:pt idx="557">
                  <c:v>0.45</c:v>
                </c:pt>
                <c:pt idx="558">
                  <c:v>0.45</c:v>
                </c:pt>
                <c:pt idx="559">
                  <c:v>0.45</c:v>
                </c:pt>
                <c:pt idx="560">
                  <c:v>0.45</c:v>
                </c:pt>
                <c:pt idx="561">
                  <c:v>0.45</c:v>
                </c:pt>
                <c:pt idx="562">
                  <c:v>0.45</c:v>
                </c:pt>
                <c:pt idx="563">
                  <c:v>0.45</c:v>
                </c:pt>
                <c:pt idx="564">
                  <c:v>0.45</c:v>
                </c:pt>
                <c:pt idx="565">
                  <c:v>0.45</c:v>
                </c:pt>
                <c:pt idx="566">
                  <c:v>0.45</c:v>
                </c:pt>
                <c:pt idx="567">
                  <c:v>0.45</c:v>
                </c:pt>
                <c:pt idx="568">
                  <c:v>0.45</c:v>
                </c:pt>
                <c:pt idx="569">
                  <c:v>0.45</c:v>
                </c:pt>
                <c:pt idx="570">
                  <c:v>0.45</c:v>
                </c:pt>
                <c:pt idx="571">
                  <c:v>0.45</c:v>
                </c:pt>
                <c:pt idx="572">
                  <c:v>0.45</c:v>
                </c:pt>
                <c:pt idx="573">
                  <c:v>0.45</c:v>
                </c:pt>
                <c:pt idx="574">
                  <c:v>0.45</c:v>
                </c:pt>
                <c:pt idx="575">
                  <c:v>0.45</c:v>
                </c:pt>
                <c:pt idx="576">
                  <c:v>0.45</c:v>
                </c:pt>
                <c:pt idx="577">
                  <c:v>0.45</c:v>
                </c:pt>
                <c:pt idx="578">
                  <c:v>0.45</c:v>
                </c:pt>
                <c:pt idx="579">
                  <c:v>0.45</c:v>
                </c:pt>
                <c:pt idx="580">
                  <c:v>0.45</c:v>
                </c:pt>
                <c:pt idx="581">
                  <c:v>0.45</c:v>
                </c:pt>
                <c:pt idx="582">
                  <c:v>0.45</c:v>
                </c:pt>
                <c:pt idx="583">
                  <c:v>0.45</c:v>
                </c:pt>
                <c:pt idx="584">
                  <c:v>0.45</c:v>
                </c:pt>
                <c:pt idx="585">
                  <c:v>0.45</c:v>
                </c:pt>
                <c:pt idx="586">
                  <c:v>0.45</c:v>
                </c:pt>
                <c:pt idx="587">
                  <c:v>0.45</c:v>
                </c:pt>
                <c:pt idx="588">
                  <c:v>0.45</c:v>
                </c:pt>
                <c:pt idx="589">
                  <c:v>0.45</c:v>
                </c:pt>
                <c:pt idx="590">
                  <c:v>0.45</c:v>
                </c:pt>
                <c:pt idx="591">
                  <c:v>0.45</c:v>
                </c:pt>
                <c:pt idx="592">
                  <c:v>0.45</c:v>
                </c:pt>
                <c:pt idx="593">
                  <c:v>0.45</c:v>
                </c:pt>
                <c:pt idx="594">
                  <c:v>0.45</c:v>
                </c:pt>
                <c:pt idx="595">
                  <c:v>0.45</c:v>
                </c:pt>
                <c:pt idx="596">
                  <c:v>0.45</c:v>
                </c:pt>
                <c:pt idx="597">
                  <c:v>0.45</c:v>
                </c:pt>
                <c:pt idx="598">
                  <c:v>0.45</c:v>
                </c:pt>
                <c:pt idx="599">
                  <c:v>0.45</c:v>
                </c:pt>
                <c:pt idx="600">
                  <c:v>0.45</c:v>
                </c:pt>
                <c:pt idx="601">
                  <c:v>0.45</c:v>
                </c:pt>
                <c:pt idx="602">
                  <c:v>0.45</c:v>
                </c:pt>
                <c:pt idx="603">
                  <c:v>0.45</c:v>
                </c:pt>
                <c:pt idx="604">
                  <c:v>0.45</c:v>
                </c:pt>
                <c:pt idx="605">
                  <c:v>0.45</c:v>
                </c:pt>
                <c:pt idx="606">
                  <c:v>0.45</c:v>
                </c:pt>
                <c:pt idx="607">
                  <c:v>0.45</c:v>
                </c:pt>
                <c:pt idx="608">
                  <c:v>0.45</c:v>
                </c:pt>
                <c:pt idx="609">
                  <c:v>0.45</c:v>
                </c:pt>
                <c:pt idx="610">
                  <c:v>0.45</c:v>
                </c:pt>
                <c:pt idx="611">
                  <c:v>0.45</c:v>
                </c:pt>
                <c:pt idx="612">
                  <c:v>0.45</c:v>
                </c:pt>
                <c:pt idx="613">
                  <c:v>0.45</c:v>
                </c:pt>
                <c:pt idx="614">
                  <c:v>0.45</c:v>
                </c:pt>
                <c:pt idx="615">
                  <c:v>0.45</c:v>
                </c:pt>
                <c:pt idx="616">
                  <c:v>0.45</c:v>
                </c:pt>
                <c:pt idx="617">
                  <c:v>0.45</c:v>
                </c:pt>
                <c:pt idx="618">
                  <c:v>0.45</c:v>
                </c:pt>
                <c:pt idx="619">
                  <c:v>0.45</c:v>
                </c:pt>
                <c:pt idx="620">
                  <c:v>0.45</c:v>
                </c:pt>
                <c:pt idx="621">
                  <c:v>0.45</c:v>
                </c:pt>
                <c:pt idx="622">
                  <c:v>0.45</c:v>
                </c:pt>
                <c:pt idx="623">
                  <c:v>0.45</c:v>
                </c:pt>
                <c:pt idx="624">
                  <c:v>0.45</c:v>
                </c:pt>
                <c:pt idx="625">
                  <c:v>0.45</c:v>
                </c:pt>
                <c:pt idx="626">
                  <c:v>0.45</c:v>
                </c:pt>
                <c:pt idx="627">
                  <c:v>0.45</c:v>
                </c:pt>
                <c:pt idx="628">
                  <c:v>0.45</c:v>
                </c:pt>
                <c:pt idx="629">
                  <c:v>0.45</c:v>
                </c:pt>
                <c:pt idx="630">
                  <c:v>0.45</c:v>
                </c:pt>
                <c:pt idx="631">
                  <c:v>0.45</c:v>
                </c:pt>
                <c:pt idx="632">
                  <c:v>0.45</c:v>
                </c:pt>
                <c:pt idx="633">
                  <c:v>0.45</c:v>
                </c:pt>
                <c:pt idx="634">
                  <c:v>0.45</c:v>
                </c:pt>
                <c:pt idx="635">
                  <c:v>0.45</c:v>
                </c:pt>
                <c:pt idx="636">
                  <c:v>0.45</c:v>
                </c:pt>
                <c:pt idx="637">
                  <c:v>0.45</c:v>
                </c:pt>
                <c:pt idx="638">
                  <c:v>0.45</c:v>
                </c:pt>
                <c:pt idx="639">
                  <c:v>0.45</c:v>
                </c:pt>
                <c:pt idx="640">
                  <c:v>0.45</c:v>
                </c:pt>
                <c:pt idx="641">
                  <c:v>0.45</c:v>
                </c:pt>
                <c:pt idx="642">
                  <c:v>0.45</c:v>
                </c:pt>
                <c:pt idx="643">
                  <c:v>0.45</c:v>
                </c:pt>
                <c:pt idx="644">
                  <c:v>0.45</c:v>
                </c:pt>
                <c:pt idx="645">
                  <c:v>0.45</c:v>
                </c:pt>
                <c:pt idx="646">
                  <c:v>0.45</c:v>
                </c:pt>
                <c:pt idx="647">
                  <c:v>0.45</c:v>
                </c:pt>
                <c:pt idx="648">
                  <c:v>0.45</c:v>
                </c:pt>
                <c:pt idx="649">
                  <c:v>0.45</c:v>
                </c:pt>
                <c:pt idx="650">
                  <c:v>0.45</c:v>
                </c:pt>
                <c:pt idx="651">
                  <c:v>0.45</c:v>
                </c:pt>
                <c:pt idx="652">
                  <c:v>0.45</c:v>
                </c:pt>
                <c:pt idx="653">
                  <c:v>0.45</c:v>
                </c:pt>
                <c:pt idx="654">
                  <c:v>0.45</c:v>
                </c:pt>
                <c:pt idx="655">
                  <c:v>0.45</c:v>
                </c:pt>
                <c:pt idx="656">
                  <c:v>0.45</c:v>
                </c:pt>
                <c:pt idx="657">
                  <c:v>0.45</c:v>
                </c:pt>
                <c:pt idx="658">
                  <c:v>0.45</c:v>
                </c:pt>
                <c:pt idx="659">
                  <c:v>0.45</c:v>
                </c:pt>
                <c:pt idx="660">
                  <c:v>0.45</c:v>
                </c:pt>
                <c:pt idx="661">
                  <c:v>0.45</c:v>
                </c:pt>
                <c:pt idx="662">
                  <c:v>0.45</c:v>
                </c:pt>
                <c:pt idx="663">
                  <c:v>0.45</c:v>
                </c:pt>
                <c:pt idx="664">
                  <c:v>0.45</c:v>
                </c:pt>
                <c:pt idx="665">
                  <c:v>0.45</c:v>
                </c:pt>
                <c:pt idx="666">
                  <c:v>0.45</c:v>
                </c:pt>
                <c:pt idx="667">
                  <c:v>0.45</c:v>
                </c:pt>
                <c:pt idx="668">
                  <c:v>0.45</c:v>
                </c:pt>
                <c:pt idx="669">
                  <c:v>0.45</c:v>
                </c:pt>
                <c:pt idx="670">
                  <c:v>0.45</c:v>
                </c:pt>
                <c:pt idx="671">
                  <c:v>0.45</c:v>
                </c:pt>
                <c:pt idx="672">
                  <c:v>0.45</c:v>
                </c:pt>
                <c:pt idx="673">
                  <c:v>0.45</c:v>
                </c:pt>
                <c:pt idx="674">
                  <c:v>0.45</c:v>
                </c:pt>
                <c:pt idx="675">
                  <c:v>0.45</c:v>
                </c:pt>
                <c:pt idx="676">
                  <c:v>0.45</c:v>
                </c:pt>
                <c:pt idx="677">
                  <c:v>0.45</c:v>
                </c:pt>
                <c:pt idx="678">
                  <c:v>0.45</c:v>
                </c:pt>
                <c:pt idx="679">
                  <c:v>0.45</c:v>
                </c:pt>
                <c:pt idx="680">
                  <c:v>0.45</c:v>
                </c:pt>
                <c:pt idx="681">
                  <c:v>0.45</c:v>
                </c:pt>
                <c:pt idx="682">
                  <c:v>0.45</c:v>
                </c:pt>
                <c:pt idx="683">
                  <c:v>0.45</c:v>
                </c:pt>
                <c:pt idx="684">
                  <c:v>0.45</c:v>
                </c:pt>
                <c:pt idx="685">
                  <c:v>0.45</c:v>
                </c:pt>
                <c:pt idx="686">
                  <c:v>0.45</c:v>
                </c:pt>
                <c:pt idx="687">
                  <c:v>0.45</c:v>
                </c:pt>
                <c:pt idx="688">
                  <c:v>0.45</c:v>
                </c:pt>
                <c:pt idx="689">
                  <c:v>0.45</c:v>
                </c:pt>
                <c:pt idx="690">
                  <c:v>0.45</c:v>
                </c:pt>
                <c:pt idx="691">
                  <c:v>0.45</c:v>
                </c:pt>
                <c:pt idx="692">
                  <c:v>0.45</c:v>
                </c:pt>
                <c:pt idx="693">
                  <c:v>0.45</c:v>
                </c:pt>
                <c:pt idx="694">
                  <c:v>0.45</c:v>
                </c:pt>
                <c:pt idx="695">
                  <c:v>0.45</c:v>
                </c:pt>
                <c:pt idx="696">
                  <c:v>0.45</c:v>
                </c:pt>
                <c:pt idx="697">
                  <c:v>0.45</c:v>
                </c:pt>
                <c:pt idx="698">
                  <c:v>0.45</c:v>
                </c:pt>
                <c:pt idx="699">
                  <c:v>0.45</c:v>
                </c:pt>
                <c:pt idx="700">
                  <c:v>0.45</c:v>
                </c:pt>
                <c:pt idx="701">
                  <c:v>0.45</c:v>
                </c:pt>
                <c:pt idx="702">
                  <c:v>0.45</c:v>
                </c:pt>
                <c:pt idx="703">
                  <c:v>0.45</c:v>
                </c:pt>
                <c:pt idx="704">
                  <c:v>0.45</c:v>
                </c:pt>
                <c:pt idx="705">
                  <c:v>0.45</c:v>
                </c:pt>
                <c:pt idx="706">
                  <c:v>0.45</c:v>
                </c:pt>
                <c:pt idx="707">
                  <c:v>0.45</c:v>
                </c:pt>
                <c:pt idx="708">
                  <c:v>0.45</c:v>
                </c:pt>
                <c:pt idx="709">
                  <c:v>0.45</c:v>
                </c:pt>
                <c:pt idx="710">
                  <c:v>0.45</c:v>
                </c:pt>
                <c:pt idx="711">
                  <c:v>0.45</c:v>
                </c:pt>
                <c:pt idx="712">
                  <c:v>0.45</c:v>
                </c:pt>
                <c:pt idx="713">
                  <c:v>0.45</c:v>
                </c:pt>
                <c:pt idx="714">
                  <c:v>0.45</c:v>
                </c:pt>
                <c:pt idx="715">
                  <c:v>0.45</c:v>
                </c:pt>
                <c:pt idx="716">
                  <c:v>0.45</c:v>
                </c:pt>
                <c:pt idx="717">
                  <c:v>0.45</c:v>
                </c:pt>
                <c:pt idx="718">
                  <c:v>0.45</c:v>
                </c:pt>
                <c:pt idx="719">
                  <c:v>0.45</c:v>
                </c:pt>
                <c:pt idx="720">
                  <c:v>0.45</c:v>
                </c:pt>
                <c:pt idx="721">
                  <c:v>0.45</c:v>
                </c:pt>
                <c:pt idx="722">
                  <c:v>0.45</c:v>
                </c:pt>
                <c:pt idx="723">
                  <c:v>0.45</c:v>
                </c:pt>
                <c:pt idx="724">
                  <c:v>0.45</c:v>
                </c:pt>
                <c:pt idx="725">
                  <c:v>0.45</c:v>
                </c:pt>
                <c:pt idx="726">
                  <c:v>0.45</c:v>
                </c:pt>
                <c:pt idx="727">
                  <c:v>0.45</c:v>
                </c:pt>
                <c:pt idx="728">
                  <c:v>0.45</c:v>
                </c:pt>
                <c:pt idx="729">
                  <c:v>0.45</c:v>
                </c:pt>
                <c:pt idx="730">
                  <c:v>0.45</c:v>
                </c:pt>
                <c:pt idx="731">
                  <c:v>0.45</c:v>
                </c:pt>
                <c:pt idx="732">
                  <c:v>0.45</c:v>
                </c:pt>
                <c:pt idx="733">
                  <c:v>0.45</c:v>
                </c:pt>
                <c:pt idx="734">
                  <c:v>0.45</c:v>
                </c:pt>
                <c:pt idx="735">
                  <c:v>0.45</c:v>
                </c:pt>
                <c:pt idx="736">
                  <c:v>0.45</c:v>
                </c:pt>
                <c:pt idx="737">
                  <c:v>0.45</c:v>
                </c:pt>
                <c:pt idx="738">
                  <c:v>0.45</c:v>
                </c:pt>
                <c:pt idx="739">
                  <c:v>0.45</c:v>
                </c:pt>
                <c:pt idx="740">
                  <c:v>0.45</c:v>
                </c:pt>
                <c:pt idx="741">
                  <c:v>0.45</c:v>
                </c:pt>
                <c:pt idx="742">
                  <c:v>0.45</c:v>
                </c:pt>
                <c:pt idx="743">
                  <c:v>0.45</c:v>
                </c:pt>
                <c:pt idx="744">
                  <c:v>0.45</c:v>
                </c:pt>
                <c:pt idx="745">
                  <c:v>0.45</c:v>
                </c:pt>
                <c:pt idx="746">
                  <c:v>0.45</c:v>
                </c:pt>
                <c:pt idx="747">
                  <c:v>0.45</c:v>
                </c:pt>
                <c:pt idx="748">
                  <c:v>0.45</c:v>
                </c:pt>
                <c:pt idx="749">
                  <c:v>0.45</c:v>
                </c:pt>
                <c:pt idx="750">
                  <c:v>0.45</c:v>
                </c:pt>
                <c:pt idx="751">
                  <c:v>0.45</c:v>
                </c:pt>
                <c:pt idx="752">
                  <c:v>0.45</c:v>
                </c:pt>
                <c:pt idx="753">
                  <c:v>0.45</c:v>
                </c:pt>
                <c:pt idx="754">
                  <c:v>0.45</c:v>
                </c:pt>
                <c:pt idx="755">
                  <c:v>0.45</c:v>
                </c:pt>
                <c:pt idx="756">
                  <c:v>0.45</c:v>
                </c:pt>
                <c:pt idx="757">
                  <c:v>0.45</c:v>
                </c:pt>
                <c:pt idx="758">
                  <c:v>0.45</c:v>
                </c:pt>
                <c:pt idx="759">
                  <c:v>0.45</c:v>
                </c:pt>
                <c:pt idx="760">
                  <c:v>0.45</c:v>
                </c:pt>
                <c:pt idx="761">
                  <c:v>0.45</c:v>
                </c:pt>
                <c:pt idx="762">
                  <c:v>0.45</c:v>
                </c:pt>
                <c:pt idx="763">
                  <c:v>0.45</c:v>
                </c:pt>
                <c:pt idx="764">
                  <c:v>0.45</c:v>
                </c:pt>
                <c:pt idx="765">
                  <c:v>0.45</c:v>
                </c:pt>
                <c:pt idx="766">
                  <c:v>0.45</c:v>
                </c:pt>
                <c:pt idx="767">
                  <c:v>0.45</c:v>
                </c:pt>
                <c:pt idx="768">
                  <c:v>0.45</c:v>
                </c:pt>
                <c:pt idx="769">
                  <c:v>0.45</c:v>
                </c:pt>
                <c:pt idx="770">
                  <c:v>0.45</c:v>
                </c:pt>
                <c:pt idx="771">
                  <c:v>0.45</c:v>
                </c:pt>
                <c:pt idx="772">
                  <c:v>0.45</c:v>
                </c:pt>
                <c:pt idx="773">
                  <c:v>0.45</c:v>
                </c:pt>
                <c:pt idx="774">
                  <c:v>0.45</c:v>
                </c:pt>
                <c:pt idx="775">
                  <c:v>0.45</c:v>
                </c:pt>
                <c:pt idx="776">
                  <c:v>0.45</c:v>
                </c:pt>
                <c:pt idx="777">
                  <c:v>0.45</c:v>
                </c:pt>
                <c:pt idx="778">
                  <c:v>0.45</c:v>
                </c:pt>
                <c:pt idx="779">
                  <c:v>0.45</c:v>
                </c:pt>
                <c:pt idx="780">
                  <c:v>0.45</c:v>
                </c:pt>
                <c:pt idx="781">
                  <c:v>0.45</c:v>
                </c:pt>
                <c:pt idx="782">
                  <c:v>0.45</c:v>
                </c:pt>
                <c:pt idx="783">
                  <c:v>0.45</c:v>
                </c:pt>
                <c:pt idx="784">
                  <c:v>0.45</c:v>
                </c:pt>
                <c:pt idx="785">
                  <c:v>0.45</c:v>
                </c:pt>
                <c:pt idx="786">
                  <c:v>0.45</c:v>
                </c:pt>
                <c:pt idx="787">
                  <c:v>0.45</c:v>
                </c:pt>
                <c:pt idx="788">
                  <c:v>0.45</c:v>
                </c:pt>
                <c:pt idx="789">
                  <c:v>0.45</c:v>
                </c:pt>
                <c:pt idx="790">
                  <c:v>0.45</c:v>
                </c:pt>
                <c:pt idx="791">
                  <c:v>0.45</c:v>
                </c:pt>
                <c:pt idx="792">
                  <c:v>0.45</c:v>
                </c:pt>
                <c:pt idx="793">
                  <c:v>0.45</c:v>
                </c:pt>
                <c:pt idx="794">
                  <c:v>0.45</c:v>
                </c:pt>
                <c:pt idx="795">
                  <c:v>0.45</c:v>
                </c:pt>
                <c:pt idx="796">
                  <c:v>0.45</c:v>
                </c:pt>
                <c:pt idx="797">
                  <c:v>0.45</c:v>
                </c:pt>
                <c:pt idx="798">
                  <c:v>0.45</c:v>
                </c:pt>
                <c:pt idx="799">
                  <c:v>0.45</c:v>
                </c:pt>
                <c:pt idx="800">
                  <c:v>0.45</c:v>
                </c:pt>
                <c:pt idx="801">
                  <c:v>0.45</c:v>
                </c:pt>
                <c:pt idx="802">
                  <c:v>0.45</c:v>
                </c:pt>
                <c:pt idx="803">
                  <c:v>0.45</c:v>
                </c:pt>
                <c:pt idx="804">
                  <c:v>0.45</c:v>
                </c:pt>
                <c:pt idx="805">
                  <c:v>0.45</c:v>
                </c:pt>
                <c:pt idx="806">
                  <c:v>0.45</c:v>
                </c:pt>
                <c:pt idx="807">
                  <c:v>0.45</c:v>
                </c:pt>
                <c:pt idx="808">
                  <c:v>0.45</c:v>
                </c:pt>
                <c:pt idx="809">
                  <c:v>0.45</c:v>
                </c:pt>
                <c:pt idx="810">
                  <c:v>0.45</c:v>
                </c:pt>
                <c:pt idx="811">
                  <c:v>0.45</c:v>
                </c:pt>
                <c:pt idx="812">
                  <c:v>0.45</c:v>
                </c:pt>
                <c:pt idx="813">
                  <c:v>0.45</c:v>
                </c:pt>
                <c:pt idx="814">
                  <c:v>0.45</c:v>
                </c:pt>
                <c:pt idx="815">
                  <c:v>0.45</c:v>
                </c:pt>
                <c:pt idx="816">
                  <c:v>0.45</c:v>
                </c:pt>
                <c:pt idx="817">
                  <c:v>0.45</c:v>
                </c:pt>
                <c:pt idx="818">
                  <c:v>0.45</c:v>
                </c:pt>
                <c:pt idx="819">
                  <c:v>0.45</c:v>
                </c:pt>
                <c:pt idx="820">
                  <c:v>0.45</c:v>
                </c:pt>
                <c:pt idx="821">
                  <c:v>0.45</c:v>
                </c:pt>
                <c:pt idx="822">
                  <c:v>0.45</c:v>
                </c:pt>
                <c:pt idx="823">
                  <c:v>0.45</c:v>
                </c:pt>
                <c:pt idx="824">
                  <c:v>0.45</c:v>
                </c:pt>
                <c:pt idx="825">
                  <c:v>0.45</c:v>
                </c:pt>
                <c:pt idx="826">
                  <c:v>0.45</c:v>
                </c:pt>
                <c:pt idx="827">
                  <c:v>0.45</c:v>
                </c:pt>
                <c:pt idx="828">
                  <c:v>0.45</c:v>
                </c:pt>
                <c:pt idx="829">
                  <c:v>0.45</c:v>
                </c:pt>
                <c:pt idx="830">
                  <c:v>0.45</c:v>
                </c:pt>
                <c:pt idx="831">
                  <c:v>0.45</c:v>
                </c:pt>
                <c:pt idx="832">
                  <c:v>0.45</c:v>
                </c:pt>
                <c:pt idx="833">
                  <c:v>0.45</c:v>
                </c:pt>
                <c:pt idx="834">
                  <c:v>0.45</c:v>
                </c:pt>
                <c:pt idx="835">
                  <c:v>0.45</c:v>
                </c:pt>
                <c:pt idx="836">
                  <c:v>0.45</c:v>
                </c:pt>
                <c:pt idx="837">
                  <c:v>0.45</c:v>
                </c:pt>
                <c:pt idx="838">
                  <c:v>0.45</c:v>
                </c:pt>
                <c:pt idx="839">
                  <c:v>0.45</c:v>
                </c:pt>
                <c:pt idx="840">
                  <c:v>0.45</c:v>
                </c:pt>
                <c:pt idx="841">
                  <c:v>0.45</c:v>
                </c:pt>
                <c:pt idx="842">
                  <c:v>0.45</c:v>
                </c:pt>
                <c:pt idx="843">
                  <c:v>0.45</c:v>
                </c:pt>
                <c:pt idx="844">
                  <c:v>0.45</c:v>
                </c:pt>
                <c:pt idx="845">
                  <c:v>0.45</c:v>
                </c:pt>
                <c:pt idx="846">
                  <c:v>0.45</c:v>
                </c:pt>
                <c:pt idx="847">
                  <c:v>0.45</c:v>
                </c:pt>
                <c:pt idx="848">
                  <c:v>0.45</c:v>
                </c:pt>
                <c:pt idx="849">
                  <c:v>0.45</c:v>
                </c:pt>
                <c:pt idx="850">
                  <c:v>0.45</c:v>
                </c:pt>
                <c:pt idx="851">
                  <c:v>0.45</c:v>
                </c:pt>
                <c:pt idx="852">
                  <c:v>0.45</c:v>
                </c:pt>
                <c:pt idx="853">
                  <c:v>0.45</c:v>
                </c:pt>
                <c:pt idx="854">
                  <c:v>0.45</c:v>
                </c:pt>
                <c:pt idx="855">
                  <c:v>0.45</c:v>
                </c:pt>
                <c:pt idx="856">
                  <c:v>0.45</c:v>
                </c:pt>
                <c:pt idx="857">
                  <c:v>0.45</c:v>
                </c:pt>
                <c:pt idx="858">
                  <c:v>0.45</c:v>
                </c:pt>
                <c:pt idx="859">
                  <c:v>0.45</c:v>
                </c:pt>
                <c:pt idx="860">
                  <c:v>0.45</c:v>
                </c:pt>
                <c:pt idx="861">
                  <c:v>0.45</c:v>
                </c:pt>
                <c:pt idx="862">
                  <c:v>0.45</c:v>
                </c:pt>
                <c:pt idx="863">
                  <c:v>0.45</c:v>
                </c:pt>
                <c:pt idx="864">
                  <c:v>0.45</c:v>
                </c:pt>
                <c:pt idx="865">
                  <c:v>0.45</c:v>
                </c:pt>
                <c:pt idx="866">
                  <c:v>0.45</c:v>
                </c:pt>
                <c:pt idx="867">
                  <c:v>0.45</c:v>
                </c:pt>
                <c:pt idx="868">
                  <c:v>0.45</c:v>
                </c:pt>
                <c:pt idx="869">
                  <c:v>0.45</c:v>
                </c:pt>
                <c:pt idx="870">
                  <c:v>0.45</c:v>
                </c:pt>
                <c:pt idx="871">
                  <c:v>0.45</c:v>
                </c:pt>
                <c:pt idx="872">
                  <c:v>0.45</c:v>
                </c:pt>
                <c:pt idx="873">
                  <c:v>0.45</c:v>
                </c:pt>
                <c:pt idx="874">
                  <c:v>0.45</c:v>
                </c:pt>
                <c:pt idx="875">
                  <c:v>0.45</c:v>
                </c:pt>
                <c:pt idx="876">
                  <c:v>0.45</c:v>
                </c:pt>
                <c:pt idx="877">
                  <c:v>0.45</c:v>
                </c:pt>
                <c:pt idx="878">
                  <c:v>0.45</c:v>
                </c:pt>
                <c:pt idx="879">
                  <c:v>0.45</c:v>
                </c:pt>
                <c:pt idx="880">
                  <c:v>0.45</c:v>
                </c:pt>
                <c:pt idx="881">
                  <c:v>0.45</c:v>
                </c:pt>
                <c:pt idx="882">
                  <c:v>0.45</c:v>
                </c:pt>
                <c:pt idx="883">
                  <c:v>0.45</c:v>
                </c:pt>
                <c:pt idx="884">
                  <c:v>0.45</c:v>
                </c:pt>
                <c:pt idx="885">
                  <c:v>0.45</c:v>
                </c:pt>
                <c:pt idx="886">
                  <c:v>0.45</c:v>
                </c:pt>
                <c:pt idx="887">
                  <c:v>0.45</c:v>
                </c:pt>
                <c:pt idx="888">
                  <c:v>0.45</c:v>
                </c:pt>
                <c:pt idx="889">
                  <c:v>0.45</c:v>
                </c:pt>
                <c:pt idx="890">
                  <c:v>0.45</c:v>
                </c:pt>
                <c:pt idx="891">
                  <c:v>0.45</c:v>
                </c:pt>
                <c:pt idx="892">
                  <c:v>0.45</c:v>
                </c:pt>
                <c:pt idx="893">
                  <c:v>0.45</c:v>
                </c:pt>
                <c:pt idx="894">
                  <c:v>0.45</c:v>
                </c:pt>
                <c:pt idx="895">
                  <c:v>0.45</c:v>
                </c:pt>
                <c:pt idx="896">
                  <c:v>0.45</c:v>
                </c:pt>
                <c:pt idx="897">
                  <c:v>0.45</c:v>
                </c:pt>
                <c:pt idx="898">
                  <c:v>0.45</c:v>
                </c:pt>
                <c:pt idx="899">
                  <c:v>0.45</c:v>
                </c:pt>
                <c:pt idx="900">
                  <c:v>0.45</c:v>
                </c:pt>
                <c:pt idx="901">
                  <c:v>0.45</c:v>
                </c:pt>
                <c:pt idx="902">
                  <c:v>0.45</c:v>
                </c:pt>
                <c:pt idx="903">
                  <c:v>0.45</c:v>
                </c:pt>
                <c:pt idx="904">
                  <c:v>0.45</c:v>
                </c:pt>
                <c:pt idx="905">
                  <c:v>0.45</c:v>
                </c:pt>
                <c:pt idx="906">
                  <c:v>0.45</c:v>
                </c:pt>
                <c:pt idx="907">
                  <c:v>0.45</c:v>
                </c:pt>
                <c:pt idx="908">
                  <c:v>0.45</c:v>
                </c:pt>
                <c:pt idx="909">
                  <c:v>0.45</c:v>
                </c:pt>
                <c:pt idx="910">
                  <c:v>0.45</c:v>
                </c:pt>
                <c:pt idx="911">
                  <c:v>0.45</c:v>
                </c:pt>
                <c:pt idx="912">
                  <c:v>0.45</c:v>
                </c:pt>
                <c:pt idx="913">
                  <c:v>0.45</c:v>
                </c:pt>
                <c:pt idx="914">
                  <c:v>0.45</c:v>
                </c:pt>
                <c:pt idx="915">
                  <c:v>0.45</c:v>
                </c:pt>
                <c:pt idx="916">
                  <c:v>0.45</c:v>
                </c:pt>
                <c:pt idx="917">
                  <c:v>0.45</c:v>
                </c:pt>
                <c:pt idx="918">
                  <c:v>0.45</c:v>
                </c:pt>
                <c:pt idx="919">
                  <c:v>0.45</c:v>
                </c:pt>
                <c:pt idx="920">
                  <c:v>0.45</c:v>
                </c:pt>
                <c:pt idx="921">
                  <c:v>0.45</c:v>
                </c:pt>
                <c:pt idx="922">
                  <c:v>0.45</c:v>
                </c:pt>
                <c:pt idx="923">
                  <c:v>0.45</c:v>
                </c:pt>
                <c:pt idx="924">
                  <c:v>0.45</c:v>
                </c:pt>
                <c:pt idx="925">
                  <c:v>0.45</c:v>
                </c:pt>
                <c:pt idx="926">
                  <c:v>0.45</c:v>
                </c:pt>
                <c:pt idx="927">
                  <c:v>0.45</c:v>
                </c:pt>
                <c:pt idx="928">
                  <c:v>0.45</c:v>
                </c:pt>
                <c:pt idx="929">
                  <c:v>0.45</c:v>
                </c:pt>
                <c:pt idx="930">
                  <c:v>0.45</c:v>
                </c:pt>
                <c:pt idx="931">
                  <c:v>0.45</c:v>
                </c:pt>
                <c:pt idx="932">
                  <c:v>0.45</c:v>
                </c:pt>
                <c:pt idx="933">
                  <c:v>0.45</c:v>
                </c:pt>
                <c:pt idx="934">
                  <c:v>0.45</c:v>
                </c:pt>
                <c:pt idx="935">
                  <c:v>0.45</c:v>
                </c:pt>
                <c:pt idx="936">
                  <c:v>0.45</c:v>
                </c:pt>
                <c:pt idx="937">
                  <c:v>0.45</c:v>
                </c:pt>
                <c:pt idx="938">
                  <c:v>0.45</c:v>
                </c:pt>
                <c:pt idx="939">
                  <c:v>0.45</c:v>
                </c:pt>
                <c:pt idx="940">
                  <c:v>0.45</c:v>
                </c:pt>
                <c:pt idx="941">
                  <c:v>0.45</c:v>
                </c:pt>
                <c:pt idx="942">
                  <c:v>0.45</c:v>
                </c:pt>
                <c:pt idx="943">
                  <c:v>0.45</c:v>
                </c:pt>
                <c:pt idx="944">
                  <c:v>0.45</c:v>
                </c:pt>
                <c:pt idx="945">
                  <c:v>0.45</c:v>
                </c:pt>
                <c:pt idx="946">
                  <c:v>0.45</c:v>
                </c:pt>
                <c:pt idx="947">
                  <c:v>0.45</c:v>
                </c:pt>
                <c:pt idx="948">
                  <c:v>0.45</c:v>
                </c:pt>
                <c:pt idx="949">
                  <c:v>0.45</c:v>
                </c:pt>
                <c:pt idx="950">
                  <c:v>0.45</c:v>
                </c:pt>
                <c:pt idx="951">
                  <c:v>0.45</c:v>
                </c:pt>
                <c:pt idx="952">
                  <c:v>0.45</c:v>
                </c:pt>
                <c:pt idx="953">
                  <c:v>0.45</c:v>
                </c:pt>
                <c:pt idx="954">
                  <c:v>0.45</c:v>
                </c:pt>
                <c:pt idx="955">
                  <c:v>0.45</c:v>
                </c:pt>
                <c:pt idx="956">
                  <c:v>0.45</c:v>
                </c:pt>
                <c:pt idx="957">
                  <c:v>0.45</c:v>
                </c:pt>
                <c:pt idx="958">
                  <c:v>0.45</c:v>
                </c:pt>
                <c:pt idx="959">
                  <c:v>0.45</c:v>
                </c:pt>
                <c:pt idx="960">
                  <c:v>0.45</c:v>
                </c:pt>
                <c:pt idx="961">
                  <c:v>0.45</c:v>
                </c:pt>
                <c:pt idx="962">
                  <c:v>0.45</c:v>
                </c:pt>
                <c:pt idx="963">
                  <c:v>0.45</c:v>
                </c:pt>
                <c:pt idx="964">
                  <c:v>0.45</c:v>
                </c:pt>
                <c:pt idx="965">
                  <c:v>0.45</c:v>
                </c:pt>
                <c:pt idx="966">
                  <c:v>0.45</c:v>
                </c:pt>
                <c:pt idx="967">
                  <c:v>0.45</c:v>
                </c:pt>
                <c:pt idx="968">
                  <c:v>0.45</c:v>
                </c:pt>
                <c:pt idx="969">
                  <c:v>0.45</c:v>
                </c:pt>
                <c:pt idx="970">
                  <c:v>0.45</c:v>
                </c:pt>
                <c:pt idx="971">
                  <c:v>0.45</c:v>
                </c:pt>
                <c:pt idx="972">
                  <c:v>0.45</c:v>
                </c:pt>
                <c:pt idx="973">
                  <c:v>0.45</c:v>
                </c:pt>
                <c:pt idx="974">
                  <c:v>0.45</c:v>
                </c:pt>
                <c:pt idx="975">
                  <c:v>0.45</c:v>
                </c:pt>
                <c:pt idx="976">
                  <c:v>0.45</c:v>
                </c:pt>
                <c:pt idx="977">
                  <c:v>0.45</c:v>
                </c:pt>
                <c:pt idx="978">
                  <c:v>0.45</c:v>
                </c:pt>
                <c:pt idx="979">
                  <c:v>0.45</c:v>
                </c:pt>
                <c:pt idx="980">
                  <c:v>0.45</c:v>
                </c:pt>
                <c:pt idx="981">
                  <c:v>0.45</c:v>
                </c:pt>
                <c:pt idx="982">
                  <c:v>0.45</c:v>
                </c:pt>
                <c:pt idx="983">
                  <c:v>0.45</c:v>
                </c:pt>
                <c:pt idx="984">
                  <c:v>0.45</c:v>
                </c:pt>
                <c:pt idx="985">
                  <c:v>0.45</c:v>
                </c:pt>
                <c:pt idx="986">
                  <c:v>0.45</c:v>
                </c:pt>
                <c:pt idx="987">
                  <c:v>0.45</c:v>
                </c:pt>
                <c:pt idx="988">
                  <c:v>0.45</c:v>
                </c:pt>
                <c:pt idx="989">
                  <c:v>0.45</c:v>
                </c:pt>
                <c:pt idx="990">
                  <c:v>0.45</c:v>
                </c:pt>
                <c:pt idx="991">
                  <c:v>0.45</c:v>
                </c:pt>
                <c:pt idx="992">
                  <c:v>0.45</c:v>
                </c:pt>
                <c:pt idx="993">
                  <c:v>0.45</c:v>
                </c:pt>
                <c:pt idx="994">
                  <c:v>0.45</c:v>
                </c:pt>
                <c:pt idx="995">
                  <c:v>0.45</c:v>
                </c:pt>
                <c:pt idx="996">
                  <c:v>0.45</c:v>
                </c:pt>
                <c:pt idx="997">
                  <c:v>0.45</c:v>
                </c:pt>
                <c:pt idx="998">
                  <c:v>0.45</c:v>
                </c:pt>
                <c:pt idx="999">
                  <c:v>0.45</c:v>
                </c:pt>
                <c:pt idx="1000">
                  <c:v>0.45</c:v>
                </c:pt>
                <c:pt idx="1001">
                  <c:v>0.45</c:v>
                </c:pt>
                <c:pt idx="1002">
                  <c:v>0.45</c:v>
                </c:pt>
                <c:pt idx="1003">
                  <c:v>0.45</c:v>
                </c:pt>
                <c:pt idx="1004">
                  <c:v>0.45</c:v>
                </c:pt>
                <c:pt idx="1005">
                  <c:v>0.45</c:v>
                </c:pt>
                <c:pt idx="1006">
                  <c:v>0.45</c:v>
                </c:pt>
                <c:pt idx="1007">
                  <c:v>0.45</c:v>
                </c:pt>
                <c:pt idx="1008">
                  <c:v>0.45</c:v>
                </c:pt>
                <c:pt idx="1009">
                  <c:v>0.45</c:v>
                </c:pt>
                <c:pt idx="1010">
                  <c:v>0.45</c:v>
                </c:pt>
                <c:pt idx="1011">
                  <c:v>0.45</c:v>
                </c:pt>
                <c:pt idx="1012">
                  <c:v>0.45</c:v>
                </c:pt>
                <c:pt idx="1013">
                  <c:v>0.45</c:v>
                </c:pt>
                <c:pt idx="1014">
                  <c:v>0.45</c:v>
                </c:pt>
                <c:pt idx="1015">
                  <c:v>0.45</c:v>
                </c:pt>
                <c:pt idx="1016">
                  <c:v>0.45</c:v>
                </c:pt>
                <c:pt idx="1017">
                  <c:v>0.45</c:v>
                </c:pt>
                <c:pt idx="1018">
                  <c:v>0.45</c:v>
                </c:pt>
                <c:pt idx="1019">
                  <c:v>0.45</c:v>
                </c:pt>
                <c:pt idx="1020">
                  <c:v>0.45</c:v>
                </c:pt>
                <c:pt idx="1021">
                  <c:v>0.45</c:v>
                </c:pt>
                <c:pt idx="1022">
                  <c:v>0.45</c:v>
                </c:pt>
                <c:pt idx="1023">
                  <c:v>0.45</c:v>
                </c:pt>
                <c:pt idx="1024">
                  <c:v>0.45</c:v>
                </c:pt>
                <c:pt idx="1025">
                  <c:v>0.45</c:v>
                </c:pt>
                <c:pt idx="1026">
                  <c:v>0.45</c:v>
                </c:pt>
                <c:pt idx="1027">
                  <c:v>0.45</c:v>
                </c:pt>
                <c:pt idx="1028">
                  <c:v>0.45</c:v>
                </c:pt>
                <c:pt idx="1029">
                  <c:v>0.45</c:v>
                </c:pt>
                <c:pt idx="1030">
                  <c:v>0.45</c:v>
                </c:pt>
                <c:pt idx="1031">
                  <c:v>0.45</c:v>
                </c:pt>
                <c:pt idx="1032">
                  <c:v>0.45</c:v>
                </c:pt>
                <c:pt idx="1033">
                  <c:v>0.45</c:v>
                </c:pt>
                <c:pt idx="1034">
                  <c:v>0.45</c:v>
                </c:pt>
                <c:pt idx="1035">
                  <c:v>0.45</c:v>
                </c:pt>
                <c:pt idx="1036">
                  <c:v>0.45</c:v>
                </c:pt>
                <c:pt idx="1037">
                  <c:v>0.45</c:v>
                </c:pt>
                <c:pt idx="1038">
                  <c:v>0.45</c:v>
                </c:pt>
                <c:pt idx="1039">
                  <c:v>0.45</c:v>
                </c:pt>
                <c:pt idx="1040">
                  <c:v>0.45</c:v>
                </c:pt>
                <c:pt idx="1041">
                  <c:v>0.45</c:v>
                </c:pt>
                <c:pt idx="1042">
                  <c:v>0.45</c:v>
                </c:pt>
                <c:pt idx="1043">
                  <c:v>0.45</c:v>
                </c:pt>
                <c:pt idx="1044">
                  <c:v>0.45</c:v>
                </c:pt>
                <c:pt idx="1045">
                  <c:v>0.45</c:v>
                </c:pt>
                <c:pt idx="1046">
                  <c:v>0.45</c:v>
                </c:pt>
                <c:pt idx="1047">
                  <c:v>0.45</c:v>
                </c:pt>
                <c:pt idx="1048">
                  <c:v>0.45</c:v>
                </c:pt>
                <c:pt idx="1049">
                  <c:v>0.45</c:v>
                </c:pt>
                <c:pt idx="1050">
                  <c:v>0.45</c:v>
                </c:pt>
                <c:pt idx="1051">
                  <c:v>0.45</c:v>
                </c:pt>
                <c:pt idx="1052">
                  <c:v>0.45</c:v>
                </c:pt>
                <c:pt idx="1053">
                  <c:v>0.45</c:v>
                </c:pt>
                <c:pt idx="1054">
                  <c:v>0.45</c:v>
                </c:pt>
                <c:pt idx="1055">
                  <c:v>0.45</c:v>
                </c:pt>
                <c:pt idx="1056">
                  <c:v>0.45</c:v>
                </c:pt>
                <c:pt idx="1057">
                  <c:v>0.45</c:v>
                </c:pt>
                <c:pt idx="1058">
                  <c:v>0.45</c:v>
                </c:pt>
                <c:pt idx="1059">
                  <c:v>0.45</c:v>
                </c:pt>
                <c:pt idx="1060">
                  <c:v>0.45</c:v>
                </c:pt>
                <c:pt idx="1061">
                  <c:v>0.45</c:v>
                </c:pt>
                <c:pt idx="1062">
                  <c:v>0.45</c:v>
                </c:pt>
                <c:pt idx="1063">
                  <c:v>0.45</c:v>
                </c:pt>
                <c:pt idx="1064">
                  <c:v>0.45</c:v>
                </c:pt>
                <c:pt idx="1065">
                  <c:v>0.45</c:v>
                </c:pt>
                <c:pt idx="1066">
                  <c:v>0.45</c:v>
                </c:pt>
                <c:pt idx="1067">
                  <c:v>0.45</c:v>
                </c:pt>
                <c:pt idx="1068">
                  <c:v>0.45</c:v>
                </c:pt>
                <c:pt idx="1069">
                  <c:v>0.45</c:v>
                </c:pt>
                <c:pt idx="1070">
                  <c:v>0.45</c:v>
                </c:pt>
                <c:pt idx="1071">
                  <c:v>0.45</c:v>
                </c:pt>
                <c:pt idx="1072">
                  <c:v>0.45</c:v>
                </c:pt>
                <c:pt idx="1073">
                  <c:v>0.45</c:v>
                </c:pt>
                <c:pt idx="1074">
                  <c:v>0.45</c:v>
                </c:pt>
                <c:pt idx="1075">
                  <c:v>0.45</c:v>
                </c:pt>
                <c:pt idx="1076">
                  <c:v>0.45</c:v>
                </c:pt>
                <c:pt idx="1077">
                  <c:v>0.45</c:v>
                </c:pt>
                <c:pt idx="1078">
                  <c:v>0.45</c:v>
                </c:pt>
                <c:pt idx="1079">
                  <c:v>0.45</c:v>
                </c:pt>
                <c:pt idx="1080">
                  <c:v>0.45</c:v>
                </c:pt>
                <c:pt idx="1081">
                  <c:v>0.45</c:v>
                </c:pt>
                <c:pt idx="1082">
                  <c:v>0.45</c:v>
                </c:pt>
                <c:pt idx="1083">
                  <c:v>0.45</c:v>
                </c:pt>
                <c:pt idx="1084">
                  <c:v>0.45</c:v>
                </c:pt>
                <c:pt idx="1085">
                  <c:v>0.45</c:v>
                </c:pt>
                <c:pt idx="1086">
                  <c:v>0.45</c:v>
                </c:pt>
                <c:pt idx="1087">
                  <c:v>0.45</c:v>
                </c:pt>
                <c:pt idx="1088">
                  <c:v>0.45</c:v>
                </c:pt>
                <c:pt idx="1089">
                  <c:v>0.45</c:v>
                </c:pt>
                <c:pt idx="1090">
                  <c:v>0.45</c:v>
                </c:pt>
                <c:pt idx="1091">
                  <c:v>0.45</c:v>
                </c:pt>
                <c:pt idx="1092">
                  <c:v>0.45</c:v>
                </c:pt>
                <c:pt idx="1093">
                  <c:v>0.45</c:v>
                </c:pt>
                <c:pt idx="1094">
                  <c:v>0.45</c:v>
                </c:pt>
                <c:pt idx="1095">
                  <c:v>0.45</c:v>
                </c:pt>
                <c:pt idx="1096">
                  <c:v>0.45</c:v>
                </c:pt>
                <c:pt idx="1097">
                  <c:v>0.45</c:v>
                </c:pt>
                <c:pt idx="1098">
                  <c:v>0.45</c:v>
                </c:pt>
                <c:pt idx="1099">
                  <c:v>0.45</c:v>
                </c:pt>
                <c:pt idx="1100">
                  <c:v>0.45</c:v>
                </c:pt>
                <c:pt idx="1101">
                  <c:v>0.45</c:v>
                </c:pt>
                <c:pt idx="1102">
                  <c:v>0.45</c:v>
                </c:pt>
                <c:pt idx="1103">
                  <c:v>0.45</c:v>
                </c:pt>
                <c:pt idx="1104">
                  <c:v>0.45</c:v>
                </c:pt>
                <c:pt idx="1105">
                  <c:v>0.45</c:v>
                </c:pt>
                <c:pt idx="1106">
                  <c:v>0.45</c:v>
                </c:pt>
                <c:pt idx="1107">
                  <c:v>0.45</c:v>
                </c:pt>
                <c:pt idx="1108">
                  <c:v>0.45</c:v>
                </c:pt>
                <c:pt idx="1109">
                  <c:v>0.45</c:v>
                </c:pt>
                <c:pt idx="1110">
                  <c:v>0.45</c:v>
                </c:pt>
                <c:pt idx="1111">
                  <c:v>0.45</c:v>
                </c:pt>
                <c:pt idx="1112">
                  <c:v>0.45</c:v>
                </c:pt>
                <c:pt idx="1113">
                  <c:v>0.45</c:v>
                </c:pt>
                <c:pt idx="1114">
                  <c:v>0.45</c:v>
                </c:pt>
                <c:pt idx="1115">
                  <c:v>0.45</c:v>
                </c:pt>
                <c:pt idx="1116">
                  <c:v>0.45</c:v>
                </c:pt>
                <c:pt idx="1117">
                  <c:v>0.45</c:v>
                </c:pt>
                <c:pt idx="1118">
                  <c:v>0.45</c:v>
                </c:pt>
                <c:pt idx="1119">
                  <c:v>0.45</c:v>
                </c:pt>
                <c:pt idx="1120">
                  <c:v>0.45</c:v>
                </c:pt>
                <c:pt idx="1121">
                  <c:v>0.45</c:v>
                </c:pt>
                <c:pt idx="1122">
                  <c:v>0.45</c:v>
                </c:pt>
                <c:pt idx="1123">
                  <c:v>0.45</c:v>
                </c:pt>
                <c:pt idx="1124">
                  <c:v>0.45</c:v>
                </c:pt>
                <c:pt idx="1125">
                  <c:v>0.45</c:v>
                </c:pt>
                <c:pt idx="1126">
                  <c:v>0.45</c:v>
                </c:pt>
                <c:pt idx="1127">
                  <c:v>0.45</c:v>
                </c:pt>
                <c:pt idx="1128">
                  <c:v>0.45</c:v>
                </c:pt>
                <c:pt idx="1129">
                  <c:v>0.45</c:v>
                </c:pt>
                <c:pt idx="1130">
                  <c:v>0.45</c:v>
                </c:pt>
                <c:pt idx="1131">
                  <c:v>0.45</c:v>
                </c:pt>
                <c:pt idx="1132">
                  <c:v>0.45</c:v>
                </c:pt>
                <c:pt idx="1133">
                  <c:v>0.45</c:v>
                </c:pt>
                <c:pt idx="1134">
                  <c:v>0.45</c:v>
                </c:pt>
                <c:pt idx="1135">
                  <c:v>0.45</c:v>
                </c:pt>
                <c:pt idx="1136">
                  <c:v>0.45</c:v>
                </c:pt>
                <c:pt idx="1137">
                  <c:v>0.45</c:v>
                </c:pt>
                <c:pt idx="1138">
                  <c:v>0.45</c:v>
                </c:pt>
                <c:pt idx="1139">
                  <c:v>0.45</c:v>
                </c:pt>
                <c:pt idx="1140">
                  <c:v>0.45</c:v>
                </c:pt>
                <c:pt idx="1141">
                  <c:v>0.45</c:v>
                </c:pt>
                <c:pt idx="1142">
                  <c:v>0.45</c:v>
                </c:pt>
                <c:pt idx="1143">
                  <c:v>0.45</c:v>
                </c:pt>
                <c:pt idx="1144">
                  <c:v>0.45</c:v>
                </c:pt>
                <c:pt idx="1145">
                  <c:v>0.45</c:v>
                </c:pt>
                <c:pt idx="1146">
                  <c:v>0.45</c:v>
                </c:pt>
                <c:pt idx="1147">
                  <c:v>0.45</c:v>
                </c:pt>
                <c:pt idx="1148">
                  <c:v>0.45</c:v>
                </c:pt>
                <c:pt idx="1149">
                  <c:v>0.45</c:v>
                </c:pt>
                <c:pt idx="1150">
                  <c:v>0.45</c:v>
                </c:pt>
                <c:pt idx="1151">
                  <c:v>0.45</c:v>
                </c:pt>
                <c:pt idx="1152">
                  <c:v>0.45</c:v>
                </c:pt>
                <c:pt idx="1153">
                  <c:v>0.45</c:v>
                </c:pt>
                <c:pt idx="1154">
                  <c:v>0.45</c:v>
                </c:pt>
                <c:pt idx="1155">
                  <c:v>0.45</c:v>
                </c:pt>
                <c:pt idx="1156">
                  <c:v>0.45</c:v>
                </c:pt>
                <c:pt idx="1157">
                  <c:v>0.45</c:v>
                </c:pt>
                <c:pt idx="1158">
                  <c:v>0.45</c:v>
                </c:pt>
                <c:pt idx="1159">
                  <c:v>0.45</c:v>
                </c:pt>
                <c:pt idx="1160">
                  <c:v>0.45</c:v>
                </c:pt>
                <c:pt idx="1161">
                  <c:v>0.45</c:v>
                </c:pt>
                <c:pt idx="1162">
                  <c:v>0.45</c:v>
                </c:pt>
                <c:pt idx="1163">
                  <c:v>0.45</c:v>
                </c:pt>
                <c:pt idx="1164">
                  <c:v>0.45</c:v>
                </c:pt>
                <c:pt idx="1165">
                  <c:v>0.45</c:v>
                </c:pt>
                <c:pt idx="1166">
                  <c:v>0.45</c:v>
                </c:pt>
                <c:pt idx="1167">
                  <c:v>0.45</c:v>
                </c:pt>
                <c:pt idx="1168">
                  <c:v>0.45</c:v>
                </c:pt>
                <c:pt idx="1169">
                  <c:v>0.45</c:v>
                </c:pt>
                <c:pt idx="1170">
                  <c:v>0.45</c:v>
                </c:pt>
                <c:pt idx="1171">
                  <c:v>0.45</c:v>
                </c:pt>
                <c:pt idx="1172">
                  <c:v>0.45</c:v>
                </c:pt>
                <c:pt idx="1173">
                  <c:v>0.45</c:v>
                </c:pt>
                <c:pt idx="1174">
                  <c:v>0.45</c:v>
                </c:pt>
                <c:pt idx="1175">
                  <c:v>0.45</c:v>
                </c:pt>
                <c:pt idx="1176">
                  <c:v>0.45</c:v>
                </c:pt>
                <c:pt idx="1177">
                  <c:v>0.45</c:v>
                </c:pt>
                <c:pt idx="1178">
                  <c:v>0.45</c:v>
                </c:pt>
                <c:pt idx="1179">
                  <c:v>0.45</c:v>
                </c:pt>
                <c:pt idx="1180">
                  <c:v>0.45</c:v>
                </c:pt>
                <c:pt idx="1181">
                  <c:v>0.45</c:v>
                </c:pt>
                <c:pt idx="1182">
                  <c:v>0.45</c:v>
                </c:pt>
                <c:pt idx="1183">
                  <c:v>0.45</c:v>
                </c:pt>
                <c:pt idx="1184">
                  <c:v>0.45</c:v>
                </c:pt>
                <c:pt idx="1185">
                  <c:v>0.45</c:v>
                </c:pt>
                <c:pt idx="1186">
                  <c:v>0.45</c:v>
                </c:pt>
                <c:pt idx="1187">
                  <c:v>0.45</c:v>
                </c:pt>
                <c:pt idx="1188">
                  <c:v>0.45</c:v>
                </c:pt>
                <c:pt idx="1189">
                  <c:v>0.45</c:v>
                </c:pt>
                <c:pt idx="1190">
                  <c:v>0.45</c:v>
                </c:pt>
                <c:pt idx="1191">
                  <c:v>0.45</c:v>
                </c:pt>
                <c:pt idx="1192">
                  <c:v>0.45</c:v>
                </c:pt>
                <c:pt idx="1193">
                  <c:v>0.45</c:v>
                </c:pt>
                <c:pt idx="1194">
                  <c:v>0.45</c:v>
                </c:pt>
                <c:pt idx="1195">
                  <c:v>0.45</c:v>
                </c:pt>
                <c:pt idx="1196">
                  <c:v>0.45</c:v>
                </c:pt>
                <c:pt idx="1197">
                  <c:v>0.45</c:v>
                </c:pt>
                <c:pt idx="1198">
                  <c:v>0.45</c:v>
                </c:pt>
                <c:pt idx="1199">
                  <c:v>0.45</c:v>
                </c:pt>
                <c:pt idx="1200">
                  <c:v>0.45</c:v>
                </c:pt>
                <c:pt idx="1201">
                  <c:v>0.45</c:v>
                </c:pt>
                <c:pt idx="1202">
                  <c:v>0.45</c:v>
                </c:pt>
                <c:pt idx="1203">
                  <c:v>0.45</c:v>
                </c:pt>
                <c:pt idx="1204">
                  <c:v>0.45</c:v>
                </c:pt>
                <c:pt idx="1205">
                  <c:v>0.45</c:v>
                </c:pt>
                <c:pt idx="1206">
                  <c:v>0.45</c:v>
                </c:pt>
                <c:pt idx="1207">
                  <c:v>0.45</c:v>
                </c:pt>
                <c:pt idx="1208">
                  <c:v>0.45</c:v>
                </c:pt>
                <c:pt idx="1209">
                  <c:v>0.45</c:v>
                </c:pt>
                <c:pt idx="1210">
                  <c:v>0.45</c:v>
                </c:pt>
                <c:pt idx="1211">
                  <c:v>0.45</c:v>
                </c:pt>
                <c:pt idx="1212">
                  <c:v>0.45</c:v>
                </c:pt>
                <c:pt idx="1213">
                  <c:v>0.45</c:v>
                </c:pt>
                <c:pt idx="1214">
                  <c:v>0.45</c:v>
                </c:pt>
                <c:pt idx="1215">
                  <c:v>0.45</c:v>
                </c:pt>
                <c:pt idx="1216">
                  <c:v>0.45</c:v>
                </c:pt>
                <c:pt idx="1217">
                  <c:v>0.45</c:v>
                </c:pt>
                <c:pt idx="1218">
                  <c:v>0.45</c:v>
                </c:pt>
                <c:pt idx="1219">
                  <c:v>0.45</c:v>
                </c:pt>
                <c:pt idx="1220">
                  <c:v>0.45</c:v>
                </c:pt>
                <c:pt idx="1221">
                  <c:v>0.45</c:v>
                </c:pt>
                <c:pt idx="1222">
                  <c:v>0.45</c:v>
                </c:pt>
                <c:pt idx="1223">
                  <c:v>0.45</c:v>
                </c:pt>
                <c:pt idx="1224">
                  <c:v>0.45</c:v>
                </c:pt>
                <c:pt idx="1225">
                  <c:v>0.45</c:v>
                </c:pt>
                <c:pt idx="1226">
                  <c:v>0.45</c:v>
                </c:pt>
                <c:pt idx="1227">
                  <c:v>0.45</c:v>
                </c:pt>
                <c:pt idx="1228">
                  <c:v>0.45</c:v>
                </c:pt>
                <c:pt idx="1229">
                  <c:v>0.45</c:v>
                </c:pt>
                <c:pt idx="1230">
                  <c:v>0.45</c:v>
                </c:pt>
                <c:pt idx="1231">
                  <c:v>0.45</c:v>
                </c:pt>
                <c:pt idx="1232">
                  <c:v>0.45</c:v>
                </c:pt>
                <c:pt idx="1233">
                  <c:v>0.45</c:v>
                </c:pt>
                <c:pt idx="1234">
                  <c:v>0.45</c:v>
                </c:pt>
                <c:pt idx="1235">
                  <c:v>0.45</c:v>
                </c:pt>
                <c:pt idx="1236">
                  <c:v>0.45</c:v>
                </c:pt>
                <c:pt idx="1237">
                  <c:v>0.45</c:v>
                </c:pt>
                <c:pt idx="1238">
                  <c:v>0.45</c:v>
                </c:pt>
                <c:pt idx="1239">
                  <c:v>0.45</c:v>
                </c:pt>
                <c:pt idx="1240">
                  <c:v>0.45</c:v>
                </c:pt>
                <c:pt idx="1241">
                  <c:v>0.45</c:v>
                </c:pt>
                <c:pt idx="1242">
                  <c:v>0.45</c:v>
                </c:pt>
                <c:pt idx="1243">
                  <c:v>0.45</c:v>
                </c:pt>
                <c:pt idx="1244">
                  <c:v>0.45</c:v>
                </c:pt>
                <c:pt idx="1245">
                  <c:v>0.45</c:v>
                </c:pt>
                <c:pt idx="1246">
                  <c:v>0.45</c:v>
                </c:pt>
                <c:pt idx="1247">
                  <c:v>0.45</c:v>
                </c:pt>
                <c:pt idx="1248">
                  <c:v>0.45</c:v>
                </c:pt>
                <c:pt idx="1249">
                  <c:v>0.45</c:v>
                </c:pt>
                <c:pt idx="1250">
                  <c:v>0.45</c:v>
                </c:pt>
                <c:pt idx="1251">
                  <c:v>0.45</c:v>
                </c:pt>
                <c:pt idx="1252">
                  <c:v>0.45</c:v>
                </c:pt>
                <c:pt idx="1253">
                  <c:v>0.45</c:v>
                </c:pt>
                <c:pt idx="1254">
                  <c:v>0.45</c:v>
                </c:pt>
                <c:pt idx="1255">
                  <c:v>0.45</c:v>
                </c:pt>
                <c:pt idx="1256">
                  <c:v>0.45</c:v>
                </c:pt>
                <c:pt idx="1257">
                  <c:v>0.45</c:v>
                </c:pt>
                <c:pt idx="1258">
                  <c:v>0.45</c:v>
                </c:pt>
                <c:pt idx="1259">
                  <c:v>0.45</c:v>
                </c:pt>
                <c:pt idx="1260">
                  <c:v>0.45</c:v>
                </c:pt>
                <c:pt idx="1261">
                  <c:v>0.45</c:v>
                </c:pt>
                <c:pt idx="1262">
                  <c:v>0.45</c:v>
                </c:pt>
                <c:pt idx="1263">
                  <c:v>0.45</c:v>
                </c:pt>
                <c:pt idx="1264">
                  <c:v>0.45</c:v>
                </c:pt>
                <c:pt idx="1265">
                  <c:v>0.45</c:v>
                </c:pt>
                <c:pt idx="1266">
                  <c:v>0.45</c:v>
                </c:pt>
                <c:pt idx="1267">
                  <c:v>0.45</c:v>
                </c:pt>
                <c:pt idx="1268">
                  <c:v>0.45</c:v>
                </c:pt>
                <c:pt idx="1269">
                  <c:v>0.45</c:v>
                </c:pt>
                <c:pt idx="1270">
                  <c:v>0.45</c:v>
                </c:pt>
                <c:pt idx="1271">
                  <c:v>0.45</c:v>
                </c:pt>
                <c:pt idx="1272">
                  <c:v>0.45</c:v>
                </c:pt>
                <c:pt idx="1273">
                  <c:v>0.45</c:v>
                </c:pt>
                <c:pt idx="1274">
                  <c:v>0.45</c:v>
                </c:pt>
                <c:pt idx="1275">
                  <c:v>0.45</c:v>
                </c:pt>
                <c:pt idx="1276">
                  <c:v>0.45</c:v>
                </c:pt>
                <c:pt idx="1277">
                  <c:v>0.45</c:v>
                </c:pt>
                <c:pt idx="1278">
                  <c:v>0.45</c:v>
                </c:pt>
                <c:pt idx="1279">
                  <c:v>0.45</c:v>
                </c:pt>
                <c:pt idx="1280">
                  <c:v>0.45</c:v>
                </c:pt>
                <c:pt idx="1281">
                  <c:v>0.45</c:v>
                </c:pt>
                <c:pt idx="1282">
                  <c:v>0.45</c:v>
                </c:pt>
                <c:pt idx="1283">
                  <c:v>0.45</c:v>
                </c:pt>
                <c:pt idx="1284">
                  <c:v>0.45</c:v>
                </c:pt>
                <c:pt idx="1285">
                  <c:v>0.45</c:v>
                </c:pt>
                <c:pt idx="1286">
                  <c:v>0.45</c:v>
                </c:pt>
                <c:pt idx="1287">
                  <c:v>0.45</c:v>
                </c:pt>
                <c:pt idx="1288">
                  <c:v>0.45</c:v>
                </c:pt>
                <c:pt idx="1289">
                  <c:v>0.45</c:v>
                </c:pt>
                <c:pt idx="1290">
                  <c:v>0.45</c:v>
                </c:pt>
                <c:pt idx="1291">
                  <c:v>0.45</c:v>
                </c:pt>
                <c:pt idx="1292">
                  <c:v>0.45</c:v>
                </c:pt>
                <c:pt idx="1293">
                  <c:v>0.45</c:v>
                </c:pt>
                <c:pt idx="1294">
                  <c:v>0.45</c:v>
                </c:pt>
                <c:pt idx="1295">
                  <c:v>0.45</c:v>
                </c:pt>
                <c:pt idx="1296">
                  <c:v>0.45</c:v>
                </c:pt>
                <c:pt idx="1297">
                  <c:v>0.45</c:v>
                </c:pt>
                <c:pt idx="1298">
                  <c:v>0.45</c:v>
                </c:pt>
                <c:pt idx="1299">
                  <c:v>0.45</c:v>
                </c:pt>
                <c:pt idx="1300">
                  <c:v>0.45</c:v>
                </c:pt>
                <c:pt idx="1301">
                  <c:v>0.45</c:v>
                </c:pt>
                <c:pt idx="1302">
                  <c:v>0.45</c:v>
                </c:pt>
                <c:pt idx="1303">
                  <c:v>0.45</c:v>
                </c:pt>
                <c:pt idx="1304">
                  <c:v>0.45</c:v>
                </c:pt>
                <c:pt idx="1305">
                  <c:v>0.45</c:v>
                </c:pt>
                <c:pt idx="1306">
                  <c:v>0.45</c:v>
                </c:pt>
                <c:pt idx="1307">
                  <c:v>0.45</c:v>
                </c:pt>
                <c:pt idx="1308">
                  <c:v>0.45</c:v>
                </c:pt>
                <c:pt idx="1309">
                  <c:v>0.45</c:v>
                </c:pt>
                <c:pt idx="1310">
                  <c:v>0.45</c:v>
                </c:pt>
                <c:pt idx="1311">
                  <c:v>0.45</c:v>
                </c:pt>
                <c:pt idx="1312">
                  <c:v>0.45</c:v>
                </c:pt>
                <c:pt idx="1313">
                  <c:v>0.45</c:v>
                </c:pt>
                <c:pt idx="1314">
                  <c:v>0.45</c:v>
                </c:pt>
                <c:pt idx="1315">
                  <c:v>0.45</c:v>
                </c:pt>
                <c:pt idx="1316">
                  <c:v>0.45</c:v>
                </c:pt>
                <c:pt idx="1317">
                  <c:v>0.45</c:v>
                </c:pt>
                <c:pt idx="1318">
                  <c:v>0.45</c:v>
                </c:pt>
                <c:pt idx="1319">
                  <c:v>0.45</c:v>
                </c:pt>
                <c:pt idx="1320">
                  <c:v>0.45</c:v>
                </c:pt>
                <c:pt idx="1321">
                  <c:v>0.45</c:v>
                </c:pt>
                <c:pt idx="1322">
                  <c:v>0.45</c:v>
                </c:pt>
                <c:pt idx="1323">
                  <c:v>0.45</c:v>
                </c:pt>
                <c:pt idx="1324">
                  <c:v>0.45</c:v>
                </c:pt>
                <c:pt idx="1325">
                  <c:v>0.45</c:v>
                </c:pt>
                <c:pt idx="1326">
                  <c:v>0.45</c:v>
                </c:pt>
                <c:pt idx="1327">
                  <c:v>0.45</c:v>
                </c:pt>
                <c:pt idx="1328">
                  <c:v>0.45</c:v>
                </c:pt>
                <c:pt idx="1329">
                  <c:v>0.45</c:v>
                </c:pt>
                <c:pt idx="1330">
                  <c:v>0.45</c:v>
                </c:pt>
                <c:pt idx="1331">
                  <c:v>0.45</c:v>
                </c:pt>
                <c:pt idx="1332">
                  <c:v>0.45</c:v>
                </c:pt>
                <c:pt idx="1333">
                  <c:v>0.45</c:v>
                </c:pt>
                <c:pt idx="1334">
                  <c:v>0.45</c:v>
                </c:pt>
                <c:pt idx="1335">
                  <c:v>0.45</c:v>
                </c:pt>
                <c:pt idx="1336">
                  <c:v>0.45</c:v>
                </c:pt>
                <c:pt idx="1337">
                  <c:v>0.45</c:v>
                </c:pt>
                <c:pt idx="1338">
                  <c:v>0.45</c:v>
                </c:pt>
                <c:pt idx="1339">
                  <c:v>0.45</c:v>
                </c:pt>
                <c:pt idx="1340">
                  <c:v>0.45</c:v>
                </c:pt>
                <c:pt idx="1341">
                  <c:v>0.45</c:v>
                </c:pt>
                <c:pt idx="1342">
                  <c:v>0.45</c:v>
                </c:pt>
                <c:pt idx="1343">
                  <c:v>0.45</c:v>
                </c:pt>
                <c:pt idx="1344">
                  <c:v>0.45</c:v>
                </c:pt>
                <c:pt idx="1345">
                  <c:v>0.45</c:v>
                </c:pt>
                <c:pt idx="1346">
                  <c:v>0.45</c:v>
                </c:pt>
                <c:pt idx="1347">
                  <c:v>0.45</c:v>
                </c:pt>
                <c:pt idx="1348">
                  <c:v>0.45</c:v>
                </c:pt>
                <c:pt idx="1349">
                  <c:v>0.45</c:v>
                </c:pt>
                <c:pt idx="1350">
                  <c:v>0.45</c:v>
                </c:pt>
                <c:pt idx="1351">
                  <c:v>0.45</c:v>
                </c:pt>
                <c:pt idx="1352">
                  <c:v>0.45</c:v>
                </c:pt>
                <c:pt idx="1353">
                  <c:v>0.45</c:v>
                </c:pt>
                <c:pt idx="1354">
                  <c:v>0.45</c:v>
                </c:pt>
                <c:pt idx="1355">
                  <c:v>0.45</c:v>
                </c:pt>
                <c:pt idx="1356">
                  <c:v>0.45</c:v>
                </c:pt>
                <c:pt idx="1357">
                  <c:v>0.45</c:v>
                </c:pt>
                <c:pt idx="1358">
                  <c:v>0.45</c:v>
                </c:pt>
                <c:pt idx="1359">
                  <c:v>0.45</c:v>
                </c:pt>
                <c:pt idx="1360">
                  <c:v>0.45</c:v>
                </c:pt>
                <c:pt idx="1361">
                  <c:v>0.45</c:v>
                </c:pt>
                <c:pt idx="1362">
                  <c:v>0.45</c:v>
                </c:pt>
                <c:pt idx="1363">
                  <c:v>0.45</c:v>
                </c:pt>
                <c:pt idx="1364">
                  <c:v>0.45</c:v>
                </c:pt>
                <c:pt idx="1365">
                  <c:v>0.45</c:v>
                </c:pt>
                <c:pt idx="1366">
                  <c:v>0.45</c:v>
                </c:pt>
                <c:pt idx="1367">
                  <c:v>0.45</c:v>
                </c:pt>
                <c:pt idx="1368">
                  <c:v>0.45</c:v>
                </c:pt>
                <c:pt idx="1369">
                  <c:v>0.45</c:v>
                </c:pt>
                <c:pt idx="1370">
                  <c:v>0.45</c:v>
                </c:pt>
                <c:pt idx="1371">
                  <c:v>0.45</c:v>
                </c:pt>
                <c:pt idx="1372">
                  <c:v>0.45</c:v>
                </c:pt>
                <c:pt idx="1373">
                  <c:v>0.45</c:v>
                </c:pt>
                <c:pt idx="1374">
                  <c:v>0.45</c:v>
                </c:pt>
                <c:pt idx="1375">
                  <c:v>0.45</c:v>
                </c:pt>
                <c:pt idx="1376">
                  <c:v>0.45</c:v>
                </c:pt>
                <c:pt idx="1377">
                  <c:v>0.45</c:v>
                </c:pt>
                <c:pt idx="1378">
                  <c:v>0.45</c:v>
                </c:pt>
                <c:pt idx="1379">
                  <c:v>0.45</c:v>
                </c:pt>
                <c:pt idx="1380">
                  <c:v>0.45</c:v>
                </c:pt>
                <c:pt idx="1381">
                  <c:v>0.45</c:v>
                </c:pt>
                <c:pt idx="1382">
                  <c:v>0.45</c:v>
                </c:pt>
                <c:pt idx="1383">
                  <c:v>0.45</c:v>
                </c:pt>
                <c:pt idx="1384">
                  <c:v>0.45</c:v>
                </c:pt>
                <c:pt idx="1385">
                  <c:v>0.45</c:v>
                </c:pt>
                <c:pt idx="1386">
                  <c:v>0.45</c:v>
                </c:pt>
                <c:pt idx="1387">
                  <c:v>0.45</c:v>
                </c:pt>
                <c:pt idx="1388">
                  <c:v>0.45</c:v>
                </c:pt>
                <c:pt idx="1389">
                  <c:v>0.45</c:v>
                </c:pt>
                <c:pt idx="1390">
                  <c:v>0.45</c:v>
                </c:pt>
                <c:pt idx="1391">
                  <c:v>0.45</c:v>
                </c:pt>
                <c:pt idx="1392">
                  <c:v>0.45</c:v>
                </c:pt>
                <c:pt idx="1393">
                  <c:v>0.45</c:v>
                </c:pt>
                <c:pt idx="1394">
                  <c:v>0.45</c:v>
                </c:pt>
                <c:pt idx="1395">
                  <c:v>0.45</c:v>
                </c:pt>
                <c:pt idx="1396">
                  <c:v>0.45</c:v>
                </c:pt>
                <c:pt idx="1397">
                  <c:v>0.45</c:v>
                </c:pt>
                <c:pt idx="1398">
                  <c:v>0.45</c:v>
                </c:pt>
                <c:pt idx="1399">
                  <c:v>0.45</c:v>
                </c:pt>
                <c:pt idx="1400">
                  <c:v>0.45</c:v>
                </c:pt>
                <c:pt idx="1401">
                  <c:v>0.45</c:v>
                </c:pt>
                <c:pt idx="1402">
                  <c:v>0.45</c:v>
                </c:pt>
                <c:pt idx="1403">
                  <c:v>0.45</c:v>
                </c:pt>
                <c:pt idx="1404">
                  <c:v>0.45</c:v>
                </c:pt>
                <c:pt idx="1405">
                  <c:v>0.45</c:v>
                </c:pt>
                <c:pt idx="1406">
                  <c:v>0.45</c:v>
                </c:pt>
                <c:pt idx="1407">
                  <c:v>0.45</c:v>
                </c:pt>
                <c:pt idx="1408">
                  <c:v>0.45</c:v>
                </c:pt>
                <c:pt idx="1409">
                  <c:v>0.45</c:v>
                </c:pt>
                <c:pt idx="1410">
                  <c:v>0.45</c:v>
                </c:pt>
                <c:pt idx="1411">
                  <c:v>0.45</c:v>
                </c:pt>
                <c:pt idx="1412">
                  <c:v>0.45</c:v>
                </c:pt>
                <c:pt idx="1413">
                  <c:v>0.45</c:v>
                </c:pt>
                <c:pt idx="1414">
                  <c:v>0.45</c:v>
                </c:pt>
                <c:pt idx="1415">
                  <c:v>0.45</c:v>
                </c:pt>
                <c:pt idx="1416">
                  <c:v>0.45</c:v>
                </c:pt>
                <c:pt idx="1417">
                  <c:v>0.45</c:v>
                </c:pt>
                <c:pt idx="1418">
                  <c:v>0.45</c:v>
                </c:pt>
                <c:pt idx="1419">
                  <c:v>0.45</c:v>
                </c:pt>
                <c:pt idx="1420">
                  <c:v>0.45</c:v>
                </c:pt>
                <c:pt idx="1421">
                  <c:v>0.45</c:v>
                </c:pt>
                <c:pt idx="1422">
                  <c:v>0.45</c:v>
                </c:pt>
                <c:pt idx="1423">
                  <c:v>0.45</c:v>
                </c:pt>
                <c:pt idx="1424">
                  <c:v>0.45</c:v>
                </c:pt>
                <c:pt idx="1425">
                  <c:v>0.45</c:v>
                </c:pt>
                <c:pt idx="1426">
                  <c:v>0.45</c:v>
                </c:pt>
                <c:pt idx="1427">
                  <c:v>0.45</c:v>
                </c:pt>
                <c:pt idx="1428">
                  <c:v>0.45</c:v>
                </c:pt>
                <c:pt idx="1429">
                  <c:v>0.45</c:v>
                </c:pt>
                <c:pt idx="1430">
                  <c:v>0.45</c:v>
                </c:pt>
                <c:pt idx="1431">
                  <c:v>0.45</c:v>
                </c:pt>
                <c:pt idx="1432">
                  <c:v>0.45</c:v>
                </c:pt>
                <c:pt idx="1433">
                  <c:v>0.45</c:v>
                </c:pt>
                <c:pt idx="1434">
                  <c:v>0.45</c:v>
                </c:pt>
                <c:pt idx="1435">
                  <c:v>0.45</c:v>
                </c:pt>
                <c:pt idx="1436">
                  <c:v>0.45</c:v>
                </c:pt>
                <c:pt idx="1437">
                  <c:v>0.45</c:v>
                </c:pt>
                <c:pt idx="1438">
                  <c:v>0.45</c:v>
                </c:pt>
                <c:pt idx="1439">
                  <c:v>0.45</c:v>
                </c:pt>
                <c:pt idx="1440">
                  <c:v>0.45</c:v>
                </c:pt>
                <c:pt idx="1441">
                  <c:v>0.45</c:v>
                </c:pt>
                <c:pt idx="1442">
                  <c:v>0.45</c:v>
                </c:pt>
                <c:pt idx="1443">
                  <c:v>0.45</c:v>
                </c:pt>
                <c:pt idx="1444">
                  <c:v>0.45</c:v>
                </c:pt>
                <c:pt idx="1445">
                  <c:v>0.45</c:v>
                </c:pt>
                <c:pt idx="1446">
                  <c:v>0.45</c:v>
                </c:pt>
                <c:pt idx="1447">
                  <c:v>0.45</c:v>
                </c:pt>
                <c:pt idx="1448">
                  <c:v>0.45</c:v>
                </c:pt>
                <c:pt idx="1449">
                  <c:v>0.45</c:v>
                </c:pt>
                <c:pt idx="1450">
                  <c:v>0.45</c:v>
                </c:pt>
                <c:pt idx="1451">
                  <c:v>0.45</c:v>
                </c:pt>
                <c:pt idx="1452">
                  <c:v>0.45</c:v>
                </c:pt>
                <c:pt idx="1453">
                  <c:v>0.45</c:v>
                </c:pt>
                <c:pt idx="1454">
                  <c:v>0.45</c:v>
                </c:pt>
                <c:pt idx="1455">
                  <c:v>0.45</c:v>
                </c:pt>
                <c:pt idx="1456">
                  <c:v>0.45</c:v>
                </c:pt>
                <c:pt idx="1457">
                  <c:v>0.45</c:v>
                </c:pt>
                <c:pt idx="1458">
                  <c:v>0.45</c:v>
                </c:pt>
                <c:pt idx="1459">
                  <c:v>0.45</c:v>
                </c:pt>
                <c:pt idx="1460">
                  <c:v>0.45</c:v>
                </c:pt>
                <c:pt idx="1461">
                  <c:v>0.45</c:v>
                </c:pt>
                <c:pt idx="1462">
                  <c:v>0.45</c:v>
                </c:pt>
                <c:pt idx="1463">
                  <c:v>0.45</c:v>
                </c:pt>
                <c:pt idx="1464">
                  <c:v>0.45</c:v>
                </c:pt>
                <c:pt idx="1465">
                  <c:v>0.45</c:v>
                </c:pt>
                <c:pt idx="1466">
                  <c:v>0.45</c:v>
                </c:pt>
                <c:pt idx="1467">
                  <c:v>0.45</c:v>
                </c:pt>
                <c:pt idx="1468">
                  <c:v>0.45</c:v>
                </c:pt>
                <c:pt idx="1469">
                  <c:v>0.45</c:v>
                </c:pt>
                <c:pt idx="1470">
                  <c:v>0.45</c:v>
                </c:pt>
                <c:pt idx="1471">
                  <c:v>0.45</c:v>
                </c:pt>
                <c:pt idx="1472">
                  <c:v>0.45</c:v>
                </c:pt>
                <c:pt idx="1473">
                  <c:v>0.45</c:v>
                </c:pt>
                <c:pt idx="1474">
                  <c:v>0.45</c:v>
                </c:pt>
                <c:pt idx="1475">
                  <c:v>0.45</c:v>
                </c:pt>
                <c:pt idx="1476">
                  <c:v>0.45</c:v>
                </c:pt>
                <c:pt idx="1477">
                  <c:v>0.45</c:v>
                </c:pt>
                <c:pt idx="1478">
                  <c:v>0.45</c:v>
                </c:pt>
                <c:pt idx="1479">
                  <c:v>0.45</c:v>
                </c:pt>
                <c:pt idx="1480">
                  <c:v>0.45</c:v>
                </c:pt>
                <c:pt idx="1481">
                  <c:v>0.45</c:v>
                </c:pt>
                <c:pt idx="1482">
                  <c:v>0.45</c:v>
                </c:pt>
                <c:pt idx="1483">
                  <c:v>0.45</c:v>
                </c:pt>
                <c:pt idx="1484">
                  <c:v>0.45</c:v>
                </c:pt>
                <c:pt idx="1485">
                  <c:v>0.45</c:v>
                </c:pt>
                <c:pt idx="1486">
                  <c:v>0.45</c:v>
                </c:pt>
                <c:pt idx="1487">
                  <c:v>0.45</c:v>
                </c:pt>
                <c:pt idx="1488">
                  <c:v>0.45</c:v>
                </c:pt>
                <c:pt idx="1489">
                  <c:v>0.45</c:v>
                </c:pt>
                <c:pt idx="1490">
                  <c:v>0.45</c:v>
                </c:pt>
                <c:pt idx="1491">
                  <c:v>0.45</c:v>
                </c:pt>
                <c:pt idx="1492">
                  <c:v>0.45</c:v>
                </c:pt>
                <c:pt idx="1493">
                  <c:v>0.45</c:v>
                </c:pt>
                <c:pt idx="1494">
                  <c:v>0.45</c:v>
                </c:pt>
                <c:pt idx="1495">
                  <c:v>0.45</c:v>
                </c:pt>
                <c:pt idx="1496">
                  <c:v>0.45</c:v>
                </c:pt>
                <c:pt idx="1497">
                  <c:v>0.45</c:v>
                </c:pt>
                <c:pt idx="1498">
                  <c:v>0.45</c:v>
                </c:pt>
                <c:pt idx="1499">
                  <c:v>0.45</c:v>
                </c:pt>
                <c:pt idx="1500">
                  <c:v>0.45</c:v>
                </c:pt>
                <c:pt idx="1501">
                  <c:v>0.45</c:v>
                </c:pt>
                <c:pt idx="1502">
                  <c:v>0.45</c:v>
                </c:pt>
                <c:pt idx="1503">
                  <c:v>0.45</c:v>
                </c:pt>
                <c:pt idx="1504">
                  <c:v>0.45</c:v>
                </c:pt>
                <c:pt idx="1505">
                  <c:v>0.45</c:v>
                </c:pt>
                <c:pt idx="1506">
                  <c:v>0.45</c:v>
                </c:pt>
                <c:pt idx="1507">
                  <c:v>0.45</c:v>
                </c:pt>
                <c:pt idx="1508">
                  <c:v>0.45</c:v>
                </c:pt>
                <c:pt idx="1509">
                  <c:v>0.45</c:v>
                </c:pt>
                <c:pt idx="1510">
                  <c:v>0.45</c:v>
                </c:pt>
                <c:pt idx="1511">
                  <c:v>0.45</c:v>
                </c:pt>
                <c:pt idx="1512">
                  <c:v>0.45</c:v>
                </c:pt>
                <c:pt idx="1513">
                  <c:v>0.45</c:v>
                </c:pt>
                <c:pt idx="1514">
                  <c:v>0.45</c:v>
                </c:pt>
                <c:pt idx="1515">
                  <c:v>0.45</c:v>
                </c:pt>
                <c:pt idx="1516">
                  <c:v>0.45</c:v>
                </c:pt>
                <c:pt idx="1517">
                  <c:v>0.45</c:v>
                </c:pt>
                <c:pt idx="1518">
                  <c:v>0.45</c:v>
                </c:pt>
                <c:pt idx="1519">
                  <c:v>0.45</c:v>
                </c:pt>
                <c:pt idx="1520">
                  <c:v>0.45</c:v>
                </c:pt>
                <c:pt idx="1521">
                  <c:v>0.45</c:v>
                </c:pt>
                <c:pt idx="1522">
                  <c:v>0.45</c:v>
                </c:pt>
                <c:pt idx="1523">
                  <c:v>0.45</c:v>
                </c:pt>
                <c:pt idx="1524">
                  <c:v>0.45</c:v>
                </c:pt>
                <c:pt idx="1525">
                  <c:v>0.45</c:v>
                </c:pt>
                <c:pt idx="1526">
                  <c:v>0.45</c:v>
                </c:pt>
                <c:pt idx="1527">
                  <c:v>0.45</c:v>
                </c:pt>
                <c:pt idx="1528">
                  <c:v>0.45</c:v>
                </c:pt>
                <c:pt idx="1529">
                  <c:v>0.45</c:v>
                </c:pt>
                <c:pt idx="1530">
                  <c:v>0.45</c:v>
                </c:pt>
                <c:pt idx="1531">
                  <c:v>0.45</c:v>
                </c:pt>
                <c:pt idx="1532">
                  <c:v>0.45</c:v>
                </c:pt>
                <c:pt idx="1533">
                  <c:v>0.45</c:v>
                </c:pt>
                <c:pt idx="1534">
                  <c:v>0.45</c:v>
                </c:pt>
                <c:pt idx="1535">
                  <c:v>0.45</c:v>
                </c:pt>
                <c:pt idx="1536">
                  <c:v>0.45</c:v>
                </c:pt>
                <c:pt idx="1537">
                  <c:v>0.45</c:v>
                </c:pt>
                <c:pt idx="1538">
                  <c:v>0.45</c:v>
                </c:pt>
                <c:pt idx="1539">
                  <c:v>0.45</c:v>
                </c:pt>
                <c:pt idx="1540">
                  <c:v>0.45</c:v>
                </c:pt>
                <c:pt idx="1541">
                  <c:v>0.45</c:v>
                </c:pt>
                <c:pt idx="1542">
                  <c:v>0.45</c:v>
                </c:pt>
                <c:pt idx="1543">
                  <c:v>0.45</c:v>
                </c:pt>
                <c:pt idx="1544">
                  <c:v>0.45</c:v>
                </c:pt>
                <c:pt idx="1545">
                  <c:v>0.45</c:v>
                </c:pt>
                <c:pt idx="1546">
                  <c:v>0.45</c:v>
                </c:pt>
                <c:pt idx="1547">
                  <c:v>0.45</c:v>
                </c:pt>
                <c:pt idx="1548">
                  <c:v>0.45</c:v>
                </c:pt>
                <c:pt idx="1549">
                  <c:v>0.45</c:v>
                </c:pt>
                <c:pt idx="1550">
                  <c:v>0.45</c:v>
                </c:pt>
                <c:pt idx="1551">
                  <c:v>0.45</c:v>
                </c:pt>
                <c:pt idx="1552">
                  <c:v>0.45</c:v>
                </c:pt>
                <c:pt idx="1553">
                  <c:v>0.45</c:v>
                </c:pt>
                <c:pt idx="1554">
                  <c:v>0.45</c:v>
                </c:pt>
                <c:pt idx="1555">
                  <c:v>0.45</c:v>
                </c:pt>
                <c:pt idx="1556">
                  <c:v>0.45</c:v>
                </c:pt>
                <c:pt idx="1557">
                  <c:v>0.45</c:v>
                </c:pt>
                <c:pt idx="1558">
                  <c:v>0.45</c:v>
                </c:pt>
                <c:pt idx="1559">
                  <c:v>0.45</c:v>
                </c:pt>
                <c:pt idx="1560">
                  <c:v>0.45</c:v>
                </c:pt>
                <c:pt idx="1561">
                  <c:v>0.45</c:v>
                </c:pt>
                <c:pt idx="1562">
                  <c:v>0.45</c:v>
                </c:pt>
                <c:pt idx="1563">
                  <c:v>0.45</c:v>
                </c:pt>
                <c:pt idx="1564">
                  <c:v>0.45</c:v>
                </c:pt>
                <c:pt idx="1565">
                  <c:v>0.45</c:v>
                </c:pt>
                <c:pt idx="1566">
                  <c:v>0.45</c:v>
                </c:pt>
                <c:pt idx="1567">
                  <c:v>0.45</c:v>
                </c:pt>
                <c:pt idx="1568">
                  <c:v>0.45</c:v>
                </c:pt>
                <c:pt idx="1569">
                  <c:v>0.45</c:v>
                </c:pt>
                <c:pt idx="1570">
                  <c:v>0.45</c:v>
                </c:pt>
                <c:pt idx="1571">
                  <c:v>0.45</c:v>
                </c:pt>
                <c:pt idx="1572">
                  <c:v>0.45</c:v>
                </c:pt>
                <c:pt idx="1573">
                  <c:v>0.45</c:v>
                </c:pt>
                <c:pt idx="1574">
                  <c:v>0.45</c:v>
                </c:pt>
                <c:pt idx="1575">
                  <c:v>0.45</c:v>
                </c:pt>
                <c:pt idx="1576">
                  <c:v>0.45</c:v>
                </c:pt>
                <c:pt idx="1577">
                  <c:v>0.45</c:v>
                </c:pt>
                <c:pt idx="1578">
                  <c:v>0.45</c:v>
                </c:pt>
                <c:pt idx="1579">
                  <c:v>0.45</c:v>
                </c:pt>
                <c:pt idx="1580">
                  <c:v>0.45</c:v>
                </c:pt>
                <c:pt idx="1581">
                  <c:v>0.45</c:v>
                </c:pt>
                <c:pt idx="1582">
                  <c:v>0.45</c:v>
                </c:pt>
                <c:pt idx="1583">
                  <c:v>0.45</c:v>
                </c:pt>
                <c:pt idx="1584">
                  <c:v>0.45</c:v>
                </c:pt>
                <c:pt idx="1585">
                  <c:v>0.45</c:v>
                </c:pt>
                <c:pt idx="1586">
                  <c:v>0.45</c:v>
                </c:pt>
                <c:pt idx="1587">
                  <c:v>0.45</c:v>
                </c:pt>
                <c:pt idx="1588">
                  <c:v>0.45</c:v>
                </c:pt>
                <c:pt idx="1589">
                  <c:v>0.45</c:v>
                </c:pt>
                <c:pt idx="1590">
                  <c:v>0.45</c:v>
                </c:pt>
                <c:pt idx="1591">
                  <c:v>0.45</c:v>
                </c:pt>
                <c:pt idx="1592">
                  <c:v>0.45</c:v>
                </c:pt>
                <c:pt idx="1593">
                  <c:v>0.45</c:v>
                </c:pt>
                <c:pt idx="1594">
                  <c:v>0.45</c:v>
                </c:pt>
                <c:pt idx="1595">
                  <c:v>0.45</c:v>
                </c:pt>
                <c:pt idx="1596">
                  <c:v>0.45</c:v>
                </c:pt>
                <c:pt idx="1597">
                  <c:v>0.45</c:v>
                </c:pt>
                <c:pt idx="1598">
                  <c:v>0.45</c:v>
                </c:pt>
                <c:pt idx="1599">
                  <c:v>0.45</c:v>
                </c:pt>
                <c:pt idx="1600">
                  <c:v>0.45</c:v>
                </c:pt>
                <c:pt idx="1601">
                  <c:v>0.45</c:v>
                </c:pt>
                <c:pt idx="1602">
                  <c:v>0.45</c:v>
                </c:pt>
                <c:pt idx="1603">
                  <c:v>0.45</c:v>
                </c:pt>
                <c:pt idx="1604">
                  <c:v>0.45</c:v>
                </c:pt>
                <c:pt idx="1605">
                  <c:v>0.45</c:v>
                </c:pt>
                <c:pt idx="1606">
                  <c:v>0.45</c:v>
                </c:pt>
                <c:pt idx="1607">
                  <c:v>0.45</c:v>
                </c:pt>
                <c:pt idx="1608">
                  <c:v>0.45</c:v>
                </c:pt>
                <c:pt idx="1609">
                  <c:v>0.45</c:v>
                </c:pt>
                <c:pt idx="1610">
                  <c:v>0.45</c:v>
                </c:pt>
                <c:pt idx="1611">
                  <c:v>0.45</c:v>
                </c:pt>
                <c:pt idx="1612">
                  <c:v>0.45</c:v>
                </c:pt>
                <c:pt idx="1613">
                  <c:v>0.45</c:v>
                </c:pt>
                <c:pt idx="1614">
                  <c:v>0.45</c:v>
                </c:pt>
                <c:pt idx="1615">
                  <c:v>0.45</c:v>
                </c:pt>
                <c:pt idx="1616">
                  <c:v>0.45</c:v>
                </c:pt>
                <c:pt idx="1617">
                  <c:v>0.45</c:v>
                </c:pt>
                <c:pt idx="1618">
                  <c:v>0.45</c:v>
                </c:pt>
                <c:pt idx="1619">
                  <c:v>0.45</c:v>
                </c:pt>
                <c:pt idx="1620">
                  <c:v>0.45</c:v>
                </c:pt>
                <c:pt idx="1621">
                  <c:v>0.45</c:v>
                </c:pt>
                <c:pt idx="1622">
                  <c:v>0.45</c:v>
                </c:pt>
                <c:pt idx="1623">
                  <c:v>0.45</c:v>
                </c:pt>
                <c:pt idx="1624">
                  <c:v>0.45</c:v>
                </c:pt>
                <c:pt idx="1625">
                  <c:v>0.45</c:v>
                </c:pt>
                <c:pt idx="1626">
                  <c:v>0.45</c:v>
                </c:pt>
                <c:pt idx="1627">
                  <c:v>0.45</c:v>
                </c:pt>
                <c:pt idx="1628">
                  <c:v>0.45</c:v>
                </c:pt>
                <c:pt idx="1629">
                  <c:v>0.45</c:v>
                </c:pt>
                <c:pt idx="1630">
                  <c:v>0.45</c:v>
                </c:pt>
                <c:pt idx="1631">
                  <c:v>0.45</c:v>
                </c:pt>
                <c:pt idx="1632">
                  <c:v>0.45</c:v>
                </c:pt>
                <c:pt idx="1633">
                  <c:v>0.45</c:v>
                </c:pt>
                <c:pt idx="1634">
                  <c:v>0.45</c:v>
                </c:pt>
                <c:pt idx="1635">
                  <c:v>0.45</c:v>
                </c:pt>
                <c:pt idx="1636">
                  <c:v>0.45</c:v>
                </c:pt>
                <c:pt idx="1637">
                  <c:v>0.45</c:v>
                </c:pt>
                <c:pt idx="1638">
                  <c:v>0.45</c:v>
                </c:pt>
                <c:pt idx="1639">
                  <c:v>0.45</c:v>
                </c:pt>
                <c:pt idx="1640">
                  <c:v>0.45</c:v>
                </c:pt>
                <c:pt idx="1641">
                  <c:v>0.45</c:v>
                </c:pt>
                <c:pt idx="1642">
                  <c:v>0.45</c:v>
                </c:pt>
                <c:pt idx="1643">
                  <c:v>0.45</c:v>
                </c:pt>
                <c:pt idx="1644">
                  <c:v>0.45</c:v>
                </c:pt>
                <c:pt idx="1645">
                  <c:v>0.45</c:v>
                </c:pt>
                <c:pt idx="1646">
                  <c:v>0.45</c:v>
                </c:pt>
                <c:pt idx="1647">
                  <c:v>0.45</c:v>
                </c:pt>
                <c:pt idx="1648">
                  <c:v>0.45</c:v>
                </c:pt>
                <c:pt idx="1649">
                  <c:v>0.45</c:v>
                </c:pt>
                <c:pt idx="1650">
                  <c:v>0.45</c:v>
                </c:pt>
                <c:pt idx="1651">
                  <c:v>0.45</c:v>
                </c:pt>
                <c:pt idx="1652">
                  <c:v>0.45</c:v>
                </c:pt>
                <c:pt idx="1653">
                  <c:v>0.45</c:v>
                </c:pt>
                <c:pt idx="1654">
                  <c:v>0.45</c:v>
                </c:pt>
                <c:pt idx="1655">
                  <c:v>0.45</c:v>
                </c:pt>
                <c:pt idx="1656">
                  <c:v>0.45</c:v>
                </c:pt>
                <c:pt idx="1657">
                  <c:v>0.45</c:v>
                </c:pt>
                <c:pt idx="1658">
                  <c:v>0.45</c:v>
                </c:pt>
                <c:pt idx="1659">
                  <c:v>0.45</c:v>
                </c:pt>
                <c:pt idx="1660">
                  <c:v>0.45</c:v>
                </c:pt>
                <c:pt idx="1661">
                  <c:v>0.45</c:v>
                </c:pt>
                <c:pt idx="1662">
                  <c:v>0.45</c:v>
                </c:pt>
                <c:pt idx="1663">
                  <c:v>0.45</c:v>
                </c:pt>
                <c:pt idx="1664">
                  <c:v>0.45</c:v>
                </c:pt>
                <c:pt idx="1665">
                  <c:v>0.45</c:v>
                </c:pt>
                <c:pt idx="1666">
                  <c:v>0.45</c:v>
                </c:pt>
                <c:pt idx="1667">
                  <c:v>0.45</c:v>
                </c:pt>
                <c:pt idx="1668">
                  <c:v>0.45</c:v>
                </c:pt>
                <c:pt idx="1669">
                  <c:v>0.45</c:v>
                </c:pt>
                <c:pt idx="1670">
                  <c:v>0.45</c:v>
                </c:pt>
                <c:pt idx="1671">
                  <c:v>0.45</c:v>
                </c:pt>
                <c:pt idx="1672">
                  <c:v>0.45</c:v>
                </c:pt>
                <c:pt idx="1673">
                  <c:v>0.45</c:v>
                </c:pt>
                <c:pt idx="1674">
                  <c:v>0.45</c:v>
                </c:pt>
                <c:pt idx="1675">
                  <c:v>0.45</c:v>
                </c:pt>
                <c:pt idx="1676">
                  <c:v>0.45</c:v>
                </c:pt>
                <c:pt idx="1677">
                  <c:v>0.45</c:v>
                </c:pt>
                <c:pt idx="1678">
                  <c:v>0.45</c:v>
                </c:pt>
                <c:pt idx="1679">
                  <c:v>0.45</c:v>
                </c:pt>
                <c:pt idx="1680">
                  <c:v>0.45</c:v>
                </c:pt>
                <c:pt idx="1681">
                  <c:v>0.45</c:v>
                </c:pt>
                <c:pt idx="1682">
                  <c:v>0.45</c:v>
                </c:pt>
                <c:pt idx="1683">
                  <c:v>0.45</c:v>
                </c:pt>
                <c:pt idx="1684">
                  <c:v>0.45</c:v>
                </c:pt>
                <c:pt idx="1685">
                  <c:v>0.45</c:v>
                </c:pt>
                <c:pt idx="1686">
                  <c:v>0.45</c:v>
                </c:pt>
                <c:pt idx="1687">
                  <c:v>0.45</c:v>
                </c:pt>
                <c:pt idx="1688">
                  <c:v>0.45</c:v>
                </c:pt>
                <c:pt idx="1689">
                  <c:v>0.45</c:v>
                </c:pt>
                <c:pt idx="1690">
                  <c:v>0.45</c:v>
                </c:pt>
                <c:pt idx="1691">
                  <c:v>0.45</c:v>
                </c:pt>
                <c:pt idx="1692">
                  <c:v>0.45</c:v>
                </c:pt>
                <c:pt idx="1693">
                  <c:v>0.45</c:v>
                </c:pt>
                <c:pt idx="1694">
                  <c:v>0.45</c:v>
                </c:pt>
                <c:pt idx="1695">
                  <c:v>0.45</c:v>
                </c:pt>
                <c:pt idx="1696">
                  <c:v>0.45</c:v>
                </c:pt>
                <c:pt idx="1697">
                  <c:v>0.45</c:v>
                </c:pt>
                <c:pt idx="1698">
                  <c:v>0.45</c:v>
                </c:pt>
                <c:pt idx="1699">
                  <c:v>0.45</c:v>
                </c:pt>
                <c:pt idx="1700">
                  <c:v>0.45</c:v>
                </c:pt>
                <c:pt idx="1701">
                  <c:v>0.45</c:v>
                </c:pt>
                <c:pt idx="1702">
                  <c:v>0.45</c:v>
                </c:pt>
                <c:pt idx="1703">
                  <c:v>0.45</c:v>
                </c:pt>
                <c:pt idx="1704">
                  <c:v>0.45</c:v>
                </c:pt>
                <c:pt idx="1705">
                  <c:v>0.45</c:v>
                </c:pt>
                <c:pt idx="1706">
                  <c:v>0.45</c:v>
                </c:pt>
                <c:pt idx="1707">
                  <c:v>0.45</c:v>
                </c:pt>
                <c:pt idx="1708">
                  <c:v>0.45</c:v>
                </c:pt>
                <c:pt idx="1709">
                  <c:v>0.45</c:v>
                </c:pt>
                <c:pt idx="1710">
                  <c:v>0.45</c:v>
                </c:pt>
                <c:pt idx="1711">
                  <c:v>0.45</c:v>
                </c:pt>
                <c:pt idx="1712">
                  <c:v>0.45</c:v>
                </c:pt>
                <c:pt idx="1713">
                  <c:v>0.45</c:v>
                </c:pt>
                <c:pt idx="1714">
                  <c:v>0.45</c:v>
                </c:pt>
                <c:pt idx="1715">
                  <c:v>0.45</c:v>
                </c:pt>
                <c:pt idx="1716">
                  <c:v>0.45</c:v>
                </c:pt>
                <c:pt idx="1717">
                  <c:v>0.45</c:v>
                </c:pt>
                <c:pt idx="1718">
                  <c:v>0.45</c:v>
                </c:pt>
                <c:pt idx="1719">
                  <c:v>0.45</c:v>
                </c:pt>
                <c:pt idx="1720">
                  <c:v>0.45</c:v>
                </c:pt>
                <c:pt idx="1721">
                  <c:v>0.45</c:v>
                </c:pt>
                <c:pt idx="1722">
                  <c:v>0.45</c:v>
                </c:pt>
                <c:pt idx="1723">
                  <c:v>0.45</c:v>
                </c:pt>
                <c:pt idx="1724">
                  <c:v>0.45</c:v>
                </c:pt>
                <c:pt idx="1725">
                  <c:v>0.45</c:v>
                </c:pt>
                <c:pt idx="1726">
                  <c:v>0.45</c:v>
                </c:pt>
                <c:pt idx="1727">
                  <c:v>0.45</c:v>
                </c:pt>
                <c:pt idx="1728">
                  <c:v>0.45</c:v>
                </c:pt>
                <c:pt idx="1729">
                  <c:v>0.45</c:v>
                </c:pt>
                <c:pt idx="1730">
                  <c:v>0.45</c:v>
                </c:pt>
                <c:pt idx="1731">
                  <c:v>0.45</c:v>
                </c:pt>
                <c:pt idx="1732">
                  <c:v>0.45</c:v>
                </c:pt>
                <c:pt idx="1733">
                  <c:v>0.45</c:v>
                </c:pt>
                <c:pt idx="1734">
                  <c:v>0.45</c:v>
                </c:pt>
                <c:pt idx="1735">
                  <c:v>0.45</c:v>
                </c:pt>
                <c:pt idx="1736">
                  <c:v>0.45</c:v>
                </c:pt>
                <c:pt idx="1737">
                  <c:v>0.45</c:v>
                </c:pt>
                <c:pt idx="1738">
                  <c:v>0.45</c:v>
                </c:pt>
                <c:pt idx="1739">
                  <c:v>0.45</c:v>
                </c:pt>
                <c:pt idx="1740">
                  <c:v>0.45</c:v>
                </c:pt>
                <c:pt idx="1741">
                  <c:v>0.45</c:v>
                </c:pt>
                <c:pt idx="1742">
                  <c:v>0.45</c:v>
                </c:pt>
                <c:pt idx="1743">
                  <c:v>0.45</c:v>
                </c:pt>
                <c:pt idx="1744">
                  <c:v>0.45</c:v>
                </c:pt>
                <c:pt idx="1745">
                  <c:v>0.45</c:v>
                </c:pt>
                <c:pt idx="1746">
                  <c:v>0.45</c:v>
                </c:pt>
                <c:pt idx="1747">
                  <c:v>0.45</c:v>
                </c:pt>
                <c:pt idx="1748">
                  <c:v>0.45</c:v>
                </c:pt>
                <c:pt idx="1749">
                  <c:v>0.45</c:v>
                </c:pt>
                <c:pt idx="1750">
                  <c:v>0.45</c:v>
                </c:pt>
                <c:pt idx="1751">
                  <c:v>0.45</c:v>
                </c:pt>
                <c:pt idx="1752">
                  <c:v>0.45</c:v>
                </c:pt>
                <c:pt idx="1753">
                  <c:v>0.45</c:v>
                </c:pt>
                <c:pt idx="1754">
                  <c:v>0.45</c:v>
                </c:pt>
                <c:pt idx="1755">
                  <c:v>0.45</c:v>
                </c:pt>
                <c:pt idx="1756">
                  <c:v>0.45</c:v>
                </c:pt>
                <c:pt idx="1757">
                  <c:v>0.45</c:v>
                </c:pt>
                <c:pt idx="1758">
                  <c:v>0.45</c:v>
                </c:pt>
                <c:pt idx="1759">
                  <c:v>0.45</c:v>
                </c:pt>
                <c:pt idx="1760">
                  <c:v>0.45</c:v>
                </c:pt>
                <c:pt idx="1761">
                  <c:v>0.45</c:v>
                </c:pt>
                <c:pt idx="1762">
                  <c:v>0.45</c:v>
                </c:pt>
                <c:pt idx="1763">
                  <c:v>0.45</c:v>
                </c:pt>
                <c:pt idx="1764">
                  <c:v>0.45</c:v>
                </c:pt>
                <c:pt idx="1765">
                  <c:v>0.45</c:v>
                </c:pt>
                <c:pt idx="1766">
                  <c:v>0.45</c:v>
                </c:pt>
                <c:pt idx="1767">
                  <c:v>0.45</c:v>
                </c:pt>
                <c:pt idx="1768">
                  <c:v>0.45</c:v>
                </c:pt>
                <c:pt idx="1769">
                  <c:v>0.45</c:v>
                </c:pt>
                <c:pt idx="1770">
                  <c:v>0.45</c:v>
                </c:pt>
                <c:pt idx="1771">
                  <c:v>0.45</c:v>
                </c:pt>
                <c:pt idx="1772">
                  <c:v>0.45</c:v>
                </c:pt>
                <c:pt idx="1773">
                  <c:v>0.45</c:v>
                </c:pt>
                <c:pt idx="1774">
                  <c:v>0.45</c:v>
                </c:pt>
                <c:pt idx="1775">
                  <c:v>0.45</c:v>
                </c:pt>
                <c:pt idx="1776">
                  <c:v>0.45</c:v>
                </c:pt>
                <c:pt idx="1777">
                  <c:v>0.45</c:v>
                </c:pt>
                <c:pt idx="1778">
                  <c:v>0.45</c:v>
                </c:pt>
                <c:pt idx="1779">
                  <c:v>0.45</c:v>
                </c:pt>
                <c:pt idx="1780">
                  <c:v>0.45</c:v>
                </c:pt>
                <c:pt idx="1781">
                  <c:v>0.45</c:v>
                </c:pt>
                <c:pt idx="1782">
                  <c:v>0.45</c:v>
                </c:pt>
                <c:pt idx="1783">
                  <c:v>0.45</c:v>
                </c:pt>
                <c:pt idx="1784">
                  <c:v>0.45</c:v>
                </c:pt>
                <c:pt idx="1785">
                  <c:v>0.45</c:v>
                </c:pt>
                <c:pt idx="1786">
                  <c:v>0.45</c:v>
                </c:pt>
                <c:pt idx="1787">
                  <c:v>0.45</c:v>
                </c:pt>
                <c:pt idx="1788">
                  <c:v>0.45</c:v>
                </c:pt>
                <c:pt idx="1789">
                  <c:v>0.45</c:v>
                </c:pt>
                <c:pt idx="1790">
                  <c:v>0.45</c:v>
                </c:pt>
                <c:pt idx="1791">
                  <c:v>0.45</c:v>
                </c:pt>
                <c:pt idx="1792">
                  <c:v>0.45</c:v>
                </c:pt>
                <c:pt idx="1793">
                  <c:v>0.45</c:v>
                </c:pt>
                <c:pt idx="1794">
                  <c:v>0.45</c:v>
                </c:pt>
                <c:pt idx="1795">
                  <c:v>0.45</c:v>
                </c:pt>
                <c:pt idx="1796">
                  <c:v>0.45</c:v>
                </c:pt>
                <c:pt idx="1797">
                  <c:v>0.45</c:v>
                </c:pt>
                <c:pt idx="1798">
                  <c:v>0.45</c:v>
                </c:pt>
                <c:pt idx="1799">
                  <c:v>0.45</c:v>
                </c:pt>
                <c:pt idx="1800">
                  <c:v>0.45</c:v>
                </c:pt>
                <c:pt idx="1801">
                  <c:v>0.45</c:v>
                </c:pt>
                <c:pt idx="1802">
                  <c:v>0.45</c:v>
                </c:pt>
                <c:pt idx="1803">
                  <c:v>0.45</c:v>
                </c:pt>
                <c:pt idx="1804">
                  <c:v>0.45</c:v>
                </c:pt>
                <c:pt idx="1805">
                  <c:v>0.45</c:v>
                </c:pt>
                <c:pt idx="1806">
                  <c:v>0.45</c:v>
                </c:pt>
                <c:pt idx="1807">
                  <c:v>0.45</c:v>
                </c:pt>
                <c:pt idx="1808">
                  <c:v>0.45</c:v>
                </c:pt>
                <c:pt idx="1809">
                  <c:v>0.45</c:v>
                </c:pt>
                <c:pt idx="1810">
                  <c:v>0.45</c:v>
                </c:pt>
                <c:pt idx="1811">
                  <c:v>0.45</c:v>
                </c:pt>
                <c:pt idx="1812">
                  <c:v>0.45</c:v>
                </c:pt>
                <c:pt idx="1813">
                  <c:v>0.45</c:v>
                </c:pt>
                <c:pt idx="1814">
                  <c:v>0.45</c:v>
                </c:pt>
                <c:pt idx="1815">
                  <c:v>0.45</c:v>
                </c:pt>
                <c:pt idx="1816">
                  <c:v>0.45</c:v>
                </c:pt>
                <c:pt idx="1817">
                  <c:v>0.45</c:v>
                </c:pt>
                <c:pt idx="1818">
                  <c:v>0.45</c:v>
                </c:pt>
                <c:pt idx="1819">
                  <c:v>0.45</c:v>
                </c:pt>
                <c:pt idx="1820">
                  <c:v>0.45</c:v>
                </c:pt>
                <c:pt idx="1821">
                  <c:v>0.45</c:v>
                </c:pt>
                <c:pt idx="1822">
                  <c:v>0.45</c:v>
                </c:pt>
                <c:pt idx="1823">
                  <c:v>0.45</c:v>
                </c:pt>
                <c:pt idx="1824">
                  <c:v>0.45</c:v>
                </c:pt>
                <c:pt idx="1825">
                  <c:v>0.45</c:v>
                </c:pt>
                <c:pt idx="1826">
                  <c:v>0.45</c:v>
                </c:pt>
                <c:pt idx="1827">
                  <c:v>0.45</c:v>
                </c:pt>
                <c:pt idx="1828">
                  <c:v>0.45</c:v>
                </c:pt>
                <c:pt idx="1829">
                  <c:v>0.45</c:v>
                </c:pt>
                <c:pt idx="1830">
                  <c:v>0.45</c:v>
                </c:pt>
                <c:pt idx="1831">
                  <c:v>0.45</c:v>
                </c:pt>
                <c:pt idx="1832">
                  <c:v>0.45</c:v>
                </c:pt>
                <c:pt idx="1833">
                  <c:v>0.45</c:v>
                </c:pt>
                <c:pt idx="1834">
                  <c:v>0.45</c:v>
                </c:pt>
                <c:pt idx="1835">
                  <c:v>0.45</c:v>
                </c:pt>
                <c:pt idx="1836">
                  <c:v>0.45</c:v>
                </c:pt>
                <c:pt idx="1837">
                  <c:v>0.45</c:v>
                </c:pt>
                <c:pt idx="1838">
                  <c:v>0.45</c:v>
                </c:pt>
                <c:pt idx="1839">
                  <c:v>0.45</c:v>
                </c:pt>
                <c:pt idx="1840">
                  <c:v>0.45</c:v>
                </c:pt>
                <c:pt idx="1841">
                  <c:v>0.45</c:v>
                </c:pt>
                <c:pt idx="1842">
                  <c:v>0.45</c:v>
                </c:pt>
                <c:pt idx="1843">
                  <c:v>0.45</c:v>
                </c:pt>
                <c:pt idx="1844">
                  <c:v>0.45</c:v>
                </c:pt>
                <c:pt idx="1845">
                  <c:v>0.45</c:v>
                </c:pt>
                <c:pt idx="1846">
                  <c:v>0.45</c:v>
                </c:pt>
                <c:pt idx="1847">
                  <c:v>0.45</c:v>
                </c:pt>
                <c:pt idx="1848">
                  <c:v>0.45</c:v>
                </c:pt>
                <c:pt idx="1849">
                  <c:v>0.45</c:v>
                </c:pt>
                <c:pt idx="1850">
                  <c:v>0.45</c:v>
                </c:pt>
                <c:pt idx="1851">
                  <c:v>0.45</c:v>
                </c:pt>
                <c:pt idx="1852">
                  <c:v>0.45</c:v>
                </c:pt>
                <c:pt idx="1853">
                  <c:v>0.45</c:v>
                </c:pt>
                <c:pt idx="1854">
                  <c:v>0.45</c:v>
                </c:pt>
                <c:pt idx="1855">
                  <c:v>0.45</c:v>
                </c:pt>
                <c:pt idx="1856">
                  <c:v>0.45</c:v>
                </c:pt>
                <c:pt idx="1857">
                  <c:v>0.45</c:v>
                </c:pt>
                <c:pt idx="1858">
                  <c:v>0.45</c:v>
                </c:pt>
                <c:pt idx="1859">
                  <c:v>0.45</c:v>
                </c:pt>
                <c:pt idx="1860">
                  <c:v>0.45</c:v>
                </c:pt>
                <c:pt idx="1861">
                  <c:v>0.45</c:v>
                </c:pt>
                <c:pt idx="1862">
                  <c:v>0.45</c:v>
                </c:pt>
                <c:pt idx="1863">
                  <c:v>0.45</c:v>
                </c:pt>
                <c:pt idx="1864">
                  <c:v>0.45</c:v>
                </c:pt>
                <c:pt idx="1865">
                  <c:v>0.45</c:v>
                </c:pt>
                <c:pt idx="1866">
                  <c:v>0.45</c:v>
                </c:pt>
                <c:pt idx="1867">
                  <c:v>0.45</c:v>
                </c:pt>
                <c:pt idx="1868">
                  <c:v>0.45</c:v>
                </c:pt>
                <c:pt idx="1869">
                  <c:v>0.45</c:v>
                </c:pt>
                <c:pt idx="1870">
                  <c:v>0.45</c:v>
                </c:pt>
                <c:pt idx="1871">
                  <c:v>0.45</c:v>
                </c:pt>
                <c:pt idx="1872">
                  <c:v>0.45</c:v>
                </c:pt>
                <c:pt idx="1873">
                  <c:v>0.45</c:v>
                </c:pt>
                <c:pt idx="1874">
                  <c:v>0.45</c:v>
                </c:pt>
                <c:pt idx="1875">
                  <c:v>0.45</c:v>
                </c:pt>
                <c:pt idx="1876">
                  <c:v>0.45</c:v>
                </c:pt>
                <c:pt idx="1877">
                  <c:v>0.45</c:v>
                </c:pt>
                <c:pt idx="1878">
                  <c:v>0.45</c:v>
                </c:pt>
                <c:pt idx="1879">
                  <c:v>0.45</c:v>
                </c:pt>
                <c:pt idx="1880">
                  <c:v>0.45</c:v>
                </c:pt>
                <c:pt idx="1881">
                  <c:v>0.45</c:v>
                </c:pt>
                <c:pt idx="1882">
                  <c:v>0.45</c:v>
                </c:pt>
                <c:pt idx="1883">
                  <c:v>0.45</c:v>
                </c:pt>
                <c:pt idx="1884">
                  <c:v>0.45</c:v>
                </c:pt>
                <c:pt idx="1885">
                  <c:v>0.45</c:v>
                </c:pt>
                <c:pt idx="1886">
                  <c:v>0.45</c:v>
                </c:pt>
                <c:pt idx="1887">
                  <c:v>0.45</c:v>
                </c:pt>
                <c:pt idx="1888">
                  <c:v>0.45</c:v>
                </c:pt>
                <c:pt idx="1889">
                  <c:v>0.45</c:v>
                </c:pt>
                <c:pt idx="1890">
                  <c:v>0.45</c:v>
                </c:pt>
                <c:pt idx="1891">
                  <c:v>0.45</c:v>
                </c:pt>
                <c:pt idx="1892">
                  <c:v>0.45</c:v>
                </c:pt>
                <c:pt idx="1893">
                  <c:v>0.45</c:v>
                </c:pt>
                <c:pt idx="1894">
                  <c:v>0.45</c:v>
                </c:pt>
                <c:pt idx="1895">
                  <c:v>0.45</c:v>
                </c:pt>
                <c:pt idx="1896">
                  <c:v>0.45</c:v>
                </c:pt>
                <c:pt idx="1897">
                  <c:v>0.45</c:v>
                </c:pt>
                <c:pt idx="1898">
                  <c:v>0.45</c:v>
                </c:pt>
                <c:pt idx="1899">
                  <c:v>0.45</c:v>
                </c:pt>
                <c:pt idx="1900">
                  <c:v>0.45</c:v>
                </c:pt>
                <c:pt idx="1901">
                  <c:v>0.45</c:v>
                </c:pt>
                <c:pt idx="1902">
                  <c:v>0.45</c:v>
                </c:pt>
                <c:pt idx="1903">
                  <c:v>0.45</c:v>
                </c:pt>
                <c:pt idx="1904">
                  <c:v>0.45</c:v>
                </c:pt>
                <c:pt idx="1905">
                  <c:v>0.45</c:v>
                </c:pt>
                <c:pt idx="1906">
                  <c:v>0.45</c:v>
                </c:pt>
                <c:pt idx="1907">
                  <c:v>0.45</c:v>
                </c:pt>
                <c:pt idx="1908">
                  <c:v>0.45</c:v>
                </c:pt>
                <c:pt idx="1909">
                  <c:v>0.45</c:v>
                </c:pt>
                <c:pt idx="1910">
                  <c:v>0.45</c:v>
                </c:pt>
                <c:pt idx="1911">
                  <c:v>0.45</c:v>
                </c:pt>
                <c:pt idx="1912">
                  <c:v>0.45</c:v>
                </c:pt>
                <c:pt idx="1913">
                  <c:v>0.45</c:v>
                </c:pt>
                <c:pt idx="1914">
                  <c:v>0.45</c:v>
                </c:pt>
                <c:pt idx="1915">
                  <c:v>0.45</c:v>
                </c:pt>
                <c:pt idx="1916">
                  <c:v>0.45</c:v>
                </c:pt>
                <c:pt idx="1917">
                  <c:v>0.45</c:v>
                </c:pt>
                <c:pt idx="1918">
                  <c:v>0.45</c:v>
                </c:pt>
                <c:pt idx="1919">
                  <c:v>0.45</c:v>
                </c:pt>
                <c:pt idx="1920">
                  <c:v>0.45</c:v>
                </c:pt>
                <c:pt idx="1921">
                  <c:v>0.45</c:v>
                </c:pt>
                <c:pt idx="1922">
                  <c:v>0.45</c:v>
                </c:pt>
                <c:pt idx="1923">
                  <c:v>0.45</c:v>
                </c:pt>
                <c:pt idx="1924">
                  <c:v>0.45</c:v>
                </c:pt>
                <c:pt idx="1925">
                  <c:v>0.45</c:v>
                </c:pt>
                <c:pt idx="1926">
                  <c:v>0.45</c:v>
                </c:pt>
                <c:pt idx="1927">
                  <c:v>0.45</c:v>
                </c:pt>
                <c:pt idx="1928">
                  <c:v>0.45</c:v>
                </c:pt>
                <c:pt idx="1929">
                  <c:v>0.45</c:v>
                </c:pt>
                <c:pt idx="1930">
                  <c:v>0.45</c:v>
                </c:pt>
                <c:pt idx="1931">
                  <c:v>0.45</c:v>
                </c:pt>
                <c:pt idx="1932">
                  <c:v>0.45</c:v>
                </c:pt>
                <c:pt idx="1933">
                  <c:v>0.45</c:v>
                </c:pt>
                <c:pt idx="1934">
                  <c:v>0.45</c:v>
                </c:pt>
                <c:pt idx="1935">
                  <c:v>0.45</c:v>
                </c:pt>
                <c:pt idx="1936">
                  <c:v>0.45</c:v>
                </c:pt>
                <c:pt idx="1937">
                  <c:v>0.45</c:v>
                </c:pt>
                <c:pt idx="1938">
                  <c:v>0.45</c:v>
                </c:pt>
                <c:pt idx="1939">
                  <c:v>0.45</c:v>
                </c:pt>
                <c:pt idx="1940">
                  <c:v>0.45</c:v>
                </c:pt>
                <c:pt idx="1941">
                  <c:v>0.45</c:v>
                </c:pt>
                <c:pt idx="1942">
                  <c:v>0.45</c:v>
                </c:pt>
                <c:pt idx="1943">
                  <c:v>0.45</c:v>
                </c:pt>
                <c:pt idx="1944">
                  <c:v>0.45</c:v>
                </c:pt>
                <c:pt idx="1945">
                  <c:v>0.45</c:v>
                </c:pt>
                <c:pt idx="1946">
                  <c:v>0.45</c:v>
                </c:pt>
                <c:pt idx="1947">
                  <c:v>0.45</c:v>
                </c:pt>
                <c:pt idx="1948">
                  <c:v>0.45</c:v>
                </c:pt>
                <c:pt idx="1949">
                  <c:v>0.45</c:v>
                </c:pt>
                <c:pt idx="1950">
                  <c:v>0.45</c:v>
                </c:pt>
                <c:pt idx="1951">
                  <c:v>0.45</c:v>
                </c:pt>
                <c:pt idx="1952">
                  <c:v>0.45</c:v>
                </c:pt>
                <c:pt idx="1953">
                  <c:v>0.45</c:v>
                </c:pt>
                <c:pt idx="1954">
                  <c:v>0.45</c:v>
                </c:pt>
                <c:pt idx="1955">
                  <c:v>0.45</c:v>
                </c:pt>
                <c:pt idx="1956">
                  <c:v>0.45</c:v>
                </c:pt>
                <c:pt idx="1957">
                  <c:v>0.45</c:v>
                </c:pt>
                <c:pt idx="1958">
                  <c:v>0.45</c:v>
                </c:pt>
                <c:pt idx="1959">
                  <c:v>0.45</c:v>
                </c:pt>
                <c:pt idx="1960">
                  <c:v>0.45</c:v>
                </c:pt>
                <c:pt idx="1961">
                  <c:v>0.45</c:v>
                </c:pt>
                <c:pt idx="1962">
                  <c:v>0.45</c:v>
                </c:pt>
                <c:pt idx="1963">
                  <c:v>0.45</c:v>
                </c:pt>
                <c:pt idx="1964">
                  <c:v>0.45</c:v>
                </c:pt>
                <c:pt idx="1965">
                  <c:v>0.45</c:v>
                </c:pt>
                <c:pt idx="1966">
                  <c:v>0.45</c:v>
                </c:pt>
                <c:pt idx="1967">
                  <c:v>0.45</c:v>
                </c:pt>
                <c:pt idx="1968">
                  <c:v>0.45</c:v>
                </c:pt>
                <c:pt idx="1969">
                  <c:v>0.45</c:v>
                </c:pt>
                <c:pt idx="1970">
                  <c:v>0.45</c:v>
                </c:pt>
                <c:pt idx="1971">
                  <c:v>0.45</c:v>
                </c:pt>
                <c:pt idx="1972">
                  <c:v>0.45</c:v>
                </c:pt>
                <c:pt idx="1973">
                  <c:v>0.45</c:v>
                </c:pt>
                <c:pt idx="1974">
                  <c:v>0.45</c:v>
                </c:pt>
                <c:pt idx="1975">
                  <c:v>0.45</c:v>
                </c:pt>
                <c:pt idx="1976">
                  <c:v>0.45</c:v>
                </c:pt>
                <c:pt idx="1977">
                  <c:v>0.45</c:v>
                </c:pt>
                <c:pt idx="1978">
                  <c:v>0.45</c:v>
                </c:pt>
                <c:pt idx="1979">
                  <c:v>0.45</c:v>
                </c:pt>
                <c:pt idx="1980">
                  <c:v>0.45</c:v>
                </c:pt>
                <c:pt idx="1981">
                  <c:v>0.45</c:v>
                </c:pt>
                <c:pt idx="1982">
                  <c:v>0.45</c:v>
                </c:pt>
                <c:pt idx="1983">
                  <c:v>0.45</c:v>
                </c:pt>
                <c:pt idx="1984">
                  <c:v>0.45</c:v>
                </c:pt>
                <c:pt idx="1985">
                  <c:v>0.45</c:v>
                </c:pt>
                <c:pt idx="1986">
                  <c:v>0.45</c:v>
                </c:pt>
                <c:pt idx="1987">
                  <c:v>0.45</c:v>
                </c:pt>
                <c:pt idx="1988">
                  <c:v>0.45</c:v>
                </c:pt>
                <c:pt idx="1989">
                  <c:v>0.45</c:v>
                </c:pt>
                <c:pt idx="1990">
                  <c:v>0.45</c:v>
                </c:pt>
                <c:pt idx="1991">
                  <c:v>0.45</c:v>
                </c:pt>
                <c:pt idx="1992">
                  <c:v>0.45</c:v>
                </c:pt>
                <c:pt idx="1993">
                  <c:v>0.45</c:v>
                </c:pt>
                <c:pt idx="1994">
                  <c:v>0.45</c:v>
                </c:pt>
                <c:pt idx="1995">
                  <c:v>0.45</c:v>
                </c:pt>
                <c:pt idx="1996">
                  <c:v>0.45</c:v>
                </c:pt>
                <c:pt idx="1997">
                  <c:v>0.45</c:v>
                </c:pt>
                <c:pt idx="1998">
                  <c:v>0.45</c:v>
                </c:pt>
                <c:pt idx="1999">
                  <c:v>0.45</c:v>
                </c:pt>
                <c:pt idx="2000">
                  <c:v>0.45</c:v>
                </c:pt>
                <c:pt idx="2001">
                  <c:v>0.45</c:v>
                </c:pt>
                <c:pt idx="2002">
                  <c:v>0.45</c:v>
                </c:pt>
                <c:pt idx="2003">
                  <c:v>0.45</c:v>
                </c:pt>
                <c:pt idx="2004">
                  <c:v>0.45</c:v>
                </c:pt>
                <c:pt idx="2005">
                  <c:v>0.45</c:v>
                </c:pt>
                <c:pt idx="2006">
                  <c:v>0.45</c:v>
                </c:pt>
                <c:pt idx="2007">
                  <c:v>0.45</c:v>
                </c:pt>
                <c:pt idx="2008">
                  <c:v>0.45</c:v>
                </c:pt>
                <c:pt idx="2009">
                  <c:v>0.45</c:v>
                </c:pt>
                <c:pt idx="2010">
                  <c:v>0.45</c:v>
                </c:pt>
                <c:pt idx="2011">
                  <c:v>0.45</c:v>
                </c:pt>
                <c:pt idx="2012">
                  <c:v>0.45</c:v>
                </c:pt>
                <c:pt idx="2013">
                  <c:v>0.45</c:v>
                </c:pt>
                <c:pt idx="2014">
                  <c:v>0.45</c:v>
                </c:pt>
                <c:pt idx="2015">
                  <c:v>0.45</c:v>
                </c:pt>
                <c:pt idx="2016">
                  <c:v>0.45</c:v>
                </c:pt>
                <c:pt idx="2017">
                  <c:v>0.45</c:v>
                </c:pt>
                <c:pt idx="2018">
                  <c:v>0.45</c:v>
                </c:pt>
                <c:pt idx="2019">
                  <c:v>0.45</c:v>
                </c:pt>
                <c:pt idx="2020">
                  <c:v>0.45</c:v>
                </c:pt>
                <c:pt idx="2021">
                  <c:v>0.45</c:v>
                </c:pt>
                <c:pt idx="2022">
                  <c:v>0.45</c:v>
                </c:pt>
                <c:pt idx="2023">
                  <c:v>0.45</c:v>
                </c:pt>
                <c:pt idx="2024">
                  <c:v>0.45</c:v>
                </c:pt>
                <c:pt idx="2025">
                  <c:v>0.45</c:v>
                </c:pt>
                <c:pt idx="2026">
                  <c:v>0.45</c:v>
                </c:pt>
                <c:pt idx="2027">
                  <c:v>0.45</c:v>
                </c:pt>
                <c:pt idx="2028">
                  <c:v>0.45</c:v>
                </c:pt>
                <c:pt idx="2029">
                  <c:v>0.45</c:v>
                </c:pt>
                <c:pt idx="2030">
                  <c:v>0.45</c:v>
                </c:pt>
                <c:pt idx="2031">
                  <c:v>0.45</c:v>
                </c:pt>
                <c:pt idx="2032">
                  <c:v>0.45</c:v>
                </c:pt>
                <c:pt idx="2033">
                  <c:v>0.45</c:v>
                </c:pt>
                <c:pt idx="2034">
                  <c:v>0.45</c:v>
                </c:pt>
                <c:pt idx="2035">
                  <c:v>0.45</c:v>
                </c:pt>
                <c:pt idx="2036">
                  <c:v>0.45</c:v>
                </c:pt>
                <c:pt idx="2037">
                  <c:v>0.45</c:v>
                </c:pt>
                <c:pt idx="2038">
                  <c:v>0.45</c:v>
                </c:pt>
                <c:pt idx="2039">
                  <c:v>0.45</c:v>
                </c:pt>
                <c:pt idx="2040">
                  <c:v>0.45</c:v>
                </c:pt>
                <c:pt idx="2041">
                  <c:v>0.45</c:v>
                </c:pt>
                <c:pt idx="2042">
                  <c:v>0.45</c:v>
                </c:pt>
                <c:pt idx="2043">
                  <c:v>0.45</c:v>
                </c:pt>
                <c:pt idx="2044">
                  <c:v>0.45</c:v>
                </c:pt>
                <c:pt idx="2045">
                  <c:v>0.45</c:v>
                </c:pt>
                <c:pt idx="2046">
                  <c:v>0.45</c:v>
                </c:pt>
                <c:pt idx="2047">
                  <c:v>0.45</c:v>
                </c:pt>
                <c:pt idx="2048">
                  <c:v>0.45</c:v>
                </c:pt>
                <c:pt idx="2049">
                  <c:v>0.45</c:v>
                </c:pt>
                <c:pt idx="2050">
                  <c:v>0.45</c:v>
                </c:pt>
                <c:pt idx="2051">
                  <c:v>0.45</c:v>
                </c:pt>
                <c:pt idx="2052">
                  <c:v>0.45</c:v>
                </c:pt>
                <c:pt idx="2053">
                  <c:v>0.45</c:v>
                </c:pt>
                <c:pt idx="2054">
                  <c:v>0.45</c:v>
                </c:pt>
                <c:pt idx="2055">
                  <c:v>0.45</c:v>
                </c:pt>
                <c:pt idx="2056">
                  <c:v>0.45</c:v>
                </c:pt>
                <c:pt idx="2057">
                  <c:v>0.45</c:v>
                </c:pt>
                <c:pt idx="2058">
                  <c:v>0.45</c:v>
                </c:pt>
                <c:pt idx="2059">
                  <c:v>0.45</c:v>
                </c:pt>
                <c:pt idx="2060">
                  <c:v>0.45</c:v>
                </c:pt>
                <c:pt idx="2061">
                  <c:v>0.45</c:v>
                </c:pt>
                <c:pt idx="2062">
                  <c:v>0.45</c:v>
                </c:pt>
                <c:pt idx="2063">
                  <c:v>0.45</c:v>
                </c:pt>
                <c:pt idx="2064">
                  <c:v>0.45</c:v>
                </c:pt>
                <c:pt idx="2065">
                  <c:v>0.45</c:v>
                </c:pt>
                <c:pt idx="2066">
                  <c:v>0.45</c:v>
                </c:pt>
                <c:pt idx="2067">
                  <c:v>0.45</c:v>
                </c:pt>
                <c:pt idx="2068">
                  <c:v>0.45</c:v>
                </c:pt>
                <c:pt idx="2069">
                  <c:v>0.45</c:v>
                </c:pt>
                <c:pt idx="2070">
                  <c:v>0.45</c:v>
                </c:pt>
                <c:pt idx="2071">
                  <c:v>0.45</c:v>
                </c:pt>
                <c:pt idx="2072">
                  <c:v>0.45</c:v>
                </c:pt>
                <c:pt idx="2073">
                  <c:v>0.45</c:v>
                </c:pt>
                <c:pt idx="2074">
                  <c:v>0.45</c:v>
                </c:pt>
                <c:pt idx="2075">
                  <c:v>0.45</c:v>
                </c:pt>
                <c:pt idx="2076">
                  <c:v>0.45</c:v>
                </c:pt>
                <c:pt idx="2077">
                  <c:v>0.45</c:v>
                </c:pt>
                <c:pt idx="2078">
                  <c:v>0.45</c:v>
                </c:pt>
                <c:pt idx="2079">
                  <c:v>0.45</c:v>
                </c:pt>
                <c:pt idx="2080">
                  <c:v>0.45</c:v>
                </c:pt>
                <c:pt idx="2081">
                  <c:v>0.45</c:v>
                </c:pt>
                <c:pt idx="2082">
                  <c:v>0.45</c:v>
                </c:pt>
                <c:pt idx="2083">
                  <c:v>0.45</c:v>
                </c:pt>
                <c:pt idx="2084">
                  <c:v>0.45</c:v>
                </c:pt>
                <c:pt idx="2085">
                  <c:v>0.45</c:v>
                </c:pt>
                <c:pt idx="2086">
                  <c:v>0.45</c:v>
                </c:pt>
                <c:pt idx="2087">
                  <c:v>0.45</c:v>
                </c:pt>
                <c:pt idx="2088">
                  <c:v>0.45</c:v>
                </c:pt>
                <c:pt idx="2089">
                  <c:v>0.45</c:v>
                </c:pt>
                <c:pt idx="2090">
                  <c:v>0.45</c:v>
                </c:pt>
                <c:pt idx="2091">
                  <c:v>0.45</c:v>
                </c:pt>
                <c:pt idx="2092">
                  <c:v>0.45</c:v>
                </c:pt>
                <c:pt idx="2093">
                  <c:v>0.45</c:v>
                </c:pt>
                <c:pt idx="2094">
                  <c:v>0.45</c:v>
                </c:pt>
                <c:pt idx="2095">
                  <c:v>0.45</c:v>
                </c:pt>
                <c:pt idx="2096">
                  <c:v>0.45</c:v>
                </c:pt>
                <c:pt idx="2097">
                  <c:v>0.45</c:v>
                </c:pt>
                <c:pt idx="2098">
                  <c:v>0.45</c:v>
                </c:pt>
                <c:pt idx="2099">
                  <c:v>0.45</c:v>
                </c:pt>
                <c:pt idx="2100">
                  <c:v>0.45</c:v>
                </c:pt>
                <c:pt idx="2101">
                  <c:v>0.45</c:v>
                </c:pt>
                <c:pt idx="2102">
                  <c:v>0.45</c:v>
                </c:pt>
                <c:pt idx="2103">
                  <c:v>0.45</c:v>
                </c:pt>
                <c:pt idx="2104">
                  <c:v>0.45</c:v>
                </c:pt>
                <c:pt idx="2105">
                  <c:v>0.45</c:v>
                </c:pt>
                <c:pt idx="2106">
                  <c:v>0.45</c:v>
                </c:pt>
                <c:pt idx="2107">
                  <c:v>0.45</c:v>
                </c:pt>
                <c:pt idx="2108">
                  <c:v>0.45</c:v>
                </c:pt>
                <c:pt idx="2109">
                  <c:v>0.45</c:v>
                </c:pt>
                <c:pt idx="2110">
                  <c:v>0.45</c:v>
                </c:pt>
                <c:pt idx="2111">
                  <c:v>0.45</c:v>
                </c:pt>
                <c:pt idx="2112">
                  <c:v>0.45</c:v>
                </c:pt>
                <c:pt idx="2113">
                  <c:v>0.45</c:v>
                </c:pt>
                <c:pt idx="2114">
                  <c:v>0.45</c:v>
                </c:pt>
                <c:pt idx="2115">
                  <c:v>0.45</c:v>
                </c:pt>
                <c:pt idx="2116">
                  <c:v>0.45</c:v>
                </c:pt>
                <c:pt idx="2117">
                  <c:v>0.45</c:v>
                </c:pt>
                <c:pt idx="2118">
                  <c:v>0.45</c:v>
                </c:pt>
                <c:pt idx="2119">
                  <c:v>0.45</c:v>
                </c:pt>
                <c:pt idx="2120">
                  <c:v>0.45</c:v>
                </c:pt>
                <c:pt idx="2121">
                  <c:v>0.45</c:v>
                </c:pt>
                <c:pt idx="2122">
                  <c:v>0.45</c:v>
                </c:pt>
                <c:pt idx="2123">
                  <c:v>0.45</c:v>
                </c:pt>
                <c:pt idx="2124">
                  <c:v>0.45</c:v>
                </c:pt>
                <c:pt idx="2125">
                  <c:v>0.45</c:v>
                </c:pt>
                <c:pt idx="2126">
                  <c:v>0.45</c:v>
                </c:pt>
                <c:pt idx="2127">
                  <c:v>0.45</c:v>
                </c:pt>
                <c:pt idx="2128">
                  <c:v>0.45</c:v>
                </c:pt>
                <c:pt idx="2129">
                  <c:v>0.45</c:v>
                </c:pt>
                <c:pt idx="2130">
                  <c:v>0.45</c:v>
                </c:pt>
                <c:pt idx="2131">
                  <c:v>0.45</c:v>
                </c:pt>
                <c:pt idx="2132">
                  <c:v>0.45</c:v>
                </c:pt>
                <c:pt idx="2133">
                  <c:v>0.45</c:v>
                </c:pt>
                <c:pt idx="2134">
                  <c:v>0.45</c:v>
                </c:pt>
                <c:pt idx="2135">
                  <c:v>0.45</c:v>
                </c:pt>
                <c:pt idx="2136">
                  <c:v>0.45</c:v>
                </c:pt>
                <c:pt idx="2137">
                  <c:v>0.45</c:v>
                </c:pt>
                <c:pt idx="2138">
                  <c:v>0.45</c:v>
                </c:pt>
                <c:pt idx="2139">
                  <c:v>0.45</c:v>
                </c:pt>
                <c:pt idx="2140">
                  <c:v>0.45</c:v>
                </c:pt>
                <c:pt idx="2141">
                  <c:v>0.45</c:v>
                </c:pt>
                <c:pt idx="2142">
                  <c:v>0.45</c:v>
                </c:pt>
                <c:pt idx="2143">
                  <c:v>0.45</c:v>
                </c:pt>
                <c:pt idx="2144">
                  <c:v>0.45</c:v>
                </c:pt>
                <c:pt idx="2145">
                  <c:v>0.45</c:v>
                </c:pt>
                <c:pt idx="2146">
                  <c:v>0.45</c:v>
                </c:pt>
                <c:pt idx="2147">
                  <c:v>0.45</c:v>
                </c:pt>
                <c:pt idx="2148">
                  <c:v>0.45</c:v>
                </c:pt>
                <c:pt idx="2149">
                  <c:v>0.45</c:v>
                </c:pt>
                <c:pt idx="2150">
                  <c:v>0.45</c:v>
                </c:pt>
                <c:pt idx="2151">
                  <c:v>0.45</c:v>
                </c:pt>
                <c:pt idx="2152">
                  <c:v>0.45</c:v>
                </c:pt>
                <c:pt idx="2153">
                  <c:v>0.45</c:v>
                </c:pt>
                <c:pt idx="2154">
                  <c:v>0.45</c:v>
                </c:pt>
                <c:pt idx="2155">
                  <c:v>0.45</c:v>
                </c:pt>
                <c:pt idx="2156">
                  <c:v>0.45</c:v>
                </c:pt>
                <c:pt idx="2157">
                  <c:v>0.45</c:v>
                </c:pt>
                <c:pt idx="2158">
                  <c:v>0.45</c:v>
                </c:pt>
                <c:pt idx="2159">
                  <c:v>0.45</c:v>
                </c:pt>
                <c:pt idx="2160">
                  <c:v>0.45</c:v>
                </c:pt>
                <c:pt idx="2161">
                  <c:v>0.45</c:v>
                </c:pt>
                <c:pt idx="2162">
                  <c:v>0.45</c:v>
                </c:pt>
                <c:pt idx="2163">
                  <c:v>0.45</c:v>
                </c:pt>
                <c:pt idx="2164">
                  <c:v>0.45</c:v>
                </c:pt>
                <c:pt idx="2165">
                  <c:v>0.45</c:v>
                </c:pt>
                <c:pt idx="2166">
                  <c:v>0.45</c:v>
                </c:pt>
                <c:pt idx="2167">
                  <c:v>0.45</c:v>
                </c:pt>
                <c:pt idx="2168">
                  <c:v>0.45</c:v>
                </c:pt>
                <c:pt idx="2169">
                  <c:v>0.45</c:v>
                </c:pt>
                <c:pt idx="2170">
                  <c:v>0.45</c:v>
                </c:pt>
                <c:pt idx="2171">
                  <c:v>0.45</c:v>
                </c:pt>
                <c:pt idx="2172">
                  <c:v>0.45</c:v>
                </c:pt>
                <c:pt idx="2173">
                  <c:v>0.45</c:v>
                </c:pt>
                <c:pt idx="2174">
                  <c:v>0.45</c:v>
                </c:pt>
                <c:pt idx="2175">
                  <c:v>0.45</c:v>
                </c:pt>
                <c:pt idx="2176">
                  <c:v>0.45</c:v>
                </c:pt>
                <c:pt idx="2177">
                  <c:v>0.45</c:v>
                </c:pt>
                <c:pt idx="2178">
                  <c:v>0.45</c:v>
                </c:pt>
                <c:pt idx="2179">
                  <c:v>0.45</c:v>
                </c:pt>
                <c:pt idx="2180">
                  <c:v>0.45</c:v>
                </c:pt>
                <c:pt idx="2181">
                  <c:v>0.45</c:v>
                </c:pt>
                <c:pt idx="2182">
                  <c:v>0.45</c:v>
                </c:pt>
                <c:pt idx="2183">
                  <c:v>0.45</c:v>
                </c:pt>
                <c:pt idx="2184">
                  <c:v>0.45</c:v>
                </c:pt>
                <c:pt idx="2185">
                  <c:v>0.45</c:v>
                </c:pt>
                <c:pt idx="2186">
                  <c:v>0.45</c:v>
                </c:pt>
                <c:pt idx="2187">
                  <c:v>0.45</c:v>
                </c:pt>
                <c:pt idx="2188">
                  <c:v>0.45</c:v>
                </c:pt>
                <c:pt idx="2189">
                  <c:v>0.45</c:v>
                </c:pt>
                <c:pt idx="2190">
                  <c:v>0.45</c:v>
                </c:pt>
                <c:pt idx="2191">
                  <c:v>0.45</c:v>
                </c:pt>
                <c:pt idx="2192">
                  <c:v>0.45</c:v>
                </c:pt>
                <c:pt idx="2193">
                  <c:v>0.45</c:v>
                </c:pt>
                <c:pt idx="2194">
                  <c:v>0.45</c:v>
                </c:pt>
                <c:pt idx="2195">
                  <c:v>0.45</c:v>
                </c:pt>
                <c:pt idx="2196">
                  <c:v>0.45</c:v>
                </c:pt>
                <c:pt idx="2197">
                  <c:v>0.45</c:v>
                </c:pt>
                <c:pt idx="2198">
                  <c:v>0.45</c:v>
                </c:pt>
                <c:pt idx="2199">
                  <c:v>0.45</c:v>
                </c:pt>
                <c:pt idx="2200">
                  <c:v>0.45</c:v>
                </c:pt>
                <c:pt idx="2201">
                  <c:v>0.45</c:v>
                </c:pt>
                <c:pt idx="2202">
                  <c:v>0.45</c:v>
                </c:pt>
                <c:pt idx="2203">
                  <c:v>0.45</c:v>
                </c:pt>
                <c:pt idx="2204">
                  <c:v>0.45</c:v>
                </c:pt>
                <c:pt idx="2205">
                  <c:v>0.45</c:v>
                </c:pt>
                <c:pt idx="2206">
                  <c:v>0.45</c:v>
                </c:pt>
                <c:pt idx="2207">
                  <c:v>0.45</c:v>
                </c:pt>
                <c:pt idx="2208">
                  <c:v>0.45</c:v>
                </c:pt>
                <c:pt idx="2209">
                  <c:v>0.45</c:v>
                </c:pt>
                <c:pt idx="2210">
                  <c:v>0.45</c:v>
                </c:pt>
                <c:pt idx="2211">
                  <c:v>0.45</c:v>
                </c:pt>
                <c:pt idx="2212">
                  <c:v>0.45</c:v>
                </c:pt>
                <c:pt idx="2213">
                  <c:v>0.45</c:v>
                </c:pt>
                <c:pt idx="2214">
                  <c:v>0.45</c:v>
                </c:pt>
                <c:pt idx="2215">
                  <c:v>0.45</c:v>
                </c:pt>
                <c:pt idx="2216">
                  <c:v>0.45</c:v>
                </c:pt>
                <c:pt idx="2217">
                  <c:v>0.45</c:v>
                </c:pt>
                <c:pt idx="2218">
                  <c:v>0.45</c:v>
                </c:pt>
                <c:pt idx="2219">
                  <c:v>0.45</c:v>
                </c:pt>
                <c:pt idx="2220">
                  <c:v>0.45</c:v>
                </c:pt>
                <c:pt idx="2221">
                  <c:v>0.45</c:v>
                </c:pt>
                <c:pt idx="2222">
                  <c:v>0.45</c:v>
                </c:pt>
                <c:pt idx="2223">
                  <c:v>0.45</c:v>
                </c:pt>
                <c:pt idx="2224">
                  <c:v>0.45</c:v>
                </c:pt>
                <c:pt idx="2225">
                  <c:v>0.45</c:v>
                </c:pt>
                <c:pt idx="2226">
                  <c:v>0.45</c:v>
                </c:pt>
                <c:pt idx="2227">
                  <c:v>0.45</c:v>
                </c:pt>
                <c:pt idx="2228">
                  <c:v>0.45</c:v>
                </c:pt>
                <c:pt idx="2229">
                  <c:v>0.45</c:v>
                </c:pt>
                <c:pt idx="2230">
                  <c:v>0.45</c:v>
                </c:pt>
                <c:pt idx="2231">
                  <c:v>0.45</c:v>
                </c:pt>
                <c:pt idx="2232">
                  <c:v>0.45</c:v>
                </c:pt>
                <c:pt idx="2233">
                  <c:v>0.45</c:v>
                </c:pt>
                <c:pt idx="2234">
                  <c:v>0.45</c:v>
                </c:pt>
                <c:pt idx="2235">
                  <c:v>0.45</c:v>
                </c:pt>
                <c:pt idx="2236">
                  <c:v>0.45</c:v>
                </c:pt>
                <c:pt idx="2237">
                  <c:v>0.45</c:v>
                </c:pt>
                <c:pt idx="2238">
                  <c:v>0.45</c:v>
                </c:pt>
                <c:pt idx="2239">
                  <c:v>0.45</c:v>
                </c:pt>
                <c:pt idx="2240">
                  <c:v>0.45</c:v>
                </c:pt>
                <c:pt idx="2241">
                  <c:v>0.45</c:v>
                </c:pt>
                <c:pt idx="2242">
                  <c:v>0.45</c:v>
                </c:pt>
                <c:pt idx="2243">
                  <c:v>0.45</c:v>
                </c:pt>
                <c:pt idx="2244">
                  <c:v>0.45</c:v>
                </c:pt>
                <c:pt idx="2245">
                  <c:v>0.45</c:v>
                </c:pt>
                <c:pt idx="2246">
                  <c:v>0.45</c:v>
                </c:pt>
                <c:pt idx="2247">
                  <c:v>0.45</c:v>
                </c:pt>
                <c:pt idx="2248">
                  <c:v>0.45</c:v>
                </c:pt>
                <c:pt idx="2249">
                  <c:v>0.45</c:v>
                </c:pt>
                <c:pt idx="2250">
                  <c:v>0.45</c:v>
                </c:pt>
                <c:pt idx="2251">
                  <c:v>0.45</c:v>
                </c:pt>
                <c:pt idx="2252">
                  <c:v>0.45</c:v>
                </c:pt>
                <c:pt idx="2253">
                  <c:v>0.45</c:v>
                </c:pt>
                <c:pt idx="2254">
                  <c:v>0.45</c:v>
                </c:pt>
                <c:pt idx="2255">
                  <c:v>0.45</c:v>
                </c:pt>
                <c:pt idx="2256">
                  <c:v>0.45</c:v>
                </c:pt>
                <c:pt idx="2257">
                  <c:v>0.45</c:v>
                </c:pt>
                <c:pt idx="2258">
                  <c:v>0.45</c:v>
                </c:pt>
                <c:pt idx="2259">
                  <c:v>0.45</c:v>
                </c:pt>
                <c:pt idx="2260">
                  <c:v>0.45</c:v>
                </c:pt>
                <c:pt idx="2261">
                  <c:v>0.45</c:v>
                </c:pt>
                <c:pt idx="2262">
                  <c:v>0.45</c:v>
                </c:pt>
                <c:pt idx="2263">
                  <c:v>0.45</c:v>
                </c:pt>
                <c:pt idx="2264">
                  <c:v>0.45</c:v>
                </c:pt>
                <c:pt idx="2265">
                  <c:v>0.45</c:v>
                </c:pt>
                <c:pt idx="2266">
                  <c:v>0.45</c:v>
                </c:pt>
                <c:pt idx="2267">
                  <c:v>0.45</c:v>
                </c:pt>
                <c:pt idx="2268">
                  <c:v>0.45</c:v>
                </c:pt>
                <c:pt idx="2269">
                  <c:v>0.45</c:v>
                </c:pt>
                <c:pt idx="2270">
                  <c:v>0.45</c:v>
                </c:pt>
                <c:pt idx="2271">
                  <c:v>0.45</c:v>
                </c:pt>
                <c:pt idx="2272">
                  <c:v>0.45</c:v>
                </c:pt>
                <c:pt idx="2273">
                  <c:v>0.45</c:v>
                </c:pt>
                <c:pt idx="2274">
                  <c:v>0.45</c:v>
                </c:pt>
                <c:pt idx="2275">
                  <c:v>0.45</c:v>
                </c:pt>
                <c:pt idx="2276">
                  <c:v>0.45</c:v>
                </c:pt>
                <c:pt idx="2277">
                  <c:v>0.45</c:v>
                </c:pt>
                <c:pt idx="2278">
                  <c:v>0.45</c:v>
                </c:pt>
                <c:pt idx="2279">
                  <c:v>0.45</c:v>
                </c:pt>
                <c:pt idx="2280">
                  <c:v>0.45</c:v>
                </c:pt>
                <c:pt idx="2281">
                  <c:v>0.45</c:v>
                </c:pt>
                <c:pt idx="2282">
                  <c:v>0.45</c:v>
                </c:pt>
                <c:pt idx="2283">
                  <c:v>0.45</c:v>
                </c:pt>
                <c:pt idx="2284">
                  <c:v>0.45</c:v>
                </c:pt>
                <c:pt idx="2285">
                  <c:v>0.45</c:v>
                </c:pt>
                <c:pt idx="2286">
                  <c:v>0.45</c:v>
                </c:pt>
                <c:pt idx="2287">
                  <c:v>0.45</c:v>
                </c:pt>
                <c:pt idx="2288">
                  <c:v>0.45</c:v>
                </c:pt>
                <c:pt idx="2289">
                  <c:v>0.45</c:v>
                </c:pt>
                <c:pt idx="2290">
                  <c:v>0.45</c:v>
                </c:pt>
                <c:pt idx="2291">
                  <c:v>0.45</c:v>
                </c:pt>
                <c:pt idx="2292">
                  <c:v>0.45</c:v>
                </c:pt>
                <c:pt idx="2293">
                  <c:v>0.45</c:v>
                </c:pt>
                <c:pt idx="2294">
                  <c:v>0.45</c:v>
                </c:pt>
                <c:pt idx="2295">
                  <c:v>0.45</c:v>
                </c:pt>
                <c:pt idx="2296">
                  <c:v>0.45</c:v>
                </c:pt>
                <c:pt idx="2297">
                  <c:v>0.45</c:v>
                </c:pt>
                <c:pt idx="2298">
                  <c:v>0.45</c:v>
                </c:pt>
                <c:pt idx="2299">
                  <c:v>0.45</c:v>
                </c:pt>
                <c:pt idx="2300">
                  <c:v>0.45</c:v>
                </c:pt>
                <c:pt idx="2301">
                  <c:v>0.45</c:v>
                </c:pt>
                <c:pt idx="2302">
                  <c:v>0.45</c:v>
                </c:pt>
                <c:pt idx="2303">
                  <c:v>0.45</c:v>
                </c:pt>
                <c:pt idx="2304">
                  <c:v>0.45</c:v>
                </c:pt>
                <c:pt idx="2305">
                  <c:v>0.45</c:v>
                </c:pt>
                <c:pt idx="2306">
                  <c:v>0.45</c:v>
                </c:pt>
                <c:pt idx="2307">
                  <c:v>0.45</c:v>
                </c:pt>
                <c:pt idx="2308">
                  <c:v>0.45</c:v>
                </c:pt>
                <c:pt idx="2309">
                  <c:v>0.45</c:v>
                </c:pt>
                <c:pt idx="2310">
                  <c:v>0.45</c:v>
                </c:pt>
                <c:pt idx="2311">
                  <c:v>0.45</c:v>
                </c:pt>
                <c:pt idx="2312">
                  <c:v>0.45</c:v>
                </c:pt>
                <c:pt idx="2313">
                  <c:v>0.45</c:v>
                </c:pt>
                <c:pt idx="2314">
                  <c:v>0.45</c:v>
                </c:pt>
                <c:pt idx="2315">
                  <c:v>0.45</c:v>
                </c:pt>
                <c:pt idx="2316">
                  <c:v>0.45</c:v>
                </c:pt>
                <c:pt idx="2317">
                  <c:v>0.45</c:v>
                </c:pt>
                <c:pt idx="2318">
                  <c:v>0.45</c:v>
                </c:pt>
                <c:pt idx="2319">
                  <c:v>0.45</c:v>
                </c:pt>
                <c:pt idx="2320">
                  <c:v>0.45</c:v>
                </c:pt>
                <c:pt idx="2321">
                  <c:v>0.45</c:v>
                </c:pt>
                <c:pt idx="2322">
                  <c:v>0.45</c:v>
                </c:pt>
                <c:pt idx="2323">
                  <c:v>0.45</c:v>
                </c:pt>
                <c:pt idx="2324">
                  <c:v>0.45</c:v>
                </c:pt>
                <c:pt idx="2325">
                  <c:v>0.45</c:v>
                </c:pt>
                <c:pt idx="2326">
                  <c:v>0.45</c:v>
                </c:pt>
                <c:pt idx="2327">
                  <c:v>0.45</c:v>
                </c:pt>
                <c:pt idx="2328">
                  <c:v>0.45</c:v>
                </c:pt>
                <c:pt idx="2329">
                  <c:v>0.45</c:v>
                </c:pt>
                <c:pt idx="2330">
                  <c:v>0.45</c:v>
                </c:pt>
                <c:pt idx="2331">
                  <c:v>0.45</c:v>
                </c:pt>
                <c:pt idx="2332">
                  <c:v>0.45</c:v>
                </c:pt>
                <c:pt idx="2333">
                  <c:v>0.45</c:v>
                </c:pt>
                <c:pt idx="2334">
                  <c:v>0.45</c:v>
                </c:pt>
                <c:pt idx="2335">
                  <c:v>0.45</c:v>
                </c:pt>
                <c:pt idx="2336">
                  <c:v>0.45</c:v>
                </c:pt>
                <c:pt idx="2337">
                  <c:v>0.45</c:v>
                </c:pt>
                <c:pt idx="2338">
                  <c:v>0.45</c:v>
                </c:pt>
                <c:pt idx="2339">
                  <c:v>0.45</c:v>
                </c:pt>
                <c:pt idx="2340">
                  <c:v>0.45</c:v>
                </c:pt>
                <c:pt idx="2341">
                  <c:v>0.45</c:v>
                </c:pt>
                <c:pt idx="2342">
                  <c:v>0.45</c:v>
                </c:pt>
                <c:pt idx="2343">
                  <c:v>0.45</c:v>
                </c:pt>
                <c:pt idx="2344">
                  <c:v>0.45</c:v>
                </c:pt>
                <c:pt idx="2345">
                  <c:v>0.45</c:v>
                </c:pt>
                <c:pt idx="2346">
                  <c:v>0.45</c:v>
                </c:pt>
                <c:pt idx="2347">
                  <c:v>0.45</c:v>
                </c:pt>
                <c:pt idx="2348">
                  <c:v>0.45</c:v>
                </c:pt>
                <c:pt idx="2349">
                  <c:v>0.45</c:v>
                </c:pt>
                <c:pt idx="2350">
                  <c:v>0.45</c:v>
                </c:pt>
                <c:pt idx="2351">
                  <c:v>0.45</c:v>
                </c:pt>
                <c:pt idx="2352">
                  <c:v>0.45</c:v>
                </c:pt>
                <c:pt idx="2353">
                  <c:v>0.45</c:v>
                </c:pt>
                <c:pt idx="2354">
                  <c:v>0.45</c:v>
                </c:pt>
                <c:pt idx="2355">
                  <c:v>0.45</c:v>
                </c:pt>
                <c:pt idx="2356">
                  <c:v>0.45</c:v>
                </c:pt>
                <c:pt idx="2357">
                  <c:v>0.45</c:v>
                </c:pt>
                <c:pt idx="2358">
                  <c:v>0.45</c:v>
                </c:pt>
                <c:pt idx="2359">
                  <c:v>0.45</c:v>
                </c:pt>
                <c:pt idx="2360">
                  <c:v>0.45</c:v>
                </c:pt>
                <c:pt idx="2361">
                  <c:v>0.45</c:v>
                </c:pt>
                <c:pt idx="2362">
                  <c:v>0.45</c:v>
                </c:pt>
                <c:pt idx="2363">
                  <c:v>0.45</c:v>
                </c:pt>
                <c:pt idx="2364">
                  <c:v>0.45</c:v>
                </c:pt>
                <c:pt idx="2365">
                  <c:v>0.45</c:v>
                </c:pt>
                <c:pt idx="2366">
                  <c:v>0.45</c:v>
                </c:pt>
                <c:pt idx="2367">
                  <c:v>0.45</c:v>
                </c:pt>
                <c:pt idx="2368">
                  <c:v>0.45</c:v>
                </c:pt>
                <c:pt idx="2369">
                  <c:v>0.45</c:v>
                </c:pt>
                <c:pt idx="2370">
                  <c:v>0.45</c:v>
                </c:pt>
                <c:pt idx="2371">
                  <c:v>0.45</c:v>
                </c:pt>
                <c:pt idx="2372">
                  <c:v>0.45</c:v>
                </c:pt>
                <c:pt idx="2373">
                  <c:v>0.45</c:v>
                </c:pt>
                <c:pt idx="2374">
                  <c:v>0.45</c:v>
                </c:pt>
                <c:pt idx="2375">
                  <c:v>0.45</c:v>
                </c:pt>
                <c:pt idx="2376">
                  <c:v>0.45</c:v>
                </c:pt>
                <c:pt idx="2377">
                  <c:v>0.45</c:v>
                </c:pt>
                <c:pt idx="2378">
                  <c:v>0.45</c:v>
                </c:pt>
                <c:pt idx="2379">
                  <c:v>0.45</c:v>
                </c:pt>
                <c:pt idx="2380">
                  <c:v>0.45</c:v>
                </c:pt>
                <c:pt idx="2381">
                  <c:v>0.45</c:v>
                </c:pt>
                <c:pt idx="2382">
                  <c:v>0.45</c:v>
                </c:pt>
                <c:pt idx="2383">
                  <c:v>0.45</c:v>
                </c:pt>
                <c:pt idx="2384">
                  <c:v>0.45</c:v>
                </c:pt>
                <c:pt idx="2385">
                  <c:v>0.45</c:v>
                </c:pt>
                <c:pt idx="2386">
                  <c:v>0.45</c:v>
                </c:pt>
                <c:pt idx="2387">
                  <c:v>0.45</c:v>
                </c:pt>
                <c:pt idx="2388">
                  <c:v>0.45</c:v>
                </c:pt>
                <c:pt idx="2389">
                  <c:v>0.45</c:v>
                </c:pt>
                <c:pt idx="2390">
                  <c:v>0.45</c:v>
                </c:pt>
                <c:pt idx="2391">
                  <c:v>0.45</c:v>
                </c:pt>
                <c:pt idx="2392">
                  <c:v>0.45</c:v>
                </c:pt>
                <c:pt idx="2393">
                  <c:v>0.45</c:v>
                </c:pt>
                <c:pt idx="2394">
                  <c:v>0.45</c:v>
                </c:pt>
                <c:pt idx="2395">
                  <c:v>0.45</c:v>
                </c:pt>
                <c:pt idx="2396">
                  <c:v>0.45</c:v>
                </c:pt>
                <c:pt idx="2397">
                  <c:v>0.45</c:v>
                </c:pt>
                <c:pt idx="2398">
                  <c:v>0.45</c:v>
                </c:pt>
                <c:pt idx="2399">
                  <c:v>0.45</c:v>
                </c:pt>
                <c:pt idx="2400">
                  <c:v>0.45</c:v>
                </c:pt>
                <c:pt idx="2401">
                  <c:v>0.45</c:v>
                </c:pt>
                <c:pt idx="2402">
                  <c:v>0.45</c:v>
                </c:pt>
                <c:pt idx="2403">
                  <c:v>0.45</c:v>
                </c:pt>
                <c:pt idx="2404">
                  <c:v>0.45</c:v>
                </c:pt>
                <c:pt idx="2405">
                  <c:v>0.45</c:v>
                </c:pt>
                <c:pt idx="2406">
                  <c:v>0.45</c:v>
                </c:pt>
                <c:pt idx="2407">
                  <c:v>0.45</c:v>
                </c:pt>
                <c:pt idx="2408">
                  <c:v>0.45</c:v>
                </c:pt>
                <c:pt idx="2409">
                  <c:v>0.45</c:v>
                </c:pt>
                <c:pt idx="2410">
                  <c:v>0.45</c:v>
                </c:pt>
                <c:pt idx="2411">
                  <c:v>0.45</c:v>
                </c:pt>
                <c:pt idx="2412">
                  <c:v>0.45</c:v>
                </c:pt>
                <c:pt idx="2413">
                  <c:v>0.45</c:v>
                </c:pt>
                <c:pt idx="2414">
                  <c:v>0.45</c:v>
                </c:pt>
                <c:pt idx="2415">
                  <c:v>0.45</c:v>
                </c:pt>
                <c:pt idx="2416">
                  <c:v>0.45</c:v>
                </c:pt>
                <c:pt idx="2417">
                  <c:v>0.45</c:v>
                </c:pt>
                <c:pt idx="2418">
                  <c:v>0.45</c:v>
                </c:pt>
                <c:pt idx="2419">
                  <c:v>0.45</c:v>
                </c:pt>
                <c:pt idx="2420">
                  <c:v>0.45</c:v>
                </c:pt>
                <c:pt idx="2421">
                  <c:v>0.45</c:v>
                </c:pt>
                <c:pt idx="2422">
                  <c:v>0.45</c:v>
                </c:pt>
                <c:pt idx="2423">
                  <c:v>0.45</c:v>
                </c:pt>
                <c:pt idx="2424">
                  <c:v>0.45</c:v>
                </c:pt>
                <c:pt idx="2425">
                  <c:v>0.45</c:v>
                </c:pt>
                <c:pt idx="2426">
                  <c:v>0.45</c:v>
                </c:pt>
                <c:pt idx="2427">
                  <c:v>0.45</c:v>
                </c:pt>
                <c:pt idx="2428">
                  <c:v>0.45</c:v>
                </c:pt>
                <c:pt idx="2429">
                  <c:v>0.45</c:v>
                </c:pt>
                <c:pt idx="2430">
                  <c:v>0.45</c:v>
                </c:pt>
                <c:pt idx="2431">
                  <c:v>0.45</c:v>
                </c:pt>
                <c:pt idx="2432">
                  <c:v>0.45</c:v>
                </c:pt>
                <c:pt idx="2433">
                  <c:v>0.45</c:v>
                </c:pt>
                <c:pt idx="2434">
                  <c:v>0.45</c:v>
                </c:pt>
                <c:pt idx="2435">
                  <c:v>0.45</c:v>
                </c:pt>
                <c:pt idx="2436">
                  <c:v>0.45</c:v>
                </c:pt>
                <c:pt idx="2437">
                  <c:v>0.45</c:v>
                </c:pt>
                <c:pt idx="2438">
                  <c:v>0.45</c:v>
                </c:pt>
                <c:pt idx="2439">
                  <c:v>0.45</c:v>
                </c:pt>
                <c:pt idx="2440">
                  <c:v>0.45</c:v>
                </c:pt>
                <c:pt idx="2441">
                  <c:v>0.45</c:v>
                </c:pt>
                <c:pt idx="2442">
                  <c:v>0.45</c:v>
                </c:pt>
                <c:pt idx="2443">
                  <c:v>0.45</c:v>
                </c:pt>
                <c:pt idx="2444">
                  <c:v>0.45</c:v>
                </c:pt>
                <c:pt idx="2445">
                  <c:v>0.45</c:v>
                </c:pt>
                <c:pt idx="2446">
                  <c:v>0.45</c:v>
                </c:pt>
                <c:pt idx="2447">
                  <c:v>0.45</c:v>
                </c:pt>
                <c:pt idx="2448">
                  <c:v>0.45</c:v>
                </c:pt>
                <c:pt idx="2449">
                  <c:v>0.45</c:v>
                </c:pt>
                <c:pt idx="2450">
                  <c:v>0.45</c:v>
                </c:pt>
                <c:pt idx="2451">
                  <c:v>0.45</c:v>
                </c:pt>
                <c:pt idx="2452">
                  <c:v>0.45</c:v>
                </c:pt>
                <c:pt idx="2453">
                  <c:v>0.45</c:v>
                </c:pt>
                <c:pt idx="2454">
                  <c:v>0.45</c:v>
                </c:pt>
                <c:pt idx="2455">
                  <c:v>0.45</c:v>
                </c:pt>
                <c:pt idx="2456">
                  <c:v>0.45</c:v>
                </c:pt>
                <c:pt idx="2457">
                  <c:v>0.45</c:v>
                </c:pt>
                <c:pt idx="2458">
                  <c:v>0.45</c:v>
                </c:pt>
                <c:pt idx="2459">
                  <c:v>0.45</c:v>
                </c:pt>
                <c:pt idx="2460">
                  <c:v>0.45</c:v>
                </c:pt>
                <c:pt idx="2461">
                  <c:v>0.45</c:v>
                </c:pt>
                <c:pt idx="2462">
                  <c:v>0.45</c:v>
                </c:pt>
                <c:pt idx="2463">
                  <c:v>0.45</c:v>
                </c:pt>
                <c:pt idx="2464">
                  <c:v>0.45</c:v>
                </c:pt>
                <c:pt idx="2465">
                  <c:v>0.45</c:v>
                </c:pt>
                <c:pt idx="2466">
                  <c:v>0.45</c:v>
                </c:pt>
                <c:pt idx="2467">
                  <c:v>0.45</c:v>
                </c:pt>
                <c:pt idx="2468">
                  <c:v>0.45</c:v>
                </c:pt>
                <c:pt idx="2469">
                  <c:v>0.45</c:v>
                </c:pt>
                <c:pt idx="2470">
                  <c:v>0.45</c:v>
                </c:pt>
                <c:pt idx="2471">
                  <c:v>0.45</c:v>
                </c:pt>
                <c:pt idx="2472">
                  <c:v>0.45</c:v>
                </c:pt>
                <c:pt idx="2473">
                  <c:v>0.45</c:v>
                </c:pt>
                <c:pt idx="2474">
                  <c:v>0.45</c:v>
                </c:pt>
                <c:pt idx="2475">
                  <c:v>0.45</c:v>
                </c:pt>
                <c:pt idx="2476">
                  <c:v>0.45</c:v>
                </c:pt>
                <c:pt idx="2477">
                  <c:v>0.45</c:v>
                </c:pt>
                <c:pt idx="2478">
                  <c:v>0.45</c:v>
                </c:pt>
                <c:pt idx="2479">
                  <c:v>0.45</c:v>
                </c:pt>
                <c:pt idx="2480">
                  <c:v>0.45</c:v>
                </c:pt>
                <c:pt idx="2481">
                  <c:v>0.45</c:v>
                </c:pt>
                <c:pt idx="2482">
                  <c:v>0.45</c:v>
                </c:pt>
                <c:pt idx="2483">
                  <c:v>0.45</c:v>
                </c:pt>
                <c:pt idx="2484">
                  <c:v>0.45</c:v>
                </c:pt>
                <c:pt idx="2485">
                  <c:v>0.45</c:v>
                </c:pt>
                <c:pt idx="2486">
                  <c:v>0.45</c:v>
                </c:pt>
                <c:pt idx="2487">
                  <c:v>0.45</c:v>
                </c:pt>
                <c:pt idx="2488">
                  <c:v>0.45</c:v>
                </c:pt>
                <c:pt idx="2489">
                  <c:v>0.45</c:v>
                </c:pt>
                <c:pt idx="2490">
                  <c:v>0.45</c:v>
                </c:pt>
                <c:pt idx="2491">
                  <c:v>0.45</c:v>
                </c:pt>
                <c:pt idx="2492">
                  <c:v>0.45</c:v>
                </c:pt>
                <c:pt idx="2493">
                  <c:v>0.45</c:v>
                </c:pt>
                <c:pt idx="2494">
                  <c:v>0.45</c:v>
                </c:pt>
                <c:pt idx="2495">
                  <c:v>0.45</c:v>
                </c:pt>
                <c:pt idx="2496">
                  <c:v>0.45</c:v>
                </c:pt>
                <c:pt idx="2497">
                  <c:v>0.45</c:v>
                </c:pt>
                <c:pt idx="2498">
                  <c:v>0.45</c:v>
                </c:pt>
                <c:pt idx="2499">
                  <c:v>0.45</c:v>
                </c:pt>
                <c:pt idx="2500">
                  <c:v>0.45</c:v>
                </c:pt>
                <c:pt idx="2501">
                  <c:v>0.45</c:v>
                </c:pt>
                <c:pt idx="2502">
                  <c:v>0.45</c:v>
                </c:pt>
                <c:pt idx="2503">
                  <c:v>0.45</c:v>
                </c:pt>
                <c:pt idx="2504">
                  <c:v>0.45</c:v>
                </c:pt>
                <c:pt idx="2505">
                  <c:v>0.45</c:v>
                </c:pt>
                <c:pt idx="2506">
                  <c:v>0.45</c:v>
                </c:pt>
                <c:pt idx="2507">
                  <c:v>0.45</c:v>
                </c:pt>
                <c:pt idx="2508">
                  <c:v>0.45</c:v>
                </c:pt>
                <c:pt idx="2509">
                  <c:v>0.45</c:v>
                </c:pt>
                <c:pt idx="2510">
                  <c:v>0.45</c:v>
                </c:pt>
                <c:pt idx="2511">
                  <c:v>0.45</c:v>
                </c:pt>
                <c:pt idx="2512">
                  <c:v>0.45</c:v>
                </c:pt>
                <c:pt idx="2513">
                  <c:v>0.45</c:v>
                </c:pt>
                <c:pt idx="2514">
                  <c:v>0.45</c:v>
                </c:pt>
                <c:pt idx="2515">
                  <c:v>0.45</c:v>
                </c:pt>
                <c:pt idx="2516">
                  <c:v>0.45</c:v>
                </c:pt>
                <c:pt idx="2517">
                  <c:v>0.45</c:v>
                </c:pt>
                <c:pt idx="2518">
                  <c:v>0.45</c:v>
                </c:pt>
                <c:pt idx="2519">
                  <c:v>0.45</c:v>
                </c:pt>
                <c:pt idx="2520">
                  <c:v>0.45</c:v>
                </c:pt>
                <c:pt idx="2521">
                  <c:v>0.45</c:v>
                </c:pt>
                <c:pt idx="2522">
                  <c:v>0.45</c:v>
                </c:pt>
                <c:pt idx="2523">
                  <c:v>0.45</c:v>
                </c:pt>
                <c:pt idx="2524">
                  <c:v>0.45</c:v>
                </c:pt>
                <c:pt idx="2525">
                  <c:v>0.45</c:v>
                </c:pt>
                <c:pt idx="2526">
                  <c:v>0.45</c:v>
                </c:pt>
                <c:pt idx="2527">
                  <c:v>0.45</c:v>
                </c:pt>
                <c:pt idx="2528">
                  <c:v>0.45</c:v>
                </c:pt>
                <c:pt idx="2529">
                  <c:v>0.45</c:v>
                </c:pt>
                <c:pt idx="2530">
                  <c:v>0.45</c:v>
                </c:pt>
                <c:pt idx="2531">
                  <c:v>0.45</c:v>
                </c:pt>
                <c:pt idx="2532">
                  <c:v>0.45</c:v>
                </c:pt>
                <c:pt idx="2533">
                  <c:v>0.45</c:v>
                </c:pt>
                <c:pt idx="2534">
                  <c:v>0.45</c:v>
                </c:pt>
                <c:pt idx="2535">
                  <c:v>0.45</c:v>
                </c:pt>
                <c:pt idx="2536">
                  <c:v>0.45</c:v>
                </c:pt>
                <c:pt idx="2537">
                  <c:v>0.45</c:v>
                </c:pt>
                <c:pt idx="2538">
                  <c:v>0.45</c:v>
                </c:pt>
                <c:pt idx="2539">
                  <c:v>0.45</c:v>
                </c:pt>
                <c:pt idx="2540">
                  <c:v>0.45</c:v>
                </c:pt>
                <c:pt idx="2541">
                  <c:v>0.45</c:v>
                </c:pt>
                <c:pt idx="2542">
                  <c:v>0.45</c:v>
                </c:pt>
                <c:pt idx="2543">
                  <c:v>0.45</c:v>
                </c:pt>
                <c:pt idx="2544">
                  <c:v>0.45</c:v>
                </c:pt>
                <c:pt idx="2545">
                  <c:v>0.45</c:v>
                </c:pt>
                <c:pt idx="2546">
                  <c:v>0.45</c:v>
                </c:pt>
                <c:pt idx="2547">
                  <c:v>0.45</c:v>
                </c:pt>
                <c:pt idx="2548">
                  <c:v>0.45</c:v>
                </c:pt>
                <c:pt idx="2549">
                  <c:v>0.45</c:v>
                </c:pt>
                <c:pt idx="2550">
                  <c:v>0.45</c:v>
                </c:pt>
                <c:pt idx="2551">
                  <c:v>0.45</c:v>
                </c:pt>
                <c:pt idx="2552">
                  <c:v>0.45</c:v>
                </c:pt>
                <c:pt idx="2553">
                  <c:v>0.45</c:v>
                </c:pt>
                <c:pt idx="2554">
                  <c:v>0.45</c:v>
                </c:pt>
                <c:pt idx="2555">
                  <c:v>0.45</c:v>
                </c:pt>
                <c:pt idx="2556">
                  <c:v>0.45</c:v>
                </c:pt>
                <c:pt idx="2557">
                  <c:v>0.45</c:v>
                </c:pt>
                <c:pt idx="2558">
                  <c:v>0.45</c:v>
                </c:pt>
                <c:pt idx="2559">
                  <c:v>0.45</c:v>
                </c:pt>
                <c:pt idx="2560">
                  <c:v>0.45</c:v>
                </c:pt>
                <c:pt idx="2561">
                  <c:v>0.45</c:v>
                </c:pt>
                <c:pt idx="2562">
                  <c:v>0.45</c:v>
                </c:pt>
                <c:pt idx="2563">
                  <c:v>0.45</c:v>
                </c:pt>
                <c:pt idx="2564">
                  <c:v>0.45</c:v>
                </c:pt>
                <c:pt idx="2565">
                  <c:v>0.45</c:v>
                </c:pt>
                <c:pt idx="2566">
                  <c:v>0.45</c:v>
                </c:pt>
                <c:pt idx="2567">
                  <c:v>0.45</c:v>
                </c:pt>
                <c:pt idx="2568">
                  <c:v>0.45</c:v>
                </c:pt>
                <c:pt idx="2569">
                  <c:v>0.45</c:v>
                </c:pt>
                <c:pt idx="2570">
                  <c:v>0.45</c:v>
                </c:pt>
                <c:pt idx="2571">
                  <c:v>0.45</c:v>
                </c:pt>
                <c:pt idx="2572">
                  <c:v>0.45</c:v>
                </c:pt>
                <c:pt idx="2573">
                  <c:v>0.45</c:v>
                </c:pt>
                <c:pt idx="2574">
                  <c:v>0.45</c:v>
                </c:pt>
                <c:pt idx="2575">
                  <c:v>0.45</c:v>
                </c:pt>
                <c:pt idx="2576">
                  <c:v>0.45</c:v>
                </c:pt>
                <c:pt idx="2577">
                  <c:v>0.45</c:v>
                </c:pt>
                <c:pt idx="2578">
                  <c:v>0.45</c:v>
                </c:pt>
                <c:pt idx="2579">
                  <c:v>0.45</c:v>
                </c:pt>
                <c:pt idx="2580">
                  <c:v>0.45</c:v>
                </c:pt>
                <c:pt idx="2581">
                  <c:v>0.45</c:v>
                </c:pt>
                <c:pt idx="2582">
                  <c:v>0.45</c:v>
                </c:pt>
                <c:pt idx="2583">
                  <c:v>0.45</c:v>
                </c:pt>
                <c:pt idx="2584">
                  <c:v>0.45</c:v>
                </c:pt>
                <c:pt idx="2585">
                  <c:v>0.45</c:v>
                </c:pt>
                <c:pt idx="2586">
                  <c:v>0.45</c:v>
                </c:pt>
                <c:pt idx="2587">
                  <c:v>0.45</c:v>
                </c:pt>
                <c:pt idx="2588">
                  <c:v>0.45</c:v>
                </c:pt>
                <c:pt idx="2589">
                  <c:v>0.45</c:v>
                </c:pt>
                <c:pt idx="2590">
                  <c:v>0.45</c:v>
                </c:pt>
                <c:pt idx="2591">
                  <c:v>0.45</c:v>
                </c:pt>
                <c:pt idx="2592">
                  <c:v>0.45</c:v>
                </c:pt>
                <c:pt idx="2593">
                  <c:v>0.45</c:v>
                </c:pt>
                <c:pt idx="2594">
                  <c:v>0.45</c:v>
                </c:pt>
                <c:pt idx="2595">
                  <c:v>0.45</c:v>
                </c:pt>
                <c:pt idx="2596">
                  <c:v>0.45</c:v>
                </c:pt>
                <c:pt idx="2597">
                  <c:v>0.45</c:v>
                </c:pt>
                <c:pt idx="2598">
                  <c:v>0.45</c:v>
                </c:pt>
                <c:pt idx="2599">
                  <c:v>0.45</c:v>
                </c:pt>
                <c:pt idx="2600">
                  <c:v>0.45</c:v>
                </c:pt>
                <c:pt idx="2601">
                  <c:v>0.45</c:v>
                </c:pt>
                <c:pt idx="2602">
                  <c:v>0.45</c:v>
                </c:pt>
                <c:pt idx="2603">
                  <c:v>0.45</c:v>
                </c:pt>
                <c:pt idx="2604">
                  <c:v>0.45</c:v>
                </c:pt>
                <c:pt idx="2605">
                  <c:v>0.45</c:v>
                </c:pt>
                <c:pt idx="2606">
                  <c:v>0.45</c:v>
                </c:pt>
                <c:pt idx="2607">
                  <c:v>0.45</c:v>
                </c:pt>
                <c:pt idx="2608">
                  <c:v>0.45</c:v>
                </c:pt>
                <c:pt idx="2609">
                  <c:v>0.45</c:v>
                </c:pt>
                <c:pt idx="2610">
                  <c:v>0.45</c:v>
                </c:pt>
                <c:pt idx="2611">
                  <c:v>0.45</c:v>
                </c:pt>
                <c:pt idx="2612">
                  <c:v>0.45</c:v>
                </c:pt>
                <c:pt idx="2613">
                  <c:v>0.45</c:v>
                </c:pt>
                <c:pt idx="2614">
                  <c:v>0.45</c:v>
                </c:pt>
                <c:pt idx="2615">
                  <c:v>0.45</c:v>
                </c:pt>
                <c:pt idx="2616">
                  <c:v>0.45</c:v>
                </c:pt>
                <c:pt idx="2617">
                  <c:v>0.45</c:v>
                </c:pt>
                <c:pt idx="2618">
                  <c:v>0.45</c:v>
                </c:pt>
                <c:pt idx="2619">
                  <c:v>0.45</c:v>
                </c:pt>
                <c:pt idx="2620">
                  <c:v>0.45</c:v>
                </c:pt>
                <c:pt idx="2621">
                  <c:v>0.45</c:v>
                </c:pt>
                <c:pt idx="2622">
                  <c:v>0.45</c:v>
                </c:pt>
                <c:pt idx="2623">
                  <c:v>0.45</c:v>
                </c:pt>
                <c:pt idx="2624">
                  <c:v>0.45</c:v>
                </c:pt>
                <c:pt idx="2625">
                  <c:v>0.45</c:v>
                </c:pt>
                <c:pt idx="2626">
                  <c:v>0.45</c:v>
                </c:pt>
                <c:pt idx="2627">
                  <c:v>0.45</c:v>
                </c:pt>
                <c:pt idx="2628">
                  <c:v>0.45</c:v>
                </c:pt>
                <c:pt idx="2629">
                  <c:v>0.45</c:v>
                </c:pt>
                <c:pt idx="2630">
                  <c:v>0.45</c:v>
                </c:pt>
                <c:pt idx="2631">
                  <c:v>0.45</c:v>
                </c:pt>
                <c:pt idx="2632">
                  <c:v>0.45</c:v>
                </c:pt>
                <c:pt idx="2633">
                  <c:v>0.45</c:v>
                </c:pt>
                <c:pt idx="2634">
                  <c:v>0.45</c:v>
                </c:pt>
                <c:pt idx="2635">
                  <c:v>0.45</c:v>
                </c:pt>
                <c:pt idx="2636">
                  <c:v>0.45</c:v>
                </c:pt>
                <c:pt idx="2637">
                  <c:v>0.45</c:v>
                </c:pt>
                <c:pt idx="2638">
                  <c:v>0.45</c:v>
                </c:pt>
                <c:pt idx="2639">
                  <c:v>0.45</c:v>
                </c:pt>
                <c:pt idx="2640">
                  <c:v>0.45</c:v>
                </c:pt>
                <c:pt idx="2641">
                  <c:v>0.45</c:v>
                </c:pt>
                <c:pt idx="2642">
                  <c:v>0.45</c:v>
                </c:pt>
                <c:pt idx="2643">
                  <c:v>0.45</c:v>
                </c:pt>
                <c:pt idx="2644">
                  <c:v>0.45</c:v>
                </c:pt>
                <c:pt idx="2645">
                  <c:v>0.45</c:v>
                </c:pt>
                <c:pt idx="2646">
                  <c:v>0.45</c:v>
                </c:pt>
                <c:pt idx="2647">
                  <c:v>0.45</c:v>
                </c:pt>
                <c:pt idx="2648">
                  <c:v>0.45</c:v>
                </c:pt>
                <c:pt idx="2649">
                  <c:v>0.45</c:v>
                </c:pt>
                <c:pt idx="2650">
                  <c:v>0.45</c:v>
                </c:pt>
                <c:pt idx="2651">
                  <c:v>0.45</c:v>
                </c:pt>
                <c:pt idx="2652">
                  <c:v>0.45</c:v>
                </c:pt>
                <c:pt idx="2653">
                  <c:v>0.45</c:v>
                </c:pt>
                <c:pt idx="2654">
                  <c:v>0.45</c:v>
                </c:pt>
                <c:pt idx="2655">
                  <c:v>0.45</c:v>
                </c:pt>
                <c:pt idx="2656">
                  <c:v>0.45</c:v>
                </c:pt>
                <c:pt idx="2657">
                  <c:v>0.45</c:v>
                </c:pt>
                <c:pt idx="2658">
                  <c:v>0.45</c:v>
                </c:pt>
                <c:pt idx="2659">
                  <c:v>0.45</c:v>
                </c:pt>
                <c:pt idx="2660">
                  <c:v>0.45</c:v>
                </c:pt>
                <c:pt idx="2661">
                  <c:v>0.45</c:v>
                </c:pt>
                <c:pt idx="2662">
                  <c:v>0.45</c:v>
                </c:pt>
                <c:pt idx="2663">
                  <c:v>0.45</c:v>
                </c:pt>
                <c:pt idx="2664">
                  <c:v>0.45</c:v>
                </c:pt>
                <c:pt idx="2665">
                  <c:v>0.45</c:v>
                </c:pt>
                <c:pt idx="2666">
                  <c:v>0.45</c:v>
                </c:pt>
                <c:pt idx="2667">
                  <c:v>0.45</c:v>
                </c:pt>
                <c:pt idx="2668">
                  <c:v>0.45</c:v>
                </c:pt>
                <c:pt idx="2669">
                  <c:v>0.45</c:v>
                </c:pt>
                <c:pt idx="2670">
                  <c:v>0.45</c:v>
                </c:pt>
                <c:pt idx="2671">
                  <c:v>0.45</c:v>
                </c:pt>
                <c:pt idx="2672">
                  <c:v>0.45</c:v>
                </c:pt>
                <c:pt idx="2673">
                  <c:v>0.45</c:v>
                </c:pt>
                <c:pt idx="2674">
                  <c:v>0.45</c:v>
                </c:pt>
                <c:pt idx="2675">
                  <c:v>0.45</c:v>
                </c:pt>
                <c:pt idx="2676">
                  <c:v>0.45</c:v>
                </c:pt>
                <c:pt idx="2677">
                  <c:v>0.45</c:v>
                </c:pt>
                <c:pt idx="2678">
                  <c:v>0.45</c:v>
                </c:pt>
                <c:pt idx="2679">
                  <c:v>0.45</c:v>
                </c:pt>
                <c:pt idx="2680">
                  <c:v>0.45</c:v>
                </c:pt>
                <c:pt idx="2681">
                  <c:v>0.45</c:v>
                </c:pt>
                <c:pt idx="2682">
                  <c:v>0.45</c:v>
                </c:pt>
                <c:pt idx="2683">
                  <c:v>0.45</c:v>
                </c:pt>
                <c:pt idx="2684">
                  <c:v>0.45</c:v>
                </c:pt>
                <c:pt idx="2685">
                  <c:v>0.45</c:v>
                </c:pt>
                <c:pt idx="2686">
                  <c:v>0.45</c:v>
                </c:pt>
                <c:pt idx="2687">
                  <c:v>0.45</c:v>
                </c:pt>
                <c:pt idx="2688">
                  <c:v>0.45</c:v>
                </c:pt>
                <c:pt idx="2689">
                  <c:v>0.45</c:v>
                </c:pt>
                <c:pt idx="2690">
                  <c:v>0.45</c:v>
                </c:pt>
                <c:pt idx="2691">
                  <c:v>0.45</c:v>
                </c:pt>
                <c:pt idx="2692">
                  <c:v>0.45</c:v>
                </c:pt>
                <c:pt idx="2693">
                  <c:v>0.45</c:v>
                </c:pt>
                <c:pt idx="2694">
                  <c:v>0.45</c:v>
                </c:pt>
                <c:pt idx="2695">
                  <c:v>0.45</c:v>
                </c:pt>
                <c:pt idx="2696">
                  <c:v>0.45</c:v>
                </c:pt>
                <c:pt idx="2697">
                  <c:v>0.45</c:v>
                </c:pt>
                <c:pt idx="2698">
                  <c:v>0.45</c:v>
                </c:pt>
                <c:pt idx="2699">
                  <c:v>0.45</c:v>
                </c:pt>
                <c:pt idx="2700">
                  <c:v>0.45</c:v>
                </c:pt>
                <c:pt idx="2701">
                  <c:v>0.45</c:v>
                </c:pt>
                <c:pt idx="2702">
                  <c:v>0.45</c:v>
                </c:pt>
                <c:pt idx="2703">
                  <c:v>0.45</c:v>
                </c:pt>
                <c:pt idx="2704">
                  <c:v>0.45</c:v>
                </c:pt>
                <c:pt idx="2705">
                  <c:v>0.45</c:v>
                </c:pt>
                <c:pt idx="2706">
                  <c:v>0.45</c:v>
                </c:pt>
                <c:pt idx="2707">
                  <c:v>0.45</c:v>
                </c:pt>
                <c:pt idx="2708">
                  <c:v>0.45</c:v>
                </c:pt>
                <c:pt idx="2709">
                  <c:v>0.45</c:v>
                </c:pt>
                <c:pt idx="2710">
                  <c:v>0.45</c:v>
                </c:pt>
                <c:pt idx="2711">
                  <c:v>0.45</c:v>
                </c:pt>
                <c:pt idx="2712">
                  <c:v>0.45</c:v>
                </c:pt>
                <c:pt idx="2713">
                  <c:v>0.45</c:v>
                </c:pt>
                <c:pt idx="2714">
                  <c:v>0.45</c:v>
                </c:pt>
                <c:pt idx="2715">
                  <c:v>0.45</c:v>
                </c:pt>
                <c:pt idx="2716">
                  <c:v>0.45</c:v>
                </c:pt>
                <c:pt idx="2717">
                  <c:v>0.45</c:v>
                </c:pt>
                <c:pt idx="2718">
                  <c:v>0.45</c:v>
                </c:pt>
                <c:pt idx="2719">
                  <c:v>0.45</c:v>
                </c:pt>
                <c:pt idx="2720">
                  <c:v>0.45</c:v>
                </c:pt>
                <c:pt idx="2721">
                  <c:v>0.45</c:v>
                </c:pt>
                <c:pt idx="2722">
                  <c:v>0.45</c:v>
                </c:pt>
                <c:pt idx="2723">
                  <c:v>0.45</c:v>
                </c:pt>
                <c:pt idx="2724">
                  <c:v>0.45</c:v>
                </c:pt>
                <c:pt idx="2725">
                  <c:v>0.45</c:v>
                </c:pt>
                <c:pt idx="2726">
                  <c:v>0.45</c:v>
                </c:pt>
                <c:pt idx="2727">
                  <c:v>0.45</c:v>
                </c:pt>
                <c:pt idx="2728">
                  <c:v>0.45</c:v>
                </c:pt>
                <c:pt idx="2729">
                  <c:v>0.45</c:v>
                </c:pt>
                <c:pt idx="2730">
                  <c:v>0.45</c:v>
                </c:pt>
                <c:pt idx="2731">
                  <c:v>0.45</c:v>
                </c:pt>
                <c:pt idx="2732">
                  <c:v>0.45</c:v>
                </c:pt>
                <c:pt idx="2733">
                  <c:v>0.45</c:v>
                </c:pt>
                <c:pt idx="2734">
                  <c:v>0.45</c:v>
                </c:pt>
                <c:pt idx="2735">
                  <c:v>0.45</c:v>
                </c:pt>
                <c:pt idx="2736">
                  <c:v>0.45</c:v>
                </c:pt>
                <c:pt idx="2737">
                  <c:v>0.45</c:v>
                </c:pt>
                <c:pt idx="2738">
                  <c:v>0.45</c:v>
                </c:pt>
                <c:pt idx="2739">
                  <c:v>0.45</c:v>
                </c:pt>
                <c:pt idx="2740">
                  <c:v>0.45</c:v>
                </c:pt>
                <c:pt idx="2741">
                  <c:v>0.45</c:v>
                </c:pt>
                <c:pt idx="2742">
                  <c:v>0.45</c:v>
                </c:pt>
                <c:pt idx="2743">
                  <c:v>0.45</c:v>
                </c:pt>
                <c:pt idx="2744">
                  <c:v>0.45</c:v>
                </c:pt>
                <c:pt idx="2745">
                  <c:v>0.45</c:v>
                </c:pt>
                <c:pt idx="2746">
                  <c:v>0.45</c:v>
                </c:pt>
                <c:pt idx="2747">
                  <c:v>0.45</c:v>
                </c:pt>
                <c:pt idx="2748">
                  <c:v>0.45</c:v>
                </c:pt>
                <c:pt idx="2749">
                  <c:v>0.45</c:v>
                </c:pt>
                <c:pt idx="2750">
                  <c:v>0.45</c:v>
                </c:pt>
                <c:pt idx="2751">
                  <c:v>0.45</c:v>
                </c:pt>
                <c:pt idx="2752">
                  <c:v>0.45</c:v>
                </c:pt>
                <c:pt idx="2753">
                  <c:v>0.45</c:v>
                </c:pt>
                <c:pt idx="2754">
                  <c:v>0.45</c:v>
                </c:pt>
                <c:pt idx="2755">
                  <c:v>0.45</c:v>
                </c:pt>
                <c:pt idx="2756">
                  <c:v>0.45</c:v>
                </c:pt>
                <c:pt idx="2757">
                  <c:v>0.45</c:v>
                </c:pt>
                <c:pt idx="2758">
                  <c:v>0.45</c:v>
                </c:pt>
                <c:pt idx="2759">
                  <c:v>0.45</c:v>
                </c:pt>
                <c:pt idx="2760">
                  <c:v>0.45</c:v>
                </c:pt>
                <c:pt idx="2761">
                  <c:v>0.45</c:v>
                </c:pt>
                <c:pt idx="2762">
                  <c:v>0.45</c:v>
                </c:pt>
                <c:pt idx="2763">
                  <c:v>0.45</c:v>
                </c:pt>
                <c:pt idx="2764">
                  <c:v>0.45</c:v>
                </c:pt>
                <c:pt idx="2765">
                  <c:v>0.45</c:v>
                </c:pt>
                <c:pt idx="2766">
                  <c:v>0.45</c:v>
                </c:pt>
                <c:pt idx="2767">
                  <c:v>0.45</c:v>
                </c:pt>
                <c:pt idx="2768">
                  <c:v>0.45</c:v>
                </c:pt>
                <c:pt idx="2769">
                  <c:v>0.45</c:v>
                </c:pt>
                <c:pt idx="2770">
                  <c:v>0.45</c:v>
                </c:pt>
                <c:pt idx="2771">
                  <c:v>0.45</c:v>
                </c:pt>
                <c:pt idx="2772">
                  <c:v>0.45</c:v>
                </c:pt>
                <c:pt idx="2773">
                  <c:v>0.45</c:v>
                </c:pt>
                <c:pt idx="2774">
                  <c:v>0.45</c:v>
                </c:pt>
                <c:pt idx="2775">
                  <c:v>0.45</c:v>
                </c:pt>
                <c:pt idx="2776">
                  <c:v>0.45</c:v>
                </c:pt>
                <c:pt idx="2777">
                  <c:v>0.45</c:v>
                </c:pt>
                <c:pt idx="2778">
                  <c:v>0.45</c:v>
                </c:pt>
                <c:pt idx="2779">
                  <c:v>0.45</c:v>
                </c:pt>
                <c:pt idx="2780">
                  <c:v>0.45</c:v>
                </c:pt>
                <c:pt idx="2781">
                  <c:v>0.45</c:v>
                </c:pt>
                <c:pt idx="2782">
                  <c:v>0.45</c:v>
                </c:pt>
                <c:pt idx="2783">
                  <c:v>0.45</c:v>
                </c:pt>
                <c:pt idx="2784">
                  <c:v>0.45</c:v>
                </c:pt>
                <c:pt idx="2785">
                  <c:v>0.45</c:v>
                </c:pt>
                <c:pt idx="2786">
                  <c:v>0.45</c:v>
                </c:pt>
                <c:pt idx="2787">
                  <c:v>0.45</c:v>
                </c:pt>
                <c:pt idx="2788">
                  <c:v>0.45</c:v>
                </c:pt>
                <c:pt idx="2789">
                  <c:v>0.45</c:v>
                </c:pt>
                <c:pt idx="2790">
                  <c:v>0.45</c:v>
                </c:pt>
                <c:pt idx="2791">
                  <c:v>0.45</c:v>
                </c:pt>
                <c:pt idx="2792">
                  <c:v>0.45</c:v>
                </c:pt>
                <c:pt idx="2793">
                  <c:v>0.45</c:v>
                </c:pt>
                <c:pt idx="2794">
                  <c:v>0.45</c:v>
                </c:pt>
                <c:pt idx="2795">
                  <c:v>0.45</c:v>
                </c:pt>
                <c:pt idx="2796">
                  <c:v>0.45</c:v>
                </c:pt>
                <c:pt idx="2797">
                  <c:v>0.45</c:v>
                </c:pt>
                <c:pt idx="2798">
                  <c:v>0.45</c:v>
                </c:pt>
                <c:pt idx="2799">
                  <c:v>0.45</c:v>
                </c:pt>
                <c:pt idx="2800">
                  <c:v>0.45</c:v>
                </c:pt>
                <c:pt idx="2801">
                  <c:v>0.45</c:v>
                </c:pt>
                <c:pt idx="2802">
                  <c:v>0.45</c:v>
                </c:pt>
                <c:pt idx="2803">
                  <c:v>0.45</c:v>
                </c:pt>
                <c:pt idx="2804">
                  <c:v>0.45</c:v>
                </c:pt>
                <c:pt idx="2805">
                  <c:v>0.45</c:v>
                </c:pt>
                <c:pt idx="2806">
                  <c:v>0.45</c:v>
                </c:pt>
                <c:pt idx="2807">
                  <c:v>0.45</c:v>
                </c:pt>
                <c:pt idx="2808">
                  <c:v>0.45</c:v>
                </c:pt>
                <c:pt idx="2809">
                  <c:v>0.45</c:v>
                </c:pt>
                <c:pt idx="2810">
                  <c:v>0.45</c:v>
                </c:pt>
                <c:pt idx="2811">
                  <c:v>0.45</c:v>
                </c:pt>
                <c:pt idx="2812">
                  <c:v>0.45</c:v>
                </c:pt>
                <c:pt idx="2813">
                  <c:v>0.45</c:v>
                </c:pt>
                <c:pt idx="2814">
                  <c:v>0.45</c:v>
                </c:pt>
                <c:pt idx="2815">
                  <c:v>0.45</c:v>
                </c:pt>
                <c:pt idx="2816">
                  <c:v>0.45</c:v>
                </c:pt>
                <c:pt idx="2817">
                  <c:v>0.45</c:v>
                </c:pt>
                <c:pt idx="2818">
                  <c:v>0.45</c:v>
                </c:pt>
                <c:pt idx="2819">
                  <c:v>0.45</c:v>
                </c:pt>
                <c:pt idx="2820">
                  <c:v>0.45</c:v>
                </c:pt>
                <c:pt idx="2821">
                  <c:v>0.45</c:v>
                </c:pt>
                <c:pt idx="2822">
                  <c:v>0.45</c:v>
                </c:pt>
                <c:pt idx="2823">
                  <c:v>0.45</c:v>
                </c:pt>
                <c:pt idx="2824">
                  <c:v>0.45</c:v>
                </c:pt>
                <c:pt idx="2825">
                  <c:v>0.45</c:v>
                </c:pt>
                <c:pt idx="2826">
                  <c:v>0.45</c:v>
                </c:pt>
                <c:pt idx="2827">
                  <c:v>0.45</c:v>
                </c:pt>
                <c:pt idx="2828">
                  <c:v>0.45</c:v>
                </c:pt>
                <c:pt idx="2829">
                  <c:v>0.45</c:v>
                </c:pt>
                <c:pt idx="2830">
                  <c:v>0.45</c:v>
                </c:pt>
                <c:pt idx="2831">
                  <c:v>0.45</c:v>
                </c:pt>
                <c:pt idx="2832">
                  <c:v>0.45</c:v>
                </c:pt>
                <c:pt idx="2833">
                  <c:v>0.45</c:v>
                </c:pt>
                <c:pt idx="2834">
                  <c:v>0.45</c:v>
                </c:pt>
                <c:pt idx="2835">
                  <c:v>0.45</c:v>
                </c:pt>
                <c:pt idx="2836">
                  <c:v>0.45</c:v>
                </c:pt>
                <c:pt idx="2837">
                  <c:v>0.45</c:v>
                </c:pt>
                <c:pt idx="2838">
                  <c:v>0.45</c:v>
                </c:pt>
                <c:pt idx="2839">
                  <c:v>0.45</c:v>
                </c:pt>
                <c:pt idx="2840">
                  <c:v>0.45</c:v>
                </c:pt>
                <c:pt idx="2841">
                  <c:v>0.45</c:v>
                </c:pt>
                <c:pt idx="2842">
                  <c:v>0.45</c:v>
                </c:pt>
                <c:pt idx="2843">
                  <c:v>0.45</c:v>
                </c:pt>
                <c:pt idx="2844">
                  <c:v>0.45</c:v>
                </c:pt>
                <c:pt idx="2845">
                  <c:v>0.45</c:v>
                </c:pt>
                <c:pt idx="2846">
                  <c:v>0.45</c:v>
                </c:pt>
                <c:pt idx="2847">
                  <c:v>0.45</c:v>
                </c:pt>
                <c:pt idx="2848">
                  <c:v>0.45</c:v>
                </c:pt>
                <c:pt idx="2849">
                  <c:v>0.45</c:v>
                </c:pt>
                <c:pt idx="2850">
                  <c:v>0.45</c:v>
                </c:pt>
                <c:pt idx="2851">
                  <c:v>0.45</c:v>
                </c:pt>
                <c:pt idx="2852">
                  <c:v>0.45</c:v>
                </c:pt>
                <c:pt idx="2853">
                  <c:v>0.45</c:v>
                </c:pt>
                <c:pt idx="2854">
                  <c:v>0.45</c:v>
                </c:pt>
                <c:pt idx="2855">
                  <c:v>0.45</c:v>
                </c:pt>
                <c:pt idx="2856">
                  <c:v>0.45</c:v>
                </c:pt>
                <c:pt idx="2857">
                  <c:v>0.45</c:v>
                </c:pt>
                <c:pt idx="2858">
                  <c:v>0.45</c:v>
                </c:pt>
                <c:pt idx="2859">
                  <c:v>0.45</c:v>
                </c:pt>
                <c:pt idx="2860">
                  <c:v>0.45</c:v>
                </c:pt>
                <c:pt idx="2861">
                  <c:v>0.45</c:v>
                </c:pt>
                <c:pt idx="2862">
                  <c:v>0.45</c:v>
                </c:pt>
                <c:pt idx="2863">
                  <c:v>0.45</c:v>
                </c:pt>
                <c:pt idx="2864">
                  <c:v>0.45</c:v>
                </c:pt>
                <c:pt idx="2865">
                  <c:v>0.45</c:v>
                </c:pt>
                <c:pt idx="2866">
                  <c:v>0.45</c:v>
                </c:pt>
                <c:pt idx="2867">
                  <c:v>0.45</c:v>
                </c:pt>
                <c:pt idx="2868">
                  <c:v>0.45</c:v>
                </c:pt>
                <c:pt idx="2869">
                  <c:v>0.45</c:v>
                </c:pt>
                <c:pt idx="2870">
                  <c:v>0.45</c:v>
                </c:pt>
                <c:pt idx="2871">
                  <c:v>0.45</c:v>
                </c:pt>
                <c:pt idx="2872">
                  <c:v>0.45</c:v>
                </c:pt>
                <c:pt idx="2873">
                  <c:v>0.45</c:v>
                </c:pt>
                <c:pt idx="2874">
                  <c:v>0.45</c:v>
                </c:pt>
                <c:pt idx="2875">
                  <c:v>0.45</c:v>
                </c:pt>
                <c:pt idx="2876">
                  <c:v>0.45</c:v>
                </c:pt>
                <c:pt idx="2877">
                  <c:v>0.45</c:v>
                </c:pt>
                <c:pt idx="2878">
                  <c:v>0.45</c:v>
                </c:pt>
                <c:pt idx="2879">
                  <c:v>0.45</c:v>
                </c:pt>
                <c:pt idx="2880">
                  <c:v>0.45</c:v>
                </c:pt>
                <c:pt idx="2881">
                  <c:v>0.45</c:v>
                </c:pt>
                <c:pt idx="2882">
                  <c:v>0.45</c:v>
                </c:pt>
                <c:pt idx="2883">
                  <c:v>0.45</c:v>
                </c:pt>
                <c:pt idx="2884">
                  <c:v>0.45</c:v>
                </c:pt>
                <c:pt idx="2885">
                  <c:v>0.45</c:v>
                </c:pt>
                <c:pt idx="2886">
                  <c:v>0.45</c:v>
                </c:pt>
                <c:pt idx="2887">
                  <c:v>0.45</c:v>
                </c:pt>
                <c:pt idx="2888">
                  <c:v>0.45</c:v>
                </c:pt>
                <c:pt idx="2889">
                  <c:v>0.45</c:v>
                </c:pt>
                <c:pt idx="2890">
                  <c:v>0.45</c:v>
                </c:pt>
                <c:pt idx="2891">
                  <c:v>0.45</c:v>
                </c:pt>
                <c:pt idx="2892">
                  <c:v>0.45</c:v>
                </c:pt>
                <c:pt idx="2893">
                  <c:v>0.45</c:v>
                </c:pt>
                <c:pt idx="2894">
                  <c:v>0.45</c:v>
                </c:pt>
                <c:pt idx="2895">
                  <c:v>0.45</c:v>
                </c:pt>
                <c:pt idx="2896">
                  <c:v>0.45</c:v>
                </c:pt>
                <c:pt idx="2897">
                  <c:v>0.45</c:v>
                </c:pt>
                <c:pt idx="2898">
                  <c:v>0.45</c:v>
                </c:pt>
                <c:pt idx="2899">
                  <c:v>0.45</c:v>
                </c:pt>
                <c:pt idx="2900">
                  <c:v>0.45</c:v>
                </c:pt>
                <c:pt idx="2901">
                  <c:v>0.45</c:v>
                </c:pt>
                <c:pt idx="2902">
                  <c:v>0.45</c:v>
                </c:pt>
                <c:pt idx="2903">
                  <c:v>0.45</c:v>
                </c:pt>
                <c:pt idx="2904">
                  <c:v>0.45</c:v>
                </c:pt>
                <c:pt idx="2905">
                  <c:v>0.45</c:v>
                </c:pt>
                <c:pt idx="2906">
                  <c:v>0.45</c:v>
                </c:pt>
                <c:pt idx="2907">
                  <c:v>0.45</c:v>
                </c:pt>
                <c:pt idx="2908">
                  <c:v>0.45</c:v>
                </c:pt>
                <c:pt idx="2909">
                  <c:v>0.45</c:v>
                </c:pt>
                <c:pt idx="2910">
                  <c:v>0.45</c:v>
                </c:pt>
                <c:pt idx="2911">
                  <c:v>0.45</c:v>
                </c:pt>
                <c:pt idx="2912">
                  <c:v>0.45</c:v>
                </c:pt>
                <c:pt idx="2913">
                  <c:v>0.45</c:v>
                </c:pt>
                <c:pt idx="2914">
                  <c:v>0.45</c:v>
                </c:pt>
                <c:pt idx="2915">
                  <c:v>0.45</c:v>
                </c:pt>
                <c:pt idx="2916">
                  <c:v>0.45</c:v>
                </c:pt>
                <c:pt idx="2917">
                  <c:v>0.45</c:v>
                </c:pt>
                <c:pt idx="2918">
                  <c:v>0.45</c:v>
                </c:pt>
                <c:pt idx="2919">
                  <c:v>0.45</c:v>
                </c:pt>
                <c:pt idx="2920">
                  <c:v>0.45</c:v>
                </c:pt>
                <c:pt idx="2921">
                  <c:v>0.45</c:v>
                </c:pt>
                <c:pt idx="2922">
                  <c:v>0.45</c:v>
                </c:pt>
                <c:pt idx="2923">
                  <c:v>0.45</c:v>
                </c:pt>
                <c:pt idx="2924">
                  <c:v>0.45</c:v>
                </c:pt>
                <c:pt idx="2925">
                  <c:v>0.45</c:v>
                </c:pt>
                <c:pt idx="2926">
                  <c:v>0.45</c:v>
                </c:pt>
                <c:pt idx="2927">
                  <c:v>0.45</c:v>
                </c:pt>
                <c:pt idx="2928">
                  <c:v>0.45</c:v>
                </c:pt>
                <c:pt idx="2929">
                  <c:v>0.45</c:v>
                </c:pt>
                <c:pt idx="2930">
                  <c:v>0.45</c:v>
                </c:pt>
                <c:pt idx="2931">
                  <c:v>0.45</c:v>
                </c:pt>
                <c:pt idx="2932">
                  <c:v>0.45</c:v>
                </c:pt>
                <c:pt idx="2933">
                  <c:v>0.45</c:v>
                </c:pt>
                <c:pt idx="2934">
                  <c:v>0.45</c:v>
                </c:pt>
                <c:pt idx="2935">
                  <c:v>0.45</c:v>
                </c:pt>
                <c:pt idx="2936">
                  <c:v>0.45</c:v>
                </c:pt>
                <c:pt idx="2937">
                  <c:v>0.45</c:v>
                </c:pt>
                <c:pt idx="2938">
                  <c:v>0.45</c:v>
                </c:pt>
                <c:pt idx="2939">
                  <c:v>0.45</c:v>
                </c:pt>
                <c:pt idx="2940">
                  <c:v>0.45</c:v>
                </c:pt>
                <c:pt idx="2941">
                  <c:v>0.45</c:v>
                </c:pt>
                <c:pt idx="2942">
                  <c:v>0.45</c:v>
                </c:pt>
                <c:pt idx="2943">
                  <c:v>0.45</c:v>
                </c:pt>
                <c:pt idx="2944">
                  <c:v>0.45</c:v>
                </c:pt>
                <c:pt idx="2945">
                  <c:v>0.45</c:v>
                </c:pt>
                <c:pt idx="2946">
                  <c:v>0.45</c:v>
                </c:pt>
                <c:pt idx="2947">
                  <c:v>0.45</c:v>
                </c:pt>
                <c:pt idx="2948">
                  <c:v>0.45</c:v>
                </c:pt>
                <c:pt idx="2949">
                  <c:v>0.45</c:v>
                </c:pt>
                <c:pt idx="2950">
                  <c:v>0.45</c:v>
                </c:pt>
                <c:pt idx="2951">
                  <c:v>0.45</c:v>
                </c:pt>
                <c:pt idx="2952">
                  <c:v>0.45</c:v>
                </c:pt>
                <c:pt idx="2953">
                  <c:v>0.45</c:v>
                </c:pt>
                <c:pt idx="2954">
                  <c:v>0.45</c:v>
                </c:pt>
                <c:pt idx="2955">
                  <c:v>0.45</c:v>
                </c:pt>
                <c:pt idx="2956">
                  <c:v>0.45</c:v>
                </c:pt>
                <c:pt idx="2957">
                  <c:v>0.45</c:v>
                </c:pt>
                <c:pt idx="2958">
                  <c:v>0.45</c:v>
                </c:pt>
                <c:pt idx="2959">
                  <c:v>0.45</c:v>
                </c:pt>
                <c:pt idx="2960">
                  <c:v>0.45</c:v>
                </c:pt>
                <c:pt idx="2961">
                  <c:v>0.45</c:v>
                </c:pt>
                <c:pt idx="2962">
                  <c:v>0.45</c:v>
                </c:pt>
                <c:pt idx="2963">
                  <c:v>0.45</c:v>
                </c:pt>
                <c:pt idx="2964">
                  <c:v>0.45</c:v>
                </c:pt>
                <c:pt idx="2965">
                  <c:v>0.45</c:v>
                </c:pt>
                <c:pt idx="2966">
                  <c:v>0.45</c:v>
                </c:pt>
                <c:pt idx="2967">
                  <c:v>0.45</c:v>
                </c:pt>
                <c:pt idx="2968">
                  <c:v>0.45</c:v>
                </c:pt>
                <c:pt idx="2969">
                  <c:v>0.45</c:v>
                </c:pt>
                <c:pt idx="2970">
                  <c:v>0.45</c:v>
                </c:pt>
                <c:pt idx="2971">
                  <c:v>0.45</c:v>
                </c:pt>
                <c:pt idx="2972">
                  <c:v>0.45</c:v>
                </c:pt>
                <c:pt idx="2973">
                  <c:v>0.45</c:v>
                </c:pt>
                <c:pt idx="2974">
                  <c:v>0.45</c:v>
                </c:pt>
                <c:pt idx="2975">
                  <c:v>0.45</c:v>
                </c:pt>
                <c:pt idx="2976">
                  <c:v>0.45</c:v>
                </c:pt>
                <c:pt idx="2977">
                  <c:v>0.45</c:v>
                </c:pt>
                <c:pt idx="2978">
                  <c:v>0.45</c:v>
                </c:pt>
                <c:pt idx="2979">
                  <c:v>0.45</c:v>
                </c:pt>
                <c:pt idx="2980">
                  <c:v>0.45</c:v>
                </c:pt>
                <c:pt idx="2981">
                  <c:v>0.45</c:v>
                </c:pt>
                <c:pt idx="2982">
                  <c:v>0.45</c:v>
                </c:pt>
                <c:pt idx="2983">
                  <c:v>0.45</c:v>
                </c:pt>
                <c:pt idx="2984">
                  <c:v>0.45</c:v>
                </c:pt>
                <c:pt idx="2985">
                  <c:v>0.45</c:v>
                </c:pt>
                <c:pt idx="2986">
                  <c:v>0.45</c:v>
                </c:pt>
                <c:pt idx="2987">
                  <c:v>0.45</c:v>
                </c:pt>
                <c:pt idx="2988">
                  <c:v>0.45</c:v>
                </c:pt>
                <c:pt idx="2989">
                  <c:v>0.45</c:v>
                </c:pt>
                <c:pt idx="2990">
                  <c:v>0.45</c:v>
                </c:pt>
                <c:pt idx="2991">
                  <c:v>0.45</c:v>
                </c:pt>
                <c:pt idx="2992">
                  <c:v>0.45</c:v>
                </c:pt>
                <c:pt idx="2993">
                  <c:v>0.45</c:v>
                </c:pt>
                <c:pt idx="2994">
                  <c:v>0.45</c:v>
                </c:pt>
                <c:pt idx="2995">
                  <c:v>0.45</c:v>
                </c:pt>
                <c:pt idx="2996">
                  <c:v>0.45</c:v>
                </c:pt>
                <c:pt idx="2997">
                  <c:v>0.45</c:v>
                </c:pt>
                <c:pt idx="2998">
                  <c:v>0.45</c:v>
                </c:pt>
                <c:pt idx="2999">
                  <c:v>0.45</c:v>
                </c:pt>
                <c:pt idx="3000">
                  <c:v>0.45</c:v>
                </c:pt>
                <c:pt idx="3001">
                  <c:v>0.45</c:v>
                </c:pt>
                <c:pt idx="3002">
                  <c:v>0.45</c:v>
                </c:pt>
                <c:pt idx="3003">
                  <c:v>0.45</c:v>
                </c:pt>
                <c:pt idx="3004">
                  <c:v>0.45</c:v>
                </c:pt>
                <c:pt idx="3005">
                  <c:v>0.45</c:v>
                </c:pt>
                <c:pt idx="3006">
                  <c:v>0.45</c:v>
                </c:pt>
                <c:pt idx="3007">
                  <c:v>0.45</c:v>
                </c:pt>
                <c:pt idx="3008">
                  <c:v>0.45</c:v>
                </c:pt>
                <c:pt idx="3009">
                  <c:v>0.45</c:v>
                </c:pt>
                <c:pt idx="3010">
                  <c:v>0.45</c:v>
                </c:pt>
                <c:pt idx="3011">
                  <c:v>0.45</c:v>
                </c:pt>
                <c:pt idx="3012">
                  <c:v>0.45</c:v>
                </c:pt>
                <c:pt idx="3013">
                  <c:v>0.45</c:v>
                </c:pt>
                <c:pt idx="3014">
                  <c:v>0.45</c:v>
                </c:pt>
                <c:pt idx="3015">
                  <c:v>0.45</c:v>
                </c:pt>
                <c:pt idx="3016">
                  <c:v>0.45</c:v>
                </c:pt>
                <c:pt idx="3017">
                  <c:v>0.45</c:v>
                </c:pt>
                <c:pt idx="3018">
                  <c:v>0.45</c:v>
                </c:pt>
                <c:pt idx="3019">
                  <c:v>0.45</c:v>
                </c:pt>
                <c:pt idx="3020">
                  <c:v>0.45</c:v>
                </c:pt>
                <c:pt idx="3021">
                  <c:v>0.45</c:v>
                </c:pt>
                <c:pt idx="3022">
                  <c:v>0.45</c:v>
                </c:pt>
                <c:pt idx="3023">
                  <c:v>0.45</c:v>
                </c:pt>
                <c:pt idx="3024">
                  <c:v>0.45</c:v>
                </c:pt>
                <c:pt idx="3025">
                  <c:v>0.45</c:v>
                </c:pt>
                <c:pt idx="3026">
                  <c:v>0.45</c:v>
                </c:pt>
                <c:pt idx="3027">
                  <c:v>0.45</c:v>
                </c:pt>
                <c:pt idx="3028">
                  <c:v>0.45</c:v>
                </c:pt>
                <c:pt idx="3029">
                  <c:v>0.45</c:v>
                </c:pt>
                <c:pt idx="3030">
                  <c:v>0.45</c:v>
                </c:pt>
                <c:pt idx="3031">
                  <c:v>0.45</c:v>
                </c:pt>
                <c:pt idx="3032">
                  <c:v>0.45</c:v>
                </c:pt>
                <c:pt idx="3033">
                  <c:v>0.45</c:v>
                </c:pt>
                <c:pt idx="3034">
                  <c:v>0.45</c:v>
                </c:pt>
                <c:pt idx="3035">
                  <c:v>0.45</c:v>
                </c:pt>
                <c:pt idx="3036">
                  <c:v>0.45</c:v>
                </c:pt>
                <c:pt idx="3037">
                  <c:v>0.45</c:v>
                </c:pt>
                <c:pt idx="3038">
                  <c:v>0.45</c:v>
                </c:pt>
                <c:pt idx="3039">
                  <c:v>0.45</c:v>
                </c:pt>
                <c:pt idx="3040">
                  <c:v>0.45</c:v>
                </c:pt>
                <c:pt idx="3041">
                  <c:v>0.45</c:v>
                </c:pt>
                <c:pt idx="3042">
                  <c:v>0.45</c:v>
                </c:pt>
                <c:pt idx="3043">
                  <c:v>0.45</c:v>
                </c:pt>
                <c:pt idx="3044">
                  <c:v>0.45</c:v>
                </c:pt>
                <c:pt idx="3045">
                  <c:v>0.45</c:v>
                </c:pt>
                <c:pt idx="3046">
                  <c:v>0.45</c:v>
                </c:pt>
                <c:pt idx="3047">
                  <c:v>0.45</c:v>
                </c:pt>
                <c:pt idx="3048">
                  <c:v>0.45</c:v>
                </c:pt>
                <c:pt idx="3049">
                  <c:v>0.45</c:v>
                </c:pt>
                <c:pt idx="3050">
                  <c:v>0.45</c:v>
                </c:pt>
                <c:pt idx="3051">
                  <c:v>0.45</c:v>
                </c:pt>
                <c:pt idx="3052">
                  <c:v>0.45</c:v>
                </c:pt>
                <c:pt idx="3053">
                  <c:v>0.45</c:v>
                </c:pt>
                <c:pt idx="3054">
                  <c:v>0.45</c:v>
                </c:pt>
                <c:pt idx="3055">
                  <c:v>0.45</c:v>
                </c:pt>
                <c:pt idx="3056">
                  <c:v>0.45</c:v>
                </c:pt>
                <c:pt idx="3057">
                  <c:v>0.45</c:v>
                </c:pt>
                <c:pt idx="3058">
                  <c:v>0.45</c:v>
                </c:pt>
                <c:pt idx="3059">
                  <c:v>0.45</c:v>
                </c:pt>
                <c:pt idx="3060">
                  <c:v>0.45</c:v>
                </c:pt>
                <c:pt idx="3061">
                  <c:v>0.45</c:v>
                </c:pt>
                <c:pt idx="3062">
                  <c:v>0.45</c:v>
                </c:pt>
                <c:pt idx="3063">
                  <c:v>0.45</c:v>
                </c:pt>
                <c:pt idx="3064">
                  <c:v>0.45</c:v>
                </c:pt>
                <c:pt idx="3065">
                  <c:v>0.45</c:v>
                </c:pt>
                <c:pt idx="3066">
                  <c:v>0.45</c:v>
                </c:pt>
                <c:pt idx="3067">
                  <c:v>0.45</c:v>
                </c:pt>
                <c:pt idx="3068">
                  <c:v>0.45</c:v>
                </c:pt>
                <c:pt idx="3069">
                  <c:v>0.45</c:v>
                </c:pt>
                <c:pt idx="3070">
                  <c:v>0.45</c:v>
                </c:pt>
                <c:pt idx="3071">
                  <c:v>0.45</c:v>
                </c:pt>
                <c:pt idx="3072">
                  <c:v>0.45</c:v>
                </c:pt>
                <c:pt idx="3073">
                  <c:v>0.45</c:v>
                </c:pt>
                <c:pt idx="3074">
                  <c:v>0.45</c:v>
                </c:pt>
                <c:pt idx="3075">
                  <c:v>0.45</c:v>
                </c:pt>
                <c:pt idx="3076">
                  <c:v>0.45</c:v>
                </c:pt>
                <c:pt idx="3077">
                  <c:v>0.45</c:v>
                </c:pt>
                <c:pt idx="3078">
                  <c:v>0.45</c:v>
                </c:pt>
                <c:pt idx="3079">
                  <c:v>0.45</c:v>
                </c:pt>
                <c:pt idx="3080">
                  <c:v>0.45</c:v>
                </c:pt>
                <c:pt idx="3081">
                  <c:v>0.45</c:v>
                </c:pt>
                <c:pt idx="3082">
                  <c:v>0.45</c:v>
                </c:pt>
                <c:pt idx="3083">
                  <c:v>0.45</c:v>
                </c:pt>
                <c:pt idx="3084">
                  <c:v>0.45</c:v>
                </c:pt>
                <c:pt idx="3085">
                  <c:v>0.45</c:v>
                </c:pt>
                <c:pt idx="3086">
                  <c:v>0.45</c:v>
                </c:pt>
                <c:pt idx="3087">
                  <c:v>0.45</c:v>
                </c:pt>
                <c:pt idx="3088">
                  <c:v>0.45</c:v>
                </c:pt>
                <c:pt idx="3089">
                  <c:v>0.45</c:v>
                </c:pt>
                <c:pt idx="3090">
                  <c:v>0.45</c:v>
                </c:pt>
                <c:pt idx="3091">
                  <c:v>0.45</c:v>
                </c:pt>
                <c:pt idx="3092">
                  <c:v>0.45</c:v>
                </c:pt>
                <c:pt idx="3093">
                  <c:v>0.45</c:v>
                </c:pt>
                <c:pt idx="3094">
                  <c:v>0.45</c:v>
                </c:pt>
                <c:pt idx="3095">
                  <c:v>0.45</c:v>
                </c:pt>
                <c:pt idx="3096">
                  <c:v>0.45</c:v>
                </c:pt>
                <c:pt idx="3097">
                  <c:v>0.45</c:v>
                </c:pt>
                <c:pt idx="3098">
                  <c:v>0.45</c:v>
                </c:pt>
                <c:pt idx="3099">
                  <c:v>0.45</c:v>
                </c:pt>
                <c:pt idx="3100">
                  <c:v>0.45</c:v>
                </c:pt>
                <c:pt idx="3101">
                  <c:v>0.45</c:v>
                </c:pt>
                <c:pt idx="3102">
                  <c:v>0.45</c:v>
                </c:pt>
                <c:pt idx="3103">
                  <c:v>0.45</c:v>
                </c:pt>
                <c:pt idx="3104">
                  <c:v>0.45</c:v>
                </c:pt>
                <c:pt idx="3105">
                  <c:v>0.45</c:v>
                </c:pt>
                <c:pt idx="3106">
                  <c:v>0.45</c:v>
                </c:pt>
                <c:pt idx="3107">
                  <c:v>0.45</c:v>
                </c:pt>
                <c:pt idx="3108">
                  <c:v>0.45</c:v>
                </c:pt>
                <c:pt idx="3109">
                  <c:v>0.45</c:v>
                </c:pt>
                <c:pt idx="3110">
                  <c:v>0.45</c:v>
                </c:pt>
                <c:pt idx="3111">
                  <c:v>0.45</c:v>
                </c:pt>
                <c:pt idx="3112">
                  <c:v>0.45</c:v>
                </c:pt>
                <c:pt idx="3113">
                  <c:v>0.45</c:v>
                </c:pt>
                <c:pt idx="3114">
                  <c:v>0.45</c:v>
                </c:pt>
                <c:pt idx="3115">
                  <c:v>0.45</c:v>
                </c:pt>
                <c:pt idx="3116">
                  <c:v>0.45</c:v>
                </c:pt>
                <c:pt idx="3117">
                  <c:v>0.45</c:v>
                </c:pt>
                <c:pt idx="3118">
                  <c:v>0.45</c:v>
                </c:pt>
                <c:pt idx="3119">
                  <c:v>0.45</c:v>
                </c:pt>
                <c:pt idx="3120">
                  <c:v>0.45</c:v>
                </c:pt>
                <c:pt idx="3121">
                  <c:v>0.45</c:v>
                </c:pt>
                <c:pt idx="3122">
                  <c:v>0.45</c:v>
                </c:pt>
                <c:pt idx="3123">
                  <c:v>0.45</c:v>
                </c:pt>
                <c:pt idx="3124">
                  <c:v>0.45</c:v>
                </c:pt>
                <c:pt idx="3125">
                  <c:v>0.45</c:v>
                </c:pt>
                <c:pt idx="3126">
                  <c:v>0.45</c:v>
                </c:pt>
                <c:pt idx="3127">
                  <c:v>0.45</c:v>
                </c:pt>
                <c:pt idx="3128">
                  <c:v>0.45</c:v>
                </c:pt>
                <c:pt idx="3129">
                  <c:v>0.45</c:v>
                </c:pt>
                <c:pt idx="3130">
                  <c:v>0.45</c:v>
                </c:pt>
                <c:pt idx="3131">
                  <c:v>0.45</c:v>
                </c:pt>
                <c:pt idx="3132">
                  <c:v>0.45</c:v>
                </c:pt>
                <c:pt idx="3133">
                  <c:v>0.45</c:v>
                </c:pt>
                <c:pt idx="3134">
                  <c:v>0.45</c:v>
                </c:pt>
                <c:pt idx="3135">
                  <c:v>0.45</c:v>
                </c:pt>
                <c:pt idx="3136">
                  <c:v>0.45</c:v>
                </c:pt>
                <c:pt idx="3137">
                  <c:v>0.45</c:v>
                </c:pt>
                <c:pt idx="3138">
                  <c:v>0.45</c:v>
                </c:pt>
                <c:pt idx="3139">
                  <c:v>0.45</c:v>
                </c:pt>
                <c:pt idx="3140">
                  <c:v>0.45</c:v>
                </c:pt>
                <c:pt idx="3141">
                  <c:v>0.45</c:v>
                </c:pt>
                <c:pt idx="3142">
                  <c:v>0.45</c:v>
                </c:pt>
                <c:pt idx="3143">
                  <c:v>0.45</c:v>
                </c:pt>
                <c:pt idx="3144">
                  <c:v>0.45</c:v>
                </c:pt>
                <c:pt idx="3145">
                  <c:v>0.45</c:v>
                </c:pt>
                <c:pt idx="3146">
                  <c:v>0.45</c:v>
                </c:pt>
                <c:pt idx="3147">
                  <c:v>0.45</c:v>
                </c:pt>
                <c:pt idx="3148">
                  <c:v>0.45</c:v>
                </c:pt>
                <c:pt idx="3149">
                  <c:v>0.45</c:v>
                </c:pt>
                <c:pt idx="3150">
                  <c:v>0.45</c:v>
                </c:pt>
                <c:pt idx="3151">
                  <c:v>0.45</c:v>
                </c:pt>
                <c:pt idx="3152">
                  <c:v>0.45</c:v>
                </c:pt>
                <c:pt idx="3153">
                  <c:v>0.45</c:v>
                </c:pt>
                <c:pt idx="3154">
                  <c:v>0.45</c:v>
                </c:pt>
                <c:pt idx="3155">
                  <c:v>0.45</c:v>
                </c:pt>
                <c:pt idx="3156">
                  <c:v>0.45</c:v>
                </c:pt>
                <c:pt idx="3157">
                  <c:v>0.45</c:v>
                </c:pt>
                <c:pt idx="3158">
                  <c:v>0.45</c:v>
                </c:pt>
                <c:pt idx="3159">
                  <c:v>0.45</c:v>
                </c:pt>
                <c:pt idx="3160">
                  <c:v>0.45</c:v>
                </c:pt>
                <c:pt idx="3161">
                  <c:v>0.45</c:v>
                </c:pt>
                <c:pt idx="3162">
                  <c:v>0.45</c:v>
                </c:pt>
                <c:pt idx="3163">
                  <c:v>0.45</c:v>
                </c:pt>
                <c:pt idx="3164">
                  <c:v>0.45</c:v>
                </c:pt>
                <c:pt idx="3165">
                  <c:v>0.45</c:v>
                </c:pt>
                <c:pt idx="3166">
                  <c:v>0.45</c:v>
                </c:pt>
                <c:pt idx="3167">
                  <c:v>0.45</c:v>
                </c:pt>
                <c:pt idx="3168">
                  <c:v>0.45</c:v>
                </c:pt>
                <c:pt idx="3169">
                  <c:v>0.45</c:v>
                </c:pt>
                <c:pt idx="3170">
                  <c:v>0.45</c:v>
                </c:pt>
                <c:pt idx="3171">
                  <c:v>0.45</c:v>
                </c:pt>
                <c:pt idx="3172">
                  <c:v>0.45</c:v>
                </c:pt>
                <c:pt idx="3173">
                  <c:v>0.45</c:v>
                </c:pt>
                <c:pt idx="3174">
                  <c:v>0.45</c:v>
                </c:pt>
                <c:pt idx="3175">
                  <c:v>0.45</c:v>
                </c:pt>
                <c:pt idx="3176">
                  <c:v>0.45</c:v>
                </c:pt>
                <c:pt idx="3177">
                  <c:v>0.45</c:v>
                </c:pt>
                <c:pt idx="3178">
                  <c:v>0.45</c:v>
                </c:pt>
                <c:pt idx="3179">
                  <c:v>0.45</c:v>
                </c:pt>
                <c:pt idx="3180">
                  <c:v>0.45</c:v>
                </c:pt>
                <c:pt idx="3181">
                  <c:v>0.45</c:v>
                </c:pt>
                <c:pt idx="3182">
                  <c:v>0.45</c:v>
                </c:pt>
                <c:pt idx="3183">
                  <c:v>0.45</c:v>
                </c:pt>
                <c:pt idx="3184">
                  <c:v>0.45</c:v>
                </c:pt>
                <c:pt idx="3185">
                  <c:v>0.45</c:v>
                </c:pt>
                <c:pt idx="3186">
                  <c:v>0.45</c:v>
                </c:pt>
                <c:pt idx="3187">
                  <c:v>0.45</c:v>
                </c:pt>
                <c:pt idx="3188">
                  <c:v>0.45</c:v>
                </c:pt>
                <c:pt idx="3189">
                  <c:v>0.45</c:v>
                </c:pt>
                <c:pt idx="3190">
                  <c:v>0.45</c:v>
                </c:pt>
                <c:pt idx="3191">
                  <c:v>0.45</c:v>
                </c:pt>
                <c:pt idx="3192">
                  <c:v>0.45</c:v>
                </c:pt>
                <c:pt idx="3193">
                  <c:v>0.45</c:v>
                </c:pt>
                <c:pt idx="3194">
                  <c:v>0.45</c:v>
                </c:pt>
                <c:pt idx="3195">
                  <c:v>0.45</c:v>
                </c:pt>
                <c:pt idx="3196">
                  <c:v>0.45</c:v>
                </c:pt>
                <c:pt idx="3197">
                  <c:v>0.45</c:v>
                </c:pt>
                <c:pt idx="3198">
                  <c:v>0.45</c:v>
                </c:pt>
                <c:pt idx="3199">
                  <c:v>0.45</c:v>
                </c:pt>
                <c:pt idx="3200">
                  <c:v>0.45</c:v>
                </c:pt>
                <c:pt idx="3201">
                  <c:v>0.45</c:v>
                </c:pt>
                <c:pt idx="3202">
                  <c:v>0.45</c:v>
                </c:pt>
                <c:pt idx="3203">
                  <c:v>0.45</c:v>
                </c:pt>
                <c:pt idx="3204">
                  <c:v>0.45</c:v>
                </c:pt>
                <c:pt idx="3205">
                  <c:v>0.45</c:v>
                </c:pt>
                <c:pt idx="3206">
                  <c:v>0.45</c:v>
                </c:pt>
                <c:pt idx="3207">
                  <c:v>0.45</c:v>
                </c:pt>
                <c:pt idx="3208">
                  <c:v>0.45</c:v>
                </c:pt>
                <c:pt idx="3209">
                  <c:v>0.45</c:v>
                </c:pt>
                <c:pt idx="3210">
                  <c:v>0.45</c:v>
                </c:pt>
                <c:pt idx="3211">
                  <c:v>0.45</c:v>
                </c:pt>
                <c:pt idx="3212">
                  <c:v>0.45</c:v>
                </c:pt>
                <c:pt idx="3213">
                  <c:v>0.45</c:v>
                </c:pt>
                <c:pt idx="3214">
                  <c:v>0.45</c:v>
                </c:pt>
                <c:pt idx="3215">
                  <c:v>0.45</c:v>
                </c:pt>
                <c:pt idx="3216">
                  <c:v>0.45</c:v>
                </c:pt>
                <c:pt idx="3217">
                  <c:v>0.45</c:v>
                </c:pt>
                <c:pt idx="3218">
                  <c:v>0.45</c:v>
                </c:pt>
                <c:pt idx="3219">
                  <c:v>0.45</c:v>
                </c:pt>
                <c:pt idx="3220">
                  <c:v>0.45</c:v>
                </c:pt>
                <c:pt idx="3221">
                  <c:v>0.45</c:v>
                </c:pt>
                <c:pt idx="3222">
                  <c:v>0.45</c:v>
                </c:pt>
                <c:pt idx="3223">
                  <c:v>0.45</c:v>
                </c:pt>
                <c:pt idx="3224">
                  <c:v>0.45</c:v>
                </c:pt>
                <c:pt idx="3225">
                  <c:v>0.45</c:v>
                </c:pt>
                <c:pt idx="3226">
                  <c:v>0.45</c:v>
                </c:pt>
                <c:pt idx="3227">
                  <c:v>0.45</c:v>
                </c:pt>
                <c:pt idx="3228">
                  <c:v>0.45</c:v>
                </c:pt>
                <c:pt idx="3229">
                  <c:v>0.45</c:v>
                </c:pt>
                <c:pt idx="3230">
                  <c:v>0.45</c:v>
                </c:pt>
                <c:pt idx="3231">
                  <c:v>0.45</c:v>
                </c:pt>
                <c:pt idx="3232">
                  <c:v>0.45</c:v>
                </c:pt>
                <c:pt idx="3233">
                  <c:v>0.45</c:v>
                </c:pt>
                <c:pt idx="3234">
                  <c:v>0.45</c:v>
                </c:pt>
                <c:pt idx="3235">
                  <c:v>0.45</c:v>
                </c:pt>
                <c:pt idx="3236">
                  <c:v>0.45</c:v>
                </c:pt>
                <c:pt idx="3237">
                  <c:v>0.45</c:v>
                </c:pt>
                <c:pt idx="3238">
                  <c:v>0.45</c:v>
                </c:pt>
                <c:pt idx="3239">
                  <c:v>0.45</c:v>
                </c:pt>
                <c:pt idx="3240">
                  <c:v>0.45</c:v>
                </c:pt>
                <c:pt idx="3241">
                  <c:v>0.45</c:v>
                </c:pt>
                <c:pt idx="3242">
                  <c:v>0.45</c:v>
                </c:pt>
                <c:pt idx="3243">
                  <c:v>0.45</c:v>
                </c:pt>
                <c:pt idx="3244">
                  <c:v>0.45</c:v>
                </c:pt>
                <c:pt idx="3245">
                  <c:v>0.45</c:v>
                </c:pt>
                <c:pt idx="3246">
                  <c:v>0.45</c:v>
                </c:pt>
                <c:pt idx="3247">
                  <c:v>0.45</c:v>
                </c:pt>
                <c:pt idx="3248">
                  <c:v>0.45</c:v>
                </c:pt>
                <c:pt idx="3249">
                  <c:v>0.45</c:v>
                </c:pt>
                <c:pt idx="3250">
                  <c:v>0.45</c:v>
                </c:pt>
                <c:pt idx="3251">
                  <c:v>0.45</c:v>
                </c:pt>
                <c:pt idx="3252">
                  <c:v>0.45</c:v>
                </c:pt>
                <c:pt idx="3253">
                  <c:v>0.45</c:v>
                </c:pt>
                <c:pt idx="3254">
                  <c:v>0.45</c:v>
                </c:pt>
                <c:pt idx="3255">
                  <c:v>0.45</c:v>
                </c:pt>
                <c:pt idx="3256">
                  <c:v>0.45</c:v>
                </c:pt>
                <c:pt idx="3257">
                  <c:v>0.45</c:v>
                </c:pt>
                <c:pt idx="3258">
                  <c:v>0.45</c:v>
                </c:pt>
                <c:pt idx="3259">
                  <c:v>0.45</c:v>
                </c:pt>
                <c:pt idx="3260">
                  <c:v>0.45</c:v>
                </c:pt>
                <c:pt idx="3261">
                  <c:v>0.45</c:v>
                </c:pt>
                <c:pt idx="3262">
                  <c:v>0.45</c:v>
                </c:pt>
                <c:pt idx="3263">
                  <c:v>0.45</c:v>
                </c:pt>
                <c:pt idx="3264">
                  <c:v>0.45</c:v>
                </c:pt>
                <c:pt idx="3265">
                  <c:v>0.45</c:v>
                </c:pt>
                <c:pt idx="3266">
                  <c:v>0.45</c:v>
                </c:pt>
                <c:pt idx="3267">
                  <c:v>0.45</c:v>
                </c:pt>
                <c:pt idx="3268">
                  <c:v>0.45</c:v>
                </c:pt>
                <c:pt idx="3269">
                  <c:v>0.45</c:v>
                </c:pt>
                <c:pt idx="3270">
                  <c:v>0.45</c:v>
                </c:pt>
                <c:pt idx="3271">
                  <c:v>0.45</c:v>
                </c:pt>
                <c:pt idx="3272">
                  <c:v>0.45</c:v>
                </c:pt>
                <c:pt idx="3273">
                  <c:v>0.45</c:v>
                </c:pt>
                <c:pt idx="3274">
                  <c:v>0.45</c:v>
                </c:pt>
                <c:pt idx="3275">
                  <c:v>0.45</c:v>
                </c:pt>
                <c:pt idx="3276">
                  <c:v>0.45</c:v>
                </c:pt>
                <c:pt idx="3277">
                  <c:v>0.45</c:v>
                </c:pt>
                <c:pt idx="3278">
                  <c:v>0.45</c:v>
                </c:pt>
                <c:pt idx="3279">
                  <c:v>0.45</c:v>
                </c:pt>
                <c:pt idx="3280">
                  <c:v>0.45</c:v>
                </c:pt>
                <c:pt idx="3281">
                  <c:v>0.45</c:v>
                </c:pt>
                <c:pt idx="3282">
                  <c:v>0.45</c:v>
                </c:pt>
                <c:pt idx="3283">
                  <c:v>0.45</c:v>
                </c:pt>
                <c:pt idx="3284">
                  <c:v>0.45</c:v>
                </c:pt>
                <c:pt idx="3285">
                  <c:v>0.45</c:v>
                </c:pt>
                <c:pt idx="3286">
                  <c:v>0.45</c:v>
                </c:pt>
                <c:pt idx="3287">
                  <c:v>0.45</c:v>
                </c:pt>
                <c:pt idx="3288">
                  <c:v>0.45</c:v>
                </c:pt>
                <c:pt idx="3289">
                  <c:v>0.45</c:v>
                </c:pt>
                <c:pt idx="3290">
                  <c:v>0.45</c:v>
                </c:pt>
                <c:pt idx="3291">
                  <c:v>0.45</c:v>
                </c:pt>
                <c:pt idx="3292">
                  <c:v>0.45</c:v>
                </c:pt>
                <c:pt idx="3293">
                  <c:v>0.45</c:v>
                </c:pt>
                <c:pt idx="3294">
                  <c:v>0.45</c:v>
                </c:pt>
                <c:pt idx="3295">
                  <c:v>0.45</c:v>
                </c:pt>
                <c:pt idx="3296">
                  <c:v>0.45</c:v>
                </c:pt>
                <c:pt idx="3297">
                  <c:v>0.45</c:v>
                </c:pt>
                <c:pt idx="3298">
                  <c:v>0.45</c:v>
                </c:pt>
                <c:pt idx="3299">
                  <c:v>0.45</c:v>
                </c:pt>
                <c:pt idx="3300">
                  <c:v>0.45</c:v>
                </c:pt>
                <c:pt idx="3301">
                  <c:v>0.45</c:v>
                </c:pt>
                <c:pt idx="3302">
                  <c:v>0.45</c:v>
                </c:pt>
                <c:pt idx="3303">
                  <c:v>0.45</c:v>
                </c:pt>
                <c:pt idx="3304">
                  <c:v>0.45</c:v>
                </c:pt>
                <c:pt idx="3305">
                  <c:v>0.45</c:v>
                </c:pt>
                <c:pt idx="3306">
                  <c:v>0.45</c:v>
                </c:pt>
                <c:pt idx="3307">
                  <c:v>0.45</c:v>
                </c:pt>
                <c:pt idx="3308">
                  <c:v>0.45</c:v>
                </c:pt>
                <c:pt idx="3309">
                  <c:v>0.45</c:v>
                </c:pt>
                <c:pt idx="3310">
                  <c:v>0.45</c:v>
                </c:pt>
                <c:pt idx="3311">
                  <c:v>0.45</c:v>
                </c:pt>
                <c:pt idx="3312">
                  <c:v>0.45</c:v>
                </c:pt>
                <c:pt idx="3313">
                  <c:v>0.45</c:v>
                </c:pt>
                <c:pt idx="3314">
                  <c:v>0.45</c:v>
                </c:pt>
                <c:pt idx="3315">
                  <c:v>0.45</c:v>
                </c:pt>
                <c:pt idx="3316">
                  <c:v>0.45</c:v>
                </c:pt>
                <c:pt idx="3317">
                  <c:v>0.45</c:v>
                </c:pt>
                <c:pt idx="3318">
                  <c:v>0.45</c:v>
                </c:pt>
                <c:pt idx="3319">
                  <c:v>0.45</c:v>
                </c:pt>
                <c:pt idx="3320">
                  <c:v>0.45</c:v>
                </c:pt>
                <c:pt idx="3321">
                  <c:v>0.45</c:v>
                </c:pt>
                <c:pt idx="3322">
                  <c:v>0.45</c:v>
                </c:pt>
                <c:pt idx="3323">
                  <c:v>0.45</c:v>
                </c:pt>
                <c:pt idx="3324">
                  <c:v>0.45</c:v>
                </c:pt>
                <c:pt idx="3325">
                  <c:v>0.45</c:v>
                </c:pt>
                <c:pt idx="3326">
                  <c:v>0.45</c:v>
                </c:pt>
                <c:pt idx="3327">
                  <c:v>0.45</c:v>
                </c:pt>
                <c:pt idx="3328">
                  <c:v>0.45</c:v>
                </c:pt>
                <c:pt idx="3329">
                  <c:v>0.45</c:v>
                </c:pt>
                <c:pt idx="3330">
                  <c:v>0.45</c:v>
                </c:pt>
                <c:pt idx="3331">
                  <c:v>0.45</c:v>
                </c:pt>
                <c:pt idx="3332">
                  <c:v>0.45</c:v>
                </c:pt>
                <c:pt idx="3333">
                  <c:v>0.45</c:v>
                </c:pt>
                <c:pt idx="3334">
                  <c:v>0.45</c:v>
                </c:pt>
                <c:pt idx="3335">
                  <c:v>0.45</c:v>
                </c:pt>
                <c:pt idx="3336">
                  <c:v>0.45</c:v>
                </c:pt>
                <c:pt idx="3337">
                  <c:v>0.45</c:v>
                </c:pt>
                <c:pt idx="3338">
                  <c:v>0.45</c:v>
                </c:pt>
                <c:pt idx="3339">
                  <c:v>0.45</c:v>
                </c:pt>
                <c:pt idx="3340">
                  <c:v>0.45</c:v>
                </c:pt>
                <c:pt idx="3341">
                  <c:v>0.45</c:v>
                </c:pt>
                <c:pt idx="3342">
                  <c:v>0.45</c:v>
                </c:pt>
                <c:pt idx="3343">
                  <c:v>0.45</c:v>
                </c:pt>
                <c:pt idx="3344">
                  <c:v>0.45</c:v>
                </c:pt>
                <c:pt idx="3345">
                  <c:v>0.45</c:v>
                </c:pt>
                <c:pt idx="3346">
                  <c:v>0.45</c:v>
                </c:pt>
                <c:pt idx="3347">
                  <c:v>0.45</c:v>
                </c:pt>
                <c:pt idx="3348">
                  <c:v>0.45</c:v>
                </c:pt>
                <c:pt idx="3349">
                  <c:v>0.45</c:v>
                </c:pt>
                <c:pt idx="3350">
                  <c:v>0.45</c:v>
                </c:pt>
                <c:pt idx="3351">
                  <c:v>0.45</c:v>
                </c:pt>
                <c:pt idx="3352">
                  <c:v>0.45</c:v>
                </c:pt>
                <c:pt idx="3353">
                  <c:v>0.45</c:v>
                </c:pt>
                <c:pt idx="3354">
                  <c:v>0.45</c:v>
                </c:pt>
                <c:pt idx="3355">
                  <c:v>0.45</c:v>
                </c:pt>
                <c:pt idx="3356">
                  <c:v>0.45</c:v>
                </c:pt>
                <c:pt idx="3357">
                  <c:v>0.45</c:v>
                </c:pt>
                <c:pt idx="3358">
                  <c:v>0.45</c:v>
                </c:pt>
                <c:pt idx="3359">
                  <c:v>0.45</c:v>
                </c:pt>
                <c:pt idx="3360">
                  <c:v>0.45</c:v>
                </c:pt>
                <c:pt idx="3361">
                  <c:v>0.45</c:v>
                </c:pt>
                <c:pt idx="3362">
                  <c:v>0.45</c:v>
                </c:pt>
                <c:pt idx="3363">
                  <c:v>0.45</c:v>
                </c:pt>
                <c:pt idx="3364">
                  <c:v>0.45</c:v>
                </c:pt>
                <c:pt idx="3365">
                  <c:v>0.45</c:v>
                </c:pt>
                <c:pt idx="3366">
                  <c:v>0.45</c:v>
                </c:pt>
                <c:pt idx="3367">
                  <c:v>0.45</c:v>
                </c:pt>
                <c:pt idx="3368">
                  <c:v>0.45</c:v>
                </c:pt>
                <c:pt idx="3369">
                  <c:v>0.45</c:v>
                </c:pt>
                <c:pt idx="3370">
                  <c:v>0.45</c:v>
                </c:pt>
                <c:pt idx="3371">
                  <c:v>0.45</c:v>
                </c:pt>
                <c:pt idx="3372">
                  <c:v>0.45</c:v>
                </c:pt>
                <c:pt idx="3373">
                  <c:v>0.45</c:v>
                </c:pt>
                <c:pt idx="3374">
                  <c:v>0.45</c:v>
                </c:pt>
                <c:pt idx="3375">
                  <c:v>0.45</c:v>
                </c:pt>
                <c:pt idx="3376">
                  <c:v>0.45</c:v>
                </c:pt>
                <c:pt idx="3377">
                  <c:v>0.45</c:v>
                </c:pt>
                <c:pt idx="3378">
                  <c:v>0.45</c:v>
                </c:pt>
                <c:pt idx="3379">
                  <c:v>0.45</c:v>
                </c:pt>
                <c:pt idx="3380">
                  <c:v>0.45</c:v>
                </c:pt>
                <c:pt idx="3381">
                  <c:v>0.45</c:v>
                </c:pt>
                <c:pt idx="3382">
                  <c:v>0.45</c:v>
                </c:pt>
                <c:pt idx="3383">
                  <c:v>0.45</c:v>
                </c:pt>
                <c:pt idx="3384">
                  <c:v>0.45</c:v>
                </c:pt>
                <c:pt idx="3385">
                  <c:v>0.45</c:v>
                </c:pt>
                <c:pt idx="3386">
                  <c:v>0.45</c:v>
                </c:pt>
                <c:pt idx="3387">
                  <c:v>0.45</c:v>
                </c:pt>
                <c:pt idx="3388">
                  <c:v>0.45</c:v>
                </c:pt>
                <c:pt idx="3389">
                  <c:v>0.45</c:v>
                </c:pt>
                <c:pt idx="3390">
                  <c:v>0.45</c:v>
                </c:pt>
                <c:pt idx="3391">
                  <c:v>0.45</c:v>
                </c:pt>
                <c:pt idx="3392">
                  <c:v>0.45</c:v>
                </c:pt>
                <c:pt idx="3393">
                  <c:v>0.45</c:v>
                </c:pt>
                <c:pt idx="3394">
                  <c:v>0.45</c:v>
                </c:pt>
                <c:pt idx="3395">
                  <c:v>0.45</c:v>
                </c:pt>
                <c:pt idx="3396">
                  <c:v>0.45</c:v>
                </c:pt>
                <c:pt idx="3397">
                  <c:v>0.45</c:v>
                </c:pt>
                <c:pt idx="3398">
                  <c:v>0.45</c:v>
                </c:pt>
                <c:pt idx="3399">
                  <c:v>0.45</c:v>
                </c:pt>
                <c:pt idx="3400">
                  <c:v>0.45</c:v>
                </c:pt>
                <c:pt idx="3401">
                  <c:v>0.45</c:v>
                </c:pt>
                <c:pt idx="3402">
                  <c:v>0.45</c:v>
                </c:pt>
                <c:pt idx="3403">
                  <c:v>0.45</c:v>
                </c:pt>
                <c:pt idx="3404">
                  <c:v>0.45</c:v>
                </c:pt>
                <c:pt idx="3405">
                  <c:v>0.45</c:v>
                </c:pt>
                <c:pt idx="3406">
                  <c:v>0.45</c:v>
                </c:pt>
                <c:pt idx="3407">
                  <c:v>0.45</c:v>
                </c:pt>
                <c:pt idx="3408">
                  <c:v>0.45</c:v>
                </c:pt>
                <c:pt idx="3409">
                  <c:v>0.45</c:v>
                </c:pt>
                <c:pt idx="3410">
                  <c:v>0.45</c:v>
                </c:pt>
                <c:pt idx="3411">
                  <c:v>0.45</c:v>
                </c:pt>
                <c:pt idx="3412">
                  <c:v>0.45</c:v>
                </c:pt>
                <c:pt idx="3413">
                  <c:v>0.45</c:v>
                </c:pt>
                <c:pt idx="3414">
                  <c:v>0.45</c:v>
                </c:pt>
                <c:pt idx="3415">
                  <c:v>0.45</c:v>
                </c:pt>
                <c:pt idx="3416">
                  <c:v>0.45</c:v>
                </c:pt>
                <c:pt idx="3417">
                  <c:v>0.45</c:v>
                </c:pt>
                <c:pt idx="3418">
                  <c:v>0.45</c:v>
                </c:pt>
                <c:pt idx="3419">
                  <c:v>0.45</c:v>
                </c:pt>
                <c:pt idx="3420">
                  <c:v>0.45</c:v>
                </c:pt>
                <c:pt idx="3421">
                  <c:v>0.45</c:v>
                </c:pt>
                <c:pt idx="3422">
                  <c:v>0.45</c:v>
                </c:pt>
                <c:pt idx="3423">
                  <c:v>0.45</c:v>
                </c:pt>
                <c:pt idx="3424">
                  <c:v>0.45</c:v>
                </c:pt>
                <c:pt idx="3425">
                  <c:v>0.45</c:v>
                </c:pt>
                <c:pt idx="3426">
                  <c:v>0.45</c:v>
                </c:pt>
                <c:pt idx="3427">
                  <c:v>0.45</c:v>
                </c:pt>
                <c:pt idx="3428">
                  <c:v>0.45</c:v>
                </c:pt>
                <c:pt idx="3429">
                  <c:v>0.45</c:v>
                </c:pt>
                <c:pt idx="3430">
                  <c:v>0.45</c:v>
                </c:pt>
                <c:pt idx="3431">
                  <c:v>0.45</c:v>
                </c:pt>
                <c:pt idx="3432">
                  <c:v>0.45</c:v>
                </c:pt>
                <c:pt idx="3433">
                  <c:v>0.45</c:v>
                </c:pt>
                <c:pt idx="3434">
                  <c:v>0.45</c:v>
                </c:pt>
                <c:pt idx="3435">
                  <c:v>0.45</c:v>
                </c:pt>
                <c:pt idx="3436">
                  <c:v>0.45</c:v>
                </c:pt>
                <c:pt idx="3437">
                  <c:v>0.45</c:v>
                </c:pt>
                <c:pt idx="3438">
                  <c:v>0.45</c:v>
                </c:pt>
                <c:pt idx="3439">
                  <c:v>0.45</c:v>
                </c:pt>
                <c:pt idx="3440">
                  <c:v>0.45</c:v>
                </c:pt>
                <c:pt idx="3441">
                  <c:v>0.45</c:v>
                </c:pt>
                <c:pt idx="3442">
                  <c:v>0.45</c:v>
                </c:pt>
                <c:pt idx="3443">
                  <c:v>0.45</c:v>
                </c:pt>
                <c:pt idx="3444">
                  <c:v>0.45</c:v>
                </c:pt>
                <c:pt idx="3445">
                  <c:v>0.45</c:v>
                </c:pt>
                <c:pt idx="3446">
                  <c:v>0.45</c:v>
                </c:pt>
                <c:pt idx="3447">
                  <c:v>0.45</c:v>
                </c:pt>
                <c:pt idx="3448">
                  <c:v>0.45</c:v>
                </c:pt>
                <c:pt idx="3449">
                  <c:v>0.45</c:v>
                </c:pt>
                <c:pt idx="3450">
                  <c:v>0.45</c:v>
                </c:pt>
                <c:pt idx="3451">
                  <c:v>0.45</c:v>
                </c:pt>
                <c:pt idx="3452">
                  <c:v>0.45</c:v>
                </c:pt>
                <c:pt idx="3453">
                  <c:v>0.45</c:v>
                </c:pt>
                <c:pt idx="3454">
                  <c:v>0.45</c:v>
                </c:pt>
                <c:pt idx="3455">
                  <c:v>0.45</c:v>
                </c:pt>
                <c:pt idx="3456">
                  <c:v>0.45</c:v>
                </c:pt>
                <c:pt idx="3457">
                  <c:v>0.45</c:v>
                </c:pt>
                <c:pt idx="3458">
                  <c:v>0.45</c:v>
                </c:pt>
                <c:pt idx="3459">
                  <c:v>0.45</c:v>
                </c:pt>
                <c:pt idx="3460">
                  <c:v>0.45</c:v>
                </c:pt>
                <c:pt idx="3461">
                  <c:v>0.45</c:v>
                </c:pt>
                <c:pt idx="3462">
                  <c:v>0.45</c:v>
                </c:pt>
                <c:pt idx="3463">
                  <c:v>0.45</c:v>
                </c:pt>
                <c:pt idx="3464">
                  <c:v>0.45</c:v>
                </c:pt>
                <c:pt idx="3465">
                  <c:v>0.45</c:v>
                </c:pt>
                <c:pt idx="3466">
                  <c:v>0.45</c:v>
                </c:pt>
                <c:pt idx="3467">
                  <c:v>0.45</c:v>
                </c:pt>
                <c:pt idx="3468">
                  <c:v>0.45</c:v>
                </c:pt>
                <c:pt idx="3469">
                  <c:v>0.45</c:v>
                </c:pt>
                <c:pt idx="3470">
                  <c:v>0.45</c:v>
                </c:pt>
                <c:pt idx="3471">
                  <c:v>0.45</c:v>
                </c:pt>
                <c:pt idx="3472">
                  <c:v>0.45</c:v>
                </c:pt>
                <c:pt idx="3473">
                  <c:v>0.45</c:v>
                </c:pt>
                <c:pt idx="3474">
                  <c:v>0.45</c:v>
                </c:pt>
                <c:pt idx="3475">
                  <c:v>0.45</c:v>
                </c:pt>
                <c:pt idx="3476">
                  <c:v>0.45</c:v>
                </c:pt>
                <c:pt idx="3477">
                  <c:v>0.45</c:v>
                </c:pt>
                <c:pt idx="3478">
                  <c:v>0.45</c:v>
                </c:pt>
                <c:pt idx="3479">
                  <c:v>0.45</c:v>
                </c:pt>
                <c:pt idx="3480">
                  <c:v>0.45</c:v>
                </c:pt>
                <c:pt idx="3481">
                  <c:v>0.45</c:v>
                </c:pt>
                <c:pt idx="3482">
                  <c:v>0.45</c:v>
                </c:pt>
                <c:pt idx="3483">
                  <c:v>0.45</c:v>
                </c:pt>
                <c:pt idx="3484">
                  <c:v>0.45</c:v>
                </c:pt>
                <c:pt idx="3485">
                  <c:v>0.45</c:v>
                </c:pt>
                <c:pt idx="3486">
                  <c:v>0.45</c:v>
                </c:pt>
                <c:pt idx="3487">
                  <c:v>0.45</c:v>
                </c:pt>
                <c:pt idx="3488">
                  <c:v>0.45</c:v>
                </c:pt>
                <c:pt idx="3489">
                  <c:v>0.45</c:v>
                </c:pt>
                <c:pt idx="3490">
                  <c:v>0.45</c:v>
                </c:pt>
                <c:pt idx="3491">
                  <c:v>0.45</c:v>
                </c:pt>
                <c:pt idx="3492">
                  <c:v>0.45</c:v>
                </c:pt>
                <c:pt idx="3493">
                  <c:v>0.45</c:v>
                </c:pt>
                <c:pt idx="3494">
                  <c:v>0.45</c:v>
                </c:pt>
                <c:pt idx="3495">
                  <c:v>0.45</c:v>
                </c:pt>
                <c:pt idx="3496">
                  <c:v>0.45</c:v>
                </c:pt>
                <c:pt idx="3497">
                  <c:v>0.45</c:v>
                </c:pt>
                <c:pt idx="3498">
                  <c:v>0.45</c:v>
                </c:pt>
                <c:pt idx="3499">
                  <c:v>0.45</c:v>
                </c:pt>
                <c:pt idx="3500">
                  <c:v>0.45</c:v>
                </c:pt>
                <c:pt idx="3501">
                  <c:v>0.45</c:v>
                </c:pt>
                <c:pt idx="3502">
                  <c:v>0.45</c:v>
                </c:pt>
                <c:pt idx="3503">
                  <c:v>0.45</c:v>
                </c:pt>
                <c:pt idx="3504">
                  <c:v>0.45</c:v>
                </c:pt>
                <c:pt idx="3505">
                  <c:v>0.45</c:v>
                </c:pt>
                <c:pt idx="3506">
                  <c:v>0.45</c:v>
                </c:pt>
                <c:pt idx="3507">
                  <c:v>0.45</c:v>
                </c:pt>
                <c:pt idx="3508">
                  <c:v>0.45</c:v>
                </c:pt>
                <c:pt idx="3509">
                  <c:v>0.45</c:v>
                </c:pt>
                <c:pt idx="3510">
                  <c:v>0.45</c:v>
                </c:pt>
                <c:pt idx="3511">
                  <c:v>0.45</c:v>
                </c:pt>
                <c:pt idx="3512">
                  <c:v>0.45</c:v>
                </c:pt>
                <c:pt idx="3513">
                  <c:v>0.45</c:v>
                </c:pt>
                <c:pt idx="3514">
                  <c:v>0.45</c:v>
                </c:pt>
                <c:pt idx="3515">
                  <c:v>0.45</c:v>
                </c:pt>
                <c:pt idx="3516">
                  <c:v>0.45</c:v>
                </c:pt>
                <c:pt idx="3517">
                  <c:v>0.45</c:v>
                </c:pt>
                <c:pt idx="3518">
                  <c:v>0.45</c:v>
                </c:pt>
                <c:pt idx="3519">
                  <c:v>0.45</c:v>
                </c:pt>
                <c:pt idx="3520">
                  <c:v>0.45</c:v>
                </c:pt>
                <c:pt idx="3521">
                  <c:v>0.45</c:v>
                </c:pt>
                <c:pt idx="3522">
                  <c:v>0.45</c:v>
                </c:pt>
                <c:pt idx="3523">
                  <c:v>0.45</c:v>
                </c:pt>
                <c:pt idx="3524">
                  <c:v>0.45</c:v>
                </c:pt>
                <c:pt idx="3525">
                  <c:v>0.45</c:v>
                </c:pt>
                <c:pt idx="3526">
                  <c:v>0.45</c:v>
                </c:pt>
                <c:pt idx="3527">
                  <c:v>0.45</c:v>
                </c:pt>
                <c:pt idx="3528">
                  <c:v>0.45</c:v>
                </c:pt>
                <c:pt idx="3529">
                  <c:v>0.45</c:v>
                </c:pt>
                <c:pt idx="3530">
                  <c:v>0.45</c:v>
                </c:pt>
                <c:pt idx="3531">
                  <c:v>0.45</c:v>
                </c:pt>
                <c:pt idx="3532">
                  <c:v>0.45</c:v>
                </c:pt>
                <c:pt idx="3533">
                  <c:v>0.45</c:v>
                </c:pt>
                <c:pt idx="3534">
                  <c:v>0.45</c:v>
                </c:pt>
                <c:pt idx="3535">
                  <c:v>0.45</c:v>
                </c:pt>
                <c:pt idx="3536">
                  <c:v>0.45</c:v>
                </c:pt>
                <c:pt idx="3537">
                  <c:v>0.45</c:v>
                </c:pt>
                <c:pt idx="3538">
                  <c:v>0.45</c:v>
                </c:pt>
                <c:pt idx="3539">
                  <c:v>0.45</c:v>
                </c:pt>
                <c:pt idx="3540">
                  <c:v>0.45</c:v>
                </c:pt>
                <c:pt idx="3541">
                  <c:v>0.45</c:v>
                </c:pt>
                <c:pt idx="3542">
                  <c:v>0.45</c:v>
                </c:pt>
                <c:pt idx="3543">
                  <c:v>0.45</c:v>
                </c:pt>
                <c:pt idx="3544">
                  <c:v>0.45</c:v>
                </c:pt>
                <c:pt idx="3545">
                  <c:v>0.45</c:v>
                </c:pt>
                <c:pt idx="3546">
                  <c:v>0.45</c:v>
                </c:pt>
                <c:pt idx="3547">
                  <c:v>0.45</c:v>
                </c:pt>
                <c:pt idx="3548">
                  <c:v>0.45</c:v>
                </c:pt>
                <c:pt idx="3549">
                  <c:v>0.45</c:v>
                </c:pt>
                <c:pt idx="3550">
                  <c:v>0.45</c:v>
                </c:pt>
                <c:pt idx="3551">
                  <c:v>0.45</c:v>
                </c:pt>
                <c:pt idx="3552">
                  <c:v>0.45</c:v>
                </c:pt>
                <c:pt idx="3553">
                  <c:v>0.45</c:v>
                </c:pt>
                <c:pt idx="3554">
                  <c:v>0.45</c:v>
                </c:pt>
                <c:pt idx="3555">
                  <c:v>0.45</c:v>
                </c:pt>
                <c:pt idx="3556">
                  <c:v>0.45</c:v>
                </c:pt>
                <c:pt idx="3557">
                  <c:v>0.45</c:v>
                </c:pt>
                <c:pt idx="3558">
                  <c:v>0.45</c:v>
                </c:pt>
                <c:pt idx="3559">
                  <c:v>0.45</c:v>
                </c:pt>
                <c:pt idx="3560">
                  <c:v>0.45</c:v>
                </c:pt>
                <c:pt idx="3561">
                  <c:v>0.45</c:v>
                </c:pt>
                <c:pt idx="3562">
                  <c:v>0.45</c:v>
                </c:pt>
                <c:pt idx="3563">
                  <c:v>0.45</c:v>
                </c:pt>
                <c:pt idx="3564">
                  <c:v>0.45</c:v>
                </c:pt>
                <c:pt idx="3565">
                  <c:v>0.45</c:v>
                </c:pt>
                <c:pt idx="3566">
                  <c:v>0.45</c:v>
                </c:pt>
                <c:pt idx="3567">
                  <c:v>0.45</c:v>
                </c:pt>
                <c:pt idx="3568">
                  <c:v>0.45</c:v>
                </c:pt>
                <c:pt idx="3569">
                  <c:v>0.45</c:v>
                </c:pt>
                <c:pt idx="3570">
                  <c:v>0.45</c:v>
                </c:pt>
                <c:pt idx="3571">
                  <c:v>0.45</c:v>
                </c:pt>
                <c:pt idx="3572">
                  <c:v>0.45</c:v>
                </c:pt>
                <c:pt idx="3573">
                  <c:v>0.45</c:v>
                </c:pt>
                <c:pt idx="3574">
                  <c:v>0.45</c:v>
                </c:pt>
                <c:pt idx="3575">
                  <c:v>0.45</c:v>
                </c:pt>
                <c:pt idx="3576">
                  <c:v>0.45</c:v>
                </c:pt>
                <c:pt idx="3577">
                  <c:v>0.45</c:v>
                </c:pt>
                <c:pt idx="3578">
                  <c:v>0.45</c:v>
                </c:pt>
                <c:pt idx="3579">
                  <c:v>0.45</c:v>
                </c:pt>
                <c:pt idx="3580">
                  <c:v>0.45</c:v>
                </c:pt>
                <c:pt idx="3581">
                  <c:v>0.45</c:v>
                </c:pt>
                <c:pt idx="3582">
                  <c:v>0.45</c:v>
                </c:pt>
                <c:pt idx="3583">
                  <c:v>0.45</c:v>
                </c:pt>
                <c:pt idx="3584">
                  <c:v>0.45</c:v>
                </c:pt>
                <c:pt idx="3585">
                  <c:v>0.45</c:v>
                </c:pt>
                <c:pt idx="3586">
                  <c:v>0.45</c:v>
                </c:pt>
                <c:pt idx="3587">
                  <c:v>0.45</c:v>
                </c:pt>
                <c:pt idx="3588">
                  <c:v>0.45</c:v>
                </c:pt>
                <c:pt idx="3589">
                  <c:v>0.45</c:v>
                </c:pt>
                <c:pt idx="3590">
                  <c:v>0.45</c:v>
                </c:pt>
                <c:pt idx="3591">
                  <c:v>0.45</c:v>
                </c:pt>
                <c:pt idx="3592">
                  <c:v>0.45</c:v>
                </c:pt>
                <c:pt idx="3593">
                  <c:v>0.45</c:v>
                </c:pt>
                <c:pt idx="3594">
                  <c:v>0.45</c:v>
                </c:pt>
                <c:pt idx="3595">
                  <c:v>0.45</c:v>
                </c:pt>
                <c:pt idx="3596">
                  <c:v>0.45</c:v>
                </c:pt>
                <c:pt idx="3597">
                  <c:v>0.45</c:v>
                </c:pt>
                <c:pt idx="3598">
                  <c:v>0.45</c:v>
                </c:pt>
                <c:pt idx="3599">
                  <c:v>0.45</c:v>
                </c:pt>
                <c:pt idx="3600">
                  <c:v>0.45</c:v>
                </c:pt>
                <c:pt idx="3601">
                  <c:v>0.45</c:v>
                </c:pt>
                <c:pt idx="3602">
                  <c:v>0.45</c:v>
                </c:pt>
                <c:pt idx="3603">
                  <c:v>0.45</c:v>
                </c:pt>
                <c:pt idx="3604">
                  <c:v>0.45</c:v>
                </c:pt>
                <c:pt idx="3605">
                  <c:v>0.45</c:v>
                </c:pt>
                <c:pt idx="3606">
                  <c:v>0.45</c:v>
                </c:pt>
                <c:pt idx="3607">
                  <c:v>0.45</c:v>
                </c:pt>
                <c:pt idx="3608">
                  <c:v>0.45</c:v>
                </c:pt>
                <c:pt idx="3609">
                  <c:v>0.45</c:v>
                </c:pt>
                <c:pt idx="3610">
                  <c:v>0.45</c:v>
                </c:pt>
                <c:pt idx="3611">
                  <c:v>0.45</c:v>
                </c:pt>
                <c:pt idx="3612">
                  <c:v>0.45</c:v>
                </c:pt>
                <c:pt idx="3613">
                  <c:v>0.45</c:v>
                </c:pt>
                <c:pt idx="3614">
                  <c:v>0.45</c:v>
                </c:pt>
                <c:pt idx="3615">
                  <c:v>0.45</c:v>
                </c:pt>
                <c:pt idx="3616">
                  <c:v>0.45</c:v>
                </c:pt>
                <c:pt idx="3617">
                  <c:v>0.45</c:v>
                </c:pt>
                <c:pt idx="3618">
                  <c:v>0.45</c:v>
                </c:pt>
                <c:pt idx="3619">
                  <c:v>0.45</c:v>
                </c:pt>
                <c:pt idx="3620">
                  <c:v>0.45</c:v>
                </c:pt>
                <c:pt idx="3621">
                  <c:v>0.45</c:v>
                </c:pt>
                <c:pt idx="3622">
                  <c:v>0.45</c:v>
                </c:pt>
                <c:pt idx="3623">
                  <c:v>0.45</c:v>
                </c:pt>
                <c:pt idx="3624">
                  <c:v>0.45</c:v>
                </c:pt>
                <c:pt idx="3625">
                  <c:v>0.45</c:v>
                </c:pt>
                <c:pt idx="3626">
                  <c:v>0.45</c:v>
                </c:pt>
                <c:pt idx="3627">
                  <c:v>0.45</c:v>
                </c:pt>
                <c:pt idx="3628">
                  <c:v>0.45</c:v>
                </c:pt>
                <c:pt idx="3629">
                  <c:v>0.45</c:v>
                </c:pt>
                <c:pt idx="3630">
                  <c:v>0.45</c:v>
                </c:pt>
                <c:pt idx="3631">
                  <c:v>0.45</c:v>
                </c:pt>
                <c:pt idx="3632">
                  <c:v>0.45</c:v>
                </c:pt>
                <c:pt idx="3633">
                  <c:v>0.45</c:v>
                </c:pt>
                <c:pt idx="3634">
                  <c:v>0.45</c:v>
                </c:pt>
                <c:pt idx="3635">
                  <c:v>0.45</c:v>
                </c:pt>
                <c:pt idx="3636">
                  <c:v>0.45</c:v>
                </c:pt>
                <c:pt idx="3637">
                  <c:v>0.45</c:v>
                </c:pt>
                <c:pt idx="3638">
                  <c:v>0.45</c:v>
                </c:pt>
                <c:pt idx="3639">
                  <c:v>0.45</c:v>
                </c:pt>
                <c:pt idx="3640">
                  <c:v>0.45</c:v>
                </c:pt>
                <c:pt idx="3641">
                  <c:v>0.45</c:v>
                </c:pt>
                <c:pt idx="3642">
                  <c:v>0.45</c:v>
                </c:pt>
                <c:pt idx="3643">
                  <c:v>0.45</c:v>
                </c:pt>
                <c:pt idx="3644">
                  <c:v>0.45</c:v>
                </c:pt>
                <c:pt idx="3645">
                  <c:v>0.45</c:v>
                </c:pt>
                <c:pt idx="3646">
                  <c:v>0.45</c:v>
                </c:pt>
                <c:pt idx="3647">
                  <c:v>0.45</c:v>
                </c:pt>
                <c:pt idx="3648">
                  <c:v>0.45</c:v>
                </c:pt>
                <c:pt idx="3649">
                  <c:v>0.45</c:v>
                </c:pt>
                <c:pt idx="3650">
                  <c:v>0.45</c:v>
                </c:pt>
                <c:pt idx="3651">
                  <c:v>0.45</c:v>
                </c:pt>
                <c:pt idx="3652">
                  <c:v>0.45</c:v>
                </c:pt>
                <c:pt idx="3653">
                  <c:v>0.45</c:v>
                </c:pt>
                <c:pt idx="3654">
                  <c:v>0.45</c:v>
                </c:pt>
                <c:pt idx="3655">
                  <c:v>0.45</c:v>
                </c:pt>
                <c:pt idx="3656">
                  <c:v>0.45</c:v>
                </c:pt>
                <c:pt idx="3657">
                  <c:v>0.45</c:v>
                </c:pt>
                <c:pt idx="3658">
                  <c:v>0.45</c:v>
                </c:pt>
                <c:pt idx="3659">
                  <c:v>0.45</c:v>
                </c:pt>
                <c:pt idx="3660">
                  <c:v>0.45</c:v>
                </c:pt>
                <c:pt idx="3661">
                  <c:v>0.45</c:v>
                </c:pt>
                <c:pt idx="3662">
                  <c:v>0.45</c:v>
                </c:pt>
                <c:pt idx="3663">
                  <c:v>0.45</c:v>
                </c:pt>
                <c:pt idx="3664">
                  <c:v>0.45</c:v>
                </c:pt>
                <c:pt idx="3665">
                  <c:v>0.45</c:v>
                </c:pt>
                <c:pt idx="3666">
                  <c:v>0.45</c:v>
                </c:pt>
                <c:pt idx="3667">
                  <c:v>0.45</c:v>
                </c:pt>
                <c:pt idx="3668">
                  <c:v>0.45</c:v>
                </c:pt>
                <c:pt idx="3669">
                  <c:v>0.45</c:v>
                </c:pt>
                <c:pt idx="3670">
                  <c:v>0.45</c:v>
                </c:pt>
                <c:pt idx="3671">
                  <c:v>0.45</c:v>
                </c:pt>
                <c:pt idx="3672">
                  <c:v>0.45</c:v>
                </c:pt>
                <c:pt idx="3673">
                  <c:v>0.45</c:v>
                </c:pt>
                <c:pt idx="3674">
                  <c:v>0.45</c:v>
                </c:pt>
                <c:pt idx="3675">
                  <c:v>0.45</c:v>
                </c:pt>
                <c:pt idx="3676">
                  <c:v>0.45</c:v>
                </c:pt>
                <c:pt idx="3677">
                  <c:v>0.45</c:v>
                </c:pt>
                <c:pt idx="3678">
                  <c:v>0.45</c:v>
                </c:pt>
                <c:pt idx="3679">
                  <c:v>0.45</c:v>
                </c:pt>
                <c:pt idx="3680">
                  <c:v>0.45</c:v>
                </c:pt>
                <c:pt idx="3681">
                  <c:v>0.45</c:v>
                </c:pt>
                <c:pt idx="3682">
                  <c:v>0.45</c:v>
                </c:pt>
                <c:pt idx="3683">
                  <c:v>0.45</c:v>
                </c:pt>
                <c:pt idx="3684">
                  <c:v>0.45</c:v>
                </c:pt>
                <c:pt idx="3685">
                  <c:v>0.45</c:v>
                </c:pt>
                <c:pt idx="3686">
                  <c:v>0.45</c:v>
                </c:pt>
                <c:pt idx="3687">
                  <c:v>0.45</c:v>
                </c:pt>
                <c:pt idx="3688">
                  <c:v>0.45</c:v>
                </c:pt>
                <c:pt idx="3689">
                  <c:v>0.45</c:v>
                </c:pt>
                <c:pt idx="3690">
                  <c:v>0.45</c:v>
                </c:pt>
                <c:pt idx="3691">
                  <c:v>0.45</c:v>
                </c:pt>
                <c:pt idx="3692">
                  <c:v>0.45</c:v>
                </c:pt>
                <c:pt idx="3693">
                  <c:v>0.45</c:v>
                </c:pt>
                <c:pt idx="3694">
                  <c:v>0.45</c:v>
                </c:pt>
                <c:pt idx="3695">
                  <c:v>0.45</c:v>
                </c:pt>
                <c:pt idx="3696">
                  <c:v>0.45</c:v>
                </c:pt>
                <c:pt idx="3697">
                  <c:v>0.45</c:v>
                </c:pt>
                <c:pt idx="3698">
                  <c:v>0.45</c:v>
                </c:pt>
                <c:pt idx="3699">
                  <c:v>0.45</c:v>
                </c:pt>
                <c:pt idx="3700">
                  <c:v>0.45</c:v>
                </c:pt>
                <c:pt idx="3701">
                  <c:v>0.45</c:v>
                </c:pt>
                <c:pt idx="3702">
                  <c:v>0.45</c:v>
                </c:pt>
                <c:pt idx="3703">
                  <c:v>0.45</c:v>
                </c:pt>
                <c:pt idx="3704">
                  <c:v>0.45</c:v>
                </c:pt>
                <c:pt idx="3705">
                  <c:v>0.45</c:v>
                </c:pt>
                <c:pt idx="3706">
                  <c:v>0.45</c:v>
                </c:pt>
                <c:pt idx="3707">
                  <c:v>0.45</c:v>
                </c:pt>
                <c:pt idx="3708">
                  <c:v>0.45</c:v>
                </c:pt>
                <c:pt idx="3709">
                  <c:v>0.45</c:v>
                </c:pt>
                <c:pt idx="3710">
                  <c:v>0.45</c:v>
                </c:pt>
                <c:pt idx="3711">
                  <c:v>0.45</c:v>
                </c:pt>
                <c:pt idx="3712">
                  <c:v>0.45</c:v>
                </c:pt>
                <c:pt idx="3713">
                  <c:v>0.45</c:v>
                </c:pt>
                <c:pt idx="3714">
                  <c:v>0.45</c:v>
                </c:pt>
                <c:pt idx="3715">
                  <c:v>0.45</c:v>
                </c:pt>
                <c:pt idx="3716">
                  <c:v>0.45</c:v>
                </c:pt>
                <c:pt idx="3717">
                  <c:v>0.45</c:v>
                </c:pt>
                <c:pt idx="3718">
                  <c:v>0.45</c:v>
                </c:pt>
                <c:pt idx="3719">
                  <c:v>0.45</c:v>
                </c:pt>
                <c:pt idx="3720">
                  <c:v>0.45</c:v>
                </c:pt>
                <c:pt idx="3721">
                  <c:v>0.45</c:v>
                </c:pt>
                <c:pt idx="3722">
                  <c:v>0.45</c:v>
                </c:pt>
                <c:pt idx="3723">
                  <c:v>0.45</c:v>
                </c:pt>
                <c:pt idx="3724">
                  <c:v>0.45</c:v>
                </c:pt>
                <c:pt idx="3725">
                  <c:v>0.45</c:v>
                </c:pt>
                <c:pt idx="3726">
                  <c:v>0.45</c:v>
                </c:pt>
                <c:pt idx="3727">
                  <c:v>0.45</c:v>
                </c:pt>
                <c:pt idx="3728">
                  <c:v>0.45</c:v>
                </c:pt>
                <c:pt idx="3729">
                  <c:v>0.45</c:v>
                </c:pt>
                <c:pt idx="3730">
                  <c:v>0.45</c:v>
                </c:pt>
                <c:pt idx="3731">
                  <c:v>0.45</c:v>
                </c:pt>
                <c:pt idx="3732">
                  <c:v>0.45</c:v>
                </c:pt>
                <c:pt idx="3733">
                  <c:v>0.45</c:v>
                </c:pt>
                <c:pt idx="3734">
                  <c:v>0.45</c:v>
                </c:pt>
                <c:pt idx="3735">
                  <c:v>0.45</c:v>
                </c:pt>
                <c:pt idx="3736">
                  <c:v>0.45</c:v>
                </c:pt>
                <c:pt idx="3737">
                  <c:v>0.45</c:v>
                </c:pt>
                <c:pt idx="3738">
                  <c:v>0.45</c:v>
                </c:pt>
                <c:pt idx="3739">
                  <c:v>0.45</c:v>
                </c:pt>
                <c:pt idx="3740">
                  <c:v>0.45</c:v>
                </c:pt>
                <c:pt idx="3741">
                  <c:v>0.45</c:v>
                </c:pt>
                <c:pt idx="3742">
                  <c:v>0.45</c:v>
                </c:pt>
                <c:pt idx="3743">
                  <c:v>0.45</c:v>
                </c:pt>
                <c:pt idx="3744">
                  <c:v>0.45</c:v>
                </c:pt>
                <c:pt idx="3745">
                  <c:v>0.45</c:v>
                </c:pt>
                <c:pt idx="3746">
                  <c:v>0.45</c:v>
                </c:pt>
                <c:pt idx="3747">
                  <c:v>0.45</c:v>
                </c:pt>
                <c:pt idx="3748">
                  <c:v>0.45</c:v>
                </c:pt>
                <c:pt idx="3749">
                  <c:v>0.45</c:v>
                </c:pt>
                <c:pt idx="3750">
                  <c:v>0.45</c:v>
                </c:pt>
                <c:pt idx="3751">
                  <c:v>0.45</c:v>
                </c:pt>
                <c:pt idx="3752">
                  <c:v>0.45</c:v>
                </c:pt>
                <c:pt idx="3753">
                  <c:v>0.45</c:v>
                </c:pt>
                <c:pt idx="3754">
                  <c:v>0.45</c:v>
                </c:pt>
                <c:pt idx="3755">
                  <c:v>0.45</c:v>
                </c:pt>
                <c:pt idx="3756">
                  <c:v>0.45</c:v>
                </c:pt>
                <c:pt idx="3757">
                  <c:v>0.45</c:v>
                </c:pt>
                <c:pt idx="3758">
                  <c:v>0.45</c:v>
                </c:pt>
                <c:pt idx="3759">
                  <c:v>0.45</c:v>
                </c:pt>
                <c:pt idx="3760">
                  <c:v>0.45</c:v>
                </c:pt>
                <c:pt idx="3761">
                  <c:v>0.45</c:v>
                </c:pt>
                <c:pt idx="3762">
                  <c:v>0.45</c:v>
                </c:pt>
                <c:pt idx="3763">
                  <c:v>0.45</c:v>
                </c:pt>
                <c:pt idx="3764">
                  <c:v>0.45</c:v>
                </c:pt>
                <c:pt idx="3765">
                  <c:v>0.45</c:v>
                </c:pt>
                <c:pt idx="3766">
                  <c:v>0.45</c:v>
                </c:pt>
                <c:pt idx="3767">
                  <c:v>0.45</c:v>
                </c:pt>
                <c:pt idx="3768">
                  <c:v>0.45</c:v>
                </c:pt>
                <c:pt idx="3769">
                  <c:v>0.45</c:v>
                </c:pt>
                <c:pt idx="3770">
                  <c:v>0.45</c:v>
                </c:pt>
                <c:pt idx="3771">
                  <c:v>0.45</c:v>
                </c:pt>
                <c:pt idx="3772">
                  <c:v>0.45</c:v>
                </c:pt>
                <c:pt idx="3773">
                  <c:v>0.45</c:v>
                </c:pt>
                <c:pt idx="3774">
                  <c:v>0.45</c:v>
                </c:pt>
                <c:pt idx="3775">
                  <c:v>0.45</c:v>
                </c:pt>
                <c:pt idx="3776">
                  <c:v>0.45</c:v>
                </c:pt>
                <c:pt idx="3777">
                  <c:v>0.45</c:v>
                </c:pt>
                <c:pt idx="3778">
                  <c:v>0.45</c:v>
                </c:pt>
                <c:pt idx="3779">
                  <c:v>0.45</c:v>
                </c:pt>
                <c:pt idx="3780">
                  <c:v>0.45</c:v>
                </c:pt>
                <c:pt idx="3781">
                  <c:v>0.45</c:v>
                </c:pt>
                <c:pt idx="3782">
                  <c:v>0.45</c:v>
                </c:pt>
                <c:pt idx="3783">
                  <c:v>0.45</c:v>
                </c:pt>
                <c:pt idx="3784">
                  <c:v>0.45</c:v>
                </c:pt>
                <c:pt idx="3785">
                  <c:v>0.45</c:v>
                </c:pt>
                <c:pt idx="3786">
                  <c:v>0.45</c:v>
                </c:pt>
                <c:pt idx="3787">
                  <c:v>0.45</c:v>
                </c:pt>
                <c:pt idx="3788">
                  <c:v>0.45</c:v>
                </c:pt>
                <c:pt idx="3789">
                  <c:v>0.45</c:v>
                </c:pt>
                <c:pt idx="3790">
                  <c:v>0.45</c:v>
                </c:pt>
                <c:pt idx="3791">
                  <c:v>0.45</c:v>
                </c:pt>
                <c:pt idx="3792">
                  <c:v>0.45</c:v>
                </c:pt>
                <c:pt idx="3793">
                  <c:v>0.45</c:v>
                </c:pt>
                <c:pt idx="3794">
                  <c:v>0.45</c:v>
                </c:pt>
                <c:pt idx="3795">
                  <c:v>0.45</c:v>
                </c:pt>
                <c:pt idx="3796">
                  <c:v>0.45</c:v>
                </c:pt>
                <c:pt idx="3797">
                  <c:v>0.45</c:v>
                </c:pt>
                <c:pt idx="3798">
                  <c:v>0.45</c:v>
                </c:pt>
                <c:pt idx="3799">
                  <c:v>0.45</c:v>
                </c:pt>
                <c:pt idx="3800">
                  <c:v>0.45</c:v>
                </c:pt>
                <c:pt idx="3801">
                  <c:v>0.45</c:v>
                </c:pt>
                <c:pt idx="3802">
                  <c:v>0.45</c:v>
                </c:pt>
                <c:pt idx="3803">
                  <c:v>0.45</c:v>
                </c:pt>
                <c:pt idx="3804">
                  <c:v>0.45</c:v>
                </c:pt>
                <c:pt idx="3805">
                  <c:v>0.45</c:v>
                </c:pt>
                <c:pt idx="3806">
                  <c:v>0.45</c:v>
                </c:pt>
                <c:pt idx="3807">
                  <c:v>0.45</c:v>
                </c:pt>
                <c:pt idx="3808">
                  <c:v>0.45</c:v>
                </c:pt>
                <c:pt idx="3809">
                  <c:v>0.45</c:v>
                </c:pt>
                <c:pt idx="3810">
                  <c:v>0.45</c:v>
                </c:pt>
                <c:pt idx="3811">
                  <c:v>0.45</c:v>
                </c:pt>
                <c:pt idx="3812">
                  <c:v>0.45</c:v>
                </c:pt>
                <c:pt idx="3813">
                  <c:v>0.45</c:v>
                </c:pt>
                <c:pt idx="3814">
                  <c:v>0.45</c:v>
                </c:pt>
                <c:pt idx="3815">
                  <c:v>0.45</c:v>
                </c:pt>
                <c:pt idx="3816">
                  <c:v>0.45</c:v>
                </c:pt>
                <c:pt idx="3817">
                  <c:v>0.45</c:v>
                </c:pt>
                <c:pt idx="3818">
                  <c:v>0.45</c:v>
                </c:pt>
                <c:pt idx="3819">
                  <c:v>0.45</c:v>
                </c:pt>
                <c:pt idx="3820">
                  <c:v>0.45</c:v>
                </c:pt>
                <c:pt idx="3821">
                  <c:v>0.45</c:v>
                </c:pt>
                <c:pt idx="3822">
                  <c:v>0.45</c:v>
                </c:pt>
                <c:pt idx="3823">
                  <c:v>0.45</c:v>
                </c:pt>
                <c:pt idx="3824">
                  <c:v>0.45</c:v>
                </c:pt>
                <c:pt idx="3825">
                  <c:v>0.45</c:v>
                </c:pt>
                <c:pt idx="3826">
                  <c:v>0.45</c:v>
                </c:pt>
                <c:pt idx="3827">
                  <c:v>0.45</c:v>
                </c:pt>
                <c:pt idx="3828">
                  <c:v>0.45</c:v>
                </c:pt>
                <c:pt idx="3829">
                  <c:v>0.45</c:v>
                </c:pt>
                <c:pt idx="3830">
                  <c:v>0.45</c:v>
                </c:pt>
                <c:pt idx="3831">
                  <c:v>0.45</c:v>
                </c:pt>
                <c:pt idx="3832">
                  <c:v>0.45</c:v>
                </c:pt>
                <c:pt idx="3833">
                  <c:v>0.45</c:v>
                </c:pt>
                <c:pt idx="3834">
                  <c:v>0.45</c:v>
                </c:pt>
                <c:pt idx="3835">
                  <c:v>0.45</c:v>
                </c:pt>
                <c:pt idx="3836">
                  <c:v>0.45</c:v>
                </c:pt>
                <c:pt idx="3837">
                  <c:v>0.45</c:v>
                </c:pt>
                <c:pt idx="3838">
                  <c:v>0.45</c:v>
                </c:pt>
                <c:pt idx="3839">
                  <c:v>0.45</c:v>
                </c:pt>
                <c:pt idx="3840">
                  <c:v>0.45</c:v>
                </c:pt>
                <c:pt idx="3841">
                  <c:v>0.45</c:v>
                </c:pt>
                <c:pt idx="3842">
                  <c:v>0.45</c:v>
                </c:pt>
                <c:pt idx="3843">
                  <c:v>0.45</c:v>
                </c:pt>
                <c:pt idx="3844">
                  <c:v>0.45</c:v>
                </c:pt>
                <c:pt idx="3845">
                  <c:v>0.45</c:v>
                </c:pt>
                <c:pt idx="3846">
                  <c:v>0.45</c:v>
                </c:pt>
                <c:pt idx="3847">
                  <c:v>0.45</c:v>
                </c:pt>
                <c:pt idx="3848">
                  <c:v>0.45</c:v>
                </c:pt>
                <c:pt idx="3849">
                  <c:v>0.45</c:v>
                </c:pt>
                <c:pt idx="3850">
                  <c:v>0.45</c:v>
                </c:pt>
                <c:pt idx="3851">
                  <c:v>0.45</c:v>
                </c:pt>
                <c:pt idx="3852">
                  <c:v>0.45</c:v>
                </c:pt>
                <c:pt idx="3853">
                  <c:v>0.45</c:v>
                </c:pt>
                <c:pt idx="3854">
                  <c:v>0.45</c:v>
                </c:pt>
                <c:pt idx="3855">
                  <c:v>0.45</c:v>
                </c:pt>
                <c:pt idx="3856">
                  <c:v>0.45</c:v>
                </c:pt>
                <c:pt idx="3857">
                  <c:v>0.45</c:v>
                </c:pt>
                <c:pt idx="3858">
                  <c:v>0.45</c:v>
                </c:pt>
                <c:pt idx="3859">
                  <c:v>0.45</c:v>
                </c:pt>
                <c:pt idx="3860">
                  <c:v>0.45</c:v>
                </c:pt>
                <c:pt idx="3861">
                  <c:v>0.45</c:v>
                </c:pt>
                <c:pt idx="3862">
                  <c:v>0.45</c:v>
                </c:pt>
                <c:pt idx="3863">
                  <c:v>0.45</c:v>
                </c:pt>
                <c:pt idx="3864">
                  <c:v>0.45</c:v>
                </c:pt>
                <c:pt idx="3865">
                  <c:v>0.45</c:v>
                </c:pt>
                <c:pt idx="3866">
                  <c:v>0.45</c:v>
                </c:pt>
                <c:pt idx="3867">
                  <c:v>0.45</c:v>
                </c:pt>
                <c:pt idx="3868">
                  <c:v>0.45</c:v>
                </c:pt>
                <c:pt idx="3869">
                  <c:v>0.45</c:v>
                </c:pt>
                <c:pt idx="3870">
                  <c:v>0.45</c:v>
                </c:pt>
                <c:pt idx="3871">
                  <c:v>0.45</c:v>
                </c:pt>
                <c:pt idx="3872">
                  <c:v>0.45</c:v>
                </c:pt>
                <c:pt idx="3873">
                  <c:v>0.45</c:v>
                </c:pt>
                <c:pt idx="3874">
                  <c:v>0.45</c:v>
                </c:pt>
                <c:pt idx="3875">
                  <c:v>0.45</c:v>
                </c:pt>
                <c:pt idx="3876">
                  <c:v>0.45</c:v>
                </c:pt>
                <c:pt idx="3877">
                  <c:v>0.45</c:v>
                </c:pt>
                <c:pt idx="3878">
                  <c:v>0.45</c:v>
                </c:pt>
                <c:pt idx="3879">
                  <c:v>0.45</c:v>
                </c:pt>
                <c:pt idx="3880">
                  <c:v>0.45</c:v>
                </c:pt>
                <c:pt idx="3881">
                  <c:v>0.45</c:v>
                </c:pt>
                <c:pt idx="3882">
                  <c:v>0.45</c:v>
                </c:pt>
                <c:pt idx="3883">
                  <c:v>0.45</c:v>
                </c:pt>
                <c:pt idx="3884">
                  <c:v>0.45</c:v>
                </c:pt>
                <c:pt idx="3885">
                  <c:v>0.45</c:v>
                </c:pt>
                <c:pt idx="3886">
                  <c:v>0.45</c:v>
                </c:pt>
                <c:pt idx="3887">
                  <c:v>0.45</c:v>
                </c:pt>
                <c:pt idx="3888">
                  <c:v>0.45</c:v>
                </c:pt>
                <c:pt idx="3889">
                  <c:v>0.45</c:v>
                </c:pt>
                <c:pt idx="3890">
                  <c:v>0.45</c:v>
                </c:pt>
                <c:pt idx="3891">
                  <c:v>0.45</c:v>
                </c:pt>
                <c:pt idx="3892">
                  <c:v>0.45</c:v>
                </c:pt>
                <c:pt idx="3893">
                  <c:v>0.45</c:v>
                </c:pt>
                <c:pt idx="3894">
                  <c:v>0.45</c:v>
                </c:pt>
                <c:pt idx="3895">
                  <c:v>0.45</c:v>
                </c:pt>
                <c:pt idx="3896">
                  <c:v>0.45</c:v>
                </c:pt>
                <c:pt idx="3897">
                  <c:v>0.45</c:v>
                </c:pt>
                <c:pt idx="3898">
                  <c:v>0.45</c:v>
                </c:pt>
                <c:pt idx="3899">
                  <c:v>0.45</c:v>
                </c:pt>
                <c:pt idx="3900">
                  <c:v>0.45</c:v>
                </c:pt>
                <c:pt idx="3901">
                  <c:v>0.45</c:v>
                </c:pt>
                <c:pt idx="3902">
                  <c:v>0.45</c:v>
                </c:pt>
                <c:pt idx="3903">
                  <c:v>0.45</c:v>
                </c:pt>
                <c:pt idx="3904">
                  <c:v>0.45</c:v>
                </c:pt>
                <c:pt idx="3905">
                  <c:v>0.45</c:v>
                </c:pt>
                <c:pt idx="3906">
                  <c:v>0.45</c:v>
                </c:pt>
                <c:pt idx="3907">
                  <c:v>0.45</c:v>
                </c:pt>
                <c:pt idx="3908">
                  <c:v>0.45</c:v>
                </c:pt>
                <c:pt idx="3909">
                  <c:v>0.45</c:v>
                </c:pt>
                <c:pt idx="3910">
                  <c:v>0.45</c:v>
                </c:pt>
                <c:pt idx="3911">
                  <c:v>0.45</c:v>
                </c:pt>
                <c:pt idx="3912">
                  <c:v>0.45</c:v>
                </c:pt>
                <c:pt idx="3913">
                  <c:v>0.45</c:v>
                </c:pt>
                <c:pt idx="3914">
                  <c:v>0.45</c:v>
                </c:pt>
                <c:pt idx="3915">
                  <c:v>0.45</c:v>
                </c:pt>
                <c:pt idx="3916">
                  <c:v>0.45</c:v>
                </c:pt>
                <c:pt idx="3917">
                  <c:v>0.45</c:v>
                </c:pt>
                <c:pt idx="3918">
                  <c:v>0.45</c:v>
                </c:pt>
                <c:pt idx="3919">
                  <c:v>0.45</c:v>
                </c:pt>
                <c:pt idx="3920">
                  <c:v>0.45</c:v>
                </c:pt>
                <c:pt idx="3921">
                  <c:v>0.45</c:v>
                </c:pt>
                <c:pt idx="3922">
                  <c:v>0.45</c:v>
                </c:pt>
                <c:pt idx="3923">
                  <c:v>0.45</c:v>
                </c:pt>
                <c:pt idx="3924">
                  <c:v>0.45</c:v>
                </c:pt>
                <c:pt idx="3925">
                  <c:v>0.45</c:v>
                </c:pt>
                <c:pt idx="3926">
                  <c:v>0.45</c:v>
                </c:pt>
                <c:pt idx="3927">
                  <c:v>0.45</c:v>
                </c:pt>
                <c:pt idx="3928">
                  <c:v>0.45</c:v>
                </c:pt>
                <c:pt idx="3929">
                  <c:v>0.45</c:v>
                </c:pt>
                <c:pt idx="3930">
                  <c:v>0.45</c:v>
                </c:pt>
                <c:pt idx="3931">
                  <c:v>0.45</c:v>
                </c:pt>
                <c:pt idx="3932">
                  <c:v>0.45</c:v>
                </c:pt>
                <c:pt idx="3933">
                  <c:v>0.45</c:v>
                </c:pt>
                <c:pt idx="3934">
                  <c:v>0.45</c:v>
                </c:pt>
                <c:pt idx="3935">
                  <c:v>0.45</c:v>
                </c:pt>
                <c:pt idx="3936">
                  <c:v>0.45</c:v>
                </c:pt>
                <c:pt idx="3937">
                  <c:v>0.45</c:v>
                </c:pt>
                <c:pt idx="3938">
                  <c:v>0.45</c:v>
                </c:pt>
                <c:pt idx="3939">
                  <c:v>0.45</c:v>
                </c:pt>
                <c:pt idx="3940">
                  <c:v>0.45</c:v>
                </c:pt>
                <c:pt idx="3941">
                  <c:v>0.45</c:v>
                </c:pt>
                <c:pt idx="3942">
                  <c:v>0.45</c:v>
                </c:pt>
                <c:pt idx="3943">
                  <c:v>0.45</c:v>
                </c:pt>
                <c:pt idx="3944">
                  <c:v>0.45</c:v>
                </c:pt>
                <c:pt idx="3945">
                  <c:v>0.45</c:v>
                </c:pt>
                <c:pt idx="3946">
                  <c:v>0.45</c:v>
                </c:pt>
                <c:pt idx="3947">
                  <c:v>0.45</c:v>
                </c:pt>
                <c:pt idx="3948">
                  <c:v>0.45</c:v>
                </c:pt>
                <c:pt idx="3949">
                  <c:v>0.45</c:v>
                </c:pt>
                <c:pt idx="3950">
                  <c:v>0.45</c:v>
                </c:pt>
                <c:pt idx="3951">
                  <c:v>0.45</c:v>
                </c:pt>
                <c:pt idx="3952">
                  <c:v>0.45</c:v>
                </c:pt>
                <c:pt idx="3953">
                  <c:v>0.45</c:v>
                </c:pt>
                <c:pt idx="3954">
                  <c:v>0.45</c:v>
                </c:pt>
                <c:pt idx="3955">
                  <c:v>0.45</c:v>
                </c:pt>
                <c:pt idx="3956">
                  <c:v>0.45</c:v>
                </c:pt>
                <c:pt idx="3957">
                  <c:v>0.45</c:v>
                </c:pt>
                <c:pt idx="3958">
                  <c:v>0.45</c:v>
                </c:pt>
                <c:pt idx="3959">
                  <c:v>0.45</c:v>
                </c:pt>
                <c:pt idx="3960">
                  <c:v>0.45</c:v>
                </c:pt>
                <c:pt idx="3961">
                  <c:v>0.45</c:v>
                </c:pt>
                <c:pt idx="3962">
                  <c:v>0.45</c:v>
                </c:pt>
                <c:pt idx="3963">
                  <c:v>0.45</c:v>
                </c:pt>
                <c:pt idx="3964">
                  <c:v>0.45</c:v>
                </c:pt>
                <c:pt idx="3965">
                  <c:v>0.45</c:v>
                </c:pt>
                <c:pt idx="3966">
                  <c:v>0.45</c:v>
                </c:pt>
                <c:pt idx="3967">
                  <c:v>0.45</c:v>
                </c:pt>
                <c:pt idx="3968">
                  <c:v>0.45</c:v>
                </c:pt>
                <c:pt idx="3969">
                  <c:v>0.45</c:v>
                </c:pt>
                <c:pt idx="3970">
                  <c:v>0.45</c:v>
                </c:pt>
                <c:pt idx="3971">
                  <c:v>0.45</c:v>
                </c:pt>
                <c:pt idx="3972">
                  <c:v>0.45</c:v>
                </c:pt>
                <c:pt idx="3973">
                  <c:v>0.45</c:v>
                </c:pt>
                <c:pt idx="3974">
                  <c:v>0.45</c:v>
                </c:pt>
                <c:pt idx="3975">
                  <c:v>0.45</c:v>
                </c:pt>
                <c:pt idx="3976">
                  <c:v>0.45</c:v>
                </c:pt>
                <c:pt idx="3977">
                  <c:v>0.45</c:v>
                </c:pt>
                <c:pt idx="3978">
                  <c:v>0.45</c:v>
                </c:pt>
                <c:pt idx="3979">
                  <c:v>0.45</c:v>
                </c:pt>
                <c:pt idx="3980">
                  <c:v>0.45</c:v>
                </c:pt>
                <c:pt idx="3981">
                  <c:v>0.45</c:v>
                </c:pt>
                <c:pt idx="3982">
                  <c:v>0.45</c:v>
                </c:pt>
                <c:pt idx="3983">
                  <c:v>0.45</c:v>
                </c:pt>
                <c:pt idx="3984">
                  <c:v>0.45</c:v>
                </c:pt>
                <c:pt idx="3985">
                  <c:v>0.45</c:v>
                </c:pt>
                <c:pt idx="3986">
                  <c:v>0.45</c:v>
                </c:pt>
                <c:pt idx="3987">
                  <c:v>0.45</c:v>
                </c:pt>
                <c:pt idx="3988">
                  <c:v>0.45</c:v>
                </c:pt>
                <c:pt idx="3989">
                  <c:v>0.45</c:v>
                </c:pt>
                <c:pt idx="3990">
                  <c:v>0.45</c:v>
                </c:pt>
                <c:pt idx="3991">
                  <c:v>0.45</c:v>
                </c:pt>
                <c:pt idx="3992">
                  <c:v>0.45</c:v>
                </c:pt>
                <c:pt idx="3993">
                  <c:v>0.45</c:v>
                </c:pt>
                <c:pt idx="3994">
                  <c:v>0.45</c:v>
                </c:pt>
                <c:pt idx="3995">
                  <c:v>0.45</c:v>
                </c:pt>
                <c:pt idx="3996">
                  <c:v>0.45</c:v>
                </c:pt>
                <c:pt idx="3997">
                  <c:v>0.45</c:v>
                </c:pt>
                <c:pt idx="3998">
                  <c:v>0.45</c:v>
                </c:pt>
                <c:pt idx="3999">
                  <c:v>0.45</c:v>
                </c:pt>
                <c:pt idx="4000">
                  <c:v>0.45</c:v>
                </c:pt>
                <c:pt idx="4001">
                  <c:v>0.45</c:v>
                </c:pt>
                <c:pt idx="4002">
                  <c:v>0.45</c:v>
                </c:pt>
                <c:pt idx="4003">
                  <c:v>0.45</c:v>
                </c:pt>
                <c:pt idx="4004">
                  <c:v>0.45</c:v>
                </c:pt>
                <c:pt idx="4005">
                  <c:v>0.45</c:v>
                </c:pt>
                <c:pt idx="4006">
                  <c:v>0.45</c:v>
                </c:pt>
                <c:pt idx="4007">
                  <c:v>0.45</c:v>
                </c:pt>
                <c:pt idx="4008">
                  <c:v>0.45</c:v>
                </c:pt>
                <c:pt idx="4009">
                  <c:v>0.45</c:v>
                </c:pt>
                <c:pt idx="4010">
                  <c:v>0.45</c:v>
                </c:pt>
                <c:pt idx="4011">
                  <c:v>0.45</c:v>
                </c:pt>
                <c:pt idx="4012">
                  <c:v>0.45</c:v>
                </c:pt>
                <c:pt idx="4013">
                  <c:v>0.45</c:v>
                </c:pt>
                <c:pt idx="4014">
                  <c:v>0.45</c:v>
                </c:pt>
                <c:pt idx="4015">
                  <c:v>0.45</c:v>
                </c:pt>
                <c:pt idx="4016">
                  <c:v>0.45</c:v>
                </c:pt>
                <c:pt idx="4017">
                  <c:v>0.45</c:v>
                </c:pt>
                <c:pt idx="4018">
                  <c:v>0.45</c:v>
                </c:pt>
                <c:pt idx="4019">
                  <c:v>0.45</c:v>
                </c:pt>
                <c:pt idx="4020">
                  <c:v>0.45</c:v>
                </c:pt>
                <c:pt idx="4021">
                  <c:v>0.45</c:v>
                </c:pt>
                <c:pt idx="4022">
                  <c:v>0.45</c:v>
                </c:pt>
                <c:pt idx="4023">
                  <c:v>0.45</c:v>
                </c:pt>
                <c:pt idx="4024">
                  <c:v>0.45</c:v>
                </c:pt>
                <c:pt idx="4025">
                  <c:v>0.45</c:v>
                </c:pt>
                <c:pt idx="4026">
                  <c:v>0.45</c:v>
                </c:pt>
                <c:pt idx="4027">
                  <c:v>0.45</c:v>
                </c:pt>
                <c:pt idx="4028">
                  <c:v>0.45</c:v>
                </c:pt>
                <c:pt idx="4029">
                  <c:v>0.45</c:v>
                </c:pt>
                <c:pt idx="4030">
                  <c:v>0.45</c:v>
                </c:pt>
                <c:pt idx="4031">
                  <c:v>0.45</c:v>
                </c:pt>
                <c:pt idx="4032">
                  <c:v>0.45</c:v>
                </c:pt>
                <c:pt idx="4033">
                  <c:v>0.45</c:v>
                </c:pt>
                <c:pt idx="4034">
                  <c:v>0.45</c:v>
                </c:pt>
                <c:pt idx="4035">
                  <c:v>0.45</c:v>
                </c:pt>
                <c:pt idx="4036">
                  <c:v>0.45</c:v>
                </c:pt>
                <c:pt idx="4037">
                  <c:v>0.45</c:v>
                </c:pt>
                <c:pt idx="4038">
                  <c:v>0.45</c:v>
                </c:pt>
                <c:pt idx="4039">
                  <c:v>0.45</c:v>
                </c:pt>
                <c:pt idx="4040">
                  <c:v>0.45</c:v>
                </c:pt>
                <c:pt idx="4041">
                  <c:v>0.45</c:v>
                </c:pt>
                <c:pt idx="4042">
                  <c:v>0.45</c:v>
                </c:pt>
                <c:pt idx="4043">
                  <c:v>0.45</c:v>
                </c:pt>
                <c:pt idx="4044">
                  <c:v>0.45</c:v>
                </c:pt>
                <c:pt idx="4045">
                  <c:v>0.45</c:v>
                </c:pt>
                <c:pt idx="4046">
                  <c:v>0.45</c:v>
                </c:pt>
                <c:pt idx="4047">
                  <c:v>0.45</c:v>
                </c:pt>
                <c:pt idx="4048">
                  <c:v>0.45</c:v>
                </c:pt>
                <c:pt idx="4049">
                  <c:v>0.45</c:v>
                </c:pt>
                <c:pt idx="4050">
                  <c:v>0.45</c:v>
                </c:pt>
                <c:pt idx="4051">
                  <c:v>0.45</c:v>
                </c:pt>
                <c:pt idx="4052">
                  <c:v>0.45</c:v>
                </c:pt>
                <c:pt idx="4053">
                  <c:v>0.45</c:v>
                </c:pt>
                <c:pt idx="4054">
                  <c:v>0.45</c:v>
                </c:pt>
                <c:pt idx="4055">
                  <c:v>0.45</c:v>
                </c:pt>
                <c:pt idx="4056">
                  <c:v>0.45</c:v>
                </c:pt>
                <c:pt idx="4057">
                  <c:v>0.45</c:v>
                </c:pt>
                <c:pt idx="4058">
                  <c:v>0.45</c:v>
                </c:pt>
                <c:pt idx="4059">
                  <c:v>0.45</c:v>
                </c:pt>
                <c:pt idx="4060">
                  <c:v>0.45</c:v>
                </c:pt>
                <c:pt idx="4061">
                  <c:v>0.45</c:v>
                </c:pt>
                <c:pt idx="4062">
                  <c:v>0.45</c:v>
                </c:pt>
                <c:pt idx="4063">
                  <c:v>0.45</c:v>
                </c:pt>
                <c:pt idx="4064">
                  <c:v>0.45</c:v>
                </c:pt>
                <c:pt idx="4065">
                  <c:v>0.45</c:v>
                </c:pt>
                <c:pt idx="4066">
                  <c:v>0.45</c:v>
                </c:pt>
                <c:pt idx="4067">
                  <c:v>0.45</c:v>
                </c:pt>
                <c:pt idx="4068">
                  <c:v>0.45</c:v>
                </c:pt>
                <c:pt idx="4069">
                  <c:v>0.45</c:v>
                </c:pt>
                <c:pt idx="4070">
                  <c:v>0.45</c:v>
                </c:pt>
                <c:pt idx="4071">
                  <c:v>0.45</c:v>
                </c:pt>
                <c:pt idx="4072">
                  <c:v>0.45</c:v>
                </c:pt>
                <c:pt idx="4073">
                  <c:v>0.45</c:v>
                </c:pt>
                <c:pt idx="4074">
                  <c:v>0.45</c:v>
                </c:pt>
                <c:pt idx="4075">
                  <c:v>0.45</c:v>
                </c:pt>
                <c:pt idx="4076">
                  <c:v>0.45</c:v>
                </c:pt>
                <c:pt idx="4077">
                  <c:v>0.45</c:v>
                </c:pt>
                <c:pt idx="4078">
                  <c:v>0.45</c:v>
                </c:pt>
                <c:pt idx="4079">
                  <c:v>0.45</c:v>
                </c:pt>
                <c:pt idx="4080">
                  <c:v>0.45</c:v>
                </c:pt>
                <c:pt idx="4081">
                  <c:v>0.45</c:v>
                </c:pt>
                <c:pt idx="4082">
                  <c:v>0.45</c:v>
                </c:pt>
                <c:pt idx="4083">
                  <c:v>0.45</c:v>
                </c:pt>
                <c:pt idx="4084">
                  <c:v>0.45</c:v>
                </c:pt>
                <c:pt idx="4085">
                  <c:v>0.45</c:v>
                </c:pt>
                <c:pt idx="4086">
                  <c:v>0.45</c:v>
                </c:pt>
                <c:pt idx="4087">
                  <c:v>0.45</c:v>
                </c:pt>
                <c:pt idx="4088">
                  <c:v>0.45</c:v>
                </c:pt>
                <c:pt idx="4089">
                  <c:v>0.45</c:v>
                </c:pt>
                <c:pt idx="4090">
                  <c:v>0.45</c:v>
                </c:pt>
                <c:pt idx="4091">
                  <c:v>0.45</c:v>
                </c:pt>
                <c:pt idx="4092">
                  <c:v>0.45</c:v>
                </c:pt>
                <c:pt idx="4093">
                  <c:v>0.45</c:v>
                </c:pt>
                <c:pt idx="4094">
                  <c:v>0.45</c:v>
                </c:pt>
                <c:pt idx="4095">
                  <c:v>0.45</c:v>
                </c:pt>
                <c:pt idx="4096">
                  <c:v>0.45</c:v>
                </c:pt>
                <c:pt idx="4097">
                  <c:v>0.45</c:v>
                </c:pt>
                <c:pt idx="4098">
                  <c:v>0.45</c:v>
                </c:pt>
                <c:pt idx="4099">
                  <c:v>0.45</c:v>
                </c:pt>
                <c:pt idx="4100">
                  <c:v>0.45</c:v>
                </c:pt>
                <c:pt idx="4101">
                  <c:v>0.45</c:v>
                </c:pt>
                <c:pt idx="4102">
                  <c:v>0.45</c:v>
                </c:pt>
                <c:pt idx="4103">
                  <c:v>0.45</c:v>
                </c:pt>
                <c:pt idx="4104">
                  <c:v>0.45</c:v>
                </c:pt>
                <c:pt idx="4105">
                  <c:v>0.45</c:v>
                </c:pt>
                <c:pt idx="4106">
                  <c:v>0.45</c:v>
                </c:pt>
                <c:pt idx="4107">
                  <c:v>0.45</c:v>
                </c:pt>
                <c:pt idx="4108">
                  <c:v>0.45</c:v>
                </c:pt>
                <c:pt idx="4109">
                  <c:v>0.45</c:v>
                </c:pt>
                <c:pt idx="4110">
                  <c:v>0.45</c:v>
                </c:pt>
                <c:pt idx="4111">
                  <c:v>0.45</c:v>
                </c:pt>
                <c:pt idx="4112">
                  <c:v>0.45</c:v>
                </c:pt>
                <c:pt idx="4113">
                  <c:v>0.45</c:v>
                </c:pt>
                <c:pt idx="4114">
                  <c:v>0.45</c:v>
                </c:pt>
                <c:pt idx="4115">
                  <c:v>0.45</c:v>
                </c:pt>
                <c:pt idx="4116">
                  <c:v>0.45</c:v>
                </c:pt>
                <c:pt idx="4117">
                  <c:v>0.45</c:v>
                </c:pt>
                <c:pt idx="4118">
                  <c:v>0.45</c:v>
                </c:pt>
                <c:pt idx="4119">
                  <c:v>0.45</c:v>
                </c:pt>
                <c:pt idx="4120">
                  <c:v>0.45</c:v>
                </c:pt>
                <c:pt idx="4121">
                  <c:v>0.45</c:v>
                </c:pt>
                <c:pt idx="4122">
                  <c:v>0.45</c:v>
                </c:pt>
                <c:pt idx="4123">
                  <c:v>0.45</c:v>
                </c:pt>
                <c:pt idx="4124">
                  <c:v>0.45</c:v>
                </c:pt>
                <c:pt idx="4125">
                  <c:v>0.45</c:v>
                </c:pt>
                <c:pt idx="4126">
                  <c:v>0.45</c:v>
                </c:pt>
                <c:pt idx="4127">
                  <c:v>0.45</c:v>
                </c:pt>
                <c:pt idx="4128">
                  <c:v>0.45</c:v>
                </c:pt>
                <c:pt idx="4129">
                  <c:v>0.45</c:v>
                </c:pt>
                <c:pt idx="4130">
                  <c:v>0.45</c:v>
                </c:pt>
                <c:pt idx="4131">
                  <c:v>0.45</c:v>
                </c:pt>
                <c:pt idx="4132">
                  <c:v>0.45</c:v>
                </c:pt>
                <c:pt idx="4133">
                  <c:v>0.45</c:v>
                </c:pt>
                <c:pt idx="4134">
                  <c:v>0.45</c:v>
                </c:pt>
                <c:pt idx="4135">
                  <c:v>0.45</c:v>
                </c:pt>
                <c:pt idx="4136">
                  <c:v>0.45</c:v>
                </c:pt>
                <c:pt idx="4137">
                  <c:v>0.45</c:v>
                </c:pt>
                <c:pt idx="4138">
                  <c:v>0.45</c:v>
                </c:pt>
                <c:pt idx="4139">
                  <c:v>0.45</c:v>
                </c:pt>
                <c:pt idx="4140">
                  <c:v>0.45</c:v>
                </c:pt>
                <c:pt idx="4141">
                  <c:v>0.45</c:v>
                </c:pt>
                <c:pt idx="4142">
                  <c:v>0.45</c:v>
                </c:pt>
                <c:pt idx="4143">
                  <c:v>0.45</c:v>
                </c:pt>
                <c:pt idx="4144">
                  <c:v>0.45</c:v>
                </c:pt>
                <c:pt idx="4145">
                  <c:v>0.45</c:v>
                </c:pt>
                <c:pt idx="4146">
                  <c:v>0.45</c:v>
                </c:pt>
                <c:pt idx="4147">
                  <c:v>0.45</c:v>
                </c:pt>
                <c:pt idx="4148">
                  <c:v>0.45</c:v>
                </c:pt>
                <c:pt idx="4149">
                  <c:v>0.45</c:v>
                </c:pt>
                <c:pt idx="4150">
                  <c:v>0.45</c:v>
                </c:pt>
                <c:pt idx="4151">
                  <c:v>0.45</c:v>
                </c:pt>
                <c:pt idx="4152">
                  <c:v>0.45</c:v>
                </c:pt>
                <c:pt idx="4153">
                  <c:v>0.45</c:v>
                </c:pt>
                <c:pt idx="4154">
                  <c:v>0.45</c:v>
                </c:pt>
                <c:pt idx="4155">
                  <c:v>0.45</c:v>
                </c:pt>
                <c:pt idx="4156">
                  <c:v>0.45</c:v>
                </c:pt>
                <c:pt idx="4157">
                  <c:v>0.45</c:v>
                </c:pt>
                <c:pt idx="4158">
                  <c:v>0.45</c:v>
                </c:pt>
                <c:pt idx="4159">
                  <c:v>0.45</c:v>
                </c:pt>
                <c:pt idx="4160">
                  <c:v>0.45</c:v>
                </c:pt>
                <c:pt idx="4161">
                  <c:v>0.45</c:v>
                </c:pt>
                <c:pt idx="4162">
                  <c:v>0.45</c:v>
                </c:pt>
                <c:pt idx="4163">
                  <c:v>0.45</c:v>
                </c:pt>
                <c:pt idx="4164">
                  <c:v>0.45</c:v>
                </c:pt>
                <c:pt idx="4165">
                  <c:v>0.45</c:v>
                </c:pt>
                <c:pt idx="4166">
                  <c:v>0.45</c:v>
                </c:pt>
                <c:pt idx="4167">
                  <c:v>0.45</c:v>
                </c:pt>
                <c:pt idx="4168">
                  <c:v>0.45</c:v>
                </c:pt>
                <c:pt idx="4169">
                  <c:v>0.45</c:v>
                </c:pt>
                <c:pt idx="4170">
                  <c:v>0.45</c:v>
                </c:pt>
                <c:pt idx="4171">
                  <c:v>0.45</c:v>
                </c:pt>
                <c:pt idx="4172">
                  <c:v>0.45</c:v>
                </c:pt>
                <c:pt idx="4173">
                  <c:v>0.45</c:v>
                </c:pt>
                <c:pt idx="4174">
                  <c:v>0.45</c:v>
                </c:pt>
                <c:pt idx="4175">
                  <c:v>0.45</c:v>
                </c:pt>
                <c:pt idx="4176">
                  <c:v>0.45</c:v>
                </c:pt>
                <c:pt idx="4177">
                  <c:v>0.45</c:v>
                </c:pt>
                <c:pt idx="4178">
                  <c:v>0.45</c:v>
                </c:pt>
                <c:pt idx="4179">
                  <c:v>0.45</c:v>
                </c:pt>
                <c:pt idx="4180">
                  <c:v>0.45</c:v>
                </c:pt>
                <c:pt idx="4181">
                  <c:v>0.45</c:v>
                </c:pt>
                <c:pt idx="4182">
                  <c:v>0.45</c:v>
                </c:pt>
                <c:pt idx="4183">
                  <c:v>0.45</c:v>
                </c:pt>
                <c:pt idx="4184">
                  <c:v>0.45</c:v>
                </c:pt>
                <c:pt idx="4185">
                  <c:v>0.45</c:v>
                </c:pt>
                <c:pt idx="4186">
                  <c:v>0.45</c:v>
                </c:pt>
                <c:pt idx="4187">
                  <c:v>0.45</c:v>
                </c:pt>
                <c:pt idx="4188">
                  <c:v>0.45</c:v>
                </c:pt>
                <c:pt idx="4189">
                  <c:v>0.45</c:v>
                </c:pt>
                <c:pt idx="4190">
                  <c:v>0.45</c:v>
                </c:pt>
                <c:pt idx="4191">
                  <c:v>0.45</c:v>
                </c:pt>
                <c:pt idx="4192">
                  <c:v>0.45</c:v>
                </c:pt>
                <c:pt idx="4193">
                  <c:v>0.45</c:v>
                </c:pt>
                <c:pt idx="4194">
                  <c:v>0.45</c:v>
                </c:pt>
                <c:pt idx="4195">
                  <c:v>0.45</c:v>
                </c:pt>
                <c:pt idx="4196">
                  <c:v>0.45</c:v>
                </c:pt>
                <c:pt idx="4197">
                  <c:v>0.45</c:v>
                </c:pt>
                <c:pt idx="4198">
                  <c:v>0.45</c:v>
                </c:pt>
                <c:pt idx="4199">
                  <c:v>0.45</c:v>
                </c:pt>
                <c:pt idx="4200">
                  <c:v>0.45</c:v>
                </c:pt>
                <c:pt idx="4201">
                  <c:v>0.45</c:v>
                </c:pt>
                <c:pt idx="4202">
                  <c:v>0.45</c:v>
                </c:pt>
                <c:pt idx="4203">
                  <c:v>0.45</c:v>
                </c:pt>
                <c:pt idx="4204">
                  <c:v>0.45</c:v>
                </c:pt>
                <c:pt idx="4205">
                  <c:v>0.45</c:v>
                </c:pt>
                <c:pt idx="4206">
                  <c:v>0.45</c:v>
                </c:pt>
                <c:pt idx="4207">
                  <c:v>0.45</c:v>
                </c:pt>
                <c:pt idx="4208">
                  <c:v>0.45</c:v>
                </c:pt>
                <c:pt idx="4209">
                  <c:v>0.45</c:v>
                </c:pt>
                <c:pt idx="4210">
                  <c:v>0.45</c:v>
                </c:pt>
                <c:pt idx="4211">
                  <c:v>0.45</c:v>
                </c:pt>
                <c:pt idx="4212">
                  <c:v>0.45</c:v>
                </c:pt>
                <c:pt idx="4213">
                  <c:v>0.45</c:v>
                </c:pt>
                <c:pt idx="4214">
                  <c:v>0.45</c:v>
                </c:pt>
                <c:pt idx="4215">
                  <c:v>0.45</c:v>
                </c:pt>
                <c:pt idx="4216">
                  <c:v>0.45</c:v>
                </c:pt>
                <c:pt idx="4217">
                  <c:v>0.45</c:v>
                </c:pt>
                <c:pt idx="4218">
                  <c:v>0.45</c:v>
                </c:pt>
                <c:pt idx="4219">
                  <c:v>0.45</c:v>
                </c:pt>
                <c:pt idx="4220">
                  <c:v>0.45</c:v>
                </c:pt>
                <c:pt idx="4221">
                  <c:v>0.45</c:v>
                </c:pt>
                <c:pt idx="4222">
                  <c:v>0.45</c:v>
                </c:pt>
                <c:pt idx="4223">
                  <c:v>0.45</c:v>
                </c:pt>
                <c:pt idx="4224">
                  <c:v>0.45</c:v>
                </c:pt>
                <c:pt idx="4225">
                  <c:v>0.45</c:v>
                </c:pt>
                <c:pt idx="4226">
                  <c:v>0.45</c:v>
                </c:pt>
                <c:pt idx="4227">
                  <c:v>0.45</c:v>
                </c:pt>
                <c:pt idx="4228">
                  <c:v>0.45</c:v>
                </c:pt>
                <c:pt idx="4229">
                  <c:v>0.45</c:v>
                </c:pt>
                <c:pt idx="4230">
                  <c:v>0.45</c:v>
                </c:pt>
                <c:pt idx="4231">
                  <c:v>0.45</c:v>
                </c:pt>
                <c:pt idx="4232">
                  <c:v>0.45</c:v>
                </c:pt>
                <c:pt idx="4233">
                  <c:v>0.45</c:v>
                </c:pt>
                <c:pt idx="4234">
                  <c:v>0.45</c:v>
                </c:pt>
                <c:pt idx="4235">
                  <c:v>0.45</c:v>
                </c:pt>
                <c:pt idx="4236">
                  <c:v>0.45</c:v>
                </c:pt>
                <c:pt idx="4237">
                  <c:v>0.45</c:v>
                </c:pt>
                <c:pt idx="4238">
                  <c:v>0.45</c:v>
                </c:pt>
                <c:pt idx="4239">
                  <c:v>0.45</c:v>
                </c:pt>
                <c:pt idx="4240">
                  <c:v>0.45</c:v>
                </c:pt>
                <c:pt idx="4241">
                  <c:v>0.45</c:v>
                </c:pt>
                <c:pt idx="4242">
                  <c:v>0.45</c:v>
                </c:pt>
                <c:pt idx="4243">
                  <c:v>0.45</c:v>
                </c:pt>
                <c:pt idx="4244">
                  <c:v>0.45</c:v>
                </c:pt>
                <c:pt idx="4245">
                  <c:v>0.45</c:v>
                </c:pt>
                <c:pt idx="4246">
                  <c:v>0.45</c:v>
                </c:pt>
                <c:pt idx="4247">
                  <c:v>0.45</c:v>
                </c:pt>
                <c:pt idx="4248">
                  <c:v>0.45</c:v>
                </c:pt>
                <c:pt idx="4249">
                  <c:v>0.45</c:v>
                </c:pt>
                <c:pt idx="4250">
                  <c:v>0.45</c:v>
                </c:pt>
                <c:pt idx="4251">
                  <c:v>0.45</c:v>
                </c:pt>
                <c:pt idx="4252">
                  <c:v>0.45</c:v>
                </c:pt>
                <c:pt idx="4253">
                  <c:v>0.45</c:v>
                </c:pt>
                <c:pt idx="4254">
                  <c:v>0.45</c:v>
                </c:pt>
                <c:pt idx="4255">
                  <c:v>0.45</c:v>
                </c:pt>
                <c:pt idx="4256">
                  <c:v>0.45</c:v>
                </c:pt>
                <c:pt idx="4257">
                  <c:v>0.45</c:v>
                </c:pt>
                <c:pt idx="4258">
                  <c:v>0.45</c:v>
                </c:pt>
                <c:pt idx="4259">
                  <c:v>0.45</c:v>
                </c:pt>
                <c:pt idx="4260">
                  <c:v>0.45</c:v>
                </c:pt>
                <c:pt idx="4261">
                  <c:v>0.45</c:v>
                </c:pt>
                <c:pt idx="4262">
                  <c:v>0.45</c:v>
                </c:pt>
                <c:pt idx="4263">
                  <c:v>0.45</c:v>
                </c:pt>
                <c:pt idx="4264">
                  <c:v>0.45</c:v>
                </c:pt>
                <c:pt idx="4265">
                  <c:v>0.45</c:v>
                </c:pt>
                <c:pt idx="4266">
                  <c:v>0.45</c:v>
                </c:pt>
                <c:pt idx="4267">
                  <c:v>0.45</c:v>
                </c:pt>
                <c:pt idx="4268">
                  <c:v>0.45</c:v>
                </c:pt>
                <c:pt idx="4269">
                  <c:v>0.45</c:v>
                </c:pt>
                <c:pt idx="4270">
                  <c:v>0.45</c:v>
                </c:pt>
                <c:pt idx="4271">
                  <c:v>0.45</c:v>
                </c:pt>
                <c:pt idx="4272">
                  <c:v>0.45</c:v>
                </c:pt>
                <c:pt idx="4273">
                  <c:v>0.45</c:v>
                </c:pt>
                <c:pt idx="4274">
                  <c:v>0.45</c:v>
                </c:pt>
                <c:pt idx="4275">
                  <c:v>0.45</c:v>
                </c:pt>
                <c:pt idx="4276">
                  <c:v>0.45</c:v>
                </c:pt>
                <c:pt idx="4277">
                  <c:v>0.45</c:v>
                </c:pt>
                <c:pt idx="4278">
                  <c:v>0.45</c:v>
                </c:pt>
                <c:pt idx="4279">
                  <c:v>0.45</c:v>
                </c:pt>
                <c:pt idx="4280">
                  <c:v>0.45</c:v>
                </c:pt>
                <c:pt idx="4281">
                  <c:v>0.45</c:v>
                </c:pt>
                <c:pt idx="4282">
                  <c:v>0.45</c:v>
                </c:pt>
                <c:pt idx="4283">
                  <c:v>0.45</c:v>
                </c:pt>
                <c:pt idx="4284">
                  <c:v>0.45</c:v>
                </c:pt>
                <c:pt idx="4285">
                  <c:v>0.45</c:v>
                </c:pt>
                <c:pt idx="4286">
                  <c:v>0.45</c:v>
                </c:pt>
                <c:pt idx="4287">
                  <c:v>0.45</c:v>
                </c:pt>
                <c:pt idx="4288">
                  <c:v>0.45</c:v>
                </c:pt>
                <c:pt idx="4289">
                  <c:v>0.45</c:v>
                </c:pt>
                <c:pt idx="4290">
                  <c:v>0.45</c:v>
                </c:pt>
                <c:pt idx="4291">
                  <c:v>0.45</c:v>
                </c:pt>
                <c:pt idx="4292">
                  <c:v>0.45</c:v>
                </c:pt>
                <c:pt idx="4293">
                  <c:v>0.45</c:v>
                </c:pt>
                <c:pt idx="4294">
                  <c:v>0.45</c:v>
                </c:pt>
                <c:pt idx="4295">
                  <c:v>0.45</c:v>
                </c:pt>
                <c:pt idx="4296">
                  <c:v>0.45</c:v>
                </c:pt>
                <c:pt idx="4297">
                  <c:v>0.45</c:v>
                </c:pt>
                <c:pt idx="4298">
                  <c:v>0.45</c:v>
                </c:pt>
                <c:pt idx="4299">
                  <c:v>0.45</c:v>
                </c:pt>
                <c:pt idx="4300">
                  <c:v>0.45</c:v>
                </c:pt>
                <c:pt idx="4301">
                  <c:v>0.45</c:v>
                </c:pt>
                <c:pt idx="4302">
                  <c:v>0.45</c:v>
                </c:pt>
                <c:pt idx="4303">
                  <c:v>0.45</c:v>
                </c:pt>
                <c:pt idx="4304">
                  <c:v>0.45</c:v>
                </c:pt>
                <c:pt idx="4305">
                  <c:v>0.45</c:v>
                </c:pt>
                <c:pt idx="4306">
                  <c:v>0.45</c:v>
                </c:pt>
                <c:pt idx="4307">
                  <c:v>0.45</c:v>
                </c:pt>
                <c:pt idx="4308">
                  <c:v>0.45</c:v>
                </c:pt>
                <c:pt idx="4309">
                  <c:v>0.45</c:v>
                </c:pt>
                <c:pt idx="4310">
                  <c:v>0.45</c:v>
                </c:pt>
                <c:pt idx="4311">
                  <c:v>0.45</c:v>
                </c:pt>
                <c:pt idx="4312">
                  <c:v>0.45</c:v>
                </c:pt>
                <c:pt idx="4313">
                  <c:v>0.45</c:v>
                </c:pt>
                <c:pt idx="4314">
                  <c:v>0.45</c:v>
                </c:pt>
                <c:pt idx="4315">
                  <c:v>0.45</c:v>
                </c:pt>
                <c:pt idx="4316">
                  <c:v>0.45</c:v>
                </c:pt>
                <c:pt idx="4317">
                  <c:v>0.45</c:v>
                </c:pt>
                <c:pt idx="4318">
                  <c:v>0.45</c:v>
                </c:pt>
                <c:pt idx="4319">
                  <c:v>0.45</c:v>
                </c:pt>
                <c:pt idx="4320">
                  <c:v>0.45</c:v>
                </c:pt>
                <c:pt idx="4321">
                  <c:v>0.45</c:v>
                </c:pt>
                <c:pt idx="4322">
                  <c:v>0.45</c:v>
                </c:pt>
                <c:pt idx="4323">
                  <c:v>0.45</c:v>
                </c:pt>
                <c:pt idx="4324">
                  <c:v>0.45</c:v>
                </c:pt>
                <c:pt idx="4325">
                  <c:v>0.45</c:v>
                </c:pt>
                <c:pt idx="4326">
                  <c:v>0.45</c:v>
                </c:pt>
                <c:pt idx="4327">
                  <c:v>0.45</c:v>
                </c:pt>
                <c:pt idx="4328">
                  <c:v>0.45</c:v>
                </c:pt>
                <c:pt idx="4329">
                  <c:v>0.45</c:v>
                </c:pt>
                <c:pt idx="4330">
                  <c:v>0.45</c:v>
                </c:pt>
                <c:pt idx="4331">
                  <c:v>0.45</c:v>
                </c:pt>
                <c:pt idx="4332">
                  <c:v>0.45</c:v>
                </c:pt>
                <c:pt idx="4333">
                  <c:v>0.45</c:v>
                </c:pt>
                <c:pt idx="4334">
                  <c:v>0.45</c:v>
                </c:pt>
                <c:pt idx="4335">
                  <c:v>0.45</c:v>
                </c:pt>
                <c:pt idx="4336">
                  <c:v>0.45</c:v>
                </c:pt>
                <c:pt idx="4337">
                  <c:v>0.45</c:v>
                </c:pt>
                <c:pt idx="4338">
                  <c:v>0.45</c:v>
                </c:pt>
                <c:pt idx="4339">
                  <c:v>0.45</c:v>
                </c:pt>
                <c:pt idx="4340">
                  <c:v>0.45</c:v>
                </c:pt>
                <c:pt idx="4341">
                  <c:v>0.45</c:v>
                </c:pt>
                <c:pt idx="4342">
                  <c:v>0.45</c:v>
                </c:pt>
                <c:pt idx="4343">
                  <c:v>0.45</c:v>
                </c:pt>
                <c:pt idx="4344">
                  <c:v>0.45</c:v>
                </c:pt>
                <c:pt idx="4345">
                  <c:v>0.45</c:v>
                </c:pt>
                <c:pt idx="4346">
                  <c:v>0.45</c:v>
                </c:pt>
                <c:pt idx="4347">
                  <c:v>0.45</c:v>
                </c:pt>
                <c:pt idx="4348">
                  <c:v>0.45</c:v>
                </c:pt>
                <c:pt idx="4349">
                  <c:v>0.45</c:v>
                </c:pt>
                <c:pt idx="4350">
                  <c:v>0.45</c:v>
                </c:pt>
                <c:pt idx="4351">
                  <c:v>0.45</c:v>
                </c:pt>
                <c:pt idx="4352">
                  <c:v>0.45</c:v>
                </c:pt>
                <c:pt idx="4353">
                  <c:v>0.45</c:v>
                </c:pt>
                <c:pt idx="4354">
                  <c:v>0.45</c:v>
                </c:pt>
                <c:pt idx="4355">
                  <c:v>0.45</c:v>
                </c:pt>
                <c:pt idx="4356">
                  <c:v>0.45</c:v>
                </c:pt>
                <c:pt idx="4357">
                  <c:v>0.45</c:v>
                </c:pt>
                <c:pt idx="4358">
                  <c:v>0.45</c:v>
                </c:pt>
                <c:pt idx="4359">
                  <c:v>0.45</c:v>
                </c:pt>
                <c:pt idx="4360">
                  <c:v>0.45</c:v>
                </c:pt>
                <c:pt idx="4361">
                  <c:v>0.45</c:v>
                </c:pt>
                <c:pt idx="4362">
                  <c:v>0.45</c:v>
                </c:pt>
                <c:pt idx="4363">
                  <c:v>0.45</c:v>
                </c:pt>
                <c:pt idx="4364">
                  <c:v>0.45</c:v>
                </c:pt>
                <c:pt idx="4365">
                  <c:v>0.45</c:v>
                </c:pt>
                <c:pt idx="4366">
                  <c:v>0.45</c:v>
                </c:pt>
                <c:pt idx="4367">
                  <c:v>0.45</c:v>
                </c:pt>
                <c:pt idx="4368">
                  <c:v>0.45</c:v>
                </c:pt>
                <c:pt idx="4369">
                  <c:v>0.45</c:v>
                </c:pt>
                <c:pt idx="4370">
                  <c:v>0.45</c:v>
                </c:pt>
                <c:pt idx="4371">
                  <c:v>0.45</c:v>
                </c:pt>
                <c:pt idx="4372">
                  <c:v>0.45</c:v>
                </c:pt>
                <c:pt idx="4373">
                  <c:v>0.45</c:v>
                </c:pt>
                <c:pt idx="4374">
                  <c:v>0.45</c:v>
                </c:pt>
                <c:pt idx="4375">
                  <c:v>0.45</c:v>
                </c:pt>
                <c:pt idx="4376">
                  <c:v>0.45</c:v>
                </c:pt>
                <c:pt idx="4377">
                  <c:v>0.45</c:v>
                </c:pt>
                <c:pt idx="4378">
                  <c:v>0.45</c:v>
                </c:pt>
                <c:pt idx="4379">
                  <c:v>0.45</c:v>
                </c:pt>
                <c:pt idx="4380">
                  <c:v>0.45</c:v>
                </c:pt>
                <c:pt idx="4381">
                  <c:v>0.45</c:v>
                </c:pt>
                <c:pt idx="4382">
                  <c:v>0.45</c:v>
                </c:pt>
                <c:pt idx="4383">
                  <c:v>0.45</c:v>
                </c:pt>
                <c:pt idx="4384">
                  <c:v>0.45</c:v>
                </c:pt>
                <c:pt idx="4385">
                  <c:v>0.45</c:v>
                </c:pt>
                <c:pt idx="4386">
                  <c:v>0.45</c:v>
                </c:pt>
                <c:pt idx="4387">
                  <c:v>0.45</c:v>
                </c:pt>
                <c:pt idx="4388">
                  <c:v>0.45</c:v>
                </c:pt>
                <c:pt idx="4389">
                  <c:v>0.45</c:v>
                </c:pt>
                <c:pt idx="4390">
                  <c:v>0.45</c:v>
                </c:pt>
                <c:pt idx="4391">
                  <c:v>0.45</c:v>
                </c:pt>
                <c:pt idx="4392">
                  <c:v>0.45</c:v>
                </c:pt>
                <c:pt idx="4393">
                  <c:v>0.45</c:v>
                </c:pt>
                <c:pt idx="4394">
                  <c:v>0.45</c:v>
                </c:pt>
                <c:pt idx="4395">
                  <c:v>0.45</c:v>
                </c:pt>
                <c:pt idx="4396">
                  <c:v>0.45</c:v>
                </c:pt>
                <c:pt idx="4397">
                  <c:v>0.45</c:v>
                </c:pt>
                <c:pt idx="4398">
                  <c:v>0.45</c:v>
                </c:pt>
                <c:pt idx="4399">
                  <c:v>0.45</c:v>
                </c:pt>
                <c:pt idx="4400">
                  <c:v>0.45</c:v>
                </c:pt>
                <c:pt idx="4401">
                  <c:v>0.45</c:v>
                </c:pt>
                <c:pt idx="4402">
                  <c:v>0.45</c:v>
                </c:pt>
                <c:pt idx="4403">
                  <c:v>0.45</c:v>
                </c:pt>
                <c:pt idx="4404">
                  <c:v>0.45</c:v>
                </c:pt>
                <c:pt idx="4405">
                  <c:v>0.45</c:v>
                </c:pt>
                <c:pt idx="4406">
                  <c:v>0.45</c:v>
                </c:pt>
                <c:pt idx="4407">
                  <c:v>0.45</c:v>
                </c:pt>
                <c:pt idx="4408">
                  <c:v>0.45</c:v>
                </c:pt>
                <c:pt idx="4409">
                  <c:v>0.45</c:v>
                </c:pt>
                <c:pt idx="4410">
                  <c:v>0.45</c:v>
                </c:pt>
                <c:pt idx="4411">
                  <c:v>0.45</c:v>
                </c:pt>
                <c:pt idx="4412">
                  <c:v>0.45</c:v>
                </c:pt>
                <c:pt idx="4413">
                  <c:v>0.45</c:v>
                </c:pt>
                <c:pt idx="4414">
                  <c:v>0.45</c:v>
                </c:pt>
                <c:pt idx="4415">
                  <c:v>0.45</c:v>
                </c:pt>
                <c:pt idx="4416">
                  <c:v>0.45</c:v>
                </c:pt>
                <c:pt idx="4417">
                  <c:v>0.45</c:v>
                </c:pt>
                <c:pt idx="4418">
                  <c:v>0.45</c:v>
                </c:pt>
                <c:pt idx="4419">
                  <c:v>0.45</c:v>
                </c:pt>
                <c:pt idx="4420">
                  <c:v>0.45</c:v>
                </c:pt>
                <c:pt idx="4421">
                  <c:v>0.45</c:v>
                </c:pt>
                <c:pt idx="4422">
                  <c:v>0.45</c:v>
                </c:pt>
                <c:pt idx="4423">
                  <c:v>0.45</c:v>
                </c:pt>
                <c:pt idx="4424">
                  <c:v>0.45</c:v>
                </c:pt>
                <c:pt idx="4425">
                  <c:v>0.45</c:v>
                </c:pt>
                <c:pt idx="4426">
                  <c:v>0.45</c:v>
                </c:pt>
                <c:pt idx="4427">
                  <c:v>0.45</c:v>
                </c:pt>
                <c:pt idx="4428">
                  <c:v>0.45</c:v>
                </c:pt>
                <c:pt idx="4429">
                  <c:v>0.45</c:v>
                </c:pt>
                <c:pt idx="4430">
                  <c:v>0.45</c:v>
                </c:pt>
                <c:pt idx="4431">
                  <c:v>0.45</c:v>
                </c:pt>
                <c:pt idx="4432">
                  <c:v>0.45</c:v>
                </c:pt>
                <c:pt idx="4433">
                  <c:v>0.45</c:v>
                </c:pt>
                <c:pt idx="4434">
                  <c:v>0.45</c:v>
                </c:pt>
                <c:pt idx="4435">
                  <c:v>0.45</c:v>
                </c:pt>
                <c:pt idx="4436">
                  <c:v>0.45</c:v>
                </c:pt>
                <c:pt idx="4437">
                  <c:v>0.45</c:v>
                </c:pt>
                <c:pt idx="4438">
                  <c:v>0.45</c:v>
                </c:pt>
                <c:pt idx="4439">
                  <c:v>0.45</c:v>
                </c:pt>
                <c:pt idx="4440">
                  <c:v>0.45</c:v>
                </c:pt>
                <c:pt idx="4441">
                  <c:v>0.45</c:v>
                </c:pt>
                <c:pt idx="4442">
                  <c:v>0.45</c:v>
                </c:pt>
                <c:pt idx="4443">
                  <c:v>0.45</c:v>
                </c:pt>
                <c:pt idx="4444">
                  <c:v>0.45</c:v>
                </c:pt>
                <c:pt idx="4445">
                  <c:v>0.45</c:v>
                </c:pt>
                <c:pt idx="4446">
                  <c:v>0.45</c:v>
                </c:pt>
                <c:pt idx="4447">
                  <c:v>0.45</c:v>
                </c:pt>
                <c:pt idx="4448">
                  <c:v>0.45</c:v>
                </c:pt>
                <c:pt idx="4449">
                  <c:v>0.45</c:v>
                </c:pt>
                <c:pt idx="4450">
                  <c:v>0.45</c:v>
                </c:pt>
                <c:pt idx="4451">
                  <c:v>0.45</c:v>
                </c:pt>
                <c:pt idx="4452">
                  <c:v>0.45</c:v>
                </c:pt>
                <c:pt idx="4453">
                  <c:v>0.45</c:v>
                </c:pt>
                <c:pt idx="4454">
                  <c:v>0.45</c:v>
                </c:pt>
                <c:pt idx="4455">
                  <c:v>0.45</c:v>
                </c:pt>
                <c:pt idx="4456">
                  <c:v>0.45</c:v>
                </c:pt>
                <c:pt idx="4457">
                  <c:v>0.45</c:v>
                </c:pt>
                <c:pt idx="4458">
                  <c:v>0.45</c:v>
                </c:pt>
                <c:pt idx="4459">
                  <c:v>0.45</c:v>
                </c:pt>
                <c:pt idx="4460">
                  <c:v>0.45</c:v>
                </c:pt>
                <c:pt idx="4461">
                  <c:v>0.45</c:v>
                </c:pt>
                <c:pt idx="4462">
                  <c:v>0.45</c:v>
                </c:pt>
                <c:pt idx="4463">
                  <c:v>0.45</c:v>
                </c:pt>
                <c:pt idx="4464">
                  <c:v>0.45</c:v>
                </c:pt>
                <c:pt idx="4465">
                  <c:v>0.45</c:v>
                </c:pt>
                <c:pt idx="4466">
                  <c:v>0.45</c:v>
                </c:pt>
                <c:pt idx="4467">
                  <c:v>0.45</c:v>
                </c:pt>
                <c:pt idx="4468">
                  <c:v>0.45</c:v>
                </c:pt>
                <c:pt idx="4469">
                  <c:v>0.45</c:v>
                </c:pt>
                <c:pt idx="4470">
                  <c:v>0.45</c:v>
                </c:pt>
                <c:pt idx="4471">
                  <c:v>0.45</c:v>
                </c:pt>
                <c:pt idx="4472">
                  <c:v>0.45</c:v>
                </c:pt>
                <c:pt idx="4473">
                  <c:v>0.45</c:v>
                </c:pt>
                <c:pt idx="4474">
                  <c:v>0.45</c:v>
                </c:pt>
                <c:pt idx="4475">
                  <c:v>0.45</c:v>
                </c:pt>
                <c:pt idx="4476">
                  <c:v>0.45</c:v>
                </c:pt>
                <c:pt idx="4477">
                  <c:v>0.45</c:v>
                </c:pt>
                <c:pt idx="4478">
                  <c:v>0.45</c:v>
                </c:pt>
                <c:pt idx="4479">
                  <c:v>0.45</c:v>
                </c:pt>
                <c:pt idx="4480">
                  <c:v>0.45</c:v>
                </c:pt>
                <c:pt idx="4481">
                  <c:v>0.45</c:v>
                </c:pt>
                <c:pt idx="4482">
                  <c:v>0.45</c:v>
                </c:pt>
                <c:pt idx="4483">
                  <c:v>0.45</c:v>
                </c:pt>
                <c:pt idx="4484">
                  <c:v>0.45</c:v>
                </c:pt>
                <c:pt idx="4485">
                  <c:v>0.45</c:v>
                </c:pt>
                <c:pt idx="4486">
                  <c:v>0.45</c:v>
                </c:pt>
                <c:pt idx="4487">
                  <c:v>0.45</c:v>
                </c:pt>
                <c:pt idx="4488">
                  <c:v>0.45</c:v>
                </c:pt>
                <c:pt idx="4489">
                  <c:v>0.45</c:v>
                </c:pt>
                <c:pt idx="4490">
                  <c:v>0.45</c:v>
                </c:pt>
                <c:pt idx="4491">
                  <c:v>0.45</c:v>
                </c:pt>
                <c:pt idx="4492">
                  <c:v>0.45</c:v>
                </c:pt>
                <c:pt idx="4493">
                  <c:v>0.45</c:v>
                </c:pt>
                <c:pt idx="4494">
                  <c:v>0.45</c:v>
                </c:pt>
                <c:pt idx="4495">
                  <c:v>0.45</c:v>
                </c:pt>
                <c:pt idx="4496">
                  <c:v>0.45</c:v>
                </c:pt>
                <c:pt idx="4497">
                  <c:v>0.45</c:v>
                </c:pt>
                <c:pt idx="4498">
                  <c:v>0.45</c:v>
                </c:pt>
                <c:pt idx="4499">
                  <c:v>0.45</c:v>
                </c:pt>
                <c:pt idx="4500">
                  <c:v>0.45</c:v>
                </c:pt>
                <c:pt idx="4501">
                  <c:v>0.45</c:v>
                </c:pt>
                <c:pt idx="4502">
                  <c:v>0.45</c:v>
                </c:pt>
                <c:pt idx="4503">
                  <c:v>0.45</c:v>
                </c:pt>
                <c:pt idx="4504">
                  <c:v>0.45</c:v>
                </c:pt>
                <c:pt idx="4505">
                  <c:v>0.45</c:v>
                </c:pt>
                <c:pt idx="4506">
                  <c:v>0.45</c:v>
                </c:pt>
                <c:pt idx="4507">
                  <c:v>0.45</c:v>
                </c:pt>
                <c:pt idx="4508">
                  <c:v>0.45</c:v>
                </c:pt>
                <c:pt idx="4509">
                  <c:v>0.45</c:v>
                </c:pt>
                <c:pt idx="4510">
                  <c:v>0.45</c:v>
                </c:pt>
                <c:pt idx="4511">
                  <c:v>0.45</c:v>
                </c:pt>
                <c:pt idx="4512">
                  <c:v>0.45</c:v>
                </c:pt>
                <c:pt idx="4513">
                  <c:v>0.45</c:v>
                </c:pt>
                <c:pt idx="4514">
                  <c:v>0.45</c:v>
                </c:pt>
                <c:pt idx="4515">
                  <c:v>0.45</c:v>
                </c:pt>
                <c:pt idx="4516">
                  <c:v>0.45</c:v>
                </c:pt>
                <c:pt idx="4517">
                  <c:v>0.45</c:v>
                </c:pt>
                <c:pt idx="4518">
                  <c:v>0.45</c:v>
                </c:pt>
                <c:pt idx="4519">
                  <c:v>0.45</c:v>
                </c:pt>
                <c:pt idx="4520">
                  <c:v>0.45</c:v>
                </c:pt>
                <c:pt idx="4521">
                  <c:v>0.45</c:v>
                </c:pt>
                <c:pt idx="4522">
                  <c:v>0.45</c:v>
                </c:pt>
                <c:pt idx="4523">
                  <c:v>0.45</c:v>
                </c:pt>
                <c:pt idx="4524">
                  <c:v>0.45</c:v>
                </c:pt>
                <c:pt idx="4525">
                  <c:v>0.45</c:v>
                </c:pt>
                <c:pt idx="4526">
                  <c:v>0.45</c:v>
                </c:pt>
                <c:pt idx="4527">
                  <c:v>0.45</c:v>
                </c:pt>
                <c:pt idx="4528">
                  <c:v>0.45</c:v>
                </c:pt>
                <c:pt idx="4529">
                  <c:v>0.45</c:v>
                </c:pt>
                <c:pt idx="4530">
                  <c:v>0.45</c:v>
                </c:pt>
                <c:pt idx="4531">
                  <c:v>0.45</c:v>
                </c:pt>
                <c:pt idx="4532">
                  <c:v>0.45</c:v>
                </c:pt>
                <c:pt idx="4533">
                  <c:v>0.45</c:v>
                </c:pt>
                <c:pt idx="4534">
                  <c:v>0.45</c:v>
                </c:pt>
                <c:pt idx="4535">
                  <c:v>0.45</c:v>
                </c:pt>
                <c:pt idx="4536">
                  <c:v>0.45</c:v>
                </c:pt>
                <c:pt idx="4537">
                  <c:v>0.45</c:v>
                </c:pt>
                <c:pt idx="4538">
                  <c:v>0.45</c:v>
                </c:pt>
                <c:pt idx="4539">
                  <c:v>0.45</c:v>
                </c:pt>
                <c:pt idx="4540">
                  <c:v>0.45</c:v>
                </c:pt>
                <c:pt idx="4541">
                  <c:v>0.45</c:v>
                </c:pt>
                <c:pt idx="4542">
                  <c:v>0.45</c:v>
                </c:pt>
                <c:pt idx="4543">
                  <c:v>0.45</c:v>
                </c:pt>
                <c:pt idx="4544">
                  <c:v>0.45</c:v>
                </c:pt>
                <c:pt idx="4545">
                  <c:v>0.45</c:v>
                </c:pt>
                <c:pt idx="4546">
                  <c:v>0.45</c:v>
                </c:pt>
                <c:pt idx="4547">
                  <c:v>0.45</c:v>
                </c:pt>
                <c:pt idx="4548">
                  <c:v>0.45</c:v>
                </c:pt>
                <c:pt idx="4549">
                  <c:v>0.45</c:v>
                </c:pt>
                <c:pt idx="4550">
                  <c:v>0.45</c:v>
                </c:pt>
                <c:pt idx="4551">
                  <c:v>0.45</c:v>
                </c:pt>
                <c:pt idx="4552">
                  <c:v>0.45</c:v>
                </c:pt>
                <c:pt idx="4553">
                  <c:v>0.45</c:v>
                </c:pt>
                <c:pt idx="4554">
                  <c:v>0.45</c:v>
                </c:pt>
                <c:pt idx="4555">
                  <c:v>0.45</c:v>
                </c:pt>
                <c:pt idx="4556">
                  <c:v>0.45</c:v>
                </c:pt>
                <c:pt idx="4557">
                  <c:v>0.45</c:v>
                </c:pt>
                <c:pt idx="4558">
                  <c:v>0.45</c:v>
                </c:pt>
                <c:pt idx="4559">
                  <c:v>0.45</c:v>
                </c:pt>
                <c:pt idx="4560">
                  <c:v>0.45</c:v>
                </c:pt>
                <c:pt idx="4561">
                  <c:v>0.45</c:v>
                </c:pt>
                <c:pt idx="4562">
                  <c:v>0.45</c:v>
                </c:pt>
                <c:pt idx="4563">
                  <c:v>0.45</c:v>
                </c:pt>
                <c:pt idx="4564">
                  <c:v>0.45</c:v>
                </c:pt>
                <c:pt idx="4565">
                  <c:v>0.45</c:v>
                </c:pt>
                <c:pt idx="4566">
                  <c:v>0.45</c:v>
                </c:pt>
                <c:pt idx="4567">
                  <c:v>0.45</c:v>
                </c:pt>
                <c:pt idx="4568">
                  <c:v>0.45</c:v>
                </c:pt>
                <c:pt idx="4569">
                  <c:v>0.45</c:v>
                </c:pt>
                <c:pt idx="4570">
                  <c:v>0.45</c:v>
                </c:pt>
                <c:pt idx="4571">
                  <c:v>0.45</c:v>
                </c:pt>
                <c:pt idx="4572">
                  <c:v>0.45</c:v>
                </c:pt>
                <c:pt idx="4573">
                  <c:v>0.45</c:v>
                </c:pt>
                <c:pt idx="4574">
                  <c:v>0.45</c:v>
                </c:pt>
                <c:pt idx="4575">
                  <c:v>0.45</c:v>
                </c:pt>
                <c:pt idx="4576">
                  <c:v>0.45</c:v>
                </c:pt>
                <c:pt idx="4577">
                  <c:v>0.45</c:v>
                </c:pt>
                <c:pt idx="4578">
                  <c:v>0.45</c:v>
                </c:pt>
                <c:pt idx="4579">
                  <c:v>0.45</c:v>
                </c:pt>
                <c:pt idx="4580">
                  <c:v>0.45</c:v>
                </c:pt>
                <c:pt idx="4581">
                  <c:v>0.45</c:v>
                </c:pt>
                <c:pt idx="4582">
                  <c:v>0.45</c:v>
                </c:pt>
                <c:pt idx="4583">
                  <c:v>0.45</c:v>
                </c:pt>
                <c:pt idx="4584">
                  <c:v>0.45</c:v>
                </c:pt>
                <c:pt idx="4585">
                  <c:v>0.45</c:v>
                </c:pt>
                <c:pt idx="4586">
                  <c:v>0.45</c:v>
                </c:pt>
                <c:pt idx="4587">
                  <c:v>0.45</c:v>
                </c:pt>
                <c:pt idx="4588">
                  <c:v>0.45</c:v>
                </c:pt>
                <c:pt idx="4589">
                  <c:v>0.45</c:v>
                </c:pt>
                <c:pt idx="4590">
                  <c:v>0.45</c:v>
                </c:pt>
                <c:pt idx="4591">
                  <c:v>0.45</c:v>
                </c:pt>
                <c:pt idx="4592">
                  <c:v>0.45</c:v>
                </c:pt>
                <c:pt idx="4593">
                  <c:v>0.45</c:v>
                </c:pt>
                <c:pt idx="4594">
                  <c:v>0.45</c:v>
                </c:pt>
                <c:pt idx="4595">
                  <c:v>0.45</c:v>
                </c:pt>
                <c:pt idx="4596">
                  <c:v>0.45</c:v>
                </c:pt>
                <c:pt idx="4597">
                  <c:v>0.45</c:v>
                </c:pt>
                <c:pt idx="4598">
                  <c:v>0.45</c:v>
                </c:pt>
                <c:pt idx="4599">
                  <c:v>0.45</c:v>
                </c:pt>
                <c:pt idx="4600">
                  <c:v>0.45</c:v>
                </c:pt>
                <c:pt idx="4601">
                  <c:v>0.45</c:v>
                </c:pt>
                <c:pt idx="4602">
                  <c:v>0.45</c:v>
                </c:pt>
                <c:pt idx="4603">
                  <c:v>0.45</c:v>
                </c:pt>
                <c:pt idx="4604">
                  <c:v>0.45</c:v>
                </c:pt>
                <c:pt idx="4605">
                  <c:v>0.45</c:v>
                </c:pt>
                <c:pt idx="4606">
                  <c:v>0.45</c:v>
                </c:pt>
                <c:pt idx="4607">
                  <c:v>0.45</c:v>
                </c:pt>
                <c:pt idx="4608">
                  <c:v>0.45</c:v>
                </c:pt>
                <c:pt idx="4609">
                  <c:v>0.45</c:v>
                </c:pt>
                <c:pt idx="4610">
                  <c:v>0.45</c:v>
                </c:pt>
                <c:pt idx="4611">
                  <c:v>0.45</c:v>
                </c:pt>
                <c:pt idx="4612">
                  <c:v>0.45</c:v>
                </c:pt>
                <c:pt idx="4613">
                  <c:v>0.45</c:v>
                </c:pt>
                <c:pt idx="4614">
                  <c:v>0.45</c:v>
                </c:pt>
                <c:pt idx="4615">
                  <c:v>0.45</c:v>
                </c:pt>
                <c:pt idx="4616">
                  <c:v>0.45</c:v>
                </c:pt>
                <c:pt idx="4617">
                  <c:v>0.45</c:v>
                </c:pt>
                <c:pt idx="4618">
                  <c:v>0.45</c:v>
                </c:pt>
                <c:pt idx="4619">
                  <c:v>0.45</c:v>
                </c:pt>
                <c:pt idx="4620">
                  <c:v>0.45</c:v>
                </c:pt>
                <c:pt idx="4621">
                  <c:v>0.45</c:v>
                </c:pt>
                <c:pt idx="4622">
                  <c:v>0.45</c:v>
                </c:pt>
                <c:pt idx="4623">
                  <c:v>0.45</c:v>
                </c:pt>
                <c:pt idx="4624">
                  <c:v>0.45</c:v>
                </c:pt>
                <c:pt idx="4625">
                  <c:v>0.45</c:v>
                </c:pt>
                <c:pt idx="4626">
                  <c:v>0.45</c:v>
                </c:pt>
                <c:pt idx="4627">
                  <c:v>0.45</c:v>
                </c:pt>
                <c:pt idx="4628">
                  <c:v>0.45</c:v>
                </c:pt>
                <c:pt idx="4629">
                  <c:v>0.45</c:v>
                </c:pt>
                <c:pt idx="4630">
                  <c:v>0.45</c:v>
                </c:pt>
                <c:pt idx="4631">
                  <c:v>0.45</c:v>
                </c:pt>
                <c:pt idx="4632">
                  <c:v>0.45</c:v>
                </c:pt>
                <c:pt idx="4633">
                  <c:v>0.45</c:v>
                </c:pt>
                <c:pt idx="4634">
                  <c:v>0.45</c:v>
                </c:pt>
                <c:pt idx="4635">
                  <c:v>0.45</c:v>
                </c:pt>
                <c:pt idx="4636">
                  <c:v>0.45</c:v>
                </c:pt>
                <c:pt idx="4637">
                  <c:v>0.45</c:v>
                </c:pt>
                <c:pt idx="4638">
                  <c:v>0.45</c:v>
                </c:pt>
                <c:pt idx="4639">
                  <c:v>0.45</c:v>
                </c:pt>
                <c:pt idx="4640">
                  <c:v>0.45</c:v>
                </c:pt>
                <c:pt idx="4641">
                  <c:v>0.45</c:v>
                </c:pt>
                <c:pt idx="4642">
                  <c:v>0.45</c:v>
                </c:pt>
                <c:pt idx="4643">
                  <c:v>0.45</c:v>
                </c:pt>
                <c:pt idx="4644">
                  <c:v>0.45</c:v>
                </c:pt>
                <c:pt idx="4645">
                  <c:v>0.45</c:v>
                </c:pt>
                <c:pt idx="4646">
                  <c:v>0.45</c:v>
                </c:pt>
                <c:pt idx="4647">
                  <c:v>0.45</c:v>
                </c:pt>
                <c:pt idx="4648">
                  <c:v>0.45</c:v>
                </c:pt>
                <c:pt idx="4649">
                  <c:v>0.45</c:v>
                </c:pt>
                <c:pt idx="4650">
                  <c:v>0.45</c:v>
                </c:pt>
                <c:pt idx="4651">
                  <c:v>0.45</c:v>
                </c:pt>
                <c:pt idx="4652">
                  <c:v>0.45</c:v>
                </c:pt>
                <c:pt idx="4653">
                  <c:v>0.45</c:v>
                </c:pt>
                <c:pt idx="4654">
                  <c:v>0.45</c:v>
                </c:pt>
                <c:pt idx="4655">
                  <c:v>0.45</c:v>
                </c:pt>
                <c:pt idx="4656">
                  <c:v>0.45</c:v>
                </c:pt>
                <c:pt idx="4657">
                  <c:v>0.45</c:v>
                </c:pt>
                <c:pt idx="4658">
                  <c:v>0.45</c:v>
                </c:pt>
                <c:pt idx="4659">
                  <c:v>0.45</c:v>
                </c:pt>
                <c:pt idx="4660">
                  <c:v>0.45</c:v>
                </c:pt>
                <c:pt idx="4661">
                  <c:v>0.45</c:v>
                </c:pt>
                <c:pt idx="4662">
                  <c:v>0.45</c:v>
                </c:pt>
                <c:pt idx="4663">
                  <c:v>0.45</c:v>
                </c:pt>
                <c:pt idx="4664">
                  <c:v>0.45</c:v>
                </c:pt>
                <c:pt idx="4665">
                  <c:v>0.45</c:v>
                </c:pt>
                <c:pt idx="4666">
                  <c:v>0.45</c:v>
                </c:pt>
                <c:pt idx="4667">
                  <c:v>0.45</c:v>
                </c:pt>
                <c:pt idx="4668">
                  <c:v>0.45</c:v>
                </c:pt>
                <c:pt idx="4669">
                  <c:v>0.45</c:v>
                </c:pt>
                <c:pt idx="4670">
                  <c:v>0.45</c:v>
                </c:pt>
                <c:pt idx="4671">
                  <c:v>0.45</c:v>
                </c:pt>
                <c:pt idx="4672">
                  <c:v>0.45</c:v>
                </c:pt>
                <c:pt idx="4673">
                  <c:v>0.45</c:v>
                </c:pt>
                <c:pt idx="4674">
                  <c:v>0.45</c:v>
                </c:pt>
                <c:pt idx="4675">
                  <c:v>0.45</c:v>
                </c:pt>
                <c:pt idx="4676">
                  <c:v>0.45</c:v>
                </c:pt>
                <c:pt idx="4677">
                  <c:v>0.45</c:v>
                </c:pt>
                <c:pt idx="4678">
                  <c:v>0.45</c:v>
                </c:pt>
                <c:pt idx="4679">
                  <c:v>0.45</c:v>
                </c:pt>
                <c:pt idx="4680">
                  <c:v>0.45</c:v>
                </c:pt>
                <c:pt idx="4681">
                  <c:v>0.45</c:v>
                </c:pt>
                <c:pt idx="4682">
                  <c:v>0.45</c:v>
                </c:pt>
                <c:pt idx="4683">
                  <c:v>0.45</c:v>
                </c:pt>
                <c:pt idx="4684">
                  <c:v>0.45</c:v>
                </c:pt>
                <c:pt idx="4685">
                  <c:v>0.45</c:v>
                </c:pt>
                <c:pt idx="4686">
                  <c:v>0.45</c:v>
                </c:pt>
                <c:pt idx="4687">
                  <c:v>0.45</c:v>
                </c:pt>
                <c:pt idx="4688">
                  <c:v>0.45</c:v>
                </c:pt>
                <c:pt idx="4689">
                  <c:v>0.45</c:v>
                </c:pt>
                <c:pt idx="4690">
                  <c:v>0.45</c:v>
                </c:pt>
                <c:pt idx="4691">
                  <c:v>0.45</c:v>
                </c:pt>
                <c:pt idx="4692">
                  <c:v>0.45</c:v>
                </c:pt>
                <c:pt idx="4693">
                  <c:v>0.45</c:v>
                </c:pt>
                <c:pt idx="4694">
                  <c:v>0.45</c:v>
                </c:pt>
                <c:pt idx="4695">
                  <c:v>0.45</c:v>
                </c:pt>
                <c:pt idx="4696">
                  <c:v>0.45</c:v>
                </c:pt>
                <c:pt idx="4697">
                  <c:v>0.45</c:v>
                </c:pt>
                <c:pt idx="4698">
                  <c:v>0.45</c:v>
                </c:pt>
                <c:pt idx="4699">
                  <c:v>0.45</c:v>
                </c:pt>
                <c:pt idx="4700">
                  <c:v>0.45</c:v>
                </c:pt>
                <c:pt idx="4701">
                  <c:v>0.45</c:v>
                </c:pt>
                <c:pt idx="4702">
                  <c:v>0.45</c:v>
                </c:pt>
                <c:pt idx="4703">
                  <c:v>0.45</c:v>
                </c:pt>
                <c:pt idx="4704">
                  <c:v>0.45</c:v>
                </c:pt>
                <c:pt idx="4705">
                  <c:v>0.45</c:v>
                </c:pt>
                <c:pt idx="4706">
                  <c:v>0.45</c:v>
                </c:pt>
                <c:pt idx="4707">
                  <c:v>0.45</c:v>
                </c:pt>
                <c:pt idx="4708">
                  <c:v>0.45</c:v>
                </c:pt>
                <c:pt idx="4709">
                  <c:v>0.45</c:v>
                </c:pt>
                <c:pt idx="4710">
                  <c:v>0.45</c:v>
                </c:pt>
                <c:pt idx="4711">
                  <c:v>0.45</c:v>
                </c:pt>
                <c:pt idx="4712">
                  <c:v>0.45</c:v>
                </c:pt>
                <c:pt idx="4713">
                  <c:v>0.45</c:v>
                </c:pt>
                <c:pt idx="4714">
                  <c:v>0.45</c:v>
                </c:pt>
                <c:pt idx="4715">
                  <c:v>0.45</c:v>
                </c:pt>
                <c:pt idx="4716">
                  <c:v>0.45</c:v>
                </c:pt>
                <c:pt idx="4717">
                  <c:v>0.45</c:v>
                </c:pt>
                <c:pt idx="4718">
                  <c:v>0.45</c:v>
                </c:pt>
                <c:pt idx="4719">
                  <c:v>0.45</c:v>
                </c:pt>
                <c:pt idx="4720">
                  <c:v>0.45</c:v>
                </c:pt>
                <c:pt idx="4721">
                  <c:v>0.45</c:v>
                </c:pt>
                <c:pt idx="4722">
                  <c:v>0.45</c:v>
                </c:pt>
                <c:pt idx="4723">
                  <c:v>0.45</c:v>
                </c:pt>
                <c:pt idx="4724">
                  <c:v>0.45</c:v>
                </c:pt>
                <c:pt idx="4725">
                  <c:v>0.45</c:v>
                </c:pt>
                <c:pt idx="4726">
                  <c:v>0.45</c:v>
                </c:pt>
                <c:pt idx="4727">
                  <c:v>0.45</c:v>
                </c:pt>
                <c:pt idx="4728">
                  <c:v>0.45</c:v>
                </c:pt>
                <c:pt idx="4729">
                  <c:v>0.45</c:v>
                </c:pt>
                <c:pt idx="4730">
                  <c:v>0.45</c:v>
                </c:pt>
                <c:pt idx="4731">
                  <c:v>0.45</c:v>
                </c:pt>
                <c:pt idx="4732">
                  <c:v>0.45</c:v>
                </c:pt>
                <c:pt idx="4733">
                  <c:v>0.45</c:v>
                </c:pt>
                <c:pt idx="4734">
                  <c:v>0.45</c:v>
                </c:pt>
                <c:pt idx="4735">
                  <c:v>0.45</c:v>
                </c:pt>
                <c:pt idx="4736">
                  <c:v>0.45</c:v>
                </c:pt>
                <c:pt idx="4737">
                  <c:v>0.45</c:v>
                </c:pt>
                <c:pt idx="4738">
                  <c:v>0.45</c:v>
                </c:pt>
                <c:pt idx="4739">
                  <c:v>0.45</c:v>
                </c:pt>
                <c:pt idx="4740">
                  <c:v>0.45</c:v>
                </c:pt>
                <c:pt idx="4741">
                  <c:v>0.45</c:v>
                </c:pt>
                <c:pt idx="4742">
                  <c:v>0.45</c:v>
                </c:pt>
                <c:pt idx="4743">
                  <c:v>0.45</c:v>
                </c:pt>
                <c:pt idx="4744">
                  <c:v>0.45</c:v>
                </c:pt>
                <c:pt idx="4745">
                  <c:v>0.45</c:v>
                </c:pt>
                <c:pt idx="4746">
                  <c:v>0.45</c:v>
                </c:pt>
                <c:pt idx="4747">
                  <c:v>0.45</c:v>
                </c:pt>
                <c:pt idx="4748">
                  <c:v>0.45</c:v>
                </c:pt>
                <c:pt idx="4749">
                  <c:v>0.45</c:v>
                </c:pt>
                <c:pt idx="4750">
                  <c:v>0.45</c:v>
                </c:pt>
                <c:pt idx="4751">
                  <c:v>0.45</c:v>
                </c:pt>
                <c:pt idx="4752">
                  <c:v>0.45</c:v>
                </c:pt>
                <c:pt idx="4753">
                  <c:v>0.45</c:v>
                </c:pt>
                <c:pt idx="4754">
                  <c:v>0.45</c:v>
                </c:pt>
                <c:pt idx="4755">
                  <c:v>0.45</c:v>
                </c:pt>
                <c:pt idx="4756">
                  <c:v>0.45</c:v>
                </c:pt>
                <c:pt idx="4757">
                  <c:v>0.45</c:v>
                </c:pt>
                <c:pt idx="4758">
                  <c:v>0.45</c:v>
                </c:pt>
                <c:pt idx="4759">
                  <c:v>0.45</c:v>
                </c:pt>
                <c:pt idx="4760">
                  <c:v>0.45</c:v>
                </c:pt>
                <c:pt idx="4761">
                  <c:v>0.45</c:v>
                </c:pt>
                <c:pt idx="4762">
                  <c:v>0.45</c:v>
                </c:pt>
                <c:pt idx="4763">
                  <c:v>0.45</c:v>
                </c:pt>
                <c:pt idx="4764">
                  <c:v>0.45</c:v>
                </c:pt>
                <c:pt idx="4765">
                  <c:v>0.45</c:v>
                </c:pt>
                <c:pt idx="4766">
                  <c:v>0.45</c:v>
                </c:pt>
                <c:pt idx="4767">
                  <c:v>0.45</c:v>
                </c:pt>
                <c:pt idx="4768">
                  <c:v>0.45</c:v>
                </c:pt>
                <c:pt idx="4769">
                  <c:v>0.45</c:v>
                </c:pt>
                <c:pt idx="4770">
                  <c:v>0.45</c:v>
                </c:pt>
                <c:pt idx="4771">
                  <c:v>0.45</c:v>
                </c:pt>
                <c:pt idx="4772">
                  <c:v>0.45</c:v>
                </c:pt>
                <c:pt idx="4773">
                  <c:v>0.45</c:v>
                </c:pt>
                <c:pt idx="4774">
                  <c:v>0.45</c:v>
                </c:pt>
                <c:pt idx="4775">
                  <c:v>0.45</c:v>
                </c:pt>
                <c:pt idx="4776">
                  <c:v>0.45</c:v>
                </c:pt>
                <c:pt idx="4777">
                  <c:v>0.45</c:v>
                </c:pt>
                <c:pt idx="4778">
                  <c:v>0.45</c:v>
                </c:pt>
                <c:pt idx="4779">
                  <c:v>0.45</c:v>
                </c:pt>
                <c:pt idx="4780">
                  <c:v>0.45</c:v>
                </c:pt>
                <c:pt idx="4781">
                  <c:v>0.45</c:v>
                </c:pt>
                <c:pt idx="4782">
                  <c:v>0.45</c:v>
                </c:pt>
                <c:pt idx="4783">
                  <c:v>0.45</c:v>
                </c:pt>
                <c:pt idx="4784">
                  <c:v>0.45</c:v>
                </c:pt>
                <c:pt idx="4785">
                  <c:v>0.45</c:v>
                </c:pt>
                <c:pt idx="4786">
                  <c:v>0.45</c:v>
                </c:pt>
                <c:pt idx="4787">
                  <c:v>0.45</c:v>
                </c:pt>
                <c:pt idx="4788">
                  <c:v>0.45</c:v>
                </c:pt>
                <c:pt idx="4789">
                  <c:v>0.45</c:v>
                </c:pt>
                <c:pt idx="4790">
                  <c:v>0.45</c:v>
                </c:pt>
                <c:pt idx="4791">
                  <c:v>0.45</c:v>
                </c:pt>
                <c:pt idx="4792">
                  <c:v>0.45</c:v>
                </c:pt>
                <c:pt idx="4793">
                  <c:v>0.45</c:v>
                </c:pt>
                <c:pt idx="4794">
                  <c:v>0.45</c:v>
                </c:pt>
                <c:pt idx="4795">
                  <c:v>0.45</c:v>
                </c:pt>
                <c:pt idx="4796">
                  <c:v>0.45</c:v>
                </c:pt>
                <c:pt idx="4797">
                  <c:v>0.45</c:v>
                </c:pt>
                <c:pt idx="4798">
                  <c:v>0.45</c:v>
                </c:pt>
                <c:pt idx="4799">
                  <c:v>0.45</c:v>
                </c:pt>
                <c:pt idx="4800">
                  <c:v>0.45</c:v>
                </c:pt>
                <c:pt idx="4801">
                  <c:v>0.45</c:v>
                </c:pt>
                <c:pt idx="4802">
                  <c:v>0.45</c:v>
                </c:pt>
                <c:pt idx="4803">
                  <c:v>0.45</c:v>
                </c:pt>
                <c:pt idx="4804">
                  <c:v>0.45</c:v>
                </c:pt>
                <c:pt idx="4805">
                  <c:v>0.45</c:v>
                </c:pt>
                <c:pt idx="4806">
                  <c:v>0.45</c:v>
                </c:pt>
                <c:pt idx="4807">
                  <c:v>0.45</c:v>
                </c:pt>
                <c:pt idx="4808">
                  <c:v>0.45</c:v>
                </c:pt>
                <c:pt idx="4809">
                  <c:v>0.45</c:v>
                </c:pt>
                <c:pt idx="4810">
                  <c:v>0.45</c:v>
                </c:pt>
                <c:pt idx="4811">
                  <c:v>0.45</c:v>
                </c:pt>
                <c:pt idx="4812">
                  <c:v>0.45</c:v>
                </c:pt>
                <c:pt idx="4813">
                  <c:v>0.45</c:v>
                </c:pt>
                <c:pt idx="4814">
                  <c:v>0.45</c:v>
                </c:pt>
                <c:pt idx="4815">
                  <c:v>0.45</c:v>
                </c:pt>
                <c:pt idx="4816">
                  <c:v>0.45</c:v>
                </c:pt>
                <c:pt idx="4817">
                  <c:v>0.45</c:v>
                </c:pt>
                <c:pt idx="4818">
                  <c:v>0.45</c:v>
                </c:pt>
                <c:pt idx="4819">
                  <c:v>0.45</c:v>
                </c:pt>
                <c:pt idx="4820">
                  <c:v>0.45</c:v>
                </c:pt>
                <c:pt idx="4821">
                  <c:v>0.45</c:v>
                </c:pt>
                <c:pt idx="4822">
                  <c:v>0.45</c:v>
                </c:pt>
                <c:pt idx="4823">
                  <c:v>0.45</c:v>
                </c:pt>
                <c:pt idx="4824">
                  <c:v>0.45</c:v>
                </c:pt>
                <c:pt idx="4825">
                  <c:v>0.45</c:v>
                </c:pt>
                <c:pt idx="4826">
                  <c:v>0.45</c:v>
                </c:pt>
                <c:pt idx="4827">
                  <c:v>0.45</c:v>
                </c:pt>
                <c:pt idx="4828">
                  <c:v>0.45</c:v>
                </c:pt>
                <c:pt idx="4829">
                  <c:v>0.45</c:v>
                </c:pt>
                <c:pt idx="4830">
                  <c:v>0.45</c:v>
                </c:pt>
                <c:pt idx="4831">
                  <c:v>0.45</c:v>
                </c:pt>
                <c:pt idx="4832">
                  <c:v>0.45</c:v>
                </c:pt>
                <c:pt idx="4833">
                  <c:v>0.45</c:v>
                </c:pt>
                <c:pt idx="4834">
                  <c:v>0.45</c:v>
                </c:pt>
                <c:pt idx="4835">
                  <c:v>0.45</c:v>
                </c:pt>
                <c:pt idx="4836">
                  <c:v>0.45</c:v>
                </c:pt>
                <c:pt idx="4837">
                  <c:v>0.45</c:v>
                </c:pt>
                <c:pt idx="4838">
                  <c:v>0.45</c:v>
                </c:pt>
                <c:pt idx="4839">
                  <c:v>0.45</c:v>
                </c:pt>
                <c:pt idx="4840">
                  <c:v>0.45</c:v>
                </c:pt>
                <c:pt idx="4841">
                  <c:v>0.45</c:v>
                </c:pt>
                <c:pt idx="4842">
                  <c:v>0.45</c:v>
                </c:pt>
                <c:pt idx="4843">
                  <c:v>0.45</c:v>
                </c:pt>
                <c:pt idx="4844">
                  <c:v>0.45</c:v>
                </c:pt>
                <c:pt idx="4845">
                  <c:v>0.45</c:v>
                </c:pt>
                <c:pt idx="4846">
                  <c:v>0.45</c:v>
                </c:pt>
                <c:pt idx="4847">
                  <c:v>0.45</c:v>
                </c:pt>
                <c:pt idx="4848">
                  <c:v>0.45</c:v>
                </c:pt>
                <c:pt idx="4849">
                  <c:v>0.45</c:v>
                </c:pt>
                <c:pt idx="4850">
                  <c:v>0.45</c:v>
                </c:pt>
                <c:pt idx="4851">
                  <c:v>0.45</c:v>
                </c:pt>
                <c:pt idx="4852">
                  <c:v>0.45</c:v>
                </c:pt>
                <c:pt idx="4853">
                  <c:v>0.45</c:v>
                </c:pt>
                <c:pt idx="4854">
                  <c:v>0.45</c:v>
                </c:pt>
                <c:pt idx="4855">
                  <c:v>0.45</c:v>
                </c:pt>
                <c:pt idx="4856">
                  <c:v>0.45</c:v>
                </c:pt>
                <c:pt idx="4857">
                  <c:v>0.45</c:v>
                </c:pt>
                <c:pt idx="4858">
                  <c:v>0.45</c:v>
                </c:pt>
                <c:pt idx="4859">
                  <c:v>0.45</c:v>
                </c:pt>
                <c:pt idx="4860">
                  <c:v>0.45</c:v>
                </c:pt>
                <c:pt idx="4861">
                  <c:v>0.45</c:v>
                </c:pt>
                <c:pt idx="4862">
                  <c:v>0.45</c:v>
                </c:pt>
                <c:pt idx="4863">
                  <c:v>0.45</c:v>
                </c:pt>
                <c:pt idx="4864">
                  <c:v>0.45</c:v>
                </c:pt>
                <c:pt idx="4865">
                  <c:v>0.45</c:v>
                </c:pt>
                <c:pt idx="4866">
                  <c:v>0.45</c:v>
                </c:pt>
                <c:pt idx="4867">
                  <c:v>0.45</c:v>
                </c:pt>
                <c:pt idx="4868">
                  <c:v>0.45</c:v>
                </c:pt>
                <c:pt idx="4869">
                  <c:v>0.45</c:v>
                </c:pt>
                <c:pt idx="4870">
                  <c:v>0.45</c:v>
                </c:pt>
                <c:pt idx="4871">
                  <c:v>0.45</c:v>
                </c:pt>
                <c:pt idx="4872">
                  <c:v>0.45</c:v>
                </c:pt>
                <c:pt idx="4873">
                  <c:v>0.45</c:v>
                </c:pt>
                <c:pt idx="4874">
                  <c:v>0.45</c:v>
                </c:pt>
                <c:pt idx="4875">
                  <c:v>0.45</c:v>
                </c:pt>
                <c:pt idx="4876">
                  <c:v>0.45</c:v>
                </c:pt>
                <c:pt idx="4877">
                  <c:v>0.45</c:v>
                </c:pt>
                <c:pt idx="4878">
                  <c:v>0.45</c:v>
                </c:pt>
                <c:pt idx="4879">
                  <c:v>0.45</c:v>
                </c:pt>
                <c:pt idx="4880">
                  <c:v>0.45</c:v>
                </c:pt>
                <c:pt idx="4881">
                  <c:v>0.45</c:v>
                </c:pt>
                <c:pt idx="4882">
                  <c:v>0.45</c:v>
                </c:pt>
                <c:pt idx="4883">
                  <c:v>0.45</c:v>
                </c:pt>
                <c:pt idx="4884">
                  <c:v>0.45</c:v>
                </c:pt>
                <c:pt idx="4885">
                  <c:v>0.45</c:v>
                </c:pt>
                <c:pt idx="4886">
                  <c:v>0.45</c:v>
                </c:pt>
                <c:pt idx="4887">
                  <c:v>0.45</c:v>
                </c:pt>
                <c:pt idx="4888">
                  <c:v>0.45</c:v>
                </c:pt>
                <c:pt idx="4889">
                  <c:v>0.45</c:v>
                </c:pt>
                <c:pt idx="4890">
                  <c:v>0.45</c:v>
                </c:pt>
                <c:pt idx="4891">
                  <c:v>0.45</c:v>
                </c:pt>
                <c:pt idx="4892">
                  <c:v>0.45</c:v>
                </c:pt>
                <c:pt idx="4893">
                  <c:v>0.45</c:v>
                </c:pt>
                <c:pt idx="4894">
                  <c:v>0.45</c:v>
                </c:pt>
                <c:pt idx="4895">
                  <c:v>0.45</c:v>
                </c:pt>
                <c:pt idx="4896">
                  <c:v>0.45</c:v>
                </c:pt>
                <c:pt idx="4897">
                  <c:v>0.45</c:v>
                </c:pt>
                <c:pt idx="4898">
                  <c:v>0.45</c:v>
                </c:pt>
                <c:pt idx="4899">
                  <c:v>0.45</c:v>
                </c:pt>
                <c:pt idx="4900">
                  <c:v>0.45</c:v>
                </c:pt>
                <c:pt idx="4901">
                  <c:v>0.45</c:v>
                </c:pt>
                <c:pt idx="4902">
                  <c:v>0.45</c:v>
                </c:pt>
                <c:pt idx="4903">
                  <c:v>0.45</c:v>
                </c:pt>
                <c:pt idx="4904">
                  <c:v>0.45</c:v>
                </c:pt>
                <c:pt idx="4905">
                  <c:v>0.45</c:v>
                </c:pt>
                <c:pt idx="4906">
                  <c:v>0.45</c:v>
                </c:pt>
                <c:pt idx="4907">
                  <c:v>0.45</c:v>
                </c:pt>
                <c:pt idx="4908">
                  <c:v>0.45</c:v>
                </c:pt>
                <c:pt idx="4909">
                  <c:v>0.45</c:v>
                </c:pt>
                <c:pt idx="4910">
                  <c:v>0.45</c:v>
                </c:pt>
                <c:pt idx="4911">
                  <c:v>0.45</c:v>
                </c:pt>
                <c:pt idx="4912">
                  <c:v>0.45</c:v>
                </c:pt>
                <c:pt idx="4913">
                  <c:v>0.45</c:v>
                </c:pt>
                <c:pt idx="4914">
                  <c:v>0.45</c:v>
                </c:pt>
                <c:pt idx="4915">
                  <c:v>0.45</c:v>
                </c:pt>
                <c:pt idx="4916">
                  <c:v>0.45</c:v>
                </c:pt>
                <c:pt idx="4917">
                  <c:v>0.45</c:v>
                </c:pt>
                <c:pt idx="4918">
                  <c:v>0.45</c:v>
                </c:pt>
                <c:pt idx="4919">
                  <c:v>0.45</c:v>
                </c:pt>
                <c:pt idx="4920">
                  <c:v>0.45</c:v>
                </c:pt>
                <c:pt idx="4921">
                  <c:v>0.45</c:v>
                </c:pt>
                <c:pt idx="4922">
                  <c:v>0.45</c:v>
                </c:pt>
                <c:pt idx="4923">
                  <c:v>0.45</c:v>
                </c:pt>
                <c:pt idx="4924">
                  <c:v>0.45</c:v>
                </c:pt>
                <c:pt idx="4925">
                  <c:v>0.45</c:v>
                </c:pt>
                <c:pt idx="4926">
                  <c:v>0.45</c:v>
                </c:pt>
                <c:pt idx="4927">
                  <c:v>0.45</c:v>
                </c:pt>
                <c:pt idx="4928">
                  <c:v>0.45</c:v>
                </c:pt>
                <c:pt idx="4929">
                  <c:v>0.45</c:v>
                </c:pt>
                <c:pt idx="4930">
                  <c:v>0.45</c:v>
                </c:pt>
                <c:pt idx="4931">
                  <c:v>0.45</c:v>
                </c:pt>
                <c:pt idx="4932">
                  <c:v>0.45</c:v>
                </c:pt>
                <c:pt idx="4933">
                  <c:v>0.45</c:v>
                </c:pt>
                <c:pt idx="4934">
                  <c:v>0.45</c:v>
                </c:pt>
                <c:pt idx="4935">
                  <c:v>0.45</c:v>
                </c:pt>
                <c:pt idx="4936">
                  <c:v>0.45</c:v>
                </c:pt>
                <c:pt idx="4937">
                  <c:v>0.45</c:v>
                </c:pt>
                <c:pt idx="4938">
                  <c:v>0.45</c:v>
                </c:pt>
                <c:pt idx="4939">
                  <c:v>0.45</c:v>
                </c:pt>
                <c:pt idx="4940">
                  <c:v>0.45</c:v>
                </c:pt>
                <c:pt idx="4941">
                  <c:v>0.45</c:v>
                </c:pt>
                <c:pt idx="4942">
                  <c:v>0.45</c:v>
                </c:pt>
                <c:pt idx="4943">
                  <c:v>0.45</c:v>
                </c:pt>
                <c:pt idx="4944">
                  <c:v>0.45</c:v>
                </c:pt>
                <c:pt idx="4945">
                  <c:v>0.45</c:v>
                </c:pt>
                <c:pt idx="4946">
                  <c:v>0.45</c:v>
                </c:pt>
                <c:pt idx="4947">
                  <c:v>0.45</c:v>
                </c:pt>
                <c:pt idx="4948">
                  <c:v>0.45</c:v>
                </c:pt>
                <c:pt idx="4949">
                  <c:v>0.45</c:v>
                </c:pt>
                <c:pt idx="4950">
                  <c:v>0.45</c:v>
                </c:pt>
                <c:pt idx="4951">
                  <c:v>0.45</c:v>
                </c:pt>
                <c:pt idx="4952">
                  <c:v>0.45</c:v>
                </c:pt>
                <c:pt idx="4953">
                  <c:v>0.45</c:v>
                </c:pt>
                <c:pt idx="4954">
                  <c:v>0.45</c:v>
                </c:pt>
                <c:pt idx="4955">
                  <c:v>0.45</c:v>
                </c:pt>
                <c:pt idx="4956">
                  <c:v>0.45</c:v>
                </c:pt>
                <c:pt idx="4957">
                  <c:v>0.45</c:v>
                </c:pt>
                <c:pt idx="4958">
                  <c:v>0.45</c:v>
                </c:pt>
                <c:pt idx="4959">
                  <c:v>0.45</c:v>
                </c:pt>
                <c:pt idx="4960">
                  <c:v>0.45</c:v>
                </c:pt>
                <c:pt idx="4961">
                  <c:v>0.45</c:v>
                </c:pt>
                <c:pt idx="4962">
                  <c:v>0.45</c:v>
                </c:pt>
                <c:pt idx="4963">
                  <c:v>0.45</c:v>
                </c:pt>
                <c:pt idx="4964">
                  <c:v>0.45</c:v>
                </c:pt>
                <c:pt idx="4965">
                  <c:v>0.45</c:v>
                </c:pt>
                <c:pt idx="4966">
                  <c:v>0.45</c:v>
                </c:pt>
                <c:pt idx="4967">
                  <c:v>0.45</c:v>
                </c:pt>
                <c:pt idx="4968">
                  <c:v>0.45</c:v>
                </c:pt>
                <c:pt idx="4969">
                  <c:v>0.45</c:v>
                </c:pt>
                <c:pt idx="4970">
                  <c:v>0.45</c:v>
                </c:pt>
                <c:pt idx="4971">
                  <c:v>0.45</c:v>
                </c:pt>
                <c:pt idx="4972">
                  <c:v>0.45</c:v>
                </c:pt>
                <c:pt idx="4973">
                  <c:v>0.45</c:v>
                </c:pt>
                <c:pt idx="4974">
                  <c:v>0.45</c:v>
                </c:pt>
                <c:pt idx="4975">
                  <c:v>0.45</c:v>
                </c:pt>
                <c:pt idx="4976">
                  <c:v>0.45</c:v>
                </c:pt>
                <c:pt idx="4977">
                  <c:v>0.45</c:v>
                </c:pt>
                <c:pt idx="4978">
                  <c:v>0.45</c:v>
                </c:pt>
                <c:pt idx="4979">
                  <c:v>0.45</c:v>
                </c:pt>
                <c:pt idx="4980">
                  <c:v>0.45</c:v>
                </c:pt>
                <c:pt idx="4981">
                  <c:v>0.45</c:v>
                </c:pt>
                <c:pt idx="4982">
                  <c:v>0.45</c:v>
                </c:pt>
                <c:pt idx="4983">
                  <c:v>0.45</c:v>
                </c:pt>
                <c:pt idx="4984">
                  <c:v>0.45</c:v>
                </c:pt>
                <c:pt idx="4985">
                  <c:v>0.45</c:v>
                </c:pt>
                <c:pt idx="4986">
                  <c:v>0.45</c:v>
                </c:pt>
                <c:pt idx="4987">
                  <c:v>0.45</c:v>
                </c:pt>
                <c:pt idx="4988">
                  <c:v>0.45</c:v>
                </c:pt>
                <c:pt idx="4989">
                  <c:v>0.45</c:v>
                </c:pt>
                <c:pt idx="4990">
                  <c:v>0.45</c:v>
                </c:pt>
                <c:pt idx="4991">
                  <c:v>0.45</c:v>
                </c:pt>
              </c:numCache>
            </c:numRef>
          </c:val>
          <c:smooth val="0"/>
        </c:ser>
        <c:dLbls>
          <c:showLegendKey val="0"/>
          <c:showVal val="0"/>
          <c:showCatName val="0"/>
          <c:showSerName val="0"/>
          <c:showPercent val="0"/>
          <c:showBubbleSize val="0"/>
        </c:dLbls>
        <c:smooth val="0"/>
        <c:axId val="257584896"/>
        <c:axId val="257585456"/>
      </c:lineChart>
      <c:dateAx>
        <c:axId val="257584896"/>
        <c:scaling>
          <c:orientation val="minMax"/>
          <c:min val="41275"/>
        </c:scaling>
        <c:delete val="0"/>
        <c:axPos val="b"/>
        <c:numFmt formatCode="mmm\ yyyy" sourceLinked="0"/>
        <c:majorTickMark val="none"/>
        <c:minorTickMark val="none"/>
        <c:tickLblPos val="low"/>
        <c:spPr>
          <a:noFill/>
          <a:ln w="6350" cap="flat" cmpd="sng" algn="ctr">
            <a:solidFill>
              <a:srgbClr val="080808"/>
            </a:solidFill>
            <a:round/>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85456"/>
        <c:crosses val="autoZero"/>
        <c:auto val="1"/>
        <c:lblOffset val="100"/>
        <c:baseTimeUnit val="days"/>
        <c:majorUnit val="3"/>
        <c:majorTimeUnit val="months"/>
      </c:dateAx>
      <c:valAx>
        <c:axId val="257585456"/>
        <c:scaling>
          <c:orientation val="minMax"/>
          <c:max val="0.65000000000000013"/>
          <c:min val="0.30000000000000004"/>
        </c:scaling>
        <c:delete val="0"/>
        <c:axPos val="l"/>
        <c:majorGridlines>
          <c:spPr>
            <a:ln w="9525" cap="flat" cmpd="sng" algn="ctr">
              <a:solidFill>
                <a:schemeClr val="tx1">
                  <a:lumMod val="15000"/>
                  <a:lumOff val="85000"/>
                </a:schemeClr>
              </a:solidFill>
              <a:round/>
            </a:ln>
            <a:effectLst/>
          </c:spPr>
        </c:majorGridlines>
        <c:numFmt formatCode="#,##0%\ ;[Red]\-#,##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84896"/>
        <c:crosses val="autoZero"/>
        <c:crossBetween val="between"/>
        <c:majorUnit val="5.000000000000001E-2"/>
      </c:valAx>
      <c:spPr>
        <a:noFill/>
        <a:ln>
          <a:noFill/>
        </a:ln>
        <a:effectLst/>
      </c:spPr>
    </c:plotArea>
    <c:legend>
      <c:legendPos val="b"/>
      <c:legendEntry>
        <c:idx val="2"/>
        <c:delete val="1"/>
      </c:legendEntry>
      <c:legendEntry>
        <c:idx val="4"/>
        <c:delete val="1"/>
      </c:legendEntry>
      <c:layout>
        <c:manualLayout>
          <c:xMode val="edge"/>
          <c:yMode val="edge"/>
          <c:x val="0.47073553919968253"/>
          <c:y val="0.62950414581885805"/>
          <c:w val="0.42828523812633118"/>
          <c:h val="0.21581687347603243"/>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legend>
    <c:plotVisOnly val="1"/>
    <c:dispBlanksAs val="gap"/>
    <c:showDLblsOverMax val="0"/>
  </c:chart>
  <c:spPr>
    <a:noFill/>
    <a:ln>
      <a:noFill/>
    </a:ln>
    <a:effectLst/>
  </c:spPr>
  <c:txPr>
    <a:bodyPr/>
    <a:lstStyle/>
    <a:p>
      <a:pPr>
        <a:defRPr sz="900">
          <a:solidFill>
            <a:srgbClr val="080808"/>
          </a:solidFill>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400" b="0" i="0" u="none" strike="noStrike" kern="1200" spc="0" baseline="0">
                <a:solidFill>
                  <a:srgbClr val="080808"/>
                </a:solidFill>
                <a:latin typeface="+mn-lt"/>
                <a:ea typeface="+mn-ea"/>
                <a:cs typeface="+mn-cs"/>
              </a:defRPr>
            </a:pPr>
            <a:r>
              <a:rPr lang="en-GB" sz="1400" b="1" dirty="0"/>
              <a:t>Cumulative performance of a hedged vs unhedged gold portfolio</a:t>
            </a:r>
          </a:p>
        </c:rich>
      </c:tx>
      <c:layout>
        <c:manualLayout>
          <c:xMode val="edge"/>
          <c:yMode val="edge"/>
          <c:x val="6.3605611478734281E-2"/>
          <c:y val="3.0974690588450017E-2"/>
        </c:manualLayout>
      </c:layout>
      <c:overlay val="0"/>
      <c:spPr>
        <a:noFill/>
        <a:ln>
          <a:noFill/>
        </a:ln>
        <a:effectLst/>
      </c:spPr>
      <c:txPr>
        <a:bodyPr rot="0" spcFirstLastPara="1" vertOverflow="ellipsis" vert="horz" wrap="square" anchor="ctr" anchorCtr="1"/>
        <a:lstStyle/>
        <a:p>
          <a:pPr algn="l">
            <a:defRPr sz="1400" b="0" i="0" u="none" strike="noStrike" kern="1200" spc="0" baseline="0">
              <a:solidFill>
                <a:srgbClr val="080808"/>
              </a:solidFill>
              <a:latin typeface="+mn-lt"/>
              <a:ea typeface="+mn-ea"/>
              <a:cs typeface="+mn-cs"/>
            </a:defRPr>
          </a:pPr>
          <a:endParaRPr lang="en-US"/>
        </a:p>
      </c:txPr>
    </c:title>
    <c:autoTitleDeleted val="0"/>
    <c:plotArea>
      <c:layout>
        <c:manualLayout>
          <c:layoutTarget val="inner"/>
          <c:xMode val="edge"/>
          <c:yMode val="edge"/>
          <c:x val="6.3017034168073166E-2"/>
          <c:y val="0.12413672154617036"/>
          <c:w val="0.91998419209325732"/>
          <c:h val="0.72239871152469581"/>
        </c:manualLayout>
      </c:layout>
      <c:lineChart>
        <c:grouping val="standard"/>
        <c:varyColors val="0"/>
        <c:ser>
          <c:idx val="0"/>
          <c:order val="0"/>
          <c:tx>
            <c:strRef>
              <c:f>'HEDGING-D'!$O$4</c:f>
              <c:strCache>
                <c:ptCount val="1"/>
                <c:pt idx="0">
                  <c:v>Unhedged portfolio</c:v>
                </c:pt>
              </c:strCache>
            </c:strRef>
          </c:tx>
          <c:spPr>
            <a:ln w="22225" cap="rnd">
              <a:solidFill>
                <a:srgbClr val="B2BB1C"/>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'HEDGING-D'!$O$8:$O$5000</c:f>
              <c:numCache>
                <c:formatCode>0.000</c:formatCode>
                <c:ptCount val="4993"/>
                <c:pt idx="0">
                  <c:v>100</c:v>
                </c:pt>
                <c:pt idx="1">
                  <c:v>100</c:v>
                </c:pt>
                <c:pt idx="2">
                  <c:v>100.77564195211255</c:v>
                </c:pt>
                <c:pt idx="3">
                  <c:v>99.92773522185287</c:v>
                </c:pt>
                <c:pt idx="4">
                  <c:v>98.392831334007809</c:v>
                </c:pt>
                <c:pt idx="5">
                  <c:v>98.233848822084127</c:v>
                </c:pt>
                <c:pt idx="6">
                  <c:v>99.191598015127454</c:v>
                </c:pt>
                <c:pt idx="7">
                  <c:v>98.79847762200707</c:v>
                </c:pt>
                <c:pt idx="8">
                  <c:v>100.13874837404251</c:v>
                </c:pt>
                <c:pt idx="9">
                  <c:v>99.101989690224997</c:v>
                </c:pt>
                <c:pt idx="10">
                  <c:v>99.626150214385532</c:v>
                </c:pt>
                <c:pt idx="11">
                  <c:v>100.49718167365228</c:v>
                </c:pt>
                <c:pt idx="12">
                  <c:v>100.44900515488753</c:v>
                </c:pt>
                <c:pt idx="13">
                  <c:v>100.90186443127622</c:v>
                </c:pt>
                <c:pt idx="14">
                  <c:v>100.67543479308186</c:v>
                </c:pt>
                <c:pt idx="15">
                  <c:v>100.67543479308186</c:v>
                </c:pt>
                <c:pt idx="16">
                  <c:v>101.04543045719518</c:v>
                </c:pt>
                <c:pt idx="17">
                  <c:v>100.65809124632656</c:v>
                </c:pt>
                <c:pt idx="18">
                  <c:v>99.656019656019666</c:v>
                </c:pt>
                <c:pt idx="19">
                  <c:v>98.863997687527103</c:v>
                </c:pt>
                <c:pt idx="20">
                  <c:v>98.637568049332771</c:v>
                </c:pt>
                <c:pt idx="21">
                  <c:v>99.09620850797323</c:v>
                </c:pt>
                <c:pt idx="22">
                  <c:v>100.2225755166932</c:v>
                </c:pt>
                <c:pt idx="23">
                  <c:v>99.05477670183555</c:v>
                </c:pt>
                <c:pt idx="24">
                  <c:v>99.567374861492539</c:v>
                </c:pt>
                <c:pt idx="25">
                  <c:v>99.912318735848189</c:v>
                </c:pt>
                <c:pt idx="26">
                  <c:v>99.739846798670371</c:v>
                </c:pt>
                <c:pt idx="27">
                  <c:v>100.05588476176716</c:v>
                </c:pt>
                <c:pt idx="28">
                  <c:v>99.608806667630233</c:v>
                </c:pt>
                <c:pt idx="29">
                  <c:v>99.346726405549958</c:v>
                </c:pt>
                <c:pt idx="30">
                  <c:v>98.285879462350081</c:v>
                </c:pt>
                <c:pt idx="31">
                  <c:v>98.315748903984229</c:v>
                </c:pt>
                <c:pt idx="32">
                  <c:v>98.0469239292769</c:v>
                </c:pt>
                <c:pt idx="33">
                  <c:v>97.474586886351616</c:v>
                </c:pt>
                <c:pt idx="34">
                  <c:v>95.925230042877132</c:v>
                </c:pt>
                <c:pt idx="35">
                  <c:v>95.925230042877132</c:v>
                </c:pt>
                <c:pt idx="36">
                  <c:v>95.609192079780357</c:v>
                </c:pt>
                <c:pt idx="37">
                  <c:v>94.048272871802325</c:v>
                </c:pt>
                <c:pt idx="38">
                  <c:v>94.083923495688254</c:v>
                </c:pt>
                <c:pt idx="39">
                  <c:v>93.738016090957316</c:v>
                </c:pt>
                <c:pt idx="40">
                  <c:v>94.560871031459314</c:v>
                </c:pt>
                <c:pt idx="41">
                  <c:v>96.282699812111616</c:v>
                </c:pt>
                <c:pt idx="42">
                  <c:v>95.103338632750436</c:v>
                </c:pt>
                <c:pt idx="43">
                  <c:v>94.054054054054092</c:v>
                </c:pt>
                <c:pt idx="44">
                  <c:v>93.708146649323155</c:v>
                </c:pt>
                <c:pt idx="45">
                  <c:v>93.715854892325524</c:v>
                </c:pt>
                <c:pt idx="46">
                  <c:v>93.867129161246865</c:v>
                </c:pt>
                <c:pt idx="47">
                  <c:v>93.867129161246865</c:v>
                </c:pt>
                <c:pt idx="48">
                  <c:v>93.883509177626877</c:v>
                </c:pt>
                <c:pt idx="49">
                  <c:v>93.990461049284633</c:v>
                </c:pt>
                <c:pt idx="50">
                  <c:v>94.061762297056475</c:v>
                </c:pt>
                <c:pt idx="51">
                  <c:v>94.877872524931419</c:v>
                </c:pt>
                <c:pt idx="52">
                  <c:v>94.68131232837122</c:v>
                </c:pt>
                <c:pt idx="53">
                  <c:v>94.818133641663124</c:v>
                </c:pt>
                <c:pt idx="54">
                  <c:v>94.930866695572632</c:v>
                </c:pt>
                <c:pt idx="55">
                  <c:v>95.64002505178982</c:v>
                </c:pt>
                <c:pt idx="56">
                  <c:v>96.037963096786683</c:v>
                </c:pt>
                <c:pt idx="57">
                  <c:v>95.806715806715872</c:v>
                </c:pt>
                <c:pt idx="58">
                  <c:v>96.181529122705655</c:v>
                </c:pt>
                <c:pt idx="59">
                  <c:v>95.722888664065195</c:v>
                </c:pt>
                <c:pt idx="60">
                  <c:v>95.633280339162738</c:v>
                </c:pt>
                <c:pt idx="61">
                  <c:v>95.085995085995137</c:v>
                </c:pt>
                <c:pt idx="62">
                  <c:v>95.675675675675734</c:v>
                </c:pt>
                <c:pt idx="63">
                  <c:v>94.990605578840928</c:v>
                </c:pt>
                <c:pt idx="64">
                  <c:v>94.990605578840928</c:v>
                </c:pt>
                <c:pt idx="65">
                  <c:v>95.299898829310649</c:v>
                </c:pt>
                <c:pt idx="66">
                  <c:v>93.812207929855035</c:v>
                </c:pt>
                <c:pt idx="67">
                  <c:v>92.478681890446637</c:v>
                </c:pt>
                <c:pt idx="68">
                  <c:v>92.413161824926576</c:v>
                </c:pt>
                <c:pt idx="69">
                  <c:v>93.812207929855035</c:v>
                </c:pt>
                <c:pt idx="70">
                  <c:v>93.609866551043069</c:v>
                </c:pt>
                <c:pt idx="71">
                  <c:v>94.454882690176859</c:v>
                </c:pt>
                <c:pt idx="72">
                  <c:v>92.793756323168139</c:v>
                </c:pt>
                <c:pt idx="73">
                  <c:v>93.15700727465439</c:v>
                </c:pt>
                <c:pt idx="74">
                  <c:v>89.377077612371778</c:v>
                </c:pt>
                <c:pt idx="75">
                  <c:v>81.025196319314006</c:v>
                </c:pt>
                <c:pt idx="76">
                  <c:v>82.590933179168516</c:v>
                </c:pt>
                <c:pt idx="77">
                  <c:v>82.310545839957655</c:v>
                </c:pt>
                <c:pt idx="78">
                  <c:v>82.894445247386486</c:v>
                </c:pt>
                <c:pt idx="79">
                  <c:v>83.07847954906785</c:v>
                </c:pt>
                <c:pt idx="80">
                  <c:v>84.602784602784666</c:v>
                </c:pt>
                <c:pt idx="81">
                  <c:v>83.864720335308633</c:v>
                </c:pt>
                <c:pt idx="82">
                  <c:v>84.752131810955404</c:v>
                </c:pt>
                <c:pt idx="83">
                  <c:v>87.031844678903553</c:v>
                </c:pt>
                <c:pt idx="84">
                  <c:v>86.531772414125413</c:v>
                </c:pt>
                <c:pt idx="85">
                  <c:v>87.352700293876808</c:v>
                </c:pt>
                <c:pt idx="86">
                  <c:v>87.633087633087669</c:v>
                </c:pt>
                <c:pt idx="87">
                  <c:v>86.09143903261554</c:v>
                </c:pt>
                <c:pt idx="88">
                  <c:v>87.365226188755642</c:v>
                </c:pt>
                <c:pt idx="89">
                  <c:v>87.159994218817786</c:v>
                </c:pt>
                <c:pt idx="90">
                  <c:v>87.390277978513296</c:v>
                </c:pt>
                <c:pt idx="91">
                  <c:v>86.252348605289797</c:v>
                </c:pt>
                <c:pt idx="92">
                  <c:v>87.733294792118343</c:v>
                </c:pt>
                <c:pt idx="93">
                  <c:v>87.418220359396855</c:v>
                </c:pt>
                <c:pt idx="94">
                  <c:v>85.509466685937312</c:v>
                </c:pt>
                <c:pt idx="95">
                  <c:v>85.372645372645408</c:v>
                </c:pt>
                <c:pt idx="96">
                  <c:v>84.789709495591893</c:v>
                </c:pt>
                <c:pt idx="97">
                  <c:v>83.106421929951381</c:v>
                </c:pt>
                <c:pt idx="98">
                  <c:v>82.553355494531999</c:v>
                </c:pt>
                <c:pt idx="99">
                  <c:v>81.233318880377738</c:v>
                </c:pt>
                <c:pt idx="100">
                  <c:v>82.387628269981235</c:v>
                </c:pt>
                <c:pt idx="101">
                  <c:v>81.994507876860851</c:v>
                </c:pt>
                <c:pt idx="102">
                  <c:v>81.375921375921408</c:v>
                </c:pt>
                <c:pt idx="103">
                  <c:v>82.826998121115807</c:v>
                </c:pt>
                <c:pt idx="104">
                  <c:v>82.511923688394319</c:v>
                </c:pt>
                <c:pt idx="105">
                  <c:v>82.511923688394319</c:v>
                </c:pt>
                <c:pt idx="106">
                  <c:v>82.04846557787738</c:v>
                </c:pt>
                <c:pt idx="107">
                  <c:v>82.768222768222813</c:v>
                </c:pt>
                <c:pt idx="108">
                  <c:v>83.968781615840484</c:v>
                </c:pt>
                <c:pt idx="109">
                  <c:v>82.839524015994655</c:v>
                </c:pt>
                <c:pt idx="110">
                  <c:v>83.963000433588718</c:v>
                </c:pt>
                <c:pt idx="111">
                  <c:v>83.089078383196082</c:v>
                </c:pt>
                <c:pt idx="112">
                  <c:v>83.16616081321969</c:v>
                </c:pt>
                <c:pt idx="113">
                  <c:v>84.195211254034845</c:v>
                </c:pt>
                <c:pt idx="114">
                  <c:v>82.244062244062306</c:v>
                </c:pt>
                <c:pt idx="115">
                  <c:v>82.423278893867177</c:v>
                </c:pt>
                <c:pt idx="116">
                  <c:v>81.887556005203123</c:v>
                </c:pt>
                <c:pt idx="117">
                  <c:v>82.779785132726374</c:v>
                </c:pt>
                <c:pt idx="118">
                  <c:v>81.935732523967886</c:v>
                </c:pt>
                <c:pt idx="119">
                  <c:v>82.517704870646114</c:v>
                </c:pt>
                <c:pt idx="120">
                  <c:v>82.250806956689374</c:v>
                </c:pt>
                <c:pt idx="121">
                  <c:v>81.287276581394295</c:v>
                </c:pt>
                <c:pt idx="122">
                  <c:v>81.709302885773539</c:v>
                </c:pt>
                <c:pt idx="123">
                  <c:v>76.487931782049486</c:v>
                </c:pt>
                <c:pt idx="124">
                  <c:v>76.832875656405122</c:v>
                </c:pt>
                <c:pt idx="125">
                  <c:v>75.946427711133651</c:v>
                </c:pt>
                <c:pt idx="126">
                  <c:v>75.827913474972348</c:v>
                </c:pt>
                <c:pt idx="127">
                  <c:v>73.133882545647296</c:v>
                </c:pt>
                <c:pt idx="128">
                  <c:v>72.051837934190914</c:v>
                </c:pt>
                <c:pt idx="129">
                  <c:v>72.771595124536347</c:v>
                </c:pt>
                <c:pt idx="130">
                  <c:v>74.674567615744124</c:v>
                </c:pt>
                <c:pt idx="131">
                  <c:v>73.944211591270445</c:v>
                </c:pt>
                <c:pt idx="132">
                  <c:v>74.449101507925064</c:v>
                </c:pt>
                <c:pt idx="133">
                  <c:v>74.449101507925064</c:v>
                </c:pt>
                <c:pt idx="134">
                  <c:v>72.117357999710975</c:v>
                </c:pt>
                <c:pt idx="135">
                  <c:v>73.435467553114648</c:v>
                </c:pt>
                <c:pt idx="136">
                  <c:v>74.088741147564704</c:v>
                </c:pt>
                <c:pt idx="137">
                  <c:v>74.171604759840079</c:v>
                </c:pt>
                <c:pt idx="138">
                  <c:v>76.094811388929074</c:v>
                </c:pt>
                <c:pt idx="139">
                  <c:v>75.952208893385389</c:v>
                </c:pt>
                <c:pt idx="140">
                  <c:v>76.296189237365738</c:v>
                </c:pt>
                <c:pt idx="141">
                  <c:v>76.688346100110834</c:v>
                </c:pt>
                <c:pt idx="142">
                  <c:v>75.904995904995928</c:v>
                </c:pt>
                <c:pt idx="143">
                  <c:v>76.301970419617504</c:v>
                </c:pt>
                <c:pt idx="144">
                  <c:v>76.806860336272138</c:v>
                </c:pt>
                <c:pt idx="145">
                  <c:v>79.37659584718412</c:v>
                </c:pt>
                <c:pt idx="146">
                  <c:v>79.252300428771065</c:v>
                </c:pt>
                <c:pt idx="147">
                  <c:v>78.367779544250183</c:v>
                </c:pt>
                <c:pt idx="148">
                  <c:v>78.914101267042497</c:v>
                </c:pt>
                <c:pt idx="149">
                  <c:v>78.463169051404407</c:v>
                </c:pt>
                <c:pt idx="150">
                  <c:v>78.919882449294278</c:v>
                </c:pt>
                <c:pt idx="151">
                  <c:v>78.634677458206923</c:v>
                </c:pt>
                <c:pt idx="152">
                  <c:v>77.934190875367406</c:v>
                </c:pt>
                <c:pt idx="153">
                  <c:v>77.828202534084951</c:v>
                </c:pt>
                <c:pt idx="154">
                  <c:v>77.785807197571955</c:v>
                </c:pt>
                <c:pt idx="155">
                  <c:v>77.305005540299703</c:v>
                </c:pt>
                <c:pt idx="156">
                  <c:v>76.124680830563236</c:v>
                </c:pt>
                <c:pt idx="157">
                  <c:v>76.290408055113986</c:v>
                </c:pt>
                <c:pt idx="158">
                  <c:v>77.750156573686041</c:v>
                </c:pt>
                <c:pt idx="159">
                  <c:v>77.886977886977959</c:v>
                </c:pt>
                <c:pt idx="160">
                  <c:v>79.192561545502798</c:v>
                </c:pt>
                <c:pt idx="161">
                  <c:v>78.379341908753759</c:v>
                </c:pt>
                <c:pt idx="162">
                  <c:v>79.145348557113351</c:v>
                </c:pt>
                <c:pt idx="163">
                  <c:v>80.777569012863225</c:v>
                </c:pt>
                <c:pt idx="164">
                  <c:v>81.376884906296766</c:v>
                </c:pt>
                <c:pt idx="165">
                  <c:v>81.062774003950565</c:v>
                </c:pt>
                <c:pt idx="166">
                  <c:v>81.472274413450975</c:v>
                </c:pt>
                <c:pt idx="167">
                  <c:v>81.323890735655539</c:v>
                </c:pt>
                <c:pt idx="168">
                  <c:v>81.365322541793233</c:v>
                </c:pt>
                <c:pt idx="169">
                  <c:v>82.849159319747656</c:v>
                </c:pt>
                <c:pt idx="170">
                  <c:v>82.689213277448673</c:v>
                </c:pt>
                <c:pt idx="171">
                  <c:v>84.297345473816165</c:v>
                </c:pt>
                <c:pt idx="172">
                  <c:v>84.21448186154079</c:v>
                </c:pt>
                <c:pt idx="173">
                  <c:v>83.864720335308675</c:v>
                </c:pt>
                <c:pt idx="174">
                  <c:v>82.867466396878257</c:v>
                </c:pt>
                <c:pt idx="175">
                  <c:v>82.867466396878257</c:v>
                </c:pt>
                <c:pt idx="176">
                  <c:v>83.810762634292146</c:v>
                </c:pt>
                <c:pt idx="177">
                  <c:v>82.505178975767308</c:v>
                </c:pt>
                <c:pt idx="178">
                  <c:v>81.496362672833357</c:v>
                </c:pt>
                <c:pt idx="179">
                  <c:v>82.297056414703576</c:v>
                </c:pt>
                <c:pt idx="180">
                  <c:v>82.30958230958241</c:v>
                </c:pt>
                <c:pt idx="181">
                  <c:v>80.96160331454459</c:v>
                </c:pt>
                <c:pt idx="182">
                  <c:v>80.950040950041057</c:v>
                </c:pt>
                <c:pt idx="183">
                  <c:v>78.979621332562616</c:v>
                </c:pt>
                <c:pt idx="184">
                  <c:v>77.673074143662475</c:v>
                </c:pt>
                <c:pt idx="185">
                  <c:v>78.219395866454775</c:v>
                </c:pt>
                <c:pt idx="186">
                  <c:v>77.721250662427224</c:v>
                </c:pt>
                <c:pt idx="187">
                  <c:v>77.614298790769467</c:v>
                </c:pt>
                <c:pt idx="188">
                  <c:v>81.276677747266078</c:v>
                </c:pt>
                <c:pt idx="189">
                  <c:v>79.092354386472138</c:v>
                </c:pt>
                <c:pt idx="190">
                  <c:v>78.765717589247103</c:v>
                </c:pt>
                <c:pt idx="191">
                  <c:v>78.130751071927648</c:v>
                </c:pt>
                <c:pt idx="192">
                  <c:v>79.312039312039417</c:v>
                </c:pt>
                <c:pt idx="193">
                  <c:v>78.593245652069285</c:v>
                </c:pt>
                <c:pt idx="194">
                  <c:v>79.489328901093714</c:v>
                </c:pt>
                <c:pt idx="195">
                  <c:v>78.765717589247103</c:v>
                </c:pt>
                <c:pt idx="196">
                  <c:v>76.337621043503489</c:v>
                </c:pt>
                <c:pt idx="197">
                  <c:v>78.391867803632607</c:v>
                </c:pt>
                <c:pt idx="198">
                  <c:v>78.207833501951242</c:v>
                </c:pt>
                <c:pt idx="199">
                  <c:v>77.750156573686084</c:v>
                </c:pt>
                <c:pt idx="200">
                  <c:v>78.65298453533758</c:v>
                </c:pt>
                <c:pt idx="201">
                  <c:v>78.623115093703433</c:v>
                </c:pt>
                <c:pt idx="202">
                  <c:v>77.5902105313871</c:v>
                </c:pt>
                <c:pt idx="203">
                  <c:v>76.979332273450012</c:v>
                </c:pt>
                <c:pt idx="204">
                  <c:v>75.275810569928311</c:v>
                </c:pt>
                <c:pt idx="205">
                  <c:v>75.773955773955862</c:v>
                </c:pt>
                <c:pt idx="206">
                  <c:v>75.572577925519198</c:v>
                </c:pt>
                <c:pt idx="207">
                  <c:v>76.112154935684444</c:v>
                </c:pt>
                <c:pt idx="208">
                  <c:v>78.527725586549224</c:v>
                </c:pt>
                <c:pt idx="209">
                  <c:v>78.029580382521672</c:v>
                </c:pt>
                <c:pt idx="210">
                  <c:v>78.100881630293514</c:v>
                </c:pt>
                <c:pt idx="211">
                  <c:v>79.691670279905694</c:v>
                </c:pt>
                <c:pt idx="212">
                  <c:v>79.180999180999294</c:v>
                </c:pt>
                <c:pt idx="213">
                  <c:v>80.148383677795564</c:v>
                </c:pt>
                <c:pt idx="214">
                  <c:v>80.279423808835688</c:v>
                </c:pt>
                <c:pt idx="215">
                  <c:v>80.261116731705087</c:v>
                </c:pt>
                <c:pt idx="216">
                  <c:v>79.864142217083511</c:v>
                </c:pt>
                <c:pt idx="217">
                  <c:v>80.089608324902557</c:v>
                </c:pt>
                <c:pt idx="218">
                  <c:v>78.57012092306222</c:v>
                </c:pt>
                <c:pt idx="219">
                  <c:v>77.946716770246297</c:v>
                </c:pt>
                <c:pt idx="220">
                  <c:v>78.03632509514874</c:v>
                </c:pt>
                <c:pt idx="221">
                  <c:v>77.645131762778945</c:v>
                </c:pt>
                <c:pt idx="222">
                  <c:v>78.220359396830105</c:v>
                </c:pt>
                <c:pt idx="223">
                  <c:v>77.674037674037791</c:v>
                </c:pt>
                <c:pt idx="224">
                  <c:v>76.261502143855196</c:v>
                </c:pt>
                <c:pt idx="225">
                  <c:v>76.054343113166752</c:v>
                </c:pt>
                <c:pt idx="226">
                  <c:v>75.467553114612045</c:v>
                </c:pt>
                <c:pt idx="227">
                  <c:v>75.300862359685993</c:v>
                </c:pt>
                <c:pt idx="228">
                  <c:v>76.356891651009406</c:v>
                </c:pt>
                <c:pt idx="229">
                  <c:v>76.415667003902399</c:v>
                </c:pt>
                <c:pt idx="230">
                  <c:v>75.520547285253258</c:v>
                </c:pt>
                <c:pt idx="231">
                  <c:v>75.5918485330251</c:v>
                </c:pt>
                <c:pt idx="232">
                  <c:v>74.672640554993592</c:v>
                </c:pt>
                <c:pt idx="233">
                  <c:v>73.806426747603311</c:v>
                </c:pt>
                <c:pt idx="234">
                  <c:v>73.823770294358624</c:v>
                </c:pt>
                <c:pt idx="235">
                  <c:v>73.646480705304342</c:v>
                </c:pt>
                <c:pt idx="236">
                  <c:v>73.639735992677274</c:v>
                </c:pt>
                <c:pt idx="237">
                  <c:v>73.426795779737049</c:v>
                </c:pt>
                <c:pt idx="238">
                  <c:v>73.426795779737049</c:v>
                </c:pt>
                <c:pt idx="239">
                  <c:v>74.167750638338973</c:v>
                </c:pt>
                <c:pt idx="240">
                  <c:v>72.477718360071393</c:v>
                </c:pt>
                <c:pt idx="241">
                  <c:v>72.412198294551317</c:v>
                </c:pt>
                <c:pt idx="242">
                  <c:v>73.977935154405827</c:v>
                </c:pt>
                <c:pt idx="243">
                  <c:v>73.070289540877866</c:v>
                </c:pt>
                <c:pt idx="244">
                  <c:v>72.898781134075335</c:v>
                </c:pt>
                <c:pt idx="245">
                  <c:v>73.207110854169755</c:v>
                </c:pt>
                <c:pt idx="246">
                  <c:v>74.802717155658428</c:v>
                </c:pt>
                <c:pt idx="247">
                  <c:v>74.571469865587616</c:v>
                </c:pt>
                <c:pt idx="248">
                  <c:v>72.655971479500991</c:v>
                </c:pt>
                <c:pt idx="249">
                  <c:v>73.231199113552165</c:v>
                </c:pt>
                <c:pt idx="250">
                  <c:v>73.812207929855091</c:v>
                </c:pt>
                <c:pt idx="251">
                  <c:v>72.964301199595425</c:v>
                </c:pt>
                <c:pt idx="252">
                  <c:v>73.254323842559245</c:v>
                </c:pt>
                <c:pt idx="253">
                  <c:v>70.799248446307374</c:v>
                </c:pt>
                <c:pt idx="254">
                  <c:v>71.397600809365628</c:v>
                </c:pt>
                <c:pt idx="255">
                  <c:v>71.000626294744052</c:v>
                </c:pt>
                <c:pt idx="256">
                  <c:v>71.374476080358548</c:v>
                </c:pt>
                <c:pt idx="257">
                  <c:v>71.374476080358548</c:v>
                </c:pt>
                <c:pt idx="258">
                  <c:v>71.908271908272027</c:v>
                </c:pt>
                <c:pt idx="259">
                  <c:v>72.009442597678031</c:v>
                </c:pt>
                <c:pt idx="260">
                  <c:v>71.404345521992724</c:v>
                </c:pt>
                <c:pt idx="261">
                  <c:v>71.314737197090281</c:v>
                </c:pt>
                <c:pt idx="262">
                  <c:v>71.314737197090281</c:v>
                </c:pt>
                <c:pt idx="263">
                  <c:v>72.673315026256347</c:v>
                </c:pt>
                <c:pt idx="264">
                  <c:v>73.469191116250087</c:v>
                </c:pt>
                <c:pt idx="265">
                  <c:v>73.43161343161357</c:v>
                </c:pt>
                <c:pt idx="266">
                  <c:v>72.929614106084827</c:v>
                </c:pt>
                <c:pt idx="267">
                  <c:v>72.686804451510469</c:v>
                </c:pt>
                <c:pt idx="268">
                  <c:v>72.911307028954226</c:v>
                </c:pt>
                <c:pt idx="269">
                  <c:v>73.95481042539879</c:v>
                </c:pt>
                <c:pt idx="270">
                  <c:v>74.210145974851997</c:v>
                </c:pt>
                <c:pt idx="271">
                  <c:v>73.866165630871649</c:v>
                </c:pt>
                <c:pt idx="272">
                  <c:v>73.439321674615925</c:v>
                </c:pt>
                <c:pt idx="273">
                  <c:v>73.546273546273667</c:v>
                </c:pt>
                <c:pt idx="274">
                  <c:v>74.240015416486131</c:v>
                </c:pt>
                <c:pt idx="275">
                  <c:v>74.240015416486131</c:v>
                </c:pt>
                <c:pt idx="276">
                  <c:v>73.629137158549042</c:v>
                </c:pt>
                <c:pt idx="277">
                  <c:v>73.433540492364145</c:v>
                </c:pt>
                <c:pt idx="278">
                  <c:v>74.844148961796151</c:v>
                </c:pt>
                <c:pt idx="279">
                  <c:v>74.962663197957454</c:v>
                </c:pt>
                <c:pt idx="280">
                  <c:v>74.903887845064446</c:v>
                </c:pt>
                <c:pt idx="281">
                  <c:v>74.133063544828389</c:v>
                </c:pt>
                <c:pt idx="282">
                  <c:v>74.826805415040852</c:v>
                </c:pt>
                <c:pt idx="283">
                  <c:v>73.659006600183218</c:v>
                </c:pt>
                <c:pt idx="284">
                  <c:v>73.498097027508933</c:v>
                </c:pt>
                <c:pt idx="285">
                  <c:v>74.689984101748962</c:v>
                </c:pt>
                <c:pt idx="286">
                  <c:v>74.174495350966097</c:v>
                </c:pt>
                <c:pt idx="287">
                  <c:v>74.512694512694679</c:v>
                </c:pt>
                <c:pt idx="288">
                  <c:v>74.530038059449979</c:v>
                </c:pt>
                <c:pt idx="289">
                  <c:v>74.868237221178546</c:v>
                </c:pt>
                <c:pt idx="290">
                  <c:v>75.567760273642776</c:v>
                </c:pt>
                <c:pt idx="291">
                  <c:v>76.462879992291917</c:v>
                </c:pt>
                <c:pt idx="292">
                  <c:v>76.771209712386337</c:v>
                </c:pt>
                <c:pt idx="293">
                  <c:v>77.07279471985369</c:v>
                </c:pt>
                <c:pt idx="294">
                  <c:v>78.170255817314782</c:v>
                </c:pt>
                <c:pt idx="295">
                  <c:v>78.170255817314782</c:v>
                </c:pt>
                <c:pt idx="296">
                  <c:v>78.514236161295131</c:v>
                </c:pt>
                <c:pt idx="297">
                  <c:v>78.276244158597251</c:v>
                </c:pt>
                <c:pt idx="298">
                  <c:v>78.069085127908806</c:v>
                </c:pt>
                <c:pt idx="299">
                  <c:v>78.466059642530396</c:v>
                </c:pt>
                <c:pt idx="300">
                  <c:v>79.319747555041843</c:v>
                </c:pt>
                <c:pt idx="301">
                  <c:v>79.599171363877417</c:v>
                </c:pt>
                <c:pt idx="302">
                  <c:v>78.72717637423537</c:v>
                </c:pt>
                <c:pt idx="303">
                  <c:v>78.952642482054415</c:v>
                </c:pt>
                <c:pt idx="304">
                  <c:v>78.347545406369107</c:v>
                </c:pt>
                <c:pt idx="305">
                  <c:v>80.04914004914022</c:v>
                </c:pt>
                <c:pt idx="306">
                  <c:v>79.313966372790063</c:v>
                </c:pt>
                <c:pt idx="307">
                  <c:v>79.456568868333733</c:v>
                </c:pt>
                <c:pt idx="308">
                  <c:v>80.137784843667362</c:v>
                </c:pt>
                <c:pt idx="309">
                  <c:v>79.332273449920677</c:v>
                </c:pt>
                <c:pt idx="310">
                  <c:v>79.527870116105589</c:v>
                </c:pt>
                <c:pt idx="311">
                  <c:v>79.836199836200024</c:v>
                </c:pt>
                <c:pt idx="312">
                  <c:v>81.240063593004948</c:v>
                </c:pt>
                <c:pt idx="313">
                  <c:v>81.35279664691447</c:v>
                </c:pt>
                <c:pt idx="314">
                  <c:v>81.743989979284279</c:v>
                </c:pt>
                <c:pt idx="315">
                  <c:v>81.382666088548618</c:v>
                </c:pt>
                <c:pt idx="316">
                  <c:v>80.553066435419552</c:v>
                </c:pt>
                <c:pt idx="317">
                  <c:v>79.509563038974989</c:v>
                </c:pt>
                <c:pt idx="318">
                  <c:v>78.86977886977904</c:v>
                </c:pt>
                <c:pt idx="319">
                  <c:v>79.183889772125227</c:v>
                </c:pt>
                <c:pt idx="320">
                  <c:v>77.707761237173159</c:v>
                </c:pt>
                <c:pt idx="321">
                  <c:v>77.72606831430376</c:v>
                </c:pt>
                <c:pt idx="322">
                  <c:v>77.25201136965859</c:v>
                </c:pt>
                <c:pt idx="323">
                  <c:v>76.742303801127491</c:v>
                </c:pt>
                <c:pt idx="324">
                  <c:v>76.712434359493329</c:v>
                </c:pt>
                <c:pt idx="325">
                  <c:v>76.089993737052708</c:v>
                </c:pt>
                <c:pt idx="326">
                  <c:v>75.864527629233663</c:v>
                </c:pt>
                <c:pt idx="327">
                  <c:v>76.505275328804885</c:v>
                </c:pt>
                <c:pt idx="328">
                  <c:v>76.137206725442169</c:v>
                </c:pt>
                <c:pt idx="329">
                  <c:v>77.257792551910342</c:v>
                </c:pt>
                <c:pt idx="330">
                  <c:v>76.949462831815907</c:v>
                </c:pt>
                <c:pt idx="331">
                  <c:v>77.589247001011842</c:v>
                </c:pt>
                <c:pt idx="332">
                  <c:v>77.39943151707871</c:v>
                </c:pt>
                <c:pt idx="333">
                  <c:v>78.264681794093704</c:v>
                </c:pt>
                <c:pt idx="334">
                  <c:v>78.176036999566563</c:v>
                </c:pt>
                <c:pt idx="335">
                  <c:v>78.679963385845895</c:v>
                </c:pt>
                <c:pt idx="336">
                  <c:v>77.067977067977225</c:v>
                </c:pt>
                <c:pt idx="337">
                  <c:v>77.257792551910356</c:v>
                </c:pt>
                <c:pt idx="338">
                  <c:v>76.688346100110962</c:v>
                </c:pt>
                <c:pt idx="339">
                  <c:v>76.688346100110962</c:v>
                </c:pt>
                <c:pt idx="340">
                  <c:v>76.368454015512995</c:v>
                </c:pt>
                <c:pt idx="341">
                  <c:v>75.930047694753725</c:v>
                </c:pt>
                <c:pt idx="342">
                  <c:v>76.137206725442184</c:v>
                </c:pt>
                <c:pt idx="343">
                  <c:v>76.492749433926051</c:v>
                </c:pt>
                <c:pt idx="344">
                  <c:v>77.097846509611358</c:v>
                </c:pt>
                <c:pt idx="345">
                  <c:v>76.990894637953602</c:v>
                </c:pt>
                <c:pt idx="346">
                  <c:v>76.830948595654618</c:v>
                </c:pt>
                <c:pt idx="347">
                  <c:v>76.806860336272237</c:v>
                </c:pt>
                <c:pt idx="348">
                  <c:v>76.065905477670327</c:v>
                </c:pt>
                <c:pt idx="349">
                  <c:v>77.222141928024428</c:v>
                </c:pt>
                <c:pt idx="350">
                  <c:v>77.603699956641279</c:v>
                </c:pt>
                <c:pt idx="351">
                  <c:v>77.562268150503598</c:v>
                </c:pt>
                <c:pt idx="352">
                  <c:v>76.39928698752243</c:v>
                </c:pt>
                <c:pt idx="353">
                  <c:v>76.327985739750588</c:v>
                </c:pt>
                <c:pt idx="354">
                  <c:v>76.316423375247041</c:v>
                </c:pt>
                <c:pt idx="355">
                  <c:v>76.796261502144006</c:v>
                </c:pt>
                <c:pt idx="356">
                  <c:v>76.743267331502778</c:v>
                </c:pt>
                <c:pt idx="357">
                  <c:v>77.401358577829313</c:v>
                </c:pt>
                <c:pt idx="358">
                  <c:v>76.671966083730936</c:v>
                </c:pt>
                <c:pt idx="359">
                  <c:v>76.654622536975609</c:v>
                </c:pt>
                <c:pt idx="360">
                  <c:v>76.677747265982688</c:v>
                </c:pt>
                <c:pt idx="361">
                  <c:v>76.724960254372149</c:v>
                </c:pt>
                <c:pt idx="362">
                  <c:v>76.340511634629408</c:v>
                </c:pt>
                <c:pt idx="363">
                  <c:v>76.749048513754516</c:v>
                </c:pt>
                <c:pt idx="364">
                  <c:v>76.553451847569619</c:v>
                </c:pt>
                <c:pt idx="365">
                  <c:v>76.553451847569619</c:v>
                </c:pt>
                <c:pt idx="366">
                  <c:v>75.001204412969244</c:v>
                </c:pt>
                <c:pt idx="367">
                  <c:v>74.645661704485363</c:v>
                </c:pt>
                <c:pt idx="368">
                  <c:v>74.491496844438146</c:v>
                </c:pt>
                <c:pt idx="369">
                  <c:v>73.833405598111597</c:v>
                </c:pt>
                <c:pt idx="370">
                  <c:v>73.714891361950293</c:v>
                </c:pt>
                <c:pt idx="371">
                  <c:v>73.744760803584441</c:v>
                </c:pt>
                <c:pt idx="372">
                  <c:v>73.733198439080894</c:v>
                </c:pt>
                <c:pt idx="373">
                  <c:v>74.266030736619058</c:v>
                </c:pt>
                <c:pt idx="374">
                  <c:v>74.218817748229597</c:v>
                </c:pt>
                <c:pt idx="375">
                  <c:v>74.301681360504972</c:v>
                </c:pt>
                <c:pt idx="376">
                  <c:v>74.668786433492414</c:v>
                </c:pt>
                <c:pt idx="377">
                  <c:v>74.734306499012476</c:v>
                </c:pt>
                <c:pt idx="378">
                  <c:v>75.492604904369713</c:v>
                </c:pt>
                <c:pt idx="379">
                  <c:v>75.49838608662148</c:v>
                </c:pt>
                <c:pt idx="380">
                  <c:v>75.569687334393308</c:v>
                </c:pt>
                <c:pt idx="381">
                  <c:v>75.37409066820841</c:v>
                </c:pt>
                <c:pt idx="382">
                  <c:v>75.415522474346119</c:v>
                </c:pt>
                <c:pt idx="383">
                  <c:v>77.868670809847387</c:v>
                </c:pt>
                <c:pt idx="384">
                  <c:v>78.017054487642838</c:v>
                </c:pt>
                <c:pt idx="385">
                  <c:v>78.124006359300594</c:v>
                </c:pt>
                <c:pt idx="386">
                  <c:v>78.295514766103125</c:v>
                </c:pt>
                <c:pt idx="387">
                  <c:v>78.372597196126733</c:v>
                </c:pt>
                <c:pt idx="388">
                  <c:v>78.041142747025233</c:v>
                </c:pt>
                <c:pt idx="389">
                  <c:v>78.218432336079516</c:v>
                </c:pt>
                <c:pt idx="390">
                  <c:v>78.336946572240819</c:v>
                </c:pt>
                <c:pt idx="391">
                  <c:v>78.60962566844934</c:v>
                </c:pt>
                <c:pt idx="392">
                  <c:v>78.86592474827782</c:v>
                </c:pt>
                <c:pt idx="393">
                  <c:v>78.257937081466622</c:v>
                </c:pt>
                <c:pt idx="394">
                  <c:v>78.257937081466622</c:v>
                </c:pt>
                <c:pt idx="395">
                  <c:v>78.044996868526397</c:v>
                </c:pt>
                <c:pt idx="396">
                  <c:v>78.024762730645193</c:v>
                </c:pt>
                <c:pt idx="397">
                  <c:v>78.504600857542144</c:v>
                </c:pt>
                <c:pt idx="398">
                  <c:v>79.380449968685369</c:v>
                </c:pt>
                <c:pt idx="399">
                  <c:v>79.280242809654666</c:v>
                </c:pt>
                <c:pt idx="400">
                  <c:v>77.456279809221073</c:v>
                </c:pt>
                <c:pt idx="401">
                  <c:v>76.887796887796981</c:v>
                </c:pt>
                <c:pt idx="402">
                  <c:v>77.053524112347745</c:v>
                </c:pt>
                <c:pt idx="403">
                  <c:v>78.07197571903464</c:v>
                </c:pt>
                <c:pt idx="404">
                  <c:v>77.627788216023603</c:v>
                </c:pt>
                <c:pt idx="405">
                  <c:v>77.894686129980343</c:v>
                </c:pt>
                <c:pt idx="406">
                  <c:v>77.450498626969321</c:v>
                </c:pt>
                <c:pt idx="407">
                  <c:v>77.360890302066878</c:v>
                </c:pt>
                <c:pt idx="408">
                  <c:v>76.543816543816646</c:v>
                </c:pt>
                <c:pt idx="409">
                  <c:v>77.290552584670337</c:v>
                </c:pt>
                <c:pt idx="410">
                  <c:v>77.319458495929197</c:v>
                </c:pt>
                <c:pt idx="411">
                  <c:v>77.006311123958298</c:v>
                </c:pt>
                <c:pt idx="412">
                  <c:v>76.793370911018087</c:v>
                </c:pt>
                <c:pt idx="413">
                  <c:v>75.957990075637255</c:v>
                </c:pt>
                <c:pt idx="414">
                  <c:v>76.66811196222973</c:v>
                </c:pt>
                <c:pt idx="415">
                  <c:v>76.319313966372917</c:v>
                </c:pt>
                <c:pt idx="416">
                  <c:v>76.106373753432706</c:v>
                </c:pt>
                <c:pt idx="417">
                  <c:v>77.462060991472882</c:v>
                </c:pt>
                <c:pt idx="418">
                  <c:v>77.716433010550773</c:v>
                </c:pt>
                <c:pt idx="419">
                  <c:v>77.627788216023617</c:v>
                </c:pt>
                <c:pt idx="420">
                  <c:v>77.59791877438947</c:v>
                </c:pt>
                <c:pt idx="421">
                  <c:v>77.603699956641236</c:v>
                </c:pt>
                <c:pt idx="422">
                  <c:v>77.834947246712048</c:v>
                </c:pt>
                <c:pt idx="423">
                  <c:v>77.90624849448389</c:v>
                </c:pt>
                <c:pt idx="424">
                  <c:v>77.343546755311564</c:v>
                </c:pt>
                <c:pt idx="425">
                  <c:v>76.935009876186456</c:v>
                </c:pt>
                <c:pt idx="426">
                  <c:v>76.780845016139239</c:v>
                </c:pt>
                <c:pt idx="427">
                  <c:v>76.692200221612097</c:v>
                </c:pt>
                <c:pt idx="428">
                  <c:v>75.519583754877971</c:v>
                </c:pt>
                <c:pt idx="429">
                  <c:v>75.80382521559001</c:v>
                </c:pt>
                <c:pt idx="430">
                  <c:v>75.726742785566401</c:v>
                </c:pt>
                <c:pt idx="431">
                  <c:v>76.099629040805596</c:v>
                </c:pt>
                <c:pt idx="432">
                  <c:v>75.993640699523141</c:v>
                </c:pt>
                <c:pt idx="433">
                  <c:v>76.407958760900016</c:v>
                </c:pt>
                <c:pt idx="434">
                  <c:v>76.230669171845719</c:v>
                </c:pt>
                <c:pt idx="435">
                  <c:v>76.230669171845719</c:v>
                </c:pt>
                <c:pt idx="436">
                  <c:v>74.903887845064389</c:v>
                </c:pt>
                <c:pt idx="437">
                  <c:v>75.21799874741059</c:v>
                </c:pt>
                <c:pt idx="438">
                  <c:v>74.992532639591545</c:v>
                </c:pt>
                <c:pt idx="439">
                  <c:v>75.039745627981006</c:v>
                </c:pt>
                <c:pt idx="440">
                  <c:v>74.270848388495537</c:v>
                </c:pt>
                <c:pt idx="441">
                  <c:v>73.926868044515189</c:v>
                </c:pt>
                <c:pt idx="442">
                  <c:v>73.737052560582057</c:v>
                </c:pt>
                <c:pt idx="443">
                  <c:v>73.364166305342863</c:v>
                </c:pt>
                <c:pt idx="444">
                  <c:v>72.919978802331826</c:v>
                </c:pt>
                <c:pt idx="445">
                  <c:v>73.133882545647339</c:v>
                </c:pt>
                <c:pt idx="446">
                  <c:v>73.228308522426246</c:v>
                </c:pt>
                <c:pt idx="447">
                  <c:v>73.181095534036785</c:v>
                </c:pt>
                <c:pt idx="448">
                  <c:v>72.648263236498607</c:v>
                </c:pt>
                <c:pt idx="449">
                  <c:v>72.038348508936821</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2"/>
          <c:order val="1"/>
          <c:tx>
            <c:strRef>
              <c:f>'HEDGING-D'!$BK$4</c:f>
              <c:strCache>
                <c:ptCount val="1"/>
                <c:pt idx="0">
                  <c:v>Hedged Portfolio with 5% max deviation from target hedge ratio</c:v>
                </c:pt>
              </c:strCache>
            </c:strRef>
          </c:tx>
          <c:spPr>
            <a:ln w="28575" cap="rnd">
              <a:solidFill>
                <a:srgbClr val="303833"/>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'HEDGING-D'!$BG$8:$BG$5000</c:f>
              <c:numCache>
                <c:formatCode>0.000</c:formatCode>
                <c:ptCount val="4993"/>
                <c:pt idx="0">
                  <c:v>100</c:v>
                </c:pt>
                <c:pt idx="1">
                  <c:v>100</c:v>
                </c:pt>
                <c:pt idx="2">
                  <c:v>100.38782097605628</c:v>
                </c:pt>
                <c:pt idx="3">
                  <c:v>100.38266515891445</c:v>
                </c:pt>
                <c:pt idx="4">
                  <c:v>100.38772957050078</c:v>
                </c:pt>
                <c:pt idx="5">
                  <c:v>100.38514062939004</c:v>
                </c:pt>
                <c:pt idx="6">
                  <c:v>100.36225051524846</c:v>
                </c:pt>
                <c:pt idx="7">
                  <c:v>100.36494964273481</c:v>
                </c:pt>
                <c:pt idx="8">
                  <c:v>100.3417748608467</c:v>
                </c:pt>
                <c:pt idx="9">
                  <c:v>100.34192775390051</c:v>
                </c:pt>
                <c:pt idx="10">
                  <c:v>100.32956259066154</c:v>
                </c:pt>
                <c:pt idx="11">
                  <c:v>100.32149481845133</c:v>
                </c:pt>
                <c:pt idx="12">
                  <c:v>100.31950401795214</c:v>
                </c:pt>
                <c:pt idx="13">
                  <c:v>100.31817708271976</c:v>
                </c:pt>
                <c:pt idx="14">
                  <c:v>100.31495096727735</c:v>
                </c:pt>
                <c:pt idx="15">
                  <c:v>100.31495096727735</c:v>
                </c:pt>
                <c:pt idx="16">
                  <c:v>100.30864346514119</c:v>
                </c:pt>
                <c:pt idx="17">
                  <c:v>100.3039026367571</c:v>
                </c:pt>
                <c:pt idx="18">
                  <c:v>100.29842599584283</c:v>
                </c:pt>
                <c:pt idx="19">
                  <c:v>100.3015939378992</c:v>
                </c:pt>
                <c:pt idx="20">
                  <c:v>100.29902163055425</c:v>
                </c:pt>
                <c:pt idx="21">
                  <c:v>100.28935206077873</c:v>
                </c:pt>
                <c:pt idx="22">
                  <c:v>100.27384141743721</c:v>
                </c:pt>
                <c:pt idx="23">
                  <c:v>100.27246326170598</c:v>
                </c:pt>
                <c:pt idx="24">
                  <c:v>100.26424180678805</c:v>
                </c:pt>
                <c:pt idx="25">
                  <c:v>100.25604442448702</c:v>
                </c:pt>
                <c:pt idx="26">
                  <c:v>100.25469194814474</c:v>
                </c:pt>
                <c:pt idx="27">
                  <c:v>100.25112190550037</c:v>
                </c:pt>
                <c:pt idx="28">
                  <c:v>100.25004563840611</c:v>
                </c:pt>
                <c:pt idx="29">
                  <c:v>100.24977941352772</c:v>
                </c:pt>
                <c:pt idx="30">
                  <c:v>100.25353767888635</c:v>
                </c:pt>
                <c:pt idx="31">
                  <c:v>100.25098107245736</c:v>
                </c:pt>
                <c:pt idx="32">
                  <c:v>100.25429394051395</c:v>
                </c:pt>
                <c:pt idx="33">
                  <c:v>100.26520270837298</c:v>
                </c:pt>
                <c:pt idx="34">
                  <c:v>100.30754965444481</c:v>
                </c:pt>
                <c:pt idx="35">
                  <c:v>100.30754965444481</c:v>
                </c:pt>
                <c:pt idx="36">
                  <c:v>100.31404856653002</c:v>
                </c:pt>
                <c:pt idx="37">
                  <c:v>100.38882576685387</c:v>
                </c:pt>
                <c:pt idx="38">
                  <c:v>100.38439232459331</c:v>
                </c:pt>
                <c:pt idx="39">
                  <c:v>100.40553303222691</c:v>
                </c:pt>
                <c:pt idx="40">
                  <c:v>100.34099591940632</c:v>
                </c:pt>
                <c:pt idx="41">
                  <c:v>100.23376900325758</c:v>
                </c:pt>
                <c:pt idx="42">
                  <c:v>100.28014160837625</c:v>
                </c:pt>
                <c:pt idx="43">
                  <c:v>100.33521195387377</c:v>
                </c:pt>
                <c:pt idx="44">
                  <c:v>100.35626070748967</c:v>
                </c:pt>
                <c:pt idx="45">
                  <c:v>100.34956161864108</c:v>
                </c:pt>
                <c:pt idx="46">
                  <c:v>100.33683643188411</c:v>
                </c:pt>
                <c:pt idx="47">
                  <c:v>100.33480416313188</c:v>
                </c:pt>
                <c:pt idx="48">
                  <c:v>100.33164369937869</c:v>
                </c:pt>
                <c:pt idx="49">
                  <c:v>100.3222836055232</c:v>
                </c:pt>
                <c:pt idx="50">
                  <c:v>100.3113971310554</c:v>
                </c:pt>
                <c:pt idx="51">
                  <c:v>100.25518000413213</c:v>
                </c:pt>
                <c:pt idx="52">
                  <c:v>100.26430566232307</c:v>
                </c:pt>
                <c:pt idx="53">
                  <c:v>100.25421229191765</c:v>
                </c:pt>
                <c:pt idx="54">
                  <c:v>100.24574071429234</c:v>
                </c:pt>
                <c:pt idx="55">
                  <c:v>100.20010535603114</c:v>
                </c:pt>
                <c:pt idx="56">
                  <c:v>100.17916219517852</c:v>
                </c:pt>
                <c:pt idx="57">
                  <c:v>100.18714337601233</c:v>
                </c:pt>
                <c:pt idx="58">
                  <c:v>100.16802529688768</c:v>
                </c:pt>
                <c:pt idx="59">
                  <c:v>100.18505700464463</c:v>
                </c:pt>
                <c:pt idx="60">
                  <c:v>100.18325418766041</c:v>
                </c:pt>
                <c:pt idx="61">
                  <c:v>100.20728704167334</c:v>
                </c:pt>
                <c:pt idx="62">
                  <c:v>100.17352210579841</c:v>
                </c:pt>
                <c:pt idx="63">
                  <c:v>100.20367708324727</c:v>
                </c:pt>
                <c:pt idx="64">
                  <c:v>100.20367708324727</c:v>
                </c:pt>
                <c:pt idx="65">
                  <c:v>100.17859144423124</c:v>
                </c:pt>
                <c:pt idx="66">
                  <c:v>100.25273181451161</c:v>
                </c:pt>
                <c:pt idx="67">
                  <c:v>100.34222072625025</c:v>
                </c:pt>
                <c:pt idx="68">
                  <c:v>100.34571639155784</c:v>
                </c:pt>
                <c:pt idx="69">
                  <c:v>100.22358441689541</c:v>
                </c:pt>
                <c:pt idx="70">
                  <c:v>100.23131126960936</c:v>
                </c:pt>
                <c:pt idx="71">
                  <c:v>100.16952667613205</c:v>
                </c:pt>
                <c:pt idx="72">
                  <c:v>100.26797290745644</c:v>
                </c:pt>
                <c:pt idx="73">
                  <c:v>100.2366731366817</c:v>
                </c:pt>
                <c:pt idx="74">
                  <c:v>100.52180301824399</c:v>
                </c:pt>
                <c:pt idx="75">
                  <c:v>100.51546989685548</c:v>
                </c:pt>
                <c:pt idx="76">
                  <c:v>100.3320289910356</c:v>
                </c:pt>
                <c:pt idx="77">
                  <c:v>100.35523725538235</c:v>
                </c:pt>
                <c:pt idx="78">
                  <c:v>100.29799769046119</c:v>
                </c:pt>
                <c:pt idx="79">
                  <c:v>100.28026994808302</c:v>
                </c:pt>
                <c:pt idx="80">
                  <c:v>100.14873552342637</c:v>
                </c:pt>
                <c:pt idx="81">
                  <c:v>100.1903047316159</c:v>
                </c:pt>
                <c:pt idx="82">
                  <c:v>100.12620138183428</c:v>
                </c:pt>
                <c:pt idx="83">
                  <c:v>99.994959358792286</c:v>
                </c:pt>
                <c:pt idx="84">
                  <c:v>100.00510427358709</c:v>
                </c:pt>
                <c:pt idx="85">
                  <c:v>99.973761059729384</c:v>
                </c:pt>
                <c:pt idx="86">
                  <c:v>99.966255536041459</c:v>
                </c:pt>
                <c:pt idx="87">
                  <c:v>99.989007735322048</c:v>
                </c:pt>
                <c:pt idx="88">
                  <c:v>99.940270683326986</c:v>
                </c:pt>
                <c:pt idx="89">
                  <c:v>99.942281321145487</c:v>
                </c:pt>
                <c:pt idx="90">
                  <c:v>99.931384564281444</c:v>
                </c:pt>
                <c:pt idx="91">
                  <c:v>99.950818271188581</c:v>
                </c:pt>
                <c:pt idx="92">
                  <c:v>99.898317318026443</c:v>
                </c:pt>
                <c:pt idx="93">
                  <c:v>99.90074357952453</c:v>
                </c:pt>
                <c:pt idx="94">
                  <c:v>99.933267251484409</c:v>
                </c:pt>
                <c:pt idx="95">
                  <c:v>99.933226241695138</c:v>
                </c:pt>
                <c:pt idx="96">
                  <c:v>99.957925391576964</c:v>
                </c:pt>
                <c:pt idx="97">
                  <c:v>100.04706632686708</c:v>
                </c:pt>
                <c:pt idx="98">
                  <c:v>100.08875295576036</c:v>
                </c:pt>
                <c:pt idx="99">
                  <c:v>100.20240786521883</c:v>
                </c:pt>
                <c:pt idx="100">
                  <c:v>100.07044198249548</c:v>
                </c:pt>
                <c:pt idx="101">
                  <c:v>100.1036671557184</c:v>
                </c:pt>
                <c:pt idx="102">
                  <c:v>100.16099144027618</c:v>
                </c:pt>
                <c:pt idx="103">
                  <c:v>100.00482494805553</c:v>
                </c:pt>
                <c:pt idx="104">
                  <c:v>100.0287361390572</c:v>
                </c:pt>
                <c:pt idx="105">
                  <c:v>100.0287361390572</c:v>
                </c:pt>
                <c:pt idx="106">
                  <c:v>100.06076361768062</c:v>
                </c:pt>
                <c:pt idx="107">
                  <c:v>99.990380573238284</c:v>
                </c:pt>
                <c:pt idx="108">
                  <c:v>99.888168578119405</c:v>
                </c:pt>
                <c:pt idx="109">
                  <c:v>99.959313539712014</c:v>
                </c:pt>
                <c:pt idx="110">
                  <c:v>99.860954732429462</c:v>
                </c:pt>
                <c:pt idx="111">
                  <c:v>99.915355375029293</c:v>
                </c:pt>
                <c:pt idx="112">
                  <c:v>99.907275929164086</c:v>
                </c:pt>
                <c:pt idx="113">
                  <c:v>99.826363599117911</c:v>
                </c:pt>
                <c:pt idx="114">
                  <c:v>99.943185028072975</c:v>
                </c:pt>
                <c:pt idx="115">
                  <c:v>99.920580546583352</c:v>
                </c:pt>
                <c:pt idx="116">
                  <c:v>99.965363298785675</c:v>
                </c:pt>
                <c:pt idx="117">
                  <c:v>99.877529552517842</c:v>
                </c:pt>
                <c:pt idx="118">
                  <c:v>99.944460559196969</c:v>
                </c:pt>
                <c:pt idx="119">
                  <c:v>99.886992794703104</c:v>
                </c:pt>
                <c:pt idx="120">
                  <c:v>99.903541380019504</c:v>
                </c:pt>
                <c:pt idx="121">
                  <c:v>99.988061366016211</c:v>
                </c:pt>
                <c:pt idx="122">
                  <c:v>99.941495880639181</c:v>
                </c:pt>
                <c:pt idx="123">
                  <c:v>100.45322017813203</c:v>
                </c:pt>
                <c:pt idx="124">
                  <c:v>100.45124857508787</c:v>
                </c:pt>
                <c:pt idx="125">
                  <c:v>100.4400095969917</c:v>
                </c:pt>
                <c:pt idx="126">
                  <c:v>100.43910073827072</c:v>
                </c:pt>
                <c:pt idx="127">
                  <c:v>100.46730780968088</c:v>
                </c:pt>
                <c:pt idx="128">
                  <c:v>100.53057317532816</c:v>
                </c:pt>
                <c:pt idx="129">
                  <c:v>100.4695104174543</c:v>
                </c:pt>
                <c:pt idx="130">
                  <c:v>100.33526187889032</c:v>
                </c:pt>
                <c:pt idx="131">
                  <c:v>100.35535608610101</c:v>
                </c:pt>
                <c:pt idx="132">
                  <c:v>100.33118566044726</c:v>
                </c:pt>
                <c:pt idx="133">
                  <c:v>100.33118566044726</c:v>
                </c:pt>
                <c:pt idx="134">
                  <c:v>100.40703270357022</c:v>
                </c:pt>
                <c:pt idx="135">
                  <c:v>100.29681099653246</c:v>
                </c:pt>
                <c:pt idx="136">
                  <c:v>100.26050549838467</c:v>
                </c:pt>
                <c:pt idx="137">
                  <c:v>100.25516366216894</c:v>
                </c:pt>
                <c:pt idx="138">
                  <c:v>100.17942926540758</c:v>
                </c:pt>
                <c:pt idx="139">
                  <c:v>100.17788523968247</c:v>
                </c:pt>
                <c:pt idx="140">
                  <c:v>100.16998014534795</c:v>
                </c:pt>
                <c:pt idx="141">
                  <c:v>100.16816362484577</c:v>
                </c:pt>
                <c:pt idx="142">
                  <c:v>100.16056318755078</c:v>
                </c:pt>
                <c:pt idx="143">
                  <c:v>100.15610226985035</c:v>
                </c:pt>
                <c:pt idx="144">
                  <c:v>100.15447804383348</c:v>
                </c:pt>
                <c:pt idx="145">
                  <c:v>100.17277264605804</c:v>
                </c:pt>
                <c:pt idx="146">
                  <c:v>100.16448108508354</c:v>
                </c:pt>
                <c:pt idx="147">
                  <c:v>100.11880488968046</c:v>
                </c:pt>
                <c:pt idx="148">
                  <c:v>100.13642864443332</c:v>
                </c:pt>
                <c:pt idx="149">
                  <c:v>100.11448006641839</c:v>
                </c:pt>
                <c:pt idx="150">
                  <c:v>100.1257968471636</c:v>
                </c:pt>
                <c:pt idx="151">
                  <c:v>100.11113171687359</c:v>
                </c:pt>
                <c:pt idx="152">
                  <c:v>100.08102535460327</c:v>
                </c:pt>
                <c:pt idx="153">
                  <c:v>100.07599060974565</c:v>
                </c:pt>
                <c:pt idx="154">
                  <c:v>100.07286636785244</c:v>
                </c:pt>
                <c:pt idx="155">
                  <c:v>100.05410264583389</c:v>
                </c:pt>
                <c:pt idx="156">
                  <c:v>100.02962111359386</c:v>
                </c:pt>
                <c:pt idx="157">
                  <c:v>100.02752154327801</c:v>
                </c:pt>
                <c:pt idx="158">
                  <c:v>100.0287602790147</c:v>
                </c:pt>
                <c:pt idx="159">
                  <c:v>100.03048270124788</c:v>
                </c:pt>
                <c:pt idx="160">
                  <c:v>100.06260581727079</c:v>
                </c:pt>
                <c:pt idx="161">
                  <c:v>100.02017583053704</c:v>
                </c:pt>
                <c:pt idx="162">
                  <c:v>100.04676255697331</c:v>
                </c:pt>
                <c:pt idx="163">
                  <c:v>100.12525256123428</c:v>
                </c:pt>
                <c:pt idx="164">
                  <c:v>100.16761543456023</c:v>
                </c:pt>
                <c:pt idx="165">
                  <c:v>100.13613752796897</c:v>
                </c:pt>
                <c:pt idx="166">
                  <c:v>100.16623759762717</c:v>
                </c:pt>
                <c:pt idx="167">
                  <c:v>100.15193544641266</c:v>
                </c:pt>
                <c:pt idx="168">
                  <c:v>100.15345567314318</c:v>
                </c:pt>
                <c:pt idx="169">
                  <c:v>100.27391915367069</c:v>
                </c:pt>
                <c:pt idx="170">
                  <c:v>100.25192871725008</c:v>
                </c:pt>
                <c:pt idx="171">
                  <c:v>100.41243210145272</c:v>
                </c:pt>
                <c:pt idx="172">
                  <c:v>100.41040782255413</c:v>
                </c:pt>
                <c:pt idx="173">
                  <c:v>100.40877641937465</c:v>
                </c:pt>
                <c:pt idx="174">
                  <c:v>100.4128170743104</c:v>
                </c:pt>
                <c:pt idx="175">
                  <c:v>100.4128170743104</c:v>
                </c:pt>
                <c:pt idx="176">
                  <c:v>100.38529656804013</c:v>
                </c:pt>
                <c:pt idx="177">
                  <c:v>100.39186485709028</c:v>
                </c:pt>
                <c:pt idx="178">
                  <c:v>100.41563934635602</c:v>
                </c:pt>
                <c:pt idx="179">
                  <c:v>100.38077396852367</c:v>
                </c:pt>
                <c:pt idx="180">
                  <c:v>100.37425317902867</c:v>
                </c:pt>
                <c:pt idx="181">
                  <c:v>100.41031505750237</c:v>
                </c:pt>
                <c:pt idx="182">
                  <c:v>100.40879427638976</c:v>
                </c:pt>
                <c:pt idx="183">
                  <c:v>100.50361757528165</c:v>
                </c:pt>
                <c:pt idx="184">
                  <c:v>100.60773761632407</c:v>
                </c:pt>
                <c:pt idx="185">
                  <c:v>100.54439108372286</c:v>
                </c:pt>
                <c:pt idx="186">
                  <c:v>100.58916618790342</c:v>
                </c:pt>
                <c:pt idx="187">
                  <c:v>100.59801353958278</c:v>
                </c:pt>
                <c:pt idx="188">
                  <c:v>100.21155184878887</c:v>
                </c:pt>
                <c:pt idx="189">
                  <c:v>100.30073681214753</c:v>
                </c:pt>
                <c:pt idx="190">
                  <c:v>100.31946926839629</c:v>
                </c:pt>
                <c:pt idx="191">
                  <c:v>100.3696980268703</c:v>
                </c:pt>
                <c:pt idx="192">
                  <c:v>100.25718123623402</c:v>
                </c:pt>
                <c:pt idx="193">
                  <c:v>100.3074515108966</c:v>
                </c:pt>
                <c:pt idx="194">
                  <c:v>100.22906600268911</c:v>
                </c:pt>
                <c:pt idx="195">
                  <c:v>100.27312516597061</c:v>
                </c:pt>
                <c:pt idx="196">
                  <c:v>100.4697184182813</c:v>
                </c:pt>
                <c:pt idx="197">
                  <c:v>100.21089500350099</c:v>
                </c:pt>
                <c:pt idx="198">
                  <c:v>100.22477498530267</c:v>
                </c:pt>
                <c:pt idx="199">
                  <c:v>100.2639664455063</c:v>
                </c:pt>
                <c:pt idx="200">
                  <c:v>100.1687357363177</c:v>
                </c:pt>
                <c:pt idx="201">
                  <c:v>100.16906266854794</c:v>
                </c:pt>
                <c:pt idx="202">
                  <c:v>100.25249754189065</c:v>
                </c:pt>
                <c:pt idx="203">
                  <c:v>100.31197489100821</c:v>
                </c:pt>
                <c:pt idx="204">
                  <c:v>100.50044109223822</c:v>
                </c:pt>
                <c:pt idx="205">
                  <c:v>100.49449499708226</c:v>
                </c:pt>
                <c:pt idx="206">
                  <c:v>100.49073733143459</c:v>
                </c:pt>
                <c:pt idx="207">
                  <c:v>100.49167667929257</c:v>
                </c:pt>
                <c:pt idx="208">
                  <c:v>100.52551302479668</c:v>
                </c:pt>
                <c:pt idx="209">
                  <c:v>100.49622038999667</c:v>
                </c:pt>
                <c:pt idx="210">
                  <c:v>100.49386105434473</c:v>
                </c:pt>
                <c:pt idx="211">
                  <c:v>100.56894003544711</c:v>
                </c:pt>
                <c:pt idx="212">
                  <c:v>100.52969180500637</c:v>
                </c:pt>
                <c:pt idx="213">
                  <c:v>100.59115111931598</c:v>
                </c:pt>
                <c:pt idx="214">
                  <c:v>100.59975856688034</c:v>
                </c:pt>
                <c:pt idx="215">
                  <c:v>100.59261530425033</c:v>
                </c:pt>
                <c:pt idx="216">
                  <c:v>100.55826064280969</c:v>
                </c:pt>
                <c:pt idx="217">
                  <c:v>100.57350728054183</c:v>
                </c:pt>
                <c:pt idx="218">
                  <c:v>100.45103839477166</c:v>
                </c:pt>
                <c:pt idx="219">
                  <c:v>100.4137998319374</c:v>
                </c:pt>
                <c:pt idx="220">
                  <c:v>100.412200161621</c:v>
                </c:pt>
                <c:pt idx="221">
                  <c:v>100.39133925589626</c:v>
                </c:pt>
                <c:pt idx="222">
                  <c:v>100.41365514955557</c:v>
                </c:pt>
                <c:pt idx="223">
                  <c:v>100.3836494423596</c:v>
                </c:pt>
                <c:pt idx="224">
                  <c:v>100.32131973421112</c:v>
                </c:pt>
                <c:pt idx="225">
                  <c:v>100.31131173211043</c:v>
                </c:pt>
                <c:pt idx="226">
                  <c:v>100.29983521579081</c:v>
                </c:pt>
                <c:pt idx="227">
                  <c:v>100.29682516789977</c:v>
                </c:pt>
                <c:pt idx="228">
                  <c:v>100.2981781829462</c:v>
                </c:pt>
                <c:pt idx="229">
                  <c:v>100.29748712156211</c:v>
                </c:pt>
                <c:pt idx="230">
                  <c:v>100.27133700442317</c:v>
                </c:pt>
                <c:pt idx="231">
                  <c:v>100.26988333549286</c:v>
                </c:pt>
                <c:pt idx="232">
                  <c:v>100.25994477416459</c:v>
                </c:pt>
                <c:pt idx="233">
                  <c:v>100.26446929562516</c:v>
                </c:pt>
                <c:pt idx="234">
                  <c:v>100.26203863192859</c:v>
                </c:pt>
                <c:pt idx="235">
                  <c:v>100.26003092943313</c:v>
                </c:pt>
                <c:pt idx="236">
                  <c:v>100.25817824326914</c:v>
                </c:pt>
                <c:pt idx="237">
                  <c:v>100.26175790220533</c:v>
                </c:pt>
                <c:pt idx="238">
                  <c:v>100.26175790220533</c:v>
                </c:pt>
                <c:pt idx="239">
                  <c:v>100.23522796386501</c:v>
                </c:pt>
                <c:pt idx="240">
                  <c:v>100.25661873078747</c:v>
                </c:pt>
                <c:pt idx="241">
                  <c:v>100.25771286449057</c:v>
                </c:pt>
                <c:pt idx="242">
                  <c:v>100.17827901008292</c:v>
                </c:pt>
                <c:pt idx="243">
                  <c:v>100.19354218803906</c:v>
                </c:pt>
                <c:pt idx="244">
                  <c:v>100.19997890221123</c:v>
                </c:pt>
                <c:pt idx="245">
                  <c:v>100.17813234495588</c:v>
                </c:pt>
                <c:pt idx="246">
                  <c:v>100.12561632227684</c:v>
                </c:pt>
                <c:pt idx="247">
                  <c:v>100.12130383470814</c:v>
                </c:pt>
                <c:pt idx="248">
                  <c:v>100.13620446699116</c:v>
                </c:pt>
                <c:pt idx="249">
                  <c:v>100.10858321294087</c:v>
                </c:pt>
                <c:pt idx="250">
                  <c:v>100.08398189603508</c:v>
                </c:pt>
                <c:pt idx="251">
                  <c:v>100.09960179796434</c:v>
                </c:pt>
                <c:pt idx="252">
                  <c:v>100.0868955066336</c:v>
                </c:pt>
                <c:pt idx="253">
                  <c:v>100.16138143783942</c:v>
                </c:pt>
                <c:pt idx="254">
                  <c:v>100.11165361373784</c:v>
                </c:pt>
                <c:pt idx="255">
                  <c:v>100.13199334691981</c:v>
                </c:pt>
                <c:pt idx="256">
                  <c:v>100.10179630082001</c:v>
                </c:pt>
                <c:pt idx="257">
                  <c:v>100.10179630082001</c:v>
                </c:pt>
                <c:pt idx="258">
                  <c:v>100.06165980596998</c:v>
                </c:pt>
                <c:pt idx="259">
                  <c:v>100.05387224148473</c:v>
                </c:pt>
                <c:pt idx="260">
                  <c:v>100.08047111922352</c:v>
                </c:pt>
                <c:pt idx="261">
                  <c:v>100.08433120493919</c:v>
                </c:pt>
                <c:pt idx="262">
                  <c:v>100.14808651480666</c:v>
                </c:pt>
                <c:pt idx="263">
                  <c:v>101.11883526068991</c:v>
                </c:pt>
                <c:pt idx="264">
                  <c:v>101.07193145151643</c:v>
                </c:pt>
                <c:pt idx="265">
                  <c:v>101.06721070966887</c:v>
                </c:pt>
                <c:pt idx="266">
                  <c:v>101.08582049452428</c:v>
                </c:pt>
                <c:pt idx="267">
                  <c:v>101.09608036350082</c:v>
                </c:pt>
                <c:pt idx="268">
                  <c:v>101.0814538815749</c:v>
                </c:pt>
                <c:pt idx="269">
                  <c:v>101.02587864935438</c:v>
                </c:pt>
                <c:pt idx="270">
                  <c:v>101.01175594058616</c:v>
                </c:pt>
                <c:pt idx="271">
                  <c:v>101.01863752337741</c:v>
                </c:pt>
                <c:pt idx="272">
                  <c:v>101.03041205245569</c:v>
                </c:pt>
                <c:pt idx="273">
                  <c:v>101.02397799339742</c:v>
                </c:pt>
                <c:pt idx="274">
                  <c:v>100.99518763311376</c:v>
                </c:pt>
                <c:pt idx="275">
                  <c:v>100.99518763311376</c:v>
                </c:pt>
                <c:pt idx="276">
                  <c:v>101.0022790756413</c:v>
                </c:pt>
                <c:pt idx="277">
                  <c:v>101.00735818114185</c:v>
                </c:pt>
                <c:pt idx="278">
                  <c:v>100.94832147354673</c:v>
                </c:pt>
                <c:pt idx="279">
                  <c:v>100.94464948072135</c:v>
                </c:pt>
                <c:pt idx="280">
                  <c:v>100.93916962308703</c:v>
                </c:pt>
                <c:pt idx="281">
                  <c:v>100.94672069413164</c:v>
                </c:pt>
                <c:pt idx="282">
                  <c:v>100.92621465485422</c:v>
                </c:pt>
                <c:pt idx="283">
                  <c:v>100.94012844144044</c:v>
                </c:pt>
                <c:pt idx="284">
                  <c:v>100.94495739428797</c:v>
                </c:pt>
                <c:pt idx="285">
                  <c:v>100.89450496678225</c:v>
                </c:pt>
                <c:pt idx="286">
                  <c:v>100.89940536329465</c:v>
                </c:pt>
                <c:pt idx="287">
                  <c:v>100.88720552679229</c:v>
                </c:pt>
                <c:pt idx="288">
                  <c:v>100.88291890911464</c:v>
                </c:pt>
                <c:pt idx="289">
                  <c:v>100.87600716210943</c:v>
                </c:pt>
                <c:pt idx="290">
                  <c:v>100.86175626735931</c:v>
                </c:pt>
                <c:pt idx="291">
                  <c:v>100.86022745702113</c:v>
                </c:pt>
                <c:pt idx="292">
                  <c:v>100.86315550529301</c:v>
                </c:pt>
                <c:pt idx="293">
                  <c:v>100.86758348554952</c:v>
                </c:pt>
                <c:pt idx="294">
                  <c:v>100.89454328594117</c:v>
                </c:pt>
                <c:pt idx="295">
                  <c:v>100.89454328594117</c:v>
                </c:pt>
                <c:pt idx="296">
                  <c:v>100.90380592309936</c:v>
                </c:pt>
                <c:pt idx="297">
                  <c:v>100.88771324224393</c:v>
                </c:pt>
                <c:pt idx="298">
                  <c:v>100.87633878323271</c:v>
                </c:pt>
                <c:pt idx="299">
                  <c:v>100.89279813993845</c:v>
                </c:pt>
                <c:pt idx="300">
                  <c:v>100.92857880189524</c:v>
                </c:pt>
                <c:pt idx="301">
                  <c:v>100.94588875665349</c:v>
                </c:pt>
                <c:pt idx="302">
                  <c:v>100.88202297256842</c:v>
                </c:pt>
                <c:pt idx="303">
                  <c:v>100.89504210622212</c:v>
                </c:pt>
                <c:pt idx="304">
                  <c:v>100.85598890868788</c:v>
                </c:pt>
                <c:pt idx="305">
                  <c:v>100.93426719465782</c:v>
                </c:pt>
                <c:pt idx="306">
                  <c:v>100.87712677948291</c:v>
                </c:pt>
                <c:pt idx="307">
                  <c:v>100.88242327583384</c:v>
                </c:pt>
                <c:pt idx="308">
                  <c:v>100.92469669090991</c:v>
                </c:pt>
                <c:pt idx="309">
                  <c:v>100.86290718563394</c:v>
                </c:pt>
                <c:pt idx="310">
                  <c:v>100.87185130026641</c:v>
                </c:pt>
                <c:pt idx="311">
                  <c:v>100.88730498172575</c:v>
                </c:pt>
                <c:pt idx="312">
                  <c:v>100.98893335427218</c:v>
                </c:pt>
                <c:pt idx="313">
                  <c:v>100.99544292109906</c:v>
                </c:pt>
                <c:pt idx="314">
                  <c:v>101.18793917673156</c:v>
                </c:pt>
                <c:pt idx="315">
                  <c:v>100.87819495196696</c:v>
                </c:pt>
                <c:pt idx="316">
                  <c:v>100.79392028004438</c:v>
                </c:pt>
                <c:pt idx="317">
                  <c:v>100.70929413067802</c:v>
                </c:pt>
                <c:pt idx="318">
                  <c:v>100.66204625423927</c:v>
                </c:pt>
                <c:pt idx="319">
                  <c:v>100.67794980862797</c:v>
                </c:pt>
                <c:pt idx="320">
                  <c:v>100.57814120376825</c:v>
                </c:pt>
                <c:pt idx="321">
                  <c:v>100.5791090164812</c:v>
                </c:pt>
                <c:pt idx="322">
                  <c:v>100.55808340381307</c:v>
                </c:pt>
                <c:pt idx="323">
                  <c:v>100.53436144214024</c:v>
                </c:pt>
                <c:pt idx="324">
                  <c:v>100.53552431007347</c:v>
                </c:pt>
                <c:pt idx="325">
                  <c:v>100.51040516217154</c:v>
                </c:pt>
                <c:pt idx="326">
                  <c:v>100.50731277452307</c:v>
                </c:pt>
                <c:pt idx="327">
                  <c:v>100.51191642200926</c:v>
                </c:pt>
                <c:pt idx="328">
                  <c:v>100.50210059224376</c:v>
                </c:pt>
                <c:pt idx="329">
                  <c:v>100.5170463078889</c:v>
                </c:pt>
                <c:pt idx="330">
                  <c:v>100.49855726665419</c:v>
                </c:pt>
                <c:pt idx="331">
                  <c:v>100.51942744878549</c:v>
                </c:pt>
                <c:pt idx="332">
                  <c:v>100.50877834760905</c:v>
                </c:pt>
                <c:pt idx="333">
                  <c:v>100.53771844106004</c:v>
                </c:pt>
                <c:pt idx="334">
                  <c:v>100.53129916995975</c:v>
                </c:pt>
                <c:pt idx="335">
                  <c:v>100.55116191469466</c:v>
                </c:pt>
                <c:pt idx="336">
                  <c:v>100.45633382006787</c:v>
                </c:pt>
                <c:pt idx="337">
                  <c:v>100.46170738238283</c:v>
                </c:pt>
                <c:pt idx="338">
                  <c:v>100.44031115657646</c:v>
                </c:pt>
                <c:pt idx="339">
                  <c:v>100.44031115657646</c:v>
                </c:pt>
                <c:pt idx="340">
                  <c:v>100.42196275721858</c:v>
                </c:pt>
                <c:pt idx="341">
                  <c:v>100.41418457127811</c:v>
                </c:pt>
                <c:pt idx="342">
                  <c:v>100.41003362896097</c:v>
                </c:pt>
                <c:pt idx="343">
                  <c:v>100.4152517607391</c:v>
                </c:pt>
                <c:pt idx="344">
                  <c:v>100.42879325782721</c:v>
                </c:pt>
                <c:pt idx="345">
                  <c:v>100.42070421081308</c:v>
                </c:pt>
                <c:pt idx="346">
                  <c:v>100.4141677805649</c:v>
                </c:pt>
                <c:pt idx="347">
                  <c:v>100.4086387877131</c:v>
                </c:pt>
                <c:pt idx="348">
                  <c:v>100.3888143143671</c:v>
                </c:pt>
                <c:pt idx="349">
                  <c:v>100.40098010590179</c:v>
                </c:pt>
                <c:pt idx="350">
                  <c:v>100.40773809731621</c:v>
                </c:pt>
                <c:pt idx="351">
                  <c:v>100.40645807023506</c:v>
                </c:pt>
                <c:pt idx="352">
                  <c:v>100.35813662577053</c:v>
                </c:pt>
                <c:pt idx="353">
                  <c:v>100.35274392776111</c:v>
                </c:pt>
                <c:pt idx="354">
                  <c:v>100.3503010327467</c:v>
                </c:pt>
                <c:pt idx="355">
                  <c:v>100.35408370690683</c:v>
                </c:pt>
                <c:pt idx="356">
                  <c:v>100.35036078481129</c:v>
                </c:pt>
                <c:pt idx="357">
                  <c:v>100.36762520399495</c:v>
                </c:pt>
                <c:pt idx="358">
                  <c:v>100.33969254794039</c:v>
                </c:pt>
                <c:pt idx="359">
                  <c:v>100.33339043598804</c:v>
                </c:pt>
                <c:pt idx="360">
                  <c:v>100.32772514829387</c:v>
                </c:pt>
                <c:pt idx="361">
                  <c:v>100.3275888534515</c:v>
                </c:pt>
                <c:pt idx="362">
                  <c:v>100.3189012535681</c:v>
                </c:pt>
                <c:pt idx="363">
                  <c:v>100.32256676858032</c:v>
                </c:pt>
                <c:pt idx="364">
                  <c:v>100.3186095281889</c:v>
                </c:pt>
                <c:pt idx="365">
                  <c:v>100.3186095281889</c:v>
                </c:pt>
                <c:pt idx="366">
                  <c:v>100.268935547449</c:v>
                </c:pt>
                <c:pt idx="367">
                  <c:v>100.26899295453237</c:v>
                </c:pt>
                <c:pt idx="368">
                  <c:v>100.2663157412221</c:v>
                </c:pt>
                <c:pt idx="369">
                  <c:v>100.27279525632463</c:v>
                </c:pt>
                <c:pt idx="370">
                  <c:v>100.2693923082258</c:v>
                </c:pt>
                <c:pt idx="371">
                  <c:v>100.26661412304858</c:v>
                </c:pt>
                <c:pt idx="372">
                  <c:v>100.26488442813286</c:v>
                </c:pt>
                <c:pt idx="373">
                  <c:v>100.24969143812774</c:v>
                </c:pt>
                <c:pt idx="374">
                  <c:v>100.24837484956767</c:v>
                </c:pt>
                <c:pt idx="375">
                  <c:v>100.24104564235721</c:v>
                </c:pt>
                <c:pt idx="376">
                  <c:v>100.23390050004727</c:v>
                </c:pt>
                <c:pt idx="377">
                  <c:v>100.23142356923162</c:v>
                </c:pt>
                <c:pt idx="378">
                  <c:v>100.22483943959628</c:v>
                </c:pt>
                <c:pt idx="379">
                  <c:v>100.22290352985027</c:v>
                </c:pt>
                <c:pt idx="380">
                  <c:v>100.21755633860084</c:v>
                </c:pt>
                <c:pt idx="381">
                  <c:v>100.21383997931383</c:v>
                </c:pt>
                <c:pt idx="382">
                  <c:v>100.21210260918781</c:v>
                </c:pt>
                <c:pt idx="383">
                  <c:v>100.22565074041238</c:v>
                </c:pt>
                <c:pt idx="384">
                  <c:v>100.23087176381165</c:v>
                </c:pt>
                <c:pt idx="385">
                  <c:v>100.23056895840341</c:v>
                </c:pt>
                <c:pt idx="386">
                  <c:v>100.2376174364427</c:v>
                </c:pt>
                <c:pt idx="387">
                  <c:v>100.23995507189204</c:v>
                </c:pt>
                <c:pt idx="388">
                  <c:v>100.21946886193211</c:v>
                </c:pt>
                <c:pt idx="389">
                  <c:v>100.22660080099078</c:v>
                </c:pt>
                <c:pt idx="390">
                  <c:v>100.22729607876897</c:v>
                </c:pt>
                <c:pt idx="391">
                  <c:v>100.24057576806233</c:v>
                </c:pt>
                <c:pt idx="392">
                  <c:v>100.25405746087988</c:v>
                </c:pt>
                <c:pt idx="393">
                  <c:v>100.21331372814069</c:v>
                </c:pt>
                <c:pt idx="394">
                  <c:v>100.21331372814069</c:v>
                </c:pt>
                <c:pt idx="395">
                  <c:v>100.19405457027617</c:v>
                </c:pt>
                <c:pt idx="396">
                  <c:v>100.1911189633179</c:v>
                </c:pt>
                <c:pt idx="397">
                  <c:v>100.21369337067959</c:v>
                </c:pt>
                <c:pt idx="398">
                  <c:v>100.26310951348862</c:v>
                </c:pt>
                <c:pt idx="399">
                  <c:v>100.25401174180838</c:v>
                </c:pt>
                <c:pt idx="400">
                  <c:v>100.11956418927085</c:v>
                </c:pt>
                <c:pt idx="401">
                  <c:v>100.09346467142831</c:v>
                </c:pt>
                <c:pt idx="402">
                  <c:v>100.09704801528262</c:v>
                </c:pt>
                <c:pt idx="403">
                  <c:v>100.1318446691691</c:v>
                </c:pt>
                <c:pt idx="404">
                  <c:v>100.10658914853984</c:v>
                </c:pt>
                <c:pt idx="405">
                  <c:v>100.11300641488756</c:v>
                </c:pt>
                <c:pt idx="406">
                  <c:v>100.08894944393225</c:v>
                </c:pt>
                <c:pt idx="407">
                  <c:v>100.08318976433083</c:v>
                </c:pt>
                <c:pt idx="408">
                  <c:v>100.0474351332731</c:v>
                </c:pt>
                <c:pt idx="409">
                  <c:v>100.06644569847816</c:v>
                </c:pt>
                <c:pt idx="410">
                  <c:v>100.0618400575143</c:v>
                </c:pt>
                <c:pt idx="411">
                  <c:v>100.04708056560811</c:v>
                </c:pt>
                <c:pt idx="412">
                  <c:v>100.03750033338198</c:v>
                </c:pt>
                <c:pt idx="413">
                  <c:v>100.00846408595558</c:v>
                </c:pt>
                <c:pt idx="414">
                  <c:v>101.01685441560161</c:v>
                </c:pt>
                <c:pt idx="415">
                  <c:v>101.32415618601658</c:v>
                </c:pt>
                <c:pt idx="416">
                  <c:v>101.32056028981924</c:v>
                </c:pt>
                <c:pt idx="417">
                  <c:v>101.32373540382135</c:v>
                </c:pt>
                <c:pt idx="418">
                  <c:v>101.32865297321629</c:v>
                </c:pt>
                <c:pt idx="419">
                  <c:v>101.32391438118465</c:v>
                </c:pt>
                <c:pt idx="420">
                  <c:v>101.31712133900629</c:v>
                </c:pt>
                <c:pt idx="421">
                  <c:v>101.31532468751865</c:v>
                </c:pt>
                <c:pt idx="422">
                  <c:v>101.32019723064013</c:v>
                </c:pt>
                <c:pt idx="423">
                  <c:v>101.32061732550152</c:v>
                </c:pt>
                <c:pt idx="424">
                  <c:v>101.29920168667358</c:v>
                </c:pt>
                <c:pt idx="425">
                  <c:v>101.28288677843867</c:v>
                </c:pt>
                <c:pt idx="426">
                  <c:v>101.27802843137152</c:v>
                </c:pt>
                <c:pt idx="427">
                  <c:v>101.27461682684174</c:v>
                </c:pt>
                <c:pt idx="428">
                  <c:v>101.25551883581304</c:v>
                </c:pt>
                <c:pt idx="429">
                  <c:v>101.25189031917822</c:v>
                </c:pt>
                <c:pt idx="430">
                  <c:v>101.24589536108968</c:v>
                </c:pt>
                <c:pt idx="431">
                  <c:v>101.24318597270489</c:v>
                </c:pt>
                <c:pt idx="432">
                  <c:v>101.24068190686569</c:v>
                </c:pt>
                <c:pt idx="433">
                  <c:v>101.23987636721924</c:v>
                </c:pt>
                <c:pt idx="434">
                  <c:v>101.23608457751394</c:v>
                </c:pt>
                <c:pt idx="435">
                  <c:v>101.23608457751394</c:v>
                </c:pt>
                <c:pt idx="436">
                  <c:v>101.21844039618358</c:v>
                </c:pt>
                <c:pt idx="437">
                  <c:v>101.21132177084436</c:v>
                </c:pt>
                <c:pt idx="438">
                  <c:v>101.21165173914548</c:v>
                </c:pt>
                <c:pt idx="439">
                  <c:v>101.20893544461727</c:v>
                </c:pt>
                <c:pt idx="440">
                  <c:v>101.21326668590714</c:v>
                </c:pt>
                <c:pt idx="441">
                  <c:v>101.22072107520074</c:v>
                </c:pt>
                <c:pt idx="442">
                  <c:v>101.22512860884635</c:v>
                </c:pt>
                <c:pt idx="443">
                  <c:v>101.23710556439097</c:v>
                </c:pt>
                <c:pt idx="444">
                  <c:v>101.25492896562852</c:v>
                </c:pt>
                <c:pt idx="445">
                  <c:v>101.23724346164033</c:v>
                </c:pt>
                <c:pt idx="446">
                  <c:v>101.23052061642554</c:v>
                </c:pt>
                <c:pt idx="447">
                  <c:v>101.23067303067594</c:v>
                </c:pt>
                <c:pt idx="448">
                  <c:v>101.25425552781479</c:v>
                </c:pt>
                <c:pt idx="449">
                  <c:v>101.22912811203764</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1"/>
          <c:order val="2"/>
          <c:tx>
            <c:strRef>
              <c:f>'HEDGING-D'!$Y$7</c:f>
              <c:strCache>
                <c:ptCount val="1"/>
                <c:pt idx="0">
                  <c:v>Hedged portfolio without rebalancing</c:v>
                </c:pt>
              </c:strCache>
            </c:strRef>
          </c:tx>
          <c:spPr>
            <a:ln w="19050" cap="rnd">
              <a:solidFill>
                <a:srgbClr val="A7B5AD"/>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'HEDGING-D'!$Y$8:$Y$5000</c:f>
              <c:numCache>
                <c:formatCode>0.000</c:formatCode>
                <c:ptCount val="4993"/>
                <c:pt idx="0">
                  <c:v>100</c:v>
                </c:pt>
                <c:pt idx="1">
                  <c:v>100</c:v>
                </c:pt>
                <c:pt idx="2">
                  <c:v>100.38782097605628</c:v>
                </c:pt>
                <c:pt idx="3">
                  <c:v>100.38266515891445</c:v>
                </c:pt>
                <c:pt idx="4">
                  <c:v>100.38772957050078</c:v>
                </c:pt>
                <c:pt idx="5">
                  <c:v>100.38514062939004</c:v>
                </c:pt>
                <c:pt idx="6">
                  <c:v>100.36225051524846</c:v>
                </c:pt>
                <c:pt idx="7">
                  <c:v>100.36494964273481</c:v>
                </c:pt>
                <c:pt idx="8">
                  <c:v>100.3417748608467</c:v>
                </c:pt>
                <c:pt idx="9">
                  <c:v>100.34192775390051</c:v>
                </c:pt>
                <c:pt idx="10">
                  <c:v>100.32956259066154</c:v>
                </c:pt>
                <c:pt idx="11">
                  <c:v>100.32149481845133</c:v>
                </c:pt>
                <c:pt idx="12">
                  <c:v>100.31950401795214</c:v>
                </c:pt>
                <c:pt idx="13">
                  <c:v>100.31817708271976</c:v>
                </c:pt>
                <c:pt idx="14">
                  <c:v>100.31495096727735</c:v>
                </c:pt>
                <c:pt idx="15">
                  <c:v>100.31495096727735</c:v>
                </c:pt>
                <c:pt idx="16">
                  <c:v>100.30864346514119</c:v>
                </c:pt>
                <c:pt idx="17">
                  <c:v>100.3039026367571</c:v>
                </c:pt>
                <c:pt idx="18">
                  <c:v>100.29842599584283</c:v>
                </c:pt>
                <c:pt idx="19">
                  <c:v>100.3015939378992</c:v>
                </c:pt>
                <c:pt idx="20">
                  <c:v>100.29902163055425</c:v>
                </c:pt>
                <c:pt idx="21">
                  <c:v>100.28935206077873</c:v>
                </c:pt>
                <c:pt idx="22">
                  <c:v>100.27384141743721</c:v>
                </c:pt>
                <c:pt idx="23">
                  <c:v>100.27246326170598</c:v>
                </c:pt>
                <c:pt idx="24">
                  <c:v>100.26424180678805</c:v>
                </c:pt>
                <c:pt idx="25">
                  <c:v>100.25604442448702</c:v>
                </c:pt>
                <c:pt idx="26">
                  <c:v>100.25469194814474</c:v>
                </c:pt>
                <c:pt idx="27">
                  <c:v>100.25112190550037</c:v>
                </c:pt>
                <c:pt idx="28">
                  <c:v>100.25004563840611</c:v>
                </c:pt>
                <c:pt idx="29">
                  <c:v>100.24977941352772</c:v>
                </c:pt>
                <c:pt idx="30">
                  <c:v>100.25353767888635</c:v>
                </c:pt>
                <c:pt idx="31">
                  <c:v>100.25098107245736</c:v>
                </c:pt>
                <c:pt idx="32">
                  <c:v>100.25429394051395</c:v>
                </c:pt>
                <c:pt idx="33">
                  <c:v>100.26520270837298</c:v>
                </c:pt>
                <c:pt idx="34">
                  <c:v>100.30754965444481</c:v>
                </c:pt>
                <c:pt idx="35">
                  <c:v>100.30754965444481</c:v>
                </c:pt>
                <c:pt idx="36">
                  <c:v>100.31404856653002</c:v>
                </c:pt>
                <c:pt idx="37">
                  <c:v>100.38882576685387</c:v>
                </c:pt>
                <c:pt idx="38">
                  <c:v>100.38439232459331</c:v>
                </c:pt>
                <c:pt idx="39">
                  <c:v>100.40553303222691</c:v>
                </c:pt>
                <c:pt idx="40">
                  <c:v>100.34099591940632</c:v>
                </c:pt>
                <c:pt idx="41">
                  <c:v>100.23376900325758</c:v>
                </c:pt>
                <c:pt idx="42">
                  <c:v>100.28014160837625</c:v>
                </c:pt>
                <c:pt idx="43">
                  <c:v>100.33521195387377</c:v>
                </c:pt>
                <c:pt idx="44">
                  <c:v>100.35626070748967</c:v>
                </c:pt>
                <c:pt idx="45">
                  <c:v>100.34956161864108</c:v>
                </c:pt>
                <c:pt idx="46">
                  <c:v>100.33683643188411</c:v>
                </c:pt>
                <c:pt idx="47">
                  <c:v>100.33480416313188</c:v>
                </c:pt>
                <c:pt idx="48">
                  <c:v>100.33164369937869</c:v>
                </c:pt>
                <c:pt idx="49">
                  <c:v>100.3222836055232</c:v>
                </c:pt>
                <c:pt idx="50">
                  <c:v>100.3113971310554</c:v>
                </c:pt>
                <c:pt idx="51">
                  <c:v>100.25518000413213</c:v>
                </c:pt>
                <c:pt idx="52">
                  <c:v>100.26430566232307</c:v>
                </c:pt>
                <c:pt idx="53">
                  <c:v>100.25421229191765</c:v>
                </c:pt>
                <c:pt idx="54">
                  <c:v>100.24574071429234</c:v>
                </c:pt>
                <c:pt idx="55">
                  <c:v>100.20010535603114</c:v>
                </c:pt>
                <c:pt idx="56">
                  <c:v>100.17916219517852</c:v>
                </c:pt>
                <c:pt idx="57">
                  <c:v>100.18714337601233</c:v>
                </c:pt>
                <c:pt idx="58">
                  <c:v>100.16802529688768</c:v>
                </c:pt>
                <c:pt idx="59">
                  <c:v>100.18505700464463</c:v>
                </c:pt>
                <c:pt idx="60">
                  <c:v>100.18325418766041</c:v>
                </c:pt>
                <c:pt idx="61">
                  <c:v>100.20728704167334</c:v>
                </c:pt>
                <c:pt idx="62">
                  <c:v>100.17352210579841</c:v>
                </c:pt>
                <c:pt idx="63">
                  <c:v>100.20367708324727</c:v>
                </c:pt>
                <c:pt idx="64">
                  <c:v>100.20367708324727</c:v>
                </c:pt>
                <c:pt idx="65">
                  <c:v>100.17859144423124</c:v>
                </c:pt>
                <c:pt idx="66">
                  <c:v>100.25273181451161</c:v>
                </c:pt>
                <c:pt idx="67">
                  <c:v>100.34222072625025</c:v>
                </c:pt>
                <c:pt idx="68">
                  <c:v>100.34571639155784</c:v>
                </c:pt>
                <c:pt idx="69">
                  <c:v>100.22358441689541</c:v>
                </c:pt>
                <c:pt idx="70">
                  <c:v>100.23131126960936</c:v>
                </c:pt>
                <c:pt idx="71">
                  <c:v>100.16952667613205</c:v>
                </c:pt>
                <c:pt idx="72">
                  <c:v>100.26797290745644</c:v>
                </c:pt>
                <c:pt idx="73">
                  <c:v>100.2366731366817</c:v>
                </c:pt>
                <c:pt idx="74">
                  <c:v>100.52180301824399</c:v>
                </c:pt>
                <c:pt idx="75">
                  <c:v>101.55619163932843</c:v>
                </c:pt>
                <c:pt idx="76">
                  <c:v>101.15717592936781</c:v>
                </c:pt>
                <c:pt idx="77">
                  <c:v>101.21791969561595</c:v>
                </c:pt>
                <c:pt idx="78">
                  <c:v>101.08152569106986</c:v>
                </c:pt>
                <c:pt idx="79">
                  <c:v>101.03888464641832</c:v>
                </c:pt>
                <c:pt idx="80">
                  <c:v>100.70269649352539</c:v>
                </c:pt>
                <c:pt idx="81">
                  <c:v>100.84090611839187</c:v>
                </c:pt>
                <c:pt idx="82">
                  <c:v>100.65904141943378</c:v>
                </c:pt>
                <c:pt idx="83">
                  <c:v>100.22898377071945</c:v>
                </c:pt>
                <c:pt idx="84">
                  <c:v>100.3026091151942</c:v>
                </c:pt>
                <c:pt idx="85">
                  <c:v>100.16542668801708</c:v>
                </c:pt>
                <c:pt idx="86">
                  <c:v>100.12212660546209</c:v>
                </c:pt>
                <c:pt idx="87">
                  <c:v>100.33963460956755</c:v>
                </c:pt>
                <c:pt idx="88">
                  <c:v>100.12666138032003</c:v>
                </c:pt>
                <c:pt idx="89">
                  <c:v>100.15448599270667</c:v>
                </c:pt>
                <c:pt idx="90">
                  <c:v>100.11366627739369</c:v>
                </c:pt>
                <c:pt idx="91">
                  <c:v>100.27714677735796</c:v>
                </c:pt>
                <c:pt idx="92">
                  <c:v>100.03416099865949</c:v>
                </c:pt>
                <c:pt idx="93">
                  <c:v>100.07614393682478</c:v>
                </c:pt>
                <c:pt idx="94">
                  <c:v>100.350282318349</c:v>
                </c:pt>
                <c:pt idx="95">
                  <c:v>100.36729746698373</c:v>
                </c:pt>
                <c:pt idx="96">
                  <c:v>100.46742319594205</c:v>
                </c:pt>
                <c:pt idx="97">
                  <c:v>100.77634180559326</c:v>
                </c:pt>
                <c:pt idx="98">
                  <c:v>100.89161387378323</c:v>
                </c:pt>
                <c:pt idx="99">
                  <c:v>101.18246932031775</c:v>
                </c:pt>
                <c:pt idx="100">
                  <c:v>100.89193786547781</c:v>
                </c:pt>
                <c:pt idx="101">
                  <c:v>100.97786616250289</c:v>
                </c:pt>
                <c:pt idx="102">
                  <c:v>101.11867952863204</c:v>
                </c:pt>
                <c:pt idx="103">
                  <c:v>100.76425946355641</c:v>
                </c:pt>
                <c:pt idx="104">
                  <c:v>100.83010933823762</c:v>
                </c:pt>
                <c:pt idx="105">
                  <c:v>100.83010933823762</c:v>
                </c:pt>
                <c:pt idx="106">
                  <c:v>100.92347779796019</c:v>
                </c:pt>
                <c:pt idx="107">
                  <c:v>100.7555425535934</c:v>
                </c:pt>
                <c:pt idx="108">
                  <c:v>100.49229676340013</c:v>
                </c:pt>
                <c:pt idx="109">
                  <c:v>100.7121403672818</c:v>
                </c:pt>
                <c:pt idx="110">
                  <c:v>100.46278662785679</c:v>
                </c:pt>
                <c:pt idx="111">
                  <c:v>100.63219085138556</c:v>
                </c:pt>
                <c:pt idx="112">
                  <c:v>100.61360398269585</c:v>
                </c:pt>
                <c:pt idx="113">
                  <c:v>100.39540527886891</c:v>
                </c:pt>
                <c:pt idx="114">
                  <c:v>100.76847381896553</c:v>
                </c:pt>
                <c:pt idx="115">
                  <c:v>100.72101608634725</c:v>
                </c:pt>
                <c:pt idx="116">
                  <c:v>100.83756491653548</c:v>
                </c:pt>
                <c:pt idx="117">
                  <c:v>100.6287381329353</c:v>
                </c:pt>
                <c:pt idx="118">
                  <c:v>100.80833742605751</c:v>
                </c:pt>
                <c:pt idx="119">
                  <c:v>100.67193021336169</c:v>
                </c:pt>
                <c:pt idx="120">
                  <c:v>100.72359390902166</c:v>
                </c:pt>
                <c:pt idx="121">
                  <c:v>100.93763032992869</c:v>
                </c:pt>
                <c:pt idx="122">
                  <c:v>100.83327832285855</c:v>
                </c:pt>
                <c:pt idx="123">
                  <c:v>102.0528069957291</c:v>
                </c:pt>
                <c:pt idx="124">
                  <c:v>101.9350102275298</c:v>
                </c:pt>
                <c:pt idx="125">
                  <c:v>102.21701314911266</c:v>
                </c:pt>
                <c:pt idx="126">
                  <c:v>102.25547001703053</c:v>
                </c:pt>
                <c:pt idx="127">
                  <c:v>103.19174182638918</c:v>
                </c:pt>
                <c:pt idx="128">
                  <c:v>103.63377155996619</c:v>
                </c:pt>
                <c:pt idx="129">
                  <c:v>103.31562887217174</c:v>
                </c:pt>
                <c:pt idx="130">
                  <c:v>102.50903867222718</c:v>
                </c:pt>
                <c:pt idx="131">
                  <c:v>102.77867662557207</c:v>
                </c:pt>
                <c:pt idx="132">
                  <c:v>102.57921862889933</c:v>
                </c:pt>
                <c:pt idx="133">
                  <c:v>102.57921862889933</c:v>
                </c:pt>
                <c:pt idx="134">
                  <c:v>103.45492435379542</c:v>
                </c:pt>
                <c:pt idx="135">
                  <c:v>102.87433943674159</c:v>
                </c:pt>
                <c:pt idx="136">
                  <c:v>102.6098699277423</c:v>
                </c:pt>
                <c:pt idx="137">
                  <c:v>102.5753877123165</c:v>
                </c:pt>
                <c:pt idx="138">
                  <c:v>101.83637205254013</c:v>
                </c:pt>
                <c:pt idx="139">
                  <c:v>101.88207310996076</c:v>
                </c:pt>
                <c:pt idx="140">
                  <c:v>101.75706036624132</c:v>
                </c:pt>
                <c:pt idx="141">
                  <c:v>101.6236804270642</c:v>
                </c:pt>
                <c:pt idx="142">
                  <c:v>101.8758470361407</c:v>
                </c:pt>
                <c:pt idx="143">
                  <c:v>101.73749738089874</c:v>
                </c:pt>
                <c:pt idx="144">
                  <c:v>101.56668250522489</c:v>
                </c:pt>
                <c:pt idx="145">
                  <c:v>100.7310310744156</c:v>
                </c:pt>
                <c:pt idx="146">
                  <c:v>100.76204108518202</c:v>
                </c:pt>
                <c:pt idx="147">
                  <c:v>100.99965022125093</c:v>
                </c:pt>
                <c:pt idx="148">
                  <c:v>100.83944042404298</c:v>
                </c:pt>
                <c:pt idx="149">
                  <c:v>100.96227345720192</c:v>
                </c:pt>
                <c:pt idx="150">
                  <c:v>100.82400131824332</c:v>
                </c:pt>
                <c:pt idx="151">
                  <c:v>100.90069569185265</c:v>
                </c:pt>
                <c:pt idx="152">
                  <c:v>101.09657450056687</c:v>
                </c:pt>
                <c:pt idx="153">
                  <c:v>101.12560318300474</c:v>
                </c:pt>
                <c:pt idx="154">
                  <c:v>101.13580405389939</c:v>
                </c:pt>
                <c:pt idx="155">
                  <c:v>101.27266657472342</c:v>
                </c:pt>
                <c:pt idx="156">
                  <c:v>101.63606954010859</c:v>
                </c:pt>
                <c:pt idx="157">
                  <c:v>101.57801051591194</c:v>
                </c:pt>
                <c:pt idx="158">
                  <c:v>101.09168649371568</c:v>
                </c:pt>
                <c:pt idx="159">
                  <c:v>101.0481443428732</c:v>
                </c:pt>
                <c:pt idx="160">
                  <c:v>100.65258357862047</c:v>
                </c:pt>
                <c:pt idx="161">
                  <c:v>100.87048545140784</c:v>
                </c:pt>
                <c:pt idx="162">
                  <c:v>100.64823619008313</c:v>
                </c:pt>
                <c:pt idx="163">
                  <c:v>100.20240764616881</c:v>
                </c:pt>
                <c:pt idx="164">
                  <c:v>100.05591443685051</c:v>
                </c:pt>
                <c:pt idx="165">
                  <c:v>100.12091088085469</c:v>
                </c:pt>
                <c:pt idx="166">
                  <c:v>100.02228158030537</c:v>
                </c:pt>
                <c:pt idx="167">
                  <c:v>100.05370674061896</c:v>
                </c:pt>
                <c:pt idx="168">
                  <c:v>100.04179014305248</c:v>
                </c:pt>
                <c:pt idx="169">
                  <c:v>99.698880387344175</c:v>
                </c:pt>
                <c:pt idx="170">
                  <c:v>99.724402740369072</c:v>
                </c:pt>
                <c:pt idx="171">
                  <c:v>99.390816672528018</c:v>
                </c:pt>
                <c:pt idx="172">
                  <c:v>99.403345470758637</c:v>
                </c:pt>
                <c:pt idx="173">
                  <c:v>99.464110373737839</c:v>
                </c:pt>
                <c:pt idx="174">
                  <c:v>99.647275978599524</c:v>
                </c:pt>
                <c:pt idx="175">
                  <c:v>99.647275978599524</c:v>
                </c:pt>
                <c:pt idx="176">
                  <c:v>99.447001189108022</c:v>
                </c:pt>
                <c:pt idx="177">
                  <c:v>99.6882552037453</c:v>
                </c:pt>
                <c:pt idx="178">
                  <c:v>99.895990399471032</c:v>
                </c:pt>
                <c:pt idx="179">
                  <c:v>99.712874454008471</c:v>
                </c:pt>
                <c:pt idx="180">
                  <c:v>99.703197071179858</c:v>
                </c:pt>
                <c:pt idx="181">
                  <c:v>99.985668824602556</c:v>
                </c:pt>
                <c:pt idx="182">
                  <c:v>99.986005166037216</c:v>
                </c:pt>
                <c:pt idx="183">
                  <c:v>100.44692142498316</c:v>
                </c:pt>
                <c:pt idx="184">
                  <c:v>100.79957067050648</c:v>
                </c:pt>
                <c:pt idx="185">
                  <c:v>100.62952760997007</c:v>
                </c:pt>
                <c:pt idx="186">
                  <c:v>100.76977060778324</c:v>
                </c:pt>
                <c:pt idx="187">
                  <c:v>100.79900760497154</c:v>
                </c:pt>
                <c:pt idx="188">
                  <c:v>99.702636631047426</c:v>
                </c:pt>
                <c:pt idx="189">
                  <c:v>100.19542394003815</c:v>
                </c:pt>
                <c:pt idx="190">
                  <c:v>100.27526601400649</c:v>
                </c:pt>
                <c:pt idx="191">
                  <c:v>100.44622485160903</c:v>
                </c:pt>
                <c:pt idx="192">
                  <c:v>100.10642979276706</c:v>
                </c:pt>
                <c:pt idx="193">
                  <c:v>100.29244524586818</c:v>
                </c:pt>
                <c:pt idx="194">
                  <c:v>100.04263070713185</c:v>
                </c:pt>
                <c:pt idx="195">
                  <c:v>100.22242722251229</c:v>
                </c:pt>
                <c:pt idx="196">
                  <c:v>100.88132275944594</c:v>
                </c:pt>
                <c:pt idx="197">
                  <c:v>100.21841403319335</c:v>
                </c:pt>
                <c:pt idx="198">
                  <c:v>100.26719057406498</c:v>
                </c:pt>
                <c:pt idx="199">
                  <c:v>100.39382157294162</c:v>
                </c:pt>
                <c:pt idx="200">
                  <c:v>100.12359349379105</c:v>
                </c:pt>
                <c:pt idx="201">
                  <c:v>100.12931437717452</c:v>
                </c:pt>
                <c:pt idx="202">
                  <c:v>100.40938380922771</c:v>
                </c:pt>
                <c:pt idx="203">
                  <c:v>100.58657432842463</c:v>
                </c:pt>
                <c:pt idx="204">
                  <c:v>101.10646848849746</c:v>
                </c:pt>
                <c:pt idx="205">
                  <c:v>100.92802130854862</c:v>
                </c:pt>
                <c:pt idx="206">
                  <c:v>100.99237736336029</c:v>
                </c:pt>
                <c:pt idx="207">
                  <c:v>100.80840965112591</c:v>
                </c:pt>
                <c:pt idx="208">
                  <c:v>100.02225118188116</c:v>
                </c:pt>
                <c:pt idx="209">
                  <c:v>100.15619006843113</c:v>
                </c:pt>
                <c:pt idx="210">
                  <c:v>100.12874330931585</c:v>
                </c:pt>
                <c:pt idx="211">
                  <c:v>99.677697721819214</c:v>
                </c:pt>
                <c:pt idx="212">
                  <c:v>99.803360410385864</c:v>
                </c:pt>
                <c:pt idx="213">
                  <c:v>99.549031673363544</c:v>
                </c:pt>
                <c:pt idx="214">
                  <c:v>99.514937304497948</c:v>
                </c:pt>
                <c:pt idx="215">
                  <c:v>99.512197019491225</c:v>
                </c:pt>
                <c:pt idx="216">
                  <c:v>99.605025906819606</c:v>
                </c:pt>
                <c:pt idx="217">
                  <c:v>99.546915192727909</c:v>
                </c:pt>
                <c:pt idx="218">
                  <c:v>99.913638141071061</c:v>
                </c:pt>
                <c:pt idx="219">
                  <c:v>100.08052313449249</c:v>
                </c:pt>
                <c:pt idx="220">
                  <c:v>100.04775385500821</c:v>
                </c:pt>
                <c:pt idx="221">
                  <c:v>100.15564224191145</c:v>
                </c:pt>
                <c:pt idx="222">
                  <c:v>99.986440785680813</c:v>
                </c:pt>
                <c:pt idx="223">
                  <c:v>100.13601064689473</c:v>
                </c:pt>
                <c:pt idx="224">
                  <c:v>100.54199221126257</c:v>
                </c:pt>
                <c:pt idx="225">
                  <c:v>100.60043757039118</c:v>
                </c:pt>
                <c:pt idx="226">
                  <c:v>100.78729729600339</c:v>
                </c:pt>
                <c:pt idx="227">
                  <c:v>100.84069486258312</c:v>
                </c:pt>
                <c:pt idx="228">
                  <c:v>100.4800306550257</c:v>
                </c:pt>
                <c:pt idx="229">
                  <c:v>100.4589892319372</c:v>
                </c:pt>
                <c:pt idx="230">
                  <c:v>100.73311783440312</c:v>
                </c:pt>
                <c:pt idx="231">
                  <c:v>100.70681497803965</c:v>
                </c:pt>
                <c:pt idx="232">
                  <c:v>101.00968540374978</c:v>
                </c:pt>
                <c:pt idx="233">
                  <c:v>101.31263864937483</c:v>
                </c:pt>
                <c:pt idx="234">
                  <c:v>101.30361721493739</c:v>
                </c:pt>
                <c:pt idx="235">
                  <c:v>101.36191775094562</c:v>
                </c:pt>
                <c:pt idx="236">
                  <c:v>101.36189214181931</c:v>
                </c:pt>
                <c:pt idx="237">
                  <c:v>101.43948319673609</c:v>
                </c:pt>
                <c:pt idx="238">
                  <c:v>101.43948319673609</c:v>
                </c:pt>
                <c:pt idx="239">
                  <c:v>101.15171821440086</c:v>
                </c:pt>
                <c:pt idx="240">
                  <c:v>101.75866509904947</c:v>
                </c:pt>
                <c:pt idx="241">
                  <c:v>101.78253004975764</c:v>
                </c:pt>
                <c:pt idx="242">
                  <c:v>101.14492340023931</c:v>
                </c:pt>
                <c:pt idx="243">
                  <c:v>101.47565730480146</c:v>
                </c:pt>
                <c:pt idx="244">
                  <c:v>101.54263977047464</c:v>
                </c:pt>
                <c:pt idx="245">
                  <c:v>101.40924409187213</c:v>
                </c:pt>
                <c:pt idx="246">
                  <c:v>100.79538641651783</c:v>
                </c:pt>
                <c:pt idx="247">
                  <c:v>100.86929130831976</c:v>
                </c:pt>
                <c:pt idx="248">
                  <c:v>101.54540881214987</c:v>
                </c:pt>
                <c:pt idx="249">
                  <c:v>101.3131342194998</c:v>
                </c:pt>
                <c:pt idx="250">
                  <c:v>101.0826901652627</c:v>
                </c:pt>
                <c:pt idx="251">
                  <c:v>101.39337542007212</c:v>
                </c:pt>
                <c:pt idx="252">
                  <c:v>101.27780637437913</c:v>
                </c:pt>
                <c:pt idx="253">
                  <c:v>102.21433727223024</c:v>
                </c:pt>
                <c:pt idx="254">
                  <c:v>101.94620578842306</c:v>
                </c:pt>
                <c:pt idx="255">
                  <c:v>102.1081164549806</c:v>
                </c:pt>
                <c:pt idx="256">
                  <c:v>101.94169068311115</c:v>
                </c:pt>
                <c:pt idx="257">
                  <c:v>101.94169068311115</c:v>
                </c:pt>
                <c:pt idx="258">
                  <c:v>101.70782590417249</c:v>
                </c:pt>
                <c:pt idx="259">
                  <c:v>101.66327341317528</c:v>
                </c:pt>
                <c:pt idx="260">
                  <c:v>101.90450629803667</c:v>
                </c:pt>
                <c:pt idx="261">
                  <c:v>101.94013059618706</c:v>
                </c:pt>
                <c:pt idx="262">
                  <c:v>102.02065676840894</c:v>
                </c:pt>
                <c:pt idx="263">
                  <c:v>102.78056968554286</c:v>
                </c:pt>
                <c:pt idx="264">
                  <c:v>102.44822542865668</c:v>
                </c:pt>
                <c:pt idx="265">
                  <c:v>102.45515755801887</c:v>
                </c:pt>
                <c:pt idx="266">
                  <c:v>102.65092214650824</c:v>
                </c:pt>
                <c:pt idx="267">
                  <c:v>102.74720024872221</c:v>
                </c:pt>
                <c:pt idx="268">
                  <c:v>102.65168891010418</c:v>
                </c:pt>
                <c:pt idx="269">
                  <c:v>102.22341967622847</c:v>
                </c:pt>
                <c:pt idx="270">
                  <c:v>102.1179643910358</c:v>
                </c:pt>
                <c:pt idx="271">
                  <c:v>102.24469195163736</c:v>
                </c:pt>
                <c:pt idx="272">
                  <c:v>102.40603393843958</c:v>
                </c:pt>
                <c:pt idx="273">
                  <c:v>102.36120719854017</c:v>
                </c:pt>
                <c:pt idx="274">
                  <c:v>102.08678817791987</c:v>
                </c:pt>
                <c:pt idx="275">
                  <c:v>102.08678817791987</c:v>
                </c:pt>
                <c:pt idx="276">
                  <c:v>102.3053659826699</c:v>
                </c:pt>
                <c:pt idx="277">
                  <c:v>102.37889953064609</c:v>
                </c:pt>
                <c:pt idx="278">
                  <c:v>101.8202873262359</c:v>
                </c:pt>
                <c:pt idx="279">
                  <c:v>101.77498162625277</c:v>
                </c:pt>
                <c:pt idx="280">
                  <c:v>101.78822886735585</c:v>
                </c:pt>
                <c:pt idx="281">
                  <c:v>102.06227218805228</c:v>
                </c:pt>
                <c:pt idx="282">
                  <c:v>101.79831668272942</c:v>
                </c:pt>
                <c:pt idx="283">
                  <c:v>102.21661699169377</c:v>
                </c:pt>
                <c:pt idx="284">
                  <c:v>102.27793181708245</c:v>
                </c:pt>
                <c:pt idx="285">
                  <c:v>101.80521555107002</c:v>
                </c:pt>
                <c:pt idx="286">
                  <c:v>101.98829334447072</c:v>
                </c:pt>
                <c:pt idx="287">
                  <c:v>101.856832355704</c:v>
                </c:pt>
                <c:pt idx="288">
                  <c:v>101.84546675777293</c:v>
                </c:pt>
                <c:pt idx="289">
                  <c:v>101.72068489277578</c:v>
                </c:pt>
                <c:pt idx="290">
                  <c:v>101.4626461559763</c:v>
                </c:pt>
                <c:pt idx="291">
                  <c:v>101.15355767196371</c:v>
                </c:pt>
                <c:pt idx="292">
                  <c:v>101.05145356978932</c:v>
                </c:pt>
                <c:pt idx="293">
                  <c:v>100.95355838431851</c:v>
                </c:pt>
                <c:pt idx="294">
                  <c:v>100.61101964415661</c:v>
                </c:pt>
                <c:pt idx="295">
                  <c:v>100.61101964415661</c:v>
                </c:pt>
                <c:pt idx="296">
                  <c:v>100.50468304767617</c:v>
                </c:pt>
                <c:pt idx="297">
                  <c:v>100.56602338810582</c:v>
                </c:pt>
                <c:pt idx="298">
                  <c:v>100.62274284323146</c:v>
                </c:pt>
                <c:pt idx="299">
                  <c:v>100.50731128337209</c:v>
                </c:pt>
                <c:pt idx="300">
                  <c:v>100.25956373890045</c:v>
                </c:pt>
                <c:pt idx="301">
                  <c:v>100.18554368269176</c:v>
                </c:pt>
                <c:pt idx="302">
                  <c:v>100.40410031728936</c:v>
                </c:pt>
                <c:pt idx="303">
                  <c:v>100.34317615318986</c:v>
                </c:pt>
                <c:pt idx="304">
                  <c:v>100.50148715544807</c:v>
                </c:pt>
                <c:pt idx="305">
                  <c:v>100.01645972291807</c:v>
                </c:pt>
                <c:pt idx="306">
                  <c:v>100.19656103384838</c:v>
                </c:pt>
                <c:pt idx="307">
                  <c:v>100.15431717753739</c:v>
                </c:pt>
                <c:pt idx="308">
                  <c:v>99.973953511177143</c:v>
                </c:pt>
                <c:pt idx="309">
                  <c:v>100.17231895356581</c:v>
                </c:pt>
                <c:pt idx="310">
                  <c:v>100.11649743995797</c:v>
                </c:pt>
                <c:pt idx="311">
                  <c:v>100.03021384430039</c:v>
                </c:pt>
                <c:pt idx="312">
                  <c:v>99.67684416710955</c:v>
                </c:pt>
                <c:pt idx="313">
                  <c:v>99.646382085059798</c:v>
                </c:pt>
                <c:pt idx="314">
                  <c:v>99.755277802488678</c:v>
                </c:pt>
                <c:pt idx="315">
                  <c:v>99.48804238092012</c:v>
                </c:pt>
                <c:pt idx="316">
                  <c:v>99.666273734201638</c:v>
                </c:pt>
                <c:pt idx="317">
                  <c:v>99.917461551284305</c:v>
                </c:pt>
                <c:pt idx="318">
                  <c:v>100.07732502791009</c:v>
                </c:pt>
                <c:pt idx="319">
                  <c:v>99.989625849926028</c:v>
                </c:pt>
                <c:pt idx="320">
                  <c:v>100.37009141709729</c:v>
                </c:pt>
                <c:pt idx="321">
                  <c:v>100.36503179736502</c:v>
                </c:pt>
                <c:pt idx="322">
                  <c:v>100.50114653932759</c:v>
                </c:pt>
                <c:pt idx="323">
                  <c:v>100.64608905608185</c:v>
                </c:pt>
                <c:pt idx="324">
                  <c:v>100.65780742199942</c:v>
                </c:pt>
                <c:pt idx="325">
                  <c:v>100.83966921537021</c:v>
                </c:pt>
                <c:pt idx="326">
                  <c:v>100.91313136038585</c:v>
                </c:pt>
                <c:pt idx="327">
                  <c:v>100.69907543916901</c:v>
                </c:pt>
                <c:pt idx="328">
                  <c:v>100.81297913601698</c:v>
                </c:pt>
                <c:pt idx="329">
                  <c:v>100.44733082270942</c:v>
                </c:pt>
                <c:pt idx="330">
                  <c:v>100.52978060586517</c:v>
                </c:pt>
                <c:pt idx="331">
                  <c:v>100.33660077082105</c:v>
                </c:pt>
                <c:pt idx="332">
                  <c:v>100.38828500589507</c:v>
                </c:pt>
                <c:pt idx="333">
                  <c:v>100.12792988930158</c:v>
                </c:pt>
                <c:pt idx="334">
                  <c:v>100.15024020887464</c:v>
                </c:pt>
                <c:pt idx="335">
                  <c:v>100.0024071009945</c:v>
                </c:pt>
                <c:pt idx="336">
                  <c:v>100.43578247522156</c:v>
                </c:pt>
                <c:pt idx="337">
                  <c:v>100.37743496846386</c:v>
                </c:pt>
                <c:pt idx="338">
                  <c:v>100.54581421705326</c:v>
                </c:pt>
                <c:pt idx="339">
                  <c:v>100.54581421705326</c:v>
                </c:pt>
                <c:pt idx="340">
                  <c:v>100.63240922704982</c:v>
                </c:pt>
                <c:pt idx="341">
                  <c:v>100.77302273758801</c:v>
                </c:pt>
                <c:pt idx="342">
                  <c:v>100.69669391747333</c:v>
                </c:pt>
                <c:pt idx="343">
                  <c:v>100.58128131763408</c:v>
                </c:pt>
                <c:pt idx="344">
                  <c:v>100.39074775088564</c:v>
                </c:pt>
                <c:pt idx="345">
                  <c:v>100.41723107526073</c:v>
                </c:pt>
                <c:pt idx="346">
                  <c:v>100.46386021610083</c:v>
                </c:pt>
                <c:pt idx="347">
                  <c:v>100.46514262977696</c:v>
                </c:pt>
                <c:pt idx="348">
                  <c:v>100.69435965200572</c:v>
                </c:pt>
                <c:pt idx="349">
                  <c:v>100.31296675473523</c:v>
                </c:pt>
                <c:pt idx="350">
                  <c:v>100.19057199991147</c:v>
                </c:pt>
                <c:pt idx="351">
                  <c:v>100.20317245526095</c:v>
                </c:pt>
                <c:pt idx="352">
                  <c:v>100.54121336611593</c:v>
                </c:pt>
                <c:pt idx="353">
                  <c:v>100.55886891569931</c:v>
                </c:pt>
                <c:pt idx="354">
                  <c:v>100.5597510051312</c:v>
                </c:pt>
                <c:pt idx="355">
                  <c:v>100.39987376755987</c:v>
                </c:pt>
                <c:pt idx="356">
                  <c:v>100.41335631234124</c:v>
                </c:pt>
                <c:pt idx="357">
                  <c:v>100.20934020081143</c:v>
                </c:pt>
                <c:pt idx="358">
                  <c:v>100.42434859024095</c:v>
                </c:pt>
                <c:pt idx="359">
                  <c:v>100.42234008854695</c:v>
                </c:pt>
                <c:pt idx="360">
                  <c:v>100.40724936631585</c:v>
                </c:pt>
                <c:pt idx="361">
                  <c:v>100.39087623040859</c:v>
                </c:pt>
                <c:pt idx="362">
                  <c:v>100.51182568966939</c:v>
                </c:pt>
                <c:pt idx="363">
                  <c:v>100.37626727336513</c:v>
                </c:pt>
                <c:pt idx="364">
                  <c:v>100.43838746068059</c:v>
                </c:pt>
                <c:pt idx="365">
                  <c:v>100.43838746068059</c:v>
                </c:pt>
                <c:pt idx="366">
                  <c:v>100.90829554822545</c:v>
                </c:pt>
                <c:pt idx="367">
                  <c:v>101.03037141974838</c:v>
                </c:pt>
                <c:pt idx="368">
                  <c:v>101.07989115171435</c:v>
                </c:pt>
                <c:pt idx="369">
                  <c:v>101.31389704990711</c:v>
                </c:pt>
                <c:pt idx="370">
                  <c:v>101.35026674263837</c:v>
                </c:pt>
                <c:pt idx="371">
                  <c:v>101.33650814956397</c:v>
                </c:pt>
                <c:pt idx="372">
                  <c:v>101.33829104669479</c:v>
                </c:pt>
                <c:pt idx="373">
                  <c:v>101.13626180496324</c:v>
                </c:pt>
                <c:pt idx="374">
                  <c:v>101.1507998758488</c:v>
                </c:pt>
                <c:pt idx="375">
                  <c:v>101.11310832921524</c:v>
                </c:pt>
                <c:pt idx="376">
                  <c:v>100.9781127015349</c:v>
                </c:pt>
                <c:pt idx="377">
                  <c:v>100.95250120832441</c:v>
                </c:pt>
                <c:pt idx="378">
                  <c:v>100.6839774048787</c:v>
                </c:pt>
                <c:pt idx="379">
                  <c:v>100.67954845869279</c:v>
                </c:pt>
                <c:pt idx="380">
                  <c:v>100.64832788724851</c:v>
                </c:pt>
                <c:pt idx="381">
                  <c:v>100.71075231954904</c:v>
                </c:pt>
                <c:pt idx="382">
                  <c:v>100.6943407393274</c:v>
                </c:pt>
                <c:pt idx="383">
                  <c:v>99.869662567663923</c:v>
                </c:pt>
                <c:pt idx="384">
                  <c:v>99.825339590679945</c:v>
                </c:pt>
                <c:pt idx="385">
                  <c:v>99.788256933404938</c:v>
                </c:pt>
                <c:pt idx="386">
                  <c:v>99.738306945696706</c:v>
                </c:pt>
                <c:pt idx="387">
                  <c:v>99.714808903472459</c:v>
                </c:pt>
                <c:pt idx="388">
                  <c:v>99.802671339902375</c:v>
                </c:pt>
                <c:pt idx="389">
                  <c:v>99.750842973143307</c:v>
                </c:pt>
                <c:pt idx="390">
                  <c:v>99.711053356220418</c:v>
                </c:pt>
                <c:pt idx="391">
                  <c:v>99.634257298389855</c:v>
                </c:pt>
                <c:pt idx="392">
                  <c:v>99.563337132362633</c:v>
                </c:pt>
                <c:pt idx="393">
                  <c:v>99.72050480064938</c:v>
                </c:pt>
                <c:pt idx="394">
                  <c:v>99.72050480064938</c:v>
                </c:pt>
                <c:pt idx="395">
                  <c:v>99.769249277942109</c:v>
                </c:pt>
                <c:pt idx="396">
                  <c:v>99.772484739128402</c:v>
                </c:pt>
                <c:pt idx="397">
                  <c:v>99.636342408457864</c:v>
                </c:pt>
                <c:pt idx="398">
                  <c:v>99.398212618393899</c:v>
                </c:pt>
                <c:pt idx="399">
                  <c:v>99.421107445685436</c:v>
                </c:pt>
                <c:pt idx="400">
                  <c:v>99.877180578838704</c:v>
                </c:pt>
                <c:pt idx="401">
                  <c:v>100.03928869992795</c:v>
                </c:pt>
                <c:pt idx="402">
                  <c:v>99.986945867488629</c:v>
                </c:pt>
                <c:pt idx="403">
                  <c:v>99.681417327138007</c:v>
                </c:pt>
                <c:pt idx="404">
                  <c:v>99.801939876924266</c:v>
                </c:pt>
                <c:pt idx="405">
                  <c:v>99.718460027296459</c:v>
                </c:pt>
                <c:pt idx="406">
                  <c:v>99.84049640577652</c:v>
                </c:pt>
                <c:pt idx="407">
                  <c:v>99.863970455104223</c:v>
                </c:pt>
                <c:pt idx="408">
                  <c:v>100.09918684590281</c:v>
                </c:pt>
                <c:pt idx="409">
                  <c:v>99.866958022109856</c:v>
                </c:pt>
                <c:pt idx="410">
                  <c:v>99.851221892620245</c:v>
                </c:pt>
                <c:pt idx="411">
                  <c:v>99.940035446805595</c:v>
                </c:pt>
                <c:pt idx="412">
                  <c:v>100.00100489539091</c:v>
                </c:pt>
                <c:pt idx="413">
                  <c:v>100.25098895960127</c:v>
                </c:pt>
                <c:pt idx="414">
                  <c:v>101.28096071526724</c:v>
                </c:pt>
                <c:pt idx="415">
                  <c:v>101.78878728833385</c:v>
                </c:pt>
                <c:pt idx="416">
                  <c:v>101.85731525517733</c:v>
                </c:pt>
                <c:pt idx="417">
                  <c:v>101.39612576746651</c:v>
                </c:pt>
                <c:pt idx="418">
                  <c:v>101.31504994641932</c:v>
                </c:pt>
                <c:pt idx="419">
                  <c:v>101.33948304843058</c:v>
                </c:pt>
                <c:pt idx="420">
                  <c:v>101.34115269857593</c:v>
                </c:pt>
                <c:pt idx="421">
                  <c:v>101.33689964259463</c:v>
                </c:pt>
                <c:pt idx="422">
                  <c:v>101.26370212920548</c:v>
                </c:pt>
                <c:pt idx="423">
                  <c:v>101.23976593102479</c:v>
                </c:pt>
                <c:pt idx="424">
                  <c:v>101.40580623303926</c:v>
                </c:pt>
                <c:pt idx="425">
                  <c:v>101.52538782765964</c:v>
                </c:pt>
                <c:pt idx="426">
                  <c:v>101.5721526776729</c:v>
                </c:pt>
                <c:pt idx="427">
                  <c:v>101.5982618318331</c:v>
                </c:pt>
                <c:pt idx="428">
                  <c:v>101.9765197626411</c:v>
                </c:pt>
                <c:pt idx="429">
                  <c:v>101.87440019880606</c:v>
                </c:pt>
                <c:pt idx="430">
                  <c:v>101.89327885805926</c:v>
                </c:pt>
                <c:pt idx="431">
                  <c:v>101.76190201680055</c:v>
                </c:pt>
                <c:pt idx="432">
                  <c:v>101.79510882168827</c:v>
                </c:pt>
                <c:pt idx="433">
                  <c:v>101.65191944329908</c:v>
                </c:pt>
                <c:pt idx="434">
                  <c:v>101.70796658717074</c:v>
                </c:pt>
                <c:pt idx="435">
                  <c:v>101.70796658717074</c:v>
                </c:pt>
                <c:pt idx="436">
                  <c:v>102.14096194037606</c:v>
                </c:pt>
                <c:pt idx="437">
                  <c:v>102.02418458814194</c:v>
                </c:pt>
                <c:pt idx="438">
                  <c:v>102.10196934134777</c:v>
                </c:pt>
                <c:pt idx="439">
                  <c:v>102.08233753570045</c:v>
                </c:pt>
                <c:pt idx="440">
                  <c:v>102.35165278416363</c:v>
                </c:pt>
                <c:pt idx="441">
                  <c:v>102.47910382827038</c:v>
                </c:pt>
                <c:pt idx="442">
                  <c:v>102.54980535259111</c:v>
                </c:pt>
                <c:pt idx="443">
                  <c:v>102.69288759863483</c:v>
                </c:pt>
                <c:pt idx="444">
                  <c:v>102.86782099966767</c:v>
                </c:pt>
                <c:pt idx="445">
                  <c:v>102.77208291852087</c:v>
                </c:pt>
                <c:pt idx="446">
                  <c:v>102.73118964861683</c:v>
                </c:pt>
                <c:pt idx="447">
                  <c:v>102.7475831441495</c:v>
                </c:pt>
                <c:pt idx="448">
                  <c:v>102.96020875656313</c:v>
                </c:pt>
                <c:pt idx="449">
                  <c:v>103.13776188571283</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dLbls>
          <c:showLegendKey val="0"/>
          <c:showVal val="0"/>
          <c:showCatName val="0"/>
          <c:showSerName val="0"/>
          <c:showPercent val="0"/>
          <c:showBubbleSize val="0"/>
        </c:dLbls>
        <c:smooth val="0"/>
        <c:axId val="257588816"/>
        <c:axId val="257589376"/>
      </c:lineChart>
      <c:dateAx>
        <c:axId val="257588816"/>
        <c:scaling>
          <c:orientation val="minMax"/>
        </c:scaling>
        <c:delete val="0"/>
        <c:axPos val="b"/>
        <c:numFmt formatCode="mmm\ yyyy" sourceLinked="0"/>
        <c:majorTickMark val="none"/>
        <c:minorTickMark val="none"/>
        <c:tickLblPos val="low"/>
        <c:spPr>
          <a:noFill/>
          <a:ln w="6350" cap="flat" cmpd="sng" algn="ctr">
            <a:solidFill>
              <a:srgbClr val="080808"/>
            </a:solidFill>
            <a:round/>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89376"/>
        <c:crosses val="autoZero"/>
        <c:auto val="1"/>
        <c:lblOffset val="100"/>
        <c:baseTimeUnit val="days"/>
        <c:majorUnit val="3"/>
        <c:majorTimeUnit val="months"/>
      </c:dateAx>
      <c:valAx>
        <c:axId val="257589376"/>
        <c:scaling>
          <c:orientation val="minMax"/>
          <c:min val="70"/>
        </c:scaling>
        <c:delete val="0"/>
        <c:axPos val="l"/>
        <c:majorGridlines>
          <c:spPr>
            <a:ln w="9525" cap="flat" cmpd="sng" algn="ctr">
              <a:solidFill>
                <a:schemeClr val="tx1">
                  <a:lumMod val="15000"/>
                  <a:lumOff val="85000"/>
                </a:schemeClr>
              </a:solidFill>
              <a:round/>
            </a:ln>
            <a:effectLst/>
          </c:spPr>
        </c:majorGridlines>
        <c:numFmt formatCode="#,##0\ ;[Red]\-#,##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88816"/>
        <c:crosses val="autoZero"/>
        <c:crossBetween val="between"/>
      </c:valAx>
      <c:spPr>
        <a:noFill/>
        <a:ln>
          <a:noFill/>
        </a:ln>
        <a:effectLst/>
      </c:spPr>
    </c:plotArea>
    <c:legend>
      <c:legendPos val="b"/>
      <c:layout>
        <c:manualLayout>
          <c:xMode val="edge"/>
          <c:yMode val="edge"/>
          <c:x val="0.30436877427427256"/>
          <c:y val="0.35659510916952458"/>
          <c:w val="0.42270105886488024"/>
          <c:h val="0.19456861645975543"/>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legend>
    <c:plotVisOnly val="1"/>
    <c:dispBlanksAs val="gap"/>
    <c:showDLblsOverMax val="0"/>
  </c:chart>
  <c:spPr>
    <a:noFill/>
    <a:ln>
      <a:noFill/>
    </a:ln>
    <a:effectLst/>
  </c:spPr>
  <c:txPr>
    <a:bodyPr/>
    <a:lstStyle/>
    <a:p>
      <a:pPr>
        <a:defRPr sz="900">
          <a:solidFill>
            <a:srgbClr val="080808"/>
          </a:solidFill>
        </a:defRPr>
      </a:pPr>
      <a:endParaRPr lang="en-U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200" b="1" i="0" u="none" strike="noStrike" kern="1200" spc="0" baseline="0">
                <a:solidFill>
                  <a:srgbClr val="080808"/>
                </a:solidFill>
                <a:latin typeface="+mn-lt"/>
                <a:ea typeface="+mn-ea"/>
                <a:cs typeface="+mn-cs"/>
              </a:defRPr>
            </a:pPr>
            <a:r>
              <a:rPr lang="en-GB" sz="1400" b="1" i="0" baseline="0" dirty="0" smtClean="0">
                <a:effectLst/>
              </a:rPr>
              <a:t>Cumulative performance of a hedged vs unhedged gold portfolio</a:t>
            </a:r>
            <a:endParaRPr lang="en-GB" sz="1400" b="1" dirty="0">
              <a:effectLst/>
            </a:endParaRPr>
          </a:p>
        </c:rich>
      </c:tx>
      <c:layout>
        <c:manualLayout>
          <c:xMode val="edge"/>
          <c:yMode val="edge"/>
          <c:x val="7.1058248013120676E-2"/>
          <c:y val="4.4849641136655884E-2"/>
        </c:manualLayout>
      </c:layout>
      <c:overlay val="0"/>
      <c:spPr>
        <a:noFill/>
        <a:ln>
          <a:noFill/>
        </a:ln>
        <a:effectLst/>
      </c:spPr>
      <c:txPr>
        <a:bodyPr rot="0" spcFirstLastPara="1" vertOverflow="ellipsis" vert="horz" wrap="square" anchor="ctr" anchorCtr="1"/>
        <a:lstStyle/>
        <a:p>
          <a:pPr algn="l">
            <a:defRPr sz="1200" b="1" i="0" u="none" strike="noStrike" kern="1200" spc="0" baseline="0">
              <a:solidFill>
                <a:srgbClr val="080808"/>
              </a:solidFill>
              <a:latin typeface="+mn-lt"/>
              <a:ea typeface="+mn-ea"/>
              <a:cs typeface="+mn-cs"/>
            </a:defRPr>
          </a:pPr>
          <a:endParaRPr lang="en-US"/>
        </a:p>
      </c:txPr>
    </c:title>
    <c:autoTitleDeleted val="0"/>
    <c:plotArea>
      <c:layout>
        <c:manualLayout>
          <c:layoutTarget val="inner"/>
          <c:xMode val="edge"/>
          <c:yMode val="edge"/>
          <c:x val="7.3436102177368678E-2"/>
          <c:y val="0.12413672154617036"/>
          <c:w val="0.90361136782784779"/>
          <c:h val="0.75042984584701589"/>
        </c:manualLayout>
      </c:layout>
      <c:lineChart>
        <c:grouping val="standard"/>
        <c:varyColors val="0"/>
        <c:ser>
          <c:idx val="0"/>
          <c:order val="0"/>
          <c:tx>
            <c:strRef>
              <c:f>'HEDGING-D'!$O$4</c:f>
              <c:strCache>
                <c:ptCount val="1"/>
                <c:pt idx="0">
                  <c:v>Unhedged portfolio</c:v>
                </c:pt>
              </c:strCache>
            </c:strRef>
          </c:tx>
          <c:spPr>
            <a:ln w="22225" cap="rnd">
              <a:solidFill>
                <a:srgbClr val="B2BB1C"/>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'HEDGING-D'!$O$8:$O$5000</c:f>
              <c:numCache>
                <c:formatCode>0.000</c:formatCode>
                <c:ptCount val="4993"/>
                <c:pt idx="0">
                  <c:v>100</c:v>
                </c:pt>
                <c:pt idx="1">
                  <c:v>100</c:v>
                </c:pt>
                <c:pt idx="2">
                  <c:v>100.77564195211255</c:v>
                </c:pt>
                <c:pt idx="3">
                  <c:v>99.92773522185287</c:v>
                </c:pt>
                <c:pt idx="4">
                  <c:v>98.392831334007809</c:v>
                </c:pt>
                <c:pt idx="5">
                  <c:v>98.233848822084127</c:v>
                </c:pt>
                <c:pt idx="6">
                  <c:v>99.191598015127454</c:v>
                </c:pt>
                <c:pt idx="7">
                  <c:v>98.79847762200707</c:v>
                </c:pt>
                <c:pt idx="8">
                  <c:v>100.13874837404251</c:v>
                </c:pt>
                <c:pt idx="9">
                  <c:v>99.101989690224997</c:v>
                </c:pt>
                <c:pt idx="10">
                  <c:v>99.626150214385532</c:v>
                </c:pt>
                <c:pt idx="11">
                  <c:v>100.49718167365228</c:v>
                </c:pt>
                <c:pt idx="12">
                  <c:v>100.44900515488753</c:v>
                </c:pt>
                <c:pt idx="13">
                  <c:v>100.90186443127622</c:v>
                </c:pt>
                <c:pt idx="14">
                  <c:v>100.67543479308186</c:v>
                </c:pt>
                <c:pt idx="15">
                  <c:v>100.67543479308186</c:v>
                </c:pt>
                <c:pt idx="16">
                  <c:v>101.04543045719518</c:v>
                </c:pt>
                <c:pt idx="17">
                  <c:v>100.65809124632656</c:v>
                </c:pt>
                <c:pt idx="18">
                  <c:v>99.656019656019666</c:v>
                </c:pt>
                <c:pt idx="19">
                  <c:v>98.863997687527103</c:v>
                </c:pt>
                <c:pt idx="20">
                  <c:v>98.637568049332771</c:v>
                </c:pt>
                <c:pt idx="21">
                  <c:v>99.09620850797323</c:v>
                </c:pt>
                <c:pt idx="22">
                  <c:v>100.2225755166932</c:v>
                </c:pt>
                <c:pt idx="23">
                  <c:v>99.05477670183555</c:v>
                </c:pt>
                <c:pt idx="24">
                  <c:v>99.567374861492539</c:v>
                </c:pt>
                <c:pt idx="25">
                  <c:v>99.912318735848189</c:v>
                </c:pt>
                <c:pt idx="26">
                  <c:v>99.739846798670371</c:v>
                </c:pt>
                <c:pt idx="27">
                  <c:v>100.05588476176716</c:v>
                </c:pt>
                <c:pt idx="28">
                  <c:v>99.608806667630233</c:v>
                </c:pt>
                <c:pt idx="29">
                  <c:v>99.346726405549958</c:v>
                </c:pt>
                <c:pt idx="30">
                  <c:v>98.285879462350081</c:v>
                </c:pt>
                <c:pt idx="31">
                  <c:v>98.315748903984229</c:v>
                </c:pt>
                <c:pt idx="32">
                  <c:v>98.0469239292769</c:v>
                </c:pt>
                <c:pt idx="33">
                  <c:v>97.474586886351616</c:v>
                </c:pt>
                <c:pt idx="34">
                  <c:v>95.925230042877132</c:v>
                </c:pt>
                <c:pt idx="35">
                  <c:v>95.925230042877132</c:v>
                </c:pt>
                <c:pt idx="36">
                  <c:v>95.609192079780357</c:v>
                </c:pt>
                <c:pt idx="37">
                  <c:v>94.048272871802325</c:v>
                </c:pt>
                <c:pt idx="38">
                  <c:v>94.083923495688254</c:v>
                </c:pt>
                <c:pt idx="39">
                  <c:v>93.738016090957316</c:v>
                </c:pt>
                <c:pt idx="40">
                  <c:v>94.560871031459314</c:v>
                </c:pt>
                <c:pt idx="41">
                  <c:v>96.282699812111616</c:v>
                </c:pt>
                <c:pt idx="42">
                  <c:v>95.103338632750436</c:v>
                </c:pt>
                <c:pt idx="43">
                  <c:v>94.054054054054092</c:v>
                </c:pt>
                <c:pt idx="44">
                  <c:v>93.708146649323155</c:v>
                </c:pt>
                <c:pt idx="45">
                  <c:v>93.715854892325524</c:v>
                </c:pt>
                <c:pt idx="46">
                  <c:v>93.867129161246865</c:v>
                </c:pt>
                <c:pt idx="47">
                  <c:v>93.867129161246865</c:v>
                </c:pt>
                <c:pt idx="48">
                  <c:v>93.883509177626877</c:v>
                </c:pt>
                <c:pt idx="49">
                  <c:v>93.990461049284633</c:v>
                </c:pt>
                <c:pt idx="50">
                  <c:v>94.061762297056475</c:v>
                </c:pt>
                <c:pt idx="51">
                  <c:v>94.877872524931419</c:v>
                </c:pt>
                <c:pt idx="52">
                  <c:v>94.68131232837122</c:v>
                </c:pt>
                <c:pt idx="53">
                  <c:v>94.818133641663124</c:v>
                </c:pt>
                <c:pt idx="54">
                  <c:v>94.930866695572632</c:v>
                </c:pt>
                <c:pt idx="55">
                  <c:v>95.64002505178982</c:v>
                </c:pt>
                <c:pt idx="56">
                  <c:v>96.037963096786683</c:v>
                </c:pt>
                <c:pt idx="57">
                  <c:v>95.806715806715872</c:v>
                </c:pt>
                <c:pt idx="58">
                  <c:v>96.181529122705655</c:v>
                </c:pt>
                <c:pt idx="59">
                  <c:v>95.722888664065195</c:v>
                </c:pt>
                <c:pt idx="60">
                  <c:v>95.633280339162738</c:v>
                </c:pt>
                <c:pt idx="61">
                  <c:v>95.085995085995137</c:v>
                </c:pt>
                <c:pt idx="62">
                  <c:v>95.675675675675734</c:v>
                </c:pt>
                <c:pt idx="63">
                  <c:v>94.990605578840928</c:v>
                </c:pt>
                <c:pt idx="64">
                  <c:v>94.990605578840928</c:v>
                </c:pt>
                <c:pt idx="65">
                  <c:v>95.299898829310649</c:v>
                </c:pt>
                <c:pt idx="66">
                  <c:v>93.812207929855035</c:v>
                </c:pt>
                <c:pt idx="67">
                  <c:v>92.478681890446637</c:v>
                </c:pt>
                <c:pt idx="68">
                  <c:v>92.413161824926576</c:v>
                </c:pt>
                <c:pt idx="69">
                  <c:v>93.812207929855035</c:v>
                </c:pt>
                <c:pt idx="70">
                  <c:v>93.609866551043069</c:v>
                </c:pt>
                <c:pt idx="71">
                  <c:v>94.454882690176859</c:v>
                </c:pt>
                <c:pt idx="72">
                  <c:v>92.793756323168139</c:v>
                </c:pt>
                <c:pt idx="73">
                  <c:v>93.15700727465439</c:v>
                </c:pt>
                <c:pt idx="74">
                  <c:v>89.377077612371778</c:v>
                </c:pt>
                <c:pt idx="75">
                  <c:v>81.025196319314006</c:v>
                </c:pt>
                <c:pt idx="76">
                  <c:v>82.590933179168516</c:v>
                </c:pt>
                <c:pt idx="77">
                  <c:v>82.310545839957655</c:v>
                </c:pt>
                <c:pt idx="78">
                  <c:v>82.894445247386486</c:v>
                </c:pt>
                <c:pt idx="79">
                  <c:v>83.07847954906785</c:v>
                </c:pt>
                <c:pt idx="80">
                  <c:v>84.602784602784666</c:v>
                </c:pt>
                <c:pt idx="81">
                  <c:v>83.864720335308633</c:v>
                </c:pt>
                <c:pt idx="82">
                  <c:v>84.752131810955404</c:v>
                </c:pt>
                <c:pt idx="83">
                  <c:v>87.031844678903553</c:v>
                </c:pt>
                <c:pt idx="84">
                  <c:v>86.531772414125413</c:v>
                </c:pt>
                <c:pt idx="85">
                  <c:v>87.352700293876808</c:v>
                </c:pt>
                <c:pt idx="86">
                  <c:v>87.633087633087669</c:v>
                </c:pt>
                <c:pt idx="87">
                  <c:v>86.09143903261554</c:v>
                </c:pt>
                <c:pt idx="88">
                  <c:v>87.365226188755642</c:v>
                </c:pt>
                <c:pt idx="89">
                  <c:v>87.159994218817786</c:v>
                </c:pt>
                <c:pt idx="90">
                  <c:v>87.390277978513296</c:v>
                </c:pt>
                <c:pt idx="91">
                  <c:v>86.252348605289797</c:v>
                </c:pt>
                <c:pt idx="92">
                  <c:v>87.733294792118343</c:v>
                </c:pt>
                <c:pt idx="93">
                  <c:v>87.418220359396855</c:v>
                </c:pt>
                <c:pt idx="94">
                  <c:v>85.509466685937312</c:v>
                </c:pt>
                <c:pt idx="95">
                  <c:v>85.372645372645408</c:v>
                </c:pt>
                <c:pt idx="96">
                  <c:v>84.789709495591893</c:v>
                </c:pt>
                <c:pt idx="97">
                  <c:v>83.106421929951381</c:v>
                </c:pt>
                <c:pt idx="98">
                  <c:v>82.553355494531999</c:v>
                </c:pt>
                <c:pt idx="99">
                  <c:v>81.233318880377738</c:v>
                </c:pt>
                <c:pt idx="100">
                  <c:v>82.387628269981235</c:v>
                </c:pt>
                <c:pt idx="101">
                  <c:v>81.994507876860851</c:v>
                </c:pt>
                <c:pt idx="102">
                  <c:v>81.375921375921408</c:v>
                </c:pt>
                <c:pt idx="103">
                  <c:v>82.826998121115807</c:v>
                </c:pt>
                <c:pt idx="104">
                  <c:v>82.511923688394319</c:v>
                </c:pt>
                <c:pt idx="105">
                  <c:v>82.511923688394319</c:v>
                </c:pt>
                <c:pt idx="106">
                  <c:v>82.04846557787738</c:v>
                </c:pt>
                <c:pt idx="107">
                  <c:v>82.768222768222813</c:v>
                </c:pt>
                <c:pt idx="108">
                  <c:v>83.968781615840484</c:v>
                </c:pt>
                <c:pt idx="109">
                  <c:v>82.839524015994655</c:v>
                </c:pt>
                <c:pt idx="110">
                  <c:v>83.963000433588718</c:v>
                </c:pt>
                <c:pt idx="111">
                  <c:v>83.089078383196082</c:v>
                </c:pt>
                <c:pt idx="112">
                  <c:v>83.16616081321969</c:v>
                </c:pt>
                <c:pt idx="113">
                  <c:v>84.195211254034845</c:v>
                </c:pt>
                <c:pt idx="114">
                  <c:v>82.244062244062306</c:v>
                </c:pt>
                <c:pt idx="115">
                  <c:v>82.423278893867177</c:v>
                </c:pt>
                <c:pt idx="116">
                  <c:v>81.887556005203123</c:v>
                </c:pt>
                <c:pt idx="117">
                  <c:v>82.779785132726374</c:v>
                </c:pt>
                <c:pt idx="118">
                  <c:v>81.935732523967886</c:v>
                </c:pt>
                <c:pt idx="119">
                  <c:v>82.517704870646114</c:v>
                </c:pt>
                <c:pt idx="120">
                  <c:v>82.250806956689374</c:v>
                </c:pt>
                <c:pt idx="121">
                  <c:v>81.287276581394295</c:v>
                </c:pt>
                <c:pt idx="122">
                  <c:v>81.709302885773539</c:v>
                </c:pt>
                <c:pt idx="123">
                  <c:v>76.487931782049486</c:v>
                </c:pt>
                <c:pt idx="124">
                  <c:v>76.832875656405122</c:v>
                </c:pt>
                <c:pt idx="125">
                  <c:v>75.946427711133651</c:v>
                </c:pt>
                <c:pt idx="126">
                  <c:v>75.827913474972348</c:v>
                </c:pt>
                <c:pt idx="127">
                  <c:v>73.133882545647296</c:v>
                </c:pt>
                <c:pt idx="128">
                  <c:v>72.051837934190914</c:v>
                </c:pt>
                <c:pt idx="129">
                  <c:v>72.771595124536347</c:v>
                </c:pt>
                <c:pt idx="130">
                  <c:v>74.674567615744124</c:v>
                </c:pt>
                <c:pt idx="131">
                  <c:v>73.944211591270445</c:v>
                </c:pt>
                <c:pt idx="132">
                  <c:v>74.449101507925064</c:v>
                </c:pt>
                <c:pt idx="133">
                  <c:v>74.449101507925064</c:v>
                </c:pt>
                <c:pt idx="134">
                  <c:v>72.117357999710975</c:v>
                </c:pt>
                <c:pt idx="135">
                  <c:v>73.435467553114648</c:v>
                </c:pt>
                <c:pt idx="136">
                  <c:v>74.088741147564704</c:v>
                </c:pt>
                <c:pt idx="137">
                  <c:v>74.171604759840079</c:v>
                </c:pt>
                <c:pt idx="138">
                  <c:v>76.094811388929074</c:v>
                </c:pt>
                <c:pt idx="139">
                  <c:v>75.952208893385389</c:v>
                </c:pt>
                <c:pt idx="140">
                  <c:v>76.296189237365738</c:v>
                </c:pt>
                <c:pt idx="141">
                  <c:v>76.688346100110834</c:v>
                </c:pt>
                <c:pt idx="142">
                  <c:v>75.904995904995928</c:v>
                </c:pt>
                <c:pt idx="143">
                  <c:v>76.301970419617504</c:v>
                </c:pt>
                <c:pt idx="144">
                  <c:v>76.806860336272138</c:v>
                </c:pt>
                <c:pt idx="145">
                  <c:v>79.37659584718412</c:v>
                </c:pt>
                <c:pt idx="146">
                  <c:v>79.252300428771065</c:v>
                </c:pt>
                <c:pt idx="147">
                  <c:v>78.367779544250183</c:v>
                </c:pt>
                <c:pt idx="148">
                  <c:v>78.914101267042497</c:v>
                </c:pt>
                <c:pt idx="149">
                  <c:v>78.463169051404407</c:v>
                </c:pt>
                <c:pt idx="150">
                  <c:v>78.919882449294278</c:v>
                </c:pt>
                <c:pt idx="151">
                  <c:v>78.634677458206923</c:v>
                </c:pt>
                <c:pt idx="152">
                  <c:v>77.934190875367406</c:v>
                </c:pt>
                <c:pt idx="153">
                  <c:v>77.828202534084951</c:v>
                </c:pt>
                <c:pt idx="154">
                  <c:v>77.785807197571955</c:v>
                </c:pt>
                <c:pt idx="155">
                  <c:v>77.305005540299703</c:v>
                </c:pt>
                <c:pt idx="156">
                  <c:v>76.124680830563236</c:v>
                </c:pt>
                <c:pt idx="157">
                  <c:v>76.290408055113986</c:v>
                </c:pt>
                <c:pt idx="158">
                  <c:v>77.750156573686041</c:v>
                </c:pt>
                <c:pt idx="159">
                  <c:v>77.886977886977959</c:v>
                </c:pt>
                <c:pt idx="160">
                  <c:v>79.192561545502798</c:v>
                </c:pt>
                <c:pt idx="161">
                  <c:v>78.379341908753759</c:v>
                </c:pt>
                <c:pt idx="162">
                  <c:v>79.145348557113351</c:v>
                </c:pt>
                <c:pt idx="163">
                  <c:v>80.777569012863225</c:v>
                </c:pt>
                <c:pt idx="164">
                  <c:v>81.376884906296766</c:v>
                </c:pt>
                <c:pt idx="165">
                  <c:v>81.062774003950565</c:v>
                </c:pt>
                <c:pt idx="166">
                  <c:v>81.472274413450975</c:v>
                </c:pt>
                <c:pt idx="167">
                  <c:v>81.323890735655539</c:v>
                </c:pt>
                <c:pt idx="168">
                  <c:v>81.365322541793233</c:v>
                </c:pt>
                <c:pt idx="169">
                  <c:v>82.849159319747656</c:v>
                </c:pt>
                <c:pt idx="170">
                  <c:v>82.689213277448673</c:v>
                </c:pt>
                <c:pt idx="171">
                  <c:v>84.297345473816165</c:v>
                </c:pt>
                <c:pt idx="172">
                  <c:v>84.21448186154079</c:v>
                </c:pt>
                <c:pt idx="173">
                  <c:v>83.864720335308675</c:v>
                </c:pt>
                <c:pt idx="174">
                  <c:v>82.867466396878257</c:v>
                </c:pt>
                <c:pt idx="175">
                  <c:v>82.867466396878257</c:v>
                </c:pt>
                <c:pt idx="176">
                  <c:v>83.810762634292146</c:v>
                </c:pt>
                <c:pt idx="177">
                  <c:v>82.505178975767308</c:v>
                </c:pt>
                <c:pt idx="178">
                  <c:v>81.496362672833357</c:v>
                </c:pt>
                <c:pt idx="179">
                  <c:v>82.297056414703576</c:v>
                </c:pt>
                <c:pt idx="180">
                  <c:v>82.30958230958241</c:v>
                </c:pt>
                <c:pt idx="181">
                  <c:v>80.96160331454459</c:v>
                </c:pt>
                <c:pt idx="182">
                  <c:v>80.950040950041057</c:v>
                </c:pt>
                <c:pt idx="183">
                  <c:v>78.979621332562616</c:v>
                </c:pt>
                <c:pt idx="184">
                  <c:v>77.673074143662475</c:v>
                </c:pt>
                <c:pt idx="185">
                  <c:v>78.219395866454775</c:v>
                </c:pt>
                <c:pt idx="186">
                  <c:v>77.721250662427224</c:v>
                </c:pt>
                <c:pt idx="187">
                  <c:v>77.614298790769467</c:v>
                </c:pt>
                <c:pt idx="188">
                  <c:v>81.276677747266078</c:v>
                </c:pt>
                <c:pt idx="189">
                  <c:v>79.092354386472138</c:v>
                </c:pt>
                <c:pt idx="190">
                  <c:v>78.765717589247103</c:v>
                </c:pt>
                <c:pt idx="191">
                  <c:v>78.130751071927648</c:v>
                </c:pt>
                <c:pt idx="192">
                  <c:v>79.312039312039417</c:v>
                </c:pt>
                <c:pt idx="193">
                  <c:v>78.593245652069285</c:v>
                </c:pt>
                <c:pt idx="194">
                  <c:v>79.489328901093714</c:v>
                </c:pt>
                <c:pt idx="195">
                  <c:v>78.765717589247103</c:v>
                </c:pt>
                <c:pt idx="196">
                  <c:v>76.337621043503489</c:v>
                </c:pt>
                <c:pt idx="197">
                  <c:v>78.391867803632607</c:v>
                </c:pt>
                <c:pt idx="198">
                  <c:v>78.207833501951242</c:v>
                </c:pt>
                <c:pt idx="199">
                  <c:v>77.750156573686084</c:v>
                </c:pt>
                <c:pt idx="200">
                  <c:v>78.65298453533758</c:v>
                </c:pt>
                <c:pt idx="201">
                  <c:v>78.623115093703433</c:v>
                </c:pt>
                <c:pt idx="202">
                  <c:v>77.5902105313871</c:v>
                </c:pt>
                <c:pt idx="203">
                  <c:v>76.979332273450012</c:v>
                </c:pt>
                <c:pt idx="204">
                  <c:v>75.275810569928311</c:v>
                </c:pt>
                <c:pt idx="205">
                  <c:v>75.773955773955862</c:v>
                </c:pt>
                <c:pt idx="206">
                  <c:v>75.572577925519198</c:v>
                </c:pt>
                <c:pt idx="207">
                  <c:v>76.112154935684444</c:v>
                </c:pt>
                <c:pt idx="208">
                  <c:v>78.527725586549224</c:v>
                </c:pt>
                <c:pt idx="209">
                  <c:v>78.029580382521672</c:v>
                </c:pt>
                <c:pt idx="210">
                  <c:v>78.100881630293514</c:v>
                </c:pt>
                <c:pt idx="211">
                  <c:v>79.691670279905694</c:v>
                </c:pt>
                <c:pt idx="212">
                  <c:v>79.180999180999294</c:v>
                </c:pt>
                <c:pt idx="213">
                  <c:v>80.148383677795564</c:v>
                </c:pt>
                <c:pt idx="214">
                  <c:v>80.279423808835688</c:v>
                </c:pt>
                <c:pt idx="215">
                  <c:v>80.261116731705087</c:v>
                </c:pt>
                <c:pt idx="216">
                  <c:v>79.864142217083511</c:v>
                </c:pt>
                <c:pt idx="217">
                  <c:v>80.089608324902557</c:v>
                </c:pt>
                <c:pt idx="218">
                  <c:v>78.57012092306222</c:v>
                </c:pt>
                <c:pt idx="219">
                  <c:v>77.946716770246297</c:v>
                </c:pt>
                <c:pt idx="220">
                  <c:v>78.03632509514874</c:v>
                </c:pt>
                <c:pt idx="221">
                  <c:v>77.645131762778945</c:v>
                </c:pt>
                <c:pt idx="222">
                  <c:v>78.220359396830105</c:v>
                </c:pt>
                <c:pt idx="223">
                  <c:v>77.674037674037791</c:v>
                </c:pt>
                <c:pt idx="224">
                  <c:v>76.261502143855196</c:v>
                </c:pt>
                <c:pt idx="225">
                  <c:v>76.054343113166752</c:v>
                </c:pt>
                <c:pt idx="226">
                  <c:v>75.467553114612045</c:v>
                </c:pt>
                <c:pt idx="227">
                  <c:v>75.300862359685993</c:v>
                </c:pt>
                <c:pt idx="228">
                  <c:v>76.356891651009406</c:v>
                </c:pt>
                <c:pt idx="229">
                  <c:v>76.415667003902399</c:v>
                </c:pt>
                <c:pt idx="230">
                  <c:v>75.520547285253258</c:v>
                </c:pt>
                <c:pt idx="231">
                  <c:v>75.5918485330251</c:v>
                </c:pt>
                <c:pt idx="232">
                  <c:v>74.672640554993592</c:v>
                </c:pt>
                <c:pt idx="233">
                  <c:v>73.806426747603311</c:v>
                </c:pt>
                <c:pt idx="234">
                  <c:v>73.823770294358624</c:v>
                </c:pt>
                <c:pt idx="235">
                  <c:v>73.646480705304342</c:v>
                </c:pt>
                <c:pt idx="236">
                  <c:v>73.639735992677274</c:v>
                </c:pt>
                <c:pt idx="237">
                  <c:v>73.426795779737049</c:v>
                </c:pt>
                <c:pt idx="238">
                  <c:v>73.426795779737049</c:v>
                </c:pt>
                <c:pt idx="239">
                  <c:v>74.167750638338973</c:v>
                </c:pt>
                <c:pt idx="240">
                  <c:v>72.477718360071393</c:v>
                </c:pt>
                <c:pt idx="241">
                  <c:v>72.412198294551317</c:v>
                </c:pt>
                <c:pt idx="242">
                  <c:v>73.977935154405827</c:v>
                </c:pt>
                <c:pt idx="243">
                  <c:v>73.070289540877866</c:v>
                </c:pt>
                <c:pt idx="244">
                  <c:v>72.898781134075335</c:v>
                </c:pt>
                <c:pt idx="245">
                  <c:v>73.207110854169755</c:v>
                </c:pt>
                <c:pt idx="246">
                  <c:v>74.802717155658428</c:v>
                </c:pt>
                <c:pt idx="247">
                  <c:v>74.571469865587616</c:v>
                </c:pt>
                <c:pt idx="248">
                  <c:v>72.655971479500991</c:v>
                </c:pt>
                <c:pt idx="249">
                  <c:v>73.231199113552165</c:v>
                </c:pt>
                <c:pt idx="250">
                  <c:v>73.812207929855091</c:v>
                </c:pt>
                <c:pt idx="251">
                  <c:v>72.964301199595425</c:v>
                </c:pt>
                <c:pt idx="252">
                  <c:v>73.254323842559245</c:v>
                </c:pt>
                <c:pt idx="253">
                  <c:v>70.799248446307374</c:v>
                </c:pt>
                <c:pt idx="254">
                  <c:v>71.397600809365628</c:v>
                </c:pt>
                <c:pt idx="255">
                  <c:v>71.000626294744052</c:v>
                </c:pt>
                <c:pt idx="256">
                  <c:v>71.374476080358548</c:v>
                </c:pt>
                <c:pt idx="257">
                  <c:v>71.374476080358548</c:v>
                </c:pt>
                <c:pt idx="258">
                  <c:v>71.908271908272027</c:v>
                </c:pt>
                <c:pt idx="259">
                  <c:v>72.009442597678031</c:v>
                </c:pt>
                <c:pt idx="260">
                  <c:v>71.404345521992724</c:v>
                </c:pt>
                <c:pt idx="261">
                  <c:v>71.314737197090281</c:v>
                </c:pt>
                <c:pt idx="262">
                  <c:v>71.314737197090281</c:v>
                </c:pt>
                <c:pt idx="263">
                  <c:v>72.673315026256347</c:v>
                </c:pt>
                <c:pt idx="264">
                  <c:v>73.469191116250087</c:v>
                </c:pt>
                <c:pt idx="265">
                  <c:v>73.43161343161357</c:v>
                </c:pt>
                <c:pt idx="266">
                  <c:v>72.929614106084827</c:v>
                </c:pt>
                <c:pt idx="267">
                  <c:v>72.686804451510469</c:v>
                </c:pt>
                <c:pt idx="268">
                  <c:v>72.911307028954226</c:v>
                </c:pt>
                <c:pt idx="269">
                  <c:v>73.95481042539879</c:v>
                </c:pt>
                <c:pt idx="270">
                  <c:v>74.210145974851997</c:v>
                </c:pt>
                <c:pt idx="271">
                  <c:v>73.866165630871649</c:v>
                </c:pt>
                <c:pt idx="272">
                  <c:v>73.439321674615925</c:v>
                </c:pt>
                <c:pt idx="273">
                  <c:v>73.546273546273667</c:v>
                </c:pt>
                <c:pt idx="274">
                  <c:v>74.240015416486131</c:v>
                </c:pt>
                <c:pt idx="275">
                  <c:v>74.240015416486131</c:v>
                </c:pt>
                <c:pt idx="276">
                  <c:v>73.629137158549042</c:v>
                </c:pt>
                <c:pt idx="277">
                  <c:v>73.433540492364145</c:v>
                </c:pt>
                <c:pt idx="278">
                  <c:v>74.844148961796151</c:v>
                </c:pt>
                <c:pt idx="279">
                  <c:v>74.962663197957454</c:v>
                </c:pt>
                <c:pt idx="280">
                  <c:v>74.903887845064446</c:v>
                </c:pt>
                <c:pt idx="281">
                  <c:v>74.133063544828389</c:v>
                </c:pt>
                <c:pt idx="282">
                  <c:v>74.826805415040852</c:v>
                </c:pt>
                <c:pt idx="283">
                  <c:v>73.659006600183218</c:v>
                </c:pt>
                <c:pt idx="284">
                  <c:v>73.498097027508933</c:v>
                </c:pt>
                <c:pt idx="285">
                  <c:v>74.689984101748962</c:v>
                </c:pt>
                <c:pt idx="286">
                  <c:v>74.174495350966097</c:v>
                </c:pt>
                <c:pt idx="287">
                  <c:v>74.512694512694679</c:v>
                </c:pt>
                <c:pt idx="288">
                  <c:v>74.530038059449979</c:v>
                </c:pt>
                <c:pt idx="289">
                  <c:v>74.868237221178546</c:v>
                </c:pt>
                <c:pt idx="290">
                  <c:v>75.567760273642776</c:v>
                </c:pt>
                <c:pt idx="291">
                  <c:v>76.462879992291917</c:v>
                </c:pt>
                <c:pt idx="292">
                  <c:v>76.771209712386337</c:v>
                </c:pt>
                <c:pt idx="293">
                  <c:v>77.07279471985369</c:v>
                </c:pt>
                <c:pt idx="294">
                  <c:v>78.170255817314782</c:v>
                </c:pt>
                <c:pt idx="295">
                  <c:v>78.170255817314782</c:v>
                </c:pt>
                <c:pt idx="296">
                  <c:v>78.514236161295131</c:v>
                </c:pt>
                <c:pt idx="297">
                  <c:v>78.276244158597251</c:v>
                </c:pt>
                <c:pt idx="298">
                  <c:v>78.069085127908806</c:v>
                </c:pt>
                <c:pt idx="299">
                  <c:v>78.466059642530396</c:v>
                </c:pt>
                <c:pt idx="300">
                  <c:v>79.319747555041843</c:v>
                </c:pt>
                <c:pt idx="301">
                  <c:v>79.599171363877417</c:v>
                </c:pt>
                <c:pt idx="302">
                  <c:v>78.72717637423537</c:v>
                </c:pt>
                <c:pt idx="303">
                  <c:v>78.952642482054415</c:v>
                </c:pt>
                <c:pt idx="304">
                  <c:v>78.347545406369107</c:v>
                </c:pt>
                <c:pt idx="305">
                  <c:v>80.04914004914022</c:v>
                </c:pt>
                <c:pt idx="306">
                  <c:v>79.313966372790063</c:v>
                </c:pt>
                <c:pt idx="307">
                  <c:v>79.456568868333733</c:v>
                </c:pt>
                <c:pt idx="308">
                  <c:v>80.137784843667362</c:v>
                </c:pt>
                <c:pt idx="309">
                  <c:v>79.332273449920677</c:v>
                </c:pt>
                <c:pt idx="310">
                  <c:v>79.527870116105589</c:v>
                </c:pt>
                <c:pt idx="311">
                  <c:v>79.836199836200024</c:v>
                </c:pt>
                <c:pt idx="312">
                  <c:v>81.240063593004948</c:v>
                </c:pt>
                <c:pt idx="313">
                  <c:v>81.35279664691447</c:v>
                </c:pt>
                <c:pt idx="314">
                  <c:v>81.743989979284279</c:v>
                </c:pt>
                <c:pt idx="315">
                  <c:v>81.382666088548618</c:v>
                </c:pt>
                <c:pt idx="316">
                  <c:v>80.553066435419552</c:v>
                </c:pt>
                <c:pt idx="317">
                  <c:v>79.509563038974989</c:v>
                </c:pt>
                <c:pt idx="318">
                  <c:v>78.86977886977904</c:v>
                </c:pt>
                <c:pt idx="319">
                  <c:v>79.183889772125227</c:v>
                </c:pt>
                <c:pt idx="320">
                  <c:v>77.707761237173159</c:v>
                </c:pt>
                <c:pt idx="321">
                  <c:v>77.72606831430376</c:v>
                </c:pt>
                <c:pt idx="322">
                  <c:v>77.25201136965859</c:v>
                </c:pt>
                <c:pt idx="323">
                  <c:v>76.742303801127491</c:v>
                </c:pt>
                <c:pt idx="324">
                  <c:v>76.712434359493329</c:v>
                </c:pt>
                <c:pt idx="325">
                  <c:v>76.089993737052708</c:v>
                </c:pt>
                <c:pt idx="326">
                  <c:v>75.864527629233663</c:v>
                </c:pt>
                <c:pt idx="327">
                  <c:v>76.505275328804885</c:v>
                </c:pt>
                <c:pt idx="328">
                  <c:v>76.137206725442169</c:v>
                </c:pt>
                <c:pt idx="329">
                  <c:v>77.257792551910342</c:v>
                </c:pt>
                <c:pt idx="330">
                  <c:v>76.949462831815907</c:v>
                </c:pt>
                <c:pt idx="331">
                  <c:v>77.589247001011842</c:v>
                </c:pt>
                <c:pt idx="332">
                  <c:v>77.39943151707871</c:v>
                </c:pt>
                <c:pt idx="333">
                  <c:v>78.264681794093704</c:v>
                </c:pt>
                <c:pt idx="334">
                  <c:v>78.176036999566563</c:v>
                </c:pt>
                <c:pt idx="335">
                  <c:v>78.679963385845895</c:v>
                </c:pt>
                <c:pt idx="336">
                  <c:v>77.067977067977225</c:v>
                </c:pt>
                <c:pt idx="337">
                  <c:v>77.257792551910356</c:v>
                </c:pt>
                <c:pt idx="338">
                  <c:v>76.688346100110962</c:v>
                </c:pt>
                <c:pt idx="339">
                  <c:v>76.688346100110962</c:v>
                </c:pt>
                <c:pt idx="340">
                  <c:v>76.368454015512995</c:v>
                </c:pt>
                <c:pt idx="341">
                  <c:v>75.930047694753725</c:v>
                </c:pt>
                <c:pt idx="342">
                  <c:v>76.137206725442184</c:v>
                </c:pt>
                <c:pt idx="343">
                  <c:v>76.492749433926051</c:v>
                </c:pt>
                <c:pt idx="344">
                  <c:v>77.097846509611358</c:v>
                </c:pt>
                <c:pt idx="345">
                  <c:v>76.990894637953602</c:v>
                </c:pt>
                <c:pt idx="346">
                  <c:v>76.830948595654618</c:v>
                </c:pt>
                <c:pt idx="347">
                  <c:v>76.806860336272237</c:v>
                </c:pt>
                <c:pt idx="348">
                  <c:v>76.065905477670327</c:v>
                </c:pt>
                <c:pt idx="349">
                  <c:v>77.222141928024428</c:v>
                </c:pt>
                <c:pt idx="350">
                  <c:v>77.603699956641279</c:v>
                </c:pt>
                <c:pt idx="351">
                  <c:v>77.562268150503598</c:v>
                </c:pt>
                <c:pt idx="352">
                  <c:v>76.39928698752243</c:v>
                </c:pt>
                <c:pt idx="353">
                  <c:v>76.327985739750588</c:v>
                </c:pt>
                <c:pt idx="354">
                  <c:v>76.316423375247041</c:v>
                </c:pt>
                <c:pt idx="355">
                  <c:v>76.796261502144006</c:v>
                </c:pt>
                <c:pt idx="356">
                  <c:v>76.743267331502778</c:v>
                </c:pt>
                <c:pt idx="357">
                  <c:v>77.401358577829313</c:v>
                </c:pt>
                <c:pt idx="358">
                  <c:v>76.671966083730936</c:v>
                </c:pt>
                <c:pt idx="359">
                  <c:v>76.654622536975609</c:v>
                </c:pt>
                <c:pt idx="360">
                  <c:v>76.677747265982688</c:v>
                </c:pt>
                <c:pt idx="361">
                  <c:v>76.724960254372149</c:v>
                </c:pt>
                <c:pt idx="362">
                  <c:v>76.340511634629408</c:v>
                </c:pt>
                <c:pt idx="363">
                  <c:v>76.749048513754516</c:v>
                </c:pt>
                <c:pt idx="364">
                  <c:v>76.553451847569619</c:v>
                </c:pt>
                <c:pt idx="365">
                  <c:v>76.553451847569619</c:v>
                </c:pt>
                <c:pt idx="366">
                  <c:v>75.001204412969244</c:v>
                </c:pt>
                <c:pt idx="367">
                  <c:v>74.645661704485363</c:v>
                </c:pt>
                <c:pt idx="368">
                  <c:v>74.491496844438146</c:v>
                </c:pt>
                <c:pt idx="369">
                  <c:v>73.833405598111597</c:v>
                </c:pt>
                <c:pt idx="370">
                  <c:v>73.714891361950293</c:v>
                </c:pt>
                <c:pt idx="371">
                  <c:v>73.744760803584441</c:v>
                </c:pt>
                <c:pt idx="372">
                  <c:v>73.733198439080894</c:v>
                </c:pt>
                <c:pt idx="373">
                  <c:v>74.266030736619058</c:v>
                </c:pt>
                <c:pt idx="374">
                  <c:v>74.218817748229597</c:v>
                </c:pt>
                <c:pt idx="375">
                  <c:v>74.301681360504972</c:v>
                </c:pt>
                <c:pt idx="376">
                  <c:v>74.668786433492414</c:v>
                </c:pt>
                <c:pt idx="377">
                  <c:v>74.734306499012476</c:v>
                </c:pt>
                <c:pt idx="378">
                  <c:v>75.492604904369713</c:v>
                </c:pt>
                <c:pt idx="379">
                  <c:v>75.49838608662148</c:v>
                </c:pt>
                <c:pt idx="380">
                  <c:v>75.569687334393308</c:v>
                </c:pt>
                <c:pt idx="381">
                  <c:v>75.37409066820841</c:v>
                </c:pt>
                <c:pt idx="382">
                  <c:v>75.415522474346119</c:v>
                </c:pt>
                <c:pt idx="383">
                  <c:v>77.868670809847387</c:v>
                </c:pt>
                <c:pt idx="384">
                  <c:v>78.017054487642838</c:v>
                </c:pt>
                <c:pt idx="385">
                  <c:v>78.124006359300594</c:v>
                </c:pt>
                <c:pt idx="386">
                  <c:v>78.295514766103125</c:v>
                </c:pt>
                <c:pt idx="387">
                  <c:v>78.372597196126733</c:v>
                </c:pt>
                <c:pt idx="388">
                  <c:v>78.041142747025233</c:v>
                </c:pt>
                <c:pt idx="389">
                  <c:v>78.218432336079516</c:v>
                </c:pt>
                <c:pt idx="390">
                  <c:v>78.336946572240819</c:v>
                </c:pt>
                <c:pt idx="391">
                  <c:v>78.60962566844934</c:v>
                </c:pt>
                <c:pt idx="392">
                  <c:v>78.86592474827782</c:v>
                </c:pt>
                <c:pt idx="393">
                  <c:v>78.257937081466622</c:v>
                </c:pt>
                <c:pt idx="394">
                  <c:v>78.257937081466622</c:v>
                </c:pt>
                <c:pt idx="395">
                  <c:v>78.044996868526397</c:v>
                </c:pt>
                <c:pt idx="396">
                  <c:v>78.024762730645193</c:v>
                </c:pt>
                <c:pt idx="397">
                  <c:v>78.504600857542144</c:v>
                </c:pt>
                <c:pt idx="398">
                  <c:v>79.380449968685369</c:v>
                </c:pt>
                <c:pt idx="399">
                  <c:v>79.280242809654666</c:v>
                </c:pt>
                <c:pt idx="400">
                  <c:v>77.456279809221073</c:v>
                </c:pt>
                <c:pt idx="401">
                  <c:v>76.887796887796981</c:v>
                </c:pt>
                <c:pt idx="402">
                  <c:v>77.053524112347745</c:v>
                </c:pt>
                <c:pt idx="403">
                  <c:v>78.07197571903464</c:v>
                </c:pt>
                <c:pt idx="404">
                  <c:v>77.627788216023603</c:v>
                </c:pt>
                <c:pt idx="405">
                  <c:v>77.894686129980343</c:v>
                </c:pt>
                <c:pt idx="406">
                  <c:v>77.450498626969321</c:v>
                </c:pt>
                <c:pt idx="407">
                  <c:v>77.360890302066878</c:v>
                </c:pt>
                <c:pt idx="408">
                  <c:v>76.543816543816646</c:v>
                </c:pt>
                <c:pt idx="409">
                  <c:v>77.290552584670337</c:v>
                </c:pt>
                <c:pt idx="410">
                  <c:v>77.319458495929197</c:v>
                </c:pt>
                <c:pt idx="411">
                  <c:v>77.006311123958298</c:v>
                </c:pt>
                <c:pt idx="412">
                  <c:v>76.793370911018087</c:v>
                </c:pt>
                <c:pt idx="413">
                  <c:v>75.957990075637255</c:v>
                </c:pt>
                <c:pt idx="414">
                  <c:v>76.66811196222973</c:v>
                </c:pt>
                <c:pt idx="415">
                  <c:v>76.319313966372917</c:v>
                </c:pt>
                <c:pt idx="416">
                  <c:v>76.106373753432706</c:v>
                </c:pt>
                <c:pt idx="417">
                  <c:v>77.462060991472882</c:v>
                </c:pt>
                <c:pt idx="418">
                  <c:v>77.716433010550773</c:v>
                </c:pt>
                <c:pt idx="419">
                  <c:v>77.627788216023617</c:v>
                </c:pt>
                <c:pt idx="420">
                  <c:v>77.59791877438947</c:v>
                </c:pt>
                <c:pt idx="421">
                  <c:v>77.603699956641236</c:v>
                </c:pt>
                <c:pt idx="422">
                  <c:v>77.834947246712048</c:v>
                </c:pt>
                <c:pt idx="423">
                  <c:v>77.90624849448389</c:v>
                </c:pt>
                <c:pt idx="424">
                  <c:v>77.343546755311564</c:v>
                </c:pt>
                <c:pt idx="425">
                  <c:v>76.935009876186456</c:v>
                </c:pt>
                <c:pt idx="426">
                  <c:v>76.780845016139239</c:v>
                </c:pt>
                <c:pt idx="427">
                  <c:v>76.692200221612097</c:v>
                </c:pt>
                <c:pt idx="428">
                  <c:v>75.519583754877971</c:v>
                </c:pt>
                <c:pt idx="429">
                  <c:v>75.80382521559001</c:v>
                </c:pt>
                <c:pt idx="430">
                  <c:v>75.726742785566401</c:v>
                </c:pt>
                <c:pt idx="431">
                  <c:v>76.099629040805596</c:v>
                </c:pt>
                <c:pt idx="432">
                  <c:v>75.993640699523141</c:v>
                </c:pt>
                <c:pt idx="433">
                  <c:v>76.407958760900016</c:v>
                </c:pt>
                <c:pt idx="434">
                  <c:v>76.230669171845719</c:v>
                </c:pt>
                <c:pt idx="435">
                  <c:v>76.230669171845719</c:v>
                </c:pt>
                <c:pt idx="436">
                  <c:v>74.903887845064389</c:v>
                </c:pt>
                <c:pt idx="437">
                  <c:v>75.21799874741059</c:v>
                </c:pt>
                <c:pt idx="438">
                  <c:v>74.992532639591545</c:v>
                </c:pt>
                <c:pt idx="439">
                  <c:v>75.039745627981006</c:v>
                </c:pt>
                <c:pt idx="440">
                  <c:v>74.270848388495537</c:v>
                </c:pt>
                <c:pt idx="441">
                  <c:v>73.926868044515189</c:v>
                </c:pt>
                <c:pt idx="442">
                  <c:v>73.737052560582057</c:v>
                </c:pt>
                <c:pt idx="443">
                  <c:v>73.364166305342863</c:v>
                </c:pt>
                <c:pt idx="444">
                  <c:v>72.919978802331826</c:v>
                </c:pt>
                <c:pt idx="445">
                  <c:v>73.133882545647339</c:v>
                </c:pt>
                <c:pt idx="446">
                  <c:v>73.228308522426246</c:v>
                </c:pt>
                <c:pt idx="447">
                  <c:v>73.181095534036785</c:v>
                </c:pt>
                <c:pt idx="448">
                  <c:v>72.648263236498607</c:v>
                </c:pt>
                <c:pt idx="449">
                  <c:v>72.038348508936821</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2"/>
          <c:order val="1"/>
          <c:tx>
            <c:strRef>
              <c:f>'HEDGING-D'!$BK$4</c:f>
              <c:strCache>
                <c:ptCount val="1"/>
                <c:pt idx="0">
                  <c:v>Hedged Portfolio with 5% max deviation from target hedge ratio</c:v>
                </c:pt>
              </c:strCache>
            </c:strRef>
          </c:tx>
          <c:spPr>
            <a:ln w="22225" cap="rnd">
              <a:solidFill>
                <a:srgbClr val="303833"/>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'HEDGING-D'!$BG$8:$BG$5000</c:f>
              <c:numCache>
                <c:formatCode>0.000</c:formatCode>
                <c:ptCount val="4993"/>
                <c:pt idx="0">
                  <c:v>100</c:v>
                </c:pt>
                <c:pt idx="1">
                  <c:v>100</c:v>
                </c:pt>
                <c:pt idx="2">
                  <c:v>100.58173146408441</c:v>
                </c:pt>
                <c:pt idx="3">
                  <c:v>100.5751120620515</c:v>
                </c:pt>
                <c:pt idx="4">
                  <c:v>100.60313682152336</c:v>
                </c:pt>
                <c:pt idx="5">
                  <c:v>100.60839775602889</c:v>
                </c:pt>
                <c:pt idx="6">
                  <c:v>100.53718428068811</c:v>
                </c:pt>
                <c:pt idx="7">
                  <c:v>100.55138978254791</c:v>
                </c:pt>
                <c:pt idx="8">
                  <c:v>100.47832965113381</c:v>
                </c:pt>
                <c:pt idx="9">
                  <c:v>100.487094529364</c:v>
                </c:pt>
                <c:pt idx="10">
                  <c:v>100.45986847634288</c:v>
                </c:pt>
                <c:pt idx="11">
                  <c:v>100.43629879817772</c:v>
                </c:pt>
                <c:pt idx="12">
                  <c:v>100.43451101423986</c:v>
                </c:pt>
                <c:pt idx="13">
                  <c:v>100.43302452431364</c:v>
                </c:pt>
                <c:pt idx="14">
                  <c:v>100.42817249545554</c:v>
                </c:pt>
                <c:pt idx="15">
                  <c:v>100.42817249545554</c:v>
                </c:pt>
                <c:pt idx="16">
                  <c:v>100.42419779698159</c:v>
                </c:pt>
                <c:pt idx="17">
                  <c:v>100.41535747024895</c:v>
                </c:pt>
                <c:pt idx="18">
                  <c:v>100.40635266979135</c:v>
                </c:pt>
                <c:pt idx="19">
                  <c:v>100.42246028837346</c:v>
                </c:pt>
                <c:pt idx="20">
                  <c:v>100.42776851226742</c:v>
                </c:pt>
                <c:pt idx="21">
                  <c:v>100.40102418090385</c:v>
                </c:pt>
                <c:pt idx="22">
                  <c:v>100.35480679458939</c:v>
                </c:pt>
                <c:pt idx="23">
                  <c:v>100.35763872881783</c:v>
                </c:pt>
                <c:pt idx="24">
                  <c:v>100.33567570570648</c:v>
                </c:pt>
                <c:pt idx="25">
                  <c:v>100.3225124860773</c:v>
                </c:pt>
                <c:pt idx="26">
                  <c:v>100.32289356245096</c:v>
                </c:pt>
                <c:pt idx="27">
                  <c:v>100.31562602590489</c:v>
                </c:pt>
                <c:pt idx="28">
                  <c:v>100.31735753229357</c:v>
                </c:pt>
                <c:pt idx="29">
                  <c:v>100.32118686121999</c:v>
                </c:pt>
                <c:pt idx="30">
                  <c:v>100.3469586371405</c:v>
                </c:pt>
                <c:pt idx="31">
                  <c:v>100.34326996814494</c:v>
                </c:pt>
                <c:pt idx="32">
                  <c:v>100.3580689124953</c:v>
                </c:pt>
                <c:pt idx="33">
                  <c:v>100.39668395482575</c:v>
                </c:pt>
                <c:pt idx="34">
                  <c:v>100.53407436152546</c:v>
                </c:pt>
                <c:pt idx="35">
                  <c:v>100.53407436152546</c:v>
                </c:pt>
                <c:pt idx="36">
                  <c:v>100.57183197657179</c:v>
                </c:pt>
                <c:pt idx="37">
                  <c:v>100.81283591716819</c:v>
                </c:pt>
                <c:pt idx="38">
                  <c:v>100.81113086966765</c:v>
                </c:pt>
                <c:pt idx="39">
                  <c:v>100.80897253708414</c:v>
                </c:pt>
                <c:pt idx="40">
                  <c:v>100.79531057245219</c:v>
                </c:pt>
                <c:pt idx="41">
                  <c:v>100.82470244702739</c:v>
                </c:pt>
                <c:pt idx="42">
                  <c:v>100.73547004816746</c:v>
                </c:pt>
                <c:pt idx="43">
                  <c:v>100.69376661330803</c:v>
                </c:pt>
                <c:pt idx="44">
                  <c:v>100.69065892910537</c:v>
                </c:pt>
                <c:pt idx="45">
                  <c:v>100.68542724530474</c:v>
                </c:pt>
                <c:pt idx="46">
                  <c:v>100.68261797617616</c:v>
                </c:pt>
                <c:pt idx="47">
                  <c:v>100.68090981826832</c:v>
                </c:pt>
                <c:pt idx="48">
                  <c:v>100.67917014395678</c:v>
                </c:pt>
                <c:pt idx="49">
                  <c:v>100.67732952470929</c:v>
                </c:pt>
                <c:pt idx="50">
                  <c:v>100.67240593302526</c:v>
                </c:pt>
                <c:pt idx="51">
                  <c:v>100.67479454152</c:v>
                </c:pt>
                <c:pt idx="52">
                  <c:v>100.66674616489415</c:v>
                </c:pt>
                <c:pt idx="53">
                  <c:v>100.66865934554559</c:v>
                </c:pt>
                <c:pt idx="54">
                  <c:v>100.67046790042237</c:v>
                </c:pt>
                <c:pt idx="55">
                  <c:v>100.69005052550899</c:v>
                </c:pt>
                <c:pt idx="56">
                  <c:v>100.71129697051697</c:v>
                </c:pt>
                <c:pt idx="57">
                  <c:v>100.69355285430535</c:v>
                </c:pt>
                <c:pt idx="58">
                  <c:v>100.71549199800293</c:v>
                </c:pt>
                <c:pt idx="59">
                  <c:v>100.67978532926081</c:v>
                </c:pt>
                <c:pt idx="60">
                  <c:v>100.6695353488705</c:v>
                </c:pt>
                <c:pt idx="61">
                  <c:v>100.63626562888932</c:v>
                </c:pt>
                <c:pt idx="62">
                  <c:v>100.65863277471078</c:v>
                </c:pt>
                <c:pt idx="63">
                  <c:v>100.61618316624143</c:v>
                </c:pt>
                <c:pt idx="64">
                  <c:v>100.61618316624143</c:v>
                </c:pt>
                <c:pt idx="65">
                  <c:v>100.6214152730193</c:v>
                </c:pt>
                <c:pt idx="66">
                  <c:v>100.54791850560314</c:v>
                </c:pt>
                <c:pt idx="67">
                  <c:v>100.54563312604442</c:v>
                </c:pt>
                <c:pt idx="68">
                  <c:v>100.54685550128733</c:v>
                </c:pt>
                <c:pt idx="69">
                  <c:v>100.47763244733741</c:v>
                </c:pt>
                <c:pt idx="70">
                  <c:v>100.4719740455198</c:v>
                </c:pt>
                <c:pt idx="71">
                  <c:v>100.46681970924945</c:v>
                </c:pt>
                <c:pt idx="72">
                  <c:v>100.42381405730085</c:v>
                </c:pt>
                <c:pt idx="73">
                  <c:v>100.4108629051926</c:v>
                </c:pt>
                <c:pt idx="74">
                  <c:v>100.47627505194777</c:v>
                </c:pt>
                <c:pt idx="75">
                  <c:v>101.77807200684433</c:v>
                </c:pt>
                <c:pt idx="76">
                  <c:v>101.77645460919621</c:v>
                </c:pt>
                <c:pt idx="77">
                  <c:v>101.75476627369406</c:v>
                </c:pt>
                <c:pt idx="78">
                  <c:v>101.78801992506833</c:v>
                </c:pt>
                <c:pt idx="79">
                  <c:v>101.80199870229821</c:v>
                </c:pt>
                <c:pt idx="80">
                  <c:v>101.93814599161831</c:v>
                </c:pt>
                <c:pt idx="81">
                  <c:v>101.82317456871378</c:v>
                </c:pt>
                <c:pt idx="82">
                  <c:v>101.93346937283879</c:v>
                </c:pt>
                <c:pt idx="83">
                  <c:v>102.29732730014778</c:v>
                </c:pt>
                <c:pt idx="84">
                  <c:v>102.29554916174264</c:v>
                </c:pt>
                <c:pt idx="85">
                  <c:v>102.27370114302579</c:v>
                </c:pt>
                <c:pt idx="86">
                  <c:v>102.27585223106574</c:v>
                </c:pt>
                <c:pt idx="87">
                  <c:v>102.23562500131021</c:v>
                </c:pt>
                <c:pt idx="88">
                  <c:v>102.18759273316093</c:v>
                </c:pt>
                <c:pt idx="89">
                  <c:v>102.18234017202894</c:v>
                </c:pt>
                <c:pt idx="90">
                  <c:v>102.1793172645549</c:v>
                </c:pt>
                <c:pt idx="91">
                  <c:v>102.15646926993394</c:v>
                </c:pt>
                <c:pt idx="92">
                  <c:v>102.11483625687593</c:v>
                </c:pt>
                <c:pt idx="93">
                  <c:v>102.102269432214</c:v>
                </c:pt>
                <c:pt idx="94">
                  <c:v>102.05790906556564</c:v>
                </c:pt>
                <c:pt idx="95">
                  <c:v>102.05983420958728</c:v>
                </c:pt>
                <c:pt idx="96">
                  <c:v>102.093041455936</c:v>
                </c:pt>
                <c:pt idx="97">
                  <c:v>102.2358332452951</c:v>
                </c:pt>
                <c:pt idx="98">
                  <c:v>102.32469362920257</c:v>
                </c:pt>
                <c:pt idx="99">
                  <c:v>102.57638686007668</c:v>
                </c:pt>
                <c:pt idx="100">
                  <c:v>102.57130488402905</c:v>
                </c:pt>
                <c:pt idx="101">
                  <c:v>102.54864512184774</c:v>
                </c:pt>
                <c:pt idx="102">
                  <c:v>102.52449481473732</c:v>
                </c:pt>
                <c:pt idx="103">
                  <c:v>102.53522778142403</c:v>
                </c:pt>
                <c:pt idx="104">
                  <c:v>102.51009396704204</c:v>
                </c:pt>
                <c:pt idx="105">
                  <c:v>102.51009396704204</c:v>
                </c:pt>
                <c:pt idx="106">
                  <c:v>102.47488849016939</c:v>
                </c:pt>
                <c:pt idx="107">
                  <c:v>102.50297596110927</c:v>
                </c:pt>
                <c:pt idx="108">
                  <c:v>102.58890584833432</c:v>
                </c:pt>
                <c:pt idx="109">
                  <c:v>102.44837609119685</c:v>
                </c:pt>
                <c:pt idx="110">
                  <c:v>102.53131965859961</c:v>
                </c:pt>
                <c:pt idx="111">
                  <c:v>102.42064051103821</c:v>
                </c:pt>
                <c:pt idx="112">
                  <c:v>102.42596677656044</c:v>
                </c:pt>
                <c:pt idx="113">
                  <c:v>102.52056980411922</c:v>
                </c:pt>
                <c:pt idx="114">
                  <c:v>102.25498054628051</c:v>
                </c:pt>
                <c:pt idx="115">
                  <c:v>102.26038660103042</c:v>
                </c:pt>
                <c:pt idx="116">
                  <c:v>102.22321214294305</c:v>
                </c:pt>
                <c:pt idx="117">
                  <c:v>102.26010628145795</c:v>
                </c:pt>
                <c:pt idx="118">
                  <c:v>102.18898252430401</c:v>
                </c:pt>
                <c:pt idx="119">
                  <c:v>102.21446827379111</c:v>
                </c:pt>
                <c:pt idx="120">
                  <c:v>102.19017838498932</c:v>
                </c:pt>
                <c:pt idx="121">
                  <c:v>102.12971844808166</c:v>
                </c:pt>
                <c:pt idx="122">
                  <c:v>102.13604065070467</c:v>
                </c:pt>
                <c:pt idx="123">
                  <c:v>101.93434856204524</c:v>
                </c:pt>
                <c:pt idx="124">
                  <c:v>101.85995449940951</c:v>
                </c:pt>
                <c:pt idx="125">
                  <c:v>102.02123224798997</c:v>
                </c:pt>
                <c:pt idx="126">
                  <c:v>102.04779631366119</c:v>
                </c:pt>
                <c:pt idx="127">
                  <c:v>102.71663202643785</c:v>
                </c:pt>
                <c:pt idx="128">
                  <c:v>102.71476793648543</c:v>
                </c:pt>
                <c:pt idx="129">
                  <c:v>102.66747664625741</c:v>
                </c:pt>
                <c:pt idx="130">
                  <c:v>102.62639617053122</c:v>
                </c:pt>
                <c:pt idx="131">
                  <c:v>102.55854933385407</c:v>
                </c:pt>
                <c:pt idx="132">
                  <c:v>102.58343169481908</c:v>
                </c:pt>
                <c:pt idx="133">
                  <c:v>102.58343169481908</c:v>
                </c:pt>
                <c:pt idx="134">
                  <c:v>102.39368443508461</c:v>
                </c:pt>
                <c:pt idx="135">
                  <c:v>102.32794068780997</c:v>
                </c:pt>
                <c:pt idx="136">
                  <c:v>102.3479399554748</c:v>
                </c:pt>
                <c:pt idx="137">
                  <c:v>102.3520027104297</c:v>
                </c:pt>
                <c:pt idx="138">
                  <c:v>102.49219461298355</c:v>
                </c:pt>
                <c:pt idx="139">
                  <c:v>102.4659937438021</c:v>
                </c:pt>
                <c:pt idx="140">
                  <c:v>102.51856964190191</c:v>
                </c:pt>
                <c:pt idx="141">
                  <c:v>102.58859746862009</c:v>
                </c:pt>
                <c:pt idx="142">
                  <c:v>102.4301292015429</c:v>
                </c:pt>
                <c:pt idx="143">
                  <c:v>102.49415467236817</c:v>
                </c:pt>
                <c:pt idx="144">
                  <c:v>102.58539618619965</c:v>
                </c:pt>
                <c:pt idx="145">
                  <c:v>103.11231004382915</c:v>
                </c:pt>
                <c:pt idx="146">
                  <c:v>103.11051233825216</c:v>
                </c:pt>
                <c:pt idx="147">
                  <c:v>103.11399870817579</c:v>
                </c:pt>
                <c:pt idx="148">
                  <c:v>103.08473925318843</c:v>
                </c:pt>
                <c:pt idx="149">
                  <c:v>103.09271513659515</c:v>
                </c:pt>
                <c:pt idx="150">
                  <c:v>103.06688938793798</c:v>
                </c:pt>
                <c:pt idx="151">
                  <c:v>103.07098466446729</c:v>
                </c:pt>
                <c:pt idx="152">
                  <c:v>103.09374929835721</c:v>
                </c:pt>
                <c:pt idx="153">
                  <c:v>103.09942499540418</c:v>
                </c:pt>
                <c:pt idx="154">
                  <c:v>103.10078737828344</c:v>
                </c:pt>
                <c:pt idx="155">
                  <c:v>103.13309640913549</c:v>
                </c:pt>
                <c:pt idx="156">
                  <c:v>103.2552829107797</c:v>
                </c:pt>
                <c:pt idx="157">
                  <c:v>103.22475430036351</c:v>
                </c:pt>
                <c:pt idx="158">
                  <c:v>102.98628536555378</c:v>
                </c:pt>
                <c:pt idx="159">
                  <c:v>102.97391682303385</c:v>
                </c:pt>
                <c:pt idx="160">
                  <c:v>102.878197958576</c:v>
                </c:pt>
                <c:pt idx="161">
                  <c:v>102.87650124085809</c:v>
                </c:pt>
                <c:pt idx="162">
                  <c:v>102.84364158761603</c:v>
                </c:pt>
                <c:pt idx="163">
                  <c:v>102.84000709659452</c:v>
                </c:pt>
                <c:pt idx="164">
                  <c:v>102.88493194043402</c:v>
                </c:pt>
                <c:pt idx="165">
                  <c:v>102.84723660246947</c:v>
                </c:pt>
                <c:pt idx="166">
                  <c:v>102.88281841925152</c:v>
                </c:pt>
                <c:pt idx="167">
                  <c:v>102.86504947205603</c:v>
                </c:pt>
                <c:pt idx="168">
                  <c:v>102.86764945702902</c:v>
                </c:pt>
                <c:pt idx="169">
                  <c:v>103.0208288730696</c:v>
                </c:pt>
                <c:pt idx="170">
                  <c:v>102.98948287344051</c:v>
                </c:pt>
                <c:pt idx="171">
                  <c:v>103.24624386217107</c:v>
                </c:pt>
                <c:pt idx="172">
                  <c:v>103.22630664122529</c:v>
                </c:pt>
                <c:pt idx="173">
                  <c:v>103.14792313226344</c:v>
                </c:pt>
                <c:pt idx="174">
                  <c:v>102.93966026568989</c:v>
                </c:pt>
                <c:pt idx="175">
                  <c:v>102.93966026568989</c:v>
                </c:pt>
                <c:pt idx="176">
                  <c:v>103.09442016138065</c:v>
                </c:pt>
                <c:pt idx="177">
                  <c:v>102.82283577549892</c:v>
                </c:pt>
                <c:pt idx="178">
                  <c:v>102.66151502143492</c:v>
                </c:pt>
                <c:pt idx="179">
                  <c:v>102.75439305485251</c:v>
                </c:pt>
                <c:pt idx="180">
                  <c:v>102.75157204176398</c:v>
                </c:pt>
                <c:pt idx="181">
                  <c:v>102.5450073169533</c:v>
                </c:pt>
                <c:pt idx="182">
                  <c:v>102.5422323558153</c:v>
                </c:pt>
                <c:pt idx="183">
                  <c:v>102.34957307910176</c:v>
                </c:pt>
                <c:pt idx="184">
                  <c:v>102.33545142305579</c:v>
                </c:pt>
                <c:pt idx="185">
                  <c:v>102.29969764601339</c:v>
                </c:pt>
                <c:pt idx="186">
                  <c:v>102.31103849521179</c:v>
                </c:pt>
                <c:pt idx="187">
                  <c:v>102.31474722611819</c:v>
                </c:pt>
                <c:pt idx="188">
                  <c:v>102.10199146071594</c:v>
                </c:pt>
                <c:pt idx="189">
                  <c:v>101.81980641997049</c:v>
                </c:pt>
                <c:pt idx="190">
                  <c:v>101.803125261346</c:v>
                </c:pt>
                <c:pt idx="191">
                  <c:v>101.78887185138072</c:v>
                </c:pt>
                <c:pt idx="192">
                  <c:v>101.77379591654264</c:v>
                </c:pt>
                <c:pt idx="193">
                  <c:v>101.73792849837639</c:v>
                </c:pt>
                <c:pt idx="194">
                  <c:v>101.74844062252787</c:v>
                </c:pt>
                <c:pt idx="195">
                  <c:v>101.70197072025789</c:v>
                </c:pt>
                <c:pt idx="196">
                  <c:v>101.64301027108439</c:v>
                </c:pt>
                <c:pt idx="197">
                  <c:v>101.44118635243416</c:v>
                </c:pt>
                <c:pt idx="198">
                  <c:v>101.43665977126082</c:v>
                </c:pt>
                <c:pt idx="199">
                  <c:v>101.43210587776792</c:v>
                </c:pt>
                <c:pt idx="200">
                  <c:v>101.41186096156186</c:v>
                </c:pt>
                <c:pt idx="201">
                  <c:v>101.40926574443814</c:v>
                </c:pt>
                <c:pt idx="202">
                  <c:v>101.37892236643039</c:v>
                </c:pt>
                <c:pt idx="203">
                  <c:v>101.39095779562669</c:v>
                </c:pt>
                <c:pt idx="204">
                  <c:v>101.48146363502801</c:v>
                </c:pt>
                <c:pt idx="205">
                  <c:v>101.40234526094255</c:v>
                </c:pt>
                <c:pt idx="206">
                  <c:v>101.42410220094028</c:v>
                </c:pt>
                <c:pt idx="207">
                  <c:v>101.35253916618585</c:v>
                </c:pt>
                <c:pt idx="208">
                  <c:v>101.11465114478725</c:v>
                </c:pt>
                <c:pt idx="209">
                  <c:v>101.09588497402366</c:v>
                </c:pt>
                <c:pt idx="210">
                  <c:v>101.09143111551197</c:v>
                </c:pt>
                <c:pt idx="211">
                  <c:v>101.11202941236631</c:v>
                </c:pt>
                <c:pt idx="212">
                  <c:v>101.06403936561276</c:v>
                </c:pt>
                <c:pt idx="213">
                  <c:v>101.12819643017853</c:v>
                </c:pt>
                <c:pt idx="214">
                  <c:v>101.14124845376867</c:v>
                </c:pt>
                <c:pt idx="215">
                  <c:v>101.13430164519119</c:v>
                </c:pt>
                <c:pt idx="216">
                  <c:v>101.08627973774578</c:v>
                </c:pt>
                <c:pt idx="217">
                  <c:v>101.10719515613997</c:v>
                </c:pt>
                <c:pt idx="218">
                  <c:v>100.9386496781166</c:v>
                </c:pt>
                <c:pt idx="219">
                  <c:v>100.91009875077553</c:v>
                </c:pt>
                <c:pt idx="220">
                  <c:v>100.90608697095219</c:v>
                </c:pt>
                <c:pt idx="221">
                  <c:v>100.89733092582043</c:v>
                </c:pt>
                <c:pt idx="222">
                  <c:v>100.89485094793785</c:v>
                </c:pt>
                <c:pt idx="223">
                  <c:v>100.87810208833551</c:v>
                </c:pt>
                <c:pt idx="224">
                  <c:v>100.87501747998925</c:v>
                </c:pt>
                <c:pt idx="225">
                  <c:v>100.88415999519228</c:v>
                </c:pt>
                <c:pt idx="226">
                  <c:v>100.93056773176968</c:v>
                </c:pt>
                <c:pt idx="227">
                  <c:v>100.9478363768669</c:v>
                </c:pt>
                <c:pt idx="228">
                  <c:v>100.81431065161347</c:v>
                </c:pt>
                <c:pt idx="229">
                  <c:v>100.8087295761828</c:v>
                </c:pt>
                <c:pt idx="230">
                  <c:v>100.85725606371784</c:v>
                </c:pt>
                <c:pt idx="231">
                  <c:v>100.84756783618012</c:v>
                </c:pt>
                <c:pt idx="232">
                  <c:v>100.9423455919534</c:v>
                </c:pt>
                <c:pt idx="233">
                  <c:v>101.07745318609219</c:v>
                </c:pt>
                <c:pt idx="234">
                  <c:v>101.07176380352226</c:v>
                </c:pt>
                <c:pt idx="235">
                  <c:v>101.10291721415673</c:v>
                </c:pt>
                <c:pt idx="236">
                  <c:v>101.10237266329479</c:v>
                </c:pt>
                <c:pt idx="237">
                  <c:v>101.14752943717943</c:v>
                </c:pt>
                <c:pt idx="238">
                  <c:v>101.14752943717943</c:v>
                </c:pt>
                <c:pt idx="239">
                  <c:v>100.96904860062192</c:v>
                </c:pt>
                <c:pt idx="240">
                  <c:v>101.2786390754413</c:v>
                </c:pt>
                <c:pt idx="241">
                  <c:v>101.27687695088272</c:v>
                </c:pt>
                <c:pt idx="242">
                  <c:v>101.26940878904412</c:v>
                </c:pt>
                <c:pt idx="243">
                  <c:v>101.19019692415226</c:v>
                </c:pt>
                <c:pt idx="244">
                  <c:v>101.18243999387337</c:v>
                </c:pt>
                <c:pt idx="245">
                  <c:v>101.18582559240917</c:v>
                </c:pt>
                <c:pt idx="246">
                  <c:v>101.25680491367314</c:v>
                </c:pt>
                <c:pt idx="247">
                  <c:v>101.22428879018744</c:v>
                </c:pt>
                <c:pt idx="248">
                  <c:v>100.99291767178704</c:v>
                </c:pt>
                <c:pt idx="249">
                  <c:v>101.00449706513727</c:v>
                </c:pt>
                <c:pt idx="250">
                  <c:v>101.03115724105149</c:v>
                </c:pt>
                <c:pt idx="251">
                  <c:v>100.95666260961855</c:v>
                </c:pt>
                <c:pt idx="252">
                  <c:v>100.96693157237627</c:v>
                </c:pt>
                <c:pt idx="253">
                  <c:v>100.82462700979424</c:v>
                </c:pt>
                <c:pt idx="254">
                  <c:v>100.77487181967898</c:v>
                </c:pt>
                <c:pt idx="255">
                  <c:v>100.78614902527326</c:v>
                </c:pt>
                <c:pt idx="256">
                  <c:v>100.75952360646271</c:v>
                </c:pt>
                <c:pt idx="257">
                  <c:v>100.75952360646271</c:v>
                </c:pt>
                <c:pt idx="258">
                  <c:v>100.73304822833107</c:v>
                </c:pt>
                <c:pt idx="259">
                  <c:v>100.73023233808594</c:v>
                </c:pt>
                <c:pt idx="260">
                  <c:v>100.72748525103998</c:v>
                </c:pt>
                <c:pt idx="261">
                  <c:v>100.72924592373811</c:v>
                </c:pt>
                <c:pt idx="262">
                  <c:v>100.82527250255303</c:v>
                </c:pt>
                <c:pt idx="263">
                  <c:v>102.34548713683088</c:v>
                </c:pt>
                <c:pt idx="264">
                  <c:v>102.31765399758724</c:v>
                </c:pt>
                <c:pt idx="265">
                  <c:v>102.31182135054236</c:v>
                </c:pt>
                <c:pt idx="266">
                  <c:v>102.30386952016869</c:v>
                </c:pt>
                <c:pt idx="267">
                  <c:v>102.30597403184038</c:v>
                </c:pt>
                <c:pt idx="268">
                  <c:v>102.29735170251809</c:v>
                </c:pt>
                <c:pt idx="269">
                  <c:v>102.2778958335085</c:v>
                </c:pt>
                <c:pt idx="270">
                  <c:v>102.28378147337197</c:v>
                </c:pt>
                <c:pt idx="271">
                  <c:v>102.26235602016956</c:v>
                </c:pt>
                <c:pt idx="272">
                  <c:v>102.24400563405298</c:v>
                </c:pt>
                <c:pt idx="273">
                  <c:v>102.24389832171019</c:v>
                </c:pt>
                <c:pt idx="274">
                  <c:v>102.25712809398135</c:v>
                </c:pt>
                <c:pt idx="275">
                  <c:v>102.25712809398135</c:v>
                </c:pt>
                <c:pt idx="276">
                  <c:v>102.21347698246595</c:v>
                </c:pt>
                <c:pt idx="277">
                  <c:v>102.20633791241731</c:v>
                </c:pt>
                <c:pt idx="278">
                  <c:v>102.22818544459652</c:v>
                </c:pt>
                <c:pt idx="279">
                  <c:v>102.23772734670331</c:v>
                </c:pt>
                <c:pt idx="280">
                  <c:v>102.22683504527024</c:v>
                </c:pt>
                <c:pt idx="281">
                  <c:v>102.14972961034442</c:v>
                </c:pt>
                <c:pt idx="282">
                  <c:v>102.18855250876182</c:v>
                </c:pt>
                <c:pt idx="283">
                  <c:v>102.0757224075715</c:v>
                </c:pt>
                <c:pt idx="284">
                  <c:v>102.06816369295649</c:v>
                </c:pt>
                <c:pt idx="285">
                  <c:v>102.09467429912658</c:v>
                </c:pt>
                <c:pt idx="286">
                  <c:v>102.04561125206928</c:v>
                </c:pt>
                <c:pt idx="287">
                  <c:v>102.06636888416308</c:v>
                </c:pt>
                <c:pt idx="288">
                  <c:v>102.06585906485087</c:v>
                </c:pt>
                <c:pt idx="289">
                  <c:v>102.09195567236758</c:v>
                </c:pt>
                <c:pt idx="290">
                  <c:v>102.15770639611245</c:v>
                </c:pt>
                <c:pt idx="291">
                  <c:v>102.27884459088736</c:v>
                </c:pt>
                <c:pt idx="292">
                  <c:v>102.33257562787605</c:v>
                </c:pt>
                <c:pt idx="293">
                  <c:v>102.38934927450239</c:v>
                </c:pt>
                <c:pt idx="294">
                  <c:v>102.61474385607846</c:v>
                </c:pt>
                <c:pt idx="295">
                  <c:v>102.61474385607846</c:v>
                </c:pt>
                <c:pt idx="296">
                  <c:v>102.69634710359975</c:v>
                </c:pt>
                <c:pt idx="297">
                  <c:v>102.69456891164673</c:v>
                </c:pt>
                <c:pt idx="298">
                  <c:v>102.69449609775209</c:v>
                </c:pt>
                <c:pt idx="299">
                  <c:v>102.6843434425565</c:v>
                </c:pt>
                <c:pt idx="300">
                  <c:v>102.6773109060137</c:v>
                </c:pt>
                <c:pt idx="301">
                  <c:v>102.68783405907384</c:v>
                </c:pt>
                <c:pt idx="302">
                  <c:v>102.63829217745725</c:v>
                </c:pt>
                <c:pt idx="303">
                  <c:v>102.63953495858236</c:v>
                </c:pt>
                <c:pt idx="304">
                  <c:v>102.62348573777389</c:v>
                </c:pt>
                <c:pt idx="305">
                  <c:v>102.60878610828573</c:v>
                </c:pt>
                <c:pt idx="306">
                  <c:v>102.54907822019911</c:v>
                </c:pt>
                <c:pt idx="307">
                  <c:v>102.55465707493047</c:v>
                </c:pt>
                <c:pt idx="308">
                  <c:v>102.58829536352786</c:v>
                </c:pt>
                <c:pt idx="309">
                  <c:v>102.51834865507661</c:v>
                </c:pt>
                <c:pt idx="310">
                  <c:v>102.52218912443232</c:v>
                </c:pt>
                <c:pt idx="311">
                  <c:v>102.53924290501625</c:v>
                </c:pt>
                <c:pt idx="312">
                  <c:v>102.6370904391386</c:v>
                </c:pt>
                <c:pt idx="313">
                  <c:v>102.65030375036683</c:v>
                </c:pt>
                <c:pt idx="314">
                  <c:v>102.93709920782398</c:v>
                </c:pt>
                <c:pt idx="315">
                  <c:v>102.48608882437516</c:v>
                </c:pt>
                <c:pt idx="316">
                  <c:v>102.36255564719063</c:v>
                </c:pt>
                <c:pt idx="317">
                  <c:v>102.24427753153554</c:v>
                </c:pt>
                <c:pt idx="318">
                  <c:v>102.20023950846885</c:v>
                </c:pt>
                <c:pt idx="319">
                  <c:v>102.21005600549657</c:v>
                </c:pt>
                <c:pt idx="320">
                  <c:v>102.12845103544984</c:v>
                </c:pt>
                <c:pt idx="321">
                  <c:v>102.12705448140495</c:v>
                </c:pt>
                <c:pt idx="322">
                  <c:v>102.13221150930406</c:v>
                </c:pt>
                <c:pt idx="323">
                  <c:v>102.15241724615072</c:v>
                </c:pt>
                <c:pt idx="324">
                  <c:v>102.1531285286716</c:v>
                </c:pt>
                <c:pt idx="325">
                  <c:v>102.19113292067198</c:v>
                </c:pt>
                <c:pt idx="326">
                  <c:v>102.21288045692837</c:v>
                </c:pt>
                <c:pt idx="327">
                  <c:v>102.13542861881535</c:v>
                </c:pt>
                <c:pt idx="328">
                  <c:v>102.16335108119702</c:v>
                </c:pt>
                <c:pt idx="329">
                  <c:v>102.04777685824978</c:v>
                </c:pt>
                <c:pt idx="330">
                  <c:v>102.05384105109364</c:v>
                </c:pt>
                <c:pt idx="331">
                  <c:v>102.01784406977818</c:v>
                </c:pt>
                <c:pt idx="332">
                  <c:v>102.02005131596709</c:v>
                </c:pt>
                <c:pt idx="333">
                  <c:v>101.99180931838457</c:v>
                </c:pt>
                <c:pt idx="334">
                  <c:v>101.98821880302688</c:v>
                </c:pt>
                <c:pt idx="335">
                  <c:v>101.98902007630542</c:v>
                </c:pt>
                <c:pt idx="336">
                  <c:v>101.92999819365872</c:v>
                </c:pt>
                <c:pt idx="337">
                  <c:v>101.91945396784665</c:v>
                </c:pt>
                <c:pt idx="338">
                  <c:v>101.93608008196121</c:v>
                </c:pt>
                <c:pt idx="339">
                  <c:v>101.93608008196121</c:v>
                </c:pt>
                <c:pt idx="340">
                  <c:v>101.94907638484506</c:v>
                </c:pt>
                <c:pt idx="341">
                  <c:v>101.98253699783689</c:v>
                </c:pt>
                <c:pt idx="342">
                  <c:v>101.95899361938808</c:v>
                </c:pt>
                <c:pt idx="343">
                  <c:v>101.92427902385813</c:v>
                </c:pt>
                <c:pt idx="344">
                  <c:v>101.87759763747435</c:v>
                </c:pt>
                <c:pt idx="345">
                  <c:v>101.87772407435212</c:v>
                </c:pt>
                <c:pt idx="346">
                  <c:v>101.88255482986941</c:v>
                </c:pt>
                <c:pt idx="347">
                  <c:v>101.88226785336063</c:v>
                </c:pt>
                <c:pt idx="348">
                  <c:v>101.92072780437346</c:v>
                </c:pt>
                <c:pt idx="349">
                  <c:v>101.80944798244711</c:v>
                </c:pt>
                <c:pt idx="350">
                  <c:v>101.79191736830387</c:v>
                </c:pt>
                <c:pt idx="351">
                  <c:v>101.78962298111021</c:v>
                </c:pt>
                <c:pt idx="352">
                  <c:v>101.80424687765966</c:v>
                </c:pt>
                <c:pt idx="353">
                  <c:v>101.80766596076077</c:v>
                </c:pt>
                <c:pt idx="354">
                  <c:v>101.80632768697083</c:v>
                </c:pt>
                <c:pt idx="355">
                  <c:v>101.76348968970028</c:v>
                </c:pt>
                <c:pt idx="356">
                  <c:v>101.76319182056594</c:v>
                </c:pt>
                <c:pt idx="357">
                  <c:v>101.72681267886425</c:v>
                </c:pt>
                <c:pt idx="358">
                  <c:v>101.73826517294835</c:v>
                </c:pt>
                <c:pt idx="359">
                  <c:v>101.73792515818805</c:v>
                </c:pt>
                <c:pt idx="360">
                  <c:v>101.73059733022016</c:v>
                </c:pt>
                <c:pt idx="361">
                  <c:v>101.7268912706103</c:v>
                </c:pt>
                <c:pt idx="362">
                  <c:v>101.74492101426834</c:v>
                </c:pt>
                <c:pt idx="363">
                  <c:v>101.71217168379741</c:v>
                </c:pt>
                <c:pt idx="364">
                  <c:v>101.72037937678988</c:v>
                </c:pt>
                <c:pt idx="365">
                  <c:v>101.72037937678988</c:v>
                </c:pt>
                <c:pt idx="366">
                  <c:v>101.81000056231792</c:v>
                </c:pt>
                <c:pt idx="367">
                  <c:v>101.85972172116951</c:v>
                </c:pt>
                <c:pt idx="368">
                  <c:v>101.88523036467731</c:v>
                </c:pt>
                <c:pt idx="369">
                  <c:v>102.0005713413961</c:v>
                </c:pt>
                <c:pt idx="370">
                  <c:v>102.02049171360557</c:v>
                </c:pt>
                <c:pt idx="371">
                  <c:v>102.01162324676409</c:v>
                </c:pt>
                <c:pt idx="372">
                  <c:v>102.01218380345311</c:v>
                </c:pt>
                <c:pt idx="373">
                  <c:v>101.8894282253478</c:v>
                </c:pt>
                <c:pt idx="374">
                  <c:v>101.89646782625998</c:v>
                </c:pt>
                <c:pt idx="375">
                  <c:v>101.87429339540073</c:v>
                </c:pt>
                <c:pt idx="376">
                  <c:v>101.80282691441894</c:v>
                </c:pt>
                <c:pt idx="377">
                  <c:v>101.789962189234</c:v>
                </c:pt>
                <c:pt idx="378">
                  <c:v>101.66514009929885</c:v>
                </c:pt>
                <c:pt idx="379">
                  <c:v>101.66255352893327</c:v>
                </c:pt>
                <c:pt idx="380">
                  <c:v>101.64859995509808</c:v>
                </c:pt>
                <c:pt idx="381">
                  <c:v>101.66845320809901</c:v>
                </c:pt>
                <c:pt idx="382">
                  <c:v>101.6614618840624</c:v>
                </c:pt>
                <c:pt idx="383">
                  <c:v>101.36520885256711</c:v>
                </c:pt>
                <c:pt idx="384">
                  <c:v>101.36627525443936</c:v>
                </c:pt>
                <c:pt idx="385">
                  <c:v>101.36394356973356</c:v>
                </c:pt>
                <c:pt idx="386">
                  <c:v>101.36765985752488</c:v>
                </c:pt>
                <c:pt idx="387">
                  <c:v>101.36904677062962</c:v>
                </c:pt>
                <c:pt idx="388">
                  <c:v>101.35284216362611</c:v>
                </c:pt>
                <c:pt idx="389">
                  <c:v>101.35607945282658</c:v>
                </c:pt>
                <c:pt idx="390">
                  <c:v>101.35533084898039</c:v>
                </c:pt>
                <c:pt idx="391">
                  <c:v>101.36523051533733</c:v>
                </c:pt>
                <c:pt idx="392">
                  <c:v>101.37781171248724</c:v>
                </c:pt>
                <c:pt idx="393">
                  <c:v>101.3349790599199</c:v>
                </c:pt>
                <c:pt idx="394">
                  <c:v>101.3349790599199</c:v>
                </c:pt>
                <c:pt idx="395">
                  <c:v>101.31972600932471</c:v>
                </c:pt>
                <c:pt idx="396">
                  <c:v>101.31741996257449</c:v>
                </c:pt>
                <c:pt idx="397">
                  <c:v>101.32936199074913</c:v>
                </c:pt>
                <c:pt idx="398">
                  <c:v>101.37306407331266</c:v>
                </c:pt>
                <c:pt idx="399">
                  <c:v>101.36212450527029</c:v>
                </c:pt>
                <c:pt idx="400">
                  <c:v>101.19562164228006</c:v>
                </c:pt>
                <c:pt idx="401">
                  <c:v>101.19125765013007</c:v>
                </c:pt>
                <c:pt idx="402">
                  <c:v>101.18545764827221</c:v>
                </c:pt>
                <c:pt idx="403">
                  <c:v>101.16790453128112</c:v>
                </c:pt>
                <c:pt idx="404">
                  <c:v>101.14995413140494</c:v>
                </c:pt>
                <c:pt idx="405">
                  <c:v>101.14879618399394</c:v>
                </c:pt>
                <c:pt idx="406">
                  <c:v>101.13444492491692</c:v>
                </c:pt>
                <c:pt idx="407">
                  <c:v>101.13210091402817</c:v>
                </c:pt>
                <c:pt idx="408">
                  <c:v>101.12852759874859</c:v>
                </c:pt>
                <c:pt idx="409">
                  <c:v>101.09723074151651</c:v>
                </c:pt>
                <c:pt idx="410">
                  <c:v>101.09197284643383</c:v>
                </c:pt>
                <c:pt idx="411">
                  <c:v>101.08969345323268</c:v>
                </c:pt>
                <c:pt idx="412">
                  <c:v>101.0909390685502</c:v>
                </c:pt>
                <c:pt idx="413">
                  <c:v>101.11015619755355</c:v>
                </c:pt>
                <c:pt idx="414">
                  <c:v>102.67281892222806</c:v>
                </c:pt>
                <c:pt idx="415">
                  <c:v>103.22488482624485</c:v>
                </c:pt>
                <c:pt idx="416">
                  <c:v>103.25135482240569</c:v>
                </c:pt>
                <c:pt idx="417">
                  <c:v>103.05151591767176</c:v>
                </c:pt>
                <c:pt idx="418">
                  <c:v>103.0326000532099</c:v>
                </c:pt>
                <c:pt idx="419">
                  <c:v>103.03545542191284</c:v>
                </c:pt>
                <c:pt idx="420">
                  <c:v>103.03158155020132</c:v>
                </c:pt>
                <c:pt idx="421">
                  <c:v>103.0293717462754</c:v>
                </c:pt>
                <c:pt idx="422">
                  <c:v>103.01389825400221</c:v>
                </c:pt>
                <c:pt idx="423">
                  <c:v>103.00873900365661</c:v>
                </c:pt>
                <c:pt idx="424">
                  <c:v>103.03085347895765</c:v>
                </c:pt>
                <c:pt idx="425">
                  <c:v>103.0546720193457</c:v>
                </c:pt>
                <c:pt idx="426">
                  <c:v>103.06731747612267</c:v>
                </c:pt>
                <c:pt idx="427">
                  <c:v>103.0745227036588</c:v>
                </c:pt>
                <c:pt idx="428">
                  <c:v>103.1991630916074</c:v>
                </c:pt>
                <c:pt idx="429">
                  <c:v>103.14726016995797</c:v>
                </c:pt>
                <c:pt idx="430">
                  <c:v>103.1534389463005</c:v>
                </c:pt>
                <c:pt idx="431">
                  <c:v>103.09085371129692</c:v>
                </c:pt>
                <c:pt idx="432">
                  <c:v>103.10371619825078</c:v>
                </c:pt>
                <c:pt idx="433">
                  <c:v>103.04118049241633</c:v>
                </c:pt>
                <c:pt idx="434">
                  <c:v>103.06079500662605</c:v>
                </c:pt>
                <c:pt idx="435">
                  <c:v>103.06079500662605</c:v>
                </c:pt>
                <c:pt idx="436">
                  <c:v>103.22744600381961</c:v>
                </c:pt>
                <c:pt idx="437">
                  <c:v>103.15931749040541</c:v>
                </c:pt>
                <c:pt idx="438">
                  <c:v>103.20019432354748</c:v>
                </c:pt>
                <c:pt idx="439">
                  <c:v>103.1884901120728</c:v>
                </c:pt>
                <c:pt idx="440">
                  <c:v>103.33696463650823</c:v>
                </c:pt>
                <c:pt idx="441">
                  <c:v>103.42083798102063</c:v>
                </c:pt>
                <c:pt idx="442">
                  <c:v>103.47047614828941</c:v>
                </c:pt>
                <c:pt idx="443">
                  <c:v>103.46865271941124</c:v>
                </c:pt>
                <c:pt idx="444">
                  <c:v>103.47626707019074</c:v>
                </c:pt>
                <c:pt idx="445">
                  <c:v>103.46061107339438</c:v>
                </c:pt>
                <c:pt idx="446">
                  <c:v>103.45553965328989</c:v>
                </c:pt>
                <c:pt idx="447">
                  <c:v>103.45505656684607</c:v>
                </c:pt>
                <c:pt idx="448">
                  <c:v>103.46988407989508</c:v>
                </c:pt>
                <c:pt idx="449">
                  <c:v>103.41611984959043</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1"/>
          <c:order val="2"/>
          <c:tx>
            <c:strRef>
              <c:f>'HEDGING-D'!$Y$7</c:f>
              <c:strCache>
                <c:ptCount val="1"/>
                <c:pt idx="0">
                  <c:v>Hedged portfolio without rebalancing</c:v>
                </c:pt>
              </c:strCache>
            </c:strRef>
          </c:tx>
          <c:spPr>
            <a:ln w="22225" cap="rnd">
              <a:solidFill>
                <a:srgbClr val="A7B5AD"/>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'HEDGING-D'!$Y$8:$Y$5000</c:f>
              <c:numCache>
                <c:formatCode>0.000</c:formatCode>
                <c:ptCount val="4993"/>
                <c:pt idx="0">
                  <c:v>100</c:v>
                </c:pt>
                <c:pt idx="1">
                  <c:v>100</c:v>
                </c:pt>
                <c:pt idx="2">
                  <c:v>100.58173146408441</c:v>
                </c:pt>
                <c:pt idx="3">
                  <c:v>100.5751120620515</c:v>
                </c:pt>
                <c:pt idx="4">
                  <c:v>100.60313682152336</c:v>
                </c:pt>
                <c:pt idx="5">
                  <c:v>100.60839775602889</c:v>
                </c:pt>
                <c:pt idx="6">
                  <c:v>100.53718428068811</c:v>
                </c:pt>
                <c:pt idx="7">
                  <c:v>100.55138978254791</c:v>
                </c:pt>
                <c:pt idx="8">
                  <c:v>100.47832965113381</c:v>
                </c:pt>
                <c:pt idx="9">
                  <c:v>100.487094529364</c:v>
                </c:pt>
                <c:pt idx="10">
                  <c:v>100.45986847634288</c:v>
                </c:pt>
                <c:pt idx="11">
                  <c:v>100.43629879817772</c:v>
                </c:pt>
                <c:pt idx="12">
                  <c:v>100.43451101423986</c:v>
                </c:pt>
                <c:pt idx="13">
                  <c:v>100.43302452431364</c:v>
                </c:pt>
                <c:pt idx="14">
                  <c:v>100.42817249545554</c:v>
                </c:pt>
                <c:pt idx="15">
                  <c:v>100.42817249545554</c:v>
                </c:pt>
                <c:pt idx="16">
                  <c:v>100.42419779698159</c:v>
                </c:pt>
                <c:pt idx="17">
                  <c:v>100.41535747024895</c:v>
                </c:pt>
                <c:pt idx="18">
                  <c:v>100.40635266979135</c:v>
                </c:pt>
                <c:pt idx="19">
                  <c:v>100.42246028837346</c:v>
                </c:pt>
                <c:pt idx="20">
                  <c:v>100.42776851226742</c:v>
                </c:pt>
                <c:pt idx="21">
                  <c:v>100.40102418090385</c:v>
                </c:pt>
                <c:pt idx="22">
                  <c:v>100.35480679458939</c:v>
                </c:pt>
                <c:pt idx="23">
                  <c:v>100.35763872881783</c:v>
                </c:pt>
                <c:pt idx="24">
                  <c:v>100.33567570570648</c:v>
                </c:pt>
                <c:pt idx="25">
                  <c:v>100.3225124860773</c:v>
                </c:pt>
                <c:pt idx="26">
                  <c:v>100.32289356245096</c:v>
                </c:pt>
                <c:pt idx="27">
                  <c:v>100.31562602590489</c:v>
                </c:pt>
                <c:pt idx="28">
                  <c:v>100.31735753229357</c:v>
                </c:pt>
                <c:pt idx="29">
                  <c:v>100.32118686121999</c:v>
                </c:pt>
                <c:pt idx="30">
                  <c:v>100.3469586371405</c:v>
                </c:pt>
                <c:pt idx="31">
                  <c:v>100.34326996814494</c:v>
                </c:pt>
                <c:pt idx="32">
                  <c:v>100.3580689124953</c:v>
                </c:pt>
                <c:pt idx="33">
                  <c:v>100.39668395482575</c:v>
                </c:pt>
                <c:pt idx="34">
                  <c:v>100.53407436152546</c:v>
                </c:pt>
                <c:pt idx="35">
                  <c:v>100.53407436152546</c:v>
                </c:pt>
                <c:pt idx="36">
                  <c:v>100.57183197657179</c:v>
                </c:pt>
                <c:pt idx="37">
                  <c:v>100.81283591716819</c:v>
                </c:pt>
                <c:pt idx="38">
                  <c:v>100.80309496876581</c:v>
                </c:pt>
                <c:pt idx="39">
                  <c:v>100.87514188868646</c:v>
                </c:pt>
                <c:pt idx="40">
                  <c:v>100.68117453549559</c:v>
                </c:pt>
                <c:pt idx="41">
                  <c:v>100.34494766300631</c:v>
                </c:pt>
                <c:pt idx="42">
                  <c:v>100.49223468808206</c:v>
                </c:pt>
                <c:pt idx="43">
                  <c:v>100.66855042474997</c:v>
                </c:pt>
                <c:pt idx="44">
                  <c:v>100.7394568879559</c:v>
                </c:pt>
                <c:pt idx="45">
                  <c:v>100.7315087820114</c:v>
                </c:pt>
                <c:pt idx="46">
                  <c:v>100.69549211933526</c:v>
                </c:pt>
                <c:pt idx="47">
                  <c:v>100.69344010813471</c:v>
                </c:pt>
                <c:pt idx="48">
                  <c:v>100.68781576454141</c:v>
                </c:pt>
                <c:pt idx="49">
                  <c:v>100.66252660623941</c:v>
                </c:pt>
                <c:pt idx="50">
                  <c:v>100.64122654488961</c:v>
                </c:pt>
                <c:pt idx="51">
                  <c:v>100.46799612629377</c:v>
                </c:pt>
                <c:pt idx="52">
                  <c:v>100.50074126684181</c:v>
                </c:pt>
                <c:pt idx="53">
                  <c:v>100.47351633765832</c:v>
                </c:pt>
                <c:pt idx="54">
                  <c:v>100.45136347398842</c:v>
                </c:pt>
                <c:pt idx="55">
                  <c:v>100.32186625986415</c:v>
                </c:pt>
                <c:pt idx="56">
                  <c:v>100.2615227563039</c:v>
                </c:pt>
                <c:pt idx="57">
                  <c:v>100.29010516224574</c:v>
                </c:pt>
                <c:pt idx="58">
                  <c:v>100.23558364049318</c:v>
                </c:pt>
                <c:pt idx="59">
                  <c:v>100.29165440428159</c:v>
                </c:pt>
                <c:pt idx="60">
                  <c:v>100.29867673559372</c:v>
                </c:pt>
                <c:pt idx="61">
                  <c:v>100.37680273679614</c:v>
                </c:pt>
                <c:pt idx="62">
                  <c:v>100.27643142175438</c:v>
                </c:pt>
                <c:pt idx="63">
                  <c:v>100.37326076141255</c:v>
                </c:pt>
                <c:pt idx="64">
                  <c:v>100.37326076141255</c:v>
                </c:pt>
                <c:pt idx="65">
                  <c:v>100.31280695225865</c:v>
                </c:pt>
                <c:pt idx="66">
                  <c:v>100.54552843388747</c:v>
                </c:pt>
                <c:pt idx="67">
                  <c:v>100.83053058569529</c:v>
                </c:pt>
                <c:pt idx="68">
                  <c:v>100.84613691273233</c:v>
                </c:pt>
                <c:pt idx="69">
                  <c:v>100.46109374658985</c:v>
                </c:pt>
                <c:pt idx="70">
                  <c:v>100.49795742602815</c:v>
                </c:pt>
                <c:pt idx="71">
                  <c:v>100.30942835997341</c:v>
                </c:pt>
                <c:pt idx="72">
                  <c:v>100.616202656529</c:v>
                </c:pt>
                <c:pt idx="73">
                  <c:v>100.52226232104874</c:v>
                </c:pt>
                <c:pt idx="74">
                  <c:v>101.41647330142352</c:v>
                </c:pt>
                <c:pt idx="75">
                  <c:v>104.78248758138359</c:v>
                </c:pt>
                <c:pt idx="76">
                  <c:v>103.40242689129485</c:v>
                </c:pt>
                <c:pt idx="77">
                  <c:v>103.61154670474225</c:v>
                </c:pt>
                <c:pt idx="78">
                  <c:v>103.15545529837776</c:v>
                </c:pt>
                <c:pt idx="79">
                  <c:v>103.01775423538932</c:v>
                </c:pt>
                <c:pt idx="80">
                  <c:v>101.91244157292903</c:v>
                </c:pt>
                <c:pt idx="81">
                  <c:v>102.36278608773063</c:v>
                </c:pt>
                <c:pt idx="82">
                  <c:v>101.77298232415065</c:v>
                </c:pt>
                <c:pt idx="83">
                  <c:v>100.39708411281066</c:v>
                </c:pt>
                <c:pt idx="84">
                  <c:v>100.62502619797529</c:v>
                </c:pt>
                <c:pt idx="85">
                  <c:v>100.21681776520508</c:v>
                </c:pt>
                <c:pt idx="86">
                  <c:v>100.09059709793402</c:v>
                </c:pt>
                <c:pt idx="87">
                  <c:v>100.74559006573304</c:v>
                </c:pt>
                <c:pt idx="88">
                  <c:v>100.09278774959766</c:v>
                </c:pt>
                <c:pt idx="89">
                  <c:v>100.18012471891808</c:v>
                </c:pt>
                <c:pt idx="90">
                  <c:v>100.06988100888283</c:v>
                </c:pt>
                <c:pt idx="91">
                  <c:v>100.56274808748685</c:v>
                </c:pt>
                <c:pt idx="92">
                  <c:v>99.82329584505456</c:v>
                </c:pt>
                <c:pt idx="93">
                  <c:v>99.951192181357015</c:v>
                </c:pt>
                <c:pt idx="94">
                  <c:v>100.76963472288142</c:v>
                </c:pt>
                <c:pt idx="95">
                  <c:v>100.83531248236429</c:v>
                </c:pt>
                <c:pt idx="96">
                  <c:v>101.1494780988883</c:v>
                </c:pt>
                <c:pt idx="97">
                  <c:v>102.12107849995948</c:v>
                </c:pt>
                <c:pt idx="98">
                  <c:v>102.4979159564469</c:v>
                </c:pt>
                <c:pt idx="99">
                  <c:v>103.45172877007791</c:v>
                </c:pt>
                <c:pt idx="100">
                  <c:v>102.49614347833636</c:v>
                </c:pt>
                <c:pt idx="101">
                  <c:v>102.78113700422577</c:v>
                </c:pt>
                <c:pt idx="102">
                  <c:v>103.24866277076832</c:v>
                </c:pt>
                <c:pt idx="103">
                  <c:v>102.07579445782152</c:v>
                </c:pt>
                <c:pt idx="104">
                  <c:v>102.29264528065448</c:v>
                </c:pt>
                <c:pt idx="105">
                  <c:v>102.29264528065448</c:v>
                </c:pt>
                <c:pt idx="106">
                  <c:v>102.61454864024563</c:v>
                </c:pt>
                <c:pt idx="107">
                  <c:v>102.07053739655356</c:v>
                </c:pt>
                <c:pt idx="108">
                  <c:v>101.22793154808025</c:v>
                </c:pt>
                <c:pt idx="109">
                  <c:v>101.92148645489236</c:v>
                </c:pt>
                <c:pt idx="110">
                  <c:v>101.1371775173679</c:v>
                </c:pt>
                <c:pt idx="111">
                  <c:v>101.67072184570949</c:v>
                </c:pt>
                <c:pt idx="112">
                  <c:v>101.61630537019141</c:v>
                </c:pt>
                <c:pt idx="113">
                  <c:v>100.92881217107941</c:v>
                </c:pt>
                <c:pt idx="114">
                  <c:v>102.08937058210664</c:v>
                </c:pt>
                <c:pt idx="115">
                  <c:v>101.95128115884239</c:v>
                </c:pt>
                <c:pt idx="116">
                  <c:v>102.32921544841065</c:v>
                </c:pt>
                <c:pt idx="117">
                  <c:v>101.65828847808572</c:v>
                </c:pt>
                <c:pt idx="118">
                  <c:v>102.23292017239575</c:v>
                </c:pt>
                <c:pt idx="119">
                  <c:v>101.79765242615807</c:v>
                </c:pt>
                <c:pt idx="120">
                  <c:v>101.97637198236899</c:v>
                </c:pt>
                <c:pt idx="121">
                  <c:v>102.66672430998062</c:v>
                </c:pt>
                <c:pt idx="122">
                  <c:v>102.33091901516102</c:v>
                </c:pt>
                <c:pt idx="123">
                  <c:v>106.28079066294123</c:v>
                </c:pt>
                <c:pt idx="124">
                  <c:v>105.8743792731976</c:v>
                </c:pt>
                <c:pt idx="125">
                  <c:v>106.86919975311605</c:v>
                </c:pt>
                <c:pt idx="126">
                  <c:v>107.01049785082819</c:v>
                </c:pt>
                <c:pt idx="127">
                  <c:v>110.33021922853092</c:v>
                </c:pt>
                <c:pt idx="128">
                  <c:v>111.97719523969283</c:v>
                </c:pt>
                <c:pt idx="129">
                  <c:v>110.7768038014303</c:v>
                </c:pt>
                <c:pt idx="130">
                  <c:v>107.7844593674821</c:v>
                </c:pt>
                <c:pt idx="131">
                  <c:v>108.75226683749831</c:v>
                </c:pt>
                <c:pt idx="132">
                  <c:v>108.03565493433345</c:v>
                </c:pt>
                <c:pt idx="133">
                  <c:v>108.03565493433345</c:v>
                </c:pt>
                <c:pt idx="134">
                  <c:v>111.1835227950378</c:v>
                </c:pt>
                <c:pt idx="135">
                  <c:v>109.03028789912173</c:v>
                </c:pt>
                <c:pt idx="136">
                  <c:v>108.07671955721874</c:v>
                </c:pt>
                <c:pt idx="137">
                  <c:v>107.95906232826684</c:v>
                </c:pt>
                <c:pt idx="138">
                  <c:v>105.32748315578966</c:v>
                </c:pt>
                <c:pt idx="139">
                  <c:v>105.48846167681481</c:v>
                </c:pt>
                <c:pt idx="140">
                  <c:v>105.07720040280579</c:v>
                </c:pt>
                <c:pt idx="141">
                  <c:v>104.63013540154692</c:v>
                </c:pt>
                <c:pt idx="142">
                  <c:v>105.48301478981585</c:v>
                </c:pt>
                <c:pt idx="143">
                  <c:v>105.01563084083669</c:v>
                </c:pt>
                <c:pt idx="144">
                  <c:v>104.44238785241413</c:v>
                </c:pt>
                <c:pt idx="145">
                  <c:v>101.65983571599591</c:v>
                </c:pt>
                <c:pt idx="146">
                  <c:v>101.7615774908798</c:v>
                </c:pt>
                <c:pt idx="147">
                  <c:v>102.51220459845248</c:v>
                </c:pt>
                <c:pt idx="148">
                  <c:v>102.00428427150374</c:v>
                </c:pt>
                <c:pt idx="149">
                  <c:v>102.39708673874914</c:v>
                </c:pt>
                <c:pt idx="150">
                  <c:v>101.97024460928074</c:v>
                </c:pt>
                <c:pt idx="151">
                  <c:v>102.21713240021138</c:v>
                </c:pt>
                <c:pt idx="152">
                  <c:v>102.84427389373622</c:v>
                </c:pt>
                <c:pt idx="153">
                  <c:v>102.9428110187375</c:v>
                </c:pt>
                <c:pt idx="154">
                  <c:v>102.98074215509624</c:v>
                </c:pt>
                <c:pt idx="155">
                  <c:v>103.43846623214705</c:v>
                </c:pt>
                <c:pt idx="156">
                  <c:v>104.63219835551243</c:v>
                </c:pt>
                <c:pt idx="157">
                  <c:v>104.4427346284137</c:v>
                </c:pt>
                <c:pt idx="158">
                  <c:v>102.8236435643507</c:v>
                </c:pt>
                <c:pt idx="159">
                  <c:v>102.6882017257004</c:v>
                </c:pt>
                <c:pt idx="160">
                  <c:v>101.43223277739774</c:v>
                </c:pt>
                <c:pt idx="161">
                  <c:v>102.11434072275723</c:v>
                </c:pt>
                <c:pt idx="162">
                  <c:v>101.4155216460781</c:v>
                </c:pt>
                <c:pt idx="163">
                  <c:v>100.03495166426706</c:v>
                </c:pt>
                <c:pt idx="164">
                  <c:v>99.603634921358321</c:v>
                </c:pt>
                <c:pt idx="165">
                  <c:v>99.806571208166318</c:v>
                </c:pt>
                <c:pt idx="166">
                  <c:v>99.519845393516874</c:v>
                </c:pt>
                <c:pt idx="167">
                  <c:v>99.615773188783407</c:v>
                </c:pt>
                <c:pt idx="168">
                  <c:v>99.585128955439984</c:v>
                </c:pt>
                <c:pt idx="169">
                  <c:v>98.585795856873062</c:v>
                </c:pt>
                <c:pt idx="170">
                  <c:v>98.66927322435248</c:v>
                </c:pt>
                <c:pt idx="171">
                  <c:v>97.734536920747672</c:v>
                </c:pt>
                <c:pt idx="172">
                  <c:v>97.771741283299917</c:v>
                </c:pt>
                <c:pt idx="173">
                  <c:v>97.93820800650451</c:v>
                </c:pt>
                <c:pt idx="174">
                  <c:v>98.437729495694782</c:v>
                </c:pt>
                <c:pt idx="175">
                  <c:v>98.437729495694782</c:v>
                </c:pt>
                <c:pt idx="176">
                  <c:v>97.896214004307637</c:v>
                </c:pt>
                <c:pt idx="177">
                  <c:v>98.551923804532848</c:v>
                </c:pt>
                <c:pt idx="178">
                  <c:v>99.137897291540867</c:v>
                </c:pt>
                <c:pt idx="179">
                  <c:v>98.615349986530248</c:v>
                </c:pt>
                <c:pt idx="180">
                  <c:v>98.600190681917439</c:v>
                </c:pt>
                <c:pt idx="181">
                  <c:v>99.397862452807885</c:v>
                </c:pt>
                <c:pt idx="182">
                  <c:v>99.403065160713297</c:v>
                </c:pt>
                <c:pt idx="183">
                  <c:v>100.74767137064096</c:v>
                </c:pt>
                <c:pt idx="184">
                  <c:v>101.82494676915812</c:v>
                </c:pt>
                <c:pt idx="185">
                  <c:v>101.30641320581543</c:v>
                </c:pt>
                <c:pt idx="186">
                  <c:v>101.74447684738092</c:v>
                </c:pt>
                <c:pt idx="187">
                  <c:v>101.8406109612247</c:v>
                </c:pt>
                <c:pt idx="188">
                  <c:v>98.40852052639022</c:v>
                </c:pt>
                <c:pt idx="189">
                  <c:v>99.786967130590881</c:v>
                </c:pt>
                <c:pt idx="190">
                  <c:v>100.03479459741678</c:v>
                </c:pt>
                <c:pt idx="191">
                  <c:v>100.54626000862646</c:v>
                </c:pt>
                <c:pt idx="192">
                  <c:v>99.526760054213838</c:v>
                </c:pt>
                <c:pt idx="193">
                  <c:v>100.07350103677236</c:v>
                </c:pt>
                <c:pt idx="194">
                  <c:v>99.3360130908884</c:v>
                </c:pt>
                <c:pt idx="195">
                  <c:v>99.869484493023265</c:v>
                </c:pt>
                <c:pt idx="196">
                  <c:v>101.81803406411728</c:v>
                </c:pt>
                <c:pt idx="197">
                  <c:v>99.758152438847333</c:v>
                </c:pt>
                <c:pt idx="198">
                  <c:v>99.9057457419446</c:v>
                </c:pt>
                <c:pt idx="199">
                  <c:v>100.28375192321961</c:v>
                </c:pt>
                <c:pt idx="200">
                  <c:v>99.490319511554588</c:v>
                </c:pt>
                <c:pt idx="201">
                  <c:v>99.511233895286225</c:v>
                </c:pt>
                <c:pt idx="202">
                  <c:v>100.33154170513554</c:v>
                </c:pt>
                <c:pt idx="203">
                  <c:v>100.86568245590337</c:v>
                </c:pt>
                <c:pt idx="204">
                  <c:v>102.44826926365192</c:v>
                </c:pt>
                <c:pt idx="205">
                  <c:v>101.89944134404129</c:v>
                </c:pt>
                <c:pt idx="206">
                  <c:v>102.104594510838</c:v>
                </c:pt>
                <c:pt idx="207">
                  <c:v>101.53322056224948</c:v>
                </c:pt>
                <c:pt idx="208">
                  <c:v>99.110100491306611</c:v>
                </c:pt>
                <c:pt idx="209">
                  <c:v>99.498962242780408</c:v>
                </c:pt>
                <c:pt idx="210">
                  <c:v>99.431634810985656</c:v>
                </c:pt>
                <c:pt idx="211">
                  <c:v>98.125560069433732</c:v>
                </c:pt>
                <c:pt idx="212">
                  <c:v>98.477212305476655</c:v>
                </c:pt>
                <c:pt idx="213">
                  <c:v>97.767343911020674</c:v>
                </c:pt>
                <c:pt idx="214">
                  <c:v>97.678314024912481</c:v>
                </c:pt>
                <c:pt idx="215">
                  <c:v>97.682379252242754</c:v>
                </c:pt>
                <c:pt idx="216">
                  <c:v>97.938225946827174</c:v>
                </c:pt>
                <c:pt idx="217">
                  <c:v>97.782522609840569</c:v>
                </c:pt>
                <c:pt idx="218">
                  <c:v>98.786768374802136</c:v>
                </c:pt>
                <c:pt idx="219">
                  <c:v>99.265130667753922</c:v>
                </c:pt>
                <c:pt idx="220">
                  <c:v>99.183107763407477</c:v>
                </c:pt>
                <c:pt idx="221">
                  <c:v>99.498255211182453</c:v>
                </c:pt>
                <c:pt idx="222">
                  <c:v>99.009754690004854</c:v>
                </c:pt>
                <c:pt idx="223">
                  <c:v>99.442486704041727</c:v>
                </c:pt>
                <c:pt idx="224">
                  <c:v>100.62706092452957</c:v>
                </c:pt>
                <c:pt idx="225">
                  <c:v>100.81646800084387</c:v>
                </c:pt>
                <c:pt idx="226">
                  <c:v>101.38649436290714</c:v>
                </c:pt>
                <c:pt idx="227">
                  <c:v>101.55509968521977</c:v>
                </c:pt>
                <c:pt idx="228">
                  <c:v>100.44751627166167</c:v>
                </c:pt>
                <c:pt idx="229">
                  <c:v>100.38889581611477</c:v>
                </c:pt>
                <c:pt idx="230">
                  <c:v>101.22205514827439</c:v>
                </c:pt>
                <c:pt idx="231">
                  <c:v>101.14617353709414</c:v>
                </c:pt>
                <c:pt idx="232">
                  <c:v>102.07520497796621</c:v>
                </c:pt>
                <c:pt idx="233">
                  <c:v>103.02551392129214</c:v>
                </c:pt>
                <c:pt idx="234">
                  <c:v>103.00160968160547</c:v>
                </c:pt>
                <c:pt idx="235">
                  <c:v>103.20183211932262</c:v>
                </c:pt>
                <c:pt idx="236">
                  <c:v>103.20662248706211</c:v>
                </c:pt>
                <c:pt idx="237">
                  <c:v>103.4597540795076</c:v>
                </c:pt>
                <c:pt idx="238">
                  <c:v>103.4597540795076</c:v>
                </c:pt>
                <c:pt idx="239">
                  <c:v>102.54405426061493</c:v>
                </c:pt>
                <c:pt idx="240">
                  <c:v>104.47331586075966</c:v>
                </c:pt>
                <c:pt idx="241">
                  <c:v>104.55660043588574</c:v>
                </c:pt>
                <c:pt idx="242">
                  <c:v>102.46821513603911</c:v>
                </c:pt>
                <c:pt idx="243">
                  <c:v>103.51348370794199</c:v>
                </c:pt>
                <c:pt idx="244">
                  <c:v>103.72526981985686</c:v>
                </c:pt>
                <c:pt idx="245">
                  <c:v>103.32363050662438</c:v>
                </c:pt>
                <c:pt idx="246">
                  <c:v>101.35095778963606</c:v>
                </c:pt>
                <c:pt idx="247">
                  <c:v>101.59285415550073</c:v>
                </c:pt>
                <c:pt idx="248">
                  <c:v>103.67171767022211</c:v>
                </c:pt>
                <c:pt idx="249">
                  <c:v>102.93282661524098</c:v>
                </c:pt>
                <c:pt idx="250">
                  <c:v>102.21612846607155</c:v>
                </c:pt>
                <c:pt idx="251">
                  <c:v>103.19161787200585</c:v>
                </c:pt>
                <c:pt idx="252">
                  <c:v>102.82784796541327</c:v>
                </c:pt>
                <c:pt idx="253">
                  <c:v>105.79759600540888</c:v>
                </c:pt>
                <c:pt idx="254">
                  <c:v>104.90668030411149</c:v>
                </c:pt>
                <c:pt idx="255">
                  <c:v>105.45473947035399</c:v>
                </c:pt>
                <c:pt idx="256">
                  <c:v>104.90692722244168</c:v>
                </c:pt>
                <c:pt idx="257">
                  <c:v>104.90692722244168</c:v>
                </c:pt>
                <c:pt idx="258">
                  <c:v>104.14758536393802</c:v>
                </c:pt>
                <c:pt idx="259">
                  <c:v>104.00802519651879</c:v>
                </c:pt>
                <c:pt idx="260">
                  <c:v>104.80395595088089</c:v>
                </c:pt>
                <c:pt idx="261">
                  <c:v>104.9261147683374</c:v>
                </c:pt>
                <c:pt idx="262">
                  <c:v>105.11617951022848</c:v>
                </c:pt>
                <c:pt idx="263">
                  <c:v>106.32587988998671</c:v>
                </c:pt>
                <c:pt idx="264">
                  <c:v>105.21676128011808</c:v>
                </c:pt>
                <c:pt idx="265">
                  <c:v>105.2549832491012</c:v>
                </c:pt>
                <c:pt idx="266">
                  <c:v>105.9040734681639</c:v>
                </c:pt>
                <c:pt idx="267">
                  <c:v>106.22980698242664</c:v>
                </c:pt>
                <c:pt idx="268">
                  <c:v>105.9154180084067</c:v>
                </c:pt>
                <c:pt idx="269">
                  <c:v>104.49493208372516</c:v>
                </c:pt>
                <c:pt idx="270">
                  <c:v>104.16842459206542</c:v>
                </c:pt>
                <c:pt idx="271">
                  <c:v>104.58157210531218</c:v>
                </c:pt>
                <c:pt idx="272">
                  <c:v>105.11054756135871</c:v>
                </c:pt>
                <c:pt idx="273">
                  <c:v>104.9686920808158</c:v>
                </c:pt>
                <c:pt idx="274">
                  <c:v>104.07611176624195</c:v>
                </c:pt>
                <c:pt idx="275">
                  <c:v>104.07611176624195</c:v>
                </c:pt>
                <c:pt idx="276">
                  <c:v>104.79873785106906</c:v>
                </c:pt>
                <c:pt idx="277">
                  <c:v>105.04364848359194</c:v>
                </c:pt>
                <c:pt idx="278">
                  <c:v>103.21873379996845</c:v>
                </c:pt>
                <c:pt idx="279">
                  <c:v>103.08066417752153</c:v>
                </c:pt>
                <c:pt idx="280">
                  <c:v>103.13694501048266</c:v>
                </c:pt>
                <c:pt idx="281">
                  <c:v>104.00518176992168</c:v>
                </c:pt>
                <c:pt idx="282">
                  <c:v>103.16325775254388</c:v>
                </c:pt>
                <c:pt idx="283">
                  <c:v>104.48652319902385</c:v>
                </c:pt>
                <c:pt idx="284">
                  <c:v>104.6846649364083</c:v>
                </c:pt>
                <c:pt idx="285">
                  <c:v>103.15864631757597</c:v>
                </c:pt>
                <c:pt idx="286">
                  <c:v>103.74423028311386</c:v>
                </c:pt>
                <c:pt idx="287">
                  <c:v>103.33741733876829</c:v>
                </c:pt>
                <c:pt idx="288">
                  <c:v>103.31343910915882</c:v>
                </c:pt>
                <c:pt idx="289">
                  <c:v>102.91719356186351</c:v>
                </c:pt>
                <c:pt idx="290">
                  <c:v>102.12091121992766</c:v>
                </c:pt>
                <c:pt idx="291">
                  <c:v>101.17521597112321</c:v>
                </c:pt>
                <c:pt idx="292">
                  <c:v>100.87322503527784</c:v>
                </c:pt>
                <c:pt idx="293">
                  <c:v>100.5861887619583</c:v>
                </c:pt>
                <c:pt idx="294">
                  <c:v>99.578874066203809</c:v>
                </c:pt>
                <c:pt idx="295">
                  <c:v>99.578874066203809</c:v>
                </c:pt>
                <c:pt idx="296">
                  <c:v>99.284836044161949</c:v>
                </c:pt>
                <c:pt idx="297">
                  <c:v>99.470917240372927</c:v>
                </c:pt>
                <c:pt idx="298">
                  <c:v>99.635211728127331</c:v>
                </c:pt>
                <c:pt idx="299">
                  <c:v>99.304182489602326</c:v>
                </c:pt>
                <c:pt idx="300">
                  <c:v>98.615598244914182</c:v>
                </c:pt>
                <c:pt idx="301">
                  <c:v>98.410395767317681</c:v>
                </c:pt>
                <c:pt idx="302">
                  <c:v>99.024487171118807</c:v>
                </c:pt>
                <c:pt idx="303">
                  <c:v>98.847504498586687</c:v>
                </c:pt>
                <c:pt idx="304">
                  <c:v>99.302477838146103</c:v>
                </c:pt>
                <c:pt idx="305">
                  <c:v>97.928899009868701</c:v>
                </c:pt>
                <c:pt idx="306">
                  <c:v>98.418407362057891</c:v>
                </c:pt>
                <c:pt idx="307">
                  <c:v>98.314011292710205</c:v>
                </c:pt>
                <c:pt idx="308">
                  <c:v>97.826304252959687</c:v>
                </c:pt>
                <c:pt idx="309">
                  <c:v>98.355524041291375</c:v>
                </c:pt>
                <c:pt idx="310">
                  <c:v>98.206334423522435</c:v>
                </c:pt>
                <c:pt idx="311">
                  <c:v>97.988467338956681</c:v>
                </c:pt>
                <c:pt idx="312">
                  <c:v>97.028276018483524</c:v>
                </c:pt>
                <c:pt idx="313">
                  <c:v>96.959598551686724</c:v>
                </c:pt>
                <c:pt idx="314">
                  <c:v>97.100416702174769</c:v>
                </c:pt>
                <c:pt idx="315">
                  <c:v>96.677494582964727</c:v>
                </c:pt>
                <c:pt idx="316">
                  <c:v>97.141511343180724</c:v>
                </c:pt>
                <c:pt idx="317">
                  <c:v>97.783559060422419</c:v>
                </c:pt>
                <c:pt idx="318">
                  <c:v>98.222019907008502</c:v>
                </c:pt>
                <c:pt idx="319">
                  <c:v>97.988176519657671</c:v>
                </c:pt>
                <c:pt idx="320">
                  <c:v>99.03127813562736</c:v>
                </c:pt>
                <c:pt idx="321">
                  <c:v>99.014551431318694</c:v>
                </c:pt>
                <c:pt idx="322">
                  <c:v>99.398895324326872</c:v>
                </c:pt>
                <c:pt idx="323">
                  <c:v>99.835212590004858</c:v>
                </c:pt>
                <c:pt idx="324">
                  <c:v>99.860037313129794</c:v>
                </c:pt>
                <c:pt idx="325">
                  <c:v>100.41383056254193</c:v>
                </c:pt>
                <c:pt idx="326">
                  <c:v>100.62698938006014</c:v>
                </c:pt>
                <c:pt idx="327">
                  <c:v>99.99659489022703</c:v>
                </c:pt>
                <c:pt idx="328">
                  <c:v>100.33264480146985</c:v>
                </c:pt>
                <c:pt idx="329">
                  <c:v>99.261446006932601</c:v>
                </c:pt>
                <c:pt idx="330">
                  <c:v>99.515690108162829</c:v>
                </c:pt>
                <c:pt idx="331">
                  <c:v>98.951291116641912</c:v>
                </c:pt>
                <c:pt idx="332">
                  <c:v>99.105408886559445</c:v>
                </c:pt>
                <c:pt idx="333">
                  <c:v>98.374274422743326</c:v>
                </c:pt>
                <c:pt idx="334">
                  <c:v>98.438976394488407</c:v>
                </c:pt>
                <c:pt idx="335">
                  <c:v>98.040302623766536</c:v>
                </c:pt>
                <c:pt idx="336">
                  <c:v>99.226761350479364</c:v>
                </c:pt>
                <c:pt idx="337">
                  <c:v>99.059525023797789</c:v>
                </c:pt>
                <c:pt idx="338">
                  <c:v>99.537620601667243</c:v>
                </c:pt>
                <c:pt idx="339">
                  <c:v>99.537620601667243</c:v>
                </c:pt>
                <c:pt idx="340">
                  <c:v>99.811948963369275</c:v>
                </c:pt>
                <c:pt idx="341">
                  <c:v>100.21253597888062</c:v>
                </c:pt>
                <c:pt idx="342">
                  <c:v>100.01108050791498</c:v>
                </c:pt>
                <c:pt idx="343">
                  <c:v>99.674283928131899</c:v>
                </c:pt>
                <c:pt idx="344">
                  <c:v>99.120601575417339</c:v>
                </c:pt>
                <c:pt idx="345">
                  <c:v>99.205681486900971</c:v>
                </c:pt>
                <c:pt idx="346">
                  <c:v>99.340221956399176</c:v>
                </c:pt>
                <c:pt idx="347">
                  <c:v>99.358887720801704</c:v>
                </c:pt>
                <c:pt idx="348">
                  <c:v>100.00745508778945</c:v>
                </c:pt>
                <c:pt idx="349">
                  <c:v>98.914720045006931</c:v>
                </c:pt>
                <c:pt idx="350">
                  <c:v>98.584316398559537</c:v>
                </c:pt>
                <c:pt idx="351">
                  <c:v>98.613587905070858</c:v>
                </c:pt>
                <c:pt idx="352">
                  <c:v>99.559584000331398</c:v>
                </c:pt>
                <c:pt idx="353">
                  <c:v>99.621551364026118</c:v>
                </c:pt>
                <c:pt idx="354">
                  <c:v>99.628621858765314</c:v>
                </c:pt>
                <c:pt idx="355">
                  <c:v>99.180397357272952</c:v>
                </c:pt>
                <c:pt idx="356">
                  <c:v>99.221986781229106</c:v>
                </c:pt>
                <c:pt idx="357">
                  <c:v>98.642457272675244</c:v>
                </c:pt>
                <c:pt idx="358">
                  <c:v>99.23935105192605</c:v>
                </c:pt>
                <c:pt idx="359">
                  <c:v>99.252580505387641</c:v>
                </c:pt>
                <c:pt idx="360">
                  <c:v>99.222697247792397</c:v>
                </c:pt>
                <c:pt idx="361">
                  <c:v>99.179395648500233</c:v>
                </c:pt>
                <c:pt idx="362">
                  <c:v>99.512878774308831</c:v>
                </c:pt>
                <c:pt idx="363">
                  <c:v>99.137116481922419</c:v>
                </c:pt>
                <c:pt idx="364">
                  <c:v>99.305264344620781</c:v>
                </c:pt>
                <c:pt idx="365">
                  <c:v>99.305264344620781</c:v>
                </c:pt>
                <c:pt idx="366">
                  <c:v>100.67820764683651</c:v>
                </c:pt>
                <c:pt idx="367">
                  <c:v>101.03861762879487</c:v>
                </c:pt>
                <c:pt idx="368">
                  <c:v>101.20110738715718</c:v>
                </c:pt>
                <c:pt idx="369">
                  <c:v>101.90488636754495</c:v>
                </c:pt>
                <c:pt idx="370">
                  <c:v>102.03028911423678</c:v>
                </c:pt>
                <c:pt idx="371">
                  <c:v>101.99262874914297</c:v>
                </c:pt>
                <c:pt idx="372">
                  <c:v>102.00268712637073</c:v>
                </c:pt>
                <c:pt idx="373">
                  <c:v>101.38665111794479</c:v>
                </c:pt>
                <c:pt idx="374">
                  <c:v>101.43519817215906</c:v>
                </c:pt>
                <c:pt idx="375">
                  <c:v>101.33454223058359</c:v>
                </c:pt>
                <c:pt idx="376">
                  <c:v>100.93073883154662</c:v>
                </c:pt>
                <c:pt idx="377">
                  <c:v>100.85849654814488</c:v>
                </c:pt>
                <c:pt idx="378">
                  <c:v>100.06027056796805</c:v>
                </c:pt>
                <c:pt idx="379">
                  <c:v>100.0516123405223</c:v>
                </c:pt>
                <c:pt idx="380">
                  <c:v>99.973068552160328</c:v>
                </c:pt>
                <c:pt idx="381">
                  <c:v>100.15954114958589</c:v>
                </c:pt>
                <c:pt idx="382">
                  <c:v>100.11565822078791</c:v>
                </c:pt>
                <c:pt idx="383">
                  <c:v>97.702583542810402</c:v>
                </c:pt>
                <c:pt idx="384">
                  <c:v>97.586498796147325</c:v>
                </c:pt>
                <c:pt idx="385">
                  <c:v>97.497948842739817</c:v>
                </c:pt>
                <c:pt idx="386">
                  <c:v>97.367681153453816</c:v>
                </c:pt>
                <c:pt idx="387">
                  <c:v>97.308688048967156</c:v>
                </c:pt>
                <c:pt idx="388">
                  <c:v>97.546243980300886</c:v>
                </c:pt>
                <c:pt idx="389">
                  <c:v>97.410634408481968</c:v>
                </c:pt>
                <c:pt idx="390">
                  <c:v>97.315399173636081</c:v>
                </c:pt>
                <c:pt idx="391">
                  <c:v>97.114568469051676</c:v>
                </c:pt>
                <c:pt idx="392">
                  <c:v>96.930957042272411</c:v>
                </c:pt>
                <c:pt idx="393">
                  <c:v>97.346079706038978</c:v>
                </c:pt>
                <c:pt idx="394">
                  <c:v>97.346079706038978</c:v>
                </c:pt>
                <c:pt idx="395">
                  <c:v>97.491075669807714</c:v>
                </c:pt>
                <c:pt idx="396">
                  <c:v>97.503505576580963</c:v>
                </c:pt>
                <c:pt idx="397">
                  <c:v>97.141479543337695</c:v>
                </c:pt>
                <c:pt idx="398">
                  <c:v>96.515140218778797</c:v>
                </c:pt>
                <c:pt idx="399">
                  <c:v>96.577454494444424</c:v>
                </c:pt>
                <c:pt idx="400">
                  <c:v>97.76302031159085</c:v>
                </c:pt>
                <c:pt idx="401">
                  <c:v>98.207322459962583</c:v>
                </c:pt>
                <c:pt idx="402">
                  <c:v>98.066668684319509</c:v>
                </c:pt>
                <c:pt idx="403">
                  <c:v>97.23076734608361</c:v>
                </c:pt>
                <c:pt idx="404">
                  <c:v>97.555045323581055</c:v>
                </c:pt>
                <c:pt idx="405">
                  <c:v>97.341403200102178</c:v>
                </c:pt>
                <c:pt idx="406">
                  <c:v>97.671344563503112</c:v>
                </c:pt>
                <c:pt idx="407">
                  <c:v>97.738772651091523</c:v>
                </c:pt>
                <c:pt idx="408">
                  <c:v>98.381609835651574</c:v>
                </c:pt>
                <c:pt idx="409">
                  <c:v>97.739725711188683</c:v>
                </c:pt>
                <c:pt idx="410">
                  <c:v>97.708511412368438</c:v>
                </c:pt>
                <c:pt idx="411">
                  <c:v>97.95345002796293</c:v>
                </c:pt>
                <c:pt idx="412">
                  <c:v>98.124407274485208</c:v>
                </c:pt>
                <c:pt idx="413">
                  <c:v>98.817635269082658</c:v>
                </c:pt>
                <c:pt idx="414">
                  <c:v>100.71296594541712</c:v>
                </c:pt>
                <c:pt idx="415">
                  <c:v>101.85848177172412</c:v>
                </c:pt>
                <c:pt idx="416">
                  <c:v>102.06913054765982</c:v>
                </c:pt>
                <c:pt idx="417">
                  <c:v>100.67875287937807</c:v>
                </c:pt>
                <c:pt idx="418">
                  <c:v>100.44710900637142</c:v>
                </c:pt>
                <c:pt idx="419">
                  <c:v>100.52195382357928</c:v>
                </c:pt>
                <c:pt idx="420">
                  <c:v>100.53956363089672</c:v>
                </c:pt>
                <c:pt idx="421">
                  <c:v>100.53149825987487</c:v>
                </c:pt>
                <c:pt idx="422">
                  <c:v>100.32362373097229</c:v>
                </c:pt>
                <c:pt idx="423">
                  <c:v>100.25891814746562</c:v>
                </c:pt>
                <c:pt idx="424">
                  <c:v>100.74029701865919</c:v>
                </c:pt>
                <c:pt idx="425">
                  <c:v>101.10200637077872</c:v>
                </c:pt>
                <c:pt idx="426">
                  <c:v>101.24425541212807</c:v>
                </c:pt>
                <c:pt idx="427">
                  <c:v>101.32594489882034</c:v>
                </c:pt>
                <c:pt idx="428">
                  <c:v>102.45270309037483</c:v>
                </c:pt>
                <c:pt idx="429">
                  <c:v>102.14544732656285</c:v>
                </c:pt>
                <c:pt idx="430">
                  <c:v>102.21634533317948</c:v>
                </c:pt>
                <c:pt idx="431">
                  <c:v>101.82192875495954</c:v>
                </c:pt>
                <c:pt idx="432">
                  <c:v>101.92628463574304</c:v>
                </c:pt>
                <c:pt idx="433">
                  <c:v>101.49906418092655</c:v>
                </c:pt>
                <c:pt idx="434">
                  <c:v>101.6706319406923</c:v>
                </c:pt>
                <c:pt idx="435">
                  <c:v>101.6706319406923</c:v>
                </c:pt>
                <c:pt idx="436">
                  <c:v>102.98584636576277</c:v>
                </c:pt>
                <c:pt idx="437">
                  <c:v>102.62935351899404</c:v>
                </c:pt>
                <c:pt idx="438">
                  <c:v>102.87261301786145</c:v>
                </c:pt>
                <c:pt idx="439">
                  <c:v>102.8167260202609</c:v>
                </c:pt>
                <c:pt idx="440">
                  <c:v>103.66058163856056</c:v>
                </c:pt>
                <c:pt idx="441">
                  <c:v>104.06555507296292</c:v>
                </c:pt>
                <c:pt idx="442">
                  <c:v>104.29430721392171</c:v>
                </c:pt>
                <c:pt idx="443">
                  <c:v>104.75443536275134</c:v>
                </c:pt>
                <c:pt idx="444">
                  <c:v>105.32108153679192</c:v>
                </c:pt>
                <c:pt idx="445">
                  <c:v>105.02549960964235</c:v>
                </c:pt>
                <c:pt idx="446">
                  <c:v>104.8985019270966</c:v>
                </c:pt>
                <c:pt idx="447">
                  <c:v>104.95628337234473</c:v>
                </c:pt>
                <c:pt idx="448">
                  <c:v>105.64679623185631</c:v>
                </c:pt>
                <c:pt idx="449">
                  <c:v>106.30323179851371</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dLbls>
          <c:showLegendKey val="0"/>
          <c:showVal val="0"/>
          <c:showCatName val="0"/>
          <c:showSerName val="0"/>
          <c:showPercent val="0"/>
          <c:showBubbleSize val="0"/>
        </c:dLbls>
        <c:smooth val="0"/>
        <c:axId val="257592736"/>
        <c:axId val="257593296"/>
      </c:lineChart>
      <c:dateAx>
        <c:axId val="257592736"/>
        <c:scaling>
          <c:orientation val="minMax"/>
          <c:min val="41275"/>
        </c:scaling>
        <c:delete val="0"/>
        <c:axPos val="b"/>
        <c:numFmt formatCode="mmm\ yyyy" sourceLinked="0"/>
        <c:majorTickMark val="none"/>
        <c:minorTickMark val="none"/>
        <c:tickLblPos val="low"/>
        <c:spPr>
          <a:noFill/>
          <a:ln w="6350" cap="flat" cmpd="sng" algn="ctr">
            <a:solidFill>
              <a:srgbClr val="080808"/>
            </a:solidFill>
            <a:round/>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93296"/>
        <c:crosses val="autoZero"/>
        <c:auto val="1"/>
        <c:lblOffset val="100"/>
        <c:baseTimeUnit val="days"/>
        <c:majorUnit val="3"/>
        <c:majorTimeUnit val="months"/>
      </c:dateAx>
      <c:valAx>
        <c:axId val="257593296"/>
        <c:scaling>
          <c:orientation val="minMax"/>
          <c:max val="112"/>
          <c:min val="70"/>
        </c:scaling>
        <c:delete val="0"/>
        <c:axPos val="l"/>
        <c:majorGridlines>
          <c:spPr>
            <a:ln w="9525" cap="flat" cmpd="sng" algn="ctr">
              <a:solidFill>
                <a:schemeClr val="tx1">
                  <a:lumMod val="15000"/>
                  <a:lumOff val="85000"/>
                </a:schemeClr>
              </a:solidFill>
              <a:round/>
            </a:ln>
            <a:effectLst/>
          </c:spPr>
        </c:majorGridlines>
        <c:numFmt formatCode="#,##0\ ;[Red]\-#,##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92736"/>
        <c:crosses val="autoZero"/>
        <c:crossBetween val="between"/>
      </c:valAx>
      <c:spPr>
        <a:noFill/>
        <a:ln>
          <a:noFill/>
        </a:ln>
        <a:effectLst/>
      </c:spPr>
    </c:plotArea>
    <c:legend>
      <c:legendPos val="b"/>
      <c:layout>
        <c:manualLayout>
          <c:xMode val="edge"/>
          <c:yMode val="edge"/>
          <c:x val="0.28621673348482085"/>
          <c:y val="0.42531055948603019"/>
          <c:w val="0.44353923424988489"/>
          <c:h val="0.21925515163902043"/>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rgbClr val="080808"/>
          </a:solidFill>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200" b="1" i="0" u="none" strike="noStrike" kern="1200" spc="0" baseline="0">
                <a:solidFill>
                  <a:srgbClr val="080808"/>
                </a:solidFill>
                <a:latin typeface="+mn-lt"/>
                <a:ea typeface="+mn-ea"/>
                <a:cs typeface="+mn-cs"/>
              </a:defRPr>
            </a:pPr>
            <a:r>
              <a:rPr lang="en-GB" sz="1400" b="1" i="0" baseline="0" dirty="0" smtClean="0">
                <a:effectLst/>
              </a:rPr>
              <a:t>Hedge ratio and occurrences of targeted rebalancing</a:t>
            </a:r>
            <a:endParaRPr lang="en-GB" sz="1400" dirty="0">
              <a:effectLst/>
            </a:endParaRPr>
          </a:p>
        </c:rich>
      </c:tx>
      <c:layout>
        <c:manualLayout>
          <c:xMode val="edge"/>
          <c:yMode val="edge"/>
          <c:x val="5.7961507439628294E-2"/>
          <c:y val="9.2376310039625223E-2"/>
        </c:manualLayout>
      </c:layout>
      <c:overlay val="0"/>
      <c:spPr>
        <a:noFill/>
        <a:ln>
          <a:noFill/>
        </a:ln>
        <a:effectLst/>
      </c:spPr>
      <c:txPr>
        <a:bodyPr rot="0" spcFirstLastPara="1" vertOverflow="ellipsis" vert="horz" wrap="square" anchor="ctr" anchorCtr="1"/>
        <a:lstStyle/>
        <a:p>
          <a:pPr algn="l">
            <a:defRPr sz="1200" b="1" i="0" u="none" strike="noStrike" kern="1200" spc="0" baseline="0">
              <a:solidFill>
                <a:srgbClr val="080808"/>
              </a:solidFill>
              <a:latin typeface="+mn-lt"/>
              <a:ea typeface="+mn-ea"/>
              <a:cs typeface="+mn-cs"/>
            </a:defRPr>
          </a:pPr>
          <a:endParaRPr lang="en-US"/>
        </a:p>
      </c:txPr>
    </c:title>
    <c:autoTitleDeleted val="0"/>
    <c:plotArea>
      <c:layout>
        <c:manualLayout>
          <c:layoutTarget val="inner"/>
          <c:xMode val="edge"/>
          <c:yMode val="edge"/>
          <c:x val="5.8622742931726174E-2"/>
          <c:y val="0.16621147033045711"/>
          <c:w val="0.90781987660592234"/>
          <c:h val="0.67354707501635624"/>
        </c:manualLayout>
      </c:layout>
      <c:lineChart>
        <c:grouping val="standard"/>
        <c:varyColors val="0"/>
        <c:ser>
          <c:idx val="2"/>
          <c:order val="0"/>
          <c:tx>
            <c:strRef>
              <c:f>'HEDGING-D'!$BK$4</c:f>
              <c:strCache>
                <c:ptCount val="1"/>
                <c:pt idx="0">
                  <c:v>Hedged Portfolio with 5% max deviation from target hedge ratio</c:v>
                </c:pt>
              </c:strCache>
            </c:strRef>
          </c:tx>
          <c:spPr>
            <a:ln w="28575" cap="rnd">
              <a:solidFill>
                <a:schemeClr val="accent3"/>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'HEDGING-D'!$BH$8:$BH$5000</c:f>
              <c:numCache>
                <c:formatCode>0.000%</c:formatCode>
                <c:ptCount val="4993"/>
                <c:pt idx="0">
                  <c:v>0.25</c:v>
                </c:pt>
                <c:pt idx="1">
                  <c:v>0.25</c:v>
                </c:pt>
                <c:pt idx="2">
                  <c:v>0.24855408269569276</c:v>
                </c:pt>
                <c:pt idx="3">
                  <c:v>0.25482756240777948</c:v>
                </c:pt>
                <c:pt idx="4">
                  <c:v>0.26647790683284139</c:v>
                </c:pt>
                <c:pt idx="5">
                  <c:v>0.26770142195065266</c:v>
                </c:pt>
                <c:pt idx="6">
                  <c:v>0.2600379745702141</c:v>
                </c:pt>
                <c:pt idx="7">
                  <c:v>0.26307474837740924</c:v>
                </c:pt>
                <c:pt idx="8">
                  <c:v>0.25253473518820169</c:v>
                </c:pt>
                <c:pt idx="9">
                  <c:v>0.26033793079817508</c:v>
                </c:pt>
                <c:pt idx="10">
                  <c:v>0.25622426353878064</c:v>
                </c:pt>
                <c:pt idx="11">
                  <c:v>0.24954536201400973</c:v>
                </c:pt>
                <c:pt idx="12">
                  <c:v>0.24989176424143475</c:v>
                </c:pt>
                <c:pt idx="13">
                  <c:v>0.2464988614861757</c:v>
                </c:pt>
                <c:pt idx="14">
                  <c:v>0.24815343923311825</c:v>
                </c:pt>
                <c:pt idx="15">
                  <c:v>0.24815343923311825</c:v>
                </c:pt>
                <c:pt idx="16">
                  <c:v>0.24536043597677398</c:v>
                </c:pt>
                <c:pt idx="17">
                  <c:v>0.24818702699821441</c:v>
                </c:pt>
                <c:pt idx="18">
                  <c:v>0.25560472266311163</c:v>
                </c:pt>
                <c:pt idx="19">
                  <c:v>0.26163929809405467</c:v>
                </c:pt>
                <c:pt idx="20">
                  <c:v>0.2633693137574491</c:v>
                </c:pt>
                <c:pt idx="21">
                  <c:v>0.25974702960135804</c:v>
                </c:pt>
                <c:pt idx="22">
                  <c:v>0.25098822828312661</c:v>
                </c:pt>
                <c:pt idx="23">
                  <c:v>0.25973664319541329</c:v>
                </c:pt>
                <c:pt idx="24">
                  <c:v>0.25574297854783529</c:v>
                </c:pt>
                <c:pt idx="25">
                  <c:v>0.25306656307789854</c:v>
                </c:pt>
                <c:pt idx="26">
                  <c:v>0.25435877651957089</c:v>
                </c:pt>
                <c:pt idx="27">
                  <c:v>0.25194193024377864</c:v>
                </c:pt>
                <c:pt idx="28">
                  <c:v>0.25529732004081568</c:v>
                </c:pt>
                <c:pt idx="29">
                  <c:v>0.25728505477874308</c:v>
                </c:pt>
                <c:pt idx="30">
                  <c:v>0.26540464606089881</c:v>
                </c:pt>
                <c:pt idx="31">
                  <c:v>0.26515438751999271</c:v>
                </c:pt>
                <c:pt idx="32">
                  <c:v>0.26727174263312248</c:v>
                </c:pt>
                <c:pt idx="33">
                  <c:v>0.27182913533619985</c:v>
                </c:pt>
                <c:pt idx="34">
                  <c:v>0.28438270318733921</c:v>
                </c:pt>
                <c:pt idx="35">
                  <c:v>0.28438270318733921</c:v>
                </c:pt>
                <c:pt idx="36">
                  <c:v>0.28700817464934492</c:v>
                </c:pt>
                <c:pt idx="37">
                  <c:v>0.25</c:v>
                </c:pt>
                <c:pt idx="38">
                  <c:v>0.24970300975977952</c:v>
                </c:pt>
                <c:pt idx="39">
                  <c:v>0.25244553443502898</c:v>
                </c:pt>
                <c:pt idx="40">
                  <c:v>0.24578110658824837</c:v>
                </c:pt>
                <c:pt idx="41">
                  <c:v>0.2322716442945349</c:v>
                </c:pt>
                <c:pt idx="42">
                  <c:v>0.24100377342587903</c:v>
                </c:pt>
                <c:pt idx="43">
                  <c:v>0.24906697571363884</c:v>
                </c:pt>
                <c:pt idx="44">
                  <c:v>0.25180562918305499</c:v>
                </c:pt>
                <c:pt idx="45">
                  <c:v>0.2517052043340981</c:v>
                </c:pt>
                <c:pt idx="46">
                  <c:v>0.25047640896594298</c:v>
                </c:pt>
                <c:pt idx="47">
                  <c:v>0.25046369250706862</c:v>
                </c:pt>
                <c:pt idx="48">
                  <c:v>0.2503199430179423</c:v>
                </c:pt>
                <c:pt idx="49">
                  <c:v>0.24945218773479971</c:v>
                </c:pt>
                <c:pt idx="50">
                  <c:v>0.24884608655843093</c:v>
                </c:pt>
                <c:pt idx="51">
                  <c:v>0.24234680910622233</c:v>
                </c:pt>
                <c:pt idx="52">
                  <c:v>0.24385600345416519</c:v>
                </c:pt>
                <c:pt idx="53">
                  <c:v>0.24277771201574341</c:v>
                </c:pt>
                <c:pt idx="54">
                  <c:v>0.24189104003849343</c:v>
                </c:pt>
                <c:pt idx="55">
                  <c:v>0.23637630984115263</c:v>
                </c:pt>
                <c:pt idx="56">
                  <c:v>0.23336079944590257</c:v>
                </c:pt>
                <c:pt idx="57">
                  <c:v>0.23507199875966608</c:v>
                </c:pt>
                <c:pt idx="58">
                  <c:v>0.23224673947402982</c:v>
                </c:pt>
                <c:pt idx="59">
                  <c:v>0.23563677187756585</c:v>
                </c:pt>
                <c:pt idx="60">
                  <c:v>0.23627455614072657</c:v>
                </c:pt>
                <c:pt idx="61">
                  <c:v>0.24039412715187133</c:v>
                </c:pt>
                <c:pt idx="62">
                  <c:v>0.23585323026319605</c:v>
                </c:pt>
                <c:pt idx="63">
                  <c:v>0.24100469641481706</c:v>
                </c:pt>
                <c:pt idx="64">
                  <c:v>0.24100469641481706</c:v>
                </c:pt>
                <c:pt idx="65">
                  <c:v>0.23857297173355044</c:v>
                </c:pt>
                <c:pt idx="66">
                  <c:v>0.24991143666959154</c:v>
                </c:pt>
                <c:pt idx="67">
                  <c:v>0.26055702269999065</c:v>
                </c:pt>
                <c:pt idx="68">
                  <c:v>0.26108989264782251</c:v>
                </c:pt>
                <c:pt idx="69">
                  <c:v>0.24938673512973084</c:v>
                </c:pt>
                <c:pt idx="70">
                  <c:v>0.25096353348024592</c:v>
                </c:pt>
                <c:pt idx="71">
                  <c:v>0.24416320694663199</c:v>
                </c:pt>
                <c:pt idx="72">
                  <c:v>0.25713770693905302</c:v>
                </c:pt>
                <c:pt idx="73">
                  <c:v>0.25413350346487873</c:v>
                </c:pt>
                <c:pt idx="74">
                  <c:v>0.28486358183790006</c:v>
                </c:pt>
                <c:pt idx="75">
                  <c:v>0.25</c:v>
                </c:pt>
                <c:pt idx="76">
                  <c:v>0.23549479570478896</c:v>
                </c:pt>
                <c:pt idx="77">
                  <c:v>0.23792781280172426</c:v>
                </c:pt>
                <c:pt idx="78">
                  <c:v>0.23277251155254686</c:v>
                </c:pt>
                <c:pt idx="79">
                  <c:v>0.23117477111776447</c:v>
                </c:pt>
                <c:pt idx="80">
                  <c:v>0.21811421390569027</c:v>
                </c:pt>
                <c:pt idx="81">
                  <c:v>0.22406014169311159</c:v>
                </c:pt>
                <c:pt idx="82">
                  <c:v>0.2166980346566077</c:v>
                </c:pt>
                <c:pt idx="83">
                  <c:v>0.25</c:v>
                </c:pt>
                <c:pt idx="84">
                  <c:v>0.25429642856509332</c:v>
                </c:pt>
                <c:pt idx="85">
                  <c:v>0.24706111981629691</c:v>
                </c:pt>
                <c:pt idx="86">
                  <c:v>0.24466020063315863</c:v>
                </c:pt>
                <c:pt idx="87">
                  <c:v>0.25765622218239659</c:v>
                </c:pt>
                <c:pt idx="88">
                  <c:v>0.24631859735563019</c:v>
                </c:pt>
                <c:pt idx="89">
                  <c:v>0.24805043924560008</c:v>
                </c:pt>
                <c:pt idx="90">
                  <c:v>0.2460414229355973</c:v>
                </c:pt>
                <c:pt idx="91">
                  <c:v>0.25569246272120494</c:v>
                </c:pt>
                <c:pt idx="92">
                  <c:v>0.24260408923741861</c:v>
                </c:pt>
                <c:pt idx="93">
                  <c:v>0.24523122054011531</c:v>
                </c:pt>
                <c:pt idx="94">
                  <c:v>0.26139049317990809</c:v>
                </c:pt>
                <c:pt idx="95">
                  <c:v>0.26258623167781164</c:v>
                </c:pt>
                <c:pt idx="96">
                  <c:v>0.2678596086191331</c:v>
                </c:pt>
                <c:pt idx="97">
                  <c:v>0.28339669720748323</c:v>
                </c:pt>
                <c:pt idx="98">
                  <c:v>0.28878380176460472</c:v>
                </c:pt>
                <c:pt idx="99">
                  <c:v>0.25</c:v>
                </c:pt>
                <c:pt idx="100">
                  <c:v>0.23930496101719725</c:v>
                </c:pt>
                <c:pt idx="101">
                  <c:v>0.24276740396276966</c:v>
                </c:pt>
                <c:pt idx="102">
                  <c:v>0.24830312540087215</c:v>
                </c:pt>
                <c:pt idx="103">
                  <c:v>0.23497912695810236</c:v>
                </c:pt>
                <c:pt idx="104">
                  <c:v>0.23770241406716494</c:v>
                </c:pt>
                <c:pt idx="105">
                  <c:v>0.23770241406716494</c:v>
                </c:pt>
                <c:pt idx="106">
                  <c:v>0.24172371656774508</c:v>
                </c:pt>
                <c:pt idx="107">
                  <c:v>0.235281460439316</c:v>
                </c:pt>
                <c:pt idx="108">
                  <c:v>0.22483899454537482</c:v>
                </c:pt>
                <c:pt idx="109">
                  <c:v>0.23421478056144396</c:v>
                </c:pt>
                <c:pt idx="110">
                  <c:v>0.22445702852165375</c:v>
                </c:pt>
                <c:pt idx="111">
                  <c:v>0.23169984991988468</c:v>
                </c:pt>
                <c:pt idx="112">
                  <c:v>0.2310270810084043</c:v>
                </c:pt>
                <c:pt idx="113">
                  <c:v>0.22223061659710455</c:v>
                </c:pt>
                <c:pt idx="114">
                  <c:v>0.23828142492994728</c:v>
                </c:pt>
                <c:pt idx="115">
                  <c:v>0.23666193326570459</c:v>
                </c:pt>
                <c:pt idx="116">
                  <c:v>0.24134757647316848</c:v>
                </c:pt>
                <c:pt idx="117">
                  <c:v>0.23335815788864611</c:v>
                </c:pt>
                <c:pt idx="118">
                  <c:v>0.24064697140936239</c:v>
                </c:pt>
                <c:pt idx="119">
                  <c:v>0.23544412476173321</c:v>
                </c:pt>
                <c:pt idx="120">
                  <c:v>0.23773588705332266</c:v>
                </c:pt>
                <c:pt idx="121">
                  <c:v>0.24621949283121192</c:v>
                </c:pt>
                <c:pt idx="122">
                  <c:v>0.24235292538615241</c:v>
                </c:pt>
                <c:pt idx="123">
                  <c:v>0.28936461338434144</c:v>
                </c:pt>
                <c:pt idx="124">
                  <c:v>0.28563844522140108</c:v>
                </c:pt>
                <c:pt idx="125">
                  <c:v>0.29499653799396053</c:v>
                </c:pt>
                <c:pt idx="126">
                  <c:v>0.29627992746719561</c:v>
                </c:pt>
                <c:pt idx="127">
                  <c:v>0.25</c:v>
                </c:pt>
                <c:pt idx="128">
                  <c:v>0.2610831357649443</c:v>
                </c:pt>
                <c:pt idx="129">
                  <c:v>0.25335800915290774</c:v>
                </c:pt>
                <c:pt idx="130">
                  <c:v>0.23352667953095588</c:v>
                </c:pt>
                <c:pt idx="131">
                  <c:v>0.24052109097430971</c:v>
                </c:pt>
                <c:pt idx="132">
                  <c:v>0.23552085588973298</c:v>
                </c:pt>
                <c:pt idx="133">
                  <c:v>0.23552085588973298</c:v>
                </c:pt>
                <c:pt idx="134">
                  <c:v>0.25809202085513289</c:v>
                </c:pt>
                <c:pt idx="135">
                  <c:v>0.24404658299763507</c:v>
                </c:pt>
                <c:pt idx="136">
                  <c:v>0.23747073801429372</c:v>
                </c:pt>
                <c:pt idx="137">
                  <c:v>0.23664819848711804</c:v>
                </c:pt>
                <c:pt idx="138">
                  <c:v>0.21792634456880242</c:v>
                </c:pt>
                <c:pt idx="139">
                  <c:v>0.21919235514383406</c:v>
                </c:pt>
                <c:pt idx="140">
                  <c:v>0.21605839644394567</c:v>
                </c:pt>
                <c:pt idx="141">
                  <c:v>0.21256686916548462</c:v>
                </c:pt>
                <c:pt idx="142">
                  <c:v>0.21940449700626469</c:v>
                </c:pt>
                <c:pt idx="143">
                  <c:v>0.21581223929601279</c:v>
                </c:pt>
                <c:pt idx="144">
                  <c:v>0.21132535869396099</c:v>
                </c:pt>
                <c:pt idx="145">
                  <c:v>0.25</c:v>
                </c:pt>
                <c:pt idx="146">
                  <c:v>0.25116136570281145</c:v>
                </c:pt>
                <c:pt idx="147">
                  <c:v>0.2595440573106087</c:v>
                </c:pt>
                <c:pt idx="148">
                  <c:v>0.25417051528982026</c:v>
                </c:pt>
                <c:pt idx="149">
                  <c:v>0.25848971823495454</c:v>
                </c:pt>
                <c:pt idx="150">
                  <c:v>0.25398669885670883</c:v>
                </c:pt>
                <c:pt idx="151">
                  <c:v>0.25671221647698594</c:v>
                </c:pt>
                <c:pt idx="152">
                  <c:v>0.2634961748757717</c:v>
                </c:pt>
                <c:pt idx="153">
                  <c:v>0.26453828960312104</c:v>
                </c:pt>
                <c:pt idx="154">
                  <c:v>0.26494863063107882</c:v>
                </c:pt>
                <c:pt idx="155">
                  <c:v>0.26972090474984917</c:v>
                </c:pt>
                <c:pt idx="156">
                  <c:v>0.28172208392250603</c:v>
                </c:pt>
                <c:pt idx="157">
                  <c:v>0.27994546470299408</c:v>
                </c:pt>
                <c:pt idx="158">
                  <c:v>0.2644686489585964</c:v>
                </c:pt>
                <c:pt idx="159">
                  <c:v>0.26308579056060671</c:v>
                </c:pt>
                <c:pt idx="160">
                  <c:v>0.25003611092642386</c:v>
                </c:pt>
                <c:pt idx="161">
                  <c:v>0.25772516501599607</c:v>
                </c:pt>
                <c:pt idx="162">
                  <c:v>0.25023137983607241</c:v>
                </c:pt>
                <c:pt idx="163">
                  <c:v>0.23474180118201937</c:v>
                </c:pt>
                <c:pt idx="164">
                  <c:v>0.22940072398438882</c:v>
                </c:pt>
                <c:pt idx="165">
                  <c:v>0.2320938523947513</c:v>
                </c:pt>
                <c:pt idx="166">
                  <c:v>0.22848158306007071</c:v>
                </c:pt>
                <c:pt idx="167">
                  <c:v>0.22975370308409951</c:v>
                </c:pt>
                <c:pt idx="168">
                  <c:v>0.22938076625369413</c:v>
                </c:pt>
                <c:pt idx="169">
                  <c:v>0.21649391024138587</c:v>
                </c:pt>
                <c:pt idx="170">
                  <c:v>0.21776851458262733</c:v>
                </c:pt>
                <c:pt idx="171">
                  <c:v>0.20453889669750608</c:v>
                </c:pt>
                <c:pt idx="172">
                  <c:v>0.20516734351707144</c:v>
                </c:pt>
                <c:pt idx="173">
                  <c:v>0.20786696524107176</c:v>
                </c:pt>
                <c:pt idx="174">
                  <c:v>0.21570284357964331</c:v>
                </c:pt>
                <c:pt idx="175">
                  <c:v>0.21570284357964331</c:v>
                </c:pt>
                <c:pt idx="176">
                  <c:v>0.20796578626628412</c:v>
                </c:pt>
                <c:pt idx="177">
                  <c:v>0.21824450305001944</c:v>
                </c:pt>
                <c:pt idx="178">
                  <c:v>0.22658985065663118</c:v>
                </c:pt>
                <c:pt idx="179">
                  <c:v>0.21969711330689853</c:v>
                </c:pt>
                <c:pt idx="180">
                  <c:v>0.21955692228674251</c:v>
                </c:pt>
                <c:pt idx="181">
                  <c:v>0.23079182739397339</c:v>
                </c:pt>
                <c:pt idx="182">
                  <c:v>0.23088086721063039</c:v>
                </c:pt>
                <c:pt idx="183">
                  <c:v>0.24818961256866295</c:v>
                </c:pt>
                <c:pt idx="184">
                  <c:v>0.26052466212197739</c:v>
                </c:pt>
                <c:pt idx="185">
                  <c:v>0.25506322000661619</c:v>
                </c:pt>
                <c:pt idx="186">
                  <c:v>0.25988944529852748</c:v>
                </c:pt>
                <c:pt idx="187">
                  <c:v>0.26093469897962068</c:v>
                </c:pt>
                <c:pt idx="188">
                  <c:v>0.22444778883402708</c:v>
                </c:pt>
                <c:pt idx="189">
                  <c:v>0.24319926223730381</c:v>
                </c:pt>
                <c:pt idx="190">
                  <c:v>0.24620121432942793</c:v>
                </c:pt>
                <c:pt idx="191">
                  <c:v>0.25217322862358021</c:v>
                </c:pt>
                <c:pt idx="192">
                  <c:v>0.24075410232718264</c:v>
                </c:pt>
                <c:pt idx="193">
                  <c:v>0.24736979509002627</c:v>
                </c:pt>
                <c:pt idx="194">
                  <c:v>0.23886730365101669</c:v>
                </c:pt>
                <c:pt idx="195">
                  <c:v>0.24545147300487677</c:v>
                </c:pt>
                <c:pt idx="196">
                  <c:v>0.26828760298760718</c:v>
                </c:pt>
                <c:pt idx="197">
                  <c:v>0.24710224385592741</c:v>
                </c:pt>
                <c:pt idx="198">
                  <c:v>0.24883624257557449</c:v>
                </c:pt>
                <c:pt idx="199">
                  <c:v>0.25319857102302085</c:v>
                </c:pt>
                <c:pt idx="200">
                  <c:v>0.24437596307339843</c:v>
                </c:pt>
                <c:pt idx="201">
                  <c:v>0.24464359040452749</c:v>
                </c:pt>
                <c:pt idx="202">
                  <c:v>0.25434390871843537</c:v>
                </c:pt>
                <c:pt idx="203">
                  <c:v>0.2603023752091983</c:v>
                </c:pt>
                <c:pt idx="204">
                  <c:v>0.27731668410360255</c:v>
                </c:pt>
                <c:pt idx="205">
                  <c:v>0.27196665562566741</c:v>
                </c:pt>
                <c:pt idx="206">
                  <c:v>0.27405724514726559</c:v>
                </c:pt>
                <c:pt idx="207">
                  <c:v>0.26835788782254788</c:v>
                </c:pt>
                <c:pt idx="208">
                  <c:v>0.24336183851383592</c:v>
                </c:pt>
                <c:pt idx="209">
                  <c:v>0.24802205495211538</c:v>
                </c:pt>
                <c:pt idx="210">
                  <c:v>0.24730175783011832</c:v>
                </c:pt>
                <c:pt idx="211">
                  <c:v>0.23212697304403609</c:v>
                </c:pt>
                <c:pt idx="212">
                  <c:v>0.23668528329386565</c:v>
                </c:pt>
                <c:pt idx="213">
                  <c:v>0.22784974927885074</c:v>
                </c:pt>
                <c:pt idx="214">
                  <c:v>0.22668711443702935</c:v>
                </c:pt>
                <c:pt idx="215">
                  <c:v>0.22681035628908941</c:v>
                </c:pt>
                <c:pt idx="216">
                  <c:v>0.23026908780279781</c:v>
                </c:pt>
                <c:pt idx="217">
                  <c:v>0.22825572356575854</c:v>
                </c:pt>
                <c:pt idx="218">
                  <c:v>0.2416333239225433</c:v>
                </c:pt>
                <c:pt idx="219">
                  <c:v>0.24743761776265705</c:v>
                </c:pt>
                <c:pt idx="220">
                  <c:v>0.24654251008342615</c:v>
                </c:pt>
                <c:pt idx="221">
                  <c:v>0.25025450721397452</c:v>
                </c:pt>
                <c:pt idx="222">
                  <c:v>0.24468151366081442</c:v>
                </c:pt>
                <c:pt idx="223">
                  <c:v>0.24983242457918248</c:v>
                </c:pt>
                <c:pt idx="224">
                  <c:v>0.26345202029086801</c:v>
                </c:pt>
                <c:pt idx="225">
                  <c:v>0.26551936883000804</c:v>
                </c:pt>
                <c:pt idx="226">
                  <c:v>0.27152129137201997</c:v>
                </c:pt>
                <c:pt idx="227">
                  <c:v>0.27325467804978959</c:v>
                </c:pt>
                <c:pt idx="228">
                  <c:v>0.26208665239983842</c:v>
                </c:pt>
                <c:pt idx="229">
                  <c:v>0.26147776256677135</c:v>
                </c:pt>
                <c:pt idx="230">
                  <c:v>0.2704798529900832</c:v>
                </c:pt>
                <c:pt idx="231">
                  <c:v>0.26972094107639372</c:v>
                </c:pt>
                <c:pt idx="232">
                  <c:v>0.27927858431149244</c:v>
                </c:pt>
                <c:pt idx="233">
                  <c:v>0.28859125488978721</c:v>
                </c:pt>
                <c:pt idx="234">
                  <c:v>0.2883840281406122</c:v>
                </c:pt>
                <c:pt idx="235">
                  <c:v>0.29031173893332907</c:v>
                </c:pt>
                <c:pt idx="236">
                  <c:v>0.29037291167691875</c:v>
                </c:pt>
                <c:pt idx="237">
                  <c:v>0.29274079671737396</c:v>
                </c:pt>
                <c:pt idx="238">
                  <c:v>0.29274079671737396</c:v>
                </c:pt>
                <c:pt idx="239">
                  <c:v>0.28434097238101924</c:v>
                </c:pt>
                <c:pt idx="240">
                  <c:v>0.25</c:v>
                </c:pt>
                <c:pt idx="241">
                  <c:v>0.25066496463971749</c:v>
                </c:pt>
                <c:pt idx="242">
                  <c:v>0.23440597044596276</c:v>
                </c:pt>
                <c:pt idx="243">
                  <c:v>0.24320719510866032</c:v>
                </c:pt>
                <c:pt idx="244">
                  <c:v>0.24492563494898476</c:v>
                </c:pt>
                <c:pt idx="245">
                  <c:v>0.24175737417508622</c:v>
                </c:pt>
                <c:pt idx="246">
                  <c:v>0.22577398260058926</c:v>
                </c:pt>
                <c:pt idx="247">
                  <c:v>0.22791951278292844</c:v>
                </c:pt>
                <c:pt idx="248">
                  <c:v>0.24602837443712375</c:v>
                </c:pt>
                <c:pt idx="249">
                  <c:v>0.24014619552704186</c:v>
                </c:pt>
                <c:pt idx="250">
                  <c:v>0.23431969505574907</c:v>
                </c:pt>
                <c:pt idx="251">
                  <c:v>0.24255683784050525</c:v>
                </c:pt>
                <c:pt idx="252">
                  <c:v>0.23962345267127044</c:v>
                </c:pt>
                <c:pt idx="253">
                  <c:v>0.26406979060938396</c:v>
                </c:pt>
                <c:pt idx="254">
                  <c:v>0.25748373545952519</c:v>
                </c:pt>
                <c:pt idx="255">
                  <c:v>0.26169478597003881</c:v>
                </c:pt>
                <c:pt idx="256">
                  <c:v>0.25761115926179223</c:v>
                </c:pt>
                <c:pt idx="257">
                  <c:v>0.25761115926179223</c:v>
                </c:pt>
                <c:pt idx="258">
                  <c:v>0.25186239828501955</c:v>
                </c:pt>
                <c:pt idx="259">
                  <c:v>0.250788869450351</c:v>
                </c:pt>
                <c:pt idx="260">
                  <c:v>0.25706424743662709</c:v>
                </c:pt>
                <c:pt idx="261">
                  <c:v>0.25800955851889751</c:v>
                </c:pt>
                <c:pt idx="262">
                  <c:v>0.25871623455200227</c:v>
                </c:pt>
                <c:pt idx="263">
                  <c:v>0.25581505318182202</c:v>
                </c:pt>
                <c:pt idx="264">
                  <c:v>0.24746051510411879</c:v>
                </c:pt>
                <c:pt idx="265">
                  <c:v>0.24780254131493118</c:v>
                </c:pt>
                <c:pt idx="266">
                  <c:v>0.25288670959122872</c:v>
                </c:pt>
                <c:pt idx="267">
                  <c:v>0.25538944353628129</c:v>
                </c:pt>
                <c:pt idx="268">
                  <c:v>0.25302666294342541</c:v>
                </c:pt>
                <c:pt idx="269">
                  <c:v>0.24219188658348303</c:v>
                </c:pt>
                <c:pt idx="270">
                  <c:v>0.23961924333043452</c:v>
                </c:pt>
                <c:pt idx="271">
                  <c:v>0.24298520292683359</c:v>
                </c:pt>
                <c:pt idx="272">
                  <c:v>0.24722461700773216</c:v>
                </c:pt>
                <c:pt idx="273">
                  <c:v>0.24612753655223757</c:v>
                </c:pt>
                <c:pt idx="274">
                  <c:v>0.23911491807691376</c:v>
                </c:pt>
                <c:pt idx="275">
                  <c:v>0.23911491807691376</c:v>
                </c:pt>
                <c:pt idx="276">
                  <c:v>0.24505353395220364</c:v>
                </c:pt>
                <c:pt idx="277">
                  <c:v>0.24700646548066654</c:v>
                </c:pt>
                <c:pt idx="278">
                  <c:v>0.23270598683908811</c:v>
                </c:pt>
                <c:pt idx="279">
                  <c:v>0.23156271723691896</c:v>
                </c:pt>
                <c:pt idx="280">
                  <c:v>0.23208340643920378</c:v>
                </c:pt>
                <c:pt idx="281">
                  <c:v>0.23941223747802981</c:v>
                </c:pt>
                <c:pt idx="282">
                  <c:v>0.23258627167117873</c:v>
                </c:pt>
                <c:pt idx="283">
                  <c:v>0.2437280330243754</c:v>
                </c:pt>
                <c:pt idx="284">
                  <c:v>0.24532424046283255</c:v>
                </c:pt>
                <c:pt idx="285">
                  <c:v>0.23328512995481293</c:v>
                </c:pt>
                <c:pt idx="286">
                  <c:v>0.23821068640009849</c:v>
                </c:pt>
                <c:pt idx="287">
                  <c:v>0.23489293680811682</c:v>
                </c:pt>
                <c:pt idx="288">
                  <c:v>0.23471102817388023</c:v>
                </c:pt>
                <c:pt idx="289">
                  <c:v>0.23143484301425848</c:v>
                </c:pt>
                <c:pt idx="290">
                  <c:v>0.22475312549757881</c:v>
                </c:pt>
                <c:pt idx="291">
                  <c:v>0.21649919729254008</c:v>
                </c:pt>
                <c:pt idx="292">
                  <c:v>0.21375284650024964</c:v>
                </c:pt>
                <c:pt idx="293">
                  <c:v>0.21110186112990589</c:v>
                </c:pt>
                <c:pt idx="294">
                  <c:v>0.20162601861742271</c:v>
                </c:pt>
                <c:pt idx="295">
                  <c:v>0.20162601861742271</c:v>
                </c:pt>
                <c:pt idx="296">
                  <c:v>0.25</c:v>
                </c:pt>
                <c:pt idx="297">
                  <c:v>0.25226044951253551</c:v>
                </c:pt>
                <c:pt idx="298">
                  <c:v>0.25423882254314428</c:v>
                </c:pt>
                <c:pt idx="299">
                  <c:v>0.25037258156250536</c:v>
                </c:pt>
                <c:pt idx="300">
                  <c:v>0.242164951422882</c:v>
                </c:pt>
                <c:pt idx="301">
                  <c:v>0.23957322072869247</c:v>
                </c:pt>
                <c:pt idx="302">
                  <c:v>0.24754053792964642</c:v>
                </c:pt>
                <c:pt idx="303">
                  <c:v>0.24539471254416231</c:v>
                </c:pt>
                <c:pt idx="304">
                  <c:v>0.25106093814165908</c:v>
                </c:pt>
                <c:pt idx="305">
                  <c:v>0.23468544940773595</c:v>
                </c:pt>
                <c:pt idx="306">
                  <c:v>0.24127261869202957</c:v>
                </c:pt>
                <c:pt idx="307">
                  <c:v>0.23994981337832338</c:v>
                </c:pt>
                <c:pt idx="308">
                  <c:v>0.23368492418854755</c:v>
                </c:pt>
                <c:pt idx="309">
                  <c:v>0.24087001215573323</c:v>
                </c:pt>
                <c:pt idx="310">
                  <c:v>0.23902685601440057</c:v>
                </c:pt>
                <c:pt idx="311">
                  <c:v>0.23620361320729408</c:v>
                </c:pt>
                <c:pt idx="312">
                  <c:v>0.22351374568317181</c:v>
                </c:pt>
                <c:pt idx="313">
                  <c:v>0.22253634110827727</c:v>
                </c:pt>
                <c:pt idx="314">
                  <c:v>0.2209743523651034</c:v>
                </c:pt>
                <c:pt idx="315">
                  <c:v>0.22100468951410307</c:v>
                </c:pt>
                <c:pt idx="316">
                  <c:v>0.22801509795620625</c:v>
                </c:pt>
                <c:pt idx="317">
                  <c:v>0.23713409420430986</c:v>
                </c:pt>
                <c:pt idx="318">
                  <c:v>0.2429465217796975</c:v>
                </c:pt>
                <c:pt idx="319">
                  <c:v>0.24000443983387187</c:v>
                </c:pt>
                <c:pt idx="320">
                  <c:v>0.25357616057513532</c:v>
                </c:pt>
                <c:pt idx="321">
                  <c:v>0.25339010198259754</c:v>
                </c:pt>
                <c:pt idx="322">
                  <c:v>0.25798119918876233</c:v>
                </c:pt>
                <c:pt idx="323">
                  <c:v>0.2630228305289265</c:v>
                </c:pt>
                <c:pt idx="324">
                  <c:v>0.26331480438749494</c:v>
                </c:pt>
                <c:pt idx="325">
                  <c:v>0.26956397569407553</c:v>
                </c:pt>
                <c:pt idx="326">
                  <c:v>0.27188331984079245</c:v>
                </c:pt>
                <c:pt idx="327">
                  <c:v>0.26517687329265038</c:v>
                </c:pt>
                <c:pt idx="328">
                  <c:v>0.26891199361050017</c:v>
                </c:pt>
                <c:pt idx="329">
                  <c:v>0.25731167531186327</c:v>
                </c:pt>
                <c:pt idx="330">
                  <c:v>0.26031964101964733</c:v>
                </c:pt>
                <c:pt idx="331">
                  <c:v>0.25390651924949315</c:v>
                </c:pt>
                <c:pt idx="332">
                  <c:v>0.25574787595205145</c:v>
                </c:pt>
                <c:pt idx="333">
                  <c:v>0.24721947125688026</c:v>
                </c:pt>
                <c:pt idx="334">
                  <c:v>0.24804562002708669</c:v>
                </c:pt>
                <c:pt idx="335">
                  <c:v>0.24320443275371503</c:v>
                </c:pt>
                <c:pt idx="336">
                  <c:v>0.25828033670649314</c:v>
                </c:pt>
                <c:pt idx="337">
                  <c:v>0.2563765848185145</c:v>
                </c:pt>
                <c:pt idx="338">
                  <c:v>0.26197802689066446</c:v>
                </c:pt>
                <c:pt idx="339">
                  <c:v>0.26197802689066446</c:v>
                </c:pt>
                <c:pt idx="340">
                  <c:v>0.26515024646252089</c:v>
                </c:pt>
                <c:pt idx="341">
                  <c:v>0.26960849971498346</c:v>
                </c:pt>
                <c:pt idx="342">
                  <c:v>0.26744666638392472</c:v>
                </c:pt>
                <c:pt idx="343">
                  <c:v>0.26377514902418481</c:v>
                </c:pt>
                <c:pt idx="344">
                  <c:v>0.25761121642300916</c:v>
                </c:pt>
                <c:pt idx="345">
                  <c:v>0.25864199496314455</c:v>
                </c:pt>
                <c:pt idx="346">
                  <c:v>0.26021722016939042</c:v>
                </c:pt>
                <c:pt idx="347">
                  <c:v>0.26044707586133337</c:v>
                </c:pt>
                <c:pt idx="348">
                  <c:v>0.26785791332194214</c:v>
                </c:pt>
                <c:pt idx="349">
                  <c:v>0.25591660925936988</c:v>
                </c:pt>
                <c:pt idx="350">
                  <c:v>0.25211128092906371</c:v>
                </c:pt>
                <c:pt idx="351">
                  <c:v>0.25249372214478571</c:v>
                </c:pt>
                <c:pt idx="352">
                  <c:v>0.26380771904590994</c:v>
                </c:pt>
                <c:pt idx="353">
                  <c:v>0.26451948705950357</c:v>
                </c:pt>
                <c:pt idx="354">
                  <c:v>0.26462123294583079</c:v>
                </c:pt>
                <c:pt idx="355">
                  <c:v>0.25968604349171398</c:v>
                </c:pt>
                <c:pt idx="356">
                  <c:v>0.2601947404497626</c:v>
                </c:pt>
                <c:pt idx="357">
                  <c:v>0.25358390448498164</c:v>
                </c:pt>
                <c:pt idx="358">
                  <c:v>0.26070099512674705</c:v>
                </c:pt>
                <c:pt idx="359">
                  <c:v>0.26086575769101777</c:v>
                </c:pt>
                <c:pt idx="360">
                  <c:v>0.26058952273333824</c:v>
                </c:pt>
                <c:pt idx="361">
                  <c:v>0.2601072892076583</c:v>
                </c:pt>
                <c:pt idx="362">
                  <c:v>0.26394515317665246</c:v>
                </c:pt>
                <c:pt idx="363">
                  <c:v>0.2597678860283652</c:v>
                </c:pt>
                <c:pt idx="364">
                  <c:v>0.26171396032645911</c:v>
                </c:pt>
                <c:pt idx="365">
                  <c:v>0.26171396032645911</c:v>
                </c:pt>
                <c:pt idx="366">
                  <c:v>0.27732064665339745</c:v>
                </c:pt>
                <c:pt idx="367">
                  <c:v>0.28109759514255711</c:v>
                </c:pt>
                <c:pt idx="368">
                  <c:v>0.28276195364730028</c:v>
                </c:pt>
                <c:pt idx="369">
                  <c:v>0.28990223451729363</c:v>
                </c:pt>
                <c:pt idx="370">
                  <c:v>0.29118048328197416</c:v>
                </c:pt>
                <c:pt idx="371">
                  <c:v>0.29083162120753259</c:v>
                </c:pt>
                <c:pt idx="372">
                  <c:v>0.29094670724900684</c:v>
                </c:pt>
                <c:pt idx="373">
                  <c:v>0.28496230486504986</c:v>
                </c:pt>
                <c:pt idx="374">
                  <c:v>0.2854662418437825</c:v>
                </c:pt>
                <c:pt idx="375">
                  <c:v>0.2845127788738841</c:v>
                </c:pt>
                <c:pt idx="376">
                  <c:v>0.28047298466758713</c:v>
                </c:pt>
                <c:pt idx="377">
                  <c:v>0.27975059978161609</c:v>
                </c:pt>
                <c:pt idx="378">
                  <c:v>0.27154924593512197</c:v>
                </c:pt>
                <c:pt idx="379">
                  <c:v>0.27147492639916859</c:v>
                </c:pt>
                <c:pt idx="380">
                  <c:v>0.27068680077792845</c:v>
                </c:pt>
                <c:pt idx="381">
                  <c:v>0.27271652633106119</c:v>
                </c:pt>
                <c:pt idx="382">
                  <c:v>0.2722667082088</c:v>
                </c:pt>
                <c:pt idx="383">
                  <c:v>0.24639860884171655</c:v>
                </c:pt>
                <c:pt idx="384">
                  <c:v>0.24497051692913441</c:v>
                </c:pt>
                <c:pt idx="385">
                  <c:v>0.24391807171720845</c:v>
                </c:pt>
                <c:pt idx="386">
                  <c:v>0.24228599812783536</c:v>
                </c:pt>
                <c:pt idx="387">
                  <c:v>0.24155040100871417</c:v>
                </c:pt>
                <c:pt idx="388">
                  <c:v>0.24463729589314379</c:v>
                </c:pt>
                <c:pt idx="389">
                  <c:v>0.24294548523334494</c:v>
                </c:pt>
                <c:pt idx="390">
                  <c:v>0.24179281878102857</c:v>
                </c:pt>
                <c:pt idx="391">
                  <c:v>0.23922792073098734</c:v>
                </c:pt>
                <c:pt idx="392">
                  <c:v>0.23684221818538195</c:v>
                </c:pt>
                <c:pt idx="393">
                  <c:v>0.24240541308723196</c:v>
                </c:pt>
                <c:pt idx="394">
                  <c:v>0.24240541308723196</c:v>
                </c:pt>
                <c:pt idx="395">
                  <c:v>0.2443530907130721</c:v>
                </c:pt>
                <c:pt idx="396">
                  <c:v>0.24453180706064792</c:v>
                </c:pt>
                <c:pt idx="397">
                  <c:v>0.23997539699352569</c:v>
                </c:pt>
                <c:pt idx="398">
                  <c:v>0.23182736440783758</c:v>
                </c:pt>
                <c:pt idx="399">
                  <c:v>0.23271427837644501</c:v>
                </c:pt>
                <c:pt idx="400">
                  <c:v>0.24913344391618447</c:v>
                </c:pt>
                <c:pt idx="401">
                  <c:v>0.25461221249977456</c:v>
                </c:pt>
                <c:pt idx="402">
                  <c:v>0.25296275388910189</c:v>
                </c:pt>
                <c:pt idx="403">
                  <c:v>0.24295749382798185</c:v>
                </c:pt>
                <c:pt idx="404">
                  <c:v>0.24713107518686309</c:v>
                </c:pt>
                <c:pt idx="405">
                  <c:v>0.24453393169056425</c:v>
                </c:pt>
                <c:pt idx="406">
                  <c:v>0.24873531816941238</c:v>
                </c:pt>
                <c:pt idx="407">
                  <c:v>0.24958712050511112</c:v>
                </c:pt>
                <c:pt idx="408">
                  <c:v>0.25748662994151889</c:v>
                </c:pt>
                <c:pt idx="409">
                  <c:v>0.25001081252839652</c:v>
                </c:pt>
                <c:pt idx="410">
                  <c:v>0.24969130162267697</c:v>
                </c:pt>
                <c:pt idx="411">
                  <c:v>0.25271323683600028</c:v>
                </c:pt>
                <c:pt idx="412">
                  <c:v>0.25478883951356507</c:v>
                </c:pt>
                <c:pt idx="413">
                  <c:v>0.2630355603674619</c:v>
                </c:pt>
                <c:pt idx="414">
                  <c:v>0.2674671046701288</c:v>
                </c:pt>
                <c:pt idx="415">
                  <c:v>0.27469962770007944</c:v>
                </c:pt>
                <c:pt idx="416">
                  <c:v>0.27690872694562457</c:v>
                </c:pt>
                <c:pt idx="417">
                  <c:v>0.26260105383915694</c:v>
                </c:pt>
                <c:pt idx="418">
                  <c:v>0.26004373873875786</c:v>
                </c:pt>
                <c:pt idx="419">
                  <c:v>0.26090822911417577</c:v>
                </c:pt>
                <c:pt idx="420">
                  <c:v>0.26116483681660219</c:v>
                </c:pt>
                <c:pt idx="421">
                  <c:v>0.26109394435759486</c:v>
                </c:pt>
                <c:pt idx="422">
                  <c:v>0.25878079586078562</c:v>
                </c:pt>
                <c:pt idx="423">
                  <c:v>0.25806463843830674</c:v>
                </c:pt>
                <c:pt idx="424">
                  <c:v>0.26358159211257093</c:v>
                </c:pt>
                <c:pt idx="425">
                  <c:v>0.2676407387123928</c:v>
                </c:pt>
                <c:pt idx="426">
                  <c:v>0.26919793788878327</c:v>
                </c:pt>
                <c:pt idx="427">
                  <c:v>0.27009268767089584</c:v>
                </c:pt>
                <c:pt idx="428">
                  <c:v>0.2821209791840012</c:v>
                </c:pt>
                <c:pt idx="429">
                  <c:v>0.27905642712898487</c:v>
                </c:pt>
                <c:pt idx="430">
                  <c:v>0.2798326708699756</c:v>
                </c:pt>
                <c:pt idx="431">
                  <c:v>0.27584713512276771</c:v>
                </c:pt>
                <c:pt idx="432">
                  <c:v>0.27694591891592313</c:v>
                </c:pt>
                <c:pt idx="433">
                  <c:v>0.27256260702295171</c:v>
                </c:pt>
                <c:pt idx="434">
                  <c:v>0.27438860646577873</c:v>
                </c:pt>
                <c:pt idx="435">
                  <c:v>0.27438860646577873</c:v>
                </c:pt>
                <c:pt idx="436">
                  <c:v>0.28816878730796219</c:v>
                </c:pt>
                <c:pt idx="437">
                  <c:v>0.28471163011971229</c:v>
                </c:pt>
                <c:pt idx="438">
                  <c:v>0.28713817967294508</c:v>
                </c:pt>
                <c:pt idx="439">
                  <c:v>0.28660847618017232</c:v>
                </c:pt>
                <c:pt idx="440">
                  <c:v>0.29493276411739533</c:v>
                </c:pt>
                <c:pt idx="441">
                  <c:v>0.29876738944743914</c:v>
                </c:pt>
                <c:pt idx="442">
                  <c:v>0.25</c:v>
                </c:pt>
                <c:pt idx="443">
                  <c:v>0.25377957904191917</c:v>
                </c:pt>
                <c:pt idx="444">
                  <c:v>0.25835219140086219</c:v>
                </c:pt>
                <c:pt idx="445">
                  <c:v>0.25606408112201168</c:v>
                </c:pt>
                <c:pt idx="446">
                  <c:v>0.25506704172457578</c:v>
                </c:pt>
                <c:pt idx="447">
                  <c:v>0.25554385120392065</c:v>
                </c:pt>
                <c:pt idx="448">
                  <c:v>0.26107014977506321</c:v>
                </c:pt>
                <c:pt idx="449">
                  <c:v>0.26689286549709496</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1"/>
          <c:order val="1"/>
          <c:tx>
            <c:strRef>
              <c:f>'HEDGING-D'!$Z$7</c:f>
              <c:strCache>
                <c:ptCount val="1"/>
                <c:pt idx="0">
                  <c:v>% hedged without rebalancing</c:v>
                </c:pt>
              </c:strCache>
            </c:strRef>
          </c:tx>
          <c:spPr>
            <a:ln w="22225" cap="rnd">
              <a:solidFill>
                <a:srgbClr val="A7B5AD"/>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'HEDGING-D'!$Z$8:$Z$5000</c:f>
              <c:numCache>
                <c:formatCode>0.000%</c:formatCode>
                <c:ptCount val="4993"/>
                <c:pt idx="0">
                  <c:v>0.25</c:v>
                </c:pt>
                <c:pt idx="1">
                  <c:v>0.25</c:v>
                </c:pt>
                <c:pt idx="2">
                  <c:v>0.24855408269569276</c:v>
                </c:pt>
                <c:pt idx="3">
                  <c:v>0.25482756240777948</c:v>
                </c:pt>
                <c:pt idx="4">
                  <c:v>0.26647790683284139</c:v>
                </c:pt>
                <c:pt idx="5">
                  <c:v>0.26770142195065266</c:v>
                </c:pt>
                <c:pt idx="6">
                  <c:v>0.2600379745702141</c:v>
                </c:pt>
                <c:pt idx="7">
                  <c:v>0.26307474837740924</c:v>
                </c:pt>
                <c:pt idx="8">
                  <c:v>0.25253473518820169</c:v>
                </c:pt>
                <c:pt idx="9">
                  <c:v>0.26033793079817508</c:v>
                </c:pt>
                <c:pt idx="10">
                  <c:v>0.25622426353878064</c:v>
                </c:pt>
                <c:pt idx="11">
                  <c:v>0.24954536201400973</c:v>
                </c:pt>
                <c:pt idx="12">
                  <c:v>0.24989176424143475</c:v>
                </c:pt>
                <c:pt idx="13">
                  <c:v>0.2464988614861757</c:v>
                </c:pt>
                <c:pt idx="14">
                  <c:v>0.24815343923311825</c:v>
                </c:pt>
                <c:pt idx="15">
                  <c:v>0.24815343923311825</c:v>
                </c:pt>
                <c:pt idx="16">
                  <c:v>0.24536043597677398</c:v>
                </c:pt>
                <c:pt idx="17">
                  <c:v>0.24818702699821441</c:v>
                </c:pt>
                <c:pt idx="18">
                  <c:v>0.25560472266311163</c:v>
                </c:pt>
                <c:pt idx="19">
                  <c:v>0.26163929809405467</c:v>
                </c:pt>
                <c:pt idx="20">
                  <c:v>0.2633693137574491</c:v>
                </c:pt>
                <c:pt idx="21">
                  <c:v>0.25974702960135804</c:v>
                </c:pt>
                <c:pt idx="22">
                  <c:v>0.25098822828312661</c:v>
                </c:pt>
                <c:pt idx="23">
                  <c:v>0.25973664319541329</c:v>
                </c:pt>
                <c:pt idx="24">
                  <c:v>0.25574297854783529</c:v>
                </c:pt>
                <c:pt idx="25">
                  <c:v>0.25306656307789854</c:v>
                </c:pt>
                <c:pt idx="26">
                  <c:v>0.25435877651957089</c:v>
                </c:pt>
                <c:pt idx="27">
                  <c:v>0.25194193024377864</c:v>
                </c:pt>
                <c:pt idx="28">
                  <c:v>0.25529732004081568</c:v>
                </c:pt>
                <c:pt idx="29">
                  <c:v>0.25728505477874308</c:v>
                </c:pt>
                <c:pt idx="30">
                  <c:v>0.26540464606089881</c:v>
                </c:pt>
                <c:pt idx="31">
                  <c:v>0.26515438751999271</c:v>
                </c:pt>
                <c:pt idx="32">
                  <c:v>0.26727174263312248</c:v>
                </c:pt>
                <c:pt idx="33">
                  <c:v>0.27182913533619985</c:v>
                </c:pt>
                <c:pt idx="34">
                  <c:v>0.28438270318733921</c:v>
                </c:pt>
                <c:pt idx="35">
                  <c:v>0.28438270318733921</c:v>
                </c:pt>
                <c:pt idx="36">
                  <c:v>0.28700817464934492</c:v>
                </c:pt>
                <c:pt idx="37">
                  <c:v>0.30032516184935909</c:v>
                </c:pt>
                <c:pt idx="38">
                  <c:v>0.29999230039880836</c:v>
                </c:pt>
                <c:pt idx="39">
                  <c:v>0.30306405768631872</c:v>
                </c:pt>
                <c:pt idx="40">
                  <c:v>0.29559171711300297</c:v>
                </c:pt>
                <c:pt idx="41">
                  <c:v>0.28036212543956718</c:v>
                </c:pt>
                <c:pt idx="42">
                  <c:v>0.29021874977746942</c:v>
                </c:pt>
                <c:pt idx="43">
                  <c:v>0.29927926603780935</c:v>
                </c:pt>
                <c:pt idx="44">
                  <c:v>0.30234773783662333</c:v>
                </c:pt>
                <c:pt idx="45">
                  <c:v>0.30223529837770102</c:v>
                </c:pt>
                <c:pt idx="46">
                  <c:v>0.30085900183592124</c:v>
                </c:pt>
                <c:pt idx="47">
                  <c:v>0.30084475418326928</c:v>
                </c:pt>
                <c:pt idx="48">
                  <c:v>0.30068368899887332</c:v>
                </c:pt>
                <c:pt idx="49">
                  <c:v>0.2997111421342557</c:v>
                </c:pt>
                <c:pt idx="50">
                  <c:v>0.299031578362907</c:v>
                </c:pt>
                <c:pt idx="51">
                  <c:v>0.29173062928170113</c:v>
                </c:pt>
                <c:pt idx="52">
                  <c:v>0.29342825385003335</c:v>
                </c:pt>
                <c:pt idx="53">
                  <c:v>0.29221547305801449</c:v>
                </c:pt>
                <c:pt idx="54">
                  <c:v>0.29121768426651545</c:v>
                </c:pt>
                <c:pt idx="55">
                  <c:v>0.28500115216118682</c:v>
                </c:pt>
                <c:pt idx="56">
                  <c:v>0.28159407175908607</c:v>
                </c:pt>
                <c:pt idx="57">
                  <c:v>0.28352815326305209</c:v>
                </c:pt>
                <c:pt idx="58">
                  <c:v>0.28033394706660159</c:v>
                </c:pt>
                <c:pt idx="59">
                  <c:v>0.28416609612749605</c:v>
                </c:pt>
                <c:pt idx="60">
                  <c:v>0.28488627578355163</c:v>
                </c:pt>
                <c:pt idx="61">
                  <c:v>0.28953209934874835</c:v>
                </c:pt>
                <c:pt idx="62">
                  <c:v>0.28441054653257625</c:v>
                </c:pt>
                <c:pt idx="63">
                  <c:v>0.29021978917796276</c:v>
                </c:pt>
                <c:pt idx="64">
                  <c:v>0.29021978917796276</c:v>
                </c:pt>
                <c:pt idx="65">
                  <c:v>0.28747957221454601</c:v>
                </c:pt>
                <c:pt idx="66">
                  <c:v>0.30022590717542313</c:v>
                </c:pt>
                <c:pt idx="67">
                  <c:v>0.31212291540123177</c:v>
                </c:pt>
                <c:pt idx="68">
                  <c:v>0.31271664447917746</c:v>
                </c:pt>
                <c:pt idx="69">
                  <c:v>0.2996377669859917</c:v>
                </c:pt>
                <c:pt idx="70">
                  <c:v>0.3014047080015661</c:v>
                </c:pt>
                <c:pt idx="71">
                  <c:v>0.29377364445334148</c:v>
                </c:pt>
                <c:pt idx="72">
                  <c:v>0.30830904561214761</c:v>
                </c:pt>
                <c:pt idx="73">
                  <c:v>0.30495241707904813</c:v>
                </c:pt>
                <c:pt idx="74">
                  <c:v>0.33903432029184993</c:v>
                </c:pt>
                <c:pt idx="75">
                  <c:v>0.42004719832322285</c:v>
                </c:pt>
                <c:pt idx="76">
                  <c:v>0.40095023156955295</c:v>
                </c:pt>
                <c:pt idx="77">
                  <c:v>0.4041889022669829</c:v>
                </c:pt>
                <c:pt idx="78">
                  <c:v>0.39730929638466167</c:v>
                </c:pt>
                <c:pt idx="79">
                  <c:v>0.39516387127379099</c:v>
                </c:pt>
                <c:pt idx="80">
                  <c:v>0.37738623986668107</c:v>
                </c:pt>
                <c:pt idx="81">
                  <c:v>0.38553313508315507</c:v>
                </c:pt>
                <c:pt idx="82">
                  <c:v>0.37543248309494759</c:v>
                </c:pt>
                <c:pt idx="83">
                  <c:v>0.34984283571589575</c:v>
                </c:pt>
                <c:pt idx="84">
                  <c:v>0.3550428579972888</c:v>
                </c:pt>
                <c:pt idx="85">
                  <c:v>0.34627214591966377</c:v>
                </c:pt>
                <c:pt idx="86">
                  <c:v>0.34334675153843774</c:v>
                </c:pt>
                <c:pt idx="87">
                  <c:v>0.35909274805643693</c:v>
                </c:pt>
                <c:pt idx="88">
                  <c:v>0.34536822167958703</c:v>
                </c:pt>
                <c:pt idx="89">
                  <c:v>0.34747540145786165</c:v>
                </c:pt>
                <c:pt idx="90">
                  <c:v>0.34503061437569787</c:v>
                </c:pt>
                <c:pt idx="91">
                  <c:v>0.35672738977171276</c:v>
                </c:pt>
                <c:pt idx="92">
                  <c:v>0.34083551803154927</c:v>
                </c:pt>
                <c:pt idx="93">
                  <c:v>0.34404318909387988</c:v>
                </c:pt>
                <c:pt idx="94">
                  <c:v>0.36357713123782159</c:v>
                </c:pt>
                <c:pt idx="95">
                  <c:v>0.36500931614921517</c:v>
                </c:pt>
                <c:pt idx="96">
                  <c:v>0.3713039027297475</c:v>
                </c:pt>
                <c:pt idx="97">
                  <c:v>0.3896478830519961</c:v>
                </c:pt>
                <c:pt idx="98">
                  <c:v>0.39593877550439405</c:v>
                </c:pt>
                <c:pt idx="99">
                  <c:v>0.41107809521782385</c:v>
                </c:pt>
                <c:pt idx="100">
                  <c:v>0.39714101325630768</c:v>
                </c:pt>
                <c:pt idx="101">
                  <c:v>0.40168125494547391</c:v>
                </c:pt>
                <c:pt idx="102">
                  <c:v>0.40888395651725185</c:v>
                </c:pt>
                <c:pt idx="103">
                  <c:v>0.39143017283587794</c:v>
                </c:pt>
                <c:pt idx="104">
                  <c:v>0.3950303797843106</c:v>
                </c:pt>
                <c:pt idx="105">
                  <c:v>0.3950303797843106</c:v>
                </c:pt>
                <c:pt idx="106">
                  <c:v>0.40031554980427603</c:v>
                </c:pt>
                <c:pt idx="107">
                  <c:v>0.39183070198802378</c:v>
                </c:pt>
                <c:pt idx="108">
                  <c:v>0.37787342634805893</c:v>
                </c:pt>
                <c:pt idx="109">
                  <c:v>0.39041663173257496</c:v>
                </c:pt>
                <c:pt idx="110">
                  <c:v>0.37735804111818738</c:v>
                </c:pt>
                <c:pt idx="111">
                  <c:v>0.38707223027327353</c:v>
                </c:pt>
                <c:pt idx="112">
                  <c:v>0.38617507906155329</c:v>
                </c:pt>
                <c:pt idx="113">
                  <c:v>0.3743470562846829</c:v>
                </c:pt>
                <c:pt idx="114">
                  <c:v>0.3957936430469281</c:v>
                </c:pt>
                <c:pt idx="115">
                  <c:v>0.39365686759651963</c:v>
                </c:pt>
                <c:pt idx="116">
                  <c:v>0.39982275115883081</c:v>
                </c:pt>
                <c:pt idx="117">
                  <c:v>0.38927912540128673</c:v>
                </c:pt>
                <c:pt idx="118">
                  <c:v>0.39890399991167663</c:v>
                </c:pt>
                <c:pt idx="119">
                  <c:v>0.39204611130028649</c:v>
                </c:pt>
                <c:pt idx="120">
                  <c:v>0.39507452541866744</c:v>
                </c:pt>
                <c:pt idx="121">
                  <c:v>0.40618094279531752</c:v>
                </c:pt>
                <c:pt idx="122">
                  <c:v>0.4011391888775</c:v>
                </c:pt>
                <c:pt idx="123">
                  <c:v>0.46024160642098116</c:v>
                </c:pt>
                <c:pt idx="124">
                  <c:v>0.4557261432096848</c:v>
                </c:pt>
                <c:pt idx="125">
                  <c:v>0.46701368668488186</c:v>
                </c:pt>
                <c:pt idx="126">
                  <c:v>0.46854807473649041</c:v>
                </c:pt>
                <c:pt idx="127">
                  <c:v>0.50285232556619974</c:v>
                </c:pt>
                <c:pt idx="128">
                  <c:v>0.51741175214319057</c:v>
                </c:pt>
                <c:pt idx="129">
                  <c:v>0.50730934211429568</c:v>
                </c:pt>
                <c:pt idx="130">
                  <c:v>0.48038960309796969</c:v>
                </c:pt>
                <c:pt idx="131">
                  <c:v>0.49005054969272033</c:v>
                </c:pt>
                <c:pt idx="132">
                  <c:v>0.48316297832523231</c:v>
                </c:pt>
                <c:pt idx="133">
                  <c:v>0.48316297832523231</c:v>
                </c:pt>
                <c:pt idx="134">
                  <c:v>0.51352487185091023</c:v>
                </c:pt>
                <c:pt idx="135">
                  <c:v>0.49485045186898324</c:v>
                </c:pt>
                <c:pt idx="136">
                  <c:v>0.48586008079885212</c:v>
                </c:pt>
                <c:pt idx="137">
                  <c:v>0.48472409476165967</c:v>
                </c:pt>
                <c:pt idx="138">
                  <c:v>0.45815558454688338</c:v>
                </c:pt>
                <c:pt idx="139">
                  <c:v>0.45999632789640749</c:v>
                </c:pt>
                <c:pt idx="140">
                  <c:v>0.45542761218734956</c:v>
                </c:pt>
                <c:pt idx="141">
                  <c:v>0.45028973388643051</c:v>
                </c:pt>
                <c:pt idx="142">
                  <c:v>0.4603041348203547</c:v>
                </c:pt>
                <c:pt idx="143">
                  <c:v>0.45506704710038354</c:v>
                </c:pt>
                <c:pt idx="144">
                  <c:v>0.448450514808173</c:v>
                </c:pt>
                <c:pt idx="145">
                  <c:v>0.41439560209695625</c:v>
                </c:pt>
                <c:pt idx="146">
                  <c:v>0.41589717074791344</c:v>
                </c:pt>
                <c:pt idx="147">
                  <c:v>0.426645491740064</c:v>
                </c:pt>
                <c:pt idx="148">
                  <c:v>0.41977362644152993</c:v>
                </c:pt>
                <c:pt idx="149">
                  <c:v>0.42530223600312356</c:v>
                </c:pt>
                <c:pt idx="150">
                  <c:v>0.41953741443135056</c:v>
                </c:pt>
                <c:pt idx="151">
                  <c:v>0.42303206215230049</c:v>
                </c:pt>
                <c:pt idx="152">
                  <c:v>0.43165875022930605</c:v>
                </c:pt>
                <c:pt idx="153">
                  <c:v>0.43297495645481149</c:v>
                </c:pt>
                <c:pt idx="154">
                  <c:v>0.43349257174398853</c:v>
                </c:pt>
                <c:pt idx="155">
                  <c:v>0.43948555825351238</c:v>
                </c:pt>
                <c:pt idx="156">
                  <c:v>0.45434090537853494</c:v>
                </c:pt>
                <c:pt idx="157">
                  <c:v>0.45216097371535702</c:v>
                </c:pt>
                <c:pt idx="158">
                  <c:v>0.43288707335321713</c:v>
                </c:pt>
                <c:pt idx="159">
                  <c:v>0.43113977620066202</c:v>
                </c:pt>
                <c:pt idx="160">
                  <c:v>0.41444233718611329</c:v>
                </c:pt>
                <c:pt idx="161">
                  <c:v>0.42432663213126326</c:v>
                </c:pt>
                <c:pt idx="162">
                  <c:v>0.41469500472533893</c:v>
                </c:pt>
                <c:pt idx="163">
                  <c:v>0.39437990670526779</c:v>
                </c:pt>
                <c:pt idx="164">
                  <c:v>0.38724461483849748</c:v>
                </c:pt>
                <c:pt idx="165">
                  <c:v>0.39085092527466325</c:v>
                </c:pt>
                <c:pt idx="166">
                  <c:v>0.38600983986186116</c:v>
                </c:pt>
                <c:pt idx="167">
                  <c:v>0.38771826891156036</c:v>
                </c:pt>
                <c:pt idx="168">
                  <c:v>0.38721782512677649</c:v>
                </c:pt>
                <c:pt idx="169">
                  <c:v>0.36971782851942353</c:v>
                </c:pt>
                <c:pt idx="170">
                  <c:v>0.3714668413836032</c:v>
                </c:pt>
                <c:pt idx="171">
                  <c:v>0.35311496736686537</c:v>
                </c:pt>
                <c:pt idx="172">
                  <c:v>0.35399676259070662</c:v>
                </c:pt>
                <c:pt idx="173">
                  <c:v>0.35777321709516924</c:v>
                </c:pt>
                <c:pt idx="174">
                  <c:v>0.3686302994181016</c:v>
                </c:pt>
                <c:pt idx="175">
                  <c:v>0.3686302994181016</c:v>
                </c:pt>
                <c:pt idx="176">
                  <c:v>0.35791110396819581</c:v>
                </c:pt>
                <c:pt idx="177">
                  <c:v>0.37211896183218474</c:v>
                </c:pt>
                <c:pt idx="178">
                  <c:v>0.38346208993237924</c:v>
                </c:pt>
                <c:pt idx="179">
                  <c:v>0.37410563041698519</c:v>
                </c:pt>
                <c:pt idx="180">
                  <c:v>0.37391412425018683</c:v>
                </c:pt>
                <c:pt idx="181">
                  <c:v>0.38910957451687983</c:v>
                </c:pt>
                <c:pt idx="182">
                  <c:v>0.38922878671425509</c:v>
                </c:pt>
                <c:pt idx="183">
                  <c:v>0.41204878292915387</c:v>
                </c:pt>
                <c:pt idx="184">
                  <c:v>0.42789259944507269</c:v>
                </c:pt>
                <c:pt idx="185">
                  <c:v>0.42091971235170017</c:v>
                </c:pt>
                <c:pt idx="186">
                  <c:v>0.42708498974093489</c:v>
                </c:pt>
                <c:pt idx="187">
                  <c:v>0.42841344387416741</c:v>
                </c:pt>
                <c:pt idx="188">
                  <c:v>0.38056676409333262</c:v>
                </c:pt>
                <c:pt idx="189">
                  <c:v>0.40554094892749665</c:v>
                </c:pt>
                <c:pt idx="190">
                  <c:v>0.40946259319393991</c:v>
                </c:pt>
                <c:pt idx="191">
                  <c:v>0.41720295415345837</c:v>
                </c:pt>
                <c:pt idx="192">
                  <c:v>0.40233129811894125</c:v>
                </c:pt>
                <c:pt idx="193">
                  <c:v>0.41098359077701829</c:v>
                </c:pt>
                <c:pt idx="194">
                  <c:v>0.39984508315958689</c:v>
                </c:pt>
                <c:pt idx="195">
                  <c:v>0.40848509940929761</c:v>
                </c:pt>
                <c:pt idx="196">
                  <c:v>0.43769081470799259</c:v>
                </c:pt>
                <c:pt idx="197">
                  <c:v>0.41063562811304383</c:v>
                </c:pt>
                <c:pt idx="198">
                  <c:v>0.41288787055380261</c:v>
                </c:pt>
                <c:pt idx="199">
                  <c:v>0.41852377566696397</c:v>
                </c:pt>
                <c:pt idx="200">
                  <c:v>0.40708062160105674</c:v>
                </c:pt>
                <c:pt idx="201">
                  <c:v>0.40743035723657295</c:v>
                </c:pt>
                <c:pt idx="202">
                  <c:v>0.41999637492302472</c:v>
                </c:pt>
                <c:pt idx="203">
                  <c:v>0.42761008700528053</c:v>
                </c:pt>
                <c:pt idx="204">
                  <c:v>0.448923263094335</c:v>
                </c:pt>
                <c:pt idx="205">
                  <c:v>0.44228873013551473</c:v>
                </c:pt>
                <c:pt idx="206">
                  <c:v>0.44488851147513137</c:v>
                </c:pt>
                <c:pt idx="207">
                  <c:v>0.43777892707771071</c:v>
                </c:pt>
                <c:pt idx="208">
                  <c:v>0.40575386466207913</c:v>
                </c:pt>
                <c:pt idx="209">
                  <c:v>0.41183119936371393</c:v>
                </c:pt>
                <c:pt idx="210">
                  <c:v>0.41089512071214135</c:v>
                </c:pt>
                <c:pt idx="211">
                  <c:v>0.39089516872426655</c:v>
                </c:pt>
                <c:pt idx="212">
                  <c:v>0.39695947930030079</c:v>
                </c:pt>
                <c:pt idx="213">
                  <c:v>0.38515985651553819</c:v>
                </c:pt>
                <c:pt idx="214">
                  <c:v>0.3835932933765569</c:v>
                </c:pt>
                <c:pt idx="215">
                  <c:v>0.38375950699013361</c:v>
                </c:pt>
                <c:pt idx="216">
                  <c:v>0.38840931532359346</c:v>
                </c:pt>
                <c:pt idx="217">
                  <c:v>0.38570610943072636</c:v>
                </c:pt>
                <c:pt idx="218">
                  <c:v>0.40348700881961913</c:v>
                </c:pt>
                <c:pt idx="219">
                  <c:v>0.41107177128135947</c:v>
                </c:pt>
                <c:pt idx="220">
                  <c:v>0.40990713901632209</c:v>
                </c:pt>
                <c:pt idx="221">
                  <c:v>0.41472492458803034</c:v>
                </c:pt>
                <c:pt idx="222">
                  <c:v>0.40747990204297624</c:v>
                </c:pt>
                <c:pt idx="223">
                  <c:v>0.41417868572708755</c:v>
                </c:pt>
                <c:pt idx="224">
                  <c:v>0.43160292984420401</c:v>
                </c:pt>
                <c:pt idx="225">
                  <c:v>0.43421190539627308</c:v>
                </c:pt>
                <c:pt idx="226">
                  <c:v>0.44173368266033353</c:v>
                </c:pt>
                <c:pt idx="227">
                  <c:v>0.44389157270470486</c:v>
                </c:pt>
                <c:pt idx="228">
                  <c:v>0.42987471603204341</c:v>
                </c:pt>
                <c:pt idx="229">
                  <c:v>0.4291026932111458</c:v>
                </c:pt>
                <c:pt idx="230">
                  <c:v>0.44043409925859878</c:v>
                </c:pt>
                <c:pt idx="231">
                  <c:v>0.43948560368448308</c:v>
                </c:pt>
                <c:pt idx="232">
                  <c:v>0.45134099482499945</c:v>
                </c:pt>
                <c:pt idx="233">
                  <c:v>0.46270765411574061</c:v>
                </c:pt>
                <c:pt idx="234">
                  <c:v>0.46245667527022327</c:v>
                </c:pt>
                <c:pt idx="235">
                  <c:v>0.46478798491566164</c:v>
                </c:pt>
                <c:pt idx="236">
                  <c:v>0.46486184061074648</c:v>
                </c:pt>
                <c:pt idx="237">
                  <c:v>0.46771479088881202</c:v>
                </c:pt>
                <c:pt idx="238">
                  <c:v>0.46771479088881202</c:v>
                </c:pt>
                <c:pt idx="239">
                  <c:v>0.4575422887281046</c:v>
                </c:pt>
                <c:pt idx="240">
                  <c:v>0.47969212691113006</c:v>
                </c:pt>
                <c:pt idx="241">
                  <c:v>0.48057656336850813</c:v>
                </c:pt>
                <c:pt idx="242">
                  <c:v>0.45853012768746565</c:v>
                </c:pt>
                <c:pt idx="243">
                  <c:v>0.47057412046645553</c:v>
                </c:pt>
                <c:pt idx="244">
                  <c:v>0.47289521689834285</c:v>
                </c:pt>
                <c:pt idx="245">
                  <c:v>0.46860816957929874</c:v>
                </c:pt>
                <c:pt idx="246">
                  <c:v>0.4464577435648</c:v>
                </c:pt>
                <c:pt idx="247">
                  <c:v>0.44948291034736643</c:v>
                </c:pt>
                <c:pt idx="248">
                  <c:v>0.47437951416061441</c:v>
                </c:pt>
                <c:pt idx="249">
                  <c:v>0.46641512585226358</c:v>
                </c:pt>
                <c:pt idx="250">
                  <c:v>0.45841075397639802</c:v>
                </c:pt>
                <c:pt idx="251">
                  <c:v>0.46969311046588341</c:v>
                </c:pt>
                <c:pt idx="252">
                  <c:v>0.46570171437995</c:v>
                </c:pt>
                <c:pt idx="253">
                  <c:v>0.49810356435683223</c:v>
                </c:pt>
                <c:pt idx="254">
                  <c:v>0.489563482022359</c:v>
                </c:pt>
                <c:pt idx="255">
                  <c:v>0.49503957822561279</c:v>
                </c:pt>
                <c:pt idx="256">
                  <c:v>0.48973000661087307</c:v>
                </c:pt>
                <c:pt idx="257">
                  <c:v>0.48973000661087307</c:v>
                </c:pt>
                <c:pt idx="258">
                  <c:v>0.48216558509019281</c:v>
                </c:pt>
                <c:pt idx="259">
                  <c:v>0.48074120390023339</c:v>
                </c:pt>
                <c:pt idx="260">
                  <c:v>0.48901490735145831</c:v>
                </c:pt>
                <c:pt idx="261">
                  <c:v>0.49025032504150501</c:v>
                </c:pt>
                <c:pt idx="262">
                  <c:v>0.49117202368819729</c:v>
                </c:pt>
                <c:pt idx="263">
                  <c:v>0.48737798994856657</c:v>
                </c:pt>
                <c:pt idx="264">
                  <c:v>0.47630118370123492</c:v>
                </c:pt>
                <c:pt idx="265">
                  <c:v>0.47675911986636993</c:v>
                </c:pt>
                <c:pt idx="266">
                  <c:v>0.48352118300712665</c:v>
                </c:pt>
                <c:pt idx="267">
                  <c:v>0.48681914344764665</c:v>
                </c:pt>
                <c:pt idx="268">
                  <c:v>0.48370613740696972</c:v>
                </c:pt>
                <c:pt idx="269">
                  <c:v>0.4691981064248395</c:v>
                </c:pt>
                <c:pt idx="270">
                  <c:v>0.46569596594073392</c:v>
                </c:pt>
                <c:pt idx="271">
                  <c:v>0.47027355672788035</c:v>
                </c:pt>
                <c:pt idx="272">
                  <c:v>0.47598511725182407</c:v>
                </c:pt>
                <c:pt idx="273">
                  <c:v>0.47451278980176687</c:v>
                </c:pt>
                <c:pt idx="274">
                  <c:v>0.46500680494844404</c:v>
                </c:pt>
                <c:pt idx="275">
                  <c:v>0.46500680494844404</c:v>
                </c:pt>
                <c:pt idx="276">
                  <c:v>0.47306757694555113</c:v>
                </c:pt>
                <c:pt idx="277">
                  <c:v>0.47569266524595261</c:v>
                </c:pt>
                <c:pt idx="278">
                  <c:v>0.45617321919362386</c:v>
                </c:pt>
                <c:pt idx="279">
                  <c:v>0.45458250732994165</c:v>
                </c:pt>
                <c:pt idx="280">
                  <c:v>0.45530754398350159</c:v>
                </c:pt>
                <c:pt idx="281">
                  <c:v>0.46541319660766389</c:v>
                </c:pt>
                <c:pt idx="282">
                  <c:v>0.45600686442168126</c:v>
                </c:pt>
                <c:pt idx="283">
                  <c:v>0.4712786562444109</c:v>
                </c:pt>
                <c:pt idx="284">
                  <c:v>0.47343220896664229</c:v>
                </c:pt>
                <c:pt idx="285">
                  <c:v>0.45697728619023598</c:v>
                </c:pt>
                <c:pt idx="286">
                  <c:v>0.46376900805557919</c:v>
                </c:pt>
                <c:pt idx="287">
                  <c:v>0.45920342966075617</c:v>
                </c:pt>
                <c:pt idx="288">
                  <c:v>0.45895201024595333</c:v>
                </c:pt>
                <c:pt idx="289">
                  <c:v>0.45440430337685561</c:v>
                </c:pt>
                <c:pt idx="290">
                  <c:v>0.44501258823303091</c:v>
                </c:pt>
                <c:pt idx="291">
                  <c:v>0.43318964586557823</c:v>
                </c:pt>
                <c:pt idx="292">
                  <c:v>0.42920029309905405</c:v>
                </c:pt>
                <c:pt idx="293">
                  <c:v>0.42532273315686087</c:v>
                </c:pt>
                <c:pt idx="294">
                  <c:v>0.41124367580207649</c:v>
                </c:pt>
                <c:pt idx="295">
                  <c:v>0.41124367580207649</c:v>
                </c:pt>
                <c:pt idx="296">
                  <c:v>0.40690160283108123</c:v>
                </c:pt>
                <c:pt idx="297">
                  <c:v>0.40980555173648237</c:v>
                </c:pt>
                <c:pt idx="298">
                  <c:v>0.41233813999712476</c:v>
                </c:pt>
                <c:pt idx="299">
                  <c:v>0.40738100595048304</c:v>
                </c:pt>
                <c:pt idx="300">
                  <c:v>0.39675049662491513</c:v>
                </c:pt>
                <c:pt idx="301">
                  <c:v>0.39336308875271947</c:v>
                </c:pt>
                <c:pt idx="302">
                  <c:v>0.40372948179329204</c:v>
                </c:pt>
                <c:pt idx="303">
                  <c:v>0.40095117057419039</c:v>
                </c:pt>
                <c:pt idx="304">
                  <c:v>0.40826593319704185</c:v>
                </c:pt>
                <c:pt idx="305">
                  <c:v>0.38693423857644921</c:v>
                </c:pt>
                <c:pt idx="306">
                  <c:v>0.39558588302735237</c:v>
                </c:pt>
                <c:pt idx="307">
                  <c:v>0.39385621776914548</c:v>
                </c:pt>
                <c:pt idx="308">
                  <c:v>0.38561168091012588</c:v>
                </c:pt>
                <c:pt idx="309">
                  <c:v>0.3950598538577082</c:v>
                </c:pt>
                <c:pt idx="310">
                  <c:v>0.39264709412886134</c:v>
                </c:pt>
                <c:pt idx="311">
                  <c:v>0.38893676467021332</c:v>
                </c:pt>
                <c:pt idx="312">
                  <c:v>0.37203823261636887</c:v>
                </c:pt>
                <c:pt idx="313">
                  <c:v>0.37072143040422656</c:v>
                </c:pt>
                <c:pt idx="314">
                  <c:v>0.36861246772497042</c:v>
                </c:pt>
                <c:pt idx="315">
                  <c:v>0.36865348207765181</c:v>
                </c:pt>
                <c:pt idx="316">
                  <c:v>0.37807432691538267</c:v>
                </c:pt>
                <c:pt idx="317">
                  <c:v>0.39016156854770112</c:v>
                </c:pt>
                <c:pt idx="318">
                  <c:v>0.39776911319542579</c:v>
                </c:pt>
                <c:pt idx="319">
                  <c:v>0.3939277223188255</c:v>
                </c:pt>
                <c:pt idx="320">
                  <c:v>0.41149077316701999</c:v>
                </c:pt>
                <c:pt idx="321">
                  <c:v>0.4112526856604129</c:v>
                </c:pt>
                <c:pt idx="322">
                  <c:v>0.4171061123144702</c:v>
                </c:pt>
                <c:pt idx="323">
                  <c:v>0.42348269355407803</c:v>
                </c:pt>
                <c:pt idx="324">
                  <c:v>0.42385034777014602</c:v>
                </c:pt>
                <c:pt idx="325">
                  <c:v>0.43167694148222441</c:v>
                </c:pt>
                <c:pt idx="326">
                  <c:v>0.43456128348405104</c:v>
                </c:pt>
                <c:pt idx="327">
                  <c:v>0.42619089620409195</c:v>
                </c:pt>
                <c:pt idx="328">
                  <c:v>0.43086415037625858</c:v>
                </c:pt>
                <c:pt idx="329">
                  <c:v>0.41625528596585354</c:v>
                </c:pt>
                <c:pt idx="330">
                  <c:v>0.42007037220829102</c:v>
                </c:pt>
                <c:pt idx="331">
                  <c:v>0.41191333034590399</c:v>
                </c:pt>
                <c:pt idx="332">
                  <c:v>0.41426432431901666</c:v>
                </c:pt>
                <c:pt idx="333">
                  <c:v>0.4033144163958412</c:v>
                </c:pt>
                <c:pt idx="334">
                  <c:v>0.40438198468551201</c:v>
                </c:pt>
                <c:pt idx="335">
                  <c:v>0.39810495316566413</c:v>
                </c:pt>
                <c:pt idx="336">
                  <c:v>0.41748594820278612</c:v>
                </c:pt>
                <c:pt idx="337">
                  <c:v>0.41506539224761463</c:v>
                </c:pt>
                <c:pt idx="338">
                  <c:v>0.42216561710618361</c:v>
                </c:pt>
                <c:pt idx="339">
                  <c:v>0.42216561710618361</c:v>
                </c:pt>
                <c:pt idx="340">
                  <c:v>0.42615747807254006</c:v>
                </c:pt>
                <c:pt idx="341">
                  <c:v>0.43173241536301671</c:v>
                </c:pt>
                <c:pt idx="342">
                  <c:v>0.42903421546813064</c:v>
                </c:pt>
                <c:pt idx="343">
                  <c:v>0.42442965412413014</c:v>
                </c:pt>
                <c:pt idx="344">
                  <c:v>0.41663605786116259</c:v>
                </c:pt>
                <c:pt idx="345">
                  <c:v>0.41794491895013536</c:v>
                </c:pt>
                <c:pt idx="346">
                  <c:v>0.4199407821734884</c:v>
                </c:pt>
                <c:pt idx="347">
                  <c:v>0.4202315809525311</c:v>
                </c:pt>
                <c:pt idx="348">
                  <c:v>0.42954823659723079</c:v>
                </c:pt>
                <c:pt idx="349">
                  <c:v>0.41447939781191484</c:v>
                </c:pt>
                <c:pt idx="350">
                  <c:v>0.40961425616446845</c:v>
                </c:pt>
                <c:pt idx="351">
                  <c:v>0.41010460780642161</c:v>
                </c:pt>
                <c:pt idx="352">
                  <c:v>0.42447062413949943</c:v>
                </c:pt>
                <c:pt idx="353">
                  <c:v>0.42536541018488111</c:v>
                </c:pt>
                <c:pt idx="354">
                  <c:v>0.42549323212986356</c:v>
                </c:pt>
                <c:pt idx="355">
                  <c:v>0.41926834675678615</c:v>
                </c:pt>
                <c:pt idx="356">
                  <c:v>0.41991233630975983</c:v>
                </c:pt>
                <c:pt idx="357">
                  <c:v>0.41150068096030107</c:v>
                </c:pt>
                <c:pt idx="358">
                  <c:v>0.42055269453838134</c:v>
                </c:pt>
                <c:pt idx="359">
                  <c:v>0.42076098565909859</c:v>
                </c:pt>
                <c:pt idx="360">
                  <c:v>0.4204117400087457</c:v>
                </c:pt>
                <c:pt idx="361">
                  <c:v>0.41980166531041696</c:v>
                </c:pt>
                <c:pt idx="362">
                  <c:v>0.42464347900310534</c:v>
                </c:pt>
                <c:pt idx="363">
                  <c:v>0.41937199277112069</c:v>
                </c:pt>
                <c:pt idx="364">
                  <c:v>0.42183237450102712</c:v>
                </c:pt>
                <c:pt idx="365">
                  <c:v>0.42183237450102712</c:v>
                </c:pt>
                <c:pt idx="366">
                  <c:v>0.44128024699201684</c:v>
                </c:pt>
                <c:pt idx="367">
                  <c:v>0.44591238882499179</c:v>
                </c:pt>
                <c:pt idx="368">
                  <c:v>0.44794455242869652</c:v>
                </c:pt>
                <c:pt idx="369">
                  <c:v>0.45660059912279383</c:v>
                </c:pt>
                <c:pt idx="370">
                  <c:v>0.45813964655571687</c:v>
                </c:pt>
                <c:pt idx="371">
                  <c:v>0.45771992269438294</c:v>
                </c:pt>
                <c:pt idx="372">
                  <c:v>0.45785841150635714</c:v>
                </c:pt>
                <c:pt idx="373">
                  <c:v>0.45062271572942947</c:v>
                </c:pt>
                <c:pt idx="374">
                  <c:v>0.45123473592768754</c:v>
                </c:pt>
                <c:pt idx="375">
                  <c:v>0.45007635310005772</c:v>
                </c:pt>
                <c:pt idx="376">
                  <c:v>0.44514832177552999</c:v>
                </c:pt>
                <c:pt idx="377">
                  <c:v>0.444263678395171</c:v>
                </c:pt>
                <c:pt idx="378">
                  <c:v>0.43414650633172785</c:v>
                </c:pt>
                <c:pt idx="379">
                  <c:v>0.43405420222265917</c:v>
                </c:pt>
                <c:pt idx="380">
                  <c:v>0.43307466379083898</c:v>
                </c:pt>
                <c:pt idx="381">
                  <c:v>0.43559477856703377</c:v>
                </c:pt>
                <c:pt idx="382">
                  <c:v>0.43503700758753827</c:v>
                </c:pt>
                <c:pt idx="383">
                  <c:v>0.40225221289265367</c:v>
                </c:pt>
                <c:pt idx="384">
                  <c:v>0.40040075637960892</c:v>
                </c:pt>
                <c:pt idx="385">
                  <c:v>0.39903346208868895</c:v>
                </c:pt>
                <c:pt idx="386">
                  <c:v>0.396908343929536</c:v>
                </c:pt>
                <c:pt idx="387">
                  <c:v>0.39594861388413355</c:v>
                </c:pt>
                <c:pt idx="388">
                  <c:v>0.39996811079584954</c:v>
                </c:pt>
                <c:pt idx="389">
                  <c:v>0.39776776315757634</c:v>
                </c:pt>
                <c:pt idx="390">
                  <c:v>0.39626502662389074</c:v>
                </c:pt>
                <c:pt idx="391">
                  <c:v>0.39291066025664922</c:v>
                </c:pt>
                <c:pt idx="392">
                  <c:v>0.38977757605949565</c:v>
                </c:pt>
                <c:pt idx="393">
                  <c:v>0.39706403187124067</c:v>
                </c:pt>
                <c:pt idx="394">
                  <c:v>0.39706403187124067</c:v>
                </c:pt>
                <c:pt idx="395">
                  <c:v>0.39959891457508745</c:v>
                </c:pt>
                <c:pt idx="396">
                  <c:v>0.39983109630840485</c:v>
                </c:pt>
                <c:pt idx="397">
                  <c:v>0.39388970684876973</c:v>
                </c:pt>
                <c:pt idx="398">
                  <c:v>0.38315027733928142</c:v>
                </c:pt>
                <c:pt idx="399">
                  <c:v>0.38432647227556133</c:v>
                </c:pt>
                <c:pt idx="400">
                  <c:v>0.40578544247340115</c:v>
                </c:pt>
                <c:pt idx="401">
                  <c:v>0.41281519319135157</c:v>
                </c:pt>
                <c:pt idx="402">
                  <c:v>0.41070555511282225</c:v>
                </c:pt>
                <c:pt idx="403">
                  <c:v>0.39778340346879393</c:v>
                </c:pt>
                <c:pt idx="404">
                  <c:v>0.40320010134888884</c:v>
                </c:pt>
                <c:pt idx="405">
                  <c:v>0.39983385613015315</c:v>
                </c:pt>
                <c:pt idx="406">
                  <c:v>0.40527209664386321</c:v>
                </c:pt>
                <c:pt idx="407">
                  <c:v>0.40636999879594643</c:v>
                </c:pt>
                <c:pt idx="408">
                  <c:v>0.41647770854976379</c:v>
                </c:pt>
                <c:pt idx="409">
                  <c:v>0.40691551959341193</c:v>
                </c:pt>
                <c:pt idx="410">
                  <c:v>0.4065041721165113</c:v>
                </c:pt>
                <c:pt idx="411">
                  <c:v>0.41038591977636929</c:v>
                </c:pt>
                <c:pt idx="412">
                  <c:v>0.41304075323327111</c:v>
                </c:pt>
                <c:pt idx="413">
                  <c:v>0.42349872670397887</c:v>
                </c:pt>
                <c:pt idx="414">
                  <c:v>0.42905976969404447</c:v>
                </c:pt>
                <c:pt idx="415">
                  <c:v>0.43804890393850954</c:v>
                </c:pt>
                <c:pt idx="416">
                  <c:v>0.44077332677560238</c:v>
                </c:pt>
                <c:pt idx="417">
                  <c:v>0.4229512773841228</c:v>
                </c:pt>
                <c:pt idx="418">
                  <c:v>0.41972123105886605</c:v>
                </c:pt>
                <c:pt idx="419">
                  <c:v>0.42081466836390752</c:v>
                </c:pt>
                <c:pt idx="420">
                  <c:v>0.42113893298312249</c:v>
                </c:pt>
                <c:pt idx="421">
                  <c:v>0.42104936288698053</c:v>
                </c:pt>
                <c:pt idx="422">
                  <c:v>0.41812099419798032</c:v>
                </c:pt>
                <c:pt idx="423">
                  <c:v>0.41721207997754617</c:v>
                </c:pt>
                <c:pt idx="424">
                  <c:v>0.42418613223128115</c:v>
                </c:pt>
                <c:pt idx="425">
                  <c:v>0.42927683160383739</c:v>
                </c:pt>
                <c:pt idx="426">
                  <c:v>0.43122072923846855</c:v>
                </c:pt>
                <c:pt idx="427">
                  <c:v>0.43233541790658653</c:v>
                </c:pt>
                <c:pt idx="428">
                  <c:v>0.44716258226787914</c:v>
                </c:pt>
                <c:pt idx="429">
                  <c:v>0.44341260036845531</c:v>
                </c:pt>
                <c:pt idx="430">
                  <c:v>0.44436423642375011</c:v>
                </c:pt>
                <c:pt idx="431">
                  <c:v>0.43946532462611387</c:v>
                </c:pt>
                <c:pt idx="432">
                  <c:v>0.44081911031754067</c:v>
                </c:pt>
                <c:pt idx="433">
                  <c:v>0.43540396620283489</c:v>
                </c:pt>
                <c:pt idx="434">
                  <c:v>0.43766453706872654</c:v>
                </c:pt>
                <c:pt idx="435">
                  <c:v>0.43766453706872654</c:v>
                </c:pt>
                <c:pt idx="436">
                  <c:v>0.45450838279002148</c:v>
                </c:pt>
                <c:pt idx="437">
                  <c:v>0.45031809003729811</c:v>
                </c:pt>
                <c:pt idx="438">
                  <c:v>0.45326168131912664</c:v>
                </c:pt>
                <c:pt idx="439">
                  <c:v>0.45262009986687013</c:v>
                </c:pt>
                <c:pt idx="440">
                  <c:v>0.46263916899873198</c:v>
                </c:pt>
                <c:pt idx="441">
                  <c:v>0.467209385521343</c:v>
                </c:pt>
                <c:pt idx="442">
                  <c:v>0.46974297161777889</c:v>
                </c:pt>
                <c:pt idx="443">
                  <c:v>0.47474181366670476</c:v>
                </c:pt>
                <c:pt idx="444">
                  <c:v>0.48073089163403637</c:v>
                </c:pt>
                <c:pt idx="445">
                  <c:v>0.47774195682855153</c:v>
                </c:pt>
                <c:pt idx="446">
                  <c:v>0.47643454975182176</c:v>
                </c:pt>
                <c:pt idx="447">
                  <c:v>0.4770601636510533</c:v>
                </c:pt>
                <c:pt idx="448">
                  <c:v>0.48426076917849376</c:v>
                </c:pt>
                <c:pt idx="449">
                  <c:v>0.49174864707680455</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#N/A</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#N/A</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#N/A</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#N/A</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#N/A</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#N/A</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#N/A</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#N/A</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#N/A</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#N/A</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#N/A</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#N/A</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#N/A</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#N/A</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#N/A</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#N/A</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#N/A</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#N/A</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#N/A</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#N/A</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#N/A</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#N/A</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#N/A</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#N/A</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#N/A</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#N/A</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#N/A</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#N/A</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#N/A</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#N/A</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#N/A</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#N/A</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#N/A</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#N/A</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#N/A</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#N/A</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#N/A</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#N/A</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#N/A</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#N/A</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#N/A</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#N/A</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#N/A</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#N/A</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#N/A</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#N/A</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#N/A</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#N/A</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#N/A</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#N/A</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#N/A</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c:v>#N/A</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numCache>
            </c:numRef>
          </c:val>
          <c:smooth val="0"/>
        </c:ser>
        <c:ser>
          <c:idx val="4"/>
          <c:order val="2"/>
          <c:tx>
            <c:strRef>
              <c:f>'HEDGING-D'!$BQ$7</c:f>
              <c:strCache>
                <c:ptCount val="1"/>
                <c:pt idx="0">
                  <c:v>Max dev from target</c:v>
                </c:pt>
              </c:strCache>
            </c:strRef>
          </c:tx>
          <c:spPr>
            <a:ln w="19050" cap="rnd">
              <a:solidFill>
                <a:schemeClr val="accent2">
                  <a:lumMod val="75000"/>
                </a:schemeClr>
              </a:solidFill>
              <a:prstDash val="sysDot"/>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'HEDGING-D'!$BQ$9:$BQ$5000</c:f>
              <c:numCache>
                <c:formatCode>0.00%</c:formatCode>
                <c:ptCount val="4992"/>
                <c:pt idx="0">
                  <c:v>0.3</c:v>
                </c:pt>
                <c:pt idx="1">
                  <c:v>0.3</c:v>
                </c:pt>
                <c:pt idx="2">
                  <c:v>0.3</c:v>
                </c:pt>
                <c:pt idx="3">
                  <c:v>0.3</c:v>
                </c:pt>
                <c:pt idx="4">
                  <c:v>0.3</c:v>
                </c:pt>
                <c:pt idx="5">
                  <c:v>0.3</c:v>
                </c:pt>
                <c:pt idx="6">
                  <c:v>0.3</c:v>
                </c:pt>
                <c:pt idx="7">
                  <c:v>0.3</c:v>
                </c:pt>
                <c:pt idx="8">
                  <c:v>0.3</c:v>
                </c:pt>
                <c:pt idx="9">
                  <c:v>0.3</c:v>
                </c:pt>
                <c:pt idx="10">
                  <c:v>0.3</c:v>
                </c:pt>
                <c:pt idx="11">
                  <c:v>0.3</c:v>
                </c:pt>
                <c:pt idx="12">
                  <c:v>0.3</c:v>
                </c:pt>
                <c:pt idx="13">
                  <c:v>0.3</c:v>
                </c:pt>
                <c:pt idx="14">
                  <c:v>0.3</c:v>
                </c:pt>
                <c:pt idx="15">
                  <c:v>0.3</c:v>
                </c:pt>
                <c:pt idx="16">
                  <c:v>0.3</c:v>
                </c:pt>
                <c:pt idx="17">
                  <c:v>0.3</c:v>
                </c:pt>
                <c:pt idx="18">
                  <c:v>0.3</c:v>
                </c:pt>
                <c:pt idx="19">
                  <c:v>0.3</c:v>
                </c:pt>
                <c:pt idx="20">
                  <c:v>0.3</c:v>
                </c:pt>
                <c:pt idx="21">
                  <c:v>0.3</c:v>
                </c:pt>
                <c:pt idx="22">
                  <c:v>0.3</c:v>
                </c:pt>
                <c:pt idx="23">
                  <c:v>0.3</c:v>
                </c:pt>
                <c:pt idx="24">
                  <c:v>0.3</c:v>
                </c:pt>
                <c:pt idx="25">
                  <c:v>0.3</c:v>
                </c:pt>
                <c:pt idx="26">
                  <c:v>0.3</c:v>
                </c:pt>
                <c:pt idx="27">
                  <c:v>0.3</c:v>
                </c:pt>
                <c:pt idx="28">
                  <c:v>0.3</c:v>
                </c:pt>
                <c:pt idx="29">
                  <c:v>0.3</c:v>
                </c:pt>
                <c:pt idx="30">
                  <c:v>0.3</c:v>
                </c:pt>
                <c:pt idx="31">
                  <c:v>0.3</c:v>
                </c:pt>
                <c:pt idx="32">
                  <c:v>0.3</c:v>
                </c:pt>
                <c:pt idx="33">
                  <c:v>0.3</c:v>
                </c:pt>
                <c:pt idx="34">
                  <c:v>0.3</c:v>
                </c:pt>
                <c:pt idx="35">
                  <c:v>0.3</c:v>
                </c:pt>
                <c:pt idx="36">
                  <c:v>0.3</c:v>
                </c:pt>
                <c:pt idx="37">
                  <c:v>0.3</c:v>
                </c:pt>
                <c:pt idx="38">
                  <c:v>0.3</c:v>
                </c:pt>
                <c:pt idx="39">
                  <c:v>0.3</c:v>
                </c:pt>
                <c:pt idx="40">
                  <c:v>0.3</c:v>
                </c:pt>
                <c:pt idx="41">
                  <c:v>0.3</c:v>
                </c:pt>
                <c:pt idx="42">
                  <c:v>0.3</c:v>
                </c:pt>
                <c:pt idx="43">
                  <c:v>0.3</c:v>
                </c:pt>
                <c:pt idx="44">
                  <c:v>0.3</c:v>
                </c:pt>
                <c:pt idx="45">
                  <c:v>0.3</c:v>
                </c:pt>
                <c:pt idx="46">
                  <c:v>0.3</c:v>
                </c:pt>
                <c:pt idx="47">
                  <c:v>0.3</c:v>
                </c:pt>
                <c:pt idx="48">
                  <c:v>0.3</c:v>
                </c:pt>
                <c:pt idx="49">
                  <c:v>0.3</c:v>
                </c:pt>
                <c:pt idx="50">
                  <c:v>0.3</c:v>
                </c:pt>
                <c:pt idx="51">
                  <c:v>0.3</c:v>
                </c:pt>
                <c:pt idx="52">
                  <c:v>0.3</c:v>
                </c:pt>
                <c:pt idx="53">
                  <c:v>0.3</c:v>
                </c:pt>
                <c:pt idx="54">
                  <c:v>0.3</c:v>
                </c:pt>
                <c:pt idx="55">
                  <c:v>0.3</c:v>
                </c:pt>
                <c:pt idx="56">
                  <c:v>0.3</c:v>
                </c:pt>
                <c:pt idx="57">
                  <c:v>0.3</c:v>
                </c:pt>
                <c:pt idx="58">
                  <c:v>0.3</c:v>
                </c:pt>
                <c:pt idx="59">
                  <c:v>0.3</c:v>
                </c:pt>
                <c:pt idx="60">
                  <c:v>0.3</c:v>
                </c:pt>
                <c:pt idx="61">
                  <c:v>0.3</c:v>
                </c:pt>
                <c:pt idx="62">
                  <c:v>0.3</c:v>
                </c:pt>
                <c:pt idx="63">
                  <c:v>0.3</c:v>
                </c:pt>
                <c:pt idx="64">
                  <c:v>0.3</c:v>
                </c:pt>
                <c:pt idx="65">
                  <c:v>0.3</c:v>
                </c:pt>
                <c:pt idx="66">
                  <c:v>0.3</c:v>
                </c:pt>
                <c:pt idx="67">
                  <c:v>0.3</c:v>
                </c:pt>
                <c:pt idx="68">
                  <c:v>0.3</c:v>
                </c:pt>
                <c:pt idx="69">
                  <c:v>0.3</c:v>
                </c:pt>
                <c:pt idx="70">
                  <c:v>0.3</c:v>
                </c:pt>
                <c:pt idx="71">
                  <c:v>0.3</c:v>
                </c:pt>
                <c:pt idx="72">
                  <c:v>0.3</c:v>
                </c:pt>
                <c:pt idx="73">
                  <c:v>0.3</c:v>
                </c:pt>
                <c:pt idx="74">
                  <c:v>0.3</c:v>
                </c:pt>
                <c:pt idx="75">
                  <c:v>0.3</c:v>
                </c:pt>
                <c:pt idx="76">
                  <c:v>0.3</c:v>
                </c:pt>
                <c:pt idx="77">
                  <c:v>0.3</c:v>
                </c:pt>
                <c:pt idx="78">
                  <c:v>0.3</c:v>
                </c:pt>
                <c:pt idx="79">
                  <c:v>0.3</c:v>
                </c:pt>
                <c:pt idx="80">
                  <c:v>0.3</c:v>
                </c:pt>
                <c:pt idx="81">
                  <c:v>0.3</c:v>
                </c:pt>
                <c:pt idx="82">
                  <c:v>0.3</c:v>
                </c:pt>
                <c:pt idx="83">
                  <c:v>0.3</c:v>
                </c:pt>
                <c:pt idx="84">
                  <c:v>0.3</c:v>
                </c:pt>
                <c:pt idx="85">
                  <c:v>0.3</c:v>
                </c:pt>
                <c:pt idx="86">
                  <c:v>0.3</c:v>
                </c:pt>
                <c:pt idx="87">
                  <c:v>0.3</c:v>
                </c:pt>
                <c:pt idx="88">
                  <c:v>0.3</c:v>
                </c:pt>
                <c:pt idx="89">
                  <c:v>0.3</c:v>
                </c:pt>
                <c:pt idx="90">
                  <c:v>0.3</c:v>
                </c:pt>
                <c:pt idx="91">
                  <c:v>0.3</c:v>
                </c:pt>
                <c:pt idx="92">
                  <c:v>0.3</c:v>
                </c:pt>
                <c:pt idx="93">
                  <c:v>0.3</c:v>
                </c:pt>
                <c:pt idx="94">
                  <c:v>0.3</c:v>
                </c:pt>
                <c:pt idx="95">
                  <c:v>0.3</c:v>
                </c:pt>
                <c:pt idx="96">
                  <c:v>0.3</c:v>
                </c:pt>
                <c:pt idx="97">
                  <c:v>0.3</c:v>
                </c:pt>
                <c:pt idx="98">
                  <c:v>0.3</c:v>
                </c:pt>
                <c:pt idx="99">
                  <c:v>0.3</c:v>
                </c:pt>
                <c:pt idx="100">
                  <c:v>0.3</c:v>
                </c:pt>
                <c:pt idx="101">
                  <c:v>0.3</c:v>
                </c:pt>
                <c:pt idx="102">
                  <c:v>0.3</c:v>
                </c:pt>
                <c:pt idx="103">
                  <c:v>0.3</c:v>
                </c:pt>
                <c:pt idx="104">
                  <c:v>0.3</c:v>
                </c:pt>
                <c:pt idx="105">
                  <c:v>0.3</c:v>
                </c:pt>
                <c:pt idx="106">
                  <c:v>0.3</c:v>
                </c:pt>
                <c:pt idx="107">
                  <c:v>0.3</c:v>
                </c:pt>
                <c:pt idx="108">
                  <c:v>0.3</c:v>
                </c:pt>
                <c:pt idx="109">
                  <c:v>0.3</c:v>
                </c:pt>
                <c:pt idx="110">
                  <c:v>0.3</c:v>
                </c:pt>
                <c:pt idx="111">
                  <c:v>0.3</c:v>
                </c:pt>
                <c:pt idx="112">
                  <c:v>0.3</c:v>
                </c:pt>
                <c:pt idx="113">
                  <c:v>0.3</c:v>
                </c:pt>
                <c:pt idx="114">
                  <c:v>0.3</c:v>
                </c:pt>
                <c:pt idx="115">
                  <c:v>0.3</c:v>
                </c:pt>
                <c:pt idx="116">
                  <c:v>0.3</c:v>
                </c:pt>
                <c:pt idx="117">
                  <c:v>0.3</c:v>
                </c:pt>
                <c:pt idx="118">
                  <c:v>0.3</c:v>
                </c:pt>
                <c:pt idx="119">
                  <c:v>0.3</c:v>
                </c:pt>
                <c:pt idx="120">
                  <c:v>0.3</c:v>
                </c:pt>
                <c:pt idx="121">
                  <c:v>0.3</c:v>
                </c:pt>
                <c:pt idx="122">
                  <c:v>0.3</c:v>
                </c:pt>
                <c:pt idx="123">
                  <c:v>0.3</c:v>
                </c:pt>
                <c:pt idx="124">
                  <c:v>0.3</c:v>
                </c:pt>
                <c:pt idx="125">
                  <c:v>0.3</c:v>
                </c:pt>
                <c:pt idx="126">
                  <c:v>0.3</c:v>
                </c:pt>
                <c:pt idx="127">
                  <c:v>0.3</c:v>
                </c:pt>
                <c:pt idx="128">
                  <c:v>0.3</c:v>
                </c:pt>
                <c:pt idx="129">
                  <c:v>0.3</c:v>
                </c:pt>
                <c:pt idx="130">
                  <c:v>0.3</c:v>
                </c:pt>
                <c:pt idx="131">
                  <c:v>0.3</c:v>
                </c:pt>
                <c:pt idx="132">
                  <c:v>0.3</c:v>
                </c:pt>
                <c:pt idx="133">
                  <c:v>0.3</c:v>
                </c:pt>
                <c:pt idx="134">
                  <c:v>0.3</c:v>
                </c:pt>
                <c:pt idx="135">
                  <c:v>0.3</c:v>
                </c:pt>
                <c:pt idx="136">
                  <c:v>0.3</c:v>
                </c:pt>
                <c:pt idx="137">
                  <c:v>0.3</c:v>
                </c:pt>
                <c:pt idx="138">
                  <c:v>0.3</c:v>
                </c:pt>
                <c:pt idx="139">
                  <c:v>0.3</c:v>
                </c:pt>
                <c:pt idx="140">
                  <c:v>0.3</c:v>
                </c:pt>
                <c:pt idx="141">
                  <c:v>0.3</c:v>
                </c:pt>
                <c:pt idx="142">
                  <c:v>0.3</c:v>
                </c:pt>
                <c:pt idx="143">
                  <c:v>0.3</c:v>
                </c:pt>
                <c:pt idx="144">
                  <c:v>0.3</c:v>
                </c:pt>
                <c:pt idx="145">
                  <c:v>0.3</c:v>
                </c:pt>
                <c:pt idx="146">
                  <c:v>0.3</c:v>
                </c:pt>
                <c:pt idx="147">
                  <c:v>0.3</c:v>
                </c:pt>
                <c:pt idx="148">
                  <c:v>0.3</c:v>
                </c:pt>
                <c:pt idx="149">
                  <c:v>0.3</c:v>
                </c:pt>
                <c:pt idx="150">
                  <c:v>0.3</c:v>
                </c:pt>
                <c:pt idx="151">
                  <c:v>0.3</c:v>
                </c:pt>
                <c:pt idx="152">
                  <c:v>0.3</c:v>
                </c:pt>
                <c:pt idx="153">
                  <c:v>0.3</c:v>
                </c:pt>
                <c:pt idx="154">
                  <c:v>0.3</c:v>
                </c:pt>
                <c:pt idx="155">
                  <c:v>0.3</c:v>
                </c:pt>
                <c:pt idx="156">
                  <c:v>0.3</c:v>
                </c:pt>
                <c:pt idx="157">
                  <c:v>0.3</c:v>
                </c:pt>
                <c:pt idx="158">
                  <c:v>0.3</c:v>
                </c:pt>
                <c:pt idx="159">
                  <c:v>0.3</c:v>
                </c:pt>
                <c:pt idx="160">
                  <c:v>0.3</c:v>
                </c:pt>
                <c:pt idx="161">
                  <c:v>0.3</c:v>
                </c:pt>
                <c:pt idx="162">
                  <c:v>0.3</c:v>
                </c:pt>
                <c:pt idx="163">
                  <c:v>0.3</c:v>
                </c:pt>
                <c:pt idx="164">
                  <c:v>0.3</c:v>
                </c:pt>
                <c:pt idx="165">
                  <c:v>0.3</c:v>
                </c:pt>
                <c:pt idx="166">
                  <c:v>0.3</c:v>
                </c:pt>
                <c:pt idx="167">
                  <c:v>0.3</c:v>
                </c:pt>
                <c:pt idx="168">
                  <c:v>0.3</c:v>
                </c:pt>
                <c:pt idx="169">
                  <c:v>0.3</c:v>
                </c:pt>
                <c:pt idx="170">
                  <c:v>0.3</c:v>
                </c:pt>
                <c:pt idx="171">
                  <c:v>0.3</c:v>
                </c:pt>
                <c:pt idx="172">
                  <c:v>0.3</c:v>
                </c:pt>
                <c:pt idx="173">
                  <c:v>0.3</c:v>
                </c:pt>
                <c:pt idx="174">
                  <c:v>0.3</c:v>
                </c:pt>
                <c:pt idx="175">
                  <c:v>0.3</c:v>
                </c:pt>
                <c:pt idx="176">
                  <c:v>0.3</c:v>
                </c:pt>
                <c:pt idx="177">
                  <c:v>0.3</c:v>
                </c:pt>
                <c:pt idx="178">
                  <c:v>0.3</c:v>
                </c:pt>
                <c:pt idx="179">
                  <c:v>0.3</c:v>
                </c:pt>
                <c:pt idx="180">
                  <c:v>0.3</c:v>
                </c:pt>
                <c:pt idx="181">
                  <c:v>0.3</c:v>
                </c:pt>
                <c:pt idx="182">
                  <c:v>0.3</c:v>
                </c:pt>
                <c:pt idx="183">
                  <c:v>0.3</c:v>
                </c:pt>
                <c:pt idx="184">
                  <c:v>0.3</c:v>
                </c:pt>
                <c:pt idx="185">
                  <c:v>0.3</c:v>
                </c:pt>
                <c:pt idx="186">
                  <c:v>0.3</c:v>
                </c:pt>
                <c:pt idx="187">
                  <c:v>0.3</c:v>
                </c:pt>
                <c:pt idx="188">
                  <c:v>0.3</c:v>
                </c:pt>
                <c:pt idx="189">
                  <c:v>0.3</c:v>
                </c:pt>
                <c:pt idx="190">
                  <c:v>0.3</c:v>
                </c:pt>
                <c:pt idx="191">
                  <c:v>0.3</c:v>
                </c:pt>
                <c:pt idx="192">
                  <c:v>0.3</c:v>
                </c:pt>
                <c:pt idx="193">
                  <c:v>0.3</c:v>
                </c:pt>
                <c:pt idx="194">
                  <c:v>0.3</c:v>
                </c:pt>
                <c:pt idx="195">
                  <c:v>0.3</c:v>
                </c:pt>
                <c:pt idx="196">
                  <c:v>0.3</c:v>
                </c:pt>
                <c:pt idx="197">
                  <c:v>0.3</c:v>
                </c:pt>
                <c:pt idx="198">
                  <c:v>0.3</c:v>
                </c:pt>
                <c:pt idx="199">
                  <c:v>0.3</c:v>
                </c:pt>
                <c:pt idx="200">
                  <c:v>0.3</c:v>
                </c:pt>
                <c:pt idx="201">
                  <c:v>0.3</c:v>
                </c:pt>
                <c:pt idx="202">
                  <c:v>0.3</c:v>
                </c:pt>
                <c:pt idx="203">
                  <c:v>0.3</c:v>
                </c:pt>
                <c:pt idx="204">
                  <c:v>0.3</c:v>
                </c:pt>
                <c:pt idx="205">
                  <c:v>0.3</c:v>
                </c:pt>
                <c:pt idx="206">
                  <c:v>0.3</c:v>
                </c:pt>
                <c:pt idx="207">
                  <c:v>0.3</c:v>
                </c:pt>
                <c:pt idx="208">
                  <c:v>0.3</c:v>
                </c:pt>
                <c:pt idx="209">
                  <c:v>0.3</c:v>
                </c:pt>
                <c:pt idx="210">
                  <c:v>0.3</c:v>
                </c:pt>
                <c:pt idx="211">
                  <c:v>0.3</c:v>
                </c:pt>
                <c:pt idx="212">
                  <c:v>0.3</c:v>
                </c:pt>
                <c:pt idx="213">
                  <c:v>0.3</c:v>
                </c:pt>
                <c:pt idx="214">
                  <c:v>0.3</c:v>
                </c:pt>
                <c:pt idx="215">
                  <c:v>0.3</c:v>
                </c:pt>
                <c:pt idx="216">
                  <c:v>0.3</c:v>
                </c:pt>
                <c:pt idx="217">
                  <c:v>0.3</c:v>
                </c:pt>
                <c:pt idx="218">
                  <c:v>0.3</c:v>
                </c:pt>
                <c:pt idx="219">
                  <c:v>0.3</c:v>
                </c:pt>
                <c:pt idx="220">
                  <c:v>0.3</c:v>
                </c:pt>
                <c:pt idx="221">
                  <c:v>0.3</c:v>
                </c:pt>
                <c:pt idx="222">
                  <c:v>0.3</c:v>
                </c:pt>
                <c:pt idx="223">
                  <c:v>0.3</c:v>
                </c:pt>
                <c:pt idx="224">
                  <c:v>0.3</c:v>
                </c:pt>
                <c:pt idx="225">
                  <c:v>0.3</c:v>
                </c:pt>
                <c:pt idx="226">
                  <c:v>0.3</c:v>
                </c:pt>
                <c:pt idx="227">
                  <c:v>0.3</c:v>
                </c:pt>
                <c:pt idx="228">
                  <c:v>0.3</c:v>
                </c:pt>
                <c:pt idx="229">
                  <c:v>0.3</c:v>
                </c:pt>
                <c:pt idx="230">
                  <c:v>0.3</c:v>
                </c:pt>
                <c:pt idx="231">
                  <c:v>0.3</c:v>
                </c:pt>
                <c:pt idx="232">
                  <c:v>0.3</c:v>
                </c:pt>
                <c:pt idx="233">
                  <c:v>0.3</c:v>
                </c:pt>
                <c:pt idx="234">
                  <c:v>0.3</c:v>
                </c:pt>
                <c:pt idx="235">
                  <c:v>0.3</c:v>
                </c:pt>
                <c:pt idx="236">
                  <c:v>0.3</c:v>
                </c:pt>
                <c:pt idx="237">
                  <c:v>0.3</c:v>
                </c:pt>
                <c:pt idx="238">
                  <c:v>0.3</c:v>
                </c:pt>
                <c:pt idx="239">
                  <c:v>0.3</c:v>
                </c:pt>
                <c:pt idx="240">
                  <c:v>0.3</c:v>
                </c:pt>
                <c:pt idx="241">
                  <c:v>0.3</c:v>
                </c:pt>
                <c:pt idx="242">
                  <c:v>0.3</c:v>
                </c:pt>
                <c:pt idx="243">
                  <c:v>0.3</c:v>
                </c:pt>
                <c:pt idx="244">
                  <c:v>0.3</c:v>
                </c:pt>
                <c:pt idx="245">
                  <c:v>0.3</c:v>
                </c:pt>
                <c:pt idx="246">
                  <c:v>0.3</c:v>
                </c:pt>
                <c:pt idx="247">
                  <c:v>0.3</c:v>
                </c:pt>
                <c:pt idx="248">
                  <c:v>0.3</c:v>
                </c:pt>
                <c:pt idx="249">
                  <c:v>0.3</c:v>
                </c:pt>
                <c:pt idx="250">
                  <c:v>0.3</c:v>
                </c:pt>
                <c:pt idx="251">
                  <c:v>0.3</c:v>
                </c:pt>
                <c:pt idx="252">
                  <c:v>0.3</c:v>
                </c:pt>
                <c:pt idx="253">
                  <c:v>0.3</c:v>
                </c:pt>
                <c:pt idx="254">
                  <c:v>0.3</c:v>
                </c:pt>
                <c:pt idx="255">
                  <c:v>0.3</c:v>
                </c:pt>
                <c:pt idx="256">
                  <c:v>0.3</c:v>
                </c:pt>
                <c:pt idx="257">
                  <c:v>0.3</c:v>
                </c:pt>
                <c:pt idx="258">
                  <c:v>0.3</c:v>
                </c:pt>
                <c:pt idx="259">
                  <c:v>0.3</c:v>
                </c:pt>
                <c:pt idx="260">
                  <c:v>0.3</c:v>
                </c:pt>
                <c:pt idx="261">
                  <c:v>0.3</c:v>
                </c:pt>
                <c:pt idx="262">
                  <c:v>0.3</c:v>
                </c:pt>
                <c:pt idx="263">
                  <c:v>0.3</c:v>
                </c:pt>
                <c:pt idx="264">
                  <c:v>0.3</c:v>
                </c:pt>
                <c:pt idx="265">
                  <c:v>0.3</c:v>
                </c:pt>
                <c:pt idx="266">
                  <c:v>0.3</c:v>
                </c:pt>
                <c:pt idx="267">
                  <c:v>0.3</c:v>
                </c:pt>
                <c:pt idx="268">
                  <c:v>0.3</c:v>
                </c:pt>
                <c:pt idx="269">
                  <c:v>0.3</c:v>
                </c:pt>
                <c:pt idx="270">
                  <c:v>0.3</c:v>
                </c:pt>
                <c:pt idx="271">
                  <c:v>0.3</c:v>
                </c:pt>
                <c:pt idx="272">
                  <c:v>0.3</c:v>
                </c:pt>
                <c:pt idx="273">
                  <c:v>0.3</c:v>
                </c:pt>
                <c:pt idx="274">
                  <c:v>0.3</c:v>
                </c:pt>
                <c:pt idx="275">
                  <c:v>0.3</c:v>
                </c:pt>
                <c:pt idx="276">
                  <c:v>0.3</c:v>
                </c:pt>
                <c:pt idx="277">
                  <c:v>0.3</c:v>
                </c:pt>
                <c:pt idx="278">
                  <c:v>0.3</c:v>
                </c:pt>
                <c:pt idx="279">
                  <c:v>0.3</c:v>
                </c:pt>
                <c:pt idx="280">
                  <c:v>0.3</c:v>
                </c:pt>
                <c:pt idx="281">
                  <c:v>0.3</c:v>
                </c:pt>
                <c:pt idx="282">
                  <c:v>0.3</c:v>
                </c:pt>
                <c:pt idx="283">
                  <c:v>0.3</c:v>
                </c:pt>
                <c:pt idx="284">
                  <c:v>0.3</c:v>
                </c:pt>
                <c:pt idx="285">
                  <c:v>0.3</c:v>
                </c:pt>
                <c:pt idx="286">
                  <c:v>0.3</c:v>
                </c:pt>
                <c:pt idx="287">
                  <c:v>0.3</c:v>
                </c:pt>
                <c:pt idx="288">
                  <c:v>0.3</c:v>
                </c:pt>
                <c:pt idx="289">
                  <c:v>0.3</c:v>
                </c:pt>
                <c:pt idx="290">
                  <c:v>0.3</c:v>
                </c:pt>
                <c:pt idx="291">
                  <c:v>0.3</c:v>
                </c:pt>
                <c:pt idx="292">
                  <c:v>0.3</c:v>
                </c:pt>
                <c:pt idx="293">
                  <c:v>0.3</c:v>
                </c:pt>
                <c:pt idx="294">
                  <c:v>0.3</c:v>
                </c:pt>
                <c:pt idx="295">
                  <c:v>0.3</c:v>
                </c:pt>
                <c:pt idx="296">
                  <c:v>0.3</c:v>
                </c:pt>
                <c:pt idx="297">
                  <c:v>0.3</c:v>
                </c:pt>
                <c:pt idx="298">
                  <c:v>0.3</c:v>
                </c:pt>
                <c:pt idx="299">
                  <c:v>0.3</c:v>
                </c:pt>
                <c:pt idx="300">
                  <c:v>0.3</c:v>
                </c:pt>
                <c:pt idx="301">
                  <c:v>0.3</c:v>
                </c:pt>
                <c:pt idx="302">
                  <c:v>0.3</c:v>
                </c:pt>
                <c:pt idx="303">
                  <c:v>0.3</c:v>
                </c:pt>
                <c:pt idx="304">
                  <c:v>0.3</c:v>
                </c:pt>
                <c:pt idx="305">
                  <c:v>0.3</c:v>
                </c:pt>
                <c:pt idx="306">
                  <c:v>0.3</c:v>
                </c:pt>
                <c:pt idx="307">
                  <c:v>0.3</c:v>
                </c:pt>
                <c:pt idx="308">
                  <c:v>0.3</c:v>
                </c:pt>
                <c:pt idx="309">
                  <c:v>0.3</c:v>
                </c:pt>
                <c:pt idx="310">
                  <c:v>0.3</c:v>
                </c:pt>
                <c:pt idx="311">
                  <c:v>0.3</c:v>
                </c:pt>
                <c:pt idx="312">
                  <c:v>0.3</c:v>
                </c:pt>
                <c:pt idx="313">
                  <c:v>0.3</c:v>
                </c:pt>
                <c:pt idx="314">
                  <c:v>0.3</c:v>
                </c:pt>
                <c:pt idx="315">
                  <c:v>0.3</c:v>
                </c:pt>
                <c:pt idx="316">
                  <c:v>0.3</c:v>
                </c:pt>
                <c:pt idx="317">
                  <c:v>0.3</c:v>
                </c:pt>
                <c:pt idx="318">
                  <c:v>0.3</c:v>
                </c:pt>
                <c:pt idx="319">
                  <c:v>0.3</c:v>
                </c:pt>
                <c:pt idx="320">
                  <c:v>0.3</c:v>
                </c:pt>
                <c:pt idx="321">
                  <c:v>0.3</c:v>
                </c:pt>
                <c:pt idx="322">
                  <c:v>0.3</c:v>
                </c:pt>
                <c:pt idx="323">
                  <c:v>0.3</c:v>
                </c:pt>
                <c:pt idx="324">
                  <c:v>0.3</c:v>
                </c:pt>
                <c:pt idx="325">
                  <c:v>0.3</c:v>
                </c:pt>
                <c:pt idx="326">
                  <c:v>0.3</c:v>
                </c:pt>
                <c:pt idx="327">
                  <c:v>0.3</c:v>
                </c:pt>
                <c:pt idx="328">
                  <c:v>0.3</c:v>
                </c:pt>
                <c:pt idx="329">
                  <c:v>0.3</c:v>
                </c:pt>
                <c:pt idx="330">
                  <c:v>0.3</c:v>
                </c:pt>
                <c:pt idx="331">
                  <c:v>0.3</c:v>
                </c:pt>
                <c:pt idx="332">
                  <c:v>0.3</c:v>
                </c:pt>
                <c:pt idx="333">
                  <c:v>0.3</c:v>
                </c:pt>
                <c:pt idx="334">
                  <c:v>0.3</c:v>
                </c:pt>
                <c:pt idx="335">
                  <c:v>0.3</c:v>
                </c:pt>
                <c:pt idx="336">
                  <c:v>0.3</c:v>
                </c:pt>
                <c:pt idx="337">
                  <c:v>0.3</c:v>
                </c:pt>
                <c:pt idx="338">
                  <c:v>0.3</c:v>
                </c:pt>
                <c:pt idx="339">
                  <c:v>0.3</c:v>
                </c:pt>
                <c:pt idx="340">
                  <c:v>0.3</c:v>
                </c:pt>
                <c:pt idx="341">
                  <c:v>0.3</c:v>
                </c:pt>
                <c:pt idx="342">
                  <c:v>0.3</c:v>
                </c:pt>
                <c:pt idx="343">
                  <c:v>0.3</c:v>
                </c:pt>
                <c:pt idx="344">
                  <c:v>0.3</c:v>
                </c:pt>
                <c:pt idx="345">
                  <c:v>0.3</c:v>
                </c:pt>
                <c:pt idx="346">
                  <c:v>0.3</c:v>
                </c:pt>
                <c:pt idx="347">
                  <c:v>0.3</c:v>
                </c:pt>
                <c:pt idx="348">
                  <c:v>0.3</c:v>
                </c:pt>
                <c:pt idx="349">
                  <c:v>0.3</c:v>
                </c:pt>
                <c:pt idx="350">
                  <c:v>0.3</c:v>
                </c:pt>
                <c:pt idx="351">
                  <c:v>0.3</c:v>
                </c:pt>
                <c:pt idx="352">
                  <c:v>0.3</c:v>
                </c:pt>
                <c:pt idx="353">
                  <c:v>0.3</c:v>
                </c:pt>
                <c:pt idx="354">
                  <c:v>0.3</c:v>
                </c:pt>
                <c:pt idx="355">
                  <c:v>0.3</c:v>
                </c:pt>
                <c:pt idx="356">
                  <c:v>0.3</c:v>
                </c:pt>
                <c:pt idx="357">
                  <c:v>0.3</c:v>
                </c:pt>
                <c:pt idx="358">
                  <c:v>0.3</c:v>
                </c:pt>
                <c:pt idx="359">
                  <c:v>0.3</c:v>
                </c:pt>
                <c:pt idx="360">
                  <c:v>0.3</c:v>
                </c:pt>
                <c:pt idx="361">
                  <c:v>0.3</c:v>
                </c:pt>
                <c:pt idx="362">
                  <c:v>0.3</c:v>
                </c:pt>
                <c:pt idx="363">
                  <c:v>0.3</c:v>
                </c:pt>
                <c:pt idx="364">
                  <c:v>0.3</c:v>
                </c:pt>
                <c:pt idx="365">
                  <c:v>0.3</c:v>
                </c:pt>
                <c:pt idx="366">
                  <c:v>0.3</c:v>
                </c:pt>
                <c:pt idx="367">
                  <c:v>0.3</c:v>
                </c:pt>
                <c:pt idx="368">
                  <c:v>0.3</c:v>
                </c:pt>
                <c:pt idx="369">
                  <c:v>0.3</c:v>
                </c:pt>
                <c:pt idx="370">
                  <c:v>0.3</c:v>
                </c:pt>
                <c:pt idx="371">
                  <c:v>0.3</c:v>
                </c:pt>
                <c:pt idx="372">
                  <c:v>0.3</c:v>
                </c:pt>
                <c:pt idx="373">
                  <c:v>0.3</c:v>
                </c:pt>
                <c:pt idx="374">
                  <c:v>0.3</c:v>
                </c:pt>
                <c:pt idx="375">
                  <c:v>0.3</c:v>
                </c:pt>
                <c:pt idx="376">
                  <c:v>0.3</c:v>
                </c:pt>
                <c:pt idx="377">
                  <c:v>0.3</c:v>
                </c:pt>
                <c:pt idx="378">
                  <c:v>0.3</c:v>
                </c:pt>
                <c:pt idx="379">
                  <c:v>0.3</c:v>
                </c:pt>
                <c:pt idx="380">
                  <c:v>0.3</c:v>
                </c:pt>
                <c:pt idx="381">
                  <c:v>0.3</c:v>
                </c:pt>
                <c:pt idx="382">
                  <c:v>0.3</c:v>
                </c:pt>
                <c:pt idx="383">
                  <c:v>0.3</c:v>
                </c:pt>
                <c:pt idx="384">
                  <c:v>0.3</c:v>
                </c:pt>
                <c:pt idx="385">
                  <c:v>0.3</c:v>
                </c:pt>
                <c:pt idx="386">
                  <c:v>0.3</c:v>
                </c:pt>
                <c:pt idx="387">
                  <c:v>0.3</c:v>
                </c:pt>
                <c:pt idx="388">
                  <c:v>0.3</c:v>
                </c:pt>
                <c:pt idx="389">
                  <c:v>0.3</c:v>
                </c:pt>
                <c:pt idx="390">
                  <c:v>0.3</c:v>
                </c:pt>
                <c:pt idx="391">
                  <c:v>0.3</c:v>
                </c:pt>
                <c:pt idx="392">
                  <c:v>0.3</c:v>
                </c:pt>
                <c:pt idx="393">
                  <c:v>0.3</c:v>
                </c:pt>
                <c:pt idx="394">
                  <c:v>0.3</c:v>
                </c:pt>
                <c:pt idx="395">
                  <c:v>0.3</c:v>
                </c:pt>
                <c:pt idx="396">
                  <c:v>0.3</c:v>
                </c:pt>
                <c:pt idx="397">
                  <c:v>0.3</c:v>
                </c:pt>
                <c:pt idx="398">
                  <c:v>0.3</c:v>
                </c:pt>
                <c:pt idx="399">
                  <c:v>0.3</c:v>
                </c:pt>
                <c:pt idx="400">
                  <c:v>0.3</c:v>
                </c:pt>
                <c:pt idx="401">
                  <c:v>0.3</c:v>
                </c:pt>
                <c:pt idx="402">
                  <c:v>0.3</c:v>
                </c:pt>
                <c:pt idx="403">
                  <c:v>0.3</c:v>
                </c:pt>
                <c:pt idx="404">
                  <c:v>0.3</c:v>
                </c:pt>
                <c:pt idx="405">
                  <c:v>0.3</c:v>
                </c:pt>
                <c:pt idx="406">
                  <c:v>0.3</c:v>
                </c:pt>
                <c:pt idx="407">
                  <c:v>0.3</c:v>
                </c:pt>
                <c:pt idx="408">
                  <c:v>0.3</c:v>
                </c:pt>
                <c:pt idx="409">
                  <c:v>0.3</c:v>
                </c:pt>
                <c:pt idx="410">
                  <c:v>0.3</c:v>
                </c:pt>
                <c:pt idx="411">
                  <c:v>0.3</c:v>
                </c:pt>
                <c:pt idx="412">
                  <c:v>0.3</c:v>
                </c:pt>
                <c:pt idx="413">
                  <c:v>0.3</c:v>
                </c:pt>
                <c:pt idx="414">
                  <c:v>0.3</c:v>
                </c:pt>
                <c:pt idx="415">
                  <c:v>0.3</c:v>
                </c:pt>
                <c:pt idx="416">
                  <c:v>0.3</c:v>
                </c:pt>
                <c:pt idx="417">
                  <c:v>0.3</c:v>
                </c:pt>
                <c:pt idx="418">
                  <c:v>0.3</c:v>
                </c:pt>
                <c:pt idx="419">
                  <c:v>0.3</c:v>
                </c:pt>
                <c:pt idx="420">
                  <c:v>0.3</c:v>
                </c:pt>
                <c:pt idx="421">
                  <c:v>0.3</c:v>
                </c:pt>
                <c:pt idx="422">
                  <c:v>0.3</c:v>
                </c:pt>
                <c:pt idx="423">
                  <c:v>0.3</c:v>
                </c:pt>
                <c:pt idx="424">
                  <c:v>0.3</c:v>
                </c:pt>
                <c:pt idx="425">
                  <c:v>0.3</c:v>
                </c:pt>
                <c:pt idx="426">
                  <c:v>0.3</c:v>
                </c:pt>
                <c:pt idx="427">
                  <c:v>0.3</c:v>
                </c:pt>
                <c:pt idx="428">
                  <c:v>0.3</c:v>
                </c:pt>
                <c:pt idx="429">
                  <c:v>0.3</c:v>
                </c:pt>
                <c:pt idx="430">
                  <c:v>0.3</c:v>
                </c:pt>
                <c:pt idx="431">
                  <c:v>0.3</c:v>
                </c:pt>
                <c:pt idx="432">
                  <c:v>0.3</c:v>
                </c:pt>
                <c:pt idx="433">
                  <c:v>0.3</c:v>
                </c:pt>
                <c:pt idx="434">
                  <c:v>0.3</c:v>
                </c:pt>
                <c:pt idx="435">
                  <c:v>0.3</c:v>
                </c:pt>
                <c:pt idx="436">
                  <c:v>0.3</c:v>
                </c:pt>
                <c:pt idx="437">
                  <c:v>0.3</c:v>
                </c:pt>
                <c:pt idx="438">
                  <c:v>0.3</c:v>
                </c:pt>
                <c:pt idx="439">
                  <c:v>0.3</c:v>
                </c:pt>
                <c:pt idx="440">
                  <c:v>0.3</c:v>
                </c:pt>
                <c:pt idx="441">
                  <c:v>0.3</c:v>
                </c:pt>
                <c:pt idx="442">
                  <c:v>0.3</c:v>
                </c:pt>
                <c:pt idx="443">
                  <c:v>0.3</c:v>
                </c:pt>
                <c:pt idx="444">
                  <c:v>0.3</c:v>
                </c:pt>
                <c:pt idx="445">
                  <c:v>0.3</c:v>
                </c:pt>
                <c:pt idx="446">
                  <c:v>0.3</c:v>
                </c:pt>
                <c:pt idx="447">
                  <c:v>0.3</c:v>
                </c:pt>
                <c:pt idx="448">
                  <c:v>0.3</c:v>
                </c:pt>
                <c:pt idx="449">
                  <c:v>0.3</c:v>
                </c:pt>
                <c:pt idx="450">
                  <c:v>0.3</c:v>
                </c:pt>
                <c:pt idx="451">
                  <c:v>0.3</c:v>
                </c:pt>
                <c:pt idx="452">
                  <c:v>0.3</c:v>
                </c:pt>
                <c:pt idx="453">
                  <c:v>0.3</c:v>
                </c:pt>
                <c:pt idx="454">
                  <c:v>0.3</c:v>
                </c:pt>
                <c:pt idx="455">
                  <c:v>0.3</c:v>
                </c:pt>
                <c:pt idx="456">
                  <c:v>0.3</c:v>
                </c:pt>
                <c:pt idx="457">
                  <c:v>0.3</c:v>
                </c:pt>
                <c:pt idx="458">
                  <c:v>0.3</c:v>
                </c:pt>
                <c:pt idx="459">
                  <c:v>0.3</c:v>
                </c:pt>
                <c:pt idx="460">
                  <c:v>0.3</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0.3</c:v>
                </c:pt>
                <c:pt idx="478">
                  <c:v>0.3</c:v>
                </c:pt>
                <c:pt idx="479">
                  <c:v>0.3</c:v>
                </c:pt>
                <c:pt idx="480">
                  <c:v>0.3</c:v>
                </c:pt>
                <c:pt idx="481">
                  <c:v>0.3</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0.3</c:v>
                </c:pt>
                <c:pt idx="496">
                  <c:v>0.3</c:v>
                </c:pt>
                <c:pt idx="497">
                  <c:v>0.3</c:v>
                </c:pt>
                <c:pt idx="498">
                  <c:v>0.3</c:v>
                </c:pt>
                <c:pt idx="499">
                  <c:v>0.3</c:v>
                </c:pt>
                <c:pt idx="500">
                  <c:v>0.3</c:v>
                </c:pt>
                <c:pt idx="501">
                  <c:v>0.3</c:v>
                </c:pt>
                <c:pt idx="502">
                  <c:v>0.3</c:v>
                </c:pt>
                <c:pt idx="503">
                  <c:v>0.3</c:v>
                </c:pt>
                <c:pt idx="504">
                  <c:v>0.3</c:v>
                </c:pt>
                <c:pt idx="505">
                  <c:v>0.3</c:v>
                </c:pt>
                <c:pt idx="506">
                  <c:v>0.3</c:v>
                </c:pt>
                <c:pt idx="507">
                  <c:v>0.3</c:v>
                </c:pt>
                <c:pt idx="508">
                  <c:v>0.3</c:v>
                </c:pt>
                <c:pt idx="509">
                  <c:v>0.3</c:v>
                </c:pt>
                <c:pt idx="510">
                  <c:v>0.3</c:v>
                </c:pt>
                <c:pt idx="511">
                  <c:v>0.3</c:v>
                </c:pt>
                <c:pt idx="512">
                  <c:v>0.3</c:v>
                </c:pt>
                <c:pt idx="513">
                  <c:v>0.3</c:v>
                </c:pt>
                <c:pt idx="514">
                  <c:v>0.3</c:v>
                </c:pt>
                <c:pt idx="515">
                  <c:v>0.3</c:v>
                </c:pt>
                <c:pt idx="516">
                  <c:v>0.3</c:v>
                </c:pt>
                <c:pt idx="517">
                  <c:v>0.3</c:v>
                </c:pt>
                <c:pt idx="518">
                  <c:v>0.3</c:v>
                </c:pt>
                <c:pt idx="519">
                  <c:v>0.3</c:v>
                </c:pt>
                <c:pt idx="520">
                  <c:v>0.3</c:v>
                </c:pt>
                <c:pt idx="521">
                  <c:v>0.3</c:v>
                </c:pt>
                <c:pt idx="522">
                  <c:v>0.3</c:v>
                </c:pt>
                <c:pt idx="523">
                  <c:v>0.3</c:v>
                </c:pt>
                <c:pt idx="524">
                  <c:v>0.3</c:v>
                </c:pt>
                <c:pt idx="525">
                  <c:v>0.3</c:v>
                </c:pt>
                <c:pt idx="526">
                  <c:v>0.3</c:v>
                </c:pt>
                <c:pt idx="527">
                  <c:v>0.3</c:v>
                </c:pt>
                <c:pt idx="528">
                  <c:v>0.3</c:v>
                </c:pt>
                <c:pt idx="529">
                  <c:v>0.3</c:v>
                </c:pt>
                <c:pt idx="530">
                  <c:v>0.3</c:v>
                </c:pt>
                <c:pt idx="531">
                  <c:v>0.3</c:v>
                </c:pt>
                <c:pt idx="532">
                  <c:v>0.3</c:v>
                </c:pt>
                <c:pt idx="533">
                  <c:v>0.3</c:v>
                </c:pt>
                <c:pt idx="534">
                  <c:v>0.3</c:v>
                </c:pt>
                <c:pt idx="535">
                  <c:v>0.3</c:v>
                </c:pt>
                <c:pt idx="536">
                  <c:v>0.3</c:v>
                </c:pt>
                <c:pt idx="537">
                  <c:v>0.3</c:v>
                </c:pt>
                <c:pt idx="538">
                  <c:v>0.3</c:v>
                </c:pt>
                <c:pt idx="539">
                  <c:v>0.3</c:v>
                </c:pt>
                <c:pt idx="540">
                  <c:v>0.3</c:v>
                </c:pt>
                <c:pt idx="541">
                  <c:v>0.3</c:v>
                </c:pt>
                <c:pt idx="542">
                  <c:v>0.3</c:v>
                </c:pt>
                <c:pt idx="543">
                  <c:v>0.3</c:v>
                </c:pt>
                <c:pt idx="544">
                  <c:v>0.3</c:v>
                </c:pt>
                <c:pt idx="545">
                  <c:v>0.3</c:v>
                </c:pt>
                <c:pt idx="546">
                  <c:v>0.3</c:v>
                </c:pt>
                <c:pt idx="547">
                  <c:v>0.3</c:v>
                </c:pt>
                <c:pt idx="548">
                  <c:v>0.3</c:v>
                </c:pt>
                <c:pt idx="549">
                  <c:v>0.3</c:v>
                </c:pt>
                <c:pt idx="550">
                  <c:v>0.3</c:v>
                </c:pt>
                <c:pt idx="551">
                  <c:v>0.3</c:v>
                </c:pt>
                <c:pt idx="552">
                  <c:v>0.3</c:v>
                </c:pt>
                <c:pt idx="553">
                  <c:v>0.3</c:v>
                </c:pt>
                <c:pt idx="554">
                  <c:v>0.3</c:v>
                </c:pt>
                <c:pt idx="555">
                  <c:v>0.3</c:v>
                </c:pt>
                <c:pt idx="556">
                  <c:v>0.3</c:v>
                </c:pt>
                <c:pt idx="557">
                  <c:v>0.3</c:v>
                </c:pt>
                <c:pt idx="558">
                  <c:v>0.3</c:v>
                </c:pt>
                <c:pt idx="559">
                  <c:v>0.3</c:v>
                </c:pt>
                <c:pt idx="560">
                  <c:v>0.3</c:v>
                </c:pt>
                <c:pt idx="561">
                  <c:v>0.3</c:v>
                </c:pt>
                <c:pt idx="562">
                  <c:v>0.3</c:v>
                </c:pt>
                <c:pt idx="563">
                  <c:v>0.3</c:v>
                </c:pt>
                <c:pt idx="564">
                  <c:v>0.3</c:v>
                </c:pt>
                <c:pt idx="565">
                  <c:v>0.3</c:v>
                </c:pt>
                <c:pt idx="566">
                  <c:v>0.3</c:v>
                </c:pt>
                <c:pt idx="567">
                  <c:v>0.3</c:v>
                </c:pt>
                <c:pt idx="568">
                  <c:v>0.3</c:v>
                </c:pt>
                <c:pt idx="569">
                  <c:v>0.3</c:v>
                </c:pt>
                <c:pt idx="570">
                  <c:v>0.3</c:v>
                </c:pt>
                <c:pt idx="571">
                  <c:v>0.3</c:v>
                </c:pt>
                <c:pt idx="572">
                  <c:v>0.3</c:v>
                </c:pt>
                <c:pt idx="573">
                  <c:v>0.3</c:v>
                </c:pt>
                <c:pt idx="574">
                  <c:v>0.3</c:v>
                </c:pt>
                <c:pt idx="575">
                  <c:v>0.3</c:v>
                </c:pt>
                <c:pt idx="576">
                  <c:v>0.3</c:v>
                </c:pt>
                <c:pt idx="577">
                  <c:v>0.3</c:v>
                </c:pt>
                <c:pt idx="578">
                  <c:v>0.3</c:v>
                </c:pt>
                <c:pt idx="579">
                  <c:v>0.3</c:v>
                </c:pt>
                <c:pt idx="580">
                  <c:v>0.3</c:v>
                </c:pt>
                <c:pt idx="581">
                  <c:v>0.3</c:v>
                </c:pt>
                <c:pt idx="582">
                  <c:v>0.3</c:v>
                </c:pt>
                <c:pt idx="583">
                  <c:v>0.3</c:v>
                </c:pt>
                <c:pt idx="584">
                  <c:v>0.3</c:v>
                </c:pt>
                <c:pt idx="585">
                  <c:v>0.3</c:v>
                </c:pt>
                <c:pt idx="586">
                  <c:v>0.3</c:v>
                </c:pt>
                <c:pt idx="587">
                  <c:v>0.3</c:v>
                </c:pt>
                <c:pt idx="588">
                  <c:v>0.3</c:v>
                </c:pt>
                <c:pt idx="589">
                  <c:v>0.3</c:v>
                </c:pt>
                <c:pt idx="590">
                  <c:v>0.3</c:v>
                </c:pt>
                <c:pt idx="591">
                  <c:v>0.3</c:v>
                </c:pt>
                <c:pt idx="592">
                  <c:v>0.3</c:v>
                </c:pt>
                <c:pt idx="593">
                  <c:v>0.3</c:v>
                </c:pt>
                <c:pt idx="594">
                  <c:v>0.3</c:v>
                </c:pt>
                <c:pt idx="595">
                  <c:v>0.3</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0.3</c:v>
                </c:pt>
                <c:pt idx="618">
                  <c:v>0.3</c:v>
                </c:pt>
                <c:pt idx="619">
                  <c:v>0.3</c:v>
                </c:pt>
                <c:pt idx="620">
                  <c:v>0.3</c:v>
                </c:pt>
                <c:pt idx="621">
                  <c:v>0.3</c:v>
                </c:pt>
                <c:pt idx="622">
                  <c:v>0.3</c:v>
                </c:pt>
                <c:pt idx="623">
                  <c:v>0.3</c:v>
                </c:pt>
                <c:pt idx="624">
                  <c:v>0.3</c:v>
                </c:pt>
                <c:pt idx="625">
                  <c:v>0.3</c:v>
                </c:pt>
                <c:pt idx="626">
                  <c:v>0.3</c:v>
                </c:pt>
                <c:pt idx="627">
                  <c:v>0.3</c:v>
                </c:pt>
                <c:pt idx="628">
                  <c:v>0.3</c:v>
                </c:pt>
                <c:pt idx="629">
                  <c:v>0.3</c:v>
                </c:pt>
                <c:pt idx="630">
                  <c:v>0.3</c:v>
                </c:pt>
                <c:pt idx="631">
                  <c:v>0.3</c:v>
                </c:pt>
                <c:pt idx="632">
                  <c:v>0.3</c:v>
                </c:pt>
                <c:pt idx="633">
                  <c:v>0.3</c:v>
                </c:pt>
                <c:pt idx="634">
                  <c:v>0.3</c:v>
                </c:pt>
                <c:pt idx="635">
                  <c:v>0.3</c:v>
                </c:pt>
                <c:pt idx="636">
                  <c:v>0.3</c:v>
                </c:pt>
                <c:pt idx="637">
                  <c:v>0.3</c:v>
                </c:pt>
                <c:pt idx="638">
                  <c:v>0.3</c:v>
                </c:pt>
                <c:pt idx="639">
                  <c:v>0.3</c:v>
                </c:pt>
                <c:pt idx="640">
                  <c:v>0.3</c:v>
                </c:pt>
                <c:pt idx="641">
                  <c:v>0.3</c:v>
                </c:pt>
                <c:pt idx="642">
                  <c:v>0.3</c:v>
                </c:pt>
                <c:pt idx="643">
                  <c:v>0.3</c:v>
                </c:pt>
                <c:pt idx="644">
                  <c:v>0.3</c:v>
                </c:pt>
                <c:pt idx="645">
                  <c:v>0.3</c:v>
                </c:pt>
                <c:pt idx="646">
                  <c:v>0.3</c:v>
                </c:pt>
                <c:pt idx="647">
                  <c:v>0.3</c:v>
                </c:pt>
                <c:pt idx="648">
                  <c:v>0.3</c:v>
                </c:pt>
                <c:pt idx="649">
                  <c:v>0.3</c:v>
                </c:pt>
                <c:pt idx="650">
                  <c:v>0.3</c:v>
                </c:pt>
                <c:pt idx="651">
                  <c:v>0.3</c:v>
                </c:pt>
                <c:pt idx="652">
                  <c:v>0.3</c:v>
                </c:pt>
                <c:pt idx="653">
                  <c:v>0.3</c:v>
                </c:pt>
                <c:pt idx="654">
                  <c:v>0.3</c:v>
                </c:pt>
                <c:pt idx="655">
                  <c:v>0.3</c:v>
                </c:pt>
                <c:pt idx="656">
                  <c:v>0.3</c:v>
                </c:pt>
                <c:pt idx="657">
                  <c:v>0.3</c:v>
                </c:pt>
                <c:pt idx="658">
                  <c:v>0.3</c:v>
                </c:pt>
                <c:pt idx="659">
                  <c:v>0.3</c:v>
                </c:pt>
                <c:pt idx="660">
                  <c:v>0.3</c:v>
                </c:pt>
                <c:pt idx="661">
                  <c:v>0.3</c:v>
                </c:pt>
                <c:pt idx="662">
                  <c:v>0.3</c:v>
                </c:pt>
                <c:pt idx="663">
                  <c:v>0.3</c:v>
                </c:pt>
                <c:pt idx="664">
                  <c:v>0.3</c:v>
                </c:pt>
                <c:pt idx="665">
                  <c:v>0.3</c:v>
                </c:pt>
                <c:pt idx="666">
                  <c:v>0.3</c:v>
                </c:pt>
                <c:pt idx="667">
                  <c:v>0.3</c:v>
                </c:pt>
                <c:pt idx="668">
                  <c:v>0.3</c:v>
                </c:pt>
                <c:pt idx="669">
                  <c:v>0.3</c:v>
                </c:pt>
                <c:pt idx="670">
                  <c:v>0.3</c:v>
                </c:pt>
                <c:pt idx="671">
                  <c:v>0.3</c:v>
                </c:pt>
                <c:pt idx="672">
                  <c:v>0.3</c:v>
                </c:pt>
                <c:pt idx="673">
                  <c:v>0.3</c:v>
                </c:pt>
                <c:pt idx="674">
                  <c:v>0.3</c:v>
                </c:pt>
                <c:pt idx="675">
                  <c:v>0.3</c:v>
                </c:pt>
                <c:pt idx="676">
                  <c:v>0.3</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0.3</c:v>
                </c:pt>
                <c:pt idx="695">
                  <c:v>0.3</c:v>
                </c:pt>
                <c:pt idx="696">
                  <c:v>0.3</c:v>
                </c:pt>
                <c:pt idx="697">
                  <c:v>0.3</c:v>
                </c:pt>
                <c:pt idx="698">
                  <c:v>0.3</c:v>
                </c:pt>
                <c:pt idx="699">
                  <c:v>0.3</c:v>
                </c:pt>
                <c:pt idx="700">
                  <c:v>0.3</c:v>
                </c:pt>
                <c:pt idx="701">
                  <c:v>0.3</c:v>
                </c:pt>
                <c:pt idx="702">
                  <c:v>0.3</c:v>
                </c:pt>
                <c:pt idx="703">
                  <c:v>0.3</c:v>
                </c:pt>
                <c:pt idx="704">
                  <c:v>0.3</c:v>
                </c:pt>
                <c:pt idx="705">
                  <c:v>0.3</c:v>
                </c:pt>
                <c:pt idx="706">
                  <c:v>0.3</c:v>
                </c:pt>
                <c:pt idx="707">
                  <c:v>0.3</c:v>
                </c:pt>
                <c:pt idx="708">
                  <c:v>0.3</c:v>
                </c:pt>
                <c:pt idx="709">
                  <c:v>0.3</c:v>
                </c:pt>
                <c:pt idx="710">
                  <c:v>0.3</c:v>
                </c:pt>
                <c:pt idx="711">
                  <c:v>0.3</c:v>
                </c:pt>
                <c:pt idx="712">
                  <c:v>0.3</c:v>
                </c:pt>
                <c:pt idx="713">
                  <c:v>0.3</c:v>
                </c:pt>
                <c:pt idx="714">
                  <c:v>0.3</c:v>
                </c:pt>
                <c:pt idx="715">
                  <c:v>0.3</c:v>
                </c:pt>
                <c:pt idx="716">
                  <c:v>0.3</c:v>
                </c:pt>
                <c:pt idx="717">
                  <c:v>0.3</c:v>
                </c:pt>
                <c:pt idx="718">
                  <c:v>0.3</c:v>
                </c:pt>
                <c:pt idx="719">
                  <c:v>0.3</c:v>
                </c:pt>
                <c:pt idx="720">
                  <c:v>0.3</c:v>
                </c:pt>
                <c:pt idx="721">
                  <c:v>0.3</c:v>
                </c:pt>
                <c:pt idx="722">
                  <c:v>0.3</c:v>
                </c:pt>
                <c:pt idx="723">
                  <c:v>0.3</c:v>
                </c:pt>
                <c:pt idx="724">
                  <c:v>0.3</c:v>
                </c:pt>
                <c:pt idx="725">
                  <c:v>0.3</c:v>
                </c:pt>
                <c:pt idx="726">
                  <c:v>0.3</c:v>
                </c:pt>
                <c:pt idx="727">
                  <c:v>0.3</c:v>
                </c:pt>
                <c:pt idx="728">
                  <c:v>0.3</c:v>
                </c:pt>
                <c:pt idx="729">
                  <c:v>0.3</c:v>
                </c:pt>
                <c:pt idx="730">
                  <c:v>0.3</c:v>
                </c:pt>
                <c:pt idx="731">
                  <c:v>0.3</c:v>
                </c:pt>
                <c:pt idx="732">
                  <c:v>0.3</c:v>
                </c:pt>
                <c:pt idx="733">
                  <c:v>0.3</c:v>
                </c:pt>
                <c:pt idx="734">
                  <c:v>0.3</c:v>
                </c:pt>
                <c:pt idx="735">
                  <c:v>0.3</c:v>
                </c:pt>
                <c:pt idx="736">
                  <c:v>0.3</c:v>
                </c:pt>
                <c:pt idx="737">
                  <c:v>0.3</c:v>
                </c:pt>
                <c:pt idx="738">
                  <c:v>0.3</c:v>
                </c:pt>
                <c:pt idx="739">
                  <c:v>0.3</c:v>
                </c:pt>
                <c:pt idx="740">
                  <c:v>0.3</c:v>
                </c:pt>
                <c:pt idx="741">
                  <c:v>0.3</c:v>
                </c:pt>
                <c:pt idx="742">
                  <c:v>0.3</c:v>
                </c:pt>
                <c:pt idx="743">
                  <c:v>0.3</c:v>
                </c:pt>
                <c:pt idx="744">
                  <c:v>0.3</c:v>
                </c:pt>
                <c:pt idx="745">
                  <c:v>0.3</c:v>
                </c:pt>
                <c:pt idx="746">
                  <c:v>0.3</c:v>
                </c:pt>
                <c:pt idx="747">
                  <c:v>0.3</c:v>
                </c:pt>
                <c:pt idx="748">
                  <c:v>0.3</c:v>
                </c:pt>
                <c:pt idx="749">
                  <c:v>0.3</c:v>
                </c:pt>
                <c:pt idx="750">
                  <c:v>0.3</c:v>
                </c:pt>
                <c:pt idx="751">
                  <c:v>0.3</c:v>
                </c:pt>
                <c:pt idx="752">
                  <c:v>0.3</c:v>
                </c:pt>
                <c:pt idx="753">
                  <c:v>0.3</c:v>
                </c:pt>
                <c:pt idx="754">
                  <c:v>0.3</c:v>
                </c:pt>
                <c:pt idx="755">
                  <c:v>0.3</c:v>
                </c:pt>
                <c:pt idx="756">
                  <c:v>0.3</c:v>
                </c:pt>
                <c:pt idx="757">
                  <c:v>0.3</c:v>
                </c:pt>
                <c:pt idx="758">
                  <c:v>0.3</c:v>
                </c:pt>
                <c:pt idx="759">
                  <c:v>0.3</c:v>
                </c:pt>
                <c:pt idx="760">
                  <c:v>0.3</c:v>
                </c:pt>
                <c:pt idx="761">
                  <c:v>0.3</c:v>
                </c:pt>
                <c:pt idx="762">
                  <c:v>0.3</c:v>
                </c:pt>
                <c:pt idx="763">
                  <c:v>0.3</c:v>
                </c:pt>
                <c:pt idx="764">
                  <c:v>0.3</c:v>
                </c:pt>
                <c:pt idx="765">
                  <c:v>0.3</c:v>
                </c:pt>
                <c:pt idx="766">
                  <c:v>0.3</c:v>
                </c:pt>
                <c:pt idx="767">
                  <c:v>0.3</c:v>
                </c:pt>
                <c:pt idx="768">
                  <c:v>0.3</c:v>
                </c:pt>
                <c:pt idx="769">
                  <c:v>0.3</c:v>
                </c:pt>
                <c:pt idx="770">
                  <c:v>0.3</c:v>
                </c:pt>
                <c:pt idx="771">
                  <c:v>0.3</c:v>
                </c:pt>
                <c:pt idx="772">
                  <c:v>0.3</c:v>
                </c:pt>
                <c:pt idx="773">
                  <c:v>0.3</c:v>
                </c:pt>
                <c:pt idx="774">
                  <c:v>0.3</c:v>
                </c:pt>
                <c:pt idx="775">
                  <c:v>0.3</c:v>
                </c:pt>
                <c:pt idx="776">
                  <c:v>0.3</c:v>
                </c:pt>
                <c:pt idx="777">
                  <c:v>0.3</c:v>
                </c:pt>
                <c:pt idx="778">
                  <c:v>0.3</c:v>
                </c:pt>
                <c:pt idx="779">
                  <c:v>0.3</c:v>
                </c:pt>
                <c:pt idx="780">
                  <c:v>0.3</c:v>
                </c:pt>
                <c:pt idx="781">
                  <c:v>0.3</c:v>
                </c:pt>
                <c:pt idx="782">
                  <c:v>0.3</c:v>
                </c:pt>
                <c:pt idx="783">
                  <c:v>0.3</c:v>
                </c:pt>
                <c:pt idx="784">
                  <c:v>0.3</c:v>
                </c:pt>
                <c:pt idx="785">
                  <c:v>0.3</c:v>
                </c:pt>
                <c:pt idx="786">
                  <c:v>0.3</c:v>
                </c:pt>
                <c:pt idx="787">
                  <c:v>0.3</c:v>
                </c:pt>
                <c:pt idx="788">
                  <c:v>0.3</c:v>
                </c:pt>
                <c:pt idx="789">
                  <c:v>0.3</c:v>
                </c:pt>
                <c:pt idx="790">
                  <c:v>0.3</c:v>
                </c:pt>
                <c:pt idx="791">
                  <c:v>0.3</c:v>
                </c:pt>
                <c:pt idx="792">
                  <c:v>0.3</c:v>
                </c:pt>
                <c:pt idx="793">
                  <c:v>0.3</c:v>
                </c:pt>
                <c:pt idx="794">
                  <c:v>0.3</c:v>
                </c:pt>
                <c:pt idx="795">
                  <c:v>0.3</c:v>
                </c:pt>
                <c:pt idx="796">
                  <c:v>0.3</c:v>
                </c:pt>
                <c:pt idx="797">
                  <c:v>0.3</c:v>
                </c:pt>
                <c:pt idx="798">
                  <c:v>0.3</c:v>
                </c:pt>
                <c:pt idx="799">
                  <c:v>0.3</c:v>
                </c:pt>
                <c:pt idx="800">
                  <c:v>0.3</c:v>
                </c:pt>
                <c:pt idx="801">
                  <c:v>0.3</c:v>
                </c:pt>
                <c:pt idx="802">
                  <c:v>0.3</c:v>
                </c:pt>
                <c:pt idx="803">
                  <c:v>0.3</c:v>
                </c:pt>
                <c:pt idx="804">
                  <c:v>0.3</c:v>
                </c:pt>
                <c:pt idx="805">
                  <c:v>0.3</c:v>
                </c:pt>
                <c:pt idx="806">
                  <c:v>0.3</c:v>
                </c:pt>
                <c:pt idx="807">
                  <c:v>0.3</c:v>
                </c:pt>
                <c:pt idx="808">
                  <c:v>0.3</c:v>
                </c:pt>
                <c:pt idx="809">
                  <c:v>0.3</c:v>
                </c:pt>
                <c:pt idx="810">
                  <c:v>0.3</c:v>
                </c:pt>
                <c:pt idx="811">
                  <c:v>0.3</c:v>
                </c:pt>
                <c:pt idx="812">
                  <c:v>0.3</c:v>
                </c:pt>
                <c:pt idx="813">
                  <c:v>0.3</c:v>
                </c:pt>
                <c:pt idx="814">
                  <c:v>0.3</c:v>
                </c:pt>
                <c:pt idx="815">
                  <c:v>0.3</c:v>
                </c:pt>
                <c:pt idx="816">
                  <c:v>0.3</c:v>
                </c:pt>
                <c:pt idx="817">
                  <c:v>0.3</c:v>
                </c:pt>
                <c:pt idx="818">
                  <c:v>0.3</c:v>
                </c:pt>
                <c:pt idx="819">
                  <c:v>0.3</c:v>
                </c:pt>
                <c:pt idx="820">
                  <c:v>0.3</c:v>
                </c:pt>
                <c:pt idx="821">
                  <c:v>0.3</c:v>
                </c:pt>
                <c:pt idx="822">
                  <c:v>0.3</c:v>
                </c:pt>
                <c:pt idx="823">
                  <c:v>0.3</c:v>
                </c:pt>
                <c:pt idx="824">
                  <c:v>0.3</c:v>
                </c:pt>
                <c:pt idx="825">
                  <c:v>0.3</c:v>
                </c:pt>
                <c:pt idx="826">
                  <c:v>0.3</c:v>
                </c:pt>
                <c:pt idx="827">
                  <c:v>0.3</c:v>
                </c:pt>
                <c:pt idx="828">
                  <c:v>0.3</c:v>
                </c:pt>
                <c:pt idx="829">
                  <c:v>0.3</c:v>
                </c:pt>
                <c:pt idx="830">
                  <c:v>0.3</c:v>
                </c:pt>
                <c:pt idx="831">
                  <c:v>0.3</c:v>
                </c:pt>
                <c:pt idx="832">
                  <c:v>0.3</c:v>
                </c:pt>
                <c:pt idx="833">
                  <c:v>0.3</c:v>
                </c:pt>
                <c:pt idx="834">
                  <c:v>0.3</c:v>
                </c:pt>
                <c:pt idx="835">
                  <c:v>0.3</c:v>
                </c:pt>
                <c:pt idx="836">
                  <c:v>0.3</c:v>
                </c:pt>
                <c:pt idx="837">
                  <c:v>0.3</c:v>
                </c:pt>
                <c:pt idx="838">
                  <c:v>0.3</c:v>
                </c:pt>
                <c:pt idx="839">
                  <c:v>0.3</c:v>
                </c:pt>
                <c:pt idx="840">
                  <c:v>0.3</c:v>
                </c:pt>
                <c:pt idx="841">
                  <c:v>0.3</c:v>
                </c:pt>
                <c:pt idx="842">
                  <c:v>0.3</c:v>
                </c:pt>
                <c:pt idx="843">
                  <c:v>0.3</c:v>
                </c:pt>
                <c:pt idx="844">
                  <c:v>0.3</c:v>
                </c:pt>
                <c:pt idx="845">
                  <c:v>0.3</c:v>
                </c:pt>
                <c:pt idx="846">
                  <c:v>0.3</c:v>
                </c:pt>
                <c:pt idx="847">
                  <c:v>0.3</c:v>
                </c:pt>
                <c:pt idx="848">
                  <c:v>0.3</c:v>
                </c:pt>
                <c:pt idx="849">
                  <c:v>0.3</c:v>
                </c:pt>
                <c:pt idx="850">
                  <c:v>0.3</c:v>
                </c:pt>
                <c:pt idx="851">
                  <c:v>0.3</c:v>
                </c:pt>
                <c:pt idx="852">
                  <c:v>0.3</c:v>
                </c:pt>
                <c:pt idx="853">
                  <c:v>0.3</c:v>
                </c:pt>
                <c:pt idx="854">
                  <c:v>0.3</c:v>
                </c:pt>
                <c:pt idx="855">
                  <c:v>0.3</c:v>
                </c:pt>
                <c:pt idx="856">
                  <c:v>0.3</c:v>
                </c:pt>
                <c:pt idx="857">
                  <c:v>0.3</c:v>
                </c:pt>
                <c:pt idx="858">
                  <c:v>0.3</c:v>
                </c:pt>
                <c:pt idx="859">
                  <c:v>0.3</c:v>
                </c:pt>
                <c:pt idx="860">
                  <c:v>0.3</c:v>
                </c:pt>
                <c:pt idx="861">
                  <c:v>0.3</c:v>
                </c:pt>
                <c:pt idx="862">
                  <c:v>0.3</c:v>
                </c:pt>
                <c:pt idx="863">
                  <c:v>0.3</c:v>
                </c:pt>
                <c:pt idx="864">
                  <c:v>0.3</c:v>
                </c:pt>
                <c:pt idx="865">
                  <c:v>0.3</c:v>
                </c:pt>
                <c:pt idx="866">
                  <c:v>0.3</c:v>
                </c:pt>
                <c:pt idx="867">
                  <c:v>0.3</c:v>
                </c:pt>
                <c:pt idx="868">
                  <c:v>0.3</c:v>
                </c:pt>
                <c:pt idx="869">
                  <c:v>0.3</c:v>
                </c:pt>
                <c:pt idx="870">
                  <c:v>0.3</c:v>
                </c:pt>
                <c:pt idx="871">
                  <c:v>0.3</c:v>
                </c:pt>
                <c:pt idx="872">
                  <c:v>0.3</c:v>
                </c:pt>
                <c:pt idx="873">
                  <c:v>0.3</c:v>
                </c:pt>
                <c:pt idx="874">
                  <c:v>0.3</c:v>
                </c:pt>
                <c:pt idx="875">
                  <c:v>0.3</c:v>
                </c:pt>
                <c:pt idx="876">
                  <c:v>0.3</c:v>
                </c:pt>
                <c:pt idx="877">
                  <c:v>0.3</c:v>
                </c:pt>
                <c:pt idx="878">
                  <c:v>0.3</c:v>
                </c:pt>
                <c:pt idx="879">
                  <c:v>0.3</c:v>
                </c:pt>
                <c:pt idx="880">
                  <c:v>0.3</c:v>
                </c:pt>
                <c:pt idx="881">
                  <c:v>0.3</c:v>
                </c:pt>
                <c:pt idx="882">
                  <c:v>0.3</c:v>
                </c:pt>
                <c:pt idx="883">
                  <c:v>0.3</c:v>
                </c:pt>
                <c:pt idx="884">
                  <c:v>0.3</c:v>
                </c:pt>
                <c:pt idx="885">
                  <c:v>0.3</c:v>
                </c:pt>
                <c:pt idx="886">
                  <c:v>0.3</c:v>
                </c:pt>
                <c:pt idx="887">
                  <c:v>0.3</c:v>
                </c:pt>
                <c:pt idx="888">
                  <c:v>0.3</c:v>
                </c:pt>
                <c:pt idx="889">
                  <c:v>0.3</c:v>
                </c:pt>
                <c:pt idx="890">
                  <c:v>0.3</c:v>
                </c:pt>
                <c:pt idx="891">
                  <c:v>0.3</c:v>
                </c:pt>
                <c:pt idx="892">
                  <c:v>0.3</c:v>
                </c:pt>
                <c:pt idx="893">
                  <c:v>0.3</c:v>
                </c:pt>
                <c:pt idx="894">
                  <c:v>0.3</c:v>
                </c:pt>
                <c:pt idx="895">
                  <c:v>0.3</c:v>
                </c:pt>
                <c:pt idx="896">
                  <c:v>0.3</c:v>
                </c:pt>
                <c:pt idx="897">
                  <c:v>0.3</c:v>
                </c:pt>
                <c:pt idx="898">
                  <c:v>0.3</c:v>
                </c:pt>
                <c:pt idx="899">
                  <c:v>0.3</c:v>
                </c:pt>
                <c:pt idx="900">
                  <c:v>0.3</c:v>
                </c:pt>
                <c:pt idx="901">
                  <c:v>0.3</c:v>
                </c:pt>
                <c:pt idx="902">
                  <c:v>0.3</c:v>
                </c:pt>
                <c:pt idx="903">
                  <c:v>0.3</c:v>
                </c:pt>
                <c:pt idx="904">
                  <c:v>0.3</c:v>
                </c:pt>
                <c:pt idx="905">
                  <c:v>0.3</c:v>
                </c:pt>
                <c:pt idx="906">
                  <c:v>0.3</c:v>
                </c:pt>
                <c:pt idx="907">
                  <c:v>0.3</c:v>
                </c:pt>
                <c:pt idx="908">
                  <c:v>0.3</c:v>
                </c:pt>
                <c:pt idx="909">
                  <c:v>0.3</c:v>
                </c:pt>
                <c:pt idx="910">
                  <c:v>0.3</c:v>
                </c:pt>
                <c:pt idx="911">
                  <c:v>0.3</c:v>
                </c:pt>
                <c:pt idx="912">
                  <c:v>0.3</c:v>
                </c:pt>
                <c:pt idx="913">
                  <c:v>0.3</c:v>
                </c:pt>
                <c:pt idx="914">
                  <c:v>0.3</c:v>
                </c:pt>
                <c:pt idx="915">
                  <c:v>0.3</c:v>
                </c:pt>
                <c:pt idx="916">
                  <c:v>0.3</c:v>
                </c:pt>
                <c:pt idx="917">
                  <c:v>0.3</c:v>
                </c:pt>
                <c:pt idx="918">
                  <c:v>0.3</c:v>
                </c:pt>
                <c:pt idx="919">
                  <c:v>0.3</c:v>
                </c:pt>
                <c:pt idx="920">
                  <c:v>0.3</c:v>
                </c:pt>
                <c:pt idx="921">
                  <c:v>0.3</c:v>
                </c:pt>
                <c:pt idx="922">
                  <c:v>0.3</c:v>
                </c:pt>
                <c:pt idx="923">
                  <c:v>0.3</c:v>
                </c:pt>
                <c:pt idx="924">
                  <c:v>0.3</c:v>
                </c:pt>
                <c:pt idx="925">
                  <c:v>0.3</c:v>
                </c:pt>
                <c:pt idx="926">
                  <c:v>0.3</c:v>
                </c:pt>
                <c:pt idx="927">
                  <c:v>0.3</c:v>
                </c:pt>
                <c:pt idx="928">
                  <c:v>0.3</c:v>
                </c:pt>
                <c:pt idx="929">
                  <c:v>0.3</c:v>
                </c:pt>
                <c:pt idx="930">
                  <c:v>0.3</c:v>
                </c:pt>
                <c:pt idx="931">
                  <c:v>0.3</c:v>
                </c:pt>
                <c:pt idx="932">
                  <c:v>0.3</c:v>
                </c:pt>
                <c:pt idx="933">
                  <c:v>0.3</c:v>
                </c:pt>
                <c:pt idx="934">
                  <c:v>0.3</c:v>
                </c:pt>
                <c:pt idx="935">
                  <c:v>0.3</c:v>
                </c:pt>
                <c:pt idx="936">
                  <c:v>0.3</c:v>
                </c:pt>
                <c:pt idx="937">
                  <c:v>0.3</c:v>
                </c:pt>
                <c:pt idx="938">
                  <c:v>0.3</c:v>
                </c:pt>
                <c:pt idx="939">
                  <c:v>0.3</c:v>
                </c:pt>
                <c:pt idx="940">
                  <c:v>0.3</c:v>
                </c:pt>
                <c:pt idx="941">
                  <c:v>0.3</c:v>
                </c:pt>
                <c:pt idx="942">
                  <c:v>0.3</c:v>
                </c:pt>
                <c:pt idx="943">
                  <c:v>0.3</c:v>
                </c:pt>
                <c:pt idx="944">
                  <c:v>0.3</c:v>
                </c:pt>
                <c:pt idx="945">
                  <c:v>0.3</c:v>
                </c:pt>
                <c:pt idx="946">
                  <c:v>0.3</c:v>
                </c:pt>
                <c:pt idx="947">
                  <c:v>0.3</c:v>
                </c:pt>
                <c:pt idx="948">
                  <c:v>0.3</c:v>
                </c:pt>
                <c:pt idx="949">
                  <c:v>0.3</c:v>
                </c:pt>
                <c:pt idx="950">
                  <c:v>0.3</c:v>
                </c:pt>
                <c:pt idx="951">
                  <c:v>0.3</c:v>
                </c:pt>
                <c:pt idx="952">
                  <c:v>0.3</c:v>
                </c:pt>
                <c:pt idx="953">
                  <c:v>0.3</c:v>
                </c:pt>
                <c:pt idx="954">
                  <c:v>0.3</c:v>
                </c:pt>
                <c:pt idx="955">
                  <c:v>0.3</c:v>
                </c:pt>
                <c:pt idx="956">
                  <c:v>0.3</c:v>
                </c:pt>
                <c:pt idx="957">
                  <c:v>0.3</c:v>
                </c:pt>
                <c:pt idx="958">
                  <c:v>0.3</c:v>
                </c:pt>
                <c:pt idx="959">
                  <c:v>0.3</c:v>
                </c:pt>
                <c:pt idx="960">
                  <c:v>0.3</c:v>
                </c:pt>
                <c:pt idx="961">
                  <c:v>0.3</c:v>
                </c:pt>
                <c:pt idx="962">
                  <c:v>0.3</c:v>
                </c:pt>
                <c:pt idx="963">
                  <c:v>0.3</c:v>
                </c:pt>
                <c:pt idx="964">
                  <c:v>0.3</c:v>
                </c:pt>
                <c:pt idx="965">
                  <c:v>0.3</c:v>
                </c:pt>
                <c:pt idx="966">
                  <c:v>0.3</c:v>
                </c:pt>
                <c:pt idx="967">
                  <c:v>0.3</c:v>
                </c:pt>
                <c:pt idx="968">
                  <c:v>0.3</c:v>
                </c:pt>
                <c:pt idx="969">
                  <c:v>0.3</c:v>
                </c:pt>
                <c:pt idx="970">
                  <c:v>0.3</c:v>
                </c:pt>
                <c:pt idx="971">
                  <c:v>0.3</c:v>
                </c:pt>
                <c:pt idx="972">
                  <c:v>0.3</c:v>
                </c:pt>
                <c:pt idx="973">
                  <c:v>0.3</c:v>
                </c:pt>
                <c:pt idx="974">
                  <c:v>0.3</c:v>
                </c:pt>
                <c:pt idx="975">
                  <c:v>0.3</c:v>
                </c:pt>
                <c:pt idx="976">
                  <c:v>0.3</c:v>
                </c:pt>
                <c:pt idx="977">
                  <c:v>0.3</c:v>
                </c:pt>
                <c:pt idx="978">
                  <c:v>0.3</c:v>
                </c:pt>
                <c:pt idx="979">
                  <c:v>0.3</c:v>
                </c:pt>
                <c:pt idx="980">
                  <c:v>0.3</c:v>
                </c:pt>
                <c:pt idx="981">
                  <c:v>0.3</c:v>
                </c:pt>
                <c:pt idx="982">
                  <c:v>0.3</c:v>
                </c:pt>
                <c:pt idx="983">
                  <c:v>0.3</c:v>
                </c:pt>
                <c:pt idx="984">
                  <c:v>0.3</c:v>
                </c:pt>
                <c:pt idx="985">
                  <c:v>0.3</c:v>
                </c:pt>
                <c:pt idx="986">
                  <c:v>0.3</c:v>
                </c:pt>
                <c:pt idx="987">
                  <c:v>0.3</c:v>
                </c:pt>
                <c:pt idx="988">
                  <c:v>0.3</c:v>
                </c:pt>
                <c:pt idx="989">
                  <c:v>0.3</c:v>
                </c:pt>
                <c:pt idx="990">
                  <c:v>0.3</c:v>
                </c:pt>
                <c:pt idx="991">
                  <c:v>0.3</c:v>
                </c:pt>
                <c:pt idx="992">
                  <c:v>0.3</c:v>
                </c:pt>
                <c:pt idx="993">
                  <c:v>0.3</c:v>
                </c:pt>
                <c:pt idx="994">
                  <c:v>0.3</c:v>
                </c:pt>
                <c:pt idx="995">
                  <c:v>0.3</c:v>
                </c:pt>
                <c:pt idx="996">
                  <c:v>0.3</c:v>
                </c:pt>
                <c:pt idx="997">
                  <c:v>0.3</c:v>
                </c:pt>
                <c:pt idx="998">
                  <c:v>0.3</c:v>
                </c:pt>
                <c:pt idx="999">
                  <c:v>0.3</c:v>
                </c:pt>
                <c:pt idx="1000">
                  <c:v>0.3</c:v>
                </c:pt>
                <c:pt idx="1001">
                  <c:v>0.3</c:v>
                </c:pt>
                <c:pt idx="1002">
                  <c:v>0.3</c:v>
                </c:pt>
                <c:pt idx="1003">
                  <c:v>0.3</c:v>
                </c:pt>
                <c:pt idx="1004">
                  <c:v>0.3</c:v>
                </c:pt>
                <c:pt idx="1005">
                  <c:v>0.3</c:v>
                </c:pt>
                <c:pt idx="1006">
                  <c:v>0.3</c:v>
                </c:pt>
                <c:pt idx="1007">
                  <c:v>0.3</c:v>
                </c:pt>
                <c:pt idx="1008">
                  <c:v>0.3</c:v>
                </c:pt>
                <c:pt idx="1009">
                  <c:v>0.3</c:v>
                </c:pt>
                <c:pt idx="1010">
                  <c:v>0.3</c:v>
                </c:pt>
                <c:pt idx="1011">
                  <c:v>0.3</c:v>
                </c:pt>
                <c:pt idx="1012">
                  <c:v>0.3</c:v>
                </c:pt>
                <c:pt idx="1013">
                  <c:v>0.3</c:v>
                </c:pt>
                <c:pt idx="1014">
                  <c:v>0.3</c:v>
                </c:pt>
                <c:pt idx="1015">
                  <c:v>0.3</c:v>
                </c:pt>
                <c:pt idx="1016">
                  <c:v>0.3</c:v>
                </c:pt>
                <c:pt idx="1017">
                  <c:v>0.3</c:v>
                </c:pt>
                <c:pt idx="1018">
                  <c:v>0.3</c:v>
                </c:pt>
                <c:pt idx="1019">
                  <c:v>0.3</c:v>
                </c:pt>
                <c:pt idx="1020">
                  <c:v>0.3</c:v>
                </c:pt>
                <c:pt idx="1021">
                  <c:v>0.3</c:v>
                </c:pt>
                <c:pt idx="1022">
                  <c:v>0.3</c:v>
                </c:pt>
                <c:pt idx="1023">
                  <c:v>0.3</c:v>
                </c:pt>
                <c:pt idx="1024">
                  <c:v>0.3</c:v>
                </c:pt>
                <c:pt idx="1025">
                  <c:v>0.3</c:v>
                </c:pt>
                <c:pt idx="1026">
                  <c:v>0.3</c:v>
                </c:pt>
                <c:pt idx="1027">
                  <c:v>0.3</c:v>
                </c:pt>
                <c:pt idx="1028">
                  <c:v>0.3</c:v>
                </c:pt>
                <c:pt idx="1029">
                  <c:v>0.3</c:v>
                </c:pt>
                <c:pt idx="1030">
                  <c:v>0.3</c:v>
                </c:pt>
                <c:pt idx="1031">
                  <c:v>0.3</c:v>
                </c:pt>
                <c:pt idx="1032">
                  <c:v>0.3</c:v>
                </c:pt>
                <c:pt idx="1033">
                  <c:v>0.3</c:v>
                </c:pt>
                <c:pt idx="1034">
                  <c:v>0.3</c:v>
                </c:pt>
                <c:pt idx="1035">
                  <c:v>0.3</c:v>
                </c:pt>
                <c:pt idx="1036">
                  <c:v>0.3</c:v>
                </c:pt>
                <c:pt idx="1037">
                  <c:v>0.3</c:v>
                </c:pt>
                <c:pt idx="1038">
                  <c:v>0.3</c:v>
                </c:pt>
                <c:pt idx="1039">
                  <c:v>0.3</c:v>
                </c:pt>
                <c:pt idx="1040">
                  <c:v>0.3</c:v>
                </c:pt>
                <c:pt idx="1041">
                  <c:v>0.3</c:v>
                </c:pt>
                <c:pt idx="1042">
                  <c:v>0.3</c:v>
                </c:pt>
                <c:pt idx="1043">
                  <c:v>0.3</c:v>
                </c:pt>
                <c:pt idx="1044">
                  <c:v>0.3</c:v>
                </c:pt>
                <c:pt idx="1045">
                  <c:v>0.3</c:v>
                </c:pt>
                <c:pt idx="1046">
                  <c:v>0.3</c:v>
                </c:pt>
                <c:pt idx="1047">
                  <c:v>0.3</c:v>
                </c:pt>
                <c:pt idx="1048">
                  <c:v>0.3</c:v>
                </c:pt>
                <c:pt idx="1049">
                  <c:v>0.3</c:v>
                </c:pt>
                <c:pt idx="1050">
                  <c:v>0.3</c:v>
                </c:pt>
                <c:pt idx="1051">
                  <c:v>0.3</c:v>
                </c:pt>
                <c:pt idx="1052">
                  <c:v>0.3</c:v>
                </c:pt>
                <c:pt idx="1053">
                  <c:v>0.3</c:v>
                </c:pt>
                <c:pt idx="1054">
                  <c:v>0.3</c:v>
                </c:pt>
                <c:pt idx="1055">
                  <c:v>0.3</c:v>
                </c:pt>
                <c:pt idx="1056">
                  <c:v>0.3</c:v>
                </c:pt>
                <c:pt idx="1057">
                  <c:v>0.3</c:v>
                </c:pt>
                <c:pt idx="1058">
                  <c:v>0.3</c:v>
                </c:pt>
                <c:pt idx="1059">
                  <c:v>0.3</c:v>
                </c:pt>
                <c:pt idx="1060">
                  <c:v>0.3</c:v>
                </c:pt>
                <c:pt idx="1061">
                  <c:v>0.3</c:v>
                </c:pt>
                <c:pt idx="1062">
                  <c:v>0.3</c:v>
                </c:pt>
                <c:pt idx="1063">
                  <c:v>0.3</c:v>
                </c:pt>
                <c:pt idx="1064">
                  <c:v>0.3</c:v>
                </c:pt>
                <c:pt idx="1065">
                  <c:v>0.3</c:v>
                </c:pt>
                <c:pt idx="1066">
                  <c:v>0.3</c:v>
                </c:pt>
                <c:pt idx="1067">
                  <c:v>0.3</c:v>
                </c:pt>
                <c:pt idx="1068">
                  <c:v>0.3</c:v>
                </c:pt>
                <c:pt idx="1069">
                  <c:v>0.3</c:v>
                </c:pt>
                <c:pt idx="1070">
                  <c:v>0.3</c:v>
                </c:pt>
                <c:pt idx="1071">
                  <c:v>0.3</c:v>
                </c:pt>
                <c:pt idx="1072">
                  <c:v>0.3</c:v>
                </c:pt>
                <c:pt idx="1073">
                  <c:v>0.3</c:v>
                </c:pt>
                <c:pt idx="1074">
                  <c:v>0.3</c:v>
                </c:pt>
                <c:pt idx="1075">
                  <c:v>0.3</c:v>
                </c:pt>
                <c:pt idx="1076">
                  <c:v>0.3</c:v>
                </c:pt>
                <c:pt idx="1077">
                  <c:v>0.3</c:v>
                </c:pt>
                <c:pt idx="1078">
                  <c:v>0.3</c:v>
                </c:pt>
                <c:pt idx="1079">
                  <c:v>0.3</c:v>
                </c:pt>
                <c:pt idx="1080">
                  <c:v>0.3</c:v>
                </c:pt>
                <c:pt idx="1081">
                  <c:v>0.3</c:v>
                </c:pt>
                <c:pt idx="1082">
                  <c:v>0.3</c:v>
                </c:pt>
                <c:pt idx="1083">
                  <c:v>0.3</c:v>
                </c:pt>
                <c:pt idx="1084">
                  <c:v>0.3</c:v>
                </c:pt>
                <c:pt idx="1085">
                  <c:v>0.3</c:v>
                </c:pt>
                <c:pt idx="1086">
                  <c:v>0.3</c:v>
                </c:pt>
                <c:pt idx="1087">
                  <c:v>0.3</c:v>
                </c:pt>
                <c:pt idx="1088">
                  <c:v>0.3</c:v>
                </c:pt>
                <c:pt idx="1089">
                  <c:v>0.3</c:v>
                </c:pt>
                <c:pt idx="1090">
                  <c:v>0.3</c:v>
                </c:pt>
                <c:pt idx="1091">
                  <c:v>0.3</c:v>
                </c:pt>
                <c:pt idx="1092">
                  <c:v>0.3</c:v>
                </c:pt>
                <c:pt idx="1093">
                  <c:v>0.3</c:v>
                </c:pt>
                <c:pt idx="1094">
                  <c:v>0.3</c:v>
                </c:pt>
                <c:pt idx="1095">
                  <c:v>0.3</c:v>
                </c:pt>
                <c:pt idx="1096">
                  <c:v>0.3</c:v>
                </c:pt>
                <c:pt idx="1097">
                  <c:v>0.3</c:v>
                </c:pt>
                <c:pt idx="1098">
                  <c:v>0.3</c:v>
                </c:pt>
                <c:pt idx="1099">
                  <c:v>0.3</c:v>
                </c:pt>
                <c:pt idx="1100">
                  <c:v>0.3</c:v>
                </c:pt>
                <c:pt idx="1101">
                  <c:v>0.3</c:v>
                </c:pt>
                <c:pt idx="1102">
                  <c:v>0.3</c:v>
                </c:pt>
                <c:pt idx="1103">
                  <c:v>0.3</c:v>
                </c:pt>
                <c:pt idx="1104">
                  <c:v>0.3</c:v>
                </c:pt>
                <c:pt idx="1105">
                  <c:v>0.3</c:v>
                </c:pt>
                <c:pt idx="1106">
                  <c:v>0.3</c:v>
                </c:pt>
                <c:pt idx="1107">
                  <c:v>0.3</c:v>
                </c:pt>
                <c:pt idx="1108">
                  <c:v>0.3</c:v>
                </c:pt>
                <c:pt idx="1109">
                  <c:v>0.3</c:v>
                </c:pt>
                <c:pt idx="1110">
                  <c:v>0.3</c:v>
                </c:pt>
                <c:pt idx="1111">
                  <c:v>0.3</c:v>
                </c:pt>
                <c:pt idx="1112">
                  <c:v>0.3</c:v>
                </c:pt>
                <c:pt idx="1113">
                  <c:v>0.3</c:v>
                </c:pt>
                <c:pt idx="1114">
                  <c:v>0.3</c:v>
                </c:pt>
                <c:pt idx="1115">
                  <c:v>0.3</c:v>
                </c:pt>
                <c:pt idx="1116">
                  <c:v>0.3</c:v>
                </c:pt>
                <c:pt idx="1117">
                  <c:v>0.3</c:v>
                </c:pt>
                <c:pt idx="1118">
                  <c:v>0.3</c:v>
                </c:pt>
                <c:pt idx="1119">
                  <c:v>0.3</c:v>
                </c:pt>
                <c:pt idx="1120">
                  <c:v>0.3</c:v>
                </c:pt>
                <c:pt idx="1121">
                  <c:v>0.3</c:v>
                </c:pt>
                <c:pt idx="1122">
                  <c:v>0.3</c:v>
                </c:pt>
                <c:pt idx="1123">
                  <c:v>0.3</c:v>
                </c:pt>
                <c:pt idx="1124">
                  <c:v>0.3</c:v>
                </c:pt>
                <c:pt idx="1125">
                  <c:v>0.3</c:v>
                </c:pt>
                <c:pt idx="1126">
                  <c:v>0.3</c:v>
                </c:pt>
                <c:pt idx="1127">
                  <c:v>0.3</c:v>
                </c:pt>
                <c:pt idx="1128">
                  <c:v>0.3</c:v>
                </c:pt>
                <c:pt idx="1129">
                  <c:v>0.3</c:v>
                </c:pt>
                <c:pt idx="1130">
                  <c:v>0.3</c:v>
                </c:pt>
                <c:pt idx="1131">
                  <c:v>0.3</c:v>
                </c:pt>
                <c:pt idx="1132">
                  <c:v>0.3</c:v>
                </c:pt>
                <c:pt idx="1133">
                  <c:v>0.3</c:v>
                </c:pt>
                <c:pt idx="1134">
                  <c:v>0.3</c:v>
                </c:pt>
                <c:pt idx="1135">
                  <c:v>0.3</c:v>
                </c:pt>
                <c:pt idx="1136">
                  <c:v>0.3</c:v>
                </c:pt>
                <c:pt idx="1137">
                  <c:v>0.3</c:v>
                </c:pt>
                <c:pt idx="1138">
                  <c:v>0.3</c:v>
                </c:pt>
                <c:pt idx="1139">
                  <c:v>0.3</c:v>
                </c:pt>
                <c:pt idx="1140">
                  <c:v>0.3</c:v>
                </c:pt>
                <c:pt idx="1141">
                  <c:v>0.3</c:v>
                </c:pt>
                <c:pt idx="1142">
                  <c:v>0.3</c:v>
                </c:pt>
                <c:pt idx="1143">
                  <c:v>0.3</c:v>
                </c:pt>
                <c:pt idx="1144">
                  <c:v>0.3</c:v>
                </c:pt>
                <c:pt idx="1145">
                  <c:v>0.3</c:v>
                </c:pt>
                <c:pt idx="1146">
                  <c:v>0.3</c:v>
                </c:pt>
                <c:pt idx="1147">
                  <c:v>0.3</c:v>
                </c:pt>
                <c:pt idx="1148">
                  <c:v>0.3</c:v>
                </c:pt>
                <c:pt idx="1149">
                  <c:v>0.3</c:v>
                </c:pt>
                <c:pt idx="1150">
                  <c:v>0.3</c:v>
                </c:pt>
                <c:pt idx="1151">
                  <c:v>0.3</c:v>
                </c:pt>
                <c:pt idx="1152">
                  <c:v>0.3</c:v>
                </c:pt>
                <c:pt idx="1153">
                  <c:v>0.3</c:v>
                </c:pt>
                <c:pt idx="1154">
                  <c:v>0.3</c:v>
                </c:pt>
                <c:pt idx="1155">
                  <c:v>0.3</c:v>
                </c:pt>
                <c:pt idx="1156">
                  <c:v>0.3</c:v>
                </c:pt>
                <c:pt idx="1157">
                  <c:v>0.3</c:v>
                </c:pt>
                <c:pt idx="1158">
                  <c:v>0.3</c:v>
                </c:pt>
                <c:pt idx="1159">
                  <c:v>0.3</c:v>
                </c:pt>
                <c:pt idx="1160">
                  <c:v>0.3</c:v>
                </c:pt>
                <c:pt idx="1161">
                  <c:v>0.3</c:v>
                </c:pt>
                <c:pt idx="1162">
                  <c:v>0.3</c:v>
                </c:pt>
                <c:pt idx="1163">
                  <c:v>0.3</c:v>
                </c:pt>
                <c:pt idx="1164">
                  <c:v>0.3</c:v>
                </c:pt>
                <c:pt idx="1165">
                  <c:v>0.3</c:v>
                </c:pt>
                <c:pt idx="1166">
                  <c:v>0.3</c:v>
                </c:pt>
                <c:pt idx="1167">
                  <c:v>0.3</c:v>
                </c:pt>
                <c:pt idx="1168">
                  <c:v>0.3</c:v>
                </c:pt>
                <c:pt idx="1169">
                  <c:v>0.3</c:v>
                </c:pt>
                <c:pt idx="1170">
                  <c:v>0.3</c:v>
                </c:pt>
                <c:pt idx="1171">
                  <c:v>0.3</c:v>
                </c:pt>
                <c:pt idx="1172">
                  <c:v>0.3</c:v>
                </c:pt>
                <c:pt idx="1173">
                  <c:v>0.3</c:v>
                </c:pt>
                <c:pt idx="1174">
                  <c:v>0.3</c:v>
                </c:pt>
                <c:pt idx="1175">
                  <c:v>0.3</c:v>
                </c:pt>
                <c:pt idx="1176">
                  <c:v>0.3</c:v>
                </c:pt>
                <c:pt idx="1177">
                  <c:v>0.3</c:v>
                </c:pt>
                <c:pt idx="1178">
                  <c:v>0.3</c:v>
                </c:pt>
                <c:pt idx="1179">
                  <c:v>0.3</c:v>
                </c:pt>
                <c:pt idx="1180">
                  <c:v>0.3</c:v>
                </c:pt>
                <c:pt idx="1181">
                  <c:v>0.3</c:v>
                </c:pt>
                <c:pt idx="1182">
                  <c:v>0.3</c:v>
                </c:pt>
                <c:pt idx="1183">
                  <c:v>0.3</c:v>
                </c:pt>
                <c:pt idx="1184">
                  <c:v>0.3</c:v>
                </c:pt>
                <c:pt idx="1185">
                  <c:v>0.3</c:v>
                </c:pt>
                <c:pt idx="1186">
                  <c:v>0.3</c:v>
                </c:pt>
                <c:pt idx="1187">
                  <c:v>0.3</c:v>
                </c:pt>
                <c:pt idx="1188">
                  <c:v>0.3</c:v>
                </c:pt>
                <c:pt idx="1189">
                  <c:v>0.3</c:v>
                </c:pt>
                <c:pt idx="1190">
                  <c:v>0.3</c:v>
                </c:pt>
                <c:pt idx="1191">
                  <c:v>0.3</c:v>
                </c:pt>
                <c:pt idx="1192">
                  <c:v>0.3</c:v>
                </c:pt>
                <c:pt idx="1193">
                  <c:v>0.3</c:v>
                </c:pt>
                <c:pt idx="1194">
                  <c:v>0.3</c:v>
                </c:pt>
                <c:pt idx="1195">
                  <c:v>0.3</c:v>
                </c:pt>
                <c:pt idx="1196">
                  <c:v>0.3</c:v>
                </c:pt>
                <c:pt idx="1197">
                  <c:v>0.3</c:v>
                </c:pt>
                <c:pt idx="1198">
                  <c:v>0.3</c:v>
                </c:pt>
                <c:pt idx="1199">
                  <c:v>0.3</c:v>
                </c:pt>
                <c:pt idx="1200">
                  <c:v>0.3</c:v>
                </c:pt>
                <c:pt idx="1201">
                  <c:v>0.3</c:v>
                </c:pt>
                <c:pt idx="1202">
                  <c:v>0.3</c:v>
                </c:pt>
                <c:pt idx="1203">
                  <c:v>0.3</c:v>
                </c:pt>
                <c:pt idx="1204">
                  <c:v>0.3</c:v>
                </c:pt>
                <c:pt idx="1205">
                  <c:v>0.3</c:v>
                </c:pt>
                <c:pt idx="1206">
                  <c:v>0.3</c:v>
                </c:pt>
                <c:pt idx="1207">
                  <c:v>0.3</c:v>
                </c:pt>
                <c:pt idx="1208">
                  <c:v>0.3</c:v>
                </c:pt>
                <c:pt idx="1209">
                  <c:v>0.3</c:v>
                </c:pt>
                <c:pt idx="1210">
                  <c:v>0.3</c:v>
                </c:pt>
                <c:pt idx="1211">
                  <c:v>0.3</c:v>
                </c:pt>
                <c:pt idx="1212">
                  <c:v>0.3</c:v>
                </c:pt>
                <c:pt idx="1213">
                  <c:v>0.3</c:v>
                </c:pt>
                <c:pt idx="1214">
                  <c:v>0.3</c:v>
                </c:pt>
                <c:pt idx="1215">
                  <c:v>0.3</c:v>
                </c:pt>
                <c:pt idx="1216">
                  <c:v>0.3</c:v>
                </c:pt>
                <c:pt idx="1217">
                  <c:v>0.3</c:v>
                </c:pt>
                <c:pt idx="1218">
                  <c:v>0.3</c:v>
                </c:pt>
                <c:pt idx="1219">
                  <c:v>0.3</c:v>
                </c:pt>
                <c:pt idx="1220">
                  <c:v>0.3</c:v>
                </c:pt>
                <c:pt idx="1221">
                  <c:v>0.3</c:v>
                </c:pt>
                <c:pt idx="1222">
                  <c:v>0.3</c:v>
                </c:pt>
                <c:pt idx="1223">
                  <c:v>0.3</c:v>
                </c:pt>
                <c:pt idx="1224">
                  <c:v>0.3</c:v>
                </c:pt>
                <c:pt idx="1225">
                  <c:v>0.3</c:v>
                </c:pt>
                <c:pt idx="1226">
                  <c:v>0.3</c:v>
                </c:pt>
                <c:pt idx="1227">
                  <c:v>0.3</c:v>
                </c:pt>
                <c:pt idx="1228">
                  <c:v>0.3</c:v>
                </c:pt>
                <c:pt idx="1229">
                  <c:v>0.3</c:v>
                </c:pt>
                <c:pt idx="1230">
                  <c:v>0.3</c:v>
                </c:pt>
                <c:pt idx="1231">
                  <c:v>0.3</c:v>
                </c:pt>
                <c:pt idx="1232">
                  <c:v>0.3</c:v>
                </c:pt>
                <c:pt idx="1233">
                  <c:v>0.3</c:v>
                </c:pt>
                <c:pt idx="1234">
                  <c:v>0.3</c:v>
                </c:pt>
                <c:pt idx="1235">
                  <c:v>0.3</c:v>
                </c:pt>
                <c:pt idx="1236">
                  <c:v>0.3</c:v>
                </c:pt>
                <c:pt idx="1237">
                  <c:v>0.3</c:v>
                </c:pt>
                <c:pt idx="1238">
                  <c:v>0.3</c:v>
                </c:pt>
                <c:pt idx="1239">
                  <c:v>0.3</c:v>
                </c:pt>
                <c:pt idx="1240">
                  <c:v>0.3</c:v>
                </c:pt>
                <c:pt idx="1241">
                  <c:v>0.3</c:v>
                </c:pt>
                <c:pt idx="1242">
                  <c:v>0.3</c:v>
                </c:pt>
                <c:pt idx="1243">
                  <c:v>0.3</c:v>
                </c:pt>
                <c:pt idx="1244">
                  <c:v>0.3</c:v>
                </c:pt>
                <c:pt idx="1245">
                  <c:v>0.3</c:v>
                </c:pt>
                <c:pt idx="1246">
                  <c:v>0.3</c:v>
                </c:pt>
                <c:pt idx="1247">
                  <c:v>0.3</c:v>
                </c:pt>
                <c:pt idx="1248">
                  <c:v>0.3</c:v>
                </c:pt>
                <c:pt idx="1249">
                  <c:v>0.3</c:v>
                </c:pt>
                <c:pt idx="1250">
                  <c:v>0.3</c:v>
                </c:pt>
                <c:pt idx="1251">
                  <c:v>0.3</c:v>
                </c:pt>
                <c:pt idx="1252">
                  <c:v>0.3</c:v>
                </c:pt>
                <c:pt idx="1253">
                  <c:v>0.3</c:v>
                </c:pt>
                <c:pt idx="1254">
                  <c:v>0.3</c:v>
                </c:pt>
                <c:pt idx="1255">
                  <c:v>0.3</c:v>
                </c:pt>
                <c:pt idx="1256">
                  <c:v>0.3</c:v>
                </c:pt>
                <c:pt idx="1257">
                  <c:v>0.3</c:v>
                </c:pt>
                <c:pt idx="1258">
                  <c:v>0.3</c:v>
                </c:pt>
                <c:pt idx="1259">
                  <c:v>0.3</c:v>
                </c:pt>
                <c:pt idx="1260">
                  <c:v>0.3</c:v>
                </c:pt>
                <c:pt idx="1261">
                  <c:v>0.3</c:v>
                </c:pt>
                <c:pt idx="1262">
                  <c:v>0.3</c:v>
                </c:pt>
                <c:pt idx="1263">
                  <c:v>0.3</c:v>
                </c:pt>
                <c:pt idx="1264">
                  <c:v>0.3</c:v>
                </c:pt>
                <c:pt idx="1265">
                  <c:v>0.3</c:v>
                </c:pt>
                <c:pt idx="1266">
                  <c:v>0.3</c:v>
                </c:pt>
                <c:pt idx="1267">
                  <c:v>0.3</c:v>
                </c:pt>
                <c:pt idx="1268">
                  <c:v>0.3</c:v>
                </c:pt>
                <c:pt idx="1269">
                  <c:v>0.3</c:v>
                </c:pt>
                <c:pt idx="1270">
                  <c:v>0.3</c:v>
                </c:pt>
                <c:pt idx="1271">
                  <c:v>0.3</c:v>
                </c:pt>
                <c:pt idx="1272">
                  <c:v>0.3</c:v>
                </c:pt>
                <c:pt idx="1273">
                  <c:v>0.3</c:v>
                </c:pt>
                <c:pt idx="1274">
                  <c:v>0.3</c:v>
                </c:pt>
                <c:pt idx="1275">
                  <c:v>0.3</c:v>
                </c:pt>
                <c:pt idx="1276">
                  <c:v>0.3</c:v>
                </c:pt>
                <c:pt idx="1277">
                  <c:v>0.3</c:v>
                </c:pt>
                <c:pt idx="1278">
                  <c:v>0.3</c:v>
                </c:pt>
                <c:pt idx="1279">
                  <c:v>0.3</c:v>
                </c:pt>
                <c:pt idx="1280">
                  <c:v>0.3</c:v>
                </c:pt>
                <c:pt idx="1281">
                  <c:v>0.3</c:v>
                </c:pt>
                <c:pt idx="1282">
                  <c:v>0.3</c:v>
                </c:pt>
                <c:pt idx="1283">
                  <c:v>0.3</c:v>
                </c:pt>
                <c:pt idx="1284">
                  <c:v>0.3</c:v>
                </c:pt>
                <c:pt idx="1285">
                  <c:v>0.3</c:v>
                </c:pt>
                <c:pt idx="1286">
                  <c:v>0.3</c:v>
                </c:pt>
                <c:pt idx="1287">
                  <c:v>0.3</c:v>
                </c:pt>
                <c:pt idx="1288">
                  <c:v>0.3</c:v>
                </c:pt>
                <c:pt idx="1289">
                  <c:v>0.3</c:v>
                </c:pt>
                <c:pt idx="1290">
                  <c:v>0.3</c:v>
                </c:pt>
                <c:pt idx="1291">
                  <c:v>0.3</c:v>
                </c:pt>
                <c:pt idx="1292">
                  <c:v>0.3</c:v>
                </c:pt>
                <c:pt idx="1293">
                  <c:v>0.3</c:v>
                </c:pt>
                <c:pt idx="1294">
                  <c:v>0.3</c:v>
                </c:pt>
                <c:pt idx="1295">
                  <c:v>0.3</c:v>
                </c:pt>
                <c:pt idx="1296">
                  <c:v>0.3</c:v>
                </c:pt>
                <c:pt idx="1297">
                  <c:v>0.3</c:v>
                </c:pt>
                <c:pt idx="1298">
                  <c:v>0.3</c:v>
                </c:pt>
                <c:pt idx="1299">
                  <c:v>0.3</c:v>
                </c:pt>
                <c:pt idx="1300">
                  <c:v>0.3</c:v>
                </c:pt>
                <c:pt idx="1301">
                  <c:v>0.3</c:v>
                </c:pt>
                <c:pt idx="1302">
                  <c:v>0.3</c:v>
                </c:pt>
                <c:pt idx="1303">
                  <c:v>0.3</c:v>
                </c:pt>
                <c:pt idx="1304">
                  <c:v>0.3</c:v>
                </c:pt>
                <c:pt idx="1305">
                  <c:v>0.3</c:v>
                </c:pt>
                <c:pt idx="1306">
                  <c:v>0.3</c:v>
                </c:pt>
                <c:pt idx="1307">
                  <c:v>0.3</c:v>
                </c:pt>
                <c:pt idx="1308">
                  <c:v>0.3</c:v>
                </c:pt>
                <c:pt idx="1309">
                  <c:v>0.3</c:v>
                </c:pt>
                <c:pt idx="1310">
                  <c:v>0.3</c:v>
                </c:pt>
                <c:pt idx="1311">
                  <c:v>0.3</c:v>
                </c:pt>
                <c:pt idx="1312">
                  <c:v>0.3</c:v>
                </c:pt>
                <c:pt idx="1313">
                  <c:v>0.3</c:v>
                </c:pt>
                <c:pt idx="1314">
                  <c:v>0.3</c:v>
                </c:pt>
                <c:pt idx="1315">
                  <c:v>0.3</c:v>
                </c:pt>
                <c:pt idx="1316">
                  <c:v>0.3</c:v>
                </c:pt>
                <c:pt idx="1317">
                  <c:v>0.3</c:v>
                </c:pt>
                <c:pt idx="1318">
                  <c:v>0.3</c:v>
                </c:pt>
                <c:pt idx="1319">
                  <c:v>0.3</c:v>
                </c:pt>
                <c:pt idx="1320">
                  <c:v>0.3</c:v>
                </c:pt>
                <c:pt idx="1321">
                  <c:v>0.3</c:v>
                </c:pt>
                <c:pt idx="1322">
                  <c:v>0.3</c:v>
                </c:pt>
                <c:pt idx="1323">
                  <c:v>0.3</c:v>
                </c:pt>
                <c:pt idx="1324">
                  <c:v>0.3</c:v>
                </c:pt>
                <c:pt idx="1325">
                  <c:v>0.3</c:v>
                </c:pt>
                <c:pt idx="1326">
                  <c:v>0.3</c:v>
                </c:pt>
                <c:pt idx="1327">
                  <c:v>0.3</c:v>
                </c:pt>
                <c:pt idx="1328">
                  <c:v>0.3</c:v>
                </c:pt>
                <c:pt idx="1329">
                  <c:v>0.3</c:v>
                </c:pt>
                <c:pt idx="1330">
                  <c:v>0.3</c:v>
                </c:pt>
                <c:pt idx="1331">
                  <c:v>0.3</c:v>
                </c:pt>
                <c:pt idx="1332">
                  <c:v>0.3</c:v>
                </c:pt>
                <c:pt idx="1333">
                  <c:v>0.3</c:v>
                </c:pt>
                <c:pt idx="1334">
                  <c:v>0.3</c:v>
                </c:pt>
                <c:pt idx="1335">
                  <c:v>0.3</c:v>
                </c:pt>
                <c:pt idx="1336">
                  <c:v>0.3</c:v>
                </c:pt>
                <c:pt idx="1337">
                  <c:v>0.3</c:v>
                </c:pt>
                <c:pt idx="1338">
                  <c:v>0.3</c:v>
                </c:pt>
                <c:pt idx="1339">
                  <c:v>0.3</c:v>
                </c:pt>
                <c:pt idx="1340">
                  <c:v>0.3</c:v>
                </c:pt>
                <c:pt idx="1341">
                  <c:v>0.3</c:v>
                </c:pt>
                <c:pt idx="1342">
                  <c:v>0.3</c:v>
                </c:pt>
                <c:pt idx="1343">
                  <c:v>0.3</c:v>
                </c:pt>
                <c:pt idx="1344">
                  <c:v>0.3</c:v>
                </c:pt>
                <c:pt idx="1345">
                  <c:v>0.3</c:v>
                </c:pt>
                <c:pt idx="1346">
                  <c:v>0.3</c:v>
                </c:pt>
                <c:pt idx="1347">
                  <c:v>0.3</c:v>
                </c:pt>
                <c:pt idx="1348">
                  <c:v>0.3</c:v>
                </c:pt>
                <c:pt idx="1349">
                  <c:v>0.3</c:v>
                </c:pt>
                <c:pt idx="1350">
                  <c:v>0.3</c:v>
                </c:pt>
                <c:pt idx="1351">
                  <c:v>0.3</c:v>
                </c:pt>
                <c:pt idx="1352">
                  <c:v>0.3</c:v>
                </c:pt>
                <c:pt idx="1353">
                  <c:v>0.3</c:v>
                </c:pt>
                <c:pt idx="1354">
                  <c:v>0.3</c:v>
                </c:pt>
                <c:pt idx="1355">
                  <c:v>0.3</c:v>
                </c:pt>
                <c:pt idx="1356">
                  <c:v>0.3</c:v>
                </c:pt>
                <c:pt idx="1357">
                  <c:v>0.3</c:v>
                </c:pt>
                <c:pt idx="1358">
                  <c:v>0.3</c:v>
                </c:pt>
                <c:pt idx="1359">
                  <c:v>0.3</c:v>
                </c:pt>
                <c:pt idx="1360">
                  <c:v>0.3</c:v>
                </c:pt>
                <c:pt idx="1361">
                  <c:v>0.3</c:v>
                </c:pt>
                <c:pt idx="1362">
                  <c:v>0.3</c:v>
                </c:pt>
                <c:pt idx="1363">
                  <c:v>0.3</c:v>
                </c:pt>
                <c:pt idx="1364">
                  <c:v>0.3</c:v>
                </c:pt>
                <c:pt idx="1365">
                  <c:v>0.3</c:v>
                </c:pt>
                <c:pt idx="1366">
                  <c:v>0.3</c:v>
                </c:pt>
                <c:pt idx="1367">
                  <c:v>0.3</c:v>
                </c:pt>
                <c:pt idx="1368">
                  <c:v>0.3</c:v>
                </c:pt>
                <c:pt idx="1369">
                  <c:v>0.3</c:v>
                </c:pt>
                <c:pt idx="1370">
                  <c:v>0.3</c:v>
                </c:pt>
                <c:pt idx="1371">
                  <c:v>0.3</c:v>
                </c:pt>
                <c:pt idx="1372">
                  <c:v>0.3</c:v>
                </c:pt>
                <c:pt idx="1373">
                  <c:v>0.3</c:v>
                </c:pt>
                <c:pt idx="1374">
                  <c:v>0.3</c:v>
                </c:pt>
                <c:pt idx="1375">
                  <c:v>0.3</c:v>
                </c:pt>
                <c:pt idx="1376">
                  <c:v>0.3</c:v>
                </c:pt>
                <c:pt idx="1377">
                  <c:v>0.3</c:v>
                </c:pt>
                <c:pt idx="1378">
                  <c:v>0.3</c:v>
                </c:pt>
                <c:pt idx="1379">
                  <c:v>0.3</c:v>
                </c:pt>
                <c:pt idx="1380">
                  <c:v>0.3</c:v>
                </c:pt>
                <c:pt idx="1381">
                  <c:v>0.3</c:v>
                </c:pt>
                <c:pt idx="1382">
                  <c:v>0.3</c:v>
                </c:pt>
                <c:pt idx="1383">
                  <c:v>0.3</c:v>
                </c:pt>
                <c:pt idx="1384">
                  <c:v>0.3</c:v>
                </c:pt>
                <c:pt idx="1385">
                  <c:v>0.3</c:v>
                </c:pt>
                <c:pt idx="1386">
                  <c:v>0.3</c:v>
                </c:pt>
                <c:pt idx="1387">
                  <c:v>0.3</c:v>
                </c:pt>
                <c:pt idx="1388">
                  <c:v>0.3</c:v>
                </c:pt>
                <c:pt idx="1389">
                  <c:v>0.3</c:v>
                </c:pt>
                <c:pt idx="1390">
                  <c:v>0.3</c:v>
                </c:pt>
                <c:pt idx="1391">
                  <c:v>0.3</c:v>
                </c:pt>
                <c:pt idx="1392">
                  <c:v>0.3</c:v>
                </c:pt>
                <c:pt idx="1393">
                  <c:v>0.3</c:v>
                </c:pt>
                <c:pt idx="1394">
                  <c:v>0.3</c:v>
                </c:pt>
                <c:pt idx="1395">
                  <c:v>0.3</c:v>
                </c:pt>
                <c:pt idx="1396">
                  <c:v>0.3</c:v>
                </c:pt>
                <c:pt idx="1397">
                  <c:v>0.3</c:v>
                </c:pt>
                <c:pt idx="1398">
                  <c:v>0.3</c:v>
                </c:pt>
                <c:pt idx="1399">
                  <c:v>0.3</c:v>
                </c:pt>
                <c:pt idx="1400">
                  <c:v>0.3</c:v>
                </c:pt>
                <c:pt idx="1401">
                  <c:v>0.3</c:v>
                </c:pt>
                <c:pt idx="1402">
                  <c:v>0.3</c:v>
                </c:pt>
                <c:pt idx="1403">
                  <c:v>0.3</c:v>
                </c:pt>
                <c:pt idx="1404">
                  <c:v>0.3</c:v>
                </c:pt>
                <c:pt idx="1405">
                  <c:v>0.3</c:v>
                </c:pt>
                <c:pt idx="1406">
                  <c:v>0.3</c:v>
                </c:pt>
                <c:pt idx="1407">
                  <c:v>0.3</c:v>
                </c:pt>
                <c:pt idx="1408">
                  <c:v>0.3</c:v>
                </c:pt>
                <c:pt idx="1409">
                  <c:v>0.3</c:v>
                </c:pt>
                <c:pt idx="1410">
                  <c:v>0.3</c:v>
                </c:pt>
                <c:pt idx="1411">
                  <c:v>0.3</c:v>
                </c:pt>
                <c:pt idx="1412">
                  <c:v>0.3</c:v>
                </c:pt>
                <c:pt idx="1413">
                  <c:v>0.3</c:v>
                </c:pt>
                <c:pt idx="1414">
                  <c:v>0.3</c:v>
                </c:pt>
                <c:pt idx="1415">
                  <c:v>0.3</c:v>
                </c:pt>
                <c:pt idx="1416">
                  <c:v>0.3</c:v>
                </c:pt>
                <c:pt idx="1417">
                  <c:v>0.3</c:v>
                </c:pt>
                <c:pt idx="1418">
                  <c:v>0.3</c:v>
                </c:pt>
                <c:pt idx="1419">
                  <c:v>0.3</c:v>
                </c:pt>
                <c:pt idx="1420">
                  <c:v>0.3</c:v>
                </c:pt>
                <c:pt idx="1421">
                  <c:v>0.3</c:v>
                </c:pt>
                <c:pt idx="1422">
                  <c:v>0.3</c:v>
                </c:pt>
                <c:pt idx="1423">
                  <c:v>0.3</c:v>
                </c:pt>
                <c:pt idx="1424">
                  <c:v>0.3</c:v>
                </c:pt>
                <c:pt idx="1425">
                  <c:v>0.3</c:v>
                </c:pt>
                <c:pt idx="1426">
                  <c:v>0.3</c:v>
                </c:pt>
                <c:pt idx="1427">
                  <c:v>0.3</c:v>
                </c:pt>
                <c:pt idx="1428">
                  <c:v>0.3</c:v>
                </c:pt>
                <c:pt idx="1429">
                  <c:v>0.3</c:v>
                </c:pt>
                <c:pt idx="1430">
                  <c:v>0.3</c:v>
                </c:pt>
                <c:pt idx="1431">
                  <c:v>0.3</c:v>
                </c:pt>
                <c:pt idx="1432">
                  <c:v>0.3</c:v>
                </c:pt>
                <c:pt idx="1433">
                  <c:v>0.3</c:v>
                </c:pt>
                <c:pt idx="1434">
                  <c:v>0.3</c:v>
                </c:pt>
                <c:pt idx="1435">
                  <c:v>0.3</c:v>
                </c:pt>
                <c:pt idx="1436">
                  <c:v>0.3</c:v>
                </c:pt>
                <c:pt idx="1437">
                  <c:v>0.3</c:v>
                </c:pt>
                <c:pt idx="1438">
                  <c:v>0.3</c:v>
                </c:pt>
                <c:pt idx="1439">
                  <c:v>0.3</c:v>
                </c:pt>
                <c:pt idx="1440">
                  <c:v>0.3</c:v>
                </c:pt>
                <c:pt idx="1441">
                  <c:v>0.3</c:v>
                </c:pt>
                <c:pt idx="1442">
                  <c:v>0.3</c:v>
                </c:pt>
                <c:pt idx="1443">
                  <c:v>0.3</c:v>
                </c:pt>
                <c:pt idx="1444">
                  <c:v>0.3</c:v>
                </c:pt>
                <c:pt idx="1445">
                  <c:v>0.3</c:v>
                </c:pt>
                <c:pt idx="1446">
                  <c:v>0.3</c:v>
                </c:pt>
                <c:pt idx="1447">
                  <c:v>0.3</c:v>
                </c:pt>
                <c:pt idx="1448">
                  <c:v>0.3</c:v>
                </c:pt>
                <c:pt idx="1449">
                  <c:v>0.3</c:v>
                </c:pt>
                <c:pt idx="1450">
                  <c:v>0.3</c:v>
                </c:pt>
                <c:pt idx="1451">
                  <c:v>0.3</c:v>
                </c:pt>
                <c:pt idx="1452">
                  <c:v>0.3</c:v>
                </c:pt>
                <c:pt idx="1453">
                  <c:v>0.3</c:v>
                </c:pt>
                <c:pt idx="1454">
                  <c:v>0.3</c:v>
                </c:pt>
                <c:pt idx="1455">
                  <c:v>0.3</c:v>
                </c:pt>
                <c:pt idx="1456">
                  <c:v>0.3</c:v>
                </c:pt>
                <c:pt idx="1457">
                  <c:v>0.3</c:v>
                </c:pt>
                <c:pt idx="1458">
                  <c:v>0.3</c:v>
                </c:pt>
                <c:pt idx="1459">
                  <c:v>0.3</c:v>
                </c:pt>
                <c:pt idx="1460">
                  <c:v>0.3</c:v>
                </c:pt>
                <c:pt idx="1461">
                  <c:v>0.3</c:v>
                </c:pt>
                <c:pt idx="1462">
                  <c:v>0.3</c:v>
                </c:pt>
                <c:pt idx="1463">
                  <c:v>0.3</c:v>
                </c:pt>
                <c:pt idx="1464">
                  <c:v>0.3</c:v>
                </c:pt>
                <c:pt idx="1465">
                  <c:v>0.3</c:v>
                </c:pt>
                <c:pt idx="1466">
                  <c:v>0.3</c:v>
                </c:pt>
                <c:pt idx="1467">
                  <c:v>0.3</c:v>
                </c:pt>
                <c:pt idx="1468">
                  <c:v>0.3</c:v>
                </c:pt>
                <c:pt idx="1469">
                  <c:v>0.3</c:v>
                </c:pt>
                <c:pt idx="1470">
                  <c:v>0.3</c:v>
                </c:pt>
                <c:pt idx="1471">
                  <c:v>0.3</c:v>
                </c:pt>
                <c:pt idx="1472">
                  <c:v>0.3</c:v>
                </c:pt>
                <c:pt idx="1473">
                  <c:v>0.3</c:v>
                </c:pt>
                <c:pt idx="1474">
                  <c:v>0.3</c:v>
                </c:pt>
                <c:pt idx="1475">
                  <c:v>0.3</c:v>
                </c:pt>
                <c:pt idx="1476">
                  <c:v>0.3</c:v>
                </c:pt>
                <c:pt idx="1477">
                  <c:v>0.3</c:v>
                </c:pt>
                <c:pt idx="1478">
                  <c:v>0.3</c:v>
                </c:pt>
                <c:pt idx="1479">
                  <c:v>0.3</c:v>
                </c:pt>
                <c:pt idx="1480">
                  <c:v>0.3</c:v>
                </c:pt>
                <c:pt idx="1481">
                  <c:v>0.3</c:v>
                </c:pt>
                <c:pt idx="1482">
                  <c:v>0.3</c:v>
                </c:pt>
                <c:pt idx="1483">
                  <c:v>0.3</c:v>
                </c:pt>
                <c:pt idx="1484">
                  <c:v>0.3</c:v>
                </c:pt>
                <c:pt idx="1485">
                  <c:v>0.3</c:v>
                </c:pt>
                <c:pt idx="1486">
                  <c:v>0.3</c:v>
                </c:pt>
                <c:pt idx="1487">
                  <c:v>0.3</c:v>
                </c:pt>
                <c:pt idx="1488">
                  <c:v>0.3</c:v>
                </c:pt>
                <c:pt idx="1489">
                  <c:v>0.3</c:v>
                </c:pt>
                <c:pt idx="1490">
                  <c:v>0.3</c:v>
                </c:pt>
                <c:pt idx="1491">
                  <c:v>0.3</c:v>
                </c:pt>
                <c:pt idx="1492">
                  <c:v>0.3</c:v>
                </c:pt>
                <c:pt idx="1493">
                  <c:v>0.3</c:v>
                </c:pt>
                <c:pt idx="1494">
                  <c:v>0.3</c:v>
                </c:pt>
                <c:pt idx="1495">
                  <c:v>0.3</c:v>
                </c:pt>
                <c:pt idx="1496">
                  <c:v>0.3</c:v>
                </c:pt>
                <c:pt idx="1497">
                  <c:v>0.3</c:v>
                </c:pt>
                <c:pt idx="1498">
                  <c:v>0.3</c:v>
                </c:pt>
                <c:pt idx="1499">
                  <c:v>0.3</c:v>
                </c:pt>
                <c:pt idx="1500">
                  <c:v>0.3</c:v>
                </c:pt>
                <c:pt idx="1501">
                  <c:v>0.3</c:v>
                </c:pt>
                <c:pt idx="1502">
                  <c:v>0.3</c:v>
                </c:pt>
                <c:pt idx="1503">
                  <c:v>0.3</c:v>
                </c:pt>
                <c:pt idx="1504">
                  <c:v>0.3</c:v>
                </c:pt>
                <c:pt idx="1505">
                  <c:v>0.3</c:v>
                </c:pt>
                <c:pt idx="1506">
                  <c:v>0.3</c:v>
                </c:pt>
                <c:pt idx="1507">
                  <c:v>0.3</c:v>
                </c:pt>
                <c:pt idx="1508">
                  <c:v>0.3</c:v>
                </c:pt>
                <c:pt idx="1509">
                  <c:v>0.3</c:v>
                </c:pt>
                <c:pt idx="1510">
                  <c:v>0.3</c:v>
                </c:pt>
                <c:pt idx="1511">
                  <c:v>0.3</c:v>
                </c:pt>
                <c:pt idx="1512">
                  <c:v>0.3</c:v>
                </c:pt>
                <c:pt idx="1513">
                  <c:v>0.3</c:v>
                </c:pt>
                <c:pt idx="1514">
                  <c:v>0.3</c:v>
                </c:pt>
                <c:pt idx="1515">
                  <c:v>0.3</c:v>
                </c:pt>
                <c:pt idx="1516">
                  <c:v>0.3</c:v>
                </c:pt>
                <c:pt idx="1517">
                  <c:v>0.3</c:v>
                </c:pt>
                <c:pt idx="1518">
                  <c:v>0.3</c:v>
                </c:pt>
                <c:pt idx="1519">
                  <c:v>0.3</c:v>
                </c:pt>
                <c:pt idx="1520">
                  <c:v>0.3</c:v>
                </c:pt>
                <c:pt idx="1521">
                  <c:v>0.3</c:v>
                </c:pt>
                <c:pt idx="1522">
                  <c:v>0.3</c:v>
                </c:pt>
                <c:pt idx="1523">
                  <c:v>0.3</c:v>
                </c:pt>
                <c:pt idx="1524">
                  <c:v>0.3</c:v>
                </c:pt>
                <c:pt idx="1525">
                  <c:v>0.3</c:v>
                </c:pt>
                <c:pt idx="1526">
                  <c:v>0.3</c:v>
                </c:pt>
                <c:pt idx="1527">
                  <c:v>0.3</c:v>
                </c:pt>
                <c:pt idx="1528">
                  <c:v>0.3</c:v>
                </c:pt>
                <c:pt idx="1529">
                  <c:v>0.3</c:v>
                </c:pt>
                <c:pt idx="1530">
                  <c:v>0.3</c:v>
                </c:pt>
                <c:pt idx="1531">
                  <c:v>0.3</c:v>
                </c:pt>
                <c:pt idx="1532">
                  <c:v>0.3</c:v>
                </c:pt>
                <c:pt idx="1533">
                  <c:v>0.3</c:v>
                </c:pt>
                <c:pt idx="1534">
                  <c:v>0.3</c:v>
                </c:pt>
                <c:pt idx="1535">
                  <c:v>0.3</c:v>
                </c:pt>
                <c:pt idx="1536">
                  <c:v>0.3</c:v>
                </c:pt>
                <c:pt idx="1537">
                  <c:v>0.3</c:v>
                </c:pt>
                <c:pt idx="1538">
                  <c:v>0.3</c:v>
                </c:pt>
                <c:pt idx="1539">
                  <c:v>0.3</c:v>
                </c:pt>
                <c:pt idx="1540">
                  <c:v>0.3</c:v>
                </c:pt>
                <c:pt idx="1541">
                  <c:v>0.3</c:v>
                </c:pt>
                <c:pt idx="1542">
                  <c:v>0.3</c:v>
                </c:pt>
                <c:pt idx="1543">
                  <c:v>0.3</c:v>
                </c:pt>
                <c:pt idx="1544">
                  <c:v>0.3</c:v>
                </c:pt>
                <c:pt idx="1545">
                  <c:v>0.3</c:v>
                </c:pt>
                <c:pt idx="1546">
                  <c:v>0.3</c:v>
                </c:pt>
                <c:pt idx="1547">
                  <c:v>0.3</c:v>
                </c:pt>
                <c:pt idx="1548">
                  <c:v>0.3</c:v>
                </c:pt>
                <c:pt idx="1549">
                  <c:v>0.3</c:v>
                </c:pt>
                <c:pt idx="1550">
                  <c:v>0.3</c:v>
                </c:pt>
                <c:pt idx="1551">
                  <c:v>0.3</c:v>
                </c:pt>
                <c:pt idx="1552">
                  <c:v>0.3</c:v>
                </c:pt>
                <c:pt idx="1553">
                  <c:v>0.3</c:v>
                </c:pt>
                <c:pt idx="1554">
                  <c:v>0.3</c:v>
                </c:pt>
                <c:pt idx="1555">
                  <c:v>0.3</c:v>
                </c:pt>
                <c:pt idx="1556">
                  <c:v>0.3</c:v>
                </c:pt>
                <c:pt idx="1557">
                  <c:v>0.3</c:v>
                </c:pt>
                <c:pt idx="1558">
                  <c:v>0.3</c:v>
                </c:pt>
                <c:pt idx="1559">
                  <c:v>0.3</c:v>
                </c:pt>
                <c:pt idx="1560">
                  <c:v>0.3</c:v>
                </c:pt>
                <c:pt idx="1561">
                  <c:v>0.3</c:v>
                </c:pt>
                <c:pt idx="1562">
                  <c:v>0.3</c:v>
                </c:pt>
                <c:pt idx="1563">
                  <c:v>0.3</c:v>
                </c:pt>
                <c:pt idx="1564">
                  <c:v>0.3</c:v>
                </c:pt>
                <c:pt idx="1565">
                  <c:v>0.3</c:v>
                </c:pt>
                <c:pt idx="1566">
                  <c:v>0.3</c:v>
                </c:pt>
                <c:pt idx="1567">
                  <c:v>0.3</c:v>
                </c:pt>
                <c:pt idx="1568">
                  <c:v>0.3</c:v>
                </c:pt>
                <c:pt idx="1569">
                  <c:v>0.3</c:v>
                </c:pt>
                <c:pt idx="1570">
                  <c:v>0.3</c:v>
                </c:pt>
                <c:pt idx="1571">
                  <c:v>0.3</c:v>
                </c:pt>
                <c:pt idx="1572">
                  <c:v>0.3</c:v>
                </c:pt>
                <c:pt idx="1573">
                  <c:v>0.3</c:v>
                </c:pt>
                <c:pt idx="1574">
                  <c:v>0.3</c:v>
                </c:pt>
                <c:pt idx="1575">
                  <c:v>0.3</c:v>
                </c:pt>
                <c:pt idx="1576">
                  <c:v>0.3</c:v>
                </c:pt>
                <c:pt idx="1577">
                  <c:v>0.3</c:v>
                </c:pt>
                <c:pt idx="1578">
                  <c:v>0.3</c:v>
                </c:pt>
                <c:pt idx="1579">
                  <c:v>0.3</c:v>
                </c:pt>
                <c:pt idx="1580">
                  <c:v>0.3</c:v>
                </c:pt>
                <c:pt idx="1581">
                  <c:v>0.3</c:v>
                </c:pt>
                <c:pt idx="1582">
                  <c:v>0.3</c:v>
                </c:pt>
                <c:pt idx="1583">
                  <c:v>0.3</c:v>
                </c:pt>
                <c:pt idx="1584">
                  <c:v>0.3</c:v>
                </c:pt>
                <c:pt idx="1585">
                  <c:v>0.3</c:v>
                </c:pt>
                <c:pt idx="1586">
                  <c:v>0.3</c:v>
                </c:pt>
                <c:pt idx="1587">
                  <c:v>0.3</c:v>
                </c:pt>
                <c:pt idx="1588">
                  <c:v>0.3</c:v>
                </c:pt>
                <c:pt idx="1589">
                  <c:v>0.3</c:v>
                </c:pt>
                <c:pt idx="1590">
                  <c:v>0.3</c:v>
                </c:pt>
                <c:pt idx="1591">
                  <c:v>0.3</c:v>
                </c:pt>
                <c:pt idx="1592">
                  <c:v>0.3</c:v>
                </c:pt>
                <c:pt idx="1593">
                  <c:v>0.3</c:v>
                </c:pt>
                <c:pt idx="1594">
                  <c:v>0.3</c:v>
                </c:pt>
                <c:pt idx="1595">
                  <c:v>0.3</c:v>
                </c:pt>
                <c:pt idx="1596">
                  <c:v>0.3</c:v>
                </c:pt>
                <c:pt idx="1597">
                  <c:v>0.3</c:v>
                </c:pt>
                <c:pt idx="1598">
                  <c:v>0.3</c:v>
                </c:pt>
                <c:pt idx="1599">
                  <c:v>0.3</c:v>
                </c:pt>
                <c:pt idx="1600">
                  <c:v>0.3</c:v>
                </c:pt>
                <c:pt idx="1601">
                  <c:v>0.3</c:v>
                </c:pt>
                <c:pt idx="1602">
                  <c:v>0.3</c:v>
                </c:pt>
                <c:pt idx="1603">
                  <c:v>0.3</c:v>
                </c:pt>
                <c:pt idx="1604">
                  <c:v>0.3</c:v>
                </c:pt>
                <c:pt idx="1605">
                  <c:v>0.3</c:v>
                </c:pt>
                <c:pt idx="1606">
                  <c:v>0.3</c:v>
                </c:pt>
                <c:pt idx="1607">
                  <c:v>0.3</c:v>
                </c:pt>
                <c:pt idx="1608">
                  <c:v>0.3</c:v>
                </c:pt>
                <c:pt idx="1609">
                  <c:v>0.3</c:v>
                </c:pt>
                <c:pt idx="1610">
                  <c:v>0.3</c:v>
                </c:pt>
                <c:pt idx="1611">
                  <c:v>0.3</c:v>
                </c:pt>
                <c:pt idx="1612">
                  <c:v>0.3</c:v>
                </c:pt>
                <c:pt idx="1613">
                  <c:v>0.3</c:v>
                </c:pt>
                <c:pt idx="1614">
                  <c:v>0.3</c:v>
                </c:pt>
                <c:pt idx="1615">
                  <c:v>0.3</c:v>
                </c:pt>
                <c:pt idx="1616">
                  <c:v>0.3</c:v>
                </c:pt>
                <c:pt idx="1617">
                  <c:v>0.3</c:v>
                </c:pt>
                <c:pt idx="1618">
                  <c:v>0.3</c:v>
                </c:pt>
                <c:pt idx="1619">
                  <c:v>0.3</c:v>
                </c:pt>
                <c:pt idx="1620">
                  <c:v>0.3</c:v>
                </c:pt>
                <c:pt idx="1621">
                  <c:v>0.3</c:v>
                </c:pt>
                <c:pt idx="1622">
                  <c:v>0.3</c:v>
                </c:pt>
                <c:pt idx="1623">
                  <c:v>0.3</c:v>
                </c:pt>
                <c:pt idx="1624">
                  <c:v>0.3</c:v>
                </c:pt>
                <c:pt idx="1625">
                  <c:v>0.3</c:v>
                </c:pt>
                <c:pt idx="1626">
                  <c:v>0.3</c:v>
                </c:pt>
                <c:pt idx="1627">
                  <c:v>0.3</c:v>
                </c:pt>
                <c:pt idx="1628">
                  <c:v>0.3</c:v>
                </c:pt>
                <c:pt idx="1629">
                  <c:v>0.3</c:v>
                </c:pt>
                <c:pt idx="1630">
                  <c:v>0.3</c:v>
                </c:pt>
                <c:pt idx="1631">
                  <c:v>0.3</c:v>
                </c:pt>
                <c:pt idx="1632">
                  <c:v>0.3</c:v>
                </c:pt>
                <c:pt idx="1633">
                  <c:v>0.3</c:v>
                </c:pt>
                <c:pt idx="1634">
                  <c:v>0.3</c:v>
                </c:pt>
                <c:pt idx="1635">
                  <c:v>0.3</c:v>
                </c:pt>
                <c:pt idx="1636">
                  <c:v>0.3</c:v>
                </c:pt>
                <c:pt idx="1637">
                  <c:v>0.3</c:v>
                </c:pt>
                <c:pt idx="1638">
                  <c:v>0.3</c:v>
                </c:pt>
                <c:pt idx="1639">
                  <c:v>0.3</c:v>
                </c:pt>
                <c:pt idx="1640">
                  <c:v>0.3</c:v>
                </c:pt>
                <c:pt idx="1641">
                  <c:v>0.3</c:v>
                </c:pt>
                <c:pt idx="1642">
                  <c:v>0.3</c:v>
                </c:pt>
                <c:pt idx="1643">
                  <c:v>0.3</c:v>
                </c:pt>
                <c:pt idx="1644">
                  <c:v>0.3</c:v>
                </c:pt>
                <c:pt idx="1645">
                  <c:v>0.3</c:v>
                </c:pt>
                <c:pt idx="1646">
                  <c:v>0.3</c:v>
                </c:pt>
                <c:pt idx="1647">
                  <c:v>0.3</c:v>
                </c:pt>
                <c:pt idx="1648">
                  <c:v>0.3</c:v>
                </c:pt>
                <c:pt idx="1649">
                  <c:v>0.3</c:v>
                </c:pt>
                <c:pt idx="1650">
                  <c:v>0.3</c:v>
                </c:pt>
                <c:pt idx="1651">
                  <c:v>0.3</c:v>
                </c:pt>
                <c:pt idx="1652">
                  <c:v>0.3</c:v>
                </c:pt>
                <c:pt idx="1653">
                  <c:v>0.3</c:v>
                </c:pt>
                <c:pt idx="1654">
                  <c:v>0.3</c:v>
                </c:pt>
                <c:pt idx="1655">
                  <c:v>0.3</c:v>
                </c:pt>
                <c:pt idx="1656">
                  <c:v>0.3</c:v>
                </c:pt>
                <c:pt idx="1657">
                  <c:v>0.3</c:v>
                </c:pt>
                <c:pt idx="1658">
                  <c:v>0.3</c:v>
                </c:pt>
                <c:pt idx="1659">
                  <c:v>0.3</c:v>
                </c:pt>
                <c:pt idx="1660">
                  <c:v>0.3</c:v>
                </c:pt>
                <c:pt idx="1661">
                  <c:v>0.3</c:v>
                </c:pt>
                <c:pt idx="1662">
                  <c:v>0.3</c:v>
                </c:pt>
                <c:pt idx="1663">
                  <c:v>0.3</c:v>
                </c:pt>
                <c:pt idx="1664">
                  <c:v>0.3</c:v>
                </c:pt>
                <c:pt idx="1665">
                  <c:v>0.3</c:v>
                </c:pt>
                <c:pt idx="1666">
                  <c:v>0.3</c:v>
                </c:pt>
                <c:pt idx="1667">
                  <c:v>0.3</c:v>
                </c:pt>
                <c:pt idx="1668">
                  <c:v>0.3</c:v>
                </c:pt>
                <c:pt idx="1669">
                  <c:v>0.3</c:v>
                </c:pt>
                <c:pt idx="1670">
                  <c:v>0.3</c:v>
                </c:pt>
                <c:pt idx="1671">
                  <c:v>0.3</c:v>
                </c:pt>
                <c:pt idx="1672">
                  <c:v>0.3</c:v>
                </c:pt>
                <c:pt idx="1673">
                  <c:v>0.3</c:v>
                </c:pt>
                <c:pt idx="1674">
                  <c:v>0.3</c:v>
                </c:pt>
                <c:pt idx="1675">
                  <c:v>0.3</c:v>
                </c:pt>
                <c:pt idx="1676">
                  <c:v>0.3</c:v>
                </c:pt>
                <c:pt idx="1677">
                  <c:v>0.3</c:v>
                </c:pt>
                <c:pt idx="1678">
                  <c:v>0.3</c:v>
                </c:pt>
                <c:pt idx="1679">
                  <c:v>0.3</c:v>
                </c:pt>
                <c:pt idx="1680">
                  <c:v>0.3</c:v>
                </c:pt>
                <c:pt idx="1681">
                  <c:v>0.3</c:v>
                </c:pt>
                <c:pt idx="1682">
                  <c:v>0.3</c:v>
                </c:pt>
                <c:pt idx="1683">
                  <c:v>0.3</c:v>
                </c:pt>
                <c:pt idx="1684">
                  <c:v>0.3</c:v>
                </c:pt>
                <c:pt idx="1685">
                  <c:v>0.3</c:v>
                </c:pt>
                <c:pt idx="1686">
                  <c:v>0.3</c:v>
                </c:pt>
                <c:pt idx="1687">
                  <c:v>0.3</c:v>
                </c:pt>
                <c:pt idx="1688">
                  <c:v>0.3</c:v>
                </c:pt>
                <c:pt idx="1689">
                  <c:v>0.3</c:v>
                </c:pt>
                <c:pt idx="1690">
                  <c:v>0.3</c:v>
                </c:pt>
                <c:pt idx="1691">
                  <c:v>0.3</c:v>
                </c:pt>
                <c:pt idx="1692">
                  <c:v>0.3</c:v>
                </c:pt>
                <c:pt idx="1693">
                  <c:v>0.3</c:v>
                </c:pt>
                <c:pt idx="1694">
                  <c:v>0.3</c:v>
                </c:pt>
                <c:pt idx="1695">
                  <c:v>0.3</c:v>
                </c:pt>
                <c:pt idx="1696">
                  <c:v>0.3</c:v>
                </c:pt>
                <c:pt idx="1697">
                  <c:v>0.3</c:v>
                </c:pt>
                <c:pt idx="1698">
                  <c:v>0.3</c:v>
                </c:pt>
                <c:pt idx="1699">
                  <c:v>0.3</c:v>
                </c:pt>
                <c:pt idx="1700">
                  <c:v>0.3</c:v>
                </c:pt>
                <c:pt idx="1701">
                  <c:v>0.3</c:v>
                </c:pt>
                <c:pt idx="1702">
                  <c:v>0.3</c:v>
                </c:pt>
                <c:pt idx="1703">
                  <c:v>0.3</c:v>
                </c:pt>
                <c:pt idx="1704">
                  <c:v>0.3</c:v>
                </c:pt>
                <c:pt idx="1705">
                  <c:v>0.3</c:v>
                </c:pt>
                <c:pt idx="1706">
                  <c:v>0.3</c:v>
                </c:pt>
                <c:pt idx="1707">
                  <c:v>0.3</c:v>
                </c:pt>
                <c:pt idx="1708">
                  <c:v>0.3</c:v>
                </c:pt>
                <c:pt idx="1709">
                  <c:v>0.3</c:v>
                </c:pt>
                <c:pt idx="1710">
                  <c:v>0.3</c:v>
                </c:pt>
                <c:pt idx="1711">
                  <c:v>0.3</c:v>
                </c:pt>
                <c:pt idx="1712">
                  <c:v>0.3</c:v>
                </c:pt>
                <c:pt idx="1713">
                  <c:v>0.3</c:v>
                </c:pt>
                <c:pt idx="1714">
                  <c:v>0.3</c:v>
                </c:pt>
                <c:pt idx="1715">
                  <c:v>0.3</c:v>
                </c:pt>
                <c:pt idx="1716">
                  <c:v>0.3</c:v>
                </c:pt>
                <c:pt idx="1717">
                  <c:v>0.3</c:v>
                </c:pt>
                <c:pt idx="1718">
                  <c:v>0.3</c:v>
                </c:pt>
                <c:pt idx="1719">
                  <c:v>0.3</c:v>
                </c:pt>
                <c:pt idx="1720">
                  <c:v>0.3</c:v>
                </c:pt>
                <c:pt idx="1721">
                  <c:v>0.3</c:v>
                </c:pt>
                <c:pt idx="1722">
                  <c:v>0.3</c:v>
                </c:pt>
                <c:pt idx="1723">
                  <c:v>0.3</c:v>
                </c:pt>
                <c:pt idx="1724">
                  <c:v>0.3</c:v>
                </c:pt>
                <c:pt idx="1725">
                  <c:v>0.3</c:v>
                </c:pt>
                <c:pt idx="1726">
                  <c:v>0.3</c:v>
                </c:pt>
                <c:pt idx="1727">
                  <c:v>0.3</c:v>
                </c:pt>
                <c:pt idx="1728">
                  <c:v>0.3</c:v>
                </c:pt>
                <c:pt idx="1729">
                  <c:v>0.3</c:v>
                </c:pt>
                <c:pt idx="1730">
                  <c:v>0.3</c:v>
                </c:pt>
                <c:pt idx="1731">
                  <c:v>0.3</c:v>
                </c:pt>
                <c:pt idx="1732">
                  <c:v>0.3</c:v>
                </c:pt>
                <c:pt idx="1733">
                  <c:v>0.3</c:v>
                </c:pt>
                <c:pt idx="1734">
                  <c:v>0.3</c:v>
                </c:pt>
                <c:pt idx="1735">
                  <c:v>0.3</c:v>
                </c:pt>
                <c:pt idx="1736">
                  <c:v>0.3</c:v>
                </c:pt>
                <c:pt idx="1737">
                  <c:v>0.3</c:v>
                </c:pt>
                <c:pt idx="1738">
                  <c:v>0.3</c:v>
                </c:pt>
                <c:pt idx="1739">
                  <c:v>0.3</c:v>
                </c:pt>
                <c:pt idx="1740">
                  <c:v>0.3</c:v>
                </c:pt>
                <c:pt idx="1741">
                  <c:v>0.3</c:v>
                </c:pt>
                <c:pt idx="1742">
                  <c:v>0.3</c:v>
                </c:pt>
                <c:pt idx="1743">
                  <c:v>0.3</c:v>
                </c:pt>
                <c:pt idx="1744">
                  <c:v>0.3</c:v>
                </c:pt>
                <c:pt idx="1745">
                  <c:v>0.3</c:v>
                </c:pt>
                <c:pt idx="1746">
                  <c:v>0.3</c:v>
                </c:pt>
                <c:pt idx="1747">
                  <c:v>0.3</c:v>
                </c:pt>
                <c:pt idx="1748">
                  <c:v>0.3</c:v>
                </c:pt>
                <c:pt idx="1749">
                  <c:v>0.3</c:v>
                </c:pt>
                <c:pt idx="1750">
                  <c:v>0.3</c:v>
                </c:pt>
                <c:pt idx="1751">
                  <c:v>0.3</c:v>
                </c:pt>
                <c:pt idx="1752">
                  <c:v>0.3</c:v>
                </c:pt>
                <c:pt idx="1753">
                  <c:v>0.3</c:v>
                </c:pt>
                <c:pt idx="1754">
                  <c:v>0.3</c:v>
                </c:pt>
                <c:pt idx="1755">
                  <c:v>0.3</c:v>
                </c:pt>
                <c:pt idx="1756">
                  <c:v>0.3</c:v>
                </c:pt>
                <c:pt idx="1757">
                  <c:v>0.3</c:v>
                </c:pt>
                <c:pt idx="1758">
                  <c:v>0.3</c:v>
                </c:pt>
                <c:pt idx="1759">
                  <c:v>0.3</c:v>
                </c:pt>
                <c:pt idx="1760">
                  <c:v>0.3</c:v>
                </c:pt>
                <c:pt idx="1761">
                  <c:v>0.3</c:v>
                </c:pt>
                <c:pt idx="1762">
                  <c:v>0.3</c:v>
                </c:pt>
                <c:pt idx="1763">
                  <c:v>0.3</c:v>
                </c:pt>
                <c:pt idx="1764">
                  <c:v>0.3</c:v>
                </c:pt>
                <c:pt idx="1765">
                  <c:v>0.3</c:v>
                </c:pt>
                <c:pt idx="1766">
                  <c:v>0.3</c:v>
                </c:pt>
                <c:pt idx="1767">
                  <c:v>0.3</c:v>
                </c:pt>
                <c:pt idx="1768">
                  <c:v>0.3</c:v>
                </c:pt>
                <c:pt idx="1769">
                  <c:v>0.3</c:v>
                </c:pt>
                <c:pt idx="1770">
                  <c:v>0.3</c:v>
                </c:pt>
                <c:pt idx="1771">
                  <c:v>0.3</c:v>
                </c:pt>
                <c:pt idx="1772">
                  <c:v>0.3</c:v>
                </c:pt>
                <c:pt idx="1773">
                  <c:v>0.3</c:v>
                </c:pt>
                <c:pt idx="1774">
                  <c:v>0.3</c:v>
                </c:pt>
                <c:pt idx="1775">
                  <c:v>0.3</c:v>
                </c:pt>
                <c:pt idx="1776">
                  <c:v>0.3</c:v>
                </c:pt>
                <c:pt idx="1777">
                  <c:v>0.3</c:v>
                </c:pt>
                <c:pt idx="1778">
                  <c:v>0.3</c:v>
                </c:pt>
                <c:pt idx="1779">
                  <c:v>0.3</c:v>
                </c:pt>
                <c:pt idx="1780">
                  <c:v>0.3</c:v>
                </c:pt>
                <c:pt idx="1781">
                  <c:v>0.3</c:v>
                </c:pt>
                <c:pt idx="1782">
                  <c:v>0.3</c:v>
                </c:pt>
                <c:pt idx="1783">
                  <c:v>0.3</c:v>
                </c:pt>
                <c:pt idx="1784">
                  <c:v>0.3</c:v>
                </c:pt>
                <c:pt idx="1785">
                  <c:v>0.3</c:v>
                </c:pt>
                <c:pt idx="1786">
                  <c:v>0.3</c:v>
                </c:pt>
                <c:pt idx="1787">
                  <c:v>0.3</c:v>
                </c:pt>
                <c:pt idx="1788">
                  <c:v>0.3</c:v>
                </c:pt>
                <c:pt idx="1789">
                  <c:v>0.3</c:v>
                </c:pt>
                <c:pt idx="1790">
                  <c:v>0.3</c:v>
                </c:pt>
                <c:pt idx="1791">
                  <c:v>0.3</c:v>
                </c:pt>
                <c:pt idx="1792">
                  <c:v>0.3</c:v>
                </c:pt>
                <c:pt idx="1793">
                  <c:v>0.3</c:v>
                </c:pt>
                <c:pt idx="1794">
                  <c:v>0.3</c:v>
                </c:pt>
                <c:pt idx="1795">
                  <c:v>0.3</c:v>
                </c:pt>
                <c:pt idx="1796">
                  <c:v>0.3</c:v>
                </c:pt>
                <c:pt idx="1797">
                  <c:v>0.3</c:v>
                </c:pt>
                <c:pt idx="1798">
                  <c:v>0.3</c:v>
                </c:pt>
                <c:pt idx="1799">
                  <c:v>0.3</c:v>
                </c:pt>
                <c:pt idx="1800">
                  <c:v>0.3</c:v>
                </c:pt>
                <c:pt idx="1801">
                  <c:v>0.3</c:v>
                </c:pt>
                <c:pt idx="1802">
                  <c:v>0.3</c:v>
                </c:pt>
                <c:pt idx="1803">
                  <c:v>0.3</c:v>
                </c:pt>
                <c:pt idx="1804">
                  <c:v>0.3</c:v>
                </c:pt>
                <c:pt idx="1805">
                  <c:v>0.3</c:v>
                </c:pt>
                <c:pt idx="1806">
                  <c:v>0.3</c:v>
                </c:pt>
                <c:pt idx="1807">
                  <c:v>0.3</c:v>
                </c:pt>
                <c:pt idx="1808">
                  <c:v>0.3</c:v>
                </c:pt>
                <c:pt idx="1809">
                  <c:v>0.3</c:v>
                </c:pt>
                <c:pt idx="1810">
                  <c:v>0.3</c:v>
                </c:pt>
                <c:pt idx="1811">
                  <c:v>0.3</c:v>
                </c:pt>
                <c:pt idx="1812">
                  <c:v>0.3</c:v>
                </c:pt>
                <c:pt idx="1813">
                  <c:v>0.3</c:v>
                </c:pt>
                <c:pt idx="1814">
                  <c:v>0.3</c:v>
                </c:pt>
                <c:pt idx="1815">
                  <c:v>0.3</c:v>
                </c:pt>
                <c:pt idx="1816">
                  <c:v>0.3</c:v>
                </c:pt>
                <c:pt idx="1817">
                  <c:v>0.3</c:v>
                </c:pt>
                <c:pt idx="1818">
                  <c:v>0.3</c:v>
                </c:pt>
                <c:pt idx="1819">
                  <c:v>0.3</c:v>
                </c:pt>
                <c:pt idx="1820">
                  <c:v>0.3</c:v>
                </c:pt>
                <c:pt idx="1821">
                  <c:v>0.3</c:v>
                </c:pt>
                <c:pt idx="1822">
                  <c:v>0.3</c:v>
                </c:pt>
                <c:pt idx="1823">
                  <c:v>0.3</c:v>
                </c:pt>
                <c:pt idx="1824">
                  <c:v>0.3</c:v>
                </c:pt>
                <c:pt idx="1825">
                  <c:v>0.3</c:v>
                </c:pt>
                <c:pt idx="1826">
                  <c:v>0.3</c:v>
                </c:pt>
                <c:pt idx="1827">
                  <c:v>0.3</c:v>
                </c:pt>
                <c:pt idx="1828">
                  <c:v>0.3</c:v>
                </c:pt>
                <c:pt idx="1829">
                  <c:v>0.3</c:v>
                </c:pt>
                <c:pt idx="1830">
                  <c:v>0.3</c:v>
                </c:pt>
                <c:pt idx="1831">
                  <c:v>0.3</c:v>
                </c:pt>
                <c:pt idx="1832">
                  <c:v>0.3</c:v>
                </c:pt>
                <c:pt idx="1833">
                  <c:v>0.3</c:v>
                </c:pt>
                <c:pt idx="1834">
                  <c:v>0.3</c:v>
                </c:pt>
                <c:pt idx="1835">
                  <c:v>0.3</c:v>
                </c:pt>
                <c:pt idx="1836">
                  <c:v>0.3</c:v>
                </c:pt>
                <c:pt idx="1837">
                  <c:v>0.3</c:v>
                </c:pt>
                <c:pt idx="1838">
                  <c:v>0.3</c:v>
                </c:pt>
                <c:pt idx="1839">
                  <c:v>0.3</c:v>
                </c:pt>
                <c:pt idx="1840">
                  <c:v>0.3</c:v>
                </c:pt>
                <c:pt idx="1841">
                  <c:v>0.3</c:v>
                </c:pt>
                <c:pt idx="1842">
                  <c:v>0.3</c:v>
                </c:pt>
                <c:pt idx="1843">
                  <c:v>0.3</c:v>
                </c:pt>
                <c:pt idx="1844">
                  <c:v>0.3</c:v>
                </c:pt>
                <c:pt idx="1845">
                  <c:v>0.3</c:v>
                </c:pt>
                <c:pt idx="1846">
                  <c:v>0.3</c:v>
                </c:pt>
                <c:pt idx="1847">
                  <c:v>0.3</c:v>
                </c:pt>
                <c:pt idx="1848">
                  <c:v>0.3</c:v>
                </c:pt>
                <c:pt idx="1849">
                  <c:v>0.3</c:v>
                </c:pt>
                <c:pt idx="1850">
                  <c:v>0.3</c:v>
                </c:pt>
                <c:pt idx="1851">
                  <c:v>0.3</c:v>
                </c:pt>
                <c:pt idx="1852">
                  <c:v>0.3</c:v>
                </c:pt>
                <c:pt idx="1853">
                  <c:v>0.3</c:v>
                </c:pt>
                <c:pt idx="1854">
                  <c:v>0.3</c:v>
                </c:pt>
                <c:pt idx="1855">
                  <c:v>0.3</c:v>
                </c:pt>
                <c:pt idx="1856">
                  <c:v>0.3</c:v>
                </c:pt>
                <c:pt idx="1857">
                  <c:v>0.3</c:v>
                </c:pt>
                <c:pt idx="1858">
                  <c:v>0.3</c:v>
                </c:pt>
                <c:pt idx="1859">
                  <c:v>0.3</c:v>
                </c:pt>
                <c:pt idx="1860">
                  <c:v>0.3</c:v>
                </c:pt>
                <c:pt idx="1861">
                  <c:v>0.3</c:v>
                </c:pt>
                <c:pt idx="1862">
                  <c:v>0.3</c:v>
                </c:pt>
                <c:pt idx="1863">
                  <c:v>0.3</c:v>
                </c:pt>
                <c:pt idx="1864">
                  <c:v>0.3</c:v>
                </c:pt>
                <c:pt idx="1865">
                  <c:v>0.3</c:v>
                </c:pt>
                <c:pt idx="1866">
                  <c:v>0.3</c:v>
                </c:pt>
                <c:pt idx="1867">
                  <c:v>0.3</c:v>
                </c:pt>
                <c:pt idx="1868">
                  <c:v>0.3</c:v>
                </c:pt>
                <c:pt idx="1869">
                  <c:v>0.3</c:v>
                </c:pt>
                <c:pt idx="1870">
                  <c:v>0.3</c:v>
                </c:pt>
                <c:pt idx="1871">
                  <c:v>0.3</c:v>
                </c:pt>
                <c:pt idx="1872">
                  <c:v>0.3</c:v>
                </c:pt>
                <c:pt idx="1873">
                  <c:v>0.3</c:v>
                </c:pt>
                <c:pt idx="1874">
                  <c:v>0.3</c:v>
                </c:pt>
                <c:pt idx="1875">
                  <c:v>0.3</c:v>
                </c:pt>
                <c:pt idx="1876">
                  <c:v>0.3</c:v>
                </c:pt>
                <c:pt idx="1877">
                  <c:v>0.3</c:v>
                </c:pt>
                <c:pt idx="1878">
                  <c:v>0.3</c:v>
                </c:pt>
                <c:pt idx="1879">
                  <c:v>0.3</c:v>
                </c:pt>
                <c:pt idx="1880">
                  <c:v>0.3</c:v>
                </c:pt>
                <c:pt idx="1881">
                  <c:v>0.3</c:v>
                </c:pt>
                <c:pt idx="1882">
                  <c:v>0.3</c:v>
                </c:pt>
                <c:pt idx="1883">
                  <c:v>0.3</c:v>
                </c:pt>
                <c:pt idx="1884">
                  <c:v>0.3</c:v>
                </c:pt>
                <c:pt idx="1885">
                  <c:v>0.3</c:v>
                </c:pt>
                <c:pt idx="1886">
                  <c:v>0.3</c:v>
                </c:pt>
                <c:pt idx="1887">
                  <c:v>0.3</c:v>
                </c:pt>
                <c:pt idx="1888">
                  <c:v>0.3</c:v>
                </c:pt>
                <c:pt idx="1889">
                  <c:v>0.3</c:v>
                </c:pt>
                <c:pt idx="1890">
                  <c:v>0.3</c:v>
                </c:pt>
                <c:pt idx="1891">
                  <c:v>0.3</c:v>
                </c:pt>
                <c:pt idx="1892">
                  <c:v>0.3</c:v>
                </c:pt>
                <c:pt idx="1893">
                  <c:v>0.3</c:v>
                </c:pt>
                <c:pt idx="1894">
                  <c:v>0.3</c:v>
                </c:pt>
                <c:pt idx="1895">
                  <c:v>0.3</c:v>
                </c:pt>
                <c:pt idx="1896">
                  <c:v>0.3</c:v>
                </c:pt>
                <c:pt idx="1897">
                  <c:v>0.3</c:v>
                </c:pt>
                <c:pt idx="1898">
                  <c:v>0.3</c:v>
                </c:pt>
                <c:pt idx="1899">
                  <c:v>0.3</c:v>
                </c:pt>
                <c:pt idx="1900">
                  <c:v>0.3</c:v>
                </c:pt>
                <c:pt idx="1901">
                  <c:v>0.3</c:v>
                </c:pt>
                <c:pt idx="1902">
                  <c:v>0.3</c:v>
                </c:pt>
                <c:pt idx="1903">
                  <c:v>0.3</c:v>
                </c:pt>
                <c:pt idx="1904">
                  <c:v>0.3</c:v>
                </c:pt>
                <c:pt idx="1905">
                  <c:v>0.3</c:v>
                </c:pt>
                <c:pt idx="1906">
                  <c:v>0.3</c:v>
                </c:pt>
                <c:pt idx="1907">
                  <c:v>0.3</c:v>
                </c:pt>
                <c:pt idx="1908">
                  <c:v>0.3</c:v>
                </c:pt>
                <c:pt idx="1909">
                  <c:v>0.3</c:v>
                </c:pt>
                <c:pt idx="1910">
                  <c:v>0.3</c:v>
                </c:pt>
                <c:pt idx="1911">
                  <c:v>0.3</c:v>
                </c:pt>
                <c:pt idx="1912">
                  <c:v>0.3</c:v>
                </c:pt>
                <c:pt idx="1913">
                  <c:v>0.3</c:v>
                </c:pt>
                <c:pt idx="1914">
                  <c:v>0.3</c:v>
                </c:pt>
                <c:pt idx="1915">
                  <c:v>0.3</c:v>
                </c:pt>
                <c:pt idx="1916">
                  <c:v>0.3</c:v>
                </c:pt>
                <c:pt idx="1917">
                  <c:v>0.3</c:v>
                </c:pt>
                <c:pt idx="1918">
                  <c:v>0.3</c:v>
                </c:pt>
                <c:pt idx="1919">
                  <c:v>0.3</c:v>
                </c:pt>
                <c:pt idx="1920">
                  <c:v>0.3</c:v>
                </c:pt>
                <c:pt idx="1921">
                  <c:v>0.3</c:v>
                </c:pt>
                <c:pt idx="1922">
                  <c:v>0.3</c:v>
                </c:pt>
                <c:pt idx="1923">
                  <c:v>0.3</c:v>
                </c:pt>
                <c:pt idx="1924">
                  <c:v>0.3</c:v>
                </c:pt>
                <c:pt idx="1925">
                  <c:v>0.3</c:v>
                </c:pt>
                <c:pt idx="1926">
                  <c:v>0.3</c:v>
                </c:pt>
                <c:pt idx="1927">
                  <c:v>0.3</c:v>
                </c:pt>
                <c:pt idx="1928">
                  <c:v>0.3</c:v>
                </c:pt>
                <c:pt idx="1929">
                  <c:v>0.3</c:v>
                </c:pt>
                <c:pt idx="1930">
                  <c:v>0.3</c:v>
                </c:pt>
                <c:pt idx="1931">
                  <c:v>0.3</c:v>
                </c:pt>
                <c:pt idx="1932">
                  <c:v>0.3</c:v>
                </c:pt>
                <c:pt idx="1933">
                  <c:v>0.3</c:v>
                </c:pt>
                <c:pt idx="1934">
                  <c:v>0.3</c:v>
                </c:pt>
                <c:pt idx="1935">
                  <c:v>0.3</c:v>
                </c:pt>
                <c:pt idx="1936">
                  <c:v>0.3</c:v>
                </c:pt>
                <c:pt idx="1937">
                  <c:v>0.3</c:v>
                </c:pt>
                <c:pt idx="1938">
                  <c:v>0.3</c:v>
                </c:pt>
                <c:pt idx="1939">
                  <c:v>0.3</c:v>
                </c:pt>
                <c:pt idx="1940">
                  <c:v>0.3</c:v>
                </c:pt>
                <c:pt idx="1941">
                  <c:v>0.3</c:v>
                </c:pt>
                <c:pt idx="1942">
                  <c:v>0.3</c:v>
                </c:pt>
                <c:pt idx="1943">
                  <c:v>0.3</c:v>
                </c:pt>
                <c:pt idx="1944">
                  <c:v>0.3</c:v>
                </c:pt>
                <c:pt idx="1945">
                  <c:v>0.3</c:v>
                </c:pt>
                <c:pt idx="1946">
                  <c:v>0.3</c:v>
                </c:pt>
                <c:pt idx="1947">
                  <c:v>0.3</c:v>
                </c:pt>
                <c:pt idx="1948">
                  <c:v>0.3</c:v>
                </c:pt>
                <c:pt idx="1949">
                  <c:v>0.3</c:v>
                </c:pt>
                <c:pt idx="1950">
                  <c:v>0.3</c:v>
                </c:pt>
                <c:pt idx="1951">
                  <c:v>0.3</c:v>
                </c:pt>
                <c:pt idx="1952">
                  <c:v>0.3</c:v>
                </c:pt>
                <c:pt idx="1953">
                  <c:v>0.3</c:v>
                </c:pt>
                <c:pt idx="1954">
                  <c:v>0.3</c:v>
                </c:pt>
                <c:pt idx="1955">
                  <c:v>0.3</c:v>
                </c:pt>
                <c:pt idx="1956">
                  <c:v>0.3</c:v>
                </c:pt>
                <c:pt idx="1957">
                  <c:v>0.3</c:v>
                </c:pt>
                <c:pt idx="1958">
                  <c:v>0.3</c:v>
                </c:pt>
                <c:pt idx="1959">
                  <c:v>0.3</c:v>
                </c:pt>
                <c:pt idx="1960">
                  <c:v>0.3</c:v>
                </c:pt>
                <c:pt idx="1961">
                  <c:v>0.3</c:v>
                </c:pt>
                <c:pt idx="1962">
                  <c:v>0.3</c:v>
                </c:pt>
                <c:pt idx="1963">
                  <c:v>0.3</c:v>
                </c:pt>
                <c:pt idx="1964">
                  <c:v>0.3</c:v>
                </c:pt>
                <c:pt idx="1965">
                  <c:v>0.3</c:v>
                </c:pt>
                <c:pt idx="1966">
                  <c:v>0.3</c:v>
                </c:pt>
                <c:pt idx="1967">
                  <c:v>0.3</c:v>
                </c:pt>
                <c:pt idx="1968">
                  <c:v>0.3</c:v>
                </c:pt>
                <c:pt idx="1969">
                  <c:v>0.3</c:v>
                </c:pt>
                <c:pt idx="1970">
                  <c:v>0.3</c:v>
                </c:pt>
                <c:pt idx="1971">
                  <c:v>0.3</c:v>
                </c:pt>
                <c:pt idx="1972">
                  <c:v>0.3</c:v>
                </c:pt>
                <c:pt idx="1973">
                  <c:v>0.3</c:v>
                </c:pt>
                <c:pt idx="1974">
                  <c:v>0.3</c:v>
                </c:pt>
                <c:pt idx="1975">
                  <c:v>0.3</c:v>
                </c:pt>
                <c:pt idx="1976">
                  <c:v>0.3</c:v>
                </c:pt>
                <c:pt idx="1977">
                  <c:v>0.3</c:v>
                </c:pt>
                <c:pt idx="1978">
                  <c:v>0.3</c:v>
                </c:pt>
                <c:pt idx="1979">
                  <c:v>0.3</c:v>
                </c:pt>
                <c:pt idx="1980">
                  <c:v>0.3</c:v>
                </c:pt>
                <c:pt idx="1981">
                  <c:v>0.3</c:v>
                </c:pt>
                <c:pt idx="1982">
                  <c:v>0.3</c:v>
                </c:pt>
                <c:pt idx="1983">
                  <c:v>0.3</c:v>
                </c:pt>
                <c:pt idx="1984">
                  <c:v>0.3</c:v>
                </c:pt>
                <c:pt idx="1985">
                  <c:v>0.3</c:v>
                </c:pt>
                <c:pt idx="1986">
                  <c:v>0.3</c:v>
                </c:pt>
                <c:pt idx="1987">
                  <c:v>0.3</c:v>
                </c:pt>
                <c:pt idx="1988">
                  <c:v>0.3</c:v>
                </c:pt>
                <c:pt idx="1989">
                  <c:v>0.3</c:v>
                </c:pt>
                <c:pt idx="1990">
                  <c:v>0.3</c:v>
                </c:pt>
                <c:pt idx="1991">
                  <c:v>0.3</c:v>
                </c:pt>
                <c:pt idx="1992">
                  <c:v>0.3</c:v>
                </c:pt>
                <c:pt idx="1993">
                  <c:v>0.3</c:v>
                </c:pt>
                <c:pt idx="1994">
                  <c:v>0.3</c:v>
                </c:pt>
                <c:pt idx="1995">
                  <c:v>0.3</c:v>
                </c:pt>
                <c:pt idx="1996">
                  <c:v>0.3</c:v>
                </c:pt>
                <c:pt idx="1997">
                  <c:v>0.3</c:v>
                </c:pt>
                <c:pt idx="1998">
                  <c:v>0.3</c:v>
                </c:pt>
                <c:pt idx="1999">
                  <c:v>0.3</c:v>
                </c:pt>
                <c:pt idx="2000">
                  <c:v>0.3</c:v>
                </c:pt>
                <c:pt idx="2001">
                  <c:v>0.3</c:v>
                </c:pt>
                <c:pt idx="2002">
                  <c:v>0.3</c:v>
                </c:pt>
                <c:pt idx="2003">
                  <c:v>0.3</c:v>
                </c:pt>
                <c:pt idx="2004">
                  <c:v>0.3</c:v>
                </c:pt>
                <c:pt idx="2005">
                  <c:v>0.3</c:v>
                </c:pt>
                <c:pt idx="2006">
                  <c:v>0.3</c:v>
                </c:pt>
                <c:pt idx="2007">
                  <c:v>0.3</c:v>
                </c:pt>
                <c:pt idx="2008">
                  <c:v>0.3</c:v>
                </c:pt>
                <c:pt idx="2009">
                  <c:v>0.3</c:v>
                </c:pt>
                <c:pt idx="2010">
                  <c:v>0.3</c:v>
                </c:pt>
                <c:pt idx="2011">
                  <c:v>0.3</c:v>
                </c:pt>
                <c:pt idx="2012">
                  <c:v>0.3</c:v>
                </c:pt>
                <c:pt idx="2013">
                  <c:v>0.3</c:v>
                </c:pt>
                <c:pt idx="2014">
                  <c:v>0.3</c:v>
                </c:pt>
                <c:pt idx="2015">
                  <c:v>0.3</c:v>
                </c:pt>
                <c:pt idx="2016">
                  <c:v>0.3</c:v>
                </c:pt>
                <c:pt idx="2017">
                  <c:v>0.3</c:v>
                </c:pt>
                <c:pt idx="2018">
                  <c:v>0.3</c:v>
                </c:pt>
                <c:pt idx="2019">
                  <c:v>0.3</c:v>
                </c:pt>
                <c:pt idx="2020">
                  <c:v>0.3</c:v>
                </c:pt>
                <c:pt idx="2021">
                  <c:v>0.3</c:v>
                </c:pt>
                <c:pt idx="2022">
                  <c:v>0.3</c:v>
                </c:pt>
                <c:pt idx="2023">
                  <c:v>0.3</c:v>
                </c:pt>
                <c:pt idx="2024">
                  <c:v>0.3</c:v>
                </c:pt>
                <c:pt idx="2025">
                  <c:v>0.3</c:v>
                </c:pt>
                <c:pt idx="2026">
                  <c:v>0.3</c:v>
                </c:pt>
                <c:pt idx="2027">
                  <c:v>0.3</c:v>
                </c:pt>
                <c:pt idx="2028">
                  <c:v>0.3</c:v>
                </c:pt>
                <c:pt idx="2029">
                  <c:v>0.3</c:v>
                </c:pt>
                <c:pt idx="2030">
                  <c:v>0.3</c:v>
                </c:pt>
                <c:pt idx="2031">
                  <c:v>0.3</c:v>
                </c:pt>
                <c:pt idx="2032">
                  <c:v>0.3</c:v>
                </c:pt>
                <c:pt idx="2033">
                  <c:v>0.3</c:v>
                </c:pt>
                <c:pt idx="2034">
                  <c:v>0.3</c:v>
                </c:pt>
                <c:pt idx="2035">
                  <c:v>0.3</c:v>
                </c:pt>
                <c:pt idx="2036">
                  <c:v>0.3</c:v>
                </c:pt>
                <c:pt idx="2037">
                  <c:v>0.3</c:v>
                </c:pt>
                <c:pt idx="2038">
                  <c:v>0.3</c:v>
                </c:pt>
                <c:pt idx="2039">
                  <c:v>0.3</c:v>
                </c:pt>
                <c:pt idx="2040">
                  <c:v>0.3</c:v>
                </c:pt>
                <c:pt idx="2041">
                  <c:v>0.3</c:v>
                </c:pt>
                <c:pt idx="2042">
                  <c:v>0.3</c:v>
                </c:pt>
                <c:pt idx="2043">
                  <c:v>0.3</c:v>
                </c:pt>
                <c:pt idx="2044">
                  <c:v>0.3</c:v>
                </c:pt>
                <c:pt idx="2045">
                  <c:v>0.3</c:v>
                </c:pt>
                <c:pt idx="2046">
                  <c:v>0.3</c:v>
                </c:pt>
                <c:pt idx="2047">
                  <c:v>0.3</c:v>
                </c:pt>
                <c:pt idx="2048">
                  <c:v>0.3</c:v>
                </c:pt>
                <c:pt idx="2049">
                  <c:v>0.3</c:v>
                </c:pt>
                <c:pt idx="2050">
                  <c:v>0.3</c:v>
                </c:pt>
                <c:pt idx="2051">
                  <c:v>0.3</c:v>
                </c:pt>
                <c:pt idx="2052">
                  <c:v>0.3</c:v>
                </c:pt>
                <c:pt idx="2053">
                  <c:v>0.3</c:v>
                </c:pt>
                <c:pt idx="2054">
                  <c:v>0.3</c:v>
                </c:pt>
                <c:pt idx="2055">
                  <c:v>0.3</c:v>
                </c:pt>
                <c:pt idx="2056">
                  <c:v>0.3</c:v>
                </c:pt>
                <c:pt idx="2057">
                  <c:v>0.3</c:v>
                </c:pt>
                <c:pt idx="2058">
                  <c:v>0.3</c:v>
                </c:pt>
                <c:pt idx="2059">
                  <c:v>0.3</c:v>
                </c:pt>
                <c:pt idx="2060">
                  <c:v>0.3</c:v>
                </c:pt>
                <c:pt idx="2061">
                  <c:v>0.3</c:v>
                </c:pt>
                <c:pt idx="2062">
                  <c:v>0.3</c:v>
                </c:pt>
                <c:pt idx="2063">
                  <c:v>0.3</c:v>
                </c:pt>
                <c:pt idx="2064">
                  <c:v>0.3</c:v>
                </c:pt>
                <c:pt idx="2065">
                  <c:v>0.3</c:v>
                </c:pt>
                <c:pt idx="2066">
                  <c:v>0.3</c:v>
                </c:pt>
                <c:pt idx="2067">
                  <c:v>0.3</c:v>
                </c:pt>
                <c:pt idx="2068">
                  <c:v>0.3</c:v>
                </c:pt>
                <c:pt idx="2069">
                  <c:v>0.3</c:v>
                </c:pt>
                <c:pt idx="2070">
                  <c:v>0.3</c:v>
                </c:pt>
                <c:pt idx="2071">
                  <c:v>0.3</c:v>
                </c:pt>
                <c:pt idx="2072">
                  <c:v>0.3</c:v>
                </c:pt>
                <c:pt idx="2073">
                  <c:v>0.3</c:v>
                </c:pt>
                <c:pt idx="2074">
                  <c:v>0.3</c:v>
                </c:pt>
                <c:pt idx="2075">
                  <c:v>0.3</c:v>
                </c:pt>
                <c:pt idx="2076">
                  <c:v>0.3</c:v>
                </c:pt>
                <c:pt idx="2077">
                  <c:v>0.3</c:v>
                </c:pt>
                <c:pt idx="2078">
                  <c:v>0.3</c:v>
                </c:pt>
                <c:pt idx="2079">
                  <c:v>0.3</c:v>
                </c:pt>
                <c:pt idx="2080">
                  <c:v>0.3</c:v>
                </c:pt>
                <c:pt idx="2081">
                  <c:v>0.3</c:v>
                </c:pt>
                <c:pt idx="2082">
                  <c:v>0.3</c:v>
                </c:pt>
                <c:pt idx="2083">
                  <c:v>0.3</c:v>
                </c:pt>
                <c:pt idx="2084">
                  <c:v>0.3</c:v>
                </c:pt>
                <c:pt idx="2085">
                  <c:v>0.3</c:v>
                </c:pt>
                <c:pt idx="2086">
                  <c:v>0.3</c:v>
                </c:pt>
                <c:pt idx="2087">
                  <c:v>0.3</c:v>
                </c:pt>
                <c:pt idx="2088">
                  <c:v>0.3</c:v>
                </c:pt>
                <c:pt idx="2089">
                  <c:v>0.3</c:v>
                </c:pt>
                <c:pt idx="2090">
                  <c:v>0.3</c:v>
                </c:pt>
                <c:pt idx="2091">
                  <c:v>0.3</c:v>
                </c:pt>
                <c:pt idx="2092">
                  <c:v>0.3</c:v>
                </c:pt>
                <c:pt idx="2093">
                  <c:v>0.3</c:v>
                </c:pt>
                <c:pt idx="2094">
                  <c:v>0.3</c:v>
                </c:pt>
                <c:pt idx="2095">
                  <c:v>0.3</c:v>
                </c:pt>
                <c:pt idx="2096">
                  <c:v>0.3</c:v>
                </c:pt>
                <c:pt idx="2097">
                  <c:v>0.3</c:v>
                </c:pt>
                <c:pt idx="2098">
                  <c:v>0.3</c:v>
                </c:pt>
                <c:pt idx="2099">
                  <c:v>0.3</c:v>
                </c:pt>
                <c:pt idx="2100">
                  <c:v>0.3</c:v>
                </c:pt>
                <c:pt idx="2101">
                  <c:v>0.3</c:v>
                </c:pt>
                <c:pt idx="2102">
                  <c:v>0.3</c:v>
                </c:pt>
                <c:pt idx="2103">
                  <c:v>0.3</c:v>
                </c:pt>
                <c:pt idx="2104">
                  <c:v>0.3</c:v>
                </c:pt>
                <c:pt idx="2105">
                  <c:v>0.3</c:v>
                </c:pt>
                <c:pt idx="2106">
                  <c:v>0.3</c:v>
                </c:pt>
                <c:pt idx="2107">
                  <c:v>0.3</c:v>
                </c:pt>
                <c:pt idx="2108">
                  <c:v>0.3</c:v>
                </c:pt>
                <c:pt idx="2109">
                  <c:v>0.3</c:v>
                </c:pt>
                <c:pt idx="2110">
                  <c:v>0.3</c:v>
                </c:pt>
                <c:pt idx="2111">
                  <c:v>0.3</c:v>
                </c:pt>
                <c:pt idx="2112">
                  <c:v>0.3</c:v>
                </c:pt>
                <c:pt idx="2113">
                  <c:v>0.3</c:v>
                </c:pt>
                <c:pt idx="2114">
                  <c:v>0.3</c:v>
                </c:pt>
                <c:pt idx="2115">
                  <c:v>0.3</c:v>
                </c:pt>
                <c:pt idx="2116">
                  <c:v>0.3</c:v>
                </c:pt>
                <c:pt idx="2117">
                  <c:v>0.3</c:v>
                </c:pt>
                <c:pt idx="2118">
                  <c:v>0.3</c:v>
                </c:pt>
                <c:pt idx="2119">
                  <c:v>0.3</c:v>
                </c:pt>
                <c:pt idx="2120">
                  <c:v>0.3</c:v>
                </c:pt>
                <c:pt idx="2121">
                  <c:v>0.3</c:v>
                </c:pt>
                <c:pt idx="2122">
                  <c:v>0.3</c:v>
                </c:pt>
                <c:pt idx="2123">
                  <c:v>0.3</c:v>
                </c:pt>
                <c:pt idx="2124">
                  <c:v>0.3</c:v>
                </c:pt>
                <c:pt idx="2125">
                  <c:v>0.3</c:v>
                </c:pt>
                <c:pt idx="2126">
                  <c:v>0.3</c:v>
                </c:pt>
                <c:pt idx="2127">
                  <c:v>0.3</c:v>
                </c:pt>
                <c:pt idx="2128">
                  <c:v>0.3</c:v>
                </c:pt>
                <c:pt idx="2129">
                  <c:v>0.3</c:v>
                </c:pt>
                <c:pt idx="2130">
                  <c:v>0.3</c:v>
                </c:pt>
                <c:pt idx="2131">
                  <c:v>0.3</c:v>
                </c:pt>
                <c:pt idx="2132">
                  <c:v>0.3</c:v>
                </c:pt>
                <c:pt idx="2133">
                  <c:v>0.3</c:v>
                </c:pt>
                <c:pt idx="2134">
                  <c:v>0.3</c:v>
                </c:pt>
                <c:pt idx="2135">
                  <c:v>0.3</c:v>
                </c:pt>
                <c:pt idx="2136">
                  <c:v>0.3</c:v>
                </c:pt>
                <c:pt idx="2137">
                  <c:v>0.3</c:v>
                </c:pt>
                <c:pt idx="2138">
                  <c:v>0.3</c:v>
                </c:pt>
                <c:pt idx="2139">
                  <c:v>0.3</c:v>
                </c:pt>
                <c:pt idx="2140">
                  <c:v>0.3</c:v>
                </c:pt>
                <c:pt idx="2141">
                  <c:v>0.3</c:v>
                </c:pt>
                <c:pt idx="2142">
                  <c:v>0.3</c:v>
                </c:pt>
                <c:pt idx="2143">
                  <c:v>0.3</c:v>
                </c:pt>
                <c:pt idx="2144">
                  <c:v>0.3</c:v>
                </c:pt>
                <c:pt idx="2145">
                  <c:v>0.3</c:v>
                </c:pt>
                <c:pt idx="2146">
                  <c:v>0.3</c:v>
                </c:pt>
                <c:pt idx="2147">
                  <c:v>0.3</c:v>
                </c:pt>
                <c:pt idx="2148">
                  <c:v>0.3</c:v>
                </c:pt>
                <c:pt idx="2149">
                  <c:v>0.3</c:v>
                </c:pt>
                <c:pt idx="2150">
                  <c:v>0.3</c:v>
                </c:pt>
                <c:pt idx="2151">
                  <c:v>0.3</c:v>
                </c:pt>
                <c:pt idx="2152">
                  <c:v>0.3</c:v>
                </c:pt>
                <c:pt idx="2153">
                  <c:v>0.3</c:v>
                </c:pt>
                <c:pt idx="2154">
                  <c:v>0.3</c:v>
                </c:pt>
                <c:pt idx="2155">
                  <c:v>0.3</c:v>
                </c:pt>
                <c:pt idx="2156">
                  <c:v>0.3</c:v>
                </c:pt>
                <c:pt idx="2157">
                  <c:v>0.3</c:v>
                </c:pt>
                <c:pt idx="2158">
                  <c:v>0.3</c:v>
                </c:pt>
                <c:pt idx="2159">
                  <c:v>0.3</c:v>
                </c:pt>
                <c:pt idx="2160">
                  <c:v>0.3</c:v>
                </c:pt>
                <c:pt idx="2161">
                  <c:v>0.3</c:v>
                </c:pt>
                <c:pt idx="2162">
                  <c:v>0.3</c:v>
                </c:pt>
                <c:pt idx="2163">
                  <c:v>0.3</c:v>
                </c:pt>
                <c:pt idx="2164">
                  <c:v>0.3</c:v>
                </c:pt>
                <c:pt idx="2165">
                  <c:v>0.3</c:v>
                </c:pt>
                <c:pt idx="2166">
                  <c:v>0.3</c:v>
                </c:pt>
                <c:pt idx="2167">
                  <c:v>0.3</c:v>
                </c:pt>
                <c:pt idx="2168">
                  <c:v>0.3</c:v>
                </c:pt>
                <c:pt idx="2169">
                  <c:v>0.3</c:v>
                </c:pt>
                <c:pt idx="2170">
                  <c:v>0.3</c:v>
                </c:pt>
                <c:pt idx="2171">
                  <c:v>0.3</c:v>
                </c:pt>
                <c:pt idx="2172">
                  <c:v>0.3</c:v>
                </c:pt>
                <c:pt idx="2173">
                  <c:v>0.3</c:v>
                </c:pt>
                <c:pt idx="2174">
                  <c:v>0.3</c:v>
                </c:pt>
                <c:pt idx="2175">
                  <c:v>0.3</c:v>
                </c:pt>
                <c:pt idx="2176">
                  <c:v>0.3</c:v>
                </c:pt>
                <c:pt idx="2177">
                  <c:v>0.3</c:v>
                </c:pt>
                <c:pt idx="2178">
                  <c:v>0.3</c:v>
                </c:pt>
                <c:pt idx="2179">
                  <c:v>0.3</c:v>
                </c:pt>
                <c:pt idx="2180">
                  <c:v>0.3</c:v>
                </c:pt>
                <c:pt idx="2181">
                  <c:v>0.3</c:v>
                </c:pt>
                <c:pt idx="2182">
                  <c:v>0.3</c:v>
                </c:pt>
                <c:pt idx="2183">
                  <c:v>0.3</c:v>
                </c:pt>
                <c:pt idx="2184">
                  <c:v>0.3</c:v>
                </c:pt>
                <c:pt idx="2185">
                  <c:v>0.3</c:v>
                </c:pt>
                <c:pt idx="2186">
                  <c:v>0.3</c:v>
                </c:pt>
                <c:pt idx="2187">
                  <c:v>0.3</c:v>
                </c:pt>
                <c:pt idx="2188">
                  <c:v>0.3</c:v>
                </c:pt>
                <c:pt idx="2189">
                  <c:v>0.3</c:v>
                </c:pt>
                <c:pt idx="2190">
                  <c:v>0.3</c:v>
                </c:pt>
                <c:pt idx="2191">
                  <c:v>0.3</c:v>
                </c:pt>
                <c:pt idx="2192">
                  <c:v>0.3</c:v>
                </c:pt>
                <c:pt idx="2193">
                  <c:v>0.3</c:v>
                </c:pt>
                <c:pt idx="2194">
                  <c:v>0.3</c:v>
                </c:pt>
                <c:pt idx="2195">
                  <c:v>0.3</c:v>
                </c:pt>
                <c:pt idx="2196">
                  <c:v>0.3</c:v>
                </c:pt>
                <c:pt idx="2197">
                  <c:v>0.3</c:v>
                </c:pt>
                <c:pt idx="2198">
                  <c:v>0.3</c:v>
                </c:pt>
                <c:pt idx="2199">
                  <c:v>0.3</c:v>
                </c:pt>
                <c:pt idx="2200">
                  <c:v>0.3</c:v>
                </c:pt>
                <c:pt idx="2201">
                  <c:v>0.3</c:v>
                </c:pt>
                <c:pt idx="2202">
                  <c:v>0.3</c:v>
                </c:pt>
                <c:pt idx="2203">
                  <c:v>0.3</c:v>
                </c:pt>
                <c:pt idx="2204">
                  <c:v>0.3</c:v>
                </c:pt>
                <c:pt idx="2205">
                  <c:v>0.3</c:v>
                </c:pt>
                <c:pt idx="2206">
                  <c:v>0.3</c:v>
                </c:pt>
                <c:pt idx="2207">
                  <c:v>0.3</c:v>
                </c:pt>
                <c:pt idx="2208">
                  <c:v>0.3</c:v>
                </c:pt>
                <c:pt idx="2209">
                  <c:v>0.3</c:v>
                </c:pt>
                <c:pt idx="2210">
                  <c:v>0.3</c:v>
                </c:pt>
                <c:pt idx="2211">
                  <c:v>0.3</c:v>
                </c:pt>
                <c:pt idx="2212">
                  <c:v>0.3</c:v>
                </c:pt>
                <c:pt idx="2213">
                  <c:v>0.3</c:v>
                </c:pt>
                <c:pt idx="2214">
                  <c:v>0.3</c:v>
                </c:pt>
                <c:pt idx="2215">
                  <c:v>0.3</c:v>
                </c:pt>
                <c:pt idx="2216">
                  <c:v>0.3</c:v>
                </c:pt>
                <c:pt idx="2217">
                  <c:v>0.3</c:v>
                </c:pt>
                <c:pt idx="2218">
                  <c:v>0.3</c:v>
                </c:pt>
                <c:pt idx="2219">
                  <c:v>0.3</c:v>
                </c:pt>
                <c:pt idx="2220">
                  <c:v>0.3</c:v>
                </c:pt>
                <c:pt idx="2221">
                  <c:v>0.3</c:v>
                </c:pt>
                <c:pt idx="2222">
                  <c:v>0.3</c:v>
                </c:pt>
                <c:pt idx="2223">
                  <c:v>0.3</c:v>
                </c:pt>
                <c:pt idx="2224">
                  <c:v>0.3</c:v>
                </c:pt>
                <c:pt idx="2225">
                  <c:v>0.3</c:v>
                </c:pt>
                <c:pt idx="2226">
                  <c:v>0.3</c:v>
                </c:pt>
                <c:pt idx="2227">
                  <c:v>0.3</c:v>
                </c:pt>
                <c:pt idx="2228">
                  <c:v>0.3</c:v>
                </c:pt>
                <c:pt idx="2229">
                  <c:v>0.3</c:v>
                </c:pt>
                <c:pt idx="2230">
                  <c:v>0.3</c:v>
                </c:pt>
                <c:pt idx="2231">
                  <c:v>0.3</c:v>
                </c:pt>
                <c:pt idx="2232">
                  <c:v>0.3</c:v>
                </c:pt>
                <c:pt idx="2233">
                  <c:v>0.3</c:v>
                </c:pt>
                <c:pt idx="2234">
                  <c:v>0.3</c:v>
                </c:pt>
                <c:pt idx="2235">
                  <c:v>0.3</c:v>
                </c:pt>
                <c:pt idx="2236">
                  <c:v>0.3</c:v>
                </c:pt>
                <c:pt idx="2237">
                  <c:v>0.3</c:v>
                </c:pt>
                <c:pt idx="2238">
                  <c:v>0.3</c:v>
                </c:pt>
                <c:pt idx="2239">
                  <c:v>0.3</c:v>
                </c:pt>
                <c:pt idx="2240">
                  <c:v>0.3</c:v>
                </c:pt>
                <c:pt idx="2241">
                  <c:v>0.3</c:v>
                </c:pt>
                <c:pt idx="2242">
                  <c:v>0.3</c:v>
                </c:pt>
                <c:pt idx="2243">
                  <c:v>0.3</c:v>
                </c:pt>
                <c:pt idx="2244">
                  <c:v>0.3</c:v>
                </c:pt>
                <c:pt idx="2245">
                  <c:v>0.3</c:v>
                </c:pt>
                <c:pt idx="2246">
                  <c:v>0.3</c:v>
                </c:pt>
                <c:pt idx="2247">
                  <c:v>0.3</c:v>
                </c:pt>
                <c:pt idx="2248">
                  <c:v>0.3</c:v>
                </c:pt>
                <c:pt idx="2249">
                  <c:v>0.3</c:v>
                </c:pt>
                <c:pt idx="2250">
                  <c:v>0.3</c:v>
                </c:pt>
                <c:pt idx="2251">
                  <c:v>0.3</c:v>
                </c:pt>
                <c:pt idx="2252">
                  <c:v>0.3</c:v>
                </c:pt>
                <c:pt idx="2253">
                  <c:v>0.3</c:v>
                </c:pt>
                <c:pt idx="2254">
                  <c:v>0.3</c:v>
                </c:pt>
                <c:pt idx="2255">
                  <c:v>0.3</c:v>
                </c:pt>
                <c:pt idx="2256">
                  <c:v>0.3</c:v>
                </c:pt>
                <c:pt idx="2257">
                  <c:v>0.3</c:v>
                </c:pt>
                <c:pt idx="2258">
                  <c:v>0.3</c:v>
                </c:pt>
                <c:pt idx="2259">
                  <c:v>0.3</c:v>
                </c:pt>
                <c:pt idx="2260">
                  <c:v>0.3</c:v>
                </c:pt>
                <c:pt idx="2261">
                  <c:v>0.3</c:v>
                </c:pt>
                <c:pt idx="2262">
                  <c:v>0.3</c:v>
                </c:pt>
                <c:pt idx="2263">
                  <c:v>0.3</c:v>
                </c:pt>
                <c:pt idx="2264">
                  <c:v>0.3</c:v>
                </c:pt>
                <c:pt idx="2265">
                  <c:v>0.3</c:v>
                </c:pt>
                <c:pt idx="2266">
                  <c:v>0.3</c:v>
                </c:pt>
                <c:pt idx="2267">
                  <c:v>0.3</c:v>
                </c:pt>
                <c:pt idx="2268">
                  <c:v>0.3</c:v>
                </c:pt>
                <c:pt idx="2269">
                  <c:v>0.3</c:v>
                </c:pt>
                <c:pt idx="2270">
                  <c:v>0.3</c:v>
                </c:pt>
                <c:pt idx="2271">
                  <c:v>0.3</c:v>
                </c:pt>
                <c:pt idx="2272">
                  <c:v>0.3</c:v>
                </c:pt>
                <c:pt idx="2273">
                  <c:v>0.3</c:v>
                </c:pt>
                <c:pt idx="2274">
                  <c:v>0.3</c:v>
                </c:pt>
                <c:pt idx="2275">
                  <c:v>0.3</c:v>
                </c:pt>
                <c:pt idx="2276">
                  <c:v>0.3</c:v>
                </c:pt>
                <c:pt idx="2277">
                  <c:v>0.3</c:v>
                </c:pt>
                <c:pt idx="2278">
                  <c:v>0.3</c:v>
                </c:pt>
                <c:pt idx="2279">
                  <c:v>0.3</c:v>
                </c:pt>
                <c:pt idx="2280">
                  <c:v>0.3</c:v>
                </c:pt>
                <c:pt idx="2281">
                  <c:v>0.3</c:v>
                </c:pt>
                <c:pt idx="2282">
                  <c:v>0.3</c:v>
                </c:pt>
                <c:pt idx="2283">
                  <c:v>0.3</c:v>
                </c:pt>
                <c:pt idx="2284">
                  <c:v>0.3</c:v>
                </c:pt>
                <c:pt idx="2285">
                  <c:v>0.3</c:v>
                </c:pt>
                <c:pt idx="2286">
                  <c:v>0.3</c:v>
                </c:pt>
                <c:pt idx="2287">
                  <c:v>0.3</c:v>
                </c:pt>
                <c:pt idx="2288">
                  <c:v>0.3</c:v>
                </c:pt>
                <c:pt idx="2289">
                  <c:v>0.3</c:v>
                </c:pt>
                <c:pt idx="2290">
                  <c:v>0.3</c:v>
                </c:pt>
                <c:pt idx="2291">
                  <c:v>0.3</c:v>
                </c:pt>
                <c:pt idx="2292">
                  <c:v>0.3</c:v>
                </c:pt>
                <c:pt idx="2293">
                  <c:v>0.3</c:v>
                </c:pt>
                <c:pt idx="2294">
                  <c:v>0.3</c:v>
                </c:pt>
                <c:pt idx="2295">
                  <c:v>0.3</c:v>
                </c:pt>
                <c:pt idx="2296">
                  <c:v>0.3</c:v>
                </c:pt>
                <c:pt idx="2297">
                  <c:v>0.3</c:v>
                </c:pt>
                <c:pt idx="2298">
                  <c:v>0.3</c:v>
                </c:pt>
                <c:pt idx="2299">
                  <c:v>0.3</c:v>
                </c:pt>
                <c:pt idx="2300">
                  <c:v>0.3</c:v>
                </c:pt>
                <c:pt idx="2301">
                  <c:v>0.3</c:v>
                </c:pt>
                <c:pt idx="2302">
                  <c:v>0.3</c:v>
                </c:pt>
                <c:pt idx="2303">
                  <c:v>0.3</c:v>
                </c:pt>
                <c:pt idx="2304">
                  <c:v>0.3</c:v>
                </c:pt>
                <c:pt idx="2305">
                  <c:v>0.3</c:v>
                </c:pt>
                <c:pt idx="2306">
                  <c:v>0.3</c:v>
                </c:pt>
                <c:pt idx="2307">
                  <c:v>0.3</c:v>
                </c:pt>
                <c:pt idx="2308">
                  <c:v>0.3</c:v>
                </c:pt>
                <c:pt idx="2309">
                  <c:v>0.3</c:v>
                </c:pt>
                <c:pt idx="2310">
                  <c:v>0.3</c:v>
                </c:pt>
                <c:pt idx="2311">
                  <c:v>0.3</c:v>
                </c:pt>
                <c:pt idx="2312">
                  <c:v>0.3</c:v>
                </c:pt>
                <c:pt idx="2313">
                  <c:v>0.3</c:v>
                </c:pt>
                <c:pt idx="2314">
                  <c:v>0.3</c:v>
                </c:pt>
                <c:pt idx="2315">
                  <c:v>0.3</c:v>
                </c:pt>
                <c:pt idx="2316">
                  <c:v>0.3</c:v>
                </c:pt>
                <c:pt idx="2317">
                  <c:v>0.3</c:v>
                </c:pt>
                <c:pt idx="2318">
                  <c:v>0.3</c:v>
                </c:pt>
                <c:pt idx="2319">
                  <c:v>0.3</c:v>
                </c:pt>
                <c:pt idx="2320">
                  <c:v>0.3</c:v>
                </c:pt>
                <c:pt idx="2321">
                  <c:v>0.3</c:v>
                </c:pt>
                <c:pt idx="2322">
                  <c:v>0.3</c:v>
                </c:pt>
                <c:pt idx="2323">
                  <c:v>0.3</c:v>
                </c:pt>
                <c:pt idx="2324">
                  <c:v>0.3</c:v>
                </c:pt>
                <c:pt idx="2325">
                  <c:v>0.3</c:v>
                </c:pt>
                <c:pt idx="2326">
                  <c:v>0.3</c:v>
                </c:pt>
                <c:pt idx="2327">
                  <c:v>0.3</c:v>
                </c:pt>
                <c:pt idx="2328">
                  <c:v>0.3</c:v>
                </c:pt>
                <c:pt idx="2329">
                  <c:v>0.3</c:v>
                </c:pt>
                <c:pt idx="2330">
                  <c:v>0.3</c:v>
                </c:pt>
                <c:pt idx="2331">
                  <c:v>0.3</c:v>
                </c:pt>
                <c:pt idx="2332">
                  <c:v>0.3</c:v>
                </c:pt>
                <c:pt idx="2333">
                  <c:v>0.3</c:v>
                </c:pt>
                <c:pt idx="2334">
                  <c:v>0.3</c:v>
                </c:pt>
                <c:pt idx="2335">
                  <c:v>0.3</c:v>
                </c:pt>
                <c:pt idx="2336">
                  <c:v>0.3</c:v>
                </c:pt>
                <c:pt idx="2337">
                  <c:v>0.3</c:v>
                </c:pt>
                <c:pt idx="2338">
                  <c:v>0.3</c:v>
                </c:pt>
                <c:pt idx="2339">
                  <c:v>0.3</c:v>
                </c:pt>
                <c:pt idx="2340">
                  <c:v>0.3</c:v>
                </c:pt>
                <c:pt idx="2341">
                  <c:v>0.3</c:v>
                </c:pt>
                <c:pt idx="2342">
                  <c:v>0.3</c:v>
                </c:pt>
                <c:pt idx="2343">
                  <c:v>0.3</c:v>
                </c:pt>
                <c:pt idx="2344">
                  <c:v>0.3</c:v>
                </c:pt>
                <c:pt idx="2345">
                  <c:v>0.3</c:v>
                </c:pt>
                <c:pt idx="2346">
                  <c:v>0.3</c:v>
                </c:pt>
                <c:pt idx="2347">
                  <c:v>0.3</c:v>
                </c:pt>
                <c:pt idx="2348">
                  <c:v>0.3</c:v>
                </c:pt>
                <c:pt idx="2349">
                  <c:v>0.3</c:v>
                </c:pt>
                <c:pt idx="2350">
                  <c:v>0.3</c:v>
                </c:pt>
                <c:pt idx="2351">
                  <c:v>0.3</c:v>
                </c:pt>
                <c:pt idx="2352">
                  <c:v>0.3</c:v>
                </c:pt>
                <c:pt idx="2353">
                  <c:v>0.3</c:v>
                </c:pt>
                <c:pt idx="2354">
                  <c:v>0.3</c:v>
                </c:pt>
                <c:pt idx="2355">
                  <c:v>0.3</c:v>
                </c:pt>
                <c:pt idx="2356">
                  <c:v>0.3</c:v>
                </c:pt>
                <c:pt idx="2357">
                  <c:v>0.3</c:v>
                </c:pt>
                <c:pt idx="2358">
                  <c:v>0.3</c:v>
                </c:pt>
                <c:pt idx="2359">
                  <c:v>0.3</c:v>
                </c:pt>
                <c:pt idx="2360">
                  <c:v>0.3</c:v>
                </c:pt>
                <c:pt idx="2361">
                  <c:v>0.3</c:v>
                </c:pt>
                <c:pt idx="2362">
                  <c:v>0.3</c:v>
                </c:pt>
                <c:pt idx="2363">
                  <c:v>0.3</c:v>
                </c:pt>
                <c:pt idx="2364">
                  <c:v>0.3</c:v>
                </c:pt>
                <c:pt idx="2365">
                  <c:v>0.3</c:v>
                </c:pt>
                <c:pt idx="2366">
                  <c:v>0.3</c:v>
                </c:pt>
                <c:pt idx="2367">
                  <c:v>0.3</c:v>
                </c:pt>
                <c:pt idx="2368">
                  <c:v>0.3</c:v>
                </c:pt>
                <c:pt idx="2369">
                  <c:v>0.3</c:v>
                </c:pt>
                <c:pt idx="2370">
                  <c:v>0.3</c:v>
                </c:pt>
                <c:pt idx="2371">
                  <c:v>0.3</c:v>
                </c:pt>
                <c:pt idx="2372">
                  <c:v>0.3</c:v>
                </c:pt>
                <c:pt idx="2373">
                  <c:v>0.3</c:v>
                </c:pt>
                <c:pt idx="2374">
                  <c:v>0.3</c:v>
                </c:pt>
                <c:pt idx="2375">
                  <c:v>0.3</c:v>
                </c:pt>
                <c:pt idx="2376">
                  <c:v>0.3</c:v>
                </c:pt>
                <c:pt idx="2377">
                  <c:v>0.3</c:v>
                </c:pt>
                <c:pt idx="2378">
                  <c:v>0.3</c:v>
                </c:pt>
                <c:pt idx="2379">
                  <c:v>0.3</c:v>
                </c:pt>
                <c:pt idx="2380">
                  <c:v>0.3</c:v>
                </c:pt>
                <c:pt idx="2381">
                  <c:v>0.3</c:v>
                </c:pt>
                <c:pt idx="2382">
                  <c:v>0.3</c:v>
                </c:pt>
                <c:pt idx="2383">
                  <c:v>0.3</c:v>
                </c:pt>
                <c:pt idx="2384">
                  <c:v>0.3</c:v>
                </c:pt>
                <c:pt idx="2385">
                  <c:v>0.3</c:v>
                </c:pt>
                <c:pt idx="2386">
                  <c:v>0.3</c:v>
                </c:pt>
                <c:pt idx="2387">
                  <c:v>0.3</c:v>
                </c:pt>
                <c:pt idx="2388">
                  <c:v>0.3</c:v>
                </c:pt>
                <c:pt idx="2389">
                  <c:v>0.3</c:v>
                </c:pt>
                <c:pt idx="2390">
                  <c:v>0.3</c:v>
                </c:pt>
                <c:pt idx="2391">
                  <c:v>0.3</c:v>
                </c:pt>
                <c:pt idx="2392">
                  <c:v>0.3</c:v>
                </c:pt>
                <c:pt idx="2393">
                  <c:v>0.3</c:v>
                </c:pt>
                <c:pt idx="2394">
                  <c:v>0.3</c:v>
                </c:pt>
                <c:pt idx="2395">
                  <c:v>0.3</c:v>
                </c:pt>
                <c:pt idx="2396">
                  <c:v>0.3</c:v>
                </c:pt>
                <c:pt idx="2397">
                  <c:v>0.3</c:v>
                </c:pt>
                <c:pt idx="2398">
                  <c:v>0.3</c:v>
                </c:pt>
                <c:pt idx="2399">
                  <c:v>0.3</c:v>
                </c:pt>
                <c:pt idx="2400">
                  <c:v>0.3</c:v>
                </c:pt>
                <c:pt idx="2401">
                  <c:v>0.3</c:v>
                </c:pt>
                <c:pt idx="2402">
                  <c:v>0.3</c:v>
                </c:pt>
                <c:pt idx="2403">
                  <c:v>0.3</c:v>
                </c:pt>
                <c:pt idx="2404">
                  <c:v>0.3</c:v>
                </c:pt>
                <c:pt idx="2405">
                  <c:v>0.3</c:v>
                </c:pt>
                <c:pt idx="2406">
                  <c:v>0.3</c:v>
                </c:pt>
                <c:pt idx="2407">
                  <c:v>0.3</c:v>
                </c:pt>
                <c:pt idx="2408">
                  <c:v>0.3</c:v>
                </c:pt>
                <c:pt idx="2409">
                  <c:v>0.3</c:v>
                </c:pt>
                <c:pt idx="2410">
                  <c:v>0.3</c:v>
                </c:pt>
                <c:pt idx="2411">
                  <c:v>0.3</c:v>
                </c:pt>
                <c:pt idx="2412">
                  <c:v>0.3</c:v>
                </c:pt>
                <c:pt idx="2413">
                  <c:v>0.3</c:v>
                </c:pt>
                <c:pt idx="2414">
                  <c:v>0.3</c:v>
                </c:pt>
                <c:pt idx="2415">
                  <c:v>0.3</c:v>
                </c:pt>
                <c:pt idx="2416">
                  <c:v>0.3</c:v>
                </c:pt>
                <c:pt idx="2417">
                  <c:v>0.3</c:v>
                </c:pt>
                <c:pt idx="2418">
                  <c:v>0.3</c:v>
                </c:pt>
                <c:pt idx="2419">
                  <c:v>0.3</c:v>
                </c:pt>
                <c:pt idx="2420">
                  <c:v>0.3</c:v>
                </c:pt>
                <c:pt idx="2421">
                  <c:v>0.3</c:v>
                </c:pt>
                <c:pt idx="2422">
                  <c:v>0.3</c:v>
                </c:pt>
                <c:pt idx="2423">
                  <c:v>0.3</c:v>
                </c:pt>
                <c:pt idx="2424">
                  <c:v>0.3</c:v>
                </c:pt>
                <c:pt idx="2425">
                  <c:v>0.3</c:v>
                </c:pt>
                <c:pt idx="2426">
                  <c:v>0.3</c:v>
                </c:pt>
                <c:pt idx="2427">
                  <c:v>0.3</c:v>
                </c:pt>
                <c:pt idx="2428">
                  <c:v>0.3</c:v>
                </c:pt>
                <c:pt idx="2429">
                  <c:v>0.3</c:v>
                </c:pt>
                <c:pt idx="2430">
                  <c:v>0.3</c:v>
                </c:pt>
                <c:pt idx="2431">
                  <c:v>0.3</c:v>
                </c:pt>
                <c:pt idx="2432">
                  <c:v>0.3</c:v>
                </c:pt>
                <c:pt idx="2433">
                  <c:v>0.3</c:v>
                </c:pt>
                <c:pt idx="2434">
                  <c:v>0.3</c:v>
                </c:pt>
                <c:pt idx="2435">
                  <c:v>0.3</c:v>
                </c:pt>
                <c:pt idx="2436">
                  <c:v>0.3</c:v>
                </c:pt>
                <c:pt idx="2437">
                  <c:v>0.3</c:v>
                </c:pt>
                <c:pt idx="2438">
                  <c:v>0.3</c:v>
                </c:pt>
                <c:pt idx="2439">
                  <c:v>0.3</c:v>
                </c:pt>
                <c:pt idx="2440">
                  <c:v>0.3</c:v>
                </c:pt>
                <c:pt idx="2441">
                  <c:v>0.3</c:v>
                </c:pt>
                <c:pt idx="2442">
                  <c:v>0.3</c:v>
                </c:pt>
                <c:pt idx="2443">
                  <c:v>0.3</c:v>
                </c:pt>
                <c:pt idx="2444">
                  <c:v>0.3</c:v>
                </c:pt>
                <c:pt idx="2445">
                  <c:v>0.3</c:v>
                </c:pt>
                <c:pt idx="2446">
                  <c:v>0.3</c:v>
                </c:pt>
                <c:pt idx="2447">
                  <c:v>0.3</c:v>
                </c:pt>
                <c:pt idx="2448">
                  <c:v>0.3</c:v>
                </c:pt>
                <c:pt idx="2449">
                  <c:v>0.3</c:v>
                </c:pt>
                <c:pt idx="2450">
                  <c:v>0.3</c:v>
                </c:pt>
                <c:pt idx="2451">
                  <c:v>0.3</c:v>
                </c:pt>
                <c:pt idx="2452">
                  <c:v>0.3</c:v>
                </c:pt>
                <c:pt idx="2453">
                  <c:v>0.3</c:v>
                </c:pt>
                <c:pt idx="2454">
                  <c:v>0.3</c:v>
                </c:pt>
                <c:pt idx="2455">
                  <c:v>0.3</c:v>
                </c:pt>
                <c:pt idx="2456">
                  <c:v>0.3</c:v>
                </c:pt>
                <c:pt idx="2457">
                  <c:v>0.3</c:v>
                </c:pt>
                <c:pt idx="2458">
                  <c:v>0.3</c:v>
                </c:pt>
                <c:pt idx="2459">
                  <c:v>0.3</c:v>
                </c:pt>
                <c:pt idx="2460">
                  <c:v>0.3</c:v>
                </c:pt>
                <c:pt idx="2461">
                  <c:v>0.3</c:v>
                </c:pt>
                <c:pt idx="2462">
                  <c:v>0.3</c:v>
                </c:pt>
                <c:pt idx="2463">
                  <c:v>0.3</c:v>
                </c:pt>
                <c:pt idx="2464">
                  <c:v>0.3</c:v>
                </c:pt>
                <c:pt idx="2465">
                  <c:v>0.3</c:v>
                </c:pt>
                <c:pt idx="2466">
                  <c:v>0.3</c:v>
                </c:pt>
                <c:pt idx="2467">
                  <c:v>0.3</c:v>
                </c:pt>
                <c:pt idx="2468">
                  <c:v>0.3</c:v>
                </c:pt>
                <c:pt idx="2469">
                  <c:v>0.3</c:v>
                </c:pt>
                <c:pt idx="2470">
                  <c:v>0.3</c:v>
                </c:pt>
                <c:pt idx="2471">
                  <c:v>0.3</c:v>
                </c:pt>
                <c:pt idx="2472">
                  <c:v>0.3</c:v>
                </c:pt>
                <c:pt idx="2473">
                  <c:v>0.3</c:v>
                </c:pt>
                <c:pt idx="2474">
                  <c:v>0.3</c:v>
                </c:pt>
                <c:pt idx="2475">
                  <c:v>0.3</c:v>
                </c:pt>
                <c:pt idx="2476">
                  <c:v>0.3</c:v>
                </c:pt>
                <c:pt idx="2477">
                  <c:v>0.3</c:v>
                </c:pt>
                <c:pt idx="2478">
                  <c:v>0.3</c:v>
                </c:pt>
                <c:pt idx="2479">
                  <c:v>0.3</c:v>
                </c:pt>
                <c:pt idx="2480">
                  <c:v>0.3</c:v>
                </c:pt>
                <c:pt idx="2481">
                  <c:v>0.3</c:v>
                </c:pt>
                <c:pt idx="2482">
                  <c:v>0.3</c:v>
                </c:pt>
                <c:pt idx="2483">
                  <c:v>0.3</c:v>
                </c:pt>
                <c:pt idx="2484">
                  <c:v>0.3</c:v>
                </c:pt>
                <c:pt idx="2485">
                  <c:v>0.3</c:v>
                </c:pt>
                <c:pt idx="2486">
                  <c:v>0.3</c:v>
                </c:pt>
                <c:pt idx="2487">
                  <c:v>0.3</c:v>
                </c:pt>
                <c:pt idx="2488">
                  <c:v>0.3</c:v>
                </c:pt>
                <c:pt idx="2489">
                  <c:v>0.3</c:v>
                </c:pt>
                <c:pt idx="2490">
                  <c:v>0.3</c:v>
                </c:pt>
                <c:pt idx="2491">
                  <c:v>0.3</c:v>
                </c:pt>
                <c:pt idx="2492">
                  <c:v>0.3</c:v>
                </c:pt>
                <c:pt idx="2493">
                  <c:v>0.3</c:v>
                </c:pt>
                <c:pt idx="2494">
                  <c:v>0.3</c:v>
                </c:pt>
                <c:pt idx="2495">
                  <c:v>0.3</c:v>
                </c:pt>
                <c:pt idx="2496">
                  <c:v>0.3</c:v>
                </c:pt>
                <c:pt idx="2497">
                  <c:v>0.3</c:v>
                </c:pt>
                <c:pt idx="2498">
                  <c:v>0.3</c:v>
                </c:pt>
                <c:pt idx="2499">
                  <c:v>0.3</c:v>
                </c:pt>
                <c:pt idx="2500">
                  <c:v>0.3</c:v>
                </c:pt>
                <c:pt idx="2501">
                  <c:v>0.3</c:v>
                </c:pt>
                <c:pt idx="2502">
                  <c:v>0.3</c:v>
                </c:pt>
                <c:pt idx="2503">
                  <c:v>0.3</c:v>
                </c:pt>
                <c:pt idx="2504">
                  <c:v>0.3</c:v>
                </c:pt>
                <c:pt idx="2505">
                  <c:v>0.3</c:v>
                </c:pt>
                <c:pt idx="2506">
                  <c:v>0.3</c:v>
                </c:pt>
                <c:pt idx="2507">
                  <c:v>0.3</c:v>
                </c:pt>
                <c:pt idx="2508">
                  <c:v>0.3</c:v>
                </c:pt>
                <c:pt idx="2509">
                  <c:v>0.3</c:v>
                </c:pt>
                <c:pt idx="2510">
                  <c:v>0.3</c:v>
                </c:pt>
                <c:pt idx="2511">
                  <c:v>0.3</c:v>
                </c:pt>
                <c:pt idx="2512">
                  <c:v>0.3</c:v>
                </c:pt>
                <c:pt idx="2513">
                  <c:v>0.3</c:v>
                </c:pt>
                <c:pt idx="2514">
                  <c:v>0.3</c:v>
                </c:pt>
                <c:pt idx="2515">
                  <c:v>0.3</c:v>
                </c:pt>
                <c:pt idx="2516">
                  <c:v>0.3</c:v>
                </c:pt>
                <c:pt idx="2517">
                  <c:v>0.3</c:v>
                </c:pt>
                <c:pt idx="2518">
                  <c:v>0.3</c:v>
                </c:pt>
                <c:pt idx="2519">
                  <c:v>0.3</c:v>
                </c:pt>
                <c:pt idx="2520">
                  <c:v>0.3</c:v>
                </c:pt>
                <c:pt idx="2521">
                  <c:v>0.3</c:v>
                </c:pt>
                <c:pt idx="2522">
                  <c:v>0.3</c:v>
                </c:pt>
                <c:pt idx="2523">
                  <c:v>0.3</c:v>
                </c:pt>
                <c:pt idx="2524">
                  <c:v>0.3</c:v>
                </c:pt>
                <c:pt idx="2525">
                  <c:v>0.3</c:v>
                </c:pt>
                <c:pt idx="2526">
                  <c:v>0.3</c:v>
                </c:pt>
                <c:pt idx="2527">
                  <c:v>0.3</c:v>
                </c:pt>
                <c:pt idx="2528">
                  <c:v>0.3</c:v>
                </c:pt>
                <c:pt idx="2529">
                  <c:v>0.3</c:v>
                </c:pt>
                <c:pt idx="2530">
                  <c:v>0.3</c:v>
                </c:pt>
                <c:pt idx="2531">
                  <c:v>0.3</c:v>
                </c:pt>
                <c:pt idx="2532">
                  <c:v>0.3</c:v>
                </c:pt>
                <c:pt idx="2533">
                  <c:v>0.3</c:v>
                </c:pt>
                <c:pt idx="2534">
                  <c:v>0.3</c:v>
                </c:pt>
                <c:pt idx="2535">
                  <c:v>0.3</c:v>
                </c:pt>
                <c:pt idx="2536">
                  <c:v>0.3</c:v>
                </c:pt>
                <c:pt idx="2537">
                  <c:v>0.3</c:v>
                </c:pt>
                <c:pt idx="2538">
                  <c:v>0.3</c:v>
                </c:pt>
                <c:pt idx="2539">
                  <c:v>0.3</c:v>
                </c:pt>
                <c:pt idx="2540">
                  <c:v>0.3</c:v>
                </c:pt>
                <c:pt idx="2541">
                  <c:v>0.3</c:v>
                </c:pt>
                <c:pt idx="2542">
                  <c:v>0.3</c:v>
                </c:pt>
                <c:pt idx="2543">
                  <c:v>0.3</c:v>
                </c:pt>
                <c:pt idx="2544">
                  <c:v>0.3</c:v>
                </c:pt>
                <c:pt idx="2545">
                  <c:v>0.3</c:v>
                </c:pt>
                <c:pt idx="2546">
                  <c:v>0.3</c:v>
                </c:pt>
                <c:pt idx="2547">
                  <c:v>0.3</c:v>
                </c:pt>
                <c:pt idx="2548">
                  <c:v>0.3</c:v>
                </c:pt>
                <c:pt idx="2549">
                  <c:v>0.3</c:v>
                </c:pt>
                <c:pt idx="2550">
                  <c:v>0.3</c:v>
                </c:pt>
                <c:pt idx="2551">
                  <c:v>0.3</c:v>
                </c:pt>
                <c:pt idx="2552">
                  <c:v>0.3</c:v>
                </c:pt>
                <c:pt idx="2553">
                  <c:v>0.3</c:v>
                </c:pt>
                <c:pt idx="2554">
                  <c:v>0.3</c:v>
                </c:pt>
                <c:pt idx="2555">
                  <c:v>0.3</c:v>
                </c:pt>
                <c:pt idx="2556">
                  <c:v>0.3</c:v>
                </c:pt>
                <c:pt idx="2557">
                  <c:v>0.3</c:v>
                </c:pt>
                <c:pt idx="2558">
                  <c:v>0.3</c:v>
                </c:pt>
                <c:pt idx="2559">
                  <c:v>0.3</c:v>
                </c:pt>
                <c:pt idx="2560">
                  <c:v>0.3</c:v>
                </c:pt>
                <c:pt idx="2561">
                  <c:v>0.3</c:v>
                </c:pt>
                <c:pt idx="2562">
                  <c:v>0.3</c:v>
                </c:pt>
                <c:pt idx="2563">
                  <c:v>0.3</c:v>
                </c:pt>
                <c:pt idx="2564">
                  <c:v>0.3</c:v>
                </c:pt>
                <c:pt idx="2565">
                  <c:v>0.3</c:v>
                </c:pt>
                <c:pt idx="2566">
                  <c:v>0.3</c:v>
                </c:pt>
                <c:pt idx="2567">
                  <c:v>0.3</c:v>
                </c:pt>
                <c:pt idx="2568">
                  <c:v>0.3</c:v>
                </c:pt>
                <c:pt idx="2569">
                  <c:v>0.3</c:v>
                </c:pt>
                <c:pt idx="2570">
                  <c:v>0.3</c:v>
                </c:pt>
                <c:pt idx="2571">
                  <c:v>0.3</c:v>
                </c:pt>
                <c:pt idx="2572">
                  <c:v>0.3</c:v>
                </c:pt>
                <c:pt idx="2573">
                  <c:v>0.3</c:v>
                </c:pt>
                <c:pt idx="2574">
                  <c:v>0.3</c:v>
                </c:pt>
                <c:pt idx="2575">
                  <c:v>0.3</c:v>
                </c:pt>
                <c:pt idx="2576">
                  <c:v>0.3</c:v>
                </c:pt>
                <c:pt idx="2577">
                  <c:v>0.3</c:v>
                </c:pt>
                <c:pt idx="2578">
                  <c:v>0.3</c:v>
                </c:pt>
                <c:pt idx="2579">
                  <c:v>0.3</c:v>
                </c:pt>
                <c:pt idx="2580">
                  <c:v>0.3</c:v>
                </c:pt>
                <c:pt idx="2581">
                  <c:v>0.3</c:v>
                </c:pt>
                <c:pt idx="2582">
                  <c:v>0.3</c:v>
                </c:pt>
                <c:pt idx="2583">
                  <c:v>0.3</c:v>
                </c:pt>
                <c:pt idx="2584">
                  <c:v>0.3</c:v>
                </c:pt>
                <c:pt idx="2585">
                  <c:v>0.3</c:v>
                </c:pt>
                <c:pt idx="2586">
                  <c:v>0.3</c:v>
                </c:pt>
                <c:pt idx="2587">
                  <c:v>0.3</c:v>
                </c:pt>
                <c:pt idx="2588">
                  <c:v>0.3</c:v>
                </c:pt>
                <c:pt idx="2589">
                  <c:v>0.3</c:v>
                </c:pt>
                <c:pt idx="2590">
                  <c:v>0.3</c:v>
                </c:pt>
                <c:pt idx="2591">
                  <c:v>0.3</c:v>
                </c:pt>
                <c:pt idx="2592">
                  <c:v>0.3</c:v>
                </c:pt>
                <c:pt idx="2593">
                  <c:v>0.3</c:v>
                </c:pt>
                <c:pt idx="2594">
                  <c:v>0.3</c:v>
                </c:pt>
                <c:pt idx="2595">
                  <c:v>0.3</c:v>
                </c:pt>
                <c:pt idx="2596">
                  <c:v>0.3</c:v>
                </c:pt>
                <c:pt idx="2597">
                  <c:v>0.3</c:v>
                </c:pt>
                <c:pt idx="2598">
                  <c:v>0.3</c:v>
                </c:pt>
                <c:pt idx="2599">
                  <c:v>0.3</c:v>
                </c:pt>
                <c:pt idx="2600">
                  <c:v>0.3</c:v>
                </c:pt>
                <c:pt idx="2601">
                  <c:v>0.3</c:v>
                </c:pt>
                <c:pt idx="2602">
                  <c:v>0.3</c:v>
                </c:pt>
                <c:pt idx="2603">
                  <c:v>0.3</c:v>
                </c:pt>
                <c:pt idx="2604">
                  <c:v>0.3</c:v>
                </c:pt>
                <c:pt idx="2605">
                  <c:v>0.3</c:v>
                </c:pt>
                <c:pt idx="2606">
                  <c:v>0.3</c:v>
                </c:pt>
                <c:pt idx="2607">
                  <c:v>0.3</c:v>
                </c:pt>
                <c:pt idx="2608">
                  <c:v>0.3</c:v>
                </c:pt>
                <c:pt idx="2609">
                  <c:v>0.3</c:v>
                </c:pt>
                <c:pt idx="2610">
                  <c:v>0.3</c:v>
                </c:pt>
                <c:pt idx="2611">
                  <c:v>0.3</c:v>
                </c:pt>
                <c:pt idx="2612">
                  <c:v>0.3</c:v>
                </c:pt>
                <c:pt idx="2613">
                  <c:v>0.3</c:v>
                </c:pt>
                <c:pt idx="2614">
                  <c:v>0.3</c:v>
                </c:pt>
                <c:pt idx="2615">
                  <c:v>0.3</c:v>
                </c:pt>
                <c:pt idx="2616">
                  <c:v>0.3</c:v>
                </c:pt>
                <c:pt idx="2617">
                  <c:v>0.3</c:v>
                </c:pt>
                <c:pt idx="2618">
                  <c:v>0.3</c:v>
                </c:pt>
                <c:pt idx="2619">
                  <c:v>0.3</c:v>
                </c:pt>
                <c:pt idx="2620">
                  <c:v>0.3</c:v>
                </c:pt>
                <c:pt idx="2621">
                  <c:v>0.3</c:v>
                </c:pt>
                <c:pt idx="2622">
                  <c:v>0.3</c:v>
                </c:pt>
                <c:pt idx="2623">
                  <c:v>0.3</c:v>
                </c:pt>
                <c:pt idx="2624">
                  <c:v>0.3</c:v>
                </c:pt>
                <c:pt idx="2625">
                  <c:v>0.3</c:v>
                </c:pt>
                <c:pt idx="2626">
                  <c:v>0.3</c:v>
                </c:pt>
                <c:pt idx="2627">
                  <c:v>0.3</c:v>
                </c:pt>
                <c:pt idx="2628">
                  <c:v>0.3</c:v>
                </c:pt>
                <c:pt idx="2629">
                  <c:v>0.3</c:v>
                </c:pt>
                <c:pt idx="2630">
                  <c:v>0.3</c:v>
                </c:pt>
                <c:pt idx="2631">
                  <c:v>0.3</c:v>
                </c:pt>
                <c:pt idx="2632">
                  <c:v>0.3</c:v>
                </c:pt>
                <c:pt idx="2633">
                  <c:v>0.3</c:v>
                </c:pt>
                <c:pt idx="2634">
                  <c:v>0.3</c:v>
                </c:pt>
                <c:pt idx="2635">
                  <c:v>0.3</c:v>
                </c:pt>
                <c:pt idx="2636">
                  <c:v>0.3</c:v>
                </c:pt>
                <c:pt idx="2637">
                  <c:v>0.3</c:v>
                </c:pt>
                <c:pt idx="2638">
                  <c:v>0.3</c:v>
                </c:pt>
                <c:pt idx="2639">
                  <c:v>0.3</c:v>
                </c:pt>
                <c:pt idx="2640">
                  <c:v>0.3</c:v>
                </c:pt>
                <c:pt idx="2641">
                  <c:v>0.3</c:v>
                </c:pt>
                <c:pt idx="2642">
                  <c:v>0.3</c:v>
                </c:pt>
                <c:pt idx="2643">
                  <c:v>0.3</c:v>
                </c:pt>
                <c:pt idx="2644">
                  <c:v>0.3</c:v>
                </c:pt>
                <c:pt idx="2645">
                  <c:v>0.3</c:v>
                </c:pt>
                <c:pt idx="2646">
                  <c:v>0.3</c:v>
                </c:pt>
                <c:pt idx="2647">
                  <c:v>0.3</c:v>
                </c:pt>
                <c:pt idx="2648">
                  <c:v>0.3</c:v>
                </c:pt>
                <c:pt idx="2649">
                  <c:v>0.3</c:v>
                </c:pt>
                <c:pt idx="2650">
                  <c:v>0.3</c:v>
                </c:pt>
                <c:pt idx="2651">
                  <c:v>0.3</c:v>
                </c:pt>
                <c:pt idx="2652">
                  <c:v>0.3</c:v>
                </c:pt>
                <c:pt idx="2653">
                  <c:v>0.3</c:v>
                </c:pt>
                <c:pt idx="2654">
                  <c:v>0.3</c:v>
                </c:pt>
                <c:pt idx="2655">
                  <c:v>0.3</c:v>
                </c:pt>
                <c:pt idx="2656">
                  <c:v>0.3</c:v>
                </c:pt>
                <c:pt idx="2657">
                  <c:v>0.3</c:v>
                </c:pt>
                <c:pt idx="2658">
                  <c:v>0.3</c:v>
                </c:pt>
                <c:pt idx="2659">
                  <c:v>0.3</c:v>
                </c:pt>
                <c:pt idx="2660">
                  <c:v>0.3</c:v>
                </c:pt>
                <c:pt idx="2661">
                  <c:v>0.3</c:v>
                </c:pt>
                <c:pt idx="2662">
                  <c:v>0.3</c:v>
                </c:pt>
                <c:pt idx="2663">
                  <c:v>0.3</c:v>
                </c:pt>
                <c:pt idx="2664">
                  <c:v>0.3</c:v>
                </c:pt>
                <c:pt idx="2665">
                  <c:v>0.3</c:v>
                </c:pt>
                <c:pt idx="2666">
                  <c:v>0.3</c:v>
                </c:pt>
                <c:pt idx="2667">
                  <c:v>0.3</c:v>
                </c:pt>
                <c:pt idx="2668">
                  <c:v>0.3</c:v>
                </c:pt>
                <c:pt idx="2669">
                  <c:v>0.3</c:v>
                </c:pt>
                <c:pt idx="2670">
                  <c:v>0.3</c:v>
                </c:pt>
                <c:pt idx="2671">
                  <c:v>0.3</c:v>
                </c:pt>
                <c:pt idx="2672">
                  <c:v>0.3</c:v>
                </c:pt>
                <c:pt idx="2673">
                  <c:v>0.3</c:v>
                </c:pt>
                <c:pt idx="2674">
                  <c:v>0.3</c:v>
                </c:pt>
                <c:pt idx="2675">
                  <c:v>0.3</c:v>
                </c:pt>
                <c:pt idx="2676">
                  <c:v>0.3</c:v>
                </c:pt>
                <c:pt idx="2677">
                  <c:v>0.3</c:v>
                </c:pt>
                <c:pt idx="2678">
                  <c:v>0.3</c:v>
                </c:pt>
                <c:pt idx="2679">
                  <c:v>0.3</c:v>
                </c:pt>
                <c:pt idx="2680">
                  <c:v>0.3</c:v>
                </c:pt>
                <c:pt idx="2681">
                  <c:v>0.3</c:v>
                </c:pt>
                <c:pt idx="2682">
                  <c:v>0.3</c:v>
                </c:pt>
                <c:pt idx="2683">
                  <c:v>0.3</c:v>
                </c:pt>
                <c:pt idx="2684">
                  <c:v>0.3</c:v>
                </c:pt>
                <c:pt idx="2685">
                  <c:v>0.3</c:v>
                </c:pt>
                <c:pt idx="2686">
                  <c:v>0.3</c:v>
                </c:pt>
                <c:pt idx="2687">
                  <c:v>0.3</c:v>
                </c:pt>
                <c:pt idx="2688">
                  <c:v>0.3</c:v>
                </c:pt>
                <c:pt idx="2689">
                  <c:v>0.3</c:v>
                </c:pt>
                <c:pt idx="2690">
                  <c:v>0.3</c:v>
                </c:pt>
                <c:pt idx="2691">
                  <c:v>0.3</c:v>
                </c:pt>
                <c:pt idx="2692">
                  <c:v>0.3</c:v>
                </c:pt>
                <c:pt idx="2693">
                  <c:v>0.3</c:v>
                </c:pt>
                <c:pt idx="2694">
                  <c:v>0.3</c:v>
                </c:pt>
                <c:pt idx="2695">
                  <c:v>0.3</c:v>
                </c:pt>
                <c:pt idx="2696">
                  <c:v>0.3</c:v>
                </c:pt>
                <c:pt idx="2697">
                  <c:v>0.3</c:v>
                </c:pt>
                <c:pt idx="2698">
                  <c:v>0.3</c:v>
                </c:pt>
                <c:pt idx="2699">
                  <c:v>0.3</c:v>
                </c:pt>
                <c:pt idx="2700">
                  <c:v>0.3</c:v>
                </c:pt>
                <c:pt idx="2701">
                  <c:v>0.3</c:v>
                </c:pt>
                <c:pt idx="2702">
                  <c:v>0.3</c:v>
                </c:pt>
                <c:pt idx="2703">
                  <c:v>0.3</c:v>
                </c:pt>
                <c:pt idx="2704">
                  <c:v>0.3</c:v>
                </c:pt>
                <c:pt idx="2705">
                  <c:v>0.3</c:v>
                </c:pt>
                <c:pt idx="2706">
                  <c:v>0.3</c:v>
                </c:pt>
                <c:pt idx="2707">
                  <c:v>0.3</c:v>
                </c:pt>
                <c:pt idx="2708">
                  <c:v>0.3</c:v>
                </c:pt>
                <c:pt idx="2709">
                  <c:v>0.3</c:v>
                </c:pt>
                <c:pt idx="2710">
                  <c:v>0.3</c:v>
                </c:pt>
                <c:pt idx="2711">
                  <c:v>0.3</c:v>
                </c:pt>
                <c:pt idx="2712">
                  <c:v>0.3</c:v>
                </c:pt>
                <c:pt idx="2713">
                  <c:v>0.3</c:v>
                </c:pt>
                <c:pt idx="2714">
                  <c:v>0.3</c:v>
                </c:pt>
                <c:pt idx="2715">
                  <c:v>0.3</c:v>
                </c:pt>
                <c:pt idx="2716">
                  <c:v>0.3</c:v>
                </c:pt>
                <c:pt idx="2717">
                  <c:v>0.3</c:v>
                </c:pt>
                <c:pt idx="2718">
                  <c:v>0.3</c:v>
                </c:pt>
                <c:pt idx="2719">
                  <c:v>0.3</c:v>
                </c:pt>
                <c:pt idx="2720">
                  <c:v>0.3</c:v>
                </c:pt>
                <c:pt idx="2721">
                  <c:v>0.3</c:v>
                </c:pt>
                <c:pt idx="2722">
                  <c:v>0.3</c:v>
                </c:pt>
                <c:pt idx="2723">
                  <c:v>0.3</c:v>
                </c:pt>
                <c:pt idx="2724">
                  <c:v>0.3</c:v>
                </c:pt>
                <c:pt idx="2725">
                  <c:v>0.3</c:v>
                </c:pt>
                <c:pt idx="2726">
                  <c:v>0.3</c:v>
                </c:pt>
                <c:pt idx="2727">
                  <c:v>0.3</c:v>
                </c:pt>
                <c:pt idx="2728">
                  <c:v>0.3</c:v>
                </c:pt>
                <c:pt idx="2729">
                  <c:v>0.3</c:v>
                </c:pt>
                <c:pt idx="2730">
                  <c:v>0.3</c:v>
                </c:pt>
                <c:pt idx="2731">
                  <c:v>0.3</c:v>
                </c:pt>
                <c:pt idx="2732">
                  <c:v>0.3</c:v>
                </c:pt>
                <c:pt idx="2733">
                  <c:v>0.3</c:v>
                </c:pt>
                <c:pt idx="2734">
                  <c:v>0.3</c:v>
                </c:pt>
                <c:pt idx="2735">
                  <c:v>0.3</c:v>
                </c:pt>
                <c:pt idx="2736">
                  <c:v>0.3</c:v>
                </c:pt>
                <c:pt idx="2737">
                  <c:v>0.3</c:v>
                </c:pt>
                <c:pt idx="2738">
                  <c:v>0.3</c:v>
                </c:pt>
                <c:pt idx="2739">
                  <c:v>0.3</c:v>
                </c:pt>
                <c:pt idx="2740">
                  <c:v>0.3</c:v>
                </c:pt>
                <c:pt idx="2741">
                  <c:v>0.3</c:v>
                </c:pt>
                <c:pt idx="2742">
                  <c:v>0.3</c:v>
                </c:pt>
                <c:pt idx="2743">
                  <c:v>0.3</c:v>
                </c:pt>
                <c:pt idx="2744">
                  <c:v>0.3</c:v>
                </c:pt>
                <c:pt idx="2745">
                  <c:v>0.3</c:v>
                </c:pt>
                <c:pt idx="2746">
                  <c:v>0.3</c:v>
                </c:pt>
                <c:pt idx="2747">
                  <c:v>0.3</c:v>
                </c:pt>
                <c:pt idx="2748">
                  <c:v>0.3</c:v>
                </c:pt>
                <c:pt idx="2749">
                  <c:v>0.3</c:v>
                </c:pt>
                <c:pt idx="2750">
                  <c:v>0.3</c:v>
                </c:pt>
                <c:pt idx="2751">
                  <c:v>0.3</c:v>
                </c:pt>
                <c:pt idx="2752">
                  <c:v>0.3</c:v>
                </c:pt>
                <c:pt idx="2753">
                  <c:v>0.3</c:v>
                </c:pt>
                <c:pt idx="2754">
                  <c:v>0.3</c:v>
                </c:pt>
                <c:pt idx="2755">
                  <c:v>0.3</c:v>
                </c:pt>
                <c:pt idx="2756">
                  <c:v>0.3</c:v>
                </c:pt>
                <c:pt idx="2757">
                  <c:v>0.3</c:v>
                </c:pt>
                <c:pt idx="2758">
                  <c:v>0.3</c:v>
                </c:pt>
                <c:pt idx="2759">
                  <c:v>0.3</c:v>
                </c:pt>
                <c:pt idx="2760">
                  <c:v>0.3</c:v>
                </c:pt>
                <c:pt idx="2761">
                  <c:v>0.3</c:v>
                </c:pt>
                <c:pt idx="2762">
                  <c:v>0.3</c:v>
                </c:pt>
                <c:pt idx="2763">
                  <c:v>0.3</c:v>
                </c:pt>
                <c:pt idx="2764">
                  <c:v>0.3</c:v>
                </c:pt>
                <c:pt idx="2765">
                  <c:v>0.3</c:v>
                </c:pt>
                <c:pt idx="2766">
                  <c:v>0.3</c:v>
                </c:pt>
                <c:pt idx="2767">
                  <c:v>0.3</c:v>
                </c:pt>
                <c:pt idx="2768">
                  <c:v>0.3</c:v>
                </c:pt>
                <c:pt idx="2769">
                  <c:v>0.3</c:v>
                </c:pt>
                <c:pt idx="2770">
                  <c:v>0.3</c:v>
                </c:pt>
                <c:pt idx="2771">
                  <c:v>0.3</c:v>
                </c:pt>
                <c:pt idx="2772">
                  <c:v>0.3</c:v>
                </c:pt>
                <c:pt idx="2773">
                  <c:v>0.3</c:v>
                </c:pt>
                <c:pt idx="2774">
                  <c:v>0.3</c:v>
                </c:pt>
                <c:pt idx="2775">
                  <c:v>0.3</c:v>
                </c:pt>
                <c:pt idx="2776">
                  <c:v>0.3</c:v>
                </c:pt>
                <c:pt idx="2777">
                  <c:v>0.3</c:v>
                </c:pt>
                <c:pt idx="2778">
                  <c:v>0.3</c:v>
                </c:pt>
                <c:pt idx="2779">
                  <c:v>0.3</c:v>
                </c:pt>
                <c:pt idx="2780">
                  <c:v>0.3</c:v>
                </c:pt>
                <c:pt idx="2781">
                  <c:v>0.3</c:v>
                </c:pt>
                <c:pt idx="2782">
                  <c:v>0.3</c:v>
                </c:pt>
                <c:pt idx="2783">
                  <c:v>0.3</c:v>
                </c:pt>
                <c:pt idx="2784">
                  <c:v>0.3</c:v>
                </c:pt>
                <c:pt idx="2785">
                  <c:v>0.3</c:v>
                </c:pt>
                <c:pt idx="2786">
                  <c:v>0.3</c:v>
                </c:pt>
                <c:pt idx="2787">
                  <c:v>0.3</c:v>
                </c:pt>
                <c:pt idx="2788">
                  <c:v>0.3</c:v>
                </c:pt>
                <c:pt idx="2789">
                  <c:v>0.3</c:v>
                </c:pt>
                <c:pt idx="2790">
                  <c:v>0.3</c:v>
                </c:pt>
                <c:pt idx="2791">
                  <c:v>0.3</c:v>
                </c:pt>
                <c:pt idx="2792">
                  <c:v>0.3</c:v>
                </c:pt>
                <c:pt idx="2793">
                  <c:v>0.3</c:v>
                </c:pt>
                <c:pt idx="2794">
                  <c:v>0.3</c:v>
                </c:pt>
                <c:pt idx="2795">
                  <c:v>0.3</c:v>
                </c:pt>
                <c:pt idx="2796">
                  <c:v>0.3</c:v>
                </c:pt>
                <c:pt idx="2797">
                  <c:v>0.3</c:v>
                </c:pt>
                <c:pt idx="2798">
                  <c:v>0.3</c:v>
                </c:pt>
                <c:pt idx="2799">
                  <c:v>0.3</c:v>
                </c:pt>
                <c:pt idx="2800">
                  <c:v>0.3</c:v>
                </c:pt>
                <c:pt idx="2801">
                  <c:v>0.3</c:v>
                </c:pt>
                <c:pt idx="2802">
                  <c:v>0.3</c:v>
                </c:pt>
                <c:pt idx="2803">
                  <c:v>0.3</c:v>
                </c:pt>
                <c:pt idx="2804">
                  <c:v>0.3</c:v>
                </c:pt>
                <c:pt idx="2805">
                  <c:v>0.3</c:v>
                </c:pt>
                <c:pt idx="2806">
                  <c:v>0.3</c:v>
                </c:pt>
                <c:pt idx="2807">
                  <c:v>0.3</c:v>
                </c:pt>
                <c:pt idx="2808">
                  <c:v>0.3</c:v>
                </c:pt>
                <c:pt idx="2809">
                  <c:v>0.3</c:v>
                </c:pt>
                <c:pt idx="2810">
                  <c:v>0.3</c:v>
                </c:pt>
                <c:pt idx="2811">
                  <c:v>0.3</c:v>
                </c:pt>
                <c:pt idx="2812">
                  <c:v>0.3</c:v>
                </c:pt>
                <c:pt idx="2813">
                  <c:v>0.3</c:v>
                </c:pt>
                <c:pt idx="2814">
                  <c:v>0.3</c:v>
                </c:pt>
                <c:pt idx="2815">
                  <c:v>0.3</c:v>
                </c:pt>
                <c:pt idx="2816">
                  <c:v>0.3</c:v>
                </c:pt>
                <c:pt idx="2817">
                  <c:v>0.3</c:v>
                </c:pt>
                <c:pt idx="2818">
                  <c:v>0.3</c:v>
                </c:pt>
                <c:pt idx="2819">
                  <c:v>0.3</c:v>
                </c:pt>
                <c:pt idx="2820">
                  <c:v>0.3</c:v>
                </c:pt>
                <c:pt idx="2821">
                  <c:v>0.3</c:v>
                </c:pt>
                <c:pt idx="2822">
                  <c:v>0.3</c:v>
                </c:pt>
                <c:pt idx="2823">
                  <c:v>0.3</c:v>
                </c:pt>
                <c:pt idx="2824">
                  <c:v>0.3</c:v>
                </c:pt>
                <c:pt idx="2825">
                  <c:v>0.3</c:v>
                </c:pt>
                <c:pt idx="2826">
                  <c:v>0.3</c:v>
                </c:pt>
                <c:pt idx="2827">
                  <c:v>0.3</c:v>
                </c:pt>
                <c:pt idx="2828">
                  <c:v>0.3</c:v>
                </c:pt>
                <c:pt idx="2829">
                  <c:v>0.3</c:v>
                </c:pt>
                <c:pt idx="2830">
                  <c:v>0.3</c:v>
                </c:pt>
                <c:pt idx="2831">
                  <c:v>0.3</c:v>
                </c:pt>
                <c:pt idx="2832">
                  <c:v>0.3</c:v>
                </c:pt>
                <c:pt idx="2833">
                  <c:v>0.3</c:v>
                </c:pt>
                <c:pt idx="2834">
                  <c:v>0.3</c:v>
                </c:pt>
                <c:pt idx="2835">
                  <c:v>0.3</c:v>
                </c:pt>
                <c:pt idx="2836">
                  <c:v>0.3</c:v>
                </c:pt>
                <c:pt idx="2837">
                  <c:v>0.3</c:v>
                </c:pt>
                <c:pt idx="2838">
                  <c:v>0.3</c:v>
                </c:pt>
                <c:pt idx="2839">
                  <c:v>0.3</c:v>
                </c:pt>
                <c:pt idx="2840">
                  <c:v>0.3</c:v>
                </c:pt>
                <c:pt idx="2841">
                  <c:v>0.3</c:v>
                </c:pt>
                <c:pt idx="2842">
                  <c:v>0.3</c:v>
                </c:pt>
                <c:pt idx="2843">
                  <c:v>0.3</c:v>
                </c:pt>
                <c:pt idx="2844">
                  <c:v>0.3</c:v>
                </c:pt>
                <c:pt idx="2845">
                  <c:v>0.3</c:v>
                </c:pt>
                <c:pt idx="2846">
                  <c:v>0.3</c:v>
                </c:pt>
                <c:pt idx="2847">
                  <c:v>0.3</c:v>
                </c:pt>
                <c:pt idx="2848">
                  <c:v>0.3</c:v>
                </c:pt>
                <c:pt idx="2849">
                  <c:v>0.3</c:v>
                </c:pt>
                <c:pt idx="2850">
                  <c:v>0.3</c:v>
                </c:pt>
                <c:pt idx="2851">
                  <c:v>0.3</c:v>
                </c:pt>
                <c:pt idx="2852">
                  <c:v>0.3</c:v>
                </c:pt>
                <c:pt idx="2853">
                  <c:v>0.3</c:v>
                </c:pt>
                <c:pt idx="2854">
                  <c:v>0.3</c:v>
                </c:pt>
                <c:pt idx="2855">
                  <c:v>0.3</c:v>
                </c:pt>
                <c:pt idx="2856">
                  <c:v>0.3</c:v>
                </c:pt>
                <c:pt idx="2857">
                  <c:v>0.3</c:v>
                </c:pt>
                <c:pt idx="2858">
                  <c:v>0.3</c:v>
                </c:pt>
                <c:pt idx="2859">
                  <c:v>0.3</c:v>
                </c:pt>
                <c:pt idx="2860">
                  <c:v>0.3</c:v>
                </c:pt>
                <c:pt idx="2861">
                  <c:v>0.3</c:v>
                </c:pt>
                <c:pt idx="2862">
                  <c:v>0.3</c:v>
                </c:pt>
                <c:pt idx="2863">
                  <c:v>0.3</c:v>
                </c:pt>
                <c:pt idx="2864">
                  <c:v>0.3</c:v>
                </c:pt>
                <c:pt idx="2865">
                  <c:v>0.3</c:v>
                </c:pt>
                <c:pt idx="2866">
                  <c:v>0.3</c:v>
                </c:pt>
                <c:pt idx="2867">
                  <c:v>0.3</c:v>
                </c:pt>
                <c:pt idx="2868">
                  <c:v>0.3</c:v>
                </c:pt>
                <c:pt idx="2869">
                  <c:v>0.3</c:v>
                </c:pt>
                <c:pt idx="2870">
                  <c:v>0.3</c:v>
                </c:pt>
                <c:pt idx="2871">
                  <c:v>0.3</c:v>
                </c:pt>
                <c:pt idx="2872">
                  <c:v>0.3</c:v>
                </c:pt>
                <c:pt idx="2873">
                  <c:v>0.3</c:v>
                </c:pt>
                <c:pt idx="2874">
                  <c:v>0.3</c:v>
                </c:pt>
                <c:pt idx="2875">
                  <c:v>0.3</c:v>
                </c:pt>
                <c:pt idx="2876">
                  <c:v>0.3</c:v>
                </c:pt>
                <c:pt idx="2877">
                  <c:v>0.3</c:v>
                </c:pt>
                <c:pt idx="2878">
                  <c:v>0.3</c:v>
                </c:pt>
                <c:pt idx="2879">
                  <c:v>0.3</c:v>
                </c:pt>
                <c:pt idx="2880">
                  <c:v>0.3</c:v>
                </c:pt>
                <c:pt idx="2881">
                  <c:v>0.3</c:v>
                </c:pt>
                <c:pt idx="2882">
                  <c:v>0.3</c:v>
                </c:pt>
                <c:pt idx="2883">
                  <c:v>0.3</c:v>
                </c:pt>
                <c:pt idx="2884">
                  <c:v>0.3</c:v>
                </c:pt>
                <c:pt idx="2885">
                  <c:v>0.3</c:v>
                </c:pt>
                <c:pt idx="2886">
                  <c:v>0.3</c:v>
                </c:pt>
                <c:pt idx="2887">
                  <c:v>0.3</c:v>
                </c:pt>
                <c:pt idx="2888">
                  <c:v>0.3</c:v>
                </c:pt>
                <c:pt idx="2889">
                  <c:v>0.3</c:v>
                </c:pt>
                <c:pt idx="2890">
                  <c:v>0.3</c:v>
                </c:pt>
                <c:pt idx="2891">
                  <c:v>0.3</c:v>
                </c:pt>
                <c:pt idx="2892">
                  <c:v>0.3</c:v>
                </c:pt>
                <c:pt idx="2893">
                  <c:v>0.3</c:v>
                </c:pt>
                <c:pt idx="2894">
                  <c:v>0.3</c:v>
                </c:pt>
                <c:pt idx="2895">
                  <c:v>0.3</c:v>
                </c:pt>
                <c:pt idx="2896">
                  <c:v>0.3</c:v>
                </c:pt>
                <c:pt idx="2897">
                  <c:v>0.3</c:v>
                </c:pt>
                <c:pt idx="2898">
                  <c:v>0.3</c:v>
                </c:pt>
                <c:pt idx="2899">
                  <c:v>0.3</c:v>
                </c:pt>
                <c:pt idx="2900">
                  <c:v>0.3</c:v>
                </c:pt>
                <c:pt idx="2901">
                  <c:v>0.3</c:v>
                </c:pt>
                <c:pt idx="2902">
                  <c:v>0.3</c:v>
                </c:pt>
                <c:pt idx="2903">
                  <c:v>0.3</c:v>
                </c:pt>
                <c:pt idx="2904">
                  <c:v>0.3</c:v>
                </c:pt>
                <c:pt idx="2905">
                  <c:v>0.3</c:v>
                </c:pt>
                <c:pt idx="2906">
                  <c:v>0.3</c:v>
                </c:pt>
                <c:pt idx="2907">
                  <c:v>0.3</c:v>
                </c:pt>
                <c:pt idx="2908">
                  <c:v>0.3</c:v>
                </c:pt>
                <c:pt idx="2909">
                  <c:v>0.3</c:v>
                </c:pt>
                <c:pt idx="2910">
                  <c:v>0.3</c:v>
                </c:pt>
                <c:pt idx="2911">
                  <c:v>0.3</c:v>
                </c:pt>
                <c:pt idx="2912">
                  <c:v>0.3</c:v>
                </c:pt>
                <c:pt idx="2913">
                  <c:v>0.3</c:v>
                </c:pt>
                <c:pt idx="2914">
                  <c:v>0.3</c:v>
                </c:pt>
                <c:pt idx="2915">
                  <c:v>0.3</c:v>
                </c:pt>
                <c:pt idx="2916">
                  <c:v>0.3</c:v>
                </c:pt>
                <c:pt idx="2917">
                  <c:v>0.3</c:v>
                </c:pt>
                <c:pt idx="2918">
                  <c:v>0.3</c:v>
                </c:pt>
                <c:pt idx="2919">
                  <c:v>0.3</c:v>
                </c:pt>
                <c:pt idx="2920">
                  <c:v>0.3</c:v>
                </c:pt>
                <c:pt idx="2921">
                  <c:v>0.3</c:v>
                </c:pt>
                <c:pt idx="2922">
                  <c:v>0.3</c:v>
                </c:pt>
                <c:pt idx="2923">
                  <c:v>0.3</c:v>
                </c:pt>
                <c:pt idx="2924">
                  <c:v>0.3</c:v>
                </c:pt>
                <c:pt idx="2925">
                  <c:v>0.3</c:v>
                </c:pt>
                <c:pt idx="2926">
                  <c:v>0.3</c:v>
                </c:pt>
                <c:pt idx="2927">
                  <c:v>0.3</c:v>
                </c:pt>
                <c:pt idx="2928">
                  <c:v>0.3</c:v>
                </c:pt>
                <c:pt idx="2929">
                  <c:v>0.3</c:v>
                </c:pt>
                <c:pt idx="2930">
                  <c:v>0.3</c:v>
                </c:pt>
                <c:pt idx="2931">
                  <c:v>0.3</c:v>
                </c:pt>
                <c:pt idx="2932">
                  <c:v>0.3</c:v>
                </c:pt>
                <c:pt idx="2933">
                  <c:v>0.3</c:v>
                </c:pt>
                <c:pt idx="2934">
                  <c:v>0.3</c:v>
                </c:pt>
                <c:pt idx="2935">
                  <c:v>0.3</c:v>
                </c:pt>
                <c:pt idx="2936">
                  <c:v>0.3</c:v>
                </c:pt>
                <c:pt idx="2937">
                  <c:v>0.3</c:v>
                </c:pt>
                <c:pt idx="2938">
                  <c:v>0.3</c:v>
                </c:pt>
                <c:pt idx="2939">
                  <c:v>0.3</c:v>
                </c:pt>
                <c:pt idx="2940">
                  <c:v>0.3</c:v>
                </c:pt>
                <c:pt idx="2941">
                  <c:v>0.3</c:v>
                </c:pt>
                <c:pt idx="2942">
                  <c:v>0.3</c:v>
                </c:pt>
                <c:pt idx="2943">
                  <c:v>0.3</c:v>
                </c:pt>
                <c:pt idx="2944">
                  <c:v>0.3</c:v>
                </c:pt>
                <c:pt idx="2945">
                  <c:v>0.3</c:v>
                </c:pt>
                <c:pt idx="2946">
                  <c:v>0.3</c:v>
                </c:pt>
                <c:pt idx="2947">
                  <c:v>0.3</c:v>
                </c:pt>
                <c:pt idx="2948">
                  <c:v>0.3</c:v>
                </c:pt>
                <c:pt idx="2949">
                  <c:v>0.3</c:v>
                </c:pt>
                <c:pt idx="2950">
                  <c:v>0.3</c:v>
                </c:pt>
                <c:pt idx="2951">
                  <c:v>0.3</c:v>
                </c:pt>
                <c:pt idx="2952">
                  <c:v>0.3</c:v>
                </c:pt>
                <c:pt idx="2953">
                  <c:v>0.3</c:v>
                </c:pt>
                <c:pt idx="2954">
                  <c:v>0.3</c:v>
                </c:pt>
                <c:pt idx="2955">
                  <c:v>0.3</c:v>
                </c:pt>
                <c:pt idx="2956">
                  <c:v>0.3</c:v>
                </c:pt>
                <c:pt idx="2957">
                  <c:v>0.3</c:v>
                </c:pt>
                <c:pt idx="2958">
                  <c:v>0.3</c:v>
                </c:pt>
                <c:pt idx="2959">
                  <c:v>0.3</c:v>
                </c:pt>
                <c:pt idx="2960">
                  <c:v>0.3</c:v>
                </c:pt>
                <c:pt idx="2961">
                  <c:v>0.3</c:v>
                </c:pt>
                <c:pt idx="2962">
                  <c:v>0.3</c:v>
                </c:pt>
                <c:pt idx="2963">
                  <c:v>0.3</c:v>
                </c:pt>
                <c:pt idx="2964">
                  <c:v>0.3</c:v>
                </c:pt>
                <c:pt idx="2965">
                  <c:v>0.3</c:v>
                </c:pt>
                <c:pt idx="2966">
                  <c:v>0.3</c:v>
                </c:pt>
                <c:pt idx="2967">
                  <c:v>0.3</c:v>
                </c:pt>
                <c:pt idx="2968">
                  <c:v>0.3</c:v>
                </c:pt>
                <c:pt idx="2969">
                  <c:v>0.3</c:v>
                </c:pt>
                <c:pt idx="2970">
                  <c:v>0.3</c:v>
                </c:pt>
                <c:pt idx="2971">
                  <c:v>0.3</c:v>
                </c:pt>
                <c:pt idx="2972">
                  <c:v>0.3</c:v>
                </c:pt>
                <c:pt idx="2973">
                  <c:v>0.3</c:v>
                </c:pt>
                <c:pt idx="2974">
                  <c:v>0.3</c:v>
                </c:pt>
                <c:pt idx="2975">
                  <c:v>0.3</c:v>
                </c:pt>
                <c:pt idx="2976">
                  <c:v>0.3</c:v>
                </c:pt>
                <c:pt idx="2977">
                  <c:v>0.3</c:v>
                </c:pt>
                <c:pt idx="2978">
                  <c:v>0.3</c:v>
                </c:pt>
                <c:pt idx="2979">
                  <c:v>0.3</c:v>
                </c:pt>
                <c:pt idx="2980">
                  <c:v>0.3</c:v>
                </c:pt>
                <c:pt idx="2981">
                  <c:v>0.3</c:v>
                </c:pt>
                <c:pt idx="2982">
                  <c:v>0.3</c:v>
                </c:pt>
                <c:pt idx="2983">
                  <c:v>0.3</c:v>
                </c:pt>
                <c:pt idx="2984">
                  <c:v>0.3</c:v>
                </c:pt>
                <c:pt idx="2985">
                  <c:v>0.3</c:v>
                </c:pt>
                <c:pt idx="2986">
                  <c:v>0.3</c:v>
                </c:pt>
                <c:pt idx="2987">
                  <c:v>0.3</c:v>
                </c:pt>
                <c:pt idx="2988">
                  <c:v>0.3</c:v>
                </c:pt>
                <c:pt idx="2989">
                  <c:v>0.3</c:v>
                </c:pt>
                <c:pt idx="2990">
                  <c:v>0.3</c:v>
                </c:pt>
                <c:pt idx="2991">
                  <c:v>0.3</c:v>
                </c:pt>
                <c:pt idx="2992">
                  <c:v>0.3</c:v>
                </c:pt>
                <c:pt idx="2993">
                  <c:v>0.3</c:v>
                </c:pt>
                <c:pt idx="2994">
                  <c:v>0.3</c:v>
                </c:pt>
                <c:pt idx="2995">
                  <c:v>0.3</c:v>
                </c:pt>
                <c:pt idx="2996">
                  <c:v>0.3</c:v>
                </c:pt>
                <c:pt idx="2997">
                  <c:v>0.3</c:v>
                </c:pt>
                <c:pt idx="2998">
                  <c:v>0.3</c:v>
                </c:pt>
                <c:pt idx="2999">
                  <c:v>0.3</c:v>
                </c:pt>
                <c:pt idx="3000">
                  <c:v>0.3</c:v>
                </c:pt>
                <c:pt idx="3001">
                  <c:v>0.3</c:v>
                </c:pt>
                <c:pt idx="3002">
                  <c:v>0.3</c:v>
                </c:pt>
                <c:pt idx="3003">
                  <c:v>0.3</c:v>
                </c:pt>
                <c:pt idx="3004">
                  <c:v>0.3</c:v>
                </c:pt>
                <c:pt idx="3005">
                  <c:v>0.3</c:v>
                </c:pt>
                <c:pt idx="3006">
                  <c:v>0.3</c:v>
                </c:pt>
                <c:pt idx="3007">
                  <c:v>0.3</c:v>
                </c:pt>
                <c:pt idx="3008">
                  <c:v>0.3</c:v>
                </c:pt>
                <c:pt idx="3009">
                  <c:v>0.3</c:v>
                </c:pt>
                <c:pt idx="3010">
                  <c:v>0.3</c:v>
                </c:pt>
                <c:pt idx="3011">
                  <c:v>0.3</c:v>
                </c:pt>
                <c:pt idx="3012">
                  <c:v>0.3</c:v>
                </c:pt>
                <c:pt idx="3013">
                  <c:v>0.3</c:v>
                </c:pt>
                <c:pt idx="3014">
                  <c:v>0.3</c:v>
                </c:pt>
                <c:pt idx="3015">
                  <c:v>0.3</c:v>
                </c:pt>
                <c:pt idx="3016">
                  <c:v>0.3</c:v>
                </c:pt>
                <c:pt idx="3017">
                  <c:v>0.3</c:v>
                </c:pt>
                <c:pt idx="3018">
                  <c:v>0.3</c:v>
                </c:pt>
                <c:pt idx="3019">
                  <c:v>0.3</c:v>
                </c:pt>
                <c:pt idx="3020">
                  <c:v>0.3</c:v>
                </c:pt>
                <c:pt idx="3021">
                  <c:v>0.3</c:v>
                </c:pt>
                <c:pt idx="3022">
                  <c:v>0.3</c:v>
                </c:pt>
                <c:pt idx="3023">
                  <c:v>0.3</c:v>
                </c:pt>
                <c:pt idx="3024">
                  <c:v>0.3</c:v>
                </c:pt>
                <c:pt idx="3025">
                  <c:v>0.3</c:v>
                </c:pt>
                <c:pt idx="3026">
                  <c:v>0.3</c:v>
                </c:pt>
                <c:pt idx="3027">
                  <c:v>0.3</c:v>
                </c:pt>
                <c:pt idx="3028">
                  <c:v>0.3</c:v>
                </c:pt>
                <c:pt idx="3029">
                  <c:v>0.3</c:v>
                </c:pt>
                <c:pt idx="3030">
                  <c:v>0.3</c:v>
                </c:pt>
                <c:pt idx="3031">
                  <c:v>0.3</c:v>
                </c:pt>
                <c:pt idx="3032">
                  <c:v>0.3</c:v>
                </c:pt>
                <c:pt idx="3033">
                  <c:v>0.3</c:v>
                </c:pt>
                <c:pt idx="3034">
                  <c:v>0.3</c:v>
                </c:pt>
                <c:pt idx="3035">
                  <c:v>0.3</c:v>
                </c:pt>
                <c:pt idx="3036">
                  <c:v>0.3</c:v>
                </c:pt>
                <c:pt idx="3037">
                  <c:v>0.3</c:v>
                </c:pt>
                <c:pt idx="3038">
                  <c:v>0.3</c:v>
                </c:pt>
                <c:pt idx="3039">
                  <c:v>0.3</c:v>
                </c:pt>
                <c:pt idx="3040">
                  <c:v>0.3</c:v>
                </c:pt>
                <c:pt idx="3041">
                  <c:v>0.3</c:v>
                </c:pt>
                <c:pt idx="3042">
                  <c:v>0.3</c:v>
                </c:pt>
                <c:pt idx="3043">
                  <c:v>0.3</c:v>
                </c:pt>
                <c:pt idx="3044">
                  <c:v>0.3</c:v>
                </c:pt>
                <c:pt idx="3045">
                  <c:v>0.3</c:v>
                </c:pt>
                <c:pt idx="3046">
                  <c:v>0.3</c:v>
                </c:pt>
                <c:pt idx="3047">
                  <c:v>0.3</c:v>
                </c:pt>
                <c:pt idx="3048">
                  <c:v>0.3</c:v>
                </c:pt>
                <c:pt idx="3049">
                  <c:v>0.3</c:v>
                </c:pt>
                <c:pt idx="3050">
                  <c:v>0.3</c:v>
                </c:pt>
                <c:pt idx="3051">
                  <c:v>0.3</c:v>
                </c:pt>
                <c:pt idx="3052">
                  <c:v>0.3</c:v>
                </c:pt>
                <c:pt idx="3053">
                  <c:v>0.3</c:v>
                </c:pt>
                <c:pt idx="3054">
                  <c:v>0.3</c:v>
                </c:pt>
                <c:pt idx="3055">
                  <c:v>0.3</c:v>
                </c:pt>
                <c:pt idx="3056">
                  <c:v>0.3</c:v>
                </c:pt>
                <c:pt idx="3057">
                  <c:v>0.3</c:v>
                </c:pt>
                <c:pt idx="3058">
                  <c:v>0.3</c:v>
                </c:pt>
                <c:pt idx="3059">
                  <c:v>0.3</c:v>
                </c:pt>
                <c:pt idx="3060">
                  <c:v>0.3</c:v>
                </c:pt>
                <c:pt idx="3061">
                  <c:v>0.3</c:v>
                </c:pt>
                <c:pt idx="3062">
                  <c:v>0.3</c:v>
                </c:pt>
                <c:pt idx="3063">
                  <c:v>0.3</c:v>
                </c:pt>
                <c:pt idx="3064">
                  <c:v>0.3</c:v>
                </c:pt>
                <c:pt idx="3065">
                  <c:v>0.3</c:v>
                </c:pt>
                <c:pt idx="3066">
                  <c:v>0.3</c:v>
                </c:pt>
                <c:pt idx="3067">
                  <c:v>0.3</c:v>
                </c:pt>
                <c:pt idx="3068">
                  <c:v>0.3</c:v>
                </c:pt>
                <c:pt idx="3069">
                  <c:v>0.3</c:v>
                </c:pt>
                <c:pt idx="3070">
                  <c:v>0.3</c:v>
                </c:pt>
                <c:pt idx="3071">
                  <c:v>0.3</c:v>
                </c:pt>
                <c:pt idx="3072">
                  <c:v>0.3</c:v>
                </c:pt>
                <c:pt idx="3073">
                  <c:v>0.3</c:v>
                </c:pt>
                <c:pt idx="3074">
                  <c:v>0.3</c:v>
                </c:pt>
                <c:pt idx="3075">
                  <c:v>0.3</c:v>
                </c:pt>
                <c:pt idx="3076">
                  <c:v>0.3</c:v>
                </c:pt>
                <c:pt idx="3077">
                  <c:v>0.3</c:v>
                </c:pt>
                <c:pt idx="3078">
                  <c:v>0.3</c:v>
                </c:pt>
                <c:pt idx="3079">
                  <c:v>0.3</c:v>
                </c:pt>
                <c:pt idx="3080">
                  <c:v>0.3</c:v>
                </c:pt>
                <c:pt idx="3081">
                  <c:v>0.3</c:v>
                </c:pt>
                <c:pt idx="3082">
                  <c:v>0.3</c:v>
                </c:pt>
                <c:pt idx="3083">
                  <c:v>0.3</c:v>
                </c:pt>
                <c:pt idx="3084">
                  <c:v>0.3</c:v>
                </c:pt>
                <c:pt idx="3085">
                  <c:v>0.3</c:v>
                </c:pt>
                <c:pt idx="3086">
                  <c:v>0.3</c:v>
                </c:pt>
                <c:pt idx="3087">
                  <c:v>0.3</c:v>
                </c:pt>
                <c:pt idx="3088">
                  <c:v>0.3</c:v>
                </c:pt>
                <c:pt idx="3089">
                  <c:v>0.3</c:v>
                </c:pt>
                <c:pt idx="3090">
                  <c:v>0.3</c:v>
                </c:pt>
                <c:pt idx="3091">
                  <c:v>0.3</c:v>
                </c:pt>
                <c:pt idx="3092">
                  <c:v>0.3</c:v>
                </c:pt>
                <c:pt idx="3093">
                  <c:v>0.3</c:v>
                </c:pt>
                <c:pt idx="3094">
                  <c:v>0.3</c:v>
                </c:pt>
                <c:pt idx="3095">
                  <c:v>0.3</c:v>
                </c:pt>
                <c:pt idx="3096">
                  <c:v>0.3</c:v>
                </c:pt>
                <c:pt idx="3097">
                  <c:v>0.3</c:v>
                </c:pt>
                <c:pt idx="3098">
                  <c:v>0.3</c:v>
                </c:pt>
                <c:pt idx="3099">
                  <c:v>0.3</c:v>
                </c:pt>
                <c:pt idx="3100">
                  <c:v>0.3</c:v>
                </c:pt>
                <c:pt idx="3101">
                  <c:v>0.3</c:v>
                </c:pt>
                <c:pt idx="3102">
                  <c:v>0.3</c:v>
                </c:pt>
                <c:pt idx="3103">
                  <c:v>0.3</c:v>
                </c:pt>
                <c:pt idx="3104">
                  <c:v>0.3</c:v>
                </c:pt>
                <c:pt idx="3105">
                  <c:v>0.3</c:v>
                </c:pt>
                <c:pt idx="3106">
                  <c:v>0.3</c:v>
                </c:pt>
                <c:pt idx="3107">
                  <c:v>0.3</c:v>
                </c:pt>
                <c:pt idx="3108">
                  <c:v>0.3</c:v>
                </c:pt>
                <c:pt idx="3109">
                  <c:v>0.3</c:v>
                </c:pt>
                <c:pt idx="3110">
                  <c:v>0.3</c:v>
                </c:pt>
                <c:pt idx="3111">
                  <c:v>0.3</c:v>
                </c:pt>
                <c:pt idx="3112">
                  <c:v>0.3</c:v>
                </c:pt>
                <c:pt idx="3113">
                  <c:v>0.3</c:v>
                </c:pt>
                <c:pt idx="3114">
                  <c:v>0.3</c:v>
                </c:pt>
                <c:pt idx="3115">
                  <c:v>0.3</c:v>
                </c:pt>
                <c:pt idx="3116">
                  <c:v>0.3</c:v>
                </c:pt>
                <c:pt idx="3117">
                  <c:v>0.3</c:v>
                </c:pt>
                <c:pt idx="3118">
                  <c:v>0.3</c:v>
                </c:pt>
                <c:pt idx="3119">
                  <c:v>0.3</c:v>
                </c:pt>
                <c:pt idx="3120">
                  <c:v>0.3</c:v>
                </c:pt>
                <c:pt idx="3121">
                  <c:v>0.3</c:v>
                </c:pt>
                <c:pt idx="3122">
                  <c:v>0.3</c:v>
                </c:pt>
                <c:pt idx="3123">
                  <c:v>0.3</c:v>
                </c:pt>
                <c:pt idx="3124">
                  <c:v>0.3</c:v>
                </c:pt>
                <c:pt idx="3125">
                  <c:v>0.3</c:v>
                </c:pt>
                <c:pt idx="3126">
                  <c:v>0.3</c:v>
                </c:pt>
                <c:pt idx="3127">
                  <c:v>0.3</c:v>
                </c:pt>
                <c:pt idx="3128">
                  <c:v>0.3</c:v>
                </c:pt>
                <c:pt idx="3129">
                  <c:v>0.3</c:v>
                </c:pt>
                <c:pt idx="3130">
                  <c:v>0.3</c:v>
                </c:pt>
                <c:pt idx="3131">
                  <c:v>0.3</c:v>
                </c:pt>
                <c:pt idx="3132">
                  <c:v>0.3</c:v>
                </c:pt>
                <c:pt idx="3133">
                  <c:v>0.3</c:v>
                </c:pt>
                <c:pt idx="3134">
                  <c:v>0.3</c:v>
                </c:pt>
                <c:pt idx="3135">
                  <c:v>0.3</c:v>
                </c:pt>
                <c:pt idx="3136">
                  <c:v>0.3</c:v>
                </c:pt>
                <c:pt idx="3137">
                  <c:v>0.3</c:v>
                </c:pt>
                <c:pt idx="3138">
                  <c:v>0.3</c:v>
                </c:pt>
                <c:pt idx="3139">
                  <c:v>0.3</c:v>
                </c:pt>
                <c:pt idx="3140">
                  <c:v>0.3</c:v>
                </c:pt>
                <c:pt idx="3141">
                  <c:v>0.3</c:v>
                </c:pt>
                <c:pt idx="3142">
                  <c:v>0.3</c:v>
                </c:pt>
                <c:pt idx="3143">
                  <c:v>0.3</c:v>
                </c:pt>
                <c:pt idx="3144">
                  <c:v>0.3</c:v>
                </c:pt>
                <c:pt idx="3145">
                  <c:v>0.3</c:v>
                </c:pt>
                <c:pt idx="3146">
                  <c:v>0.3</c:v>
                </c:pt>
                <c:pt idx="3147">
                  <c:v>0.3</c:v>
                </c:pt>
                <c:pt idx="3148">
                  <c:v>0.3</c:v>
                </c:pt>
                <c:pt idx="3149">
                  <c:v>0.3</c:v>
                </c:pt>
                <c:pt idx="3150">
                  <c:v>0.3</c:v>
                </c:pt>
                <c:pt idx="3151">
                  <c:v>0.3</c:v>
                </c:pt>
                <c:pt idx="3152">
                  <c:v>0.3</c:v>
                </c:pt>
                <c:pt idx="3153">
                  <c:v>0.3</c:v>
                </c:pt>
                <c:pt idx="3154">
                  <c:v>0.3</c:v>
                </c:pt>
                <c:pt idx="3155">
                  <c:v>0.3</c:v>
                </c:pt>
                <c:pt idx="3156">
                  <c:v>0.3</c:v>
                </c:pt>
                <c:pt idx="3157">
                  <c:v>0.3</c:v>
                </c:pt>
                <c:pt idx="3158">
                  <c:v>0.3</c:v>
                </c:pt>
                <c:pt idx="3159">
                  <c:v>0.3</c:v>
                </c:pt>
                <c:pt idx="3160">
                  <c:v>0.3</c:v>
                </c:pt>
                <c:pt idx="3161">
                  <c:v>0.3</c:v>
                </c:pt>
                <c:pt idx="3162">
                  <c:v>0.3</c:v>
                </c:pt>
                <c:pt idx="3163">
                  <c:v>0.3</c:v>
                </c:pt>
                <c:pt idx="3164">
                  <c:v>0.3</c:v>
                </c:pt>
                <c:pt idx="3165">
                  <c:v>0.3</c:v>
                </c:pt>
                <c:pt idx="3166">
                  <c:v>0.3</c:v>
                </c:pt>
                <c:pt idx="3167">
                  <c:v>0.3</c:v>
                </c:pt>
                <c:pt idx="3168">
                  <c:v>0.3</c:v>
                </c:pt>
                <c:pt idx="3169">
                  <c:v>0.3</c:v>
                </c:pt>
                <c:pt idx="3170">
                  <c:v>0.3</c:v>
                </c:pt>
                <c:pt idx="3171">
                  <c:v>0.3</c:v>
                </c:pt>
                <c:pt idx="3172">
                  <c:v>0.3</c:v>
                </c:pt>
                <c:pt idx="3173">
                  <c:v>0.3</c:v>
                </c:pt>
                <c:pt idx="3174">
                  <c:v>0.3</c:v>
                </c:pt>
                <c:pt idx="3175">
                  <c:v>0.3</c:v>
                </c:pt>
                <c:pt idx="3176">
                  <c:v>0.3</c:v>
                </c:pt>
                <c:pt idx="3177">
                  <c:v>0.3</c:v>
                </c:pt>
                <c:pt idx="3178">
                  <c:v>0.3</c:v>
                </c:pt>
                <c:pt idx="3179">
                  <c:v>0.3</c:v>
                </c:pt>
                <c:pt idx="3180">
                  <c:v>0.3</c:v>
                </c:pt>
                <c:pt idx="3181">
                  <c:v>0.3</c:v>
                </c:pt>
                <c:pt idx="3182">
                  <c:v>0.3</c:v>
                </c:pt>
                <c:pt idx="3183">
                  <c:v>0.3</c:v>
                </c:pt>
                <c:pt idx="3184">
                  <c:v>0.3</c:v>
                </c:pt>
                <c:pt idx="3185">
                  <c:v>0.3</c:v>
                </c:pt>
                <c:pt idx="3186">
                  <c:v>0.3</c:v>
                </c:pt>
                <c:pt idx="3187">
                  <c:v>0.3</c:v>
                </c:pt>
                <c:pt idx="3188">
                  <c:v>0.3</c:v>
                </c:pt>
                <c:pt idx="3189">
                  <c:v>0.3</c:v>
                </c:pt>
                <c:pt idx="3190">
                  <c:v>0.3</c:v>
                </c:pt>
                <c:pt idx="3191">
                  <c:v>0.3</c:v>
                </c:pt>
                <c:pt idx="3192">
                  <c:v>0.3</c:v>
                </c:pt>
                <c:pt idx="3193">
                  <c:v>0.3</c:v>
                </c:pt>
                <c:pt idx="3194">
                  <c:v>0.3</c:v>
                </c:pt>
                <c:pt idx="3195">
                  <c:v>0.3</c:v>
                </c:pt>
                <c:pt idx="3196">
                  <c:v>0.3</c:v>
                </c:pt>
                <c:pt idx="3197">
                  <c:v>0.3</c:v>
                </c:pt>
                <c:pt idx="3198">
                  <c:v>0.3</c:v>
                </c:pt>
                <c:pt idx="3199">
                  <c:v>0.3</c:v>
                </c:pt>
                <c:pt idx="3200">
                  <c:v>0.3</c:v>
                </c:pt>
                <c:pt idx="3201">
                  <c:v>0.3</c:v>
                </c:pt>
                <c:pt idx="3202">
                  <c:v>0.3</c:v>
                </c:pt>
                <c:pt idx="3203">
                  <c:v>0.3</c:v>
                </c:pt>
                <c:pt idx="3204">
                  <c:v>0.3</c:v>
                </c:pt>
                <c:pt idx="3205">
                  <c:v>0.3</c:v>
                </c:pt>
                <c:pt idx="3206">
                  <c:v>0.3</c:v>
                </c:pt>
                <c:pt idx="3207">
                  <c:v>0.3</c:v>
                </c:pt>
                <c:pt idx="3208">
                  <c:v>0.3</c:v>
                </c:pt>
                <c:pt idx="3209">
                  <c:v>0.3</c:v>
                </c:pt>
                <c:pt idx="3210">
                  <c:v>0.3</c:v>
                </c:pt>
                <c:pt idx="3211">
                  <c:v>0.3</c:v>
                </c:pt>
                <c:pt idx="3212">
                  <c:v>0.3</c:v>
                </c:pt>
                <c:pt idx="3213">
                  <c:v>0.3</c:v>
                </c:pt>
                <c:pt idx="3214">
                  <c:v>0.3</c:v>
                </c:pt>
                <c:pt idx="3215">
                  <c:v>0.3</c:v>
                </c:pt>
                <c:pt idx="3216">
                  <c:v>0.3</c:v>
                </c:pt>
                <c:pt idx="3217">
                  <c:v>0.3</c:v>
                </c:pt>
                <c:pt idx="3218">
                  <c:v>0.3</c:v>
                </c:pt>
                <c:pt idx="3219">
                  <c:v>0.3</c:v>
                </c:pt>
                <c:pt idx="3220">
                  <c:v>0.3</c:v>
                </c:pt>
                <c:pt idx="3221">
                  <c:v>0.3</c:v>
                </c:pt>
                <c:pt idx="3222">
                  <c:v>0.3</c:v>
                </c:pt>
                <c:pt idx="3223">
                  <c:v>0.3</c:v>
                </c:pt>
                <c:pt idx="3224">
                  <c:v>0.3</c:v>
                </c:pt>
                <c:pt idx="3225">
                  <c:v>0.3</c:v>
                </c:pt>
                <c:pt idx="3226">
                  <c:v>0.3</c:v>
                </c:pt>
                <c:pt idx="3227">
                  <c:v>0.3</c:v>
                </c:pt>
                <c:pt idx="3228">
                  <c:v>0.3</c:v>
                </c:pt>
                <c:pt idx="3229">
                  <c:v>0.3</c:v>
                </c:pt>
                <c:pt idx="3230">
                  <c:v>0.3</c:v>
                </c:pt>
                <c:pt idx="3231">
                  <c:v>0.3</c:v>
                </c:pt>
                <c:pt idx="3232">
                  <c:v>0.3</c:v>
                </c:pt>
                <c:pt idx="3233">
                  <c:v>0.3</c:v>
                </c:pt>
                <c:pt idx="3234">
                  <c:v>0.3</c:v>
                </c:pt>
                <c:pt idx="3235">
                  <c:v>0.3</c:v>
                </c:pt>
                <c:pt idx="3236">
                  <c:v>0.3</c:v>
                </c:pt>
                <c:pt idx="3237">
                  <c:v>0.3</c:v>
                </c:pt>
                <c:pt idx="3238">
                  <c:v>0.3</c:v>
                </c:pt>
                <c:pt idx="3239">
                  <c:v>0.3</c:v>
                </c:pt>
                <c:pt idx="3240">
                  <c:v>0.3</c:v>
                </c:pt>
                <c:pt idx="3241">
                  <c:v>0.3</c:v>
                </c:pt>
                <c:pt idx="3242">
                  <c:v>0.3</c:v>
                </c:pt>
                <c:pt idx="3243">
                  <c:v>0.3</c:v>
                </c:pt>
                <c:pt idx="3244">
                  <c:v>0.3</c:v>
                </c:pt>
                <c:pt idx="3245">
                  <c:v>0.3</c:v>
                </c:pt>
                <c:pt idx="3246">
                  <c:v>0.3</c:v>
                </c:pt>
                <c:pt idx="3247">
                  <c:v>0.3</c:v>
                </c:pt>
                <c:pt idx="3248">
                  <c:v>0.3</c:v>
                </c:pt>
                <c:pt idx="3249">
                  <c:v>0.3</c:v>
                </c:pt>
                <c:pt idx="3250">
                  <c:v>0.3</c:v>
                </c:pt>
                <c:pt idx="3251">
                  <c:v>0.3</c:v>
                </c:pt>
                <c:pt idx="3252">
                  <c:v>0.3</c:v>
                </c:pt>
                <c:pt idx="3253">
                  <c:v>0.3</c:v>
                </c:pt>
                <c:pt idx="3254">
                  <c:v>0.3</c:v>
                </c:pt>
                <c:pt idx="3255">
                  <c:v>0.3</c:v>
                </c:pt>
                <c:pt idx="3256">
                  <c:v>0.3</c:v>
                </c:pt>
                <c:pt idx="3257">
                  <c:v>0.3</c:v>
                </c:pt>
                <c:pt idx="3258">
                  <c:v>0.3</c:v>
                </c:pt>
                <c:pt idx="3259">
                  <c:v>0.3</c:v>
                </c:pt>
                <c:pt idx="3260">
                  <c:v>0.3</c:v>
                </c:pt>
                <c:pt idx="3261">
                  <c:v>0.3</c:v>
                </c:pt>
                <c:pt idx="3262">
                  <c:v>0.3</c:v>
                </c:pt>
                <c:pt idx="3263">
                  <c:v>0.3</c:v>
                </c:pt>
                <c:pt idx="3264">
                  <c:v>0.3</c:v>
                </c:pt>
                <c:pt idx="3265">
                  <c:v>0.3</c:v>
                </c:pt>
                <c:pt idx="3266">
                  <c:v>0.3</c:v>
                </c:pt>
                <c:pt idx="3267">
                  <c:v>0.3</c:v>
                </c:pt>
                <c:pt idx="3268">
                  <c:v>0.3</c:v>
                </c:pt>
                <c:pt idx="3269">
                  <c:v>0.3</c:v>
                </c:pt>
                <c:pt idx="3270">
                  <c:v>0.3</c:v>
                </c:pt>
                <c:pt idx="3271">
                  <c:v>0.3</c:v>
                </c:pt>
                <c:pt idx="3272">
                  <c:v>0.3</c:v>
                </c:pt>
                <c:pt idx="3273">
                  <c:v>0.3</c:v>
                </c:pt>
                <c:pt idx="3274">
                  <c:v>0.3</c:v>
                </c:pt>
                <c:pt idx="3275">
                  <c:v>0.3</c:v>
                </c:pt>
                <c:pt idx="3276">
                  <c:v>0.3</c:v>
                </c:pt>
                <c:pt idx="3277">
                  <c:v>0.3</c:v>
                </c:pt>
                <c:pt idx="3278">
                  <c:v>0.3</c:v>
                </c:pt>
                <c:pt idx="3279">
                  <c:v>0.3</c:v>
                </c:pt>
                <c:pt idx="3280">
                  <c:v>0.3</c:v>
                </c:pt>
                <c:pt idx="3281">
                  <c:v>0.3</c:v>
                </c:pt>
                <c:pt idx="3282">
                  <c:v>0.3</c:v>
                </c:pt>
                <c:pt idx="3283">
                  <c:v>0.3</c:v>
                </c:pt>
                <c:pt idx="3284">
                  <c:v>0.3</c:v>
                </c:pt>
                <c:pt idx="3285">
                  <c:v>0.3</c:v>
                </c:pt>
                <c:pt idx="3286">
                  <c:v>0.3</c:v>
                </c:pt>
                <c:pt idx="3287">
                  <c:v>0.3</c:v>
                </c:pt>
                <c:pt idx="3288">
                  <c:v>0.3</c:v>
                </c:pt>
                <c:pt idx="3289">
                  <c:v>0.3</c:v>
                </c:pt>
                <c:pt idx="3290">
                  <c:v>0.3</c:v>
                </c:pt>
                <c:pt idx="3291">
                  <c:v>0.3</c:v>
                </c:pt>
                <c:pt idx="3292">
                  <c:v>0.3</c:v>
                </c:pt>
                <c:pt idx="3293">
                  <c:v>0.3</c:v>
                </c:pt>
                <c:pt idx="3294">
                  <c:v>0.3</c:v>
                </c:pt>
                <c:pt idx="3295">
                  <c:v>0.3</c:v>
                </c:pt>
                <c:pt idx="3296">
                  <c:v>0.3</c:v>
                </c:pt>
                <c:pt idx="3297">
                  <c:v>0.3</c:v>
                </c:pt>
                <c:pt idx="3298">
                  <c:v>0.3</c:v>
                </c:pt>
                <c:pt idx="3299">
                  <c:v>0.3</c:v>
                </c:pt>
                <c:pt idx="3300">
                  <c:v>0.3</c:v>
                </c:pt>
                <c:pt idx="3301">
                  <c:v>0.3</c:v>
                </c:pt>
                <c:pt idx="3302">
                  <c:v>0.3</c:v>
                </c:pt>
                <c:pt idx="3303">
                  <c:v>0.3</c:v>
                </c:pt>
                <c:pt idx="3304">
                  <c:v>0.3</c:v>
                </c:pt>
                <c:pt idx="3305">
                  <c:v>0.3</c:v>
                </c:pt>
                <c:pt idx="3306">
                  <c:v>0.3</c:v>
                </c:pt>
                <c:pt idx="3307">
                  <c:v>0.3</c:v>
                </c:pt>
                <c:pt idx="3308">
                  <c:v>0.3</c:v>
                </c:pt>
                <c:pt idx="3309">
                  <c:v>0.3</c:v>
                </c:pt>
                <c:pt idx="3310">
                  <c:v>0.3</c:v>
                </c:pt>
                <c:pt idx="3311">
                  <c:v>0.3</c:v>
                </c:pt>
                <c:pt idx="3312">
                  <c:v>0.3</c:v>
                </c:pt>
                <c:pt idx="3313">
                  <c:v>0.3</c:v>
                </c:pt>
                <c:pt idx="3314">
                  <c:v>0.3</c:v>
                </c:pt>
                <c:pt idx="3315">
                  <c:v>0.3</c:v>
                </c:pt>
                <c:pt idx="3316">
                  <c:v>0.3</c:v>
                </c:pt>
                <c:pt idx="3317">
                  <c:v>0.3</c:v>
                </c:pt>
                <c:pt idx="3318">
                  <c:v>0.3</c:v>
                </c:pt>
                <c:pt idx="3319">
                  <c:v>0.3</c:v>
                </c:pt>
                <c:pt idx="3320">
                  <c:v>0.3</c:v>
                </c:pt>
                <c:pt idx="3321">
                  <c:v>0.3</c:v>
                </c:pt>
                <c:pt idx="3322">
                  <c:v>0.3</c:v>
                </c:pt>
                <c:pt idx="3323">
                  <c:v>0.3</c:v>
                </c:pt>
                <c:pt idx="3324">
                  <c:v>0.3</c:v>
                </c:pt>
                <c:pt idx="3325">
                  <c:v>0.3</c:v>
                </c:pt>
                <c:pt idx="3326">
                  <c:v>0.3</c:v>
                </c:pt>
                <c:pt idx="3327">
                  <c:v>0.3</c:v>
                </c:pt>
                <c:pt idx="3328">
                  <c:v>0.3</c:v>
                </c:pt>
                <c:pt idx="3329">
                  <c:v>0.3</c:v>
                </c:pt>
                <c:pt idx="3330">
                  <c:v>0.3</c:v>
                </c:pt>
                <c:pt idx="3331">
                  <c:v>0.3</c:v>
                </c:pt>
                <c:pt idx="3332">
                  <c:v>0.3</c:v>
                </c:pt>
                <c:pt idx="3333">
                  <c:v>0.3</c:v>
                </c:pt>
                <c:pt idx="3334">
                  <c:v>0.3</c:v>
                </c:pt>
                <c:pt idx="3335">
                  <c:v>0.3</c:v>
                </c:pt>
                <c:pt idx="3336">
                  <c:v>0.3</c:v>
                </c:pt>
                <c:pt idx="3337">
                  <c:v>0.3</c:v>
                </c:pt>
                <c:pt idx="3338">
                  <c:v>0.3</c:v>
                </c:pt>
                <c:pt idx="3339">
                  <c:v>0.3</c:v>
                </c:pt>
                <c:pt idx="3340">
                  <c:v>0.3</c:v>
                </c:pt>
                <c:pt idx="3341">
                  <c:v>0.3</c:v>
                </c:pt>
                <c:pt idx="3342">
                  <c:v>0.3</c:v>
                </c:pt>
                <c:pt idx="3343">
                  <c:v>0.3</c:v>
                </c:pt>
                <c:pt idx="3344">
                  <c:v>0.3</c:v>
                </c:pt>
                <c:pt idx="3345">
                  <c:v>0.3</c:v>
                </c:pt>
                <c:pt idx="3346">
                  <c:v>0.3</c:v>
                </c:pt>
                <c:pt idx="3347">
                  <c:v>0.3</c:v>
                </c:pt>
                <c:pt idx="3348">
                  <c:v>0.3</c:v>
                </c:pt>
                <c:pt idx="3349">
                  <c:v>0.3</c:v>
                </c:pt>
                <c:pt idx="3350">
                  <c:v>0.3</c:v>
                </c:pt>
                <c:pt idx="3351">
                  <c:v>0.3</c:v>
                </c:pt>
                <c:pt idx="3352">
                  <c:v>0.3</c:v>
                </c:pt>
                <c:pt idx="3353">
                  <c:v>0.3</c:v>
                </c:pt>
                <c:pt idx="3354">
                  <c:v>0.3</c:v>
                </c:pt>
                <c:pt idx="3355">
                  <c:v>0.3</c:v>
                </c:pt>
                <c:pt idx="3356">
                  <c:v>0.3</c:v>
                </c:pt>
                <c:pt idx="3357">
                  <c:v>0.3</c:v>
                </c:pt>
                <c:pt idx="3358">
                  <c:v>0.3</c:v>
                </c:pt>
                <c:pt idx="3359">
                  <c:v>0.3</c:v>
                </c:pt>
                <c:pt idx="3360">
                  <c:v>0.3</c:v>
                </c:pt>
                <c:pt idx="3361">
                  <c:v>0.3</c:v>
                </c:pt>
                <c:pt idx="3362">
                  <c:v>0.3</c:v>
                </c:pt>
                <c:pt idx="3363">
                  <c:v>0.3</c:v>
                </c:pt>
                <c:pt idx="3364">
                  <c:v>0.3</c:v>
                </c:pt>
                <c:pt idx="3365">
                  <c:v>0.3</c:v>
                </c:pt>
                <c:pt idx="3366">
                  <c:v>0.3</c:v>
                </c:pt>
                <c:pt idx="3367">
                  <c:v>0.3</c:v>
                </c:pt>
                <c:pt idx="3368">
                  <c:v>0.3</c:v>
                </c:pt>
                <c:pt idx="3369">
                  <c:v>0.3</c:v>
                </c:pt>
                <c:pt idx="3370">
                  <c:v>0.3</c:v>
                </c:pt>
                <c:pt idx="3371">
                  <c:v>0.3</c:v>
                </c:pt>
                <c:pt idx="3372">
                  <c:v>0.3</c:v>
                </c:pt>
                <c:pt idx="3373">
                  <c:v>0.3</c:v>
                </c:pt>
                <c:pt idx="3374">
                  <c:v>0.3</c:v>
                </c:pt>
                <c:pt idx="3375">
                  <c:v>0.3</c:v>
                </c:pt>
                <c:pt idx="3376">
                  <c:v>0.3</c:v>
                </c:pt>
                <c:pt idx="3377">
                  <c:v>0.3</c:v>
                </c:pt>
                <c:pt idx="3378">
                  <c:v>0.3</c:v>
                </c:pt>
                <c:pt idx="3379">
                  <c:v>0.3</c:v>
                </c:pt>
                <c:pt idx="3380">
                  <c:v>0.3</c:v>
                </c:pt>
                <c:pt idx="3381">
                  <c:v>0.3</c:v>
                </c:pt>
                <c:pt idx="3382">
                  <c:v>0.3</c:v>
                </c:pt>
                <c:pt idx="3383">
                  <c:v>0.3</c:v>
                </c:pt>
                <c:pt idx="3384">
                  <c:v>0.3</c:v>
                </c:pt>
                <c:pt idx="3385">
                  <c:v>0.3</c:v>
                </c:pt>
                <c:pt idx="3386">
                  <c:v>0.3</c:v>
                </c:pt>
                <c:pt idx="3387">
                  <c:v>0.3</c:v>
                </c:pt>
                <c:pt idx="3388">
                  <c:v>0.3</c:v>
                </c:pt>
                <c:pt idx="3389">
                  <c:v>0.3</c:v>
                </c:pt>
                <c:pt idx="3390">
                  <c:v>0.3</c:v>
                </c:pt>
                <c:pt idx="3391">
                  <c:v>0.3</c:v>
                </c:pt>
                <c:pt idx="3392">
                  <c:v>0.3</c:v>
                </c:pt>
                <c:pt idx="3393">
                  <c:v>0.3</c:v>
                </c:pt>
                <c:pt idx="3394">
                  <c:v>0.3</c:v>
                </c:pt>
                <c:pt idx="3395">
                  <c:v>0.3</c:v>
                </c:pt>
                <c:pt idx="3396">
                  <c:v>0.3</c:v>
                </c:pt>
                <c:pt idx="3397">
                  <c:v>0.3</c:v>
                </c:pt>
                <c:pt idx="3398">
                  <c:v>0.3</c:v>
                </c:pt>
                <c:pt idx="3399">
                  <c:v>0.3</c:v>
                </c:pt>
                <c:pt idx="3400">
                  <c:v>0.3</c:v>
                </c:pt>
                <c:pt idx="3401">
                  <c:v>0.3</c:v>
                </c:pt>
                <c:pt idx="3402">
                  <c:v>0.3</c:v>
                </c:pt>
                <c:pt idx="3403">
                  <c:v>0.3</c:v>
                </c:pt>
                <c:pt idx="3404">
                  <c:v>0.3</c:v>
                </c:pt>
                <c:pt idx="3405">
                  <c:v>0.3</c:v>
                </c:pt>
                <c:pt idx="3406">
                  <c:v>0.3</c:v>
                </c:pt>
                <c:pt idx="3407">
                  <c:v>0.3</c:v>
                </c:pt>
                <c:pt idx="3408">
                  <c:v>0.3</c:v>
                </c:pt>
                <c:pt idx="3409">
                  <c:v>0.3</c:v>
                </c:pt>
                <c:pt idx="3410">
                  <c:v>0.3</c:v>
                </c:pt>
                <c:pt idx="3411">
                  <c:v>0.3</c:v>
                </c:pt>
                <c:pt idx="3412">
                  <c:v>0.3</c:v>
                </c:pt>
                <c:pt idx="3413">
                  <c:v>0.3</c:v>
                </c:pt>
                <c:pt idx="3414">
                  <c:v>0.3</c:v>
                </c:pt>
                <c:pt idx="3415">
                  <c:v>0.3</c:v>
                </c:pt>
                <c:pt idx="3416">
                  <c:v>0.3</c:v>
                </c:pt>
                <c:pt idx="3417">
                  <c:v>0.3</c:v>
                </c:pt>
                <c:pt idx="3418">
                  <c:v>0.3</c:v>
                </c:pt>
                <c:pt idx="3419">
                  <c:v>0.3</c:v>
                </c:pt>
                <c:pt idx="3420">
                  <c:v>0.3</c:v>
                </c:pt>
                <c:pt idx="3421">
                  <c:v>0.3</c:v>
                </c:pt>
                <c:pt idx="3422">
                  <c:v>0.3</c:v>
                </c:pt>
                <c:pt idx="3423">
                  <c:v>0.3</c:v>
                </c:pt>
                <c:pt idx="3424">
                  <c:v>0.3</c:v>
                </c:pt>
                <c:pt idx="3425">
                  <c:v>0.3</c:v>
                </c:pt>
                <c:pt idx="3426">
                  <c:v>0.3</c:v>
                </c:pt>
                <c:pt idx="3427">
                  <c:v>0.3</c:v>
                </c:pt>
                <c:pt idx="3428">
                  <c:v>0.3</c:v>
                </c:pt>
                <c:pt idx="3429">
                  <c:v>0.3</c:v>
                </c:pt>
                <c:pt idx="3430">
                  <c:v>0.3</c:v>
                </c:pt>
                <c:pt idx="3431">
                  <c:v>0.3</c:v>
                </c:pt>
                <c:pt idx="3432">
                  <c:v>0.3</c:v>
                </c:pt>
                <c:pt idx="3433">
                  <c:v>0.3</c:v>
                </c:pt>
                <c:pt idx="3434">
                  <c:v>0.3</c:v>
                </c:pt>
                <c:pt idx="3435">
                  <c:v>0.3</c:v>
                </c:pt>
                <c:pt idx="3436">
                  <c:v>0.3</c:v>
                </c:pt>
                <c:pt idx="3437">
                  <c:v>0.3</c:v>
                </c:pt>
                <c:pt idx="3438">
                  <c:v>0.3</c:v>
                </c:pt>
                <c:pt idx="3439">
                  <c:v>0.3</c:v>
                </c:pt>
                <c:pt idx="3440">
                  <c:v>0.3</c:v>
                </c:pt>
                <c:pt idx="3441">
                  <c:v>0.3</c:v>
                </c:pt>
                <c:pt idx="3442">
                  <c:v>0.3</c:v>
                </c:pt>
                <c:pt idx="3443">
                  <c:v>0.3</c:v>
                </c:pt>
                <c:pt idx="3444">
                  <c:v>0.3</c:v>
                </c:pt>
                <c:pt idx="3445">
                  <c:v>0.3</c:v>
                </c:pt>
                <c:pt idx="3446">
                  <c:v>0.3</c:v>
                </c:pt>
                <c:pt idx="3447">
                  <c:v>0.3</c:v>
                </c:pt>
                <c:pt idx="3448">
                  <c:v>0.3</c:v>
                </c:pt>
                <c:pt idx="3449">
                  <c:v>0.3</c:v>
                </c:pt>
                <c:pt idx="3450">
                  <c:v>0.3</c:v>
                </c:pt>
                <c:pt idx="3451">
                  <c:v>0.3</c:v>
                </c:pt>
                <c:pt idx="3452">
                  <c:v>0.3</c:v>
                </c:pt>
                <c:pt idx="3453">
                  <c:v>0.3</c:v>
                </c:pt>
                <c:pt idx="3454">
                  <c:v>0.3</c:v>
                </c:pt>
                <c:pt idx="3455">
                  <c:v>0.3</c:v>
                </c:pt>
                <c:pt idx="3456">
                  <c:v>0.3</c:v>
                </c:pt>
                <c:pt idx="3457">
                  <c:v>0.3</c:v>
                </c:pt>
                <c:pt idx="3458">
                  <c:v>0.3</c:v>
                </c:pt>
                <c:pt idx="3459">
                  <c:v>0.3</c:v>
                </c:pt>
                <c:pt idx="3460">
                  <c:v>0.3</c:v>
                </c:pt>
                <c:pt idx="3461">
                  <c:v>0.3</c:v>
                </c:pt>
                <c:pt idx="3462">
                  <c:v>0.3</c:v>
                </c:pt>
                <c:pt idx="3463">
                  <c:v>0.3</c:v>
                </c:pt>
                <c:pt idx="3464">
                  <c:v>0.3</c:v>
                </c:pt>
                <c:pt idx="3465">
                  <c:v>0.3</c:v>
                </c:pt>
                <c:pt idx="3466">
                  <c:v>0.3</c:v>
                </c:pt>
                <c:pt idx="3467">
                  <c:v>0.3</c:v>
                </c:pt>
                <c:pt idx="3468">
                  <c:v>0.3</c:v>
                </c:pt>
                <c:pt idx="3469">
                  <c:v>0.3</c:v>
                </c:pt>
                <c:pt idx="3470">
                  <c:v>0.3</c:v>
                </c:pt>
                <c:pt idx="3471">
                  <c:v>0.3</c:v>
                </c:pt>
                <c:pt idx="3472">
                  <c:v>0.3</c:v>
                </c:pt>
                <c:pt idx="3473">
                  <c:v>0.3</c:v>
                </c:pt>
                <c:pt idx="3474">
                  <c:v>0.3</c:v>
                </c:pt>
                <c:pt idx="3475">
                  <c:v>0.3</c:v>
                </c:pt>
                <c:pt idx="3476">
                  <c:v>0.3</c:v>
                </c:pt>
                <c:pt idx="3477">
                  <c:v>0.3</c:v>
                </c:pt>
                <c:pt idx="3478">
                  <c:v>0.3</c:v>
                </c:pt>
                <c:pt idx="3479">
                  <c:v>0.3</c:v>
                </c:pt>
                <c:pt idx="3480">
                  <c:v>0.3</c:v>
                </c:pt>
                <c:pt idx="3481">
                  <c:v>0.3</c:v>
                </c:pt>
                <c:pt idx="3482">
                  <c:v>0.3</c:v>
                </c:pt>
                <c:pt idx="3483">
                  <c:v>0.3</c:v>
                </c:pt>
                <c:pt idx="3484">
                  <c:v>0.3</c:v>
                </c:pt>
                <c:pt idx="3485">
                  <c:v>0.3</c:v>
                </c:pt>
                <c:pt idx="3486">
                  <c:v>0.3</c:v>
                </c:pt>
                <c:pt idx="3487">
                  <c:v>0.3</c:v>
                </c:pt>
                <c:pt idx="3488">
                  <c:v>0.3</c:v>
                </c:pt>
                <c:pt idx="3489">
                  <c:v>0.3</c:v>
                </c:pt>
                <c:pt idx="3490">
                  <c:v>0.3</c:v>
                </c:pt>
                <c:pt idx="3491">
                  <c:v>0.3</c:v>
                </c:pt>
                <c:pt idx="3492">
                  <c:v>0.3</c:v>
                </c:pt>
                <c:pt idx="3493">
                  <c:v>0.3</c:v>
                </c:pt>
                <c:pt idx="3494">
                  <c:v>0.3</c:v>
                </c:pt>
                <c:pt idx="3495">
                  <c:v>0.3</c:v>
                </c:pt>
                <c:pt idx="3496">
                  <c:v>0.3</c:v>
                </c:pt>
                <c:pt idx="3497">
                  <c:v>0.3</c:v>
                </c:pt>
                <c:pt idx="3498">
                  <c:v>0.3</c:v>
                </c:pt>
                <c:pt idx="3499">
                  <c:v>0.3</c:v>
                </c:pt>
                <c:pt idx="3500">
                  <c:v>0.3</c:v>
                </c:pt>
                <c:pt idx="3501">
                  <c:v>0.3</c:v>
                </c:pt>
                <c:pt idx="3502">
                  <c:v>0.3</c:v>
                </c:pt>
                <c:pt idx="3503">
                  <c:v>0.3</c:v>
                </c:pt>
                <c:pt idx="3504">
                  <c:v>0.3</c:v>
                </c:pt>
                <c:pt idx="3505">
                  <c:v>0.3</c:v>
                </c:pt>
                <c:pt idx="3506">
                  <c:v>0.3</c:v>
                </c:pt>
                <c:pt idx="3507">
                  <c:v>0.3</c:v>
                </c:pt>
                <c:pt idx="3508">
                  <c:v>0.3</c:v>
                </c:pt>
                <c:pt idx="3509">
                  <c:v>0.3</c:v>
                </c:pt>
                <c:pt idx="3510">
                  <c:v>0.3</c:v>
                </c:pt>
                <c:pt idx="3511">
                  <c:v>0.3</c:v>
                </c:pt>
                <c:pt idx="3512">
                  <c:v>0.3</c:v>
                </c:pt>
                <c:pt idx="3513">
                  <c:v>0.3</c:v>
                </c:pt>
                <c:pt idx="3514">
                  <c:v>0.3</c:v>
                </c:pt>
                <c:pt idx="3515">
                  <c:v>0.3</c:v>
                </c:pt>
                <c:pt idx="3516">
                  <c:v>0.3</c:v>
                </c:pt>
                <c:pt idx="3517">
                  <c:v>0.3</c:v>
                </c:pt>
                <c:pt idx="3518">
                  <c:v>0.3</c:v>
                </c:pt>
                <c:pt idx="3519">
                  <c:v>0.3</c:v>
                </c:pt>
                <c:pt idx="3520">
                  <c:v>0.3</c:v>
                </c:pt>
                <c:pt idx="3521">
                  <c:v>0.3</c:v>
                </c:pt>
                <c:pt idx="3522">
                  <c:v>0.3</c:v>
                </c:pt>
                <c:pt idx="3523">
                  <c:v>0.3</c:v>
                </c:pt>
                <c:pt idx="3524">
                  <c:v>0.3</c:v>
                </c:pt>
                <c:pt idx="3525">
                  <c:v>0.3</c:v>
                </c:pt>
                <c:pt idx="3526">
                  <c:v>0.3</c:v>
                </c:pt>
                <c:pt idx="3527">
                  <c:v>0.3</c:v>
                </c:pt>
                <c:pt idx="3528">
                  <c:v>0.3</c:v>
                </c:pt>
                <c:pt idx="3529">
                  <c:v>0.3</c:v>
                </c:pt>
                <c:pt idx="3530">
                  <c:v>0.3</c:v>
                </c:pt>
                <c:pt idx="3531">
                  <c:v>0.3</c:v>
                </c:pt>
                <c:pt idx="3532">
                  <c:v>0.3</c:v>
                </c:pt>
                <c:pt idx="3533">
                  <c:v>0.3</c:v>
                </c:pt>
                <c:pt idx="3534">
                  <c:v>0.3</c:v>
                </c:pt>
                <c:pt idx="3535">
                  <c:v>0.3</c:v>
                </c:pt>
                <c:pt idx="3536">
                  <c:v>0.3</c:v>
                </c:pt>
                <c:pt idx="3537">
                  <c:v>0.3</c:v>
                </c:pt>
                <c:pt idx="3538">
                  <c:v>0.3</c:v>
                </c:pt>
                <c:pt idx="3539">
                  <c:v>0.3</c:v>
                </c:pt>
                <c:pt idx="3540">
                  <c:v>0.3</c:v>
                </c:pt>
                <c:pt idx="3541">
                  <c:v>0.3</c:v>
                </c:pt>
                <c:pt idx="3542">
                  <c:v>0.3</c:v>
                </c:pt>
                <c:pt idx="3543">
                  <c:v>0.3</c:v>
                </c:pt>
                <c:pt idx="3544">
                  <c:v>0.3</c:v>
                </c:pt>
                <c:pt idx="3545">
                  <c:v>0.3</c:v>
                </c:pt>
                <c:pt idx="3546">
                  <c:v>0.3</c:v>
                </c:pt>
                <c:pt idx="3547">
                  <c:v>0.3</c:v>
                </c:pt>
                <c:pt idx="3548">
                  <c:v>0.3</c:v>
                </c:pt>
                <c:pt idx="3549">
                  <c:v>0.3</c:v>
                </c:pt>
                <c:pt idx="3550">
                  <c:v>0.3</c:v>
                </c:pt>
                <c:pt idx="3551">
                  <c:v>0.3</c:v>
                </c:pt>
                <c:pt idx="3552">
                  <c:v>0.3</c:v>
                </c:pt>
                <c:pt idx="3553">
                  <c:v>0.3</c:v>
                </c:pt>
                <c:pt idx="3554">
                  <c:v>0.3</c:v>
                </c:pt>
                <c:pt idx="3555">
                  <c:v>0.3</c:v>
                </c:pt>
                <c:pt idx="3556">
                  <c:v>0.3</c:v>
                </c:pt>
                <c:pt idx="3557">
                  <c:v>0.3</c:v>
                </c:pt>
                <c:pt idx="3558">
                  <c:v>0.3</c:v>
                </c:pt>
                <c:pt idx="3559">
                  <c:v>0.3</c:v>
                </c:pt>
                <c:pt idx="3560">
                  <c:v>0.3</c:v>
                </c:pt>
                <c:pt idx="3561">
                  <c:v>0.3</c:v>
                </c:pt>
                <c:pt idx="3562">
                  <c:v>0.3</c:v>
                </c:pt>
                <c:pt idx="3563">
                  <c:v>0.3</c:v>
                </c:pt>
                <c:pt idx="3564">
                  <c:v>0.3</c:v>
                </c:pt>
                <c:pt idx="3565">
                  <c:v>0.3</c:v>
                </c:pt>
                <c:pt idx="3566">
                  <c:v>0.3</c:v>
                </c:pt>
                <c:pt idx="3567">
                  <c:v>0.3</c:v>
                </c:pt>
                <c:pt idx="3568">
                  <c:v>0.3</c:v>
                </c:pt>
                <c:pt idx="3569">
                  <c:v>0.3</c:v>
                </c:pt>
                <c:pt idx="3570">
                  <c:v>0.3</c:v>
                </c:pt>
                <c:pt idx="3571">
                  <c:v>0.3</c:v>
                </c:pt>
                <c:pt idx="3572">
                  <c:v>0.3</c:v>
                </c:pt>
                <c:pt idx="3573">
                  <c:v>0.3</c:v>
                </c:pt>
                <c:pt idx="3574">
                  <c:v>0.3</c:v>
                </c:pt>
                <c:pt idx="3575">
                  <c:v>0.3</c:v>
                </c:pt>
                <c:pt idx="3576">
                  <c:v>0.3</c:v>
                </c:pt>
                <c:pt idx="3577">
                  <c:v>0.3</c:v>
                </c:pt>
                <c:pt idx="3578">
                  <c:v>0.3</c:v>
                </c:pt>
                <c:pt idx="3579">
                  <c:v>0.3</c:v>
                </c:pt>
                <c:pt idx="3580">
                  <c:v>0.3</c:v>
                </c:pt>
                <c:pt idx="3581">
                  <c:v>0.3</c:v>
                </c:pt>
                <c:pt idx="3582">
                  <c:v>0.3</c:v>
                </c:pt>
                <c:pt idx="3583">
                  <c:v>0.3</c:v>
                </c:pt>
                <c:pt idx="3584">
                  <c:v>0.3</c:v>
                </c:pt>
                <c:pt idx="3585">
                  <c:v>0.3</c:v>
                </c:pt>
                <c:pt idx="3586">
                  <c:v>0.3</c:v>
                </c:pt>
                <c:pt idx="3587">
                  <c:v>0.3</c:v>
                </c:pt>
                <c:pt idx="3588">
                  <c:v>0.3</c:v>
                </c:pt>
                <c:pt idx="3589">
                  <c:v>0.3</c:v>
                </c:pt>
                <c:pt idx="3590">
                  <c:v>0.3</c:v>
                </c:pt>
                <c:pt idx="3591">
                  <c:v>0.3</c:v>
                </c:pt>
                <c:pt idx="3592">
                  <c:v>0.3</c:v>
                </c:pt>
                <c:pt idx="3593">
                  <c:v>0.3</c:v>
                </c:pt>
                <c:pt idx="3594">
                  <c:v>0.3</c:v>
                </c:pt>
                <c:pt idx="3595">
                  <c:v>0.3</c:v>
                </c:pt>
                <c:pt idx="3596">
                  <c:v>0.3</c:v>
                </c:pt>
                <c:pt idx="3597">
                  <c:v>0.3</c:v>
                </c:pt>
                <c:pt idx="3598">
                  <c:v>0.3</c:v>
                </c:pt>
                <c:pt idx="3599">
                  <c:v>0.3</c:v>
                </c:pt>
                <c:pt idx="3600">
                  <c:v>0.3</c:v>
                </c:pt>
                <c:pt idx="3601">
                  <c:v>0.3</c:v>
                </c:pt>
                <c:pt idx="3602">
                  <c:v>0.3</c:v>
                </c:pt>
                <c:pt idx="3603">
                  <c:v>0.3</c:v>
                </c:pt>
                <c:pt idx="3604">
                  <c:v>0.3</c:v>
                </c:pt>
                <c:pt idx="3605">
                  <c:v>0.3</c:v>
                </c:pt>
                <c:pt idx="3606">
                  <c:v>0.3</c:v>
                </c:pt>
                <c:pt idx="3607">
                  <c:v>0.3</c:v>
                </c:pt>
                <c:pt idx="3608">
                  <c:v>0.3</c:v>
                </c:pt>
                <c:pt idx="3609">
                  <c:v>0.3</c:v>
                </c:pt>
                <c:pt idx="3610">
                  <c:v>0.3</c:v>
                </c:pt>
                <c:pt idx="3611">
                  <c:v>0.3</c:v>
                </c:pt>
                <c:pt idx="3612">
                  <c:v>0.3</c:v>
                </c:pt>
                <c:pt idx="3613">
                  <c:v>0.3</c:v>
                </c:pt>
                <c:pt idx="3614">
                  <c:v>0.3</c:v>
                </c:pt>
                <c:pt idx="3615">
                  <c:v>0.3</c:v>
                </c:pt>
                <c:pt idx="3616">
                  <c:v>0.3</c:v>
                </c:pt>
                <c:pt idx="3617">
                  <c:v>0.3</c:v>
                </c:pt>
                <c:pt idx="3618">
                  <c:v>0.3</c:v>
                </c:pt>
                <c:pt idx="3619">
                  <c:v>0.3</c:v>
                </c:pt>
                <c:pt idx="3620">
                  <c:v>0.3</c:v>
                </c:pt>
                <c:pt idx="3621">
                  <c:v>0.3</c:v>
                </c:pt>
                <c:pt idx="3622">
                  <c:v>0.3</c:v>
                </c:pt>
                <c:pt idx="3623">
                  <c:v>0.3</c:v>
                </c:pt>
                <c:pt idx="3624">
                  <c:v>0.3</c:v>
                </c:pt>
                <c:pt idx="3625">
                  <c:v>0.3</c:v>
                </c:pt>
                <c:pt idx="3626">
                  <c:v>0.3</c:v>
                </c:pt>
                <c:pt idx="3627">
                  <c:v>0.3</c:v>
                </c:pt>
                <c:pt idx="3628">
                  <c:v>0.3</c:v>
                </c:pt>
                <c:pt idx="3629">
                  <c:v>0.3</c:v>
                </c:pt>
                <c:pt idx="3630">
                  <c:v>0.3</c:v>
                </c:pt>
                <c:pt idx="3631">
                  <c:v>0.3</c:v>
                </c:pt>
                <c:pt idx="3632">
                  <c:v>0.3</c:v>
                </c:pt>
                <c:pt idx="3633">
                  <c:v>0.3</c:v>
                </c:pt>
                <c:pt idx="3634">
                  <c:v>0.3</c:v>
                </c:pt>
                <c:pt idx="3635">
                  <c:v>0.3</c:v>
                </c:pt>
                <c:pt idx="3636">
                  <c:v>0.3</c:v>
                </c:pt>
                <c:pt idx="3637">
                  <c:v>0.3</c:v>
                </c:pt>
                <c:pt idx="3638">
                  <c:v>0.3</c:v>
                </c:pt>
                <c:pt idx="3639">
                  <c:v>0.3</c:v>
                </c:pt>
                <c:pt idx="3640">
                  <c:v>0.3</c:v>
                </c:pt>
                <c:pt idx="3641">
                  <c:v>0.3</c:v>
                </c:pt>
                <c:pt idx="3642">
                  <c:v>0.3</c:v>
                </c:pt>
                <c:pt idx="3643">
                  <c:v>0.3</c:v>
                </c:pt>
                <c:pt idx="3644">
                  <c:v>0.3</c:v>
                </c:pt>
                <c:pt idx="3645">
                  <c:v>0.3</c:v>
                </c:pt>
                <c:pt idx="3646">
                  <c:v>0.3</c:v>
                </c:pt>
                <c:pt idx="3647">
                  <c:v>0.3</c:v>
                </c:pt>
                <c:pt idx="3648">
                  <c:v>0.3</c:v>
                </c:pt>
                <c:pt idx="3649">
                  <c:v>0.3</c:v>
                </c:pt>
                <c:pt idx="3650">
                  <c:v>0.3</c:v>
                </c:pt>
                <c:pt idx="3651">
                  <c:v>0.3</c:v>
                </c:pt>
                <c:pt idx="3652">
                  <c:v>0.3</c:v>
                </c:pt>
                <c:pt idx="3653">
                  <c:v>0.3</c:v>
                </c:pt>
                <c:pt idx="3654">
                  <c:v>0.3</c:v>
                </c:pt>
                <c:pt idx="3655">
                  <c:v>0.3</c:v>
                </c:pt>
                <c:pt idx="3656">
                  <c:v>0.3</c:v>
                </c:pt>
                <c:pt idx="3657">
                  <c:v>0.3</c:v>
                </c:pt>
                <c:pt idx="3658">
                  <c:v>0.3</c:v>
                </c:pt>
                <c:pt idx="3659">
                  <c:v>0.3</c:v>
                </c:pt>
                <c:pt idx="3660">
                  <c:v>0.3</c:v>
                </c:pt>
                <c:pt idx="3661">
                  <c:v>0.3</c:v>
                </c:pt>
                <c:pt idx="3662">
                  <c:v>0.3</c:v>
                </c:pt>
                <c:pt idx="3663">
                  <c:v>0.3</c:v>
                </c:pt>
                <c:pt idx="3664">
                  <c:v>0.3</c:v>
                </c:pt>
                <c:pt idx="3665">
                  <c:v>0.3</c:v>
                </c:pt>
                <c:pt idx="3666">
                  <c:v>0.3</c:v>
                </c:pt>
                <c:pt idx="3667">
                  <c:v>0.3</c:v>
                </c:pt>
                <c:pt idx="3668">
                  <c:v>0.3</c:v>
                </c:pt>
                <c:pt idx="3669">
                  <c:v>0.3</c:v>
                </c:pt>
                <c:pt idx="3670">
                  <c:v>0.3</c:v>
                </c:pt>
                <c:pt idx="3671">
                  <c:v>0.3</c:v>
                </c:pt>
                <c:pt idx="3672">
                  <c:v>0.3</c:v>
                </c:pt>
                <c:pt idx="3673">
                  <c:v>0.3</c:v>
                </c:pt>
                <c:pt idx="3674">
                  <c:v>0.3</c:v>
                </c:pt>
                <c:pt idx="3675">
                  <c:v>0.3</c:v>
                </c:pt>
                <c:pt idx="3676">
                  <c:v>0.3</c:v>
                </c:pt>
                <c:pt idx="3677">
                  <c:v>0.3</c:v>
                </c:pt>
                <c:pt idx="3678">
                  <c:v>0.3</c:v>
                </c:pt>
                <c:pt idx="3679">
                  <c:v>0.3</c:v>
                </c:pt>
                <c:pt idx="3680">
                  <c:v>0.3</c:v>
                </c:pt>
                <c:pt idx="3681">
                  <c:v>0.3</c:v>
                </c:pt>
                <c:pt idx="3682">
                  <c:v>0.3</c:v>
                </c:pt>
                <c:pt idx="3683">
                  <c:v>0.3</c:v>
                </c:pt>
                <c:pt idx="3684">
                  <c:v>0.3</c:v>
                </c:pt>
                <c:pt idx="3685">
                  <c:v>0.3</c:v>
                </c:pt>
                <c:pt idx="3686">
                  <c:v>0.3</c:v>
                </c:pt>
                <c:pt idx="3687">
                  <c:v>0.3</c:v>
                </c:pt>
                <c:pt idx="3688">
                  <c:v>0.3</c:v>
                </c:pt>
                <c:pt idx="3689">
                  <c:v>0.3</c:v>
                </c:pt>
                <c:pt idx="3690">
                  <c:v>0.3</c:v>
                </c:pt>
                <c:pt idx="3691">
                  <c:v>0.3</c:v>
                </c:pt>
                <c:pt idx="3692">
                  <c:v>0.3</c:v>
                </c:pt>
                <c:pt idx="3693">
                  <c:v>0.3</c:v>
                </c:pt>
                <c:pt idx="3694">
                  <c:v>0.3</c:v>
                </c:pt>
                <c:pt idx="3695">
                  <c:v>0.3</c:v>
                </c:pt>
                <c:pt idx="3696">
                  <c:v>0.3</c:v>
                </c:pt>
                <c:pt idx="3697">
                  <c:v>0.3</c:v>
                </c:pt>
                <c:pt idx="3698">
                  <c:v>0.3</c:v>
                </c:pt>
                <c:pt idx="3699">
                  <c:v>0.3</c:v>
                </c:pt>
                <c:pt idx="3700">
                  <c:v>0.3</c:v>
                </c:pt>
                <c:pt idx="3701">
                  <c:v>0.3</c:v>
                </c:pt>
                <c:pt idx="3702">
                  <c:v>0.3</c:v>
                </c:pt>
                <c:pt idx="3703">
                  <c:v>0.3</c:v>
                </c:pt>
                <c:pt idx="3704">
                  <c:v>0.3</c:v>
                </c:pt>
                <c:pt idx="3705">
                  <c:v>0.3</c:v>
                </c:pt>
                <c:pt idx="3706">
                  <c:v>0.3</c:v>
                </c:pt>
                <c:pt idx="3707">
                  <c:v>0.3</c:v>
                </c:pt>
                <c:pt idx="3708">
                  <c:v>0.3</c:v>
                </c:pt>
                <c:pt idx="3709">
                  <c:v>0.3</c:v>
                </c:pt>
                <c:pt idx="3710">
                  <c:v>0.3</c:v>
                </c:pt>
                <c:pt idx="3711">
                  <c:v>0.3</c:v>
                </c:pt>
                <c:pt idx="3712">
                  <c:v>0.3</c:v>
                </c:pt>
                <c:pt idx="3713">
                  <c:v>0.3</c:v>
                </c:pt>
                <c:pt idx="3714">
                  <c:v>0.3</c:v>
                </c:pt>
                <c:pt idx="3715">
                  <c:v>0.3</c:v>
                </c:pt>
                <c:pt idx="3716">
                  <c:v>0.3</c:v>
                </c:pt>
                <c:pt idx="3717">
                  <c:v>0.3</c:v>
                </c:pt>
                <c:pt idx="3718">
                  <c:v>0.3</c:v>
                </c:pt>
                <c:pt idx="3719">
                  <c:v>0.3</c:v>
                </c:pt>
                <c:pt idx="3720">
                  <c:v>0.3</c:v>
                </c:pt>
                <c:pt idx="3721">
                  <c:v>0.3</c:v>
                </c:pt>
                <c:pt idx="3722">
                  <c:v>0.3</c:v>
                </c:pt>
                <c:pt idx="3723">
                  <c:v>0.3</c:v>
                </c:pt>
                <c:pt idx="3724">
                  <c:v>0.3</c:v>
                </c:pt>
                <c:pt idx="3725">
                  <c:v>0.3</c:v>
                </c:pt>
                <c:pt idx="3726">
                  <c:v>0.3</c:v>
                </c:pt>
                <c:pt idx="3727">
                  <c:v>0.3</c:v>
                </c:pt>
                <c:pt idx="3728">
                  <c:v>0.3</c:v>
                </c:pt>
                <c:pt idx="3729">
                  <c:v>0.3</c:v>
                </c:pt>
                <c:pt idx="3730">
                  <c:v>0.3</c:v>
                </c:pt>
                <c:pt idx="3731">
                  <c:v>0.3</c:v>
                </c:pt>
                <c:pt idx="3732">
                  <c:v>0.3</c:v>
                </c:pt>
                <c:pt idx="3733">
                  <c:v>0.3</c:v>
                </c:pt>
                <c:pt idx="3734">
                  <c:v>0.3</c:v>
                </c:pt>
                <c:pt idx="3735">
                  <c:v>0.3</c:v>
                </c:pt>
                <c:pt idx="3736">
                  <c:v>0.3</c:v>
                </c:pt>
                <c:pt idx="3737">
                  <c:v>0.3</c:v>
                </c:pt>
                <c:pt idx="3738">
                  <c:v>0.3</c:v>
                </c:pt>
                <c:pt idx="3739">
                  <c:v>0.3</c:v>
                </c:pt>
                <c:pt idx="3740">
                  <c:v>0.3</c:v>
                </c:pt>
                <c:pt idx="3741">
                  <c:v>0.3</c:v>
                </c:pt>
                <c:pt idx="3742">
                  <c:v>0.3</c:v>
                </c:pt>
                <c:pt idx="3743">
                  <c:v>0.3</c:v>
                </c:pt>
                <c:pt idx="3744">
                  <c:v>0.3</c:v>
                </c:pt>
                <c:pt idx="3745">
                  <c:v>0.3</c:v>
                </c:pt>
                <c:pt idx="3746">
                  <c:v>0.3</c:v>
                </c:pt>
                <c:pt idx="3747">
                  <c:v>0.3</c:v>
                </c:pt>
                <c:pt idx="3748">
                  <c:v>0.3</c:v>
                </c:pt>
                <c:pt idx="3749">
                  <c:v>0.3</c:v>
                </c:pt>
                <c:pt idx="3750">
                  <c:v>0.3</c:v>
                </c:pt>
                <c:pt idx="3751">
                  <c:v>0.3</c:v>
                </c:pt>
                <c:pt idx="3752">
                  <c:v>0.3</c:v>
                </c:pt>
                <c:pt idx="3753">
                  <c:v>0.3</c:v>
                </c:pt>
                <c:pt idx="3754">
                  <c:v>0.3</c:v>
                </c:pt>
                <c:pt idx="3755">
                  <c:v>0.3</c:v>
                </c:pt>
                <c:pt idx="3756">
                  <c:v>0.3</c:v>
                </c:pt>
                <c:pt idx="3757">
                  <c:v>0.3</c:v>
                </c:pt>
                <c:pt idx="3758">
                  <c:v>0.3</c:v>
                </c:pt>
                <c:pt idx="3759">
                  <c:v>0.3</c:v>
                </c:pt>
                <c:pt idx="3760">
                  <c:v>0.3</c:v>
                </c:pt>
                <c:pt idx="3761">
                  <c:v>0.3</c:v>
                </c:pt>
                <c:pt idx="3762">
                  <c:v>0.3</c:v>
                </c:pt>
                <c:pt idx="3763">
                  <c:v>0.3</c:v>
                </c:pt>
                <c:pt idx="3764">
                  <c:v>0.3</c:v>
                </c:pt>
                <c:pt idx="3765">
                  <c:v>0.3</c:v>
                </c:pt>
                <c:pt idx="3766">
                  <c:v>0.3</c:v>
                </c:pt>
                <c:pt idx="3767">
                  <c:v>0.3</c:v>
                </c:pt>
                <c:pt idx="3768">
                  <c:v>0.3</c:v>
                </c:pt>
                <c:pt idx="3769">
                  <c:v>0.3</c:v>
                </c:pt>
                <c:pt idx="3770">
                  <c:v>0.3</c:v>
                </c:pt>
                <c:pt idx="3771">
                  <c:v>0.3</c:v>
                </c:pt>
                <c:pt idx="3772">
                  <c:v>0.3</c:v>
                </c:pt>
                <c:pt idx="3773">
                  <c:v>0.3</c:v>
                </c:pt>
                <c:pt idx="3774">
                  <c:v>0.3</c:v>
                </c:pt>
                <c:pt idx="3775">
                  <c:v>0.3</c:v>
                </c:pt>
                <c:pt idx="3776">
                  <c:v>0.3</c:v>
                </c:pt>
                <c:pt idx="3777">
                  <c:v>0.3</c:v>
                </c:pt>
                <c:pt idx="3778">
                  <c:v>0.3</c:v>
                </c:pt>
                <c:pt idx="3779">
                  <c:v>0.3</c:v>
                </c:pt>
                <c:pt idx="3780">
                  <c:v>0.3</c:v>
                </c:pt>
                <c:pt idx="3781">
                  <c:v>0.3</c:v>
                </c:pt>
                <c:pt idx="3782">
                  <c:v>0.3</c:v>
                </c:pt>
                <c:pt idx="3783">
                  <c:v>0.3</c:v>
                </c:pt>
                <c:pt idx="3784">
                  <c:v>0.3</c:v>
                </c:pt>
                <c:pt idx="3785">
                  <c:v>0.3</c:v>
                </c:pt>
                <c:pt idx="3786">
                  <c:v>0.3</c:v>
                </c:pt>
                <c:pt idx="3787">
                  <c:v>0.3</c:v>
                </c:pt>
                <c:pt idx="3788">
                  <c:v>0.3</c:v>
                </c:pt>
                <c:pt idx="3789">
                  <c:v>0.3</c:v>
                </c:pt>
                <c:pt idx="3790">
                  <c:v>0.3</c:v>
                </c:pt>
                <c:pt idx="3791">
                  <c:v>0.3</c:v>
                </c:pt>
                <c:pt idx="3792">
                  <c:v>0.3</c:v>
                </c:pt>
                <c:pt idx="3793">
                  <c:v>0.3</c:v>
                </c:pt>
                <c:pt idx="3794">
                  <c:v>0.3</c:v>
                </c:pt>
                <c:pt idx="3795">
                  <c:v>0.3</c:v>
                </c:pt>
                <c:pt idx="3796">
                  <c:v>0.3</c:v>
                </c:pt>
                <c:pt idx="3797">
                  <c:v>0.3</c:v>
                </c:pt>
                <c:pt idx="3798">
                  <c:v>0.3</c:v>
                </c:pt>
                <c:pt idx="3799">
                  <c:v>0.3</c:v>
                </c:pt>
                <c:pt idx="3800">
                  <c:v>0.3</c:v>
                </c:pt>
                <c:pt idx="3801">
                  <c:v>0.3</c:v>
                </c:pt>
                <c:pt idx="3802">
                  <c:v>0.3</c:v>
                </c:pt>
                <c:pt idx="3803">
                  <c:v>0.3</c:v>
                </c:pt>
                <c:pt idx="3804">
                  <c:v>0.3</c:v>
                </c:pt>
                <c:pt idx="3805">
                  <c:v>0.3</c:v>
                </c:pt>
                <c:pt idx="3806">
                  <c:v>0.3</c:v>
                </c:pt>
                <c:pt idx="3807">
                  <c:v>0.3</c:v>
                </c:pt>
                <c:pt idx="3808">
                  <c:v>0.3</c:v>
                </c:pt>
                <c:pt idx="3809">
                  <c:v>0.3</c:v>
                </c:pt>
                <c:pt idx="3810">
                  <c:v>0.3</c:v>
                </c:pt>
                <c:pt idx="3811">
                  <c:v>0.3</c:v>
                </c:pt>
                <c:pt idx="3812">
                  <c:v>0.3</c:v>
                </c:pt>
                <c:pt idx="3813">
                  <c:v>0.3</c:v>
                </c:pt>
                <c:pt idx="3814">
                  <c:v>0.3</c:v>
                </c:pt>
                <c:pt idx="3815">
                  <c:v>0.3</c:v>
                </c:pt>
                <c:pt idx="3816">
                  <c:v>0.3</c:v>
                </c:pt>
                <c:pt idx="3817">
                  <c:v>0.3</c:v>
                </c:pt>
                <c:pt idx="3818">
                  <c:v>0.3</c:v>
                </c:pt>
                <c:pt idx="3819">
                  <c:v>0.3</c:v>
                </c:pt>
                <c:pt idx="3820">
                  <c:v>0.3</c:v>
                </c:pt>
                <c:pt idx="3821">
                  <c:v>0.3</c:v>
                </c:pt>
                <c:pt idx="3822">
                  <c:v>0.3</c:v>
                </c:pt>
                <c:pt idx="3823">
                  <c:v>0.3</c:v>
                </c:pt>
                <c:pt idx="3824">
                  <c:v>0.3</c:v>
                </c:pt>
                <c:pt idx="3825">
                  <c:v>0.3</c:v>
                </c:pt>
                <c:pt idx="3826">
                  <c:v>0.3</c:v>
                </c:pt>
                <c:pt idx="3827">
                  <c:v>0.3</c:v>
                </c:pt>
                <c:pt idx="3828">
                  <c:v>0.3</c:v>
                </c:pt>
                <c:pt idx="3829">
                  <c:v>0.3</c:v>
                </c:pt>
                <c:pt idx="3830">
                  <c:v>0.3</c:v>
                </c:pt>
                <c:pt idx="3831">
                  <c:v>0.3</c:v>
                </c:pt>
                <c:pt idx="3832">
                  <c:v>0.3</c:v>
                </c:pt>
                <c:pt idx="3833">
                  <c:v>0.3</c:v>
                </c:pt>
                <c:pt idx="3834">
                  <c:v>0.3</c:v>
                </c:pt>
                <c:pt idx="3835">
                  <c:v>0.3</c:v>
                </c:pt>
                <c:pt idx="3836">
                  <c:v>0.3</c:v>
                </c:pt>
                <c:pt idx="3837">
                  <c:v>0.3</c:v>
                </c:pt>
                <c:pt idx="3838">
                  <c:v>0.3</c:v>
                </c:pt>
                <c:pt idx="3839">
                  <c:v>0.3</c:v>
                </c:pt>
                <c:pt idx="3840">
                  <c:v>0.3</c:v>
                </c:pt>
                <c:pt idx="3841">
                  <c:v>0.3</c:v>
                </c:pt>
                <c:pt idx="3842">
                  <c:v>0.3</c:v>
                </c:pt>
                <c:pt idx="3843">
                  <c:v>0.3</c:v>
                </c:pt>
                <c:pt idx="3844">
                  <c:v>0.3</c:v>
                </c:pt>
                <c:pt idx="3845">
                  <c:v>0.3</c:v>
                </c:pt>
                <c:pt idx="3846">
                  <c:v>0.3</c:v>
                </c:pt>
                <c:pt idx="3847">
                  <c:v>0.3</c:v>
                </c:pt>
                <c:pt idx="3848">
                  <c:v>0.3</c:v>
                </c:pt>
                <c:pt idx="3849">
                  <c:v>0.3</c:v>
                </c:pt>
                <c:pt idx="3850">
                  <c:v>0.3</c:v>
                </c:pt>
                <c:pt idx="3851">
                  <c:v>0.3</c:v>
                </c:pt>
                <c:pt idx="3852">
                  <c:v>0.3</c:v>
                </c:pt>
                <c:pt idx="3853">
                  <c:v>0.3</c:v>
                </c:pt>
                <c:pt idx="3854">
                  <c:v>0.3</c:v>
                </c:pt>
                <c:pt idx="3855">
                  <c:v>0.3</c:v>
                </c:pt>
                <c:pt idx="3856">
                  <c:v>0.3</c:v>
                </c:pt>
                <c:pt idx="3857">
                  <c:v>0.3</c:v>
                </c:pt>
                <c:pt idx="3858">
                  <c:v>0.3</c:v>
                </c:pt>
                <c:pt idx="3859">
                  <c:v>0.3</c:v>
                </c:pt>
                <c:pt idx="3860">
                  <c:v>0.3</c:v>
                </c:pt>
                <c:pt idx="3861">
                  <c:v>0.3</c:v>
                </c:pt>
                <c:pt idx="3862">
                  <c:v>0.3</c:v>
                </c:pt>
                <c:pt idx="3863">
                  <c:v>0.3</c:v>
                </c:pt>
                <c:pt idx="3864">
                  <c:v>0.3</c:v>
                </c:pt>
                <c:pt idx="3865">
                  <c:v>0.3</c:v>
                </c:pt>
                <c:pt idx="3866">
                  <c:v>0.3</c:v>
                </c:pt>
                <c:pt idx="3867">
                  <c:v>0.3</c:v>
                </c:pt>
                <c:pt idx="3868">
                  <c:v>0.3</c:v>
                </c:pt>
                <c:pt idx="3869">
                  <c:v>0.3</c:v>
                </c:pt>
                <c:pt idx="3870">
                  <c:v>0.3</c:v>
                </c:pt>
                <c:pt idx="3871">
                  <c:v>0.3</c:v>
                </c:pt>
                <c:pt idx="3872">
                  <c:v>0.3</c:v>
                </c:pt>
                <c:pt idx="3873">
                  <c:v>0.3</c:v>
                </c:pt>
                <c:pt idx="3874">
                  <c:v>0.3</c:v>
                </c:pt>
                <c:pt idx="3875">
                  <c:v>0.3</c:v>
                </c:pt>
                <c:pt idx="3876">
                  <c:v>0.3</c:v>
                </c:pt>
                <c:pt idx="3877">
                  <c:v>0.3</c:v>
                </c:pt>
                <c:pt idx="3878">
                  <c:v>0.3</c:v>
                </c:pt>
                <c:pt idx="3879">
                  <c:v>0.3</c:v>
                </c:pt>
                <c:pt idx="3880">
                  <c:v>0.3</c:v>
                </c:pt>
                <c:pt idx="3881">
                  <c:v>0.3</c:v>
                </c:pt>
                <c:pt idx="3882">
                  <c:v>0.3</c:v>
                </c:pt>
                <c:pt idx="3883">
                  <c:v>0.3</c:v>
                </c:pt>
                <c:pt idx="3884">
                  <c:v>0.3</c:v>
                </c:pt>
                <c:pt idx="3885">
                  <c:v>0.3</c:v>
                </c:pt>
                <c:pt idx="3886">
                  <c:v>0.3</c:v>
                </c:pt>
                <c:pt idx="3887">
                  <c:v>0.3</c:v>
                </c:pt>
                <c:pt idx="3888">
                  <c:v>0.3</c:v>
                </c:pt>
                <c:pt idx="3889">
                  <c:v>0.3</c:v>
                </c:pt>
                <c:pt idx="3890">
                  <c:v>0.3</c:v>
                </c:pt>
                <c:pt idx="3891">
                  <c:v>0.3</c:v>
                </c:pt>
                <c:pt idx="3892">
                  <c:v>0.3</c:v>
                </c:pt>
                <c:pt idx="3893">
                  <c:v>0.3</c:v>
                </c:pt>
                <c:pt idx="3894">
                  <c:v>0.3</c:v>
                </c:pt>
                <c:pt idx="3895">
                  <c:v>0.3</c:v>
                </c:pt>
                <c:pt idx="3896">
                  <c:v>0.3</c:v>
                </c:pt>
                <c:pt idx="3897">
                  <c:v>0.3</c:v>
                </c:pt>
                <c:pt idx="3898">
                  <c:v>0.3</c:v>
                </c:pt>
                <c:pt idx="3899">
                  <c:v>0.3</c:v>
                </c:pt>
                <c:pt idx="3900">
                  <c:v>0.3</c:v>
                </c:pt>
                <c:pt idx="3901">
                  <c:v>0.3</c:v>
                </c:pt>
                <c:pt idx="3902">
                  <c:v>0.3</c:v>
                </c:pt>
                <c:pt idx="3903">
                  <c:v>0.3</c:v>
                </c:pt>
                <c:pt idx="3904">
                  <c:v>0.3</c:v>
                </c:pt>
                <c:pt idx="3905">
                  <c:v>0.3</c:v>
                </c:pt>
                <c:pt idx="3906">
                  <c:v>0.3</c:v>
                </c:pt>
                <c:pt idx="3907">
                  <c:v>0.3</c:v>
                </c:pt>
                <c:pt idx="3908">
                  <c:v>0.3</c:v>
                </c:pt>
                <c:pt idx="3909">
                  <c:v>0.3</c:v>
                </c:pt>
                <c:pt idx="3910">
                  <c:v>0.3</c:v>
                </c:pt>
                <c:pt idx="3911">
                  <c:v>0.3</c:v>
                </c:pt>
                <c:pt idx="3912">
                  <c:v>0.3</c:v>
                </c:pt>
                <c:pt idx="3913">
                  <c:v>0.3</c:v>
                </c:pt>
                <c:pt idx="3914">
                  <c:v>0.3</c:v>
                </c:pt>
                <c:pt idx="3915">
                  <c:v>0.3</c:v>
                </c:pt>
                <c:pt idx="3916">
                  <c:v>0.3</c:v>
                </c:pt>
                <c:pt idx="3917">
                  <c:v>0.3</c:v>
                </c:pt>
                <c:pt idx="3918">
                  <c:v>0.3</c:v>
                </c:pt>
                <c:pt idx="3919">
                  <c:v>0.3</c:v>
                </c:pt>
                <c:pt idx="3920">
                  <c:v>0.3</c:v>
                </c:pt>
                <c:pt idx="3921">
                  <c:v>0.3</c:v>
                </c:pt>
                <c:pt idx="3922">
                  <c:v>0.3</c:v>
                </c:pt>
                <c:pt idx="3923">
                  <c:v>0.3</c:v>
                </c:pt>
                <c:pt idx="3924">
                  <c:v>0.3</c:v>
                </c:pt>
                <c:pt idx="3925">
                  <c:v>0.3</c:v>
                </c:pt>
                <c:pt idx="3926">
                  <c:v>0.3</c:v>
                </c:pt>
                <c:pt idx="3927">
                  <c:v>0.3</c:v>
                </c:pt>
                <c:pt idx="3928">
                  <c:v>0.3</c:v>
                </c:pt>
                <c:pt idx="3929">
                  <c:v>0.3</c:v>
                </c:pt>
                <c:pt idx="3930">
                  <c:v>0.3</c:v>
                </c:pt>
                <c:pt idx="3931">
                  <c:v>0.3</c:v>
                </c:pt>
                <c:pt idx="3932">
                  <c:v>0.3</c:v>
                </c:pt>
                <c:pt idx="3933">
                  <c:v>0.3</c:v>
                </c:pt>
                <c:pt idx="3934">
                  <c:v>0.3</c:v>
                </c:pt>
                <c:pt idx="3935">
                  <c:v>0.3</c:v>
                </c:pt>
                <c:pt idx="3936">
                  <c:v>0.3</c:v>
                </c:pt>
                <c:pt idx="3937">
                  <c:v>0.3</c:v>
                </c:pt>
                <c:pt idx="3938">
                  <c:v>0.3</c:v>
                </c:pt>
                <c:pt idx="3939">
                  <c:v>0.3</c:v>
                </c:pt>
                <c:pt idx="3940">
                  <c:v>0.3</c:v>
                </c:pt>
                <c:pt idx="3941">
                  <c:v>0.3</c:v>
                </c:pt>
                <c:pt idx="3942">
                  <c:v>0.3</c:v>
                </c:pt>
                <c:pt idx="3943">
                  <c:v>0.3</c:v>
                </c:pt>
                <c:pt idx="3944">
                  <c:v>0.3</c:v>
                </c:pt>
                <c:pt idx="3945">
                  <c:v>0.3</c:v>
                </c:pt>
                <c:pt idx="3946">
                  <c:v>0.3</c:v>
                </c:pt>
                <c:pt idx="3947">
                  <c:v>0.3</c:v>
                </c:pt>
                <c:pt idx="3948">
                  <c:v>0.3</c:v>
                </c:pt>
                <c:pt idx="3949">
                  <c:v>0.3</c:v>
                </c:pt>
                <c:pt idx="3950">
                  <c:v>0.3</c:v>
                </c:pt>
                <c:pt idx="3951">
                  <c:v>0.3</c:v>
                </c:pt>
                <c:pt idx="3952">
                  <c:v>0.3</c:v>
                </c:pt>
                <c:pt idx="3953">
                  <c:v>0.3</c:v>
                </c:pt>
                <c:pt idx="3954">
                  <c:v>0.3</c:v>
                </c:pt>
                <c:pt idx="3955">
                  <c:v>0.3</c:v>
                </c:pt>
                <c:pt idx="3956">
                  <c:v>0.3</c:v>
                </c:pt>
                <c:pt idx="3957">
                  <c:v>0.3</c:v>
                </c:pt>
                <c:pt idx="3958">
                  <c:v>0.3</c:v>
                </c:pt>
                <c:pt idx="3959">
                  <c:v>0.3</c:v>
                </c:pt>
                <c:pt idx="3960">
                  <c:v>0.3</c:v>
                </c:pt>
                <c:pt idx="3961">
                  <c:v>0.3</c:v>
                </c:pt>
                <c:pt idx="3962">
                  <c:v>0.3</c:v>
                </c:pt>
                <c:pt idx="3963">
                  <c:v>0.3</c:v>
                </c:pt>
                <c:pt idx="3964">
                  <c:v>0.3</c:v>
                </c:pt>
                <c:pt idx="3965">
                  <c:v>0.3</c:v>
                </c:pt>
                <c:pt idx="3966">
                  <c:v>0.3</c:v>
                </c:pt>
                <c:pt idx="3967">
                  <c:v>0.3</c:v>
                </c:pt>
                <c:pt idx="3968">
                  <c:v>0.3</c:v>
                </c:pt>
                <c:pt idx="3969">
                  <c:v>0.3</c:v>
                </c:pt>
                <c:pt idx="3970">
                  <c:v>0.3</c:v>
                </c:pt>
                <c:pt idx="3971">
                  <c:v>0.3</c:v>
                </c:pt>
                <c:pt idx="3972">
                  <c:v>0.3</c:v>
                </c:pt>
                <c:pt idx="3973">
                  <c:v>0.3</c:v>
                </c:pt>
                <c:pt idx="3974">
                  <c:v>0.3</c:v>
                </c:pt>
                <c:pt idx="3975">
                  <c:v>0.3</c:v>
                </c:pt>
                <c:pt idx="3976">
                  <c:v>0.3</c:v>
                </c:pt>
                <c:pt idx="3977">
                  <c:v>0.3</c:v>
                </c:pt>
                <c:pt idx="3978">
                  <c:v>0.3</c:v>
                </c:pt>
                <c:pt idx="3979">
                  <c:v>0.3</c:v>
                </c:pt>
                <c:pt idx="3980">
                  <c:v>0.3</c:v>
                </c:pt>
                <c:pt idx="3981">
                  <c:v>0.3</c:v>
                </c:pt>
                <c:pt idx="3982">
                  <c:v>0.3</c:v>
                </c:pt>
                <c:pt idx="3983">
                  <c:v>0.3</c:v>
                </c:pt>
                <c:pt idx="3984">
                  <c:v>0.3</c:v>
                </c:pt>
                <c:pt idx="3985">
                  <c:v>0.3</c:v>
                </c:pt>
                <c:pt idx="3986">
                  <c:v>0.3</c:v>
                </c:pt>
                <c:pt idx="3987">
                  <c:v>0.3</c:v>
                </c:pt>
                <c:pt idx="3988">
                  <c:v>0.3</c:v>
                </c:pt>
                <c:pt idx="3989">
                  <c:v>0.3</c:v>
                </c:pt>
                <c:pt idx="3990">
                  <c:v>0.3</c:v>
                </c:pt>
                <c:pt idx="3991">
                  <c:v>0.3</c:v>
                </c:pt>
                <c:pt idx="3992">
                  <c:v>0.3</c:v>
                </c:pt>
                <c:pt idx="3993">
                  <c:v>0.3</c:v>
                </c:pt>
                <c:pt idx="3994">
                  <c:v>0.3</c:v>
                </c:pt>
                <c:pt idx="3995">
                  <c:v>0.3</c:v>
                </c:pt>
                <c:pt idx="3996">
                  <c:v>0.3</c:v>
                </c:pt>
                <c:pt idx="3997">
                  <c:v>0.3</c:v>
                </c:pt>
                <c:pt idx="3998">
                  <c:v>0.3</c:v>
                </c:pt>
                <c:pt idx="3999">
                  <c:v>0.3</c:v>
                </c:pt>
                <c:pt idx="4000">
                  <c:v>0.3</c:v>
                </c:pt>
                <c:pt idx="4001">
                  <c:v>0.3</c:v>
                </c:pt>
                <c:pt idx="4002">
                  <c:v>0.3</c:v>
                </c:pt>
                <c:pt idx="4003">
                  <c:v>0.3</c:v>
                </c:pt>
                <c:pt idx="4004">
                  <c:v>0.3</c:v>
                </c:pt>
                <c:pt idx="4005">
                  <c:v>0.3</c:v>
                </c:pt>
                <c:pt idx="4006">
                  <c:v>0.3</c:v>
                </c:pt>
                <c:pt idx="4007">
                  <c:v>0.3</c:v>
                </c:pt>
                <c:pt idx="4008">
                  <c:v>0.3</c:v>
                </c:pt>
                <c:pt idx="4009">
                  <c:v>0.3</c:v>
                </c:pt>
                <c:pt idx="4010">
                  <c:v>0.3</c:v>
                </c:pt>
                <c:pt idx="4011">
                  <c:v>0.3</c:v>
                </c:pt>
                <c:pt idx="4012">
                  <c:v>0.3</c:v>
                </c:pt>
                <c:pt idx="4013">
                  <c:v>0.3</c:v>
                </c:pt>
                <c:pt idx="4014">
                  <c:v>0.3</c:v>
                </c:pt>
                <c:pt idx="4015">
                  <c:v>0.3</c:v>
                </c:pt>
                <c:pt idx="4016">
                  <c:v>0.3</c:v>
                </c:pt>
                <c:pt idx="4017">
                  <c:v>0.3</c:v>
                </c:pt>
                <c:pt idx="4018">
                  <c:v>0.3</c:v>
                </c:pt>
                <c:pt idx="4019">
                  <c:v>0.3</c:v>
                </c:pt>
                <c:pt idx="4020">
                  <c:v>0.3</c:v>
                </c:pt>
                <c:pt idx="4021">
                  <c:v>0.3</c:v>
                </c:pt>
                <c:pt idx="4022">
                  <c:v>0.3</c:v>
                </c:pt>
                <c:pt idx="4023">
                  <c:v>0.3</c:v>
                </c:pt>
                <c:pt idx="4024">
                  <c:v>0.3</c:v>
                </c:pt>
                <c:pt idx="4025">
                  <c:v>0.3</c:v>
                </c:pt>
                <c:pt idx="4026">
                  <c:v>0.3</c:v>
                </c:pt>
                <c:pt idx="4027">
                  <c:v>0.3</c:v>
                </c:pt>
                <c:pt idx="4028">
                  <c:v>0.3</c:v>
                </c:pt>
                <c:pt idx="4029">
                  <c:v>0.3</c:v>
                </c:pt>
                <c:pt idx="4030">
                  <c:v>0.3</c:v>
                </c:pt>
                <c:pt idx="4031">
                  <c:v>0.3</c:v>
                </c:pt>
                <c:pt idx="4032">
                  <c:v>0.3</c:v>
                </c:pt>
                <c:pt idx="4033">
                  <c:v>0.3</c:v>
                </c:pt>
                <c:pt idx="4034">
                  <c:v>0.3</c:v>
                </c:pt>
                <c:pt idx="4035">
                  <c:v>0.3</c:v>
                </c:pt>
                <c:pt idx="4036">
                  <c:v>0.3</c:v>
                </c:pt>
                <c:pt idx="4037">
                  <c:v>0.3</c:v>
                </c:pt>
                <c:pt idx="4038">
                  <c:v>0.3</c:v>
                </c:pt>
                <c:pt idx="4039">
                  <c:v>0.3</c:v>
                </c:pt>
                <c:pt idx="4040">
                  <c:v>0.3</c:v>
                </c:pt>
                <c:pt idx="4041">
                  <c:v>0.3</c:v>
                </c:pt>
                <c:pt idx="4042">
                  <c:v>0.3</c:v>
                </c:pt>
                <c:pt idx="4043">
                  <c:v>0.3</c:v>
                </c:pt>
                <c:pt idx="4044">
                  <c:v>0.3</c:v>
                </c:pt>
                <c:pt idx="4045">
                  <c:v>0.3</c:v>
                </c:pt>
                <c:pt idx="4046">
                  <c:v>0.3</c:v>
                </c:pt>
                <c:pt idx="4047">
                  <c:v>0.3</c:v>
                </c:pt>
                <c:pt idx="4048">
                  <c:v>0.3</c:v>
                </c:pt>
                <c:pt idx="4049">
                  <c:v>0.3</c:v>
                </c:pt>
                <c:pt idx="4050">
                  <c:v>0.3</c:v>
                </c:pt>
                <c:pt idx="4051">
                  <c:v>0.3</c:v>
                </c:pt>
                <c:pt idx="4052">
                  <c:v>0.3</c:v>
                </c:pt>
                <c:pt idx="4053">
                  <c:v>0.3</c:v>
                </c:pt>
                <c:pt idx="4054">
                  <c:v>0.3</c:v>
                </c:pt>
                <c:pt idx="4055">
                  <c:v>0.3</c:v>
                </c:pt>
                <c:pt idx="4056">
                  <c:v>0.3</c:v>
                </c:pt>
                <c:pt idx="4057">
                  <c:v>0.3</c:v>
                </c:pt>
                <c:pt idx="4058">
                  <c:v>0.3</c:v>
                </c:pt>
                <c:pt idx="4059">
                  <c:v>0.3</c:v>
                </c:pt>
                <c:pt idx="4060">
                  <c:v>0.3</c:v>
                </c:pt>
                <c:pt idx="4061">
                  <c:v>0.3</c:v>
                </c:pt>
                <c:pt idx="4062">
                  <c:v>0.3</c:v>
                </c:pt>
                <c:pt idx="4063">
                  <c:v>0.3</c:v>
                </c:pt>
                <c:pt idx="4064">
                  <c:v>0.3</c:v>
                </c:pt>
                <c:pt idx="4065">
                  <c:v>0.3</c:v>
                </c:pt>
                <c:pt idx="4066">
                  <c:v>0.3</c:v>
                </c:pt>
                <c:pt idx="4067">
                  <c:v>0.3</c:v>
                </c:pt>
                <c:pt idx="4068">
                  <c:v>0.3</c:v>
                </c:pt>
                <c:pt idx="4069">
                  <c:v>0.3</c:v>
                </c:pt>
                <c:pt idx="4070">
                  <c:v>0.3</c:v>
                </c:pt>
                <c:pt idx="4071">
                  <c:v>0.3</c:v>
                </c:pt>
                <c:pt idx="4072">
                  <c:v>0.3</c:v>
                </c:pt>
                <c:pt idx="4073">
                  <c:v>0.3</c:v>
                </c:pt>
                <c:pt idx="4074">
                  <c:v>0.3</c:v>
                </c:pt>
                <c:pt idx="4075">
                  <c:v>0.3</c:v>
                </c:pt>
                <c:pt idx="4076">
                  <c:v>0.3</c:v>
                </c:pt>
                <c:pt idx="4077">
                  <c:v>0.3</c:v>
                </c:pt>
                <c:pt idx="4078">
                  <c:v>0.3</c:v>
                </c:pt>
                <c:pt idx="4079">
                  <c:v>0.3</c:v>
                </c:pt>
                <c:pt idx="4080">
                  <c:v>0.3</c:v>
                </c:pt>
                <c:pt idx="4081">
                  <c:v>0.3</c:v>
                </c:pt>
                <c:pt idx="4082">
                  <c:v>0.3</c:v>
                </c:pt>
                <c:pt idx="4083">
                  <c:v>0.3</c:v>
                </c:pt>
                <c:pt idx="4084">
                  <c:v>0.3</c:v>
                </c:pt>
                <c:pt idx="4085">
                  <c:v>0.3</c:v>
                </c:pt>
                <c:pt idx="4086">
                  <c:v>0.3</c:v>
                </c:pt>
                <c:pt idx="4087">
                  <c:v>0.3</c:v>
                </c:pt>
                <c:pt idx="4088">
                  <c:v>0.3</c:v>
                </c:pt>
                <c:pt idx="4089">
                  <c:v>0.3</c:v>
                </c:pt>
                <c:pt idx="4090">
                  <c:v>0.3</c:v>
                </c:pt>
                <c:pt idx="4091">
                  <c:v>0.3</c:v>
                </c:pt>
                <c:pt idx="4092">
                  <c:v>0.3</c:v>
                </c:pt>
                <c:pt idx="4093">
                  <c:v>0.3</c:v>
                </c:pt>
                <c:pt idx="4094">
                  <c:v>0.3</c:v>
                </c:pt>
                <c:pt idx="4095">
                  <c:v>0.3</c:v>
                </c:pt>
                <c:pt idx="4096">
                  <c:v>0.3</c:v>
                </c:pt>
                <c:pt idx="4097">
                  <c:v>0.3</c:v>
                </c:pt>
                <c:pt idx="4098">
                  <c:v>0.3</c:v>
                </c:pt>
                <c:pt idx="4099">
                  <c:v>0.3</c:v>
                </c:pt>
                <c:pt idx="4100">
                  <c:v>0.3</c:v>
                </c:pt>
                <c:pt idx="4101">
                  <c:v>0.3</c:v>
                </c:pt>
                <c:pt idx="4102">
                  <c:v>0.3</c:v>
                </c:pt>
                <c:pt idx="4103">
                  <c:v>0.3</c:v>
                </c:pt>
                <c:pt idx="4104">
                  <c:v>0.3</c:v>
                </c:pt>
                <c:pt idx="4105">
                  <c:v>0.3</c:v>
                </c:pt>
                <c:pt idx="4106">
                  <c:v>0.3</c:v>
                </c:pt>
                <c:pt idx="4107">
                  <c:v>0.3</c:v>
                </c:pt>
                <c:pt idx="4108">
                  <c:v>0.3</c:v>
                </c:pt>
                <c:pt idx="4109">
                  <c:v>0.3</c:v>
                </c:pt>
                <c:pt idx="4110">
                  <c:v>0.3</c:v>
                </c:pt>
                <c:pt idx="4111">
                  <c:v>0.3</c:v>
                </c:pt>
                <c:pt idx="4112">
                  <c:v>0.3</c:v>
                </c:pt>
                <c:pt idx="4113">
                  <c:v>0.3</c:v>
                </c:pt>
                <c:pt idx="4114">
                  <c:v>0.3</c:v>
                </c:pt>
                <c:pt idx="4115">
                  <c:v>0.3</c:v>
                </c:pt>
                <c:pt idx="4116">
                  <c:v>0.3</c:v>
                </c:pt>
                <c:pt idx="4117">
                  <c:v>0.3</c:v>
                </c:pt>
                <c:pt idx="4118">
                  <c:v>0.3</c:v>
                </c:pt>
                <c:pt idx="4119">
                  <c:v>0.3</c:v>
                </c:pt>
                <c:pt idx="4120">
                  <c:v>0.3</c:v>
                </c:pt>
                <c:pt idx="4121">
                  <c:v>0.3</c:v>
                </c:pt>
                <c:pt idx="4122">
                  <c:v>0.3</c:v>
                </c:pt>
                <c:pt idx="4123">
                  <c:v>0.3</c:v>
                </c:pt>
                <c:pt idx="4124">
                  <c:v>0.3</c:v>
                </c:pt>
                <c:pt idx="4125">
                  <c:v>0.3</c:v>
                </c:pt>
                <c:pt idx="4126">
                  <c:v>0.3</c:v>
                </c:pt>
                <c:pt idx="4127">
                  <c:v>0.3</c:v>
                </c:pt>
                <c:pt idx="4128">
                  <c:v>0.3</c:v>
                </c:pt>
                <c:pt idx="4129">
                  <c:v>0.3</c:v>
                </c:pt>
                <c:pt idx="4130">
                  <c:v>0.3</c:v>
                </c:pt>
                <c:pt idx="4131">
                  <c:v>0.3</c:v>
                </c:pt>
                <c:pt idx="4132">
                  <c:v>0.3</c:v>
                </c:pt>
                <c:pt idx="4133">
                  <c:v>0.3</c:v>
                </c:pt>
                <c:pt idx="4134">
                  <c:v>0.3</c:v>
                </c:pt>
                <c:pt idx="4135">
                  <c:v>0.3</c:v>
                </c:pt>
                <c:pt idx="4136">
                  <c:v>0.3</c:v>
                </c:pt>
                <c:pt idx="4137">
                  <c:v>0.3</c:v>
                </c:pt>
                <c:pt idx="4138">
                  <c:v>0.3</c:v>
                </c:pt>
                <c:pt idx="4139">
                  <c:v>0.3</c:v>
                </c:pt>
                <c:pt idx="4140">
                  <c:v>0.3</c:v>
                </c:pt>
                <c:pt idx="4141">
                  <c:v>0.3</c:v>
                </c:pt>
                <c:pt idx="4142">
                  <c:v>0.3</c:v>
                </c:pt>
                <c:pt idx="4143">
                  <c:v>0.3</c:v>
                </c:pt>
                <c:pt idx="4144">
                  <c:v>0.3</c:v>
                </c:pt>
                <c:pt idx="4145">
                  <c:v>0.3</c:v>
                </c:pt>
                <c:pt idx="4146">
                  <c:v>0.3</c:v>
                </c:pt>
                <c:pt idx="4147">
                  <c:v>0.3</c:v>
                </c:pt>
                <c:pt idx="4148">
                  <c:v>0.3</c:v>
                </c:pt>
                <c:pt idx="4149">
                  <c:v>0.3</c:v>
                </c:pt>
                <c:pt idx="4150">
                  <c:v>0.3</c:v>
                </c:pt>
                <c:pt idx="4151">
                  <c:v>0.3</c:v>
                </c:pt>
                <c:pt idx="4152">
                  <c:v>0.3</c:v>
                </c:pt>
                <c:pt idx="4153">
                  <c:v>0.3</c:v>
                </c:pt>
                <c:pt idx="4154">
                  <c:v>0.3</c:v>
                </c:pt>
                <c:pt idx="4155">
                  <c:v>0.3</c:v>
                </c:pt>
                <c:pt idx="4156">
                  <c:v>0.3</c:v>
                </c:pt>
                <c:pt idx="4157">
                  <c:v>0.3</c:v>
                </c:pt>
                <c:pt idx="4158">
                  <c:v>0.3</c:v>
                </c:pt>
                <c:pt idx="4159">
                  <c:v>0.3</c:v>
                </c:pt>
                <c:pt idx="4160">
                  <c:v>0.3</c:v>
                </c:pt>
                <c:pt idx="4161">
                  <c:v>0.3</c:v>
                </c:pt>
                <c:pt idx="4162">
                  <c:v>0.3</c:v>
                </c:pt>
                <c:pt idx="4163">
                  <c:v>0.3</c:v>
                </c:pt>
                <c:pt idx="4164">
                  <c:v>0.3</c:v>
                </c:pt>
                <c:pt idx="4165">
                  <c:v>0.3</c:v>
                </c:pt>
                <c:pt idx="4166">
                  <c:v>0.3</c:v>
                </c:pt>
                <c:pt idx="4167">
                  <c:v>0.3</c:v>
                </c:pt>
                <c:pt idx="4168">
                  <c:v>0.3</c:v>
                </c:pt>
                <c:pt idx="4169">
                  <c:v>0.3</c:v>
                </c:pt>
                <c:pt idx="4170">
                  <c:v>0.3</c:v>
                </c:pt>
                <c:pt idx="4171">
                  <c:v>0.3</c:v>
                </c:pt>
                <c:pt idx="4172">
                  <c:v>0.3</c:v>
                </c:pt>
                <c:pt idx="4173">
                  <c:v>0.3</c:v>
                </c:pt>
                <c:pt idx="4174">
                  <c:v>0.3</c:v>
                </c:pt>
                <c:pt idx="4175">
                  <c:v>0.3</c:v>
                </c:pt>
                <c:pt idx="4176">
                  <c:v>0.3</c:v>
                </c:pt>
                <c:pt idx="4177">
                  <c:v>0.3</c:v>
                </c:pt>
                <c:pt idx="4178">
                  <c:v>0.3</c:v>
                </c:pt>
                <c:pt idx="4179">
                  <c:v>0.3</c:v>
                </c:pt>
                <c:pt idx="4180">
                  <c:v>0.3</c:v>
                </c:pt>
                <c:pt idx="4181">
                  <c:v>0.3</c:v>
                </c:pt>
                <c:pt idx="4182">
                  <c:v>0.3</c:v>
                </c:pt>
                <c:pt idx="4183">
                  <c:v>0.3</c:v>
                </c:pt>
                <c:pt idx="4184">
                  <c:v>0.3</c:v>
                </c:pt>
                <c:pt idx="4185">
                  <c:v>0.3</c:v>
                </c:pt>
                <c:pt idx="4186">
                  <c:v>0.3</c:v>
                </c:pt>
                <c:pt idx="4187">
                  <c:v>0.3</c:v>
                </c:pt>
                <c:pt idx="4188">
                  <c:v>0.3</c:v>
                </c:pt>
                <c:pt idx="4189">
                  <c:v>0.3</c:v>
                </c:pt>
                <c:pt idx="4190">
                  <c:v>0.3</c:v>
                </c:pt>
                <c:pt idx="4191">
                  <c:v>0.3</c:v>
                </c:pt>
                <c:pt idx="4192">
                  <c:v>0.3</c:v>
                </c:pt>
                <c:pt idx="4193">
                  <c:v>0.3</c:v>
                </c:pt>
                <c:pt idx="4194">
                  <c:v>0.3</c:v>
                </c:pt>
                <c:pt idx="4195">
                  <c:v>0.3</c:v>
                </c:pt>
                <c:pt idx="4196">
                  <c:v>0.3</c:v>
                </c:pt>
                <c:pt idx="4197">
                  <c:v>0.3</c:v>
                </c:pt>
                <c:pt idx="4198">
                  <c:v>0.3</c:v>
                </c:pt>
                <c:pt idx="4199">
                  <c:v>0.3</c:v>
                </c:pt>
                <c:pt idx="4200">
                  <c:v>0.3</c:v>
                </c:pt>
                <c:pt idx="4201">
                  <c:v>0.3</c:v>
                </c:pt>
                <c:pt idx="4202">
                  <c:v>0.3</c:v>
                </c:pt>
                <c:pt idx="4203">
                  <c:v>0.3</c:v>
                </c:pt>
                <c:pt idx="4204">
                  <c:v>0.3</c:v>
                </c:pt>
                <c:pt idx="4205">
                  <c:v>0.3</c:v>
                </c:pt>
                <c:pt idx="4206">
                  <c:v>0.3</c:v>
                </c:pt>
                <c:pt idx="4207">
                  <c:v>0.3</c:v>
                </c:pt>
                <c:pt idx="4208">
                  <c:v>0.3</c:v>
                </c:pt>
                <c:pt idx="4209">
                  <c:v>0.3</c:v>
                </c:pt>
                <c:pt idx="4210">
                  <c:v>0.3</c:v>
                </c:pt>
                <c:pt idx="4211">
                  <c:v>0.3</c:v>
                </c:pt>
                <c:pt idx="4212">
                  <c:v>0.3</c:v>
                </c:pt>
                <c:pt idx="4213">
                  <c:v>0.3</c:v>
                </c:pt>
                <c:pt idx="4214">
                  <c:v>0.3</c:v>
                </c:pt>
                <c:pt idx="4215">
                  <c:v>0.3</c:v>
                </c:pt>
                <c:pt idx="4216">
                  <c:v>0.3</c:v>
                </c:pt>
                <c:pt idx="4217">
                  <c:v>0.3</c:v>
                </c:pt>
                <c:pt idx="4218">
                  <c:v>0.3</c:v>
                </c:pt>
                <c:pt idx="4219">
                  <c:v>0.3</c:v>
                </c:pt>
                <c:pt idx="4220">
                  <c:v>0.3</c:v>
                </c:pt>
                <c:pt idx="4221">
                  <c:v>0.3</c:v>
                </c:pt>
                <c:pt idx="4222">
                  <c:v>0.3</c:v>
                </c:pt>
                <c:pt idx="4223">
                  <c:v>0.3</c:v>
                </c:pt>
                <c:pt idx="4224">
                  <c:v>0.3</c:v>
                </c:pt>
                <c:pt idx="4225">
                  <c:v>0.3</c:v>
                </c:pt>
                <c:pt idx="4226">
                  <c:v>0.3</c:v>
                </c:pt>
                <c:pt idx="4227">
                  <c:v>0.3</c:v>
                </c:pt>
                <c:pt idx="4228">
                  <c:v>0.3</c:v>
                </c:pt>
                <c:pt idx="4229">
                  <c:v>0.3</c:v>
                </c:pt>
                <c:pt idx="4230">
                  <c:v>0.3</c:v>
                </c:pt>
                <c:pt idx="4231">
                  <c:v>0.3</c:v>
                </c:pt>
                <c:pt idx="4232">
                  <c:v>0.3</c:v>
                </c:pt>
                <c:pt idx="4233">
                  <c:v>0.3</c:v>
                </c:pt>
                <c:pt idx="4234">
                  <c:v>0.3</c:v>
                </c:pt>
                <c:pt idx="4235">
                  <c:v>0.3</c:v>
                </c:pt>
                <c:pt idx="4236">
                  <c:v>0.3</c:v>
                </c:pt>
                <c:pt idx="4237">
                  <c:v>0.3</c:v>
                </c:pt>
                <c:pt idx="4238">
                  <c:v>0.3</c:v>
                </c:pt>
                <c:pt idx="4239">
                  <c:v>0.3</c:v>
                </c:pt>
                <c:pt idx="4240">
                  <c:v>0.3</c:v>
                </c:pt>
                <c:pt idx="4241">
                  <c:v>0.3</c:v>
                </c:pt>
                <c:pt idx="4242">
                  <c:v>0.3</c:v>
                </c:pt>
                <c:pt idx="4243">
                  <c:v>0.3</c:v>
                </c:pt>
                <c:pt idx="4244">
                  <c:v>0.3</c:v>
                </c:pt>
                <c:pt idx="4245">
                  <c:v>0.3</c:v>
                </c:pt>
                <c:pt idx="4246">
                  <c:v>0.3</c:v>
                </c:pt>
                <c:pt idx="4247">
                  <c:v>0.3</c:v>
                </c:pt>
                <c:pt idx="4248">
                  <c:v>0.3</c:v>
                </c:pt>
                <c:pt idx="4249">
                  <c:v>0.3</c:v>
                </c:pt>
                <c:pt idx="4250">
                  <c:v>0.3</c:v>
                </c:pt>
                <c:pt idx="4251">
                  <c:v>0.3</c:v>
                </c:pt>
                <c:pt idx="4252">
                  <c:v>0.3</c:v>
                </c:pt>
                <c:pt idx="4253">
                  <c:v>0.3</c:v>
                </c:pt>
                <c:pt idx="4254">
                  <c:v>0.3</c:v>
                </c:pt>
                <c:pt idx="4255">
                  <c:v>0.3</c:v>
                </c:pt>
                <c:pt idx="4256">
                  <c:v>0.3</c:v>
                </c:pt>
                <c:pt idx="4257">
                  <c:v>0.3</c:v>
                </c:pt>
                <c:pt idx="4258">
                  <c:v>0.3</c:v>
                </c:pt>
                <c:pt idx="4259">
                  <c:v>0.3</c:v>
                </c:pt>
                <c:pt idx="4260">
                  <c:v>0.3</c:v>
                </c:pt>
                <c:pt idx="4261">
                  <c:v>0.3</c:v>
                </c:pt>
                <c:pt idx="4262">
                  <c:v>0.3</c:v>
                </c:pt>
                <c:pt idx="4263">
                  <c:v>0.3</c:v>
                </c:pt>
                <c:pt idx="4264">
                  <c:v>0.3</c:v>
                </c:pt>
                <c:pt idx="4265">
                  <c:v>0.3</c:v>
                </c:pt>
                <c:pt idx="4266">
                  <c:v>0.3</c:v>
                </c:pt>
                <c:pt idx="4267">
                  <c:v>0.3</c:v>
                </c:pt>
                <c:pt idx="4268">
                  <c:v>0.3</c:v>
                </c:pt>
                <c:pt idx="4269">
                  <c:v>0.3</c:v>
                </c:pt>
                <c:pt idx="4270">
                  <c:v>0.3</c:v>
                </c:pt>
                <c:pt idx="4271">
                  <c:v>0.3</c:v>
                </c:pt>
                <c:pt idx="4272">
                  <c:v>0.3</c:v>
                </c:pt>
                <c:pt idx="4273">
                  <c:v>0.3</c:v>
                </c:pt>
                <c:pt idx="4274">
                  <c:v>0.3</c:v>
                </c:pt>
                <c:pt idx="4275">
                  <c:v>0.3</c:v>
                </c:pt>
                <c:pt idx="4276">
                  <c:v>0.3</c:v>
                </c:pt>
                <c:pt idx="4277">
                  <c:v>0.3</c:v>
                </c:pt>
                <c:pt idx="4278">
                  <c:v>0.3</c:v>
                </c:pt>
                <c:pt idx="4279">
                  <c:v>0.3</c:v>
                </c:pt>
                <c:pt idx="4280">
                  <c:v>0.3</c:v>
                </c:pt>
                <c:pt idx="4281">
                  <c:v>0.3</c:v>
                </c:pt>
                <c:pt idx="4282">
                  <c:v>0.3</c:v>
                </c:pt>
                <c:pt idx="4283">
                  <c:v>0.3</c:v>
                </c:pt>
                <c:pt idx="4284">
                  <c:v>0.3</c:v>
                </c:pt>
                <c:pt idx="4285">
                  <c:v>0.3</c:v>
                </c:pt>
                <c:pt idx="4286">
                  <c:v>0.3</c:v>
                </c:pt>
                <c:pt idx="4287">
                  <c:v>0.3</c:v>
                </c:pt>
                <c:pt idx="4288">
                  <c:v>0.3</c:v>
                </c:pt>
                <c:pt idx="4289">
                  <c:v>0.3</c:v>
                </c:pt>
                <c:pt idx="4290">
                  <c:v>0.3</c:v>
                </c:pt>
                <c:pt idx="4291">
                  <c:v>0.3</c:v>
                </c:pt>
                <c:pt idx="4292">
                  <c:v>0.3</c:v>
                </c:pt>
                <c:pt idx="4293">
                  <c:v>0.3</c:v>
                </c:pt>
                <c:pt idx="4294">
                  <c:v>0.3</c:v>
                </c:pt>
                <c:pt idx="4295">
                  <c:v>0.3</c:v>
                </c:pt>
                <c:pt idx="4296">
                  <c:v>0.3</c:v>
                </c:pt>
                <c:pt idx="4297">
                  <c:v>0.3</c:v>
                </c:pt>
                <c:pt idx="4298">
                  <c:v>0.3</c:v>
                </c:pt>
                <c:pt idx="4299">
                  <c:v>0.3</c:v>
                </c:pt>
                <c:pt idx="4300">
                  <c:v>0.3</c:v>
                </c:pt>
                <c:pt idx="4301">
                  <c:v>0.3</c:v>
                </c:pt>
                <c:pt idx="4302">
                  <c:v>0.3</c:v>
                </c:pt>
                <c:pt idx="4303">
                  <c:v>0.3</c:v>
                </c:pt>
                <c:pt idx="4304">
                  <c:v>0.3</c:v>
                </c:pt>
                <c:pt idx="4305">
                  <c:v>0.3</c:v>
                </c:pt>
                <c:pt idx="4306">
                  <c:v>0.3</c:v>
                </c:pt>
                <c:pt idx="4307">
                  <c:v>0.3</c:v>
                </c:pt>
                <c:pt idx="4308">
                  <c:v>0.3</c:v>
                </c:pt>
                <c:pt idx="4309">
                  <c:v>0.3</c:v>
                </c:pt>
                <c:pt idx="4310">
                  <c:v>0.3</c:v>
                </c:pt>
                <c:pt idx="4311">
                  <c:v>0.3</c:v>
                </c:pt>
                <c:pt idx="4312">
                  <c:v>0.3</c:v>
                </c:pt>
                <c:pt idx="4313">
                  <c:v>0.3</c:v>
                </c:pt>
                <c:pt idx="4314">
                  <c:v>0.3</c:v>
                </c:pt>
                <c:pt idx="4315">
                  <c:v>0.3</c:v>
                </c:pt>
                <c:pt idx="4316">
                  <c:v>0.3</c:v>
                </c:pt>
                <c:pt idx="4317">
                  <c:v>0.3</c:v>
                </c:pt>
                <c:pt idx="4318">
                  <c:v>0.3</c:v>
                </c:pt>
                <c:pt idx="4319">
                  <c:v>0.3</c:v>
                </c:pt>
                <c:pt idx="4320">
                  <c:v>0.3</c:v>
                </c:pt>
                <c:pt idx="4321">
                  <c:v>0.3</c:v>
                </c:pt>
                <c:pt idx="4322">
                  <c:v>0.3</c:v>
                </c:pt>
                <c:pt idx="4323">
                  <c:v>0.3</c:v>
                </c:pt>
                <c:pt idx="4324">
                  <c:v>0.3</c:v>
                </c:pt>
                <c:pt idx="4325">
                  <c:v>0.3</c:v>
                </c:pt>
                <c:pt idx="4326">
                  <c:v>0.3</c:v>
                </c:pt>
                <c:pt idx="4327">
                  <c:v>0.3</c:v>
                </c:pt>
                <c:pt idx="4328">
                  <c:v>0.3</c:v>
                </c:pt>
                <c:pt idx="4329">
                  <c:v>0.3</c:v>
                </c:pt>
                <c:pt idx="4330">
                  <c:v>0.3</c:v>
                </c:pt>
                <c:pt idx="4331">
                  <c:v>0.3</c:v>
                </c:pt>
                <c:pt idx="4332">
                  <c:v>0.3</c:v>
                </c:pt>
                <c:pt idx="4333">
                  <c:v>0.3</c:v>
                </c:pt>
                <c:pt idx="4334">
                  <c:v>0.3</c:v>
                </c:pt>
                <c:pt idx="4335">
                  <c:v>0.3</c:v>
                </c:pt>
                <c:pt idx="4336">
                  <c:v>0.3</c:v>
                </c:pt>
                <c:pt idx="4337">
                  <c:v>0.3</c:v>
                </c:pt>
                <c:pt idx="4338">
                  <c:v>0.3</c:v>
                </c:pt>
                <c:pt idx="4339">
                  <c:v>0.3</c:v>
                </c:pt>
                <c:pt idx="4340">
                  <c:v>0.3</c:v>
                </c:pt>
                <c:pt idx="4341">
                  <c:v>0.3</c:v>
                </c:pt>
                <c:pt idx="4342">
                  <c:v>0.3</c:v>
                </c:pt>
                <c:pt idx="4343">
                  <c:v>0.3</c:v>
                </c:pt>
                <c:pt idx="4344">
                  <c:v>0.3</c:v>
                </c:pt>
                <c:pt idx="4345">
                  <c:v>0.3</c:v>
                </c:pt>
                <c:pt idx="4346">
                  <c:v>0.3</c:v>
                </c:pt>
                <c:pt idx="4347">
                  <c:v>0.3</c:v>
                </c:pt>
                <c:pt idx="4348">
                  <c:v>0.3</c:v>
                </c:pt>
                <c:pt idx="4349">
                  <c:v>0.3</c:v>
                </c:pt>
                <c:pt idx="4350">
                  <c:v>0.3</c:v>
                </c:pt>
                <c:pt idx="4351">
                  <c:v>0.3</c:v>
                </c:pt>
                <c:pt idx="4352">
                  <c:v>0.3</c:v>
                </c:pt>
                <c:pt idx="4353">
                  <c:v>0.3</c:v>
                </c:pt>
                <c:pt idx="4354">
                  <c:v>0.3</c:v>
                </c:pt>
                <c:pt idx="4355">
                  <c:v>0.3</c:v>
                </c:pt>
                <c:pt idx="4356">
                  <c:v>0.3</c:v>
                </c:pt>
                <c:pt idx="4357">
                  <c:v>0.3</c:v>
                </c:pt>
                <c:pt idx="4358">
                  <c:v>0.3</c:v>
                </c:pt>
                <c:pt idx="4359">
                  <c:v>0.3</c:v>
                </c:pt>
                <c:pt idx="4360">
                  <c:v>0.3</c:v>
                </c:pt>
                <c:pt idx="4361">
                  <c:v>0.3</c:v>
                </c:pt>
                <c:pt idx="4362">
                  <c:v>0.3</c:v>
                </c:pt>
                <c:pt idx="4363">
                  <c:v>0.3</c:v>
                </c:pt>
                <c:pt idx="4364">
                  <c:v>0.3</c:v>
                </c:pt>
                <c:pt idx="4365">
                  <c:v>0.3</c:v>
                </c:pt>
                <c:pt idx="4366">
                  <c:v>0.3</c:v>
                </c:pt>
                <c:pt idx="4367">
                  <c:v>0.3</c:v>
                </c:pt>
                <c:pt idx="4368">
                  <c:v>0.3</c:v>
                </c:pt>
                <c:pt idx="4369">
                  <c:v>0.3</c:v>
                </c:pt>
                <c:pt idx="4370">
                  <c:v>0.3</c:v>
                </c:pt>
                <c:pt idx="4371">
                  <c:v>0.3</c:v>
                </c:pt>
                <c:pt idx="4372">
                  <c:v>0.3</c:v>
                </c:pt>
                <c:pt idx="4373">
                  <c:v>0.3</c:v>
                </c:pt>
                <c:pt idx="4374">
                  <c:v>0.3</c:v>
                </c:pt>
                <c:pt idx="4375">
                  <c:v>0.3</c:v>
                </c:pt>
                <c:pt idx="4376">
                  <c:v>0.3</c:v>
                </c:pt>
                <c:pt idx="4377">
                  <c:v>0.3</c:v>
                </c:pt>
                <c:pt idx="4378">
                  <c:v>0.3</c:v>
                </c:pt>
                <c:pt idx="4379">
                  <c:v>0.3</c:v>
                </c:pt>
                <c:pt idx="4380">
                  <c:v>0.3</c:v>
                </c:pt>
                <c:pt idx="4381">
                  <c:v>0.3</c:v>
                </c:pt>
                <c:pt idx="4382">
                  <c:v>0.3</c:v>
                </c:pt>
                <c:pt idx="4383">
                  <c:v>0.3</c:v>
                </c:pt>
                <c:pt idx="4384">
                  <c:v>0.3</c:v>
                </c:pt>
                <c:pt idx="4385">
                  <c:v>0.3</c:v>
                </c:pt>
                <c:pt idx="4386">
                  <c:v>0.3</c:v>
                </c:pt>
                <c:pt idx="4387">
                  <c:v>0.3</c:v>
                </c:pt>
                <c:pt idx="4388">
                  <c:v>0.3</c:v>
                </c:pt>
                <c:pt idx="4389">
                  <c:v>0.3</c:v>
                </c:pt>
                <c:pt idx="4390">
                  <c:v>0.3</c:v>
                </c:pt>
                <c:pt idx="4391">
                  <c:v>0.3</c:v>
                </c:pt>
                <c:pt idx="4392">
                  <c:v>0.3</c:v>
                </c:pt>
                <c:pt idx="4393">
                  <c:v>0.3</c:v>
                </c:pt>
                <c:pt idx="4394">
                  <c:v>0.3</c:v>
                </c:pt>
                <c:pt idx="4395">
                  <c:v>0.3</c:v>
                </c:pt>
                <c:pt idx="4396">
                  <c:v>0.3</c:v>
                </c:pt>
                <c:pt idx="4397">
                  <c:v>0.3</c:v>
                </c:pt>
                <c:pt idx="4398">
                  <c:v>0.3</c:v>
                </c:pt>
                <c:pt idx="4399">
                  <c:v>0.3</c:v>
                </c:pt>
                <c:pt idx="4400">
                  <c:v>0.3</c:v>
                </c:pt>
                <c:pt idx="4401">
                  <c:v>0.3</c:v>
                </c:pt>
                <c:pt idx="4402">
                  <c:v>0.3</c:v>
                </c:pt>
                <c:pt idx="4403">
                  <c:v>0.3</c:v>
                </c:pt>
                <c:pt idx="4404">
                  <c:v>0.3</c:v>
                </c:pt>
                <c:pt idx="4405">
                  <c:v>0.3</c:v>
                </c:pt>
                <c:pt idx="4406">
                  <c:v>0.3</c:v>
                </c:pt>
                <c:pt idx="4407">
                  <c:v>0.3</c:v>
                </c:pt>
                <c:pt idx="4408">
                  <c:v>0.3</c:v>
                </c:pt>
                <c:pt idx="4409">
                  <c:v>0.3</c:v>
                </c:pt>
                <c:pt idx="4410">
                  <c:v>0.3</c:v>
                </c:pt>
                <c:pt idx="4411">
                  <c:v>0.3</c:v>
                </c:pt>
                <c:pt idx="4412">
                  <c:v>0.3</c:v>
                </c:pt>
                <c:pt idx="4413">
                  <c:v>0.3</c:v>
                </c:pt>
                <c:pt idx="4414">
                  <c:v>0.3</c:v>
                </c:pt>
                <c:pt idx="4415">
                  <c:v>0.3</c:v>
                </c:pt>
                <c:pt idx="4416">
                  <c:v>0.3</c:v>
                </c:pt>
                <c:pt idx="4417">
                  <c:v>0.3</c:v>
                </c:pt>
                <c:pt idx="4418">
                  <c:v>0.3</c:v>
                </c:pt>
                <c:pt idx="4419">
                  <c:v>0.3</c:v>
                </c:pt>
                <c:pt idx="4420">
                  <c:v>0.3</c:v>
                </c:pt>
                <c:pt idx="4421">
                  <c:v>0.3</c:v>
                </c:pt>
                <c:pt idx="4422">
                  <c:v>0.3</c:v>
                </c:pt>
                <c:pt idx="4423">
                  <c:v>0.3</c:v>
                </c:pt>
                <c:pt idx="4424">
                  <c:v>0.3</c:v>
                </c:pt>
                <c:pt idx="4425">
                  <c:v>0.3</c:v>
                </c:pt>
                <c:pt idx="4426">
                  <c:v>0.3</c:v>
                </c:pt>
                <c:pt idx="4427">
                  <c:v>0.3</c:v>
                </c:pt>
                <c:pt idx="4428">
                  <c:v>0.3</c:v>
                </c:pt>
                <c:pt idx="4429">
                  <c:v>0.3</c:v>
                </c:pt>
                <c:pt idx="4430">
                  <c:v>0.3</c:v>
                </c:pt>
                <c:pt idx="4431">
                  <c:v>0.3</c:v>
                </c:pt>
                <c:pt idx="4432">
                  <c:v>0.3</c:v>
                </c:pt>
                <c:pt idx="4433">
                  <c:v>0.3</c:v>
                </c:pt>
                <c:pt idx="4434">
                  <c:v>0.3</c:v>
                </c:pt>
                <c:pt idx="4435">
                  <c:v>0.3</c:v>
                </c:pt>
                <c:pt idx="4436">
                  <c:v>0.3</c:v>
                </c:pt>
                <c:pt idx="4437">
                  <c:v>0.3</c:v>
                </c:pt>
                <c:pt idx="4438">
                  <c:v>0.3</c:v>
                </c:pt>
                <c:pt idx="4439">
                  <c:v>0.3</c:v>
                </c:pt>
                <c:pt idx="4440">
                  <c:v>0.3</c:v>
                </c:pt>
                <c:pt idx="4441">
                  <c:v>0.3</c:v>
                </c:pt>
                <c:pt idx="4442">
                  <c:v>0.3</c:v>
                </c:pt>
                <c:pt idx="4443">
                  <c:v>0.3</c:v>
                </c:pt>
                <c:pt idx="4444">
                  <c:v>0.3</c:v>
                </c:pt>
                <c:pt idx="4445">
                  <c:v>0.3</c:v>
                </c:pt>
                <c:pt idx="4446">
                  <c:v>0.3</c:v>
                </c:pt>
                <c:pt idx="4447">
                  <c:v>0.3</c:v>
                </c:pt>
                <c:pt idx="4448">
                  <c:v>0.3</c:v>
                </c:pt>
                <c:pt idx="4449">
                  <c:v>0.3</c:v>
                </c:pt>
                <c:pt idx="4450">
                  <c:v>0.3</c:v>
                </c:pt>
                <c:pt idx="4451">
                  <c:v>0.3</c:v>
                </c:pt>
                <c:pt idx="4452">
                  <c:v>0.3</c:v>
                </c:pt>
                <c:pt idx="4453">
                  <c:v>0.3</c:v>
                </c:pt>
                <c:pt idx="4454">
                  <c:v>0.3</c:v>
                </c:pt>
                <c:pt idx="4455">
                  <c:v>0.3</c:v>
                </c:pt>
                <c:pt idx="4456">
                  <c:v>0.3</c:v>
                </c:pt>
                <c:pt idx="4457">
                  <c:v>0.3</c:v>
                </c:pt>
                <c:pt idx="4458">
                  <c:v>0.3</c:v>
                </c:pt>
                <c:pt idx="4459">
                  <c:v>0.3</c:v>
                </c:pt>
                <c:pt idx="4460">
                  <c:v>0.3</c:v>
                </c:pt>
                <c:pt idx="4461">
                  <c:v>0.3</c:v>
                </c:pt>
                <c:pt idx="4462">
                  <c:v>0.3</c:v>
                </c:pt>
                <c:pt idx="4463">
                  <c:v>0.3</c:v>
                </c:pt>
                <c:pt idx="4464">
                  <c:v>0.3</c:v>
                </c:pt>
                <c:pt idx="4465">
                  <c:v>0.3</c:v>
                </c:pt>
                <c:pt idx="4466">
                  <c:v>0.3</c:v>
                </c:pt>
                <c:pt idx="4467">
                  <c:v>0.3</c:v>
                </c:pt>
                <c:pt idx="4468">
                  <c:v>0.3</c:v>
                </c:pt>
                <c:pt idx="4469">
                  <c:v>0.3</c:v>
                </c:pt>
                <c:pt idx="4470">
                  <c:v>0.3</c:v>
                </c:pt>
                <c:pt idx="4471">
                  <c:v>0.3</c:v>
                </c:pt>
                <c:pt idx="4472">
                  <c:v>0.3</c:v>
                </c:pt>
                <c:pt idx="4473">
                  <c:v>0.3</c:v>
                </c:pt>
                <c:pt idx="4474">
                  <c:v>0.3</c:v>
                </c:pt>
                <c:pt idx="4475">
                  <c:v>0.3</c:v>
                </c:pt>
                <c:pt idx="4476">
                  <c:v>0.3</c:v>
                </c:pt>
                <c:pt idx="4477">
                  <c:v>0.3</c:v>
                </c:pt>
                <c:pt idx="4478">
                  <c:v>0.3</c:v>
                </c:pt>
                <c:pt idx="4479">
                  <c:v>0.3</c:v>
                </c:pt>
                <c:pt idx="4480">
                  <c:v>0.3</c:v>
                </c:pt>
                <c:pt idx="4481">
                  <c:v>0.3</c:v>
                </c:pt>
                <c:pt idx="4482">
                  <c:v>0.3</c:v>
                </c:pt>
                <c:pt idx="4483">
                  <c:v>0.3</c:v>
                </c:pt>
                <c:pt idx="4484">
                  <c:v>0.3</c:v>
                </c:pt>
                <c:pt idx="4485">
                  <c:v>0.3</c:v>
                </c:pt>
                <c:pt idx="4486">
                  <c:v>0.3</c:v>
                </c:pt>
                <c:pt idx="4487">
                  <c:v>0.3</c:v>
                </c:pt>
                <c:pt idx="4488">
                  <c:v>0.3</c:v>
                </c:pt>
                <c:pt idx="4489">
                  <c:v>0.3</c:v>
                </c:pt>
                <c:pt idx="4490">
                  <c:v>0.3</c:v>
                </c:pt>
                <c:pt idx="4491">
                  <c:v>0.3</c:v>
                </c:pt>
                <c:pt idx="4492">
                  <c:v>0.3</c:v>
                </c:pt>
                <c:pt idx="4493">
                  <c:v>0.3</c:v>
                </c:pt>
                <c:pt idx="4494">
                  <c:v>0.3</c:v>
                </c:pt>
                <c:pt idx="4495">
                  <c:v>0.3</c:v>
                </c:pt>
                <c:pt idx="4496">
                  <c:v>0.3</c:v>
                </c:pt>
                <c:pt idx="4497">
                  <c:v>0.3</c:v>
                </c:pt>
                <c:pt idx="4498">
                  <c:v>0.3</c:v>
                </c:pt>
                <c:pt idx="4499">
                  <c:v>0.3</c:v>
                </c:pt>
                <c:pt idx="4500">
                  <c:v>0.3</c:v>
                </c:pt>
                <c:pt idx="4501">
                  <c:v>0.3</c:v>
                </c:pt>
                <c:pt idx="4502">
                  <c:v>0.3</c:v>
                </c:pt>
                <c:pt idx="4503">
                  <c:v>0.3</c:v>
                </c:pt>
                <c:pt idx="4504">
                  <c:v>0.3</c:v>
                </c:pt>
                <c:pt idx="4505">
                  <c:v>0.3</c:v>
                </c:pt>
                <c:pt idx="4506">
                  <c:v>0.3</c:v>
                </c:pt>
                <c:pt idx="4507">
                  <c:v>0.3</c:v>
                </c:pt>
                <c:pt idx="4508">
                  <c:v>0.3</c:v>
                </c:pt>
                <c:pt idx="4509">
                  <c:v>0.3</c:v>
                </c:pt>
                <c:pt idx="4510">
                  <c:v>0.3</c:v>
                </c:pt>
                <c:pt idx="4511">
                  <c:v>0.3</c:v>
                </c:pt>
                <c:pt idx="4512">
                  <c:v>0.3</c:v>
                </c:pt>
                <c:pt idx="4513">
                  <c:v>0.3</c:v>
                </c:pt>
                <c:pt idx="4514">
                  <c:v>0.3</c:v>
                </c:pt>
                <c:pt idx="4515">
                  <c:v>0.3</c:v>
                </c:pt>
                <c:pt idx="4516">
                  <c:v>0.3</c:v>
                </c:pt>
                <c:pt idx="4517">
                  <c:v>0.3</c:v>
                </c:pt>
                <c:pt idx="4518">
                  <c:v>0.3</c:v>
                </c:pt>
                <c:pt idx="4519">
                  <c:v>0.3</c:v>
                </c:pt>
                <c:pt idx="4520">
                  <c:v>0.3</c:v>
                </c:pt>
                <c:pt idx="4521">
                  <c:v>0.3</c:v>
                </c:pt>
                <c:pt idx="4522">
                  <c:v>0.3</c:v>
                </c:pt>
                <c:pt idx="4523">
                  <c:v>0.3</c:v>
                </c:pt>
                <c:pt idx="4524">
                  <c:v>0.3</c:v>
                </c:pt>
                <c:pt idx="4525">
                  <c:v>0.3</c:v>
                </c:pt>
                <c:pt idx="4526">
                  <c:v>0.3</c:v>
                </c:pt>
                <c:pt idx="4527">
                  <c:v>0.3</c:v>
                </c:pt>
                <c:pt idx="4528">
                  <c:v>0.3</c:v>
                </c:pt>
                <c:pt idx="4529">
                  <c:v>0.3</c:v>
                </c:pt>
                <c:pt idx="4530">
                  <c:v>0.3</c:v>
                </c:pt>
                <c:pt idx="4531">
                  <c:v>0.3</c:v>
                </c:pt>
                <c:pt idx="4532">
                  <c:v>0.3</c:v>
                </c:pt>
                <c:pt idx="4533">
                  <c:v>0.3</c:v>
                </c:pt>
                <c:pt idx="4534">
                  <c:v>0.3</c:v>
                </c:pt>
                <c:pt idx="4535">
                  <c:v>0.3</c:v>
                </c:pt>
                <c:pt idx="4536">
                  <c:v>0.3</c:v>
                </c:pt>
                <c:pt idx="4537">
                  <c:v>0.3</c:v>
                </c:pt>
                <c:pt idx="4538">
                  <c:v>0.3</c:v>
                </c:pt>
                <c:pt idx="4539">
                  <c:v>0.3</c:v>
                </c:pt>
                <c:pt idx="4540">
                  <c:v>0.3</c:v>
                </c:pt>
                <c:pt idx="4541">
                  <c:v>0.3</c:v>
                </c:pt>
                <c:pt idx="4542">
                  <c:v>0.3</c:v>
                </c:pt>
                <c:pt idx="4543">
                  <c:v>0.3</c:v>
                </c:pt>
                <c:pt idx="4544">
                  <c:v>0.3</c:v>
                </c:pt>
                <c:pt idx="4545">
                  <c:v>0.3</c:v>
                </c:pt>
                <c:pt idx="4546">
                  <c:v>0.3</c:v>
                </c:pt>
                <c:pt idx="4547">
                  <c:v>0.3</c:v>
                </c:pt>
                <c:pt idx="4548">
                  <c:v>0.3</c:v>
                </c:pt>
                <c:pt idx="4549">
                  <c:v>0.3</c:v>
                </c:pt>
                <c:pt idx="4550">
                  <c:v>0.3</c:v>
                </c:pt>
                <c:pt idx="4551">
                  <c:v>0.3</c:v>
                </c:pt>
                <c:pt idx="4552">
                  <c:v>0.3</c:v>
                </c:pt>
                <c:pt idx="4553">
                  <c:v>0.3</c:v>
                </c:pt>
                <c:pt idx="4554">
                  <c:v>0.3</c:v>
                </c:pt>
                <c:pt idx="4555">
                  <c:v>0.3</c:v>
                </c:pt>
                <c:pt idx="4556">
                  <c:v>0.3</c:v>
                </c:pt>
                <c:pt idx="4557">
                  <c:v>0.3</c:v>
                </c:pt>
                <c:pt idx="4558">
                  <c:v>0.3</c:v>
                </c:pt>
                <c:pt idx="4559">
                  <c:v>0.3</c:v>
                </c:pt>
                <c:pt idx="4560">
                  <c:v>0.3</c:v>
                </c:pt>
                <c:pt idx="4561">
                  <c:v>0.3</c:v>
                </c:pt>
                <c:pt idx="4562">
                  <c:v>0.3</c:v>
                </c:pt>
                <c:pt idx="4563">
                  <c:v>0.3</c:v>
                </c:pt>
                <c:pt idx="4564">
                  <c:v>0.3</c:v>
                </c:pt>
                <c:pt idx="4565">
                  <c:v>0.3</c:v>
                </c:pt>
                <c:pt idx="4566">
                  <c:v>0.3</c:v>
                </c:pt>
                <c:pt idx="4567">
                  <c:v>0.3</c:v>
                </c:pt>
                <c:pt idx="4568">
                  <c:v>0.3</c:v>
                </c:pt>
                <c:pt idx="4569">
                  <c:v>0.3</c:v>
                </c:pt>
                <c:pt idx="4570">
                  <c:v>0.3</c:v>
                </c:pt>
                <c:pt idx="4571">
                  <c:v>0.3</c:v>
                </c:pt>
                <c:pt idx="4572">
                  <c:v>0.3</c:v>
                </c:pt>
                <c:pt idx="4573">
                  <c:v>0.3</c:v>
                </c:pt>
                <c:pt idx="4574">
                  <c:v>0.3</c:v>
                </c:pt>
                <c:pt idx="4575">
                  <c:v>0.3</c:v>
                </c:pt>
                <c:pt idx="4576">
                  <c:v>0.3</c:v>
                </c:pt>
                <c:pt idx="4577">
                  <c:v>0.3</c:v>
                </c:pt>
                <c:pt idx="4578">
                  <c:v>0.3</c:v>
                </c:pt>
                <c:pt idx="4579">
                  <c:v>0.3</c:v>
                </c:pt>
                <c:pt idx="4580">
                  <c:v>0.3</c:v>
                </c:pt>
                <c:pt idx="4581">
                  <c:v>0.3</c:v>
                </c:pt>
                <c:pt idx="4582">
                  <c:v>0.3</c:v>
                </c:pt>
                <c:pt idx="4583">
                  <c:v>0.3</c:v>
                </c:pt>
                <c:pt idx="4584">
                  <c:v>0.3</c:v>
                </c:pt>
                <c:pt idx="4585">
                  <c:v>0.3</c:v>
                </c:pt>
                <c:pt idx="4586">
                  <c:v>0.3</c:v>
                </c:pt>
                <c:pt idx="4587">
                  <c:v>0.3</c:v>
                </c:pt>
                <c:pt idx="4588">
                  <c:v>0.3</c:v>
                </c:pt>
                <c:pt idx="4589">
                  <c:v>0.3</c:v>
                </c:pt>
                <c:pt idx="4590">
                  <c:v>0.3</c:v>
                </c:pt>
                <c:pt idx="4591">
                  <c:v>0.3</c:v>
                </c:pt>
                <c:pt idx="4592">
                  <c:v>0.3</c:v>
                </c:pt>
                <c:pt idx="4593">
                  <c:v>0.3</c:v>
                </c:pt>
                <c:pt idx="4594">
                  <c:v>0.3</c:v>
                </c:pt>
                <c:pt idx="4595">
                  <c:v>0.3</c:v>
                </c:pt>
                <c:pt idx="4596">
                  <c:v>0.3</c:v>
                </c:pt>
                <c:pt idx="4597">
                  <c:v>0.3</c:v>
                </c:pt>
                <c:pt idx="4598">
                  <c:v>0.3</c:v>
                </c:pt>
                <c:pt idx="4599">
                  <c:v>0.3</c:v>
                </c:pt>
                <c:pt idx="4600">
                  <c:v>0.3</c:v>
                </c:pt>
                <c:pt idx="4601">
                  <c:v>0.3</c:v>
                </c:pt>
                <c:pt idx="4602">
                  <c:v>0.3</c:v>
                </c:pt>
                <c:pt idx="4603">
                  <c:v>0.3</c:v>
                </c:pt>
                <c:pt idx="4604">
                  <c:v>0.3</c:v>
                </c:pt>
                <c:pt idx="4605">
                  <c:v>0.3</c:v>
                </c:pt>
                <c:pt idx="4606">
                  <c:v>0.3</c:v>
                </c:pt>
                <c:pt idx="4607">
                  <c:v>0.3</c:v>
                </c:pt>
                <c:pt idx="4608">
                  <c:v>0.3</c:v>
                </c:pt>
                <c:pt idx="4609">
                  <c:v>0.3</c:v>
                </c:pt>
                <c:pt idx="4610">
                  <c:v>0.3</c:v>
                </c:pt>
                <c:pt idx="4611">
                  <c:v>0.3</c:v>
                </c:pt>
                <c:pt idx="4612">
                  <c:v>0.3</c:v>
                </c:pt>
                <c:pt idx="4613">
                  <c:v>0.3</c:v>
                </c:pt>
                <c:pt idx="4614">
                  <c:v>0.3</c:v>
                </c:pt>
                <c:pt idx="4615">
                  <c:v>0.3</c:v>
                </c:pt>
                <c:pt idx="4616">
                  <c:v>0.3</c:v>
                </c:pt>
                <c:pt idx="4617">
                  <c:v>0.3</c:v>
                </c:pt>
                <c:pt idx="4618">
                  <c:v>0.3</c:v>
                </c:pt>
                <c:pt idx="4619">
                  <c:v>0.3</c:v>
                </c:pt>
                <c:pt idx="4620">
                  <c:v>0.3</c:v>
                </c:pt>
                <c:pt idx="4621">
                  <c:v>0.3</c:v>
                </c:pt>
                <c:pt idx="4622">
                  <c:v>0.3</c:v>
                </c:pt>
                <c:pt idx="4623">
                  <c:v>0.3</c:v>
                </c:pt>
                <c:pt idx="4624">
                  <c:v>0.3</c:v>
                </c:pt>
                <c:pt idx="4625">
                  <c:v>0.3</c:v>
                </c:pt>
                <c:pt idx="4626">
                  <c:v>0.3</c:v>
                </c:pt>
                <c:pt idx="4627">
                  <c:v>0.3</c:v>
                </c:pt>
                <c:pt idx="4628">
                  <c:v>0.3</c:v>
                </c:pt>
                <c:pt idx="4629">
                  <c:v>0.3</c:v>
                </c:pt>
                <c:pt idx="4630">
                  <c:v>0.3</c:v>
                </c:pt>
                <c:pt idx="4631">
                  <c:v>0.3</c:v>
                </c:pt>
                <c:pt idx="4632">
                  <c:v>0.3</c:v>
                </c:pt>
                <c:pt idx="4633">
                  <c:v>0.3</c:v>
                </c:pt>
                <c:pt idx="4634">
                  <c:v>0.3</c:v>
                </c:pt>
                <c:pt idx="4635">
                  <c:v>0.3</c:v>
                </c:pt>
                <c:pt idx="4636">
                  <c:v>0.3</c:v>
                </c:pt>
                <c:pt idx="4637">
                  <c:v>0.3</c:v>
                </c:pt>
                <c:pt idx="4638">
                  <c:v>0.3</c:v>
                </c:pt>
                <c:pt idx="4639">
                  <c:v>0.3</c:v>
                </c:pt>
                <c:pt idx="4640">
                  <c:v>0.3</c:v>
                </c:pt>
                <c:pt idx="4641">
                  <c:v>0.3</c:v>
                </c:pt>
                <c:pt idx="4642">
                  <c:v>0.3</c:v>
                </c:pt>
                <c:pt idx="4643">
                  <c:v>0.3</c:v>
                </c:pt>
                <c:pt idx="4644">
                  <c:v>0.3</c:v>
                </c:pt>
                <c:pt idx="4645">
                  <c:v>0.3</c:v>
                </c:pt>
                <c:pt idx="4646">
                  <c:v>0.3</c:v>
                </c:pt>
                <c:pt idx="4647">
                  <c:v>0.3</c:v>
                </c:pt>
                <c:pt idx="4648">
                  <c:v>0.3</c:v>
                </c:pt>
                <c:pt idx="4649">
                  <c:v>0.3</c:v>
                </c:pt>
                <c:pt idx="4650">
                  <c:v>0.3</c:v>
                </c:pt>
                <c:pt idx="4651">
                  <c:v>0.3</c:v>
                </c:pt>
                <c:pt idx="4652">
                  <c:v>0.3</c:v>
                </c:pt>
                <c:pt idx="4653">
                  <c:v>0.3</c:v>
                </c:pt>
                <c:pt idx="4654">
                  <c:v>0.3</c:v>
                </c:pt>
                <c:pt idx="4655">
                  <c:v>0.3</c:v>
                </c:pt>
                <c:pt idx="4656">
                  <c:v>0.3</c:v>
                </c:pt>
                <c:pt idx="4657">
                  <c:v>0.3</c:v>
                </c:pt>
                <c:pt idx="4658">
                  <c:v>0.3</c:v>
                </c:pt>
                <c:pt idx="4659">
                  <c:v>0.3</c:v>
                </c:pt>
                <c:pt idx="4660">
                  <c:v>0.3</c:v>
                </c:pt>
                <c:pt idx="4661">
                  <c:v>0.3</c:v>
                </c:pt>
                <c:pt idx="4662">
                  <c:v>0.3</c:v>
                </c:pt>
                <c:pt idx="4663">
                  <c:v>0.3</c:v>
                </c:pt>
                <c:pt idx="4664">
                  <c:v>0.3</c:v>
                </c:pt>
                <c:pt idx="4665">
                  <c:v>0.3</c:v>
                </c:pt>
                <c:pt idx="4666">
                  <c:v>0.3</c:v>
                </c:pt>
                <c:pt idx="4667">
                  <c:v>0.3</c:v>
                </c:pt>
                <c:pt idx="4668">
                  <c:v>0.3</c:v>
                </c:pt>
                <c:pt idx="4669">
                  <c:v>0.3</c:v>
                </c:pt>
                <c:pt idx="4670">
                  <c:v>0.3</c:v>
                </c:pt>
                <c:pt idx="4671">
                  <c:v>0.3</c:v>
                </c:pt>
                <c:pt idx="4672">
                  <c:v>0.3</c:v>
                </c:pt>
                <c:pt idx="4673">
                  <c:v>0.3</c:v>
                </c:pt>
                <c:pt idx="4674">
                  <c:v>0.3</c:v>
                </c:pt>
                <c:pt idx="4675">
                  <c:v>0.3</c:v>
                </c:pt>
                <c:pt idx="4676">
                  <c:v>0.3</c:v>
                </c:pt>
                <c:pt idx="4677">
                  <c:v>0.3</c:v>
                </c:pt>
                <c:pt idx="4678">
                  <c:v>0.3</c:v>
                </c:pt>
                <c:pt idx="4679">
                  <c:v>0.3</c:v>
                </c:pt>
                <c:pt idx="4680">
                  <c:v>0.3</c:v>
                </c:pt>
                <c:pt idx="4681">
                  <c:v>0.3</c:v>
                </c:pt>
                <c:pt idx="4682">
                  <c:v>0.3</c:v>
                </c:pt>
                <c:pt idx="4683">
                  <c:v>0.3</c:v>
                </c:pt>
                <c:pt idx="4684">
                  <c:v>0.3</c:v>
                </c:pt>
                <c:pt idx="4685">
                  <c:v>0.3</c:v>
                </c:pt>
                <c:pt idx="4686">
                  <c:v>0.3</c:v>
                </c:pt>
                <c:pt idx="4687">
                  <c:v>0.3</c:v>
                </c:pt>
                <c:pt idx="4688">
                  <c:v>0.3</c:v>
                </c:pt>
                <c:pt idx="4689">
                  <c:v>0.3</c:v>
                </c:pt>
                <c:pt idx="4690">
                  <c:v>0.3</c:v>
                </c:pt>
                <c:pt idx="4691">
                  <c:v>0.3</c:v>
                </c:pt>
                <c:pt idx="4692">
                  <c:v>0.3</c:v>
                </c:pt>
                <c:pt idx="4693">
                  <c:v>0.3</c:v>
                </c:pt>
                <c:pt idx="4694">
                  <c:v>0.3</c:v>
                </c:pt>
                <c:pt idx="4695">
                  <c:v>0.3</c:v>
                </c:pt>
                <c:pt idx="4696">
                  <c:v>0.3</c:v>
                </c:pt>
                <c:pt idx="4697">
                  <c:v>0.3</c:v>
                </c:pt>
                <c:pt idx="4698">
                  <c:v>0.3</c:v>
                </c:pt>
                <c:pt idx="4699">
                  <c:v>0.3</c:v>
                </c:pt>
                <c:pt idx="4700">
                  <c:v>0.3</c:v>
                </c:pt>
                <c:pt idx="4701">
                  <c:v>0.3</c:v>
                </c:pt>
                <c:pt idx="4702">
                  <c:v>0.3</c:v>
                </c:pt>
                <c:pt idx="4703">
                  <c:v>0.3</c:v>
                </c:pt>
                <c:pt idx="4704">
                  <c:v>0.3</c:v>
                </c:pt>
                <c:pt idx="4705">
                  <c:v>0.3</c:v>
                </c:pt>
                <c:pt idx="4706">
                  <c:v>0.3</c:v>
                </c:pt>
                <c:pt idx="4707">
                  <c:v>0.3</c:v>
                </c:pt>
                <c:pt idx="4708">
                  <c:v>0.3</c:v>
                </c:pt>
                <c:pt idx="4709">
                  <c:v>0.3</c:v>
                </c:pt>
                <c:pt idx="4710">
                  <c:v>0.3</c:v>
                </c:pt>
                <c:pt idx="4711">
                  <c:v>0.3</c:v>
                </c:pt>
                <c:pt idx="4712">
                  <c:v>0.3</c:v>
                </c:pt>
                <c:pt idx="4713">
                  <c:v>0.3</c:v>
                </c:pt>
                <c:pt idx="4714">
                  <c:v>0.3</c:v>
                </c:pt>
                <c:pt idx="4715">
                  <c:v>0.3</c:v>
                </c:pt>
                <c:pt idx="4716">
                  <c:v>0.3</c:v>
                </c:pt>
                <c:pt idx="4717">
                  <c:v>0.3</c:v>
                </c:pt>
                <c:pt idx="4718">
                  <c:v>0.3</c:v>
                </c:pt>
                <c:pt idx="4719">
                  <c:v>0.3</c:v>
                </c:pt>
                <c:pt idx="4720">
                  <c:v>0.3</c:v>
                </c:pt>
                <c:pt idx="4721">
                  <c:v>0.3</c:v>
                </c:pt>
                <c:pt idx="4722">
                  <c:v>0.3</c:v>
                </c:pt>
                <c:pt idx="4723">
                  <c:v>0.3</c:v>
                </c:pt>
                <c:pt idx="4724">
                  <c:v>0.3</c:v>
                </c:pt>
                <c:pt idx="4725">
                  <c:v>0.3</c:v>
                </c:pt>
                <c:pt idx="4726">
                  <c:v>0.3</c:v>
                </c:pt>
                <c:pt idx="4727">
                  <c:v>0.3</c:v>
                </c:pt>
                <c:pt idx="4728">
                  <c:v>0.3</c:v>
                </c:pt>
                <c:pt idx="4729">
                  <c:v>0.3</c:v>
                </c:pt>
                <c:pt idx="4730">
                  <c:v>0.3</c:v>
                </c:pt>
                <c:pt idx="4731">
                  <c:v>0.3</c:v>
                </c:pt>
                <c:pt idx="4732">
                  <c:v>0.3</c:v>
                </c:pt>
                <c:pt idx="4733">
                  <c:v>0.3</c:v>
                </c:pt>
                <c:pt idx="4734">
                  <c:v>0.3</c:v>
                </c:pt>
                <c:pt idx="4735">
                  <c:v>0.3</c:v>
                </c:pt>
                <c:pt idx="4736">
                  <c:v>0.3</c:v>
                </c:pt>
                <c:pt idx="4737">
                  <c:v>0.3</c:v>
                </c:pt>
                <c:pt idx="4738">
                  <c:v>0.3</c:v>
                </c:pt>
                <c:pt idx="4739">
                  <c:v>0.3</c:v>
                </c:pt>
                <c:pt idx="4740">
                  <c:v>0.3</c:v>
                </c:pt>
                <c:pt idx="4741">
                  <c:v>0.3</c:v>
                </c:pt>
                <c:pt idx="4742">
                  <c:v>0.3</c:v>
                </c:pt>
                <c:pt idx="4743">
                  <c:v>0.3</c:v>
                </c:pt>
                <c:pt idx="4744">
                  <c:v>0.3</c:v>
                </c:pt>
                <c:pt idx="4745">
                  <c:v>0.3</c:v>
                </c:pt>
                <c:pt idx="4746">
                  <c:v>0.3</c:v>
                </c:pt>
                <c:pt idx="4747">
                  <c:v>0.3</c:v>
                </c:pt>
                <c:pt idx="4748">
                  <c:v>0.3</c:v>
                </c:pt>
                <c:pt idx="4749">
                  <c:v>0.3</c:v>
                </c:pt>
                <c:pt idx="4750">
                  <c:v>0.3</c:v>
                </c:pt>
                <c:pt idx="4751">
                  <c:v>0.3</c:v>
                </c:pt>
                <c:pt idx="4752">
                  <c:v>0.3</c:v>
                </c:pt>
                <c:pt idx="4753">
                  <c:v>0.3</c:v>
                </c:pt>
                <c:pt idx="4754">
                  <c:v>0.3</c:v>
                </c:pt>
                <c:pt idx="4755">
                  <c:v>0.3</c:v>
                </c:pt>
                <c:pt idx="4756">
                  <c:v>0.3</c:v>
                </c:pt>
                <c:pt idx="4757">
                  <c:v>0.3</c:v>
                </c:pt>
                <c:pt idx="4758">
                  <c:v>0.3</c:v>
                </c:pt>
                <c:pt idx="4759">
                  <c:v>0.3</c:v>
                </c:pt>
                <c:pt idx="4760">
                  <c:v>0.3</c:v>
                </c:pt>
                <c:pt idx="4761">
                  <c:v>0.3</c:v>
                </c:pt>
                <c:pt idx="4762">
                  <c:v>0.3</c:v>
                </c:pt>
                <c:pt idx="4763">
                  <c:v>0.3</c:v>
                </c:pt>
                <c:pt idx="4764">
                  <c:v>0.3</c:v>
                </c:pt>
                <c:pt idx="4765">
                  <c:v>0.3</c:v>
                </c:pt>
                <c:pt idx="4766">
                  <c:v>0.3</c:v>
                </c:pt>
                <c:pt idx="4767">
                  <c:v>0.3</c:v>
                </c:pt>
                <c:pt idx="4768">
                  <c:v>0.3</c:v>
                </c:pt>
                <c:pt idx="4769">
                  <c:v>0.3</c:v>
                </c:pt>
                <c:pt idx="4770">
                  <c:v>0.3</c:v>
                </c:pt>
                <c:pt idx="4771">
                  <c:v>0.3</c:v>
                </c:pt>
                <c:pt idx="4772">
                  <c:v>0.3</c:v>
                </c:pt>
                <c:pt idx="4773">
                  <c:v>0.3</c:v>
                </c:pt>
                <c:pt idx="4774">
                  <c:v>0.3</c:v>
                </c:pt>
                <c:pt idx="4775">
                  <c:v>0.3</c:v>
                </c:pt>
                <c:pt idx="4776">
                  <c:v>0.3</c:v>
                </c:pt>
                <c:pt idx="4777">
                  <c:v>0.3</c:v>
                </c:pt>
                <c:pt idx="4778">
                  <c:v>0.3</c:v>
                </c:pt>
                <c:pt idx="4779">
                  <c:v>0.3</c:v>
                </c:pt>
                <c:pt idx="4780">
                  <c:v>0.3</c:v>
                </c:pt>
                <c:pt idx="4781">
                  <c:v>0.3</c:v>
                </c:pt>
                <c:pt idx="4782">
                  <c:v>0.3</c:v>
                </c:pt>
                <c:pt idx="4783">
                  <c:v>0.3</c:v>
                </c:pt>
                <c:pt idx="4784">
                  <c:v>0.3</c:v>
                </c:pt>
                <c:pt idx="4785">
                  <c:v>0.3</c:v>
                </c:pt>
                <c:pt idx="4786">
                  <c:v>0.3</c:v>
                </c:pt>
                <c:pt idx="4787">
                  <c:v>0.3</c:v>
                </c:pt>
                <c:pt idx="4788">
                  <c:v>0.3</c:v>
                </c:pt>
                <c:pt idx="4789">
                  <c:v>0.3</c:v>
                </c:pt>
                <c:pt idx="4790">
                  <c:v>0.3</c:v>
                </c:pt>
                <c:pt idx="4791">
                  <c:v>0.3</c:v>
                </c:pt>
                <c:pt idx="4792">
                  <c:v>0.3</c:v>
                </c:pt>
                <c:pt idx="4793">
                  <c:v>0.3</c:v>
                </c:pt>
                <c:pt idx="4794">
                  <c:v>0.3</c:v>
                </c:pt>
                <c:pt idx="4795">
                  <c:v>0.3</c:v>
                </c:pt>
                <c:pt idx="4796">
                  <c:v>0.3</c:v>
                </c:pt>
                <c:pt idx="4797">
                  <c:v>0.3</c:v>
                </c:pt>
                <c:pt idx="4798">
                  <c:v>0.3</c:v>
                </c:pt>
                <c:pt idx="4799">
                  <c:v>0.3</c:v>
                </c:pt>
                <c:pt idx="4800">
                  <c:v>0.3</c:v>
                </c:pt>
                <c:pt idx="4801">
                  <c:v>0.3</c:v>
                </c:pt>
                <c:pt idx="4802">
                  <c:v>0.3</c:v>
                </c:pt>
                <c:pt idx="4803">
                  <c:v>0.3</c:v>
                </c:pt>
                <c:pt idx="4804">
                  <c:v>0.3</c:v>
                </c:pt>
                <c:pt idx="4805">
                  <c:v>0.3</c:v>
                </c:pt>
                <c:pt idx="4806">
                  <c:v>0.3</c:v>
                </c:pt>
                <c:pt idx="4807">
                  <c:v>0.3</c:v>
                </c:pt>
                <c:pt idx="4808">
                  <c:v>0.3</c:v>
                </c:pt>
                <c:pt idx="4809">
                  <c:v>0.3</c:v>
                </c:pt>
                <c:pt idx="4810">
                  <c:v>0.3</c:v>
                </c:pt>
                <c:pt idx="4811">
                  <c:v>0.3</c:v>
                </c:pt>
                <c:pt idx="4812">
                  <c:v>0.3</c:v>
                </c:pt>
                <c:pt idx="4813">
                  <c:v>0.3</c:v>
                </c:pt>
                <c:pt idx="4814">
                  <c:v>0.3</c:v>
                </c:pt>
                <c:pt idx="4815">
                  <c:v>0.3</c:v>
                </c:pt>
                <c:pt idx="4816">
                  <c:v>0.3</c:v>
                </c:pt>
                <c:pt idx="4817">
                  <c:v>0.3</c:v>
                </c:pt>
                <c:pt idx="4818">
                  <c:v>0.3</c:v>
                </c:pt>
                <c:pt idx="4819">
                  <c:v>0.3</c:v>
                </c:pt>
                <c:pt idx="4820">
                  <c:v>0.3</c:v>
                </c:pt>
                <c:pt idx="4821">
                  <c:v>0.3</c:v>
                </c:pt>
                <c:pt idx="4822">
                  <c:v>0.3</c:v>
                </c:pt>
                <c:pt idx="4823">
                  <c:v>0.3</c:v>
                </c:pt>
                <c:pt idx="4824">
                  <c:v>0.3</c:v>
                </c:pt>
                <c:pt idx="4825">
                  <c:v>0.3</c:v>
                </c:pt>
                <c:pt idx="4826">
                  <c:v>0.3</c:v>
                </c:pt>
                <c:pt idx="4827">
                  <c:v>0.3</c:v>
                </c:pt>
                <c:pt idx="4828">
                  <c:v>0.3</c:v>
                </c:pt>
                <c:pt idx="4829">
                  <c:v>0.3</c:v>
                </c:pt>
                <c:pt idx="4830">
                  <c:v>0.3</c:v>
                </c:pt>
                <c:pt idx="4831">
                  <c:v>0.3</c:v>
                </c:pt>
                <c:pt idx="4832">
                  <c:v>0.3</c:v>
                </c:pt>
                <c:pt idx="4833">
                  <c:v>0.3</c:v>
                </c:pt>
                <c:pt idx="4834">
                  <c:v>0.3</c:v>
                </c:pt>
                <c:pt idx="4835">
                  <c:v>0.3</c:v>
                </c:pt>
                <c:pt idx="4836">
                  <c:v>0.3</c:v>
                </c:pt>
                <c:pt idx="4837">
                  <c:v>0.3</c:v>
                </c:pt>
                <c:pt idx="4838">
                  <c:v>0.3</c:v>
                </c:pt>
                <c:pt idx="4839">
                  <c:v>0.3</c:v>
                </c:pt>
                <c:pt idx="4840">
                  <c:v>0.3</c:v>
                </c:pt>
                <c:pt idx="4841">
                  <c:v>0.3</c:v>
                </c:pt>
                <c:pt idx="4842">
                  <c:v>0.3</c:v>
                </c:pt>
                <c:pt idx="4843">
                  <c:v>0.3</c:v>
                </c:pt>
                <c:pt idx="4844">
                  <c:v>0.3</c:v>
                </c:pt>
                <c:pt idx="4845">
                  <c:v>0.3</c:v>
                </c:pt>
                <c:pt idx="4846">
                  <c:v>0.3</c:v>
                </c:pt>
                <c:pt idx="4847">
                  <c:v>0.3</c:v>
                </c:pt>
                <c:pt idx="4848">
                  <c:v>0.3</c:v>
                </c:pt>
                <c:pt idx="4849">
                  <c:v>0.3</c:v>
                </c:pt>
                <c:pt idx="4850">
                  <c:v>0.3</c:v>
                </c:pt>
                <c:pt idx="4851">
                  <c:v>0.3</c:v>
                </c:pt>
                <c:pt idx="4852">
                  <c:v>0.3</c:v>
                </c:pt>
                <c:pt idx="4853">
                  <c:v>0.3</c:v>
                </c:pt>
                <c:pt idx="4854">
                  <c:v>0.3</c:v>
                </c:pt>
                <c:pt idx="4855">
                  <c:v>0.3</c:v>
                </c:pt>
                <c:pt idx="4856">
                  <c:v>0.3</c:v>
                </c:pt>
                <c:pt idx="4857">
                  <c:v>0.3</c:v>
                </c:pt>
                <c:pt idx="4858">
                  <c:v>0.3</c:v>
                </c:pt>
                <c:pt idx="4859">
                  <c:v>0.3</c:v>
                </c:pt>
                <c:pt idx="4860">
                  <c:v>0.3</c:v>
                </c:pt>
                <c:pt idx="4861">
                  <c:v>0.3</c:v>
                </c:pt>
                <c:pt idx="4862">
                  <c:v>0.3</c:v>
                </c:pt>
                <c:pt idx="4863">
                  <c:v>0.3</c:v>
                </c:pt>
                <c:pt idx="4864">
                  <c:v>0.3</c:v>
                </c:pt>
                <c:pt idx="4865">
                  <c:v>0.3</c:v>
                </c:pt>
                <c:pt idx="4866">
                  <c:v>0.3</c:v>
                </c:pt>
                <c:pt idx="4867">
                  <c:v>0.3</c:v>
                </c:pt>
                <c:pt idx="4868">
                  <c:v>0.3</c:v>
                </c:pt>
                <c:pt idx="4869">
                  <c:v>0.3</c:v>
                </c:pt>
                <c:pt idx="4870">
                  <c:v>0.3</c:v>
                </c:pt>
                <c:pt idx="4871">
                  <c:v>0.3</c:v>
                </c:pt>
                <c:pt idx="4872">
                  <c:v>0.3</c:v>
                </c:pt>
                <c:pt idx="4873">
                  <c:v>0.3</c:v>
                </c:pt>
                <c:pt idx="4874">
                  <c:v>0.3</c:v>
                </c:pt>
                <c:pt idx="4875">
                  <c:v>0.3</c:v>
                </c:pt>
                <c:pt idx="4876">
                  <c:v>0.3</c:v>
                </c:pt>
                <c:pt idx="4877">
                  <c:v>0.3</c:v>
                </c:pt>
                <c:pt idx="4878">
                  <c:v>0.3</c:v>
                </c:pt>
                <c:pt idx="4879">
                  <c:v>0.3</c:v>
                </c:pt>
                <c:pt idx="4880">
                  <c:v>0.3</c:v>
                </c:pt>
                <c:pt idx="4881">
                  <c:v>0.3</c:v>
                </c:pt>
                <c:pt idx="4882">
                  <c:v>0.3</c:v>
                </c:pt>
                <c:pt idx="4883">
                  <c:v>0.3</c:v>
                </c:pt>
                <c:pt idx="4884">
                  <c:v>0.3</c:v>
                </c:pt>
                <c:pt idx="4885">
                  <c:v>0.3</c:v>
                </c:pt>
                <c:pt idx="4886">
                  <c:v>0.3</c:v>
                </c:pt>
                <c:pt idx="4887">
                  <c:v>0.3</c:v>
                </c:pt>
                <c:pt idx="4888">
                  <c:v>0.3</c:v>
                </c:pt>
                <c:pt idx="4889">
                  <c:v>0.3</c:v>
                </c:pt>
                <c:pt idx="4890">
                  <c:v>0.3</c:v>
                </c:pt>
                <c:pt idx="4891">
                  <c:v>0.3</c:v>
                </c:pt>
                <c:pt idx="4892">
                  <c:v>0.3</c:v>
                </c:pt>
                <c:pt idx="4893">
                  <c:v>0.3</c:v>
                </c:pt>
                <c:pt idx="4894">
                  <c:v>0.3</c:v>
                </c:pt>
                <c:pt idx="4895">
                  <c:v>0.3</c:v>
                </c:pt>
                <c:pt idx="4896">
                  <c:v>0.3</c:v>
                </c:pt>
                <c:pt idx="4897">
                  <c:v>0.3</c:v>
                </c:pt>
                <c:pt idx="4898">
                  <c:v>0.3</c:v>
                </c:pt>
                <c:pt idx="4899">
                  <c:v>0.3</c:v>
                </c:pt>
                <c:pt idx="4900">
                  <c:v>0.3</c:v>
                </c:pt>
                <c:pt idx="4901">
                  <c:v>0.3</c:v>
                </c:pt>
                <c:pt idx="4902">
                  <c:v>0.3</c:v>
                </c:pt>
                <c:pt idx="4903">
                  <c:v>0.3</c:v>
                </c:pt>
                <c:pt idx="4904">
                  <c:v>0.3</c:v>
                </c:pt>
                <c:pt idx="4905">
                  <c:v>0.3</c:v>
                </c:pt>
                <c:pt idx="4906">
                  <c:v>0.3</c:v>
                </c:pt>
                <c:pt idx="4907">
                  <c:v>0.3</c:v>
                </c:pt>
                <c:pt idx="4908">
                  <c:v>0.3</c:v>
                </c:pt>
                <c:pt idx="4909">
                  <c:v>0.3</c:v>
                </c:pt>
                <c:pt idx="4910">
                  <c:v>0.3</c:v>
                </c:pt>
                <c:pt idx="4911">
                  <c:v>0.3</c:v>
                </c:pt>
                <c:pt idx="4912">
                  <c:v>0.3</c:v>
                </c:pt>
                <c:pt idx="4913">
                  <c:v>0.3</c:v>
                </c:pt>
                <c:pt idx="4914">
                  <c:v>0.3</c:v>
                </c:pt>
                <c:pt idx="4915">
                  <c:v>0.3</c:v>
                </c:pt>
                <c:pt idx="4916">
                  <c:v>0.3</c:v>
                </c:pt>
                <c:pt idx="4917">
                  <c:v>0.3</c:v>
                </c:pt>
                <c:pt idx="4918">
                  <c:v>0.3</c:v>
                </c:pt>
                <c:pt idx="4919">
                  <c:v>0.3</c:v>
                </c:pt>
                <c:pt idx="4920">
                  <c:v>0.3</c:v>
                </c:pt>
                <c:pt idx="4921">
                  <c:v>0.3</c:v>
                </c:pt>
                <c:pt idx="4922">
                  <c:v>0.3</c:v>
                </c:pt>
                <c:pt idx="4923">
                  <c:v>0.3</c:v>
                </c:pt>
                <c:pt idx="4924">
                  <c:v>0.3</c:v>
                </c:pt>
                <c:pt idx="4925">
                  <c:v>0.3</c:v>
                </c:pt>
                <c:pt idx="4926">
                  <c:v>0.3</c:v>
                </c:pt>
                <c:pt idx="4927">
                  <c:v>0.3</c:v>
                </c:pt>
                <c:pt idx="4928">
                  <c:v>0.3</c:v>
                </c:pt>
                <c:pt idx="4929">
                  <c:v>0.3</c:v>
                </c:pt>
                <c:pt idx="4930">
                  <c:v>0.3</c:v>
                </c:pt>
                <c:pt idx="4931">
                  <c:v>0.3</c:v>
                </c:pt>
                <c:pt idx="4932">
                  <c:v>0.3</c:v>
                </c:pt>
                <c:pt idx="4933">
                  <c:v>0.3</c:v>
                </c:pt>
                <c:pt idx="4934">
                  <c:v>0.3</c:v>
                </c:pt>
                <c:pt idx="4935">
                  <c:v>0.3</c:v>
                </c:pt>
                <c:pt idx="4936">
                  <c:v>0.3</c:v>
                </c:pt>
                <c:pt idx="4937">
                  <c:v>0.3</c:v>
                </c:pt>
                <c:pt idx="4938">
                  <c:v>0.3</c:v>
                </c:pt>
                <c:pt idx="4939">
                  <c:v>0.3</c:v>
                </c:pt>
                <c:pt idx="4940">
                  <c:v>0.3</c:v>
                </c:pt>
                <c:pt idx="4941">
                  <c:v>0.3</c:v>
                </c:pt>
                <c:pt idx="4942">
                  <c:v>0.3</c:v>
                </c:pt>
                <c:pt idx="4943">
                  <c:v>0.3</c:v>
                </c:pt>
                <c:pt idx="4944">
                  <c:v>0.3</c:v>
                </c:pt>
                <c:pt idx="4945">
                  <c:v>0.3</c:v>
                </c:pt>
                <c:pt idx="4946">
                  <c:v>0.3</c:v>
                </c:pt>
                <c:pt idx="4947">
                  <c:v>0.3</c:v>
                </c:pt>
                <c:pt idx="4948">
                  <c:v>0.3</c:v>
                </c:pt>
                <c:pt idx="4949">
                  <c:v>0.3</c:v>
                </c:pt>
                <c:pt idx="4950">
                  <c:v>0.3</c:v>
                </c:pt>
                <c:pt idx="4951">
                  <c:v>0.3</c:v>
                </c:pt>
                <c:pt idx="4952">
                  <c:v>0.3</c:v>
                </c:pt>
                <c:pt idx="4953">
                  <c:v>0.3</c:v>
                </c:pt>
                <c:pt idx="4954">
                  <c:v>0.3</c:v>
                </c:pt>
                <c:pt idx="4955">
                  <c:v>0.3</c:v>
                </c:pt>
                <c:pt idx="4956">
                  <c:v>0.3</c:v>
                </c:pt>
                <c:pt idx="4957">
                  <c:v>0.3</c:v>
                </c:pt>
                <c:pt idx="4958">
                  <c:v>0.3</c:v>
                </c:pt>
                <c:pt idx="4959">
                  <c:v>0.3</c:v>
                </c:pt>
                <c:pt idx="4960">
                  <c:v>0.3</c:v>
                </c:pt>
                <c:pt idx="4961">
                  <c:v>0.3</c:v>
                </c:pt>
                <c:pt idx="4962">
                  <c:v>0.3</c:v>
                </c:pt>
                <c:pt idx="4963">
                  <c:v>0.3</c:v>
                </c:pt>
                <c:pt idx="4964">
                  <c:v>0.3</c:v>
                </c:pt>
                <c:pt idx="4965">
                  <c:v>0.3</c:v>
                </c:pt>
                <c:pt idx="4966">
                  <c:v>0.3</c:v>
                </c:pt>
                <c:pt idx="4967">
                  <c:v>0.3</c:v>
                </c:pt>
                <c:pt idx="4968">
                  <c:v>0.3</c:v>
                </c:pt>
                <c:pt idx="4969">
                  <c:v>0.3</c:v>
                </c:pt>
                <c:pt idx="4970">
                  <c:v>0.3</c:v>
                </c:pt>
                <c:pt idx="4971">
                  <c:v>0.3</c:v>
                </c:pt>
                <c:pt idx="4972">
                  <c:v>0.3</c:v>
                </c:pt>
                <c:pt idx="4973">
                  <c:v>0.3</c:v>
                </c:pt>
                <c:pt idx="4974">
                  <c:v>0.3</c:v>
                </c:pt>
                <c:pt idx="4975">
                  <c:v>0.3</c:v>
                </c:pt>
                <c:pt idx="4976">
                  <c:v>0.3</c:v>
                </c:pt>
                <c:pt idx="4977">
                  <c:v>0.3</c:v>
                </c:pt>
                <c:pt idx="4978">
                  <c:v>0.3</c:v>
                </c:pt>
                <c:pt idx="4979">
                  <c:v>0.3</c:v>
                </c:pt>
                <c:pt idx="4980">
                  <c:v>0.3</c:v>
                </c:pt>
                <c:pt idx="4981">
                  <c:v>0.3</c:v>
                </c:pt>
                <c:pt idx="4982">
                  <c:v>0.3</c:v>
                </c:pt>
                <c:pt idx="4983">
                  <c:v>0.3</c:v>
                </c:pt>
                <c:pt idx="4984">
                  <c:v>0.3</c:v>
                </c:pt>
                <c:pt idx="4985">
                  <c:v>0.3</c:v>
                </c:pt>
                <c:pt idx="4986">
                  <c:v>0.3</c:v>
                </c:pt>
                <c:pt idx="4987">
                  <c:v>0.3</c:v>
                </c:pt>
                <c:pt idx="4988">
                  <c:v>0.3</c:v>
                </c:pt>
                <c:pt idx="4989">
                  <c:v>0.3</c:v>
                </c:pt>
                <c:pt idx="4990">
                  <c:v>0.3</c:v>
                </c:pt>
                <c:pt idx="4991">
                  <c:v>0.3</c:v>
                </c:pt>
              </c:numCache>
            </c:numRef>
          </c:val>
          <c:smooth val="0"/>
        </c:ser>
        <c:ser>
          <c:idx val="0"/>
          <c:order val="3"/>
          <c:tx>
            <c:strRef>
              <c:f>'HEDGING-D'!$U$7</c:f>
              <c:strCache>
                <c:ptCount val="1"/>
                <c:pt idx="0">
                  <c:v>Targeted % portfolio hedged</c:v>
                </c:pt>
              </c:strCache>
            </c:strRef>
          </c:tx>
          <c:spPr>
            <a:ln w="22225" cap="rnd">
              <a:solidFill>
                <a:schemeClr val="accent2"/>
              </a:solidFill>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'HEDGING-D'!$U$8:$U$5000</c:f>
              <c:numCache>
                <c:formatCode>#,##0.0%\ ;[Red]\-#,##0.0%\ </c:formatCode>
                <c:ptCount val="4993"/>
                <c:pt idx="0">
                  <c:v>0.25</c:v>
                </c:pt>
                <c:pt idx="1">
                  <c:v>0.25</c:v>
                </c:pt>
                <c:pt idx="2">
                  <c:v>0.25</c:v>
                </c:pt>
                <c:pt idx="3">
                  <c:v>0.25</c:v>
                </c:pt>
                <c:pt idx="4">
                  <c:v>0.25</c:v>
                </c:pt>
                <c:pt idx="5">
                  <c:v>0.25</c:v>
                </c:pt>
                <c:pt idx="6">
                  <c:v>0.25</c:v>
                </c:pt>
                <c:pt idx="7">
                  <c:v>0.25</c:v>
                </c:pt>
                <c:pt idx="8">
                  <c:v>0.25</c:v>
                </c:pt>
                <c:pt idx="9">
                  <c:v>0.25</c:v>
                </c:pt>
                <c:pt idx="10">
                  <c:v>0.25</c:v>
                </c:pt>
                <c:pt idx="11">
                  <c:v>0.25</c:v>
                </c:pt>
                <c:pt idx="12">
                  <c:v>0.25</c:v>
                </c:pt>
                <c:pt idx="13">
                  <c:v>0.25</c:v>
                </c:pt>
                <c:pt idx="14">
                  <c:v>0.25</c:v>
                </c:pt>
                <c:pt idx="15">
                  <c:v>0.25</c:v>
                </c:pt>
                <c:pt idx="16">
                  <c:v>0.25</c:v>
                </c:pt>
                <c:pt idx="17">
                  <c:v>0.25</c:v>
                </c:pt>
                <c:pt idx="18">
                  <c:v>0.25</c:v>
                </c:pt>
                <c:pt idx="19">
                  <c:v>0.25</c:v>
                </c:pt>
                <c:pt idx="20">
                  <c:v>0.25</c:v>
                </c:pt>
                <c:pt idx="21">
                  <c:v>0.25</c:v>
                </c:pt>
                <c:pt idx="22">
                  <c:v>0.25</c:v>
                </c:pt>
                <c:pt idx="23">
                  <c:v>0.25</c:v>
                </c:pt>
                <c:pt idx="24">
                  <c:v>0.25</c:v>
                </c:pt>
                <c:pt idx="25">
                  <c:v>0.25</c:v>
                </c:pt>
                <c:pt idx="26">
                  <c:v>0.25</c:v>
                </c:pt>
                <c:pt idx="27">
                  <c:v>0.25</c:v>
                </c:pt>
                <c:pt idx="28">
                  <c:v>0.25</c:v>
                </c:pt>
                <c:pt idx="29">
                  <c:v>0.25</c:v>
                </c:pt>
                <c:pt idx="30">
                  <c:v>0.25</c:v>
                </c:pt>
                <c:pt idx="31">
                  <c:v>0.25</c:v>
                </c:pt>
                <c:pt idx="32">
                  <c:v>0.25</c:v>
                </c:pt>
                <c:pt idx="33">
                  <c:v>0.25</c:v>
                </c:pt>
                <c:pt idx="34">
                  <c:v>0.25</c:v>
                </c:pt>
                <c:pt idx="35">
                  <c:v>0.25</c:v>
                </c:pt>
                <c:pt idx="36">
                  <c:v>0.25</c:v>
                </c:pt>
                <c:pt idx="37">
                  <c:v>0.25</c:v>
                </c:pt>
                <c:pt idx="38">
                  <c:v>0.25</c:v>
                </c:pt>
                <c:pt idx="39">
                  <c:v>0.25</c:v>
                </c:pt>
                <c:pt idx="40">
                  <c:v>0.25</c:v>
                </c:pt>
                <c:pt idx="41">
                  <c:v>0.25</c:v>
                </c:pt>
                <c:pt idx="42">
                  <c:v>0.25</c:v>
                </c:pt>
                <c:pt idx="43">
                  <c:v>0.25</c:v>
                </c:pt>
                <c:pt idx="44">
                  <c:v>0.25</c:v>
                </c:pt>
                <c:pt idx="45">
                  <c:v>0.25</c:v>
                </c:pt>
                <c:pt idx="46">
                  <c:v>0.25</c:v>
                </c:pt>
                <c:pt idx="47">
                  <c:v>0.25</c:v>
                </c:pt>
                <c:pt idx="48">
                  <c:v>0.25</c:v>
                </c:pt>
                <c:pt idx="49">
                  <c:v>0.25</c:v>
                </c:pt>
                <c:pt idx="50">
                  <c:v>0.25</c:v>
                </c:pt>
                <c:pt idx="51">
                  <c:v>0.25</c:v>
                </c:pt>
                <c:pt idx="52">
                  <c:v>0.25</c:v>
                </c:pt>
                <c:pt idx="53">
                  <c:v>0.25</c:v>
                </c:pt>
                <c:pt idx="54">
                  <c:v>0.25</c:v>
                </c:pt>
                <c:pt idx="55">
                  <c:v>0.25</c:v>
                </c:pt>
                <c:pt idx="56">
                  <c:v>0.25</c:v>
                </c:pt>
                <c:pt idx="57">
                  <c:v>0.25</c:v>
                </c:pt>
                <c:pt idx="58">
                  <c:v>0.25</c:v>
                </c:pt>
                <c:pt idx="59">
                  <c:v>0.25</c:v>
                </c:pt>
                <c:pt idx="60">
                  <c:v>0.25</c:v>
                </c:pt>
                <c:pt idx="61">
                  <c:v>0.25</c:v>
                </c:pt>
                <c:pt idx="62">
                  <c:v>0.25</c:v>
                </c:pt>
                <c:pt idx="63">
                  <c:v>0.25</c:v>
                </c:pt>
                <c:pt idx="64">
                  <c:v>0.25</c:v>
                </c:pt>
                <c:pt idx="65">
                  <c:v>0.25</c:v>
                </c:pt>
                <c:pt idx="66">
                  <c:v>0.25</c:v>
                </c:pt>
                <c:pt idx="67">
                  <c:v>0.25</c:v>
                </c:pt>
                <c:pt idx="68">
                  <c:v>0.25</c:v>
                </c:pt>
                <c:pt idx="69">
                  <c:v>0.25</c:v>
                </c:pt>
                <c:pt idx="70">
                  <c:v>0.25</c:v>
                </c:pt>
                <c:pt idx="71">
                  <c:v>0.25</c:v>
                </c:pt>
                <c:pt idx="72">
                  <c:v>0.25</c:v>
                </c:pt>
                <c:pt idx="73">
                  <c:v>0.25</c:v>
                </c:pt>
                <c:pt idx="74">
                  <c:v>0.25</c:v>
                </c:pt>
                <c:pt idx="75">
                  <c:v>0.25</c:v>
                </c:pt>
                <c:pt idx="76">
                  <c:v>0.25</c:v>
                </c:pt>
                <c:pt idx="77">
                  <c:v>0.25</c:v>
                </c:pt>
                <c:pt idx="78">
                  <c:v>0.25</c:v>
                </c:pt>
                <c:pt idx="79">
                  <c:v>0.25</c:v>
                </c:pt>
                <c:pt idx="80">
                  <c:v>0.25</c:v>
                </c:pt>
                <c:pt idx="81">
                  <c:v>0.25</c:v>
                </c:pt>
                <c:pt idx="82">
                  <c:v>0.25</c:v>
                </c:pt>
                <c:pt idx="83">
                  <c:v>0.25</c:v>
                </c:pt>
                <c:pt idx="84">
                  <c:v>0.25</c:v>
                </c:pt>
                <c:pt idx="85">
                  <c:v>0.25</c:v>
                </c:pt>
                <c:pt idx="86">
                  <c:v>0.25</c:v>
                </c:pt>
                <c:pt idx="87">
                  <c:v>0.25</c:v>
                </c:pt>
                <c:pt idx="88">
                  <c:v>0.25</c:v>
                </c:pt>
                <c:pt idx="89">
                  <c:v>0.25</c:v>
                </c:pt>
                <c:pt idx="90">
                  <c:v>0.25</c:v>
                </c:pt>
                <c:pt idx="91">
                  <c:v>0.25</c:v>
                </c:pt>
                <c:pt idx="92">
                  <c:v>0.25</c:v>
                </c:pt>
                <c:pt idx="93">
                  <c:v>0.25</c:v>
                </c:pt>
                <c:pt idx="94">
                  <c:v>0.25</c:v>
                </c:pt>
                <c:pt idx="95">
                  <c:v>0.25</c:v>
                </c:pt>
                <c:pt idx="96">
                  <c:v>0.25</c:v>
                </c:pt>
                <c:pt idx="97">
                  <c:v>0.25</c:v>
                </c:pt>
                <c:pt idx="98">
                  <c:v>0.25</c:v>
                </c:pt>
                <c:pt idx="99">
                  <c:v>0.25</c:v>
                </c:pt>
                <c:pt idx="100">
                  <c:v>0.25</c:v>
                </c:pt>
                <c:pt idx="101">
                  <c:v>0.25</c:v>
                </c:pt>
                <c:pt idx="102">
                  <c:v>0.25</c:v>
                </c:pt>
                <c:pt idx="103">
                  <c:v>0.25</c:v>
                </c:pt>
                <c:pt idx="104">
                  <c:v>0.25</c:v>
                </c:pt>
                <c:pt idx="105">
                  <c:v>0.25</c:v>
                </c:pt>
                <c:pt idx="106">
                  <c:v>0.25</c:v>
                </c:pt>
                <c:pt idx="107">
                  <c:v>0.25</c:v>
                </c:pt>
                <c:pt idx="108">
                  <c:v>0.25</c:v>
                </c:pt>
                <c:pt idx="109">
                  <c:v>0.25</c:v>
                </c:pt>
                <c:pt idx="110">
                  <c:v>0.25</c:v>
                </c:pt>
                <c:pt idx="111">
                  <c:v>0.25</c:v>
                </c:pt>
                <c:pt idx="112">
                  <c:v>0.25</c:v>
                </c:pt>
                <c:pt idx="113">
                  <c:v>0.25</c:v>
                </c:pt>
                <c:pt idx="114">
                  <c:v>0.25</c:v>
                </c:pt>
                <c:pt idx="115">
                  <c:v>0.25</c:v>
                </c:pt>
                <c:pt idx="116">
                  <c:v>0.25</c:v>
                </c:pt>
                <c:pt idx="117">
                  <c:v>0.25</c:v>
                </c:pt>
                <c:pt idx="118">
                  <c:v>0.25</c:v>
                </c:pt>
                <c:pt idx="119">
                  <c:v>0.25</c:v>
                </c:pt>
                <c:pt idx="120">
                  <c:v>0.25</c:v>
                </c:pt>
                <c:pt idx="121">
                  <c:v>0.25</c:v>
                </c:pt>
                <c:pt idx="122">
                  <c:v>0.25</c:v>
                </c:pt>
                <c:pt idx="123">
                  <c:v>0.25</c:v>
                </c:pt>
                <c:pt idx="124">
                  <c:v>0.25</c:v>
                </c:pt>
                <c:pt idx="125">
                  <c:v>0.25</c:v>
                </c:pt>
                <c:pt idx="126">
                  <c:v>0.25</c:v>
                </c:pt>
                <c:pt idx="127">
                  <c:v>0.25</c:v>
                </c:pt>
                <c:pt idx="128">
                  <c:v>0.25</c:v>
                </c:pt>
                <c:pt idx="129">
                  <c:v>0.25</c:v>
                </c:pt>
                <c:pt idx="130">
                  <c:v>0.25</c:v>
                </c:pt>
                <c:pt idx="131">
                  <c:v>0.25</c:v>
                </c:pt>
                <c:pt idx="132">
                  <c:v>0.25</c:v>
                </c:pt>
                <c:pt idx="133">
                  <c:v>0.25</c:v>
                </c:pt>
                <c:pt idx="134">
                  <c:v>0.25</c:v>
                </c:pt>
                <c:pt idx="135">
                  <c:v>0.25</c:v>
                </c:pt>
                <c:pt idx="136">
                  <c:v>0.25</c:v>
                </c:pt>
                <c:pt idx="137">
                  <c:v>0.25</c:v>
                </c:pt>
                <c:pt idx="138">
                  <c:v>0.25</c:v>
                </c:pt>
                <c:pt idx="139">
                  <c:v>0.25</c:v>
                </c:pt>
                <c:pt idx="140">
                  <c:v>0.25</c:v>
                </c:pt>
                <c:pt idx="141">
                  <c:v>0.25</c:v>
                </c:pt>
                <c:pt idx="142">
                  <c:v>0.25</c:v>
                </c:pt>
                <c:pt idx="143">
                  <c:v>0.25</c:v>
                </c:pt>
                <c:pt idx="144">
                  <c:v>0.25</c:v>
                </c:pt>
                <c:pt idx="145">
                  <c:v>0.25</c:v>
                </c:pt>
                <c:pt idx="146">
                  <c:v>0.25</c:v>
                </c:pt>
                <c:pt idx="147">
                  <c:v>0.25</c:v>
                </c:pt>
                <c:pt idx="148">
                  <c:v>0.25</c:v>
                </c:pt>
                <c:pt idx="149">
                  <c:v>0.25</c:v>
                </c:pt>
                <c:pt idx="150">
                  <c:v>0.25</c:v>
                </c:pt>
                <c:pt idx="151">
                  <c:v>0.25</c:v>
                </c:pt>
                <c:pt idx="152">
                  <c:v>0.25</c:v>
                </c:pt>
                <c:pt idx="153">
                  <c:v>0.25</c:v>
                </c:pt>
                <c:pt idx="154">
                  <c:v>0.25</c:v>
                </c:pt>
                <c:pt idx="155">
                  <c:v>0.25</c:v>
                </c:pt>
                <c:pt idx="156">
                  <c:v>0.25</c:v>
                </c:pt>
                <c:pt idx="157">
                  <c:v>0.25</c:v>
                </c:pt>
                <c:pt idx="158">
                  <c:v>0.25</c:v>
                </c:pt>
                <c:pt idx="159">
                  <c:v>0.25</c:v>
                </c:pt>
                <c:pt idx="160">
                  <c:v>0.25</c:v>
                </c:pt>
                <c:pt idx="161">
                  <c:v>0.25</c:v>
                </c:pt>
                <c:pt idx="162">
                  <c:v>0.25</c:v>
                </c:pt>
                <c:pt idx="163">
                  <c:v>0.25</c:v>
                </c:pt>
                <c:pt idx="164">
                  <c:v>0.25</c:v>
                </c:pt>
                <c:pt idx="165">
                  <c:v>0.25</c:v>
                </c:pt>
                <c:pt idx="166">
                  <c:v>0.25</c:v>
                </c:pt>
                <c:pt idx="167">
                  <c:v>0.25</c:v>
                </c:pt>
                <c:pt idx="168">
                  <c:v>0.25</c:v>
                </c:pt>
                <c:pt idx="169">
                  <c:v>0.25</c:v>
                </c:pt>
                <c:pt idx="170">
                  <c:v>0.25</c:v>
                </c:pt>
                <c:pt idx="171">
                  <c:v>0.25</c:v>
                </c:pt>
                <c:pt idx="172">
                  <c:v>0.25</c:v>
                </c:pt>
                <c:pt idx="173">
                  <c:v>0.25</c:v>
                </c:pt>
                <c:pt idx="174">
                  <c:v>0.25</c:v>
                </c:pt>
                <c:pt idx="175">
                  <c:v>0.25</c:v>
                </c:pt>
                <c:pt idx="176">
                  <c:v>0.25</c:v>
                </c:pt>
                <c:pt idx="177">
                  <c:v>0.25</c:v>
                </c:pt>
                <c:pt idx="178">
                  <c:v>0.25</c:v>
                </c:pt>
                <c:pt idx="179">
                  <c:v>0.25</c:v>
                </c:pt>
                <c:pt idx="180">
                  <c:v>0.25</c:v>
                </c:pt>
                <c:pt idx="181">
                  <c:v>0.25</c:v>
                </c:pt>
                <c:pt idx="182">
                  <c:v>0.25</c:v>
                </c:pt>
                <c:pt idx="183">
                  <c:v>0.25</c:v>
                </c:pt>
                <c:pt idx="184">
                  <c:v>0.25</c:v>
                </c:pt>
                <c:pt idx="185">
                  <c:v>0.25</c:v>
                </c:pt>
                <c:pt idx="186">
                  <c:v>0.25</c:v>
                </c:pt>
                <c:pt idx="187">
                  <c:v>0.25</c:v>
                </c:pt>
                <c:pt idx="188">
                  <c:v>0.25</c:v>
                </c:pt>
                <c:pt idx="189">
                  <c:v>0.25</c:v>
                </c:pt>
                <c:pt idx="190">
                  <c:v>0.25</c:v>
                </c:pt>
                <c:pt idx="191">
                  <c:v>0.25</c:v>
                </c:pt>
                <c:pt idx="192">
                  <c:v>0.25</c:v>
                </c:pt>
                <c:pt idx="193">
                  <c:v>0.25</c:v>
                </c:pt>
                <c:pt idx="194">
                  <c:v>0.25</c:v>
                </c:pt>
                <c:pt idx="195">
                  <c:v>0.25</c:v>
                </c:pt>
                <c:pt idx="196">
                  <c:v>0.25</c:v>
                </c:pt>
                <c:pt idx="197">
                  <c:v>0.25</c:v>
                </c:pt>
                <c:pt idx="198">
                  <c:v>0.25</c:v>
                </c:pt>
                <c:pt idx="199">
                  <c:v>0.25</c:v>
                </c:pt>
                <c:pt idx="200">
                  <c:v>0.25</c:v>
                </c:pt>
                <c:pt idx="201">
                  <c:v>0.25</c:v>
                </c:pt>
                <c:pt idx="202">
                  <c:v>0.25</c:v>
                </c:pt>
                <c:pt idx="203">
                  <c:v>0.25</c:v>
                </c:pt>
                <c:pt idx="204">
                  <c:v>0.25</c:v>
                </c:pt>
                <c:pt idx="205">
                  <c:v>0.25</c:v>
                </c:pt>
                <c:pt idx="206">
                  <c:v>0.25</c:v>
                </c:pt>
                <c:pt idx="207">
                  <c:v>0.25</c:v>
                </c:pt>
                <c:pt idx="208">
                  <c:v>0.25</c:v>
                </c:pt>
                <c:pt idx="209">
                  <c:v>0.25</c:v>
                </c:pt>
                <c:pt idx="210">
                  <c:v>0.25</c:v>
                </c:pt>
                <c:pt idx="211">
                  <c:v>0.25</c:v>
                </c:pt>
                <c:pt idx="212">
                  <c:v>0.25</c:v>
                </c:pt>
                <c:pt idx="213">
                  <c:v>0.25</c:v>
                </c:pt>
                <c:pt idx="214">
                  <c:v>0.25</c:v>
                </c:pt>
                <c:pt idx="215">
                  <c:v>0.25</c:v>
                </c:pt>
                <c:pt idx="216">
                  <c:v>0.25</c:v>
                </c:pt>
                <c:pt idx="217">
                  <c:v>0.25</c:v>
                </c:pt>
                <c:pt idx="218">
                  <c:v>0.25</c:v>
                </c:pt>
                <c:pt idx="219">
                  <c:v>0.25</c:v>
                </c:pt>
                <c:pt idx="220">
                  <c:v>0.25</c:v>
                </c:pt>
                <c:pt idx="221">
                  <c:v>0.25</c:v>
                </c:pt>
                <c:pt idx="222">
                  <c:v>0.25</c:v>
                </c:pt>
                <c:pt idx="223">
                  <c:v>0.25</c:v>
                </c:pt>
                <c:pt idx="224">
                  <c:v>0.25</c:v>
                </c:pt>
                <c:pt idx="225">
                  <c:v>0.25</c:v>
                </c:pt>
                <c:pt idx="226">
                  <c:v>0.25</c:v>
                </c:pt>
                <c:pt idx="227">
                  <c:v>0.25</c:v>
                </c:pt>
                <c:pt idx="228">
                  <c:v>0.25</c:v>
                </c:pt>
                <c:pt idx="229">
                  <c:v>0.25</c:v>
                </c:pt>
                <c:pt idx="230">
                  <c:v>0.25</c:v>
                </c:pt>
                <c:pt idx="231">
                  <c:v>0.25</c:v>
                </c:pt>
                <c:pt idx="232">
                  <c:v>0.25</c:v>
                </c:pt>
                <c:pt idx="233">
                  <c:v>0.25</c:v>
                </c:pt>
                <c:pt idx="234">
                  <c:v>0.25</c:v>
                </c:pt>
                <c:pt idx="235">
                  <c:v>0.25</c:v>
                </c:pt>
                <c:pt idx="236">
                  <c:v>0.25</c:v>
                </c:pt>
                <c:pt idx="237">
                  <c:v>0.25</c:v>
                </c:pt>
                <c:pt idx="238">
                  <c:v>0.25</c:v>
                </c:pt>
                <c:pt idx="239">
                  <c:v>0.25</c:v>
                </c:pt>
                <c:pt idx="240">
                  <c:v>0.25</c:v>
                </c:pt>
                <c:pt idx="241">
                  <c:v>0.25</c:v>
                </c:pt>
                <c:pt idx="242">
                  <c:v>0.25</c:v>
                </c:pt>
                <c:pt idx="243">
                  <c:v>0.25</c:v>
                </c:pt>
                <c:pt idx="244">
                  <c:v>0.25</c:v>
                </c:pt>
                <c:pt idx="245">
                  <c:v>0.25</c:v>
                </c:pt>
                <c:pt idx="246">
                  <c:v>0.25</c:v>
                </c:pt>
                <c:pt idx="247">
                  <c:v>0.25</c:v>
                </c:pt>
                <c:pt idx="248">
                  <c:v>0.25</c:v>
                </c:pt>
                <c:pt idx="249">
                  <c:v>0.25</c:v>
                </c:pt>
                <c:pt idx="250">
                  <c:v>0.25</c:v>
                </c:pt>
                <c:pt idx="251">
                  <c:v>0.25</c:v>
                </c:pt>
                <c:pt idx="252">
                  <c:v>0.25</c:v>
                </c:pt>
                <c:pt idx="253">
                  <c:v>0.25</c:v>
                </c:pt>
                <c:pt idx="254">
                  <c:v>0.25</c:v>
                </c:pt>
                <c:pt idx="255">
                  <c:v>0.25</c:v>
                </c:pt>
                <c:pt idx="256">
                  <c:v>0.25</c:v>
                </c:pt>
                <c:pt idx="257">
                  <c:v>0.25</c:v>
                </c:pt>
                <c:pt idx="258">
                  <c:v>0.25</c:v>
                </c:pt>
                <c:pt idx="259">
                  <c:v>0.25</c:v>
                </c:pt>
                <c:pt idx="260">
                  <c:v>0.25</c:v>
                </c:pt>
                <c:pt idx="261">
                  <c:v>0.25</c:v>
                </c:pt>
                <c:pt idx="262">
                  <c:v>0.25</c:v>
                </c:pt>
                <c:pt idx="263">
                  <c:v>0.25</c:v>
                </c:pt>
                <c:pt idx="264">
                  <c:v>0.25</c:v>
                </c:pt>
                <c:pt idx="265">
                  <c:v>0.25</c:v>
                </c:pt>
                <c:pt idx="266">
                  <c:v>0.25</c:v>
                </c:pt>
                <c:pt idx="267">
                  <c:v>0.25</c:v>
                </c:pt>
                <c:pt idx="268">
                  <c:v>0.25</c:v>
                </c:pt>
                <c:pt idx="269">
                  <c:v>0.25</c:v>
                </c:pt>
                <c:pt idx="270">
                  <c:v>0.25</c:v>
                </c:pt>
                <c:pt idx="271">
                  <c:v>0.25</c:v>
                </c:pt>
                <c:pt idx="272">
                  <c:v>0.25</c:v>
                </c:pt>
                <c:pt idx="273">
                  <c:v>0.25</c:v>
                </c:pt>
                <c:pt idx="274">
                  <c:v>0.25</c:v>
                </c:pt>
                <c:pt idx="275">
                  <c:v>0.25</c:v>
                </c:pt>
                <c:pt idx="276">
                  <c:v>0.25</c:v>
                </c:pt>
                <c:pt idx="277">
                  <c:v>0.25</c:v>
                </c:pt>
                <c:pt idx="278">
                  <c:v>0.25</c:v>
                </c:pt>
                <c:pt idx="279">
                  <c:v>0.25</c:v>
                </c:pt>
                <c:pt idx="280">
                  <c:v>0.25</c:v>
                </c:pt>
                <c:pt idx="281">
                  <c:v>0.25</c:v>
                </c:pt>
                <c:pt idx="282">
                  <c:v>0.25</c:v>
                </c:pt>
                <c:pt idx="283">
                  <c:v>0.25</c:v>
                </c:pt>
                <c:pt idx="284">
                  <c:v>0.25</c:v>
                </c:pt>
                <c:pt idx="285">
                  <c:v>0.25</c:v>
                </c:pt>
                <c:pt idx="286">
                  <c:v>0.25</c:v>
                </c:pt>
                <c:pt idx="287">
                  <c:v>0.25</c:v>
                </c:pt>
                <c:pt idx="288">
                  <c:v>0.25</c:v>
                </c:pt>
                <c:pt idx="289">
                  <c:v>0.25</c:v>
                </c:pt>
                <c:pt idx="290">
                  <c:v>0.25</c:v>
                </c:pt>
                <c:pt idx="291">
                  <c:v>0.25</c:v>
                </c:pt>
                <c:pt idx="292">
                  <c:v>0.25</c:v>
                </c:pt>
                <c:pt idx="293">
                  <c:v>0.25</c:v>
                </c:pt>
                <c:pt idx="294">
                  <c:v>0.25</c:v>
                </c:pt>
                <c:pt idx="295">
                  <c:v>0.25</c:v>
                </c:pt>
                <c:pt idx="296">
                  <c:v>0.25</c:v>
                </c:pt>
                <c:pt idx="297">
                  <c:v>0.25</c:v>
                </c:pt>
                <c:pt idx="298">
                  <c:v>0.25</c:v>
                </c:pt>
                <c:pt idx="299">
                  <c:v>0.25</c:v>
                </c:pt>
                <c:pt idx="300">
                  <c:v>0.25</c:v>
                </c:pt>
                <c:pt idx="301">
                  <c:v>0.25</c:v>
                </c:pt>
                <c:pt idx="302">
                  <c:v>0.25</c:v>
                </c:pt>
                <c:pt idx="303">
                  <c:v>0.25</c:v>
                </c:pt>
                <c:pt idx="304">
                  <c:v>0.25</c:v>
                </c:pt>
                <c:pt idx="305">
                  <c:v>0.25</c:v>
                </c:pt>
                <c:pt idx="306">
                  <c:v>0.25</c:v>
                </c:pt>
                <c:pt idx="307">
                  <c:v>0.25</c:v>
                </c:pt>
                <c:pt idx="308">
                  <c:v>0.25</c:v>
                </c:pt>
                <c:pt idx="309">
                  <c:v>0.25</c:v>
                </c:pt>
                <c:pt idx="310">
                  <c:v>0.25</c:v>
                </c:pt>
                <c:pt idx="311">
                  <c:v>0.25</c:v>
                </c:pt>
                <c:pt idx="312">
                  <c:v>0.25</c:v>
                </c:pt>
                <c:pt idx="313">
                  <c:v>0.25</c:v>
                </c:pt>
                <c:pt idx="314">
                  <c:v>0.25</c:v>
                </c:pt>
                <c:pt idx="315">
                  <c:v>0.25</c:v>
                </c:pt>
                <c:pt idx="316">
                  <c:v>0.25</c:v>
                </c:pt>
                <c:pt idx="317">
                  <c:v>0.25</c:v>
                </c:pt>
                <c:pt idx="318">
                  <c:v>0.25</c:v>
                </c:pt>
                <c:pt idx="319">
                  <c:v>0.25</c:v>
                </c:pt>
                <c:pt idx="320">
                  <c:v>0.25</c:v>
                </c:pt>
                <c:pt idx="321">
                  <c:v>0.25</c:v>
                </c:pt>
                <c:pt idx="322">
                  <c:v>0.25</c:v>
                </c:pt>
                <c:pt idx="323">
                  <c:v>0.25</c:v>
                </c:pt>
                <c:pt idx="324">
                  <c:v>0.25</c:v>
                </c:pt>
                <c:pt idx="325">
                  <c:v>0.25</c:v>
                </c:pt>
                <c:pt idx="326">
                  <c:v>0.25</c:v>
                </c:pt>
                <c:pt idx="327">
                  <c:v>0.25</c:v>
                </c:pt>
                <c:pt idx="328">
                  <c:v>0.25</c:v>
                </c:pt>
                <c:pt idx="329">
                  <c:v>0.25</c:v>
                </c:pt>
                <c:pt idx="330">
                  <c:v>0.25</c:v>
                </c:pt>
                <c:pt idx="331">
                  <c:v>0.25</c:v>
                </c:pt>
                <c:pt idx="332">
                  <c:v>0.25</c:v>
                </c:pt>
                <c:pt idx="333">
                  <c:v>0.25</c:v>
                </c:pt>
                <c:pt idx="334">
                  <c:v>0.25</c:v>
                </c:pt>
                <c:pt idx="335">
                  <c:v>0.25</c:v>
                </c:pt>
                <c:pt idx="336">
                  <c:v>0.25</c:v>
                </c:pt>
                <c:pt idx="337">
                  <c:v>0.25</c:v>
                </c:pt>
                <c:pt idx="338">
                  <c:v>0.25</c:v>
                </c:pt>
                <c:pt idx="339">
                  <c:v>0.25</c:v>
                </c:pt>
                <c:pt idx="340">
                  <c:v>0.25</c:v>
                </c:pt>
                <c:pt idx="341">
                  <c:v>0.25</c:v>
                </c:pt>
                <c:pt idx="342">
                  <c:v>0.25</c:v>
                </c:pt>
                <c:pt idx="343">
                  <c:v>0.25</c:v>
                </c:pt>
                <c:pt idx="344">
                  <c:v>0.25</c:v>
                </c:pt>
                <c:pt idx="345">
                  <c:v>0.25</c:v>
                </c:pt>
                <c:pt idx="346">
                  <c:v>0.25</c:v>
                </c:pt>
                <c:pt idx="347">
                  <c:v>0.25</c:v>
                </c:pt>
                <c:pt idx="348">
                  <c:v>0.25</c:v>
                </c:pt>
                <c:pt idx="349">
                  <c:v>0.25</c:v>
                </c:pt>
                <c:pt idx="350">
                  <c:v>0.25</c:v>
                </c:pt>
                <c:pt idx="351">
                  <c:v>0.25</c:v>
                </c:pt>
                <c:pt idx="352">
                  <c:v>0.25</c:v>
                </c:pt>
                <c:pt idx="353">
                  <c:v>0.25</c:v>
                </c:pt>
                <c:pt idx="354">
                  <c:v>0.25</c:v>
                </c:pt>
                <c:pt idx="355">
                  <c:v>0.25</c:v>
                </c:pt>
                <c:pt idx="356">
                  <c:v>0.25</c:v>
                </c:pt>
                <c:pt idx="357">
                  <c:v>0.25</c:v>
                </c:pt>
                <c:pt idx="358">
                  <c:v>0.25</c:v>
                </c:pt>
                <c:pt idx="359">
                  <c:v>0.25</c:v>
                </c:pt>
                <c:pt idx="360">
                  <c:v>0.25</c:v>
                </c:pt>
                <c:pt idx="361">
                  <c:v>0.25</c:v>
                </c:pt>
                <c:pt idx="362">
                  <c:v>0.25</c:v>
                </c:pt>
                <c:pt idx="363">
                  <c:v>0.25</c:v>
                </c:pt>
                <c:pt idx="364">
                  <c:v>0.25</c:v>
                </c:pt>
                <c:pt idx="365">
                  <c:v>0.25</c:v>
                </c:pt>
                <c:pt idx="366">
                  <c:v>0.25</c:v>
                </c:pt>
                <c:pt idx="367">
                  <c:v>0.25</c:v>
                </c:pt>
                <c:pt idx="368">
                  <c:v>0.25</c:v>
                </c:pt>
                <c:pt idx="369">
                  <c:v>0.25</c:v>
                </c:pt>
                <c:pt idx="370">
                  <c:v>0.25</c:v>
                </c:pt>
                <c:pt idx="371">
                  <c:v>0.25</c:v>
                </c:pt>
                <c:pt idx="372">
                  <c:v>0.25</c:v>
                </c:pt>
                <c:pt idx="373">
                  <c:v>0.25</c:v>
                </c:pt>
                <c:pt idx="374">
                  <c:v>0.25</c:v>
                </c:pt>
                <c:pt idx="375">
                  <c:v>0.25</c:v>
                </c:pt>
                <c:pt idx="376">
                  <c:v>0.25</c:v>
                </c:pt>
                <c:pt idx="377">
                  <c:v>0.25</c:v>
                </c:pt>
                <c:pt idx="378">
                  <c:v>0.25</c:v>
                </c:pt>
                <c:pt idx="379">
                  <c:v>0.25</c:v>
                </c:pt>
                <c:pt idx="380">
                  <c:v>0.25</c:v>
                </c:pt>
                <c:pt idx="381">
                  <c:v>0.25</c:v>
                </c:pt>
                <c:pt idx="382">
                  <c:v>0.25</c:v>
                </c:pt>
                <c:pt idx="383">
                  <c:v>0.25</c:v>
                </c:pt>
                <c:pt idx="384">
                  <c:v>0.25</c:v>
                </c:pt>
                <c:pt idx="385">
                  <c:v>0.25</c:v>
                </c:pt>
                <c:pt idx="386">
                  <c:v>0.25</c:v>
                </c:pt>
                <c:pt idx="387">
                  <c:v>0.25</c:v>
                </c:pt>
                <c:pt idx="388">
                  <c:v>0.25</c:v>
                </c:pt>
                <c:pt idx="389">
                  <c:v>0.25</c:v>
                </c:pt>
                <c:pt idx="390">
                  <c:v>0.25</c:v>
                </c:pt>
                <c:pt idx="391">
                  <c:v>0.25</c:v>
                </c:pt>
                <c:pt idx="392">
                  <c:v>0.25</c:v>
                </c:pt>
                <c:pt idx="393">
                  <c:v>0.25</c:v>
                </c:pt>
                <c:pt idx="394">
                  <c:v>0.25</c:v>
                </c:pt>
                <c:pt idx="395">
                  <c:v>0.25</c:v>
                </c:pt>
                <c:pt idx="396">
                  <c:v>0.25</c:v>
                </c:pt>
                <c:pt idx="397">
                  <c:v>0.25</c:v>
                </c:pt>
                <c:pt idx="398">
                  <c:v>0.25</c:v>
                </c:pt>
                <c:pt idx="399">
                  <c:v>0.25</c:v>
                </c:pt>
                <c:pt idx="400">
                  <c:v>0.25</c:v>
                </c:pt>
                <c:pt idx="401">
                  <c:v>0.25</c:v>
                </c:pt>
                <c:pt idx="402">
                  <c:v>0.25</c:v>
                </c:pt>
                <c:pt idx="403">
                  <c:v>0.25</c:v>
                </c:pt>
                <c:pt idx="404">
                  <c:v>0.25</c:v>
                </c:pt>
                <c:pt idx="405">
                  <c:v>0.25</c:v>
                </c:pt>
                <c:pt idx="406">
                  <c:v>0.25</c:v>
                </c:pt>
                <c:pt idx="407">
                  <c:v>0.25</c:v>
                </c:pt>
                <c:pt idx="408">
                  <c:v>0.25</c:v>
                </c:pt>
                <c:pt idx="409">
                  <c:v>0.25</c:v>
                </c:pt>
                <c:pt idx="410">
                  <c:v>0.25</c:v>
                </c:pt>
                <c:pt idx="411">
                  <c:v>0.25</c:v>
                </c:pt>
                <c:pt idx="412">
                  <c:v>0.25</c:v>
                </c:pt>
                <c:pt idx="413">
                  <c:v>0.25</c:v>
                </c:pt>
                <c:pt idx="414">
                  <c:v>0.25</c:v>
                </c:pt>
                <c:pt idx="415">
                  <c:v>0.25</c:v>
                </c:pt>
                <c:pt idx="416">
                  <c:v>0.25</c:v>
                </c:pt>
                <c:pt idx="417">
                  <c:v>0.25</c:v>
                </c:pt>
                <c:pt idx="418">
                  <c:v>0.25</c:v>
                </c:pt>
                <c:pt idx="419">
                  <c:v>0.25</c:v>
                </c:pt>
                <c:pt idx="420">
                  <c:v>0.25</c:v>
                </c:pt>
                <c:pt idx="421">
                  <c:v>0.25</c:v>
                </c:pt>
                <c:pt idx="422">
                  <c:v>0.25</c:v>
                </c:pt>
                <c:pt idx="423">
                  <c:v>0.25</c:v>
                </c:pt>
                <c:pt idx="424">
                  <c:v>0.25</c:v>
                </c:pt>
                <c:pt idx="425">
                  <c:v>0.25</c:v>
                </c:pt>
                <c:pt idx="426">
                  <c:v>0.25</c:v>
                </c:pt>
                <c:pt idx="427">
                  <c:v>0.25</c:v>
                </c:pt>
                <c:pt idx="428">
                  <c:v>0.25</c:v>
                </c:pt>
                <c:pt idx="429">
                  <c:v>0.25</c:v>
                </c:pt>
                <c:pt idx="430">
                  <c:v>0.25</c:v>
                </c:pt>
                <c:pt idx="431">
                  <c:v>0.25</c:v>
                </c:pt>
                <c:pt idx="432">
                  <c:v>0.25</c:v>
                </c:pt>
                <c:pt idx="433">
                  <c:v>0.25</c:v>
                </c:pt>
                <c:pt idx="434">
                  <c:v>0.25</c:v>
                </c:pt>
                <c:pt idx="435">
                  <c:v>0.25</c:v>
                </c:pt>
                <c:pt idx="436">
                  <c:v>0.25</c:v>
                </c:pt>
                <c:pt idx="437">
                  <c:v>0.25</c:v>
                </c:pt>
                <c:pt idx="438">
                  <c:v>0.25</c:v>
                </c:pt>
                <c:pt idx="439">
                  <c:v>0.25</c:v>
                </c:pt>
                <c:pt idx="440">
                  <c:v>0.25</c:v>
                </c:pt>
                <c:pt idx="441">
                  <c:v>0.25</c:v>
                </c:pt>
                <c:pt idx="442">
                  <c:v>0.25</c:v>
                </c:pt>
                <c:pt idx="443">
                  <c:v>0.25</c:v>
                </c:pt>
                <c:pt idx="444">
                  <c:v>0.25</c:v>
                </c:pt>
                <c:pt idx="445">
                  <c:v>0.25</c:v>
                </c:pt>
                <c:pt idx="446">
                  <c:v>0.25</c:v>
                </c:pt>
                <c:pt idx="447">
                  <c:v>0.25</c:v>
                </c:pt>
                <c:pt idx="448">
                  <c:v>0.25</c:v>
                </c:pt>
                <c:pt idx="449">
                  <c:v>0.25</c:v>
                </c:pt>
                <c:pt idx="450">
                  <c:v>0.25</c:v>
                </c:pt>
                <c:pt idx="451">
                  <c:v>0.25</c:v>
                </c:pt>
                <c:pt idx="452">
                  <c:v>0.25</c:v>
                </c:pt>
                <c:pt idx="453">
                  <c:v>0.25</c:v>
                </c:pt>
                <c:pt idx="454">
                  <c:v>0.25</c:v>
                </c:pt>
                <c:pt idx="455">
                  <c:v>0.25</c:v>
                </c:pt>
                <c:pt idx="456">
                  <c:v>0.25</c:v>
                </c:pt>
                <c:pt idx="457">
                  <c:v>0.25</c:v>
                </c:pt>
                <c:pt idx="458">
                  <c:v>0.25</c:v>
                </c:pt>
                <c:pt idx="459">
                  <c:v>0.25</c:v>
                </c:pt>
                <c:pt idx="460">
                  <c:v>0.25</c:v>
                </c:pt>
                <c:pt idx="461">
                  <c:v>0.25</c:v>
                </c:pt>
                <c:pt idx="462">
                  <c:v>0.25</c:v>
                </c:pt>
                <c:pt idx="463">
                  <c:v>0.25</c:v>
                </c:pt>
                <c:pt idx="464">
                  <c:v>0.25</c:v>
                </c:pt>
                <c:pt idx="465">
                  <c:v>0.25</c:v>
                </c:pt>
                <c:pt idx="466">
                  <c:v>0.25</c:v>
                </c:pt>
                <c:pt idx="467">
                  <c:v>0.25</c:v>
                </c:pt>
                <c:pt idx="468">
                  <c:v>0.25</c:v>
                </c:pt>
                <c:pt idx="469">
                  <c:v>0.25</c:v>
                </c:pt>
                <c:pt idx="470">
                  <c:v>0.25</c:v>
                </c:pt>
                <c:pt idx="471">
                  <c:v>0.25</c:v>
                </c:pt>
                <c:pt idx="472">
                  <c:v>0.25</c:v>
                </c:pt>
                <c:pt idx="473">
                  <c:v>0.25</c:v>
                </c:pt>
                <c:pt idx="474">
                  <c:v>0.25</c:v>
                </c:pt>
                <c:pt idx="475">
                  <c:v>0.25</c:v>
                </c:pt>
                <c:pt idx="476">
                  <c:v>0.25</c:v>
                </c:pt>
                <c:pt idx="477">
                  <c:v>0.25</c:v>
                </c:pt>
                <c:pt idx="478">
                  <c:v>0.25</c:v>
                </c:pt>
                <c:pt idx="479">
                  <c:v>0.25</c:v>
                </c:pt>
                <c:pt idx="480">
                  <c:v>0.25</c:v>
                </c:pt>
                <c:pt idx="481">
                  <c:v>0.25</c:v>
                </c:pt>
                <c:pt idx="482">
                  <c:v>0.25</c:v>
                </c:pt>
                <c:pt idx="483">
                  <c:v>0.25</c:v>
                </c:pt>
                <c:pt idx="484">
                  <c:v>0.25</c:v>
                </c:pt>
                <c:pt idx="485">
                  <c:v>0.25</c:v>
                </c:pt>
                <c:pt idx="486">
                  <c:v>0.25</c:v>
                </c:pt>
                <c:pt idx="487">
                  <c:v>0.25</c:v>
                </c:pt>
                <c:pt idx="488">
                  <c:v>0.25</c:v>
                </c:pt>
                <c:pt idx="489">
                  <c:v>0.25</c:v>
                </c:pt>
                <c:pt idx="490">
                  <c:v>0.25</c:v>
                </c:pt>
                <c:pt idx="491">
                  <c:v>0.25</c:v>
                </c:pt>
                <c:pt idx="492">
                  <c:v>0.25</c:v>
                </c:pt>
                <c:pt idx="493">
                  <c:v>0.25</c:v>
                </c:pt>
                <c:pt idx="494">
                  <c:v>0.25</c:v>
                </c:pt>
                <c:pt idx="495">
                  <c:v>0.25</c:v>
                </c:pt>
                <c:pt idx="496">
                  <c:v>0.25</c:v>
                </c:pt>
                <c:pt idx="497">
                  <c:v>0.25</c:v>
                </c:pt>
                <c:pt idx="498">
                  <c:v>0.25</c:v>
                </c:pt>
                <c:pt idx="499">
                  <c:v>0.25</c:v>
                </c:pt>
                <c:pt idx="500">
                  <c:v>0.25</c:v>
                </c:pt>
                <c:pt idx="501">
                  <c:v>0.25</c:v>
                </c:pt>
                <c:pt idx="502">
                  <c:v>0.25</c:v>
                </c:pt>
                <c:pt idx="503">
                  <c:v>0.25</c:v>
                </c:pt>
                <c:pt idx="504">
                  <c:v>0.25</c:v>
                </c:pt>
                <c:pt idx="505">
                  <c:v>0.25</c:v>
                </c:pt>
                <c:pt idx="506">
                  <c:v>0.25</c:v>
                </c:pt>
                <c:pt idx="507">
                  <c:v>0.25</c:v>
                </c:pt>
                <c:pt idx="508">
                  <c:v>0.25</c:v>
                </c:pt>
                <c:pt idx="509">
                  <c:v>0.25</c:v>
                </c:pt>
                <c:pt idx="510">
                  <c:v>0.25</c:v>
                </c:pt>
                <c:pt idx="511">
                  <c:v>0.25</c:v>
                </c:pt>
                <c:pt idx="512">
                  <c:v>0.25</c:v>
                </c:pt>
                <c:pt idx="513">
                  <c:v>0.25</c:v>
                </c:pt>
                <c:pt idx="514">
                  <c:v>0.25</c:v>
                </c:pt>
                <c:pt idx="515">
                  <c:v>0.25</c:v>
                </c:pt>
                <c:pt idx="516">
                  <c:v>0.25</c:v>
                </c:pt>
                <c:pt idx="517">
                  <c:v>0.25</c:v>
                </c:pt>
                <c:pt idx="518">
                  <c:v>0.25</c:v>
                </c:pt>
                <c:pt idx="519">
                  <c:v>0.25</c:v>
                </c:pt>
                <c:pt idx="520">
                  <c:v>0.25</c:v>
                </c:pt>
                <c:pt idx="521">
                  <c:v>0.25</c:v>
                </c:pt>
                <c:pt idx="522">
                  <c:v>0.25</c:v>
                </c:pt>
                <c:pt idx="523">
                  <c:v>0.25</c:v>
                </c:pt>
                <c:pt idx="524">
                  <c:v>0.25</c:v>
                </c:pt>
                <c:pt idx="525">
                  <c:v>0.25</c:v>
                </c:pt>
                <c:pt idx="526">
                  <c:v>0.25</c:v>
                </c:pt>
                <c:pt idx="527">
                  <c:v>0.25</c:v>
                </c:pt>
                <c:pt idx="528">
                  <c:v>0.25</c:v>
                </c:pt>
                <c:pt idx="529">
                  <c:v>0.25</c:v>
                </c:pt>
                <c:pt idx="530">
                  <c:v>0.25</c:v>
                </c:pt>
                <c:pt idx="531">
                  <c:v>0.25</c:v>
                </c:pt>
                <c:pt idx="532">
                  <c:v>0.25</c:v>
                </c:pt>
                <c:pt idx="533">
                  <c:v>0.25</c:v>
                </c:pt>
                <c:pt idx="534">
                  <c:v>0.25</c:v>
                </c:pt>
                <c:pt idx="535">
                  <c:v>0.25</c:v>
                </c:pt>
                <c:pt idx="536">
                  <c:v>0.25</c:v>
                </c:pt>
                <c:pt idx="537">
                  <c:v>0.25</c:v>
                </c:pt>
                <c:pt idx="538">
                  <c:v>0.25</c:v>
                </c:pt>
                <c:pt idx="539">
                  <c:v>0.25</c:v>
                </c:pt>
                <c:pt idx="540">
                  <c:v>0.25</c:v>
                </c:pt>
                <c:pt idx="541">
                  <c:v>0.25</c:v>
                </c:pt>
                <c:pt idx="542">
                  <c:v>0.25</c:v>
                </c:pt>
                <c:pt idx="543">
                  <c:v>0.25</c:v>
                </c:pt>
                <c:pt idx="544">
                  <c:v>0.25</c:v>
                </c:pt>
                <c:pt idx="545">
                  <c:v>0.25</c:v>
                </c:pt>
                <c:pt idx="546">
                  <c:v>0.25</c:v>
                </c:pt>
                <c:pt idx="547">
                  <c:v>0.25</c:v>
                </c:pt>
                <c:pt idx="548">
                  <c:v>0.25</c:v>
                </c:pt>
                <c:pt idx="549">
                  <c:v>0.25</c:v>
                </c:pt>
                <c:pt idx="550">
                  <c:v>0.25</c:v>
                </c:pt>
                <c:pt idx="551">
                  <c:v>0.25</c:v>
                </c:pt>
                <c:pt idx="552">
                  <c:v>0.25</c:v>
                </c:pt>
                <c:pt idx="553">
                  <c:v>0.25</c:v>
                </c:pt>
                <c:pt idx="554">
                  <c:v>0.25</c:v>
                </c:pt>
                <c:pt idx="555">
                  <c:v>0.25</c:v>
                </c:pt>
                <c:pt idx="556">
                  <c:v>0.25</c:v>
                </c:pt>
                <c:pt idx="557">
                  <c:v>0.25</c:v>
                </c:pt>
                <c:pt idx="558">
                  <c:v>0.25</c:v>
                </c:pt>
                <c:pt idx="559">
                  <c:v>0.25</c:v>
                </c:pt>
                <c:pt idx="560">
                  <c:v>0.25</c:v>
                </c:pt>
                <c:pt idx="561">
                  <c:v>0.25</c:v>
                </c:pt>
                <c:pt idx="562">
                  <c:v>0.25</c:v>
                </c:pt>
                <c:pt idx="563">
                  <c:v>0.25</c:v>
                </c:pt>
                <c:pt idx="564">
                  <c:v>0.25</c:v>
                </c:pt>
                <c:pt idx="565">
                  <c:v>0.25</c:v>
                </c:pt>
                <c:pt idx="566">
                  <c:v>0.25</c:v>
                </c:pt>
                <c:pt idx="567">
                  <c:v>0.25</c:v>
                </c:pt>
                <c:pt idx="568">
                  <c:v>0.25</c:v>
                </c:pt>
                <c:pt idx="569">
                  <c:v>0.25</c:v>
                </c:pt>
                <c:pt idx="570">
                  <c:v>0.25</c:v>
                </c:pt>
                <c:pt idx="571">
                  <c:v>0.25</c:v>
                </c:pt>
                <c:pt idx="572">
                  <c:v>0.25</c:v>
                </c:pt>
                <c:pt idx="573">
                  <c:v>0.25</c:v>
                </c:pt>
                <c:pt idx="574">
                  <c:v>0.25</c:v>
                </c:pt>
                <c:pt idx="575">
                  <c:v>0.25</c:v>
                </c:pt>
                <c:pt idx="576">
                  <c:v>0.25</c:v>
                </c:pt>
                <c:pt idx="577">
                  <c:v>0.25</c:v>
                </c:pt>
                <c:pt idx="578">
                  <c:v>0.25</c:v>
                </c:pt>
                <c:pt idx="579">
                  <c:v>0.25</c:v>
                </c:pt>
                <c:pt idx="580">
                  <c:v>0.25</c:v>
                </c:pt>
                <c:pt idx="581">
                  <c:v>0.25</c:v>
                </c:pt>
                <c:pt idx="582">
                  <c:v>0.25</c:v>
                </c:pt>
                <c:pt idx="583">
                  <c:v>0.25</c:v>
                </c:pt>
                <c:pt idx="584">
                  <c:v>0.25</c:v>
                </c:pt>
                <c:pt idx="585">
                  <c:v>0.25</c:v>
                </c:pt>
                <c:pt idx="586">
                  <c:v>0.25</c:v>
                </c:pt>
                <c:pt idx="587">
                  <c:v>0.25</c:v>
                </c:pt>
                <c:pt idx="588">
                  <c:v>0.25</c:v>
                </c:pt>
                <c:pt idx="589">
                  <c:v>0.25</c:v>
                </c:pt>
                <c:pt idx="590">
                  <c:v>0.25</c:v>
                </c:pt>
                <c:pt idx="591">
                  <c:v>0.25</c:v>
                </c:pt>
                <c:pt idx="592">
                  <c:v>0.25</c:v>
                </c:pt>
                <c:pt idx="593">
                  <c:v>0.25</c:v>
                </c:pt>
                <c:pt idx="594">
                  <c:v>0.25</c:v>
                </c:pt>
                <c:pt idx="595">
                  <c:v>0.25</c:v>
                </c:pt>
                <c:pt idx="596">
                  <c:v>0.25</c:v>
                </c:pt>
                <c:pt idx="597">
                  <c:v>0.25</c:v>
                </c:pt>
                <c:pt idx="598">
                  <c:v>0.25</c:v>
                </c:pt>
                <c:pt idx="599">
                  <c:v>0.25</c:v>
                </c:pt>
                <c:pt idx="600">
                  <c:v>0.25</c:v>
                </c:pt>
                <c:pt idx="601">
                  <c:v>0.25</c:v>
                </c:pt>
                <c:pt idx="602">
                  <c:v>0.25</c:v>
                </c:pt>
                <c:pt idx="603">
                  <c:v>0.25</c:v>
                </c:pt>
                <c:pt idx="604">
                  <c:v>0.25</c:v>
                </c:pt>
                <c:pt idx="605">
                  <c:v>0.25</c:v>
                </c:pt>
                <c:pt idx="606">
                  <c:v>0.25</c:v>
                </c:pt>
                <c:pt idx="607">
                  <c:v>0.25</c:v>
                </c:pt>
                <c:pt idx="608">
                  <c:v>0.25</c:v>
                </c:pt>
                <c:pt idx="609">
                  <c:v>0.25</c:v>
                </c:pt>
                <c:pt idx="610">
                  <c:v>0.25</c:v>
                </c:pt>
                <c:pt idx="611">
                  <c:v>0.25</c:v>
                </c:pt>
                <c:pt idx="612">
                  <c:v>0.25</c:v>
                </c:pt>
                <c:pt idx="613">
                  <c:v>0.25</c:v>
                </c:pt>
                <c:pt idx="614">
                  <c:v>0.25</c:v>
                </c:pt>
                <c:pt idx="615">
                  <c:v>0.25</c:v>
                </c:pt>
                <c:pt idx="616">
                  <c:v>0.25</c:v>
                </c:pt>
                <c:pt idx="617">
                  <c:v>0.25</c:v>
                </c:pt>
                <c:pt idx="618">
                  <c:v>0.25</c:v>
                </c:pt>
                <c:pt idx="619">
                  <c:v>0.25</c:v>
                </c:pt>
                <c:pt idx="620">
                  <c:v>0.25</c:v>
                </c:pt>
                <c:pt idx="621">
                  <c:v>0.25</c:v>
                </c:pt>
                <c:pt idx="622">
                  <c:v>0.25</c:v>
                </c:pt>
                <c:pt idx="623">
                  <c:v>0.25</c:v>
                </c:pt>
                <c:pt idx="624">
                  <c:v>0.25</c:v>
                </c:pt>
                <c:pt idx="625">
                  <c:v>0.25</c:v>
                </c:pt>
                <c:pt idx="626">
                  <c:v>0.25</c:v>
                </c:pt>
                <c:pt idx="627">
                  <c:v>0.25</c:v>
                </c:pt>
                <c:pt idx="628">
                  <c:v>0.25</c:v>
                </c:pt>
                <c:pt idx="629">
                  <c:v>0.25</c:v>
                </c:pt>
                <c:pt idx="630">
                  <c:v>0.25</c:v>
                </c:pt>
                <c:pt idx="631">
                  <c:v>0.25</c:v>
                </c:pt>
                <c:pt idx="632">
                  <c:v>0.25</c:v>
                </c:pt>
                <c:pt idx="633">
                  <c:v>0.25</c:v>
                </c:pt>
                <c:pt idx="634">
                  <c:v>0.25</c:v>
                </c:pt>
                <c:pt idx="635">
                  <c:v>0.25</c:v>
                </c:pt>
                <c:pt idx="636">
                  <c:v>0.25</c:v>
                </c:pt>
                <c:pt idx="637">
                  <c:v>0.25</c:v>
                </c:pt>
                <c:pt idx="638">
                  <c:v>0.25</c:v>
                </c:pt>
                <c:pt idx="639">
                  <c:v>0.25</c:v>
                </c:pt>
                <c:pt idx="640">
                  <c:v>0.25</c:v>
                </c:pt>
                <c:pt idx="641">
                  <c:v>0.25</c:v>
                </c:pt>
                <c:pt idx="642">
                  <c:v>0.25</c:v>
                </c:pt>
                <c:pt idx="643">
                  <c:v>0.25</c:v>
                </c:pt>
                <c:pt idx="644">
                  <c:v>0.25</c:v>
                </c:pt>
                <c:pt idx="645">
                  <c:v>0.25</c:v>
                </c:pt>
                <c:pt idx="646">
                  <c:v>0.25</c:v>
                </c:pt>
                <c:pt idx="647">
                  <c:v>0.25</c:v>
                </c:pt>
                <c:pt idx="648">
                  <c:v>0.25</c:v>
                </c:pt>
                <c:pt idx="649">
                  <c:v>0.25</c:v>
                </c:pt>
                <c:pt idx="650">
                  <c:v>0.25</c:v>
                </c:pt>
                <c:pt idx="651">
                  <c:v>0.25</c:v>
                </c:pt>
                <c:pt idx="652">
                  <c:v>0.25</c:v>
                </c:pt>
                <c:pt idx="653">
                  <c:v>0.25</c:v>
                </c:pt>
                <c:pt idx="654">
                  <c:v>0.25</c:v>
                </c:pt>
                <c:pt idx="655">
                  <c:v>0.25</c:v>
                </c:pt>
                <c:pt idx="656">
                  <c:v>0.25</c:v>
                </c:pt>
                <c:pt idx="657">
                  <c:v>0.25</c:v>
                </c:pt>
                <c:pt idx="658">
                  <c:v>0.25</c:v>
                </c:pt>
                <c:pt idx="659">
                  <c:v>0.25</c:v>
                </c:pt>
                <c:pt idx="660">
                  <c:v>0.25</c:v>
                </c:pt>
                <c:pt idx="661">
                  <c:v>0.25</c:v>
                </c:pt>
                <c:pt idx="662">
                  <c:v>0.25</c:v>
                </c:pt>
                <c:pt idx="663">
                  <c:v>0.25</c:v>
                </c:pt>
                <c:pt idx="664">
                  <c:v>0.25</c:v>
                </c:pt>
                <c:pt idx="665">
                  <c:v>0.25</c:v>
                </c:pt>
                <c:pt idx="666">
                  <c:v>0.25</c:v>
                </c:pt>
                <c:pt idx="667">
                  <c:v>0.25</c:v>
                </c:pt>
                <c:pt idx="668">
                  <c:v>0.25</c:v>
                </c:pt>
                <c:pt idx="669">
                  <c:v>0.25</c:v>
                </c:pt>
                <c:pt idx="670">
                  <c:v>0.25</c:v>
                </c:pt>
                <c:pt idx="671">
                  <c:v>0.25</c:v>
                </c:pt>
                <c:pt idx="672">
                  <c:v>0.25</c:v>
                </c:pt>
                <c:pt idx="673">
                  <c:v>0.25</c:v>
                </c:pt>
                <c:pt idx="674">
                  <c:v>0.25</c:v>
                </c:pt>
                <c:pt idx="675">
                  <c:v>0.25</c:v>
                </c:pt>
                <c:pt idx="676">
                  <c:v>0.25</c:v>
                </c:pt>
                <c:pt idx="677">
                  <c:v>0.25</c:v>
                </c:pt>
                <c:pt idx="678">
                  <c:v>0.25</c:v>
                </c:pt>
                <c:pt idx="679">
                  <c:v>0.25</c:v>
                </c:pt>
                <c:pt idx="680">
                  <c:v>0.25</c:v>
                </c:pt>
                <c:pt idx="681">
                  <c:v>0.25</c:v>
                </c:pt>
                <c:pt idx="682">
                  <c:v>0.25</c:v>
                </c:pt>
                <c:pt idx="683">
                  <c:v>0.25</c:v>
                </c:pt>
                <c:pt idx="684">
                  <c:v>0.25</c:v>
                </c:pt>
                <c:pt idx="685">
                  <c:v>0.25</c:v>
                </c:pt>
                <c:pt idx="686">
                  <c:v>0.25</c:v>
                </c:pt>
                <c:pt idx="687">
                  <c:v>0.25</c:v>
                </c:pt>
                <c:pt idx="688">
                  <c:v>0.25</c:v>
                </c:pt>
                <c:pt idx="689">
                  <c:v>0.25</c:v>
                </c:pt>
                <c:pt idx="690">
                  <c:v>0.25</c:v>
                </c:pt>
                <c:pt idx="691">
                  <c:v>0.25</c:v>
                </c:pt>
                <c:pt idx="692">
                  <c:v>0.25</c:v>
                </c:pt>
                <c:pt idx="693">
                  <c:v>0.25</c:v>
                </c:pt>
                <c:pt idx="694">
                  <c:v>0.25</c:v>
                </c:pt>
                <c:pt idx="695">
                  <c:v>0.25</c:v>
                </c:pt>
                <c:pt idx="696">
                  <c:v>0.25</c:v>
                </c:pt>
                <c:pt idx="697">
                  <c:v>0.25</c:v>
                </c:pt>
                <c:pt idx="698">
                  <c:v>0.25</c:v>
                </c:pt>
                <c:pt idx="699">
                  <c:v>0.25</c:v>
                </c:pt>
                <c:pt idx="700">
                  <c:v>0.25</c:v>
                </c:pt>
                <c:pt idx="701">
                  <c:v>0.25</c:v>
                </c:pt>
                <c:pt idx="702">
                  <c:v>0.25</c:v>
                </c:pt>
                <c:pt idx="703">
                  <c:v>0.25</c:v>
                </c:pt>
                <c:pt idx="704">
                  <c:v>0.25</c:v>
                </c:pt>
                <c:pt idx="705">
                  <c:v>0.25</c:v>
                </c:pt>
                <c:pt idx="706">
                  <c:v>0.25</c:v>
                </c:pt>
                <c:pt idx="707">
                  <c:v>0.25</c:v>
                </c:pt>
                <c:pt idx="708">
                  <c:v>0.25</c:v>
                </c:pt>
                <c:pt idx="709">
                  <c:v>0.25</c:v>
                </c:pt>
                <c:pt idx="710">
                  <c:v>0.25</c:v>
                </c:pt>
                <c:pt idx="711">
                  <c:v>0.25</c:v>
                </c:pt>
                <c:pt idx="712">
                  <c:v>0.25</c:v>
                </c:pt>
                <c:pt idx="713">
                  <c:v>0.25</c:v>
                </c:pt>
                <c:pt idx="714">
                  <c:v>0.25</c:v>
                </c:pt>
                <c:pt idx="715">
                  <c:v>0.25</c:v>
                </c:pt>
                <c:pt idx="716">
                  <c:v>0.25</c:v>
                </c:pt>
                <c:pt idx="717">
                  <c:v>0.25</c:v>
                </c:pt>
                <c:pt idx="718">
                  <c:v>0.25</c:v>
                </c:pt>
                <c:pt idx="719">
                  <c:v>0.25</c:v>
                </c:pt>
                <c:pt idx="720">
                  <c:v>0.25</c:v>
                </c:pt>
                <c:pt idx="721">
                  <c:v>0.25</c:v>
                </c:pt>
                <c:pt idx="722">
                  <c:v>0.25</c:v>
                </c:pt>
                <c:pt idx="723">
                  <c:v>0.25</c:v>
                </c:pt>
                <c:pt idx="724">
                  <c:v>0.25</c:v>
                </c:pt>
                <c:pt idx="725">
                  <c:v>0.25</c:v>
                </c:pt>
                <c:pt idx="726">
                  <c:v>0.25</c:v>
                </c:pt>
                <c:pt idx="727">
                  <c:v>0.25</c:v>
                </c:pt>
                <c:pt idx="728">
                  <c:v>0.25</c:v>
                </c:pt>
                <c:pt idx="729">
                  <c:v>0.25</c:v>
                </c:pt>
                <c:pt idx="730">
                  <c:v>0.25</c:v>
                </c:pt>
                <c:pt idx="731">
                  <c:v>0.25</c:v>
                </c:pt>
                <c:pt idx="732">
                  <c:v>0.25</c:v>
                </c:pt>
                <c:pt idx="733">
                  <c:v>0.25</c:v>
                </c:pt>
                <c:pt idx="734">
                  <c:v>0.25</c:v>
                </c:pt>
                <c:pt idx="735">
                  <c:v>0.25</c:v>
                </c:pt>
                <c:pt idx="736">
                  <c:v>0.25</c:v>
                </c:pt>
                <c:pt idx="737">
                  <c:v>0.25</c:v>
                </c:pt>
                <c:pt idx="738">
                  <c:v>0.25</c:v>
                </c:pt>
                <c:pt idx="739">
                  <c:v>0.25</c:v>
                </c:pt>
                <c:pt idx="740">
                  <c:v>0.25</c:v>
                </c:pt>
                <c:pt idx="741">
                  <c:v>0.25</c:v>
                </c:pt>
                <c:pt idx="742">
                  <c:v>0.25</c:v>
                </c:pt>
                <c:pt idx="743">
                  <c:v>0.25</c:v>
                </c:pt>
                <c:pt idx="744">
                  <c:v>0.25</c:v>
                </c:pt>
                <c:pt idx="745">
                  <c:v>0.25</c:v>
                </c:pt>
                <c:pt idx="746">
                  <c:v>0.25</c:v>
                </c:pt>
                <c:pt idx="747">
                  <c:v>0.25</c:v>
                </c:pt>
                <c:pt idx="748">
                  <c:v>0.25</c:v>
                </c:pt>
                <c:pt idx="749">
                  <c:v>0.25</c:v>
                </c:pt>
                <c:pt idx="750">
                  <c:v>0.25</c:v>
                </c:pt>
                <c:pt idx="751">
                  <c:v>0.25</c:v>
                </c:pt>
                <c:pt idx="752">
                  <c:v>0.25</c:v>
                </c:pt>
                <c:pt idx="753">
                  <c:v>0.25</c:v>
                </c:pt>
                <c:pt idx="754">
                  <c:v>0.25</c:v>
                </c:pt>
                <c:pt idx="755">
                  <c:v>0.25</c:v>
                </c:pt>
                <c:pt idx="756">
                  <c:v>0.25</c:v>
                </c:pt>
                <c:pt idx="757">
                  <c:v>0.25</c:v>
                </c:pt>
                <c:pt idx="758">
                  <c:v>0.25</c:v>
                </c:pt>
                <c:pt idx="759">
                  <c:v>0.25</c:v>
                </c:pt>
                <c:pt idx="760">
                  <c:v>0.25</c:v>
                </c:pt>
                <c:pt idx="761">
                  <c:v>0.25</c:v>
                </c:pt>
                <c:pt idx="762">
                  <c:v>0.25</c:v>
                </c:pt>
                <c:pt idx="763">
                  <c:v>0.25</c:v>
                </c:pt>
                <c:pt idx="764">
                  <c:v>0.25</c:v>
                </c:pt>
                <c:pt idx="765">
                  <c:v>0.25</c:v>
                </c:pt>
                <c:pt idx="766">
                  <c:v>0.25</c:v>
                </c:pt>
                <c:pt idx="767">
                  <c:v>0.25</c:v>
                </c:pt>
                <c:pt idx="768">
                  <c:v>0.25</c:v>
                </c:pt>
                <c:pt idx="769">
                  <c:v>0.25</c:v>
                </c:pt>
                <c:pt idx="770">
                  <c:v>0.25</c:v>
                </c:pt>
                <c:pt idx="771">
                  <c:v>0.25</c:v>
                </c:pt>
                <c:pt idx="772">
                  <c:v>0.25</c:v>
                </c:pt>
                <c:pt idx="773">
                  <c:v>0.25</c:v>
                </c:pt>
                <c:pt idx="774">
                  <c:v>0.25</c:v>
                </c:pt>
                <c:pt idx="775">
                  <c:v>0.25</c:v>
                </c:pt>
                <c:pt idx="776">
                  <c:v>0.25</c:v>
                </c:pt>
                <c:pt idx="777">
                  <c:v>0.25</c:v>
                </c:pt>
                <c:pt idx="778">
                  <c:v>0.25</c:v>
                </c:pt>
                <c:pt idx="779">
                  <c:v>0.25</c:v>
                </c:pt>
                <c:pt idx="780">
                  <c:v>0.25</c:v>
                </c:pt>
                <c:pt idx="781">
                  <c:v>0.25</c:v>
                </c:pt>
                <c:pt idx="782">
                  <c:v>0.25</c:v>
                </c:pt>
                <c:pt idx="783">
                  <c:v>0.25</c:v>
                </c:pt>
                <c:pt idx="784">
                  <c:v>0.25</c:v>
                </c:pt>
                <c:pt idx="785">
                  <c:v>0.25</c:v>
                </c:pt>
                <c:pt idx="786">
                  <c:v>0.25</c:v>
                </c:pt>
                <c:pt idx="787">
                  <c:v>0.25</c:v>
                </c:pt>
                <c:pt idx="788">
                  <c:v>0.25</c:v>
                </c:pt>
                <c:pt idx="789">
                  <c:v>0.25</c:v>
                </c:pt>
                <c:pt idx="790">
                  <c:v>0.25</c:v>
                </c:pt>
                <c:pt idx="791">
                  <c:v>0.25</c:v>
                </c:pt>
                <c:pt idx="792">
                  <c:v>0.25</c:v>
                </c:pt>
                <c:pt idx="793">
                  <c:v>0.25</c:v>
                </c:pt>
                <c:pt idx="794">
                  <c:v>0.25</c:v>
                </c:pt>
                <c:pt idx="795">
                  <c:v>0.25</c:v>
                </c:pt>
                <c:pt idx="796">
                  <c:v>0.25</c:v>
                </c:pt>
                <c:pt idx="797">
                  <c:v>0.25</c:v>
                </c:pt>
                <c:pt idx="798">
                  <c:v>0.25</c:v>
                </c:pt>
                <c:pt idx="799">
                  <c:v>0.25</c:v>
                </c:pt>
                <c:pt idx="800">
                  <c:v>0.25</c:v>
                </c:pt>
                <c:pt idx="801">
                  <c:v>0.25</c:v>
                </c:pt>
                <c:pt idx="802">
                  <c:v>0.25</c:v>
                </c:pt>
                <c:pt idx="803">
                  <c:v>0.25</c:v>
                </c:pt>
                <c:pt idx="804">
                  <c:v>0.25</c:v>
                </c:pt>
                <c:pt idx="805">
                  <c:v>0.25</c:v>
                </c:pt>
                <c:pt idx="806">
                  <c:v>0.25</c:v>
                </c:pt>
                <c:pt idx="807">
                  <c:v>0.25</c:v>
                </c:pt>
                <c:pt idx="808">
                  <c:v>0.25</c:v>
                </c:pt>
                <c:pt idx="809">
                  <c:v>0.25</c:v>
                </c:pt>
                <c:pt idx="810">
                  <c:v>0.25</c:v>
                </c:pt>
                <c:pt idx="811">
                  <c:v>0.25</c:v>
                </c:pt>
                <c:pt idx="812">
                  <c:v>0.25</c:v>
                </c:pt>
                <c:pt idx="813">
                  <c:v>0.25</c:v>
                </c:pt>
                <c:pt idx="814">
                  <c:v>0.25</c:v>
                </c:pt>
                <c:pt idx="815">
                  <c:v>0.25</c:v>
                </c:pt>
                <c:pt idx="816">
                  <c:v>0.25</c:v>
                </c:pt>
                <c:pt idx="817">
                  <c:v>0.25</c:v>
                </c:pt>
                <c:pt idx="818">
                  <c:v>0.25</c:v>
                </c:pt>
                <c:pt idx="819">
                  <c:v>0.25</c:v>
                </c:pt>
                <c:pt idx="820">
                  <c:v>0.25</c:v>
                </c:pt>
                <c:pt idx="821">
                  <c:v>0.25</c:v>
                </c:pt>
                <c:pt idx="822">
                  <c:v>0.25</c:v>
                </c:pt>
                <c:pt idx="823">
                  <c:v>0.25</c:v>
                </c:pt>
                <c:pt idx="824">
                  <c:v>0.25</c:v>
                </c:pt>
                <c:pt idx="825">
                  <c:v>0.25</c:v>
                </c:pt>
                <c:pt idx="826">
                  <c:v>0.25</c:v>
                </c:pt>
                <c:pt idx="827">
                  <c:v>0.25</c:v>
                </c:pt>
                <c:pt idx="828">
                  <c:v>0.25</c:v>
                </c:pt>
                <c:pt idx="829">
                  <c:v>0.25</c:v>
                </c:pt>
                <c:pt idx="830">
                  <c:v>0.25</c:v>
                </c:pt>
                <c:pt idx="831">
                  <c:v>0.25</c:v>
                </c:pt>
                <c:pt idx="832">
                  <c:v>0.25</c:v>
                </c:pt>
                <c:pt idx="833">
                  <c:v>0.25</c:v>
                </c:pt>
                <c:pt idx="834">
                  <c:v>0.25</c:v>
                </c:pt>
                <c:pt idx="835">
                  <c:v>0.25</c:v>
                </c:pt>
                <c:pt idx="836">
                  <c:v>0.25</c:v>
                </c:pt>
                <c:pt idx="837">
                  <c:v>0.25</c:v>
                </c:pt>
                <c:pt idx="838">
                  <c:v>0.25</c:v>
                </c:pt>
                <c:pt idx="839">
                  <c:v>0.25</c:v>
                </c:pt>
                <c:pt idx="840">
                  <c:v>0.25</c:v>
                </c:pt>
                <c:pt idx="841">
                  <c:v>0.25</c:v>
                </c:pt>
                <c:pt idx="842">
                  <c:v>0.25</c:v>
                </c:pt>
                <c:pt idx="843">
                  <c:v>0.25</c:v>
                </c:pt>
                <c:pt idx="844">
                  <c:v>0.25</c:v>
                </c:pt>
                <c:pt idx="845">
                  <c:v>0.25</c:v>
                </c:pt>
                <c:pt idx="846">
                  <c:v>0.25</c:v>
                </c:pt>
                <c:pt idx="847">
                  <c:v>0.25</c:v>
                </c:pt>
                <c:pt idx="848">
                  <c:v>0.25</c:v>
                </c:pt>
                <c:pt idx="849">
                  <c:v>0.25</c:v>
                </c:pt>
                <c:pt idx="850">
                  <c:v>0.25</c:v>
                </c:pt>
                <c:pt idx="851">
                  <c:v>0.25</c:v>
                </c:pt>
                <c:pt idx="852">
                  <c:v>0.25</c:v>
                </c:pt>
                <c:pt idx="853">
                  <c:v>0.25</c:v>
                </c:pt>
                <c:pt idx="854">
                  <c:v>0.25</c:v>
                </c:pt>
                <c:pt idx="855">
                  <c:v>0.25</c:v>
                </c:pt>
                <c:pt idx="856">
                  <c:v>0.25</c:v>
                </c:pt>
                <c:pt idx="857">
                  <c:v>0.25</c:v>
                </c:pt>
                <c:pt idx="858">
                  <c:v>0.25</c:v>
                </c:pt>
                <c:pt idx="859">
                  <c:v>0.25</c:v>
                </c:pt>
                <c:pt idx="860">
                  <c:v>0.25</c:v>
                </c:pt>
                <c:pt idx="861">
                  <c:v>0.25</c:v>
                </c:pt>
                <c:pt idx="862">
                  <c:v>0.25</c:v>
                </c:pt>
                <c:pt idx="863">
                  <c:v>0.25</c:v>
                </c:pt>
                <c:pt idx="864">
                  <c:v>0.25</c:v>
                </c:pt>
                <c:pt idx="865">
                  <c:v>0.25</c:v>
                </c:pt>
                <c:pt idx="866">
                  <c:v>0.25</c:v>
                </c:pt>
                <c:pt idx="867">
                  <c:v>0.25</c:v>
                </c:pt>
                <c:pt idx="868">
                  <c:v>0.25</c:v>
                </c:pt>
                <c:pt idx="869">
                  <c:v>0.25</c:v>
                </c:pt>
                <c:pt idx="870">
                  <c:v>0.25</c:v>
                </c:pt>
                <c:pt idx="871">
                  <c:v>0.25</c:v>
                </c:pt>
                <c:pt idx="872">
                  <c:v>0.25</c:v>
                </c:pt>
                <c:pt idx="873">
                  <c:v>0.25</c:v>
                </c:pt>
                <c:pt idx="874">
                  <c:v>0.25</c:v>
                </c:pt>
                <c:pt idx="875">
                  <c:v>0.25</c:v>
                </c:pt>
                <c:pt idx="876">
                  <c:v>0.25</c:v>
                </c:pt>
                <c:pt idx="877">
                  <c:v>0.25</c:v>
                </c:pt>
                <c:pt idx="878">
                  <c:v>0.25</c:v>
                </c:pt>
                <c:pt idx="879">
                  <c:v>0.25</c:v>
                </c:pt>
                <c:pt idx="880">
                  <c:v>0.25</c:v>
                </c:pt>
                <c:pt idx="881">
                  <c:v>0.25</c:v>
                </c:pt>
                <c:pt idx="882">
                  <c:v>0.25</c:v>
                </c:pt>
                <c:pt idx="883">
                  <c:v>0.25</c:v>
                </c:pt>
                <c:pt idx="884">
                  <c:v>0.25</c:v>
                </c:pt>
                <c:pt idx="885">
                  <c:v>0.25</c:v>
                </c:pt>
                <c:pt idx="886">
                  <c:v>0.25</c:v>
                </c:pt>
                <c:pt idx="887">
                  <c:v>0.25</c:v>
                </c:pt>
                <c:pt idx="888">
                  <c:v>0.25</c:v>
                </c:pt>
                <c:pt idx="889">
                  <c:v>0.25</c:v>
                </c:pt>
                <c:pt idx="890">
                  <c:v>0.25</c:v>
                </c:pt>
                <c:pt idx="891">
                  <c:v>0.25</c:v>
                </c:pt>
                <c:pt idx="892">
                  <c:v>0.25</c:v>
                </c:pt>
                <c:pt idx="893">
                  <c:v>0.25</c:v>
                </c:pt>
                <c:pt idx="894">
                  <c:v>0.25</c:v>
                </c:pt>
                <c:pt idx="895">
                  <c:v>0.25</c:v>
                </c:pt>
                <c:pt idx="896">
                  <c:v>0.25</c:v>
                </c:pt>
                <c:pt idx="897">
                  <c:v>0.25</c:v>
                </c:pt>
                <c:pt idx="898">
                  <c:v>0.25</c:v>
                </c:pt>
                <c:pt idx="899">
                  <c:v>0.25</c:v>
                </c:pt>
                <c:pt idx="900">
                  <c:v>0.25</c:v>
                </c:pt>
                <c:pt idx="901">
                  <c:v>0.25</c:v>
                </c:pt>
                <c:pt idx="902">
                  <c:v>0.25</c:v>
                </c:pt>
                <c:pt idx="903">
                  <c:v>0.25</c:v>
                </c:pt>
                <c:pt idx="904">
                  <c:v>0.25</c:v>
                </c:pt>
                <c:pt idx="905">
                  <c:v>0.25</c:v>
                </c:pt>
                <c:pt idx="906">
                  <c:v>0.25</c:v>
                </c:pt>
                <c:pt idx="907">
                  <c:v>0.25</c:v>
                </c:pt>
                <c:pt idx="908">
                  <c:v>0.25</c:v>
                </c:pt>
                <c:pt idx="909">
                  <c:v>0.25</c:v>
                </c:pt>
                <c:pt idx="910">
                  <c:v>0.25</c:v>
                </c:pt>
                <c:pt idx="911">
                  <c:v>0.25</c:v>
                </c:pt>
                <c:pt idx="912">
                  <c:v>0.25</c:v>
                </c:pt>
                <c:pt idx="913">
                  <c:v>0.25</c:v>
                </c:pt>
                <c:pt idx="914">
                  <c:v>0.25</c:v>
                </c:pt>
                <c:pt idx="915">
                  <c:v>0.25</c:v>
                </c:pt>
                <c:pt idx="916">
                  <c:v>0.25</c:v>
                </c:pt>
                <c:pt idx="917">
                  <c:v>0.25</c:v>
                </c:pt>
                <c:pt idx="918">
                  <c:v>0.25</c:v>
                </c:pt>
                <c:pt idx="919">
                  <c:v>0.25</c:v>
                </c:pt>
                <c:pt idx="920">
                  <c:v>0.25</c:v>
                </c:pt>
                <c:pt idx="921">
                  <c:v>0.25</c:v>
                </c:pt>
                <c:pt idx="922">
                  <c:v>0.25</c:v>
                </c:pt>
                <c:pt idx="923">
                  <c:v>0.25</c:v>
                </c:pt>
                <c:pt idx="924">
                  <c:v>0.25</c:v>
                </c:pt>
                <c:pt idx="925">
                  <c:v>0.25</c:v>
                </c:pt>
                <c:pt idx="926">
                  <c:v>0.25</c:v>
                </c:pt>
                <c:pt idx="927">
                  <c:v>0.25</c:v>
                </c:pt>
                <c:pt idx="928">
                  <c:v>0.25</c:v>
                </c:pt>
                <c:pt idx="929">
                  <c:v>0.25</c:v>
                </c:pt>
                <c:pt idx="930">
                  <c:v>0.25</c:v>
                </c:pt>
                <c:pt idx="931">
                  <c:v>0.25</c:v>
                </c:pt>
                <c:pt idx="932">
                  <c:v>0.25</c:v>
                </c:pt>
                <c:pt idx="933">
                  <c:v>0.25</c:v>
                </c:pt>
                <c:pt idx="934">
                  <c:v>0.25</c:v>
                </c:pt>
                <c:pt idx="935">
                  <c:v>0.25</c:v>
                </c:pt>
                <c:pt idx="936">
                  <c:v>0.25</c:v>
                </c:pt>
                <c:pt idx="937">
                  <c:v>0.25</c:v>
                </c:pt>
                <c:pt idx="938">
                  <c:v>0.25</c:v>
                </c:pt>
                <c:pt idx="939">
                  <c:v>0.25</c:v>
                </c:pt>
                <c:pt idx="940">
                  <c:v>0.25</c:v>
                </c:pt>
                <c:pt idx="941">
                  <c:v>0.25</c:v>
                </c:pt>
                <c:pt idx="942">
                  <c:v>0.25</c:v>
                </c:pt>
                <c:pt idx="943">
                  <c:v>0.25</c:v>
                </c:pt>
                <c:pt idx="944">
                  <c:v>0.25</c:v>
                </c:pt>
                <c:pt idx="945">
                  <c:v>0.25</c:v>
                </c:pt>
                <c:pt idx="946">
                  <c:v>0.25</c:v>
                </c:pt>
                <c:pt idx="947">
                  <c:v>0.25</c:v>
                </c:pt>
                <c:pt idx="948">
                  <c:v>0.25</c:v>
                </c:pt>
                <c:pt idx="949">
                  <c:v>0.25</c:v>
                </c:pt>
                <c:pt idx="950">
                  <c:v>0.25</c:v>
                </c:pt>
                <c:pt idx="951">
                  <c:v>0.25</c:v>
                </c:pt>
                <c:pt idx="952">
                  <c:v>0.25</c:v>
                </c:pt>
                <c:pt idx="953">
                  <c:v>0.25</c:v>
                </c:pt>
                <c:pt idx="954">
                  <c:v>0.25</c:v>
                </c:pt>
                <c:pt idx="955">
                  <c:v>0.25</c:v>
                </c:pt>
                <c:pt idx="956">
                  <c:v>0.25</c:v>
                </c:pt>
                <c:pt idx="957">
                  <c:v>0.25</c:v>
                </c:pt>
                <c:pt idx="958">
                  <c:v>0.25</c:v>
                </c:pt>
                <c:pt idx="959">
                  <c:v>0.25</c:v>
                </c:pt>
                <c:pt idx="960">
                  <c:v>0.25</c:v>
                </c:pt>
                <c:pt idx="961">
                  <c:v>0.25</c:v>
                </c:pt>
                <c:pt idx="962">
                  <c:v>0.25</c:v>
                </c:pt>
                <c:pt idx="963">
                  <c:v>0.25</c:v>
                </c:pt>
                <c:pt idx="964">
                  <c:v>0.25</c:v>
                </c:pt>
                <c:pt idx="965">
                  <c:v>0.25</c:v>
                </c:pt>
                <c:pt idx="966">
                  <c:v>0.25</c:v>
                </c:pt>
                <c:pt idx="967">
                  <c:v>0.25</c:v>
                </c:pt>
                <c:pt idx="968">
                  <c:v>0.25</c:v>
                </c:pt>
                <c:pt idx="969">
                  <c:v>0.25</c:v>
                </c:pt>
                <c:pt idx="970">
                  <c:v>0.25</c:v>
                </c:pt>
                <c:pt idx="971">
                  <c:v>0.25</c:v>
                </c:pt>
                <c:pt idx="972">
                  <c:v>0.25</c:v>
                </c:pt>
                <c:pt idx="973">
                  <c:v>0.25</c:v>
                </c:pt>
                <c:pt idx="974">
                  <c:v>0.25</c:v>
                </c:pt>
                <c:pt idx="975">
                  <c:v>0.25</c:v>
                </c:pt>
                <c:pt idx="976">
                  <c:v>0.25</c:v>
                </c:pt>
                <c:pt idx="977">
                  <c:v>0.25</c:v>
                </c:pt>
                <c:pt idx="978">
                  <c:v>0.25</c:v>
                </c:pt>
                <c:pt idx="979">
                  <c:v>0.25</c:v>
                </c:pt>
                <c:pt idx="980">
                  <c:v>0.25</c:v>
                </c:pt>
                <c:pt idx="981">
                  <c:v>0.25</c:v>
                </c:pt>
                <c:pt idx="982">
                  <c:v>0.25</c:v>
                </c:pt>
                <c:pt idx="983">
                  <c:v>0.25</c:v>
                </c:pt>
                <c:pt idx="984">
                  <c:v>0.25</c:v>
                </c:pt>
                <c:pt idx="985">
                  <c:v>0.25</c:v>
                </c:pt>
                <c:pt idx="986">
                  <c:v>0.25</c:v>
                </c:pt>
                <c:pt idx="987">
                  <c:v>0.25</c:v>
                </c:pt>
                <c:pt idx="988">
                  <c:v>0.25</c:v>
                </c:pt>
                <c:pt idx="989">
                  <c:v>0.25</c:v>
                </c:pt>
                <c:pt idx="990">
                  <c:v>0.25</c:v>
                </c:pt>
                <c:pt idx="991">
                  <c:v>0.25</c:v>
                </c:pt>
                <c:pt idx="992">
                  <c:v>0.25</c:v>
                </c:pt>
                <c:pt idx="993">
                  <c:v>0.25</c:v>
                </c:pt>
                <c:pt idx="994">
                  <c:v>0.25</c:v>
                </c:pt>
                <c:pt idx="995">
                  <c:v>0.25</c:v>
                </c:pt>
                <c:pt idx="996">
                  <c:v>0.25</c:v>
                </c:pt>
                <c:pt idx="997">
                  <c:v>0.25</c:v>
                </c:pt>
                <c:pt idx="998">
                  <c:v>0.25</c:v>
                </c:pt>
                <c:pt idx="999">
                  <c:v>0.25</c:v>
                </c:pt>
                <c:pt idx="1000">
                  <c:v>0.25</c:v>
                </c:pt>
                <c:pt idx="1001">
                  <c:v>0.25</c:v>
                </c:pt>
                <c:pt idx="1002">
                  <c:v>0.25</c:v>
                </c:pt>
                <c:pt idx="1003">
                  <c:v>0.25</c:v>
                </c:pt>
                <c:pt idx="1004">
                  <c:v>0.25</c:v>
                </c:pt>
                <c:pt idx="1005">
                  <c:v>0.25</c:v>
                </c:pt>
                <c:pt idx="1006">
                  <c:v>0.25</c:v>
                </c:pt>
                <c:pt idx="1007">
                  <c:v>0.25</c:v>
                </c:pt>
                <c:pt idx="1008">
                  <c:v>0.25</c:v>
                </c:pt>
                <c:pt idx="1009">
                  <c:v>0.25</c:v>
                </c:pt>
                <c:pt idx="1010">
                  <c:v>0.25</c:v>
                </c:pt>
                <c:pt idx="1011">
                  <c:v>0.25</c:v>
                </c:pt>
                <c:pt idx="1012">
                  <c:v>0.25</c:v>
                </c:pt>
                <c:pt idx="1013">
                  <c:v>0.25</c:v>
                </c:pt>
                <c:pt idx="1014">
                  <c:v>0.25</c:v>
                </c:pt>
                <c:pt idx="1015">
                  <c:v>0.25</c:v>
                </c:pt>
                <c:pt idx="1016">
                  <c:v>0.25</c:v>
                </c:pt>
                <c:pt idx="1017">
                  <c:v>0.25</c:v>
                </c:pt>
                <c:pt idx="1018">
                  <c:v>0.25</c:v>
                </c:pt>
                <c:pt idx="1019">
                  <c:v>0.25</c:v>
                </c:pt>
                <c:pt idx="1020">
                  <c:v>0.25</c:v>
                </c:pt>
                <c:pt idx="1021">
                  <c:v>0.25</c:v>
                </c:pt>
                <c:pt idx="1022">
                  <c:v>0.25</c:v>
                </c:pt>
                <c:pt idx="1023">
                  <c:v>0.25</c:v>
                </c:pt>
                <c:pt idx="1024">
                  <c:v>0.25</c:v>
                </c:pt>
                <c:pt idx="1025">
                  <c:v>0.25</c:v>
                </c:pt>
                <c:pt idx="1026">
                  <c:v>0.25</c:v>
                </c:pt>
                <c:pt idx="1027">
                  <c:v>0.25</c:v>
                </c:pt>
                <c:pt idx="1028">
                  <c:v>0.25</c:v>
                </c:pt>
                <c:pt idx="1029">
                  <c:v>0.25</c:v>
                </c:pt>
                <c:pt idx="1030">
                  <c:v>0.25</c:v>
                </c:pt>
                <c:pt idx="1031">
                  <c:v>0.25</c:v>
                </c:pt>
                <c:pt idx="1032">
                  <c:v>0.25</c:v>
                </c:pt>
                <c:pt idx="1033">
                  <c:v>0.25</c:v>
                </c:pt>
                <c:pt idx="1034">
                  <c:v>0.25</c:v>
                </c:pt>
                <c:pt idx="1035">
                  <c:v>0.25</c:v>
                </c:pt>
                <c:pt idx="1036">
                  <c:v>0.25</c:v>
                </c:pt>
                <c:pt idx="1037">
                  <c:v>0.25</c:v>
                </c:pt>
                <c:pt idx="1038">
                  <c:v>0.25</c:v>
                </c:pt>
                <c:pt idx="1039">
                  <c:v>0.25</c:v>
                </c:pt>
                <c:pt idx="1040">
                  <c:v>0.25</c:v>
                </c:pt>
                <c:pt idx="1041">
                  <c:v>0.25</c:v>
                </c:pt>
                <c:pt idx="1042">
                  <c:v>0.25</c:v>
                </c:pt>
                <c:pt idx="1043">
                  <c:v>0.25</c:v>
                </c:pt>
                <c:pt idx="1044">
                  <c:v>0.25</c:v>
                </c:pt>
                <c:pt idx="1045">
                  <c:v>0.25</c:v>
                </c:pt>
                <c:pt idx="1046">
                  <c:v>0.25</c:v>
                </c:pt>
                <c:pt idx="1047">
                  <c:v>0.25</c:v>
                </c:pt>
                <c:pt idx="1048">
                  <c:v>0.25</c:v>
                </c:pt>
                <c:pt idx="1049">
                  <c:v>0.25</c:v>
                </c:pt>
                <c:pt idx="1050">
                  <c:v>0.25</c:v>
                </c:pt>
                <c:pt idx="1051">
                  <c:v>0.25</c:v>
                </c:pt>
                <c:pt idx="1052">
                  <c:v>0.25</c:v>
                </c:pt>
                <c:pt idx="1053">
                  <c:v>0.25</c:v>
                </c:pt>
                <c:pt idx="1054">
                  <c:v>0.25</c:v>
                </c:pt>
                <c:pt idx="1055">
                  <c:v>0.25</c:v>
                </c:pt>
                <c:pt idx="1056">
                  <c:v>0.25</c:v>
                </c:pt>
                <c:pt idx="1057">
                  <c:v>0.25</c:v>
                </c:pt>
                <c:pt idx="1058">
                  <c:v>0.25</c:v>
                </c:pt>
                <c:pt idx="1059">
                  <c:v>0.25</c:v>
                </c:pt>
                <c:pt idx="1060">
                  <c:v>0.25</c:v>
                </c:pt>
                <c:pt idx="1061">
                  <c:v>0.25</c:v>
                </c:pt>
                <c:pt idx="1062">
                  <c:v>0.25</c:v>
                </c:pt>
                <c:pt idx="1063">
                  <c:v>0.25</c:v>
                </c:pt>
                <c:pt idx="1064">
                  <c:v>0.25</c:v>
                </c:pt>
                <c:pt idx="1065">
                  <c:v>0.25</c:v>
                </c:pt>
                <c:pt idx="1066">
                  <c:v>0.25</c:v>
                </c:pt>
                <c:pt idx="1067">
                  <c:v>0.25</c:v>
                </c:pt>
                <c:pt idx="1068">
                  <c:v>0.25</c:v>
                </c:pt>
                <c:pt idx="1069">
                  <c:v>0.25</c:v>
                </c:pt>
                <c:pt idx="1070">
                  <c:v>0.25</c:v>
                </c:pt>
                <c:pt idx="1071">
                  <c:v>0.25</c:v>
                </c:pt>
                <c:pt idx="1072">
                  <c:v>0.25</c:v>
                </c:pt>
                <c:pt idx="1073">
                  <c:v>0.25</c:v>
                </c:pt>
                <c:pt idx="1074">
                  <c:v>0.25</c:v>
                </c:pt>
                <c:pt idx="1075">
                  <c:v>0.25</c:v>
                </c:pt>
                <c:pt idx="1076">
                  <c:v>0.25</c:v>
                </c:pt>
                <c:pt idx="1077">
                  <c:v>0.25</c:v>
                </c:pt>
                <c:pt idx="1078">
                  <c:v>0.25</c:v>
                </c:pt>
                <c:pt idx="1079">
                  <c:v>0.25</c:v>
                </c:pt>
                <c:pt idx="1080">
                  <c:v>0.25</c:v>
                </c:pt>
                <c:pt idx="1081">
                  <c:v>0.25</c:v>
                </c:pt>
                <c:pt idx="1082">
                  <c:v>0.25</c:v>
                </c:pt>
                <c:pt idx="1083">
                  <c:v>0.25</c:v>
                </c:pt>
                <c:pt idx="1084">
                  <c:v>0.25</c:v>
                </c:pt>
                <c:pt idx="1085">
                  <c:v>0.25</c:v>
                </c:pt>
                <c:pt idx="1086">
                  <c:v>0.25</c:v>
                </c:pt>
                <c:pt idx="1087">
                  <c:v>0.25</c:v>
                </c:pt>
                <c:pt idx="1088">
                  <c:v>0.25</c:v>
                </c:pt>
                <c:pt idx="1089">
                  <c:v>0.25</c:v>
                </c:pt>
                <c:pt idx="1090">
                  <c:v>0.25</c:v>
                </c:pt>
                <c:pt idx="1091">
                  <c:v>0.25</c:v>
                </c:pt>
                <c:pt idx="1092">
                  <c:v>0.25</c:v>
                </c:pt>
                <c:pt idx="1093">
                  <c:v>0.25</c:v>
                </c:pt>
                <c:pt idx="1094">
                  <c:v>0.25</c:v>
                </c:pt>
                <c:pt idx="1095">
                  <c:v>0.25</c:v>
                </c:pt>
                <c:pt idx="1096">
                  <c:v>0.25</c:v>
                </c:pt>
                <c:pt idx="1097">
                  <c:v>0.25</c:v>
                </c:pt>
                <c:pt idx="1098">
                  <c:v>0.25</c:v>
                </c:pt>
                <c:pt idx="1099">
                  <c:v>0.25</c:v>
                </c:pt>
                <c:pt idx="1100">
                  <c:v>0.25</c:v>
                </c:pt>
                <c:pt idx="1101">
                  <c:v>0.25</c:v>
                </c:pt>
                <c:pt idx="1102">
                  <c:v>0.25</c:v>
                </c:pt>
                <c:pt idx="1103">
                  <c:v>0.25</c:v>
                </c:pt>
                <c:pt idx="1104">
                  <c:v>0.25</c:v>
                </c:pt>
                <c:pt idx="1105">
                  <c:v>0.25</c:v>
                </c:pt>
                <c:pt idx="1106">
                  <c:v>0.25</c:v>
                </c:pt>
                <c:pt idx="1107">
                  <c:v>0.25</c:v>
                </c:pt>
                <c:pt idx="1108">
                  <c:v>0.25</c:v>
                </c:pt>
                <c:pt idx="1109">
                  <c:v>0.25</c:v>
                </c:pt>
                <c:pt idx="1110">
                  <c:v>0.25</c:v>
                </c:pt>
                <c:pt idx="1111">
                  <c:v>0.25</c:v>
                </c:pt>
                <c:pt idx="1112">
                  <c:v>0.25</c:v>
                </c:pt>
                <c:pt idx="1113">
                  <c:v>0.25</c:v>
                </c:pt>
                <c:pt idx="1114">
                  <c:v>0.25</c:v>
                </c:pt>
                <c:pt idx="1115">
                  <c:v>0.25</c:v>
                </c:pt>
                <c:pt idx="1116">
                  <c:v>0.25</c:v>
                </c:pt>
                <c:pt idx="1117">
                  <c:v>0.25</c:v>
                </c:pt>
                <c:pt idx="1118">
                  <c:v>0.25</c:v>
                </c:pt>
                <c:pt idx="1119">
                  <c:v>0.25</c:v>
                </c:pt>
                <c:pt idx="1120">
                  <c:v>0.25</c:v>
                </c:pt>
                <c:pt idx="1121">
                  <c:v>0.25</c:v>
                </c:pt>
                <c:pt idx="1122">
                  <c:v>0.25</c:v>
                </c:pt>
                <c:pt idx="1123">
                  <c:v>0.25</c:v>
                </c:pt>
                <c:pt idx="1124">
                  <c:v>0.25</c:v>
                </c:pt>
                <c:pt idx="1125">
                  <c:v>0.25</c:v>
                </c:pt>
                <c:pt idx="1126">
                  <c:v>0.25</c:v>
                </c:pt>
                <c:pt idx="1127">
                  <c:v>0.25</c:v>
                </c:pt>
                <c:pt idx="1128">
                  <c:v>0.25</c:v>
                </c:pt>
                <c:pt idx="1129">
                  <c:v>0.25</c:v>
                </c:pt>
                <c:pt idx="1130">
                  <c:v>0.25</c:v>
                </c:pt>
                <c:pt idx="1131">
                  <c:v>0.25</c:v>
                </c:pt>
                <c:pt idx="1132">
                  <c:v>0.25</c:v>
                </c:pt>
                <c:pt idx="1133">
                  <c:v>0.25</c:v>
                </c:pt>
                <c:pt idx="1134">
                  <c:v>0.25</c:v>
                </c:pt>
                <c:pt idx="1135">
                  <c:v>0.25</c:v>
                </c:pt>
                <c:pt idx="1136">
                  <c:v>0.25</c:v>
                </c:pt>
                <c:pt idx="1137">
                  <c:v>0.25</c:v>
                </c:pt>
                <c:pt idx="1138">
                  <c:v>0.25</c:v>
                </c:pt>
                <c:pt idx="1139">
                  <c:v>0.25</c:v>
                </c:pt>
                <c:pt idx="1140">
                  <c:v>0.25</c:v>
                </c:pt>
                <c:pt idx="1141">
                  <c:v>0.25</c:v>
                </c:pt>
                <c:pt idx="1142">
                  <c:v>0.25</c:v>
                </c:pt>
                <c:pt idx="1143">
                  <c:v>0.25</c:v>
                </c:pt>
                <c:pt idx="1144">
                  <c:v>0.25</c:v>
                </c:pt>
                <c:pt idx="1145">
                  <c:v>0.25</c:v>
                </c:pt>
                <c:pt idx="1146">
                  <c:v>0.25</c:v>
                </c:pt>
                <c:pt idx="1147">
                  <c:v>0.25</c:v>
                </c:pt>
                <c:pt idx="1148">
                  <c:v>0.25</c:v>
                </c:pt>
                <c:pt idx="1149">
                  <c:v>0.25</c:v>
                </c:pt>
                <c:pt idx="1150">
                  <c:v>0.25</c:v>
                </c:pt>
                <c:pt idx="1151">
                  <c:v>0.25</c:v>
                </c:pt>
                <c:pt idx="1152">
                  <c:v>0.25</c:v>
                </c:pt>
                <c:pt idx="1153">
                  <c:v>0.25</c:v>
                </c:pt>
                <c:pt idx="1154">
                  <c:v>0.25</c:v>
                </c:pt>
                <c:pt idx="1155">
                  <c:v>0.25</c:v>
                </c:pt>
                <c:pt idx="1156">
                  <c:v>0.25</c:v>
                </c:pt>
                <c:pt idx="1157">
                  <c:v>0.25</c:v>
                </c:pt>
                <c:pt idx="1158">
                  <c:v>0.25</c:v>
                </c:pt>
                <c:pt idx="1159">
                  <c:v>0.25</c:v>
                </c:pt>
                <c:pt idx="1160">
                  <c:v>0.25</c:v>
                </c:pt>
                <c:pt idx="1161">
                  <c:v>0.25</c:v>
                </c:pt>
                <c:pt idx="1162">
                  <c:v>0.25</c:v>
                </c:pt>
                <c:pt idx="1163">
                  <c:v>0.25</c:v>
                </c:pt>
                <c:pt idx="1164">
                  <c:v>0.25</c:v>
                </c:pt>
                <c:pt idx="1165">
                  <c:v>0.25</c:v>
                </c:pt>
                <c:pt idx="1166">
                  <c:v>0.25</c:v>
                </c:pt>
                <c:pt idx="1167">
                  <c:v>0.25</c:v>
                </c:pt>
                <c:pt idx="1168">
                  <c:v>0.25</c:v>
                </c:pt>
                <c:pt idx="1169">
                  <c:v>0.25</c:v>
                </c:pt>
                <c:pt idx="1170">
                  <c:v>0.25</c:v>
                </c:pt>
                <c:pt idx="1171">
                  <c:v>0.25</c:v>
                </c:pt>
                <c:pt idx="1172">
                  <c:v>0.25</c:v>
                </c:pt>
                <c:pt idx="1173">
                  <c:v>0.25</c:v>
                </c:pt>
                <c:pt idx="1174">
                  <c:v>0.25</c:v>
                </c:pt>
                <c:pt idx="1175">
                  <c:v>0.25</c:v>
                </c:pt>
                <c:pt idx="1176">
                  <c:v>0.25</c:v>
                </c:pt>
                <c:pt idx="1177">
                  <c:v>0.25</c:v>
                </c:pt>
                <c:pt idx="1178">
                  <c:v>0.25</c:v>
                </c:pt>
                <c:pt idx="1179">
                  <c:v>0.25</c:v>
                </c:pt>
                <c:pt idx="1180">
                  <c:v>0.25</c:v>
                </c:pt>
                <c:pt idx="1181">
                  <c:v>0.25</c:v>
                </c:pt>
                <c:pt idx="1182">
                  <c:v>0.25</c:v>
                </c:pt>
                <c:pt idx="1183">
                  <c:v>0.25</c:v>
                </c:pt>
                <c:pt idx="1184">
                  <c:v>0.25</c:v>
                </c:pt>
                <c:pt idx="1185">
                  <c:v>0.25</c:v>
                </c:pt>
                <c:pt idx="1186">
                  <c:v>0.25</c:v>
                </c:pt>
                <c:pt idx="1187">
                  <c:v>0.25</c:v>
                </c:pt>
                <c:pt idx="1188">
                  <c:v>0.25</c:v>
                </c:pt>
                <c:pt idx="1189">
                  <c:v>0.25</c:v>
                </c:pt>
                <c:pt idx="1190">
                  <c:v>0.25</c:v>
                </c:pt>
                <c:pt idx="1191">
                  <c:v>0.25</c:v>
                </c:pt>
                <c:pt idx="1192">
                  <c:v>0.25</c:v>
                </c:pt>
                <c:pt idx="1193">
                  <c:v>0.25</c:v>
                </c:pt>
                <c:pt idx="1194">
                  <c:v>0.25</c:v>
                </c:pt>
                <c:pt idx="1195">
                  <c:v>0.25</c:v>
                </c:pt>
                <c:pt idx="1196">
                  <c:v>0.25</c:v>
                </c:pt>
                <c:pt idx="1197">
                  <c:v>0.25</c:v>
                </c:pt>
                <c:pt idx="1198">
                  <c:v>0.25</c:v>
                </c:pt>
                <c:pt idx="1199">
                  <c:v>0.25</c:v>
                </c:pt>
                <c:pt idx="1200">
                  <c:v>0.25</c:v>
                </c:pt>
                <c:pt idx="1201">
                  <c:v>0.25</c:v>
                </c:pt>
                <c:pt idx="1202">
                  <c:v>0.25</c:v>
                </c:pt>
                <c:pt idx="1203">
                  <c:v>0.25</c:v>
                </c:pt>
                <c:pt idx="1204">
                  <c:v>0.25</c:v>
                </c:pt>
                <c:pt idx="1205">
                  <c:v>0.25</c:v>
                </c:pt>
                <c:pt idx="1206">
                  <c:v>0.25</c:v>
                </c:pt>
                <c:pt idx="1207">
                  <c:v>0.25</c:v>
                </c:pt>
                <c:pt idx="1208">
                  <c:v>0.25</c:v>
                </c:pt>
                <c:pt idx="1209">
                  <c:v>0.25</c:v>
                </c:pt>
                <c:pt idx="1210">
                  <c:v>0.25</c:v>
                </c:pt>
                <c:pt idx="1211">
                  <c:v>0.25</c:v>
                </c:pt>
                <c:pt idx="1212">
                  <c:v>0.25</c:v>
                </c:pt>
                <c:pt idx="1213">
                  <c:v>0.25</c:v>
                </c:pt>
                <c:pt idx="1214">
                  <c:v>0.25</c:v>
                </c:pt>
                <c:pt idx="1215">
                  <c:v>0.25</c:v>
                </c:pt>
                <c:pt idx="1216">
                  <c:v>0.25</c:v>
                </c:pt>
                <c:pt idx="1217">
                  <c:v>0.25</c:v>
                </c:pt>
                <c:pt idx="1218">
                  <c:v>0.25</c:v>
                </c:pt>
                <c:pt idx="1219">
                  <c:v>0.25</c:v>
                </c:pt>
                <c:pt idx="1220">
                  <c:v>0.25</c:v>
                </c:pt>
                <c:pt idx="1221">
                  <c:v>0.25</c:v>
                </c:pt>
                <c:pt idx="1222">
                  <c:v>0.25</c:v>
                </c:pt>
                <c:pt idx="1223">
                  <c:v>0.25</c:v>
                </c:pt>
                <c:pt idx="1224">
                  <c:v>0.25</c:v>
                </c:pt>
                <c:pt idx="1225">
                  <c:v>0.25</c:v>
                </c:pt>
                <c:pt idx="1226">
                  <c:v>0.25</c:v>
                </c:pt>
                <c:pt idx="1227">
                  <c:v>0.25</c:v>
                </c:pt>
                <c:pt idx="1228">
                  <c:v>0.25</c:v>
                </c:pt>
                <c:pt idx="1229">
                  <c:v>0.25</c:v>
                </c:pt>
                <c:pt idx="1230">
                  <c:v>0.25</c:v>
                </c:pt>
                <c:pt idx="1231">
                  <c:v>0.25</c:v>
                </c:pt>
                <c:pt idx="1232">
                  <c:v>0.25</c:v>
                </c:pt>
                <c:pt idx="1233">
                  <c:v>0.25</c:v>
                </c:pt>
                <c:pt idx="1234">
                  <c:v>0.25</c:v>
                </c:pt>
                <c:pt idx="1235">
                  <c:v>0.25</c:v>
                </c:pt>
                <c:pt idx="1236">
                  <c:v>0.25</c:v>
                </c:pt>
                <c:pt idx="1237">
                  <c:v>0.25</c:v>
                </c:pt>
                <c:pt idx="1238">
                  <c:v>0.25</c:v>
                </c:pt>
                <c:pt idx="1239">
                  <c:v>0.25</c:v>
                </c:pt>
                <c:pt idx="1240">
                  <c:v>0.25</c:v>
                </c:pt>
                <c:pt idx="1241">
                  <c:v>0.25</c:v>
                </c:pt>
                <c:pt idx="1242">
                  <c:v>0.25</c:v>
                </c:pt>
                <c:pt idx="1243">
                  <c:v>0.25</c:v>
                </c:pt>
                <c:pt idx="1244">
                  <c:v>0.25</c:v>
                </c:pt>
                <c:pt idx="1245">
                  <c:v>0.25</c:v>
                </c:pt>
                <c:pt idx="1246">
                  <c:v>0.25</c:v>
                </c:pt>
                <c:pt idx="1247">
                  <c:v>0.25</c:v>
                </c:pt>
                <c:pt idx="1248">
                  <c:v>0.25</c:v>
                </c:pt>
                <c:pt idx="1249">
                  <c:v>0.25</c:v>
                </c:pt>
                <c:pt idx="1250">
                  <c:v>0.25</c:v>
                </c:pt>
                <c:pt idx="1251">
                  <c:v>0.25</c:v>
                </c:pt>
                <c:pt idx="1252">
                  <c:v>0.25</c:v>
                </c:pt>
                <c:pt idx="1253">
                  <c:v>0.25</c:v>
                </c:pt>
                <c:pt idx="1254">
                  <c:v>0.25</c:v>
                </c:pt>
                <c:pt idx="1255">
                  <c:v>0.25</c:v>
                </c:pt>
                <c:pt idx="1256">
                  <c:v>0.25</c:v>
                </c:pt>
                <c:pt idx="1257">
                  <c:v>0.25</c:v>
                </c:pt>
                <c:pt idx="1258">
                  <c:v>0.25</c:v>
                </c:pt>
                <c:pt idx="1259">
                  <c:v>0.25</c:v>
                </c:pt>
                <c:pt idx="1260">
                  <c:v>0.25</c:v>
                </c:pt>
                <c:pt idx="1261">
                  <c:v>0.25</c:v>
                </c:pt>
                <c:pt idx="1262">
                  <c:v>0.25</c:v>
                </c:pt>
                <c:pt idx="1263">
                  <c:v>0.25</c:v>
                </c:pt>
                <c:pt idx="1264">
                  <c:v>0.25</c:v>
                </c:pt>
                <c:pt idx="1265">
                  <c:v>0.25</c:v>
                </c:pt>
                <c:pt idx="1266">
                  <c:v>0.25</c:v>
                </c:pt>
                <c:pt idx="1267">
                  <c:v>0.25</c:v>
                </c:pt>
                <c:pt idx="1268">
                  <c:v>0.25</c:v>
                </c:pt>
                <c:pt idx="1269">
                  <c:v>0.25</c:v>
                </c:pt>
                <c:pt idx="1270">
                  <c:v>0.25</c:v>
                </c:pt>
                <c:pt idx="1271">
                  <c:v>0.25</c:v>
                </c:pt>
                <c:pt idx="1272">
                  <c:v>0.25</c:v>
                </c:pt>
                <c:pt idx="1273">
                  <c:v>0.25</c:v>
                </c:pt>
                <c:pt idx="1274">
                  <c:v>0.25</c:v>
                </c:pt>
                <c:pt idx="1275">
                  <c:v>0.25</c:v>
                </c:pt>
                <c:pt idx="1276">
                  <c:v>0.25</c:v>
                </c:pt>
                <c:pt idx="1277">
                  <c:v>0.25</c:v>
                </c:pt>
                <c:pt idx="1278">
                  <c:v>0.25</c:v>
                </c:pt>
                <c:pt idx="1279">
                  <c:v>0.25</c:v>
                </c:pt>
                <c:pt idx="1280">
                  <c:v>0.25</c:v>
                </c:pt>
                <c:pt idx="1281">
                  <c:v>0.25</c:v>
                </c:pt>
                <c:pt idx="1282">
                  <c:v>0.25</c:v>
                </c:pt>
                <c:pt idx="1283">
                  <c:v>0.25</c:v>
                </c:pt>
                <c:pt idx="1284">
                  <c:v>0.25</c:v>
                </c:pt>
                <c:pt idx="1285">
                  <c:v>0.25</c:v>
                </c:pt>
                <c:pt idx="1286">
                  <c:v>0.25</c:v>
                </c:pt>
                <c:pt idx="1287">
                  <c:v>0.25</c:v>
                </c:pt>
                <c:pt idx="1288">
                  <c:v>0.25</c:v>
                </c:pt>
                <c:pt idx="1289">
                  <c:v>0.25</c:v>
                </c:pt>
                <c:pt idx="1290">
                  <c:v>0.25</c:v>
                </c:pt>
                <c:pt idx="1291">
                  <c:v>0.25</c:v>
                </c:pt>
                <c:pt idx="1292">
                  <c:v>0.25</c:v>
                </c:pt>
                <c:pt idx="1293">
                  <c:v>0.25</c:v>
                </c:pt>
                <c:pt idx="1294">
                  <c:v>0.25</c:v>
                </c:pt>
                <c:pt idx="1295">
                  <c:v>0.25</c:v>
                </c:pt>
                <c:pt idx="1296">
                  <c:v>0.25</c:v>
                </c:pt>
                <c:pt idx="1297">
                  <c:v>0.25</c:v>
                </c:pt>
                <c:pt idx="1298">
                  <c:v>0.25</c:v>
                </c:pt>
                <c:pt idx="1299">
                  <c:v>0.25</c:v>
                </c:pt>
                <c:pt idx="1300">
                  <c:v>0.25</c:v>
                </c:pt>
                <c:pt idx="1301">
                  <c:v>0.25</c:v>
                </c:pt>
                <c:pt idx="1302">
                  <c:v>0.25</c:v>
                </c:pt>
                <c:pt idx="1303">
                  <c:v>0.25</c:v>
                </c:pt>
                <c:pt idx="1304">
                  <c:v>0.25</c:v>
                </c:pt>
                <c:pt idx="1305">
                  <c:v>0.25</c:v>
                </c:pt>
                <c:pt idx="1306">
                  <c:v>0.25</c:v>
                </c:pt>
                <c:pt idx="1307">
                  <c:v>0.25</c:v>
                </c:pt>
                <c:pt idx="1308">
                  <c:v>0.25</c:v>
                </c:pt>
                <c:pt idx="1309">
                  <c:v>0.25</c:v>
                </c:pt>
                <c:pt idx="1310">
                  <c:v>0.25</c:v>
                </c:pt>
                <c:pt idx="1311">
                  <c:v>0.25</c:v>
                </c:pt>
                <c:pt idx="1312">
                  <c:v>0.25</c:v>
                </c:pt>
                <c:pt idx="1313">
                  <c:v>0.25</c:v>
                </c:pt>
                <c:pt idx="1314">
                  <c:v>0.25</c:v>
                </c:pt>
                <c:pt idx="1315">
                  <c:v>0.25</c:v>
                </c:pt>
                <c:pt idx="1316">
                  <c:v>0.25</c:v>
                </c:pt>
                <c:pt idx="1317">
                  <c:v>0.25</c:v>
                </c:pt>
                <c:pt idx="1318">
                  <c:v>0.25</c:v>
                </c:pt>
                <c:pt idx="1319">
                  <c:v>0.25</c:v>
                </c:pt>
                <c:pt idx="1320">
                  <c:v>0.25</c:v>
                </c:pt>
                <c:pt idx="1321">
                  <c:v>0.25</c:v>
                </c:pt>
                <c:pt idx="1322">
                  <c:v>0.25</c:v>
                </c:pt>
                <c:pt idx="1323">
                  <c:v>0.25</c:v>
                </c:pt>
                <c:pt idx="1324">
                  <c:v>0.25</c:v>
                </c:pt>
                <c:pt idx="1325">
                  <c:v>0.25</c:v>
                </c:pt>
                <c:pt idx="1326">
                  <c:v>0.25</c:v>
                </c:pt>
                <c:pt idx="1327">
                  <c:v>0.25</c:v>
                </c:pt>
                <c:pt idx="1328">
                  <c:v>0.25</c:v>
                </c:pt>
                <c:pt idx="1329">
                  <c:v>0.25</c:v>
                </c:pt>
                <c:pt idx="1330">
                  <c:v>0.25</c:v>
                </c:pt>
                <c:pt idx="1331">
                  <c:v>0.25</c:v>
                </c:pt>
                <c:pt idx="1332">
                  <c:v>0.25</c:v>
                </c:pt>
                <c:pt idx="1333">
                  <c:v>0.25</c:v>
                </c:pt>
                <c:pt idx="1334">
                  <c:v>0.25</c:v>
                </c:pt>
                <c:pt idx="1335">
                  <c:v>0.25</c:v>
                </c:pt>
                <c:pt idx="1336">
                  <c:v>0.25</c:v>
                </c:pt>
                <c:pt idx="1337">
                  <c:v>0.25</c:v>
                </c:pt>
                <c:pt idx="1338">
                  <c:v>0.25</c:v>
                </c:pt>
                <c:pt idx="1339">
                  <c:v>0.25</c:v>
                </c:pt>
                <c:pt idx="1340">
                  <c:v>0.25</c:v>
                </c:pt>
                <c:pt idx="1341">
                  <c:v>0.25</c:v>
                </c:pt>
                <c:pt idx="1342">
                  <c:v>0.25</c:v>
                </c:pt>
                <c:pt idx="1343">
                  <c:v>0.25</c:v>
                </c:pt>
                <c:pt idx="1344">
                  <c:v>0.25</c:v>
                </c:pt>
                <c:pt idx="1345">
                  <c:v>0.25</c:v>
                </c:pt>
                <c:pt idx="1346">
                  <c:v>0.25</c:v>
                </c:pt>
                <c:pt idx="1347">
                  <c:v>0.25</c:v>
                </c:pt>
                <c:pt idx="1348">
                  <c:v>0.25</c:v>
                </c:pt>
                <c:pt idx="1349">
                  <c:v>0.25</c:v>
                </c:pt>
                <c:pt idx="1350">
                  <c:v>0.25</c:v>
                </c:pt>
                <c:pt idx="1351">
                  <c:v>0.25</c:v>
                </c:pt>
                <c:pt idx="1352">
                  <c:v>0.25</c:v>
                </c:pt>
                <c:pt idx="1353">
                  <c:v>0.25</c:v>
                </c:pt>
                <c:pt idx="1354">
                  <c:v>0.25</c:v>
                </c:pt>
                <c:pt idx="1355">
                  <c:v>0.25</c:v>
                </c:pt>
                <c:pt idx="1356">
                  <c:v>0.25</c:v>
                </c:pt>
                <c:pt idx="1357">
                  <c:v>0.25</c:v>
                </c:pt>
                <c:pt idx="1358">
                  <c:v>0.25</c:v>
                </c:pt>
                <c:pt idx="1359">
                  <c:v>0.25</c:v>
                </c:pt>
                <c:pt idx="1360">
                  <c:v>0.25</c:v>
                </c:pt>
                <c:pt idx="1361">
                  <c:v>0.25</c:v>
                </c:pt>
                <c:pt idx="1362">
                  <c:v>0.25</c:v>
                </c:pt>
                <c:pt idx="1363">
                  <c:v>0.25</c:v>
                </c:pt>
                <c:pt idx="1364">
                  <c:v>0.25</c:v>
                </c:pt>
                <c:pt idx="1365">
                  <c:v>0.25</c:v>
                </c:pt>
                <c:pt idx="1366">
                  <c:v>0.25</c:v>
                </c:pt>
                <c:pt idx="1367">
                  <c:v>0.25</c:v>
                </c:pt>
                <c:pt idx="1368">
                  <c:v>0.25</c:v>
                </c:pt>
                <c:pt idx="1369">
                  <c:v>0.25</c:v>
                </c:pt>
                <c:pt idx="1370">
                  <c:v>0.25</c:v>
                </c:pt>
                <c:pt idx="1371">
                  <c:v>0.25</c:v>
                </c:pt>
                <c:pt idx="1372">
                  <c:v>0.25</c:v>
                </c:pt>
                <c:pt idx="1373">
                  <c:v>0.25</c:v>
                </c:pt>
                <c:pt idx="1374">
                  <c:v>0.25</c:v>
                </c:pt>
                <c:pt idx="1375">
                  <c:v>0.25</c:v>
                </c:pt>
                <c:pt idx="1376">
                  <c:v>0.25</c:v>
                </c:pt>
                <c:pt idx="1377">
                  <c:v>0.25</c:v>
                </c:pt>
                <c:pt idx="1378">
                  <c:v>0.25</c:v>
                </c:pt>
                <c:pt idx="1379">
                  <c:v>0.25</c:v>
                </c:pt>
                <c:pt idx="1380">
                  <c:v>0.25</c:v>
                </c:pt>
                <c:pt idx="1381">
                  <c:v>0.25</c:v>
                </c:pt>
                <c:pt idx="1382">
                  <c:v>0.25</c:v>
                </c:pt>
                <c:pt idx="1383">
                  <c:v>0.25</c:v>
                </c:pt>
                <c:pt idx="1384">
                  <c:v>0.25</c:v>
                </c:pt>
                <c:pt idx="1385">
                  <c:v>0.25</c:v>
                </c:pt>
                <c:pt idx="1386">
                  <c:v>0.25</c:v>
                </c:pt>
                <c:pt idx="1387">
                  <c:v>0.25</c:v>
                </c:pt>
                <c:pt idx="1388">
                  <c:v>0.25</c:v>
                </c:pt>
                <c:pt idx="1389">
                  <c:v>0.25</c:v>
                </c:pt>
                <c:pt idx="1390">
                  <c:v>0.25</c:v>
                </c:pt>
                <c:pt idx="1391">
                  <c:v>0.25</c:v>
                </c:pt>
                <c:pt idx="1392">
                  <c:v>0.25</c:v>
                </c:pt>
                <c:pt idx="1393">
                  <c:v>0.25</c:v>
                </c:pt>
                <c:pt idx="1394">
                  <c:v>0.25</c:v>
                </c:pt>
                <c:pt idx="1395">
                  <c:v>0.25</c:v>
                </c:pt>
                <c:pt idx="1396">
                  <c:v>0.25</c:v>
                </c:pt>
                <c:pt idx="1397">
                  <c:v>0.25</c:v>
                </c:pt>
                <c:pt idx="1398">
                  <c:v>0.25</c:v>
                </c:pt>
                <c:pt idx="1399">
                  <c:v>0.25</c:v>
                </c:pt>
                <c:pt idx="1400">
                  <c:v>0.25</c:v>
                </c:pt>
                <c:pt idx="1401">
                  <c:v>0.25</c:v>
                </c:pt>
                <c:pt idx="1402">
                  <c:v>0.25</c:v>
                </c:pt>
                <c:pt idx="1403">
                  <c:v>0.25</c:v>
                </c:pt>
                <c:pt idx="1404">
                  <c:v>0.25</c:v>
                </c:pt>
                <c:pt idx="1405">
                  <c:v>0.25</c:v>
                </c:pt>
                <c:pt idx="1406">
                  <c:v>0.25</c:v>
                </c:pt>
                <c:pt idx="1407">
                  <c:v>0.25</c:v>
                </c:pt>
                <c:pt idx="1408">
                  <c:v>0.25</c:v>
                </c:pt>
                <c:pt idx="1409">
                  <c:v>0.25</c:v>
                </c:pt>
                <c:pt idx="1410">
                  <c:v>0.25</c:v>
                </c:pt>
                <c:pt idx="1411">
                  <c:v>0.25</c:v>
                </c:pt>
                <c:pt idx="1412">
                  <c:v>0.25</c:v>
                </c:pt>
                <c:pt idx="1413">
                  <c:v>0.25</c:v>
                </c:pt>
                <c:pt idx="1414">
                  <c:v>0.25</c:v>
                </c:pt>
                <c:pt idx="1415">
                  <c:v>0.25</c:v>
                </c:pt>
                <c:pt idx="1416">
                  <c:v>0.25</c:v>
                </c:pt>
                <c:pt idx="1417">
                  <c:v>0.25</c:v>
                </c:pt>
                <c:pt idx="1418">
                  <c:v>0.25</c:v>
                </c:pt>
                <c:pt idx="1419">
                  <c:v>0.25</c:v>
                </c:pt>
                <c:pt idx="1420">
                  <c:v>0.25</c:v>
                </c:pt>
                <c:pt idx="1421">
                  <c:v>0.25</c:v>
                </c:pt>
                <c:pt idx="1422">
                  <c:v>0.25</c:v>
                </c:pt>
                <c:pt idx="1423">
                  <c:v>0.25</c:v>
                </c:pt>
                <c:pt idx="1424">
                  <c:v>0.25</c:v>
                </c:pt>
                <c:pt idx="1425">
                  <c:v>0.25</c:v>
                </c:pt>
                <c:pt idx="1426">
                  <c:v>0.25</c:v>
                </c:pt>
                <c:pt idx="1427">
                  <c:v>0.25</c:v>
                </c:pt>
                <c:pt idx="1428">
                  <c:v>0.25</c:v>
                </c:pt>
                <c:pt idx="1429">
                  <c:v>0.25</c:v>
                </c:pt>
                <c:pt idx="1430">
                  <c:v>0.25</c:v>
                </c:pt>
                <c:pt idx="1431">
                  <c:v>0.25</c:v>
                </c:pt>
                <c:pt idx="1432">
                  <c:v>0.25</c:v>
                </c:pt>
                <c:pt idx="1433">
                  <c:v>0.25</c:v>
                </c:pt>
                <c:pt idx="1434">
                  <c:v>0.25</c:v>
                </c:pt>
                <c:pt idx="1435">
                  <c:v>0.25</c:v>
                </c:pt>
                <c:pt idx="1436">
                  <c:v>0.25</c:v>
                </c:pt>
                <c:pt idx="1437">
                  <c:v>0.25</c:v>
                </c:pt>
                <c:pt idx="1438">
                  <c:v>0.25</c:v>
                </c:pt>
                <c:pt idx="1439">
                  <c:v>0.25</c:v>
                </c:pt>
                <c:pt idx="1440">
                  <c:v>0.25</c:v>
                </c:pt>
                <c:pt idx="1441">
                  <c:v>0.25</c:v>
                </c:pt>
                <c:pt idx="1442">
                  <c:v>0.25</c:v>
                </c:pt>
                <c:pt idx="1443">
                  <c:v>0.25</c:v>
                </c:pt>
                <c:pt idx="1444">
                  <c:v>0.25</c:v>
                </c:pt>
                <c:pt idx="1445">
                  <c:v>0.25</c:v>
                </c:pt>
                <c:pt idx="1446">
                  <c:v>0.25</c:v>
                </c:pt>
                <c:pt idx="1447">
                  <c:v>0.25</c:v>
                </c:pt>
                <c:pt idx="1448">
                  <c:v>0.25</c:v>
                </c:pt>
                <c:pt idx="1449">
                  <c:v>0.25</c:v>
                </c:pt>
                <c:pt idx="1450">
                  <c:v>0.25</c:v>
                </c:pt>
                <c:pt idx="1451">
                  <c:v>0.25</c:v>
                </c:pt>
                <c:pt idx="1452">
                  <c:v>0.25</c:v>
                </c:pt>
                <c:pt idx="1453">
                  <c:v>0.25</c:v>
                </c:pt>
                <c:pt idx="1454">
                  <c:v>0.25</c:v>
                </c:pt>
                <c:pt idx="1455">
                  <c:v>0.25</c:v>
                </c:pt>
                <c:pt idx="1456">
                  <c:v>0.25</c:v>
                </c:pt>
                <c:pt idx="1457">
                  <c:v>0.25</c:v>
                </c:pt>
                <c:pt idx="1458">
                  <c:v>0.25</c:v>
                </c:pt>
                <c:pt idx="1459">
                  <c:v>0.25</c:v>
                </c:pt>
                <c:pt idx="1460">
                  <c:v>0.25</c:v>
                </c:pt>
                <c:pt idx="1461">
                  <c:v>0.25</c:v>
                </c:pt>
                <c:pt idx="1462">
                  <c:v>0.25</c:v>
                </c:pt>
                <c:pt idx="1463">
                  <c:v>0.25</c:v>
                </c:pt>
                <c:pt idx="1464">
                  <c:v>0.25</c:v>
                </c:pt>
                <c:pt idx="1465">
                  <c:v>0.25</c:v>
                </c:pt>
                <c:pt idx="1466">
                  <c:v>0.25</c:v>
                </c:pt>
                <c:pt idx="1467">
                  <c:v>0.25</c:v>
                </c:pt>
                <c:pt idx="1468">
                  <c:v>0.25</c:v>
                </c:pt>
                <c:pt idx="1469">
                  <c:v>0.25</c:v>
                </c:pt>
                <c:pt idx="1470">
                  <c:v>0.25</c:v>
                </c:pt>
                <c:pt idx="1471">
                  <c:v>0.25</c:v>
                </c:pt>
                <c:pt idx="1472">
                  <c:v>0.25</c:v>
                </c:pt>
                <c:pt idx="1473">
                  <c:v>0.25</c:v>
                </c:pt>
                <c:pt idx="1474">
                  <c:v>0.25</c:v>
                </c:pt>
                <c:pt idx="1475">
                  <c:v>0.25</c:v>
                </c:pt>
                <c:pt idx="1476">
                  <c:v>0.25</c:v>
                </c:pt>
                <c:pt idx="1477">
                  <c:v>0.25</c:v>
                </c:pt>
                <c:pt idx="1478">
                  <c:v>0.25</c:v>
                </c:pt>
                <c:pt idx="1479">
                  <c:v>0.25</c:v>
                </c:pt>
                <c:pt idx="1480">
                  <c:v>0.25</c:v>
                </c:pt>
                <c:pt idx="1481">
                  <c:v>0.25</c:v>
                </c:pt>
                <c:pt idx="1482">
                  <c:v>0.25</c:v>
                </c:pt>
                <c:pt idx="1483">
                  <c:v>0.25</c:v>
                </c:pt>
                <c:pt idx="1484">
                  <c:v>0.25</c:v>
                </c:pt>
                <c:pt idx="1485">
                  <c:v>0.25</c:v>
                </c:pt>
                <c:pt idx="1486">
                  <c:v>0.25</c:v>
                </c:pt>
                <c:pt idx="1487">
                  <c:v>0.25</c:v>
                </c:pt>
                <c:pt idx="1488">
                  <c:v>0.25</c:v>
                </c:pt>
                <c:pt idx="1489">
                  <c:v>0.25</c:v>
                </c:pt>
                <c:pt idx="1490">
                  <c:v>0.25</c:v>
                </c:pt>
                <c:pt idx="1491">
                  <c:v>0.25</c:v>
                </c:pt>
                <c:pt idx="1492">
                  <c:v>0.25</c:v>
                </c:pt>
                <c:pt idx="1493">
                  <c:v>0.25</c:v>
                </c:pt>
                <c:pt idx="1494">
                  <c:v>0.25</c:v>
                </c:pt>
                <c:pt idx="1495">
                  <c:v>0.25</c:v>
                </c:pt>
                <c:pt idx="1496">
                  <c:v>0.25</c:v>
                </c:pt>
                <c:pt idx="1497">
                  <c:v>0.25</c:v>
                </c:pt>
                <c:pt idx="1498">
                  <c:v>0.25</c:v>
                </c:pt>
                <c:pt idx="1499">
                  <c:v>0.25</c:v>
                </c:pt>
                <c:pt idx="1500">
                  <c:v>0.25</c:v>
                </c:pt>
                <c:pt idx="1501">
                  <c:v>0.25</c:v>
                </c:pt>
                <c:pt idx="1502">
                  <c:v>0.25</c:v>
                </c:pt>
                <c:pt idx="1503">
                  <c:v>0.25</c:v>
                </c:pt>
                <c:pt idx="1504">
                  <c:v>0.25</c:v>
                </c:pt>
                <c:pt idx="1505">
                  <c:v>0.25</c:v>
                </c:pt>
                <c:pt idx="1506">
                  <c:v>0.25</c:v>
                </c:pt>
                <c:pt idx="1507">
                  <c:v>0.25</c:v>
                </c:pt>
                <c:pt idx="1508">
                  <c:v>0.25</c:v>
                </c:pt>
                <c:pt idx="1509">
                  <c:v>0.25</c:v>
                </c:pt>
                <c:pt idx="1510">
                  <c:v>0.25</c:v>
                </c:pt>
                <c:pt idx="1511">
                  <c:v>0.25</c:v>
                </c:pt>
                <c:pt idx="1512">
                  <c:v>0.25</c:v>
                </c:pt>
                <c:pt idx="1513">
                  <c:v>0.25</c:v>
                </c:pt>
                <c:pt idx="1514">
                  <c:v>0.25</c:v>
                </c:pt>
                <c:pt idx="1515">
                  <c:v>0.25</c:v>
                </c:pt>
                <c:pt idx="1516">
                  <c:v>0.25</c:v>
                </c:pt>
                <c:pt idx="1517">
                  <c:v>0.25</c:v>
                </c:pt>
                <c:pt idx="1518">
                  <c:v>0.25</c:v>
                </c:pt>
                <c:pt idx="1519">
                  <c:v>0.25</c:v>
                </c:pt>
                <c:pt idx="1520">
                  <c:v>0.25</c:v>
                </c:pt>
                <c:pt idx="1521">
                  <c:v>0.25</c:v>
                </c:pt>
                <c:pt idx="1522">
                  <c:v>0.25</c:v>
                </c:pt>
                <c:pt idx="1523">
                  <c:v>0.25</c:v>
                </c:pt>
                <c:pt idx="1524">
                  <c:v>0.25</c:v>
                </c:pt>
                <c:pt idx="1525">
                  <c:v>0.25</c:v>
                </c:pt>
                <c:pt idx="1526">
                  <c:v>0.25</c:v>
                </c:pt>
                <c:pt idx="1527">
                  <c:v>0.25</c:v>
                </c:pt>
                <c:pt idx="1528">
                  <c:v>0.25</c:v>
                </c:pt>
                <c:pt idx="1529">
                  <c:v>0.25</c:v>
                </c:pt>
                <c:pt idx="1530">
                  <c:v>0.25</c:v>
                </c:pt>
                <c:pt idx="1531">
                  <c:v>0.25</c:v>
                </c:pt>
                <c:pt idx="1532">
                  <c:v>0.25</c:v>
                </c:pt>
                <c:pt idx="1533">
                  <c:v>0.25</c:v>
                </c:pt>
                <c:pt idx="1534">
                  <c:v>0.25</c:v>
                </c:pt>
                <c:pt idx="1535">
                  <c:v>0.25</c:v>
                </c:pt>
                <c:pt idx="1536">
                  <c:v>0.25</c:v>
                </c:pt>
                <c:pt idx="1537">
                  <c:v>0.25</c:v>
                </c:pt>
                <c:pt idx="1538">
                  <c:v>0.25</c:v>
                </c:pt>
                <c:pt idx="1539">
                  <c:v>0.25</c:v>
                </c:pt>
                <c:pt idx="1540">
                  <c:v>0.25</c:v>
                </c:pt>
                <c:pt idx="1541">
                  <c:v>0.25</c:v>
                </c:pt>
                <c:pt idx="1542">
                  <c:v>0.25</c:v>
                </c:pt>
                <c:pt idx="1543">
                  <c:v>0.25</c:v>
                </c:pt>
                <c:pt idx="1544">
                  <c:v>0.25</c:v>
                </c:pt>
                <c:pt idx="1545">
                  <c:v>0.25</c:v>
                </c:pt>
                <c:pt idx="1546">
                  <c:v>0.25</c:v>
                </c:pt>
                <c:pt idx="1547">
                  <c:v>0.25</c:v>
                </c:pt>
                <c:pt idx="1548">
                  <c:v>0.25</c:v>
                </c:pt>
                <c:pt idx="1549">
                  <c:v>0.25</c:v>
                </c:pt>
                <c:pt idx="1550">
                  <c:v>0.25</c:v>
                </c:pt>
                <c:pt idx="1551">
                  <c:v>0.25</c:v>
                </c:pt>
                <c:pt idx="1552">
                  <c:v>0.25</c:v>
                </c:pt>
                <c:pt idx="1553">
                  <c:v>0.25</c:v>
                </c:pt>
                <c:pt idx="1554">
                  <c:v>0.25</c:v>
                </c:pt>
                <c:pt idx="1555">
                  <c:v>0.25</c:v>
                </c:pt>
                <c:pt idx="1556">
                  <c:v>0.25</c:v>
                </c:pt>
                <c:pt idx="1557">
                  <c:v>0.25</c:v>
                </c:pt>
                <c:pt idx="1558">
                  <c:v>0.25</c:v>
                </c:pt>
                <c:pt idx="1559">
                  <c:v>0.25</c:v>
                </c:pt>
                <c:pt idx="1560">
                  <c:v>0.25</c:v>
                </c:pt>
                <c:pt idx="1561">
                  <c:v>0.25</c:v>
                </c:pt>
                <c:pt idx="1562">
                  <c:v>0.25</c:v>
                </c:pt>
                <c:pt idx="1563">
                  <c:v>0.25</c:v>
                </c:pt>
                <c:pt idx="1564">
                  <c:v>0.25</c:v>
                </c:pt>
                <c:pt idx="1565">
                  <c:v>0.25</c:v>
                </c:pt>
                <c:pt idx="1566">
                  <c:v>0.25</c:v>
                </c:pt>
                <c:pt idx="1567">
                  <c:v>0.25</c:v>
                </c:pt>
                <c:pt idx="1568">
                  <c:v>0.25</c:v>
                </c:pt>
                <c:pt idx="1569">
                  <c:v>0.25</c:v>
                </c:pt>
                <c:pt idx="1570">
                  <c:v>0.25</c:v>
                </c:pt>
                <c:pt idx="1571">
                  <c:v>0.25</c:v>
                </c:pt>
                <c:pt idx="1572">
                  <c:v>0.25</c:v>
                </c:pt>
                <c:pt idx="1573">
                  <c:v>0.25</c:v>
                </c:pt>
                <c:pt idx="1574">
                  <c:v>0.25</c:v>
                </c:pt>
                <c:pt idx="1575">
                  <c:v>0.25</c:v>
                </c:pt>
                <c:pt idx="1576">
                  <c:v>0.25</c:v>
                </c:pt>
                <c:pt idx="1577">
                  <c:v>0.25</c:v>
                </c:pt>
                <c:pt idx="1578">
                  <c:v>0.25</c:v>
                </c:pt>
                <c:pt idx="1579">
                  <c:v>0.25</c:v>
                </c:pt>
                <c:pt idx="1580">
                  <c:v>0.25</c:v>
                </c:pt>
                <c:pt idx="1581">
                  <c:v>0.25</c:v>
                </c:pt>
                <c:pt idx="1582">
                  <c:v>0.25</c:v>
                </c:pt>
                <c:pt idx="1583">
                  <c:v>0.25</c:v>
                </c:pt>
                <c:pt idx="1584">
                  <c:v>0.25</c:v>
                </c:pt>
                <c:pt idx="1585">
                  <c:v>0.25</c:v>
                </c:pt>
                <c:pt idx="1586">
                  <c:v>0.25</c:v>
                </c:pt>
                <c:pt idx="1587">
                  <c:v>0.25</c:v>
                </c:pt>
                <c:pt idx="1588">
                  <c:v>0.25</c:v>
                </c:pt>
                <c:pt idx="1589">
                  <c:v>0.25</c:v>
                </c:pt>
                <c:pt idx="1590">
                  <c:v>0.25</c:v>
                </c:pt>
                <c:pt idx="1591">
                  <c:v>0.25</c:v>
                </c:pt>
                <c:pt idx="1592">
                  <c:v>0.25</c:v>
                </c:pt>
                <c:pt idx="1593">
                  <c:v>0.25</c:v>
                </c:pt>
                <c:pt idx="1594">
                  <c:v>0.25</c:v>
                </c:pt>
                <c:pt idx="1595">
                  <c:v>0.25</c:v>
                </c:pt>
                <c:pt idx="1596">
                  <c:v>0.25</c:v>
                </c:pt>
                <c:pt idx="1597">
                  <c:v>0.25</c:v>
                </c:pt>
                <c:pt idx="1598">
                  <c:v>0.25</c:v>
                </c:pt>
                <c:pt idx="1599">
                  <c:v>0.25</c:v>
                </c:pt>
                <c:pt idx="1600">
                  <c:v>0.25</c:v>
                </c:pt>
                <c:pt idx="1601">
                  <c:v>0.25</c:v>
                </c:pt>
                <c:pt idx="1602">
                  <c:v>0.25</c:v>
                </c:pt>
                <c:pt idx="1603">
                  <c:v>0.25</c:v>
                </c:pt>
                <c:pt idx="1604">
                  <c:v>0.25</c:v>
                </c:pt>
                <c:pt idx="1605">
                  <c:v>0.25</c:v>
                </c:pt>
                <c:pt idx="1606">
                  <c:v>0.25</c:v>
                </c:pt>
                <c:pt idx="1607">
                  <c:v>0.25</c:v>
                </c:pt>
                <c:pt idx="1608">
                  <c:v>0.25</c:v>
                </c:pt>
                <c:pt idx="1609">
                  <c:v>0.25</c:v>
                </c:pt>
                <c:pt idx="1610">
                  <c:v>0.25</c:v>
                </c:pt>
                <c:pt idx="1611">
                  <c:v>0.25</c:v>
                </c:pt>
                <c:pt idx="1612">
                  <c:v>0.25</c:v>
                </c:pt>
                <c:pt idx="1613">
                  <c:v>0.25</c:v>
                </c:pt>
                <c:pt idx="1614">
                  <c:v>0.25</c:v>
                </c:pt>
                <c:pt idx="1615">
                  <c:v>0.25</c:v>
                </c:pt>
                <c:pt idx="1616">
                  <c:v>0.25</c:v>
                </c:pt>
                <c:pt idx="1617">
                  <c:v>0.25</c:v>
                </c:pt>
                <c:pt idx="1618">
                  <c:v>0.25</c:v>
                </c:pt>
                <c:pt idx="1619">
                  <c:v>0.25</c:v>
                </c:pt>
                <c:pt idx="1620">
                  <c:v>0.25</c:v>
                </c:pt>
                <c:pt idx="1621">
                  <c:v>0.25</c:v>
                </c:pt>
                <c:pt idx="1622">
                  <c:v>0.25</c:v>
                </c:pt>
                <c:pt idx="1623">
                  <c:v>0.25</c:v>
                </c:pt>
                <c:pt idx="1624">
                  <c:v>0.25</c:v>
                </c:pt>
                <c:pt idx="1625">
                  <c:v>0.25</c:v>
                </c:pt>
                <c:pt idx="1626">
                  <c:v>0.25</c:v>
                </c:pt>
                <c:pt idx="1627">
                  <c:v>0.25</c:v>
                </c:pt>
                <c:pt idx="1628">
                  <c:v>0.25</c:v>
                </c:pt>
                <c:pt idx="1629">
                  <c:v>0.25</c:v>
                </c:pt>
                <c:pt idx="1630">
                  <c:v>0.25</c:v>
                </c:pt>
                <c:pt idx="1631">
                  <c:v>0.25</c:v>
                </c:pt>
                <c:pt idx="1632">
                  <c:v>0.25</c:v>
                </c:pt>
                <c:pt idx="1633">
                  <c:v>0.25</c:v>
                </c:pt>
                <c:pt idx="1634">
                  <c:v>0.25</c:v>
                </c:pt>
                <c:pt idx="1635">
                  <c:v>0.25</c:v>
                </c:pt>
                <c:pt idx="1636">
                  <c:v>0.25</c:v>
                </c:pt>
                <c:pt idx="1637">
                  <c:v>0.25</c:v>
                </c:pt>
                <c:pt idx="1638">
                  <c:v>0.25</c:v>
                </c:pt>
                <c:pt idx="1639">
                  <c:v>0.25</c:v>
                </c:pt>
                <c:pt idx="1640">
                  <c:v>0.25</c:v>
                </c:pt>
                <c:pt idx="1641">
                  <c:v>0.25</c:v>
                </c:pt>
                <c:pt idx="1642">
                  <c:v>0.25</c:v>
                </c:pt>
                <c:pt idx="1643">
                  <c:v>0.25</c:v>
                </c:pt>
                <c:pt idx="1644">
                  <c:v>0.25</c:v>
                </c:pt>
                <c:pt idx="1645">
                  <c:v>0.25</c:v>
                </c:pt>
                <c:pt idx="1646">
                  <c:v>0.25</c:v>
                </c:pt>
                <c:pt idx="1647">
                  <c:v>0.25</c:v>
                </c:pt>
                <c:pt idx="1648">
                  <c:v>0.25</c:v>
                </c:pt>
                <c:pt idx="1649">
                  <c:v>0.25</c:v>
                </c:pt>
                <c:pt idx="1650">
                  <c:v>0.25</c:v>
                </c:pt>
                <c:pt idx="1651">
                  <c:v>0.25</c:v>
                </c:pt>
                <c:pt idx="1652">
                  <c:v>0.25</c:v>
                </c:pt>
                <c:pt idx="1653">
                  <c:v>0.25</c:v>
                </c:pt>
                <c:pt idx="1654">
                  <c:v>0.25</c:v>
                </c:pt>
                <c:pt idx="1655">
                  <c:v>0.25</c:v>
                </c:pt>
                <c:pt idx="1656">
                  <c:v>0.25</c:v>
                </c:pt>
                <c:pt idx="1657">
                  <c:v>0.25</c:v>
                </c:pt>
                <c:pt idx="1658">
                  <c:v>0.25</c:v>
                </c:pt>
                <c:pt idx="1659">
                  <c:v>0.25</c:v>
                </c:pt>
                <c:pt idx="1660">
                  <c:v>0.25</c:v>
                </c:pt>
                <c:pt idx="1661">
                  <c:v>0.25</c:v>
                </c:pt>
                <c:pt idx="1662">
                  <c:v>0.25</c:v>
                </c:pt>
                <c:pt idx="1663">
                  <c:v>0.25</c:v>
                </c:pt>
                <c:pt idx="1664">
                  <c:v>0.25</c:v>
                </c:pt>
                <c:pt idx="1665">
                  <c:v>0.25</c:v>
                </c:pt>
                <c:pt idx="1666">
                  <c:v>0.25</c:v>
                </c:pt>
                <c:pt idx="1667">
                  <c:v>0.25</c:v>
                </c:pt>
                <c:pt idx="1668">
                  <c:v>0.25</c:v>
                </c:pt>
                <c:pt idx="1669">
                  <c:v>0.25</c:v>
                </c:pt>
                <c:pt idx="1670">
                  <c:v>0.25</c:v>
                </c:pt>
                <c:pt idx="1671">
                  <c:v>0.25</c:v>
                </c:pt>
                <c:pt idx="1672">
                  <c:v>0.25</c:v>
                </c:pt>
                <c:pt idx="1673">
                  <c:v>0.25</c:v>
                </c:pt>
                <c:pt idx="1674">
                  <c:v>0.25</c:v>
                </c:pt>
                <c:pt idx="1675">
                  <c:v>0.25</c:v>
                </c:pt>
                <c:pt idx="1676">
                  <c:v>0.25</c:v>
                </c:pt>
                <c:pt idx="1677">
                  <c:v>0.25</c:v>
                </c:pt>
                <c:pt idx="1678">
                  <c:v>0.25</c:v>
                </c:pt>
                <c:pt idx="1679">
                  <c:v>0.25</c:v>
                </c:pt>
                <c:pt idx="1680">
                  <c:v>0.25</c:v>
                </c:pt>
                <c:pt idx="1681">
                  <c:v>0.25</c:v>
                </c:pt>
                <c:pt idx="1682">
                  <c:v>0.25</c:v>
                </c:pt>
                <c:pt idx="1683">
                  <c:v>0.25</c:v>
                </c:pt>
                <c:pt idx="1684">
                  <c:v>0.25</c:v>
                </c:pt>
                <c:pt idx="1685">
                  <c:v>0.25</c:v>
                </c:pt>
                <c:pt idx="1686">
                  <c:v>0.25</c:v>
                </c:pt>
                <c:pt idx="1687">
                  <c:v>0.25</c:v>
                </c:pt>
                <c:pt idx="1688">
                  <c:v>0.25</c:v>
                </c:pt>
                <c:pt idx="1689">
                  <c:v>0.25</c:v>
                </c:pt>
                <c:pt idx="1690">
                  <c:v>0.25</c:v>
                </c:pt>
                <c:pt idx="1691">
                  <c:v>0.25</c:v>
                </c:pt>
                <c:pt idx="1692">
                  <c:v>0.25</c:v>
                </c:pt>
                <c:pt idx="1693">
                  <c:v>0.25</c:v>
                </c:pt>
                <c:pt idx="1694">
                  <c:v>0.25</c:v>
                </c:pt>
                <c:pt idx="1695">
                  <c:v>0.25</c:v>
                </c:pt>
                <c:pt idx="1696">
                  <c:v>0.25</c:v>
                </c:pt>
                <c:pt idx="1697">
                  <c:v>0.25</c:v>
                </c:pt>
                <c:pt idx="1698">
                  <c:v>0.25</c:v>
                </c:pt>
                <c:pt idx="1699">
                  <c:v>0.25</c:v>
                </c:pt>
                <c:pt idx="1700">
                  <c:v>0.25</c:v>
                </c:pt>
                <c:pt idx="1701">
                  <c:v>0.25</c:v>
                </c:pt>
                <c:pt idx="1702">
                  <c:v>0.25</c:v>
                </c:pt>
                <c:pt idx="1703">
                  <c:v>0.25</c:v>
                </c:pt>
                <c:pt idx="1704">
                  <c:v>0.25</c:v>
                </c:pt>
                <c:pt idx="1705">
                  <c:v>0.25</c:v>
                </c:pt>
                <c:pt idx="1706">
                  <c:v>0.25</c:v>
                </c:pt>
                <c:pt idx="1707">
                  <c:v>0.25</c:v>
                </c:pt>
                <c:pt idx="1708">
                  <c:v>0.25</c:v>
                </c:pt>
                <c:pt idx="1709">
                  <c:v>0.25</c:v>
                </c:pt>
                <c:pt idx="1710">
                  <c:v>0.25</c:v>
                </c:pt>
                <c:pt idx="1711">
                  <c:v>0.25</c:v>
                </c:pt>
                <c:pt idx="1712">
                  <c:v>0.25</c:v>
                </c:pt>
                <c:pt idx="1713">
                  <c:v>0.25</c:v>
                </c:pt>
                <c:pt idx="1714">
                  <c:v>0.25</c:v>
                </c:pt>
                <c:pt idx="1715">
                  <c:v>0.25</c:v>
                </c:pt>
                <c:pt idx="1716">
                  <c:v>0.25</c:v>
                </c:pt>
                <c:pt idx="1717">
                  <c:v>0.25</c:v>
                </c:pt>
                <c:pt idx="1718">
                  <c:v>0.25</c:v>
                </c:pt>
                <c:pt idx="1719">
                  <c:v>0.25</c:v>
                </c:pt>
                <c:pt idx="1720">
                  <c:v>0.25</c:v>
                </c:pt>
                <c:pt idx="1721">
                  <c:v>0.25</c:v>
                </c:pt>
                <c:pt idx="1722">
                  <c:v>0.25</c:v>
                </c:pt>
                <c:pt idx="1723">
                  <c:v>0.25</c:v>
                </c:pt>
                <c:pt idx="1724">
                  <c:v>0.25</c:v>
                </c:pt>
                <c:pt idx="1725">
                  <c:v>0.25</c:v>
                </c:pt>
                <c:pt idx="1726">
                  <c:v>0.25</c:v>
                </c:pt>
                <c:pt idx="1727">
                  <c:v>0.25</c:v>
                </c:pt>
                <c:pt idx="1728">
                  <c:v>0.25</c:v>
                </c:pt>
                <c:pt idx="1729">
                  <c:v>0.25</c:v>
                </c:pt>
                <c:pt idx="1730">
                  <c:v>0.25</c:v>
                </c:pt>
                <c:pt idx="1731">
                  <c:v>0.25</c:v>
                </c:pt>
                <c:pt idx="1732">
                  <c:v>0.25</c:v>
                </c:pt>
                <c:pt idx="1733">
                  <c:v>0.25</c:v>
                </c:pt>
                <c:pt idx="1734">
                  <c:v>0.25</c:v>
                </c:pt>
                <c:pt idx="1735">
                  <c:v>0.25</c:v>
                </c:pt>
                <c:pt idx="1736">
                  <c:v>0.25</c:v>
                </c:pt>
                <c:pt idx="1737">
                  <c:v>0.25</c:v>
                </c:pt>
                <c:pt idx="1738">
                  <c:v>0.25</c:v>
                </c:pt>
                <c:pt idx="1739">
                  <c:v>0.25</c:v>
                </c:pt>
                <c:pt idx="1740">
                  <c:v>0.25</c:v>
                </c:pt>
                <c:pt idx="1741">
                  <c:v>0.25</c:v>
                </c:pt>
                <c:pt idx="1742">
                  <c:v>0.25</c:v>
                </c:pt>
                <c:pt idx="1743">
                  <c:v>0.25</c:v>
                </c:pt>
                <c:pt idx="1744">
                  <c:v>0.25</c:v>
                </c:pt>
                <c:pt idx="1745">
                  <c:v>0.25</c:v>
                </c:pt>
                <c:pt idx="1746">
                  <c:v>0.25</c:v>
                </c:pt>
                <c:pt idx="1747">
                  <c:v>0.25</c:v>
                </c:pt>
                <c:pt idx="1748">
                  <c:v>0.25</c:v>
                </c:pt>
                <c:pt idx="1749">
                  <c:v>0.25</c:v>
                </c:pt>
                <c:pt idx="1750">
                  <c:v>0.25</c:v>
                </c:pt>
                <c:pt idx="1751">
                  <c:v>0.25</c:v>
                </c:pt>
                <c:pt idx="1752">
                  <c:v>0.25</c:v>
                </c:pt>
                <c:pt idx="1753">
                  <c:v>0.25</c:v>
                </c:pt>
                <c:pt idx="1754">
                  <c:v>0.25</c:v>
                </c:pt>
                <c:pt idx="1755">
                  <c:v>0.25</c:v>
                </c:pt>
                <c:pt idx="1756">
                  <c:v>0.25</c:v>
                </c:pt>
                <c:pt idx="1757">
                  <c:v>0.25</c:v>
                </c:pt>
                <c:pt idx="1758">
                  <c:v>0.25</c:v>
                </c:pt>
                <c:pt idx="1759">
                  <c:v>0.25</c:v>
                </c:pt>
                <c:pt idx="1760">
                  <c:v>0.25</c:v>
                </c:pt>
                <c:pt idx="1761">
                  <c:v>0.25</c:v>
                </c:pt>
                <c:pt idx="1762">
                  <c:v>0.25</c:v>
                </c:pt>
                <c:pt idx="1763">
                  <c:v>0.25</c:v>
                </c:pt>
                <c:pt idx="1764">
                  <c:v>0.25</c:v>
                </c:pt>
                <c:pt idx="1765">
                  <c:v>0.25</c:v>
                </c:pt>
                <c:pt idx="1766">
                  <c:v>0.25</c:v>
                </c:pt>
                <c:pt idx="1767">
                  <c:v>0.25</c:v>
                </c:pt>
                <c:pt idx="1768">
                  <c:v>0.25</c:v>
                </c:pt>
                <c:pt idx="1769">
                  <c:v>0.25</c:v>
                </c:pt>
                <c:pt idx="1770">
                  <c:v>0.25</c:v>
                </c:pt>
                <c:pt idx="1771">
                  <c:v>0.25</c:v>
                </c:pt>
                <c:pt idx="1772">
                  <c:v>0.25</c:v>
                </c:pt>
                <c:pt idx="1773">
                  <c:v>0.25</c:v>
                </c:pt>
                <c:pt idx="1774">
                  <c:v>0.25</c:v>
                </c:pt>
                <c:pt idx="1775">
                  <c:v>0.25</c:v>
                </c:pt>
                <c:pt idx="1776">
                  <c:v>0.25</c:v>
                </c:pt>
                <c:pt idx="1777">
                  <c:v>0.25</c:v>
                </c:pt>
                <c:pt idx="1778">
                  <c:v>0.25</c:v>
                </c:pt>
                <c:pt idx="1779">
                  <c:v>0.25</c:v>
                </c:pt>
                <c:pt idx="1780">
                  <c:v>0.25</c:v>
                </c:pt>
                <c:pt idx="1781">
                  <c:v>0.25</c:v>
                </c:pt>
                <c:pt idx="1782">
                  <c:v>0.25</c:v>
                </c:pt>
                <c:pt idx="1783">
                  <c:v>0.25</c:v>
                </c:pt>
                <c:pt idx="1784">
                  <c:v>0.25</c:v>
                </c:pt>
                <c:pt idx="1785">
                  <c:v>0.25</c:v>
                </c:pt>
                <c:pt idx="1786">
                  <c:v>0.25</c:v>
                </c:pt>
                <c:pt idx="1787">
                  <c:v>0.25</c:v>
                </c:pt>
                <c:pt idx="1788">
                  <c:v>0.25</c:v>
                </c:pt>
                <c:pt idx="1789">
                  <c:v>0.25</c:v>
                </c:pt>
                <c:pt idx="1790">
                  <c:v>0.25</c:v>
                </c:pt>
                <c:pt idx="1791">
                  <c:v>0.25</c:v>
                </c:pt>
                <c:pt idx="1792">
                  <c:v>0.25</c:v>
                </c:pt>
                <c:pt idx="1793">
                  <c:v>0.25</c:v>
                </c:pt>
                <c:pt idx="1794">
                  <c:v>0.25</c:v>
                </c:pt>
                <c:pt idx="1795">
                  <c:v>0.25</c:v>
                </c:pt>
                <c:pt idx="1796">
                  <c:v>0.25</c:v>
                </c:pt>
                <c:pt idx="1797">
                  <c:v>0.25</c:v>
                </c:pt>
                <c:pt idx="1798">
                  <c:v>0.25</c:v>
                </c:pt>
                <c:pt idx="1799">
                  <c:v>0.25</c:v>
                </c:pt>
                <c:pt idx="1800">
                  <c:v>0.25</c:v>
                </c:pt>
                <c:pt idx="1801">
                  <c:v>0.25</c:v>
                </c:pt>
                <c:pt idx="1802">
                  <c:v>0.25</c:v>
                </c:pt>
                <c:pt idx="1803">
                  <c:v>0.25</c:v>
                </c:pt>
                <c:pt idx="1804">
                  <c:v>0.25</c:v>
                </c:pt>
                <c:pt idx="1805">
                  <c:v>0.25</c:v>
                </c:pt>
                <c:pt idx="1806">
                  <c:v>0.25</c:v>
                </c:pt>
                <c:pt idx="1807">
                  <c:v>0.25</c:v>
                </c:pt>
                <c:pt idx="1808">
                  <c:v>0.25</c:v>
                </c:pt>
                <c:pt idx="1809">
                  <c:v>0.25</c:v>
                </c:pt>
                <c:pt idx="1810">
                  <c:v>0.25</c:v>
                </c:pt>
                <c:pt idx="1811">
                  <c:v>0.25</c:v>
                </c:pt>
                <c:pt idx="1812">
                  <c:v>0.25</c:v>
                </c:pt>
                <c:pt idx="1813">
                  <c:v>0.25</c:v>
                </c:pt>
                <c:pt idx="1814">
                  <c:v>0.25</c:v>
                </c:pt>
                <c:pt idx="1815">
                  <c:v>0.25</c:v>
                </c:pt>
                <c:pt idx="1816">
                  <c:v>0.25</c:v>
                </c:pt>
                <c:pt idx="1817">
                  <c:v>0.25</c:v>
                </c:pt>
                <c:pt idx="1818">
                  <c:v>0.25</c:v>
                </c:pt>
                <c:pt idx="1819">
                  <c:v>0.25</c:v>
                </c:pt>
                <c:pt idx="1820">
                  <c:v>0.25</c:v>
                </c:pt>
                <c:pt idx="1821">
                  <c:v>0.25</c:v>
                </c:pt>
                <c:pt idx="1822">
                  <c:v>0.25</c:v>
                </c:pt>
                <c:pt idx="1823">
                  <c:v>0.25</c:v>
                </c:pt>
                <c:pt idx="1824">
                  <c:v>0.25</c:v>
                </c:pt>
                <c:pt idx="1825">
                  <c:v>0.25</c:v>
                </c:pt>
                <c:pt idx="1826">
                  <c:v>0.25</c:v>
                </c:pt>
                <c:pt idx="1827">
                  <c:v>0.25</c:v>
                </c:pt>
                <c:pt idx="1828">
                  <c:v>0.25</c:v>
                </c:pt>
                <c:pt idx="1829">
                  <c:v>0.25</c:v>
                </c:pt>
                <c:pt idx="1830">
                  <c:v>0.25</c:v>
                </c:pt>
                <c:pt idx="1831">
                  <c:v>0.25</c:v>
                </c:pt>
                <c:pt idx="1832">
                  <c:v>0.25</c:v>
                </c:pt>
                <c:pt idx="1833">
                  <c:v>0.25</c:v>
                </c:pt>
                <c:pt idx="1834">
                  <c:v>0.25</c:v>
                </c:pt>
                <c:pt idx="1835">
                  <c:v>0.25</c:v>
                </c:pt>
                <c:pt idx="1836">
                  <c:v>0.25</c:v>
                </c:pt>
                <c:pt idx="1837">
                  <c:v>0.25</c:v>
                </c:pt>
                <c:pt idx="1838">
                  <c:v>0.25</c:v>
                </c:pt>
                <c:pt idx="1839">
                  <c:v>0.25</c:v>
                </c:pt>
                <c:pt idx="1840">
                  <c:v>0.25</c:v>
                </c:pt>
                <c:pt idx="1841">
                  <c:v>0.25</c:v>
                </c:pt>
                <c:pt idx="1842">
                  <c:v>0.25</c:v>
                </c:pt>
                <c:pt idx="1843">
                  <c:v>0.25</c:v>
                </c:pt>
                <c:pt idx="1844">
                  <c:v>0.25</c:v>
                </c:pt>
                <c:pt idx="1845">
                  <c:v>0.25</c:v>
                </c:pt>
                <c:pt idx="1846">
                  <c:v>0.25</c:v>
                </c:pt>
                <c:pt idx="1847">
                  <c:v>0.25</c:v>
                </c:pt>
                <c:pt idx="1848">
                  <c:v>0.25</c:v>
                </c:pt>
                <c:pt idx="1849">
                  <c:v>0.25</c:v>
                </c:pt>
                <c:pt idx="1850">
                  <c:v>0.25</c:v>
                </c:pt>
                <c:pt idx="1851">
                  <c:v>0.25</c:v>
                </c:pt>
                <c:pt idx="1852">
                  <c:v>0.25</c:v>
                </c:pt>
                <c:pt idx="1853">
                  <c:v>0.25</c:v>
                </c:pt>
                <c:pt idx="1854">
                  <c:v>0.25</c:v>
                </c:pt>
                <c:pt idx="1855">
                  <c:v>0.25</c:v>
                </c:pt>
                <c:pt idx="1856">
                  <c:v>0.25</c:v>
                </c:pt>
                <c:pt idx="1857">
                  <c:v>0.25</c:v>
                </c:pt>
                <c:pt idx="1858">
                  <c:v>0.25</c:v>
                </c:pt>
                <c:pt idx="1859">
                  <c:v>0.25</c:v>
                </c:pt>
                <c:pt idx="1860">
                  <c:v>0.25</c:v>
                </c:pt>
                <c:pt idx="1861">
                  <c:v>0.25</c:v>
                </c:pt>
                <c:pt idx="1862">
                  <c:v>0.25</c:v>
                </c:pt>
                <c:pt idx="1863">
                  <c:v>0.25</c:v>
                </c:pt>
                <c:pt idx="1864">
                  <c:v>0.25</c:v>
                </c:pt>
                <c:pt idx="1865">
                  <c:v>0.25</c:v>
                </c:pt>
                <c:pt idx="1866">
                  <c:v>0.25</c:v>
                </c:pt>
                <c:pt idx="1867">
                  <c:v>0.25</c:v>
                </c:pt>
                <c:pt idx="1868">
                  <c:v>0.25</c:v>
                </c:pt>
                <c:pt idx="1869">
                  <c:v>0.25</c:v>
                </c:pt>
                <c:pt idx="1870">
                  <c:v>0.25</c:v>
                </c:pt>
                <c:pt idx="1871">
                  <c:v>0.25</c:v>
                </c:pt>
                <c:pt idx="1872">
                  <c:v>0.25</c:v>
                </c:pt>
                <c:pt idx="1873">
                  <c:v>0.25</c:v>
                </c:pt>
                <c:pt idx="1874">
                  <c:v>0.25</c:v>
                </c:pt>
                <c:pt idx="1875">
                  <c:v>0.25</c:v>
                </c:pt>
                <c:pt idx="1876">
                  <c:v>0.25</c:v>
                </c:pt>
                <c:pt idx="1877">
                  <c:v>0.25</c:v>
                </c:pt>
                <c:pt idx="1878">
                  <c:v>0.25</c:v>
                </c:pt>
                <c:pt idx="1879">
                  <c:v>0.25</c:v>
                </c:pt>
                <c:pt idx="1880">
                  <c:v>0.25</c:v>
                </c:pt>
                <c:pt idx="1881">
                  <c:v>0.25</c:v>
                </c:pt>
                <c:pt idx="1882">
                  <c:v>0.25</c:v>
                </c:pt>
                <c:pt idx="1883">
                  <c:v>0.25</c:v>
                </c:pt>
                <c:pt idx="1884">
                  <c:v>0.25</c:v>
                </c:pt>
                <c:pt idx="1885">
                  <c:v>0.25</c:v>
                </c:pt>
                <c:pt idx="1886">
                  <c:v>0.25</c:v>
                </c:pt>
                <c:pt idx="1887">
                  <c:v>0.25</c:v>
                </c:pt>
                <c:pt idx="1888">
                  <c:v>0.25</c:v>
                </c:pt>
                <c:pt idx="1889">
                  <c:v>0.25</c:v>
                </c:pt>
                <c:pt idx="1890">
                  <c:v>0.25</c:v>
                </c:pt>
                <c:pt idx="1891">
                  <c:v>0.25</c:v>
                </c:pt>
                <c:pt idx="1892">
                  <c:v>0.25</c:v>
                </c:pt>
                <c:pt idx="1893">
                  <c:v>0.25</c:v>
                </c:pt>
                <c:pt idx="1894">
                  <c:v>0.25</c:v>
                </c:pt>
                <c:pt idx="1895">
                  <c:v>0.25</c:v>
                </c:pt>
                <c:pt idx="1896">
                  <c:v>0.25</c:v>
                </c:pt>
                <c:pt idx="1897">
                  <c:v>0.25</c:v>
                </c:pt>
                <c:pt idx="1898">
                  <c:v>0.25</c:v>
                </c:pt>
                <c:pt idx="1899">
                  <c:v>0.25</c:v>
                </c:pt>
                <c:pt idx="1900">
                  <c:v>0.25</c:v>
                </c:pt>
                <c:pt idx="1901">
                  <c:v>0.25</c:v>
                </c:pt>
                <c:pt idx="1902">
                  <c:v>0.25</c:v>
                </c:pt>
                <c:pt idx="1903">
                  <c:v>0.25</c:v>
                </c:pt>
                <c:pt idx="1904">
                  <c:v>0.25</c:v>
                </c:pt>
                <c:pt idx="1905">
                  <c:v>0.25</c:v>
                </c:pt>
                <c:pt idx="1906">
                  <c:v>0.25</c:v>
                </c:pt>
                <c:pt idx="1907">
                  <c:v>0.25</c:v>
                </c:pt>
                <c:pt idx="1908">
                  <c:v>0.25</c:v>
                </c:pt>
                <c:pt idx="1909">
                  <c:v>0.25</c:v>
                </c:pt>
                <c:pt idx="1910">
                  <c:v>0.25</c:v>
                </c:pt>
                <c:pt idx="1911">
                  <c:v>0.25</c:v>
                </c:pt>
                <c:pt idx="1912">
                  <c:v>0.25</c:v>
                </c:pt>
                <c:pt idx="1913">
                  <c:v>0.25</c:v>
                </c:pt>
                <c:pt idx="1914">
                  <c:v>0.25</c:v>
                </c:pt>
                <c:pt idx="1915">
                  <c:v>0.25</c:v>
                </c:pt>
                <c:pt idx="1916">
                  <c:v>0.25</c:v>
                </c:pt>
                <c:pt idx="1917">
                  <c:v>0.25</c:v>
                </c:pt>
                <c:pt idx="1918">
                  <c:v>0.25</c:v>
                </c:pt>
                <c:pt idx="1919">
                  <c:v>0.25</c:v>
                </c:pt>
                <c:pt idx="1920">
                  <c:v>0.25</c:v>
                </c:pt>
                <c:pt idx="1921">
                  <c:v>0.25</c:v>
                </c:pt>
                <c:pt idx="1922">
                  <c:v>0.25</c:v>
                </c:pt>
                <c:pt idx="1923">
                  <c:v>0.25</c:v>
                </c:pt>
                <c:pt idx="1924">
                  <c:v>0.25</c:v>
                </c:pt>
                <c:pt idx="1925">
                  <c:v>0.25</c:v>
                </c:pt>
                <c:pt idx="1926">
                  <c:v>0.25</c:v>
                </c:pt>
                <c:pt idx="1927">
                  <c:v>0.25</c:v>
                </c:pt>
                <c:pt idx="1928">
                  <c:v>0.25</c:v>
                </c:pt>
                <c:pt idx="1929">
                  <c:v>0.25</c:v>
                </c:pt>
                <c:pt idx="1930">
                  <c:v>0.25</c:v>
                </c:pt>
                <c:pt idx="1931">
                  <c:v>0.25</c:v>
                </c:pt>
                <c:pt idx="1932">
                  <c:v>0.25</c:v>
                </c:pt>
                <c:pt idx="1933">
                  <c:v>0.25</c:v>
                </c:pt>
                <c:pt idx="1934">
                  <c:v>0.25</c:v>
                </c:pt>
                <c:pt idx="1935">
                  <c:v>0.25</c:v>
                </c:pt>
                <c:pt idx="1936">
                  <c:v>0.25</c:v>
                </c:pt>
                <c:pt idx="1937">
                  <c:v>0.25</c:v>
                </c:pt>
                <c:pt idx="1938">
                  <c:v>0.25</c:v>
                </c:pt>
                <c:pt idx="1939">
                  <c:v>0.25</c:v>
                </c:pt>
                <c:pt idx="1940">
                  <c:v>0.25</c:v>
                </c:pt>
                <c:pt idx="1941">
                  <c:v>0.25</c:v>
                </c:pt>
                <c:pt idx="1942">
                  <c:v>0.25</c:v>
                </c:pt>
                <c:pt idx="1943">
                  <c:v>0.25</c:v>
                </c:pt>
                <c:pt idx="1944">
                  <c:v>0.25</c:v>
                </c:pt>
                <c:pt idx="1945">
                  <c:v>0.25</c:v>
                </c:pt>
                <c:pt idx="1946">
                  <c:v>0.25</c:v>
                </c:pt>
                <c:pt idx="1947">
                  <c:v>0.25</c:v>
                </c:pt>
                <c:pt idx="1948">
                  <c:v>0.25</c:v>
                </c:pt>
                <c:pt idx="1949">
                  <c:v>0.25</c:v>
                </c:pt>
                <c:pt idx="1950">
                  <c:v>0.25</c:v>
                </c:pt>
                <c:pt idx="1951">
                  <c:v>0.25</c:v>
                </c:pt>
                <c:pt idx="1952">
                  <c:v>0.25</c:v>
                </c:pt>
                <c:pt idx="1953">
                  <c:v>0.25</c:v>
                </c:pt>
                <c:pt idx="1954">
                  <c:v>0.25</c:v>
                </c:pt>
                <c:pt idx="1955">
                  <c:v>0.25</c:v>
                </c:pt>
                <c:pt idx="1956">
                  <c:v>0.25</c:v>
                </c:pt>
                <c:pt idx="1957">
                  <c:v>0.25</c:v>
                </c:pt>
                <c:pt idx="1958">
                  <c:v>0.25</c:v>
                </c:pt>
                <c:pt idx="1959">
                  <c:v>0.25</c:v>
                </c:pt>
                <c:pt idx="1960">
                  <c:v>0.25</c:v>
                </c:pt>
                <c:pt idx="1961">
                  <c:v>0.25</c:v>
                </c:pt>
                <c:pt idx="1962">
                  <c:v>0.25</c:v>
                </c:pt>
                <c:pt idx="1963">
                  <c:v>0.25</c:v>
                </c:pt>
                <c:pt idx="1964">
                  <c:v>0.25</c:v>
                </c:pt>
                <c:pt idx="1965">
                  <c:v>0.25</c:v>
                </c:pt>
                <c:pt idx="1966">
                  <c:v>0.25</c:v>
                </c:pt>
                <c:pt idx="1967">
                  <c:v>0.25</c:v>
                </c:pt>
                <c:pt idx="1968">
                  <c:v>0.25</c:v>
                </c:pt>
                <c:pt idx="1969">
                  <c:v>0.25</c:v>
                </c:pt>
                <c:pt idx="1970">
                  <c:v>0.25</c:v>
                </c:pt>
                <c:pt idx="1971">
                  <c:v>0.25</c:v>
                </c:pt>
                <c:pt idx="1972">
                  <c:v>0.25</c:v>
                </c:pt>
                <c:pt idx="1973">
                  <c:v>0.25</c:v>
                </c:pt>
                <c:pt idx="1974">
                  <c:v>0.25</c:v>
                </c:pt>
                <c:pt idx="1975">
                  <c:v>0.25</c:v>
                </c:pt>
                <c:pt idx="1976">
                  <c:v>0.25</c:v>
                </c:pt>
                <c:pt idx="1977">
                  <c:v>0.25</c:v>
                </c:pt>
                <c:pt idx="1978">
                  <c:v>0.25</c:v>
                </c:pt>
                <c:pt idx="1979">
                  <c:v>0.25</c:v>
                </c:pt>
                <c:pt idx="1980">
                  <c:v>0.25</c:v>
                </c:pt>
                <c:pt idx="1981">
                  <c:v>0.25</c:v>
                </c:pt>
                <c:pt idx="1982">
                  <c:v>0.25</c:v>
                </c:pt>
                <c:pt idx="1983">
                  <c:v>0.25</c:v>
                </c:pt>
                <c:pt idx="1984">
                  <c:v>0.25</c:v>
                </c:pt>
                <c:pt idx="1985">
                  <c:v>0.25</c:v>
                </c:pt>
                <c:pt idx="1986">
                  <c:v>0.25</c:v>
                </c:pt>
                <c:pt idx="1987">
                  <c:v>0.25</c:v>
                </c:pt>
                <c:pt idx="1988">
                  <c:v>0.25</c:v>
                </c:pt>
                <c:pt idx="1989">
                  <c:v>0.25</c:v>
                </c:pt>
                <c:pt idx="1990">
                  <c:v>0.25</c:v>
                </c:pt>
                <c:pt idx="1991">
                  <c:v>0.25</c:v>
                </c:pt>
                <c:pt idx="1992">
                  <c:v>0.25</c:v>
                </c:pt>
                <c:pt idx="1993">
                  <c:v>0.25</c:v>
                </c:pt>
                <c:pt idx="1994">
                  <c:v>0.25</c:v>
                </c:pt>
                <c:pt idx="1995">
                  <c:v>0.25</c:v>
                </c:pt>
                <c:pt idx="1996">
                  <c:v>0.25</c:v>
                </c:pt>
                <c:pt idx="1997">
                  <c:v>0.25</c:v>
                </c:pt>
                <c:pt idx="1998">
                  <c:v>0.25</c:v>
                </c:pt>
                <c:pt idx="1999">
                  <c:v>0.25</c:v>
                </c:pt>
                <c:pt idx="2000">
                  <c:v>0.25</c:v>
                </c:pt>
                <c:pt idx="2001">
                  <c:v>0.25</c:v>
                </c:pt>
                <c:pt idx="2002">
                  <c:v>0.25</c:v>
                </c:pt>
                <c:pt idx="2003">
                  <c:v>0.25</c:v>
                </c:pt>
                <c:pt idx="2004">
                  <c:v>0.25</c:v>
                </c:pt>
                <c:pt idx="2005">
                  <c:v>0.25</c:v>
                </c:pt>
                <c:pt idx="2006">
                  <c:v>0.25</c:v>
                </c:pt>
                <c:pt idx="2007">
                  <c:v>0.25</c:v>
                </c:pt>
                <c:pt idx="2008">
                  <c:v>0.25</c:v>
                </c:pt>
                <c:pt idx="2009">
                  <c:v>0.25</c:v>
                </c:pt>
                <c:pt idx="2010">
                  <c:v>0.25</c:v>
                </c:pt>
                <c:pt idx="2011">
                  <c:v>0.25</c:v>
                </c:pt>
                <c:pt idx="2012">
                  <c:v>0.25</c:v>
                </c:pt>
                <c:pt idx="2013">
                  <c:v>0.25</c:v>
                </c:pt>
                <c:pt idx="2014">
                  <c:v>0.25</c:v>
                </c:pt>
                <c:pt idx="2015">
                  <c:v>0.25</c:v>
                </c:pt>
                <c:pt idx="2016">
                  <c:v>0.25</c:v>
                </c:pt>
                <c:pt idx="2017">
                  <c:v>0.25</c:v>
                </c:pt>
                <c:pt idx="2018">
                  <c:v>0.25</c:v>
                </c:pt>
                <c:pt idx="2019">
                  <c:v>0.25</c:v>
                </c:pt>
                <c:pt idx="2020">
                  <c:v>0.25</c:v>
                </c:pt>
                <c:pt idx="2021">
                  <c:v>0.25</c:v>
                </c:pt>
                <c:pt idx="2022">
                  <c:v>0.25</c:v>
                </c:pt>
                <c:pt idx="2023">
                  <c:v>0.25</c:v>
                </c:pt>
                <c:pt idx="2024">
                  <c:v>0.25</c:v>
                </c:pt>
                <c:pt idx="2025">
                  <c:v>0.25</c:v>
                </c:pt>
                <c:pt idx="2026">
                  <c:v>0.25</c:v>
                </c:pt>
                <c:pt idx="2027">
                  <c:v>0.25</c:v>
                </c:pt>
                <c:pt idx="2028">
                  <c:v>0.25</c:v>
                </c:pt>
                <c:pt idx="2029">
                  <c:v>0.25</c:v>
                </c:pt>
                <c:pt idx="2030">
                  <c:v>0.25</c:v>
                </c:pt>
                <c:pt idx="2031">
                  <c:v>0.25</c:v>
                </c:pt>
                <c:pt idx="2032">
                  <c:v>0.25</c:v>
                </c:pt>
                <c:pt idx="2033">
                  <c:v>0.25</c:v>
                </c:pt>
                <c:pt idx="2034">
                  <c:v>0.25</c:v>
                </c:pt>
                <c:pt idx="2035">
                  <c:v>0.25</c:v>
                </c:pt>
                <c:pt idx="2036">
                  <c:v>0.25</c:v>
                </c:pt>
                <c:pt idx="2037">
                  <c:v>0.25</c:v>
                </c:pt>
                <c:pt idx="2038">
                  <c:v>0.25</c:v>
                </c:pt>
                <c:pt idx="2039">
                  <c:v>0.25</c:v>
                </c:pt>
                <c:pt idx="2040">
                  <c:v>0.25</c:v>
                </c:pt>
                <c:pt idx="2041">
                  <c:v>0.25</c:v>
                </c:pt>
                <c:pt idx="2042">
                  <c:v>0.25</c:v>
                </c:pt>
                <c:pt idx="2043">
                  <c:v>0.25</c:v>
                </c:pt>
                <c:pt idx="2044">
                  <c:v>0.25</c:v>
                </c:pt>
                <c:pt idx="2045">
                  <c:v>0.25</c:v>
                </c:pt>
                <c:pt idx="2046">
                  <c:v>0.25</c:v>
                </c:pt>
                <c:pt idx="2047">
                  <c:v>0.25</c:v>
                </c:pt>
                <c:pt idx="2048">
                  <c:v>0.25</c:v>
                </c:pt>
                <c:pt idx="2049">
                  <c:v>0.25</c:v>
                </c:pt>
                <c:pt idx="2050">
                  <c:v>0.25</c:v>
                </c:pt>
                <c:pt idx="2051">
                  <c:v>0.25</c:v>
                </c:pt>
                <c:pt idx="2052">
                  <c:v>0.25</c:v>
                </c:pt>
                <c:pt idx="2053">
                  <c:v>0.25</c:v>
                </c:pt>
                <c:pt idx="2054">
                  <c:v>0.25</c:v>
                </c:pt>
                <c:pt idx="2055">
                  <c:v>0.25</c:v>
                </c:pt>
                <c:pt idx="2056">
                  <c:v>0.25</c:v>
                </c:pt>
                <c:pt idx="2057">
                  <c:v>0.25</c:v>
                </c:pt>
                <c:pt idx="2058">
                  <c:v>0.25</c:v>
                </c:pt>
                <c:pt idx="2059">
                  <c:v>0.25</c:v>
                </c:pt>
                <c:pt idx="2060">
                  <c:v>0.25</c:v>
                </c:pt>
                <c:pt idx="2061">
                  <c:v>0.25</c:v>
                </c:pt>
                <c:pt idx="2062">
                  <c:v>0.25</c:v>
                </c:pt>
                <c:pt idx="2063">
                  <c:v>0.25</c:v>
                </c:pt>
                <c:pt idx="2064">
                  <c:v>0.25</c:v>
                </c:pt>
                <c:pt idx="2065">
                  <c:v>0.25</c:v>
                </c:pt>
                <c:pt idx="2066">
                  <c:v>0.25</c:v>
                </c:pt>
                <c:pt idx="2067">
                  <c:v>0.25</c:v>
                </c:pt>
                <c:pt idx="2068">
                  <c:v>0.25</c:v>
                </c:pt>
                <c:pt idx="2069">
                  <c:v>0.25</c:v>
                </c:pt>
                <c:pt idx="2070">
                  <c:v>0.25</c:v>
                </c:pt>
                <c:pt idx="2071">
                  <c:v>0.25</c:v>
                </c:pt>
                <c:pt idx="2072">
                  <c:v>0.25</c:v>
                </c:pt>
                <c:pt idx="2073">
                  <c:v>0.25</c:v>
                </c:pt>
                <c:pt idx="2074">
                  <c:v>0.25</c:v>
                </c:pt>
                <c:pt idx="2075">
                  <c:v>0.25</c:v>
                </c:pt>
                <c:pt idx="2076">
                  <c:v>0.25</c:v>
                </c:pt>
                <c:pt idx="2077">
                  <c:v>0.25</c:v>
                </c:pt>
                <c:pt idx="2078">
                  <c:v>0.25</c:v>
                </c:pt>
                <c:pt idx="2079">
                  <c:v>0.25</c:v>
                </c:pt>
                <c:pt idx="2080">
                  <c:v>0.25</c:v>
                </c:pt>
                <c:pt idx="2081">
                  <c:v>0.25</c:v>
                </c:pt>
                <c:pt idx="2082">
                  <c:v>0.25</c:v>
                </c:pt>
                <c:pt idx="2083">
                  <c:v>0.25</c:v>
                </c:pt>
                <c:pt idx="2084">
                  <c:v>0.25</c:v>
                </c:pt>
                <c:pt idx="2085">
                  <c:v>0.25</c:v>
                </c:pt>
                <c:pt idx="2086">
                  <c:v>0.25</c:v>
                </c:pt>
                <c:pt idx="2087">
                  <c:v>0.25</c:v>
                </c:pt>
                <c:pt idx="2088">
                  <c:v>0.25</c:v>
                </c:pt>
                <c:pt idx="2089">
                  <c:v>0.25</c:v>
                </c:pt>
                <c:pt idx="2090">
                  <c:v>0.25</c:v>
                </c:pt>
                <c:pt idx="2091">
                  <c:v>0.25</c:v>
                </c:pt>
                <c:pt idx="2092">
                  <c:v>0.25</c:v>
                </c:pt>
                <c:pt idx="2093">
                  <c:v>0.25</c:v>
                </c:pt>
                <c:pt idx="2094">
                  <c:v>0.25</c:v>
                </c:pt>
                <c:pt idx="2095">
                  <c:v>0.25</c:v>
                </c:pt>
                <c:pt idx="2096">
                  <c:v>0.25</c:v>
                </c:pt>
                <c:pt idx="2097">
                  <c:v>0.25</c:v>
                </c:pt>
                <c:pt idx="2098">
                  <c:v>0.25</c:v>
                </c:pt>
                <c:pt idx="2099">
                  <c:v>0.25</c:v>
                </c:pt>
                <c:pt idx="2100">
                  <c:v>0.25</c:v>
                </c:pt>
                <c:pt idx="2101">
                  <c:v>0.25</c:v>
                </c:pt>
                <c:pt idx="2102">
                  <c:v>0.25</c:v>
                </c:pt>
                <c:pt idx="2103">
                  <c:v>0.25</c:v>
                </c:pt>
                <c:pt idx="2104">
                  <c:v>0.25</c:v>
                </c:pt>
                <c:pt idx="2105">
                  <c:v>0.25</c:v>
                </c:pt>
                <c:pt idx="2106">
                  <c:v>0.25</c:v>
                </c:pt>
                <c:pt idx="2107">
                  <c:v>0.25</c:v>
                </c:pt>
                <c:pt idx="2108">
                  <c:v>0.25</c:v>
                </c:pt>
                <c:pt idx="2109">
                  <c:v>0.25</c:v>
                </c:pt>
                <c:pt idx="2110">
                  <c:v>0.25</c:v>
                </c:pt>
                <c:pt idx="2111">
                  <c:v>0.25</c:v>
                </c:pt>
                <c:pt idx="2112">
                  <c:v>0.25</c:v>
                </c:pt>
                <c:pt idx="2113">
                  <c:v>0.25</c:v>
                </c:pt>
                <c:pt idx="2114">
                  <c:v>0.25</c:v>
                </c:pt>
                <c:pt idx="2115">
                  <c:v>0.25</c:v>
                </c:pt>
                <c:pt idx="2116">
                  <c:v>0.25</c:v>
                </c:pt>
                <c:pt idx="2117">
                  <c:v>0.25</c:v>
                </c:pt>
                <c:pt idx="2118">
                  <c:v>0.25</c:v>
                </c:pt>
                <c:pt idx="2119">
                  <c:v>0.25</c:v>
                </c:pt>
                <c:pt idx="2120">
                  <c:v>0.25</c:v>
                </c:pt>
                <c:pt idx="2121">
                  <c:v>0.25</c:v>
                </c:pt>
                <c:pt idx="2122">
                  <c:v>0.25</c:v>
                </c:pt>
                <c:pt idx="2123">
                  <c:v>0.25</c:v>
                </c:pt>
                <c:pt idx="2124">
                  <c:v>0.25</c:v>
                </c:pt>
                <c:pt idx="2125">
                  <c:v>0.25</c:v>
                </c:pt>
                <c:pt idx="2126">
                  <c:v>0.25</c:v>
                </c:pt>
                <c:pt idx="2127">
                  <c:v>0.25</c:v>
                </c:pt>
                <c:pt idx="2128">
                  <c:v>0.25</c:v>
                </c:pt>
                <c:pt idx="2129">
                  <c:v>0.25</c:v>
                </c:pt>
                <c:pt idx="2130">
                  <c:v>0.25</c:v>
                </c:pt>
                <c:pt idx="2131">
                  <c:v>0.25</c:v>
                </c:pt>
                <c:pt idx="2132">
                  <c:v>0.25</c:v>
                </c:pt>
                <c:pt idx="2133">
                  <c:v>0.25</c:v>
                </c:pt>
                <c:pt idx="2134">
                  <c:v>0.25</c:v>
                </c:pt>
                <c:pt idx="2135">
                  <c:v>0.25</c:v>
                </c:pt>
                <c:pt idx="2136">
                  <c:v>0.25</c:v>
                </c:pt>
                <c:pt idx="2137">
                  <c:v>0.25</c:v>
                </c:pt>
                <c:pt idx="2138">
                  <c:v>0.25</c:v>
                </c:pt>
                <c:pt idx="2139">
                  <c:v>0.25</c:v>
                </c:pt>
                <c:pt idx="2140">
                  <c:v>0.25</c:v>
                </c:pt>
                <c:pt idx="2141">
                  <c:v>0.25</c:v>
                </c:pt>
                <c:pt idx="2142">
                  <c:v>0.25</c:v>
                </c:pt>
                <c:pt idx="2143">
                  <c:v>0.25</c:v>
                </c:pt>
                <c:pt idx="2144">
                  <c:v>0.25</c:v>
                </c:pt>
                <c:pt idx="2145">
                  <c:v>0.25</c:v>
                </c:pt>
                <c:pt idx="2146">
                  <c:v>0.25</c:v>
                </c:pt>
                <c:pt idx="2147">
                  <c:v>0.25</c:v>
                </c:pt>
                <c:pt idx="2148">
                  <c:v>0.25</c:v>
                </c:pt>
                <c:pt idx="2149">
                  <c:v>0.25</c:v>
                </c:pt>
                <c:pt idx="2150">
                  <c:v>0.25</c:v>
                </c:pt>
                <c:pt idx="2151">
                  <c:v>0.25</c:v>
                </c:pt>
                <c:pt idx="2152">
                  <c:v>0.25</c:v>
                </c:pt>
                <c:pt idx="2153">
                  <c:v>0.25</c:v>
                </c:pt>
                <c:pt idx="2154">
                  <c:v>0.25</c:v>
                </c:pt>
                <c:pt idx="2155">
                  <c:v>0.25</c:v>
                </c:pt>
                <c:pt idx="2156">
                  <c:v>0.25</c:v>
                </c:pt>
                <c:pt idx="2157">
                  <c:v>0.25</c:v>
                </c:pt>
                <c:pt idx="2158">
                  <c:v>0.25</c:v>
                </c:pt>
                <c:pt idx="2159">
                  <c:v>0.25</c:v>
                </c:pt>
                <c:pt idx="2160">
                  <c:v>0.25</c:v>
                </c:pt>
                <c:pt idx="2161">
                  <c:v>0.25</c:v>
                </c:pt>
                <c:pt idx="2162">
                  <c:v>0.25</c:v>
                </c:pt>
                <c:pt idx="2163">
                  <c:v>0.25</c:v>
                </c:pt>
                <c:pt idx="2164">
                  <c:v>0.25</c:v>
                </c:pt>
                <c:pt idx="2165">
                  <c:v>0.25</c:v>
                </c:pt>
                <c:pt idx="2166">
                  <c:v>0.25</c:v>
                </c:pt>
                <c:pt idx="2167">
                  <c:v>0.25</c:v>
                </c:pt>
                <c:pt idx="2168">
                  <c:v>0.25</c:v>
                </c:pt>
                <c:pt idx="2169">
                  <c:v>0.25</c:v>
                </c:pt>
                <c:pt idx="2170">
                  <c:v>0.25</c:v>
                </c:pt>
                <c:pt idx="2171">
                  <c:v>0.25</c:v>
                </c:pt>
                <c:pt idx="2172">
                  <c:v>0.25</c:v>
                </c:pt>
                <c:pt idx="2173">
                  <c:v>0.25</c:v>
                </c:pt>
                <c:pt idx="2174">
                  <c:v>0.25</c:v>
                </c:pt>
                <c:pt idx="2175">
                  <c:v>0.25</c:v>
                </c:pt>
                <c:pt idx="2176">
                  <c:v>0.25</c:v>
                </c:pt>
                <c:pt idx="2177">
                  <c:v>0.25</c:v>
                </c:pt>
                <c:pt idx="2178">
                  <c:v>0.25</c:v>
                </c:pt>
                <c:pt idx="2179">
                  <c:v>0.25</c:v>
                </c:pt>
                <c:pt idx="2180">
                  <c:v>0.25</c:v>
                </c:pt>
                <c:pt idx="2181">
                  <c:v>0.25</c:v>
                </c:pt>
                <c:pt idx="2182">
                  <c:v>0.25</c:v>
                </c:pt>
                <c:pt idx="2183">
                  <c:v>0.25</c:v>
                </c:pt>
                <c:pt idx="2184">
                  <c:v>0.25</c:v>
                </c:pt>
                <c:pt idx="2185">
                  <c:v>0.25</c:v>
                </c:pt>
                <c:pt idx="2186">
                  <c:v>0.25</c:v>
                </c:pt>
                <c:pt idx="2187">
                  <c:v>0.25</c:v>
                </c:pt>
                <c:pt idx="2188">
                  <c:v>0.25</c:v>
                </c:pt>
                <c:pt idx="2189">
                  <c:v>0.25</c:v>
                </c:pt>
                <c:pt idx="2190">
                  <c:v>0.25</c:v>
                </c:pt>
                <c:pt idx="2191">
                  <c:v>0.25</c:v>
                </c:pt>
                <c:pt idx="2192">
                  <c:v>0.25</c:v>
                </c:pt>
                <c:pt idx="2193">
                  <c:v>0.25</c:v>
                </c:pt>
                <c:pt idx="2194">
                  <c:v>0.25</c:v>
                </c:pt>
                <c:pt idx="2195">
                  <c:v>0.25</c:v>
                </c:pt>
                <c:pt idx="2196">
                  <c:v>0.25</c:v>
                </c:pt>
                <c:pt idx="2197">
                  <c:v>0.25</c:v>
                </c:pt>
                <c:pt idx="2198">
                  <c:v>0.25</c:v>
                </c:pt>
                <c:pt idx="2199">
                  <c:v>0.25</c:v>
                </c:pt>
                <c:pt idx="2200">
                  <c:v>0.25</c:v>
                </c:pt>
                <c:pt idx="2201">
                  <c:v>0.25</c:v>
                </c:pt>
                <c:pt idx="2202">
                  <c:v>0.25</c:v>
                </c:pt>
                <c:pt idx="2203">
                  <c:v>0.25</c:v>
                </c:pt>
                <c:pt idx="2204">
                  <c:v>0.25</c:v>
                </c:pt>
                <c:pt idx="2205">
                  <c:v>0.25</c:v>
                </c:pt>
                <c:pt idx="2206">
                  <c:v>0.25</c:v>
                </c:pt>
                <c:pt idx="2207">
                  <c:v>0.25</c:v>
                </c:pt>
                <c:pt idx="2208">
                  <c:v>0.25</c:v>
                </c:pt>
                <c:pt idx="2209">
                  <c:v>0.25</c:v>
                </c:pt>
                <c:pt idx="2210">
                  <c:v>0.25</c:v>
                </c:pt>
                <c:pt idx="2211">
                  <c:v>0.25</c:v>
                </c:pt>
                <c:pt idx="2212">
                  <c:v>0.25</c:v>
                </c:pt>
                <c:pt idx="2213">
                  <c:v>0.25</c:v>
                </c:pt>
                <c:pt idx="2214">
                  <c:v>0.25</c:v>
                </c:pt>
                <c:pt idx="2215">
                  <c:v>0.25</c:v>
                </c:pt>
                <c:pt idx="2216">
                  <c:v>0.25</c:v>
                </c:pt>
                <c:pt idx="2217">
                  <c:v>0.25</c:v>
                </c:pt>
                <c:pt idx="2218">
                  <c:v>0.25</c:v>
                </c:pt>
                <c:pt idx="2219">
                  <c:v>0.25</c:v>
                </c:pt>
                <c:pt idx="2220">
                  <c:v>0.25</c:v>
                </c:pt>
                <c:pt idx="2221">
                  <c:v>0.25</c:v>
                </c:pt>
                <c:pt idx="2222">
                  <c:v>0.25</c:v>
                </c:pt>
                <c:pt idx="2223">
                  <c:v>0.25</c:v>
                </c:pt>
                <c:pt idx="2224">
                  <c:v>0.25</c:v>
                </c:pt>
                <c:pt idx="2225">
                  <c:v>0.25</c:v>
                </c:pt>
                <c:pt idx="2226">
                  <c:v>0.25</c:v>
                </c:pt>
                <c:pt idx="2227">
                  <c:v>0.25</c:v>
                </c:pt>
                <c:pt idx="2228">
                  <c:v>0.25</c:v>
                </c:pt>
                <c:pt idx="2229">
                  <c:v>0.25</c:v>
                </c:pt>
                <c:pt idx="2230">
                  <c:v>0.25</c:v>
                </c:pt>
                <c:pt idx="2231">
                  <c:v>0.25</c:v>
                </c:pt>
                <c:pt idx="2232">
                  <c:v>0.25</c:v>
                </c:pt>
                <c:pt idx="2233">
                  <c:v>0.25</c:v>
                </c:pt>
                <c:pt idx="2234">
                  <c:v>0.25</c:v>
                </c:pt>
                <c:pt idx="2235">
                  <c:v>0.25</c:v>
                </c:pt>
                <c:pt idx="2236">
                  <c:v>0.25</c:v>
                </c:pt>
                <c:pt idx="2237">
                  <c:v>0.25</c:v>
                </c:pt>
                <c:pt idx="2238">
                  <c:v>0.25</c:v>
                </c:pt>
                <c:pt idx="2239">
                  <c:v>0.25</c:v>
                </c:pt>
                <c:pt idx="2240">
                  <c:v>0.25</c:v>
                </c:pt>
                <c:pt idx="2241">
                  <c:v>0.25</c:v>
                </c:pt>
                <c:pt idx="2242">
                  <c:v>0.25</c:v>
                </c:pt>
                <c:pt idx="2243">
                  <c:v>0.25</c:v>
                </c:pt>
                <c:pt idx="2244">
                  <c:v>0.25</c:v>
                </c:pt>
                <c:pt idx="2245">
                  <c:v>0.25</c:v>
                </c:pt>
                <c:pt idx="2246">
                  <c:v>0.25</c:v>
                </c:pt>
                <c:pt idx="2247">
                  <c:v>0.25</c:v>
                </c:pt>
                <c:pt idx="2248">
                  <c:v>0.25</c:v>
                </c:pt>
                <c:pt idx="2249">
                  <c:v>0.25</c:v>
                </c:pt>
                <c:pt idx="2250">
                  <c:v>0.25</c:v>
                </c:pt>
                <c:pt idx="2251">
                  <c:v>0.25</c:v>
                </c:pt>
                <c:pt idx="2252">
                  <c:v>0.25</c:v>
                </c:pt>
                <c:pt idx="2253">
                  <c:v>0.25</c:v>
                </c:pt>
                <c:pt idx="2254">
                  <c:v>0.25</c:v>
                </c:pt>
                <c:pt idx="2255">
                  <c:v>0.25</c:v>
                </c:pt>
                <c:pt idx="2256">
                  <c:v>0.25</c:v>
                </c:pt>
                <c:pt idx="2257">
                  <c:v>0.25</c:v>
                </c:pt>
                <c:pt idx="2258">
                  <c:v>0.25</c:v>
                </c:pt>
                <c:pt idx="2259">
                  <c:v>0.25</c:v>
                </c:pt>
                <c:pt idx="2260">
                  <c:v>0.25</c:v>
                </c:pt>
                <c:pt idx="2261">
                  <c:v>0.25</c:v>
                </c:pt>
                <c:pt idx="2262">
                  <c:v>0.25</c:v>
                </c:pt>
                <c:pt idx="2263">
                  <c:v>0.25</c:v>
                </c:pt>
                <c:pt idx="2264">
                  <c:v>0.25</c:v>
                </c:pt>
                <c:pt idx="2265">
                  <c:v>0.25</c:v>
                </c:pt>
                <c:pt idx="2266">
                  <c:v>0.25</c:v>
                </c:pt>
                <c:pt idx="2267">
                  <c:v>0.25</c:v>
                </c:pt>
                <c:pt idx="2268">
                  <c:v>0.25</c:v>
                </c:pt>
                <c:pt idx="2269">
                  <c:v>0.25</c:v>
                </c:pt>
                <c:pt idx="2270">
                  <c:v>0.25</c:v>
                </c:pt>
                <c:pt idx="2271">
                  <c:v>0.25</c:v>
                </c:pt>
                <c:pt idx="2272">
                  <c:v>0.25</c:v>
                </c:pt>
                <c:pt idx="2273">
                  <c:v>0.25</c:v>
                </c:pt>
                <c:pt idx="2274">
                  <c:v>0.25</c:v>
                </c:pt>
                <c:pt idx="2275">
                  <c:v>0.25</c:v>
                </c:pt>
                <c:pt idx="2276">
                  <c:v>0.25</c:v>
                </c:pt>
                <c:pt idx="2277">
                  <c:v>0.25</c:v>
                </c:pt>
                <c:pt idx="2278">
                  <c:v>0.25</c:v>
                </c:pt>
                <c:pt idx="2279">
                  <c:v>0.25</c:v>
                </c:pt>
                <c:pt idx="2280">
                  <c:v>0.25</c:v>
                </c:pt>
                <c:pt idx="2281">
                  <c:v>0.25</c:v>
                </c:pt>
                <c:pt idx="2282">
                  <c:v>0.25</c:v>
                </c:pt>
                <c:pt idx="2283">
                  <c:v>0.25</c:v>
                </c:pt>
                <c:pt idx="2284">
                  <c:v>0.25</c:v>
                </c:pt>
                <c:pt idx="2285">
                  <c:v>0.25</c:v>
                </c:pt>
                <c:pt idx="2286">
                  <c:v>0.25</c:v>
                </c:pt>
                <c:pt idx="2287">
                  <c:v>0.25</c:v>
                </c:pt>
                <c:pt idx="2288">
                  <c:v>0.25</c:v>
                </c:pt>
                <c:pt idx="2289">
                  <c:v>0.25</c:v>
                </c:pt>
                <c:pt idx="2290">
                  <c:v>0.25</c:v>
                </c:pt>
                <c:pt idx="2291">
                  <c:v>0.25</c:v>
                </c:pt>
                <c:pt idx="2292">
                  <c:v>0.25</c:v>
                </c:pt>
                <c:pt idx="2293">
                  <c:v>0.25</c:v>
                </c:pt>
                <c:pt idx="2294">
                  <c:v>0.25</c:v>
                </c:pt>
                <c:pt idx="2295">
                  <c:v>0.25</c:v>
                </c:pt>
                <c:pt idx="2296">
                  <c:v>0.25</c:v>
                </c:pt>
                <c:pt idx="2297">
                  <c:v>0.25</c:v>
                </c:pt>
                <c:pt idx="2298">
                  <c:v>0.25</c:v>
                </c:pt>
                <c:pt idx="2299">
                  <c:v>0.25</c:v>
                </c:pt>
                <c:pt idx="2300">
                  <c:v>0.25</c:v>
                </c:pt>
                <c:pt idx="2301">
                  <c:v>0.25</c:v>
                </c:pt>
                <c:pt idx="2302">
                  <c:v>0.25</c:v>
                </c:pt>
                <c:pt idx="2303">
                  <c:v>0.25</c:v>
                </c:pt>
                <c:pt idx="2304">
                  <c:v>0.25</c:v>
                </c:pt>
                <c:pt idx="2305">
                  <c:v>0.25</c:v>
                </c:pt>
                <c:pt idx="2306">
                  <c:v>0.25</c:v>
                </c:pt>
                <c:pt idx="2307">
                  <c:v>0.25</c:v>
                </c:pt>
                <c:pt idx="2308">
                  <c:v>0.25</c:v>
                </c:pt>
                <c:pt idx="2309">
                  <c:v>0.25</c:v>
                </c:pt>
                <c:pt idx="2310">
                  <c:v>0.25</c:v>
                </c:pt>
                <c:pt idx="2311">
                  <c:v>0.25</c:v>
                </c:pt>
                <c:pt idx="2312">
                  <c:v>0.25</c:v>
                </c:pt>
                <c:pt idx="2313">
                  <c:v>0.25</c:v>
                </c:pt>
                <c:pt idx="2314">
                  <c:v>0.25</c:v>
                </c:pt>
                <c:pt idx="2315">
                  <c:v>0.25</c:v>
                </c:pt>
                <c:pt idx="2316">
                  <c:v>0.25</c:v>
                </c:pt>
                <c:pt idx="2317">
                  <c:v>0.25</c:v>
                </c:pt>
                <c:pt idx="2318">
                  <c:v>0.25</c:v>
                </c:pt>
                <c:pt idx="2319">
                  <c:v>0.25</c:v>
                </c:pt>
                <c:pt idx="2320">
                  <c:v>0.25</c:v>
                </c:pt>
                <c:pt idx="2321">
                  <c:v>0.25</c:v>
                </c:pt>
                <c:pt idx="2322">
                  <c:v>0.25</c:v>
                </c:pt>
                <c:pt idx="2323">
                  <c:v>0.25</c:v>
                </c:pt>
                <c:pt idx="2324">
                  <c:v>0.25</c:v>
                </c:pt>
                <c:pt idx="2325">
                  <c:v>0.25</c:v>
                </c:pt>
                <c:pt idx="2326">
                  <c:v>0.25</c:v>
                </c:pt>
                <c:pt idx="2327">
                  <c:v>0.25</c:v>
                </c:pt>
                <c:pt idx="2328">
                  <c:v>0.25</c:v>
                </c:pt>
                <c:pt idx="2329">
                  <c:v>0.25</c:v>
                </c:pt>
                <c:pt idx="2330">
                  <c:v>0.25</c:v>
                </c:pt>
                <c:pt idx="2331">
                  <c:v>0.25</c:v>
                </c:pt>
                <c:pt idx="2332">
                  <c:v>0.25</c:v>
                </c:pt>
                <c:pt idx="2333">
                  <c:v>0.25</c:v>
                </c:pt>
                <c:pt idx="2334">
                  <c:v>0.25</c:v>
                </c:pt>
                <c:pt idx="2335">
                  <c:v>0.25</c:v>
                </c:pt>
                <c:pt idx="2336">
                  <c:v>0.25</c:v>
                </c:pt>
                <c:pt idx="2337">
                  <c:v>0.25</c:v>
                </c:pt>
                <c:pt idx="2338">
                  <c:v>0.25</c:v>
                </c:pt>
                <c:pt idx="2339">
                  <c:v>0.25</c:v>
                </c:pt>
                <c:pt idx="2340">
                  <c:v>0.25</c:v>
                </c:pt>
                <c:pt idx="2341">
                  <c:v>0.25</c:v>
                </c:pt>
                <c:pt idx="2342">
                  <c:v>0.25</c:v>
                </c:pt>
                <c:pt idx="2343">
                  <c:v>0.25</c:v>
                </c:pt>
                <c:pt idx="2344">
                  <c:v>0.25</c:v>
                </c:pt>
                <c:pt idx="2345">
                  <c:v>0.25</c:v>
                </c:pt>
                <c:pt idx="2346">
                  <c:v>0.25</c:v>
                </c:pt>
                <c:pt idx="2347">
                  <c:v>0.25</c:v>
                </c:pt>
                <c:pt idx="2348">
                  <c:v>0.25</c:v>
                </c:pt>
                <c:pt idx="2349">
                  <c:v>0.25</c:v>
                </c:pt>
                <c:pt idx="2350">
                  <c:v>0.25</c:v>
                </c:pt>
                <c:pt idx="2351">
                  <c:v>0.25</c:v>
                </c:pt>
                <c:pt idx="2352">
                  <c:v>0.25</c:v>
                </c:pt>
                <c:pt idx="2353">
                  <c:v>0.25</c:v>
                </c:pt>
                <c:pt idx="2354">
                  <c:v>0.25</c:v>
                </c:pt>
                <c:pt idx="2355">
                  <c:v>0.25</c:v>
                </c:pt>
                <c:pt idx="2356">
                  <c:v>0.25</c:v>
                </c:pt>
                <c:pt idx="2357">
                  <c:v>0.25</c:v>
                </c:pt>
                <c:pt idx="2358">
                  <c:v>0.25</c:v>
                </c:pt>
                <c:pt idx="2359">
                  <c:v>0.25</c:v>
                </c:pt>
                <c:pt idx="2360">
                  <c:v>0.25</c:v>
                </c:pt>
                <c:pt idx="2361">
                  <c:v>0.25</c:v>
                </c:pt>
                <c:pt idx="2362">
                  <c:v>0.25</c:v>
                </c:pt>
                <c:pt idx="2363">
                  <c:v>0.25</c:v>
                </c:pt>
                <c:pt idx="2364">
                  <c:v>0.25</c:v>
                </c:pt>
                <c:pt idx="2365">
                  <c:v>0.25</c:v>
                </c:pt>
                <c:pt idx="2366">
                  <c:v>0.25</c:v>
                </c:pt>
                <c:pt idx="2367">
                  <c:v>0.25</c:v>
                </c:pt>
                <c:pt idx="2368">
                  <c:v>0.25</c:v>
                </c:pt>
                <c:pt idx="2369">
                  <c:v>0.25</c:v>
                </c:pt>
                <c:pt idx="2370">
                  <c:v>0.25</c:v>
                </c:pt>
                <c:pt idx="2371">
                  <c:v>0.25</c:v>
                </c:pt>
                <c:pt idx="2372">
                  <c:v>0.25</c:v>
                </c:pt>
                <c:pt idx="2373">
                  <c:v>0.25</c:v>
                </c:pt>
                <c:pt idx="2374">
                  <c:v>0.25</c:v>
                </c:pt>
                <c:pt idx="2375">
                  <c:v>0.25</c:v>
                </c:pt>
                <c:pt idx="2376">
                  <c:v>0.25</c:v>
                </c:pt>
                <c:pt idx="2377">
                  <c:v>0.25</c:v>
                </c:pt>
                <c:pt idx="2378">
                  <c:v>0.25</c:v>
                </c:pt>
                <c:pt idx="2379">
                  <c:v>0.25</c:v>
                </c:pt>
                <c:pt idx="2380">
                  <c:v>0.25</c:v>
                </c:pt>
                <c:pt idx="2381">
                  <c:v>0.25</c:v>
                </c:pt>
                <c:pt idx="2382">
                  <c:v>0.25</c:v>
                </c:pt>
                <c:pt idx="2383">
                  <c:v>0.25</c:v>
                </c:pt>
                <c:pt idx="2384">
                  <c:v>0.25</c:v>
                </c:pt>
                <c:pt idx="2385">
                  <c:v>0.25</c:v>
                </c:pt>
                <c:pt idx="2386">
                  <c:v>0.25</c:v>
                </c:pt>
                <c:pt idx="2387">
                  <c:v>0.25</c:v>
                </c:pt>
                <c:pt idx="2388">
                  <c:v>0.25</c:v>
                </c:pt>
                <c:pt idx="2389">
                  <c:v>0.25</c:v>
                </c:pt>
                <c:pt idx="2390">
                  <c:v>0.25</c:v>
                </c:pt>
                <c:pt idx="2391">
                  <c:v>0.25</c:v>
                </c:pt>
                <c:pt idx="2392">
                  <c:v>0.25</c:v>
                </c:pt>
                <c:pt idx="2393">
                  <c:v>0.25</c:v>
                </c:pt>
                <c:pt idx="2394">
                  <c:v>0.25</c:v>
                </c:pt>
                <c:pt idx="2395">
                  <c:v>0.25</c:v>
                </c:pt>
                <c:pt idx="2396">
                  <c:v>0.25</c:v>
                </c:pt>
                <c:pt idx="2397">
                  <c:v>0.25</c:v>
                </c:pt>
                <c:pt idx="2398">
                  <c:v>0.25</c:v>
                </c:pt>
                <c:pt idx="2399">
                  <c:v>0.25</c:v>
                </c:pt>
                <c:pt idx="2400">
                  <c:v>0.25</c:v>
                </c:pt>
                <c:pt idx="2401">
                  <c:v>0.25</c:v>
                </c:pt>
                <c:pt idx="2402">
                  <c:v>0.25</c:v>
                </c:pt>
                <c:pt idx="2403">
                  <c:v>0.25</c:v>
                </c:pt>
                <c:pt idx="2404">
                  <c:v>0.25</c:v>
                </c:pt>
                <c:pt idx="2405">
                  <c:v>0.25</c:v>
                </c:pt>
                <c:pt idx="2406">
                  <c:v>0.25</c:v>
                </c:pt>
                <c:pt idx="2407">
                  <c:v>0.25</c:v>
                </c:pt>
                <c:pt idx="2408">
                  <c:v>0.25</c:v>
                </c:pt>
                <c:pt idx="2409">
                  <c:v>0.25</c:v>
                </c:pt>
                <c:pt idx="2410">
                  <c:v>0.25</c:v>
                </c:pt>
                <c:pt idx="2411">
                  <c:v>0.25</c:v>
                </c:pt>
                <c:pt idx="2412">
                  <c:v>0.25</c:v>
                </c:pt>
                <c:pt idx="2413">
                  <c:v>0.25</c:v>
                </c:pt>
                <c:pt idx="2414">
                  <c:v>0.25</c:v>
                </c:pt>
                <c:pt idx="2415">
                  <c:v>0.25</c:v>
                </c:pt>
                <c:pt idx="2416">
                  <c:v>0.25</c:v>
                </c:pt>
                <c:pt idx="2417">
                  <c:v>0.25</c:v>
                </c:pt>
                <c:pt idx="2418">
                  <c:v>0.25</c:v>
                </c:pt>
                <c:pt idx="2419">
                  <c:v>0.25</c:v>
                </c:pt>
                <c:pt idx="2420">
                  <c:v>0.25</c:v>
                </c:pt>
                <c:pt idx="2421">
                  <c:v>0.25</c:v>
                </c:pt>
                <c:pt idx="2422">
                  <c:v>0.25</c:v>
                </c:pt>
                <c:pt idx="2423">
                  <c:v>0.25</c:v>
                </c:pt>
                <c:pt idx="2424">
                  <c:v>0.25</c:v>
                </c:pt>
                <c:pt idx="2425">
                  <c:v>0.25</c:v>
                </c:pt>
                <c:pt idx="2426">
                  <c:v>0.25</c:v>
                </c:pt>
                <c:pt idx="2427">
                  <c:v>0.25</c:v>
                </c:pt>
                <c:pt idx="2428">
                  <c:v>0.25</c:v>
                </c:pt>
                <c:pt idx="2429">
                  <c:v>0.25</c:v>
                </c:pt>
                <c:pt idx="2430">
                  <c:v>0.25</c:v>
                </c:pt>
                <c:pt idx="2431">
                  <c:v>0.25</c:v>
                </c:pt>
                <c:pt idx="2432">
                  <c:v>0.25</c:v>
                </c:pt>
                <c:pt idx="2433">
                  <c:v>0.25</c:v>
                </c:pt>
                <c:pt idx="2434">
                  <c:v>0.25</c:v>
                </c:pt>
                <c:pt idx="2435">
                  <c:v>0.25</c:v>
                </c:pt>
                <c:pt idx="2436">
                  <c:v>0.25</c:v>
                </c:pt>
                <c:pt idx="2437">
                  <c:v>0.25</c:v>
                </c:pt>
                <c:pt idx="2438">
                  <c:v>0.25</c:v>
                </c:pt>
                <c:pt idx="2439">
                  <c:v>0.25</c:v>
                </c:pt>
                <c:pt idx="2440">
                  <c:v>0.25</c:v>
                </c:pt>
                <c:pt idx="2441">
                  <c:v>0.25</c:v>
                </c:pt>
                <c:pt idx="2442">
                  <c:v>0.25</c:v>
                </c:pt>
                <c:pt idx="2443">
                  <c:v>0.25</c:v>
                </c:pt>
                <c:pt idx="2444">
                  <c:v>0.25</c:v>
                </c:pt>
                <c:pt idx="2445">
                  <c:v>0.25</c:v>
                </c:pt>
                <c:pt idx="2446">
                  <c:v>0.25</c:v>
                </c:pt>
                <c:pt idx="2447">
                  <c:v>0.25</c:v>
                </c:pt>
                <c:pt idx="2448">
                  <c:v>0.25</c:v>
                </c:pt>
                <c:pt idx="2449">
                  <c:v>0.25</c:v>
                </c:pt>
                <c:pt idx="2450">
                  <c:v>0.25</c:v>
                </c:pt>
                <c:pt idx="2451">
                  <c:v>0.25</c:v>
                </c:pt>
                <c:pt idx="2452">
                  <c:v>0.25</c:v>
                </c:pt>
                <c:pt idx="2453">
                  <c:v>0.25</c:v>
                </c:pt>
                <c:pt idx="2454">
                  <c:v>0.25</c:v>
                </c:pt>
                <c:pt idx="2455">
                  <c:v>0.25</c:v>
                </c:pt>
                <c:pt idx="2456">
                  <c:v>0.25</c:v>
                </c:pt>
                <c:pt idx="2457">
                  <c:v>0.25</c:v>
                </c:pt>
                <c:pt idx="2458">
                  <c:v>0.25</c:v>
                </c:pt>
                <c:pt idx="2459">
                  <c:v>0.25</c:v>
                </c:pt>
                <c:pt idx="2460">
                  <c:v>0.25</c:v>
                </c:pt>
                <c:pt idx="2461">
                  <c:v>0.25</c:v>
                </c:pt>
                <c:pt idx="2462">
                  <c:v>0.25</c:v>
                </c:pt>
                <c:pt idx="2463">
                  <c:v>0.25</c:v>
                </c:pt>
                <c:pt idx="2464">
                  <c:v>0.25</c:v>
                </c:pt>
                <c:pt idx="2465">
                  <c:v>0.25</c:v>
                </c:pt>
                <c:pt idx="2466">
                  <c:v>0.25</c:v>
                </c:pt>
                <c:pt idx="2467">
                  <c:v>0.25</c:v>
                </c:pt>
                <c:pt idx="2468">
                  <c:v>0.25</c:v>
                </c:pt>
                <c:pt idx="2469">
                  <c:v>0.25</c:v>
                </c:pt>
                <c:pt idx="2470">
                  <c:v>0.25</c:v>
                </c:pt>
                <c:pt idx="2471">
                  <c:v>0.25</c:v>
                </c:pt>
                <c:pt idx="2472">
                  <c:v>0.25</c:v>
                </c:pt>
                <c:pt idx="2473">
                  <c:v>0.25</c:v>
                </c:pt>
                <c:pt idx="2474">
                  <c:v>0.25</c:v>
                </c:pt>
                <c:pt idx="2475">
                  <c:v>0.25</c:v>
                </c:pt>
                <c:pt idx="2476">
                  <c:v>0.25</c:v>
                </c:pt>
                <c:pt idx="2477">
                  <c:v>0.25</c:v>
                </c:pt>
                <c:pt idx="2478">
                  <c:v>0.25</c:v>
                </c:pt>
                <c:pt idx="2479">
                  <c:v>0.25</c:v>
                </c:pt>
                <c:pt idx="2480">
                  <c:v>0.25</c:v>
                </c:pt>
                <c:pt idx="2481">
                  <c:v>0.25</c:v>
                </c:pt>
                <c:pt idx="2482">
                  <c:v>0.25</c:v>
                </c:pt>
                <c:pt idx="2483">
                  <c:v>0.25</c:v>
                </c:pt>
                <c:pt idx="2484">
                  <c:v>0.25</c:v>
                </c:pt>
                <c:pt idx="2485">
                  <c:v>0.25</c:v>
                </c:pt>
                <c:pt idx="2486">
                  <c:v>0.25</c:v>
                </c:pt>
                <c:pt idx="2487">
                  <c:v>0.25</c:v>
                </c:pt>
                <c:pt idx="2488">
                  <c:v>0.25</c:v>
                </c:pt>
                <c:pt idx="2489">
                  <c:v>0.25</c:v>
                </c:pt>
                <c:pt idx="2490">
                  <c:v>0.25</c:v>
                </c:pt>
                <c:pt idx="2491">
                  <c:v>0.25</c:v>
                </c:pt>
                <c:pt idx="2492">
                  <c:v>0.25</c:v>
                </c:pt>
                <c:pt idx="2493">
                  <c:v>0.25</c:v>
                </c:pt>
                <c:pt idx="2494">
                  <c:v>0.25</c:v>
                </c:pt>
                <c:pt idx="2495">
                  <c:v>0.25</c:v>
                </c:pt>
                <c:pt idx="2496">
                  <c:v>0.25</c:v>
                </c:pt>
                <c:pt idx="2497">
                  <c:v>0.25</c:v>
                </c:pt>
                <c:pt idx="2498">
                  <c:v>0.25</c:v>
                </c:pt>
                <c:pt idx="2499">
                  <c:v>0.25</c:v>
                </c:pt>
                <c:pt idx="2500">
                  <c:v>0.25</c:v>
                </c:pt>
                <c:pt idx="2501">
                  <c:v>0.25</c:v>
                </c:pt>
                <c:pt idx="2502">
                  <c:v>0.25</c:v>
                </c:pt>
                <c:pt idx="2503">
                  <c:v>0.25</c:v>
                </c:pt>
                <c:pt idx="2504">
                  <c:v>0.25</c:v>
                </c:pt>
                <c:pt idx="2505">
                  <c:v>0.25</c:v>
                </c:pt>
                <c:pt idx="2506">
                  <c:v>0.25</c:v>
                </c:pt>
                <c:pt idx="2507">
                  <c:v>0.25</c:v>
                </c:pt>
                <c:pt idx="2508">
                  <c:v>0.25</c:v>
                </c:pt>
                <c:pt idx="2509">
                  <c:v>0.25</c:v>
                </c:pt>
                <c:pt idx="2510">
                  <c:v>0.25</c:v>
                </c:pt>
                <c:pt idx="2511">
                  <c:v>0.25</c:v>
                </c:pt>
                <c:pt idx="2512">
                  <c:v>0.25</c:v>
                </c:pt>
                <c:pt idx="2513">
                  <c:v>0.25</c:v>
                </c:pt>
                <c:pt idx="2514">
                  <c:v>0.25</c:v>
                </c:pt>
                <c:pt idx="2515">
                  <c:v>0.25</c:v>
                </c:pt>
                <c:pt idx="2516">
                  <c:v>0.25</c:v>
                </c:pt>
                <c:pt idx="2517">
                  <c:v>0.25</c:v>
                </c:pt>
                <c:pt idx="2518">
                  <c:v>0.25</c:v>
                </c:pt>
                <c:pt idx="2519">
                  <c:v>0.25</c:v>
                </c:pt>
                <c:pt idx="2520">
                  <c:v>0.25</c:v>
                </c:pt>
                <c:pt idx="2521">
                  <c:v>0.25</c:v>
                </c:pt>
                <c:pt idx="2522">
                  <c:v>0.25</c:v>
                </c:pt>
                <c:pt idx="2523">
                  <c:v>0.25</c:v>
                </c:pt>
                <c:pt idx="2524">
                  <c:v>0.25</c:v>
                </c:pt>
                <c:pt idx="2525">
                  <c:v>0.25</c:v>
                </c:pt>
                <c:pt idx="2526">
                  <c:v>0.25</c:v>
                </c:pt>
                <c:pt idx="2527">
                  <c:v>0.25</c:v>
                </c:pt>
                <c:pt idx="2528">
                  <c:v>0.25</c:v>
                </c:pt>
                <c:pt idx="2529">
                  <c:v>0.25</c:v>
                </c:pt>
                <c:pt idx="2530">
                  <c:v>0.25</c:v>
                </c:pt>
                <c:pt idx="2531">
                  <c:v>0.25</c:v>
                </c:pt>
                <c:pt idx="2532">
                  <c:v>0.25</c:v>
                </c:pt>
                <c:pt idx="2533">
                  <c:v>0.25</c:v>
                </c:pt>
                <c:pt idx="2534">
                  <c:v>0.25</c:v>
                </c:pt>
                <c:pt idx="2535">
                  <c:v>0.25</c:v>
                </c:pt>
                <c:pt idx="2536">
                  <c:v>0.25</c:v>
                </c:pt>
                <c:pt idx="2537">
                  <c:v>0.25</c:v>
                </c:pt>
                <c:pt idx="2538">
                  <c:v>0.25</c:v>
                </c:pt>
                <c:pt idx="2539">
                  <c:v>0.25</c:v>
                </c:pt>
                <c:pt idx="2540">
                  <c:v>0.25</c:v>
                </c:pt>
                <c:pt idx="2541">
                  <c:v>0.25</c:v>
                </c:pt>
                <c:pt idx="2542">
                  <c:v>0.25</c:v>
                </c:pt>
                <c:pt idx="2543">
                  <c:v>0.25</c:v>
                </c:pt>
                <c:pt idx="2544">
                  <c:v>0.25</c:v>
                </c:pt>
                <c:pt idx="2545">
                  <c:v>0.25</c:v>
                </c:pt>
                <c:pt idx="2546">
                  <c:v>0.25</c:v>
                </c:pt>
                <c:pt idx="2547">
                  <c:v>0.25</c:v>
                </c:pt>
                <c:pt idx="2548">
                  <c:v>0.25</c:v>
                </c:pt>
                <c:pt idx="2549">
                  <c:v>0.25</c:v>
                </c:pt>
                <c:pt idx="2550">
                  <c:v>0.25</c:v>
                </c:pt>
                <c:pt idx="2551">
                  <c:v>0.25</c:v>
                </c:pt>
                <c:pt idx="2552">
                  <c:v>0.25</c:v>
                </c:pt>
                <c:pt idx="2553">
                  <c:v>0.25</c:v>
                </c:pt>
                <c:pt idx="2554">
                  <c:v>0.25</c:v>
                </c:pt>
                <c:pt idx="2555">
                  <c:v>0.25</c:v>
                </c:pt>
                <c:pt idx="2556">
                  <c:v>0.25</c:v>
                </c:pt>
                <c:pt idx="2557">
                  <c:v>0.25</c:v>
                </c:pt>
                <c:pt idx="2558">
                  <c:v>0.25</c:v>
                </c:pt>
                <c:pt idx="2559">
                  <c:v>0.25</c:v>
                </c:pt>
                <c:pt idx="2560">
                  <c:v>0.25</c:v>
                </c:pt>
                <c:pt idx="2561">
                  <c:v>0.25</c:v>
                </c:pt>
                <c:pt idx="2562">
                  <c:v>0.25</c:v>
                </c:pt>
                <c:pt idx="2563">
                  <c:v>0.25</c:v>
                </c:pt>
                <c:pt idx="2564">
                  <c:v>0.25</c:v>
                </c:pt>
                <c:pt idx="2565">
                  <c:v>0.25</c:v>
                </c:pt>
                <c:pt idx="2566">
                  <c:v>0.25</c:v>
                </c:pt>
                <c:pt idx="2567">
                  <c:v>0.25</c:v>
                </c:pt>
                <c:pt idx="2568">
                  <c:v>0.25</c:v>
                </c:pt>
                <c:pt idx="2569">
                  <c:v>0.25</c:v>
                </c:pt>
                <c:pt idx="2570">
                  <c:v>0.25</c:v>
                </c:pt>
                <c:pt idx="2571">
                  <c:v>0.25</c:v>
                </c:pt>
                <c:pt idx="2572">
                  <c:v>0.25</c:v>
                </c:pt>
                <c:pt idx="2573">
                  <c:v>0.25</c:v>
                </c:pt>
                <c:pt idx="2574">
                  <c:v>0.25</c:v>
                </c:pt>
                <c:pt idx="2575">
                  <c:v>0.25</c:v>
                </c:pt>
                <c:pt idx="2576">
                  <c:v>0.25</c:v>
                </c:pt>
                <c:pt idx="2577">
                  <c:v>0.25</c:v>
                </c:pt>
                <c:pt idx="2578">
                  <c:v>0.25</c:v>
                </c:pt>
                <c:pt idx="2579">
                  <c:v>0.25</c:v>
                </c:pt>
                <c:pt idx="2580">
                  <c:v>0.25</c:v>
                </c:pt>
                <c:pt idx="2581">
                  <c:v>0.25</c:v>
                </c:pt>
                <c:pt idx="2582">
                  <c:v>0.25</c:v>
                </c:pt>
                <c:pt idx="2583">
                  <c:v>0.25</c:v>
                </c:pt>
                <c:pt idx="2584">
                  <c:v>0.25</c:v>
                </c:pt>
                <c:pt idx="2585">
                  <c:v>0.25</c:v>
                </c:pt>
                <c:pt idx="2586">
                  <c:v>0.25</c:v>
                </c:pt>
                <c:pt idx="2587">
                  <c:v>0.25</c:v>
                </c:pt>
                <c:pt idx="2588">
                  <c:v>0.25</c:v>
                </c:pt>
                <c:pt idx="2589">
                  <c:v>0.25</c:v>
                </c:pt>
                <c:pt idx="2590">
                  <c:v>0.25</c:v>
                </c:pt>
                <c:pt idx="2591">
                  <c:v>0.25</c:v>
                </c:pt>
                <c:pt idx="2592">
                  <c:v>0.25</c:v>
                </c:pt>
                <c:pt idx="2593">
                  <c:v>0.25</c:v>
                </c:pt>
                <c:pt idx="2594">
                  <c:v>0.25</c:v>
                </c:pt>
                <c:pt idx="2595">
                  <c:v>0.25</c:v>
                </c:pt>
                <c:pt idx="2596">
                  <c:v>0.25</c:v>
                </c:pt>
                <c:pt idx="2597">
                  <c:v>0.25</c:v>
                </c:pt>
                <c:pt idx="2598">
                  <c:v>0.25</c:v>
                </c:pt>
                <c:pt idx="2599">
                  <c:v>0.25</c:v>
                </c:pt>
                <c:pt idx="2600">
                  <c:v>0.25</c:v>
                </c:pt>
                <c:pt idx="2601">
                  <c:v>0.25</c:v>
                </c:pt>
                <c:pt idx="2602">
                  <c:v>0.25</c:v>
                </c:pt>
                <c:pt idx="2603">
                  <c:v>0.25</c:v>
                </c:pt>
                <c:pt idx="2604">
                  <c:v>0.25</c:v>
                </c:pt>
                <c:pt idx="2605">
                  <c:v>0.25</c:v>
                </c:pt>
                <c:pt idx="2606">
                  <c:v>0.25</c:v>
                </c:pt>
                <c:pt idx="2607">
                  <c:v>0.25</c:v>
                </c:pt>
                <c:pt idx="2608">
                  <c:v>0.25</c:v>
                </c:pt>
                <c:pt idx="2609">
                  <c:v>0.25</c:v>
                </c:pt>
                <c:pt idx="2610">
                  <c:v>0.25</c:v>
                </c:pt>
                <c:pt idx="2611">
                  <c:v>0.25</c:v>
                </c:pt>
                <c:pt idx="2612">
                  <c:v>0.25</c:v>
                </c:pt>
                <c:pt idx="2613">
                  <c:v>0.25</c:v>
                </c:pt>
                <c:pt idx="2614">
                  <c:v>0.25</c:v>
                </c:pt>
                <c:pt idx="2615">
                  <c:v>0.25</c:v>
                </c:pt>
                <c:pt idx="2616">
                  <c:v>0.25</c:v>
                </c:pt>
                <c:pt idx="2617">
                  <c:v>0.25</c:v>
                </c:pt>
                <c:pt idx="2618">
                  <c:v>0.25</c:v>
                </c:pt>
                <c:pt idx="2619">
                  <c:v>0.25</c:v>
                </c:pt>
                <c:pt idx="2620">
                  <c:v>0.25</c:v>
                </c:pt>
                <c:pt idx="2621">
                  <c:v>0.25</c:v>
                </c:pt>
                <c:pt idx="2622">
                  <c:v>0.25</c:v>
                </c:pt>
                <c:pt idx="2623">
                  <c:v>0.25</c:v>
                </c:pt>
                <c:pt idx="2624">
                  <c:v>0.25</c:v>
                </c:pt>
                <c:pt idx="2625">
                  <c:v>0.25</c:v>
                </c:pt>
                <c:pt idx="2626">
                  <c:v>0.25</c:v>
                </c:pt>
                <c:pt idx="2627">
                  <c:v>0.25</c:v>
                </c:pt>
                <c:pt idx="2628">
                  <c:v>0.25</c:v>
                </c:pt>
                <c:pt idx="2629">
                  <c:v>0.25</c:v>
                </c:pt>
                <c:pt idx="2630">
                  <c:v>0.25</c:v>
                </c:pt>
                <c:pt idx="2631">
                  <c:v>0.25</c:v>
                </c:pt>
                <c:pt idx="2632">
                  <c:v>0.25</c:v>
                </c:pt>
                <c:pt idx="2633">
                  <c:v>0.25</c:v>
                </c:pt>
                <c:pt idx="2634">
                  <c:v>0.25</c:v>
                </c:pt>
                <c:pt idx="2635">
                  <c:v>0.25</c:v>
                </c:pt>
                <c:pt idx="2636">
                  <c:v>0.25</c:v>
                </c:pt>
                <c:pt idx="2637">
                  <c:v>0.25</c:v>
                </c:pt>
                <c:pt idx="2638">
                  <c:v>0.25</c:v>
                </c:pt>
                <c:pt idx="2639">
                  <c:v>0.25</c:v>
                </c:pt>
                <c:pt idx="2640">
                  <c:v>0.25</c:v>
                </c:pt>
                <c:pt idx="2641">
                  <c:v>0.25</c:v>
                </c:pt>
                <c:pt idx="2642">
                  <c:v>0.25</c:v>
                </c:pt>
                <c:pt idx="2643">
                  <c:v>0.25</c:v>
                </c:pt>
                <c:pt idx="2644">
                  <c:v>0.25</c:v>
                </c:pt>
                <c:pt idx="2645">
                  <c:v>0.25</c:v>
                </c:pt>
                <c:pt idx="2646">
                  <c:v>0.25</c:v>
                </c:pt>
                <c:pt idx="2647">
                  <c:v>0.25</c:v>
                </c:pt>
                <c:pt idx="2648">
                  <c:v>0.25</c:v>
                </c:pt>
                <c:pt idx="2649">
                  <c:v>0.25</c:v>
                </c:pt>
                <c:pt idx="2650">
                  <c:v>0.25</c:v>
                </c:pt>
                <c:pt idx="2651">
                  <c:v>0.25</c:v>
                </c:pt>
                <c:pt idx="2652">
                  <c:v>0.25</c:v>
                </c:pt>
                <c:pt idx="2653">
                  <c:v>0.25</c:v>
                </c:pt>
                <c:pt idx="2654">
                  <c:v>0.25</c:v>
                </c:pt>
                <c:pt idx="2655">
                  <c:v>0.25</c:v>
                </c:pt>
                <c:pt idx="2656">
                  <c:v>0.25</c:v>
                </c:pt>
                <c:pt idx="2657">
                  <c:v>0.25</c:v>
                </c:pt>
                <c:pt idx="2658">
                  <c:v>0.25</c:v>
                </c:pt>
                <c:pt idx="2659">
                  <c:v>0.25</c:v>
                </c:pt>
                <c:pt idx="2660">
                  <c:v>0.25</c:v>
                </c:pt>
                <c:pt idx="2661">
                  <c:v>0.25</c:v>
                </c:pt>
                <c:pt idx="2662">
                  <c:v>0.25</c:v>
                </c:pt>
                <c:pt idx="2663">
                  <c:v>0.25</c:v>
                </c:pt>
                <c:pt idx="2664">
                  <c:v>0.25</c:v>
                </c:pt>
                <c:pt idx="2665">
                  <c:v>0.25</c:v>
                </c:pt>
                <c:pt idx="2666">
                  <c:v>0.25</c:v>
                </c:pt>
                <c:pt idx="2667">
                  <c:v>0.25</c:v>
                </c:pt>
                <c:pt idx="2668">
                  <c:v>0.25</c:v>
                </c:pt>
                <c:pt idx="2669">
                  <c:v>0.25</c:v>
                </c:pt>
                <c:pt idx="2670">
                  <c:v>0.25</c:v>
                </c:pt>
                <c:pt idx="2671">
                  <c:v>0.25</c:v>
                </c:pt>
                <c:pt idx="2672">
                  <c:v>0.25</c:v>
                </c:pt>
                <c:pt idx="2673">
                  <c:v>0.25</c:v>
                </c:pt>
                <c:pt idx="2674">
                  <c:v>0.25</c:v>
                </c:pt>
                <c:pt idx="2675">
                  <c:v>0.25</c:v>
                </c:pt>
                <c:pt idx="2676">
                  <c:v>0.25</c:v>
                </c:pt>
                <c:pt idx="2677">
                  <c:v>0.25</c:v>
                </c:pt>
                <c:pt idx="2678">
                  <c:v>0.25</c:v>
                </c:pt>
                <c:pt idx="2679">
                  <c:v>0.25</c:v>
                </c:pt>
                <c:pt idx="2680">
                  <c:v>0.25</c:v>
                </c:pt>
                <c:pt idx="2681">
                  <c:v>0.25</c:v>
                </c:pt>
                <c:pt idx="2682">
                  <c:v>0.25</c:v>
                </c:pt>
                <c:pt idx="2683">
                  <c:v>0.25</c:v>
                </c:pt>
                <c:pt idx="2684">
                  <c:v>0.25</c:v>
                </c:pt>
                <c:pt idx="2685">
                  <c:v>0.25</c:v>
                </c:pt>
                <c:pt idx="2686">
                  <c:v>0.25</c:v>
                </c:pt>
                <c:pt idx="2687">
                  <c:v>0.25</c:v>
                </c:pt>
                <c:pt idx="2688">
                  <c:v>0.25</c:v>
                </c:pt>
                <c:pt idx="2689">
                  <c:v>0.25</c:v>
                </c:pt>
                <c:pt idx="2690">
                  <c:v>0.25</c:v>
                </c:pt>
                <c:pt idx="2691">
                  <c:v>0.25</c:v>
                </c:pt>
                <c:pt idx="2692">
                  <c:v>0.25</c:v>
                </c:pt>
                <c:pt idx="2693">
                  <c:v>0.25</c:v>
                </c:pt>
                <c:pt idx="2694">
                  <c:v>0.25</c:v>
                </c:pt>
                <c:pt idx="2695">
                  <c:v>0.25</c:v>
                </c:pt>
                <c:pt idx="2696">
                  <c:v>0.25</c:v>
                </c:pt>
                <c:pt idx="2697">
                  <c:v>0.25</c:v>
                </c:pt>
                <c:pt idx="2698">
                  <c:v>0.25</c:v>
                </c:pt>
                <c:pt idx="2699">
                  <c:v>0.25</c:v>
                </c:pt>
                <c:pt idx="2700">
                  <c:v>0.25</c:v>
                </c:pt>
                <c:pt idx="2701">
                  <c:v>0.25</c:v>
                </c:pt>
                <c:pt idx="2702">
                  <c:v>0.25</c:v>
                </c:pt>
                <c:pt idx="2703">
                  <c:v>0.25</c:v>
                </c:pt>
                <c:pt idx="2704">
                  <c:v>0.25</c:v>
                </c:pt>
                <c:pt idx="2705">
                  <c:v>0.25</c:v>
                </c:pt>
                <c:pt idx="2706">
                  <c:v>0.25</c:v>
                </c:pt>
                <c:pt idx="2707">
                  <c:v>0.25</c:v>
                </c:pt>
                <c:pt idx="2708">
                  <c:v>0.25</c:v>
                </c:pt>
                <c:pt idx="2709">
                  <c:v>0.25</c:v>
                </c:pt>
                <c:pt idx="2710">
                  <c:v>0.25</c:v>
                </c:pt>
                <c:pt idx="2711">
                  <c:v>0.25</c:v>
                </c:pt>
                <c:pt idx="2712">
                  <c:v>0.25</c:v>
                </c:pt>
                <c:pt idx="2713">
                  <c:v>0.25</c:v>
                </c:pt>
                <c:pt idx="2714">
                  <c:v>0.25</c:v>
                </c:pt>
                <c:pt idx="2715">
                  <c:v>0.25</c:v>
                </c:pt>
                <c:pt idx="2716">
                  <c:v>0.25</c:v>
                </c:pt>
                <c:pt idx="2717">
                  <c:v>0.25</c:v>
                </c:pt>
                <c:pt idx="2718">
                  <c:v>0.25</c:v>
                </c:pt>
                <c:pt idx="2719">
                  <c:v>0.25</c:v>
                </c:pt>
                <c:pt idx="2720">
                  <c:v>0.25</c:v>
                </c:pt>
                <c:pt idx="2721">
                  <c:v>0.25</c:v>
                </c:pt>
                <c:pt idx="2722">
                  <c:v>0.25</c:v>
                </c:pt>
                <c:pt idx="2723">
                  <c:v>0.25</c:v>
                </c:pt>
                <c:pt idx="2724">
                  <c:v>0.25</c:v>
                </c:pt>
                <c:pt idx="2725">
                  <c:v>0.25</c:v>
                </c:pt>
                <c:pt idx="2726">
                  <c:v>0.25</c:v>
                </c:pt>
                <c:pt idx="2727">
                  <c:v>0.25</c:v>
                </c:pt>
                <c:pt idx="2728">
                  <c:v>0.25</c:v>
                </c:pt>
                <c:pt idx="2729">
                  <c:v>0.25</c:v>
                </c:pt>
                <c:pt idx="2730">
                  <c:v>0.25</c:v>
                </c:pt>
                <c:pt idx="2731">
                  <c:v>0.25</c:v>
                </c:pt>
                <c:pt idx="2732">
                  <c:v>0.25</c:v>
                </c:pt>
                <c:pt idx="2733">
                  <c:v>0.25</c:v>
                </c:pt>
                <c:pt idx="2734">
                  <c:v>0.25</c:v>
                </c:pt>
                <c:pt idx="2735">
                  <c:v>0.25</c:v>
                </c:pt>
                <c:pt idx="2736">
                  <c:v>0.25</c:v>
                </c:pt>
                <c:pt idx="2737">
                  <c:v>0.25</c:v>
                </c:pt>
                <c:pt idx="2738">
                  <c:v>0.25</c:v>
                </c:pt>
                <c:pt idx="2739">
                  <c:v>0.25</c:v>
                </c:pt>
                <c:pt idx="2740">
                  <c:v>0.25</c:v>
                </c:pt>
                <c:pt idx="2741">
                  <c:v>0.25</c:v>
                </c:pt>
                <c:pt idx="2742">
                  <c:v>0.25</c:v>
                </c:pt>
                <c:pt idx="2743">
                  <c:v>0.25</c:v>
                </c:pt>
                <c:pt idx="2744">
                  <c:v>0.25</c:v>
                </c:pt>
                <c:pt idx="2745">
                  <c:v>0.25</c:v>
                </c:pt>
                <c:pt idx="2746">
                  <c:v>0.25</c:v>
                </c:pt>
                <c:pt idx="2747">
                  <c:v>0.25</c:v>
                </c:pt>
                <c:pt idx="2748">
                  <c:v>0.25</c:v>
                </c:pt>
                <c:pt idx="2749">
                  <c:v>0.25</c:v>
                </c:pt>
                <c:pt idx="2750">
                  <c:v>0.25</c:v>
                </c:pt>
                <c:pt idx="2751">
                  <c:v>0.25</c:v>
                </c:pt>
                <c:pt idx="2752">
                  <c:v>0.25</c:v>
                </c:pt>
                <c:pt idx="2753">
                  <c:v>0.25</c:v>
                </c:pt>
                <c:pt idx="2754">
                  <c:v>0.25</c:v>
                </c:pt>
                <c:pt idx="2755">
                  <c:v>0.25</c:v>
                </c:pt>
                <c:pt idx="2756">
                  <c:v>0.25</c:v>
                </c:pt>
                <c:pt idx="2757">
                  <c:v>0.25</c:v>
                </c:pt>
                <c:pt idx="2758">
                  <c:v>0.25</c:v>
                </c:pt>
                <c:pt idx="2759">
                  <c:v>0.25</c:v>
                </c:pt>
                <c:pt idx="2760">
                  <c:v>0.25</c:v>
                </c:pt>
                <c:pt idx="2761">
                  <c:v>0.25</c:v>
                </c:pt>
                <c:pt idx="2762">
                  <c:v>0.25</c:v>
                </c:pt>
                <c:pt idx="2763">
                  <c:v>0.25</c:v>
                </c:pt>
                <c:pt idx="2764">
                  <c:v>0.25</c:v>
                </c:pt>
                <c:pt idx="2765">
                  <c:v>0.25</c:v>
                </c:pt>
                <c:pt idx="2766">
                  <c:v>0.25</c:v>
                </c:pt>
                <c:pt idx="2767">
                  <c:v>0.25</c:v>
                </c:pt>
                <c:pt idx="2768">
                  <c:v>0.25</c:v>
                </c:pt>
                <c:pt idx="2769">
                  <c:v>0.25</c:v>
                </c:pt>
                <c:pt idx="2770">
                  <c:v>0.25</c:v>
                </c:pt>
                <c:pt idx="2771">
                  <c:v>0.25</c:v>
                </c:pt>
                <c:pt idx="2772">
                  <c:v>0.25</c:v>
                </c:pt>
                <c:pt idx="2773">
                  <c:v>0.25</c:v>
                </c:pt>
                <c:pt idx="2774">
                  <c:v>0.25</c:v>
                </c:pt>
                <c:pt idx="2775">
                  <c:v>0.25</c:v>
                </c:pt>
                <c:pt idx="2776">
                  <c:v>0.25</c:v>
                </c:pt>
                <c:pt idx="2777">
                  <c:v>0.25</c:v>
                </c:pt>
                <c:pt idx="2778">
                  <c:v>0.25</c:v>
                </c:pt>
                <c:pt idx="2779">
                  <c:v>0.25</c:v>
                </c:pt>
                <c:pt idx="2780">
                  <c:v>0.25</c:v>
                </c:pt>
                <c:pt idx="2781">
                  <c:v>0.25</c:v>
                </c:pt>
                <c:pt idx="2782">
                  <c:v>0.25</c:v>
                </c:pt>
                <c:pt idx="2783">
                  <c:v>0.25</c:v>
                </c:pt>
                <c:pt idx="2784">
                  <c:v>0.25</c:v>
                </c:pt>
                <c:pt idx="2785">
                  <c:v>0.25</c:v>
                </c:pt>
                <c:pt idx="2786">
                  <c:v>0.25</c:v>
                </c:pt>
                <c:pt idx="2787">
                  <c:v>0.25</c:v>
                </c:pt>
                <c:pt idx="2788">
                  <c:v>0.25</c:v>
                </c:pt>
                <c:pt idx="2789">
                  <c:v>0.25</c:v>
                </c:pt>
                <c:pt idx="2790">
                  <c:v>0.25</c:v>
                </c:pt>
                <c:pt idx="2791">
                  <c:v>0.25</c:v>
                </c:pt>
                <c:pt idx="2792">
                  <c:v>0.25</c:v>
                </c:pt>
                <c:pt idx="2793">
                  <c:v>0.25</c:v>
                </c:pt>
                <c:pt idx="2794">
                  <c:v>0.25</c:v>
                </c:pt>
                <c:pt idx="2795">
                  <c:v>0.25</c:v>
                </c:pt>
                <c:pt idx="2796">
                  <c:v>0.25</c:v>
                </c:pt>
                <c:pt idx="2797">
                  <c:v>0.25</c:v>
                </c:pt>
                <c:pt idx="2798">
                  <c:v>0.25</c:v>
                </c:pt>
                <c:pt idx="2799">
                  <c:v>0.25</c:v>
                </c:pt>
                <c:pt idx="2800">
                  <c:v>0.25</c:v>
                </c:pt>
                <c:pt idx="2801">
                  <c:v>0.25</c:v>
                </c:pt>
                <c:pt idx="2802">
                  <c:v>0.25</c:v>
                </c:pt>
                <c:pt idx="2803">
                  <c:v>0.25</c:v>
                </c:pt>
                <c:pt idx="2804">
                  <c:v>0.25</c:v>
                </c:pt>
                <c:pt idx="2805">
                  <c:v>0.25</c:v>
                </c:pt>
                <c:pt idx="2806">
                  <c:v>0.25</c:v>
                </c:pt>
                <c:pt idx="2807">
                  <c:v>0.25</c:v>
                </c:pt>
                <c:pt idx="2808">
                  <c:v>0.25</c:v>
                </c:pt>
                <c:pt idx="2809">
                  <c:v>0.25</c:v>
                </c:pt>
                <c:pt idx="2810">
                  <c:v>0.25</c:v>
                </c:pt>
                <c:pt idx="2811">
                  <c:v>0.25</c:v>
                </c:pt>
                <c:pt idx="2812">
                  <c:v>0.25</c:v>
                </c:pt>
                <c:pt idx="2813">
                  <c:v>0.25</c:v>
                </c:pt>
                <c:pt idx="2814">
                  <c:v>0.25</c:v>
                </c:pt>
                <c:pt idx="2815">
                  <c:v>0.25</c:v>
                </c:pt>
                <c:pt idx="2816">
                  <c:v>0.25</c:v>
                </c:pt>
                <c:pt idx="2817">
                  <c:v>0.25</c:v>
                </c:pt>
                <c:pt idx="2818">
                  <c:v>0.25</c:v>
                </c:pt>
                <c:pt idx="2819">
                  <c:v>0.25</c:v>
                </c:pt>
                <c:pt idx="2820">
                  <c:v>0.25</c:v>
                </c:pt>
                <c:pt idx="2821">
                  <c:v>0.25</c:v>
                </c:pt>
                <c:pt idx="2822">
                  <c:v>0.25</c:v>
                </c:pt>
                <c:pt idx="2823">
                  <c:v>0.25</c:v>
                </c:pt>
                <c:pt idx="2824">
                  <c:v>0.25</c:v>
                </c:pt>
                <c:pt idx="2825">
                  <c:v>0.25</c:v>
                </c:pt>
                <c:pt idx="2826">
                  <c:v>0.25</c:v>
                </c:pt>
                <c:pt idx="2827">
                  <c:v>0.25</c:v>
                </c:pt>
                <c:pt idx="2828">
                  <c:v>0.25</c:v>
                </c:pt>
                <c:pt idx="2829">
                  <c:v>0.25</c:v>
                </c:pt>
                <c:pt idx="2830">
                  <c:v>0.25</c:v>
                </c:pt>
                <c:pt idx="2831">
                  <c:v>0.25</c:v>
                </c:pt>
                <c:pt idx="2832">
                  <c:v>0.25</c:v>
                </c:pt>
                <c:pt idx="2833">
                  <c:v>0.25</c:v>
                </c:pt>
                <c:pt idx="2834">
                  <c:v>0.25</c:v>
                </c:pt>
                <c:pt idx="2835">
                  <c:v>0.25</c:v>
                </c:pt>
                <c:pt idx="2836">
                  <c:v>0.25</c:v>
                </c:pt>
                <c:pt idx="2837">
                  <c:v>0.25</c:v>
                </c:pt>
                <c:pt idx="2838">
                  <c:v>0.25</c:v>
                </c:pt>
                <c:pt idx="2839">
                  <c:v>0.25</c:v>
                </c:pt>
                <c:pt idx="2840">
                  <c:v>0.25</c:v>
                </c:pt>
                <c:pt idx="2841">
                  <c:v>0.25</c:v>
                </c:pt>
                <c:pt idx="2842">
                  <c:v>0.25</c:v>
                </c:pt>
                <c:pt idx="2843">
                  <c:v>0.25</c:v>
                </c:pt>
                <c:pt idx="2844">
                  <c:v>0.25</c:v>
                </c:pt>
                <c:pt idx="2845">
                  <c:v>0.25</c:v>
                </c:pt>
                <c:pt idx="2846">
                  <c:v>0.25</c:v>
                </c:pt>
                <c:pt idx="2847">
                  <c:v>0.25</c:v>
                </c:pt>
                <c:pt idx="2848">
                  <c:v>0.25</c:v>
                </c:pt>
                <c:pt idx="2849">
                  <c:v>0.25</c:v>
                </c:pt>
                <c:pt idx="2850">
                  <c:v>0.25</c:v>
                </c:pt>
                <c:pt idx="2851">
                  <c:v>0.25</c:v>
                </c:pt>
                <c:pt idx="2852">
                  <c:v>0.25</c:v>
                </c:pt>
                <c:pt idx="2853">
                  <c:v>0.25</c:v>
                </c:pt>
                <c:pt idx="2854">
                  <c:v>0.25</c:v>
                </c:pt>
                <c:pt idx="2855">
                  <c:v>0.25</c:v>
                </c:pt>
                <c:pt idx="2856">
                  <c:v>0.25</c:v>
                </c:pt>
                <c:pt idx="2857">
                  <c:v>0.25</c:v>
                </c:pt>
                <c:pt idx="2858">
                  <c:v>0.25</c:v>
                </c:pt>
                <c:pt idx="2859">
                  <c:v>0.25</c:v>
                </c:pt>
                <c:pt idx="2860">
                  <c:v>0.25</c:v>
                </c:pt>
                <c:pt idx="2861">
                  <c:v>0.25</c:v>
                </c:pt>
                <c:pt idx="2862">
                  <c:v>0.25</c:v>
                </c:pt>
                <c:pt idx="2863">
                  <c:v>0.25</c:v>
                </c:pt>
                <c:pt idx="2864">
                  <c:v>0.25</c:v>
                </c:pt>
                <c:pt idx="2865">
                  <c:v>0.25</c:v>
                </c:pt>
                <c:pt idx="2866">
                  <c:v>0.25</c:v>
                </c:pt>
                <c:pt idx="2867">
                  <c:v>0.25</c:v>
                </c:pt>
                <c:pt idx="2868">
                  <c:v>0.25</c:v>
                </c:pt>
                <c:pt idx="2869">
                  <c:v>0.25</c:v>
                </c:pt>
                <c:pt idx="2870">
                  <c:v>0.25</c:v>
                </c:pt>
                <c:pt idx="2871">
                  <c:v>0.25</c:v>
                </c:pt>
                <c:pt idx="2872">
                  <c:v>0.25</c:v>
                </c:pt>
                <c:pt idx="2873">
                  <c:v>0.25</c:v>
                </c:pt>
                <c:pt idx="2874">
                  <c:v>0.25</c:v>
                </c:pt>
                <c:pt idx="2875">
                  <c:v>0.25</c:v>
                </c:pt>
                <c:pt idx="2876">
                  <c:v>0.25</c:v>
                </c:pt>
                <c:pt idx="2877">
                  <c:v>0.25</c:v>
                </c:pt>
                <c:pt idx="2878">
                  <c:v>0.25</c:v>
                </c:pt>
                <c:pt idx="2879">
                  <c:v>0.25</c:v>
                </c:pt>
                <c:pt idx="2880">
                  <c:v>0.25</c:v>
                </c:pt>
                <c:pt idx="2881">
                  <c:v>0.25</c:v>
                </c:pt>
                <c:pt idx="2882">
                  <c:v>0.25</c:v>
                </c:pt>
                <c:pt idx="2883">
                  <c:v>0.25</c:v>
                </c:pt>
                <c:pt idx="2884">
                  <c:v>0.25</c:v>
                </c:pt>
                <c:pt idx="2885">
                  <c:v>0.25</c:v>
                </c:pt>
                <c:pt idx="2886">
                  <c:v>0.25</c:v>
                </c:pt>
                <c:pt idx="2887">
                  <c:v>0.25</c:v>
                </c:pt>
                <c:pt idx="2888">
                  <c:v>0.25</c:v>
                </c:pt>
                <c:pt idx="2889">
                  <c:v>0.25</c:v>
                </c:pt>
                <c:pt idx="2890">
                  <c:v>0.25</c:v>
                </c:pt>
                <c:pt idx="2891">
                  <c:v>0.25</c:v>
                </c:pt>
                <c:pt idx="2892">
                  <c:v>0.25</c:v>
                </c:pt>
                <c:pt idx="2893">
                  <c:v>0.25</c:v>
                </c:pt>
                <c:pt idx="2894">
                  <c:v>0.25</c:v>
                </c:pt>
                <c:pt idx="2895">
                  <c:v>0.25</c:v>
                </c:pt>
                <c:pt idx="2896">
                  <c:v>0.25</c:v>
                </c:pt>
                <c:pt idx="2897">
                  <c:v>0.25</c:v>
                </c:pt>
                <c:pt idx="2898">
                  <c:v>0.25</c:v>
                </c:pt>
                <c:pt idx="2899">
                  <c:v>0.25</c:v>
                </c:pt>
                <c:pt idx="2900">
                  <c:v>0.25</c:v>
                </c:pt>
                <c:pt idx="2901">
                  <c:v>0.25</c:v>
                </c:pt>
                <c:pt idx="2902">
                  <c:v>0.25</c:v>
                </c:pt>
                <c:pt idx="2903">
                  <c:v>0.25</c:v>
                </c:pt>
                <c:pt idx="2904">
                  <c:v>0.25</c:v>
                </c:pt>
                <c:pt idx="2905">
                  <c:v>0.25</c:v>
                </c:pt>
                <c:pt idx="2906">
                  <c:v>0.25</c:v>
                </c:pt>
                <c:pt idx="2907">
                  <c:v>0.25</c:v>
                </c:pt>
                <c:pt idx="2908">
                  <c:v>0.25</c:v>
                </c:pt>
                <c:pt idx="2909">
                  <c:v>0.25</c:v>
                </c:pt>
                <c:pt idx="2910">
                  <c:v>0.25</c:v>
                </c:pt>
                <c:pt idx="2911">
                  <c:v>0.25</c:v>
                </c:pt>
                <c:pt idx="2912">
                  <c:v>0.25</c:v>
                </c:pt>
                <c:pt idx="2913">
                  <c:v>0.25</c:v>
                </c:pt>
                <c:pt idx="2914">
                  <c:v>0.25</c:v>
                </c:pt>
                <c:pt idx="2915">
                  <c:v>0.25</c:v>
                </c:pt>
                <c:pt idx="2916">
                  <c:v>0.25</c:v>
                </c:pt>
                <c:pt idx="2917">
                  <c:v>0.25</c:v>
                </c:pt>
                <c:pt idx="2918">
                  <c:v>0.25</c:v>
                </c:pt>
                <c:pt idx="2919">
                  <c:v>0.25</c:v>
                </c:pt>
                <c:pt idx="2920">
                  <c:v>0.25</c:v>
                </c:pt>
                <c:pt idx="2921">
                  <c:v>0.25</c:v>
                </c:pt>
                <c:pt idx="2922">
                  <c:v>0.25</c:v>
                </c:pt>
                <c:pt idx="2923">
                  <c:v>0.25</c:v>
                </c:pt>
                <c:pt idx="2924">
                  <c:v>0.25</c:v>
                </c:pt>
                <c:pt idx="2925">
                  <c:v>0.25</c:v>
                </c:pt>
                <c:pt idx="2926">
                  <c:v>0.25</c:v>
                </c:pt>
                <c:pt idx="2927">
                  <c:v>0.25</c:v>
                </c:pt>
                <c:pt idx="2928">
                  <c:v>0.25</c:v>
                </c:pt>
                <c:pt idx="2929">
                  <c:v>0.25</c:v>
                </c:pt>
                <c:pt idx="2930">
                  <c:v>0.25</c:v>
                </c:pt>
                <c:pt idx="2931">
                  <c:v>0.25</c:v>
                </c:pt>
                <c:pt idx="2932">
                  <c:v>0.25</c:v>
                </c:pt>
                <c:pt idx="2933">
                  <c:v>0.25</c:v>
                </c:pt>
                <c:pt idx="2934">
                  <c:v>0.25</c:v>
                </c:pt>
                <c:pt idx="2935">
                  <c:v>0.25</c:v>
                </c:pt>
                <c:pt idx="2936">
                  <c:v>0.25</c:v>
                </c:pt>
                <c:pt idx="2937">
                  <c:v>0.25</c:v>
                </c:pt>
                <c:pt idx="2938">
                  <c:v>0.25</c:v>
                </c:pt>
                <c:pt idx="2939">
                  <c:v>0.25</c:v>
                </c:pt>
                <c:pt idx="2940">
                  <c:v>0.25</c:v>
                </c:pt>
                <c:pt idx="2941">
                  <c:v>0.25</c:v>
                </c:pt>
                <c:pt idx="2942">
                  <c:v>0.25</c:v>
                </c:pt>
                <c:pt idx="2943">
                  <c:v>0.25</c:v>
                </c:pt>
                <c:pt idx="2944">
                  <c:v>0.25</c:v>
                </c:pt>
                <c:pt idx="2945">
                  <c:v>0.25</c:v>
                </c:pt>
                <c:pt idx="2946">
                  <c:v>0.25</c:v>
                </c:pt>
                <c:pt idx="2947">
                  <c:v>0.25</c:v>
                </c:pt>
                <c:pt idx="2948">
                  <c:v>0.25</c:v>
                </c:pt>
                <c:pt idx="2949">
                  <c:v>0.25</c:v>
                </c:pt>
                <c:pt idx="2950">
                  <c:v>0.25</c:v>
                </c:pt>
                <c:pt idx="2951">
                  <c:v>0.25</c:v>
                </c:pt>
                <c:pt idx="2952">
                  <c:v>0.25</c:v>
                </c:pt>
                <c:pt idx="2953">
                  <c:v>0.25</c:v>
                </c:pt>
                <c:pt idx="2954">
                  <c:v>0.25</c:v>
                </c:pt>
                <c:pt idx="2955">
                  <c:v>0.25</c:v>
                </c:pt>
                <c:pt idx="2956">
                  <c:v>0.25</c:v>
                </c:pt>
                <c:pt idx="2957">
                  <c:v>0.25</c:v>
                </c:pt>
                <c:pt idx="2958">
                  <c:v>0.25</c:v>
                </c:pt>
                <c:pt idx="2959">
                  <c:v>0.25</c:v>
                </c:pt>
                <c:pt idx="2960">
                  <c:v>0.25</c:v>
                </c:pt>
                <c:pt idx="2961">
                  <c:v>0.25</c:v>
                </c:pt>
                <c:pt idx="2962">
                  <c:v>0.25</c:v>
                </c:pt>
                <c:pt idx="2963">
                  <c:v>0.25</c:v>
                </c:pt>
                <c:pt idx="2964">
                  <c:v>0.25</c:v>
                </c:pt>
                <c:pt idx="2965">
                  <c:v>0.25</c:v>
                </c:pt>
                <c:pt idx="2966">
                  <c:v>0.25</c:v>
                </c:pt>
                <c:pt idx="2967">
                  <c:v>0.25</c:v>
                </c:pt>
                <c:pt idx="2968">
                  <c:v>0.25</c:v>
                </c:pt>
                <c:pt idx="2969">
                  <c:v>0.25</c:v>
                </c:pt>
                <c:pt idx="2970">
                  <c:v>0.25</c:v>
                </c:pt>
                <c:pt idx="2971">
                  <c:v>0.25</c:v>
                </c:pt>
                <c:pt idx="2972">
                  <c:v>0.25</c:v>
                </c:pt>
                <c:pt idx="2973">
                  <c:v>0.25</c:v>
                </c:pt>
                <c:pt idx="2974">
                  <c:v>0.25</c:v>
                </c:pt>
                <c:pt idx="2975">
                  <c:v>0.25</c:v>
                </c:pt>
                <c:pt idx="2976">
                  <c:v>0.25</c:v>
                </c:pt>
                <c:pt idx="2977">
                  <c:v>0.25</c:v>
                </c:pt>
                <c:pt idx="2978">
                  <c:v>0.25</c:v>
                </c:pt>
                <c:pt idx="2979">
                  <c:v>0.25</c:v>
                </c:pt>
                <c:pt idx="2980">
                  <c:v>0.25</c:v>
                </c:pt>
                <c:pt idx="2981">
                  <c:v>0.25</c:v>
                </c:pt>
                <c:pt idx="2982">
                  <c:v>0.25</c:v>
                </c:pt>
                <c:pt idx="2983">
                  <c:v>0.25</c:v>
                </c:pt>
                <c:pt idx="2984">
                  <c:v>0.25</c:v>
                </c:pt>
                <c:pt idx="2985">
                  <c:v>0.25</c:v>
                </c:pt>
                <c:pt idx="2986">
                  <c:v>0.25</c:v>
                </c:pt>
                <c:pt idx="2987">
                  <c:v>0.25</c:v>
                </c:pt>
                <c:pt idx="2988">
                  <c:v>0.25</c:v>
                </c:pt>
                <c:pt idx="2989">
                  <c:v>0.25</c:v>
                </c:pt>
                <c:pt idx="2990">
                  <c:v>0.25</c:v>
                </c:pt>
                <c:pt idx="2991">
                  <c:v>0.25</c:v>
                </c:pt>
                <c:pt idx="2992">
                  <c:v>0.25</c:v>
                </c:pt>
                <c:pt idx="2993">
                  <c:v>0.25</c:v>
                </c:pt>
                <c:pt idx="2994">
                  <c:v>0.25</c:v>
                </c:pt>
                <c:pt idx="2995">
                  <c:v>0.25</c:v>
                </c:pt>
                <c:pt idx="2996">
                  <c:v>0.25</c:v>
                </c:pt>
                <c:pt idx="2997">
                  <c:v>0.25</c:v>
                </c:pt>
                <c:pt idx="2998">
                  <c:v>0.25</c:v>
                </c:pt>
                <c:pt idx="2999">
                  <c:v>0.25</c:v>
                </c:pt>
                <c:pt idx="3000">
                  <c:v>0.25</c:v>
                </c:pt>
                <c:pt idx="3001">
                  <c:v>0.25</c:v>
                </c:pt>
                <c:pt idx="3002">
                  <c:v>0.25</c:v>
                </c:pt>
                <c:pt idx="3003">
                  <c:v>0.25</c:v>
                </c:pt>
                <c:pt idx="3004">
                  <c:v>0.25</c:v>
                </c:pt>
                <c:pt idx="3005">
                  <c:v>0.25</c:v>
                </c:pt>
                <c:pt idx="3006">
                  <c:v>0.25</c:v>
                </c:pt>
                <c:pt idx="3007">
                  <c:v>0.25</c:v>
                </c:pt>
                <c:pt idx="3008">
                  <c:v>0.25</c:v>
                </c:pt>
                <c:pt idx="3009">
                  <c:v>0.25</c:v>
                </c:pt>
                <c:pt idx="3010">
                  <c:v>0.25</c:v>
                </c:pt>
                <c:pt idx="3011">
                  <c:v>0.25</c:v>
                </c:pt>
                <c:pt idx="3012">
                  <c:v>0.25</c:v>
                </c:pt>
                <c:pt idx="3013">
                  <c:v>0.25</c:v>
                </c:pt>
                <c:pt idx="3014">
                  <c:v>0.25</c:v>
                </c:pt>
                <c:pt idx="3015">
                  <c:v>0.25</c:v>
                </c:pt>
                <c:pt idx="3016">
                  <c:v>0.25</c:v>
                </c:pt>
                <c:pt idx="3017">
                  <c:v>0.25</c:v>
                </c:pt>
                <c:pt idx="3018">
                  <c:v>0.25</c:v>
                </c:pt>
                <c:pt idx="3019">
                  <c:v>0.25</c:v>
                </c:pt>
                <c:pt idx="3020">
                  <c:v>0.25</c:v>
                </c:pt>
                <c:pt idx="3021">
                  <c:v>0.25</c:v>
                </c:pt>
                <c:pt idx="3022">
                  <c:v>0.25</c:v>
                </c:pt>
                <c:pt idx="3023">
                  <c:v>0.25</c:v>
                </c:pt>
                <c:pt idx="3024">
                  <c:v>0.25</c:v>
                </c:pt>
                <c:pt idx="3025">
                  <c:v>0.25</c:v>
                </c:pt>
                <c:pt idx="3026">
                  <c:v>0.25</c:v>
                </c:pt>
                <c:pt idx="3027">
                  <c:v>0.25</c:v>
                </c:pt>
                <c:pt idx="3028">
                  <c:v>0.25</c:v>
                </c:pt>
                <c:pt idx="3029">
                  <c:v>0.25</c:v>
                </c:pt>
                <c:pt idx="3030">
                  <c:v>0.25</c:v>
                </c:pt>
                <c:pt idx="3031">
                  <c:v>0.25</c:v>
                </c:pt>
                <c:pt idx="3032">
                  <c:v>0.25</c:v>
                </c:pt>
                <c:pt idx="3033">
                  <c:v>0.25</c:v>
                </c:pt>
                <c:pt idx="3034">
                  <c:v>0.25</c:v>
                </c:pt>
                <c:pt idx="3035">
                  <c:v>0.25</c:v>
                </c:pt>
                <c:pt idx="3036">
                  <c:v>0.25</c:v>
                </c:pt>
                <c:pt idx="3037">
                  <c:v>0.25</c:v>
                </c:pt>
                <c:pt idx="3038">
                  <c:v>0.25</c:v>
                </c:pt>
                <c:pt idx="3039">
                  <c:v>0.25</c:v>
                </c:pt>
                <c:pt idx="3040">
                  <c:v>0.25</c:v>
                </c:pt>
                <c:pt idx="3041">
                  <c:v>0.25</c:v>
                </c:pt>
                <c:pt idx="3042">
                  <c:v>0.25</c:v>
                </c:pt>
                <c:pt idx="3043">
                  <c:v>0.25</c:v>
                </c:pt>
                <c:pt idx="3044">
                  <c:v>0.25</c:v>
                </c:pt>
                <c:pt idx="3045">
                  <c:v>0.25</c:v>
                </c:pt>
                <c:pt idx="3046">
                  <c:v>0.25</c:v>
                </c:pt>
                <c:pt idx="3047">
                  <c:v>0.25</c:v>
                </c:pt>
                <c:pt idx="3048">
                  <c:v>0.25</c:v>
                </c:pt>
                <c:pt idx="3049">
                  <c:v>0.25</c:v>
                </c:pt>
                <c:pt idx="3050">
                  <c:v>0.25</c:v>
                </c:pt>
                <c:pt idx="3051">
                  <c:v>0.25</c:v>
                </c:pt>
                <c:pt idx="3052">
                  <c:v>0.25</c:v>
                </c:pt>
                <c:pt idx="3053">
                  <c:v>0.25</c:v>
                </c:pt>
                <c:pt idx="3054">
                  <c:v>0.25</c:v>
                </c:pt>
                <c:pt idx="3055">
                  <c:v>0.25</c:v>
                </c:pt>
                <c:pt idx="3056">
                  <c:v>0.25</c:v>
                </c:pt>
                <c:pt idx="3057">
                  <c:v>0.25</c:v>
                </c:pt>
                <c:pt idx="3058">
                  <c:v>0.25</c:v>
                </c:pt>
                <c:pt idx="3059">
                  <c:v>0.25</c:v>
                </c:pt>
                <c:pt idx="3060">
                  <c:v>0.25</c:v>
                </c:pt>
                <c:pt idx="3061">
                  <c:v>0.25</c:v>
                </c:pt>
                <c:pt idx="3062">
                  <c:v>0.25</c:v>
                </c:pt>
                <c:pt idx="3063">
                  <c:v>0.25</c:v>
                </c:pt>
                <c:pt idx="3064">
                  <c:v>0.25</c:v>
                </c:pt>
                <c:pt idx="3065">
                  <c:v>0.25</c:v>
                </c:pt>
                <c:pt idx="3066">
                  <c:v>0.25</c:v>
                </c:pt>
                <c:pt idx="3067">
                  <c:v>0.25</c:v>
                </c:pt>
                <c:pt idx="3068">
                  <c:v>0.25</c:v>
                </c:pt>
                <c:pt idx="3069">
                  <c:v>0.25</c:v>
                </c:pt>
                <c:pt idx="3070">
                  <c:v>0.25</c:v>
                </c:pt>
                <c:pt idx="3071">
                  <c:v>0.25</c:v>
                </c:pt>
                <c:pt idx="3072">
                  <c:v>0.25</c:v>
                </c:pt>
                <c:pt idx="3073">
                  <c:v>0.25</c:v>
                </c:pt>
                <c:pt idx="3074">
                  <c:v>0.25</c:v>
                </c:pt>
                <c:pt idx="3075">
                  <c:v>0.25</c:v>
                </c:pt>
                <c:pt idx="3076">
                  <c:v>0.25</c:v>
                </c:pt>
                <c:pt idx="3077">
                  <c:v>0.25</c:v>
                </c:pt>
                <c:pt idx="3078">
                  <c:v>0.25</c:v>
                </c:pt>
                <c:pt idx="3079">
                  <c:v>0.25</c:v>
                </c:pt>
                <c:pt idx="3080">
                  <c:v>0.25</c:v>
                </c:pt>
                <c:pt idx="3081">
                  <c:v>0.25</c:v>
                </c:pt>
                <c:pt idx="3082">
                  <c:v>0.25</c:v>
                </c:pt>
                <c:pt idx="3083">
                  <c:v>0.25</c:v>
                </c:pt>
                <c:pt idx="3084">
                  <c:v>0.25</c:v>
                </c:pt>
                <c:pt idx="3085">
                  <c:v>0.25</c:v>
                </c:pt>
                <c:pt idx="3086">
                  <c:v>0.25</c:v>
                </c:pt>
                <c:pt idx="3087">
                  <c:v>0.25</c:v>
                </c:pt>
                <c:pt idx="3088">
                  <c:v>0.25</c:v>
                </c:pt>
                <c:pt idx="3089">
                  <c:v>0.25</c:v>
                </c:pt>
                <c:pt idx="3090">
                  <c:v>0.25</c:v>
                </c:pt>
                <c:pt idx="3091">
                  <c:v>0.25</c:v>
                </c:pt>
                <c:pt idx="3092">
                  <c:v>0.25</c:v>
                </c:pt>
                <c:pt idx="3093">
                  <c:v>0.25</c:v>
                </c:pt>
                <c:pt idx="3094">
                  <c:v>0.25</c:v>
                </c:pt>
                <c:pt idx="3095">
                  <c:v>0.25</c:v>
                </c:pt>
                <c:pt idx="3096">
                  <c:v>0.25</c:v>
                </c:pt>
                <c:pt idx="3097">
                  <c:v>0.25</c:v>
                </c:pt>
                <c:pt idx="3098">
                  <c:v>0.25</c:v>
                </c:pt>
                <c:pt idx="3099">
                  <c:v>0.25</c:v>
                </c:pt>
                <c:pt idx="3100">
                  <c:v>0.25</c:v>
                </c:pt>
                <c:pt idx="3101">
                  <c:v>0.25</c:v>
                </c:pt>
                <c:pt idx="3102">
                  <c:v>0.25</c:v>
                </c:pt>
                <c:pt idx="3103">
                  <c:v>0.25</c:v>
                </c:pt>
                <c:pt idx="3104">
                  <c:v>0.25</c:v>
                </c:pt>
                <c:pt idx="3105">
                  <c:v>0.25</c:v>
                </c:pt>
                <c:pt idx="3106">
                  <c:v>0.25</c:v>
                </c:pt>
                <c:pt idx="3107">
                  <c:v>0.25</c:v>
                </c:pt>
                <c:pt idx="3108">
                  <c:v>0.25</c:v>
                </c:pt>
                <c:pt idx="3109">
                  <c:v>0.25</c:v>
                </c:pt>
                <c:pt idx="3110">
                  <c:v>0.25</c:v>
                </c:pt>
                <c:pt idx="3111">
                  <c:v>0.25</c:v>
                </c:pt>
                <c:pt idx="3112">
                  <c:v>0.25</c:v>
                </c:pt>
                <c:pt idx="3113">
                  <c:v>0.25</c:v>
                </c:pt>
                <c:pt idx="3114">
                  <c:v>0.25</c:v>
                </c:pt>
                <c:pt idx="3115">
                  <c:v>0.25</c:v>
                </c:pt>
                <c:pt idx="3116">
                  <c:v>0.25</c:v>
                </c:pt>
                <c:pt idx="3117">
                  <c:v>0.25</c:v>
                </c:pt>
                <c:pt idx="3118">
                  <c:v>0.25</c:v>
                </c:pt>
                <c:pt idx="3119">
                  <c:v>0.25</c:v>
                </c:pt>
                <c:pt idx="3120">
                  <c:v>0.25</c:v>
                </c:pt>
                <c:pt idx="3121">
                  <c:v>0.25</c:v>
                </c:pt>
                <c:pt idx="3122">
                  <c:v>0.25</c:v>
                </c:pt>
                <c:pt idx="3123">
                  <c:v>0.25</c:v>
                </c:pt>
                <c:pt idx="3124">
                  <c:v>0.25</c:v>
                </c:pt>
                <c:pt idx="3125">
                  <c:v>0.25</c:v>
                </c:pt>
                <c:pt idx="3126">
                  <c:v>0.25</c:v>
                </c:pt>
                <c:pt idx="3127">
                  <c:v>0.25</c:v>
                </c:pt>
                <c:pt idx="3128">
                  <c:v>0.25</c:v>
                </c:pt>
                <c:pt idx="3129">
                  <c:v>0.25</c:v>
                </c:pt>
                <c:pt idx="3130">
                  <c:v>0.25</c:v>
                </c:pt>
                <c:pt idx="3131">
                  <c:v>0.25</c:v>
                </c:pt>
                <c:pt idx="3132">
                  <c:v>0.25</c:v>
                </c:pt>
                <c:pt idx="3133">
                  <c:v>0.25</c:v>
                </c:pt>
                <c:pt idx="3134">
                  <c:v>0.25</c:v>
                </c:pt>
                <c:pt idx="3135">
                  <c:v>0.25</c:v>
                </c:pt>
                <c:pt idx="3136">
                  <c:v>0.25</c:v>
                </c:pt>
                <c:pt idx="3137">
                  <c:v>0.25</c:v>
                </c:pt>
                <c:pt idx="3138">
                  <c:v>0.25</c:v>
                </c:pt>
                <c:pt idx="3139">
                  <c:v>0.25</c:v>
                </c:pt>
                <c:pt idx="3140">
                  <c:v>0.25</c:v>
                </c:pt>
                <c:pt idx="3141">
                  <c:v>0.25</c:v>
                </c:pt>
                <c:pt idx="3142">
                  <c:v>0.25</c:v>
                </c:pt>
                <c:pt idx="3143">
                  <c:v>0.25</c:v>
                </c:pt>
                <c:pt idx="3144">
                  <c:v>0.25</c:v>
                </c:pt>
                <c:pt idx="3145">
                  <c:v>0.25</c:v>
                </c:pt>
                <c:pt idx="3146">
                  <c:v>0.25</c:v>
                </c:pt>
                <c:pt idx="3147">
                  <c:v>0.25</c:v>
                </c:pt>
                <c:pt idx="3148">
                  <c:v>0.25</c:v>
                </c:pt>
                <c:pt idx="3149">
                  <c:v>0.25</c:v>
                </c:pt>
                <c:pt idx="3150">
                  <c:v>0.25</c:v>
                </c:pt>
                <c:pt idx="3151">
                  <c:v>0.25</c:v>
                </c:pt>
                <c:pt idx="3152">
                  <c:v>0.25</c:v>
                </c:pt>
                <c:pt idx="3153">
                  <c:v>0.25</c:v>
                </c:pt>
                <c:pt idx="3154">
                  <c:v>0.25</c:v>
                </c:pt>
                <c:pt idx="3155">
                  <c:v>0.25</c:v>
                </c:pt>
                <c:pt idx="3156">
                  <c:v>0.25</c:v>
                </c:pt>
                <c:pt idx="3157">
                  <c:v>0.25</c:v>
                </c:pt>
                <c:pt idx="3158">
                  <c:v>0.25</c:v>
                </c:pt>
                <c:pt idx="3159">
                  <c:v>0.25</c:v>
                </c:pt>
                <c:pt idx="3160">
                  <c:v>0.25</c:v>
                </c:pt>
                <c:pt idx="3161">
                  <c:v>0.25</c:v>
                </c:pt>
                <c:pt idx="3162">
                  <c:v>0.25</c:v>
                </c:pt>
                <c:pt idx="3163">
                  <c:v>0.25</c:v>
                </c:pt>
                <c:pt idx="3164">
                  <c:v>0.25</c:v>
                </c:pt>
                <c:pt idx="3165">
                  <c:v>0.25</c:v>
                </c:pt>
                <c:pt idx="3166">
                  <c:v>0.25</c:v>
                </c:pt>
                <c:pt idx="3167">
                  <c:v>0.25</c:v>
                </c:pt>
                <c:pt idx="3168">
                  <c:v>0.25</c:v>
                </c:pt>
                <c:pt idx="3169">
                  <c:v>0.25</c:v>
                </c:pt>
                <c:pt idx="3170">
                  <c:v>0.25</c:v>
                </c:pt>
                <c:pt idx="3171">
                  <c:v>0.25</c:v>
                </c:pt>
                <c:pt idx="3172">
                  <c:v>0.25</c:v>
                </c:pt>
                <c:pt idx="3173">
                  <c:v>0.25</c:v>
                </c:pt>
                <c:pt idx="3174">
                  <c:v>0.25</c:v>
                </c:pt>
                <c:pt idx="3175">
                  <c:v>0.25</c:v>
                </c:pt>
                <c:pt idx="3176">
                  <c:v>0.25</c:v>
                </c:pt>
                <c:pt idx="3177">
                  <c:v>0.25</c:v>
                </c:pt>
                <c:pt idx="3178">
                  <c:v>0.25</c:v>
                </c:pt>
                <c:pt idx="3179">
                  <c:v>0.25</c:v>
                </c:pt>
                <c:pt idx="3180">
                  <c:v>0.25</c:v>
                </c:pt>
                <c:pt idx="3181">
                  <c:v>0.25</c:v>
                </c:pt>
                <c:pt idx="3182">
                  <c:v>0.25</c:v>
                </c:pt>
                <c:pt idx="3183">
                  <c:v>0.25</c:v>
                </c:pt>
                <c:pt idx="3184">
                  <c:v>0.25</c:v>
                </c:pt>
                <c:pt idx="3185">
                  <c:v>0.25</c:v>
                </c:pt>
                <c:pt idx="3186">
                  <c:v>0.25</c:v>
                </c:pt>
                <c:pt idx="3187">
                  <c:v>0.25</c:v>
                </c:pt>
                <c:pt idx="3188">
                  <c:v>0.25</c:v>
                </c:pt>
                <c:pt idx="3189">
                  <c:v>0.25</c:v>
                </c:pt>
                <c:pt idx="3190">
                  <c:v>0.25</c:v>
                </c:pt>
                <c:pt idx="3191">
                  <c:v>0.25</c:v>
                </c:pt>
                <c:pt idx="3192">
                  <c:v>0.25</c:v>
                </c:pt>
                <c:pt idx="3193">
                  <c:v>0.25</c:v>
                </c:pt>
                <c:pt idx="3194">
                  <c:v>0.25</c:v>
                </c:pt>
                <c:pt idx="3195">
                  <c:v>0.25</c:v>
                </c:pt>
                <c:pt idx="3196">
                  <c:v>0.25</c:v>
                </c:pt>
                <c:pt idx="3197">
                  <c:v>0.25</c:v>
                </c:pt>
                <c:pt idx="3198">
                  <c:v>0.25</c:v>
                </c:pt>
                <c:pt idx="3199">
                  <c:v>0.25</c:v>
                </c:pt>
                <c:pt idx="3200">
                  <c:v>0.25</c:v>
                </c:pt>
                <c:pt idx="3201">
                  <c:v>0.25</c:v>
                </c:pt>
                <c:pt idx="3202">
                  <c:v>0.25</c:v>
                </c:pt>
                <c:pt idx="3203">
                  <c:v>0.25</c:v>
                </c:pt>
                <c:pt idx="3204">
                  <c:v>0.25</c:v>
                </c:pt>
                <c:pt idx="3205">
                  <c:v>0.25</c:v>
                </c:pt>
                <c:pt idx="3206">
                  <c:v>0.25</c:v>
                </c:pt>
                <c:pt idx="3207">
                  <c:v>0.25</c:v>
                </c:pt>
                <c:pt idx="3208">
                  <c:v>0.25</c:v>
                </c:pt>
                <c:pt idx="3209">
                  <c:v>0.25</c:v>
                </c:pt>
                <c:pt idx="3210">
                  <c:v>0.25</c:v>
                </c:pt>
                <c:pt idx="3211">
                  <c:v>0.25</c:v>
                </c:pt>
                <c:pt idx="3212">
                  <c:v>0.25</c:v>
                </c:pt>
                <c:pt idx="3213">
                  <c:v>0.25</c:v>
                </c:pt>
                <c:pt idx="3214">
                  <c:v>0.25</c:v>
                </c:pt>
                <c:pt idx="3215">
                  <c:v>0.25</c:v>
                </c:pt>
                <c:pt idx="3216">
                  <c:v>0.25</c:v>
                </c:pt>
                <c:pt idx="3217">
                  <c:v>0.25</c:v>
                </c:pt>
                <c:pt idx="3218">
                  <c:v>0.25</c:v>
                </c:pt>
                <c:pt idx="3219">
                  <c:v>0.25</c:v>
                </c:pt>
                <c:pt idx="3220">
                  <c:v>0.25</c:v>
                </c:pt>
                <c:pt idx="3221">
                  <c:v>0.25</c:v>
                </c:pt>
                <c:pt idx="3222">
                  <c:v>0.25</c:v>
                </c:pt>
                <c:pt idx="3223">
                  <c:v>0.25</c:v>
                </c:pt>
                <c:pt idx="3224">
                  <c:v>0.25</c:v>
                </c:pt>
                <c:pt idx="3225">
                  <c:v>0.25</c:v>
                </c:pt>
                <c:pt idx="3226">
                  <c:v>0.25</c:v>
                </c:pt>
                <c:pt idx="3227">
                  <c:v>0.25</c:v>
                </c:pt>
                <c:pt idx="3228">
                  <c:v>0.25</c:v>
                </c:pt>
                <c:pt idx="3229">
                  <c:v>0.25</c:v>
                </c:pt>
                <c:pt idx="3230">
                  <c:v>0.25</c:v>
                </c:pt>
                <c:pt idx="3231">
                  <c:v>0.25</c:v>
                </c:pt>
                <c:pt idx="3232">
                  <c:v>0.25</c:v>
                </c:pt>
                <c:pt idx="3233">
                  <c:v>0.25</c:v>
                </c:pt>
                <c:pt idx="3234">
                  <c:v>0.25</c:v>
                </c:pt>
                <c:pt idx="3235">
                  <c:v>0.25</c:v>
                </c:pt>
                <c:pt idx="3236">
                  <c:v>0.25</c:v>
                </c:pt>
                <c:pt idx="3237">
                  <c:v>0.25</c:v>
                </c:pt>
                <c:pt idx="3238">
                  <c:v>0.25</c:v>
                </c:pt>
                <c:pt idx="3239">
                  <c:v>0.25</c:v>
                </c:pt>
                <c:pt idx="3240">
                  <c:v>0.25</c:v>
                </c:pt>
                <c:pt idx="3241">
                  <c:v>0.25</c:v>
                </c:pt>
                <c:pt idx="3242">
                  <c:v>0.25</c:v>
                </c:pt>
                <c:pt idx="3243">
                  <c:v>0.25</c:v>
                </c:pt>
                <c:pt idx="3244">
                  <c:v>0.25</c:v>
                </c:pt>
                <c:pt idx="3245">
                  <c:v>0.25</c:v>
                </c:pt>
                <c:pt idx="3246">
                  <c:v>0.25</c:v>
                </c:pt>
                <c:pt idx="3247">
                  <c:v>0.25</c:v>
                </c:pt>
                <c:pt idx="3248">
                  <c:v>0.25</c:v>
                </c:pt>
                <c:pt idx="3249">
                  <c:v>0.25</c:v>
                </c:pt>
                <c:pt idx="3250">
                  <c:v>0.25</c:v>
                </c:pt>
                <c:pt idx="3251">
                  <c:v>0.25</c:v>
                </c:pt>
                <c:pt idx="3252">
                  <c:v>0.25</c:v>
                </c:pt>
                <c:pt idx="3253">
                  <c:v>0.25</c:v>
                </c:pt>
                <c:pt idx="3254">
                  <c:v>0.25</c:v>
                </c:pt>
                <c:pt idx="3255">
                  <c:v>0.25</c:v>
                </c:pt>
                <c:pt idx="3256">
                  <c:v>0.25</c:v>
                </c:pt>
                <c:pt idx="3257">
                  <c:v>0.25</c:v>
                </c:pt>
                <c:pt idx="3258">
                  <c:v>0.25</c:v>
                </c:pt>
                <c:pt idx="3259">
                  <c:v>0.25</c:v>
                </c:pt>
                <c:pt idx="3260">
                  <c:v>0.25</c:v>
                </c:pt>
                <c:pt idx="3261">
                  <c:v>0.25</c:v>
                </c:pt>
                <c:pt idx="3262">
                  <c:v>0.25</c:v>
                </c:pt>
                <c:pt idx="3263">
                  <c:v>0.25</c:v>
                </c:pt>
                <c:pt idx="3264">
                  <c:v>0.25</c:v>
                </c:pt>
                <c:pt idx="3265">
                  <c:v>0.25</c:v>
                </c:pt>
                <c:pt idx="3266">
                  <c:v>0.25</c:v>
                </c:pt>
                <c:pt idx="3267">
                  <c:v>0.25</c:v>
                </c:pt>
                <c:pt idx="3268">
                  <c:v>0.25</c:v>
                </c:pt>
                <c:pt idx="3269">
                  <c:v>0.25</c:v>
                </c:pt>
                <c:pt idx="3270">
                  <c:v>0.25</c:v>
                </c:pt>
                <c:pt idx="3271">
                  <c:v>0.25</c:v>
                </c:pt>
                <c:pt idx="3272">
                  <c:v>0.25</c:v>
                </c:pt>
                <c:pt idx="3273">
                  <c:v>0.25</c:v>
                </c:pt>
                <c:pt idx="3274">
                  <c:v>0.25</c:v>
                </c:pt>
                <c:pt idx="3275">
                  <c:v>0.25</c:v>
                </c:pt>
                <c:pt idx="3276">
                  <c:v>0.25</c:v>
                </c:pt>
                <c:pt idx="3277">
                  <c:v>0.25</c:v>
                </c:pt>
                <c:pt idx="3278">
                  <c:v>0.25</c:v>
                </c:pt>
                <c:pt idx="3279">
                  <c:v>0.25</c:v>
                </c:pt>
                <c:pt idx="3280">
                  <c:v>0.25</c:v>
                </c:pt>
                <c:pt idx="3281">
                  <c:v>0.25</c:v>
                </c:pt>
                <c:pt idx="3282">
                  <c:v>0.25</c:v>
                </c:pt>
                <c:pt idx="3283">
                  <c:v>0.25</c:v>
                </c:pt>
                <c:pt idx="3284">
                  <c:v>0.25</c:v>
                </c:pt>
                <c:pt idx="3285">
                  <c:v>0.25</c:v>
                </c:pt>
                <c:pt idx="3286">
                  <c:v>0.25</c:v>
                </c:pt>
                <c:pt idx="3287">
                  <c:v>0.25</c:v>
                </c:pt>
                <c:pt idx="3288">
                  <c:v>0.25</c:v>
                </c:pt>
                <c:pt idx="3289">
                  <c:v>0.25</c:v>
                </c:pt>
                <c:pt idx="3290">
                  <c:v>0.25</c:v>
                </c:pt>
                <c:pt idx="3291">
                  <c:v>0.25</c:v>
                </c:pt>
                <c:pt idx="3292">
                  <c:v>0.25</c:v>
                </c:pt>
                <c:pt idx="3293">
                  <c:v>0.25</c:v>
                </c:pt>
                <c:pt idx="3294">
                  <c:v>0.25</c:v>
                </c:pt>
                <c:pt idx="3295">
                  <c:v>0.25</c:v>
                </c:pt>
                <c:pt idx="3296">
                  <c:v>0.25</c:v>
                </c:pt>
                <c:pt idx="3297">
                  <c:v>0.25</c:v>
                </c:pt>
                <c:pt idx="3298">
                  <c:v>0.25</c:v>
                </c:pt>
                <c:pt idx="3299">
                  <c:v>0.25</c:v>
                </c:pt>
                <c:pt idx="3300">
                  <c:v>0.25</c:v>
                </c:pt>
                <c:pt idx="3301">
                  <c:v>0.25</c:v>
                </c:pt>
                <c:pt idx="3302">
                  <c:v>0.25</c:v>
                </c:pt>
                <c:pt idx="3303">
                  <c:v>0.25</c:v>
                </c:pt>
                <c:pt idx="3304">
                  <c:v>0.25</c:v>
                </c:pt>
                <c:pt idx="3305">
                  <c:v>0.25</c:v>
                </c:pt>
                <c:pt idx="3306">
                  <c:v>0.25</c:v>
                </c:pt>
                <c:pt idx="3307">
                  <c:v>0.25</c:v>
                </c:pt>
                <c:pt idx="3308">
                  <c:v>0.25</c:v>
                </c:pt>
                <c:pt idx="3309">
                  <c:v>0.25</c:v>
                </c:pt>
                <c:pt idx="3310">
                  <c:v>0.25</c:v>
                </c:pt>
                <c:pt idx="3311">
                  <c:v>0.25</c:v>
                </c:pt>
                <c:pt idx="3312">
                  <c:v>0.25</c:v>
                </c:pt>
                <c:pt idx="3313">
                  <c:v>0.25</c:v>
                </c:pt>
                <c:pt idx="3314">
                  <c:v>0.25</c:v>
                </c:pt>
                <c:pt idx="3315">
                  <c:v>0.25</c:v>
                </c:pt>
                <c:pt idx="3316">
                  <c:v>0.25</c:v>
                </c:pt>
                <c:pt idx="3317">
                  <c:v>0.25</c:v>
                </c:pt>
                <c:pt idx="3318">
                  <c:v>0.25</c:v>
                </c:pt>
                <c:pt idx="3319">
                  <c:v>0.25</c:v>
                </c:pt>
                <c:pt idx="3320">
                  <c:v>0.25</c:v>
                </c:pt>
                <c:pt idx="3321">
                  <c:v>0.25</c:v>
                </c:pt>
                <c:pt idx="3322">
                  <c:v>0.25</c:v>
                </c:pt>
                <c:pt idx="3323">
                  <c:v>0.25</c:v>
                </c:pt>
                <c:pt idx="3324">
                  <c:v>0.25</c:v>
                </c:pt>
                <c:pt idx="3325">
                  <c:v>0.25</c:v>
                </c:pt>
                <c:pt idx="3326">
                  <c:v>0.25</c:v>
                </c:pt>
                <c:pt idx="3327">
                  <c:v>0.25</c:v>
                </c:pt>
                <c:pt idx="3328">
                  <c:v>0.25</c:v>
                </c:pt>
                <c:pt idx="3329">
                  <c:v>0.25</c:v>
                </c:pt>
                <c:pt idx="3330">
                  <c:v>0.25</c:v>
                </c:pt>
                <c:pt idx="3331">
                  <c:v>0.25</c:v>
                </c:pt>
                <c:pt idx="3332">
                  <c:v>0.25</c:v>
                </c:pt>
                <c:pt idx="3333">
                  <c:v>0.25</c:v>
                </c:pt>
                <c:pt idx="3334">
                  <c:v>0.25</c:v>
                </c:pt>
                <c:pt idx="3335">
                  <c:v>0.25</c:v>
                </c:pt>
                <c:pt idx="3336">
                  <c:v>0.25</c:v>
                </c:pt>
                <c:pt idx="3337">
                  <c:v>0.25</c:v>
                </c:pt>
                <c:pt idx="3338">
                  <c:v>0.25</c:v>
                </c:pt>
                <c:pt idx="3339">
                  <c:v>0.25</c:v>
                </c:pt>
                <c:pt idx="3340">
                  <c:v>0.25</c:v>
                </c:pt>
                <c:pt idx="3341">
                  <c:v>0.25</c:v>
                </c:pt>
                <c:pt idx="3342">
                  <c:v>0.25</c:v>
                </c:pt>
                <c:pt idx="3343">
                  <c:v>0.25</c:v>
                </c:pt>
                <c:pt idx="3344">
                  <c:v>0.25</c:v>
                </c:pt>
                <c:pt idx="3345">
                  <c:v>0.25</c:v>
                </c:pt>
                <c:pt idx="3346">
                  <c:v>0.25</c:v>
                </c:pt>
                <c:pt idx="3347">
                  <c:v>0.25</c:v>
                </c:pt>
                <c:pt idx="3348">
                  <c:v>0.25</c:v>
                </c:pt>
                <c:pt idx="3349">
                  <c:v>0.25</c:v>
                </c:pt>
                <c:pt idx="3350">
                  <c:v>0.25</c:v>
                </c:pt>
                <c:pt idx="3351">
                  <c:v>0.25</c:v>
                </c:pt>
                <c:pt idx="3352">
                  <c:v>0.25</c:v>
                </c:pt>
                <c:pt idx="3353">
                  <c:v>0.25</c:v>
                </c:pt>
                <c:pt idx="3354">
                  <c:v>0.25</c:v>
                </c:pt>
                <c:pt idx="3355">
                  <c:v>0.25</c:v>
                </c:pt>
                <c:pt idx="3356">
                  <c:v>0.25</c:v>
                </c:pt>
                <c:pt idx="3357">
                  <c:v>0.25</c:v>
                </c:pt>
                <c:pt idx="3358">
                  <c:v>0.25</c:v>
                </c:pt>
                <c:pt idx="3359">
                  <c:v>0.25</c:v>
                </c:pt>
                <c:pt idx="3360">
                  <c:v>0.25</c:v>
                </c:pt>
                <c:pt idx="3361">
                  <c:v>0.25</c:v>
                </c:pt>
                <c:pt idx="3362">
                  <c:v>0.25</c:v>
                </c:pt>
                <c:pt idx="3363">
                  <c:v>0.25</c:v>
                </c:pt>
                <c:pt idx="3364">
                  <c:v>0.25</c:v>
                </c:pt>
                <c:pt idx="3365">
                  <c:v>0.25</c:v>
                </c:pt>
                <c:pt idx="3366">
                  <c:v>0.25</c:v>
                </c:pt>
                <c:pt idx="3367">
                  <c:v>0.25</c:v>
                </c:pt>
                <c:pt idx="3368">
                  <c:v>0.25</c:v>
                </c:pt>
                <c:pt idx="3369">
                  <c:v>0.25</c:v>
                </c:pt>
                <c:pt idx="3370">
                  <c:v>0.25</c:v>
                </c:pt>
                <c:pt idx="3371">
                  <c:v>0.25</c:v>
                </c:pt>
                <c:pt idx="3372">
                  <c:v>0.25</c:v>
                </c:pt>
                <c:pt idx="3373">
                  <c:v>0.25</c:v>
                </c:pt>
                <c:pt idx="3374">
                  <c:v>0.25</c:v>
                </c:pt>
                <c:pt idx="3375">
                  <c:v>0.25</c:v>
                </c:pt>
                <c:pt idx="3376">
                  <c:v>0.25</c:v>
                </c:pt>
                <c:pt idx="3377">
                  <c:v>0.25</c:v>
                </c:pt>
                <c:pt idx="3378">
                  <c:v>0.25</c:v>
                </c:pt>
                <c:pt idx="3379">
                  <c:v>0.25</c:v>
                </c:pt>
                <c:pt idx="3380">
                  <c:v>0.25</c:v>
                </c:pt>
                <c:pt idx="3381">
                  <c:v>0.25</c:v>
                </c:pt>
                <c:pt idx="3382">
                  <c:v>0.25</c:v>
                </c:pt>
                <c:pt idx="3383">
                  <c:v>0.25</c:v>
                </c:pt>
                <c:pt idx="3384">
                  <c:v>0.25</c:v>
                </c:pt>
                <c:pt idx="3385">
                  <c:v>0.25</c:v>
                </c:pt>
                <c:pt idx="3386">
                  <c:v>0.25</c:v>
                </c:pt>
                <c:pt idx="3387">
                  <c:v>0.25</c:v>
                </c:pt>
                <c:pt idx="3388">
                  <c:v>0.25</c:v>
                </c:pt>
                <c:pt idx="3389">
                  <c:v>0.25</c:v>
                </c:pt>
                <c:pt idx="3390">
                  <c:v>0.25</c:v>
                </c:pt>
                <c:pt idx="3391">
                  <c:v>0.25</c:v>
                </c:pt>
                <c:pt idx="3392">
                  <c:v>0.25</c:v>
                </c:pt>
                <c:pt idx="3393">
                  <c:v>0.25</c:v>
                </c:pt>
                <c:pt idx="3394">
                  <c:v>0.25</c:v>
                </c:pt>
                <c:pt idx="3395">
                  <c:v>0.25</c:v>
                </c:pt>
                <c:pt idx="3396">
                  <c:v>0.25</c:v>
                </c:pt>
                <c:pt idx="3397">
                  <c:v>0.25</c:v>
                </c:pt>
                <c:pt idx="3398">
                  <c:v>0.25</c:v>
                </c:pt>
                <c:pt idx="3399">
                  <c:v>0.25</c:v>
                </c:pt>
                <c:pt idx="3400">
                  <c:v>0.25</c:v>
                </c:pt>
                <c:pt idx="3401">
                  <c:v>0.25</c:v>
                </c:pt>
                <c:pt idx="3402">
                  <c:v>0.25</c:v>
                </c:pt>
                <c:pt idx="3403">
                  <c:v>0.25</c:v>
                </c:pt>
                <c:pt idx="3404">
                  <c:v>0.25</c:v>
                </c:pt>
                <c:pt idx="3405">
                  <c:v>0.25</c:v>
                </c:pt>
                <c:pt idx="3406">
                  <c:v>0.25</c:v>
                </c:pt>
                <c:pt idx="3407">
                  <c:v>0.25</c:v>
                </c:pt>
                <c:pt idx="3408">
                  <c:v>0.25</c:v>
                </c:pt>
                <c:pt idx="3409">
                  <c:v>0.25</c:v>
                </c:pt>
                <c:pt idx="3410">
                  <c:v>0.25</c:v>
                </c:pt>
                <c:pt idx="3411">
                  <c:v>0.25</c:v>
                </c:pt>
                <c:pt idx="3412">
                  <c:v>0.25</c:v>
                </c:pt>
                <c:pt idx="3413">
                  <c:v>0.25</c:v>
                </c:pt>
                <c:pt idx="3414">
                  <c:v>0.25</c:v>
                </c:pt>
                <c:pt idx="3415">
                  <c:v>0.25</c:v>
                </c:pt>
                <c:pt idx="3416">
                  <c:v>0.25</c:v>
                </c:pt>
                <c:pt idx="3417">
                  <c:v>0.25</c:v>
                </c:pt>
                <c:pt idx="3418">
                  <c:v>0.25</c:v>
                </c:pt>
                <c:pt idx="3419">
                  <c:v>0.25</c:v>
                </c:pt>
                <c:pt idx="3420">
                  <c:v>0.25</c:v>
                </c:pt>
                <c:pt idx="3421">
                  <c:v>0.25</c:v>
                </c:pt>
                <c:pt idx="3422">
                  <c:v>0.25</c:v>
                </c:pt>
                <c:pt idx="3423">
                  <c:v>0.25</c:v>
                </c:pt>
                <c:pt idx="3424">
                  <c:v>0.25</c:v>
                </c:pt>
                <c:pt idx="3425">
                  <c:v>0.25</c:v>
                </c:pt>
                <c:pt idx="3426">
                  <c:v>0.25</c:v>
                </c:pt>
                <c:pt idx="3427">
                  <c:v>0.25</c:v>
                </c:pt>
                <c:pt idx="3428">
                  <c:v>0.25</c:v>
                </c:pt>
                <c:pt idx="3429">
                  <c:v>0.25</c:v>
                </c:pt>
                <c:pt idx="3430">
                  <c:v>0.25</c:v>
                </c:pt>
                <c:pt idx="3431">
                  <c:v>0.25</c:v>
                </c:pt>
                <c:pt idx="3432">
                  <c:v>0.25</c:v>
                </c:pt>
                <c:pt idx="3433">
                  <c:v>0.25</c:v>
                </c:pt>
                <c:pt idx="3434">
                  <c:v>0.25</c:v>
                </c:pt>
                <c:pt idx="3435">
                  <c:v>0.25</c:v>
                </c:pt>
                <c:pt idx="3436">
                  <c:v>0.25</c:v>
                </c:pt>
                <c:pt idx="3437">
                  <c:v>0.25</c:v>
                </c:pt>
                <c:pt idx="3438">
                  <c:v>0.25</c:v>
                </c:pt>
                <c:pt idx="3439">
                  <c:v>0.25</c:v>
                </c:pt>
                <c:pt idx="3440">
                  <c:v>0.25</c:v>
                </c:pt>
                <c:pt idx="3441">
                  <c:v>0.25</c:v>
                </c:pt>
                <c:pt idx="3442">
                  <c:v>0.25</c:v>
                </c:pt>
                <c:pt idx="3443">
                  <c:v>0.25</c:v>
                </c:pt>
                <c:pt idx="3444">
                  <c:v>0.25</c:v>
                </c:pt>
                <c:pt idx="3445">
                  <c:v>0.25</c:v>
                </c:pt>
                <c:pt idx="3446">
                  <c:v>0.25</c:v>
                </c:pt>
                <c:pt idx="3447">
                  <c:v>0.25</c:v>
                </c:pt>
                <c:pt idx="3448">
                  <c:v>0.25</c:v>
                </c:pt>
                <c:pt idx="3449">
                  <c:v>0.25</c:v>
                </c:pt>
                <c:pt idx="3450">
                  <c:v>0.25</c:v>
                </c:pt>
                <c:pt idx="3451">
                  <c:v>0.25</c:v>
                </c:pt>
                <c:pt idx="3452">
                  <c:v>0.25</c:v>
                </c:pt>
                <c:pt idx="3453">
                  <c:v>0.25</c:v>
                </c:pt>
                <c:pt idx="3454">
                  <c:v>0.25</c:v>
                </c:pt>
                <c:pt idx="3455">
                  <c:v>0.25</c:v>
                </c:pt>
                <c:pt idx="3456">
                  <c:v>0.25</c:v>
                </c:pt>
                <c:pt idx="3457">
                  <c:v>0.25</c:v>
                </c:pt>
                <c:pt idx="3458">
                  <c:v>0.25</c:v>
                </c:pt>
                <c:pt idx="3459">
                  <c:v>0.25</c:v>
                </c:pt>
                <c:pt idx="3460">
                  <c:v>0.25</c:v>
                </c:pt>
                <c:pt idx="3461">
                  <c:v>0.25</c:v>
                </c:pt>
                <c:pt idx="3462">
                  <c:v>0.25</c:v>
                </c:pt>
                <c:pt idx="3463">
                  <c:v>0.25</c:v>
                </c:pt>
                <c:pt idx="3464">
                  <c:v>0.25</c:v>
                </c:pt>
                <c:pt idx="3465">
                  <c:v>0.25</c:v>
                </c:pt>
                <c:pt idx="3466">
                  <c:v>0.25</c:v>
                </c:pt>
                <c:pt idx="3467">
                  <c:v>0.25</c:v>
                </c:pt>
                <c:pt idx="3468">
                  <c:v>0.25</c:v>
                </c:pt>
                <c:pt idx="3469">
                  <c:v>0.25</c:v>
                </c:pt>
                <c:pt idx="3470">
                  <c:v>0.25</c:v>
                </c:pt>
                <c:pt idx="3471">
                  <c:v>0.25</c:v>
                </c:pt>
                <c:pt idx="3472">
                  <c:v>0.25</c:v>
                </c:pt>
                <c:pt idx="3473">
                  <c:v>0.25</c:v>
                </c:pt>
                <c:pt idx="3474">
                  <c:v>0.25</c:v>
                </c:pt>
                <c:pt idx="3475">
                  <c:v>0.25</c:v>
                </c:pt>
                <c:pt idx="3476">
                  <c:v>0.25</c:v>
                </c:pt>
                <c:pt idx="3477">
                  <c:v>0.25</c:v>
                </c:pt>
                <c:pt idx="3478">
                  <c:v>0.25</c:v>
                </c:pt>
                <c:pt idx="3479">
                  <c:v>0.25</c:v>
                </c:pt>
                <c:pt idx="3480">
                  <c:v>0.25</c:v>
                </c:pt>
                <c:pt idx="3481">
                  <c:v>0.25</c:v>
                </c:pt>
                <c:pt idx="3482">
                  <c:v>0.25</c:v>
                </c:pt>
                <c:pt idx="3483">
                  <c:v>0.25</c:v>
                </c:pt>
                <c:pt idx="3484">
                  <c:v>0.25</c:v>
                </c:pt>
                <c:pt idx="3485">
                  <c:v>0.25</c:v>
                </c:pt>
                <c:pt idx="3486">
                  <c:v>0.25</c:v>
                </c:pt>
                <c:pt idx="3487">
                  <c:v>0.25</c:v>
                </c:pt>
                <c:pt idx="3488">
                  <c:v>0.25</c:v>
                </c:pt>
                <c:pt idx="3489">
                  <c:v>0.25</c:v>
                </c:pt>
                <c:pt idx="3490">
                  <c:v>0.25</c:v>
                </c:pt>
                <c:pt idx="3491">
                  <c:v>0.25</c:v>
                </c:pt>
                <c:pt idx="3492">
                  <c:v>0.25</c:v>
                </c:pt>
                <c:pt idx="3493">
                  <c:v>0.25</c:v>
                </c:pt>
                <c:pt idx="3494">
                  <c:v>0.25</c:v>
                </c:pt>
                <c:pt idx="3495">
                  <c:v>0.25</c:v>
                </c:pt>
                <c:pt idx="3496">
                  <c:v>0.25</c:v>
                </c:pt>
                <c:pt idx="3497">
                  <c:v>0.25</c:v>
                </c:pt>
                <c:pt idx="3498">
                  <c:v>0.25</c:v>
                </c:pt>
                <c:pt idx="3499">
                  <c:v>0.25</c:v>
                </c:pt>
                <c:pt idx="3500">
                  <c:v>0.25</c:v>
                </c:pt>
                <c:pt idx="3501">
                  <c:v>0.25</c:v>
                </c:pt>
                <c:pt idx="3502">
                  <c:v>0.25</c:v>
                </c:pt>
                <c:pt idx="3503">
                  <c:v>0.25</c:v>
                </c:pt>
                <c:pt idx="3504">
                  <c:v>0.25</c:v>
                </c:pt>
                <c:pt idx="3505">
                  <c:v>0.25</c:v>
                </c:pt>
                <c:pt idx="3506">
                  <c:v>0.25</c:v>
                </c:pt>
                <c:pt idx="3507">
                  <c:v>0.25</c:v>
                </c:pt>
                <c:pt idx="3508">
                  <c:v>0.25</c:v>
                </c:pt>
                <c:pt idx="3509">
                  <c:v>0.25</c:v>
                </c:pt>
                <c:pt idx="3510">
                  <c:v>0.25</c:v>
                </c:pt>
                <c:pt idx="3511">
                  <c:v>0.25</c:v>
                </c:pt>
                <c:pt idx="3512">
                  <c:v>0.25</c:v>
                </c:pt>
                <c:pt idx="3513">
                  <c:v>0.25</c:v>
                </c:pt>
                <c:pt idx="3514">
                  <c:v>0.25</c:v>
                </c:pt>
                <c:pt idx="3515">
                  <c:v>0.25</c:v>
                </c:pt>
                <c:pt idx="3516">
                  <c:v>0.25</c:v>
                </c:pt>
                <c:pt idx="3517">
                  <c:v>0.25</c:v>
                </c:pt>
                <c:pt idx="3518">
                  <c:v>0.25</c:v>
                </c:pt>
                <c:pt idx="3519">
                  <c:v>0.25</c:v>
                </c:pt>
                <c:pt idx="3520">
                  <c:v>0.25</c:v>
                </c:pt>
                <c:pt idx="3521">
                  <c:v>0.25</c:v>
                </c:pt>
                <c:pt idx="3522">
                  <c:v>0.25</c:v>
                </c:pt>
                <c:pt idx="3523">
                  <c:v>0.25</c:v>
                </c:pt>
                <c:pt idx="3524">
                  <c:v>0.25</c:v>
                </c:pt>
                <c:pt idx="3525">
                  <c:v>0.25</c:v>
                </c:pt>
                <c:pt idx="3526">
                  <c:v>0.25</c:v>
                </c:pt>
                <c:pt idx="3527">
                  <c:v>0.25</c:v>
                </c:pt>
                <c:pt idx="3528">
                  <c:v>0.25</c:v>
                </c:pt>
                <c:pt idx="3529">
                  <c:v>0.25</c:v>
                </c:pt>
                <c:pt idx="3530">
                  <c:v>0.25</c:v>
                </c:pt>
                <c:pt idx="3531">
                  <c:v>0.25</c:v>
                </c:pt>
                <c:pt idx="3532">
                  <c:v>0.25</c:v>
                </c:pt>
                <c:pt idx="3533">
                  <c:v>0.25</c:v>
                </c:pt>
                <c:pt idx="3534">
                  <c:v>0.25</c:v>
                </c:pt>
                <c:pt idx="3535">
                  <c:v>0.25</c:v>
                </c:pt>
                <c:pt idx="3536">
                  <c:v>0.25</c:v>
                </c:pt>
                <c:pt idx="3537">
                  <c:v>0.25</c:v>
                </c:pt>
                <c:pt idx="3538">
                  <c:v>0.25</c:v>
                </c:pt>
                <c:pt idx="3539">
                  <c:v>0.25</c:v>
                </c:pt>
                <c:pt idx="3540">
                  <c:v>0.25</c:v>
                </c:pt>
                <c:pt idx="3541">
                  <c:v>0.25</c:v>
                </c:pt>
                <c:pt idx="3542">
                  <c:v>0.25</c:v>
                </c:pt>
                <c:pt idx="3543">
                  <c:v>0.25</c:v>
                </c:pt>
                <c:pt idx="3544">
                  <c:v>0.25</c:v>
                </c:pt>
                <c:pt idx="3545">
                  <c:v>0.25</c:v>
                </c:pt>
                <c:pt idx="3546">
                  <c:v>0.25</c:v>
                </c:pt>
                <c:pt idx="3547">
                  <c:v>0.25</c:v>
                </c:pt>
                <c:pt idx="3548">
                  <c:v>0.25</c:v>
                </c:pt>
                <c:pt idx="3549">
                  <c:v>0.25</c:v>
                </c:pt>
                <c:pt idx="3550">
                  <c:v>0.25</c:v>
                </c:pt>
                <c:pt idx="3551">
                  <c:v>0.25</c:v>
                </c:pt>
                <c:pt idx="3552">
                  <c:v>0.25</c:v>
                </c:pt>
                <c:pt idx="3553">
                  <c:v>0.25</c:v>
                </c:pt>
                <c:pt idx="3554">
                  <c:v>0.25</c:v>
                </c:pt>
                <c:pt idx="3555">
                  <c:v>0.25</c:v>
                </c:pt>
                <c:pt idx="3556">
                  <c:v>0.25</c:v>
                </c:pt>
                <c:pt idx="3557">
                  <c:v>0.25</c:v>
                </c:pt>
                <c:pt idx="3558">
                  <c:v>0.25</c:v>
                </c:pt>
                <c:pt idx="3559">
                  <c:v>0.25</c:v>
                </c:pt>
                <c:pt idx="3560">
                  <c:v>0.25</c:v>
                </c:pt>
                <c:pt idx="3561">
                  <c:v>0.25</c:v>
                </c:pt>
                <c:pt idx="3562">
                  <c:v>0.25</c:v>
                </c:pt>
                <c:pt idx="3563">
                  <c:v>0.25</c:v>
                </c:pt>
                <c:pt idx="3564">
                  <c:v>0.25</c:v>
                </c:pt>
                <c:pt idx="3565">
                  <c:v>0.25</c:v>
                </c:pt>
                <c:pt idx="3566">
                  <c:v>0.25</c:v>
                </c:pt>
                <c:pt idx="3567">
                  <c:v>0.25</c:v>
                </c:pt>
                <c:pt idx="3568">
                  <c:v>0.25</c:v>
                </c:pt>
                <c:pt idx="3569">
                  <c:v>0.25</c:v>
                </c:pt>
                <c:pt idx="3570">
                  <c:v>0.25</c:v>
                </c:pt>
                <c:pt idx="3571">
                  <c:v>0.25</c:v>
                </c:pt>
                <c:pt idx="3572">
                  <c:v>0.25</c:v>
                </c:pt>
                <c:pt idx="3573">
                  <c:v>0.25</c:v>
                </c:pt>
                <c:pt idx="3574">
                  <c:v>0.25</c:v>
                </c:pt>
                <c:pt idx="3575">
                  <c:v>0.25</c:v>
                </c:pt>
                <c:pt idx="3576">
                  <c:v>0.25</c:v>
                </c:pt>
                <c:pt idx="3577">
                  <c:v>0.25</c:v>
                </c:pt>
                <c:pt idx="3578">
                  <c:v>0.25</c:v>
                </c:pt>
                <c:pt idx="3579">
                  <c:v>0.25</c:v>
                </c:pt>
                <c:pt idx="3580">
                  <c:v>0.25</c:v>
                </c:pt>
                <c:pt idx="3581">
                  <c:v>0.25</c:v>
                </c:pt>
                <c:pt idx="3582">
                  <c:v>0.25</c:v>
                </c:pt>
                <c:pt idx="3583">
                  <c:v>0.25</c:v>
                </c:pt>
                <c:pt idx="3584">
                  <c:v>0.25</c:v>
                </c:pt>
                <c:pt idx="3585">
                  <c:v>0.25</c:v>
                </c:pt>
                <c:pt idx="3586">
                  <c:v>0.25</c:v>
                </c:pt>
                <c:pt idx="3587">
                  <c:v>0.25</c:v>
                </c:pt>
                <c:pt idx="3588">
                  <c:v>0.25</c:v>
                </c:pt>
                <c:pt idx="3589">
                  <c:v>0.25</c:v>
                </c:pt>
                <c:pt idx="3590">
                  <c:v>0.25</c:v>
                </c:pt>
                <c:pt idx="3591">
                  <c:v>0.25</c:v>
                </c:pt>
                <c:pt idx="3592">
                  <c:v>0.25</c:v>
                </c:pt>
                <c:pt idx="3593">
                  <c:v>0.25</c:v>
                </c:pt>
                <c:pt idx="3594">
                  <c:v>0.25</c:v>
                </c:pt>
                <c:pt idx="3595">
                  <c:v>0.25</c:v>
                </c:pt>
                <c:pt idx="3596">
                  <c:v>0.25</c:v>
                </c:pt>
                <c:pt idx="3597">
                  <c:v>0.25</c:v>
                </c:pt>
                <c:pt idx="3598">
                  <c:v>0.25</c:v>
                </c:pt>
                <c:pt idx="3599">
                  <c:v>0.25</c:v>
                </c:pt>
                <c:pt idx="3600">
                  <c:v>0.25</c:v>
                </c:pt>
                <c:pt idx="3601">
                  <c:v>0.25</c:v>
                </c:pt>
                <c:pt idx="3602">
                  <c:v>0.25</c:v>
                </c:pt>
                <c:pt idx="3603">
                  <c:v>0.25</c:v>
                </c:pt>
                <c:pt idx="3604">
                  <c:v>0.25</c:v>
                </c:pt>
                <c:pt idx="3605">
                  <c:v>0.25</c:v>
                </c:pt>
                <c:pt idx="3606">
                  <c:v>0.25</c:v>
                </c:pt>
                <c:pt idx="3607">
                  <c:v>0.25</c:v>
                </c:pt>
                <c:pt idx="3608">
                  <c:v>0.25</c:v>
                </c:pt>
                <c:pt idx="3609">
                  <c:v>0.25</c:v>
                </c:pt>
                <c:pt idx="3610">
                  <c:v>0.25</c:v>
                </c:pt>
                <c:pt idx="3611">
                  <c:v>0.25</c:v>
                </c:pt>
                <c:pt idx="3612">
                  <c:v>0.25</c:v>
                </c:pt>
                <c:pt idx="3613">
                  <c:v>0.25</c:v>
                </c:pt>
                <c:pt idx="3614">
                  <c:v>0.25</c:v>
                </c:pt>
                <c:pt idx="3615">
                  <c:v>0.25</c:v>
                </c:pt>
                <c:pt idx="3616">
                  <c:v>0.25</c:v>
                </c:pt>
                <c:pt idx="3617">
                  <c:v>0.25</c:v>
                </c:pt>
                <c:pt idx="3618">
                  <c:v>0.25</c:v>
                </c:pt>
                <c:pt idx="3619">
                  <c:v>0.25</c:v>
                </c:pt>
                <c:pt idx="3620">
                  <c:v>0.25</c:v>
                </c:pt>
                <c:pt idx="3621">
                  <c:v>0.25</c:v>
                </c:pt>
                <c:pt idx="3622">
                  <c:v>0.25</c:v>
                </c:pt>
                <c:pt idx="3623">
                  <c:v>0.25</c:v>
                </c:pt>
                <c:pt idx="3624">
                  <c:v>0.25</c:v>
                </c:pt>
                <c:pt idx="3625">
                  <c:v>0.25</c:v>
                </c:pt>
                <c:pt idx="3626">
                  <c:v>0.25</c:v>
                </c:pt>
                <c:pt idx="3627">
                  <c:v>0.25</c:v>
                </c:pt>
                <c:pt idx="3628">
                  <c:v>0.25</c:v>
                </c:pt>
                <c:pt idx="3629">
                  <c:v>0.25</c:v>
                </c:pt>
                <c:pt idx="3630">
                  <c:v>0.25</c:v>
                </c:pt>
                <c:pt idx="3631">
                  <c:v>0.25</c:v>
                </c:pt>
                <c:pt idx="3632">
                  <c:v>0.25</c:v>
                </c:pt>
                <c:pt idx="3633">
                  <c:v>0.25</c:v>
                </c:pt>
                <c:pt idx="3634">
                  <c:v>0.25</c:v>
                </c:pt>
                <c:pt idx="3635">
                  <c:v>0.25</c:v>
                </c:pt>
                <c:pt idx="3636">
                  <c:v>0.25</c:v>
                </c:pt>
                <c:pt idx="3637">
                  <c:v>0.25</c:v>
                </c:pt>
                <c:pt idx="3638">
                  <c:v>0.25</c:v>
                </c:pt>
                <c:pt idx="3639">
                  <c:v>0.25</c:v>
                </c:pt>
                <c:pt idx="3640">
                  <c:v>0.25</c:v>
                </c:pt>
                <c:pt idx="3641">
                  <c:v>0.25</c:v>
                </c:pt>
                <c:pt idx="3642">
                  <c:v>0.25</c:v>
                </c:pt>
                <c:pt idx="3643">
                  <c:v>0.25</c:v>
                </c:pt>
                <c:pt idx="3644">
                  <c:v>0.25</c:v>
                </c:pt>
                <c:pt idx="3645">
                  <c:v>0.25</c:v>
                </c:pt>
                <c:pt idx="3646">
                  <c:v>0.25</c:v>
                </c:pt>
                <c:pt idx="3647">
                  <c:v>0.25</c:v>
                </c:pt>
                <c:pt idx="3648">
                  <c:v>0.25</c:v>
                </c:pt>
                <c:pt idx="3649">
                  <c:v>0.25</c:v>
                </c:pt>
                <c:pt idx="3650">
                  <c:v>0.25</c:v>
                </c:pt>
                <c:pt idx="3651">
                  <c:v>0.25</c:v>
                </c:pt>
                <c:pt idx="3652">
                  <c:v>0.25</c:v>
                </c:pt>
                <c:pt idx="3653">
                  <c:v>0.25</c:v>
                </c:pt>
                <c:pt idx="3654">
                  <c:v>0.25</c:v>
                </c:pt>
                <c:pt idx="3655">
                  <c:v>0.25</c:v>
                </c:pt>
                <c:pt idx="3656">
                  <c:v>0.25</c:v>
                </c:pt>
                <c:pt idx="3657">
                  <c:v>0.25</c:v>
                </c:pt>
                <c:pt idx="3658">
                  <c:v>0.25</c:v>
                </c:pt>
                <c:pt idx="3659">
                  <c:v>0.25</c:v>
                </c:pt>
                <c:pt idx="3660">
                  <c:v>0.25</c:v>
                </c:pt>
                <c:pt idx="3661">
                  <c:v>0.25</c:v>
                </c:pt>
                <c:pt idx="3662">
                  <c:v>0.25</c:v>
                </c:pt>
                <c:pt idx="3663">
                  <c:v>0.25</c:v>
                </c:pt>
                <c:pt idx="3664">
                  <c:v>0.25</c:v>
                </c:pt>
                <c:pt idx="3665">
                  <c:v>0.25</c:v>
                </c:pt>
                <c:pt idx="3666">
                  <c:v>0.25</c:v>
                </c:pt>
                <c:pt idx="3667">
                  <c:v>0.25</c:v>
                </c:pt>
                <c:pt idx="3668">
                  <c:v>0.25</c:v>
                </c:pt>
                <c:pt idx="3669">
                  <c:v>0.25</c:v>
                </c:pt>
                <c:pt idx="3670">
                  <c:v>0.25</c:v>
                </c:pt>
                <c:pt idx="3671">
                  <c:v>0.25</c:v>
                </c:pt>
                <c:pt idx="3672">
                  <c:v>0.25</c:v>
                </c:pt>
                <c:pt idx="3673">
                  <c:v>0.25</c:v>
                </c:pt>
                <c:pt idx="3674">
                  <c:v>0.25</c:v>
                </c:pt>
                <c:pt idx="3675">
                  <c:v>0.25</c:v>
                </c:pt>
                <c:pt idx="3676">
                  <c:v>0.25</c:v>
                </c:pt>
                <c:pt idx="3677">
                  <c:v>0.25</c:v>
                </c:pt>
                <c:pt idx="3678">
                  <c:v>0.25</c:v>
                </c:pt>
                <c:pt idx="3679">
                  <c:v>0.25</c:v>
                </c:pt>
                <c:pt idx="3680">
                  <c:v>0.25</c:v>
                </c:pt>
                <c:pt idx="3681">
                  <c:v>0.25</c:v>
                </c:pt>
                <c:pt idx="3682">
                  <c:v>0.25</c:v>
                </c:pt>
                <c:pt idx="3683">
                  <c:v>0.25</c:v>
                </c:pt>
                <c:pt idx="3684">
                  <c:v>0.25</c:v>
                </c:pt>
                <c:pt idx="3685">
                  <c:v>0.25</c:v>
                </c:pt>
                <c:pt idx="3686">
                  <c:v>0.25</c:v>
                </c:pt>
                <c:pt idx="3687">
                  <c:v>0.25</c:v>
                </c:pt>
                <c:pt idx="3688">
                  <c:v>0.25</c:v>
                </c:pt>
                <c:pt idx="3689">
                  <c:v>0.25</c:v>
                </c:pt>
                <c:pt idx="3690">
                  <c:v>0.25</c:v>
                </c:pt>
                <c:pt idx="3691">
                  <c:v>0.25</c:v>
                </c:pt>
                <c:pt idx="3692">
                  <c:v>0.25</c:v>
                </c:pt>
                <c:pt idx="3693">
                  <c:v>0.25</c:v>
                </c:pt>
                <c:pt idx="3694">
                  <c:v>0.25</c:v>
                </c:pt>
                <c:pt idx="3695">
                  <c:v>0.25</c:v>
                </c:pt>
                <c:pt idx="3696">
                  <c:v>0.25</c:v>
                </c:pt>
                <c:pt idx="3697">
                  <c:v>0.25</c:v>
                </c:pt>
                <c:pt idx="3698">
                  <c:v>0.25</c:v>
                </c:pt>
                <c:pt idx="3699">
                  <c:v>0.25</c:v>
                </c:pt>
                <c:pt idx="3700">
                  <c:v>0.25</c:v>
                </c:pt>
                <c:pt idx="3701">
                  <c:v>0.25</c:v>
                </c:pt>
                <c:pt idx="3702">
                  <c:v>0.25</c:v>
                </c:pt>
                <c:pt idx="3703">
                  <c:v>0.25</c:v>
                </c:pt>
                <c:pt idx="3704">
                  <c:v>0.25</c:v>
                </c:pt>
                <c:pt idx="3705">
                  <c:v>0.25</c:v>
                </c:pt>
                <c:pt idx="3706">
                  <c:v>0.25</c:v>
                </c:pt>
                <c:pt idx="3707">
                  <c:v>0.25</c:v>
                </c:pt>
                <c:pt idx="3708">
                  <c:v>0.25</c:v>
                </c:pt>
                <c:pt idx="3709">
                  <c:v>0.25</c:v>
                </c:pt>
                <c:pt idx="3710">
                  <c:v>0.25</c:v>
                </c:pt>
                <c:pt idx="3711">
                  <c:v>0.25</c:v>
                </c:pt>
                <c:pt idx="3712">
                  <c:v>0.25</c:v>
                </c:pt>
                <c:pt idx="3713">
                  <c:v>0.25</c:v>
                </c:pt>
                <c:pt idx="3714">
                  <c:v>0.25</c:v>
                </c:pt>
                <c:pt idx="3715">
                  <c:v>0.25</c:v>
                </c:pt>
                <c:pt idx="3716">
                  <c:v>0.25</c:v>
                </c:pt>
                <c:pt idx="3717">
                  <c:v>0.25</c:v>
                </c:pt>
                <c:pt idx="3718">
                  <c:v>0.25</c:v>
                </c:pt>
                <c:pt idx="3719">
                  <c:v>0.25</c:v>
                </c:pt>
                <c:pt idx="3720">
                  <c:v>0.25</c:v>
                </c:pt>
                <c:pt idx="3721">
                  <c:v>0.25</c:v>
                </c:pt>
                <c:pt idx="3722">
                  <c:v>0.25</c:v>
                </c:pt>
                <c:pt idx="3723">
                  <c:v>0.25</c:v>
                </c:pt>
                <c:pt idx="3724">
                  <c:v>0.25</c:v>
                </c:pt>
                <c:pt idx="3725">
                  <c:v>0.25</c:v>
                </c:pt>
                <c:pt idx="3726">
                  <c:v>0.25</c:v>
                </c:pt>
                <c:pt idx="3727">
                  <c:v>0.25</c:v>
                </c:pt>
                <c:pt idx="3728">
                  <c:v>0.25</c:v>
                </c:pt>
                <c:pt idx="3729">
                  <c:v>0.25</c:v>
                </c:pt>
                <c:pt idx="3730">
                  <c:v>0.25</c:v>
                </c:pt>
                <c:pt idx="3731">
                  <c:v>0.25</c:v>
                </c:pt>
                <c:pt idx="3732">
                  <c:v>0.25</c:v>
                </c:pt>
                <c:pt idx="3733">
                  <c:v>0.25</c:v>
                </c:pt>
                <c:pt idx="3734">
                  <c:v>0.25</c:v>
                </c:pt>
                <c:pt idx="3735">
                  <c:v>0.25</c:v>
                </c:pt>
                <c:pt idx="3736">
                  <c:v>0.25</c:v>
                </c:pt>
                <c:pt idx="3737">
                  <c:v>0.25</c:v>
                </c:pt>
                <c:pt idx="3738">
                  <c:v>0.25</c:v>
                </c:pt>
                <c:pt idx="3739">
                  <c:v>0.25</c:v>
                </c:pt>
                <c:pt idx="3740">
                  <c:v>0.25</c:v>
                </c:pt>
                <c:pt idx="3741">
                  <c:v>0.25</c:v>
                </c:pt>
                <c:pt idx="3742">
                  <c:v>0.25</c:v>
                </c:pt>
                <c:pt idx="3743">
                  <c:v>0.25</c:v>
                </c:pt>
                <c:pt idx="3744">
                  <c:v>0.25</c:v>
                </c:pt>
                <c:pt idx="3745">
                  <c:v>0.25</c:v>
                </c:pt>
                <c:pt idx="3746">
                  <c:v>0.25</c:v>
                </c:pt>
                <c:pt idx="3747">
                  <c:v>0.25</c:v>
                </c:pt>
                <c:pt idx="3748">
                  <c:v>0.25</c:v>
                </c:pt>
                <c:pt idx="3749">
                  <c:v>0.25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0.25</c:v>
                </c:pt>
                <c:pt idx="4486">
                  <c:v>0.25</c:v>
                </c:pt>
                <c:pt idx="4487">
                  <c:v>0.25</c:v>
                </c:pt>
                <c:pt idx="4488">
                  <c:v>0.25</c:v>
                </c:pt>
                <c:pt idx="4489">
                  <c:v>0.25</c:v>
                </c:pt>
                <c:pt idx="4490">
                  <c:v>0.25</c:v>
                </c:pt>
                <c:pt idx="4491">
                  <c:v>0.25</c:v>
                </c:pt>
                <c:pt idx="4492">
                  <c:v>0.25</c:v>
                </c:pt>
                <c:pt idx="4493">
                  <c:v>0.25</c:v>
                </c:pt>
                <c:pt idx="4494">
                  <c:v>0.25</c:v>
                </c:pt>
                <c:pt idx="4495">
                  <c:v>0.25</c:v>
                </c:pt>
                <c:pt idx="4496">
                  <c:v>0.25</c:v>
                </c:pt>
                <c:pt idx="4497">
                  <c:v>0.25</c:v>
                </c:pt>
                <c:pt idx="4498">
                  <c:v>0.25</c:v>
                </c:pt>
                <c:pt idx="4499">
                  <c:v>0.25</c:v>
                </c:pt>
                <c:pt idx="4500">
                  <c:v>0.25</c:v>
                </c:pt>
                <c:pt idx="4501">
                  <c:v>0.25</c:v>
                </c:pt>
                <c:pt idx="4502">
                  <c:v>0.25</c:v>
                </c:pt>
                <c:pt idx="4503">
                  <c:v>0.25</c:v>
                </c:pt>
                <c:pt idx="4504">
                  <c:v>0.25</c:v>
                </c:pt>
                <c:pt idx="4505">
                  <c:v>0.25</c:v>
                </c:pt>
                <c:pt idx="4506">
                  <c:v>0.25</c:v>
                </c:pt>
                <c:pt idx="4507">
                  <c:v>0.25</c:v>
                </c:pt>
                <c:pt idx="4508">
                  <c:v>0.25</c:v>
                </c:pt>
                <c:pt idx="4509">
                  <c:v>0.25</c:v>
                </c:pt>
                <c:pt idx="4510">
                  <c:v>0.25</c:v>
                </c:pt>
                <c:pt idx="4511">
                  <c:v>0.25</c:v>
                </c:pt>
                <c:pt idx="4512">
                  <c:v>0.25</c:v>
                </c:pt>
                <c:pt idx="4513">
                  <c:v>0.25</c:v>
                </c:pt>
                <c:pt idx="4514">
                  <c:v>0.25</c:v>
                </c:pt>
                <c:pt idx="4515">
                  <c:v>0.25</c:v>
                </c:pt>
                <c:pt idx="4516">
                  <c:v>0.25</c:v>
                </c:pt>
                <c:pt idx="4517">
                  <c:v>0.25</c:v>
                </c:pt>
                <c:pt idx="4518">
                  <c:v>0.25</c:v>
                </c:pt>
                <c:pt idx="4519">
                  <c:v>0.25</c:v>
                </c:pt>
                <c:pt idx="4520">
                  <c:v>0.25</c:v>
                </c:pt>
                <c:pt idx="4521">
                  <c:v>0.25</c:v>
                </c:pt>
                <c:pt idx="4522">
                  <c:v>0.25</c:v>
                </c:pt>
                <c:pt idx="4523">
                  <c:v>0.25</c:v>
                </c:pt>
                <c:pt idx="4524">
                  <c:v>0.25</c:v>
                </c:pt>
                <c:pt idx="4525">
                  <c:v>0.25</c:v>
                </c:pt>
                <c:pt idx="4526">
                  <c:v>0.25</c:v>
                </c:pt>
                <c:pt idx="4527">
                  <c:v>0.25</c:v>
                </c:pt>
                <c:pt idx="4528">
                  <c:v>0.25</c:v>
                </c:pt>
                <c:pt idx="4529">
                  <c:v>0.25</c:v>
                </c:pt>
                <c:pt idx="4530">
                  <c:v>0.25</c:v>
                </c:pt>
                <c:pt idx="4531">
                  <c:v>0.25</c:v>
                </c:pt>
                <c:pt idx="4532">
                  <c:v>0.25</c:v>
                </c:pt>
                <c:pt idx="4533">
                  <c:v>0.25</c:v>
                </c:pt>
                <c:pt idx="4534">
                  <c:v>0.25</c:v>
                </c:pt>
                <c:pt idx="4535">
                  <c:v>0.25</c:v>
                </c:pt>
                <c:pt idx="4536">
                  <c:v>0.25</c:v>
                </c:pt>
                <c:pt idx="4537">
                  <c:v>0.25</c:v>
                </c:pt>
                <c:pt idx="4538">
                  <c:v>0.25</c:v>
                </c:pt>
                <c:pt idx="4539">
                  <c:v>0.25</c:v>
                </c:pt>
                <c:pt idx="4540">
                  <c:v>0.25</c:v>
                </c:pt>
                <c:pt idx="4541">
                  <c:v>0.25</c:v>
                </c:pt>
                <c:pt idx="4542">
                  <c:v>0.25</c:v>
                </c:pt>
                <c:pt idx="4543">
                  <c:v>0.25</c:v>
                </c:pt>
                <c:pt idx="4544">
                  <c:v>0.25</c:v>
                </c:pt>
                <c:pt idx="4545">
                  <c:v>0.25</c:v>
                </c:pt>
                <c:pt idx="4546">
                  <c:v>0.25</c:v>
                </c:pt>
                <c:pt idx="4547">
                  <c:v>0.25</c:v>
                </c:pt>
                <c:pt idx="4548">
                  <c:v>0.25</c:v>
                </c:pt>
                <c:pt idx="4549">
                  <c:v>0.25</c:v>
                </c:pt>
                <c:pt idx="4550">
                  <c:v>0.25</c:v>
                </c:pt>
                <c:pt idx="4551">
                  <c:v>0.25</c:v>
                </c:pt>
                <c:pt idx="4552">
                  <c:v>0.25</c:v>
                </c:pt>
                <c:pt idx="4553">
                  <c:v>0.25</c:v>
                </c:pt>
                <c:pt idx="4554">
                  <c:v>0.25</c:v>
                </c:pt>
                <c:pt idx="4555">
                  <c:v>0.25</c:v>
                </c:pt>
                <c:pt idx="4556">
                  <c:v>0.25</c:v>
                </c:pt>
                <c:pt idx="4557">
                  <c:v>0.25</c:v>
                </c:pt>
                <c:pt idx="4558">
                  <c:v>0.25</c:v>
                </c:pt>
                <c:pt idx="4559">
                  <c:v>0.25</c:v>
                </c:pt>
                <c:pt idx="4560">
                  <c:v>0.25</c:v>
                </c:pt>
                <c:pt idx="4561">
                  <c:v>0.25</c:v>
                </c:pt>
                <c:pt idx="4562">
                  <c:v>0.25</c:v>
                </c:pt>
                <c:pt idx="4563">
                  <c:v>0.25</c:v>
                </c:pt>
                <c:pt idx="4564">
                  <c:v>0.25</c:v>
                </c:pt>
                <c:pt idx="4565">
                  <c:v>0.25</c:v>
                </c:pt>
                <c:pt idx="4566">
                  <c:v>0.25</c:v>
                </c:pt>
                <c:pt idx="4567">
                  <c:v>0.25</c:v>
                </c:pt>
                <c:pt idx="4568">
                  <c:v>0.25</c:v>
                </c:pt>
                <c:pt idx="4569">
                  <c:v>0.25</c:v>
                </c:pt>
                <c:pt idx="4570">
                  <c:v>0.25</c:v>
                </c:pt>
                <c:pt idx="4571">
                  <c:v>0.25</c:v>
                </c:pt>
                <c:pt idx="4572">
                  <c:v>0.25</c:v>
                </c:pt>
                <c:pt idx="4573">
                  <c:v>0.25</c:v>
                </c:pt>
                <c:pt idx="4574">
                  <c:v>0.25</c:v>
                </c:pt>
                <c:pt idx="4575">
                  <c:v>0.25</c:v>
                </c:pt>
                <c:pt idx="4576">
                  <c:v>0.25</c:v>
                </c:pt>
                <c:pt idx="4577">
                  <c:v>0.25</c:v>
                </c:pt>
                <c:pt idx="4578">
                  <c:v>0.25</c:v>
                </c:pt>
                <c:pt idx="4579">
                  <c:v>0.25</c:v>
                </c:pt>
                <c:pt idx="4580">
                  <c:v>0.25</c:v>
                </c:pt>
                <c:pt idx="4581">
                  <c:v>0.25</c:v>
                </c:pt>
                <c:pt idx="4582">
                  <c:v>0.25</c:v>
                </c:pt>
                <c:pt idx="4583">
                  <c:v>0.25</c:v>
                </c:pt>
                <c:pt idx="4584">
                  <c:v>0.25</c:v>
                </c:pt>
                <c:pt idx="4585">
                  <c:v>0.25</c:v>
                </c:pt>
                <c:pt idx="4586">
                  <c:v>0.25</c:v>
                </c:pt>
                <c:pt idx="4587">
                  <c:v>0.25</c:v>
                </c:pt>
                <c:pt idx="4588">
                  <c:v>0.25</c:v>
                </c:pt>
                <c:pt idx="4589">
                  <c:v>0.25</c:v>
                </c:pt>
                <c:pt idx="4590">
                  <c:v>0.25</c:v>
                </c:pt>
                <c:pt idx="4591">
                  <c:v>0.25</c:v>
                </c:pt>
                <c:pt idx="4592">
                  <c:v>0.25</c:v>
                </c:pt>
                <c:pt idx="4593">
                  <c:v>0.25</c:v>
                </c:pt>
                <c:pt idx="4594">
                  <c:v>0.25</c:v>
                </c:pt>
                <c:pt idx="4595">
                  <c:v>0.25</c:v>
                </c:pt>
                <c:pt idx="4596">
                  <c:v>0.25</c:v>
                </c:pt>
                <c:pt idx="4597">
                  <c:v>0.25</c:v>
                </c:pt>
                <c:pt idx="4598">
                  <c:v>0.25</c:v>
                </c:pt>
                <c:pt idx="4599">
                  <c:v>0.25</c:v>
                </c:pt>
                <c:pt idx="4600">
                  <c:v>0.25</c:v>
                </c:pt>
                <c:pt idx="4601">
                  <c:v>0.25</c:v>
                </c:pt>
                <c:pt idx="4602">
                  <c:v>0.25</c:v>
                </c:pt>
                <c:pt idx="4603">
                  <c:v>0.25</c:v>
                </c:pt>
                <c:pt idx="4604">
                  <c:v>0.25</c:v>
                </c:pt>
                <c:pt idx="4605">
                  <c:v>0.25</c:v>
                </c:pt>
                <c:pt idx="4606">
                  <c:v>0.25</c:v>
                </c:pt>
                <c:pt idx="4607">
                  <c:v>0.25</c:v>
                </c:pt>
                <c:pt idx="4608">
                  <c:v>0.25</c:v>
                </c:pt>
                <c:pt idx="4609">
                  <c:v>0.25</c:v>
                </c:pt>
                <c:pt idx="4610">
                  <c:v>0.25</c:v>
                </c:pt>
                <c:pt idx="4611">
                  <c:v>0.25</c:v>
                </c:pt>
                <c:pt idx="4612">
                  <c:v>0.25</c:v>
                </c:pt>
                <c:pt idx="4613">
                  <c:v>0.25</c:v>
                </c:pt>
                <c:pt idx="4614">
                  <c:v>0.25</c:v>
                </c:pt>
                <c:pt idx="4615">
                  <c:v>0.25</c:v>
                </c:pt>
                <c:pt idx="4616">
                  <c:v>0.25</c:v>
                </c:pt>
                <c:pt idx="4617">
                  <c:v>0.25</c:v>
                </c:pt>
                <c:pt idx="4618">
                  <c:v>0.25</c:v>
                </c:pt>
                <c:pt idx="4619">
                  <c:v>0.25</c:v>
                </c:pt>
                <c:pt idx="4620">
                  <c:v>0.25</c:v>
                </c:pt>
                <c:pt idx="4621">
                  <c:v>0.25</c:v>
                </c:pt>
                <c:pt idx="4622">
                  <c:v>0.25</c:v>
                </c:pt>
                <c:pt idx="4623">
                  <c:v>0.25</c:v>
                </c:pt>
                <c:pt idx="4624">
                  <c:v>0.25</c:v>
                </c:pt>
                <c:pt idx="4625">
                  <c:v>0.25</c:v>
                </c:pt>
                <c:pt idx="4626">
                  <c:v>0.25</c:v>
                </c:pt>
                <c:pt idx="4627">
                  <c:v>0.25</c:v>
                </c:pt>
                <c:pt idx="4628">
                  <c:v>0.25</c:v>
                </c:pt>
                <c:pt idx="4629">
                  <c:v>0.25</c:v>
                </c:pt>
                <c:pt idx="4630">
                  <c:v>0.25</c:v>
                </c:pt>
                <c:pt idx="4631">
                  <c:v>0.25</c:v>
                </c:pt>
                <c:pt idx="4632">
                  <c:v>0.25</c:v>
                </c:pt>
                <c:pt idx="4633">
                  <c:v>0.25</c:v>
                </c:pt>
                <c:pt idx="4634">
                  <c:v>0.25</c:v>
                </c:pt>
                <c:pt idx="4635">
                  <c:v>0.25</c:v>
                </c:pt>
                <c:pt idx="4636">
                  <c:v>0.25</c:v>
                </c:pt>
                <c:pt idx="4637">
                  <c:v>0.25</c:v>
                </c:pt>
                <c:pt idx="4638">
                  <c:v>0.25</c:v>
                </c:pt>
                <c:pt idx="4639">
                  <c:v>0.25</c:v>
                </c:pt>
                <c:pt idx="4640">
                  <c:v>0.25</c:v>
                </c:pt>
                <c:pt idx="4641">
                  <c:v>0.25</c:v>
                </c:pt>
                <c:pt idx="4642">
                  <c:v>0.25</c:v>
                </c:pt>
                <c:pt idx="4643">
                  <c:v>0.25</c:v>
                </c:pt>
                <c:pt idx="4644">
                  <c:v>0.25</c:v>
                </c:pt>
                <c:pt idx="4645">
                  <c:v>0.25</c:v>
                </c:pt>
                <c:pt idx="4646">
                  <c:v>0.25</c:v>
                </c:pt>
                <c:pt idx="4647">
                  <c:v>0.25</c:v>
                </c:pt>
                <c:pt idx="4648">
                  <c:v>0.25</c:v>
                </c:pt>
                <c:pt idx="4649">
                  <c:v>0.25</c:v>
                </c:pt>
                <c:pt idx="4650">
                  <c:v>0.25</c:v>
                </c:pt>
                <c:pt idx="4651">
                  <c:v>0.25</c:v>
                </c:pt>
                <c:pt idx="4652">
                  <c:v>0.25</c:v>
                </c:pt>
                <c:pt idx="4653">
                  <c:v>0.25</c:v>
                </c:pt>
                <c:pt idx="4654">
                  <c:v>0.25</c:v>
                </c:pt>
                <c:pt idx="4655">
                  <c:v>0.25</c:v>
                </c:pt>
                <c:pt idx="4656">
                  <c:v>0.25</c:v>
                </c:pt>
                <c:pt idx="4657">
                  <c:v>0.25</c:v>
                </c:pt>
                <c:pt idx="4658">
                  <c:v>0.25</c:v>
                </c:pt>
                <c:pt idx="4659">
                  <c:v>0.25</c:v>
                </c:pt>
                <c:pt idx="4660">
                  <c:v>0.25</c:v>
                </c:pt>
                <c:pt idx="4661">
                  <c:v>0.25</c:v>
                </c:pt>
                <c:pt idx="4662">
                  <c:v>0.25</c:v>
                </c:pt>
                <c:pt idx="4663">
                  <c:v>0.25</c:v>
                </c:pt>
                <c:pt idx="4664">
                  <c:v>0.25</c:v>
                </c:pt>
                <c:pt idx="4665">
                  <c:v>0.25</c:v>
                </c:pt>
                <c:pt idx="4666">
                  <c:v>0.25</c:v>
                </c:pt>
                <c:pt idx="4667">
                  <c:v>0.25</c:v>
                </c:pt>
                <c:pt idx="4668">
                  <c:v>0.25</c:v>
                </c:pt>
                <c:pt idx="4669">
                  <c:v>0.25</c:v>
                </c:pt>
                <c:pt idx="4670">
                  <c:v>0.25</c:v>
                </c:pt>
                <c:pt idx="4671">
                  <c:v>0.25</c:v>
                </c:pt>
                <c:pt idx="4672">
                  <c:v>0.25</c:v>
                </c:pt>
                <c:pt idx="4673">
                  <c:v>0.25</c:v>
                </c:pt>
                <c:pt idx="4674">
                  <c:v>0.25</c:v>
                </c:pt>
                <c:pt idx="4675">
                  <c:v>0.25</c:v>
                </c:pt>
                <c:pt idx="4676">
                  <c:v>0.25</c:v>
                </c:pt>
                <c:pt idx="4677">
                  <c:v>0.25</c:v>
                </c:pt>
                <c:pt idx="4678">
                  <c:v>0.25</c:v>
                </c:pt>
                <c:pt idx="4679">
                  <c:v>0.25</c:v>
                </c:pt>
                <c:pt idx="4680">
                  <c:v>0.25</c:v>
                </c:pt>
                <c:pt idx="4681">
                  <c:v>0.25</c:v>
                </c:pt>
                <c:pt idx="4682">
                  <c:v>0.25</c:v>
                </c:pt>
                <c:pt idx="4683">
                  <c:v>0.25</c:v>
                </c:pt>
                <c:pt idx="4684">
                  <c:v>0.25</c:v>
                </c:pt>
                <c:pt idx="4685">
                  <c:v>0.25</c:v>
                </c:pt>
                <c:pt idx="4686">
                  <c:v>0.25</c:v>
                </c:pt>
                <c:pt idx="4687">
                  <c:v>0.25</c:v>
                </c:pt>
                <c:pt idx="4688">
                  <c:v>0.25</c:v>
                </c:pt>
                <c:pt idx="4689">
                  <c:v>0.25</c:v>
                </c:pt>
                <c:pt idx="4690">
                  <c:v>0.25</c:v>
                </c:pt>
                <c:pt idx="4691">
                  <c:v>0.25</c:v>
                </c:pt>
                <c:pt idx="4692">
                  <c:v>0.25</c:v>
                </c:pt>
                <c:pt idx="4693">
                  <c:v>0.25</c:v>
                </c:pt>
                <c:pt idx="4694">
                  <c:v>0.25</c:v>
                </c:pt>
                <c:pt idx="4695">
                  <c:v>0.25</c:v>
                </c:pt>
                <c:pt idx="4696">
                  <c:v>0.25</c:v>
                </c:pt>
                <c:pt idx="4697">
                  <c:v>0.25</c:v>
                </c:pt>
                <c:pt idx="4698">
                  <c:v>0.25</c:v>
                </c:pt>
                <c:pt idx="4699">
                  <c:v>0.25</c:v>
                </c:pt>
                <c:pt idx="4700">
                  <c:v>0.25</c:v>
                </c:pt>
                <c:pt idx="4701">
                  <c:v>0.25</c:v>
                </c:pt>
                <c:pt idx="4702">
                  <c:v>0.25</c:v>
                </c:pt>
                <c:pt idx="4703">
                  <c:v>0.25</c:v>
                </c:pt>
                <c:pt idx="4704">
                  <c:v>0.25</c:v>
                </c:pt>
                <c:pt idx="4705">
                  <c:v>0.25</c:v>
                </c:pt>
                <c:pt idx="4706">
                  <c:v>0.25</c:v>
                </c:pt>
                <c:pt idx="4707">
                  <c:v>0.25</c:v>
                </c:pt>
                <c:pt idx="4708">
                  <c:v>0.25</c:v>
                </c:pt>
                <c:pt idx="4709">
                  <c:v>0.25</c:v>
                </c:pt>
                <c:pt idx="4710">
                  <c:v>0.25</c:v>
                </c:pt>
                <c:pt idx="4711">
                  <c:v>0.25</c:v>
                </c:pt>
                <c:pt idx="4712">
                  <c:v>0.25</c:v>
                </c:pt>
                <c:pt idx="4713">
                  <c:v>0.25</c:v>
                </c:pt>
                <c:pt idx="4714">
                  <c:v>0.25</c:v>
                </c:pt>
                <c:pt idx="4715">
                  <c:v>0.25</c:v>
                </c:pt>
                <c:pt idx="4716">
                  <c:v>0.25</c:v>
                </c:pt>
                <c:pt idx="4717">
                  <c:v>0.25</c:v>
                </c:pt>
                <c:pt idx="4718">
                  <c:v>0.25</c:v>
                </c:pt>
                <c:pt idx="4719">
                  <c:v>0.25</c:v>
                </c:pt>
                <c:pt idx="4720">
                  <c:v>0.25</c:v>
                </c:pt>
                <c:pt idx="4721">
                  <c:v>0.25</c:v>
                </c:pt>
                <c:pt idx="4722">
                  <c:v>0.25</c:v>
                </c:pt>
                <c:pt idx="4723">
                  <c:v>0.25</c:v>
                </c:pt>
                <c:pt idx="4724">
                  <c:v>0.25</c:v>
                </c:pt>
                <c:pt idx="4725">
                  <c:v>0.25</c:v>
                </c:pt>
                <c:pt idx="4726">
                  <c:v>0.25</c:v>
                </c:pt>
                <c:pt idx="4727">
                  <c:v>0.25</c:v>
                </c:pt>
                <c:pt idx="4728">
                  <c:v>0.25</c:v>
                </c:pt>
                <c:pt idx="4729">
                  <c:v>0.25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0.25</c:v>
                </c:pt>
                <c:pt idx="4941">
                  <c:v>0.25</c:v>
                </c:pt>
                <c:pt idx="4942">
                  <c:v>0.25</c:v>
                </c:pt>
                <c:pt idx="4943">
                  <c:v>0.25</c:v>
                </c:pt>
                <c:pt idx="4944">
                  <c:v>0.25</c:v>
                </c:pt>
                <c:pt idx="4945">
                  <c:v>0.25</c:v>
                </c:pt>
                <c:pt idx="4946">
                  <c:v>0.25</c:v>
                </c:pt>
                <c:pt idx="4947">
                  <c:v>0.25</c:v>
                </c:pt>
                <c:pt idx="4948">
                  <c:v>0.25</c:v>
                </c:pt>
                <c:pt idx="4949">
                  <c:v>0.25</c:v>
                </c:pt>
                <c:pt idx="4950">
                  <c:v>0.25</c:v>
                </c:pt>
                <c:pt idx="4951">
                  <c:v>0.25</c:v>
                </c:pt>
                <c:pt idx="4952">
                  <c:v>0.25</c:v>
                </c:pt>
                <c:pt idx="4953">
                  <c:v>0.25</c:v>
                </c:pt>
                <c:pt idx="4954">
                  <c:v>0.25</c:v>
                </c:pt>
                <c:pt idx="4955">
                  <c:v>0.25</c:v>
                </c:pt>
                <c:pt idx="4956">
                  <c:v>0.25</c:v>
                </c:pt>
                <c:pt idx="4957">
                  <c:v>0.25</c:v>
                </c:pt>
                <c:pt idx="4958">
                  <c:v>0.25</c:v>
                </c:pt>
                <c:pt idx="4959">
                  <c:v>0.25</c:v>
                </c:pt>
                <c:pt idx="4960">
                  <c:v>0.25</c:v>
                </c:pt>
                <c:pt idx="4961">
                  <c:v>0.25</c:v>
                </c:pt>
                <c:pt idx="4962">
                  <c:v>0.25</c:v>
                </c:pt>
                <c:pt idx="4963">
                  <c:v>0.25</c:v>
                </c:pt>
                <c:pt idx="4964">
                  <c:v>0.25</c:v>
                </c:pt>
                <c:pt idx="4965">
                  <c:v>0.25</c:v>
                </c:pt>
                <c:pt idx="4966">
                  <c:v>0.25</c:v>
                </c:pt>
                <c:pt idx="4967">
                  <c:v>0.25</c:v>
                </c:pt>
                <c:pt idx="4968">
                  <c:v>0.25</c:v>
                </c:pt>
                <c:pt idx="4969">
                  <c:v>0.25</c:v>
                </c:pt>
                <c:pt idx="4970">
                  <c:v>0.25</c:v>
                </c:pt>
                <c:pt idx="4971">
                  <c:v>0.25</c:v>
                </c:pt>
                <c:pt idx="4972">
                  <c:v>0.25</c:v>
                </c:pt>
                <c:pt idx="4973">
                  <c:v>0.25</c:v>
                </c:pt>
                <c:pt idx="4974">
                  <c:v>0.25</c:v>
                </c:pt>
                <c:pt idx="4975">
                  <c:v>0.25</c:v>
                </c:pt>
                <c:pt idx="4976">
                  <c:v>0.25</c:v>
                </c:pt>
                <c:pt idx="4977">
                  <c:v>0.25</c:v>
                </c:pt>
                <c:pt idx="4978">
                  <c:v>0.25</c:v>
                </c:pt>
                <c:pt idx="4979">
                  <c:v>0.25</c:v>
                </c:pt>
                <c:pt idx="4980">
                  <c:v>0.25</c:v>
                </c:pt>
                <c:pt idx="4981">
                  <c:v>0.25</c:v>
                </c:pt>
                <c:pt idx="4982">
                  <c:v>0.25</c:v>
                </c:pt>
                <c:pt idx="4983">
                  <c:v>0.25</c:v>
                </c:pt>
                <c:pt idx="4984">
                  <c:v>0.25</c:v>
                </c:pt>
                <c:pt idx="4985">
                  <c:v>0.25</c:v>
                </c:pt>
                <c:pt idx="4986">
                  <c:v>0.25</c:v>
                </c:pt>
                <c:pt idx="4987">
                  <c:v>0.25</c:v>
                </c:pt>
                <c:pt idx="4988">
                  <c:v>0.25</c:v>
                </c:pt>
                <c:pt idx="4989">
                  <c:v>0.25</c:v>
                </c:pt>
                <c:pt idx="4990">
                  <c:v>0.25</c:v>
                </c:pt>
                <c:pt idx="4991">
                  <c:v>0.25</c:v>
                </c:pt>
                <c:pt idx="4992">
                  <c:v>0.25</c:v>
                </c:pt>
              </c:numCache>
            </c:numRef>
          </c:val>
          <c:smooth val="0"/>
        </c:ser>
        <c:ser>
          <c:idx val="3"/>
          <c:order val="4"/>
          <c:tx>
            <c:strRef>
              <c:f>'HEDGING-D'!$BP$7</c:f>
              <c:strCache>
                <c:ptCount val="1"/>
                <c:pt idx="0">
                  <c:v>Min dev from target</c:v>
                </c:pt>
              </c:strCache>
            </c:strRef>
          </c:tx>
          <c:spPr>
            <a:ln w="19050" cap="rnd">
              <a:solidFill>
                <a:schemeClr val="accent2"/>
              </a:solidFill>
              <a:prstDash val="sysDash"/>
              <a:round/>
            </a:ln>
            <a:effectLst/>
          </c:spPr>
          <c:marker>
            <c:symbol val="none"/>
          </c:marker>
          <c:cat>
            <c:numRef>
              <c:f>'HEDGING-D'!$B$8:$B$5000</c:f>
              <c:numCache>
                <c:formatCode>m/d/yyyy</c:formatCode>
                <c:ptCount val="4993"/>
                <c:pt idx="0">
                  <c:v>41274</c:v>
                </c:pt>
                <c:pt idx="1">
                  <c:v>41275</c:v>
                </c:pt>
                <c:pt idx="2">
                  <c:v>41276</c:v>
                </c:pt>
                <c:pt idx="3">
                  <c:v>41277</c:v>
                </c:pt>
                <c:pt idx="4">
                  <c:v>41278</c:v>
                </c:pt>
                <c:pt idx="5">
                  <c:v>41281</c:v>
                </c:pt>
                <c:pt idx="6">
                  <c:v>41282</c:v>
                </c:pt>
                <c:pt idx="7">
                  <c:v>41283</c:v>
                </c:pt>
                <c:pt idx="8">
                  <c:v>41284</c:v>
                </c:pt>
                <c:pt idx="9">
                  <c:v>41285</c:v>
                </c:pt>
                <c:pt idx="10">
                  <c:v>41288</c:v>
                </c:pt>
                <c:pt idx="11">
                  <c:v>41289</c:v>
                </c:pt>
                <c:pt idx="12">
                  <c:v>41290</c:v>
                </c:pt>
                <c:pt idx="13">
                  <c:v>41291</c:v>
                </c:pt>
                <c:pt idx="14">
                  <c:v>41292</c:v>
                </c:pt>
                <c:pt idx="15">
                  <c:v>41295</c:v>
                </c:pt>
                <c:pt idx="16">
                  <c:v>41296</c:v>
                </c:pt>
                <c:pt idx="17">
                  <c:v>41297</c:v>
                </c:pt>
                <c:pt idx="18">
                  <c:v>41298</c:v>
                </c:pt>
                <c:pt idx="19">
                  <c:v>41299</c:v>
                </c:pt>
                <c:pt idx="20">
                  <c:v>41302</c:v>
                </c:pt>
                <c:pt idx="21">
                  <c:v>41303</c:v>
                </c:pt>
                <c:pt idx="22">
                  <c:v>41304</c:v>
                </c:pt>
                <c:pt idx="23">
                  <c:v>41305</c:v>
                </c:pt>
                <c:pt idx="24">
                  <c:v>41306</c:v>
                </c:pt>
                <c:pt idx="25">
                  <c:v>41309</c:v>
                </c:pt>
                <c:pt idx="26">
                  <c:v>41310</c:v>
                </c:pt>
                <c:pt idx="27">
                  <c:v>41311</c:v>
                </c:pt>
                <c:pt idx="28">
                  <c:v>41312</c:v>
                </c:pt>
                <c:pt idx="29">
                  <c:v>41313</c:v>
                </c:pt>
                <c:pt idx="30">
                  <c:v>41316</c:v>
                </c:pt>
                <c:pt idx="31">
                  <c:v>41317</c:v>
                </c:pt>
                <c:pt idx="32">
                  <c:v>41318</c:v>
                </c:pt>
                <c:pt idx="33">
                  <c:v>41319</c:v>
                </c:pt>
                <c:pt idx="34">
                  <c:v>41320</c:v>
                </c:pt>
                <c:pt idx="35">
                  <c:v>41323</c:v>
                </c:pt>
                <c:pt idx="36">
                  <c:v>41324</c:v>
                </c:pt>
                <c:pt idx="37">
                  <c:v>41325</c:v>
                </c:pt>
                <c:pt idx="38">
                  <c:v>41326</c:v>
                </c:pt>
                <c:pt idx="39">
                  <c:v>41327</c:v>
                </c:pt>
                <c:pt idx="40">
                  <c:v>41330</c:v>
                </c:pt>
                <c:pt idx="41">
                  <c:v>41331</c:v>
                </c:pt>
                <c:pt idx="42">
                  <c:v>41332</c:v>
                </c:pt>
                <c:pt idx="43">
                  <c:v>41333</c:v>
                </c:pt>
                <c:pt idx="44">
                  <c:v>41334</c:v>
                </c:pt>
                <c:pt idx="45">
                  <c:v>41337</c:v>
                </c:pt>
                <c:pt idx="46">
                  <c:v>41338</c:v>
                </c:pt>
                <c:pt idx="47">
                  <c:v>41339</c:v>
                </c:pt>
                <c:pt idx="48">
                  <c:v>41340</c:v>
                </c:pt>
                <c:pt idx="49">
                  <c:v>41341</c:v>
                </c:pt>
                <c:pt idx="50">
                  <c:v>41344</c:v>
                </c:pt>
                <c:pt idx="51">
                  <c:v>41345</c:v>
                </c:pt>
                <c:pt idx="52">
                  <c:v>41346</c:v>
                </c:pt>
                <c:pt idx="53">
                  <c:v>41347</c:v>
                </c:pt>
                <c:pt idx="54">
                  <c:v>41348</c:v>
                </c:pt>
                <c:pt idx="55">
                  <c:v>41351</c:v>
                </c:pt>
                <c:pt idx="56">
                  <c:v>41352</c:v>
                </c:pt>
                <c:pt idx="57">
                  <c:v>41353</c:v>
                </c:pt>
                <c:pt idx="58">
                  <c:v>41354</c:v>
                </c:pt>
                <c:pt idx="59">
                  <c:v>41355</c:v>
                </c:pt>
                <c:pt idx="60">
                  <c:v>41358</c:v>
                </c:pt>
                <c:pt idx="61">
                  <c:v>41359</c:v>
                </c:pt>
                <c:pt idx="62">
                  <c:v>41360</c:v>
                </c:pt>
                <c:pt idx="63">
                  <c:v>41361</c:v>
                </c:pt>
                <c:pt idx="64">
                  <c:v>41362</c:v>
                </c:pt>
                <c:pt idx="65">
                  <c:v>41365</c:v>
                </c:pt>
                <c:pt idx="66">
                  <c:v>41366</c:v>
                </c:pt>
                <c:pt idx="67">
                  <c:v>41367</c:v>
                </c:pt>
                <c:pt idx="68">
                  <c:v>41368</c:v>
                </c:pt>
                <c:pt idx="69">
                  <c:v>41369</c:v>
                </c:pt>
                <c:pt idx="70">
                  <c:v>41372</c:v>
                </c:pt>
                <c:pt idx="71">
                  <c:v>41373</c:v>
                </c:pt>
                <c:pt idx="72">
                  <c:v>41374</c:v>
                </c:pt>
                <c:pt idx="73">
                  <c:v>41375</c:v>
                </c:pt>
                <c:pt idx="74">
                  <c:v>41376</c:v>
                </c:pt>
                <c:pt idx="75">
                  <c:v>41379</c:v>
                </c:pt>
                <c:pt idx="76">
                  <c:v>41380</c:v>
                </c:pt>
                <c:pt idx="77">
                  <c:v>41381</c:v>
                </c:pt>
                <c:pt idx="78">
                  <c:v>41382</c:v>
                </c:pt>
                <c:pt idx="79">
                  <c:v>41383</c:v>
                </c:pt>
                <c:pt idx="80">
                  <c:v>41386</c:v>
                </c:pt>
                <c:pt idx="81">
                  <c:v>41387</c:v>
                </c:pt>
                <c:pt idx="82">
                  <c:v>41388</c:v>
                </c:pt>
                <c:pt idx="83">
                  <c:v>41389</c:v>
                </c:pt>
                <c:pt idx="84">
                  <c:v>41390</c:v>
                </c:pt>
                <c:pt idx="85">
                  <c:v>41393</c:v>
                </c:pt>
                <c:pt idx="86">
                  <c:v>41394</c:v>
                </c:pt>
                <c:pt idx="87">
                  <c:v>41395</c:v>
                </c:pt>
                <c:pt idx="88">
                  <c:v>41396</c:v>
                </c:pt>
                <c:pt idx="89">
                  <c:v>41397</c:v>
                </c:pt>
                <c:pt idx="90">
                  <c:v>41400</c:v>
                </c:pt>
                <c:pt idx="91">
                  <c:v>41401</c:v>
                </c:pt>
                <c:pt idx="92">
                  <c:v>41402</c:v>
                </c:pt>
                <c:pt idx="93">
                  <c:v>41403</c:v>
                </c:pt>
                <c:pt idx="94">
                  <c:v>41404</c:v>
                </c:pt>
                <c:pt idx="95">
                  <c:v>41407</c:v>
                </c:pt>
                <c:pt idx="96">
                  <c:v>41408</c:v>
                </c:pt>
                <c:pt idx="97">
                  <c:v>41409</c:v>
                </c:pt>
                <c:pt idx="98">
                  <c:v>41410</c:v>
                </c:pt>
                <c:pt idx="99">
                  <c:v>41411</c:v>
                </c:pt>
                <c:pt idx="100">
                  <c:v>41414</c:v>
                </c:pt>
                <c:pt idx="101">
                  <c:v>41415</c:v>
                </c:pt>
                <c:pt idx="102">
                  <c:v>41416</c:v>
                </c:pt>
                <c:pt idx="103">
                  <c:v>41417</c:v>
                </c:pt>
                <c:pt idx="104">
                  <c:v>41418</c:v>
                </c:pt>
                <c:pt idx="105">
                  <c:v>41421</c:v>
                </c:pt>
                <c:pt idx="106">
                  <c:v>41422</c:v>
                </c:pt>
                <c:pt idx="107">
                  <c:v>41423</c:v>
                </c:pt>
                <c:pt idx="108">
                  <c:v>41424</c:v>
                </c:pt>
                <c:pt idx="109">
                  <c:v>41425</c:v>
                </c:pt>
                <c:pt idx="110">
                  <c:v>41428</c:v>
                </c:pt>
                <c:pt idx="111">
                  <c:v>41429</c:v>
                </c:pt>
                <c:pt idx="112">
                  <c:v>41430</c:v>
                </c:pt>
                <c:pt idx="113">
                  <c:v>41431</c:v>
                </c:pt>
                <c:pt idx="114">
                  <c:v>41432</c:v>
                </c:pt>
                <c:pt idx="115">
                  <c:v>41435</c:v>
                </c:pt>
                <c:pt idx="116">
                  <c:v>41436</c:v>
                </c:pt>
                <c:pt idx="117">
                  <c:v>41437</c:v>
                </c:pt>
                <c:pt idx="118">
                  <c:v>41438</c:v>
                </c:pt>
                <c:pt idx="119">
                  <c:v>41439</c:v>
                </c:pt>
                <c:pt idx="120">
                  <c:v>41442</c:v>
                </c:pt>
                <c:pt idx="121">
                  <c:v>41443</c:v>
                </c:pt>
                <c:pt idx="122">
                  <c:v>41444</c:v>
                </c:pt>
                <c:pt idx="123">
                  <c:v>41445</c:v>
                </c:pt>
                <c:pt idx="124">
                  <c:v>41446</c:v>
                </c:pt>
                <c:pt idx="125">
                  <c:v>41449</c:v>
                </c:pt>
                <c:pt idx="126">
                  <c:v>41450</c:v>
                </c:pt>
                <c:pt idx="127">
                  <c:v>41451</c:v>
                </c:pt>
                <c:pt idx="128">
                  <c:v>41452</c:v>
                </c:pt>
                <c:pt idx="129">
                  <c:v>41453</c:v>
                </c:pt>
                <c:pt idx="130">
                  <c:v>41456</c:v>
                </c:pt>
                <c:pt idx="131">
                  <c:v>41457</c:v>
                </c:pt>
                <c:pt idx="132">
                  <c:v>41458</c:v>
                </c:pt>
                <c:pt idx="133">
                  <c:v>41459</c:v>
                </c:pt>
                <c:pt idx="134">
                  <c:v>41460</c:v>
                </c:pt>
                <c:pt idx="135">
                  <c:v>41463</c:v>
                </c:pt>
                <c:pt idx="136">
                  <c:v>41464</c:v>
                </c:pt>
                <c:pt idx="137">
                  <c:v>41465</c:v>
                </c:pt>
                <c:pt idx="138">
                  <c:v>41466</c:v>
                </c:pt>
                <c:pt idx="139">
                  <c:v>41467</c:v>
                </c:pt>
                <c:pt idx="140">
                  <c:v>41470</c:v>
                </c:pt>
                <c:pt idx="141">
                  <c:v>41471</c:v>
                </c:pt>
                <c:pt idx="142">
                  <c:v>41472</c:v>
                </c:pt>
                <c:pt idx="143">
                  <c:v>41473</c:v>
                </c:pt>
                <c:pt idx="144">
                  <c:v>41474</c:v>
                </c:pt>
                <c:pt idx="145">
                  <c:v>41477</c:v>
                </c:pt>
                <c:pt idx="146">
                  <c:v>41478</c:v>
                </c:pt>
                <c:pt idx="147">
                  <c:v>41479</c:v>
                </c:pt>
                <c:pt idx="148">
                  <c:v>41480</c:v>
                </c:pt>
                <c:pt idx="149">
                  <c:v>41481</c:v>
                </c:pt>
                <c:pt idx="150">
                  <c:v>41484</c:v>
                </c:pt>
                <c:pt idx="151">
                  <c:v>41485</c:v>
                </c:pt>
                <c:pt idx="152">
                  <c:v>41486</c:v>
                </c:pt>
                <c:pt idx="153">
                  <c:v>41487</c:v>
                </c:pt>
                <c:pt idx="154">
                  <c:v>41488</c:v>
                </c:pt>
                <c:pt idx="155">
                  <c:v>41491</c:v>
                </c:pt>
                <c:pt idx="156">
                  <c:v>41492</c:v>
                </c:pt>
                <c:pt idx="157">
                  <c:v>41493</c:v>
                </c:pt>
                <c:pt idx="158">
                  <c:v>41494</c:v>
                </c:pt>
                <c:pt idx="159">
                  <c:v>41495</c:v>
                </c:pt>
                <c:pt idx="160">
                  <c:v>41498</c:v>
                </c:pt>
                <c:pt idx="161">
                  <c:v>41499</c:v>
                </c:pt>
                <c:pt idx="162">
                  <c:v>41500</c:v>
                </c:pt>
                <c:pt idx="163">
                  <c:v>41501</c:v>
                </c:pt>
                <c:pt idx="164">
                  <c:v>41502</c:v>
                </c:pt>
                <c:pt idx="165">
                  <c:v>41505</c:v>
                </c:pt>
                <c:pt idx="166">
                  <c:v>41506</c:v>
                </c:pt>
                <c:pt idx="167">
                  <c:v>41507</c:v>
                </c:pt>
                <c:pt idx="168">
                  <c:v>41508</c:v>
                </c:pt>
                <c:pt idx="169">
                  <c:v>41509</c:v>
                </c:pt>
                <c:pt idx="170">
                  <c:v>41512</c:v>
                </c:pt>
                <c:pt idx="171">
                  <c:v>41513</c:v>
                </c:pt>
                <c:pt idx="172">
                  <c:v>41514</c:v>
                </c:pt>
                <c:pt idx="173">
                  <c:v>41515</c:v>
                </c:pt>
                <c:pt idx="174">
                  <c:v>41516</c:v>
                </c:pt>
                <c:pt idx="175">
                  <c:v>41519</c:v>
                </c:pt>
                <c:pt idx="176">
                  <c:v>41520</c:v>
                </c:pt>
                <c:pt idx="177">
                  <c:v>41521</c:v>
                </c:pt>
                <c:pt idx="178">
                  <c:v>41522</c:v>
                </c:pt>
                <c:pt idx="179">
                  <c:v>41523</c:v>
                </c:pt>
                <c:pt idx="180">
                  <c:v>41526</c:v>
                </c:pt>
                <c:pt idx="181">
                  <c:v>41527</c:v>
                </c:pt>
                <c:pt idx="182">
                  <c:v>41528</c:v>
                </c:pt>
                <c:pt idx="183">
                  <c:v>41529</c:v>
                </c:pt>
                <c:pt idx="184">
                  <c:v>41530</c:v>
                </c:pt>
                <c:pt idx="185">
                  <c:v>41533</c:v>
                </c:pt>
                <c:pt idx="186">
                  <c:v>41534</c:v>
                </c:pt>
                <c:pt idx="187">
                  <c:v>41535</c:v>
                </c:pt>
                <c:pt idx="188">
                  <c:v>41536</c:v>
                </c:pt>
                <c:pt idx="189">
                  <c:v>41537</c:v>
                </c:pt>
                <c:pt idx="190">
                  <c:v>41540</c:v>
                </c:pt>
                <c:pt idx="191">
                  <c:v>41541</c:v>
                </c:pt>
                <c:pt idx="192">
                  <c:v>41542</c:v>
                </c:pt>
                <c:pt idx="193">
                  <c:v>41543</c:v>
                </c:pt>
                <c:pt idx="194">
                  <c:v>41544</c:v>
                </c:pt>
                <c:pt idx="195">
                  <c:v>41547</c:v>
                </c:pt>
                <c:pt idx="196">
                  <c:v>41548</c:v>
                </c:pt>
                <c:pt idx="197">
                  <c:v>41549</c:v>
                </c:pt>
                <c:pt idx="198">
                  <c:v>41550</c:v>
                </c:pt>
                <c:pt idx="199">
                  <c:v>41551</c:v>
                </c:pt>
                <c:pt idx="200">
                  <c:v>41554</c:v>
                </c:pt>
                <c:pt idx="201">
                  <c:v>41555</c:v>
                </c:pt>
                <c:pt idx="202">
                  <c:v>41556</c:v>
                </c:pt>
                <c:pt idx="203">
                  <c:v>41557</c:v>
                </c:pt>
                <c:pt idx="204">
                  <c:v>41558</c:v>
                </c:pt>
                <c:pt idx="205">
                  <c:v>41561</c:v>
                </c:pt>
                <c:pt idx="206">
                  <c:v>41562</c:v>
                </c:pt>
                <c:pt idx="207">
                  <c:v>41563</c:v>
                </c:pt>
                <c:pt idx="208">
                  <c:v>41564</c:v>
                </c:pt>
                <c:pt idx="209">
                  <c:v>41565</c:v>
                </c:pt>
                <c:pt idx="210">
                  <c:v>41568</c:v>
                </c:pt>
                <c:pt idx="211">
                  <c:v>41569</c:v>
                </c:pt>
                <c:pt idx="212">
                  <c:v>41570</c:v>
                </c:pt>
                <c:pt idx="213">
                  <c:v>41571</c:v>
                </c:pt>
                <c:pt idx="214">
                  <c:v>41572</c:v>
                </c:pt>
                <c:pt idx="215">
                  <c:v>41575</c:v>
                </c:pt>
                <c:pt idx="216">
                  <c:v>41576</c:v>
                </c:pt>
                <c:pt idx="217">
                  <c:v>41577</c:v>
                </c:pt>
                <c:pt idx="218">
                  <c:v>41578</c:v>
                </c:pt>
                <c:pt idx="219">
                  <c:v>41579</c:v>
                </c:pt>
                <c:pt idx="220">
                  <c:v>41582</c:v>
                </c:pt>
                <c:pt idx="221">
                  <c:v>41583</c:v>
                </c:pt>
                <c:pt idx="222">
                  <c:v>41584</c:v>
                </c:pt>
                <c:pt idx="223">
                  <c:v>41585</c:v>
                </c:pt>
                <c:pt idx="224">
                  <c:v>41586</c:v>
                </c:pt>
                <c:pt idx="225">
                  <c:v>41589</c:v>
                </c:pt>
                <c:pt idx="226">
                  <c:v>41590</c:v>
                </c:pt>
                <c:pt idx="227">
                  <c:v>41591</c:v>
                </c:pt>
                <c:pt idx="228">
                  <c:v>41592</c:v>
                </c:pt>
                <c:pt idx="229">
                  <c:v>41593</c:v>
                </c:pt>
                <c:pt idx="230">
                  <c:v>41596</c:v>
                </c:pt>
                <c:pt idx="231">
                  <c:v>41597</c:v>
                </c:pt>
                <c:pt idx="232">
                  <c:v>41598</c:v>
                </c:pt>
                <c:pt idx="233">
                  <c:v>41599</c:v>
                </c:pt>
                <c:pt idx="234">
                  <c:v>41600</c:v>
                </c:pt>
                <c:pt idx="235">
                  <c:v>41603</c:v>
                </c:pt>
                <c:pt idx="236">
                  <c:v>41604</c:v>
                </c:pt>
                <c:pt idx="237">
                  <c:v>41605</c:v>
                </c:pt>
                <c:pt idx="238">
                  <c:v>41606</c:v>
                </c:pt>
                <c:pt idx="239">
                  <c:v>41607</c:v>
                </c:pt>
                <c:pt idx="240">
                  <c:v>41610</c:v>
                </c:pt>
                <c:pt idx="241">
                  <c:v>41611</c:v>
                </c:pt>
                <c:pt idx="242">
                  <c:v>41612</c:v>
                </c:pt>
                <c:pt idx="243">
                  <c:v>41613</c:v>
                </c:pt>
                <c:pt idx="244">
                  <c:v>41614</c:v>
                </c:pt>
                <c:pt idx="245">
                  <c:v>41617</c:v>
                </c:pt>
                <c:pt idx="246">
                  <c:v>41618</c:v>
                </c:pt>
                <c:pt idx="247">
                  <c:v>41619</c:v>
                </c:pt>
                <c:pt idx="248">
                  <c:v>41620</c:v>
                </c:pt>
                <c:pt idx="249">
                  <c:v>41621</c:v>
                </c:pt>
                <c:pt idx="250">
                  <c:v>41624</c:v>
                </c:pt>
                <c:pt idx="251">
                  <c:v>41625</c:v>
                </c:pt>
                <c:pt idx="252">
                  <c:v>41626</c:v>
                </c:pt>
                <c:pt idx="253">
                  <c:v>41627</c:v>
                </c:pt>
                <c:pt idx="254">
                  <c:v>41628</c:v>
                </c:pt>
                <c:pt idx="255">
                  <c:v>41631</c:v>
                </c:pt>
                <c:pt idx="256">
                  <c:v>41632</c:v>
                </c:pt>
                <c:pt idx="257">
                  <c:v>41633</c:v>
                </c:pt>
                <c:pt idx="258">
                  <c:v>41634</c:v>
                </c:pt>
                <c:pt idx="259">
                  <c:v>41635</c:v>
                </c:pt>
                <c:pt idx="260">
                  <c:v>41638</c:v>
                </c:pt>
                <c:pt idx="261">
                  <c:v>41639</c:v>
                </c:pt>
                <c:pt idx="262">
                  <c:v>41640</c:v>
                </c:pt>
                <c:pt idx="263">
                  <c:v>41641</c:v>
                </c:pt>
                <c:pt idx="264">
                  <c:v>41642</c:v>
                </c:pt>
                <c:pt idx="265">
                  <c:v>41645</c:v>
                </c:pt>
                <c:pt idx="266">
                  <c:v>41646</c:v>
                </c:pt>
                <c:pt idx="267">
                  <c:v>41647</c:v>
                </c:pt>
                <c:pt idx="268">
                  <c:v>41648</c:v>
                </c:pt>
                <c:pt idx="269">
                  <c:v>41649</c:v>
                </c:pt>
                <c:pt idx="270">
                  <c:v>41652</c:v>
                </c:pt>
                <c:pt idx="271">
                  <c:v>41653</c:v>
                </c:pt>
                <c:pt idx="272">
                  <c:v>41654</c:v>
                </c:pt>
                <c:pt idx="273">
                  <c:v>41655</c:v>
                </c:pt>
                <c:pt idx="274">
                  <c:v>41656</c:v>
                </c:pt>
                <c:pt idx="275">
                  <c:v>41659</c:v>
                </c:pt>
                <c:pt idx="276">
                  <c:v>41660</c:v>
                </c:pt>
                <c:pt idx="277">
                  <c:v>41661</c:v>
                </c:pt>
                <c:pt idx="278">
                  <c:v>41662</c:v>
                </c:pt>
                <c:pt idx="279">
                  <c:v>41663</c:v>
                </c:pt>
                <c:pt idx="280">
                  <c:v>41666</c:v>
                </c:pt>
                <c:pt idx="281">
                  <c:v>41667</c:v>
                </c:pt>
                <c:pt idx="282">
                  <c:v>41668</c:v>
                </c:pt>
                <c:pt idx="283">
                  <c:v>41669</c:v>
                </c:pt>
                <c:pt idx="284">
                  <c:v>41670</c:v>
                </c:pt>
                <c:pt idx="285">
                  <c:v>41673</c:v>
                </c:pt>
                <c:pt idx="286">
                  <c:v>41674</c:v>
                </c:pt>
                <c:pt idx="287">
                  <c:v>41675</c:v>
                </c:pt>
                <c:pt idx="288">
                  <c:v>41676</c:v>
                </c:pt>
                <c:pt idx="289">
                  <c:v>41677</c:v>
                </c:pt>
                <c:pt idx="290">
                  <c:v>41680</c:v>
                </c:pt>
                <c:pt idx="291">
                  <c:v>41681</c:v>
                </c:pt>
                <c:pt idx="292">
                  <c:v>41682</c:v>
                </c:pt>
                <c:pt idx="293">
                  <c:v>41683</c:v>
                </c:pt>
                <c:pt idx="294">
                  <c:v>41684</c:v>
                </c:pt>
                <c:pt idx="295">
                  <c:v>41687</c:v>
                </c:pt>
                <c:pt idx="296">
                  <c:v>41688</c:v>
                </c:pt>
                <c:pt idx="297">
                  <c:v>41689</c:v>
                </c:pt>
                <c:pt idx="298">
                  <c:v>41690</c:v>
                </c:pt>
                <c:pt idx="299">
                  <c:v>41691</c:v>
                </c:pt>
                <c:pt idx="300">
                  <c:v>41694</c:v>
                </c:pt>
                <c:pt idx="301">
                  <c:v>41695</c:v>
                </c:pt>
                <c:pt idx="302">
                  <c:v>41696</c:v>
                </c:pt>
                <c:pt idx="303">
                  <c:v>41697</c:v>
                </c:pt>
                <c:pt idx="304">
                  <c:v>41698</c:v>
                </c:pt>
                <c:pt idx="305">
                  <c:v>41701</c:v>
                </c:pt>
                <c:pt idx="306">
                  <c:v>41702</c:v>
                </c:pt>
                <c:pt idx="307">
                  <c:v>41703</c:v>
                </c:pt>
                <c:pt idx="308">
                  <c:v>41704</c:v>
                </c:pt>
                <c:pt idx="309">
                  <c:v>41705</c:v>
                </c:pt>
                <c:pt idx="310">
                  <c:v>41708</c:v>
                </c:pt>
                <c:pt idx="311">
                  <c:v>41709</c:v>
                </c:pt>
                <c:pt idx="312">
                  <c:v>41710</c:v>
                </c:pt>
                <c:pt idx="313">
                  <c:v>41711</c:v>
                </c:pt>
                <c:pt idx="314">
                  <c:v>41712</c:v>
                </c:pt>
                <c:pt idx="315">
                  <c:v>41715</c:v>
                </c:pt>
                <c:pt idx="316">
                  <c:v>41716</c:v>
                </c:pt>
                <c:pt idx="317">
                  <c:v>41717</c:v>
                </c:pt>
                <c:pt idx="318">
                  <c:v>41718</c:v>
                </c:pt>
                <c:pt idx="319">
                  <c:v>41719</c:v>
                </c:pt>
                <c:pt idx="320">
                  <c:v>41722</c:v>
                </c:pt>
                <c:pt idx="321">
                  <c:v>41723</c:v>
                </c:pt>
                <c:pt idx="322">
                  <c:v>41724</c:v>
                </c:pt>
                <c:pt idx="323">
                  <c:v>41725</c:v>
                </c:pt>
                <c:pt idx="324">
                  <c:v>41726</c:v>
                </c:pt>
                <c:pt idx="325">
                  <c:v>41729</c:v>
                </c:pt>
                <c:pt idx="326">
                  <c:v>41730</c:v>
                </c:pt>
                <c:pt idx="327">
                  <c:v>41731</c:v>
                </c:pt>
                <c:pt idx="328">
                  <c:v>41732</c:v>
                </c:pt>
                <c:pt idx="329">
                  <c:v>41733</c:v>
                </c:pt>
                <c:pt idx="330">
                  <c:v>41736</c:v>
                </c:pt>
                <c:pt idx="331">
                  <c:v>41737</c:v>
                </c:pt>
                <c:pt idx="332">
                  <c:v>41738</c:v>
                </c:pt>
                <c:pt idx="333">
                  <c:v>41739</c:v>
                </c:pt>
                <c:pt idx="334">
                  <c:v>41740</c:v>
                </c:pt>
                <c:pt idx="335">
                  <c:v>41743</c:v>
                </c:pt>
                <c:pt idx="336">
                  <c:v>41744</c:v>
                </c:pt>
                <c:pt idx="337">
                  <c:v>41745</c:v>
                </c:pt>
                <c:pt idx="338">
                  <c:v>41746</c:v>
                </c:pt>
                <c:pt idx="339">
                  <c:v>41747</c:v>
                </c:pt>
                <c:pt idx="340">
                  <c:v>41750</c:v>
                </c:pt>
                <c:pt idx="341">
                  <c:v>41751</c:v>
                </c:pt>
                <c:pt idx="342">
                  <c:v>41752</c:v>
                </c:pt>
                <c:pt idx="343">
                  <c:v>41753</c:v>
                </c:pt>
                <c:pt idx="344">
                  <c:v>41754</c:v>
                </c:pt>
                <c:pt idx="345">
                  <c:v>41757</c:v>
                </c:pt>
                <c:pt idx="346">
                  <c:v>41758</c:v>
                </c:pt>
                <c:pt idx="347">
                  <c:v>41759</c:v>
                </c:pt>
                <c:pt idx="348">
                  <c:v>41760</c:v>
                </c:pt>
                <c:pt idx="349">
                  <c:v>41761</c:v>
                </c:pt>
                <c:pt idx="350">
                  <c:v>41764</c:v>
                </c:pt>
                <c:pt idx="351">
                  <c:v>41765</c:v>
                </c:pt>
                <c:pt idx="352">
                  <c:v>41766</c:v>
                </c:pt>
                <c:pt idx="353">
                  <c:v>41767</c:v>
                </c:pt>
                <c:pt idx="354">
                  <c:v>41768</c:v>
                </c:pt>
                <c:pt idx="355">
                  <c:v>41771</c:v>
                </c:pt>
                <c:pt idx="356">
                  <c:v>41772</c:v>
                </c:pt>
                <c:pt idx="357">
                  <c:v>41773</c:v>
                </c:pt>
                <c:pt idx="358">
                  <c:v>41774</c:v>
                </c:pt>
                <c:pt idx="359">
                  <c:v>41775</c:v>
                </c:pt>
                <c:pt idx="360">
                  <c:v>41778</c:v>
                </c:pt>
                <c:pt idx="361">
                  <c:v>41779</c:v>
                </c:pt>
                <c:pt idx="362">
                  <c:v>41780</c:v>
                </c:pt>
                <c:pt idx="363">
                  <c:v>41781</c:v>
                </c:pt>
                <c:pt idx="364">
                  <c:v>41782</c:v>
                </c:pt>
                <c:pt idx="365">
                  <c:v>41785</c:v>
                </c:pt>
                <c:pt idx="366">
                  <c:v>41786</c:v>
                </c:pt>
                <c:pt idx="367">
                  <c:v>41787</c:v>
                </c:pt>
                <c:pt idx="368">
                  <c:v>41788</c:v>
                </c:pt>
                <c:pt idx="369">
                  <c:v>41789</c:v>
                </c:pt>
                <c:pt idx="370">
                  <c:v>41792</c:v>
                </c:pt>
                <c:pt idx="371">
                  <c:v>41793</c:v>
                </c:pt>
                <c:pt idx="372">
                  <c:v>41794</c:v>
                </c:pt>
                <c:pt idx="373">
                  <c:v>41795</c:v>
                </c:pt>
                <c:pt idx="374">
                  <c:v>41796</c:v>
                </c:pt>
                <c:pt idx="375">
                  <c:v>41799</c:v>
                </c:pt>
                <c:pt idx="376">
                  <c:v>41800</c:v>
                </c:pt>
                <c:pt idx="377">
                  <c:v>41801</c:v>
                </c:pt>
                <c:pt idx="378">
                  <c:v>41802</c:v>
                </c:pt>
                <c:pt idx="379">
                  <c:v>41803</c:v>
                </c:pt>
                <c:pt idx="380">
                  <c:v>41806</c:v>
                </c:pt>
                <c:pt idx="381">
                  <c:v>41807</c:v>
                </c:pt>
                <c:pt idx="382">
                  <c:v>41808</c:v>
                </c:pt>
                <c:pt idx="383">
                  <c:v>41809</c:v>
                </c:pt>
                <c:pt idx="384">
                  <c:v>41810</c:v>
                </c:pt>
                <c:pt idx="385">
                  <c:v>41813</c:v>
                </c:pt>
                <c:pt idx="386">
                  <c:v>41814</c:v>
                </c:pt>
                <c:pt idx="387">
                  <c:v>41815</c:v>
                </c:pt>
                <c:pt idx="388">
                  <c:v>41816</c:v>
                </c:pt>
                <c:pt idx="389">
                  <c:v>41817</c:v>
                </c:pt>
                <c:pt idx="390">
                  <c:v>41820</c:v>
                </c:pt>
                <c:pt idx="391">
                  <c:v>41821</c:v>
                </c:pt>
                <c:pt idx="392">
                  <c:v>41822</c:v>
                </c:pt>
                <c:pt idx="393">
                  <c:v>41823</c:v>
                </c:pt>
                <c:pt idx="394">
                  <c:v>41824</c:v>
                </c:pt>
                <c:pt idx="395">
                  <c:v>41827</c:v>
                </c:pt>
                <c:pt idx="396">
                  <c:v>41828</c:v>
                </c:pt>
                <c:pt idx="397">
                  <c:v>41829</c:v>
                </c:pt>
                <c:pt idx="398">
                  <c:v>41830</c:v>
                </c:pt>
                <c:pt idx="399">
                  <c:v>41831</c:v>
                </c:pt>
                <c:pt idx="400">
                  <c:v>41834</c:v>
                </c:pt>
                <c:pt idx="401">
                  <c:v>41835</c:v>
                </c:pt>
                <c:pt idx="402">
                  <c:v>41836</c:v>
                </c:pt>
                <c:pt idx="403">
                  <c:v>41837</c:v>
                </c:pt>
                <c:pt idx="404">
                  <c:v>41838</c:v>
                </c:pt>
                <c:pt idx="405">
                  <c:v>41841</c:v>
                </c:pt>
                <c:pt idx="406">
                  <c:v>41842</c:v>
                </c:pt>
                <c:pt idx="407">
                  <c:v>41843</c:v>
                </c:pt>
                <c:pt idx="408">
                  <c:v>41844</c:v>
                </c:pt>
                <c:pt idx="409">
                  <c:v>41845</c:v>
                </c:pt>
                <c:pt idx="410">
                  <c:v>41848</c:v>
                </c:pt>
                <c:pt idx="411">
                  <c:v>41849</c:v>
                </c:pt>
                <c:pt idx="412">
                  <c:v>41850</c:v>
                </c:pt>
                <c:pt idx="413">
                  <c:v>41851</c:v>
                </c:pt>
                <c:pt idx="414">
                  <c:v>41852</c:v>
                </c:pt>
                <c:pt idx="415">
                  <c:v>41855</c:v>
                </c:pt>
                <c:pt idx="416">
                  <c:v>41856</c:v>
                </c:pt>
                <c:pt idx="417">
                  <c:v>41857</c:v>
                </c:pt>
                <c:pt idx="418">
                  <c:v>41858</c:v>
                </c:pt>
                <c:pt idx="419">
                  <c:v>41859</c:v>
                </c:pt>
                <c:pt idx="420">
                  <c:v>41862</c:v>
                </c:pt>
                <c:pt idx="421">
                  <c:v>41863</c:v>
                </c:pt>
                <c:pt idx="422">
                  <c:v>41864</c:v>
                </c:pt>
                <c:pt idx="423">
                  <c:v>41865</c:v>
                </c:pt>
                <c:pt idx="424">
                  <c:v>41866</c:v>
                </c:pt>
                <c:pt idx="425">
                  <c:v>41869</c:v>
                </c:pt>
                <c:pt idx="426">
                  <c:v>41870</c:v>
                </c:pt>
                <c:pt idx="427">
                  <c:v>41871</c:v>
                </c:pt>
                <c:pt idx="428">
                  <c:v>41872</c:v>
                </c:pt>
                <c:pt idx="429">
                  <c:v>41873</c:v>
                </c:pt>
                <c:pt idx="430">
                  <c:v>41876</c:v>
                </c:pt>
                <c:pt idx="431">
                  <c:v>41877</c:v>
                </c:pt>
                <c:pt idx="432">
                  <c:v>41878</c:v>
                </c:pt>
                <c:pt idx="433">
                  <c:v>41879</c:v>
                </c:pt>
                <c:pt idx="434">
                  <c:v>41880</c:v>
                </c:pt>
                <c:pt idx="435">
                  <c:v>41883</c:v>
                </c:pt>
                <c:pt idx="436">
                  <c:v>41884</c:v>
                </c:pt>
                <c:pt idx="437">
                  <c:v>41885</c:v>
                </c:pt>
                <c:pt idx="438">
                  <c:v>41886</c:v>
                </c:pt>
                <c:pt idx="439">
                  <c:v>41887</c:v>
                </c:pt>
                <c:pt idx="440">
                  <c:v>41890</c:v>
                </c:pt>
                <c:pt idx="441">
                  <c:v>41891</c:v>
                </c:pt>
                <c:pt idx="442">
                  <c:v>41892</c:v>
                </c:pt>
                <c:pt idx="443">
                  <c:v>41893</c:v>
                </c:pt>
                <c:pt idx="444">
                  <c:v>41894</c:v>
                </c:pt>
                <c:pt idx="445">
                  <c:v>41897</c:v>
                </c:pt>
                <c:pt idx="446">
                  <c:v>41898</c:v>
                </c:pt>
                <c:pt idx="447">
                  <c:v>41899</c:v>
                </c:pt>
                <c:pt idx="448">
                  <c:v>41900</c:v>
                </c:pt>
                <c:pt idx="449">
                  <c:v>41901</c:v>
                </c:pt>
              </c:numCache>
            </c:numRef>
          </c:cat>
          <c:val>
            <c:numRef>
              <c:f>'HEDGING-D'!$BP$9:$BP$5000</c:f>
              <c:numCache>
                <c:formatCode>0.00%</c:formatCode>
                <c:ptCount val="4992"/>
                <c:pt idx="0">
                  <c:v>0.2</c:v>
                </c:pt>
                <c:pt idx="1">
                  <c:v>0.2</c:v>
                </c:pt>
                <c:pt idx="2">
                  <c:v>0.2</c:v>
                </c:pt>
                <c:pt idx="3">
                  <c:v>0.2</c:v>
                </c:pt>
                <c:pt idx="4">
                  <c:v>0.2</c:v>
                </c:pt>
                <c:pt idx="5">
                  <c:v>0.2</c:v>
                </c:pt>
                <c:pt idx="6">
                  <c:v>0.2</c:v>
                </c:pt>
                <c:pt idx="7">
                  <c:v>0.2</c:v>
                </c:pt>
                <c:pt idx="8">
                  <c:v>0.2</c:v>
                </c:pt>
                <c:pt idx="9">
                  <c:v>0.2</c:v>
                </c:pt>
                <c:pt idx="10">
                  <c:v>0.2</c:v>
                </c:pt>
                <c:pt idx="11">
                  <c:v>0.2</c:v>
                </c:pt>
                <c:pt idx="12">
                  <c:v>0.2</c:v>
                </c:pt>
                <c:pt idx="13">
                  <c:v>0.2</c:v>
                </c:pt>
                <c:pt idx="14">
                  <c:v>0.2</c:v>
                </c:pt>
                <c:pt idx="15">
                  <c:v>0.2</c:v>
                </c:pt>
                <c:pt idx="16">
                  <c:v>0.2</c:v>
                </c:pt>
                <c:pt idx="17">
                  <c:v>0.2</c:v>
                </c:pt>
                <c:pt idx="18">
                  <c:v>0.2</c:v>
                </c:pt>
                <c:pt idx="19">
                  <c:v>0.2</c:v>
                </c:pt>
                <c:pt idx="20">
                  <c:v>0.2</c:v>
                </c:pt>
                <c:pt idx="21">
                  <c:v>0.2</c:v>
                </c:pt>
                <c:pt idx="22">
                  <c:v>0.2</c:v>
                </c:pt>
                <c:pt idx="23">
                  <c:v>0.2</c:v>
                </c:pt>
                <c:pt idx="24">
                  <c:v>0.2</c:v>
                </c:pt>
                <c:pt idx="25">
                  <c:v>0.2</c:v>
                </c:pt>
                <c:pt idx="26">
                  <c:v>0.2</c:v>
                </c:pt>
                <c:pt idx="27">
                  <c:v>0.2</c:v>
                </c:pt>
                <c:pt idx="28">
                  <c:v>0.2</c:v>
                </c:pt>
                <c:pt idx="29">
                  <c:v>0.2</c:v>
                </c:pt>
                <c:pt idx="30">
                  <c:v>0.2</c:v>
                </c:pt>
                <c:pt idx="31">
                  <c:v>0.2</c:v>
                </c:pt>
                <c:pt idx="32">
                  <c:v>0.2</c:v>
                </c:pt>
                <c:pt idx="33">
                  <c:v>0.2</c:v>
                </c:pt>
                <c:pt idx="34">
                  <c:v>0.2</c:v>
                </c:pt>
                <c:pt idx="35">
                  <c:v>0.2</c:v>
                </c:pt>
                <c:pt idx="36">
                  <c:v>0.2</c:v>
                </c:pt>
                <c:pt idx="37">
                  <c:v>0.2</c:v>
                </c:pt>
                <c:pt idx="38">
                  <c:v>0.2</c:v>
                </c:pt>
                <c:pt idx="39">
                  <c:v>0.2</c:v>
                </c:pt>
                <c:pt idx="40">
                  <c:v>0.2</c:v>
                </c:pt>
                <c:pt idx="41">
                  <c:v>0.2</c:v>
                </c:pt>
                <c:pt idx="42">
                  <c:v>0.2</c:v>
                </c:pt>
                <c:pt idx="43">
                  <c:v>0.2</c:v>
                </c:pt>
                <c:pt idx="44">
                  <c:v>0.2</c:v>
                </c:pt>
                <c:pt idx="45">
                  <c:v>0.2</c:v>
                </c:pt>
                <c:pt idx="46">
                  <c:v>0.2</c:v>
                </c:pt>
                <c:pt idx="47">
                  <c:v>0.2</c:v>
                </c:pt>
                <c:pt idx="48">
                  <c:v>0.2</c:v>
                </c:pt>
                <c:pt idx="49">
                  <c:v>0.2</c:v>
                </c:pt>
                <c:pt idx="50">
                  <c:v>0.2</c:v>
                </c:pt>
                <c:pt idx="51">
                  <c:v>0.2</c:v>
                </c:pt>
                <c:pt idx="52">
                  <c:v>0.2</c:v>
                </c:pt>
                <c:pt idx="53">
                  <c:v>0.2</c:v>
                </c:pt>
                <c:pt idx="54">
                  <c:v>0.2</c:v>
                </c:pt>
                <c:pt idx="55">
                  <c:v>0.2</c:v>
                </c:pt>
                <c:pt idx="56">
                  <c:v>0.2</c:v>
                </c:pt>
                <c:pt idx="57">
                  <c:v>0.2</c:v>
                </c:pt>
                <c:pt idx="58">
                  <c:v>0.2</c:v>
                </c:pt>
                <c:pt idx="59">
                  <c:v>0.2</c:v>
                </c:pt>
                <c:pt idx="60">
                  <c:v>0.2</c:v>
                </c:pt>
                <c:pt idx="61">
                  <c:v>0.2</c:v>
                </c:pt>
                <c:pt idx="62">
                  <c:v>0.2</c:v>
                </c:pt>
                <c:pt idx="63">
                  <c:v>0.2</c:v>
                </c:pt>
                <c:pt idx="64">
                  <c:v>0.2</c:v>
                </c:pt>
                <c:pt idx="65">
                  <c:v>0.2</c:v>
                </c:pt>
                <c:pt idx="66">
                  <c:v>0.2</c:v>
                </c:pt>
                <c:pt idx="67">
                  <c:v>0.2</c:v>
                </c:pt>
                <c:pt idx="68">
                  <c:v>0.2</c:v>
                </c:pt>
                <c:pt idx="69">
                  <c:v>0.2</c:v>
                </c:pt>
                <c:pt idx="70">
                  <c:v>0.2</c:v>
                </c:pt>
                <c:pt idx="71">
                  <c:v>0.2</c:v>
                </c:pt>
                <c:pt idx="72">
                  <c:v>0.2</c:v>
                </c:pt>
                <c:pt idx="73">
                  <c:v>0.2</c:v>
                </c:pt>
                <c:pt idx="74">
                  <c:v>0.2</c:v>
                </c:pt>
                <c:pt idx="75">
                  <c:v>0.2</c:v>
                </c:pt>
                <c:pt idx="76">
                  <c:v>0.2</c:v>
                </c:pt>
                <c:pt idx="77">
                  <c:v>0.2</c:v>
                </c:pt>
                <c:pt idx="78">
                  <c:v>0.2</c:v>
                </c:pt>
                <c:pt idx="79">
                  <c:v>0.2</c:v>
                </c:pt>
                <c:pt idx="80">
                  <c:v>0.2</c:v>
                </c:pt>
                <c:pt idx="81">
                  <c:v>0.2</c:v>
                </c:pt>
                <c:pt idx="82">
                  <c:v>0.2</c:v>
                </c:pt>
                <c:pt idx="83">
                  <c:v>0.2</c:v>
                </c:pt>
                <c:pt idx="84">
                  <c:v>0.2</c:v>
                </c:pt>
                <c:pt idx="85">
                  <c:v>0.2</c:v>
                </c:pt>
                <c:pt idx="86">
                  <c:v>0.2</c:v>
                </c:pt>
                <c:pt idx="87">
                  <c:v>0.2</c:v>
                </c:pt>
                <c:pt idx="88">
                  <c:v>0.2</c:v>
                </c:pt>
                <c:pt idx="89">
                  <c:v>0.2</c:v>
                </c:pt>
                <c:pt idx="90">
                  <c:v>0.2</c:v>
                </c:pt>
                <c:pt idx="91">
                  <c:v>0.2</c:v>
                </c:pt>
                <c:pt idx="92">
                  <c:v>0.2</c:v>
                </c:pt>
                <c:pt idx="93">
                  <c:v>0.2</c:v>
                </c:pt>
                <c:pt idx="94">
                  <c:v>0.2</c:v>
                </c:pt>
                <c:pt idx="95">
                  <c:v>0.2</c:v>
                </c:pt>
                <c:pt idx="96">
                  <c:v>0.2</c:v>
                </c:pt>
                <c:pt idx="97">
                  <c:v>0.2</c:v>
                </c:pt>
                <c:pt idx="98">
                  <c:v>0.2</c:v>
                </c:pt>
                <c:pt idx="99">
                  <c:v>0.2</c:v>
                </c:pt>
                <c:pt idx="100">
                  <c:v>0.2</c:v>
                </c:pt>
                <c:pt idx="101">
                  <c:v>0.2</c:v>
                </c:pt>
                <c:pt idx="102">
                  <c:v>0.2</c:v>
                </c:pt>
                <c:pt idx="103">
                  <c:v>0.2</c:v>
                </c:pt>
                <c:pt idx="104">
                  <c:v>0.2</c:v>
                </c:pt>
                <c:pt idx="105">
                  <c:v>0.2</c:v>
                </c:pt>
                <c:pt idx="106">
                  <c:v>0.2</c:v>
                </c:pt>
                <c:pt idx="107">
                  <c:v>0.2</c:v>
                </c:pt>
                <c:pt idx="108">
                  <c:v>0.2</c:v>
                </c:pt>
                <c:pt idx="109">
                  <c:v>0.2</c:v>
                </c:pt>
                <c:pt idx="110">
                  <c:v>0.2</c:v>
                </c:pt>
                <c:pt idx="111">
                  <c:v>0.2</c:v>
                </c:pt>
                <c:pt idx="112">
                  <c:v>0.2</c:v>
                </c:pt>
                <c:pt idx="113">
                  <c:v>0.2</c:v>
                </c:pt>
                <c:pt idx="114">
                  <c:v>0.2</c:v>
                </c:pt>
                <c:pt idx="115">
                  <c:v>0.2</c:v>
                </c:pt>
                <c:pt idx="116">
                  <c:v>0.2</c:v>
                </c:pt>
                <c:pt idx="117">
                  <c:v>0.2</c:v>
                </c:pt>
                <c:pt idx="118">
                  <c:v>0.2</c:v>
                </c:pt>
                <c:pt idx="119">
                  <c:v>0.2</c:v>
                </c:pt>
                <c:pt idx="120">
                  <c:v>0.2</c:v>
                </c:pt>
                <c:pt idx="121">
                  <c:v>0.2</c:v>
                </c:pt>
                <c:pt idx="122">
                  <c:v>0.2</c:v>
                </c:pt>
                <c:pt idx="123">
                  <c:v>0.2</c:v>
                </c:pt>
                <c:pt idx="124">
                  <c:v>0.2</c:v>
                </c:pt>
                <c:pt idx="125">
                  <c:v>0.2</c:v>
                </c:pt>
                <c:pt idx="126">
                  <c:v>0.2</c:v>
                </c:pt>
                <c:pt idx="127">
                  <c:v>0.2</c:v>
                </c:pt>
                <c:pt idx="128">
                  <c:v>0.2</c:v>
                </c:pt>
                <c:pt idx="129">
                  <c:v>0.2</c:v>
                </c:pt>
                <c:pt idx="130">
                  <c:v>0.2</c:v>
                </c:pt>
                <c:pt idx="131">
                  <c:v>0.2</c:v>
                </c:pt>
                <c:pt idx="132">
                  <c:v>0.2</c:v>
                </c:pt>
                <c:pt idx="133">
                  <c:v>0.2</c:v>
                </c:pt>
                <c:pt idx="134">
                  <c:v>0.2</c:v>
                </c:pt>
                <c:pt idx="135">
                  <c:v>0.2</c:v>
                </c:pt>
                <c:pt idx="136">
                  <c:v>0.2</c:v>
                </c:pt>
                <c:pt idx="137">
                  <c:v>0.2</c:v>
                </c:pt>
                <c:pt idx="138">
                  <c:v>0.2</c:v>
                </c:pt>
                <c:pt idx="139">
                  <c:v>0.2</c:v>
                </c:pt>
                <c:pt idx="140">
                  <c:v>0.2</c:v>
                </c:pt>
                <c:pt idx="141">
                  <c:v>0.2</c:v>
                </c:pt>
                <c:pt idx="142">
                  <c:v>0.2</c:v>
                </c:pt>
                <c:pt idx="143">
                  <c:v>0.2</c:v>
                </c:pt>
                <c:pt idx="144">
                  <c:v>0.2</c:v>
                </c:pt>
                <c:pt idx="145">
                  <c:v>0.2</c:v>
                </c:pt>
                <c:pt idx="146">
                  <c:v>0.2</c:v>
                </c:pt>
                <c:pt idx="147">
                  <c:v>0.2</c:v>
                </c:pt>
                <c:pt idx="148">
                  <c:v>0.2</c:v>
                </c:pt>
                <c:pt idx="149">
                  <c:v>0.2</c:v>
                </c:pt>
                <c:pt idx="150">
                  <c:v>0.2</c:v>
                </c:pt>
                <c:pt idx="151">
                  <c:v>0.2</c:v>
                </c:pt>
                <c:pt idx="152">
                  <c:v>0.2</c:v>
                </c:pt>
                <c:pt idx="153">
                  <c:v>0.2</c:v>
                </c:pt>
                <c:pt idx="154">
                  <c:v>0.2</c:v>
                </c:pt>
                <c:pt idx="155">
                  <c:v>0.2</c:v>
                </c:pt>
                <c:pt idx="156">
                  <c:v>0.2</c:v>
                </c:pt>
                <c:pt idx="157">
                  <c:v>0.2</c:v>
                </c:pt>
                <c:pt idx="158">
                  <c:v>0.2</c:v>
                </c:pt>
                <c:pt idx="159">
                  <c:v>0.2</c:v>
                </c:pt>
                <c:pt idx="160">
                  <c:v>0.2</c:v>
                </c:pt>
                <c:pt idx="161">
                  <c:v>0.2</c:v>
                </c:pt>
                <c:pt idx="162">
                  <c:v>0.2</c:v>
                </c:pt>
                <c:pt idx="163">
                  <c:v>0.2</c:v>
                </c:pt>
                <c:pt idx="164">
                  <c:v>0.2</c:v>
                </c:pt>
                <c:pt idx="165">
                  <c:v>0.2</c:v>
                </c:pt>
                <c:pt idx="166">
                  <c:v>0.2</c:v>
                </c:pt>
                <c:pt idx="167">
                  <c:v>0.2</c:v>
                </c:pt>
                <c:pt idx="168">
                  <c:v>0.2</c:v>
                </c:pt>
                <c:pt idx="169">
                  <c:v>0.2</c:v>
                </c:pt>
                <c:pt idx="170">
                  <c:v>0.2</c:v>
                </c:pt>
                <c:pt idx="171">
                  <c:v>0.2</c:v>
                </c:pt>
                <c:pt idx="172">
                  <c:v>0.2</c:v>
                </c:pt>
                <c:pt idx="173">
                  <c:v>0.2</c:v>
                </c:pt>
                <c:pt idx="174">
                  <c:v>0.2</c:v>
                </c:pt>
                <c:pt idx="175">
                  <c:v>0.2</c:v>
                </c:pt>
                <c:pt idx="176">
                  <c:v>0.2</c:v>
                </c:pt>
                <c:pt idx="177">
                  <c:v>0.2</c:v>
                </c:pt>
                <c:pt idx="178">
                  <c:v>0.2</c:v>
                </c:pt>
                <c:pt idx="179">
                  <c:v>0.2</c:v>
                </c:pt>
                <c:pt idx="180">
                  <c:v>0.2</c:v>
                </c:pt>
                <c:pt idx="181">
                  <c:v>0.2</c:v>
                </c:pt>
                <c:pt idx="182">
                  <c:v>0.2</c:v>
                </c:pt>
                <c:pt idx="183">
                  <c:v>0.2</c:v>
                </c:pt>
                <c:pt idx="184">
                  <c:v>0.2</c:v>
                </c:pt>
                <c:pt idx="185">
                  <c:v>0.2</c:v>
                </c:pt>
                <c:pt idx="186">
                  <c:v>0.2</c:v>
                </c:pt>
                <c:pt idx="187">
                  <c:v>0.2</c:v>
                </c:pt>
                <c:pt idx="188">
                  <c:v>0.2</c:v>
                </c:pt>
                <c:pt idx="189">
                  <c:v>0.2</c:v>
                </c:pt>
                <c:pt idx="190">
                  <c:v>0.2</c:v>
                </c:pt>
                <c:pt idx="191">
                  <c:v>0.2</c:v>
                </c:pt>
                <c:pt idx="192">
                  <c:v>0.2</c:v>
                </c:pt>
                <c:pt idx="193">
                  <c:v>0.2</c:v>
                </c:pt>
                <c:pt idx="194">
                  <c:v>0.2</c:v>
                </c:pt>
                <c:pt idx="195">
                  <c:v>0.2</c:v>
                </c:pt>
                <c:pt idx="196">
                  <c:v>0.2</c:v>
                </c:pt>
                <c:pt idx="197">
                  <c:v>0.2</c:v>
                </c:pt>
                <c:pt idx="198">
                  <c:v>0.2</c:v>
                </c:pt>
                <c:pt idx="199">
                  <c:v>0.2</c:v>
                </c:pt>
                <c:pt idx="200">
                  <c:v>0.2</c:v>
                </c:pt>
                <c:pt idx="201">
                  <c:v>0.2</c:v>
                </c:pt>
                <c:pt idx="202">
                  <c:v>0.2</c:v>
                </c:pt>
                <c:pt idx="203">
                  <c:v>0.2</c:v>
                </c:pt>
                <c:pt idx="204">
                  <c:v>0.2</c:v>
                </c:pt>
                <c:pt idx="205">
                  <c:v>0.2</c:v>
                </c:pt>
                <c:pt idx="206">
                  <c:v>0.2</c:v>
                </c:pt>
                <c:pt idx="207">
                  <c:v>0.2</c:v>
                </c:pt>
                <c:pt idx="208">
                  <c:v>0.2</c:v>
                </c:pt>
                <c:pt idx="209">
                  <c:v>0.2</c:v>
                </c:pt>
                <c:pt idx="210">
                  <c:v>0.2</c:v>
                </c:pt>
                <c:pt idx="211">
                  <c:v>0.2</c:v>
                </c:pt>
                <c:pt idx="212">
                  <c:v>0.2</c:v>
                </c:pt>
                <c:pt idx="213">
                  <c:v>0.2</c:v>
                </c:pt>
                <c:pt idx="214">
                  <c:v>0.2</c:v>
                </c:pt>
                <c:pt idx="215">
                  <c:v>0.2</c:v>
                </c:pt>
                <c:pt idx="216">
                  <c:v>0.2</c:v>
                </c:pt>
                <c:pt idx="217">
                  <c:v>0.2</c:v>
                </c:pt>
                <c:pt idx="218">
                  <c:v>0.2</c:v>
                </c:pt>
                <c:pt idx="219">
                  <c:v>0.2</c:v>
                </c:pt>
                <c:pt idx="220">
                  <c:v>0.2</c:v>
                </c:pt>
                <c:pt idx="221">
                  <c:v>0.2</c:v>
                </c:pt>
                <c:pt idx="222">
                  <c:v>0.2</c:v>
                </c:pt>
                <c:pt idx="223">
                  <c:v>0.2</c:v>
                </c:pt>
                <c:pt idx="224">
                  <c:v>0.2</c:v>
                </c:pt>
                <c:pt idx="225">
                  <c:v>0.2</c:v>
                </c:pt>
                <c:pt idx="226">
                  <c:v>0.2</c:v>
                </c:pt>
                <c:pt idx="227">
                  <c:v>0.2</c:v>
                </c:pt>
                <c:pt idx="228">
                  <c:v>0.2</c:v>
                </c:pt>
                <c:pt idx="229">
                  <c:v>0.2</c:v>
                </c:pt>
                <c:pt idx="230">
                  <c:v>0.2</c:v>
                </c:pt>
                <c:pt idx="231">
                  <c:v>0.2</c:v>
                </c:pt>
                <c:pt idx="232">
                  <c:v>0.2</c:v>
                </c:pt>
                <c:pt idx="233">
                  <c:v>0.2</c:v>
                </c:pt>
                <c:pt idx="234">
                  <c:v>0.2</c:v>
                </c:pt>
                <c:pt idx="235">
                  <c:v>0.2</c:v>
                </c:pt>
                <c:pt idx="236">
                  <c:v>0.2</c:v>
                </c:pt>
                <c:pt idx="237">
                  <c:v>0.2</c:v>
                </c:pt>
                <c:pt idx="238">
                  <c:v>0.2</c:v>
                </c:pt>
                <c:pt idx="239">
                  <c:v>0.2</c:v>
                </c:pt>
                <c:pt idx="240">
                  <c:v>0.2</c:v>
                </c:pt>
                <c:pt idx="241">
                  <c:v>0.2</c:v>
                </c:pt>
                <c:pt idx="242">
                  <c:v>0.2</c:v>
                </c:pt>
                <c:pt idx="243">
                  <c:v>0.2</c:v>
                </c:pt>
                <c:pt idx="244">
                  <c:v>0.2</c:v>
                </c:pt>
                <c:pt idx="245">
                  <c:v>0.2</c:v>
                </c:pt>
                <c:pt idx="246">
                  <c:v>0.2</c:v>
                </c:pt>
                <c:pt idx="247">
                  <c:v>0.2</c:v>
                </c:pt>
                <c:pt idx="248">
                  <c:v>0.2</c:v>
                </c:pt>
                <c:pt idx="249">
                  <c:v>0.2</c:v>
                </c:pt>
                <c:pt idx="250">
                  <c:v>0.2</c:v>
                </c:pt>
                <c:pt idx="251">
                  <c:v>0.2</c:v>
                </c:pt>
                <c:pt idx="252">
                  <c:v>0.2</c:v>
                </c:pt>
                <c:pt idx="253">
                  <c:v>0.2</c:v>
                </c:pt>
                <c:pt idx="254">
                  <c:v>0.2</c:v>
                </c:pt>
                <c:pt idx="255">
                  <c:v>0.2</c:v>
                </c:pt>
                <c:pt idx="256">
                  <c:v>0.2</c:v>
                </c:pt>
                <c:pt idx="257">
                  <c:v>0.2</c:v>
                </c:pt>
                <c:pt idx="258">
                  <c:v>0.2</c:v>
                </c:pt>
                <c:pt idx="259">
                  <c:v>0.2</c:v>
                </c:pt>
                <c:pt idx="260">
                  <c:v>0.2</c:v>
                </c:pt>
                <c:pt idx="261">
                  <c:v>0.2</c:v>
                </c:pt>
                <c:pt idx="262">
                  <c:v>0.2</c:v>
                </c:pt>
                <c:pt idx="263">
                  <c:v>0.2</c:v>
                </c:pt>
                <c:pt idx="264">
                  <c:v>0.2</c:v>
                </c:pt>
                <c:pt idx="265">
                  <c:v>0.2</c:v>
                </c:pt>
                <c:pt idx="266">
                  <c:v>0.2</c:v>
                </c:pt>
                <c:pt idx="267">
                  <c:v>0.2</c:v>
                </c:pt>
                <c:pt idx="268">
                  <c:v>0.2</c:v>
                </c:pt>
                <c:pt idx="269">
                  <c:v>0.2</c:v>
                </c:pt>
                <c:pt idx="270">
                  <c:v>0.2</c:v>
                </c:pt>
                <c:pt idx="271">
                  <c:v>0.2</c:v>
                </c:pt>
                <c:pt idx="272">
                  <c:v>0.2</c:v>
                </c:pt>
                <c:pt idx="273">
                  <c:v>0.2</c:v>
                </c:pt>
                <c:pt idx="274">
                  <c:v>0.2</c:v>
                </c:pt>
                <c:pt idx="275">
                  <c:v>0.2</c:v>
                </c:pt>
                <c:pt idx="276">
                  <c:v>0.2</c:v>
                </c:pt>
                <c:pt idx="277">
                  <c:v>0.2</c:v>
                </c:pt>
                <c:pt idx="278">
                  <c:v>0.2</c:v>
                </c:pt>
                <c:pt idx="279">
                  <c:v>0.2</c:v>
                </c:pt>
                <c:pt idx="280">
                  <c:v>0.2</c:v>
                </c:pt>
                <c:pt idx="281">
                  <c:v>0.2</c:v>
                </c:pt>
                <c:pt idx="282">
                  <c:v>0.2</c:v>
                </c:pt>
                <c:pt idx="283">
                  <c:v>0.2</c:v>
                </c:pt>
                <c:pt idx="284">
                  <c:v>0.2</c:v>
                </c:pt>
                <c:pt idx="285">
                  <c:v>0.2</c:v>
                </c:pt>
                <c:pt idx="286">
                  <c:v>0.2</c:v>
                </c:pt>
                <c:pt idx="287">
                  <c:v>0.2</c:v>
                </c:pt>
                <c:pt idx="288">
                  <c:v>0.2</c:v>
                </c:pt>
                <c:pt idx="289">
                  <c:v>0.2</c:v>
                </c:pt>
                <c:pt idx="290">
                  <c:v>0.2</c:v>
                </c:pt>
                <c:pt idx="291">
                  <c:v>0.2</c:v>
                </c:pt>
                <c:pt idx="292">
                  <c:v>0.2</c:v>
                </c:pt>
                <c:pt idx="293">
                  <c:v>0.2</c:v>
                </c:pt>
                <c:pt idx="294">
                  <c:v>0.2</c:v>
                </c:pt>
                <c:pt idx="295">
                  <c:v>0.2</c:v>
                </c:pt>
                <c:pt idx="296">
                  <c:v>0.2</c:v>
                </c:pt>
                <c:pt idx="297">
                  <c:v>0.2</c:v>
                </c:pt>
                <c:pt idx="298">
                  <c:v>0.2</c:v>
                </c:pt>
                <c:pt idx="299">
                  <c:v>0.2</c:v>
                </c:pt>
                <c:pt idx="300">
                  <c:v>0.2</c:v>
                </c:pt>
                <c:pt idx="301">
                  <c:v>0.2</c:v>
                </c:pt>
                <c:pt idx="302">
                  <c:v>0.2</c:v>
                </c:pt>
                <c:pt idx="303">
                  <c:v>0.2</c:v>
                </c:pt>
                <c:pt idx="304">
                  <c:v>0.2</c:v>
                </c:pt>
                <c:pt idx="305">
                  <c:v>0.2</c:v>
                </c:pt>
                <c:pt idx="306">
                  <c:v>0.2</c:v>
                </c:pt>
                <c:pt idx="307">
                  <c:v>0.2</c:v>
                </c:pt>
                <c:pt idx="308">
                  <c:v>0.2</c:v>
                </c:pt>
                <c:pt idx="309">
                  <c:v>0.2</c:v>
                </c:pt>
                <c:pt idx="310">
                  <c:v>0.2</c:v>
                </c:pt>
                <c:pt idx="311">
                  <c:v>0.2</c:v>
                </c:pt>
                <c:pt idx="312">
                  <c:v>0.2</c:v>
                </c:pt>
                <c:pt idx="313">
                  <c:v>0.2</c:v>
                </c:pt>
                <c:pt idx="314">
                  <c:v>0.2</c:v>
                </c:pt>
                <c:pt idx="315">
                  <c:v>0.2</c:v>
                </c:pt>
                <c:pt idx="316">
                  <c:v>0.2</c:v>
                </c:pt>
                <c:pt idx="317">
                  <c:v>0.2</c:v>
                </c:pt>
                <c:pt idx="318">
                  <c:v>0.2</c:v>
                </c:pt>
                <c:pt idx="319">
                  <c:v>0.2</c:v>
                </c:pt>
                <c:pt idx="320">
                  <c:v>0.2</c:v>
                </c:pt>
                <c:pt idx="321">
                  <c:v>0.2</c:v>
                </c:pt>
                <c:pt idx="322">
                  <c:v>0.2</c:v>
                </c:pt>
                <c:pt idx="323">
                  <c:v>0.2</c:v>
                </c:pt>
                <c:pt idx="324">
                  <c:v>0.2</c:v>
                </c:pt>
                <c:pt idx="325">
                  <c:v>0.2</c:v>
                </c:pt>
                <c:pt idx="326">
                  <c:v>0.2</c:v>
                </c:pt>
                <c:pt idx="327">
                  <c:v>0.2</c:v>
                </c:pt>
                <c:pt idx="328">
                  <c:v>0.2</c:v>
                </c:pt>
                <c:pt idx="329">
                  <c:v>0.2</c:v>
                </c:pt>
                <c:pt idx="330">
                  <c:v>0.2</c:v>
                </c:pt>
                <c:pt idx="331">
                  <c:v>0.2</c:v>
                </c:pt>
                <c:pt idx="332">
                  <c:v>0.2</c:v>
                </c:pt>
                <c:pt idx="333">
                  <c:v>0.2</c:v>
                </c:pt>
                <c:pt idx="334">
                  <c:v>0.2</c:v>
                </c:pt>
                <c:pt idx="335">
                  <c:v>0.2</c:v>
                </c:pt>
                <c:pt idx="336">
                  <c:v>0.2</c:v>
                </c:pt>
                <c:pt idx="337">
                  <c:v>0.2</c:v>
                </c:pt>
                <c:pt idx="338">
                  <c:v>0.2</c:v>
                </c:pt>
                <c:pt idx="339">
                  <c:v>0.2</c:v>
                </c:pt>
                <c:pt idx="340">
                  <c:v>0.2</c:v>
                </c:pt>
                <c:pt idx="341">
                  <c:v>0.2</c:v>
                </c:pt>
                <c:pt idx="342">
                  <c:v>0.2</c:v>
                </c:pt>
                <c:pt idx="343">
                  <c:v>0.2</c:v>
                </c:pt>
                <c:pt idx="344">
                  <c:v>0.2</c:v>
                </c:pt>
                <c:pt idx="345">
                  <c:v>0.2</c:v>
                </c:pt>
                <c:pt idx="346">
                  <c:v>0.2</c:v>
                </c:pt>
                <c:pt idx="347">
                  <c:v>0.2</c:v>
                </c:pt>
                <c:pt idx="348">
                  <c:v>0.2</c:v>
                </c:pt>
                <c:pt idx="349">
                  <c:v>0.2</c:v>
                </c:pt>
                <c:pt idx="350">
                  <c:v>0.2</c:v>
                </c:pt>
                <c:pt idx="351">
                  <c:v>0.2</c:v>
                </c:pt>
                <c:pt idx="352">
                  <c:v>0.2</c:v>
                </c:pt>
                <c:pt idx="353">
                  <c:v>0.2</c:v>
                </c:pt>
                <c:pt idx="354">
                  <c:v>0.2</c:v>
                </c:pt>
                <c:pt idx="355">
                  <c:v>0.2</c:v>
                </c:pt>
                <c:pt idx="356">
                  <c:v>0.2</c:v>
                </c:pt>
                <c:pt idx="357">
                  <c:v>0.2</c:v>
                </c:pt>
                <c:pt idx="358">
                  <c:v>0.2</c:v>
                </c:pt>
                <c:pt idx="359">
                  <c:v>0.2</c:v>
                </c:pt>
                <c:pt idx="360">
                  <c:v>0.2</c:v>
                </c:pt>
                <c:pt idx="361">
                  <c:v>0.2</c:v>
                </c:pt>
                <c:pt idx="362">
                  <c:v>0.2</c:v>
                </c:pt>
                <c:pt idx="363">
                  <c:v>0.2</c:v>
                </c:pt>
                <c:pt idx="364">
                  <c:v>0.2</c:v>
                </c:pt>
                <c:pt idx="365">
                  <c:v>0.2</c:v>
                </c:pt>
                <c:pt idx="366">
                  <c:v>0.2</c:v>
                </c:pt>
                <c:pt idx="367">
                  <c:v>0.2</c:v>
                </c:pt>
                <c:pt idx="368">
                  <c:v>0.2</c:v>
                </c:pt>
                <c:pt idx="369">
                  <c:v>0.2</c:v>
                </c:pt>
                <c:pt idx="370">
                  <c:v>0.2</c:v>
                </c:pt>
                <c:pt idx="371">
                  <c:v>0.2</c:v>
                </c:pt>
                <c:pt idx="372">
                  <c:v>0.2</c:v>
                </c:pt>
                <c:pt idx="373">
                  <c:v>0.2</c:v>
                </c:pt>
                <c:pt idx="374">
                  <c:v>0.2</c:v>
                </c:pt>
                <c:pt idx="375">
                  <c:v>0.2</c:v>
                </c:pt>
                <c:pt idx="376">
                  <c:v>0.2</c:v>
                </c:pt>
                <c:pt idx="377">
                  <c:v>0.2</c:v>
                </c:pt>
                <c:pt idx="378">
                  <c:v>0.2</c:v>
                </c:pt>
                <c:pt idx="379">
                  <c:v>0.2</c:v>
                </c:pt>
                <c:pt idx="380">
                  <c:v>0.2</c:v>
                </c:pt>
                <c:pt idx="381">
                  <c:v>0.2</c:v>
                </c:pt>
                <c:pt idx="382">
                  <c:v>0.2</c:v>
                </c:pt>
                <c:pt idx="383">
                  <c:v>0.2</c:v>
                </c:pt>
                <c:pt idx="384">
                  <c:v>0.2</c:v>
                </c:pt>
                <c:pt idx="385">
                  <c:v>0.2</c:v>
                </c:pt>
                <c:pt idx="386">
                  <c:v>0.2</c:v>
                </c:pt>
                <c:pt idx="387">
                  <c:v>0.2</c:v>
                </c:pt>
                <c:pt idx="388">
                  <c:v>0.2</c:v>
                </c:pt>
                <c:pt idx="389">
                  <c:v>0.2</c:v>
                </c:pt>
                <c:pt idx="390">
                  <c:v>0.2</c:v>
                </c:pt>
                <c:pt idx="391">
                  <c:v>0.2</c:v>
                </c:pt>
                <c:pt idx="392">
                  <c:v>0.2</c:v>
                </c:pt>
                <c:pt idx="393">
                  <c:v>0.2</c:v>
                </c:pt>
                <c:pt idx="394">
                  <c:v>0.2</c:v>
                </c:pt>
                <c:pt idx="395">
                  <c:v>0.2</c:v>
                </c:pt>
                <c:pt idx="396">
                  <c:v>0.2</c:v>
                </c:pt>
                <c:pt idx="397">
                  <c:v>0.2</c:v>
                </c:pt>
                <c:pt idx="398">
                  <c:v>0.2</c:v>
                </c:pt>
                <c:pt idx="399">
                  <c:v>0.2</c:v>
                </c:pt>
                <c:pt idx="400">
                  <c:v>0.2</c:v>
                </c:pt>
                <c:pt idx="401">
                  <c:v>0.2</c:v>
                </c:pt>
                <c:pt idx="402">
                  <c:v>0.2</c:v>
                </c:pt>
                <c:pt idx="403">
                  <c:v>0.2</c:v>
                </c:pt>
                <c:pt idx="404">
                  <c:v>0.2</c:v>
                </c:pt>
                <c:pt idx="405">
                  <c:v>0.2</c:v>
                </c:pt>
                <c:pt idx="406">
                  <c:v>0.2</c:v>
                </c:pt>
                <c:pt idx="407">
                  <c:v>0.2</c:v>
                </c:pt>
                <c:pt idx="408">
                  <c:v>0.2</c:v>
                </c:pt>
                <c:pt idx="409">
                  <c:v>0.2</c:v>
                </c:pt>
                <c:pt idx="410">
                  <c:v>0.2</c:v>
                </c:pt>
                <c:pt idx="411">
                  <c:v>0.2</c:v>
                </c:pt>
                <c:pt idx="412">
                  <c:v>0.2</c:v>
                </c:pt>
                <c:pt idx="413">
                  <c:v>0.2</c:v>
                </c:pt>
                <c:pt idx="414">
                  <c:v>0.2</c:v>
                </c:pt>
                <c:pt idx="415">
                  <c:v>0.2</c:v>
                </c:pt>
                <c:pt idx="416">
                  <c:v>0.2</c:v>
                </c:pt>
                <c:pt idx="417">
                  <c:v>0.2</c:v>
                </c:pt>
                <c:pt idx="418">
                  <c:v>0.2</c:v>
                </c:pt>
                <c:pt idx="419">
                  <c:v>0.2</c:v>
                </c:pt>
                <c:pt idx="420">
                  <c:v>0.2</c:v>
                </c:pt>
                <c:pt idx="421">
                  <c:v>0.2</c:v>
                </c:pt>
                <c:pt idx="422">
                  <c:v>0.2</c:v>
                </c:pt>
                <c:pt idx="423">
                  <c:v>0.2</c:v>
                </c:pt>
                <c:pt idx="424">
                  <c:v>0.2</c:v>
                </c:pt>
                <c:pt idx="425">
                  <c:v>0.2</c:v>
                </c:pt>
                <c:pt idx="426">
                  <c:v>0.2</c:v>
                </c:pt>
                <c:pt idx="427">
                  <c:v>0.2</c:v>
                </c:pt>
                <c:pt idx="428">
                  <c:v>0.2</c:v>
                </c:pt>
                <c:pt idx="429">
                  <c:v>0.2</c:v>
                </c:pt>
                <c:pt idx="430">
                  <c:v>0.2</c:v>
                </c:pt>
                <c:pt idx="431">
                  <c:v>0.2</c:v>
                </c:pt>
                <c:pt idx="432">
                  <c:v>0.2</c:v>
                </c:pt>
                <c:pt idx="433">
                  <c:v>0.2</c:v>
                </c:pt>
                <c:pt idx="434">
                  <c:v>0.2</c:v>
                </c:pt>
                <c:pt idx="435">
                  <c:v>0.2</c:v>
                </c:pt>
                <c:pt idx="436">
                  <c:v>0.2</c:v>
                </c:pt>
                <c:pt idx="437">
                  <c:v>0.2</c:v>
                </c:pt>
                <c:pt idx="438">
                  <c:v>0.2</c:v>
                </c:pt>
                <c:pt idx="439">
                  <c:v>0.2</c:v>
                </c:pt>
                <c:pt idx="440">
                  <c:v>0.2</c:v>
                </c:pt>
                <c:pt idx="441">
                  <c:v>0.2</c:v>
                </c:pt>
                <c:pt idx="442">
                  <c:v>0.2</c:v>
                </c:pt>
                <c:pt idx="443">
                  <c:v>0.2</c:v>
                </c:pt>
                <c:pt idx="444">
                  <c:v>0.2</c:v>
                </c:pt>
                <c:pt idx="445">
                  <c:v>0.2</c:v>
                </c:pt>
                <c:pt idx="446">
                  <c:v>0.2</c:v>
                </c:pt>
                <c:pt idx="447">
                  <c:v>0.2</c:v>
                </c:pt>
                <c:pt idx="448">
                  <c:v>0.2</c:v>
                </c:pt>
                <c:pt idx="449">
                  <c:v>0.2</c:v>
                </c:pt>
                <c:pt idx="450">
                  <c:v>0.2</c:v>
                </c:pt>
                <c:pt idx="451">
                  <c:v>0.2</c:v>
                </c:pt>
                <c:pt idx="452">
                  <c:v>0.2</c:v>
                </c:pt>
                <c:pt idx="453">
                  <c:v>0.2</c:v>
                </c:pt>
                <c:pt idx="454">
                  <c:v>0.2</c:v>
                </c:pt>
                <c:pt idx="455">
                  <c:v>0.2</c:v>
                </c:pt>
                <c:pt idx="456">
                  <c:v>0.2</c:v>
                </c:pt>
                <c:pt idx="457">
                  <c:v>0.2</c:v>
                </c:pt>
                <c:pt idx="458">
                  <c:v>0.2</c:v>
                </c:pt>
                <c:pt idx="459">
                  <c:v>0.2</c:v>
                </c:pt>
                <c:pt idx="460">
                  <c:v>0.2</c:v>
                </c:pt>
                <c:pt idx="461">
                  <c:v>0.2</c:v>
                </c:pt>
                <c:pt idx="462">
                  <c:v>0.2</c:v>
                </c:pt>
                <c:pt idx="463">
                  <c:v>0.2</c:v>
                </c:pt>
                <c:pt idx="464">
                  <c:v>0.2</c:v>
                </c:pt>
                <c:pt idx="465">
                  <c:v>0.2</c:v>
                </c:pt>
                <c:pt idx="466">
                  <c:v>0.2</c:v>
                </c:pt>
                <c:pt idx="467">
                  <c:v>0.2</c:v>
                </c:pt>
                <c:pt idx="468">
                  <c:v>0.2</c:v>
                </c:pt>
                <c:pt idx="469">
                  <c:v>0.2</c:v>
                </c:pt>
                <c:pt idx="470">
                  <c:v>0.2</c:v>
                </c:pt>
                <c:pt idx="471">
                  <c:v>0.2</c:v>
                </c:pt>
                <c:pt idx="472">
                  <c:v>0.2</c:v>
                </c:pt>
                <c:pt idx="473">
                  <c:v>0.2</c:v>
                </c:pt>
                <c:pt idx="474">
                  <c:v>0.2</c:v>
                </c:pt>
                <c:pt idx="475">
                  <c:v>0.2</c:v>
                </c:pt>
                <c:pt idx="476">
                  <c:v>0.2</c:v>
                </c:pt>
                <c:pt idx="477">
                  <c:v>0.2</c:v>
                </c:pt>
                <c:pt idx="478">
                  <c:v>0.2</c:v>
                </c:pt>
                <c:pt idx="479">
                  <c:v>0.2</c:v>
                </c:pt>
                <c:pt idx="480">
                  <c:v>0.2</c:v>
                </c:pt>
                <c:pt idx="481">
                  <c:v>0.2</c:v>
                </c:pt>
                <c:pt idx="482">
                  <c:v>0.2</c:v>
                </c:pt>
                <c:pt idx="483">
                  <c:v>0.2</c:v>
                </c:pt>
                <c:pt idx="484">
                  <c:v>0.2</c:v>
                </c:pt>
                <c:pt idx="485">
                  <c:v>0.2</c:v>
                </c:pt>
                <c:pt idx="486">
                  <c:v>0.2</c:v>
                </c:pt>
                <c:pt idx="487">
                  <c:v>0.2</c:v>
                </c:pt>
                <c:pt idx="488">
                  <c:v>0.2</c:v>
                </c:pt>
                <c:pt idx="489">
                  <c:v>0.2</c:v>
                </c:pt>
                <c:pt idx="490">
                  <c:v>0.2</c:v>
                </c:pt>
                <c:pt idx="491">
                  <c:v>0.2</c:v>
                </c:pt>
                <c:pt idx="492">
                  <c:v>0.2</c:v>
                </c:pt>
                <c:pt idx="493">
                  <c:v>0.2</c:v>
                </c:pt>
                <c:pt idx="494">
                  <c:v>0.2</c:v>
                </c:pt>
                <c:pt idx="495">
                  <c:v>0.2</c:v>
                </c:pt>
                <c:pt idx="496">
                  <c:v>0.2</c:v>
                </c:pt>
                <c:pt idx="497">
                  <c:v>0.2</c:v>
                </c:pt>
                <c:pt idx="498">
                  <c:v>0.2</c:v>
                </c:pt>
                <c:pt idx="499">
                  <c:v>0.2</c:v>
                </c:pt>
                <c:pt idx="500">
                  <c:v>0.2</c:v>
                </c:pt>
                <c:pt idx="501">
                  <c:v>0.2</c:v>
                </c:pt>
                <c:pt idx="502">
                  <c:v>0.2</c:v>
                </c:pt>
                <c:pt idx="503">
                  <c:v>0.2</c:v>
                </c:pt>
                <c:pt idx="504">
                  <c:v>0.2</c:v>
                </c:pt>
                <c:pt idx="505">
                  <c:v>0.2</c:v>
                </c:pt>
                <c:pt idx="506">
                  <c:v>0.2</c:v>
                </c:pt>
                <c:pt idx="507">
                  <c:v>0.2</c:v>
                </c:pt>
                <c:pt idx="508">
                  <c:v>0.2</c:v>
                </c:pt>
                <c:pt idx="509">
                  <c:v>0.2</c:v>
                </c:pt>
                <c:pt idx="510">
                  <c:v>0.2</c:v>
                </c:pt>
                <c:pt idx="511">
                  <c:v>0.2</c:v>
                </c:pt>
                <c:pt idx="512">
                  <c:v>0.2</c:v>
                </c:pt>
                <c:pt idx="513">
                  <c:v>0.2</c:v>
                </c:pt>
                <c:pt idx="514">
                  <c:v>0.2</c:v>
                </c:pt>
                <c:pt idx="515">
                  <c:v>0.2</c:v>
                </c:pt>
                <c:pt idx="516">
                  <c:v>0.2</c:v>
                </c:pt>
                <c:pt idx="517">
                  <c:v>0.2</c:v>
                </c:pt>
                <c:pt idx="518">
                  <c:v>0.2</c:v>
                </c:pt>
                <c:pt idx="519">
                  <c:v>0.2</c:v>
                </c:pt>
                <c:pt idx="520">
                  <c:v>0.2</c:v>
                </c:pt>
                <c:pt idx="521">
                  <c:v>0.2</c:v>
                </c:pt>
                <c:pt idx="522">
                  <c:v>0.2</c:v>
                </c:pt>
                <c:pt idx="523">
                  <c:v>0.2</c:v>
                </c:pt>
                <c:pt idx="524">
                  <c:v>0.2</c:v>
                </c:pt>
                <c:pt idx="525">
                  <c:v>0.2</c:v>
                </c:pt>
                <c:pt idx="526">
                  <c:v>0.2</c:v>
                </c:pt>
                <c:pt idx="527">
                  <c:v>0.2</c:v>
                </c:pt>
                <c:pt idx="528">
                  <c:v>0.2</c:v>
                </c:pt>
                <c:pt idx="529">
                  <c:v>0.2</c:v>
                </c:pt>
                <c:pt idx="530">
                  <c:v>0.2</c:v>
                </c:pt>
                <c:pt idx="531">
                  <c:v>0.2</c:v>
                </c:pt>
                <c:pt idx="532">
                  <c:v>0.2</c:v>
                </c:pt>
                <c:pt idx="533">
                  <c:v>0.2</c:v>
                </c:pt>
                <c:pt idx="534">
                  <c:v>0.2</c:v>
                </c:pt>
                <c:pt idx="535">
                  <c:v>0.2</c:v>
                </c:pt>
                <c:pt idx="536">
                  <c:v>0.2</c:v>
                </c:pt>
                <c:pt idx="537">
                  <c:v>0.2</c:v>
                </c:pt>
                <c:pt idx="538">
                  <c:v>0.2</c:v>
                </c:pt>
                <c:pt idx="539">
                  <c:v>0.2</c:v>
                </c:pt>
                <c:pt idx="540">
                  <c:v>0.2</c:v>
                </c:pt>
                <c:pt idx="541">
                  <c:v>0.2</c:v>
                </c:pt>
                <c:pt idx="542">
                  <c:v>0.2</c:v>
                </c:pt>
                <c:pt idx="543">
                  <c:v>0.2</c:v>
                </c:pt>
                <c:pt idx="544">
                  <c:v>0.2</c:v>
                </c:pt>
                <c:pt idx="545">
                  <c:v>0.2</c:v>
                </c:pt>
                <c:pt idx="546">
                  <c:v>0.2</c:v>
                </c:pt>
                <c:pt idx="547">
                  <c:v>0.2</c:v>
                </c:pt>
                <c:pt idx="548">
                  <c:v>0.2</c:v>
                </c:pt>
                <c:pt idx="549">
                  <c:v>0.2</c:v>
                </c:pt>
                <c:pt idx="550">
                  <c:v>0.2</c:v>
                </c:pt>
                <c:pt idx="551">
                  <c:v>0.2</c:v>
                </c:pt>
                <c:pt idx="552">
                  <c:v>0.2</c:v>
                </c:pt>
                <c:pt idx="553">
                  <c:v>0.2</c:v>
                </c:pt>
                <c:pt idx="554">
                  <c:v>0.2</c:v>
                </c:pt>
                <c:pt idx="555">
                  <c:v>0.2</c:v>
                </c:pt>
                <c:pt idx="556">
                  <c:v>0.2</c:v>
                </c:pt>
                <c:pt idx="557">
                  <c:v>0.2</c:v>
                </c:pt>
                <c:pt idx="558">
                  <c:v>0.2</c:v>
                </c:pt>
                <c:pt idx="559">
                  <c:v>0.2</c:v>
                </c:pt>
                <c:pt idx="560">
                  <c:v>0.2</c:v>
                </c:pt>
                <c:pt idx="561">
                  <c:v>0.2</c:v>
                </c:pt>
                <c:pt idx="562">
                  <c:v>0.2</c:v>
                </c:pt>
                <c:pt idx="563">
                  <c:v>0.2</c:v>
                </c:pt>
                <c:pt idx="564">
                  <c:v>0.2</c:v>
                </c:pt>
                <c:pt idx="565">
                  <c:v>0.2</c:v>
                </c:pt>
                <c:pt idx="566">
                  <c:v>0.2</c:v>
                </c:pt>
                <c:pt idx="567">
                  <c:v>0.2</c:v>
                </c:pt>
                <c:pt idx="568">
                  <c:v>0.2</c:v>
                </c:pt>
                <c:pt idx="569">
                  <c:v>0.2</c:v>
                </c:pt>
                <c:pt idx="570">
                  <c:v>0.2</c:v>
                </c:pt>
                <c:pt idx="571">
                  <c:v>0.2</c:v>
                </c:pt>
                <c:pt idx="572">
                  <c:v>0.2</c:v>
                </c:pt>
                <c:pt idx="573">
                  <c:v>0.2</c:v>
                </c:pt>
                <c:pt idx="574">
                  <c:v>0.2</c:v>
                </c:pt>
                <c:pt idx="575">
                  <c:v>0.2</c:v>
                </c:pt>
                <c:pt idx="576">
                  <c:v>0.2</c:v>
                </c:pt>
                <c:pt idx="577">
                  <c:v>0.2</c:v>
                </c:pt>
                <c:pt idx="578">
                  <c:v>0.2</c:v>
                </c:pt>
                <c:pt idx="579">
                  <c:v>0.2</c:v>
                </c:pt>
                <c:pt idx="580">
                  <c:v>0.2</c:v>
                </c:pt>
                <c:pt idx="581">
                  <c:v>0.2</c:v>
                </c:pt>
                <c:pt idx="582">
                  <c:v>0.2</c:v>
                </c:pt>
                <c:pt idx="583">
                  <c:v>0.2</c:v>
                </c:pt>
                <c:pt idx="584">
                  <c:v>0.2</c:v>
                </c:pt>
                <c:pt idx="585">
                  <c:v>0.2</c:v>
                </c:pt>
                <c:pt idx="586">
                  <c:v>0.2</c:v>
                </c:pt>
                <c:pt idx="587">
                  <c:v>0.2</c:v>
                </c:pt>
                <c:pt idx="588">
                  <c:v>0.2</c:v>
                </c:pt>
                <c:pt idx="589">
                  <c:v>0.2</c:v>
                </c:pt>
                <c:pt idx="590">
                  <c:v>0.2</c:v>
                </c:pt>
                <c:pt idx="591">
                  <c:v>0.2</c:v>
                </c:pt>
                <c:pt idx="592">
                  <c:v>0.2</c:v>
                </c:pt>
                <c:pt idx="593">
                  <c:v>0.2</c:v>
                </c:pt>
                <c:pt idx="594">
                  <c:v>0.2</c:v>
                </c:pt>
                <c:pt idx="595">
                  <c:v>0.2</c:v>
                </c:pt>
                <c:pt idx="596">
                  <c:v>0.2</c:v>
                </c:pt>
                <c:pt idx="597">
                  <c:v>0.2</c:v>
                </c:pt>
                <c:pt idx="598">
                  <c:v>0.2</c:v>
                </c:pt>
                <c:pt idx="599">
                  <c:v>0.2</c:v>
                </c:pt>
                <c:pt idx="600">
                  <c:v>0.2</c:v>
                </c:pt>
                <c:pt idx="601">
                  <c:v>0.2</c:v>
                </c:pt>
                <c:pt idx="602">
                  <c:v>0.2</c:v>
                </c:pt>
                <c:pt idx="603">
                  <c:v>0.2</c:v>
                </c:pt>
                <c:pt idx="604">
                  <c:v>0.2</c:v>
                </c:pt>
                <c:pt idx="605">
                  <c:v>0.2</c:v>
                </c:pt>
                <c:pt idx="606">
                  <c:v>0.2</c:v>
                </c:pt>
                <c:pt idx="607">
                  <c:v>0.2</c:v>
                </c:pt>
                <c:pt idx="608">
                  <c:v>0.2</c:v>
                </c:pt>
                <c:pt idx="609">
                  <c:v>0.2</c:v>
                </c:pt>
                <c:pt idx="610">
                  <c:v>0.2</c:v>
                </c:pt>
                <c:pt idx="611">
                  <c:v>0.2</c:v>
                </c:pt>
                <c:pt idx="612">
                  <c:v>0.2</c:v>
                </c:pt>
                <c:pt idx="613">
                  <c:v>0.2</c:v>
                </c:pt>
                <c:pt idx="614">
                  <c:v>0.2</c:v>
                </c:pt>
                <c:pt idx="615">
                  <c:v>0.2</c:v>
                </c:pt>
                <c:pt idx="616">
                  <c:v>0.2</c:v>
                </c:pt>
                <c:pt idx="617">
                  <c:v>0.2</c:v>
                </c:pt>
                <c:pt idx="618">
                  <c:v>0.2</c:v>
                </c:pt>
                <c:pt idx="619">
                  <c:v>0.2</c:v>
                </c:pt>
                <c:pt idx="620">
                  <c:v>0.2</c:v>
                </c:pt>
                <c:pt idx="621">
                  <c:v>0.2</c:v>
                </c:pt>
                <c:pt idx="622">
                  <c:v>0.2</c:v>
                </c:pt>
                <c:pt idx="623">
                  <c:v>0.2</c:v>
                </c:pt>
                <c:pt idx="624">
                  <c:v>0.2</c:v>
                </c:pt>
                <c:pt idx="625">
                  <c:v>0.2</c:v>
                </c:pt>
                <c:pt idx="626">
                  <c:v>0.2</c:v>
                </c:pt>
                <c:pt idx="627">
                  <c:v>0.2</c:v>
                </c:pt>
                <c:pt idx="628">
                  <c:v>0.2</c:v>
                </c:pt>
                <c:pt idx="629">
                  <c:v>0.2</c:v>
                </c:pt>
                <c:pt idx="630">
                  <c:v>0.2</c:v>
                </c:pt>
                <c:pt idx="631">
                  <c:v>0.2</c:v>
                </c:pt>
                <c:pt idx="632">
                  <c:v>0.2</c:v>
                </c:pt>
                <c:pt idx="633">
                  <c:v>0.2</c:v>
                </c:pt>
                <c:pt idx="634">
                  <c:v>0.2</c:v>
                </c:pt>
                <c:pt idx="635">
                  <c:v>0.2</c:v>
                </c:pt>
                <c:pt idx="636">
                  <c:v>0.2</c:v>
                </c:pt>
                <c:pt idx="637">
                  <c:v>0.2</c:v>
                </c:pt>
                <c:pt idx="638">
                  <c:v>0.2</c:v>
                </c:pt>
                <c:pt idx="639">
                  <c:v>0.2</c:v>
                </c:pt>
                <c:pt idx="640">
                  <c:v>0.2</c:v>
                </c:pt>
                <c:pt idx="641">
                  <c:v>0.2</c:v>
                </c:pt>
                <c:pt idx="642">
                  <c:v>0.2</c:v>
                </c:pt>
                <c:pt idx="643">
                  <c:v>0.2</c:v>
                </c:pt>
                <c:pt idx="644">
                  <c:v>0.2</c:v>
                </c:pt>
                <c:pt idx="645">
                  <c:v>0.2</c:v>
                </c:pt>
                <c:pt idx="646">
                  <c:v>0.2</c:v>
                </c:pt>
                <c:pt idx="647">
                  <c:v>0.2</c:v>
                </c:pt>
                <c:pt idx="648">
                  <c:v>0.2</c:v>
                </c:pt>
                <c:pt idx="649">
                  <c:v>0.2</c:v>
                </c:pt>
                <c:pt idx="650">
                  <c:v>0.2</c:v>
                </c:pt>
                <c:pt idx="651">
                  <c:v>0.2</c:v>
                </c:pt>
                <c:pt idx="652">
                  <c:v>0.2</c:v>
                </c:pt>
                <c:pt idx="653">
                  <c:v>0.2</c:v>
                </c:pt>
                <c:pt idx="654">
                  <c:v>0.2</c:v>
                </c:pt>
                <c:pt idx="655">
                  <c:v>0.2</c:v>
                </c:pt>
                <c:pt idx="656">
                  <c:v>0.2</c:v>
                </c:pt>
                <c:pt idx="657">
                  <c:v>0.2</c:v>
                </c:pt>
                <c:pt idx="658">
                  <c:v>0.2</c:v>
                </c:pt>
                <c:pt idx="659">
                  <c:v>0.2</c:v>
                </c:pt>
                <c:pt idx="660">
                  <c:v>0.2</c:v>
                </c:pt>
                <c:pt idx="661">
                  <c:v>0.2</c:v>
                </c:pt>
                <c:pt idx="662">
                  <c:v>0.2</c:v>
                </c:pt>
                <c:pt idx="663">
                  <c:v>0.2</c:v>
                </c:pt>
                <c:pt idx="664">
                  <c:v>0.2</c:v>
                </c:pt>
                <c:pt idx="665">
                  <c:v>0.2</c:v>
                </c:pt>
                <c:pt idx="666">
                  <c:v>0.2</c:v>
                </c:pt>
                <c:pt idx="667">
                  <c:v>0.2</c:v>
                </c:pt>
                <c:pt idx="668">
                  <c:v>0.2</c:v>
                </c:pt>
                <c:pt idx="669">
                  <c:v>0.2</c:v>
                </c:pt>
                <c:pt idx="670">
                  <c:v>0.2</c:v>
                </c:pt>
                <c:pt idx="671">
                  <c:v>0.2</c:v>
                </c:pt>
                <c:pt idx="672">
                  <c:v>0.2</c:v>
                </c:pt>
                <c:pt idx="673">
                  <c:v>0.2</c:v>
                </c:pt>
                <c:pt idx="674">
                  <c:v>0.2</c:v>
                </c:pt>
                <c:pt idx="675">
                  <c:v>0.2</c:v>
                </c:pt>
                <c:pt idx="676">
                  <c:v>0.2</c:v>
                </c:pt>
                <c:pt idx="677">
                  <c:v>0.2</c:v>
                </c:pt>
                <c:pt idx="678">
                  <c:v>0.2</c:v>
                </c:pt>
                <c:pt idx="679">
                  <c:v>0.2</c:v>
                </c:pt>
                <c:pt idx="680">
                  <c:v>0.2</c:v>
                </c:pt>
                <c:pt idx="681">
                  <c:v>0.2</c:v>
                </c:pt>
                <c:pt idx="682">
                  <c:v>0.2</c:v>
                </c:pt>
                <c:pt idx="683">
                  <c:v>0.2</c:v>
                </c:pt>
                <c:pt idx="684">
                  <c:v>0.2</c:v>
                </c:pt>
                <c:pt idx="685">
                  <c:v>0.2</c:v>
                </c:pt>
                <c:pt idx="686">
                  <c:v>0.2</c:v>
                </c:pt>
                <c:pt idx="687">
                  <c:v>0.2</c:v>
                </c:pt>
                <c:pt idx="688">
                  <c:v>0.2</c:v>
                </c:pt>
                <c:pt idx="689">
                  <c:v>0.2</c:v>
                </c:pt>
                <c:pt idx="690">
                  <c:v>0.2</c:v>
                </c:pt>
                <c:pt idx="691">
                  <c:v>0.2</c:v>
                </c:pt>
                <c:pt idx="692">
                  <c:v>0.2</c:v>
                </c:pt>
                <c:pt idx="693">
                  <c:v>0.2</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0.2</c:v>
                </c:pt>
                <c:pt idx="707">
                  <c:v>0.2</c:v>
                </c:pt>
                <c:pt idx="708">
                  <c:v>0.2</c:v>
                </c:pt>
                <c:pt idx="709">
                  <c:v>0.2</c:v>
                </c:pt>
                <c:pt idx="710">
                  <c:v>0.2</c:v>
                </c:pt>
                <c:pt idx="711">
                  <c:v>0.2</c:v>
                </c:pt>
                <c:pt idx="712">
                  <c:v>0.2</c:v>
                </c:pt>
                <c:pt idx="713">
                  <c:v>0.2</c:v>
                </c:pt>
                <c:pt idx="714">
                  <c:v>0.2</c:v>
                </c:pt>
                <c:pt idx="715">
                  <c:v>0.2</c:v>
                </c:pt>
                <c:pt idx="716">
                  <c:v>0.2</c:v>
                </c:pt>
                <c:pt idx="717">
                  <c:v>0.2</c:v>
                </c:pt>
                <c:pt idx="718">
                  <c:v>0.2</c:v>
                </c:pt>
                <c:pt idx="719">
                  <c:v>0.2</c:v>
                </c:pt>
                <c:pt idx="720">
                  <c:v>0.2</c:v>
                </c:pt>
                <c:pt idx="721">
                  <c:v>0.2</c:v>
                </c:pt>
                <c:pt idx="722">
                  <c:v>0.2</c:v>
                </c:pt>
                <c:pt idx="723">
                  <c:v>0.2</c:v>
                </c:pt>
                <c:pt idx="724">
                  <c:v>0.2</c:v>
                </c:pt>
                <c:pt idx="725">
                  <c:v>0.2</c:v>
                </c:pt>
                <c:pt idx="726">
                  <c:v>0.2</c:v>
                </c:pt>
                <c:pt idx="727">
                  <c:v>0.2</c:v>
                </c:pt>
                <c:pt idx="728">
                  <c:v>0.2</c:v>
                </c:pt>
                <c:pt idx="729">
                  <c:v>0.2</c:v>
                </c:pt>
                <c:pt idx="730">
                  <c:v>0.2</c:v>
                </c:pt>
                <c:pt idx="731">
                  <c:v>0.2</c:v>
                </c:pt>
                <c:pt idx="732">
                  <c:v>0.2</c:v>
                </c:pt>
                <c:pt idx="733">
                  <c:v>0.2</c:v>
                </c:pt>
                <c:pt idx="734">
                  <c:v>0.2</c:v>
                </c:pt>
                <c:pt idx="735">
                  <c:v>0.2</c:v>
                </c:pt>
                <c:pt idx="736">
                  <c:v>0.2</c:v>
                </c:pt>
                <c:pt idx="737">
                  <c:v>0.2</c:v>
                </c:pt>
                <c:pt idx="738">
                  <c:v>0.2</c:v>
                </c:pt>
                <c:pt idx="739">
                  <c:v>0.2</c:v>
                </c:pt>
                <c:pt idx="740">
                  <c:v>0.2</c:v>
                </c:pt>
                <c:pt idx="741">
                  <c:v>0.2</c:v>
                </c:pt>
                <c:pt idx="742">
                  <c:v>0.2</c:v>
                </c:pt>
                <c:pt idx="743">
                  <c:v>0.2</c:v>
                </c:pt>
                <c:pt idx="744">
                  <c:v>0.2</c:v>
                </c:pt>
                <c:pt idx="745">
                  <c:v>0.2</c:v>
                </c:pt>
                <c:pt idx="746">
                  <c:v>0.2</c:v>
                </c:pt>
                <c:pt idx="747">
                  <c:v>0.2</c:v>
                </c:pt>
                <c:pt idx="748">
                  <c:v>0.2</c:v>
                </c:pt>
                <c:pt idx="749">
                  <c:v>0.2</c:v>
                </c:pt>
                <c:pt idx="750">
                  <c:v>0.2</c:v>
                </c:pt>
                <c:pt idx="751">
                  <c:v>0.2</c:v>
                </c:pt>
                <c:pt idx="752">
                  <c:v>0.2</c:v>
                </c:pt>
                <c:pt idx="753">
                  <c:v>0.2</c:v>
                </c:pt>
                <c:pt idx="754">
                  <c:v>0.2</c:v>
                </c:pt>
                <c:pt idx="755">
                  <c:v>0.2</c:v>
                </c:pt>
                <c:pt idx="756">
                  <c:v>0.2</c:v>
                </c:pt>
                <c:pt idx="757">
                  <c:v>0.2</c:v>
                </c:pt>
                <c:pt idx="758">
                  <c:v>0.2</c:v>
                </c:pt>
                <c:pt idx="759">
                  <c:v>0.2</c:v>
                </c:pt>
                <c:pt idx="760">
                  <c:v>0.2</c:v>
                </c:pt>
                <c:pt idx="761">
                  <c:v>0.2</c:v>
                </c:pt>
                <c:pt idx="762">
                  <c:v>0.2</c:v>
                </c:pt>
                <c:pt idx="763">
                  <c:v>0.2</c:v>
                </c:pt>
                <c:pt idx="764">
                  <c:v>0.2</c:v>
                </c:pt>
                <c:pt idx="765">
                  <c:v>0.2</c:v>
                </c:pt>
                <c:pt idx="766">
                  <c:v>0.2</c:v>
                </c:pt>
                <c:pt idx="767">
                  <c:v>0.2</c:v>
                </c:pt>
                <c:pt idx="768">
                  <c:v>0.2</c:v>
                </c:pt>
                <c:pt idx="769">
                  <c:v>0.2</c:v>
                </c:pt>
                <c:pt idx="770">
                  <c:v>0.2</c:v>
                </c:pt>
                <c:pt idx="771">
                  <c:v>0.2</c:v>
                </c:pt>
                <c:pt idx="772">
                  <c:v>0.2</c:v>
                </c:pt>
                <c:pt idx="773">
                  <c:v>0.2</c:v>
                </c:pt>
                <c:pt idx="774">
                  <c:v>0.2</c:v>
                </c:pt>
                <c:pt idx="775">
                  <c:v>0.2</c:v>
                </c:pt>
                <c:pt idx="776">
                  <c:v>0.2</c:v>
                </c:pt>
                <c:pt idx="777">
                  <c:v>0.2</c:v>
                </c:pt>
                <c:pt idx="778">
                  <c:v>0.2</c:v>
                </c:pt>
                <c:pt idx="779">
                  <c:v>0.2</c:v>
                </c:pt>
                <c:pt idx="780">
                  <c:v>0.2</c:v>
                </c:pt>
                <c:pt idx="781">
                  <c:v>0.2</c:v>
                </c:pt>
                <c:pt idx="782">
                  <c:v>0.2</c:v>
                </c:pt>
                <c:pt idx="783">
                  <c:v>0.2</c:v>
                </c:pt>
                <c:pt idx="784">
                  <c:v>0.2</c:v>
                </c:pt>
                <c:pt idx="785">
                  <c:v>0.2</c:v>
                </c:pt>
                <c:pt idx="786">
                  <c:v>0.2</c:v>
                </c:pt>
                <c:pt idx="787">
                  <c:v>0.2</c:v>
                </c:pt>
                <c:pt idx="788">
                  <c:v>0.2</c:v>
                </c:pt>
                <c:pt idx="789">
                  <c:v>0.2</c:v>
                </c:pt>
                <c:pt idx="790">
                  <c:v>0.2</c:v>
                </c:pt>
                <c:pt idx="791">
                  <c:v>0.2</c:v>
                </c:pt>
                <c:pt idx="792">
                  <c:v>0.2</c:v>
                </c:pt>
                <c:pt idx="793">
                  <c:v>0.2</c:v>
                </c:pt>
                <c:pt idx="794">
                  <c:v>0.2</c:v>
                </c:pt>
                <c:pt idx="795">
                  <c:v>0.2</c:v>
                </c:pt>
                <c:pt idx="796">
                  <c:v>0.2</c:v>
                </c:pt>
                <c:pt idx="797">
                  <c:v>0.2</c:v>
                </c:pt>
                <c:pt idx="798">
                  <c:v>0.2</c:v>
                </c:pt>
                <c:pt idx="799">
                  <c:v>0.2</c:v>
                </c:pt>
                <c:pt idx="800">
                  <c:v>0.2</c:v>
                </c:pt>
                <c:pt idx="801">
                  <c:v>0.2</c:v>
                </c:pt>
                <c:pt idx="802">
                  <c:v>0.2</c:v>
                </c:pt>
                <c:pt idx="803">
                  <c:v>0.2</c:v>
                </c:pt>
                <c:pt idx="804">
                  <c:v>0.2</c:v>
                </c:pt>
                <c:pt idx="805">
                  <c:v>0.2</c:v>
                </c:pt>
                <c:pt idx="806">
                  <c:v>0.2</c:v>
                </c:pt>
                <c:pt idx="807">
                  <c:v>0.2</c:v>
                </c:pt>
                <c:pt idx="808">
                  <c:v>0.2</c:v>
                </c:pt>
                <c:pt idx="809">
                  <c:v>0.2</c:v>
                </c:pt>
                <c:pt idx="810">
                  <c:v>0.2</c:v>
                </c:pt>
                <c:pt idx="811">
                  <c:v>0.2</c:v>
                </c:pt>
                <c:pt idx="812">
                  <c:v>0.2</c:v>
                </c:pt>
                <c:pt idx="813">
                  <c:v>0.2</c:v>
                </c:pt>
                <c:pt idx="814">
                  <c:v>0.2</c:v>
                </c:pt>
                <c:pt idx="815">
                  <c:v>0.2</c:v>
                </c:pt>
                <c:pt idx="816">
                  <c:v>0.2</c:v>
                </c:pt>
                <c:pt idx="817">
                  <c:v>0.2</c:v>
                </c:pt>
                <c:pt idx="818">
                  <c:v>0.2</c:v>
                </c:pt>
                <c:pt idx="819">
                  <c:v>0.2</c:v>
                </c:pt>
                <c:pt idx="820">
                  <c:v>0.2</c:v>
                </c:pt>
                <c:pt idx="821">
                  <c:v>0.2</c:v>
                </c:pt>
                <c:pt idx="822">
                  <c:v>0.2</c:v>
                </c:pt>
                <c:pt idx="823">
                  <c:v>0.2</c:v>
                </c:pt>
                <c:pt idx="824">
                  <c:v>0.2</c:v>
                </c:pt>
                <c:pt idx="825">
                  <c:v>0.2</c:v>
                </c:pt>
                <c:pt idx="826">
                  <c:v>0.2</c:v>
                </c:pt>
                <c:pt idx="827">
                  <c:v>0.2</c:v>
                </c:pt>
                <c:pt idx="828">
                  <c:v>0.2</c:v>
                </c:pt>
                <c:pt idx="829">
                  <c:v>0.2</c:v>
                </c:pt>
                <c:pt idx="830">
                  <c:v>0.2</c:v>
                </c:pt>
                <c:pt idx="831">
                  <c:v>0.2</c:v>
                </c:pt>
                <c:pt idx="832">
                  <c:v>0.2</c:v>
                </c:pt>
                <c:pt idx="833">
                  <c:v>0.2</c:v>
                </c:pt>
                <c:pt idx="834">
                  <c:v>0.2</c:v>
                </c:pt>
                <c:pt idx="835">
                  <c:v>0.2</c:v>
                </c:pt>
                <c:pt idx="836">
                  <c:v>0.2</c:v>
                </c:pt>
                <c:pt idx="837">
                  <c:v>0.2</c:v>
                </c:pt>
                <c:pt idx="838">
                  <c:v>0.2</c:v>
                </c:pt>
                <c:pt idx="839">
                  <c:v>0.2</c:v>
                </c:pt>
                <c:pt idx="840">
                  <c:v>0.2</c:v>
                </c:pt>
                <c:pt idx="841">
                  <c:v>0.2</c:v>
                </c:pt>
                <c:pt idx="842">
                  <c:v>0.2</c:v>
                </c:pt>
                <c:pt idx="843">
                  <c:v>0.2</c:v>
                </c:pt>
                <c:pt idx="844">
                  <c:v>0.2</c:v>
                </c:pt>
                <c:pt idx="845">
                  <c:v>0.2</c:v>
                </c:pt>
                <c:pt idx="846">
                  <c:v>0.2</c:v>
                </c:pt>
                <c:pt idx="847">
                  <c:v>0.2</c:v>
                </c:pt>
                <c:pt idx="848">
                  <c:v>0.2</c:v>
                </c:pt>
                <c:pt idx="849">
                  <c:v>0.2</c:v>
                </c:pt>
                <c:pt idx="850">
                  <c:v>0.2</c:v>
                </c:pt>
                <c:pt idx="851">
                  <c:v>0.2</c:v>
                </c:pt>
                <c:pt idx="852">
                  <c:v>0.2</c:v>
                </c:pt>
                <c:pt idx="853">
                  <c:v>0.2</c:v>
                </c:pt>
                <c:pt idx="854">
                  <c:v>0.2</c:v>
                </c:pt>
                <c:pt idx="855">
                  <c:v>0.2</c:v>
                </c:pt>
                <c:pt idx="856">
                  <c:v>0.2</c:v>
                </c:pt>
                <c:pt idx="857">
                  <c:v>0.2</c:v>
                </c:pt>
                <c:pt idx="858">
                  <c:v>0.2</c:v>
                </c:pt>
                <c:pt idx="859">
                  <c:v>0.2</c:v>
                </c:pt>
                <c:pt idx="860">
                  <c:v>0.2</c:v>
                </c:pt>
                <c:pt idx="861">
                  <c:v>0.2</c:v>
                </c:pt>
                <c:pt idx="862">
                  <c:v>0.2</c:v>
                </c:pt>
                <c:pt idx="863">
                  <c:v>0.2</c:v>
                </c:pt>
                <c:pt idx="864">
                  <c:v>0.2</c:v>
                </c:pt>
                <c:pt idx="865">
                  <c:v>0.2</c:v>
                </c:pt>
                <c:pt idx="866">
                  <c:v>0.2</c:v>
                </c:pt>
                <c:pt idx="867">
                  <c:v>0.2</c:v>
                </c:pt>
                <c:pt idx="868">
                  <c:v>0.2</c:v>
                </c:pt>
                <c:pt idx="869">
                  <c:v>0.2</c:v>
                </c:pt>
                <c:pt idx="870">
                  <c:v>0.2</c:v>
                </c:pt>
                <c:pt idx="871">
                  <c:v>0.2</c:v>
                </c:pt>
                <c:pt idx="872">
                  <c:v>0.2</c:v>
                </c:pt>
                <c:pt idx="873">
                  <c:v>0.2</c:v>
                </c:pt>
                <c:pt idx="874">
                  <c:v>0.2</c:v>
                </c:pt>
                <c:pt idx="875">
                  <c:v>0.2</c:v>
                </c:pt>
                <c:pt idx="876">
                  <c:v>0.2</c:v>
                </c:pt>
                <c:pt idx="877">
                  <c:v>0.2</c:v>
                </c:pt>
                <c:pt idx="878">
                  <c:v>0.2</c:v>
                </c:pt>
                <c:pt idx="879">
                  <c:v>0.2</c:v>
                </c:pt>
                <c:pt idx="880">
                  <c:v>0.2</c:v>
                </c:pt>
                <c:pt idx="881">
                  <c:v>0.2</c:v>
                </c:pt>
                <c:pt idx="882">
                  <c:v>0.2</c:v>
                </c:pt>
                <c:pt idx="883">
                  <c:v>0.2</c:v>
                </c:pt>
                <c:pt idx="884">
                  <c:v>0.2</c:v>
                </c:pt>
                <c:pt idx="885">
                  <c:v>0.2</c:v>
                </c:pt>
                <c:pt idx="886">
                  <c:v>0.2</c:v>
                </c:pt>
                <c:pt idx="887">
                  <c:v>0.2</c:v>
                </c:pt>
                <c:pt idx="888">
                  <c:v>0.2</c:v>
                </c:pt>
                <c:pt idx="889">
                  <c:v>0.2</c:v>
                </c:pt>
                <c:pt idx="890">
                  <c:v>0.2</c:v>
                </c:pt>
                <c:pt idx="891">
                  <c:v>0.2</c:v>
                </c:pt>
                <c:pt idx="892">
                  <c:v>0.2</c:v>
                </c:pt>
                <c:pt idx="893">
                  <c:v>0.2</c:v>
                </c:pt>
                <c:pt idx="894">
                  <c:v>0.2</c:v>
                </c:pt>
                <c:pt idx="895">
                  <c:v>0.2</c:v>
                </c:pt>
                <c:pt idx="896">
                  <c:v>0.2</c:v>
                </c:pt>
                <c:pt idx="897">
                  <c:v>0.2</c:v>
                </c:pt>
                <c:pt idx="898">
                  <c:v>0.2</c:v>
                </c:pt>
                <c:pt idx="899">
                  <c:v>0.2</c:v>
                </c:pt>
                <c:pt idx="900">
                  <c:v>0.2</c:v>
                </c:pt>
                <c:pt idx="901">
                  <c:v>0.2</c:v>
                </c:pt>
                <c:pt idx="902">
                  <c:v>0.2</c:v>
                </c:pt>
                <c:pt idx="903">
                  <c:v>0.2</c:v>
                </c:pt>
                <c:pt idx="904">
                  <c:v>0.2</c:v>
                </c:pt>
                <c:pt idx="905">
                  <c:v>0.2</c:v>
                </c:pt>
                <c:pt idx="906">
                  <c:v>0.2</c:v>
                </c:pt>
                <c:pt idx="907">
                  <c:v>0.2</c:v>
                </c:pt>
                <c:pt idx="908">
                  <c:v>0.2</c:v>
                </c:pt>
                <c:pt idx="909">
                  <c:v>0.2</c:v>
                </c:pt>
                <c:pt idx="910">
                  <c:v>0.2</c:v>
                </c:pt>
                <c:pt idx="911">
                  <c:v>0.2</c:v>
                </c:pt>
                <c:pt idx="912">
                  <c:v>0.2</c:v>
                </c:pt>
                <c:pt idx="913">
                  <c:v>0.2</c:v>
                </c:pt>
                <c:pt idx="914">
                  <c:v>0.2</c:v>
                </c:pt>
                <c:pt idx="915">
                  <c:v>0.2</c:v>
                </c:pt>
                <c:pt idx="916">
                  <c:v>0.2</c:v>
                </c:pt>
                <c:pt idx="917">
                  <c:v>0.2</c:v>
                </c:pt>
                <c:pt idx="918">
                  <c:v>0.2</c:v>
                </c:pt>
                <c:pt idx="919">
                  <c:v>0.2</c:v>
                </c:pt>
                <c:pt idx="920">
                  <c:v>0.2</c:v>
                </c:pt>
                <c:pt idx="921">
                  <c:v>0.2</c:v>
                </c:pt>
                <c:pt idx="922">
                  <c:v>0.2</c:v>
                </c:pt>
                <c:pt idx="923">
                  <c:v>0.2</c:v>
                </c:pt>
                <c:pt idx="924">
                  <c:v>0.2</c:v>
                </c:pt>
                <c:pt idx="925">
                  <c:v>0.2</c:v>
                </c:pt>
                <c:pt idx="926">
                  <c:v>0.2</c:v>
                </c:pt>
                <c:pt idx="927">
                  <c:v>0.2</c:v>
                </c:pt>
                <c:pt idx="928">
                  <c:v>0.2</c:v>
                </c:pt>
                <c:pt idx="929">
                  <c:v>0.2</c:v>
                </c:pt>
                <c:pt idx="930">
                  <c:v>0.2</c:v>
                </c:pt>
                <c:pt idx="931">
                  <c:v>0.2</c:v>
                </c:pt>
                <c:pt idx="932">
                  <c:v>0.2</c:v>
                </c:pt>
                <c:pt idx="933">
                  <c:v>0.2</c:v>
                </c:pt>
                <c:pt idx="934">
                  <c:v>0.2</c:v>
                </c:pt>
                <c:pt idx="935">
                  <c:v>0.2</c:v>
                </c:pt>
                <c:pt idx="936">
                  <c:v>0.2</c:v>
                </c:pt>
                <c:pt idx="937">
                  <c:v>0.2</c:v>
                </c:pt>
                <c:pt idx="938">
                  <c:v>0.2</c:v>
                </c:pt>
                <c:pt idx="939">
                  <c:v>0.2</c:v>
                </c:pt>
                <c:pt idx="940">
                  <c:v>0.2</c:v>
                </c:pt>
                <c:pt idx="941">
                  <c:v>0.2</c:v>
                </c:pt>
                <c:pt idx="942">
                  <c:v>0.2</c:v>
                </c:pt>
                <c:pt idx="943">
                  <c:v>0.2</c:v>
                </c:pt>
                <c:pt idx="944">
                  <c:v>0.2</c:v>
                </c:pt>
                <c:pt idx="945">
                  <c:v>0.2</c:v>
                </c:pt>
                <c:pt idx="946">
                  <c:v>0.2</c:v>
                </c:pt>
                <c:pt idx="947">
                  <c:v>0.2</c:v>
                </c:pt>
                <c:pt idx="948">
                  <c:v>0.2</c:v>
                </c:pt>
                <c:pt idx="949">
                  <c:v>0.2</c:v>
                </c:pt>
                <c:pt idx="950">
                  <c:v>0.2</c:v>
                </c:pt>
                <c:pt idx="951">
                  <c:v>0.2</c:v>
                </c:pt>
                <c:pt idx="952">
                  <c:v>0.2</c:v>
                </c:pt>
                <c:pt idx="953">
                  <c:v>0.2</c:v>
                </c:pt>
                <c:pt idx="954">
                  <c:v>0.2</c:v>
                </c:pt>
                <c:pt idx="955">
                  <c:v>0.2</c:v>
                </c:pt>
                <c:pt idx="956">
                  <c:v>0.2</c:v>
                </c:pt>
                <c:pt idx="957">
                  <c:v>0.2</c:v>
                </c:pt>
                <c:pt idx="958">
                  <c:v>0.2</c:v>
                </c:pt>
                <c:pt idx="959">
                  <c:v>0.2</c:v>
                </c:pt>
                <c:pt idx="960">
                  <c:v>0.2</c:v>
                </c:pt>
                <c:pt idx="961">
                  <c:v>0.2</c:v>
                </c:pt>
                <c:pt idx="962">
                  <c:v>0.2</c:v>
                </c:pt>
                <c:pt idx="963">
                  <c:v>0.2</c:v>
                </c:pt>
                <c:pt idx="964">
                  <c:v>0.2</c:v>
                </c:pt>
                <c:pt idx="965">
                  <c:v>0.2</c:v>
                </c:pt>
                <c:pt idx="966">
                  <c:v>0.2</c:v>
                </c:pt>
                <c:pt idx="967">
                  <c:v>0.2</c:v>
                </c:pt>
                <c:pt idx="968">
                  <c:v>0.2</c:v>
                </c:pt>
                <c:pt idx="969">
                  <c:v>0.2</c:v>
                </c:pt>
                <c:pt idx="970">
                  <c:v>0.2</c:v>
                </c:pt>
                <c:pt idx="971">
                  <c:v>0.2</c:v>
                </c:pt>
                <c:pt idx="972">
                  <c:v>0.2</c:v>
                </c:pt>
                <c:pt idx="973">
                  <c:v>0.2</c:v>
                </c:pt>
                <c:pt idx="974">
                  <c:v>0.2</c:v>
                </c:pt>
                <c:pt idx="975">
                  <c:v>0.2</c:v>
                </c:pt>
                <c:pt idx="976">
                  <c:v>0.2</c:v>
                </c:pt>
                <c:pt idx="977">
                  <c:v>0.2</c:v>
                </c:pt>
                <c:pt idx="978">
                  <c:v>0.2</c:v>
                </c:pt>
                <c:pt idx="979">
                  <c:v>0.2</c:v>
                </c:pt>
                <c:pt idx="980">
                  <c:v>0.2</c:v>
                </c:pt>
                <c:pt idx="981">
                  <c:v>0.2</c:v>
                </c:pt>
                <c:pt idx="982">
                  <c:v>0.2</c:v>
                </c:pt>
                <c:pt idx="983">
                  <c:v>0.2</c:v>
                </c:pt>
                <c:pt idx="984">
                  <c:v>0.2</c:v>
                </c:pt>
                <c:pt idx="985">
                  <c:v>0.2</c:v>
                </c:pt>
                <c:pt idx="986">
                  <c:v>0.2</c:v>
                </c:pt>
                <c:pt idx="987">
                  <c:v>0.2</c:v>
                </c:pt>
                <c:pt idx="988">
                  <c:v>0.2</c:v>
                </c:pt>
                <c:pt idx="989">
                  <c:v>0.2</c:v>
                </c:pt>
                <c:pt idx="990">
                  <c:v>0.2</c:v>
                </c:pt>
                <c:pt idx="991">
                  <c:v>0.2</c:v>
                </c:pt>
                <c:pt idx="992">
                  <c:v>0.2</c:v>
                </c:pt>
                <c:pt idx="993">
                  <c:v>0.2</c:v>
                </c:pt>
                <c:pt idx="994">
                  <c:v>0.2</c:v>
                </c:pt>
                <c:pt idx="995">
                  <c:v>0.2</c:v>
                </c:pt>
                <c:pt idx="996">
                  <c:v>0.2</c:v>
                </c:pt>
                <c:pt idx="997">
                  <c:v>0.2</c:v>
                </c:pt>
                <c:pt idx="998">
                  <c:v>0.2</c:v>
                </c:pt>
                <c:pt idx="999">
                  <c:v>0.2</c:v>
                </c:pt>
                <c:pt idx="1000">
                  <c:v>0.2</c:v>
                </c:pt>
                <c:pt idx="1001">
                  <c:v>0.2</c:v>
                </c:pt>
                <c:pt idx="1002">
                  <c:v>0.2</c:v>
                </c:pt>
                <c:pt idx="1003">
                  <c:v>0.2</c:v>
                </c:pt>
                <c:pt idx="1004">
                  <c:v>0.2</c:v>
                </c:pt>
                <c:pt idx="1005">
                  <c:v>0.2</c:v>
                </c:pt>
                <c:pt idx="1006">
                  <c:v>0.2</c:v>
                </c:pt>
                <c:pt idx="1007">
                  <c:v>0.2</c:v>
                </c:pt>
                <c:pt idx="1008">
                  <c:v>0.2</c:v>
                </c:pt>
                <c:pt idx="1009">
                  <c:v>0.2</c:v>
                </c:pt>
                <c:pt idx="1010">
                  <c:v>0.2</c:v>
                </c:pt>
                <c:pt idx="1011">
                  <c:v>0.2</c:v>
                </c:pt>
                <c:pt idx="1012">
                  <c:v>0.2</c:v>
                </c:pt>
                <c:pt idx="1013">
                  <c:v>0.2</c:v>
                </c:pt>
                <c:pt idx="1014">
                  <c:v>0.2</c:v>
                </c:pt>
                <c:pt idx="1015">
                  <c:v>0.2</c:v>
                </c:pt>
                <c:pt idx="1016">
                  <c:v>0.2</c:v>
                </c:pt>
                <c:pt idx="1017">
                  <c:v>0.2</c:v>
                </c:pt>
                <c:pt idx="1018">
                  <c:v>0.2</c:v>
                </c:pt>
                <c:pt idx="1019">
                  <c:v>0.2</c:v>
                </c:pt>
                <c:pt idx="1020">
                  <c:v>0.2</c:v>
                </c:pt>
                <c:pt idx="1021">
                  <c:v>0.2</c:v>
                </c:pt>
                <c:pt idx="1022">
                  <c:v>0.2</c:v>
                </c:pt>
                <c:pt idx="1023">
                  <c:v>0.2</c:v>
                </c:pt>
                <c:pt idx="1024">
                  <c:v>0.2</c:v>
                </c:pt>
                <c:pt idx="1025">
                  <c:v>0.2</c:v>
                </c:pt>
                <c:pt idx="1026">
                  <c:v>0.2</c:v>
                </c:pt>
                <c:pt idx="1027">
                  <c:v>0.2</c:v>
                </c:pt>
                <c:pt idx="1028">
                  <c:v>0.2</c:v>
                </c:pt>
                <c:pt idx="1029">
                  <c:v>0.2</c:v>
                </c:pt>
                <c:pt idx="1030">
                  <c:v>0.2</c:v>
                </c:pt>
                <c:pt idx="1031">
                  <c:v>0.2</c:v>
                </c:pt>
                <c:pt idx="1032">
                  <c:v>0.2</c:v>
                </c:pt>
                <c:pt idx="1033">
                  <c:v>0.2</c:v>
                </c:pt>
                <c:pt idx="1034">
                  <c:v>0.2</c:v>
                </c:pt>
                <c:pt idx="1035">
                  <c:v>0.2</c:v>
                </c:pt>
                <c:pt idx="1036">
                  <c:v>0.2</c:v>
                </c:pt>
                <c:pt idx="1037">
                  <c:v>0.2</c:v>
                </c:pt>
                <c:pt idx="1038">
                  <c:v>0.2</c:v>
                </c:pt>
                <c:pt idx="1039">
                  <c:v>0.2</c:v>
                </c:pt>
                <c:pt idx="1040">
                  <c:v>0.2</c:v>
                </c:pt>
                <c:pt idx="1041">
                  <c:v>0.2</c:v>
                </c:pt>
                <c:pt idx="1042">
                  <c:v>0.2</c:v>
                </c:pt>
                <c:pt idx="1043">
                  <c:v>0.2</c:v>
                </c:pt>
                <c:pt idx="1044">
                  <c:v>0.2</c:v>
                </c:pt>
                <c:pt idx="1045">
                  <c:v>0.2</c:v>
                </c:pt>
                <c:pt idx="1046">
                  <c:v>0.2</c:v>
                </c:pt>
                <c:pt idx="1047">
                  <c:v>0.2</c:v>
                </c:pt>
                <c:pt idx="1048">
                  <c:v>0.2</c:v>
                </c:pt>
                <c:pt idx="1049">
                  <c:v>0.2</c:v>
                </c:pt>
                <c:pt idx="1050">
                  <c:v>0.2</c:v>
                </c:pt>
                <c:pt idx="1051">
                  <c:v>0.2</c:v>
                </c:pt>
                <c:pt idx="1052">
                  <c:v>0.2</c:v>
                </c:pt>
                <c:pt idx="1053">
                  <c:v>0.2</c:v>
                </c:pt>
                <c:pt idx="1054">
                  <c:v>0.2</c:v>
                </c:pt>
                <c:pt idx="1055">
                  <c:v>0.2</c:v>
                </c:pt>
                <c:pt idx="1056">
                  <c:v>0.2</c:v>
                </c:pt>
                <c:pt idx="1057">
                  <c:v>0.2</c:v>
                </c:pt>
                <c:pt idx="1058">
                  <c:v>0.2</c:v>
                </c:pt>
                <c:pt idx="1059">
                  <c:v>0.2</c:v>
                </c:pt>
                <c:pt idx="1060">
                  <c:v>0.2</c:v>
                </c:pt>
                <c:pt idx="1061">
                  <c:v>0.2</c:v>
                </c:pt>
                <c:pt idx="1062">
                  <c:v>0.2</c:v>
                </c:pt>
                <c:pt idx="1063">
                  <c:v>0.2</c:v>
                </c:pt>
                <c:pt idx="1064">
                  <c:v>0.2</c:v>
                </c:pt>
                <c:pt idx="1065">
                  <c:v>0.2</c:v>
                </c:pt>
                <c:pt idx="1066">
                  <c:v>0.2</c:v>
                </c:pt>
                <c:pt idx="1067">
                  <c:v>0.2</c:v>
                </c:pt>
                <c:pt idx="1068">
                  <c:v>0.2</c:v>
                </c:pt>
                <c:pt idx="1069">
                  <c:v>0.2</c:v>
                </c:pt>
                <c:pt idx="1070">
                  <c:v>0.2</c:v>
                </c:pt>
                <c:pt idx="1071">
                  <c:v>0.2</c:v>
                </c:pt>
                <c:pt idx="1072">
                  <c:v>0.2</c:v>
                </c:pt>
                <c:pt idx="1073">
                  <c:v>0.2</c:v>
                </c:pt>
                <c:pt idx="1074">
                  <c:v>0.2</c:v>
                </c:pt>
                <c:pt idx="1075">
                  <c:v>0.2</c:v>
                </c:pt>
                <c:pt idx="1076">
                  <c:v>0.2</c:v>
                </c:pt>
                <c:pt idx="1077">
                  <c:v>0.2</c:v>
                </c:pt>
                <c:pt idx="1078">
                  <c:v>0.2</c:v>
                </c:pt>
                <c:pt idx="1079">
                  <c:v>0.2</c:v>
                </c:pt>
                <c:pt idx="1080">
                  <c:v>0.2</c:v>
                </c:pt>
                <c:pt idx="1081">
                  <c:v>0.2</c:v>
                </c:pt>
                <c:pt idx="1082">
                  <c:v>0.2</c:v>
                </c:pt>
                <c:pt idx="1083">
                  <c:v>0.2</c:v>
                </c:pt>
                <c:pt idx="1084">
                  <c:v>0.2</c:v>
                </c:pt>
                <c:pt idx="1085">
                  <c:v>0.2</c:v>
                </c:pt>
                <c:pt idx="1086">
                  <c:v>0.2</c:v>
                </c:pt>
                <c:pt idx="1087">
                  <c:v>0.2</c:v>
                </c:pt>
                <c:pt idx="1088">
                  <c:v>0.2</c:v>
                </c:pt>
                <c:pt idx="1089">
                  <c:v>0.2</c:v>
                </c:pt>
                <c:pt idx="1090">
                  <c:v>0.2</c:v>
                </c:pt>
                <c:pt idx="1091">
                  <c:v>0.2</c:v>
                </c:pt>
                <c:pt idx="1092">
                  <c:v>0.2</c:v>
                </c:pt>
                <c:pt idx="1093">
                  <c:v>0.2</c:v>
                </c:pt>
                <c:pt idx="1094">
                  <c:v>0.2</c:v>
                </c:pt>
                <c:pt idx="1095">
                  <c:v>0.2</c:v>
                </c:pt>
                <c:pt idx="1096">
                  <c:v>0.2</c:v>
                </c:pt>
                <c:pt idx="1097">
                  <c:v>0.2</c:v>
                </c:pt>
                <c:pt idx="1098">
                  <c:v>0.2</c:v>
                </c:pt>
                <c:pt idx="1099">
                  <c:v>0.2</c:v>
                </c:pt>
                <c:pt idx="1100">
                  <c:v>0.2</c:v>
                </c:pt>
                <c:pt idx="1101">
                  <c:v>0.2</c:v>
                </c:pt>
                <c:pt idx="1102">
                  <c:v>0.2</c:v>
                </c:pt>
                <c:pt idx="1103">
                  <c:v>0.2</c:v>
                </c:pt>
                <c:pt idx="1104">
                  <c:v>0.2</c:v>
                </c:pt>
                <c:pt idx="1105">
                  <c:v>0.2</c:v>
                </c:pt>
                <c:pt idx="1106">
                  <c:v>0.2</c:v>
                </c:pt>
                <c:pt idx="1107">
                  <c:v>0.2</c:v>
                </c:pt>
                <c:pt idx="1108">
                  <c:v>0.2</c:v>
                </c:pt>
                <c:pt idx="1109">
                  <c:v>0.2</c:v>
                </c:pt>
                <c:pt idx="1110">
                  <c:v>0.2</c:v>
                </c:pt>
                <c:pt idx="1111">
                  <c:v>0.2</c:v>
                </c:pt>
                <c:pt idx="1112">
                  <c:v>0.2</c:v>
                </c:pt>
                <c:pt idx="1113">
                  <c:v>0.2</c:v>
                </c:pt>
                <c:pt idx="1114">
                  <c:v>0.2</c:v>
                </c:pt>
                <c:pt idx="1115">
                  <c:v>0.2</c:v>
                </c:pt>
                <c:pt idx="1116">
                  <c:v>0.2</c:v>
                </c:pt>
                <c:pt idx="1117">
                  <c:v>0.2</c:v>
                </c:pt>
                <c:pt idx="1118">
                  <c:v>0.2</c:v>
                </c:pt>
                <c:pt idx="1119">
                  <c:v>0.2</c:v>
                </c:pt>
                <c:pt idx="1120">
                  <c:v>0.2</c:v>
                </c:pt>
                <c:pt idx="1121">
                  <c:v>0.2</c:v>
                </c:pt>
                <c:pt idx="1122">
                  <c:v>0.2</c:v>
                </c:pt>
                <c:pt idx="1123">
                  <c:v>0.2</c:v>
                </c:pt>
                <c:pt idx="1124">
                  <c:v>0.2</c:v>
                </c:pt>
                <c:pt idx="1125">
                  <c:v>0.2</c:v>
                </c:pt>
                <c:pt idx="1126">
                  <c:v>0.2</c:v>
                </c:pt>
                <c:pt idx="1127">
                  <c:v>0.2</c:v>
                </c:pt>
                <c:pt idx="1128">
                  <c:v>0.2</c:v>
                </c:pt>
                <c:pt idx="1129">
                  <c:v>0.2</c:v>
                </c:pt>
                <c:pt idx="1130">
                  <c:v>0.2</c:v>
                </c:pt>
                <c:pt idx="1131">
                  <c:v>0.2</c:v>
                </c:pt>
                <c:pt idx="1132">
                  <c:v>0.2</c:v>
                </c:pt>
                <c:pt idx="1133">
                  <c:v>0.2</c:v>
                </c:pt>
                <c:pt idx="1134">
                  <c:v>0.2</c:v>
                </c:pt>
                <c:pt idx="1135">
                  <c:v>0.2</c:v>
                </c:pt>
                <c:pt idx="1136">
                  <c:v>0.2</c:v>
                </c:pt>
                <c:pt idx="1137">
                  <c:v>0.2</c:v>
                </c:pt>
                <c:pt idx="1138">
                  <c:v>0.2</c:v>
                </c:pt>
                <c:pt idx="1139">
                  <c:v>0.2</c:v>
                </c:pt>
                <c:pt idx="1140">
                  <c:v>0.2</c:v>
                </c:pt>
                <c:pt idx="1141">
                  <c:v>0.2</c:v>
                </c:pt>
                <c:pt idx="1142">
                  <c:v>0.2</c:v>
                </c:pt>
                <c:pt idx="1143">
                  <c:v>0.2</c:v>
                </c:pt>
                <c:pt idx="1144">
                  <c:v>0.2</c:v>
                </c:pt>
                <c:pt idx="1145">
                  <c:v>0.2</c:v>
                </c:pt>
                <c:pt idx="1146">
                  <c:v>0.2</c:v>
                </c:pt>
                <c:pt idx="1147">
                  <c:v>0.2</c:v>
                </c:pt>
                <c:pt idx="1148">
                  <c:v>0.2</c:v>
                </c:pt>
                <c:pt idx="1149">
                  <c:v>0.2</c:v>
                </c:pt>
                <c:pt idx="1150">
                  <c:v>0.2</c:v>
                </c:pt>
                <c:pt idx="1151">
                  <c:v>0.2</c:v>
                </c:pt>
                <c:pt idx="1152">
                  <c:v>0.2</c:v>
                </c:pt>
                <c:pt idx="1153">
                  <c:v>0.2</c:v>
                </c:pt>
                <c:pt idx="1154">
                  <c:v>0.2</c:v>
                </c:pt>
                <c:pt idx="1155">
                  <c:v>0.2</c:v>
                </c:pt>
                <c:pt idx="1156">
                  <c:v>0.2</c:v>
                </c:pt>
                <c:pt idx="1157">
                  <c:v>0.2</c:v>
                </c:pt>
                <c:pt idx="1158">
                  <c:v>0.2</c:v>
                </c:pt>
                <c:pt idx="1159">
                  <c:v>0.2</c:v>
                </c:pt>
                <c:pt idx="1160">
                  <c:v>0.2</c:v>
                </c:pt>
                <c:pt idx="1161">
                  <c:v>0.2</c:v>
                </c:pt>
                <c:pt idx="1162">
                  <c:v>0.2</c:v>
                </c:pt>
                <c:pt idx="1163">
                  <c:v>0.2</c:v>
                </c:pt>
                <c:pt idx="1164">
                  <c:v>0.2</c:v>
                </c:pt>
                <c:pt idx="1165">
                  <c:v>0.2</c:v>
                </c:pt>
                <c:pt idx="1166">
                  <c:v>0.2</c:v>
                </c:pt>
                <c:pt idx="1167">
                  <c:v>0.2</c:v>
                </c:pt>
                <c:pt idx="1168">
                  <c:v>0.2</c:v>
                </c:pt>
                <c:pt idx="1169">
                  <c:v>0.2</c:v>
                </c:pt>
                <c:pt idx="1170">
                  <c:v>0.2</c:v>
                </c:pt>
                <c:pt idx="1171">
                  <c:v>0.2</c:v>
                </c:pt>
                <c:pt idx="1172">
                  <c:v>0.2</c:v>
                </c:pt>
                <c:pt idx="1173">
                  <c:v>0.2</c:v>
                </c:pt>
                <c:pt idx="1174">
                  <c:v>0.2</c:v>
                </c:pt>
                <c:pt idx="1175">
                  <c:v>0.2</c:v>
                </c:pt>
                <c:pt idx="1176">
                  <c:v>0.2</c:v>
                </c:pt>
                <c:pt idx="1177">
                  <c:v>0.2</c:v>
                </c:pt>
                <c:pt idx="1178">
                  <c:v>0.2</c:v>
                </c:pt>
                <c:pt idx="1179">
                  <c:v>0.2</c:v>
                </c:pt>
                <c:pt idx="1180">
                  <c:v>0.2</c:v>
                </c:pt>
                <c:pt idx="1181">
                  <c:v>0.2</c:v>
                </c:pt>
                <c:pt idx="1182">
                  <c:v>0.2</c:v>
                </c:pt>
                <c:pt idx="1183">
                  <c:v>0.2</c:v>
                </c:pt>
                <c:pt idx="1184">
                  <c:v>0.2</c:v>
                </c:pt>
                <c:pt idx="1185">
                  <c:v>0.2</c:v>
                </c:pt>
                <c:pt idx="1186">
                  <c:v>0.2</c:v>
                </c:pt>
                <c:pt idx="1187">
                  <c:v>0.2</c:v>
                </c:pt>
                <c:pt idx="1188">
                  <c:v>0.2</c:v>
                </c:pt>
                <c:pt idx="1189">
                  <c:v>0.2</c:v>
                </c:pt>
                <c:pt idx="1190">
                  <c:v>0.2</c:v>
                </c:pt>
                <c:pt idx="1191">
                  <c:v>0.2</c:v>
                </c:pt>
                <c:pt idx="1192">
                  <c:v>0.2</c:v>
                </c:pt>
                <c:pt idx="1193">
                  <c:v>0.2</c:v>
                </c:pt>
                <c:pt idx="1194">
                  <c:v>0.2</c:v>
                </c:pt>
                <c:pt idx="1195">
                  <c:v>0.2</c:v>
                </c:pt>
                <c:pt idx="1196">
                  <c:v>0.2</c:v>
                </c:pt>
                <c:pt idx="1197">
                  <c:v>0.2</c:v>
                </c:pt>
                <c:pt idx="1198">
                  <c:v>0.2</c:v>
                </c:pt>
                <c:pt idx="1199">
                  <c:v>0.2</c:v>
                </c:pt>
                <c:pt idx="1200">
                  <c:v>0.2</c:v>
                </c:pt>
                <c:pt idx="1201">
                  <c:v>0.2</c:v>
                </c:pt>
                <c:pt idx="1202">
                  <c:v>0.2</c:v>
                </c:pt>
                <c:pt idx="1203">
                  <c:v>0.2</c:v>
                </c:pt>
                <c:pt idx="1204">
                  <c:v>0.2</c:v>
                </c:pt>
                <c:pt idx="1205">
                  <c:v>0.2</c:v>
                </c:pt>
                <c:pt idx="1206">
                  <c:v>0.2</c:v>
                </c:pt>
                <c:pt idx="1207">
                  <c:v>0.2</c:v>
                </c:pt>
                <c:pt idx="1208">
                  <c:v>0.2</c:v>
                </c:pt>
                <c:pt idx="1209">
                  <c:v>0.2</c:v>
                </c:pt>
                <c:pt idx="1210">
                  <c:v>0.2</c:v>
                </c:pt>
                <c:pt idx="1211">
                  <c:v>0.2</c:v>
                </c:pt>
                <c:pt idx="1212">
                  <c:v>0.2</c:v>
                </c:pt>
                <c:pt idx="1213">
                  <c:v>0.2</c:v>
                </c:pt>
                <c:pt idx="1214">
                  <c:v>0.2</c:v>
                </c:pt>
                <c:pt idx="1215">
                  <c:v>0.2</c:v>
                </c:pt>
                <c:pt idx="1216">
                  <c:v>0.2</c:v>
                </c:pt>
                <c:pt idx="1217">
                  <c:v>0.2</c:v>
                </c:pt>
                <c:pt idx="1218">
                  <c:v>0.2</c:v>
                </c:pt>
                <c:pt idx="1219">
                  <c:v>0.2</c:v>
                </c:pt>
                <c:pt idx="1220">
                  <c:v>0.2</c:v>
                </c:pt>
                <c:pt idx="1221">
                  <c:v>0.2</c:v>
                </c:pt>
                <c:pt idx="1222">
                  <c:v>0.2</c:v>
                </c:pt>
                <c:pt idx="1223">
                  <c:v>0.2</c:v>
                </c:pt>
                <c:pt idx="1224">
                  <c:v>0.2</c:v>
                </c:pt>
                <c:pt idx="1225">
                  <c:v>0.2</c:v>
                </c:pt>
                <c:pt idx="1226">
                  <c:v>0.2</c:v>
                </c:pt>
                <c:pt idx="1227">
                  <c:v>0.2</c:v>
                </c:pt>
                <c:pt idx="1228">
                  <c:v>0.2</c:v>
                </c:pt>
                <c:pt idx="1229">
                  <c:v>0.2</c:v>
                </c:pt>
                <c:pt idx="1230">
                  <c:v>0.2</c:v>
                </c:pt>
                <c:pt idx="1231">
                  <c:v>0.2</c:v>
                </c:pt>
                <c:pt idx="1232">
                  <c:v>0.2</c:v>
                </c:pt>
                <c:pt idx="1233">
                  <c:v>0.2</c:v>
                </c:pt>
                <c:pt idx="1234">
                  <c:v>0.2</c:v>
                </c:pt>
                <c:pt idx="1235">
                  <c:v>0.2</c:v>
                </c:pt>
                <c:pt idx="1236">
                  <c:v>0.2</c:v>
                </c:pt>
                <c:pt idx="1237">
                  <c:v>0.2</c:v>
                </c:pt>
                <c:pt idx="1238">
                  <c:v>0.2</c:v>
                </c:pt>
                <c:pt idx="1239">
                  <c:v>0.2</c:v>
                </c:pt>
                <c:pt idx="1240">
                  <c:v>0.2</c:v>
                </c:pt>
                <c:pt idx="1241">
                  <c:v>0.2</c:v>
                </c:pt>
                <c:pt idx="1242">
                  <c:v>0.2</c:v>
                </c:pt>
                <c:pt idx="1243">
                  <c:v>0.2</c:v>
                </c:pt>
                <c:pt idx="1244">
                  <c:v>0.2</c:v>
                </c:pt>
                <c:pt idx="1245">
                  <c:v>0.2</c:v>
                </c:pt>
                <c:pt idx="1246">
                  <c:v>0.2</c:v>
                </c:pt>
                <c:pt idx="1247">
                  <c:v>0.2</c:v>
                </c:pt>
                <c:pt idx="1248">
                  <c:v>0.2</c:v>
                </c:pt>
                <c:pt idx="1249">
                  <c:v>0.2</c:v>
                </c:pt>
                <c:pt idx="1250">
                  <c:v>0.2</c:v>
                </c:pt>
                <c:pt idx="1251">
                  <c:v>0.2</c:v>
                </c:pt>
                <c:pt idx="1252">
                  <c:v>0.2</c:v>
                </c:pt>
                <c:pt idx="1253">
                  <c:v>0.2</c:v>
                </c:pt>
                <c:pt idx="1254">
                  <c:v>0.2</c:v>
                </c:pt>
                <c:pt idx="1255">
                  <c:v>0.2</c:v>
                </c:pt>
                <c:pt idx="1256">
                  <c:v>0.2</c:v>
                </c:pt>
                <c:pt idx="1257">
                  <c:v>0.2</c:v>
                </c:pt>
                <c:pt idx="1258">
                  <c:v>0.2</c:v>
                </c:pt>
                <c:pt idx="1259">
                  <c:v>0.2</c:v>
                </c:pt>
                <c:pt idx="1260">
                  <c:v>0.2</c:v>
                </c:pt>
                <c:pt idx="1261">
                  <c:v>0.2</c:v>
                </c:pt>
                <c:pt idx="1262">
                  <c:v>0.2</c:v>
                </c:pt>
                <c:pt idx="1263">
                  <c:v>0.2</c:v>
                </c:pt>
                <c:pt idx="1264">
                  <c:v>0.2</c:v>
                </c:pt>
                <c:pt idx="1265">
                  <c:v>0.2</c:v>
                </c:pt>
                <c:pt idx="1266">
                  <c:v>0.2</c:v>
                </c:pt>
                <c:pt idx="1267">
                  <c:v>0.2</c:v>
                </c:pt>
                <c:pt idx="1268">
                  <c:v>0.2</c:v>
                </c:pt>
                <c:pt idx="1269">
                  <c:v>0.2</c:v>
                </c:pt>
                <c:pt idx="1270">
                  <c:v>0.2</c:v>
                </c:pt>
                <c:pt idx="1271">
                  <c:v>0.2</c:v>
                </c:pt>
                <c:pt idx="1272">
                  <c:v>0.2</c:v>
                </c:pt>
                <c:pt idx="1273">
                  <c:v>0.2</c:v>
                </c:pt>
                <c:pt idx="1274">
                  <c:v>0.2</c:v>
                </c:pt>
                <c:pt idx="1275">
                  <c:v>0.2</c:v>
                </c:pt>
                <c:pt idx="1276">
                  <c:v>0.2</c:v>
                </c:pt>
                <c:pt idx="1277">
                  <c:v>0.2</c:v>
                </c:pt>
                <c:pt idx="1278">
                  <c:v>0.2</c:v>
                </c:pt>
                <c:pt idx="1279">
                  <c:v>0.2</c:v>
                </c:pt>
                <c:pt idx="1280">
                  <c:v>0.2</c:v>
                </c:pt>
                <c:pt idx="1281">
                  <c:v>0.2</c:v>
                </c:pt>
                <c:pt idx="1282">
                  <c:v>0.2</c:v>
                </c:pt>
                <c:pt idx="1283">
                  <c:v>0.2</c:v>
                </c:pt>
                <c:pt idx="1284">
                  <c:v>0.2</c:v>
                </c:pt>
                <c:pt idx="1285">
                  <c:v>0.2</c:v>
                </c:pt>
                <c:pt idx="1286">
                  <c:v>0.2</c:v>
                </c:pt>
                <c:pt idx="1287">
                  <c:v>0.2</c:v>
                </c:pt>
                <c:pt idx="1288">
                  <c:v>0.2</c:v>
                </c:pt>
                <c:pt idx="1289">
                  <c:v>0.2</c:v>
                </c:pt>
                <c:pt idx="1290">
                  <c:v>0.2</c:v>
                </c:pt>
                <c:pt idx="1291">
                  <c:v>0.2</c:v>
                </c:pt>
                <c:pt idx="1292">
                  <c:v>0.2</c:v>
                </c:pt>
                <c:pt idx="1293">
                  <c:v>0.2</c:v>
                </c:pt>
                <c:pt idx="1294">
                  <c:v>0.2</c:v>
                </c:pt>
                <c:pt idx="1295">
                  <c:v>0.2</c:v>
                </c:pt>
                <c:pt idx="1296">
                  <c:v>0.2</c:v>
                </c:pt>
                <c:pt idx="1297">
                  <c:v>0.2</c:v>
                </c:pt>
                <c:pt idx="1298">
                  <c:v>0.2</c:v>
                </c:pt>
                <c:pt idx="1299">
                  <c:v>0.2</c:v>
                </c:pt>
                <c:pt idx="1300">
                  <c:v>0.2</c:v>
                </c:pt>
                <c:pt idx="1301">
                  <c:v>0.2</c:v>
                </c:pt>
                <c:pt idx="1302">
                  <c:v>0.2</c:v>
                </c:pt>
                <c:pt idx="1303">
                  <c:v>0.2</c:v>
                </c:pt>
                <c:pt idx="1304">
                  <c:v>0.2</c:v>
                </c:pt>
                <c:pt idx="1305">
                  <c:v>0.2</c:v>
                </c:pt>
                <c:pt idx="1306">
                  <c:v>0.2</c:v>
                </c:pt>
                <c:pt idx="1307">
                  <c:v>0.2</c:v>
                </c:pt>
                <c:pt idx="1308">
                  <c:v>0.2</c:v>
                </c:pt>
                <c:pt idx="1309">
                  <c:v>0.2</c:v>
                </c:pt>
                <c:pt idx="1310">
                  <c:v>0.2</c:v>
                </c:pt>
                <c:pt idx="1311">
                  <c:v>0.2</c:v>
                </c:pt>
                <c:pt idx="1312">
                  <c:v>0.2</c:v>
                </c:pt>
                <c:pt idx="1313">
                  <c:v>0.2</c:v>
                </c:pt>
                <c:pt idx="1314">
                  <c:v>0.2</c:v>
                </c:pt>
                <c:pt idx="1315">
                  <c:v>0.2</c:v>
                </c:pt>
                <c:pt idx="1316">
                  <c:v>0.2</c:v>
                </c:pt>
                <c:pt idx="1317">
                  <c:v>0.2</c:v>
                </c:pt>
                <c:pt idx="1318">
                  <c:v>0.2</c:v>
                </c:pt>
                <c:pt idx="1319">
                  <c:v>0.2</c:v>
                </c:pt>
                <c:pt idx="1320">
                  <c:v>0.2</c:v>
                </c:pt>
                <c:pt idx="1321">
                  <c:v>0.2</c:v>
                </c:pt>
                <c:pt idx="1322">
                  <c:v>0.2</c:v>
                </c:pt>
                <c:pt idx="1323">
                  <c:v>0.2</c:v>
                </c:pt>
                <c:pt idx="1324">
                  <c:v>0.2</c:v>
                </c:pt>
                <c:pt idx="1325">
                  <c:v>0.2</c:v>
                </c:pt>
                <c:pt idx="1326">
                  <c:v>0.2</c:v>
                </c:pt>
                <c:pt idx="1327">
                  <c:v>0.2</c:v>
                </c:pt>
                <c:pt idx="1328">
                  <c:v>0.2</c:v>
                </c:pt>
                <c:pt idx="1329">
                  <c:v>0.2</c:v>
                </c:pt>
                <c:pt idx="1330">
                  <c:v>0.2</c:v>
                </c:pt>
                <c:pt idx="1331">
                  <c:v>0.2</c:v>
                </c:pt>
                <c:pt idx="1332">
                  <c:v>0.2</c:v>
                </c:pt>
                <c:pt idx="1333">
                  <c:v>0.2</c:v>
                </c:pt>
                <c:pt idx="1334">
                  <c:v>0.2</c:v>
                </c:pt>
                <c:pt idx="1335">
                  <c:v>0.2</c:v>
                </c:pt>
                <c:pt idx="1336">
                  <c:v>0.2</c:v>
                </c:pt>
                <c:pt idx="1337">
                  <c:v>0.2</c:v>
                </c:pt>
                <c:pt idx="1338">
                  <c:v>0.2</c:v>
                </c:pt>
                <c:pt idx="1339">
                  <c:v>0.2</c:v>
                </c:pt>
                <c:pt idx="1340">
                  <c:v>0.2</c:v>
                </c:pt>
                <c:pt idx="1341">
                  <c:v>0.2</c:v>
                </c:pt>
                <c:pt idx="1342">
                  <c:v>0.2</c:v>
                </c:pt>
                <c:pt idx="1343">
                  <c:v>0.2</c:v>
                </c:pt>
                <c:pt idx="1344">
                  <c:v>0.2</c:v>
                </c:pt>
                <c:pt idx="1345">
                  <c:v>0.2</c:v>
                </c:pt>
                <c:pt idx="1346">
                  <c:v>0.2</c:v>
                </c:pt>
                <c:pt idx="1347">
                  <c:v>0.2</c:v>
                </c:pt>
                <c:pt idx="1348">
                  <c:v>0.2</c:v>
                </c:pt>
                <c:pt idx="1349">
                  <c:v>0.2</c:v>
                </c:pt>
                <c:pt idx="1350">
                  <c:v>0.2</c:v>
                </c:pt>
                <c:pt idx="1351">
                  <c:v>0.2</c:v>
                </c:pt>
                <c:pt idx="1352">
                  <c:v>0.2</c:v>
                </c:pt>
                <c:pt idx="1353">
                  <c:v>0.2</c:v>
                </c:pt>
                <c:pt idx="1354">
                  <c:v>0.2</c:v>
                </c:pt>
                <c:pt idx="1355">
                  <c:v>0.2</c:v>
                </c:pt>
                <c:pt idx="1356">
                  <c:v>0.2</c:v>
                </c:pt>
                <c:pt idx="1357">
                  <c:v>0.2</c:v>
                </c:pt>
                <c:pt idx="1358">
                  <c:v>0.2</c:v>
                </c:pt>
                <c:pt idx="1359">
                  <c:v>0.2</c:v>
                </c:pt>
                <c:pt idx="1360">
                  <c:v>0.2</c:v>
                </c:pt>
                <c:pt idx="1361">
                  <c:v>0.2</c:v>
                </c:pt>
                <c:pt idx="1362">
                  <c:v>0.2</c:v>
                </c:pt>
                <c:pt idx="1363">
                  <c:v>0.2</c:v>
                </c:pt>
                <c:pt idx="1364">
                  <c:v>0.2</c:v>
                </c:pt>
                <c:pt idx="1365">
                  <c:v>0.2</c:v>
                </c:pt>
                <c:pt idx="1366">
                  <c:v>0.2</c:v>
                </c:pt>
                <c:pt idx="1367">
                  <c:v>0.2</c:v>
                </c:pt>
                <c:pt idx="1368">
                  <c:v>0.2</c:v>
                </c:pt>
                <c:pt idx="1369">
                  <c:v>0.2</c:v>
                </c:pt>
                <c:pt idx="1370">
                  <c:v>0.2</c:v>
                </c:pt>
                <c:pt idx="1371">
                  <c:v>0.2</c:v>
                </c:pt>
                <c:pt idx="1372">
                  <c:v>0.2</c:v>
                </c:pt>
                <c:pt idx="1373">
                  <c:v>0.2</c:v>
                </c:pt>
                <c:pt idx="1374">
                  <c:v>0.2</c:v>
                </c:pt>
                <c:pt idx="1375">
                  <c:v>0.2</c:v>
                </c:pt>
                <c:pt idx="1376">
                  <c:v>0.2</c:v>
                </c:pt>
                <c:pt idx="1377">
                  <c:v>0.2</c:v>
                </c:pt>
                <c:pt idx="1378">
                  <c:v>0.2</c:v>
                </c:pt>
                <c:pt idx="1379">
                  <c:v>0.2</c:v>
                </c:pt>
                <c:pt idx="1380">
                  <c:v>0.2</c:v>
                </c:pt>
                <c:pt idx="1381">
                  <c:v>0.2</c:v>
                </c:pt>
                <c:pt idx="1382">
                  <c:v>0.2</c:v>
                </c:pt>
                <c:pt idx="1383">
                  <c:v>0.2</c:v>
                </c:pt>
                <c:pt idx="1384">
                  <c:v>0.2</c:v>
                </c:pt>
                <c:pt idx="1385">
                  <c:v>0.2</c:v>
                </c:pt>
                <c:pt idx="1386">
                  <c:v>0.2</c:v>
                </c:pt>
                <c:pt idx="1387">
                  <c:v>0.2</c:v>
                </c:pt>
                <c:pt idx="1388">
                  <c:v>0.2</c:v>
                </c:pt>
                <c:pt idx="1389">
                  <c:v>0.2</c:v>
                </c:pt>
                <c:pt idx="1390">
                  <c:v>0.2</c:v>
                </c:pt>
                <c:pt idx="1391">
                  <c:v>0.2</c:v>
                </c:pt>
                <c:pt idx="1392">
                  <c:v>0.2</c:v>
                </c:pt>
                <c:pt idx="1393">
                  <c:v>0.2</c:v>
                </c:pt>
                <c:pt idx="1394">
                  <c:v>0.2</c:v>
                </c:pt>
                <c:pt idx="1395">
                  <c:v>0.2</c:v>
                </c:pt>
                <c:pt idx="1396">
                  <c:v>0.2</c:v>
                </c:pt>
                <c:pt idx="1397">
                  <c:v>0.2</c:v>
                </c:pt>
                <c:pt idx="1398">
                  <c:v>0.2</c:v>
                </c:pt>
                <c:pt idx="1399">
                  <c:v>0.2</c:v>
                </c:pt>
                <c:pt idx="1400">
                  <c:v>0.2</c:v>
                </c:pt>
                <c:pt idx="1401">
                  <c:v>0.2</c:v>
                </c:pt>
                <c:pt idx="1402">
                  <c:v>0.2</c:v>
                </c:pt>
                <c:pt idx="1403">
                  <c:v>0.2</c:v>
                </c:pt>
                <c:pt idx="1404">
                  <c:v>0.2</c:v>
                </c:pt>
                <c:pt idx="1405">
                  <c:v>0.2</c:v>
                </c:pt>
                <c:pt idx="1406">
                  <c:v>0.2</c:v>
                </c:pt>
                <c:pt idx="1407">
                  <c:v>0.2</c:v>
                </c:pt>
                <c:pt idx="1408">
                  <c:v>0.2</c:v>
                </c:pt>
                <c:pt idx="1409">
                  <c:v>0.2</c:v>
                </c:pt>
                <c:pt idx="1410">
                  <c:v>0.2</c:v>
                </c:pt>
                <c:pt idx="1411">
                  <c:v>0.2</c:v>
                </c:pt>
                <c:pt idx="1412">
                  <c:v>0.2</c:v>
                </c:pt>
                <c:pt idx="1413">
                  <c:v>0.2</c:v>
                </c:pt>
                <c:pt idx="1414">
                  <c:v>0.2</c:v>
                </c:pt>
                <c:pt idx="1415">
                  <c:v>0.2</c:v>
                </c:pt>
                <c:pt idx="1416">
                  <c:v>0.2</c:v>
                </c:pt>
                <c:pt idx="1417">
                  <c:v>0.2</c:v>
                </c:pt>
                <c:pt idx="1418">
                  <c:v>0.2</c:v>
                </c:pt>
                <c:pt idx="1419">
                  <c:v>0.2</c:v>
                </c:pt>
                <c:pt idx="1420">
                  <c:v>0.2</c:v>
                </c:pt>
                <c:pt idx="1421">
                  <c:v>0.2</c:v>
                </c:pt>
                <c:pt idx="1422">
                  <c:v>0.2</c:v>
                </c:pt>
                <c:pt idx="1423">
                  <c:v>0.2</c:v>
                </c:pt>
                <c:pt idx="1424">
                  <c:v>0.2</c:v>
                </c:pt>
                <c:pt idx="1425">
                  <c:v>0.2</c:v>
                </c:pt>
                <c:pt idx="1426">
                  <c:v>0.2</c:v>
                </c:pt>
                <c:pt idx="1427">
                  <c:v>0.2</c:v>
                </c:pt>
                <c:pt idx="1428">
                  <c:v>0.2</c:v>
                </c:pt>
                <c:pt idx="1429">
                  <c:v>0.2</c:v>
                </c:pt>
                <c:pt idx="1430">
                  <c:v>0.2</c:v>
                </c:pt>
                <c:pt idx="1431">
                  <c:v>0.2</c:v>
                </c:pt>
                <c:pt idx="1432">
                  <c:v>0.2</c:v>
                </c:pt>
                <c:pt idx="1433">
                  <c:v>0.2</c:v>
                </c:pt>
                <c:pt idx="1434">
                  <c:v>0.2</c:v>
                </c:pt>
                <c:pt idx="1435">
                  <c:v>0.2</c:v>
                </c:pt>
                <c:pt idx="1436">
                  <c:v>0.2</c:v>
                </c:pt>
                <c:pt idx="1437">
                  <c:v>0.2</c:v>
                </c:pt>
                <c:pt idx="1438">
                  <c:v>0.2</c:v>
                </c:pt>
                <c:pt idx="1439">
                  <c:v>0.2</c:v>
                </c:pt>
                <c:pt idx="1440">
                  <c:v>0.2</c:v>
                </c:pt>
                <c:pt idx="1441">
                  <c:v>0.2</c:v>
                </c:pt>
                <c:pt idx="1442">
                  <c:v>0.2</c:v>
                </c:pt>
                <c:pt idx="1443">
                  <c:v>0.2</c:v>
                </c:pt>
                <c:pt idx="1444">
                  <c:v>0.2</c:v>
                </c:pt>
                <c:pt idx="1445">
                  <c:v>0.2</c:v>
                </c:pt>
                <c:pt idx="1446">
                  <c:v>0.2</c:v>
                </c:pt>
                <c:pt idx="1447">
                  <c:v>0.2</c:v>
                </c:pt>
                <c:pt idx="1448">
                  <c:v>0.2</c:v>
                </c:pt>
                <c:pt idx="1449">
                  <c:v>0.2</c:v>
                </c:pt>
                <c:pt idx="1450">
                  <c:v>0.2</c:v>
                </c:pt>
                <c:pt idx="1451">
                  <c:v>0.2</c:v>
                </c:pt>
                <c:pt idx="1452">
                  <c:v>0.2</c:v>
                </c:pt>
                <c:pt idx="1453">
                  <c:v>0.2</c:v>
                </c:pt>
                <c:pt idx="1454">
                  <c:v>0.2</c:v>
                </c:pt>
                <c:pt idx="1455">
                  <c:v>0.2</c:v>
                </c:pt>
                <c:pt idx="1456">
                  <c:v>0.2</c:v>
                </c:pt>
                <c:pt idx="1457">
                  <c:v>0.2</c:v>
                </c:pt>
                <c:pt idx="1458">
                  <c:v>0.2</c:v>
                </c:pt>
                <c:pt idx="1459">
                  <c:v>0.2</c:v>
                </c:pt>
                <c:pt idx="1460">
                  <c:v>0.2</c:v>
                </c:pt>
                <c:pt idx="1461">
                  <c:v>0.2</c:v>
                </c:pt>
                <c:pt idx="1462">
                  <c:v>0.2</c:v>
                </c:pt>
                <c:pt idx="1463">
                  <c:v>0.2</c:v>
                </c:pt>
                <c:pt idx="1464">
                  <c:v>0.2</c:v>
                </c:pt>
                <c:pt idx="1465">
                  <c:v>0.2</c:v>
                </c:pt>
                <c:pt idx="1466">
                  <c:v>0.2</c:v>
                </c:pt>
                <c:pt idx="1467">
                  <c:v>0.2</c:v>
                </c:pt>
                <c:pt idx="1468">
                  <c:v>0.2</c:v>
                </c:pt>
                <c:pt idx="1469">
                  <c:v>0.2</c:v>
                </c:pt>
                <c:pt idx="1470">
                  <c:v>0.2</c:v>
                </c:pt>
                <c:pt idx="1471">
                  <c:v>0.2</c:v>
                </c:pt>
                <c:pt idx="1472">
                  <c:v>0.2</c:v>
                </c:pt>
                <c:pt idx="1473">
                  <c:v>0.2</c:v>
                </c:pt>
                <c:pt idx="1474">
                  <c:v>0.2</c:v>
                </c:pt>
                <c:pt idx="1475">
                  <c:v>0.2</c:v>
                </c:pt>
                <c:pt idx="1476">
                  <c:v>0.2</c:v>
                </c:pt>
                <c:pt idx="1477">
                  <c:v>0.2</c:v>
                </c:pt>
                <c:pt idx="1478">
                  <c:v>0.2</c:v>
                </c:pt>
                <c:pt idx="1479">
                  <c:v>0.2</c:v>
                </c:pt>
                <c:pt idx="1480">
                  <c:v>0.2</c:v>
                </c:pt>
                <c:pt idx="1481">
                  <c:v>0.2</c:v>
                </c:pt>
                <c:pt idx="1482">
                  <c:v>0.2</c:v>
                </c:pt>
                <c:pt idx="1483">
                  <c:v>0.2</c:v>
                </c:pt>
                <c:pt idx="1484">
                  <c:v>0.2</c:v>
                </c:pt>
                <c:pt idx="1485">
                  <c:v>0.2</c:v>
                </c:pt>
                <c:pt idx="1486">
                  <c:v>0.2</c:v>
                </c:pt>
                <c:pt idx="1487">
                  <c:v>0.2</c:v>
                </c:pt>
                <c:pt idx="1488">
                  <c:v>0.2</c:v>
                </c:pt>
                <c:pt idx="1489">
                  <c:v>0.2</c:v>
                </c:pt>
                <c:pt idx="1490">
                  <c:v>0.2</c:v>
                </c:pt>
                <c:pt idx="1491">
                  <c:v>0.2</c:v>
                </c:pt>
                <c:pt idx="1492">
                  <c:v>0.2</c:v>
                </c:pt>
                <c:pt idx="1493">
                  <c:v>0.2</c:v>
                </c:pt>
                <c:pt idx="1494">
                  <c:v>0.2</c:v>
                </c:pt>
                <c:pt idx="1495">
                  <c:v>0.2</c:v>
                </c:pt>
                <c:pt idx="1496">
                  <c:v>0.2</c:v>
                </c:pt>
                <c:pt idx="1497">
                  <c:v>0.2</c:v>
                </c:pt>
                <c:pt idx="1498">
                  <c:v>0.2</c:v>
                </c:pt>
                <c:pt idx="1499">
                  <c:v>0.2</c:v>
                </c:pt>
                <c:pt idx="1500">
                  <c:v>0.2</c:v>
                </c:pt>
                <c:pt idx="1501">
                  <c:v>0.2</c:v>
                </c:pt>
                <c:pt idx="1502">
                  <c:v>0.2</c:v>
                </c:pt>
                <c:pt idx="1503">
                  <c:v>0.2</c:v>
                </c:pt>
                <c:pt idx="1504">
                  <c:v>0.2</c:v>
                </c:pt>
                <c:pt idx="1505">
                  <c:v>0.2</c:v>
                </c:pt>
                <c:pt idx="1506">
                  <c:v>0.2</c:v>
                </c:pt>
                <c:pt idx="1507">
                  <c:v>0.2</c:v>
                </c:pt>
                <c:pt idx="1508">
                  <c:v>0.2</c:v>
                </c:pt>
                <c:pt idx="1509">
                  <c:v>0.2</c:v>
                </c:pt>
                <c:pt idx="1510">
                  <c:v>0.2</c:v>
                </c:pt>
                <c:pt idx="1511">
                  <c:v>0.2</c:v>
                </c:pt>
                <c:pt idx="1512">
                  <c:v>0.2</c:v>
                </c:pt>
                <c:pt idx="1513">
                  <c:v>0.2</c:v>
                </c:pt>
                <c:pt idx="1514">
                  <c:v>0.2</c:v>
                </c:pt>
                <c:pt idx="1515">
                  <c:v>0.2</c:v>
                </c:pt>
                <c:pt idx="1516">
                  <c:v>0.2</c:v>
                </c:pt>
                <c:pt idx="1517">
                  <c:v>0.2</c:v>
                </c:pt>
                <c:pt idx="1518">
                  <c:v>0.2</c:v>
                </c:pt>
                <c:pt idx="1519">
                  <c:v>0.2</c:v>
                </c:pt>
                <c:pt idx="1520">
                  <c:v>0.2</c:v>
                </c:pt>
                <c:pt idx="1521">
                  <c:v>0.2</c:v>
                </c:pt>
                <c:pt idx="1522">
                  <c:v>0.2</c:v>
                </c:pt>
                <c:pt idx="1523">
                  <c:v>0.2</c:v>
                </c:pt>
                <c:pt idx="1524">
                  <c:v>0.2</c:v>
                </c:pt>
                <c:pt idx="1525">
                  <c:v>0.2</c:v>
                </c:pt>
                <c:pt idx="1526">
                  <c:v>0.2</c:v>
                </c:pt>
                <c:pt idx="1527">
                  <c:v>0.2</c:v>
                </c:pt>
                <c:pt idx="1528">
                  <c:v>0.2</c:v>
                </c:pt>
                <c:pt idx="1529">
                  <c:v>0.2</c:v>
                </c:pt>
                <c:pt idx="1530">
                  <c:v>0.2</c:v>
                </c:pt>
                <c:pt idx="1531">
                  <c:v>0.2</c:v>
                </c:pt>
                <c:pt idx="1532">
                  <c:v>0.2</c:v>
                </c:pt>
                <c:pt idx="1533">
                  <c:v>0.2</c:v>
                </c:pt>
                <c:pt idx="1534">
                  <c:v>0.2</c:v>
                </c:pt>
                <c:pt idx="1535">
                  <c:v>0.2</c:v>
                </c:pt>
                <c:pt idx="1536">
                  <c:v>0.2</c:v>
                </c:pt>
                <c:pt idx="1537">
                  <c:v>0.2</c:v>
                </c:pt>
                <c:pt idx="1538">
                  <c:v>0.2</c:v>
                </c:pt>
                <c:pt idx="1539">
                  <c:v>0.2</c:v>
                </c:pt>
                <c:pt idx="1540">
                  <c:v>0.2</c:v>
                </c:pt>
                <c:pt idx="1541">
                  <c:v>0.2</c:v>
                </c:pt>
                <c:pt idx="1542">
                  <c:v>0.2</c:v>
                </c:pt>
                <c:pt idx="1543">
                  <c:v>0.2</c:v>
                </c:pt>
                <c:pt idx="1544">
                  <c:v>0.2</c:v>
                </c:pt>
                <c:pt idx="1545">
                  <c:v>0.2</c:v>
                </c:pt>
                <c:pt idx="1546">
                  <c:v>0.2</c:v>
                </c:pt>
                <c:pt idx="1547">
                  <c:v>0.2</c:v>
                </c:pt>
                <c:pt idx="1548">
                  <c:v>0.2</c:v>
                </c:pt>
                <c:pt idx="1549">
                  <c:v>0.2</c:v>
                </c:pt>
                <c:pt idx="1550">
                  <c:v>0.2</c:v>
                </c:pt>
                <c:pt idx="1551">
                  <c:v>0.2</c:v>
                </c:pt>
                <c:pt idx="1552">
                  <c:v>0.2</c:v>
                </c:pt>
                <c:pt idx="1553">
                  <c:v>0.2</c:v>
                </c:pt>
                <c:pt idx="1554">
                  <c:v>0.2</c:v>
                </c:pt>
                <c:pt idx="1555">
                  <c:v>0.2</c:v>
                </c:pt>
                <c:pt idx="1556">
                  <c:v>0.2</c:v>
                </c:pt>
                <c:pt idx="1557">
                  <c:v>0.2</c:v>
                </c:pt>
                <c:pt idx="1558">
                  <c:v>0.2</c:v>
                </c:pt>
                <c:pt idx="1559">
                  <c:v>0.2</c:v>
                </c:pt>
                <c:pt idx="1560">
                  <c:v>0.2</c:v>
                </c:pt>
                <c:pt idx="1561">
                  <c:v>0.2</c:v>
                </c:pt>
                <c:pt idx="1562">
                  <c:v>0.2</c:v>
                </c:pt>
                <c:pt idx="1563">
                  <c:v>0.2</c:v>
                </c:pt>
                <c:pt idx="1564">
                  <c:v>0.2</c:v>
                </c:pt>
                <c:pt idx="1565">
                  <c:v>0.2</c:v>
                </c:pt>
                <c:pt idx="1566">
                  <c:v>0.2</c:v>
                </c:pt>
                <c:pt idx="1567">
                  <c:v>0.2</c:v>
                </c:pt>
                <c:pt idx="1568">
                  <c:v>0.2</c:v>
                </c:pt>
                <c:pt idx="1569">
                  <c:v>0.2</c:v>
                </c:pt>
                <c:pt idx="1570">
                  <c:v>0.2</c:v>
                </c:pt>
                <c:pt idx="1571">
                  <c:v>0.2</c:v>
                </c:pt>
                <c:pt idx="1572">
                  <c:v>0.2</c:v>
                </c:pt>
                <c:pt idx="1573">
                  <c:v>0.2</c:v>
                </c:pt>
                <c:pt idx="1574">
                  <c:v>0.2</c:v>
                </c:pt>
                <c:pt idx="1575">
                  <c:v>0.2</c:v>
                </c:pt>
                <c:pt idx="1576">
                  <c:v>0.2</c:v>
                </c:pt>
                <c:pt idx="1577">
                  <c:v>0.2</c:v>
                </c:pt>
                <c:pt idx="1578">
                  <c:v>0.2</c:v>
                </c:pt>
                <c:pt idx="1579">
                  <c:v>0.2</c:v>
                </c:pt>
                <c:pt idx="1580">
                  <c:v>0.2</c:v>
                </c:pt>
                <c:pt idx="1581">
                  <c:v>0.2</c:v>
                </c:pt>
                <c:pt idx="1582">
                  <c:v>0.2</c:v>
                </c:pt>
                <c:pt idx="1583">
                  <c:v>0.2</c:v>
                </c:pt>
                <c:pt idx="1584">
                  <c:v>0.2</c:v>
                </c:pt>
                <c:pt idx="1585">
                  <c:v>0.2</c:v>
                </c:pt>
                <c:pt idx="1586">
                  <c:v>0.2</c:v>
                </c:pt>
                <c:pt idx="1587">
                  <c:v>0.2</c:v>
                </c:pt>
                <c:pt idx="1588">
                  <c:v>0.2</c:v>
                </c:pt>
                <c:pt idx="1589">
                  <c:v>0.2</c:v>
                </c:pt>
                <c:pt idx="1590">
                  <c:v>0.2</c:v>
                </c:pt>
                <c:pt idx="1591">
                  <c:v>0.2</c:v>
                </c:pt>
                <c:pt idx="1592">
                  <c:v>0.2</c:v>
                </c:pt>
                <c:pt idx="1593">
                  <c:v>0.2</c:v>
                </c:pt>
                <c:pt idx="1594">
                  <c:v>0.2</c:v>
                </c:pt>
                <c:pt idx="1595">
                  <c:v>0.2</c:v>
                </c:pt>
                <c:pt idx="1596">
                  <c:v>0.2</c:v>
                </c:pt>
                <c:pt idx="1597">
                  <c:v>0.2</c:v>
                </c:pt>
                <c:pt idx="1598">
                  <c:v>0.2</c:v>
                </c:pt>
                <c:pt idx="1599">
                  <c:v>0.2</c:v>
                </c:pt>
                <c:pt idx="1600">
                  <c:v>0.2</c:v>
                </c:pt>
                <c:pt idx="1601">
                  <c:v>0.2</c:v>
                </c:pt>
                <c:pt idx="1602">
                  <c:v>0.2</c:v>
                </c:pt>
                <c:pt idx="1603">
                  <c:v>0.2</c:v>
                </c:pt>
                <c:pt idx="1604">
                  <c:v>0.2</c:v>
                </c:pt>
                <c:pt idx="1605">
                  <c:v>0.2</c:v>
                </c:pt>
                <c:pt idx="1606">
                  <c:v>0.2</c:v>
                </c:pt>
                <c:pt idx="1607">
                  <c:v>0.2</c:v>
                </c:pt>
                <c:pt idx="1608">
                  <c:v>0.2</c:v>
                </c:pt>
                <c:pt idx="1609">
                  <c:v>0.2</c:v>
                </c:pt>
                <c:pt idx="1610">
                  <c:v>0.2</c:v>
                </c:pt>
                <c:pt idx="1611">
                  <c:v>0.2</c:v>
                </c:pt>
                <c:pt idx="1612">
                  <c:v>0.2</c:v>
                </c:pt>
                <c:pt idx="1613">
                  <c:v>0.2</c:v>
                </c:pt>
                <c:pt idx="1614">
                  <c:v>0.2</c:v>
                </c:pt>
                <c:pt idx="1615">
                  <c:v>0.2</c:v>
                </c:pt>
                <c:pt idx="1616">
                  <c:v>0.2</c:v>
                </c:pt>
                <c:pt idx="1617">
                  <c:v>0.2</c:v>
                </c:pt>
                <c:pt idx="1618">
                  <c:v>0.2</c:v>
                </c:pt>
                <c:pt idx="1619">
                  <c:v>0.2</c:v>
                </c:pt>
                <c:pt idx="1620">
                  <c:v>0.2</c:v>
                </c:pt>
                <c:pt idx="1621">
                  <c:v>0.2</c:v>
                </c:pt>
                <c:pt idx="1622">
                  <c:v>0.2</c:v>
                </c:pt>
                <c:pt idx="1623">
                  <c:v>0.2</c:v>
                </c:pt>
                <c:pt idx="1624">
                  <c:v>0.2</c:v>
                </c:pt>
                <c:pt idx="1625">
                  <c:v>0.2</c:v>
                </c:pt>
                <c:pt idx="1626">
                  <c:v>0.2</c:v>
                </c:pt>
                <c:pt idx="1627">
                  <c:v>0.2</c:v>
                </c:pt>
                <c:pt idx="1628">
                  <c:v>0.2</c:v>
                </c:pt>
                <c:pt idx="1629">
                  <c:v>0.2</c:v>
                </c:pt>
                <c:pt idx="1630">
                  <c:v>0.2</c:v>
                </c:pt>
                <c:pt idx="1631">
                  <c:v>0.2</c:v>
                </c:pt>
                <c:pt idx="1632">
                  <c:v>0.2</c:v>
                </c:pt>
                <c:pt idx="1633">
                  <c:v>0.2</c:v>
                </c:pt>
                <c:pt idx="1634">
                  <c:v>0.2</c:v>
                </c:pt>
                <c:pt idx="1635">
                  <c:v>0.2</c:v>
                </c:pt>
                <c:pt idx="1636">
                  <c:v>0.2</c:v>
                </c:pt>
                <c:pt idx="1637">
                  <c:v>0.2</c:v>
                </c:pt>
                <c:pt idx="1638">
                  <c:v>0.2</c:v>
                </c:pt>
                <c:pt idx="1639">
                  <c:v>0.2</c:v>
                </c:pt>
                <c:pt idx="1640">
                  <c:v>0.2</c:v>
                </c:pt>
                <c:pt idx="1641">
                  <c:v>0.2</c:v>
                </c:pt>
                <c:pt idx="1642">
                  <c:v>0.2</c:v>
                </c:pt>
                <c:pt idx="1643">
                  <c:v>0.2</c:v>
                </c:pt>
                <c:pt idx="1644">
                  <c:v>0.2</c:v>
                </c:pt>
                <c:pt idx="1645">
                  <c:v>0.2</c:v>
                </c:pt>
                <c:pt idx="1646">
                  <c:v>0.2</c:v>
                </c:pt>
                <c:pt idx="1647">
                  <c:v>0.2</c:v>
                </c:pt>
                <c:pt idx="1648">
                  <c:v>0.2</c:v>
                </c:pt>
                <c:pt idx="1649">
                  <c:v>0.2</c:v>
                </c:pt>
                <c:pt idx="1650">
                  <c:v>0.2</c:v>
                </c:pt>
                <c:pt idx="1651">
                  <c:v>0.2</c:v>
                </c:pt>
                <c:pt idx="1652">
                  <c:v>0.2</c:v>
                </c:pt>
                <c:pt idx="1653">
                  <c:v>0.2</c:v>
                </c:pt>
                <c:pt idx="1654">
                  <c:v>0.2</c:v>
                </c:pt>
                <c:pt idx="1655">
                  <c:v>0.2</c:v>
                </c:pt>
                <c:pt idx="1656">
                  <c:v>0.2</c:v>
                </c:pt>
                <c:pt idx="1657">
                  <c:v>0.2</c:v>
                </c:pt>
                <c:pt idx="1658">
                  <c:v>0.2</c:v>
                </c:pt>
                <c:pt idx="1659">
                  <c:v>0.2</c:v>
                </c:pt>
                <c:pt idx="1660">
                  <c:v>0.2</c:v>
                </c:pt>
                <c:pt idx="1661">
                  <c:v>0.2</c:v>
                </c:pt>
                <c:pt idx="1662">
                  <c:v>0.2</c:v>
                </c:pt>
                <c:pt idx="1663">
                  <c:v>0.2</c:v>
                </c:pt>
                <c:pt idx="1664">
                  <c:v>0.2</c:v>
                </c:pt>
                <c:pt idx="1665">
                  <c:v>0.2</c:v>
                </c:pt>
                <c:pt idx="1666">
                  <c:v>0.2</c:v>
                </c:pt>
                <c:pt idx="1667">
                  <c:v>0.2</c:v>
                </c:pt>
                <c:pt idx="1668">
                  <c:v>0.2</c:v>
                </c:pt>
                <c:pt idx="1669">
                  <c:v>0.2</c:v>
                </c:pt>
                <c:pt idx="1670">
                  <c:v>0.2</c:v>
                </c:pt>
                <c:pt idx="1671">
                  <c:v>0.2</c:v>
                </c:pt>
                <c:pt idx="1672">
                  <c:v>0.2</c:v>
                </c:pt>
                <c:pt idx="1673">
                  <c:v>0.2</c:v>
                </c:pt>
                <c:pt idx="1674">
                  <c:v>0.2</c:v>
                </c:pt>
                <c:pt idx="1675">
                  <c:v>0.2</c:v>
                </c:pt>
                <c:pt idx="1676">
                  <c:v>0.2</c:v>
                </c:pt>
                <c:pt idx="1677">
                  <c:v>0.2</c:v>
                </c:pt>
                <c:pt idx="1678">
                  <c:v>0.2</c:v>
                </c:pt>
                <c:pt idx="1679">
                  <c:v>0.2</c:v>
                </c:pt>
                <c:pt idx="1680">
                  <c:v>0.2</c:v>
                </c:pt>
                <c:pt idx="1681">
                  <c:v>0.2</c:v>
                </c:pt>
                <c:pt idx="1682">
                  <c:v>0.2</c:v>
                </c:pt>
                <c:pt idx="1683">
                  <c:v>0.2</c:v>
                </c:pt>
                <c:pt idx="1684">
                  <c:v>0.2</c:v>
                </c:pt>
                <c:pt idx="1685">
                  <c:v>0.2</c:v>
                </c:pt>
                <c:pt idx="1686">
                  <c:v>0.2</c:v>
                </c:pt>
                <c:pt idx="1687">
                  <c:v>0.2</c:v>
                </c:pt>
                <c:pt idx="1688">
                  <c:v>0.2</c:v>
                </c:pt>
                <c:pt idx="1689">
                  <c:v>0.2</c:v>
                </c:pt>
                <c:pt idx="1690">
                  <c:v>0.2</c:v>
                </c:pt>
                <c:pt idx="1691">
                  <c:v>0.2</c:v>
                </c:pt>
                <c:pt idx="1692">
                  <c:v>0.2</c:v>
                </c:pt>
                <c:pt idx="1693">
                  <c:v>0.2</c:v>
                </c:pt>
                <c:pt idx="1694">
                  <c:v>0.2</c:v>
                </c:pt>
                <c:pt idx="1695">
                  <c:v>0.2</c:v>
                </c:pt>
                <c:pt idx="1696">
                  <c:v>0.2</c:v>
                </c:pt>
                <c:pt idx="1697">
                  <c:v>0.2</c:v>
                </c:pt>
                <c:pt idx="1698">
                  <c:v>0.2</c:v>
                </c:pt>
                <c:pt idx="1699">
                  <c:v>0.2</c:v>
                </c:pt>
                <c:pt idx="1700">
                  <c:v>0.2</c:v>
                </c:pt>
                <c:pt idx="1701">
                  <c:v>0.2</c:v>
                </c:pt>
                <c:pt idx="1702">
                  <c:v>0.2</c:v>
                </c:pt>
                <c:pt idx="1703">
                  <c:v>0.2</c:v>
                </c:pt>
                <c:pt idx="1704">
                  <c:v>0.2</c:v>
                </c:pt>
                <c:pt idx="1705">
                  <c:v>0.2</c:v>
                </c:pt>
                <c:pt idx="1706">
                  <c:v>0.2</c:v>
                </c:pt>
                <c:pt idx="1707">
                  <c:v>0.2</c:v>
                </c:pt>
                <c:pt idx="1708">
                  <c:v>0.2</c:v>
                </c:pt>
                <c:pt idx="1709">
                  <c:v>0.2</c:v>
                </c:pt>
                <c:pt idx="1710">
                  <c:v>0.2</c:v>
                </c:pt>
                <c:pt idx="1711">
                  <c:v>0.2</c:v>
                </c:pt>
                <c:pt idx="1712">
                  <c:v>0.2</c:v>
                </c:pt>
                <c:pt idx="1713">
                  <c:v>0.2</c:v>
                </c:pt>
                <c:pt idx="1714">
                  <c:v>0.2</c:v>
                </c:pt>
                <c:pt idx="1715">
                  <c:v>0.2</c:v>
                </c:pt>
                <c:pt idx="1716">
                  <c:v>0.2</c:v>
                </c:pt>
                <c:pt idx="1717">
                  <c:v>0.2</c:v>
                </c:pt>
                <c:pt idx="1718">
                  <c:v>0.2</c:v>
                </c:pt>
                <c:pt idx="1719">
                  <c:v>0.2</c:v>
                </c:pt>
                <c:pt idx="1720">
                  <c:v>0.2</c:v>
                </c:pt>
                <c:pt idx="1721">
                  <c:v>0.2</c:v>
                </c:pt>
                <c:pt idx="1722">
                  <c:v>0.2</c:v>
                </c:pt>
                <c:pt idx="1723">
                  <c:v>0.2</c:v>
                </c:pt>
                <c:pt idx="1724">
                  <c:v>0.2</c:v>
                </c:pt>
                <c:pt idx="1725">
                  <c:v>0.2</c:v>
                </c:pt>
                <c:pt idx="1726">
                  <c:v>0.2</c:v>
                </c:pt>
                <c:pt idx="1727">
                  <c:v>0.2</c:v>
                </c:pt>
                <c:pt idx="1728">
                  <c:v>0.2</c:v>
                </c:pt>
                <c:pt idx="1729">
                  <c:v>0.2</c:v>
                </c:pt>
                <c:pt idx="1730">
                  <c:v>0.2</c:v>
                </c:pt>
                <c:pt idx="1731">
                  <c:v>0.2</c:v>
                </c:pt>
                <c:pt idx="1732">
                  <c:v>0.2</c:v>
                </c:pt>
                <c:pt idx="1733">
                  <c:v>0.2</c:v>
                </c:pt>
                <c:pt idx="1734">
                  <c:v>0.2</c:v>
                </c:pt>
                <c:pt idx="1735">
                  <c:v>0.2</c:v>
                </c:pt>
                <c:pt idx="1736">
                  <c:v>0.2</c:v>
                </c:pt>
                <c:pt idx="1737">
                  <c:v>0.2</c:v>
                </c:pt>
                <c:pt idx="1738">
                  <c:v>0.2</c:v>
                </c:pt>
                <c:pt idx="1739">
                  <c:v>0.2</c:v>
                </c:pt>
                <c:pt idx="1740">
                  <c:v>0.2</c:v>
                </c:pt>
                <c:pt idx="1741">
                  <c:v>0.2</c:v>
                </c:pt>
                <c:pt idx="1742">
                  <c:v>0.2</c:v>
                </c:pt>
                <c:pt idx="1743">
                  <c:v>0.2</c:v>
                </c:pt>
                <c:pt idx="1744">
                  <c:v>0.2</c:v>
                </c:pt>
                <c:pt idx="1745">
                  <c:v>0.2</c:v>
                </c:pt>
                <c:pt idx="1746">
                  <c:v>0.2</c:v>
                </c:pt>
                <c:pt idx="1747">
                  <c:v>0.2</c:v>
                </c:pt>
                <c:pt idx="1748">
                  <c:v>0.2</c:v>
                </c:pt>
                <c:pt idx="1749">
                  <c:v>0.2</c:v>
                </c:pt>
                <c:pt idx="1750">
                  <c:v>0.2</c:v>
                </c:pt>
                <c:pt idx="1751">
                  <c:v>0.2</c:v>
                </c:pt>
                <c:pt idx="1752">
                  <c:v>0.2</c:v>
                </c:pt>
                <c:pt idx="1753">
                  <c:v>0.2</c:v>
                </c:pt>
                <c:pt idx="1754">
                  <c:v>0.2</c:v>
                </c:pt>
                <c:pt idx="1755">
                  <c:v>0.2</c:v>
                </c:pt>
                <c:pt idx="1756">
                  <c:v>0.2</c:v>
                </c:pt>
                <c:pt idx="1757">
                  <c:v>0.2</c:v>
                </c:pt>
                <c:pt idx="1758">
                  <c:v>0.2</c:v>
                </c:pt>
                <c:pt idx="1759">
                  <c:v>0.2</c:v>
                </c:pt>
                <c:pt idx="1760">
                  <c:v>0.2</c:v>
                </c:pt>
                <c:pt idx="1761">
                  <c:v>0.2</c:v>
                </c:pt>
                <c:pt idx="1762">
                  <c:v>0.2</c:v>
                </c:pt>
                <c:pt idx="1763">
                  <c:v>0.2</c:v>
                </c:pt>
                <c:pt idx="1764">
                  <c:v>0.2</c:v>
                </c:pt>
                <c:pt idx="1765">
                  <c:v>0.2</c:v>
                </c:pt>
                <c:pt idx="1766">
                  <c:v>0.2</c:v>
                </c:pt>
                <c:pt idx="1767">
                  <c:v>0.2</c:v>
                </c:pt>
                <c:pt idx="1768">
                  <c:v>0.2</c:v>
                </c:pt>
                <c:pt idx="1769">
                  <c:v>0.2</c:v>
                </c:pt>
                <c:pt idx="1770">
                  <c:v>0.2</c:v>
                </c:pt>
                <c:pt idx="1771">
                  <c:v>0.2</c:v>
                </c:pt>
                <c:pt idx="1772">
                  <c:v>0.2</c:v>
                </c:pt>
                <c:pt idx="1773">
                  <c:v>0.2</c:v>
                </c:pt>
                <c:pt idx="1774">
                  <c:v>0.2</c:v>
                </c:pt>
                <c:pt idx="1775">
                  <c:v>0.2</c:v>
                </c:pt>
                <c:pt idx="1776">
                  <c:v>0.2</c:v>
                </c:pt>
                <c:pt idx="1777">
                  <c:v>0.2</c:v>
                </c:pt>
                <c:pt idx="1778">
                  <c:v>0.2</c:v>
                </c:pt>
                <c:pt idx="1779">
                  <c:v>0.2</c:v>
                </c:pt>
                <c:pt idx="1780">
                  <c:v>0.2</c:v>
                </c:pt>
                <c:pt idx="1781">
                  <c:v>0.2</c:v>
                </c:pt>
                <c:pt idx="1782">
                  <c:v>0.2</c:v>
                </c:pt>
                <c:pt idx="1783">
                  <c:v>0.2</c:v>
                </c:pt>
                <c:pt idx="1784">
                  <c:v>0.2</c:v>
                </c:pt>
                <c:pt idx="1785">
                  <c:v>0.2</c:v>
                </c:pt>
                <c:pt idx="1786">
                  <c:v>0.2</c:v>
                </c:pt>
                <c:pt idx="1787">
                  <c:v>0.2</c:v>
                </c:pt>
                <c:pt idx="1788">
                  <c:v>0.2</c:v>
                </c:pt>
                <c:pt idx="1789">
                  <c:v>0.2</c:v>
                </c:pt>
                <c:pt idx="1790">
                  <c:v>0.2</c:v>
                </c:pt>
                <c:pt idx="1791">
                  <c:v>0.2</c:v>
                </c:pt>
                <c:pt idx="1792">
                  <c:v>0.2</c:v>
                </c:pt>
                <c:pt idx="1793">
                  <c:v>0.2</c:v>
                </c:pt>
                <c:pt idx="1794">
                  <c:v>0.2</c:v>
                </c:pt>
                <c:pt idx="1795">
                  <c:v>0.2</c:v>
                </c:pt>
                <c:pt idx="1796">
                  <c:v>0.2</c:v>
                </c:pt>
                <c:pt idx="1797">
                  <c:v>0.2</c:v>
                </c:pt>
                <c:pt idx="1798">
                  <c:v>0.2</c:v>
                </c:pt>
                <c:pt idx="1799">
                  <c:v>0.2</c:v>
                </c:pt>
                <c:pt idx="1800">
                  <c:v>0.2</c:v>
                </c:pt>
                <c:pt idx="1801">
                  <c:v>0.2</c:v>
                </c:pt>
                <c:pt idx="1802">
                  <c:v>0.2</c:v>
                </c:pt>
                <c:pt idx="1803">
                  <c:v>0.2</c:v>
                </c:pt>
                <c:pt idx="1804">
                  <c:v>0.2</c:v>
                </c:pt>
                <c:pt idx="1805">
                  <c:v>0.2</c:v>
                </c:pt>
                <c:pt idx="1806">
                  <c:v>0.2</c:v>
                </c:pt>
                <c:pt idx="1807">
                  <c:v>0.2</c:v>
                </c:pt>
                <c:pt idx="1808">
                  <c:v>0.2</c:v>
                </c:pt>
                <c:pt idx="1809">
                  <c:v>0.2</c:v>
                </c:pt>
                <c:pt idx="1810">
                  <c:v>0.2</c:v>
                </c:pt>
                <c:pt idx="1811">
                  <c:v>0.2</c:v>
                </c:pt>
                <c:pt idx="1812">
                  <c:v>0.2</c:v>
                </c:pt>
                <c:pt idx="1813">
                  <c:v>0.2</c:v>
                </c:pt>
                <c:pt idx="1814">
                  <c:v>0.2</c:v>
                </c:pt>
                <c:pt idx="1815">
                  <c:v>0.2</c:v>
                </c:pt>
                <c:pt idx="1816">
                  <c:v>0.2</c:v>
                </c:pt>
                <c:pt idx="1817">
                  <c:v>0.2</c:v>
                </c:pt>
                <c:pt idx="1818">
                  <c:v>0.2</c:v>
                </c:pt>
                <c:pt idx="1819">
                  <c:v>0.2</c:v>
                </c:pt>
                <c:pt idx="1820">
                  <c:v>0.2</c:v>
                </c:pt>
                <c:pt idx="1821">
                  <c:v>0.2</c:v>
                </c:pt>
                <c:pt idx="1822">
                  <c:v>0.2</c:v>
                </c:pt>
                <c:pt idx="1823">
                  <c:v>0.2</c:v>
                </c:pt>
                <c:pt idx="1824">
                  <c:v>0.2</c:v>
                </c:pt>
                <c:pt idx="1825">
                  <c:v>0.2</c:v>
                </c:pt>
                <c:pt idx="1826">
                  <c:v>0.2</c:v>
                </c:pt>
                <c:pt idx="1827">
                  <c:v>0.2</c:v>
                </c:pt>
                <c:pt idx="1828">
                  <c:v>0.2</c:v>
                </c:pt>
                <c:pt idx="1829">
                  <c:v>0.2</c:v>
                </c:pt>
                <c:pt idx="1830">
                  <c:v>0.2</c:v>
                </c:pt>
                <c:pt idx="1831">
                  <c:v>0.2</c:v>
                </c:pt>
                <c:pt idx="1832">
                  <c:v>0.2</c:v>
                </c:pt>
                <c:pt idx="1833">
                  <c:v>0.2</c:v>
                </c:pt>
                <c:pt idx="1834">
                  <c:v>0.2</c:v>
                </c:pt>
                <c:pt idx="1835">
                  <c:v>0.2</c:v>
                </c:pt>
                <c:pt idx="1836">
                  <c:v>0.2</c:v>
                </c:pt>
                <c:pt idx="1837">
                  <c:v>0.2</c:v>
                </c:pt>
                <c:pt idx="1838">
                  <c:v>0.2</c:v>
                </c:pt>
                <c:pt idx="1839">
                  <c:v>0.2</c:v>
                </c:pt>
                <c:pt idx="1840">
                  <c:v>0.2</c:v>
                </c:pt>
                <c:pt idx="1841">
                  <c:v>0.2</c:v>
                </c:pt>
                <c:pt idx="1842">
                  <c:v>0.2</c:v>
                </c:pt>
                <c:pt idx="1843">
                  <c:v>0.2</c:v>
                </c:pt>
                <c:pt idx="1844">
                  <c:v>0.2</c:v>
                </c:pt>
                <c:pt idx="1845">
                  <c:v>0.2</c:v>
                </c:pt>
                <c:pt idx="1846">
                  <c:v>0.2</c:v>
                </c:pt>
                <c:pt idx="1847">
                  <c:v>0.2</c:v>
                </c:pt>
                <c:pt idx="1848">
                  <c:v>0.2</c:v>
                </c:pt>
                <c:pt idx="1849">
                  <c:v>0.2</c:v>
                </c:pt>
                <c:pt idx="1850">
                  <c:v>0.2</c:v>
                </c:pt>
                <c:pt idx="1851">
                  <c:v>0.2</c:v>
                </c:pt>
                <c:pt idx="1852">
                  <c:v>0.2</c:v>
                </c:pt>
                <c:pt idx="1853">
                  <c:v>0.2</c:v>
                </c:pt>
                <c:pt idx="1854">
                  <c:v>0.2</c:v>
                </c:pt>
                <c:pt idx="1855">
                  <c:v>0.2</c:v>
                </c:pt>
                <c:pt idx="1856">
                  <c:v>0.2</c:v>
                </c:pt>
                <c:pt idx="1857">
                  <c:v>0.2</c:v>
                </c:pt>
                <c:pt idx="1858">
                  <c:v>0.2</c:v>
                </c:pt>
                <c:pt idx="1859">
                  <c:v>0.2</c:v>
                </c:pt>
                <c:pt idx="1860">
                  <c:v>0.2</c:v>
                </c:pt>
                <c:pt idx="1861">
                  <c:v>0.2</c:v>
                </c:pt>
                <c:pt idx="1862">
                  <c:v>0.2</c:v>
                </c:pt>
                <c:pt idx="1863">
                  <c:v>0.2</c:v>
                </c:pt>
                <c:pt idx="1864">
                  <c:v>0.2</c:v>
                </c:pt>
                <c:pt idx="1865">
                  <c:v>0.2</c:v>
                </c:pt>
                <c:pt idx="1866">
                  <c:v>0.2</c:v>
                </c:pt>
                <c:pt idx="1867">
                  <c:v>0.2</c:v>
                </c:pt>
                <c:pt idx="1868">
                  <c:v>0.2</c:v>
                </c:pt>
                <c:pt idx="1869">
                  <c:v>0.2</c:v>
                </c:pt>
                <c:pt idx="1870">
                  <c:v>0.2</c:v>
                </c:pt>
                <c:pt idx="1871">
                  <c:v>0.2</c:v>
                </c:pt>
                <c:pt idx="1872">
                  <c:v>0.2</c:v>
                </c:pt>
                <c:pt idx="1873">
                  <c:v>0.2</c:v>
                </c:pt>
                <c:pt idx="1874">
                  <c:v>0.2</c:v>
                </c:pt>
                <c:pt idx="1875">
                  <c:v>0.2</c:v>
                </c:pt>
                <c:pt idx="1876">
                  <c:v>0.2</c:v>
                </c:pt>
                <c:pt idx="1877">
                  <c:v>0.2</c:v>
                </c:pt>
                <c:pt idx="1878">
                  <c:v>0.2</c:v>
                </c:pt>
                <c:pt idx="1879">
                  <c:v>0.2</c:v>
                </c:pt>
                <c:pt idx="1880">
                  <c:v>0.2</c:v>
                </c:pt>
                <c:pt idx="1881">
                  <c:v>0.2</c:v>
                </c:pt>
                <c:pt idx="1882">
                  <c:v>0.2</c:v>
                </c:pt>
                <c:pt idx="1883">
                  <c:v>0.2</c:v>
                </c:pt>
                <c:pt idx="1884">
                  <c:v>0.2</c:v>
                </c:pt>
                <c:pt idx="1885">
                  <c:v>0.2</c:v>
                </c:pt>
                <c:pt idx="1886">
                  <c:v>0.2</c:v>
                </c:pt>
                <c:pt idx="1887">
                  <c:v>0.2</c:v>
                </c:pt>
                <c:pt idx="1888">
                  <c:v>0.2</c:v>
                </c:pt>
                <c:pt idx="1889">
                  <c:v>0.2</c:v>
                </c:pt>
                <c:pt idx="1890">
                  <c:v>0.2</c:v>
                </c:pt>
                <c:pt idx="1891">
                  <c:v>0.2</c:v>
                </c:pt>
                <c:pt idx="1892">
                  <c:v>0.2</c:v>
                </c:pt>
                <c:pt idx="1893">
                  <c:v>0.2</c:v>
                </c:pt>
                <c:pt idx="1894">
                  <c:v>0.2</c:v>
                </c:pt>
                <c:pt idx="1895">
                  <c:v>0.2</c:v>
                </c:pt>
                <c:pt idx="1896">
                  <c:v>0.2</c:v>
                </c:pt>
                <c:pt idx="1897">
                  <c:v>0.2</c:v>
                </c:pt>
                <c:pt idx="1898">
                  <c:v>0.2</c:v>
                </c:pt>
                <c:pt idx="1899">
                  <c:v>0.2</c:v>
                </c:pt>
                <c:pt idx="1900">
                  <c:v>0.2</c:v>
                </c:pt>
                <c:pt idx="1901">
                  <c:v>0.2</c:v>
                </c:pt>
                <c:pt idx="1902">
                  <c:v>0.2</c:v>
                </c:pt>
                <c:pt idx="1903">
                  <c:v>0.2</c:v>
                </c:pt>
                <c:pt idx="1904">
                  <c:v>0.2</c:v>
                </c:pt>
                <c:pt idx="1905">
                  <c:v>0.2</c:v>
                </c:pt>
                <c:pt idx="1906">
                  <c:v>0.2</c:v>
                </c:pt>
                <c:pt idx="1907">
                  <c:v>0.2</c:v>
                </c:pt>
                <c:pt idx="1908">
                  <c:v>0.2</c:v>
                </c:pt>
                <c:pt idx="1909">
                  <c:v>0.2</c:v>
                </c:pt>
                <c:pt idx="1910">
                  <c:v>0.2</c:v>
                </c:pt>
                <c:pt idx="1911">
                  <c:v>0.2</c:v>
                </c:pt>
                <c:pt idx="1912">
                  <c:v>0.2</c:v>
                </c:pt>
                <c:pt idx="1913">
                  <c:v>0.2</c:v>
                </c:pt>
                <c:pt idx="1914">
                  <c:v>0.2</c:v>
                </c:pt>
                <c:pt idx="1915">
                  <c:v>0.2</c:v>
                </c:pt>
                <c:pt idx="1916">
                  <c:v>0.2</c:v>
                </c:pt>
                <c:pt idx="1917">
                  <c:v>0.2</c:v>
                </c:pt>
                <c:pt idx="1918">
                  <c:v>0.2</c:v>
                </c:pt>
                <c:pt idx="1919">
                  <c:v>0.2</c:v>
                </c:pt>
                <c:pt idx="1920">
                  <c:v>0.2</c:v>
                </c:pt>
                <c:pt idx="1921">
                  <c:v>0.2</c:v>
                </c:pt>
                <c:pt idx="1922">
                  <c:v>0.2</c:v>
                </c:pt>
                <c:pt idx="1923">
                  <c:v>0.2</c:v>
                </c:pt>
                <c:pt idx="1924">
                  <c:v>0.2</c:v>
                </c:pt>
                <c:pt idx="1925">
                  <c:v>0.2</c:v>
                </c:pt>
                <c:pt idx="1926">
                  <c:v>0.2</c:v>
                </c:pt>
                <c:pt idx="1927">
                  <c:v>0.2</c:v>
                </c:pt>
                <c:pt idx="1928">
                  <c:v>0.2</c:v>
                </c:pt>
                <c:pt idx="1929">
                  <c:v>0.2</c:v>
                </c:pt>
                <c:pt idx="1930">
                  <c:v>0.2</c:v>
                </c:pt>
                <c:pt idx="1931">
                  <c:v>0.2</c:v>
                </c:pt>
                <c:pt idx="1932">
                  <c:v>0.2</c:v>
                </c:pt>
                <c:pt idx="1933">
                  <c:v>0.2</c:v>
                </c:pt>
                <c:pt idx="1934">
                  <c:v>0.2</c:v>
                </c:pt>
                <c:pt idx="1935">
                  <c:v>0.2</c:v>
                </c:pt>
                <c:pt idx="1936">
                  <c:v>0.2</c:v>
                </c:pt>
                <c:pt idx="1937">
                  <c:v>0.2</c:v>
                </c:pt>
                <c:pt idx="1938">
                  <c:v>0.2</c:v>
                </c:pt>
                <c:pt idx="1939">
                  <c:v>0.2</c:v>
                </c:pt>
                <c:pt idx="1940">
                  <c:v>0.2</c:v>
                </c:pt>
                <c:pt idx="1941">
                  <c:v>0.2</c:v>
                </c:pt>
                <c:pt idx="1942">
                  <c:v>0.2</c:v>
                </c:pt>
                <c:pt idx="1943">
                  <c:v>0.2</c:v>
                </c:pt>
                <c:pt idx="1944">
                  <c:v>0.2</c:v>
                </c:pt>
                <c:pt idx="1945">
                  <c:v>0.2</c:v>
                </c:pt>
                <c:pt idx="1946">
                  <c:v>0.2</c:v>
                </c:pt>
                <c:pt idx="1947">
                  <c:v>0.2</c:v>
                </c:pt>
                <c:pt idx="1948">
                  <c:v>0.2</c:v>
                </c:pt>
                <c:pt idx="1949">
                  <c:v>0.2</c:v>
                </c:pt>
                <c:pt idx="1950">
                  <c:v>0.2</c:v>
                </c:pt>
                <c:pt idx="1951">
                  <c:v>0.2</c:v>
                </c:pt>
                <c:pt idx="1952">
                  <c:v>0.2</c:v>
                </c:pt>
                <c:pt idx="1953">
                  <c:v>0.2</c:v>
                </c:pt>
                <c:pt idx="1954">
                  <c:v>0.2</c:v>
                </c:pt>
                <c:pt idx="1955">
                  <c:v>0.2</c:v>
                </c:pt>
                <c:pt idx="1956">
                  <c:v>0.2</c:v>
                </c:pt>
                <c:pt idx="1957">
                  <c:v>0.2</c:v>
                </c:pt>
                <c:pt idx="1958">
                  <c:v>0.2</c:v>
                </c:pt>
                <c:pt idx="1959">
                  <c:v>0.2</c:v>
                </c:pt>
                <c:pt idx="1960">
                  <c:v>0.2</c:v>
                </c:pt>
                <c:pt idx="1961">
                  <c:v>0.2</c:v>
                </c:pt>
                <c:pt idx="1962">
                  <c:v>0.2</c:v>
                </c:pt>
                <c:pt idx="1963">
                  <c:v>0.2</c:v>
                </c:pt>
                <c:pt idx="1964">
                  <c:v>0.2</c:v>
                </c:pt>
                <c:pt idx="1965">
                  <c:v>0.2</c:v>
                </c:pt>
                <c:pt idx="1966">
                  <c:v>0.2</c:v>
                </c:pt>
                <c:pt idx="1967">
                  <c:v>0.2</c:v>
                </c:pt>
                <c:pt idx="1968">
                  <c:v>0.2</c:v>
                </c:pt>
                <c:pt idx="1969">
                  <c:v>0.2</c:v>
                </c:pt>
                <c:pt idx="1970">
                  <c:v>0.2</c:v>
                </c:pt>
                <c:pt idx="1971">
                  <c:v>0.2</c:v>
                </c:pt>
                <c:pt idx="1972">
                  <c:v>0.2</c:v>
                </c:pt>
                <c:pt idx="1973">
                  <c:v>0.2</c:v>
                </c:pt>
                <c:pt idx="1974">
                  <c:v>0.2</c:v>
                </c:pt>
                <c:pt idx="1975">
                  <c:v>0.2</c:v>
                </c:pt>
                <c:pt idx="1976">
                  <c:v>0.2</c:v>
                </c:pt>
                <c:pt idx="1977">
                  <c:v>0.2</c:v>
                </c:pt>
                <c:pt idx="1978">
                  <c:v>0.2</c:v>
                </c:pt>
                <c:pt idx="1979">
                  <c:v>0.2</c:v>
                </c:pt>
                <c:pt idx="1980">
                  <c:v>0.2</c:v>
                </c:pt>
                <c:pt idx="1981">
                  <c:v>0.2</c:v>
                </c:pt>
                <c:pt idx="1982">
                  <c:v>0.2</c:v>
                </c:pt>
                <c:pt idx="1983">
                  <c:v>0.2</c:v>
                </c:pt>
                <c:pt idx="1984">
                  <c:v>0.2</c:v>
                </c:pt>
                <c:pt idx="1985">
                  <c:v>0.2</c:v>
                </c:pt>
                <c:pt idx="1986">
                  <c:v>0.2</c:v>
                </c:pt>
                <c:pt idx="1987">
                  <c:v>0.2</c:v>
                </c:pt>
                <c:pt idx="1988">
                  <c:v>0.2</c:v>
                </c:pt>
                <c:pt idx="1989">
                  <c:v>0.2</c:v>
                </c:pt>
                <c:pt idx="1990">
                  <c:v>0.2</c:v>
                </c:pt>
                <c:pt idx="1991">
                  <c:v>0.2</c:v>
                </c:pt>
                <c:pt idx="1992">
                  <c:v>0.2</c:v>
                </c:pt>
                <c:pt idx="1993">
                  <c:v>0.2</c:v>
                </c:pt>
                <c:pt idx="1994">
                  <c:v>0.2</c:v>
                </c:pt>
                <c:pt idx="1995">
                  <c:v>0.2</c:v>
                </c:pt>
                <c:pt idx="1996">
                  <c:v>0.2</c:v>
                </c:pt>
                <c:pt idx="1997">
                  <c:v>0.2</c:v>
                </c:pt>
                <c:pt idx="1998">
                  <c:v>0.2</c:v>
                </c:pt>
                <c:pt idx="1999">
                  <c:v>0.2</c:v>
                </c:pt>
                <c:pt idx="2000">
                  <c:v>0.2</c:v>
                </c:pt>
                <c:pt idx="2001">
                  <c:v>0.2</c:v>
                </c:pt>
                <c:pt idx="2002">
                  <c:v>0.2</c:v>
                </c:pt>
                <c:pt idx="2003">
                  <c:v>0.2</c:v>
                </c:pt>
                <c:pt idx="2004">
                  <c:v>0.2</c:v>
                </c:pt>
                <c:pt idx="2005">
                  <c:v>0.2</c:v>
                </c:pt>
                <c:pt idx="2006">
                  <c:v>0.2</c:v>
                </c:pt>
                <c:pt idx="2007">
                  <c:v>0.2</c:v>
                </c:pt>
                <c:pt idx="2008">
                  <c:v>0.2</c:v>
                </c:pt>
                <c:pt idx="2009">
                  <c:v>0.2</c:v>
                </c:pt>
                <c:pt idx="2010">
                  <c:v>0.2</c:v>
                </c:pt>
                <c:pt idx="2011">
                  <c:v>0.2</c:v>
                </c:pt>
                <c:pt idx="2012">
                  <c:v>0.2</c:v>
                </c:pt>
                <c:pt idx="2013">
                  <c:v>0.2</c:v>
                </c:pt>
                <c:pt idx="2014">
                  <c:v>0.2</c:v>
                </c:pt>
                <c:pt idx="2015">
                  <c:v>0.2</c:v>
                </c:pt>
                <c:pt idx="2016">
                  <c:v>0.2</c:v>
                </c:pt>
                <c:pt idx="2017">
                  <c:v>0.2</c:v>
                </c:pt>
                <c:pt idx="2018">
                  <c:v>0.2</c:v>
                </c:pt>
                <c:pt idx="2019">
                  <c:v>0.2</c:v>
                </c:pt>
                <c:pt idx="2020">
                  <c:v>0.2</c:v>
                </c:pt>
                <c:pt idx="2021">
                  <c:v>0.2</c:v>
                </c:pt>
                <c:pt idx="2022">
                  <c:v>0.2</c:v>
                </c:pt>
                <c:pt idx="2023">
                  <c:v>0.2</c:v>
                </c:pt>
                <c:pt idx="2024">
                  <c:v>0.2</c:v>
                </c:pt>
                <c:pt idx="2025">
                  <c:v>0.2</c:v>
                </c:pt>
                <c:pt idx="2026">
                  <c:v>0.2</c:v>
                </c:pt>
                <c:pt idx="2027">
                  <c:v>0.2</c:v>
                </c:pt>
                <c:pt idx="2028">
                  <c:v>0.2</c:v>
                </c:pt>
                <c:pt idx="2029">
                  <c:v>0.2</c:v>
                </c:pt>
                <c:pt idx="2030">
                  <c:v>0.2</c:v>
                </c:pt>
                <c:pt idx="2031">
                  <c:v>0.2</c:v>
                </c:pt>
                <c:pt idx="2032">
                  <c:v>0.2</c:v>
                </c:pt>
                <c:pt idx="2033">
                  <c:v>0.2</c:v>
                </c:pt>
                <c:pt idx="2034">
                  <c:v>0.2</c:v>
                </c:pt>
                <c:pt idx="2035">
                  <c:v>0.2</c:v>
                </c:pt>
                <c:pt idx="2036">
                  <c:v>0.2</c:v>
                </c:pt>
                <c:pt idx="2037">
                  <c:v>0.2</c:v>
                </c:pt>
                <c:pt idx="2038">
                  <c:v>0.2</c:v>
                </c:pt>
                <c:pt idx="2039">
                  <c:v>0.2</c:v>
                </c:pt>
                <c:pt idx="2040">
                  <c:v>0.2</c:v>
                </c:pt>
                <c:pt idx="2041">
                  <c:v>0.2</c:v>
                </c:pt>
                <c:pt idx="2042">
                  <c:v>0.2</c:v>
                </c:pt>
                <c:pt idx="2043">
                  <c:v>0.2</c:v>
                </c:pt>
                <c:pt idx="2044">
                  <c:v>0.2</c:v>
                </c:pt>
                <c:pt idx="2045">
                  <c:v>0.2</c:v>
                </c:pt>
                <c:pt idx="2046">
                  <c:v>0.2</c:v>
                </c:pt>
                <c:pt idx="2047">
                  <c:v>0.2</c:v>
                </c:pt>
                <c:pt idx="2048">
                  <c:v>0.2</c:v>
                </c:pt>
                <c:pt idx="2049">
                  <c:v>0.2</c:v>
                </c:pt>
                <c:pt idx="2050">
                  <c:v>0.2</c:v>
                </c:pt>
                <c:pt idx="2051">
                  <c:v>0.2</c:v>
                </c:pt>
                <c:pt idx="2052">
                  <c:v>0.2</c:v>
                </c:pt>
                <c:pt idx="2053">
                  <c:v>0.2</c:v>
                </c:pt>
                <c:pt idx="2054">
                  <c:v>0.2</c:v>
                </c:pt>
                <c:pt idx="2055">
                  <c:v>0.2</c:v>
                </c:pt>
                <c:pt idx="2056">
                  <c:v>0.2</c:v>
                </c:pt>
                <c:pt idx="2057">
                  <c:v>0.2</c:v>
                </c:pt>
                <c:pt idx="2058">
                  <c:v>0.2</c:v>
                </c:pt>
                <c:pt idx="2059">
                  <c:v>0.2</c:v>
                </c:pt>
                <c:pt idx="2060">
                  <c:v>0.2</c:v>
                </c:pt>
                <c:pt idx="2061">
                  <c:v>0.2</c:v>
                </c:pt>
                <c:pt idx="2062">
                  <c:v>0.2</c:v>
                </c:pt>
                <c:pt idx="2063">
                  <c:v>0.2</c:v>
                </c:pt>
                <c:pt idx="2064">
                  <c:v>0.2</c:v>
                </c:pt>
                <c:pt idx="2065">
                  <c:v>0.2</c:v>
                </c:pt>
                <c:pt idx="2066">
                  <c:v>0.2</c:v>
                </c:pt>
                <c:pt idx="2067">
                  <c:v>0.2</c:v>
                </c:pt>
                <c:pt idx="2068">
                  <c:v>0.2</c:v>
                </c:pt>
                <c:pt idx="2069">
                  <c:v>0.2</c:v>
                </c:pt>
                <c:pt idx="2070">
                  <c:v>0.2</c:v>
                </c:pt>
                <c:pt idx="2071">
                  <c:v>0.2</c:v>
                </c:pt>
                <c:pt idx="2072">
                  <c:v>0.2</c:v>
                </c:pt>
                <c:pt idx="2073">
                  <c:v>0.2</c:v>
                </c:pt>
                <c:pt idx="2074">
                  <c:v>0.2</c:v>
                </c:pt>
                <c:pt idx="2075">
                  <c:v>0.2</c:v>
                </c:pt>
                <c:pt idx="2076">
                  <c:v>0.2</c:v>
                </c:pt>
                <c:pt idx="2077">
                  <c:v>0.2</c:v>
                </c:pt>
                <c:pt idx="2078">
                  <c:v>0.2</c:v>
                </c:pt>
                <c:pt idx="2079">
                  <c:v>0.2</c:v>
                </c:pt>
                <c:pt idx="2080">
                  <c:v>0.2</c:v>
                </c:pt>
                <c:pt idx="2081">
                  <c:v>0.2</c:v>
                </c:pt>
                <c:pt idx="2082">
                  <c:v>0.2</c:v>
                </c:pt>
                <c:pt idx="2083">
                  <c:v>0.2</c:v>
                </c:pt>
                <c:pt idx="2084">
                  <c:v>0.2</c:v>
                </c:pt>
                <c:pt idx="2085">
                  <c:v>0.2</c:v>
                </c:pt>
                <c:pt idx="2086">
                  <c:v>0.2</c:v>
                </c:pt>
                <c:pt idx="2087">
                  <c:v>0.2</c:v>
                </c:pt>
                <c:pt idx="2088">
                  <c:v>0.2</c:v>
                </c:pt>
                <c:pt idx="2089">
                  <c:v>0.2</c:v>
                </c:pt>
                <c:pt idx="2090">
                  <c:v>0.2</c:v>
                </c:pt>
                <c:pt idx="2091">
                  <c:v>0.2</c:v>
                </c:pt>
                <c:pt idx="2092">
                  <c:v>0.2</c:v>
                </c:pt>
                <c:pt idx="2093">
                  <c:v>0.2</c:v>
                </c:pt>
                <c:pt idx="2094">
                  <c:v>0.2</c:v>
                </c:pt>
                <c:pt idx="2095">
                  <c:v>0.2</c:v>
                </c:pt>
                <c:pt idx="2096">
                  <c:v>0.2</c:v>
                </c:pt>
                <c:pt idx="2097">
                  <c:v>0.2</c:v>
                </c:pt>
                <c:pt idx="2098">
                  <c:v>0.2</c:v>
                </c:pt>
                <c:pt idx="2099">
                  <c:v>0.2</c:v>
                </c:pt>
                <c:pt idx="2100">
                  <c:v>0.2</c:v>
                </c:pt>
                <c:pt idx="2101">
                  <c:v>0.2</c:v>
                </c:pt>
                <c:pt idx="2102">
                  <c:v>0.2</c:v>
                </c:pt>
                <c:pt idx="2103">
                  <c:v>0.2</c:v>
                </c:pt>
                <c:pt idx="2104">
                  <c:v>0.2</c:v>
                </c:pt>
                <c:pt idx="2105">
                  <c:v>0.2</c:v>
                </c:pt>
                <c:pt idx="2106">
                  <c:v>0.2</c:v>
                </c:pt>
                <c:pt idx="2107">
                  <c:v>0.2</c:v>
                </c:pt>
                <c:pt idx="2108">
                  <c:v>0.2</c:v>
                </c:pt>
                <c:pt idx="2109">
                  <c:v>0.2</c:v>
                </c:pt>
                <c:pt idx="2110">
                  <c:v>0.2</c:v>
                </c:pt>
                <c:pt idx="2111">
                  <c:v>0.2</c:v>
                </c:pt>
                <c:pt idx="2112">
                  <c:v>0.2</c:v>
                </c:pt>
                <c:pt idx="2113">
                  <c:v>0.2</c:v>
                </c:pt>
                <c:pt idx="2114">
                  <c:v>0.2</c:v>
                </c:pt>
                <c:pt idx="2115">
                  <c:v>0.2</c:v>
                </c:pt>
                <c:pt idx="2116">
                  <c:v>0.2</c:v>
                </c:pt>
                <c:pt idx="2117">
                  <c:v>0.2</c:v>
                </c:pt>
                <c:pt idx="2118">
                  <c:v>0.2</c:v>
                </c:pt>
                <c:pt idx="2119">
                  <c:v>0.2</c:v>
                </c:pt>
                <c:pt idx="2120">
                  <c:v>0.2</c:v>
                </c:pt>
                <c:pt idx="2121">
                  <c:v>0.2</c:v>
                </c:pt>
                <c:pt idx="2122">
                  <c:v>0.2</c:v>
                </c:pt>
                <c:pt idx="2123">
                  <c:v>0.2</c:v>
                </c:pt>
                <c:pt idx="2124">
                  <c:v>0.2</c:v>
                </c:pt>
                <c:pt idx="2125">
                  <c:v>0.2</c:v>
                </c:pt>
                <c:pt idx="2126">
                  <c:v>0.2</c:v>
                </c:pt>
                <c:pt idx="2127">
                  <c:v>0.2</c:v>
                </c:pt>
                <c:pt idx="2128">
                  <c:v>0.2</c:v>
                </c:pt>
                <c:pt idx="2129">
                  <c:v>0.2</c:v>
                </c:pt>
                <c:pt idx="2130">
                  <c:v>0.2</c:v>
                </c:pt>
                <c:pt idx="2131">
                  <c:v>0.2</c:v>
                </c:pt>
                <c:pt idx="2132">
                  <c:v>0.2</c:v>
                </c:pt>
                <c:pt idx="2133">
                  <c:v>0.2</c:v>
                </c:pt>
                <c:pt idx="2134">
                  <c:v>0.2</c:v>
                </c:pt>
                <c:pt idx="2135">
                  <c:v>0.2</c:v>
                </c:pt>
                <c:pt idx="2136">
                  <c:v>0.2</c:v>
                </c:pt>
                <c:pt idx="2137">
                  <c:v>0.2</c:v>
                </c:pt>
                <c:pt idx="2138">
                  <c:v>0.2</c:v>
                </c:pt>
                <c:pt idx="2139">
                  <c:v>0.2</c:v>
                </c:pt>
                <c:pt idx="2140">
                  <c:v>0.2</c:v>
                </c:pt>
                <c:pt idx="2141">
                  <c:v>0.2</c:v>
                </c:pt>
                <c:pt idx="2142">
                  <c:v>0.2</c:v>
                </c:pt>
                <c:pt idx="2143">
                  <c:v>0.2</c:v>
                </c:pt>
                <c:pt idx="2144">
                  <c:v>0.2</c:v>
                </c:pt>
                <c:pt idx="2145">
                  <c:v>0.2</c:v>
                </c:pt>
                <c:pt idx="2146">
                  <c:v>0.2</c:v>
                </c:pt>
                <c:pt idx="2147">
                  <c:v>0.2</c:v>
                </c:pt>
                <c:pt idx="2148">
                  <c:v>0.2</c:v>
                </c:pt>
                <c:pt idx="2149">
                  <c:v>0.2</c:v>
                </c:pt>
                <c:pt idx="2150">
                  <c:v>0.2</c:v>
                </c:pt>
                <c:pt idx="2151">
                  <c:v>0.2</c:v>
                </c:pt>
                <c:pt idx="2152">
                  <c:v>0.2</c:v>
                </c:pt>
                <c:pt idx="2153">
                  <c:v>0.2</c:v>
                </c:pt>
                <c:pt idx="2154">
                  <c:v>0.2</c:v>
                </c:pt>
                <c:pt idx="2155">
                  <c:v>0.2</c:v>
                </c:pt>
                <c:pt idx="2156">
                  <c:v>0.2</c:v>
                </c:pt>
                <c:pt idx="2157">
                  <c:v>0.2</c:v>
                </c:pt>
                <c:pt idx="2158">
                  <c:v>0.2</c:v>
                </c:pt>
                <c:pt idx="2159">
                  <c:v>0.2</c:v>
                </c:pt>
                <c:pt idx="2160">
                  <c:v>0.2</c:v>
                </c:pt>
                <c:pt idx="2161">
                  <c:v>0.2</c:v>
                </c:pt>
                <c:pt idx="2162">
                  <c:v>0.2</c:v>
                </c:pt>
                <c:pt idx="2163">
                  <c:v>0.2</c:v>
                </c:pt>
                <c:pt idx="2164">
                  <c:v>0.2</c:v>
                </c:pt>
                <c:pt idx="2165">
                  <c:v>0.2</c:v>
                </c:pt>
                <c:pt idx="2166">
                  <c:v>0.2</c:v>
                </c:pt>
                <c:pt idx="2167">
                  <c:v>0.2</c:v>
                </c:pt>
                <c:pt idx="2168">
                  <c:v>0.2</c:v>
                </c:pt>
                <c:pt idx="2169">
                  <c:v>0.2</c:v>
                </c:pt>
                <c:pt idx="2170">
                  <c:v>0.2</c:v>
                </c:pt>
                <c:pt idx="2171">
                  <c:v>0.2</c:v>
                </c:pt>
                <c:pt idx="2172">
                  <c:v>0.2</c:v>
                </c:pt>
                <c:pt idx="2173">
                  <c:v>0.2</c:v>
                </c:pt>
                <c:pt idx="2174">
                  <c:v>0.2</c:v>
                </c:pt>
                <c:pt idx="2175">
                  <c:v>0.2</c:v>
                </c:pt>
                <c:pt idx="2176">
                  <c:v>0.2</c:v>
                </c:pt>
                <c:pt idx="2177">
                  <c:v>0.2</c:v>
                </c:pt>
                <c:pt idx="2178">
                  <c:v>0.2</c:v>
                </c:pt>
                <c:pt idx="2179">
                  <c:v>0.2</c:v>
                </c:pt>
                <c:pt idx="2180">
                  <c:v>0.2</c:v>
                </c:pt>
                <c:pt idx="2181">
                  <c:v>0.2</c:v>
                </c:pt>
                <c:pt idx="2182">
                  <c:v>0.2</c:v>
                </c:pt>
                <c:pt idx="2183">
                  <c:v>0.2</c:v>
                </c:pt>
                <c:pt idx="2184">
                  <c:v>0.2</c:v>
                </c:pt>
                <c:pt idx="2185">
                  <c:v>0.2</c:v>
                </c:pt>
                <c:pt idx="2186">
                  <c:v>0.2</c:v>
                </c:pt>
                <c:pt idx="2187">
                  <c:v>0.2</c:v>
                </c:pt>
                <c:pt idx="2188">
                  <c:v>0.2</c:v>
                </c:pt>
                <c:pt idx="2189">
                  <c:v>0.2</c:v>
                </c:pt>
                <c:pt idx="2190">
                  <c:v>0.2</c:v>
                </c:pt>
                <c:pt idx="2191">
                  <c:v>0.2</c:v>
                </c:pt>
                <c:pt idx="2192">
                  <c:v>0.2</c:v>
                </c:pt>
                <c:pt idx="2193">
                  <c:v>0.2</c:v>
                </c:pt>
                <c:pt idx="2194">
                  <c:v>0.2</c:v>
                </c:pt>
                <c:pt idx="2195">
                  <c:v>0.2</c:v>
                </c:pt>
                <c:pt idx="2196">
                  <c:v>0.2</c:v>
                </c:pt>
                <c:pt idx="2197">
                  <c:v>0.2</c:v>
                </c:pt>
                <c:pt idx="2198">
                  <c:v>0.2</c:v>
                </c:pt>
                <c:pt idx="2199">
                  <c:v>0.2</c:v>
                </c:pt>
                <c:pt idx="2200">
                  <c:v>0.2</c:v>
                </c:pt>
                <c:pt idx="2201">
                  <c:v>0.2</c:v>
                </c:pt>
                <c:pt idx="2202">
                  <c:v>0.2</c:v>
                </c:pt>
                <c:pt idx="2203">
                  <c:v>0.2</c:v>
                </c:pt>
                <c:pt idx="2204">
                  <c:v>0.2</c:v>
                </c:pt>
                <c:pt idx="2205">
                  <c:v>0.2</c:v>
                </c:pt>
                <c:pt idx="2206">
                  <c:v>0.2</c:v>
                </c:pt>
                <c:pt idx="2207">
                  <c:v>0.2</c:v>
                </c:pt>
                <c:pt idx="2208">
                  <c:v>0.2</c:v>
                </c:pt>
                <c:pt idx="2209">
                  <c:v>0.2</c:v>
                </c:pt>
                <c:pt idx="2210">
                  <c:v>0.2</c:v>
                </c:pt>
                <c:pt idx="2211">
                  <c:v>0.2</c:v>
                </c:pt>
                <c:pt idx="2212">
                  <c:v>0.2</c:v>
                </c:pt>
                <c:pt idx="2213">
                  <c:v>0.2</c:v>
                </c:pt>
                <c:pt idx="2214">
                  <c:v>0.2</c:v>
                </c:pt>
                <c:pt idx="2215">
                  <c:v>0.2</c:v>
                </c:pt>
                <c:pt idx="2216">
                  <c:v>0.2</c:v>
                </c:pt>
                <c:pt idx="2217">
                  <c:v>0.2</c:v>
                </c:pt>
                <c:pt idx="2218">
                  <c:v>0.2</c:v>
                </c:pt>
                <c:pt idx="2219">
                  <c:v>0.2</c:v>
                </c:pt>
                <c:pt idx="2220">
                  <c:v>0.2</c:v>
                </c:pt>
                <c:pt idx="2221">
                  <c:v>0.2</c:v>
                </c:pt>
                <c:pt idx="2222">
                  <c:v>0.2</c:v>
                </c:pt>
                <c:pt idx="2223">
                  <c:v>0.2</c:v>
                </c:pt>
                <c:pt idx="2224">
                  <c:v>0.2</c:v>
                </c:pt>
                <c:pt idx="2225">
                  <c:v>0.2</c:v>
                </c:pt>
                <c:pt idx="2226">
                  <c:v>0.2</c:v>
                </c:pt>
                <c:pt idx="2227">
                  <c:v>0.2</c:v>
                </c:pt>
                <c:pt idx="2228">
                  <c:v>0.2</c:v>
                </c:pt>
                <c:pt idx="2229">
                  <c:v>0.2</c:v>
                </c:pt>
                <c:pt idx="2230">
                  <c:v>0.2</c:v>
                </c:pt>
                <c:pt idx="2231">
                  <c:v>0.2</c:v>
                </c:pt>
                <c:pt idx="2232">
                  <c:v>0.2</c:v>
                </c:pt>
                <c:pt idx="2233">
                  <c:v>0.2</c:v>
                </c:pt>
                <c:pt idx="2234">
                  <c:v>0.2</c:v>
                </c:pt>
                <c:pt idx="2235">
                  <c:v>0.2</c:v>
                </c:pt>
                <c:pt idx="2236">
                  <c:v>0.2</c:v>
                </c:pt>
                <c:pt idx="2237">
                  <c:v>0.2</c:v>
                </c:pt>
                <c:pt idx="2238">
                  <c:v>0.2</c:v>
                </c:pt>
                <c:pt idx="2239">
                  <c:v>0.2</c:v>
                </c:pt>
                <c:pt idx="2240">
                  <c:v>0.2</c:v>
                </c:pt>
                <c:pt idx="2241">
                  <c:v>0.2</c:v>
                </c:pt>
                <c:pt idx="2242">
                  <c:v>0.2</c:v>
                </c:pt>
                <c:pt idx="2243">
                  <c:v>0.2</c:v>
                </c:pt>
                <c:pt idx="2244">
                  <c:v>0.2</c:v>
                </c:pt>
                <c:pt idx="2245">
                  <c:v>0.2</c:v>
                </c:pt>
                <c:pt idx="2246">
                  <c:v>0.2</c:v>
                </c:pt>
                <c:pt idx="2247">
                  <c:v>0.2</c:v>
                </c:pt>
                <c:pt idx="2248">
                  <c:v>0.2</c:v>
                </c:pt>
                <c:pt idx="2249">
                  <c:v>0.2</c:v>
                </c:pt>
                <c:pt idx="2250">
                  <c:v>0.2</c:v>
                </c:pt>
                <c:pt idx="2251">
                  <c:v>0.2</c:v>
                </c:pt>
                <c:pt idx="2252">
                  <c:v>0.2</c:v>
                </c:pt>
                <c:pt idx="2253">
                  <c:v>0.2</c:v>
                </c:pt>
                <c:pt idx="2254">
                  <c:v>0.2</c:v>
                </c:pt>
                <c:pt idx="2255">
                  <c:v>0.2</c:v>
                </c:pt>
                <c:pt idx="2256">
                  <c:v>0.2</c:v>
                </c:pt>
                <c:pt idx="2257">
                  <c:v>0.2</c:v>
                </c:pt>
                <c:pt idx="2258">
                  <c:v>0.2</c:v>
                </c:pt>
                <c:pt idx="2259">
                  <c:v>0.2</c:v>
                </c:pt>
                <c:pt idx="2260">
                  <c:v>0.2</c:v>
                </c:pt>
                <c:pt idx="2261">
                  <c:v>0.2</c:v>
                </c:pt>
                <c:pt idx="2262">
                  <c:v>0.2</c:v>
                </c:pt>
                <c:pt idx="2263">
                  <c:v>0.2</c:v>
                </c:pt>
                <c:pt idx="2264">
                  <c:v>0.2</c:v>
                </c:pt>
                <c:pt idx="2265">
                  <c:v>0.2</c:v>
                </c:pt>
                <c:pt idx="2266">
                  <c:v>0.2</c:v>
                </c:pt>
                <c:pt idx="2267">
                  <c:v>0.2</c:v>
                </c:pt>
                <c:pt idx="2268">
                  <c:v>0.2</c:v>
                </c:pt>
                <c:pt idx="2269">
                  <c:v>0.2</c:v>
                </c:pt>
                <c:pt idx="2270">
                  <c:v>0.2</c:v>
                </c:pt>
                <c:pt idx="2271">
                  <c:v>0.2</c:v>
                </c:pt>
                <c:pt idx="2272">
                  <c:v>0.2</c:v>
                </c:pt>
                <c:pt idx="2273">
                  <c:v>0.2</c:v>
                </c:pt>
                <c:pt idx="2274">
                  <c:v>0.2</c:v>
                </c:pt>
                <c:pt idx="2275">
                  <c:v>0.2</c:v>
                </c:pt>
                <c:pt idx="2276">
                  <c:v>0.2</c:v>
                </c:pt>
                <c:pt idx="2277">
                  <c:v>0.2</c:v>
                </c:pt>
                <c:pt idx="2278">
                  <c:v>0.2</c:v>
                </c:pt>
                <c:pt idx="2279">
                  <c:v>0.2</c:v>
                </c:pt>
                <c:pt idx="2280">
                  <c:v>0.2</c:v>
                </c:pt>
                <c:pt idx="2281">
                  <c:v>0.2</c:v>
                </c:pt>
                <c:pt idx="2282">
                  <c:v>0.2</c:v>
                </c:pt>
                <c:pt idx="2283">
                  <c:v>0.2</c:v>
                </c:pt>
                <c:pt idx="2284">
                  <c:v>0.2</c:v>
                </c:pt>
                <c:pt idx="2285">
                  <c:v>0.2</c:v>
                </c:pt>
                <c:pt idx="2286">
                  <c:v>0.2</c:v>
                </c:pt>
                <c:pt idx="2287">
                  <c:v>0.2</c:v>
                </c:pt>
                <c:pt idx="2288">
                  <c:v>0.2</c:v>
                </c:pt>
                <c:pt idx="2289">
                  <c:v>0.2</c:v>
                </c:pt>
                <c:pt idx="2290">
                  <c:v>0.2</c:v>
                </c:pt>
                <c:pt idx="2291">
                  <c:v>0.2</c:v>
                </c:pt>
                <c:pt idx="2292">
                  <c:v>0.2</c:v>
                </c:pt>
                <c:pt idx="2293">
                  <c:v>0.2</c:v>
                </c:pt>
                <c:pt idx="2294">
                  <c:v>0.2</c:v>
                </c:pt>
                <c:pt idx="2295">
                  <c:v>0.2</c:v>
                </c:pt>
                <c:pt idx="2296">
                  <c:v>0.2</c:v>
                </c:pt>
                <c:pt idx="2297">
                  <c:v>0.2</c:v>
                </c:pt>
                <c:pt idx="2298">
                  <c:v>0.2</c:v>
                </c:pt>
                <c:pt idx="2299">
                  <c:v>0.2</c:v>
                </c:pt>
                <c:pt idx="2300">
                  <c:v>0.2</c:v>
                </c:pt>
                <c:pt idx="2301">
                  <c:v>0.2</c:v>
                </c:pt>
                <c:pt idx="2302">
                  <c:v>0.2</c:v>
                </c:pt>
                <c:pt idx="2303">
                  <c:v>0.2</c:v>
                </c:pt>
                <c:pt idx="2304">
                  <c:v>0.2</c:v>
                </c:pt>
                <c:pt idx="2305">
                  <c:v>0.2</c:v>
                </c:pt>
                <c:pt idx="2306">
                  <c:v>0.2</c:v>
                </c:pt>
                <c:pt idx="2307">
                  <c:v>0.2</c:v>
                </c:pt>
                <c:pt idx="2308">
                  <c:v>0.2</c:v>
                </c:pt>
                <c:pt idx="2309">
                  <c:v>0.2</c:v>
                </c:pt>
                <c:pt idx="2310">
                  <c:v>0.2</c:v>
                </c:pt>
                <c:pt idx="2311">
                  <c:v>0.2</c:v>
                </c:pt>
                <c:pt idx="2312">
                  <c:v>0.2</c:v>
                </c:pt>
                <c:pt idx="2313">
                  <c:v>0.2</c:v>
                </c:pt>
                <c:pt idx="2314">
                  <c:v>0.2</c:v>
                </c:pt>
                <c:pt idx="2315">
                  <c:v>0.2</c:v>
                </c:pt>
                <c:pt idx="2316">
                  <c:v>0.2</c:v>
                </c:pt>
                <c:pt idx="2317">
                  <c:v>0.2</c:v>
                </c:pt>
                <c:pt idx="2318">
                  <c:v>0.2</c:v>
                </c:pt>
                <c:pt idx="2319">
                  <c:v>0.2</c:v>
                </c:pt>
                <c:pt idx="2320">
                  <c:v>0.2</c:v>
                </c:pt>
                <c:pt idx="2321">
                  <c:v>0.2</c:v>
                </c:pt>
                <c:pt idx="2322">
                  <c:v>0.2</c:v>
                </c:pt>
                <c:pt idx="2323">
                  <c:v>0.2</c:v>
                </c:pt>
                <c:pt idx="2324">
                  <c:v>0.2</c:v>
                </c:pt>
                <c:pt idx="2325">
                  <c:v>0.2</c:v>
                </c:pt>
                <c:pt idx="2326">
                  <c:v>0.2</c:v>
                </c:pt>
                <c:pt idx="2327">
                  <c:v>0.2</c:v>
                </c:pt>
                <c:pt idx="2328">
                  <c:v>0.2</c:v>
                </c:pt>
                <c:pt idx="2329">
                  <c:v>0.2</c:v>
                </c:pt>
                <c:pt idx="2330">
                  <c:v>0.2</c:v>
                </c:pt>
                <c:pt idx="2331">
                  <c:v>0.2</c:v>
                </c:pt>
                <c:pt idx="2332">
                  <c:v>0.2</c:v>
                </c:pt>
                <c:pt idx="2333">
                  <c:v>0.2</c:v>
                </c:pt>
                <c:pt idx="2334">
                  <c:v>0.2</c:v>
                </c:pt>
                <c:pt idx="2335">
                  <c:v>0.2</c:v>
                </c:pt>
                <c:pt idx="2336">
                  <c:v>0.2</c:v>
                </c:pt>
                <c:pt idx="2337">
                  <c:v>0.2</c:v>
                </c:pt>
                <c:pt idx="2338">
                  <c:v>0.2</c:v>
                </c:pt>
                <c:pt idx="2339">
                  <c:v>0.2</c:v>
                </c:pt>
                <c:pt idx="2340">
                  <c:v>0.2</c:v>
                </c:pt>
                <c:pt idx="2341">
                  <c:v>0.2</c:v>
                </c:pt>
                <c:pt idx="2342">
                  <c:v>0.2</c:v>
                </c:pt>
                <c:pt idx="2343">
                  <c:v>0.2</c:v>
                </c:pt>
                <c:pt idx="2344">
                  <c:v>0.2</c:v>
                </c:pt>
                <c:pt idx="2345">
                  <c:v>0.2</c:v>
                </c:pt>
                <c:pt idx="2346">
                  <c:v>0.2</c:v>
                </c:pt>
                <c:pt idx="2347">
                  <c:v>0.2</c:v>
                </c:pt>
                <c:pt idx="2348">
                  <c:v>0.2</c:v>
                </c:pt>
                <c:pt idx="2349">
                  <c:v>0.2</c:v>
                </c:pt>
                <c:pt idx="2350">
                  <c:v>0.2</c:v>
                </c:pt>
                <c:pt idx="2351">
                  <c:v>0.2</c:v>
                </c:pt>
                <c:pt idx="2352">
                  <c:v>0.2</c:v>
                </c:pt>
                <c:pt idx="2353">
                  <c:v>0.2</c:v>
                </c:pt>
                <c:pt idx="2354">
                  <c:v>0.2</c:v>
                </c:pt>
                <c:pt idx="2355">
                  <c:v>0.2</c:v>
                </c:pt>
                <c:pt idx="2356">
                  <c:v>0.2</c:v>
                </c:pt>
                <c:pt idx="2357">
                  <c:v>0.2</c:v>
                </c:pt>
                <c:pt idx="2358">
                  <c:v>0.2</c:v>
                </c:pt>
                <c:pt idx="2359">
                  <c:v>0.2</c:v>
                </c:pt>
                <c:pt idx="2360">
                  <c:v>0.2</c:v>
                </c:pt>
                <c:pt idx="2361">
                  <c:v>0.2</c:v>
                </c:pt>
                <c:pt idx="2362">
                  <c:v>0.2</c:v>
                </c:pt>
                <c:pt idx="2363">
                  <c:v>0.2</c:v>
                </c:pt>
                <c:pt idx="2364">
                  <c:v>0.2</c:v>
                </c:pt>
                <c:pt idx="2365">
                  <c:v>0.2</c:v>
                </c:pt>
                <c:pt idx="2366">
                  <c:v>0.2</c:v>
                </c:pt>
                <c:pt idx="2367">
                  <c:v>0.2</c:v>
                </c:pt>
                <c:pt idx="2368">
                  <c:v>0.2</c:v>
                </c:pt>
                <c:pt idx="2369">
                  <c:v>0.2</c:v>
                </c:pt>
                <c:pt idx="2370">
                  <c:v>0.2</c:v>
                </c:pt>
                <c:pt idx="2371">
                  <c:v>0.2</c:v>
                </c:pt>
                <c:pt idx="2372">
                  <c:v>0.2</c:v>
                </c:pt>
                <c:pt idx="2373">
                  <c:v>0.2</c:v>
                </c:pt>
                <c:pt idx="2374">
                  <c:v>0.2</c:v>
                </c:pt>
                <c:pt idx="2375">
                  <c:v>0.2</c:v>
                </c:pt>
                <c:pt idx="2376">
                  <c:v>0.2</c:v>
                </c:pt>
                <c:pt idx="2377">
                  <c:v>0.2</c:v>
                </c:pt>
                <c:pt idx="2378">
                  <c:v>0.2</c:v>
                </c:pt>
                <c:pt idx="2379">
                  <c:v>0.2</c:v>
                </c:pt>
                <c:pt idx="2380">
                  <c:v>0.2</c:v>
                </c:pt>
                <c:pt idx="2381">
                  <c:v>0.2</c:v>
                </c:pt>
                <c:pt idx="2382">
                  <c:v>0.2</c:v>
                </c:pt>
                <c:pt idx="2383">
                  <c:v>0.2</c:v>
                </c:pt>
                <c:pt idx="2384">
                  <c:v>0.2</c:v>
                </c:pt>
                <c:pt idx="2385">
                  <c:v>0.2</c:v>
                </c:pt>
                <c:pt idx="2386">
                  <c:v>0.2</c:v>
                </c:pt>
                <c:pt idx="2387">
                  <c:v>0.2</c:v>
                </c:pt>
                <c:pt idx="2388">
                  <c:v>0.2</c:v>
                </c:pt>
                <c:pt idx="2389">
                  <c:v>0.2</c:v>
                </c:pt>
                <c:pt idx="2390">
                  <c:v>0.2</c:v>
                </c:pt>
                <c:pt idx="2391">
                  <c:v>0.2</c:v>
                </c:pt>
                <c:pt idx="2392">
                  <c:v>0.2</c:v>
                </c:pt>
                <c:pt idx="2393">
                  <c:v>0.2</c:v>
                </c:pt>
                <c:pt idx="2394">
                  <c:v>0.2</c:v>
                </c:pt>
                <c:pt idx="2395">
                  <c:v>0.2</c:v>
                </c:pt>
                <c:pt idx="2396">
                  <c:v>0.2</c:v>
                </c:pt>
                <c:pt idx="2397">
                  <c:v>0.2</c:v>
                </c:pt>
                <c:pt idx="2398">
                  <c:v>0.2</c:v>
                </c:pt>
                <c:pt idx="2399">
                  <c:v>0.2</c:v>
                </c:pt>
                <c:pt idx="2400">
                  <c:v>0.2</c:v>
                </c:pt>
                <c:pt idx="2401">
                  <c:v>0.2</c:v>
                </c:pt>
                <c:pt idx="2402">
                  <c:v>0.2</c:v>
                </c:pt>
                <c:pt idx="2403">
                  <c:v>0.2</c:v>
                </c:pt>
                <c:pt idx="2404">
                  <c:v>0.2</c:v>
                </c:pt>
                <c:pt idx="2405">
                  <c:v>0.2</c:v>
                </c:pt>
                <c:pt idx="2406">
                  <c:v>0.2</c:v>
                </c:pt>
                <c:pt idx="2407">
                  <c:v>0.2</c:v>
                </c:pt>
                <c:pt idx="2408">
                  <c:v>0.2</c:v>
                </c:pt>
                <c:pt idx="2409">
                  <c:v>0.2</c:v>
                </c:pt>
                <c:pt idx="2410">
                  <c:v>0.2</c:v>
                </c:pt>
                <c:pt idx="2411">
                  <c:v>0.2</c:v>
                </c:pt>
                <c:pt idx="2412">
                  <c:v>0.2</c:v>
                </c:pt>
                <c:pt idx="2413">
                  <c:v>0.2</c:v>
                </c:pt>
                <c:pt idx="2414">
                  <c:v>0.2</c:v>
                </c:pt>
                <c:pt idx="2415">
                  <c:v>0.2</c:v>
                </c:pt>
                <c:pt idx="2416">
                  <c:v>0.2</c:v>
                </c:pt>
                <c:pt idx="2417">
                  <c:v>0.2</c:v>
                </c:pt>
                <c:pt idx="2418">
                  <c:v>0.2</c:v>
                </c:pt>
                <c:pt idx="2419">
                  <c:v>0.2</c:v>
                </c:pt>
                <c:pt idx="2420">
                  <c:v>0.2</c:v>
                </c:pt>
                <c:pt idx="2421">
                  <c:v>0.2</c:v>
                </c:pt>
                <c:pt idx="2422">
                  <c:v>0.2</c:v>
                </c:pt>
                <c:pt idx="2423">
                  <c:v>0.2</c:v>
                </c:pt>
                <c:pt idx="2424">
                  <c:v>0.2</c:v>
                </c:pt>
                <c:pt idx="2425">
                  <c:v>0.2</c:v>
                </c:pt>
                <c:pt idx="2426">
                  <c:v>0.2</c:v>
                </c:pt>
                <c:pt idx="2427">
                  <c:v>0.2</c:v>
                </c:pt>
                <c:pt idx="2428">
                  <c:v>0.2</c:v>
                </c:pt>
                <c:pt idx="2429">
                  <c:v>0.2</c:v>
                </c:pt>
                <c:pt idx="2430">
                  <c:v>0.2</c:v>
                </c:pt>
                <c:pt idx="2431">
                  <c:v>0.2</c:v>
                </c:pt>
                <c:pt idx="2432">
                  <c:v>0.2</c:v>
                </c:pt>
                <c:pt idx="2433">
                  <c:v>0.2</c:v>
                </c:pt>
                <c:pt idx="2434">
                  <c:v>0.2</c:v>
                </c:pt>
                <c:pt idx="2435">
                  <c:v>0.2</c:v>
                </c:pt>
                <c:pt idx="2436">
                  <c:v>0.2</c:v>
                </c:pt>
                <c:pt idx="2437">
                  <c:v>0.2</c:v>
                </c:pt>
                <c:pt idx="2438">
                  <c:v>0.2</c:v>
                </c:pt>
                <c:pt idx="2439">
                  <c:v>0.2</c:v>
                </c:pt>
                <c:pt idx="2440">
                  <c:v>0.2</c:v>
                </c:pt>
                <c:pt idx="2441">
                  <c:v>0.2</c:v>
                </c:pt>
                <c:pt idx="2442">
                  <c:v>0.2</c:v>
                </c:pt>
                <c:pt idx="2443">
                  <c:v>0.2</c:v>
                </c:pt>
                <c:pt idx="2444">
                  <c:v>0.2</c:v>
                </c:pt>
                <c:pt idx="2445">
                  <c:v>0.2</c:v>
                </c:pt>
                <c:pt idx="2446">
                  <c:v>0.2</c:v>
                </c:pt>
                <c:pt idx="2447">
                  <c:v>0.2</c:v>
                </c:pt>
                <c:pt idx="2448">
                  <c:v>0.2</c:v>
                </c:pt>
                <c:pt idx="2449">
                  <c:v>0.2</c:v>
                </c:pt>
                <c:pt idx="2450">
                  <c:v>0.2</c:v>
                </c:pt>
                <c:pt idx="2451">
                  <c:v>0.2</c:v>
                </c:pt>
                <c:pt idx="2452">
                  <c:v>0.2</c:v>
                </c:pt>
                <c:pt idx="2453">
                  <c:v>0.2</c:v>
                </c:pt>
                <c:pt idx="2454">
                  <c:v>0.2</c:v>
                </c:pt>
                <c:pt idx="2455">
                  <c:v>0.2</c:v>
                </c:pt>
                <c:pt idx="2456">
                  <c:v>0.2</c:v>
                </c:pt>
                <c:pt idx="2457">
                  <c:v>0.2</c:v>
                </c:pt>
                <c:pt idx="2458">
                  <c:v>0.2</c:v>
                </c:pt>
                <c:pt idx="2459">
                  <c:v>0.2</c:v>
                </c:pt>
                <c:pt idx="2460">
                  <c:v>0.2</c:v>
                </c:pt>
                <c:pt idx="2461">
                  <c:v>0.2</c:v>
                </c:pt>
                <c:pt idx="2462">
                  <c:v>0.2</c:v>
                </c:pt>
                <c:pt idx="2463">
                  <c:v>0.2</c:v>
                </c:pt>
                <c:pt idx="2464">
                  <c:v>0.2</c:v>
                </c:pt>
                <c:pt idx="2465">
                  <c:v>0.2</c:v>
                </c:pt>
                <c:pt idx="2466">
                  <c:v>0.2</c:v>
                </c:pt>
                <c:pt idx="2467">
                  <c:v>0.2</c:v>
                </c:pt>
                <c:pt idx="2468">
                  <c:v>0.2</c:v>
                </c:pt>
                <c:pt idx="2469">
                  <c:v>0.2</c:v>
                </c:pt>
                <c:pt idx="2470">
                  <c:v>0.2</c:v>
                </c:pt>
                <c:pt idx="2471">
                  <c:v>0.2</c:v>
                </c:pt>
                <c:pt idx="2472">
                  <c:v>0.2</c:v>
                </c:pt>
                <c:pt idx="2473">
                  <c:v>0.2</c:v>
                </c:pt>
                <c:pt idx="2474">
                  <c:v>0.2</c:v>
                </c:pt>
                <c:pt idx="2475">
                  <c:v>0.2</c:v>
                </c:pt>
                <c:pt idx="2476">
                  <c:v>0.2</c:v>
                </c:pt>
                <c:pt idx="2477">
                  <c:v>0.2</c:v>
                </c:pt>
                <c:pt idx="2478">
                  <c:v>0.2</c:v>
                </c:pt>
                <c:pt idx="2479">
                  <c:v>0.2</c:v>
                </c:pt>
                <c:pt idx="2480">
                  <c:v>0.2</c:v>
                </c:pt>
                <c:pt idx="2481">
                  <c:v>0.2</c:v>
                </c:pt>
                <c:pt idx="2482">
                  <c:v>0.2</c:v>
                </c:pt>
                <c:pt idx="2483">
                  <c:v>0.2</c:v>
                </c:pt>
                <c:pt idx="2484">
                  <c:v>0.2</c:v>
                </c:pt>
                <c:pt idx="2485">
                  <c:v>0.2</c:v>
                </c:pt>
                <c:pt idx="2486">
                  <c:v>0.2</c:v>
                </c:pt>
                <c:pt idx="2487">
                  <c:v>0.2</c:v>
                </c:pt>
                <c:pt idx="2488">
                  <c:v>0.2</c:v>
                </c:pt>
                <c:pt idx="2489">
                  <c:v>0.2</c:v>
                </c:pt>
                <c:pt idx="2490">
                  <c:v>0.2</c:v>
                </c:pt>
                <c:pt idx="2491">
                  <c:v>0.2</c:v>
                </c:pt>
                <c:pt idx="2492">
                  <c:v>0.2</c:v>
                </c:pt>
                <c:pt idx="2493">
                  <c:v>0.2</c:v>
                </c:pt>
                <c:pt idx="2494">
                  <c:v>0.2</c:v>
                </c:pt>
                <c:pt idx="2495">
                  <c:v>0.2</c:v>
                </c:pt>
                <c:pt idx="2496">
                  <c:v>0.2</c:v>
                </c:pt>
                <c:pt idx="2497">
                  <c:v>0.2</c:v>
                </c:pt>
                <c:pt idx="2498">
                  <c:v>0.2</c:v>
                </c:pt>
                <c:pt idx="2499">
                  <c:v>0.2</c:v>
                </c:pt>
                <c:pt idx="2500">
                  <c:v>0.2</c:v>
                </c:pt>
                <c:pt idx="2501">
                  <c:v>0.2</c:v>
                </c:pt>
                <c:pt idx="2502">
                  <c:v>0.2</c:v>
                </c:pt>
                <c:pt idx="2503">
                  <c:v>0.2</c:v>
                </c:pt>
                <c:pt idx="2504">
                  <c:v>0.2</c:v>
                </c:pt>
                <c:pt idx="2505">
                  <c:v>0.2</c:v>
                </c:pt>
                <c:pt idx="2506">
                  <c:v>0.2</c:v>
                </c:pt>
                <c:pt idx="2507">
                  <c:v>0.2</c:v>
                </c:pt>
                <c:pt idx="2508">
                  <c:v>0.2</c:v>
                </c:pt>
                <c:pt idx="2509">
                  <c:v>0.2</c:v>
                </c:pt>
                <c:pt idx="2510">
                  <c:v>0.2</c:v>
                </c:pt>
                <c:pt idx="2511">
                  <c:v>0.2</c:v>
                </c:pt>
                <c:pt idx="2512">
                  <c:v>0.2</c:v>
                </c:pt>
                <c:pt idx="2513">
                  <c:v>0.2</c:v>
                </c:pt>
                <c:pt idx="2514">
                  <c:v>0.2</c:v>
                </c:pt>
                <c:pt idx="2515">
                  <c:v>0.2</c:v>
                </c:pt>
                <c:pt idx="2516">
                  <c:v>0.2</c:v>
                </c:pt>
                <c:pt idx="2517">
                  <c:v>0.2</c:v>
                </c:pt>
                <c:pt idx="2518">
                  <c:v>0.2</c:v>
                </c:pt>
                <c:pt idx="2519">
                  <c:v>0.2</c:v>
                </c:pt>
                <c:pt idx="2520">
                  <c:v>0.2</c:v>
                </c:pt>
                <c:pt idx="2521">
                  <c:v>0.2</c:v>
                </c:pt>
                <c:pt idx="2522">
                  <c:v>0.2</c:v>
                </c:pt>
                <c:pt idx="2523">
                  <c:v>0.2</c:v>
                </c:pt>
                <c:pt idx="2524">
                  <c:v>0.2</c:v>
                </c:pt>
                <c:pt idx="2525">
                  <c:v>0.2</c:v>
                </c:pt>
                <c:pt idx="2526">
                  <c:v>0.2</c:v>
                </c:pt>
                <c:pt idx="2527">
                  <c:v>0.2</c:v>
                </c:pt>
                <c:pt idx="2528">
                  <c:v>0.2</c:v>
                </c:pt>
                <c:pt idx="2529">
                  <c:v>0.2</c:v>
                </c:pt>
                <c:pt idx="2530">
                  <c:v>0.2</c:v>
                </c:pt>
                <c:pt idx="2531">
                  <c:v>0.2</c:v>
                </c:pt>
                <c:pt idx="2532">
                  <c:v>0.2</c:v>
                </c:pt>
                <c:pt idx="2533">
                  <c:v>0.2</c:v>
                </c:pt>
                <c:pt idx="2534">
                  <c:v>0.2</c:v>
                </c:pt>
                <c:pt idx="2535">
                  <c:v>0.2</c:v>
                </c:pt>
                <c:pt idx="2536">
                  <c:v>0.2</c:v>
                </c:pt>
                <c:pt idx="2537">
                  <c:v>0.2</c:v>
                </c:pt>
                <c:pt idx="2538">
                  <c:v>0.2</c:v>
                </c:pt>
                <c:pt idx="2539">
                  <c:v>0.2</c:v>
                </c:pt>
                <c:pt idx="2540">
                  <c:v>0.2</c:v>
                </c:pt>
                <c:pt idx="2541">
                  <c:v>0.2</c:v>
                </c:pt>
                <c:pt idx="2542">
                  <c:v>0.2</c:v>
                </c:pt>
                <c:pt idx="2543">
                  <c:v>0.2</c:v>
                </c:pt>
                <c:pt idx="2544">
                  <c:v>0.2</c:v>
                </c:pt>
                <c:pt idx="2545">
                  <c:v>0.2</c:v>
                </c:pt>
                <c:pt idx="2546">
                  <c:v>0.2</c:v>
                </c:pt>
                <c:pt idx="2547">
                  <c:v>0.2</c:v>
                </c:pt>
                <c:pt idx="2548">
                  <c:v>0.2</c:v>
                </c:pt>
                <c:pt idx="2549">
                  <c:v>0.2</c:v>
                </c:pt>
                <c:pt idx="2550">
                  <c:v>0.2</c:v>
                </c:pt>
                <c:pt idx="2551">
                  <c:v>0.2</c:v>
                </c:pt>
                <c:pt idx="2552">
                  <c:v>0.2</c:v>
                </c:pt>
                <c:pt idx="2553">
                  <c:v>0.2</c:v>
                </c:pt>
                <c:pt idx="2554">
                  <c:v>0.2</c:v>
                </c:pt>
                <c:pt idx="2555">
                  <c:v>0.2</c:v>
                </c:pt>
                <c:pt idx="2556">
                  <c:v>0.2</c:v>
                </c:pt>
                <c:pt idx="2557">
                  <c:v>0.2</c:v>
                </c:pt>
                <c:pt idx="2558">
                  <c:v>0.2</c:v>
                </c:pt>
                <c:pt idx="2559">
                  <c:v>0.2</c:v>
                </c:pt>
                <c:pt idx="2560">
                  <c:v>0.2</c:v>
                </c:pt>
                <c:pt idx="2561">
                  <c:v>0.2</c:v>
                </c:pt>
                <c:pt idx="2562">
                  <c:v>0.2</c:v>
                </c:pt>
                <c:pt idx="2563">
                  <c:v>0.2</c:v>
                </c:pt>
                <c:pt idx="2564">
                  <c:v>0.2</c:v>
                </c:pt>
                <c:pt idx="2565">
                  <c:v>0.2</c:v>
                </c:pt>
                <c:pt idx="2566">
                  <c:v>0.2</c:v>
                </c:pt>
                <c:pt idx="2567">
                  <c:v>0.2</c:v>
                </c:pt>
                <c:pt idx="2568">
                  <c:v>0.2</c:v>
                </c:pt>
                <c:pt idx="2569">
                  <c:v>0.2</c:v>
                </c:pt>
                <c:pt idx="2570">
                  <c:v>0.2</c:v>
                </c:pt>
                <c:pt idx="2571">
                  <c:v>0.2</c:v>
                </c:pt>
                <c:pt idx="2572">
                  <c:v>0.2</c:v>
                </c:pt>
                <c:pt idx="2573">
                  <c:v>0.2</c:v>
                </c:pt>
                <c:pt idx="2574">
                  <c:v>0.2</c:v>
                </c:pt>
                <c:pt idx="2575">
                  <c:v>0.2</c:v>
                </c:pt>
                <c:pt idx="2576">
                  <c:v>0.2</c:v>
                </c:pt>
                <c:pt idx="2577">
                  <c:v>0.2</c:v>
                </c:pt>
                <c:pt idx="2578">
                  <c:v>0.2</c:v>
                </c:pt>
                <c:pt idx="2579">
                  <c:v>0.2</c:v>
                </c:pt>
                <c:pt idx="2580">
                  <c:v>0.2</c:v>
                </c:pt>
                <c:pt idx="2581">
                  <c:v>0.2</c:v>
                </c:pt>
                <c:pt idx="2582">
                  <c:v>0.2</c:v>
                </c:pt>
                <c:pt idx="2583">
                  <c:v>0.2</c:v>
                </c:pt>
                <c:pt idx="2584">
                  <c:v>0.2</c:v>
                </c:pt>
                <c:pt idx="2585">
                  <c:v>0.2</c:v>
                </c:pt>
                <c:pt idx="2586">
                  <c:v>0.2</c:v>
                </c:pt>
                <c:pt idx="2587">
                  <c:v>0.2</c:v>
                </c:pt>
                <c:pt idx="2588">
                  <c:v>0.2</c:v>
                </c:pt>
                <c:pt idx="2589">
                  <c:v>0.2</c:v>
                </c:pt>
                <c:pt idx="2590">
                  <c:v>0.2</c:v>
                </c:pt>
                <c:pt idx="2591">
                  <c:v>0.2</c:v>
                </c:pt>
                <c:pt idx="2592">
                  <c:v>0.2</c:v>
                </c:pt>
                <c:pt idx="2593">
                  <c:v>0.2</c:v>
                </c:pt>
                <c:pt idx="2594">
                  <c:v>0.2</c:v>
                </c:pt>
                <c:pt idx="2595">
                  <c:v>0.2</c:v>
                </c:pt>
                <c:pt idx="2596">
                  <c:v>0.2</c:v>
                </c:pt>
                <c:pt idx="2597">
                  <c:v>0.2</c:v>
                </c:pt>
                <c:pt idx="2598">
                  <c:v>0.2</c:v>
                </c:pt>
                <c:pt idx="2599">
                  <c:v>0.2</c:v>
                </c:pt>
                <c:pt idx="2600">
                  <c:v>0.2</c:v>
                </c:pt>
                <c:pt idx="2601">
                  <c:v>0.2</c:v>
                </c:pt>
                <c:pt idx="2602">
                  <c:v>0.2</c:v>
                </c:pt>
                <c:pt idx="2603">
                  <c:v>0.2</c:v>
                </c:pt>
                <c:pt idx="2604">
                  <c:v>0.2</c:v>
                </c:pt>
                <c:pt idx="2605">
                  <c:v>0.2</c:v>
                </c:pt>
                <c:pt idx="2606">
                  <c:v>0.2</c:v>
                </c:pt>
                <c:pt idx="2607">
                  <c:v>0.2</c:v>
                </c:pt>
                <c:pt idx="2608">
                  <c:v>0.2</c:v>
                </c:pt>
                <c:pt idx="2609">
                  <c:v>0.2</c:v>
                </c:pt>
                <c:pt idx="2610">
                  <c:v>0.2</c:v>
                </c:pt>
                <c:pt idx="2611">
                  <c:v>0.2</c:v>
                </c:pt>
                <c:pt idx="2612">
                  <c:v>0.2</c:v>
                </c:pt>
                <c:pt idx="2613">
                  <c:v>0.2</c:v>
                </c:pt>
                <c:pt idx="2614">
                  <c:v>0.2</c:v>
                </c:pt>
                <c:pt idx="2615">
                  <c:v>0.2</c:v>
                </c:pt>
                <c:pt idx="2616">
                  <c:v>0.2</c:v>
                </c:pt>
                <c:pt idx="2617">
                  <c:v>0.2</c:v>
                </c:pt>
                <c:pt idx="2618">
                  <c:v>0.2</c:v>
                </c:pt>
                <c:pt idx="2619">
                  <c:v>0.2</c:v>
                </c:pt>
                <c:pt idx="2620">
                  <c:v>0.2</c:v>
                </c:pt>
                <c:pt idx="2621">
                  <c:v>0.2</c:v>
                </c:pt>
                <c:pt idx="2622">
                  <c:v>0.2</c:v>
                </c:pt>
                <c:pt idx="2623">
                  <c:v>0.2</c:v>
                </c:pt>
                <c:pt idx="2624">
                  <c:v>0.2</c:v>
                </c:pt>
                <c:pt idx="2625">
                  <c:v>0.2</c:v>
                </c:pt>
                <c:pt idx="2626">
                  <c:v>0.2</c:v>
                </c:pt>
                <c:pt idx="2627">
                  <c:v>0.2</c:v>
                </c:pt>
                <c:pt idx="2628">
                  <c:v>0.2</c:v>
                </c:pt>
                <c:pt idx="2629">
                  <c:v>0.2</c:v>
                </c:pt>
                <c:pt idx="2630">
                  <c:v>0.2</c:v>
                </c:pt>
                <c:pt idx="2631">
                  <c:v>0.2</c:v>
                </c:pt>
                <c:pt idx="2632">
                  <c:v>0.2</c:v>
                </c:pt>
                <c:pt idx="2633">
                  <c:v>0.2</c:v>
                </c:pt>
                <c:pt idx="2634">
                  <c:v>0.2</c:v>
                </c:pt>
                <c:pt idx="2635">
                  <c:v>0.2</c:v>
                </c:pt>
                <c:pt idx="2636">
                  <c:v>0.2</c:v>
                </c:pt>
                <c:pt idx="2637">
                  <c:v>0.2</c:v>
                </c:pt>
                <c:pt idx="2638">
                  <c:v>0.2</c:v>
                </c:pt>
                <c:pt idx="2639">
                  <c:v>0.2</c:v>
                </c:pt>
                <c:pt idx="2640">
                  <c:v>0.2</c:v>
                </c:pt>
                <c:pt idx="2641">
                  <c:v>0.2</c:v>
                </c:pt>
                <c:pt idx="2642">
                  <c:v>0.2</c:v>
                </c:pt>
                <c:pt idx="2643">
                  <c:v>0.2</c:v>
                </c:pt>
                <c:pt idx="2644">
                  <c:v>0.2</c:v>
                </c:pt>
                <c:pt idx="2645">
                  <c:v>0.2</c:v>
                </c:pt>
                <c:pt idx="2646">
                  <c:v>0.2</c:v>
                </c:pt>
                <c:pt idx="2647">
                  <c:v>0.2</c:v>
                </c:pt>
                <c:pt idx="2648">
                  <c:v>0.2</c:v>
                </c:pt>
                <c:pt idx="2649">
                  <c:v>0.2</c:v>
                </c:pt>
                <c:pt idx="2650">
                  <c:v>0.2</c:v>
                </c:pt>
                <c:pt idx="2651">
                  <c:v>0.2</c:v>
                </c:pt>
                <c:pt idx="2652">
                  <c:v>0.2</c:v>
                </c:pt>
                <c:pt idx="2653">
                  <c:v>0.2</c:v>
                </c:pt>
                <c:pt idx="2654">
                  <c:v>0.2</c:v>
                </c:pt>
                <c:pt idx="2655">
                  <c:v>0.2</c:v>
                </c:pt>
                <c:pt idx="2656">
                  <c:v>0.2</c:v>
                </c:pt>
                <c:pt idx="2657">
                  <c:v>0.2</c:v>
                </c:pt>
                <c:pt idx="2658">
                  <c:v>0.2</c:v>
                </c:pt>
                <c:pt idx="2659">
                  <c:v>0.2</c:v>
                </c:pt>
                <c:pt idx="2660">
                  <c:v>0.2</c:v>
                </c:pt>
                <c:pt idx="2661">
                  <c:v>0.2</c:v>
                </c:pt>
                <c:pt idx="2662">
                  <c:v>0.2</c:v>
                </c:pt>
                <c:pt idx="2663">
                  <c:v>0.2</c:v>
                </c:pt>
                <c:pt idx="2664">
                  <c:v>0.2</c:v>
                </c:pt>
                <c:pt idx="2665">
                  <c:v>0.2</c:v>
                </c:pt>
                <c:pt idx="2666">
                  <c:v>0.2</c:v>
                </c:pt>
                <c:pt idx="2667">
                  <c:v>0.2</c:v>
                </c:pt>
                <c:pt idx="2668">
                  <c:v>0.2</c:v>
                </c:pt>
                <c:pt idx="2669">
                  <c:v>0.2</c:v>
                </c:pt>
                <c:pt idx="2670">
                  <c:v>0.2</c:v>
                </c:pt>
                <c:pt idx="2671">
                  <c:v>0.2</c:v>
                </c:pt>
                <c:pt idx="2672">
                  <c:v>0.2</c:v>
                </c:pt>
                <c:pt idx="2673">
                  <c:v>0.2</c:v>
                </c:pt>
                <c:pt idx="2674">
                  <c:v>0.2</c:v>
                </c:pt>
                <c:pt idx="2675">
                  <c:v>0.2</c:v>
                </c:pt>
                <c:pt idx="2676">
                  <c:v>0.2</c:v>
                </c:pt>
                <c:pt idx="2677">
                  <c:v>0.2</c:v>
                </c:pt>
                <c:pt idx="2678">
                  <c:v>0.2</c:v>
                </c:pt>
                <c:pt idx="2679">
                  <c:v>0.2</c:v>
                </c:pt>
                <c:pt idx="2680">
                  <c:v>0.2</c:v>
                </c:pt>
                <c:pt idx="2681">
                  <c:v>0.2</c:v>
                </c:pt>
                <c:pt idx="2682">
                  <c:v>0.2</c:v>
                </c:pt>
                <c:pt idx="2683">
                  <c:v>0.2</c:v>
                </c:pt>
                <c:pt idx="2684">
                  <c:v>0.2</c:v>
                </c:pt>
                <c:pt idx="2685">
                  <c:v>0.2</c:v>
                </c:pt>
                <c:pt idx="2686">
                  <c:v>0.2</c:v>
                </c:pt>
                <c:pt idx="2687">
                  <c:v>0.2</c:v>
                </c:pt>
                <c:pt idx="2688">
                  <c:v>0.2</c:v>
                </c:pt>
                <c:pt idx="2689">
                  <c:v>0.2</c:v>
                </c:pt>
                <c:pt idx="2690">
                  <c:v>0.2</c:v>
                </c:pt>
                <c:pt idx="2691">
                  <c:v>0.2</c:v>
                </c:pt>
                <c:pt idx="2692">
                  <c:v>0.2</c:v>
                </c:pt>
                <c:pt idx="2693">
                  <c:v>0.2</c:v>
                </c:pt>
                <c:pt idx="2694">
                  <c:v>0.2</c:v>
                </c:pt>
                <c:pt idx="2695">
                  <c:v>0.2</c:v>
                </c:pt>
                <c:pt idx="2696">
                  <c:v>0.2</c:v>
                </c:pt>
                <c:pt idx="2697">
                  <c:v>0.2</c:v>
                </c:pt>
                <c:pt idx="2698">
                  <c:v>0.2</c:v>
                </c:pt>
                <c:pt idx="2699">
                  <c:v>0.2</c:v>
                </c:pt>
                <c:pt idx="2700">
                  <c:v>0.2</c:v>
                </c:pt>
                <c:pt idx="2701">
                  <c:v>0.2</c:v>
                </c:pt>
                <c:pt idx="2702">
                  <c:v>0.2</c:v>
                </c:pt>
                <c:pt idx="2703">
                  <c:v>0.2</c:v>
                </c:pt>
                <c:pt idx="2704">
                  <c:v>0.2</c:v>
                </c:pt>
                <c:pt idx="2705">
                  <c:v>0.2</c:v>
                </c:pt>
                <c:pt idx="2706">
                  <c:v>0.2</c:v>
                </c:pt>
                <c:pt idx="2707">
                  <c:v>0.2</c:v>
                </c:pt>
                <c:pt idx="2708">
                  <c:v>0.2</c:v>
                </c:pt>
                <c:pt idx="2709">
                  <c:v>0.2</c:v>
                </c:pt>
                <c:pt idx="2710">
                  <c:v>0.2</c:v>
                </c:pt>
                <c:pt idx="2711">
                  <c:v>0.2</c:v>
                </c:pt>
                <c:pt idx="2712">
                  <c:v>0.2</c:v>
                </c:pt>
                <c:pt idx="2713">
                  <c:v>0.2</c:v>
                </c:pt>
                <c:pt idx="2714">
                  <c:v>0.2</c:v>
                </c:pt>
                <c:pt idx="2715">
                  <c:v>0.2</c:v>
                </c:pt>
                <c:pt idx="2716">
                  <c:v>0.2</c:v>
                </c:pt>
                <c:pt idx="2717">
                  <c:v>0.2</c:v>
                </c:pt>
                <c:pt idx="2718">
                  <c:v>0.2</c:v>
                </c:pt>
                <c:pt idx="2719">
                  <c:v>0.2</c:v>
                </c:pt>
                <c:pt idx="2720">
                  <c:v>0.2</c:v>
                </c:pt>
                <c:pt idx="2721">
                  <c:v>0.2</c:v>
                </c:pt>
                <c:pt idx="2722">
                  <c:v>0.2</c:v>
                </c:pt>
                <c:pt idx="2723">
                  <c:v>0.2</c:v>
                </c:pt>
                <c:pt idx="2724">
                  <c:v>0.2</c:v>
                </c:pt>
                <c:pt idx="2725">
                  <c:v>0.2</c:v>
                </c:pt>
                <c:pt idx="2726">
                  <c:v>0.2</c:v>
                </c:pt>
                <c:pt idx="2727">
                  <c:v>0.2</c:v>
                </c:pt>
                <c:pt idx="2728">
                  <c:v>0.2</c:v>
                </c:pt>
                <c:pt idx="2729">
                  <c:v>0.2</c:v>
                </c:pt>
                <c:pt idx="2730">
                  <c:v>0.2</c:v>
                </c:pt>
                <c:pt idx="2731">
                  <c:v>0.2</c:v>
                </c:pt>
                <c:pt idx="2732">
                  <c:v>0.2</c:v>
                </c:pt>
                <c:pt idx="2733">
                  <c:v>0.2</c:v>
                </c:pt>
                <c:pt idx="2734">
                  <c:v>0.2</c:v>
                </c:pt>
                <c:pt idx="2735">
                  <c:v>0.2</c:v>
                </c:pt>
                <c:pt idx="2736">
                  <c:v>0.2</c:v>
                </c:pt>
                <c:pt idx="2737">
                  <c:v>0.2</c:v>
                </c:pt>
                <c:pt idx="2738">
                  <c:v>0.2</c:v>
                </c:pt>
                <c:pt idx="2739">
                  <c:v>0.2</c:v>
                </c:pt>
                <c:pt idx="2740">
                  <c:v>0.2</c:v>
                </c:pt>
                <c:pt idx="2741">
                  <c:v>0.2</c:v>
                </c:pt>
                <c:pt idx="2742">
                  <c:v>0.2</c:v>
                </c:pt>
                <c:pt idx="2743">
                  <c:v>0.2</c:v>
                </c:pt>
                <c:pt idx="2744">
                  <c:v>0.2</c:v>
                </c:pt>
                <c:pt idx="2745">
                  <c:v>0.2</c:v>
                </c:pt>
                <c:pt idx="2746">
                  <c:v>0.2</c:v>
                </c:pt>
                <c:pt idx="2747">
                  <c:v>0.2</c:v>
                </c:pt>
                <c:pt idx="2748">
                  <c:v>0.2</c:v>
                </c:pt>
                <c:pt idx="2749">
                  <c:v>0.2</c:v>
                </c:pt>
                <c:pt idx="2750">
                  <c:v>0.2</c:v>
                </c:pt>
                <c:pt idx="2751">
                  <c:v>0.2</c:v>
                </c:pt>
                <c:pt idx="2752">
                  <c:v>0.2</c:v>
                </c:pt>
                <c:pt idx="2753">
                  <c:v>0.2</c:v>
                </c:pt>
                <c:pt idx="2754">
                  <c:v>0.2</c:v>
                </c:pt>
                <c:pt idx="2755">
                  <c:v>0.2</c:v>
                </c:pt>
                <c:pt idx="2756">
                  <c:v>0.2</c:v>
                </c:pt>
                <c:pt idx="2757">
                  <c:v>0.2</c:v>
                </c:pt>
                <c:pt idx="2758">
                  <c:v>0.2</c:v>
                </c:pt>
                <c:pt idx="2759">
                  <c:v>0.2</c:v>
                </c:pt>
                <c:pt idx="2760">
                  <c:v>0.2</c:v>
                </c:pt>
                <c:pt idx="2761">
                  <c:v>0.2</c:v>
                </c:pt>
                <c:pt idx="2762">
                  <c:v>0.2</c:v>
                </c:pt>
                <c:pt idx="2763">
                  <c:v>0.2</c:v>
                </c:pt>
                <c:pt idx="2764">
                  <c:v>0.2</c:v>
                </c:pt>
                <c:pt idx="2765">
                  <c:v>0.2</c:v>
                </c:pt>
                <c:pt idx="2766">
                  <c:v>0.2</c:v>
                </c:pt>
                <c:pt idx="2767">
                  <c:v>0.2</c:v>
                </c:pt>
                <c:pt idx="2768">
                  <c:v>0.2</c:v>
                </c:pt>
                <c:pt idx="2769">
                  <c:v>0.2</c:v>
                </c:pt>
                <c:pt idx="2770">
                  <c:v>0.2</c:v>
                </c:pt>
                <c:pt idx="2771">
                  <c:v>0.2</c:v>
                </c:pt>
                <c:pt idx="2772">
                  <c:v>0.2</c:v>
                </c:pt>
                <c:pt idx="2773">
                  <c:v>0.2</c:v>
                </c:pt>
                <c:pt idx="2774">
                  <c:v>0.2</c:v>
                </c:pt>
                <c:pt idx="2775">
                  <c:v>0.2</c:v>
                </c:pt>
                <c:pt idx="2776">
                  <c:v>0.2</c:v>
                </c:pt>
                <c:pt idx="2777">
                  <c:v>0.2</c:v>
                </c:pt>
                <c:pt idx="2778">
                  <c:v>0.2</c:v>
                </c:pt>
                <c:pt idx="2779">
                  <c:v>0.2</c:v>
                </c:pt>
                <c:pt idx="2780">
                  <c:v>0.2</c:v>
                </c:pt>
                <c:pt idx="2781">
                  <c:v>0.2</c:v>
                </c:pt>
                <c:pt idx="2782">
                  <c:v>0.2</c:v>
                </c:pt>
                <c:pt idx="2783">
                  <c:v>0.2</c:v>
                </c:pt>
                <c:pt idx="2784">
                  <c:v>0.2</c:v>
                </c:pt>
                <c:pt idx="2785">
                  <c:v>0.2</c:v>
                </c:pt>
                <c:pt idx="2786">
                  <c:v>0.2</c:v>
                </c:pt>
                <c:pt idx="2787">
                  <c:v>0.2</c:v>
                </c:pt>
                <c:pt idx="2788">
                  <c:v>0.2</c:v>
                </c:pt>
                <c:pt idx="2789">
                  <c:v>0.2</c:v>
                </c:pt>
                <c:pt idx="2790">
                  <c:v>0.2</c:v>
                </c:pt>
                <c:pt idx="2791">
                  <c:v>0.2</c:v>
                </c:pt>
                <c:pt idx="2792">
                  <c:v>0.2</c:v>
                </c:pt>
                <c:pt idx="2793">
                  <c:v>0.2</c:v>
                </c:pt>
                <c:pt idx="2794">
                  <c:v>0.2</c:v>
                </c:pt>
                <c:pt idx="2795">
                  <c:v>0.2</c:v>
                </c:pt>
                <c:pt idx="2796">
                  <c:v>0.2</c:v>
                </c:pt>
                <c:pt idx="2797">
                  <c:v>0.2</c:v>
                </c:pt>
                <c:pt idx="2798">
                  <c:v>0.2</c:v>
                </c:pt>
                <c:pt idx="2799">
                  <c:v>0.2</c:v>
                </c:pt>
                <c:pt idx="2800">
                  <c:v>0.2</c:v>
                </c:pt>
                <c:pt idx="2801">
                  <c:v>0.2</c:v>
                </c:pt>
                <c:pt idx="2802">
                  <c:v>0.2</c:v>
                </c:pt>
                <c:pt idx="2803">
                  <c:v>0.2</c:v>
                </c:pt>
                <c:pt idx="2804">
                  <c:v>0.2</c:v>
                </c:pt>
                <c:pt idx="2805">
                  <c:v>0.2</c:v>
                </c:pt>
                <c:pt idx="2806">
                  <c:v>0.2</c:v>
                </c:pt>
                <c:pt idx="2807">
                  <c:v>0.2</c:v>
                </c:pt>
                <c:pt idx="2808">
                  <c:v>0.2</c:v>
                </c:pt>
                <c:pt idx="2809">
                  <c:v>0.2</c:v>
                </c:pt>
                <c:pt idx="2810">
                  <c:v>0.2</c:v>
                </c:pt>
                <c:pt idx="2811">
                  <c:v>0.2</c:v>
                </c:pt>
                <c:pt idx="2812">
                  <c:v>0.2</c:v>
                </c:pt>
                <c:pt idx="2813">
                  <c:v>0.2</c:v>
                </c:pt>
                <c:pt idx="2814">
                  <c:v>0.2</c:v>
                </c:pt>
                <c:pt idx="2815">
                  <c:v>0.2</c:v>
                </c:pt>
                <c:pt idx="2816">
                  <c:v>0.2</c:v>
                </c:pt>
                <c:pt idx="2817">
                  <c:v>0.2</c:v>
                </c:pt>
                <c:pt idx="2818">
                  <c:v>0.2</c:v>
                </c:pt>
                <c:pt idx="2819">
                  <c:v>0.2</c:v>
                </c:pt>
                <c:pt idx="2820">
                  <c:v>0.2</c:v>
                </c:pt>
                <c:pt idx="2821">
                  <c:v>0.2</c:v>
                </c:pt>
                <c:pt idx="2822">
                  <c:v>0.2</c:v>
                </c:pt>
                <c:pt idx="2823">
                  <c:v>0.2</c:v>
                </c:pt>
                <c:pt idx="2824">
                  <c:v>0.2</c:v>
                </c:pt>
                <c:pt idx="2825">
                  <c:v>0.2</c:v>
                </c:pt>
                <c:pt idx="2826">
                  <c:v>0.2</c:v>
                </c:pt>
                <c:pt idx="2827">
                  <c:v>0.2</c:v>
                </c:pt>
                <c:pt idx="2828">
                  <c:v>0.2</c:v>
                </c:pt>
                <c:pt idx="2829">
                  <c:v>0.2</c:v>
                </c:pt>
                <c:pt idx="2830">
                  <c:v>0.2</c:v>
                </c:pt>
                <c:pt idx="2831">
                  <c:v>0.2</c:v>
                </c:pt>
                <c:pt idx="2832">
                  <c:v>0.2</c:v>
                </c:pt>
                <c:pt idx="2833">
                  <c:v>0.2</c:v>
                </c:pt>
                <c:pt idx="2834">
                  <c:v>0.2</c:v>
                </c:pt>
                <c:pt idx="2835">
                  <c:v>0.2</c:v>
                </c:pt>
                <c:pt idx="2836">
                  <c:v>0.2</c:v>
                </c:pt>
                <c:pt idx="2837">
                  <c:v>0.2</c:v>
                </c:pt>
                <c:pt idx="2838">
                  <c:v>0.2</c:v>
                </c:pt>
                <c:pt idx="2839">
                  <c:v>0.2</c:v>
                </c:pt>
                <c:pt idx="2840">
                  <c:v>0.2</c:v>
                </c:pt>
                <c:pt idx="2841">
                  <c:v>0.2</c:v>
                </c:pt>
                <c:pt idx="2842">
                  <c:v>0.2</c:v>
                </c:pt>
                <c:pt idx="2843">
                  <c:v>0.2</c:v>
                </c:pt>
                <c:pt idx="2844">
                  <c:v>0.2</c:v>
                </c:pt>
                <c:pt idx="2845">
                  <c:v>0.2</c:v>
                </c:pt>
                <c:pt idx="2846">
                  <c:v>0.2</c:v>
                </c:pt>
                <c:pt idx="2847">
                  <c:v>0.2</c:v>
                </c:pt>
                <c:pt idx="2848">
                  <c:v>0.2</c:v>
                </c:pt>
                <c:pt idx="2849">
                  <c:v>0.2</c:v>
                </c:pt>
                <c:pt idx="2850">
                  <c:v>0.2</c:v>
                </c:pt>
                <c:pt idx="2851">
                  <c:v>0.2</c:v>
                </c:pt>
                <c:pt idx="2852">
                  <c:v>0.2</c:v>
                </c:pt>
                <c:pt idx="2853">
                  <c:v>0.2</c:v>
                </c:pt>
                <c:pt idx="2854">
                  <c:v>0.2</c:v>
                </c:pt>
                <c:pt idx="2855">
                  <c:v>0.2</c:v>
                </c:pt>
                <c:pt idx="2856">
                  <c:v>0.2</c:v>
                </c:pt>
                <c:pt idx="2857">
                  <c:v>0.2</c:v>
                </c:pt>
                <c:pt idx="2858">
                  <c:v>0.2</c:v>
                </c:pt>
                <c:pt idx="2859">
                  <c:v>0.2</c:v>
                </c:pt>
                <c:pt idx="2860">
                  <c:v>0.2</c:v>
                </c:pt>
                <c:pt idx="2861">
                  <c:v>0.2</c:v>
                </c:pt>
                <c:pt idx="2862">
                  <c:v>0.2</c:v>
                </c:pt>
                <c:pt idx="2863">
                  <c:v>0.2</c:v>
                </c:pt>
                <c:pt idx="2864">
                  <c:v>0.2</c:v>
                </c:pt>
                <c:pt idx="2865">
                  <c:v>0.2</c:v>
                </c:pt>
                <c:pt idx="2866">
                  <c:v>0.2</c:v>
                </c:pt>
                <c:pt idx="2867">
                  <c:v>0.2</c:v>
                </c:pt>
                <c:pt idx="2868">
                  <c:v>0.2</c:v>
                </c:pt>
                <c:pt idx="2869">
                  <c:v>0.2</c:v>
                </c:pt>
                <c:pt idx="2870">
                  <c:v>0.2</c:v>
                </c:pt>
                <c:pt idx="2871">
                  <c:v>0.2</c:v>
                </c:pt>
                <c:pt idx="2872">
                  <c:v>0.2</c:v>
                </c:pt>
                <c:pt idx="2873">
                  <c:v>0.2</c:v>
                </c:pt>
                <c:pt idx="2874">
                  <c:v>0.2</c:v>
                </c:pt>
                <c:pt idx="2875">
                  <c:v>0.2</c:v>
                </c:pt>
                <c:pt idx="2876">
                  <c:v>0.2</c:v>
                </c:pt>
                <c:pt idx="2877">
                  <c:v>0.2</c:v>
                </c:pt>
                <c:pt idx="2878">
                  <c:v>0.2</c:v>
                </c:pt>
                <c:pt idx="2879">
                  <c:v>0.2</c:v>
                </c:pt>
                <c:pt idx="2880">
                  <c:v>0.2</c:v>
                </c:pt>
                <c:pt idx="2881">
                  <c:v>0.2</c:v>
                </c:pt>
                <c:pt idx="2882">
                  <c:v>0.2</c:v>
                </c:pt>
                <c:pt idx="2883">
                  <c:v>0.2</c:v>
                </c:pt>
                <c:pt idx="2884">
                  <c:v>0.2</c:v>
                </c:pt>
                <c:pt idx="2885">
                  <c:v>0.2</c:v>
                </c:pt>
                <c:pt idx="2886">
                  <c:v>0.2</c:v>
                </c:pt>
                <c:pt idx="2887">
                  <c:v>0.2</c:v>
                </c:pt>
                <c:pt idx="2888">
                  <c:v>0.2</c:v>
                </c:pt>
                <c:pt idx="2889">
                  <c:v>0.2</c:v>
                </c:pt>
                <c:pt idx="2890">
                  <c:v>0.2</c:v>
                </c:pt>
                <c:pt idx="2891">
                  <c:v>0.2</c:v>
                </c:pt>
                <c:pt idx="2892">
                  <c:v>0.2</c:v>
                </c:pt>
                <c:pt idx="2893">
                  <c:v>0.2</c:v>
                </c:pt>
                <c:pt idx="2894">
                  <c:v>0.2</c:v>
                </c:pt>
                <c:pt idx="2895">
                  <c:v>0.2</c:v>
                </c:pt>
                <c:pt idx="2896">
                  <c:v>0.2</c:v>
                </c:pt>
                <c:pt idx="2897">
                  <c:v>0.2</c:v>
                </c:pt>
                <c:pt idx="2898">
                  <c:v>0.2</c:v>
                </c:pt>
                <c:pt idx="2899">
                  <c:v>0.2</c:v>
                </c:pt>
                <c:pt idx="2900">
                  <c:v>0.2</c:v>
                </c:pt>
                <c:pt idx="2901">
                  <c:v>0.2</c:v>
                </c:pt>
                <c:pt idx="2902">
                  <c:v>0.2</c:v>
                </c:pt>
                <c:pt idx="2903">
                  <c:v>0.2</c:v>
                </c:pt>
                <c:pt idx="2904">
                  <c:v>0.2</c:v>
                </c:pt>
                <c:pt idx="2905">
                  <c:v>0.2</c:v>
                </c:pt>
                <c:pt idx="2906">
                  <c:v>0.2</c:v>
                </c:pt>
                <c:pt idx="2907">
                  <c:v>0.2</c:v>
                </c:pt>
                <c:pt idx="2908">
                  <c:v>0.2</c:v>
                </c:pt>
                <c:pt idx="2909">
                  <c:v>0.2</c:v>
                </c:pt>
                <c:pt idx="2910">
                  <c:v>0.2</c:v>
                </c:pt>
                <c:pt idx="2911">
                  <c:v>0.2</c:v>
                </c:pt>
                <c:pt idx="2912">
                  <c:v>0.2</c:v>
                </c:pt>
                <c:pt idx="2913">
                  <c:v>0.2</c:v>
                </c:pt>
                <c:pt idx="2914">
                  <c:v>0.2</c:v>
                </c:pt>
                <c:pt idx="2915">
                  <c:v>0.2</c:v>
                </c:pt>
                <c:pt idx="2916">
                  <c:v>0.2</c:v>
                </c:pt>
                <c:pt idx="2917">
                  <c:v>0.2</c:v>
                </c:pt>
                <c:pt idx="2918">
                  <c:v>0.2</c:v>
                </c:pt>
                <c:pt idx="2919">
                  <c:v>0.2</c:v>
                </c:pt>
                <c:pt idx="2920">
                  <c:v>0.2</c:v>
                </c:pt>
                <c:pt idx="2921">
                  <c:v>0.2</c:v>
                </c:pt>
                <c:pt idx="2922">
                  <c:v>0.2</c:v>
                </c:pt>
                <c:pt idx="2923">
                  <c:v>0.2</c:v>
                </c:pt>
                <c:pt idx="2924">
                  <c:v>0.2</c:v>
                </c:pt>
                <c:pt idx="2925">
                  <c:v>0.2</c:v>
                </c:pt>
                <c:pt idx="2926">
                  <c:v>0.2</c:v>
                </c:pt>
                <c:pt idx="2927">
                  <c:v>0.2</c:v>
                </c:pt>
                <c:pt idx="2928">
                  <c:v>0.2</c:v>
                </c:pt>
                <c:pt idx="2929">
                  <c:v>0.2</c:v>
                </c:pt>
                <c:pt idx="2930">
                  <c:v>0.2</c:v>
                </c:pt>
                <c:pt idx="2931">
                  <c:v>0.2</c:v>
                </c:pt>
                <c:pt idx="2932">
                  <c:v>0.2</c:v>
                </c:pt>
                <c:pt idx="2933">
                  <c:v>0.2</c:v>
                </c:pt>
                <c:pt idx="2934">
                  <c:v>0.2</c:v>
                </c:pt>
                <c:pt idx="2935">
                  <c:v>0.2</c:v>
                </c:pt>
                <c:pt idx="2936">
                  <c:v>0.2</c:v>
                </c:pt>
                <c:pt idx="2937">
                  <c:v>0.2</c:v>
                </c:pt>
                <c:pt idx="2938">
                  <c:v>0.2</c:v>
                </c:pt>
                <c:pt idx="2939">
                  <c:v>0.2</c:v>
                </c:pt>
                <c:pt idx="2940">
                  <c:v>0.2</c:v>
                </c:pt>
                <c:pt idx="2941">
                  <c:v>0.2</c:v>
                </c:pt>
                <c:pt idx="2942">
                  <c:v>0.2</c:v>
                </c:pt>
                <c:pt idx="2943">
                  <c:v>0.2</c:v>
                </c:pt>
                <c:pt idx="2944">
                  <c:v>0.2</c:v>
                </c:pt>
                <c:pt idx="2945">
                  <c:v>0.2</c:v>
                </c:pt>
                <c:pt idx="2946">
                  <c:v>0.2</c:v>
                </c:pt>
                <c:pt idx="2947">
                  <c:v>0.2</c:v>
                </c:pt>
                <c:pt idx="2948">
                  <c:v>0.2</c:v>
                </c:pt>
                <c:pt idx="2949">
                  <c:v>0.2</c:v>
                </c:pt>
                <c:pt idx="2950">
                  <c:v>0.2</c:v>
                </c:pt>
                <c:pt idx="2951">
                  <c:v>0.2</c:v>
                </c:pt>
                <c:pt idx="2952">
                  <c:v>0.2</c:v>
                </c:pt>
                <c:pt idx="2953">
                  <c:v>0.2</c:v>
                </c:pt>
                <c:pt idx="2954">
                  <c:v>0.2</c:v>
                </c:pt>
                <c:pt idx="2955">
                  <c:v>0.2</c:v>
                </c:pt>
                <c:pt idx="2956">
                  <c:v>0.2</c:v>
                </c:pt>
                <c:pt idx="2957">
                  <c:v>0.2</c:v>
                </c:pt>
                <c:pt idx="2958">
                  <c:v>0.2</c:v>
                </c:pt>
                <c:pt idx="2959">
                  <c:v>0.2</c:v>
                </c:pt>
                <c:pt idx="2960">
                  <c:v>0.2</c:v>
                </c:pt>
                <c:pt idx="2961">
                  <c:v>0.2</c:v>
                </c:pt>
                <c:pt idx="2962">
                  <c:v>0.2</c:v>
                </c:pt>
                <c:pt idx="2963">
                  <c:v>0.2</c:v>
                </c:pt>
                <c:pt idx="2964">
                  <c:v>0.2</c:v>
                </c:pt>
                <c:pt idx="2965">
                  <c:v>0.2</c:v>
                </c:pt>
                <c:pt idx="2966">
                  <c:v>0.2</c:v>
                </c:pt>
                <c:pt idx="2967">
                  <c:v>0.2</c:v>
                </c:pt>
                <c:pt idx="2968">
                  <c:v>0.2</c:v>
                </c:pt>
                <c:pt idx="2969">
                  <c:v>0.2</c:v>
                </c:pt>
                <c:pt idx="2970">
                  <c:v>0.2</c:v>
                </c:pt>
                <c:pt idx="2971">
                  <c:v>0.2</c:v>
                </c:pt>
                <c:pt idx="2972">
                  <c:v>0.2</c:v>
                </c:pt>
                <c:pt idx="2973">
                  <c:v>0.2</c:v>
                </c:pt>
                <c:pt idx="2974">
                  <c:v>0.2</c:v>
                </c:pt>
                <c:pt idx="2975">
                  <c:v>0.2</c:v>
                </c:pt>
                <c:pt idx="2976">
                  <c:v>0.2</c:v>
                </c:pt>
                <c:pt idx="2977">
                  <c:v>0.2</c:v>
                </c:pt>
                <c:pt idx="2978">
                  <c:v>0.2</c:v>
                </c:pt>
                <c:pt idx="2979">
                  <c:v>0.2</c:v>
                </c:pt>
                <c:pt idx="2980">
                  <c:v>0.2</c:v>
                </c:pt>
                <c:pt idx="2981">
                  <c:v>0.2</c:v>
                </c:pt>
                <c:pt idx="2982">
                  <c:v>0.2</c:v>
                </c:pt>
                <c:pt idx="2983">
                  <c:v>0.2</c:v>
                </c:pt>
                <c:pt idx="2984">
                  <c:v>0.2</c:v>
                </c:pt>
                <c:pt idx="2985">
                  <c:v>0.2</c:v>
                </c:pt>
                <c:pt idx="2986">
                  <c:v>0.2</c:v>
                </c:pt>
                <c:pt idx="2987">
                  <c:v>0.2</c:v>
                </c:pt>
                <c:pt idx="2988">
                  <c:v>0.2</c:v>
                </c:pt>
                <c:pt idx="2989">
                  <c:v>0.2</c:v>
                </c:pt>
                <c:pt idx="2990">
                  <c:v>0.2</c:v>
                </c:pt>
                <c:pt idx="2991">
                  <c:v>0.2</c:v>
                </c:pt>
                <c:pt idx="2992">
                  <c:v>0.2</c:v>
                </c:pt>
                <c:pt idx="2993">
                  <c:v>0.2</c:v>
                </c:pt>
                <c:pt idx="2994">
                  <c:v>0.2</c:v>
                </c:pt>
                <c:pt idx="2995">
                  <c:v>0.2</c:v>
                </c:pt>
                <c:pt idx="2996">
                  <c:v>0.2</c:v>
                </c:pt>
                <c:pt idx="2997">
                  <c:v>0.2</c:v>
                </c:pt>
                <c:pt idx="2998">
                  <c:v>0.2</c:v>
                </c:pt>
                <c:pt idx="2999">
                  <c:v>0.2</c:v>
                </c:pt>
                <c:pt idx="3000">
                  <c:v>0.2</c:v>
                </c:pt>
                <c:pt idx="3001">
                  <c:v>0.2</c:v>
                </c:pt>
                <c:pt idx="3002">
                  <c:v>0.2</c:v>
                </c:pt>
                <c:pt idx="3003">
                  <c:v>0.2</c:v>
                </c:pt>
                <c:pt idx="3004">
                  <c:v>0.2</c:v>
                </c:pt>
                <c:pt idx="3005">
                  <c:v>0.2</c:v>
                </c:pt>
                <c:pt idx="3006">
                  <c:v>0.2</c:v>
                </c:pt>
                <c:pt idx="3007">
                  <c:v>0.2</c:v>
                </c:pt>
                <c:pt idx="3008">
                  <c:v>0.2</c:v>
                </c:pt>
                <c:pt idx="3009">
                  <c:v>0.2</c:v>
                </c:pt>
                <c:pt idx="3010">
                  <c:v>0.2</c:v>
                </c:pt>
                <c:pt idx="3011">
                  <c:v>0.2</c:v>
                </c:pt>
                <c:pt idx="3012">
                  <c:v>0.2</c:v>
                </c:pt>
                <c:pt idx="3013">
                  <c:v>0.2</c:v>
                </c:pt>
                <c:pt idx="3014">
                  <c:v>0.2</c:v>
                </c:pt>
                <c:pt idx="3015">
                  <c:v>0.2</c:v>
                </c:pt>
                <c:pt idx="3016">
                  <c:v>0.2</c:v>
                </c:pt>
                <c:pt idx="3017">
                  <c:v>0.2</c:v>
                </c:pt>
                <c:pt idx="3018">
                  <c:v>0.2</c:v>
                </c:pt>
                <c:pt idx="3019">
                  <c:v>0.2</c:v>
                </c:pt>
                <c:pt idx="3020">
                  <c:v>0.2</c:v>
                </c:pt>
                <c:pt idx="3021">
                  <c:v>0.2</c:v>
                </c:pt>
                <c:pt idx="3022">
                  <c:v>0.2</c:v>
                </c:pt>
                <c:pt idx="3023">
                  <c:v>0.2</c:v>
                </c:pt>
                <c:pt idx="3024">
                  <c:v>0.2</c:v>
                </c:pt>
                <c:pt idx="3025">
                  <c:v>0.2</c:v>
                </c:pt>
                <c:pt idx="3026">
                  <c:v>0.2</c:v>
                </c:pt>
                <c:pt idx="3027">
                  <c:v>0.2</c:v>
                </c:pt>
                <c:pt idx="3028">
                  <c:v>0.2</c:v>
                </c:pt>
                <c:pt idx="3029">
                  <c:v>0.2</c:v>
                </c:pt>
                <c:pt idx="3030">
                  <c:v>0.2</c:v>
                </c:pt>
                <c:pt idx="3031">
                  <c:v>0.2</c:v>
                </c:pt>
                <c:pt idx="3032">
                  <c:v>0.2</c:v>
                </c:pt>
                <c:pt idx="3033">
                  <c:v>0.2</c:v>
                </c:pt>
                <c:pt idx="3034">
                  <c:v>0.2</c:v>
                </c:pt>
                <c:pt idx="3035">
                  <c:v>0.2</c:v>
                </c:pt>
                <c:pt idx="3036">
                  <c:v>0.2</c:v>
                </c:pt>
                <c:pt idx="3037">
                  <c:v>0.2</c:v>
                </c:pt>
                <c:pt idx="3038">
                  <c:v>0.2</c:v>
                </c:pt>
                <c:pt idx="3039">
                  <c:v>0.2</c:v>
                </c:pt>
                <c:pt idx="3040">
                  <c:v>0.2</c:v>
                </c:pt>
                <c:pt idx="3041">
                  <c:v>0.2</c:v>
                </c:pt>
                <c:pt idx="3042">
                  <c:v>0.2</c:v>
                </c:pt>
                <c:pt idx="3043">
                  <c:v>0.2</c:v>
                </c:pt>
                <c:pt idx="3044">
                  <c:v>0.2</c:v>
                </c:pt>
                <c:pt idx="3045">
                  <c:v>0.2</c:v>
                </c:pt>
                <c:pt idx="3046">
                  <c:v>0.2</c:v>
                </c:pt>
                <c:pt idx="3047">
                  <c:v>0.2</c:v>
                </c:pt>
                <c:pt idx="3048">
                  <c:v>0.2</c:v>
                </c:pt>
                <c:pt idx="3049">
                  <c:v>0.2</c:v>
                </c:pt>
                <c:pt idx="3050">
                  <c:v>0.2</c:v>
                </c:pt>
                <c:pt idx="3051">
                  <c:v>0.2</c:v>
                </c:pt>
                <c:pt idx="3052">
                  <c:v>0.2</c:v>
                </c:pt>
                <c:pt idx="3053">
                  <c:v>0.2</c:v>
                </c:pt>
                <c:pt idx="3054">
                  <c:v>0.2</c:v>
                </c:pt>
                <c:pt idx="3055">
                  <c:v>0.2</c:v>
                </c:pt>
                <c:pt idx="3056">
                  <c:v>0.2</c:v>
                </c:pt>
                <c:pt idx="3057">
                  <c:v>0.2</c:v>
                </c:pt>
                <c:pt idx="3058">
                  <c:v>0.2</c:v>
                </c:pt>
                <c:pt idx="3059">
                  <c:v>0.2</c:v>
                </c:pt>
                <c:pt idx="3060">
                  <c:v>0.2</c:v>
                </c:pt>
                <c:pt idx="3061">
                  <c:v>0.2</c:v>
                </c:pt>
                <c:pt idx="3062">
                  <c:v>0.2</c:v>
                </c:pt>
                <c:pt idx="3063">
                  <c:v>0.2</c:v>
                </c:pt>
                <c:pt idx="3064">
                  <c:v>0.2</c:v>
                </c:pt>
                <c:pt idx="3065">
                  <c:v>0.2</c:v>
                </c:pt>
                <c:pt idx="3066">
                  <c:v>0.2</c:v>
                </c:pt>
                <c:pt idx="3067">
                  <c:v>0.2</c:v>
                </c:pt>
                <c:pt idx="3068">
                  <c:v>0.2</c:v>
                </c:pt>
                <c:pt idx="3069">
                  <c:v>0.2</c:v>
                </c:pt>
                <c:pt idx="3070">
                  <c:v>0.2</c:v>
                </c:pt>
                <c:pt idx="3071">
                  <c:v>0.2</c:v>
                </c:pt>
                <c:pt idx="3072">
                  <c:v>0.2</c:v>
                </c:pt>
                <c:pt idx="3073">
                  <c:v>0.2</c:v>
                </c:pt>
                <c:pt idx="3074">
                  <c:v>0.2</c:v>
                </c:pt>
                <c:pt idx="3075">
                  <c:v>0.2</c:v>
                </c:pt>
                <c:pt idx="3076">
                  <c:v>0.2</c:v>
                </c:pt>
                <c:pt idx="3077">
                  <c:v>0.2</c:v>
                </c:pt>
                <c:pt idx="3078">
                  <c:v>0.2</c:v>
                </c:pt>
                <c:pt idx="3079">
                  <c:v>0.2</c:v>
                </c:pt>
                <c:pt idx="3080">
                  <c:v>0.2</c:v>
                </c:pt>
                <c:pt idx="3081">
                  <c:v>0.2</c:v>
                </c:pt>
                <c:pt idx="3082">
                  <c:v>0.2</c:v>
                </c:pt>
                <c:pt idx="3083">
                  <c:v>0.2</c:v>
                </c:pt>
                <c:pt idx="3084">
                  <c:v>0.2</c:v>
                </c:pt>
                <c:pt idx="3085">
                  <c:v>0.2</c:v>
                </c:pt>
                <c:pt idx="3086">
                  <c:v>0.2</c:v>
                </c:pt>
                <c:pt idx="3087">
                  <c:v>0.2</c:v>
                </c:pt>
                <c:pt idx="3088">
                  <c:v>0.2</c:v>
                </c:pt>
                <c:pt idx="3089">
                  <c:v>0.2</c:v>
                </c:pt>
                <c:pt idx="3090">
                  <c:v>0.2</c:v>
                </c:pt>
                <c:pt idx="3091">
                  <c:v>0.2</c:v>
                </c:pt>
                <c:pt idx="3092">
                  <c:v>0.2</c:v>
                </c:pt>
                <c:pt idx="3093">
                  <c:v>0.2</c:v>
                </c:pt>
                <c:pt idx="3094">
                  <c:v>0.2</c:v>
                </c:pt>
                <c:pt idx="3095">
                  <c:v>0.2</c:v>
                </c:pt>
                <c:pt idx="3096">
                  <c:v>0.2</c:v>
                </c:pt>
                <c:pt idx="3097">
                  <c:v>0.2</c:v>
                </c:pt>
                <c:pt idx="3098">
                  <c:v>0.2</c:v>
                </c:pt>
                <c:pt idx="3099">
                  <c:v>0.2</c:v>
                </c:pt>
                <c:pt idx="3100">
                  <c:v>0.2</c:v>
                </c:pt>
                <c:pt idx="3101">
                  <c:v>0.2</c:v>
                </c:pt>
                <c:pt idx="3102">
                  <c:v>0.2</c:v>
                </c:pt>
                <c:pt idx="3103">
                  <c:v>0.2</c:v>
                </c:pt>
                <c:pt idx="3104">
                  <c:v>0.2</c:v>
                </c:pt>
                <c:pt idx="3105">
                  <c:v>0.2</c:v>
                </c:pt>
                <c:pt idx="3106">
                  <c:v>0.2</c:v>
                </c:pt>
                <c:pt idx="3107">
                  <c:v>0.2</c:v>
                </c:pt>
                <c:pt idx="3108">
                  <c:v>0.2</c:v>
                </c:pt>
                <c:pt idx="3109">
                  <c:v>0.2</c:v>
                </c:pt>
                <c:pt idx="3110">
                  <c:v>0.2</c:v>
                </c:pt>
                <c:pt idx="3111">
                  <c:v>0.2</c:v>
                </c:pt>
                <c:pt idx="3112">
                  <c:v>0.2</c:v>
                </c:pt>
                <c:pt idx="3113">
                  <c:v>0.2</c:v>
                </c:pt>
                <c:pt idx="3114">
                  <c:v>0.2</c:v>
                </c:pt>
                <c:pt idx="3115">
                  <c:v>0.2</c:v>
                </c:pt>
                <c:pt idx="3116">
                  <c:v>0.2</c:v>
                </c:pt>
                <c:pt idx="3117">
                  <c:v>0.2</c:v>
                </c:pt>
                <c:pt idx="3118">
                  <c:v>0.2</c:v>
                </c:pt>
                <c:pt idx="3119">
                  <c:v>0.2</c:v>
                </c:pt>
                <c:pt idx="3120">
                  <c:v>0.2</c:v>
                </c:pt>
                <c:pt idx="3121">
                  <c:v>0.2</c:v>
                </c:pt>
                <c:pt idx="3122">
                  <c:v>0.2</c:v>
                </c:pt>
                <c:pt idx="3123">
                  <c:v>0.2</c:v>
                </c:pt>
                <c:pt idx="3124">
                  <c:v>0.2</c:v>
                </c:pt>
                <c:pt idx="3125">
                  <c:v>0.2</c:v>
                </c:pt>
                <c:pt idx="3126">
                  <c:v>0.2</c:v>
                </c:pt>
                <c:pt idx="3127">
                  <c:v>0.2</c:v>
                </c:pt>
                <c:pt idx="3128">
                  <c:v>0.2</c:v>
                </c:pt>
                <c:pt idx="3129">
                  <c:v>0.2</c:v>
                </c:pt>
                <c:pt idx="3130">
                  <c:v>0.2</c:v>
                </c:pt>
                <c:pt idx="3131">
                  <c:v>0.2</c:v>
                </c:pt>
                <c:pt idx="3132">
                  <c:v>0.2</c:v>
                </c:pt>
                <c:pt idx="3133">
                  <c:v>0.2</c:v>
                </c:pt>
                <c:pt idx="3134">
                  <c:v>0.2</c:v>
                </c:pt>
                <c:pt idx="3135">
                  <c:v>0.2</c:v>
                </c:pt>
                <c:pt idx="3136">
                  <c:v>0.2</c:v>
                </c:pt>
                <c:pt idx="3137">
                  <c:v>0.2</c:v>
                </c:pt>
                <c:pt idx="3138">
                  <c:v>0.2</c:v>
                </c:pt>
                <c:pt idx="3139">
                  <c:v>0.2</c:v>
                </c:pt>
                <c:pt idx="3140">
                  <c:v>0.2</c:v>
                </c:pt>
                <c:pt idx="3141">
                  <c:v>0.2</c:v>
                </c:pt>
                <c:pt idx="3142">
                  <c:v>0.2</c:v>
                </c:pt>
                <c:pt idx="3143">
                  <c:v>0.2</c:v>
                </c:pt>
                <c:pt idx="3144">
                  <c:v>0.2</c:v>
                </c:pt>
                <c:pt idx="3145">
                  <c:v>0.2</c:v>
                </c:pt>
                <c:pt idx="3146">
                  <c:v>0.2</c:v>
                </c:pt>
                <c:pt idx="3147">
                  <c:v>0.2</c:v>
                </c:pt>
                <c:pt idx="3148">
                  <c:v>0.2</c:v>
                </c:pt>
                <c:pt idx="3149">
                  <c:v>0.2</c:v>
                </c:pt>
                <c:pt idx="3150">
                  <c:v>0.2</c:v>
                </c:pt>
                <c:pt idx="3151">
                  <c:v>0.2</c:v>
                </c:pt>
                <c:pt idx="3152">
                  <c:v>0.2</c:v>
                </c:pt>
                <c:pt idx="3153">
                  <c:v>0.2</c:v>
                </c:pt>
                <c:pt idx="3154">
                  <c:v>0.2</c:v>
                </c:pt>
                <c:pt idx="3155">
                  <c:v>0.2</c:v>
                </c:pt>
                <c:pt idx="3156">
                  <c:v>0.2</c:v>
                </c:pt>
                <c:pt idx="3157">
                  <c:v>0.2</c:v>
                </c:pt>
                <c:pt idx="3158">
                  <c:v>0.2</c:v>
                </c:pt>
                <c:pt idx="3159">
                  <c:v>0.2</c:v>
                </c:pt>
                <c:pt idx="3160">
                  <c:v>0.2</c:v>
                </c:pt>
                <c:pt idx="3161">
                  <c:v>0.2</c:v>
                </c:pt>
                <c:pt idx="3162">
                  <c:v>0.2</c:v>
                </c:pt>
                <c:pt idx="3163">
                  <c:v>0.2</c:v>
                </c:pt>
                <c:pt idx="3164">
                  <c:v>0.2</c:v>
                </c:pt>
                <c:pt idx="3165">
                  <c:v>0.2</c:v>
                </c:pt>
                <c:pt idx="3166">
                  <c:v>0.2</c:v>
                </c:pt>
                <c:pt idx="3167">
                  <c:v>0.2</c:v>
                </c:pt>
                <c:pt idx="3168">
                  <c:v>0.2</c:v>
                </c:pt>
                <c:pt idx="3169">
                  <c:v>0.2</c:v>
                </c:pt>
                <c:pt idx="3170">
                  <c:v>0.2</c:v>
                </c:pt>
                <c:pt idx="3171">
                  <c:v>0.2</c:v>
                </c:pt>
                <c:pt idx="3172">
                  <c:v>0.2</c:v>
                </c:pt>
                <c:pt idx="3173">
                  <c:v>0.2</c:v>
                </c:pt>
                <c:pt idx="3174">
                  <c:v>0.2</c:v>
                </c:pt>
                <c:pt idx="3175">
                  <c:v>0.2</c:v>
                </c:pt>
                <c:pt idx="3176">
                  <c:v>0.2</c:v>
                </c:pt>
                <c:pt idx="3177">
                  <c:v>0.2</c:v>
                </c:pt>
                <c:pt idx="3178">
                  <c:v>0.2</c:v>
                </c:pt>
                <c:pt idx="3179">
                  <c:v>0.2</c:v>
                </c:pt>
                <c:pt idx="3180">
                  <c:v>0.2</c:v>
                </c:pt>
                <c:pt idx="3181">
                  <c:v>0.2</c:v>
                </c:pt>
                <c:pt idx="3182">
                  <c:v>0.2</c:v>
                </c:pt>
                <c:pt idx="3183">
                  <c:v>0.2</c:v>
                </c:pt>
                <c:pt idx="3184">
                  <c:v>0.2</c:v>
                </c:pt>
                <c:pt idx="3185">
                  <c:v>0.2</c:v>
                </c:pt>
                <c:pt idx="3186">
                  <c:v>0.2</c:v>
                </c:pt>
                <c:pt idx="3187">
                  <c:v>0.2</c:v>
                </c:pt>
                <c:pt idx="3188">
                  <c:v>0.2</c:v>
                </c:pt>
                <c:pt idx="3189">
                  <c:v>0.2</c:v>
                </c:pt>
                <c:pt idx="3190">
                  <c:v>0.2</c:v>
                </c:pt>
                <c:pt idx="3191">
                  <c:v>0.2</c:v>
                </c:pt>
                <c:pt idx="3192">
                  <c:v>0.2</c:v>
                </c:pt>
                <c:pt idx="3193">
                  <c:v>0.2</c:v>
                </c:pt>
                <c:pt idx="3194">
                  <c:v>0.2</c:v>
                </c:pt>
                <c:pt idx="3195">
                  <c:v>0.2</c:v>
                </c:pt>
                <c:pt idx="3196">
                  <c:v>0.2</c:v>
                </c:pt>
                <c:pt idx="3197">
                  <c:v>0.2</c:v>
                </c:pt>
                <c:pt idx="3198">
                  <c:v>0.2</c:v>
                </c:pt>
                <c:pt idx="3199">
                  <c:v>0.2</c:v>
                </c:pt>
                <c:pt idx="3200">
                  <c:v>0.2</c:v>
                </c:pt>
                <c:pt idx="3201">
                  <c:v>0.2</c:v>
                </c:pt>
                <c:pt idx="3202">
                  <c:v>0.2</c:v>
                </c:pt>
                <c:pt idx="3203">
                  <c:v>0.2</c:v>
                </c:pt>
                <c:pt idx="3204">
                  <c:v>0.2</c:v>
                </c:pt>
                <c:pt idx="3205">
                  <c:v>0.2</c:v>
                </c:pt>
                <c:pt idx="3206">
                  <c:v>0.2</c:v>
                </c:pt>
                <c:pt idx="3207">
                  <c:v>0.2</c:v>
                </c:pt>
                <c:pt idx="3208">
                  <c:v>0.2</c:v>
                </c:pt>
                <c:pt idx="3209">
                  <c:v>0.2</c:v>
                </c:pt>
                <c:pt idx="3210">
                  <c:v>0.2</c:v>
                </c:pt>
                <c:pt idx="3211">
                  <c:v>0.2</c:v>
                </c:pt>
                <c:pt idx="3212">
                  <c:v>0.2</c:v>
                </c:pt>
                <c:pt idx="3213">
                  <c:v>0.2</c:v>
                </c:pt>
                <c:pt idx="3214">
                  <c:v>0.2</c:v>
                </c:pt>
                <c:pt idx="3215">
                  <c:v>0.2</c:v>
                </c:pt>
                <c:pt idx="3216">
                  <c:v>0.2</c:v>
                </c:pt>
                <c:pt idx="3217">
                  <c:v>0.2</c:v>
                </c:pt>
                <c:pt idx="3218">
                  <c:v>0.2</c:v>
                </c:pt>
                <c:pt idx="3219">
                  <c:v>0.2</c:v>
                </c:pt>
                <c:pt idx="3220">
                  <c:v>0.2</c:v>
                </c:pt>
                <c:pt idx="3221">
                  <c:v>0.2</c:v>
                </c:pt>
                <c:pt idx="3222">
                  <c:v>0.2</c:v>
                </c:pt>
                <c:pt idx="3223">
                  <c:v>0.2</c:v>
                </c:pt>
                <c:pt idx="3224">
                  <c:v>0.2</c:v>
                </c:pt>
                <c:pt idx="3225">
                  <c:v>0.2</c:v>
                </c:pt>
                <c:pt idx="3226">
                  <c:v>0.2</c:v>
                </c:pt>
                <c:pt idx="3227">
                  <c:v>0.2</c:v>
                </c:pt>
                <c:pt idx="3228">
                  <c:v>0.2</c:v>
                </c:pt>
                <c:pt idx="3229">
                  <c:v>0.2</c:v>
                </c:pt>
                <c:pt idx="3230">
                  <c:v>0.2</c:v>
                </c:pt>
                <c:pt idx="3231">
                  <c:v>0.2</c:v>
                </c:pt>
                <c:pt idx="3232">
                  <c:v>0.2</c:v>
                </c:pt>
                <c:pt idx="3233">
                  <c:v>0.2</c:v>
                </c:pt>
                <c:pt idx="3234">
                  <c:v>0.2</c:v>
                </c:pt>
                <c:pt idx="3235">
                  <c:v>0.2</c:v>
                </c:pt>
                <c:pt idx="3236">
                  <c:v>0.2</c:v>
                </c:pt>
                <c:pt idx="3237">
                  <c:v>0.2</c:v>
                </c:pt>
                <c:pt idx="3238">
                  <c:v>0.2</c:v>
                </c:pt>
                <c:pt idx="3239">
                  <c:v>0.2</c:v>
                </c:pt>
                <c:pt idx="3240">
                  <c:v>0.2</c:v>
                </c:pt>
                <c:pt idx="3241">
                  <c:v>0.2</c:v>
                </c:pt>
                <c:pt idx="3242">
                  <c:v>0.2</c:v>
                </c:pt>
                <c:pt idx="3243">
                  <c:v>0.2</c:v>
                </c:pt>
                <c:pt idx="3244">
                  <c:v>0.2</c:v>
                </c:pt>
                <c:pt idx="3245">
                  <c:v>0.2</c:v>
                </c:pt>
                <c:pt idx="3246">
                  <c:v>0.2</c:v>
                </c:pt>
                <c:pt idx="3247">
                  <c:v>0.2</c:v>
                </c:pt>
                <c:pt idx="3248">
                  <c:v>0.2</c:v>
                </c:pt>
                <c:pt idx="3249">
                  <c:v>0.2</c:v>
                </c:pt>
                <c:pt idx="3250">
                  <c:v>0.2</c:v>
                </c:pt>
                <c:pt idx="3251">
                  <c:v>0.2</c:v>
                </c:pt>
                <c:pt idx="3252">
                  <c:v>0.2</c:v>
                </c:pt>
                <c:pt idx="3253">
                  <c:v>0.2</c:v>
                </c:pt>
                <c:pt idx="3254">
                  <c:v>0.2</c:v>
                </c:pt>
                <c:pt idx="3255">
                  <c:v>0.2</c:v>
                </c:pt>
                <c:pt idx="3256">
                  <c:v>0.2</c:v>
                </c:pt>
                <c:pt idx="3257">
                  <c:v>0.2</c:v>
                </c:pt>
                <c:pt idx="3258">
                  <c:v>0.2</c:v>
                </c:pt>
                <c:pt idx="3259">
                  <c:v>0.2</c:v>
                </c:pt>
                <c:pt idx="3260">
                  <c:v>0.2</c:v>
                </c:pt>
                <c:pt idx="3261">
                  <c:v>0.2</c:v>
                </c:pt>
                <c:pt idx="3262">
                  <c:v>0.2</c:v>
                </c:pt>
                <c:pt idx="3263">
                  <c:v>0.2</c:v>
                </c:pt>
                <c:pt idx="3264">
                  <c:v>0.2</c:v>
                </c:pt>
                <c:pt idx="3265">
                  <c:v>0.2</c:v>
                </c:pt>
                <c:pt idx="3266">
                  <c:v>0.2</c:v>
                </c:pt>
                <c:pt idx="3267">
                  <c:v>0.2</c:v>
                </c:pt>
                <c:pt idx="3268">
                  <c:v>0.2</c:v>
                </c:pt>
                <c:pt idx="3269">
                  <c:v>0.2</c:v>
                </c:pt>
                <c:pt idx="3270">
                  <c:v>0.2</c:v>
                </c:pt>
                <c:pt idx="3271">
                  <c:v>0.2</c:v>
                </c:pt>
                <c:pt idx="3272">
                  <c:v>0.2</c:v>
                </c:pt>
                <c:pt idx="3273">
                  <c:v>0.2</c:v>
                </c:pt>
                <c:pt idx="3274">
                  <c:v>0.2</c:v>
                </c:pt>
                <c:pt idx="3275">
                  <c:v>0.2</c:v>
                </c:pt>
                <c:pt idx="3276">
                  <c:v>0.2</c:v>
                </c:pt>
                <c:pt idx="3277">
                  <c:v>0.2</c:v>
                </c:pt>
                <c:pt idx="3278">
                  <c:v>0.2</c:v>
                </c:pt>
                <c:pt idx="3279">
                  <c:v>0.2</c:v>
                </c:pt>
                <c:pt idx="3280">
                  <c:v>0.2</c:v>
                </c:pt>
                <c:pt idx="3281">
                  <c:v>0.2</c:v>
                </c:pt>
                <c:pt idx="3282">
                  <c:v>0.2</c:v>
                </c:pt>
                <c:pt idx="3283">
                  <c:v>0.2</c:v>
                </c:pt>
                <c:pt idx="3284">
                  <c:v>0.2</c:v>
                </c:pt>
                <c:pt idx="3285">
                  <c:v>0.2</c:v>
                </c:pt>
                <c:pt idx="3286">
                  <c:v>0.2</c:v>
                </c:pt>
                <c:pt idx="3287">
                  <c:v>0.2</c:v>
                </c:pt>
                <c:pt idx="3288">
                  <c:v>0.2</c:v>
                </c:pt>
                <c:pt idx="3289">
                  <c:v>0.2</c:v>
                </c:pt>
                <c:pt idx="3290">
                  <c:v>0.2</c:v>
                </c:pt>
                <c:pt idx="3291">
                  <c:v>0.2</c:v>
                </c:pt>
                <c:pt idx="3292">
                  <c:v>0.2</c:v>
                </c:pt>
                <c:pt idx="3293">
                  <c:v>0.2</c:v>
                </c:pt>
                <c:pt idx="3294">
                  <c:v>0.2</c:v>
                </c:pt>
                <c:pt idx="3295">
                  <c:v>0.2</c:v>
                </c:pt>
                <c:pt idx="3296">
                  <c:v>0.2</c:v>
                </c:pt>
                <c:pt idx="3297">
                  <c:v>0.2</c:v>
                </c:pt>
                <c:pt idx="3298">
                  <c:v>0.2</c:v>
                </c:pt>
                <c:pt idx="3299">
                  <c:v>0.2</c:v>
                </c:pt>
                <c:pt idx="3300">
                  <c:v>0.2</c:v>
                </c:pt>
                <c:pt idx="3301">
                  <c:v>0.2</c:v>
                </c:pt>
                <c:pt idx="3302">
                  <c:v>0.2</c:v>
                </c:pt>
                <c:pt idx="3303">
                  <c:v>0.2</c:v>
                </c:pt>
                <c:pt idx="3304">
                  <c:v>0.2</c:v>
                </c:pt>
                <c:pt idx="3305">
                  <c:v>0.2</c:v>
                </c:pt>
                <c:pt idx="3306">
                  <c:v>0.2</c:v>
                </c:pt>
                <c:pt idx="3307">
                  <c:v>0.2</c:v>
                </c:pt>
                <c:pt idx="3308">
                  <c:v>0.2</c:v>
                </c:pt>
                <c:pt idx="3309">
                  <c:v>0.2</c:v>
                </c:pt>
                <c:pt idx="3310">
                  <c:v>0.2</c:v>
                </c:pt>
                <c:pt idx="3311">
                  <c:v>0.2</c:v>
                </c:pt>
                <c:pt idx="3312">
                  <c:v>0.2</c:v>
                </c:pt>
                <c:pt idx="3313">
                  <c:v>0.2</c:v>
                </c:pt>
                <c:pt idx="3314">
                  <c:v>0.2</c:v>
                </c:pt>
                <c:pt idx="3315">
                  <c:v>0.2</c:v>
                </c:pt>
                <c:pt idx="3316">
                  <c:v>0.2</c:v>
                </c:pt>
                <c:pt idx="3317">
                  <c:v>0.2</c:v>
                </c:pt>
                <c:pt idx="3318">
                  <c:v>0.2</c:v>
                </c:pt>
                <c:pt idx="3319">
                  <c:v>0.2</c:v>
                </c:pt>
                <c:pt idx="3320">
                  <c:v>0.2</c:v>
                </c:pt>
                <c:pt idx="3321">
                  <c:v>0.2</c:v>
                </c:pt>
                <c:pt idx="3322">
                  <c:v>0.2</c:v>
                </c:pt>
                <c:pt idx="3323">
                  <c:v>0.2</c:v>
                </c:pt>
                <c:pt idx="3324">
                  <c:v>0.2</c:v>
                </c:pt>
                <c:pt idx="3325">
                  <c:v>0.2</c:v>
                </c:pt>
                <c:pt idx="3326">
                  <c:v>0.2</c:v>
                </c:pt>
                <c:pt idx="3327">
                  <c:v>0.2</c:v>
                </c:pt>
                <c:pt idx="3328">
                  <c:v>0.2</c:v>
                </c:pt>
                <c:pt idx="3329">
                  <c:v>0.2</c:v>
                </c:pt>
                <c:pt idx="3330">
                  <c:v>0.2</c:v>
                </c:pt>
                <c:pt idx="3331">
                  <c:v>0.2</c:v>
                </c:pt>
                <c:pt idx="3332">
                  <c:v>0.2</c:v>
                </c:pt>
                <c:pt idx="3333">
                  <c:v>0.2</c:v>
                </c:pt>
                <c:pt idx="3334">
                  <c:v>0.2</c:v>
                </c:pt>
                <c:pt idx="3335">
                  <c:v>0.2</c:v>
                </c:pt>
                <c:pt idx="3336">
                  <c:v>0.2</c:v>
                </c:pt>
                <c:pt idx="3337">
                  <c:v>0.2</c:v>
                </c:pt>
                <c:pt idx="3338">
                  <c:v>0.2</c:v>
                </c:pt>
                <c:pt idx="3339">
                  <c:v>0.2</c:v>
                </c:pt>
                <c:pt idx="3340">
                  <c:v>0.2</c:v>
                </c:pt>
                <c:pt idx="3341">
                  <c:v>0.2</c:v>
                </c:pt>
                <c:pt idx="3342">
                  <c:v>0.2</c:v>
                </c:pt>
                <c:pt idx="3343">
                  <c:v>0.2</c:v>
                </c:pt>
                <c:pt idx="3344">
                  <c:v>0.2</c:v>
                </c:pt>
                <c:pt idx="3345">
                  <c:v>0.2</c:v>
                </c:pt>
                <c:pt idx="3346">
                  <c:v>0.2</c:v>
                </c:pt>
                <c:pt idx="3347">
                  <c:v>0.2</c:v>
                </c:pt>
                <c:pt idx="3348">
                  <c:v>0.2</c:v>
                </c:pt>
                <c:pt idx="3349">
                  <c:v>0.2</c:v>
                </c:pt>
                <c:pt idx="3350">
                  <c:v>0.2</c:v>
                </c:pt>
                <c:pt idx="3351">
                  <c:v>0.2</c:v>
                </c:pt>
                <c:pt idx="3352">
                  <c:v>0.2</c:v>
                </c:pt>
                <c:pt idx="3353">
                  <c:v>0.2</c:v>
                </c:pt>
                <c:pt idx="3354">
                  <c:v>0.2</c:v>
                </c:pt>
                <c:pt idx="3355">
                  <c:v>0.2</c:v>
                </c:pt>
                <c:pt idx="3356">
                  <c:v>0.2</c:v>
                </c:pt>
                <c:pt idx="3357">
                  <c:v>0.2</c:v>
                </c:pt>
                <c:pt idx="3358">
                  <c:v>0.2</c:v>
                </c:pt>
                <c:pt idx="3359">
                  <c:v>0.2</c:v>
                </c:pt>
                <c:pt idx="3360">
                  <c:v>0.2</c:v>
                </c:pt>
                <c:pt idx="3361">
                  <c:v>0.2</c:v>
                </c:pt>
                <c:pt idx="3362">
                  <c:v>0.2</c:v>
                </c:pt>
                <c:pt idx="3363">
                  <c:v>0.2</c:v>
                </c:pt>
                <c:pt idx="3364">
                  <c:v>0.2</c:v>
                </c:pt>
                <c:pt idx="3365">
                  <c:v>0.2</c:v>
                </c:pt>
                <c:pt idx="3366">
                  <c:v>0.2</c:v>
                </c:pt>
                <c:pt idx="3367">
                  <c:v>0.2</c:v>
                </c:pt>
                <c:pt idx="3368">
                  <c:v>0.2</c:v>
                </c:pt>
                <c:pt idx="3369">
                  <c:v>0.2</c:v>
                </c:pt>
                <c:pt idx="3370">
                  <c:v>0.2</c:v>
                </c:pt>
                <c:pt idx="3371">
                  <c:v>0.2</c:v>
                </c:pt>
                <c:pt idx="3372">
                  <c:v>0.2</c:v>
                </c:pt>
                <c:pt idx="3373">
                  <c:v>0.2</c:v>
                </c:pt>
                <c:pt idx="3374">
                  <c:v>0.2</c:v>
                </c:pt>
                <c:pt idx="3375">
                  <c:v>0.2</c:v>
                </c:pt>
                <c:pt idx="3376">
                  <c:v>0.2</c:v>
                </c:pt>
                <c:pt idx="3377">
                  <c:v>0.2</c:v>
                </c:pt>
                <c:pt idx="3378">
                  <c:v>0.2</c:v>
                </c:pt>
                <c:pt idx="3379">
                  <c:v>0.2</c:v>
                </c:pt>
                <c:pt idx="3380">
                  <c:v>0.2</c:v>
                </c:pt>
                <c:pt idx="3381">
                  <c:v>0.2</c:v>
                </c:pt>
                <c:pt idx="3382">
                  <c:v>0.2</c:v>
                </c:pt>
                <c:pt idx="3383">
                  <c:v>0.2</c:v>
                </c:pt>
                <c:pt idx="3384">
                  <c:v>0.2</c:v>
                </c:pt>
                <c:pt idx="3385">
                  <c:v>0.2</c:v>
                </c:pt>
                <c:pt idx="3386">
                  <c:v>0.2</c:v>
                </c:pt>
                <c:pt idx="3387">
                  <c:v>0.2</c:v>
                </c:pt>
                <c:pt idx="3388">
                  <c:v>0.2</c:v>
                </c:pt>
                <c:pt idx="3389">
                  <c:v>0.2</c:v>
                </c:pt>
                <c:pt idx="3390">
                  <c:v>0.2</c:v>
                </c:pt>
                <c:pt idx="3391">
                  <c:v>0.2</c:v>
                </c:pt>
                <c:pt idx="3392">
                  <c:v>0.2</c:v>
                </c:pt>
                <c:pt idx="3393">
                  <c:v>0.2</c:v>
                </c:pt>
                <c:pt idx="3394">
                  <c:v>0.2</c:v>
                </c:pt>
                <c:pt idx="3395">
                  <c:v>0.2</c:v>
                </c:pt>
                <c:pt idx="3396">
                  <c:v>0.2</c:v>
                </c:pt>
                <c:pt idx="3397">
                  <c:v>0.2</c:v>
                </c:pt>
                <c:pt idx="3398">
                  <c:v>0.2</c:v>
                </c:pt>
                <c:pt idx="3399">
                  <c:v>0.2</c:v>
                </c:pt>
                <c:pt idx="3400">
                  <c:v>0.2</c:v>
                </c:pt>
                <c:pt idx="3401">
                  <c:v>0.2</c:v>
                </c:pt>
                <c:pt idx="3402">
                  <c:v>0.2</c:v>
                </c:pt>
                <c:pt idx="3403">
                  <c:v>0.2</c:v>
                </c:pt>
                <c:pt idx="3404">
                  <c:v>0.2</c:v>
                </c:pt>
                <c:pt idx="3405">
                  <c:v>0.2</c:v>
                </c:pt>
                <c:pt idx="3406">
                  <c:v>0.2</c:v>
                </c:pt>
                <c:pt idx="3407">
                  <c:v>0.2</c:v>
                </c:pt>
                <c:pt idx="3408">
                  <c:v>0.2</c:v>
                </c:pt>
                <c:pt idx="3409">
                  <c:v>0.2</c:v>
                </c:pt>
                <c:pt idx="3410">
                  <c:v>0.2</c:v>
                </c:pt>
                <c:pt idx="3411">
                  <c:v>0.2</c:v>
                </c:pt>
                <c:pt idx="3412">
                  <c:v>0.2</c:v>
                </c:pt>
                <c:pt idx="3413">
                  <c:v>0.2</c:v>
                </c:pt>
                <c:pt idx="3414">
                  <c:v>0.2</c:v>
                </c:pt>
                <c:pt idx="3415">
                  <c:v>0.2</c:v>
                </c:pt>
                <c:pt idx="3416">
                  <c:v>0.2</c:v>
                </c:pt>
                <c:pt idx="3417">
                  <c:v>0.2</c:v>
                </c:pt>
                <c:pt idx="3418">
                  <c:v>0.2</c:v>
                </c:pt>
                <c:pt idx="3419">
                  <c:v>0.2</c:v>
                </c:pt>
                <c:pt idx="3420">
                  <c:v>0.2</c:v>
                </c:pt>
                <c:pt idx="3421">
                  <c:v>0.2</c:v>
                </c:pt>
                <c:pt idx="3422">
                  <c:v>0.2</c:v>
                </c:pt>
                <c:pt idx="3423">
                  <c:v>0.2</c:v>
                </c:pt>
                <c:pt idx="3424">
                  <c:v>0.2</c:v>
                </c:pt>
                <c:pt idx="3425">
                  <c:v>0.2</c:v>
                </c:pt>
                <c:pt idx="3426">
                  <c:v>0.2</c:v>
                </c:pt>
                <c:pt idx="3427">
                  <c:v>0.2</c:v>
                </c:pt>
                <c:pt idx="3428">
                  <c:v>0.2</c:v>
                </c:pt>
                <c:pt idx="3429">
                  <c:v>0.2</c:v>
                </c:pt>
                <c:pt idx="3430">
                  <c:v>0.2</c:v>
                </c:pt>
                <c:pt idx="3431">
                  <c:v>0.2</c:v>
                </c:pt>
                <c:pt idx="3432">
                  <c:v>0.2</c:v>
                </c:pt>
                <c:pt idx="3433">
                  <c:v>0.2</c:v>
                </c:pt>
                <c:pt idx="3434">
                  <c:v>0.2</c:v>
                </c:pt>
                <c:pt idx="3435">
                  <c:v>0.2</c:v>
                </c:pt>
                <c:pt idx="3436">
                  <c:v>0.2</c:v>
                </c:pt>
                <c:pt idx="3437">
                  <c:v>0.2</c:v>
                </c:pt>
                <c:pt idx="3438">
                  <c:v>0.2</c:v>
                </c:pt>
                <c:pt idx="3439">
                  <c:v>0.2</c:v>
                </c:pt>
                <c:pt idx="3440">
                  <c:v>0.2</c:v>
                </c:pt>
                <c:pt idx="3441">
                  <c:v>0.2</c:v>
                </c:pt>
                <c:pt idx="3442">
                  <c:v>0.2</c:v>
                </c:pt>
                <c:pt idx="3443">
                  <c:v>0.2</c:v>
                </c:pt>
                <c:pt idx="3444">
                  <c:v>0.2</c:v>
                </c:pt>
                <c:pt idx="3445">
                  <c:v>0.2</c:v>
                </c:pt>
                <c:pt idx="3446">
                  <c:v>0.2</c:v>
                </c:pt>
                <c:pt idx="3447">
                  <c:v>0.2</c:v>
                </c:pt>
                <c:pt idx="3448">
                  <c:v>0.2</c:v>
                </c:pt>
                <c:pt idx="3449">
                  <c:v>0.2</c:v>
                </c:pt>
                <c:pt idx="3450">
                  <c:v>0.2</c:v>
                </c:pt>
                <c:pt idx="3451">
                  <c:v>0.2</c:v>
                </c:pt>
                <c:pt idx="3452">
                  <c:v>0.2</c:v>
                </c:pt>
                <c:pt idx="3453">
                  <c:v>0.2</c:v>
                </c:pt>
                <c:pt idx="3454">
                  <c:v>0.2</c:v>
                </c:pt>
                <c:pt idx="3455">
                  <c:v>0.2</c:v>
                </c:pt>
                <c:pt idx="3456">
                  <c:v>0.2</c:v>
                </c:pt>
                <c:pt idx="3457">
                  <c:v>0.2</c:v>
                </c:pt>
                <c:pt idx="3458">
                  <c:v>0.2</c:v>
                </c:pt>
                <c:pt idx="3459">
                  <c:v>0.2</c:v>
                </c:pt>
                <c:pt idx="3460">
                  <c:v>0.2</c:v>
                </c:pt>
                <c:pt idx="3461">
                  <c:v>0.2</c:v>
                </c:pt>
                <c:pt idx="3462">
                  <c:v>0.2</c:v>
                </c:pt>
                <c:pt idx="3463">
                  <c:v>0.2</c:v>
                </c:pt>
                <c:pt idx="3464">
                  <c:v>0.2</c:v>
                </c:pt>
                <c:pt idx="3465">
                  <c:v>0.2</c:v>
                </c:pt>
                <c:pt idx="3466">
                  <c:v>0.2</c:v>
                </c:pt>
                <c:pt idx="3467">
                  <c:v>0.2</c:v>
                </c:pt>
                <c:pt idx="3468">
                  <c:v>0.2</c:v>
                </c:pt>
                <c:pt idx="3469">
                  <c:v>0.2</c:v>
                </c:pt>
                <c:pt idx="3470">
                  <c:v>0.2</c:v>
                </c:pt>
                <c:pt idx="3471">
                  <c:v>0.2</c:v>
                </c:pt>
                <c:pt idx="3472">
                  <c:v>0.2</c:v>
                </c:pt>
                <c:pt idx="3473">
                  <c:v>0.2</c:v>
                </c:pt>
                <c:pt idx="3474">
                  <c:v>0.2</c:v>
                </c:pt>
                <c:pt idx="3475">
                  <c:v>0.2</c:v>
                </c:pt>
                <c:pt idx="3476">
                  <c:v>0.2</c:v>
                </c:pt>
                <c:pt idx="3477">
                  <c:v>0.2</c:v>
                </c:pt>
                <c:pt idx="3478">
                  <c:v>0.2</c:v>
                </c:pt>
                <c:pt idx="3479">
                  <c:v>0.2</c:v>
                </c:pt>
                <c:pt idx="3480">
                  <c:v>0.2</c:v>
                </c:pt>
                <c:pt idx="3481">
                  <c:v>0.2</c:v>
                </c:pt>
                <c:pt idx="3482">
                  <c:v>0.2</c:v>
                </c:pt>
                <c:pt idx="3483">
                  <c:v>0.2</c:v>
                </c:pt>
                <c:pt idx="3484">
                  <c:v>0.2</c:v>
                </c:pt>
                <c:pt idx="3485">
                  <c:v>0.2</c:v>
                </c:pt>
                <c:pt idx="3486">
                  <c:v>0.2</c:v>
                </c:pt>
                <c:pt idx="3487">
                  <c:v>0.2</c:v>
                </c:pt>
                <c:pt idx="3488">
                  <c:v>0.2</c:v>
                </c:pt>
                <c:pt idx="3489">
                  <c:v>0.2</c:v>
                </c:pt>
                <c:pt idx="3490">
                  <c:v>0.2</c:v>
                </c:pt>
                <c:pt idx="3491">
                  <c:v>0.2</c:v>
                </c:pt>
                <c:pt idx="3492">
                  <c:v>0.2</c:v>
                </c:pt>
                <c:pt idx="3493">
                  <c:v>0.2</c:v>
                </c:pt>
                <c:pt idx="3494">
                  <c:v>0.2</c:v>
                </c:pt>
                <c:pt idx="3495">
                  <c:v>0.2</c:v>
                </c:pt>
                <c:pt idx="3496">
                  <c:v>0.2</c:v>
                </c:pt>
                <c:pt idx="3497">
                  <c:v>0.2</c:v>
                </c:pt>
                <c:pt idx="3498">
                  <c:v>0.2</c:v>
                </c:pt>
                <c:pt idx="3499">
                  <c:v>0.2</c:v>
                </c:pt>
                <c:pt idx="3500">
                  <c:v>0.2</c:v>
                </c:pt>
                <c:pt idx="3501">
                  <c:v>0.2</c:v>
                </c:pt>
                <c:pt idx="3502">
                  <c:v>0.2</c:v>
                </c:pt>
                <c:pt idx="3503">
                  <c:v>0.2</c:v>
                </c:pt>
                <c:pt idx="3504">
                  <c:v>0.2</c:v>
                </c:pt>
                <c:pt idx="3505">
                  <c:v>0.2</c:v>
                </c:pt>
                <c:pt idx="3506">
                  <c:v>0.2</c:v>
                </c:pt>
                <c:pt idx="3507">
                  <c:v>0.2</c:v>
                </c:pt>
                <c:pt idx="3508">
                  <c:v>0.2</c:v>
                </c:pt>
                <c:pt idx="3509">
                  <c:v>0.2</c:v>
                </c:pt>
                <c:pt idx="3510">
                  <c:v>0.2</c:v>
                </c:pt>
                <c:pt idx="3511">
                  <c:v>0.2</c:v>
                </c:pt>
                <c:pt idx="3512">
                  <c:v>0.2</c:v>
                </c:pt>
                <c:pt idx="3513">
                  <c:v>0.2</c:v>
                </c:pt>
                <c:pt idx="3514">
                  <c:v>0.2</c:v>
                </c:pt>
                <c:pt idx="3515">
                  <c:v>0.2</c:v>
                </c:pt>
                <c:pt idx="3516">
                  <c:v>0.2</c:v>
                </c:pt>
                <c:pt idx="3517">
                  <c:v>0.2</c:v>
                </c:pt>
                <c:pt idx="3518">
                  <c:v>0.2</c:v>
                </c:pt>
                <c:pt idx="3519">
                  <c:v>0.2</c:v>
                </c:pt>
                <c:pt idx="3520">
                  <c:v>0.2</c:v>
                </c:pt>
                <c:pt idx="3521">
                  <c:v>0.2</c:v>
                </c:pt>
                <c:pt idx="3522">
                  <c:v>0.2</c:v>
                </c:pt>
                <c:pt idx="3523">
                  <c:v>0.2</c:v>
                </c:pt>
                <c:pt idx="3524">
                  <c:v>0.2</c:v>
                </c:pt>
                <c:pt idx="3525">
                  <c:v>0.2</c:v>
                </c:pt>
                <c:pt idx="3526">
                  <c:v>0.2</c:v>
                </c:pt>
                <c:pt idx="3527">
                  <c:v>0.2</c:v>
                </c:pt>
                <c:pt idx="3528">
                  <c:v>0.2</c:v>
                </c:pt>
                <c:pt idx="3529">
                  <c:v>0.2</c:v>
                </c:pt>
                <c:pt idx="3530">
                  <c:v>0.2</c:v>
                </c:pt>
                <c:pt idx="3531">
                  <c:v>0.2</c:v>
                </c:pt>
                <c:pt idx="3532">
                  <c:v>0.2</c:v>
                </c:pt>
                <c:pt idx="3533">
                  <c:v>0.2</c:v>
                </c:pt>
                <c:pt idx="3534">
                  <c:v>0.2</c:v>
                </c:pt>
                <c:pt idx="3535">
                  <c:v>0.2</c:v>
                </c:pt>
                <c:pt idx="3536">
                  <c:v>0.2</c:v>
                </c:pt>
                <c:pt idx="3537">
                  <c:v>0.2</c:v>
                </c:pt>
                <c:pt idx="3538">
                  <c:v>0.2</c:v>
                </c:pt>
                <c:pt idx="3539">
                  <c:v>0.2</c:v>
                </c:pt>
                <c:pt idx="3540">
                  <c:v>0.2</c:v>
                </c:pt>
                <c:pt idx="3541">
                  <c:v>0.2</c:v>
                </c:pt>
                <c:pt idx="3542">
                  <c:v>0.2</c:v>
                </c:pt>
                <c:pt idx="3543">
                  <c:v>0.2</c:v>
                </c:pt>
                <c:pt idx="3544">
                  <c:v>0.2</c:v>
                </c:pt>
                <c:pt idx="3545">
                  <c:v>0.2</c:v>
                </c:pt>
                <c:pt idx="3546">
                  <c:v>0.2</c:v>
                </c:pt>
                <c:pt idx="3547">
                  <c:v>0.2</c:v>
                </c:pt>
                <c:pt idx="3548">
                  <c:v>0.2</c:v>
                </c:pt>
                <c:pt idx="3549">
                  <c:v>0.2</c:v>
                </c:pt>
                <c:pt idx="3550">
                  <c:v>0.2</c:v>
                </c:pt>
                <c:pt idx="3551">
                  <c:v>0.2</c:v>
                </c:pt>
                <c:pt idx="3552">
                  <c:v>0.2</c:v>
                </c:pt>
                <c:pt idx="3553">
                  <c:v>0.2</c:v>
                </c:pt>
                <c:pt idx="3554">
                  <c:v>0.2</c:v>
                </c:pt>
                <c:pt idx="3555">
                  <c:v>0.2</c:v>
                </c:pt>
                <c:pt idx="3556">
                  <c:v>0.2</c:v>
                </c:pt>
                <c:pt idx="3557">
                  <c:v>0.2</c:v>
                </c:pt>
                <c:pt idx="3558">
                  <c:v>0.2</c:v>
                </c:pt>
                <c:pt idx="3559">
                  <c:v>0.2</c:v>
                </c:pt>
                <c:pt idx="3560">
                  <c:v>0.2</c:v>
                </c:pt>
                <c:pt idx="3561">
                  <c:v>0.2</c:v>
                </c:pt>
                <c:pt idx="3562">
                  <c:v>0.2</c:v>
                </c:pt>
                <c:pt idx="3563">
                  <c:v>0.2</c:v>
                </c:pt>
                <c:pt idx="3564">
                  <c:v>0.2</c:v>
                </c:pt>
                <c:pt idx="3565">
                  <c:v>0.2</c:v>
                </c:pt>
                <c:pt idx="3566">
                  <c:v>0.2</c:v>
                </c:pt>
                <c:pt idx="3567">
                  <c:v>0.2</c:v>
                </c:pt>
                <c:pt idx="3568">
                  <c:v>0.2</c:v>
                </c:pt>
                <c:pt idx="3569">
                  <c:v>0.2</c:v>
                </c:pt>
                <c:pt idx="3570">
                  <c:v>0.2</c:v>
                </c:pt>
                <c:pt idx="3571">
                  <c:v>0.2</c:v>
                </c:pt>
                <c:pt idx="3572">
                  <c:v>0.2</c:v>
                </c:pt>
                <c:pt idx="3573">
                  <c:v>0.2</c:v>
                </c:pt>
                <c:pt idx="3574">
                  <c:v>0.2</c:v>
                </c:pt>
                <c:pt idx="3575">
                  <c:v>0.2</c:v>
                </c:pt>
                <c:pt idx="3576">
                  <c:v>0.2</c:v>
                </c:pt>
                <c:pt idx="3577">
                  <c:v>0.2</c:v>
                </c:pt>
                <c:pt idx="3578">
                  <c:v>0.2</c:v>
                </c:pt>
                <c:pt idx="3579">
                  <c:v>0.2</c:v>
                </c:pt>
                <c:pt idx="3580">
                  <c:v>0.2</c:v>
                </c:pt>
                <c:pt idx="3581">
                  <c:v>0.2</c:v>
                </c:pt>
                <c:pt idx="3582">
                  <c:v>0.2</c:v>
                </c:pt>
                <c:pt idx="3583">
                  <c:v>0.2</c:v>
                </c:pt>
                <c:pt idx="3584">
                  <c:v>0.2</c:v>
                </c:pt>
                <c:pt idx="3585">
                  <c:v>0.2</c:v>
                </c:pt>
                <c:pt idx="3586">
                  <c:v>0.2</c:v>
                </c:pt>
                <c:pt idx="3587">
                  <c:v>0.2</c:v>
                </c:pt>
                <c:pt idx="3588">
                  <c:v>0.2</c:v>
                </c:pt>
                <c:pt idx="3589">
                  <c:v>0.2</c:v>
                </c:pt>
                <c:pt idx="3590">
                  <c:v>0.2</c:v>
                </c:pt>
                <c:pt idx="3591">
                  <c:v>0.2</c:v>
                </c:pt>
                <c:pt idx="3592">
                  <c:v>0.2</c:v>
                </c:pt>
                <c:pt idx="3593">
                  <c:v>0.2</c:v>
                </c:pt>
                <c:pt idx="3594">
                  <c:v>0.2</c:v>
                </c:pt>
                <c:pt idx="3595">
                  <c:v>0.2</c:v>
                </c:pt>
                <c:pt idx="3596">
                  <c:v>0.2</c:v>
                </c:pt>
                <c:pt idx="3597">
                  <c:v>0.2</c:v>
                </c:pt>
                <c:pt idx="3598">
                  <c:v>0.2</c:v>
                </c:pt>
                <c:pt idx="3599">
                  <c:v>0.2</c:v>
                </c:pt>
                <c:pt idx="3600">
                  <c:v>0.2</c:v>
                </c:pt>
                <c:pt idx="3601">
                  <c:v>0.2</c:v>
                </c:pt>
                <c:pt idx="3602">
                  <c:v>0.2</c:v>
                </c:pt>
                <c:pt idx="3603">
                  <c:v>0.2</c:v>
                </c:pt>
                <c:pt idx="3604">
                  <c:v>0.2</c:v>
                </c:pt>
                <c:pt idx="3605">
                  <c:v>0.2</c:v>
                </c:pt>
                <c:pt idx="3606">
                  <c:v>0.2</c:v>
                </c:pt>
                <c:pt idx="3607">
                  <c:v>0.2</c:v>
                </c:pt>
                <c:pt idx="3608">
                  <c:v>0.2</c:v>
                </c:pt>
                <c:pt idx="3609">
                  <c:v>0.2</c:v>
                </c:pt>
                <c:pt idx="3610">
                  <c:v>0.2</c:v>
                </c:pt>
                <c:pt idx="3611">
                  <c:v>0.2</c:v>
                </c:pt>
                <c:pt idx="3612">
                  <c:v>0.2</c:v>
                </c:pt>
                <c:pt idx="3613">
                  <c:v>0.2</c:v>
                </c:pt>
                <c:pt idx="3614">
                  <c:v>0.2</c:v>
                </c:pt>
                <c:pt idx="3615">
                  <c:v>0.2</c:v>
                </c:pt>
                <c:pt idx="3616">
                  <c:v>0.2</c:v>
                </c:pt>
                <c:pt idx="3617">
                  <c:v>0.2</c:v>
                </c:pt>
                <c:pt idx="3618">
                  <c:v>0.2</c:v>
                </c:pt>
                <c:pt idx="3619">
                  <c:v>0.2</c:v>
                </c:pt>
                <c:pt idx="3620">
                  <c:v>0.2</c:v>
                </c:pt>
                <c:pt idx="3621">
                  <c:v>0.2</c:v>
                </c:pt>
                <c:pt idx="3622">
                  <c:v>0.2</c:v>
                </c:pt>
                <c:pt idx="3623">
                  <c:v>0.2</c:v>
                </c:pt>
                <c:pt idx="3624">
                  <c:v>0.2</c:v>
                </c:pt>
                <c:pt idx="3625">
                  <c:v>0.2</c:v>
                </c:pt>
                <c:pt idx="3626">
                  <c:v>0.2</c:v>
                </c:pt>
                <c:pt idx="3627">
                  <c:v>0.2</c:v>
                </c:pt>
                <c:pt idx="3628">
                  <c:v>0.2</c:v>
                </c:pt>
                <c:pt idx="3629">
                  <c:v>0.2</c:v>
                </c:pt>
                <c:pt idx="3630">
                  <c:v>0.2</c:v>
                </c:pt>
                <c:pt idx="3631">
                  <c:v>0.2</c:v>
                </c:pt>
                <c:pt idx="3632">
                  <c:v>0.2</c:v>
                </c:pt>
                <c:pt idx="3633">
                  <c:v>0.2</c:v>
                </c:pt>
                <c:pt idx="3634">
                  <c:v>0.2</c:v>
                </c:pt>
                <c:pt idx="3635">
                  <c:v>0.2</c:v>
                </c:pt>
                <c:pt idx="3636">
                  <c:v>0.2</c:v>
                </c:pt>
                <c:pt idx="3637">
                  <c:v>0.2</c:v>
                </c:pt>
                <c:pt idx="3638">
                  <c:v>0.2</c:v>
                </c:pt>
                <c:pt idx="3639">
                  <c:v>0.2</c:v>
                </c:pt>
                <c:pt idx="3640">
                  <c:v>0.2</c:v>
                </c:pt>
                <c:pt idx="3641">
                  <c:v>0.2</c:v>
                </c:pt>
                <c:pt idx="3642">
                  <c:v>0.2</c:v>
                </c:pt>
                <c:pt idx="3643">
                  <c:v>0.2</c:v>
                </c:pt>
                <c:pt idx="3644">
                  <c:v>0.2</c:v>
                </c:pt>
                <c:pt idx="3645">
                  <c:v>0.2</c:v>
                </c:pt>
                <c:pt idx="3646">
                  <c:v>0.2</c:v>
                </c:pt>
                <c:pt idx="3647">
                  <c:v>0.2</c:v>
                </c:pt>
                <c:pt idx="3648">
                  <c:v>0.2</c:v>
                </c:pt>
                <c:pt idx="3649">
                  <c:v>0.2</c:v>
                </c:pt>
                <c:pt idx="3650">
                  <c:v>0.2</c:v>
                </c:pt>
                <c:pt idx="3651">
                  <c:v>0.2</c:v>
                </c:pt>
                <c:pt idx="3652">
                  <c:v>0.2</c:v>
                </c:pt>
                <c:pt idx="3653">
                  <c:v>0.2</c:v>
                </c:pt>
                <c:pt idx="3654">
                  <c:v>0.2</c:v>
                </c:pt>
                <c:pt idx="3655">
                  <c:v>0.2</c:v>
                </c:pt>
                <c:pt idx="3656">
                  <c:v>0.2</c:v>
                </c:pt>
                <c:pt idx="3657">
                  <c:v>0.2</c:v>
                </c:pt>
                <c:pt idx="3658">
                  <c:v>0.2</c:v>
                </c:pt>
                <c:pt idx="3659">
                  <c:v>0.2</c:v>
                </c:pt>
                <c:pt idx="3660">
                  <c:v>0.2</c:v>
                </c:pt>
                <c:pt idx="3661">
                  <c:v>0.2</c:v>
                </c:pt>
                <c:pt idx="3662">
                  <c:v>0.2</c:v>
                </c:pt>
                <c:pt idx="3663">
                  <c:v>0.2</c:v>
                </c:pt>
                <c:pt idx="3664">
                  <c:v>0.2</c:v>
                </c:pt>
                <c:pt idx="3665">
                  <c:v>0.2</c:v>
                </c:pt>
                <c:pt idx="3666">
                  <c:v>0.2</c:v>
                </c:pt>
                <c:pt idx="3667">
                  <c:v>0.2</c:v>
                </c:pt>
                <c:pt idx="3668">
                  <c:v>0.2</c:v>
                </c:pt>
                <c:pt idx="3669">
                  <c:v>0.2</c:v>
                </c:pt>
                <c:pt idx="3670">
                  <c:v>0.2</c:v>
                </c:pt>
                <c:pt idx="3671">
                  <c:v>0.2</c:v>
                </c:pt>
                <c:pt idx="3672">
                  <c:v>0.2</c:v>
                </c:pt>
                <c:pt idx="3673">
                  <c:v>0.2</c:v>
                </c:pt>
                <c:pt idx="3674">
                  <c:v>0.2</c:v>
                </c:pt>
                <c:pt idx="3675">
                  <c:v>0.2</c:v>
                </c:pt>
                <c:pt idx="3676">
                  <c:v>0.2</c:v>
                </c:pt>
                <c:pt idx="3677">
                  <c:v>0.2</c:v>
                </c:pt>
                <c:pt idx="3678">
                  <c:v>0.2</c:v>
                </c:pt>
                <c:pt idx="3679">
                  <c:v>0.2</c:v>
                </c:pt>
                <c:pt idx="3680">
                  <c:v>0.2</c:v>
                </c:pt>
                <c:pt idx="3681">
                  <c:v>0.2</c:v>
                </c:pt>
                <c:pt idx="3682">
                  <c:v>0.2</c:v>
                </c:pt>
                <c:pt idx="3683">
                  <c:v>0.2</c:v>
                </c:pt>
                <c:pt idx="3684">
                  <c:v>0.2</c:v>
                </c:pt>
                <c:pt idx="3685">
                  <c:v>0.2</c:v>
                </c:pt>
                <c:pt idx="3686">
                  <c:v>0.2</c:v>
                </c:pt>
                <c:pt idx="3687">
                  <c:v>0.2</c:v>
                </c:pt>
                <c:pt idx="3688">
                  <c:v>0.2</c:v>
                </c:pt>
                <c:pt idx="3689">
                  <c:v>0.2</c:v>
                </c:pt>
                <c:pt idx="3690">
                  <c:v>0.2</c:v>
                </c:pt>
                <c:pt idx="3691">
                  <c:v>0.2</c:v>
                </c:pt>
                <c:pt idx="3692">
                  <c:v>0.2</c:v>
                </c:pt>
                <c:pt idx="3693">
                  <c:v>0.2</c:v>
                </c:pt>
                <c:pt idx="3694">
                  <c:v>0.2</c:v>
                </c:pt>
                <c:pt idx="3695">
                  <c:v>0.2</c:v>
                </c:pt>
                <c:pt idx="3696">
                  <c:v>0.2</c:v>
                </c:pt>
                <c:pt idx="3697">
                  <c:v>0.2</c:v>
                </c:pt>
                <c:pt idx="3698">
                  <c:v>0.2</c:v>
                </c:pt>
                <c:pt idx="3699">
                  <c:v>0.2</c:v>
                </c:pt>
                <c:pt idx="3700">
                  <c:v>0.2</c:v>
                </c:pt>
                <c:pt idx="3701">
                  <c:v>0.2</c:v>
                </c:pt>
                <c:pt idx="3702">
                  <c:v>0.2</c:v>
                </c:pt>
                <c:pt idx="3703">
                  <c:v>0.2</c:v>
                </c:pt>
                <c:pt idx="3704">
                  <c:v>0.2</c:v>
                </c:pt>
                <c:pt idx="3705">
                  <c:v>0.2</c:v>
                </c:pt>
                <c:pt idx="3706">
                  <c:v>0.2</c:v>
                </c:pt>
                <c:pt idx="3707">
                  <c:v>0.2</c:v>
                </c:pt>
                <c:pt idx="3708">
                  <c:v>0.2</c:v>
                </c:pt>
                <c:pt idx="3709">
                  <c:v>0.2</c:v>
                </c:pt>
                <c:pt idx="3710">
                  <c:v>0.2</c:v>
                </c:pt>
                <c:pt idx="3711">
                  <c:v>0.2</c:v>
                </c:pt>
                <c:pt idx="3712">
                  <c:v>0.2</c:v>
                </c:pt>
                <c:pt idx="3713">
                  <c:v>0.2</c:v>
                </c:pt>
                <c:pt idx="3714">
                  <c:v>0.2</c:v>
                </c:pt>
                <c:pt idx="3715">
                  <c:v>0.2</c:v>
                </c:pt>
                <c:pt idx="3716">
                  <c:v>0.2</c:v>
                </c:pt>
                <c:pt idx="3717">
                  <c:v>0.2</c:v>
                </c:pt>
                <c:pt idx="3718">
                  <c:v>0.2</c:v>
                </c:pt>
                <c:pt idx="3719">
                  <c:v>0.2</c:v>
                </c:pt>
                <c:pt idx="3720">
                  <c:v>0.2</c:v>
                </c:pt>
                <c:pt idx="3721">
                  <c:v>0.2</c:v>
                </c:pt>
                <c:pt idx="3722">
                  <c:v>0.2</c:v>
                </c:pt>
                <c:pt idx="3723">
                  <c:v>0.2</c:v>
                </c:pt>
                <c:pt idx="3724">
                  <c:v>0.2</c:v>
                </c:pt>
                <c:pt idx="3725">
                  <c:v>0.2</c:v>
                </c:pt>
                <c:pt idx="3726">
                  <c:v>0.2</c:v>
                </c:pt>
                <c:pt idx="3727">
                  <c:v>0.2</c:v>
                </c:pt>
                <c:pt idx="3728">
                  <c:v>0.2</c:v>
                </c:pt>
                <c:pt idx="3729">
                  <c:v>0.2</c:v>
                </c:pt>
                <c:pt idx="3730">
                  <c:v>0.2</c:v>
                </c:pt>
                <c:pt idx="3731">
                  <c:v>0.2</c:v>
                </c:pt>
                <c:pt idx="3732">
                  <c:v>0.2</c:v>
                </c:pt>
                <c:pt idx="3733">
                  <c:v>0.2</c:v>
                </c:pt>
                <c:pt idx="3734">
                  <c:v>0.2</c:v>
                </c:pt>
                <c:pt idx="3735">
                  <c:v>0.2</c:v>
                </c:pt>
                <c:pt idx="3736">
                  <c:v>0.2</c:v>
                </c:pt>
                <c:pt idx="3737">
                  <c:v>0.2</c:v>
                </c:pt>
                <c:pt idx="3738">
                  <c:v>0.2</c:v>
                </c:pt>
                <c:pt idx="3739">
                  <c:v>0.2</c:v>
                </c:pt>
                <c:pt idx="3740">
                  <c:v>0.2</c:v>
                </c:pt>
                <c:pt idx="3741">
                  <c:v>0.2</c:v>
                </c:pt>
                <c:pt idx="3742">
                  <c:v>0.2</c:v>
                </c:pt>
                <c:pt idx="3743">
                  <c:v>0.2</c:v>
                </c:pt>
                <c:pt idx="3744">
                  <c:v>0.2</c:v>
                </c:pt>
                <c:pt idx="3745">
                  <c:v>0.2</c:v>
                </c:pt>
                <c:pt idx="3746">
                  <c:v>0.2</c:v>
                </c:pt>
                <c:pt idx="3747">
                  <c:v>0.2</c:v>
                </c:pt>
                <c:pt idx="3748">
                  <c:v>0.2</c:v>
                </c:pt>
                <c:pt idx="3749">
                  <c:v>0.2</c:v>
                </c:pt>
                <c:pt idx="3750">
                  <c:v>0.2</c:v>
                </c:pt>
                <c:pt idx="3751">
                  <c:v>0.2</c:v>
                </c:pt>
                <c:pt idx="3752">
                  <c:v>0.2</c:v>
                </c:pt>
                <c:pt idx="3753">
                  <c:v>0.2</c:v>
                </c:pt>
                <c:pt idx="3754">
                  <c:v>0.2</c:v>
                </c:pt>
                <c:pt idx="3755">
                  <c:v>0.2</c:v>
                </c:pt>
                <c:pt idx="3756">
                  <c:v>0.2</c:v>
                </c:pt>
                <c:pt idx="3757">
                  <c:v>0.2</c:v>
                </c:pt>
                <c:pt idx="3758">
                  <c:v>0.2</c:v>
                </c:pt>
                <c:pt idx="3759">
                  <c:v>0.2</c:v>
                </c:pt>
                <c:pt idx="3760">
                  <c:v>0.2</c:v>
                </c:pt>
                <c:pt idx="3761">
                  <c:v>0.2</c:v>
                </c:pt>
                <c:pt idx="3762">
                  <c:v>0.2</c:v>
                </c:pt>
                <c:pt idx="3763">
                  <c:v>0.2</c:v>
                </c:pt>
                <c:pt idx="3764">
                  <c:v>0.2</c:v>
                </c:pt>
                <c:pt idx="3765">
                  <c:v>0.2</c:v>
                </c:pt>
                <c:pt idx="3766">
                  <c:v>0.2</c:v>
                </c:pt>
                <c:pt idx="3767">
                  <c:v>0.2</c:v>
                </c:pt>
                <c:pt idx="3768">
                  <c:v>0.2</c:v>
                </c:pt>
                <c:pt idx="3769">
                  <c:v>0.2</c:v>
                </c:pt>
                <c:pt idx="3770">
                  <c:v>0.2</c:v>
                </c:pt>
                <c:pt idx="3771">
                  <c:v>0.2</c:v>
                </c:pt>
                <c:pt idx="3772">
                  <c:v>0.2</c:v>
                </c:pt>
                <c:pt idx="3773">
                  <c:v>0.2</c:v>
                </c:pt>
                <c:pt idx="3774">
                  <c:v>0.2</c:v>
                </c:pt>
                <c:pt idx="3775">
                  <c:v>0.2</c:v>
                </c:pt>
                <c:pt idx="3776">
                  <c:v>0.2</c:v>
                </c:pt>
                <c:pt idx="3777">
                  <c:v>0.2</c:v>
                </c:pt>
                <c:pt idx="3778">
                  <c:v>0.2</c:v>
                </c:pt>
                <c:pt idx="3779">
                  <c:v>0.2</c:v>
                </c:pt>
                <c:pt idx="3780">
                  <c:v>0.2</c:v>
                </c:pt>
                <c:pt idx="3781">
                  <c:v>0.2</c:v>
                </c:pt>
                <c:pt idx="3782">
                  <c:v>0.2</c:v>
                </c:pt>
                <c:pt idx="3783">
                  <c:v>0.2</c:v>
                </c:pt>
                <c:pt idx="3784">
                  <c:v>0.2</c:v>
                </c:pt>
                <c:pt idx="3785">
                  <c:v>0.2</c:v>
                </c:pt>
                <c:pt idx="3786">
                  <c:v>0.2</c:v>
                </c:pt>
                <c:pt idx="3787">
                  <c:v>0.2</c:v>
                </c:pt>
                <c:pt idx="3788">
                  <c:v>0.2</c:v>
                </c:pt>
                <c:pt idx="3789">
                  <c:v>0.2</c:v>
                </c:pt>
                <c:pt idx="3790">
                  <c:v>0.2</c:v>
                </c:pt>
                <c:pt idx="3791">
                  <c:v>0.2</c:v>
                </c:pt>
                <c:pt idx="3792">
                  <c:v>0.2</c:v>
                </c:pt>
                <c:pt idx="3793">
                  <c:v>0.2</c:v>
                </c:pt>
                <c:pt idx="3794">
                  <c:v>0.2</c:v>
                </c:pt>
                <c:pt idx="3795">
                  <c:v>0.2</c:v>
                </c:pt>
                <c:pt idx="3796">
                  <c:v>0.2</c:v>
                </c:pt>
                <c:pt idx="3797">
                  <c:v>0.2</c:v>
                </c:pt>
                <c:pt idx="3798">
                  <c:v>0.2</c:v>
                </c:pt>
                <c:pt idx="3799">
                  <c:v>0.2</c:v>
                </c:pt>
                <c:pt idx="3800">
                  <c:v>0.2</c:v>
                </c:pt>
                <c:pt idx="3801">
                  <c:v>0.2</c:v>
                </c:pt>
                <c:pt idx="3802">
                  <c:v>0.2</c:v>
                </c:pt>
                <c:pt idx="3803">
                  <c:v>0.2</c:v>
                </c:pt>
                <c:pt idx="3804">
                  <c:v>0.2</c:v>
                </c:pt>
                <c:pt idx="3805">
                  <c:v>0.2</c:v>
                </c:pt>
                <c:pt idx="3806">
                  <c:v>0.2</c:v>
                </c:pt>
                <c:pt idx="3807">
                  <c:v>0.2</c:v>
                </c:pt>
                <c:pt idx="3808">
                  <c:v>0.2</c:v>
                </c:pt>
                <c:pt idx="3809">
                  <c:v>0.2</c:v>
                </c:pt>
                <c:pt idx="3810">
                  <c:v>0.2</c:v>
                </c:pt>
                <c:pt idx="3811">
                  <c:v>0.2</c:v>
                </c:pt>
                <c:pt idx="3812">
                  <c:v>0.2</c:v>
                </c:pt>
                <c:pt idx="3813">
                  <c:v>0.2</c:v>
                </c:pt>
                <c:pt idx="3814">
                  <c:v>0.2</c:v>
                </c:pt>
                <c:pt idx="3815">
                  <c:v>0.2</c:v>
                </c:pt>
                <c:pt idx="3816">
                  <c:v>0.2</c:v>
                </c:pt>
                <c:pt idx="3817">
                  <c:v>0.2</c:v>
                </c:pt>
                <c:pt idx="3818">
                  <c:v>0.2</c:v>
                </c:pt>
                <c:pt idx="3819">
                  <c:v>0.2</c:v>
                </c:pt>
                <c:pt idx="3820">
                  <c:v>0.2</c:v>
                </c:pt>
                <c:pt idx="3821">
                  <c:v>0.2</c:v>
                </c:pt>
                <c:pt idx="3822">
                  <c:v>0.2</c:v>
                </c:pt>
                <c:pt idx="3823">
                  <c:v>0.2</c:v>
                </c:pt>
                <c:pt idx="3824">
                  <c:v>0.2</c:v>
                </c:pt>
                <c:pt idx="3825">
                  <c:v>0.2</c:v>
                </c:pt>
                <c:pt idx="3826">
                  <c:v>0.2</c:v>
                </c:pt>
                <c:pt idx="3827">
                  <c:v>0.2</c:v>
                </c:pt>
                <c:pt idx="3828">
                  <c:v>0.2</c:v>
                </c:pt>
                <c:pt idx="3829">
                  <c:v>0.2</c:v>
                </c:pt>
                <c:pt idx="3830">
                  <c:v>0.2</c:v>
                </c:pt>
                <c:pt idx="3831">
                  <c:v>0.2</c:v>
                </c:pt>
                <c:pt idx="3832">
                  <c:v>0.2</c:v>
                </c:pt>
                <c:pt idx="3833">
                  <c:v>0.2</c:v>
                </c:pt>
                <c:pt idx="3834">
                  <c:v>0.2</c:v>
                </c:pt>
                <c:pt idx="3835">
                  <c:v>0.2</c:v>
                </c:pt>
                <c:pt idx="3836">
                  <c:v>0.2</c:v>
                </c:pt>
                <c:pt idx="3837">
                  <c:v>0.2</c:v>
                </c:pt>
                <c:pt idx="3838">
                  <c:v>0.2</c:v>
                </c:pt>
                <c:pt idx="3839">
                  <c:v>0.2</c:v>
                </c:pt>
                <c:pt idx="3840">
                  <c:v>0.2</c:v>
                </c:pt>
                <c:pt idx="3841">
                  <c:v>0.2</c:v>
                </c:pt>
                <c:pt idx="3842">
                  <c:v>0.2</c:v>
                </c:pt>
                <c:pt idx="3843">
                  <c:v>0.2</c:v>
                </c:pt>
                <c:pt idx="3844">
                  <c:v>0.2</c:v>
                </c:pt>
                <c:pt idx="3845">
                  <c:v>0.2</c:v>
                </c:pt>
                <c:pt idx="3846">
                  <c:v>0.2</c:v>
                </c:pt>
                <c:pt idx="3847">
                  <c:v>0.2</c:v>
                </c:pt>
                <c:pt idx="3848">
                  <c:v>0.2</c:v>
                </c:pt>
                <c:pt idx="3849">
                  <c:v>0.2</c:v>
                </c:pt>
                <c:pt idx="3850">
                  <c:v>0.2</c:v>
                </c:pt>
                <c:pt idx="3851">
                  <c:v>0.2</c:v>
                </c:pt>
                <c:pt idx="3852">
                  <c:v>0.2</c:v>
                </c:pt>
                <c:pt idx="3853">
                  <c:v>0.2</c:v>
                </c:pt>
                <c:pt idx="3854">
                  <c:v>0.2</c:v>
                </c:pt>
                <c:pt idx="3855">
                  <c:v>0.2</c:v>
                </c:pt>
                <c:pt idx="3856">
                  <c:v>0.2</c:v>
                </c:pt>
                <c:pt idx="3857">
                  <c:v>0.2</c:v>
                </c:pt>
                <c:pt idx="3858">
                  <c:v>0.2</c:v>
                </c:pt>
                <c:pt idx="3859">
                  <c:v>0.2</c:v>
                </c:pt>
                <c:pt idx="3860">
                  <c:v>0.2</c:v>
                </c:pt>
                <c:pt idx="3861">
                  <c:v>0.2</c:v>
                </c:pt>
                <c:pt idx="3862">
                  <c:v>0.2</c:v>
                </c:pt>
                <c:pt idx="3863">
                  <c:v>0.2</c:v>
                </c:pt>
                <c:pt idx="3864">
                  <c:v>0.2</c:v>
                </c:pt>
                <c:pt idx="3865">
                  <c:v>0.2</c:v>
                </c:pt>
                <c:pt idx="3866">
                  <c:v>0.2</c:v>
                </c:pt>
                <c:pt idx="3867">
                  <c:v>0.2</c:v>
                </c:pt>
                <c:pt idx="3868">
                  <c:v>0.2</c:v>
                </c:pt>
                <c:pt idx="3869">
                  <c:v>0.2</c:v>
                </c:pt>
                <c:pt idx="3870">
                  <c:v>0.2</c:v>
                </c:pt>
                <c:pt idx="3871">
                  <c:v>0.2</c:v>
                </c:pt>
                <c:pt idx="3872">
                  <c:v>0.2</c:v>
                </c:pt>
                <c:pt idx="3873">
                  <c:v>0.2</c:v>
                </c:pt>
                <c:pt idx="3874">
                  <c:v>0.2</c:v>
                </c:pt>
                <c:pt idx="3875">
                  <c:v>0.2</c:v>
                </c:pt>
                <c:pt idx="3876">
                  <c:v>0.2</c:v>
                </c:pt>
                <c:pt idx="3877">
                  <c:v>0.2</c:v>
                </c:pt>
                <c:pt idx="3878">
                  <c:v>0.2</c:v>
                </c:pt>
                <c:pt idx="3879">
                  <c:v>0.2</c:v>
                </c:pt>
                <c:pt idx="3880">
                  <c:v>0.2</c:v>
                </c:pt>
                <c:pt idx="3881">
                  <c:v>0.2</c:v>
                </c:pt>
                <c:pt idx="3882">
                  <c:v>0.2</c:v>
                </c:pt>
                <c:pt idx="3883">
                  <c:v>0.2</c:v>
                </c:pt>
                <c:pt idx="3884">
                  <c:v>0.2</c:v>
                </c:pt>
                <c:pt idx="3885">
                  <c:v>0.2</c:v>
                </c:pt>
                <c:pt idx="3886">
                  <c:v>0.2</c:v>
                </c:pt>
                <c:pt idx="3887">
                  <c:v>0.2</c:v>
                </c:pt>
                <c:pt idx="3888">
                  <c:v>0.2</c:v>
                </c:pt>
                <c:pt idx="3889">
                  <c:v>0.2</c:v>
                </c:pt>
                <c:pt idx="3890">
                  <c:v>0.2</c:v>
                </c:pt>
                <c:pt idx="3891">
                  <c:v>0.2</c:v>
                </c:pt>
                <c:pt idx="3892">
                  <c:v>0.2</c:v>
                </c:pt>
                <c:pt idx="3893">
                  <c:v>0.2</c:v>
                </c:pt>
                <c:pt idx="3894">
                  <c:v>0.2</c:v>
                </c:pt>
                <c:pt idx="3895">
                  <c:v>0.2</c:v>
                </c:pt>
                <c:pt idx="3896">
                  <c:v>0.2</c:v>
                </c:pt>
                <c:pt idx="3897">
                  <c:v>0.2</c:v>
                </c:pt>
                <c:pt idx="3898">
                  <c:v>0.2</c:v>
                </c:pt>
                <c:pt idx="3899">
                  <c:v>0.2</c:v>
                </c:pt>
                <c:pt idx="3900">
                  <c:v>0.2</c:v>
                </c:pt>
                <c:pt idx="3901">
                  <c:v>0.2</c:v>
                </c:pt>
                <c:pt idx="3902">
                  <c:v>0.2</c:v>
                </c:pt>
                <c:pt idx="3903">
                  <c:v>0.2</c:v>
                </c:pt>
                <c:pt idx="3904">
                  <c:v>0.2</c:v>
                </c:pt>
                <c:pt idx="3905">
                  <c:v>0.2</c:v>
                </c:pt>
                <c:pt idx="3906">
                  <c:v>0.2</c:v>
                </c:pt>
                <c:pt idx="3907">
                  <c:v>0.2</c:v>
                </c:pt>
                <c:pt idx="3908">
                  <c:v>0.2</c:v>
                </c:pt>
                <c:pt idx="3909">
                  <c:v>0.2</c:v>
                </c:pt>
                <c:pt idx="3910">
                  <c:v>0.2</c:v>
                </c:pt>
                <c:pt idx="3911">
                  <c:v>0.2</c:v>
                </c:pt>
                <c:pt idx="3912">
                  <c:v>0.2</c:v>
                </c:pt>
                <c:pt idx="3913">
                  <c:v>0.2</c:v>
                </c:pt>
                <c:pt idx="3914">
                  <c:v>0.2</c:v>
                </c:pt>
                <c:pt idx="3915">
                  <c:v>0.2</c:v>
                </c:pt>
                <c:pt idx="3916">
                  <c:v>0.2</c:v>
                </c:pt>
                <c:pt idx="3917">
                  <c:v>0.2</c:v>
                </c:pt>
                <c:pt idx="3918">
                  <c:v>0.2</c:v>
                </c:pt>
                <c:pt idx="3919">
                  <c:v>0.2</c:v>
                </c:pt>
                <c:pt idx="3920">
                  <c:v>0.2</c:v>
                </c:pt>
                <c:pt idx="3921">
                  <c:v>0.2</c:v>
                </c:pt>
                <c:pt idx="3922">
                  <c:v>0.2</c:v>
                </c:pt>
                <c:pt idx="3923">
                  <c:v>0.2</c:v>
                </c:pt>
                <c:pt idx="3924">
                  <c:v>0.2</c:v>
                </c:pt>
                <c:pt idx="3925">
                  <c:v>0.2</c:v>
                </c:pt>
                <c:pt idx="3926">
                  <c:v>0.2</c:v>
                </c:pt>
                <c:pt idx="3927">
                  <c:v>0.2</c:v>
                </c:pt>
                <c:pt idx="3928">
                  <c:v>0.2</c:v>
                </c:pt>
                <c:pt idx="3929">
                  <c:v>0.2</c:v>
                </c:pt>
                <c:pt idx="3930">
                  <c:v>0.2</c:v>
                </c:pt>
                <c:pt idx="3931">
                  <c:v>0.2</c:v>
                </c:pt>
                <c:pt idx="3932">
                  <c:v>0.2</c:v>
                </c:pt>
                <c:pt idx="3933">
                  <c:v>0.2</c:v>
                </c:pt>
                <c:pt idx="3934">
                  <c:v>0.2</c:v>
                </c:pt>
                <c:pt idx="3935">
                  <c:v>0.2</c:v>
                </c:pt>
                <c:pt idx="3936">
                  <c:v>0.2</c:v>
                </c:pt>
                <c:pt idx="3937">
                  <c:v>0.2</c:v>
                </c:pt>
                <c:pt idx="3938">
                  <c:v>0.2</c:v>
                </c:pt>
                <c:pt idx="3939">
                  <c:v>0.2</c:v>
                </c:pt>
                <c:pt idx="3940">
                  <c:v>0.2</c:v>
                </c:pt>
                <c:pt idx="3941">
                  <c:v>0.2</c:v>
                </c:pt>
                <c:pt idx="3942">
                  <c:v>0.2</c:v>
                </c:pt>
                <c:pt idx="3943">
                  <c:v>0.2</c:v>
                </c:pt>
                <c:pt idx="3944">
                  <c:v>0.2</c:v>
                </c:pt>
                <c:pt idx="3945">
                  <c:v>0.2</c:v>
                </c:pt>
                <c:pt idx="3946">
                  <c:v>0.2</c:v>
                </c:pt>
                <c:pt idx="3947">
                  <c:v>0.2</c:v>
                </c:pt>
                <c:pt idx="3948">
                  <c:v>0.2</c:v>
                </c:pt>
                <c:pt idx="3949">
                  <c:v>0.2</c:v>
                </c:pt>
                <c:pt idx="3950">
                  <c:v>0.2</c:v>
                </c:pt>
                <c:pt idx="3951">
                  <c:v>0.2</c:v>
                </c:pt>
                <c:pt idx="3952">
                  <c:v>0.2</c:v>
                </c:pt>
                <c:pt idx="3953">
                  <c:v>0.2</c:v>
                </c:pt>
                <c:pt idx="3954">
                  <c:v>0.2</c:v>
                </c:pt>
                <c:pt idx="3955">
                  <c:v>0.2</c:v>
                </c:pt>
                <c:pt idx="3956">
                  <c:v>0.2</c:v>
                </c:pt>
                <c:pt idx="3957">
                  <c:v>0.2</c:v>
                </c:pt>
                <c:pt idx="3958">
                  <c:v>0.2</c:v>
                </c:pt>
                <c:pt idx="3959">
                  <c:v>0.2</c:v>
                </c:pt>
                <c:pt idx="3960">
                  <c:v>0.2</c:v>
                </c:pt>
                <c:pt idx="3961">
                  <c:v>0.2</c:v>
                </c:pt>
                <c:pt idx="3962">
                  <c:v>0.2</c:v>
                </c:pt>
                <c:pt idx="3963">
                  <c:v>0.2</c:v>
                </c:pt>
                <c:pt idx="3964">
                  <c:v>0.2</c:v>
                </c:pt>
                <c:pt idx="3965">
                  <c:v>0.2</c:v>
                </c:pt>
                <c:pt idx="3966">
                  <c:v>0.2</c:v>
                </c:pt>
                <c:pt idx="3967">
                  <c:v>0.2</c:v>
                </c:pt>
                <c:pt idx="3968">
                  <c:v>0.2</c:v>
                </c:pt>
                <c:pt idx="3969">
                  <c:v>0.2</c:v>
                </c:pt>
                <c:pt idx="3970">
                  <c:v>0.2</c:v>
                </c:pt>
                <c:pt idx="3971">
                  <c:v>0.2</c:v>
                </c:pt>
                <c:pt idx="3972">
                  <c:v>0.2</c:v>
                </c:pt>
                <c:pt idx="3973">
                  <c:v>0.2</c:v>
                </c:pt>
                <c:pt idx="3974">
                  <c:v>0.2</c:v>
                </c:pt>
                <c:pt idx="3975">
                  <c:v>0.2</c:v>
                </c:pt>
                <c:pt idx="3976">
                  <c:v>0.2</c:v>
                </c:pt>
                <c:pt idx="3977">
                  <c:v>0.2</c:v>
                </c:pt>
                <c:pt idx="3978">
                  <c:v>0.2</c:v>
                </c:pt>
                <c:pt idx="3979">
                  <c:v>0.2</c:v>
                </c:pt>
                <c:pt idx="3980">
                  <c:v>0.2</c:v>
                </c:pt>
                <c:pt idx="3981">
                  <c:v>0.2</c:v>
                </c:pt>
                <c:pt idx="3982">
                  <c:v>0.2</c:v>
                </c:pt>
                <c:pt idx="3983">
                  <c:v>0.2</c:v>
                </c:pt>
                <c:pt idx="3984">
                  <c:v>0.2</c:v>
                </c:pt>
                <c:pt idx="3985">
                  <c:v>0.2</c:v>
                </c:pt>
                <c:pt idx="3986">
                  <c:v>0.2</c:v>
                </c:pt>
                <c:pt idx="3987">
                  <c:v>0.2</c:v>
                </c:pt>
                <c:pt idx="3988">
                  <c:v>0.2</c:v>
                </c:pt>
                <c:pt idx="3989">
                  <c:v>0.2</c:v>
                </c:pt>
                <c:pt idx="3990">
                  <c:v>0.2</c:v>
                </c:pt>
                <c:pt idx="3991">
                  <c:v>0.2</c:v>
                </c:pt>
                <c:pt idx="3992">
                  <c:v>0.2</c:v>
                </c:pt>
                <c:pt idx="3993">
                  <c:v>0.2</c:v>
                </c:pt>
                <c:pt idx="3994">
                  <c:v>0.2</c:v>
                </c:pt>
                <c:pt idx="3995">
                  <c:v>0.2</c:v>
                </c:pt>
                <c:pt idx="3996">
                  <c:v>0.2</c:v>
                </c:pt>
                <c:pt idx="3997">
                  <c:v>0.2</c:v>
                </c:pt>
                <c:pt idx="3998">
                  <c:v>0.2</c:v>
                </c:pt>
                <c:pt idx="3999">
                  <c:v>0.2</c:v>
                </c:pt>
                <c:pt idx="4000">
                  <c:v>0.2</c:v>
                </c:pt>
                <c:pt idx="4001">
                  <c:v>0.2</c:v>
                </c:pt>
                <c:pt idx="4002">
                  <c:v>0.2</c:v>
                </c:pt>
                <c:pt idx="4003">
                  <c:v>0.2</c:v>
                </c:pt>
                <c:pt idx="4004">
                  <c:v>0.2</c:v>
                </c:pt>
                <c:pt idx="4005">
                  <c:v>0.2</c:v>
                </c:pt>
                <c:pt idx="4006">
                  <c:v>0.2</c:v>
                </c:pt>
                <c:pt idx="4007">
                  <c:v>0.2</c:v>
                </c:pt>
                <c:pt idx="4008">
                  <c:v>0.2</c:v>
                </c:pt>
                <c:pt idx="4009">
                  <c:v>0.2</c:v>
                </c:pt>
                <c:pt idx="4010">
                  <c:v>0.2</c:v>
                </c:pt>
                <c:pt idx="4011">
                  <c:v>0.2</c:v>
                </c:pt>
                <c:pt idx="4012">
                  <c:v>0.2</c:v>
                </c:pt>
                <c:pt idx="4013">
                  <c:v>0.2</c:v>
                </c:pt>
                <c:pt idx="4014">
                  <c:v>0.2</c:v>
                </c:pt>
                <c:pt idx="4015">
                  <c:v>0.2</c:v>
                </c:pt>
                <c:pt idx="4016">
                  <c:v>0.2</c:v>
                </c:pt>
                <c:pt idx="4017">
                  <c:v>0.2</c:v>
                </c:pt>
                <c:pt idx="4018">
                  <c:v>0.2</c:v>
                </c:pt>
                <c:pt idx="4019">
                  <c:v>0.2</c:v>
                </c:pt>
                <c:pt idx="4020">
                  <c:v>0.2</c:v>
                </c:pt>
                <c:pt idx="4021">
                  <c:v>0.2</c:v>
                </c:pt>
                <c:pt idx="4022">
                  <c:v>0.2</c:v>
                </c:pt>
                <c:pt idx="4023">
                  <c:v>0.2</c:v>
                </c:pt>
                <c:pt idx="4024">
                  <c:v>0.2</c:v>
                </c:pt>
                <c:pt idx="4025">
                  <c:v>0.2</c:v>
                </c:pt>
                <c:pt idx="4026">
                  <c:v>0.2</c:v>
                </c:pt>
                <c:pt idx="4027">
                  <c:v>0.2</c:v>
                </c:pt>
                <c:pt idx="4028">
                  <c:v>0.2</c:v>
                </c:pt>
                <c:pt idx="4029">
                  <c:v>0.2</c:v>
                </c:pt>
                <c:pt idx="4030">
                  <c:v>0.2</c:v>
                </c:pt>
                <c:pt idx="4031">
                  <c:v>0.2</c:v>
                </c:pt>
                <c:pt idx="4032">
                  <c:v>0.2</c:v>
                </c:pt>
                <c:pt idx="4033">
                  <c:v>0.2</c:v>
                </c:pt>
                <c:pt idx="4034">
                  <c:v>0.2</c:v>
                </c:pt>
                <c:pt idx="4035">
                  <c:v>0.2</c:v>
                </c:pt>
                <c:pt idx="4036">
                  <c:v>0.2</c:v>
                </c:pt>
                <c:pt idx="4037">
                  <c:v>0.2</c:v>
                </c:pt>
                <c:pt idx="4038">
                  <c:v>0.2</c:v>
                </c:pt>
                <c:pt idx="4039">
                  <c:v>0.2</c:v>
                </c:pt>
                <c:pt idx="4040">
                  <c:v>0.2</c:v>
                </c:pt>
                <c:pt idx="4041">
                  <c:v>0.2</c:v>
                </c:pt>
                <c:pt idx="4042">
                  <c:v>0.2</c:v>
                </c:pt>
                <c:pt idx="4043">
                  <c:v>0.2</c:v>
                </c:pt>
                <c:pt idx="4044">
                  <c:v>0.2</c:v>
                </c:pt>
                <c:pt idx="4045">
                  <c:v>0.2</c:v>
                </c:pt>
                <c:pt idx="4046">
                  <c:v>0.2</c:v>
                </c:pt>
                <c:pt idx="4047">
                  <c:v>0.2</c:v>
                </c:pt>
                <c:pt idx="4048">
                  <c:v>0.2</c:v>
                </c:pt>
                <c:pt idx="4049">
                  <c:v>0.2</c:v>
                </c:pt>
                <c:pt idx="4050">
                  <c:v>0.2</c:v>
                </c:pt>
                <c:pt idx="4051">
                  <c:v>0.2</c:v>
                </c:pt>
                <c:pt idx="4052">
                  <c:v>0.2</c:v>
                </c:pt>
                <c:pt idx="4053">
                  <c:v>0.2</c:v>
                </c:pt>
                <c:pt idx="4054">
                  <c:v>0.2</c:v>
                </c:pt>
                <c:pt idx="4055">
                  <c:v>0.2</c:v>
                </c:pt>
                <c:pt idx="4056">
                  <c:v>0.2</c:v>
                </c:pt>
                <c:pt idx="4057">
                  <c:v>0.2</c:v>
                </c:pt>
                <c:pt idx="4058">
                  <c:v>0.2</c:v>
                </c:pt>
                <c:pt idx="4059">
                  <c:v>0.2</c:v>
                </c:pt>
                <c:pt idx="4060">
                  <c:v>0.2</c:v>
                </c:pt>
                <c:pt idx="4061">
                  <c:v>0.2</c:v>
                </c:pt>
                <c:pt idx="4062">
                  <c:v>0.2</c:v>
                </c:pt>
                <c:pt idx="4063">
                  <c:v>0.2</c:v>
                </c:pt>
                <c:pt idx="4064">
                  <c:v>0.2</c:v>
                </c:pt>
                <c:pt idx="4065">
                  <c:v>0.2</c:v>
                </c:pt>
                <c:pt idx="4066">
                  <c:v>0.2</c:v>
                </c:pt>
                <c:pt idx="4067">
                  <c:v>0.2</c:v>
                </c:pt>
                <c:pt idx="4068">
                  <c:v>0.2</c:v>
                </c:pt>
                <c:pt idx="4069">
                  <c:v>0.2</c:v>
                </c:pt>
                <c:pt idx="4070">
                  <c:v>0.2</c:v>
                </c:pt>
                <c:pt idx="4071">
                  <c:v>0.2</c:v>
                </c:pt>
                <c:pt idx="4072">
                  <c:v>0.2</c:v>
                </c:pt>
                <c:pt idx="4073">
                  <c:v>0.2</c:v>
                </c:pt>
                <c:pt idx="4074">
                  <c:v>0.2</c:v>
                </c:pt>
                <c:pt idx="4075">
                  <c:v>0.2</c:v>
                </c:pt>
                <c:pt idx="4076">
                  <c:v>0.2</c:v>
                </c:pt>
                <c:pt idx="4077">
                  <c:v>0.2</c:v>
                </c:pt>
                <c:pt idx="4078">
                  <c:v>0.2</c:v>
                </c:pt>
                <c:pt idx="4079">
                  <c:v>0.2</c:v>
                </c:pt>
                <c:pt idx="4080">
                  <c:v>0.2</c:v>
                </c:pt>
                <c:pt idx="4081">
                  <c:v>0.2</c:v>
                </c:pt>
                <c:pt idx="4082">
                  <c:v>0.2</c:v>
                </c:pt>
                <c:pt idx="4083">
                  <c:v>0.2</c:v>
                </c:pt>
                <c:pt idx="4084">
                  <c:v>0.2</c:v>
                </c:pt>
                <c:pt idx="4085">
                  <c:v>0.2</c:v>
                </c:pt>
                <c:pt idx="4086">
                  <c:v>0.2</c:v>
                </c:pt>
                <c:pt idx="4087">
                  <c:v>0.2</c:v>
                </c:pt>
                <c:pt idx="4088">
                  <c:v>0.2</c:v>
                </c:pt>
                <c:pt idx="4089">
                  <c:v>0.2</c:v>
                </c:pt>
                <c:pt idx="4090">
                  <c:v>0.2</c:v>
                </c:pt>
                <c:pt idx="4091">
                  <c:v>0.2</c:v>
                </c:pt>
                <c:pt idx="4092">
                  <c:v>0.2</c:v>
                </c:pt>
                <c:pt idx="4093">
                  <c:v>0.2</c:v>
                </c:pt>
                <c:pt idx="4094">
                  <c:v>0.2</c:v>
                </c:pt>
                <c:pt idx="4095">
                  <c:v>0.2</c:v>
                </c:pt>
                <c:pt idx="4096">
                  <c:v>0.2</c:v>
                </c:pt>
                <c:pt idx="4097">
                  <c:v>0.2</c:v>
                </c:pt>
                <c:pt idx="4098">
                  <c:v>0.2</c:v>
                </c:pt>
                <c:pt idx="4099">
                  <c:v>0.2</c:v>
                </c:pt>
                <c:pt idx="4100">
                  <c:v>0.2</c:v>
                </c:pt>
                <c:pt idx="4101">
                  <c:v>0.2</c:v>
                </c:pt>
                <c:pt idx="4102">
                  <c:v>0.2</c:v>
                </c:pt>
                <c:pt idx="4103">
                  <c:v>0.2</c:v>
                </c:pt>
                <c:pt idx="4104">
                  <c:v>0.2</c:v>
                </c:pt>
                <c:pt idx="4105">
                  <c:v>0.2</c:v>
                </c:pt>
                <c:pt idx="4106">
                  <c:v>0.2</c:v>
                </c:pt>
                <c:pt idx="4107">
                  <c:v>0.2</c:v>
                </c:pt>
                <c:pt idx="4108">
                  <c:v>0.2</c:v>
                </c:pt>
                <c:pt idx="4109">
                  <c:v>0.2</c:v>
                </c:pt>
                <c:pt idx="4110">
                  <c:v>0.2</c:v>
                </c:pt>
                <c:pt idx="4111">
                  <c:v>0.2</c:v>
                </c:pt>
                <c:pt idx="4112">
                  <c:v>0.2</c:v>
                </c:pt>
                <c:pt idx="4113">
                  <c:v>0.2</c:v>
                </c:pt>
                <c:pt idx="4114">
                  <c:v>0.2</c:v>
                </c:pt>
                <c:pt idx="4115">
                  <c:v>0.2</c:v>
                </c:pt>
                <c:pt idx="4116">
                  <c:v>0.2</c:v>
                </c:pt>
                <c:pt idx="4117">
                  <c:v>0.2</c:v>
                </c:pt>
                <c:pt idx="4118">
                  <c:v>0.2</c:v>
                </c:pt>
                <c:pt idx="4119">
                  <c:v>0.2</c:v>
                </c:pt>
                <c:pt idx="4120">
                  <c:v>0.2</c:v>
                </c:pt>
                <c:pt idx="4121">
                  <c:v>0.2</c:v>
                </c:pt>
                <c:pt idx="4122">
                  <c:v>0.2</c:v>
                </c:pt>
                <c:pt idx="4123">
                  <c:v>0.2</c:v>
                </c:pt>
                <c:pt idx="4124">
                  <c:v>0.2</c:v>
                </c:pt>
                <c:pt idx="4125">
                  <c:v>0.2</c:v>
                </c:pt>
                <c:pt idx="4126">
                  <c:v>0.2</c:v>
                </c:pt>
                <c:pt idx="4127">
                  <c:v>0.2</c:v>
                </c:pt>
                <c:pt idx="4128">
                  <c:v>0.2</c:v>
                </c:pt>
                <c:pt idx="4129">
                  <c:v>0.2</c:v>
                </c:pt>
                <c:pt idx="4130">
                  <c:v>0.2</c:v>
                </c:pt>
                <c:pt idx="4131">
                  <c:v>0.2</c:v>
                </c:pt>
                <c:pt idx="4132">
                  <c:v>0.2</c:v>
                </c:pt>
                <c:pt idx="4133">
                  <c:v>0.2</c:v>
                </c:pt>
                <c:pt idx="4134">
                  <c:v>0.2</c:v>
                </c:pt>
                <c:pt idx="4135">
                  <c:v>0.2</c:v>
                </c:pt>
                <c:pt idx="4136">
                  <c:v>0.2</c:v>
                </c:pt>
                <c:pt idx="4137">
                  <c:v>0.2</c:v>
                </c:pt>
                <c:pt idx="4138">
                  <c:v>0.2</c:v>
                </c:pt>
                <c:pt idx="4139">
                  <c:v>0.2</c:v>
                </c:pt>
                <c:pt idx="4140">
                  <c:v>0.2</c:v>
                </c:pt>
                <c:pt idx="4141">
                  <c:v>0.2</c:v>
                </c:pt>
                <c:pt idx="4142">
                  <c:v>0.2</c:v>
                </c:pt>
                <c:pt idx="4143">
                  <c:v>0.2</c:v>
                </c:pt>
                <c:pt idx="4144">
                  <c:v>0.2</c:v>
                </c:pt>
                <c:pt idx="4145">
                  <c:v>0.2</c:v>
                </c:pt>
                <c:pt idx="4146">
                  <c:v>0.2</c:v>
                </c:pt>
                <c:pt idx="4147">
                  <c:v>0.2</c:v>
                </c:pt>
                <c:pt idx="4148">
                  <c:v>0.2</c:v>
                </c:pt>
                <c:pt idx="4149">
                  <c:v>0.2</c:v>
                </c:pt>
                <c:pt idx="4150">
                  <c:v>0.2</c:v>
                </c:pt>
                <c:pt idx="4151">
                  <c:v>0.2</c:v>
                </c:pt>
                <c:pt idx="4152">
                  <c:v>0.2</c:v>
                </c:pt>
                <c:pt idx="4153">
                  <c:v>0.2</c:v>
                </c:pt>
                <c:pt idx="4154">
                  <c:v>0.2</c:v>
                </c:pt>
                <c:pt idx="4155">
                  <c:v>0.2</c:v>
                </c:pt>
                <c:pt idx="4156">
                  <c:v>0.2</c:v>
                </c:pt>
                <c:pt idx="4157">
                  <c:v>0.2</c:v>
                </c:pt>
                <c:pt idx="4158">
                  <c:v>0.2</c:v>
                </c:pt>
                <c:pt idx="4159">
                  <c:v>0.2</c:v>
                </c:pt>
                <c:pt idx="4160">
                  <c:v>0.2</c:v>
                </c:pt>
                <c:pt idx="4161">
                  <c:v>0.2</c:v>
                </c:pt>
                <c:pt idx="4162">
                  <c:v>0.2</c:v>
                </c:pt>
                <c:pt idx="4163">
                  <c:v>0.2</c:v>
                </c:pt>
                <c:pt idx="4164">
                  <c:v>0.2</c:v>
                </c:pt>
                <c:pt idx="4165">
                  <c:v>0.2</c:v>
                </c:pt>
                <c:pt idx="4166">
                  <c:v>0.2</c:v>
                </c:pt>
                <c:pt idx="4167">
                  <c:v>0.2</c:v>
                </c:pt>
                <c:pt idx="4168">
                  <c:v>0.2</c:v>
                </c:pt>
                <c:pt idx="4169">
                  <c:v>0.2</c:v>
                </c:pt>
                <c:pt idx="4170">
                  <c:v>0.2</c:v>
                </c:pt>
                <c:pt idx="4171">
                  <c:v>0.2</c:v>
                </c:pt>
                <c:pt idx="4172">
                  <c:v>0.2</c:v>
                </c:pt>
                <c:pt idx="4173">
                  <c:v>0.2</c:v>
                </c:pt>
                <c:pt idx="4174">
                  <c:v>0.2</c:v>
                </c:pt>
                <c:pt idx="4175">
                  <c:v>0.2</c:v>
                </c:pt>
                <c:pt idx="4176">
                  <c:v>0.2</c:v>
                </c:pt>
                <c:pt idx="4177">
                  <c:v>0.2</c:v>
                </c:pt>
                <c:pt idx="4178">
                  <c:v>0.2</c:v>
                </c:pt>
                <c:pt idx="4179">
                  <c:v>0.2</c:v>
                </c:pt>
                <c:pt idx="4180">
                  <c:v>0.2</c:v>
                </c:pt>
                <c:pt idx="4181">
                  <c:v>0.2</c:v>
                </c:pt>
                <c:pt idx="4182">
                  <c:v>0.2</c:v>
                </c:pt>
                <c:pt idx="4183">
                  <c:v>0.2</c:v>
                </c:pt>
                <c:pt idx="4184">
                  <c:v>0.2</c:v>
                </c:pt>
                <c:pt idx="4185">
                  <c:v>0.2</c:v>
                </c:pt>
                <c:pt idx="4186">
                  <c:v>0.2</c:v>
                </c:pt>
                <c:pt idx="4187">
                  <c:v>0.2</c:v>
                </c:pt>
                <c:pt idx="4188">
                  <c:v>0.2</c:v>
                </c:pt>
                <c:pt idx="4189">
                  <c:v>0.2</c:v>
                </c:pt>
                <c:pt idx="4190">
                  <c:v>0.2</c:v>
                </c:pt>
                <c:pt idx="4191">
                  <c:v>0.2</c:v>
                </c:pt>
                <c:pt idx="4192">
                  <c:v>0.2</c:v>
                </c:pt>
                <c:pt idx="4193">
                  <c:v>0.2</c:v>
                </c:pt>
                <c:pt idx="4194">
                  <c:v>0.2</c:v>
                </c:pt>
                <c:pt idx="4195">
                  <c:v>0.2</c:v>
                </c:pt>
                <c:pt idx="4196">
                  <c:v>0.2</c:v>
                </c:pt>
                <c:pt idx="4197">
                  <c:v>0.2</c:v>
                </c:pt>
                <c:pt idx="4198">
                  <c:v>0.2</c:v>
                </c:pt>
                <c:pt idx="4199">
                  <c:v>0.2</c:v>
                </c:pt>
                <c:pt idx="4200">
                  <c:v>0.2</c:v>
                </c:pt>
                <c:pt idx="4201">
                  <c:v>0.2</c:v>
                </c:pt>
                <c:pt idx="4202">
                  <c:v>0.2</c:v>
                </c:pt>
                <c:pt idx="4203">
                  <c:v>0.2</c:v>
                </c:pt>
                <c:pt idx="4204">
                  <c:v>0.2</c:v>
                </c:pt>
                <c:pt idx="4205">
                  <c:v>0.2</c:v>
                </c:pt>
                <c:pt idx="4206">
                  <c:v>0.2</c:v>
                </c:pt>
                <c:pt idx="4207">
                  <c:v>0.2</c:v>
                </c:pt>
                <c:pt idx="4208">
                  <c:v>0.2</c:v>
                </c:pt>
                <c:pt idx="4209">
                  <c:v>0.2</c:v>
                </c:pt>
                <c:pt idx="4210">
                  <c:v>0.2</c:v>
                </c:pt>
                <c:pt idx="4211">
                  <c:v>0.2</c:v>
                </c:pt>
                <c:pt idx="4212">
                  <c:v>0.2</c:v>
                </c:pt>
                <c:pt idx="4213">
                  <c:v>0.2</c:v>
                </c:pt>
                <c:pt idx="4214">
                  <c:v>0.2</c:v>
                </c:pt>
                <c:pt idx="4215">
                  <c:v>0.2</c:v>
                </c:pt>
                <c:pt idx="4216">
                  <c:v>0.2</c:v>
                </c:pt>
                <c:pt idx="4217">
                  <c:v>0.2</c:v>
                </c:pt>
                <c:pt idx="4218">
                  <c:v>0.2</c:v>
                </c:pt>
                <c:pt idx="4219">
                  <c:v>0.2</c:v>
                </c:pt>
                <c:pt idx="4220">
                  <c:v>0.2</c:v>
                </c:pt>
                <c:pt idx="4221">
                  <c:v>0.2</c:v>
                </c:pt>
                <c:pt idx="4222">
                  <c:v>0.2</c:v>
                </c:pt>
                <c:pt idx="4223">
                  <c:v>0.2</c:v>
                </c:pt>
                <c:pt idx="4224">
                  <c:v>0.2</c:v>
                </c:pt>
                <c:pt idx="4225">
                  <c:v>0.2</c:v>
                </c:pt>
                <c:pt idx="4226">
                  <c:v>0.2</c:v>
                </c:pt>
                <c:pt idx="4227">
                  <c:v>0.2</c:v>
                </c:pt>
                <c:pt idx="4228">
                  <c:v>0.2</c:v>
                </c:pt>
                <c:pt idx="4229">
                  <c:v>0.2</c:v>
                </c:pt>
                <c:pt idx="4230">
                  <c:v>0.2</c:v>
                </c:pt>
                <c:pt idx="4231">
                  <c:v>0.2</c:v>
                </c:pt>
                <c:pt idx="4232">
                  <c:v>0.2</c:v>
                </c:pt>
                <c:pt idx="4233">
                  <c:v>0.2</c:v>
                </c:pt>
                <c:pt idx="4234">
                  <c:v>0.2</c:v>
                </c:pt>
                <c:pt idx="4235">
                  <c:v>0.2</c:v>
                </c:pt>
                <c:pt idx="4236">
                  <c:v>0.2</c:v>
                </c:pt>
                <c:pt idx="4237">
                  <c:v>0.2</c:v>
                </c:pt>
                <c:pt idx="4238">
                  <c:v>0.2</c:v>
                </c:pt>
                <c:pt idx="4239">
                  <c:v>0.2</c:v>
                </c:pt>
                <c:pt idx="4240">
                  <c:v>0.2</c:v>
                </c:pt>
                <c:pt idx="4241">
                  <c:v>0.2</c:v>
                </c:pt>
                <c:pt idx="4242">
                  <c:v>0.2</c:v>
                </c:pt>
                <c:pt idx="4243">
                  <c:v>0.2</c:v>
                </c:pt>
                <c:pt idx="4244">
                  <c:v>0.2</c:v>
                </c:pt>
                <c:pt idx="4245">
                  <c:v>0.2</c:v>
                </c:pt>
                <c:pt idx="4246">
                  <c:v>0.2</c:v>
                </c:pt>
                <c:pt idx="4247">
                  <c:v>0.2</c:v>
                </c:pt>
                <c:pt idx="4248">
                  <c:v>0.2</c:v>
                </c:pt>
                <c:pt idx="4249">
                  <c:v>0.2</c:v>
                </c:pt>
                <c:pt idx="4250">
                  <c:v>0.2</c:v>
                </c:pt>
                <c:pt idx="4251">
                  <c:v>0.2</c:v>
                </c:pt>
                <c:pt idx="4252">
                  <c:v>0.2</c:v>
                </c:pt>
                <c:pt idx="4253">
                  <c:v>0.2</c:v>
                </c:pt>
                <c:pt idx="4254">
                  <c:v>0.2</c:v>
                </c:pt>
                <c:pt idx="4255">
                  <c:v>0.2</c:v>
                </c:pt>
                <c:pt idx="4256">
                  <c:v>0.2</c:v>
                </c:pt>
                <c:pt idx="4257">
                  <c:v>0.2</c:v>
                </c:pt>
                <c:pt idx="4258">
                  <c:v>0.2</c:v>
                </c:pt>
                <c:pt idx="4259">
                  <c:v>0.2</c:v>
                </c:pt>
                <c:pt idx="4260">
                  <c:v>0.2</c:v>
                </c:pt>
                <c:pt idx="4261">
                  <c:v>0.2</c:v>
                </c:pt>
                <c:pt idx="4262">
                  <c:v>0.2</c:v>
                </c:pt>
                <c:pt idx="4263">
                  <c:v>0.2</c:v>
                </c:pt>
                <c:pt idx="4264">
                  <c:v>0.2</c:v>
                </c:pt>
                <c:pt idx="4265">
                  <c:v>0.2</c:v>
                </c:pt>
                <c:pt idx="4266">
                  <c:v>0.2</c:v>
                </c:pt>
                <c:pt idx="4267">
                  <c:v>0.2</c:v>
                </c:pt>
                <c:pt idx="4268">
                  <c:v>0.2</c:v>
                </c:pt>
                <c:pt idx="4269">
                  <c:v>0.2</c:v>
                </c:pt>
                <c:pt idx="4270">
                  <c:v>0.2</c:v>
                </c:pt>
                <c:pt idx="4271">
                  <c:v>0.2</c:v>
                </c:pt>
                <c:pt idx="4272">
                  <c:v>0.2</c:v>
                </c:pt>
                <c:pt idx="4273">
                  <c:v>0.2</c:v>
                </c:pt>
                <c:pt idx="4274">
                  <c:v>0.2</c:v>
                </c:pt>
                <c:pt idx="4275">
                  <c:v>0.2</c:v>
                </c:pt>
                <c:pt idx="4276">
                  <c:v>0.2</c:v>
                </c:pt>
                <c:pt idx="4277">
                  <c:v>0.2</c:v>
                </c:pt>
                <c:pt idx="4278">
                  <c:v>0.2</c:v>
                </c:pt>
                <c:pt idx="4279">
                  <c:v>0.2</c:v>
                </c:pt>
                <c:pt idx="4280">
                  <c:v>0.2</c:v>
                </c:pt>
                <c:pt idx="4281">
                  <c:v>0.2</c:v>
                </c:pt>
                <c:pt idx="4282">
                  <c:v>0.2</c:v>
                </c:pt>
                <c:pt idx="4283">
                  <c:v>0.2</c:v>
                </c:pt>
                <c:pt idx="4284">
                  <c:v>0.2</c:v>
                </c:pt>
                <c:pt idx="4285">
                  <c:v>0.2</c:v>
                </c:pt>
                <c:pt idx="4286">
                  <c:v>0.2</c:v>
                </c:pt>
                <c:pt idx="4287">
                  <c:v>0.2</c:v>
                </c:pt>
                <c:pt idx="4288">
                  <c:v>0.2</c:v>
                </c:pt>
                <c:pt idx="4289">
                  <c:v>0.2</c:v>
                </c:pt>
                <c:pt idx="4290">
                  <c:v>0.2</c:v>
                </c:pt>
                <c:pt idx="4291">
                  <c:v>0.2</c:v>
                </c:pt>
                <c:pt idx="4292">
                  <c:v>0.2</c:v>
                </c:pt>
                <c:pt idx="4293">
                  <c:v>0.2</c:v>
                </c:pt>
                <c:pt idx="4294">
                  <c:v>0.2</c:v>
                </c:pt>
                <c:pt idx="4295">
                  <c:v>0.2</c:v>
                </c:pt>
                <c:pt idx="4296">
                  <c:v>0.2</c:v>
                </c:pt>
                <c:pt idx="4297">
                  <c:v>0.2</c:v>
                </c:pt>
                <c:pt idx="4298">
                  <c:v>0.2</c:v>
                </c:pt>
                <c:pt idx="4299">
                  <c:v>0.2</c:v>
                </c:pt>
                <c:pt idx="4300">
                  <c:v>0.2</c:v>
                </c:pt>
                <c:pt idx="4301">
                  <c:v>0.2</c:v>
                </c:pt>
                <c:pt idx="4302">
                  <c:v>0.2</c:v>
                </c:pt>
                <c:pt idx="4303">
                  <c:v>0.2</c:v>
                </c:pt>
                <c:pt idx="4304">
                  <c:v>0.2</c:v>
                </c:pt>
                <c:pt idx="4305">
                  <c:v>0.2</c:v>
                </c:pt>
                <c:pt idx="4306">
                  <c:v>0.2</c:v>
                </c:pt>
                <c:pt idx="4307">
                  <c:v>0.2</c:v>
                </c:pt>
                <c:pt idx="4308">
                  <c:v>0.2</c:v>
                </c:pt>
                <c:pt idx="4309">
                  <c:v>0.2</c:v>
                </c:pt>
                <c:pt idx="4310">
                  <c:v>0.2</c:v>
                </c:pt>
                <c:pt idx="4311">
                  <c:v>0.2</c:v>
                </c:pt>
                <c:pt idx="4312">
                  <c:v>0.2</c:v>
                </c:pt>
                <c:pt idx="4313">
                  <c:v>0.2</c:v>
                </c:pt>
                <c:pt idx="4314">
                  <c:v>0.2</c:v>
                </c:pt>
                <c:pt idx="4315">
                  <c:v>0.2</c:v>
                </c:pt>
                <c:pt idx="4316">
                  <c:v>0.2</c:v>
                </c:pt>
                <c:pt idx="4317">
                  <c:v>0.2</c:v>
                </c:pt>
                <c:pt idx="4318">
                  <c:v>0.2</c:v>
                </c:pt>
                <c:pt idx="4319">
                  <c:v>0.2</c:v>
                </c:pt>
                <c:pt idx="4320">
                  <c:v>0.2</c:v>
                </c:pt>
                <c:pt idx="4321">
                  <c:v>0.2</c:v>
                </c:pt>
                <c:pt idx="4322">
                  <c:v>0.2</c:v>
                </c:pt>
                <c:pt idx="4323">
                  <c:v>0.2</c:v>
                </c:pt>
                <c:pt idx="4324">
                  <c:v>0.2</c:v>
                </c:pt>
                <c:pt idx="4325">
                  <c:v>0.2</c:v>
                </c:pt>
                <c:pt idx="4326">
                  <c:v>0.2</c:v>
                </c:pt>
                <c:pt idx="4327">
                  <c:v>0.2</c:v>
                </c:pt>
                <c:pt idx="4328">
                  <c:v>0.2</c:v>
                </c:pt>
                <c:pt idx="4329">
                  <c:v>0.2</c:v>
                </c:pt>
                <c:pt idx="4330">
                  <c:v>0.2</c:v>
                </c:pt>
                <c:pt idx="4331">
                  <c:v>0.2</c:v>
                </c:pt>
                <c:pt idx="4332">
                  <c:v>0.2</c:v>
                </c:pt>
                <c:pt idx="4333">
                  <c:v>0.2</c:v>
                </c:pt>
                <c:pt idx="4334">
                  <c:v>0.2</c:v>
                </c:pt>
                <c:pt idx="4335">
                  <c:v>0.2</c:v>
                </c:pt>
                <c:pt idx="4336">
                  <c:v>0.2</c:v>
                </c:pt>
                <c:pt idx="4337">
                  <c:v>0.2</c:v>
                </c:pt>
                <c:pt idx="4338">
                  <c:v>0.2</c:v>
                </c:pt>
                <c:pt idx="4339">
                  <c:v>0.2</c:v>
                </c:pt>
                <c:pt idx="4340">
                  <c:v>0.2</c:v>
                </c:pt>
                <c:pt idx="4341">
                  <c:v>0.2</c:v>
                </c:pt>
                <c:pt idx="4342">
                  <c:v>0.2</c:v>
                </c:pt>
                <c:pt idx="4343">
                  <c:v>0.2</c:v>
                </c:pt>
                <c:pt idx="4344">
                  <c:v>0.2</c:v>
                </c:pt>
                <c:pt idx="4345">
                  <c:v>0.2</c:v>
                </c:pt>
                <c:pt idx="4346">
                  <c:v>0.2</c:v>
                </c:pt>
                <c:pt idx="4347">
                  <c:v>0.2</c:v>
                </c:pt>
                <c:pt idx="4348">
                  <c:v>0.2</c:v>
                </c:pt>
                <c:pt idx="4349">
                  <c:v>0.2</c:v>
                </c:pt>
                <c:pt idx="4350">
                  <c:v>0.2</c:v>
                </c:pt>
                <c:pt idx="4351">
                  <c:v>0.2</c:v>
                </c:pt>
                <c:pt idx="4352">
                  <c:v>0.2</c:v>
                </c:pt>
                <c:pt idx="4353">
                  <c:v>0.2</c:v>
                </c:pt>
                <c:pt idx="4354">
                  <c:v>0.2</c:v>
                </c:pt>
                <c:pt idx="4355">
                  <c:v>0.2</c:v>
                </c:pt>
                <c:pt idx="4356">
                  <c:v>0.2</c:v>
                </c:pt>
                <c:pt idx="4357">
                  <c:v>0.2</c:v>
                </c:pt>
                <c:pt idx="4358">
                  <c:v>0.2</c:v>
                </c:pt>
                <c:pt idx="4359">
                  <c:v>0.2</c:v>
                </c:pt>
                <c:pt idx="4360">
                  <c:v>0.2</c:v>
                </c:pt>
                <c:pt idx="4361">
                  <c:v>0.2</c:v>
                </c:pt>
                <c:pt idx="4362">
                  <c:v>0.2</c:v>
                </c:pt>
                <c:pt idx="4363">
                  <c:v>0.2</c:v>
                </c:pt>
                <c:pt idx="4364">
                  <c:v>0.2</c:v>
                </c:pt>
                <c:pt idx="4365">
                  <c:v>0.2</c:v>
                </c:pt>
                <c:pt idx="4366">
                  <c:v>0.2</c:v>
                </c:pt>
                <c:pt idx="4367">
                  <c:v>0.2</c:v>
                </c:pt>
                <c:pt idx="4368">
                  <c:v>0.2</c:v>
                </c:pt>
                <c:pt idx="4369">
                  <c:v>0.2</c:v>
                </c:pt>
                <c:pt idx="4370">
                  <c:v>0.2</c:v>
                </c:pt>
                <c:pt idx="4371">
                  <c:v>0.2</c:v>
                </c:pt>
                <c:pt idx="4372">
                  <c:v>0.2</c:v>
                </c:pt>
                <c:pt idx="4373">
                  <c:v>0.2</c:v>
                </c:pt>
                <c:pt idx="4374">
                  <c:v>0.2</c:v>
                </c:pt>
                <c:pt idx="4375">
                  <c:v>0.2</c:v>
                </c:pt>
                <c:pt idx="4376">
                  <c:v>0.2</c:v>
                </c:pt>
                <c:pt idx="4377">
                  <c:v>0.2</c:v>
                </c:pt>
                <c:pt idx="4378">
                  <c:v>0.2</c:v>
                </c:pt>
                <c:pt idx="4379">
                  <c:v>0.2</c:v>
                </c:pt>
                <c:pt idx="4380">
                  <c:v>0.2</c:v>
                </c:pt>
                <c:pt idx="4381">
                  <c:v>0.2</c:v>
                </c:pt>
                <c:pt idx="4382">
                  <c:v>0.2</c:v>
                </c:pt>
                <c:pt idx="4383">
                  <c:v>0.2</c:v>
                </c:pt>
                <c:pt idx="4384">
                  <c:v>0.2</c:v>
                </c:pt>
                <c:pt idx="4385">
                  <c:v>0.2</c:v>
                </c:pt>
                <c:pt idx="4386">
                  <c:v>0.2</c:v>
                </c:pt>
                <c:pt idx="4387">
                  <c:v>0.2</c:v>
                </c:pt>
                <c:pt idx="4388">
                  <c:v>0.2</c:v>
                </c:pt>
                <c:pt idx="4389">
                  <c:v>0.2</c:v>
                </c:pt>
                <c:pt idx="4390">
                  <c:v>0.2</c:v>
                </c:pt>
                <c:pt idx="4391">
                  <c:v>0.2</c:v>
                </c:pt>
                <c:pt idx="4392">
                  <c:v>0.2</c:v>
                </c:pt>
                <c:pt idx="4393">
                  <c:v>0.2</c:v>
                </c:pt>
                <c:pt idx="4394">
                  <c:v>0.2</c:v>
                </c:pt>
                <c:pt idx="4395">
                  <c:v>0.2</c:v>
                </c:pt>
                <c:pt idx="4396">
                  <c:v>0.2</c:v>
                </c:pt>
                <c:pt idx="4397">
                  <c:v>0.2</c:v>
                </c:pt>
                <c:pt idx="4398">
                  <c:v>0.2</c:v>
                </c:pt>
                <c:pt idx="4399">
                  <c:v>0.2</c:v>
                </c:pt>
                <c:pt idx="4400">
                  <c:v>0.2</c:v>
                </c:pt>
                <c:pt idx="4401">
                  <c:v>0.2</c:v>
                </c:pt>
                <c:pt idx="4402">
                  <c:v>0.2</c:v>
                </c:pt>
                <c:pt idx="4403">
                  <c:v>0.2</c:v>
                </c:pt>
                <c:pt idx="4404">
                  <c:v>0.2</c:v>
                </c:pt>
                <c:pt idx="4405">
                  <c:v>0.2</c:v>
                </c:pt>
                <c:pt idx="4406">
                  <c:v>0.2</c:v>
                </c:pt>
                <c:pt idx="4407">
                  <c:v>0.2</c:v>
                </c:pt>
                <c:pt idx="4408">
                  <c:v>0.2</c:v>
                </c:pt>
                <c:pt idx="4409">
                  <c:v>0.2</c:v>
                </c:pt>
                <c:pt idx="4410">
                  <c:v>0.2</c:v>
                </c:pt>
                <c:pt idx="4411">
                  <c:v>0.2</c:v>
                </c:pt>
                <c:pt idx="4412">
                  <c:v>0.2</c:v>
                </c:pt>
                <c:pt idx="4413">
                  <c:v>0.2</c:v>
                </c:pt>
                <c:pt idx="4414">
                  <c:v>0.2</c:v>
                </c:pt>
                <c:pt idx="4415">
                  <c:v>0.2</c:v>
                </c:pt>
                <c:pt idx="4416">
                  <c:v>0.2</c:v>
                </c:pt>
                <c:pt idx="4417">
                  <c:v>0.2</c:v>
                </c:pt>
                <c:pt idx="4418">
                  <c:v>0.2</c:v>
                </c:pt>
                <c:pt idx="4419">
                  <c:v>0.2</c:v>
                </c:pt>
                <c:pt idx="4420">
                  <c:v>0.2</c:v>
                </c:pt>
                <c:pt idx="4421">
                  <c:v>0.2</c:v>
                </c:pt>
                <c:pt idx="4422">
                  <c:v>0.2</c:v>
                </c:pt>
                <c:pt idx="4423">
                  <c:v>0.2</c:v>
                </c:pt>
                <c:pt idx="4424">
                  <c:v>0.2</c:v>
                </c:pt>
                <c:pt idx="4425">
                  <c:v>0.2</c:v>
                </c:pt>
                <c:pt idx="4426">
                  <c:v>0.2</c:v>
                </c:pt>
                <c:pt idx="4427">
                  <c:v>0.2</c:v>
                </c:pt>
                <c:pt idx="4428">
                  <c:v>0.2</c:v>
                </c:pt>
                <c:pt idx="4429">
                  <c:v>0.2</c:v>
                </c:pt>
                <c:pt idx="4430">
                  <c:v>0.2</c:v>
                </c:pt>
                <c:pt idx="4431">
                  <c:v>0.2</c:v>
                </c:pt>
                <c:pt idx="4432">
                  <c:v>0.2</c:v>
                </c:pt>
                <c:pt idx="4433">
                  <c:v>0.2</c:v>
                </c:pt>
                <c:pt idx="4434">
                  <c:v>0.2</c:v>
                </c:pt>
                <c:pt idx="4435">
                  <c:v>0.2</c:v>
                </c:pt>
                <c:pt idx="4436">
                  <c:v>0.2</c:v>
                </c:pt>
                <c:pt idx="4437">
                  <c:v>0.2</c:v>
                </c:pt>
                <c:pt idx="4438">
                  <c:v>0.2</c:v>
                </c:pt>
                <c:pt idx="4439">
                  <c:v>0.2</c:v>
                </c:pt>
                <c:pt idx="4440">
                  <c:v>0.2</c:v>
                </c:pt>
                <c:pt idx="4441">
                  <c:v>0.2</c:v>
                </c:pt>
                <c:pt idx="4442">
                  <c:v>0.2</c:v>
                </c:pt>
                <c:pt idx="4443">
                  <c:v>0.2</c:v>
                </c:pt>
                <c:pt idx="4444">
                  <c:v>0.2</c:v>
                </c:pt>
                <c:pt idx="4445">
                  <c:v>0.2</c:v>
                </c:pt>
                <c:pt idx="4446">
                  <c:v>0.2</c:v>
                </c:pt>
                <c:pt idx="4447">
                  <c:v>0.2</c:v>
                </c:pt>
                <c:pt idx="4448">
                  <c:v>0.2</c:v>
                </c:pt>
                <c:pt idx="4449">
                  <c:v>0.2</c:v>
                </c:pt>
                <c:pt idx="4450">
                  <c:v>0.2</c:v>
                </c:pt>
                <c:pt idx="4451">
                  <c:v>0.2</c:v>
                </c:pt>
                <c:pt idx="4452">
                  <c:v>0.2</c:v>
                </c:pt>
                <c:pt idx="4453">
                  <c:v>0.2</c:v>
                </c:pt>
                <c:pt idx="4454">
                  <c:v>0.2</c:v>
                </c:pt>
                <c:pt idx="4455">
                  <c:v>0.2</c:v>
                </c:pt>
                <c:pt idx="4456">
                  <c:v>0.2</c:v>
                </c:pt>
                <c:pt idx="4457">
                  <c:v>0.2</c:v>
                </c:pt>
                <c:pt idx="4458">
                  <c:v>0.2</c:v>
                </c:pt>
                <c:pt idx="4459">
                  <c:v>0.2</c:v>
                </c:pt>
                <c:pt idx="4460">
                  <c:v>0.2</c:v>
                </c:pt>
                <c:pt idx="4461">
                  <c:v>0.2</c:v>
                </c:pt>
                <c:pt idx="4462">
                  <c:v>0.2</c:v>
                </c:pt>
                <c:pt idx="4463">
                  <c:v>0.2</c:v>
                </c:pt>
                <c:pt idx="4464">
                  <c:v>0.2</c:v>
                </c:pt>
                <c:pt idx="4465">
                  <c:v>0.2</c:v>
                </c:pt>
                <c:pt idx="4466">
                  <c:v>0.2</c:v>
                </c:pt>
                <c:pt idx="4467">
                  <c:v>0.2</c:v>
                </c:pt>
                <c:pt idx="4468">
                  <c:v>0.2</c:v>
                </c:pt>
                <c:pt idx="4469">
                  <c:v>0.2</c:v>
                </c:pt>
                <c:pt idx="4470">
                  <c:v>0.2</c:v>
                </c:pt>
                <c:pt idx="4471">
                  <c:v>0.2</c:v>
                </c:pt>
                <c:pt idx="4472">
                  <c:v>0.2</c:v>
                </c:pt>
                <c:pt idx="4473">
                  <c:v>0.2</c:v>
                </c:pt>
                <c:pt idx="4474">
                  <c:v>0.2</c:v>
                </c:pt>
                <c:pt idx="4475">
                  <c:v>0.2</c:v>
                </c:pt>
                <c:pt idx="4476">
                  <c:v>0.2</c:v>
                </c:pt>
                <c:pt idx="4477">
                  <c:v>0.2</c:v>
                </c:pt>
                <c:pt idx="4478">
                  <c:v>0.2</c:v>
                </c:pt>
                <c:pt idx="4479">
                  <c:v>0.2</c:v>
                </c:pt>
                <c:pt idx="4480">
                  <c:v>0.2</c:v>
                </c:pt>
                <c:pt idx="4481">
                  <c:v>0.2</c:v>
                </c:pt>
                <c:pt idx="4482">
                  <c:v>0.2</c:v>
                </c:pt>
                <c:pt idx="4483">
                  <c:v>0.2</c:v>
                </c:pt>
                <c:pt idx="4484">
                  <c:v>0.2</c:v>
                </c:pt>
                <c:pt idx="4485">
                  <c:v>0.2</c:v>
                </c:pt>
                <c:pt idx="4486">
                  <c:v>0.2</c:v>
                </c:pt>
                <c:pt idx="4487">
                  <c:v>0.2</c:v>
                </c:pt>
                <c:pt idx="4488">
                  <c:v>0.2</c:v>
                </c:pt>
                <c:pt idx="4489">
                  <c:v>0.2</c:v>
                </c:pt>
                <c:pt idx="4490">
                  <c:v>0.2</c:v>
                </c:pt>
                <c:pt idx="4491">
                  <c:v>0.2</c:v>
                </c:pt>
                <c:pt idx="4492">
                  <c:v>0.2</c:v>
                </c:pt>
                <c:pt idx="4493">
                  <c:v>0.2</c:v>
                </c:pt>
                <c:pt idx="4494">
                  <c:v>0.2</c:v>
                </c:pt>
                <c:pt idx="4495">
                  <c:v>0.2</c:v>
                </c:pt>
                <c:pt idx="4496">
                  <c:v>0.2</c:v>
                </c:pt>
                <c:pt idx="4497">
                  <c:v>0.2</c:v>
                </c:pt>
                <c:pt idx="4498">
                  <c:v>0.2</c:v>
                </c:pt>
                <c:pt idx="4499">
                  <c:v>0.2</c:v>
                </c:pt>
                <c:pt idx="4500">
                  <c:v>0.2</c:v>
                </c:pt>
                <c:pt idx="4501">
                  <c:v>0.2</c:v>
                </c:pt>
                <c:pt idx="4502">
                  <c:v>0.2</c:v>
                </c:pt>
                <c:pt idx="4503">
                  <c:v>0.2</c:v>
                </c:pt>
                <c:pt idx="4504">
                  <c:v>0.2</c:v>
                </c:pt>
                <c:pt idx="4505">
                  <c:v>0.2</c:v>
                </c:pt>
                <c:pt idx="4506">
                  <c:v>0.2</c:v>
                </c:pt>
                <c:pt idx="4507">
                  <c:v>0.2</c:v>
                </c:pt>
                <c:pt idx="4508">
                  <c:v>0.2</c:v>
                </c:pt>
                <c:pt idx="4509">
                  <c:v>0.2</c:v>
                </c:pt>
                <c:pt idx="4510">
                  <c:v>0.2</c:v>
                </c:pt>
                <c:pt idx="4511">
                  <c:v>0.2</c:v>
                </c:pt>
                <c:pt idx="4512">
                  <c:v>0.2</c:v>
                </c:pt>
                <c:pt idx="4513">
                  <c:v>0.2</c:v>
                </c:pt>
                <c:pt idx="4514">
                  <c:v>0.2</c:v>
                </c:pt>
                <c:pt idx="4515">
                  <c:v>0.2</c:v>
                </c:pt>
                <c:pt idx="4516">
                  <c:v>0.2</c:v>
                </c:pt>
                <c:pt idx="4517">
                  <c:v>0.2</c:v>
                </c:pt>
                <c:pt idx="4518">
                  <c:v>0.2</c:v>
                </c:pt>
                <c:pt idx="4519">
                  <c:v>0.2</c:v>
                </c:pt>
                <c:pt idx="4520">
                  <c:v>0.2</c:v>
                </c:pt>
                <c:pt idx="4521">
                  <c:v>0.2</c:v>
                </c:pt>
                <c:pt idx="4522">
                  <c:v>0.2</c:v>
                </c:pt>
                <c:pt idx="4523">
                  <c:v>0.2</c:v>
                </c:pt>
                <c:pt idx="4524">
                  <c:v>0.2</c:v>
                </c:pt>
                <c:pt idx="4525">
                  <c:v>0.2</c:v>
                </c:pt>
                <c:pt idx="4526">
                  <c:v>0.2</c:v>
                </c:pt>
                <c:pt idx="4527">
                  <c:v>0.2</c:v>
                </c:pt>
                <c:pt idx="4528">
                  <c:v>0.2</c:v>
                </c:pt>
                <c:pt idx="4529">
                  <c:v>0.2</c:v>
                </c:pt>
                <c:pt idx="4530">
                  <c:v>0.2</c:v>
                </c:pt>
                <c:pt idx="4531">
                  <c:v>0.2</c:v>
                </c:pt>
                <c:pt idx="4532">
                  <c:v>0.2</c:v>
                </c:pt>
                <c:pt idx="4533">
                  <c:v>0.2</c:v>
                </c:pt>
                <c:pt idx="4534">
                  <c:v>0.2</c:v>
                </c:pt>
                <c:pt idx="4535">
                  <c:v>0.2</c:v>
                </c:pt>
                <c:pt idx="4536">
                  <c:v>0.2</c:v>
                </c:pt>
                <c:pt idx="4537">
                  <c:v>0.2</c:v>
                </c:pt>
                <c:pt idx="4538">
                  <c:v>0.2</c:v>
                </c:pt>
                <c:pt idx="4539">
                  <c:v>0.2</c:v>
                </c:pt>
                <c:pt idx="4540">
                  <c:v>0.2</c:v>
                </c:pt>
                <c:pt idx="4541">
                  <c:v>0.2</c:v>
                </c:pt>
                <c:pt idx="4542">
                  <c:v>0.2</c:v>
                </c:pt>
                <c:pt idx="4543">
                  <c:v>0.2</c:v>
                </c:pt>
                <c:pt idx="4544">
                  <c:v>0.2</c:v>
                </c:pt>
                <c:pt idx="4545">
                  <c:v>0.2</c:v>
                </c:pt>
                <c:pt idx="4546">
                  <c:v>0.2</c:v>
                </c:pt>
                <c:pt idx="4547">
                  <c:v>0.2</c:v>
                </c:pt>
                <c:pt idx="4548">
                  <c:v>0.2</c:v>
                </c:pt>
                <c:pt idx="4549">
                  <c:v>0.2</c:v>
                </c:pt>
                <c:pt idx="4550">
                  <c:v>0.2</c:v>
                </c:pt>
                <c:pt idx="4551">
                  <c:v>0.2</c:v>
                </c:pt>
                <c:pt idx="4552">
                  <c:v>0.2</c:v>
                </c:pt>
                <c:pt idx="4553">
                  <c:v>0.2</c:v>
                </c:pt>
                <c:pt idx="4554">
                  <c:v>0.2</c:v>
                </c:pt>
                <c:pt idx="4555">
                  <c:v>0.2</c:v>
                </c:pt>
                <c:pt idx="4556">
                  <c:v>0.2</c:v>
                </c:pt>
                <c:pt idx="4557">
                  <c:v>0.2</c:v>
                </c:pt>
                <c:pt idx="4558">
                  <c:v>0.2</c:v>
                </c:pt>
                <c:pt idx="4559">
                  <c:v>0.2</c:v>
                </c:pt>
                <c:pt idx="4560">
                  <c:v>0.2</c:v>
                </c:pt>
                <c:pt idx="4561">
                  <c:v>0.2</c:v>
                </c:pt>
                <c:pt idx="4562">
                  <c:v>0.2</c:v>
                </c:pt>
                <c:pt idx="4563">
                  <c:v>0.2</c:v>
                </c:pt>
                <c:pt idx="4564">
                  <c:v>0.2</c:v>
                </c:pt>
                <c:pt idx="4565">
                  <c:v>0.2</c:v>
                </c:pt>
                <c:pt idx="4566">
                  <c:v>0.2</c:v>
                </c:pt>
                <c:pt idx="4567">
                  <c:v>0.2</c:v>
                </c:pt>
                <c:pt idx="4568">
                  <c:v>0.2</c:v>
                </c:pt>
                <c:pt idx="4569">
                  <c:v>0.2</c:v>
                </c:pt>
                <c:pt idx="4570">
                  <c:v>0.2</c:v>
                </c:pt>
                <c:pt idx="4571">
                  <c:v>0.2</c:v>
                </c:pt>
                <c:pt idx="4572">
                  <c:v>0.2</c:v>
                </c:pt>
                <c:pt idx="4573">
                  <c:v>0.2</c:v>
                </c:pt>
                <c:pt idx="4574">
                  <c:v>0.2</c:v>
                </c:pt>
                <c:pt idx="4575">
                  <c:v>0.2</c:v>
                </c:pt>
                <c:pt idx="4576">
                  <c:v>0.2</c:v>
                </c:pt>
                <c:pt idx="4577">
                  <c:v>0.2</c:v>
                </c:pt>
                <c:pt idx="4578">
                  <c:v>0.2</c:v>
                </c:pt>
                <c:pt idx="4579">
                  <c:v>0.2</c:v>
                </c:pt>
                <c:pt idx="4580">
                  <c:v>0.2</c:v>
                </c:pt>
                <c:pt idx="4581">
                  <c:v>0.2</c:v>
                </c:pt>
                <c:pt idx="4582">
                  <c:v>0.2</c:v>
                </c:pt>
                <c:pt idx="4583">
                  <c:v>0.2</c:v>
                </c:pt>
                <c:pt idx="4584">
                  <c:v>0.2</c:v>
                </c:pt>
                <c:pt idx="4585">
                  <c:v>0.2</c:v>
                </c:pt>
                <c:pt idx="4586">
                  <c:v>0.2</c:v>
                </c:pt>
                <c:pt idx="4587">
                  <c:v>0.2</c:v>
                </c:pt>
                <c:pt idx="4588">
                  <c:v>0.2</c:v>
                </c:pt>
                <c:pt idx="4589">
                  <c:v>0.2</c:v>
                </c:pt>
                <c:pt idx="4590">
                  <c:v>0.2</c:v>
                </c:pt>
                <c:pt idx="4591">
                  <c:v>0.2</c:v>
                </c:pt>
                <c:pt idx="4592">
                  <c:v>0.2</c:v>
                </c:pt>
                <c:pt idx="4593">
                  <c:v>0.2</c:v>
                </c:pt>
                <c:pt idx="4594">
                  <c:v>0.2</c:v>
                </c:pt>
                <c:pt idx="4595">
                  <c:v>0.2</c:v>
                </c:pt>
                <c:pt idx="4596">
                  <c:v>0.2</c:v>
                </c:pt>
                <c:pt idx="4597">
                  <c:v>0.2</c:v>
                </c:pt>
                <c:pt idx="4598">
                  <c:v>0.2</c:v>
                </c:pt>
                <c:pt idx="4599">
                  <c:v>0.2</c:v>
                </c:pt>
                <c:pt idx="4600">
                  <c:v>0.2</c:v>
                </c:pt>
                <c:pt idx="4601">
                  <c:v>0.2</c:v>
                </c:pt>
                <c:pt idx="4602">
                  <c:v>0.2</c:v>
                </c:pt>
                <c:pt idx="4603">
                  <c:v>0.2</c:v>
                </c:pt>
                <c:pt idx="4604">
                  <c:v>0.2</c:v>
                </c:pt>
                <c:pt idx="4605">
                  <c:v>0.2</c:v>
                </c:pt>
                <c:pt idx="4606">
                  <c:v>0.2</c:v>
                </c:pt>
                <c:pt idx="4607">
                  <c:v>0.2</c:v>
                </c:pt>
                <c:pt idx="4608">
                  <c:v>0.2</c:v>
                </c:pt>
                <c:pt idx="4609">
                  <c:v>0.2</c:v>
                </c:pt>
                <c:pt idx="4610">
                  <c:v>0.2</c:v>
                </c:pt>
                <c:pt idx="4611">
                  <c:v>0.2</c:v>
                </c:pt>
                <c:pt idx="4612">
                  <c:v>0.2</c:v>
                </c:pt>
                <c:pt idx="4613">
                  <c:v>0.2</c:v>
                </c:pt>
                <c:pt idx="4614">
                  <c:v>0.2</c:v>
                </c:pt>
                <c:pt idx="4615">
                  <c:v>0.2</c:v>
                </c:pt>
                <c:pt idx="4616">
                  <c:v>0.2</c:v>
                </c:pt>
                <c:pt idx="4617">
                  <c:v>0.2</c:v>
                </c:pt>
                <c:pt idx="4618">
                  <c:v>0.2</c:v>
                </c:pt>
                <c:pt idx="4619">
                  <c:v>0.2</c:v>
                </c:pt>
                <c:pt idx="4620">
                  <c:v>0.2</c:v>
                </c:pt>
                <c:pt idx="4621">
                  <c:v>0.2</c:v>
                </c:pt>
                <c:pt idx="4622">
                  <c:v>0.2</c:v>
                </c:pt>
                <c:pt idx="4623">
                  <c:v>0.2</c:v>
                </c:pt>
                <c:pt idx="4624">
                  <c:v>0.2</c:v>
                </c:pt>
                <c:pt idx="4625">
                  <c:v>0.2</c:v>
                </c:pt>
                <c:pt idx="4626">
                  <c:v>0.2</c:v>
                </c:pt>
                <c:pt idx="4627">
                  <c:v>0.2</c:v>
                </c:pt>
                <c:pt idx="4628">
                  <c:v>0.2</c:v>
                </c:pt>
                <c:pt idx="4629">
                  <c:v>0.2</c:v>
                </c:pt>
                <c:pt idx="4630">
                  <c:v>0.2</c:v>
                </c:pt>
                <c:pt idx="4631">
                  <c:v>0.2</c:v>
                </c:pt>
                <c:pt idx="4632">
                  <c:v>0.2</c:v>
                </c:pt>
                <c:pt idx="4633">
                  <c:v>0.2</c:v>
                </c:pt>
                <c:pt idx="4634">
                  <c:v>0.2</c:v>
                </c:pt>
                <c:pt idx="4635">
                  <c:v>0.2</c:v>
                </c:pt>
                <c:pt idx="4636">
                  <c:v>0.2</c:v>
                </c:pt>
                <c:pt idx="4637">
                  <c:v>0.2</c:v>
                </c:pt>
                <c:pt idx="4638">
                  <c:v>0.2</c:v>
                </c:pt>
                <c:pt idx="4639">
                  <c:v>0.2</c:v>
                </c:pt>
                <c:pt idx="4640">
                  <c:v>0.2</c:v>
                </c:pt>
                <c:pt idx="4641">
                  <c:v>0.2</c:v>
                </c:pt>
                <c:pt idx="4642">
                  <c:v>0.2</c:v>
                </c:pt>
                <c:pt idx="4643">
                  <c:v>0.2</c:v>
                </c:pt>
                <c:pt idx="4644">
                  <c:v>0.2</c:v>
                </c:pt>
                <c:pt idx="4645">
                  <c:v>0.2</c:v>
                </c:pt>
                <c:pt idx="4646">
                  <c:v>0.2</c:v>
                </c:pt>
                <c:pt idx="4647">
                  <c:v>0.2</c:v>
                </c:pt>
                <c:pt idx="4648">
                  <c:v>0.2</c:v>
                </c:pt>
                <c:pt idx="4649">
                  <c:v>0.2</c:v>
                </c:pt>
                <c:pt idx="4650">
                  <c:v>0.2</c:v>
                </c:pt>
                <c:pt idx="4651">
                  <c:v>0.2</c:v>
                </c:pt>
                <c:pt idx="4652">
                  <c:v>0.2</c:v>
                </c:pt>
                <c:pt idx="4653">
                  <c:v>0.2</c:v>
                </c:pt>
                <c:pt idx="4654">
                  <c:v>0.2</c:v>
                </c:pt>
                <c:pt idx="4655">
                  <c:v>0.2</c:v>
                </c:pt>
                <c:pt idx="4656">
                  <c:v>0.2</c:v>
                </c:pt>
                <c:pt idx="4657">
                  <c:v>0.2</c:v>
                </c:pt>
                <c:pt idx="4658">
                  <c:v>0.2</c:v>
                </c:pt>
                <c:pt idx="4659">
                  <c:v>0.2</c:v>
                </c:pt>
                <c:pt idx="4660">
                  <c:v>0.2</c:v>
                </c:pt>
                <c:pt idx="4661">
                  <c:v>0.2</c:v>
                </c:pt>
                <c:pt idx="4662">
                  <c:v>0.2</c:v>
                </c:pt>
                <c:pt idx="4663">
                  <c:v>0.2</c:v>
                </c:pt>
                <c:pt idx="4664">
                  <c:v>0.2</c:v>
                </c:pt>
                <c:pt idx="4665">
                  <c:v>0.2</c:v>
                </c:pt>
                <c:pt idx="4666">
                  <c:v>0.2</c:v>
                </c:pt>
                <c:pt idx="4667">
                  <c:v>0.2</c:v>
                </c:pt>
                <c:pt idx="4668">
                  <c:v>0.2</c:v>
                </c:pt>
                <c:pt idx="4669">
                  <c:v>0.2</c:v>
                </c:pt>
                <c:pt idx="4670">
                  <c:v>0.2</c:v>
                </c:pt>
                <c:pt idx="4671">
                  <c:v>0.2</c:v>
                </c:pt>
                <c:pt idx="4672">
                  <c:v>0.2</c:v>
                </c:pt>
                <c:pt idx="4673">
                  <c:v>0.2</c:v>
                </c:pt>
                <c:pt idx="4674">
                  <c:v>0.2</c:v>
                </c:pt>
                <c:pt idx="4675">
                  <c:v>0.2</c:v>
                </c:pt>
                <c:pt idx="4676">
                  <c:v>0.2</c:v>
                </c:pt>
                <c:pt idx="4677">
                  <c:v>0.2</c:v>
                </c:pt>
                <c:pt idx="4678">
                  <c:v>0.2</c:v>
                </c:pt>
                <c:pt idx="4679">
                  <c:v>0.2</c:v>
                </c:pt>
                <c:pt idx="4680">
                  <c:v>0.2</c:v>
                </c:pt>
                <c:pt idx="4681">
                  <c:v>0.2</c:v>
                </c:pt>
                <c:pt idx="4682">
                  <c:v>0.2</c:v>
                </c:pt>
                <c:pt idx="4683">
                  <c:v>0.2</c:v>
                </c:pt>
                <c:pt idx="4684">
                  <c:v>0.2</c:v>
                </c:pt>
                <c:pt idx="4685">
                  <c:v>0.2</c:v>
                </c:pt>
                <c:pt idx="4686">
                  <c:v>0.2</c:v>
                </c:pt>
                <c:pt idx="4687">
                  <c:v>0.2</c:v>
                </c:pt>
                <c:pt idx="4688">
                  <c:v>0.2</c:v>
                </c:pt>
                <c:pt idx="4689">
                  <c:v>0.2</c:v>
                </c:pt>
                <c:pt idx="4690">
                  <c:v>0.2</c:v>
                </c:pt>
                <c:pt idx="4691">
                  <c:v>0.2</c:v>
                </c:pt>
                <c:pt idx="4692">
                  <c:v>0.2</c:v>
                </c:pt>
                <c:pt idx="4693">
                  <c:v>0.2</c:v>
                </c:pt>
                <c:pt idx="4694">
                  <c:v>0.2</c:v>
                </c:pt>
                <c:pt idx="4695">
                  <c:v>0.2</c:v>
                </c:pt>
                <c:pt idx="4696">
                  <c:v>0.2</c:v>
                </c:pt>
                <c:pt idx="4697">
                  <c:v>0.2</c:v>
                </c:pt>
                <c:pt idx="4698">
                  <c:v>0.2</c:v>
                </c:pt>
                <c:pt idx="4699">
                  <c:v>0.2</c:v>
                </c:pt>
                <c:pt idx="4700">
                  <c:v>0.2</c:v>
                </c:pt>
                <c:pt idx="4701">
                  <c:v>0.2</c:v>
                </c:pt>
                <c:pt idx="4702">
                  <c:v>0.2</c:v>
                </c:pt>
                <c:pt idx="4703">
                  <c:v>0.2</c:v>
                </c:pt>
                <c:pt idx="4704">
                  <c:v>0.2</c:v>
                </c:pt>
                <c:pt idx="4705">
                  <c:v>0.2</c:v>
                </c:pt>
                <c:pt idx="4706">
                  <c:v>0.2</c:v>
                </c:pt>
                <c:pt idx="4707">
                  <c:v>0.2</c:v>
                </c:pt>
                <c:pt idx="4708">
                  <c:v>0.2</c:v>
                </c:pt>
                <c:pt idx="4709">
                  <c:v>0.2</c:v>
                </c:pt>
                <c:pt idx="4710">
                  <c:v>0.2</c:v>
                </c:pt>
                <c:pt idx="4711">
                  <c:v>0.2</c:v>
                </c:pt>
                <c:pt idx="4712">
                  <c:v>0.2</c:v>
                </c:pt>
                <c:pt idx="4713">
                  <c:v>0.2</c:v>
                </c:pt>
                <c:pt idx="4714">
                  <c:v>0.2</c:v>
                </c:pt>
                <c:pt idx="4715">
                  <c:v>0.2</c:v>
                </c:pt>
                <c:pt idx="4716">
                  <c:v>0.2</c:v>
                </c:pt>
                <c:pt idx="4717">
                  <c:v>0.2</c:v>
                </c:pt>
                <c:pt idx="4718">
                  <c:v>0.2</c:v>
                </c:pt>
                <c:pt idx="4719">
                  <c:v>0.2</c:v>
                </c:pt>
                <c:pt idx="4720">
                  <c:v>0.2</c:v>
                </c:pt>
                <c:pt idx="4721">
                  <c:v>0.2</c:v>
                </c:pt>
                <c:pt idx="4722">
                  <c:v>0.2</c:v>
                </c:pt>
                <c:pt idx="4723">
                  <c:v>0.2</c:v>
                </c:pt>
                <c:pt idx="4724">
                  <c:v>0.2</c:v>
                </c:pt>
                <c:pt idx="4725">
                  <c:v>0.2</c:v>
                </c:pt>
                <c:pt idx="4726">
                  <c:v>0.2</c:v>
                </c:pt>
                <c:pt idx="4727">
                  <c:v>0.2</c:v>
                </c:pt>
                <c:pt idx="4728">
                  <c:v>0.2</c:v>
                </c:pt>
                <c:pt idx="4729">
                  <c:v>0.2</c:v>
                </c:pt>
                <c:pt idx="4730">
                  <c:v>0.2</c:v>
                </c:pt>
                <c:pt idx="4731">
                  <c:v>0.2</c:v>
                </c:pt>
                <c:pt idx="4732">
                  <c:v>0.2</c:v>
                </c:pt>
                <c:pt idx="4733">
                  <c:v>0.2</c:v>
                </c:pt>
                <c:pt idx="4734">
                  <c:v>0.2</c:v>
                </c:pt>
                <c:pt idx="4735">
                  <c:v>0.2</c:v>
                </c:pt>
                <c:pt idx="4736">
                  <c:v>0.2</c:v>
                </c:pt>
                <c:pt idx="4737">
                  <c:v>0.2</c:v>
                </c:pt>
                <c:pt idx="4738">
                  <c:v>0.2</c:v>
                </c:pt>
                <c:pt idx="4739">
                  <c:v>0.2</c:v>
                </c:pt>
                <c:pt idx="4740">
                  <c:v>0.2</c:v>
                </c:pt>
                <c:pt idx="4741">
                  <c:v>0.2</c:v>
                </c:pt>
                <c:pt idx="4742">
                  <c:v>0.2</c:v>
                </c:pt>
                <c:pt idx="4743">
                  <c:v>0.2</c:v>
                </c:pt>
                <c:pt idx="4744">
                  <c:v>0.2</c:v>
                </c:pt>
                <c:pt idx="4745">
                  <c:v>0.2</c:v>
                </c:pt>
                <c:pt idx="4746">
                  <c:v>0.2</c:v>
                </c:pt>
                <c:pt idx="4747">
                  <c:v>0.2</c:v>
                </c:pt>
                <c:pt idx="4748">
                  <c:v>0.2</c:v>
                </c:pt>
                <c:pt idx="4749">
                  <c:v>0.2</c:v>
                </c:pt>
                <c:pt idx="4750">
                  <c:v>0.2</c:v>
                </c:pt>
                <c:pt idx="4751">
                  <c:v>0.2</c:v>
                </c:pt>
                <c:pt idx="4752">
                  <c:v>0.2</c:v>
                </c:pt>
                <c:pt idx="4753">
                  <c:v>0.2</c:v>
                </c:pt>
                <c:pt idx="4754">
                  <c:v>0.2</c:v>
                </c:pt>
                <c:pt idx="4755">
                  <c:v>0.2</c:v>
                </c:pt>
                <c:pt idx="4756">
                  <c:v>0.2</c:v>
                </c:pt>
                <c:pt idx="4757">
                  <c:v>0.2</c:v>
                </c:pt>
                <c:pt idx="4758">
                  <c:v>0.2</c:v>
                </c:pt>
                <c:pt idx="4759">
                  <c:v>0.2</c:v>
                </c:pt>
                <c:pt idx="4760">
                  <c:v>0.2</c:v>
                </c:pt>
                <c:pt idx="4761">
                  <c:v>0.2</c:v>
                </c:pt>
                <c:pt idx="4762">
                  <c:v>0.2</c:v>
                </c:pt>
                <c:pt idx="4763">
                  <c:v>0.2</c:v>
                </c:pt>
                <c:pt idx="4764">
                  <c:v>0.2</c:v>
                </c:pt>
                <c:pt idx="4765">
                  <c:v>0.2</c:v>
                </c:pt>
                <c:pt idx="4766">
                  <c:v>0.2</c:v>
                </c:pt>
                <c:pt idx="4767">
                  <c:v>0.2</c:v>
                </c:pt>
                <c:pt idx="4768">
                  <c:v>0.2</c:v>
                </c:pt>
                <c:pt idx="4769">
                  <c:v>0.2</c:v>
                </c:pt>
                <c:pt idx="4770">
                  <c:v>0.2</c:v>
                </c:pt>
                <c:pt idx="4771">
                  <c:v>0.2</c:v>
                </c:pt>
                <c:pt idx="4772">
                  <c:v>0.2</c:v>
                </c:pt>
                <c:pt idx="4773">
                  <c:v>0.2</c:v>
                </c:pt>
                <c:pt idx="4774">
                  <c:v>0.2</c:v>
                </c:pt>
                <c:pt idx="4775">
                  <c:v>0.2</c:v>
                </c:pt>
                <c:pt idx="4776">
                  <c:v>0.2</c:v>
                </c:pt>
                <c:pt idx="4777">
                  <c:v>0.2</c:v>
                </c:pt>
                <c:pt idx="4778">
                  <c:v>0.2</c:v>
                </c:pt>
                <c:pt idx="4779">
                  <c:v>0.2</c:v>
                </c:pt>
                <c:pt idx="4780">
                  <c:v>0.2</c:v>
                </c:pt>
                <c:pt idx="4781">
                  <c:v>0.2</c:v>
                </c:pt>
                <c:pt idx="4782">
                  <c:v>0.2</c:v>
                </c:pt>
                <c:pt idx="4783">
                  <c:v>0.2</c:v>
                </c:pt>
                <c:pt idx="4784">
                  <c:v>0.2</c:v>
                </c:pt>
                <c:pt idx="4785">
                  <c:v>0.2</c:v>
                </c:pt>
                <c:pt idx="4786">
                  <c:v>0.2</c:v>
                </c:pt>
                <c:pt idx="4787">
                  <c:v>0.2</c:v>
                </c:pt>
                <c:pt idx="4788">
                  <c:v>0.2</c:v>
                </c:pt>
                <c:pt idx="4789">
                  <c:v>0.2</c:v>
                </c:pt>
                <c:pt idx="4790">
                  <c:v>0.2</c:v>
                </c:pt>
                <c:pt idx="4791">
                  <c:v>0.2</c:v>
                </c:pt>
                <c:pt idx="4792">
                  <c:v>0.2</c:v>
                </c:pt>
                <c:pt idx="4793">
                  <c:v>0.2</c:v>
                </c:pt>
                <c:pt idx="4794">
                  <c:v>0.2</c:v>
                </c:pt>
                <c:pt idx="4795">
                  <c:v>0.2</c:v>
                </c:pt>
                <c:pt idx="4796">
                  <c:v>0.2</c:v>
                </c:pt>
                <c:pt idx="4797">
                  <c:v>0.2</c:v>
                </c:pt>
                <c:pt idx="4798">
                  <c:v>0.2</c:v>
                </c:pt>
                <c:pt idx="4799">
                  <c:v>0.2</c:v>
                </c:pt>
                <c:pt idx="4800">
                  <c:v>0.2</c:v>
                </c:pt>
                <c:pt idx="4801">
                  <c:v>0.2</c:v>
                </c:pt>
                <c:pt idx="4802">
                  <c:v>0.2</c:v>
                </c:pt>
                <c:pt idx="4803">
                  <c:v>0.2</c:v>
                </c:pt>
                <c:pt idx="4804">
                  <c:v>0.2</c:v>
                </c:pt>
                <c:pt idx="4805">
                  <c:v>0.2</c:v>
                </c:pt>
                <c:pt idx="4806">
                  <c:v>0.2</c:v>
                </c:pt>
                <c:pt idx="4807">
                  <c:v>0.2</c:v>
                </c:pt>
                <c:pt idx="4808">
                  <c:v>0.2</c:v>
                </c:pt>
                <c:pt idx="4809">
                  <c:v>0.2</c:v>
                </c:pt>
                <c:pt idx="4810">
                  <c:v>0.2</c:v>
                </c:pt>
                <c:pt idx="4811">
                  <c:v>0.2</c:v>
                </c:pt>
                <c:pt idx="4812">
                  <c:v>0.2</c:v>
                </c:pt>
                <c:pt idx="4813">
                  <c:v>0.2</c:v>
                </c:pt>
                <c:pt idx="4814">
                  <c:v>0.2</c:v>
                </c:pt>
                <c:pt idx="4815">
                  <c:v>0.2</c:v>
                </c:pt>
                <c:pt idx="4816">
                  <c:v>0.2</c:v>
                </c:pt>
                <c:pt idx="4817">
                  <c:v>0.2</c:v>
                </c:pt>
                <c:pt idx="4818">
                  <c:v>0.2</c:v>
                </c:pt>
                <c:pt idx="4819">
                  <c:v>0.2</c:v>
                </c:pt>
                <c:pt idx="4820">
                  <c:v>0.2</c:v>
                </c:pt>
                <c:pt idx="4821">
                  <c:v>0.2</c:v>
                </c:pt>
                <c:pt idx="4822">
                  <c:v>0.2</c:v>
                </c:pt>
                <c:pt idx="4823">
                  <c:v>0.2</c:v>
                </c:pt>
                <c:pt idx="4824">
                  <c:v>0.2</c:v>
                </c:pt>
                <c:pt idx="4825">
                  <c:v>0.2</c:v>
                </c:pt>
                <c:pt idx="4826">
                  <c:v>0.2</c:v>
                </c:pt>
                <c:pt idx="4827">
                  <c:v>0.2</c:v>
                </c:pt>
                <c:pt idx="4828">
                  <c:v>0.2</c:v>
                </c:pt>
                <c:pt idx="4829">
                  <c:v>0.2</c:v>
                </c:pt>
                <c:pt idx="4830">
                  <c:v>0.2</c:v>
                </c:pt>
                <c:pt idx="4831">
                  <c:v>0.2</c:v>
                </c:pt>
                <c:pt idx="4832">
                  <c:v>0.2</c:v>
                </c:pt>
                <c:pt idx="4833">
                  <c:v>0.2</c:v>
                </c:pt>
                <c:pt idx="4834">
                  <c:v>0.2</c:v>
                </c:pt>
                <c:pt idx="4835">
                  <c:v>0.2</c:v>
                </c:pt>
                <c:pt idx="4836">
                  <c:v>0.2</c:v>
                </c:pt>
                <c:pt idx="4837">
                  <c:v>0.2</c:v>
                </c:pt>
                <c:pt idx="4838">
                  <c:v>0.2</c:v>
                </c:pt>
                <c:pt idx="4839">
                  <c:v>0.2</c:v>
                </c:pt>
                <c:pt idx="4840">
                  <c:v>0.2</c:v>
                </c:pt>
                <c:pt idx="4841">
                  <c:v>0.2</c:v>
                </c:pt>
                <c:pt idx="4842">
                  <c:v>0.2</c:v>
                </c:pt>
                <c:pt idx="4843">
                  <c:v>0.2</c:v>
                </c:pt>
                <c:pt idx="4844">
                  <c:v>0.2</c:v>
                </c:pt>
                <c:pt idx="4845">
                  <c:v>0.2</c:v>
                </c:pt>
                <c:pt idx="4846">
                  <c:v>0.2</c:v>
                </c:pt>
                <c:pt idx="4847">
                  <c:v>0.2</c:v>
                </c:pt>
                <c:pt idx="4848">
                  <c:v>0.2</c:v>
                </c:pt>
                <c:pt idx="4849">
                  <c:v>0.2</c:v>
                </c:pt>
                <c:pt idx="4850">
                  <c:v>0.2</c:v>
                </c:pt>
                <c:pt idx="4851">
                  <c:v>0.2</c:v>
                </c:pt>
                <c:pt idx="4852">
                  <c:v>0.2</c:v>
                </c:pt>
                <c:pt idx="4853">
                  <c:v>0.2</c:v>
                </c:pt>
                <c:pt idx="4854">
                  <c:v>0.2</c:v>
                </c:pt>
                <c:pt idx="4855">
                  <c:v>0.2</c:v>
                </c:pt>
                <c:pt idx="4856">
                  <c:v>0.2</c:v>
                </c:pt>
                <c:pt idx="4857">
                  <c:v>0.2</c:v>
                </c:pt>
                <c:pt idx="4858">
                  <c:v>0.2</c:v>
                </c:pt>
                <c:pt idx="4859">
                  <c:v>0.2</c:v>
                </c:pt>
                <c:pt idx="4860">
                  <c:v>0.2</c:v>
                </c:pt>
                <c:pt idx="4861">
                  <c:v>0.2</c:v>
                </c:pt>
                <c:pt idx="4862">
                  <c:v>0.2</c:v>
                </c:pt>
                <c:pt idx="4863">
                  <c:v>0.2</c:v>
                </c:pt>
                <c:pt idx="4864">
                  <c:v>0.2</c:v>
                </c:pt>
                <c:pt idx="4865">
                  <c:v>0.2</c:v>
                </c:pt>
                <c:pt idx="4866">
                  <c:v>0.2</c:v>
                </c:pt>
                <c:pt idx="4867">
                  <c:v>0.2</c:v>
                </c:pt>
                <c:pt idx="4868">
                  <c:v>0.2</c:v>
                </c:pt>
                <c:pt idx="4869">
                  <c:v>0.2</c:v>
                </c:pt>
                <c:pt idx="4870">
                  <c:v>0.2</c:v>
                </c:pt>
                <c:pt idx="4871">
                  <c:v>0.2</c:v>
                </c:pt>
                <c:pt idx="4872">
                  <c:v>0.2</c:v>
                </c:pt>
                <c:pt idx="4873">
                  <c:v>0.2</c:v>
                </c:pt>
                <c:pt idx="4874">
                  <c:v>0.2</c:v>
                </c:pt>
                <c:pt idx="4875">
                  <c:v>0.2</c:v>
                </c:pt>
                <c:pt idx="4876">
                  <c:v>0.2</c:v>
                </c:pt>
                <c:pt idx="4877">
                  <c:v>0.2</c:v>
                </c:pt>
                <c:pt idx="4878">
                  <c:v>0.2</c:v>
                </c:pt>
                <c:pt idx="4879">
                  <c:v>0.2</c:v>
                </c:pt>
                <c:pt idx="4880">
                  <c:v>0.2</c:v>
                </c:pt>
                <c:pt idx="4881">
                  <c:v>0.2</c:v>
                </c:pt>
                <c:pt idx="4882">
                  <c:v>0.2</c:v>
                </c:pt>
                <c:pt idx="4883">
                  <c:v>0.2</c:v>
                </c:pt>
                <c:pt idx="4884">
                  <c:v>0.2</c:v>
                </c:pt>
                <c:pt idx="4885">
                  <c:v>0.2</c:v>
                </c:pt>
                <c:pt idx="4886">
                  <c:v>0.2</c:v>
                </c:pt>
                <c:pt idx="4887">
                  <c:v>0.2</c:v>
                </c:pt>
                <c:pt idx="4888">
                  <c:v>0.2</c:v>
                </c:pt>
                <c:pt idx="4889">
                  <c:v>0.2</c:v>
                </c:pt>
                <c:pt idx="4890">
                  <c:v>0.2</c:v>
                </c:pt>
                <c:pt idx="4891">
                  <c:v>0.2</c:v>
                </c:pt>
                <c:pt idx="4892">
                  <c:v>0.2</c:v>
                </c:pt>
                <c:pt idx="4893">
                  <c:v>0.2</c:v>
                </c:pt>
                <c:pt idx="4894">
                  <c:v>0.2</c:v>
                </c:pt>
                <c:pt idx="4895">
                  <c:v>0.2</c:v>
                </c:pt>
                <c:pt idx="4896">
                  <c:v>0.2</c:v>
                </c:pt>
                <c:pt idx="4897">
                  <c:v>0.2</c:v>
                </c:pt>
                <c:pt idx="4898">
                  <c:v>0.2</c:v>
                </c:pt>
                <c:pt idx="4899">
                  <c:v>0.2</c:v>
                </c:pt>
                <c:pt idx="4900">
                  <c:v>0.2</c:v>
                </c:pt>
                <c:pt idx="4901">
                  <c:v>0.2</c:v>
                </c:pt>
                <c:pt idx="4902">
                  <c:v>0.2</c:v>
                </c:pt>
                <c:pt idx="4903">
                  <c:v>0.2</c:v>
                </c:pt>
                <c:pt idx="4904">
                  <c:v>0.2</c:v>
                </c:pt>
                <c:pt idx="4905">
                  <c:v>0.2</c:v>
                </c:pt>
                <c:pt idx="4906">
                  <c:v>0.2</c:v>
                </c:pt>
                <c:pt idx="4907">
                  <c:v>0.2</c:v>
                </c:pt>
                <c:pt idx="4908">
                  <c:v>0.2</c:v>
                </c:pt>
                <c:pt idx="4909">
                  <c:v>0.2</c:v>
                </c:pt>
                <c:pt idx="4910">
                  <c:v>0.2</c:v>
                </c:pt>
                <c:pt idx="4911">
                  <c:v>0.2</c:v>
                </c:pt>
                <c:pt idx="4912">
                  <c:v>0.2</c:v>
                </c:pt>
                <c:pt idx="4913">
                  <c:v>0.2</c:v>
                </c:pt>
                <c:pt idx="4914">
                  <c:v>0.2</c:v>
                </c:pt>
                <c:pt idx="4915">
                  <c:v>0.2</c:v>
                </c:pt>
                <c:pt idx="4916">
                  <c:v>0.2</c:v>
                </c:pt>
                <c:pt idx="4917">
                  <c:v>0.2</c:v>
                </c:pt>
                <c:pt idx="4918">
                  <c:v>0.2</c:v>
                </c:pt>
                <c:pt idx="4919">
                  <c:v>0.2</c:v>
                </c:pt>
                <c:pt idx="4920">
                  <c:v>0.2</c:v>
                </c:pt>
                <c:pt idx="4921">
                  <c:v>0.2</c:v>
                </c:pt>
                <c:pt idx="4922">
                  <c:v>0.2</c:v>
                </c:pt>
                <c:pt idx="4923">
                  <c:v>0.2</c:v>
                </c:pt>
                <c:pt idx="4924">
                  <c:v>0.2</c:v>
                </c:pt>
                <c:pt idx="4925">
                  <c:v>0.2</c:v>
                </c:pt>
                <c:pt idx="4926">
                  <c:v>0.2</c:v>
                </c:pt>
                <c:pt idx="4927">
                  <c:v>0.2</c:v>
                </c:pt>
                <c:pt idx="4928">
                  <c:v>0.2</c:v>
                </c:pt>
                <c:pt idx="4929">
                  <c:v>0.2</c:v>
                </c:pt>
                <c:pt idx="4930">
                  <c:v>0.2</c:v>
                </c:pt>
                <c:pt idx="4931">
                  <c:v>0.2</c:v>
                </c:pt>
                <c:pt idx="4932">
                  <c:v>0.2</c:v>
                </c:pt>
                <c:pt idx="4933">
                  <c:v>0.2</c:v>
                </c:pt>
                <c:pt idx="4934">
                  <c:v>0.2</c:v>
                </c:pt>
                <c:pt idx="4935">
                  <c:v>0.2</c:v>
                </c:pt>
                <c:pt idx="4936">
                  <c:v>0.2</c:v>
                </c:pt>
                <c:pt idx="4937">
                  <c:v>0.2</c:v>
                </c:pt>
                <c:pt idx="4938">
                  <c:v>0.2</c:v>
                </c:pt>
                <c:pt idx="4939">
                  <c:v>0.2</c:v>
                </c:pt>
                <c:pt idx="4940">
                  <c:v>0.2</c:v>
                </c:pt>
                <c:pt idx="4941">
                  <c:v>0.2</c:v>
                </c:pt>
                <c:pt idx="4942">
                  <c:v>0.2</c:v>
                </c:pt>
                <c:pt idx="4943">
                  <c:v>0.2</c:v>
                </c:pt>
                <c:pt idx="4944">
                  <c:v>0.2</c:v>
                </c:pt>
                <c:pt idx="4945">
                  <c:v>0.2</c:v>
                </c:pt>
                <c:pt idx="4946">
                  <c:v>0.2</c:v>
                </c:pt>
                <c:pt idx="4947">
                  <c:v>0.2</c:v>
                </c:pt>
                <c:pt idx="4948">
                  <c:v>0.2</c:v>
                </c:pt>
                <c:pt idx="4949">
                  <c:v>0.2</c:v>
                </c:pt>
                <c:pt idx="4950">
                  <c:v>0.2</c:v>
                </c:pt>
                <c:pt idx="4951">
                  <c:v>0.2</c:v>
                </c:pt>
                <c:pt idx="4952">
                  <c:v>0.2</c:v>
                </c:pt>
                <c:pt idx="4953">
                  <c:v>0.2</c:v>
                </c:pt>
                <c:pt idx="4954">
                  <c:v>0.2</c:v>
                </c:pt>
                <c:pt idx="4955">
                  <c:v>0.2</c:v>
                </c:pt>
                <c:pt idx="4956">
                  <c:v>0.2</c:v>
                </c:pt>
                <c:pt idx="4957">
                  <c:v>0.2</c:v>
                </c:pt>
                <c:pt idx="4958">
                  <c:v>0.2</c:v>
                </c:pt>
                <c:pt idx="4959">
                  <c:v>0.2</c:v>
                </c:pt>
                <c:pt idx="4960">
                  <c:v>0.2</c:v>
                </c:pt>
                <c:pt idx="4961">
                  <c:v>0.2</c:v>
                </c:pt>
                <c:pt idx="4962">
                  <c:v>0.2</c:v>
                </c:pt>
                <c:pt idx="4963">
                  <c:v>0.2</c:v>
                </c:pt>
                <c:pt idx="4964">
                  <c:v>0.2</c:v>
                </c:pt>
                <c:pt idx="4965">
                  <c:v>0.2</c:v>
                </c:pt>
                <c:pt idx="4966">
                  <c:v>0.2</c:v>
                </c:pt>
                <c:pt idx="4967">
                  <c:v>0.2</c:v>
                </c:pt>
                <c:pt idx="4968">
                  <c:v>0.2</c:v>
                </c:pt>
                <c:pt idx="4969">
                  <c:v>0.2</c:v>
                </c:pt>
                <c:pt idx="4970">
                  <c:v>0.2</c:v>
                </c:pt>
                <c:pt idx="4971">
                  <c:v>0.2</c:v>
                </c:pt>
                <c:pt idx="4972">
                  <c:v>0.2</c:v>
                </c:pt>
                <c:pt idx="4973">
                  <c:v>0.2</c:v>
                </c:pt>
                <c:pt idx="4974">
                  <c:v>0.2</c:v>
                </c:pt>
                <c:pt idx="4975">
                  <c:v>0.2</c:v>
                </c:pt>
                <c:pt idx="4976">
                  <c:v>0.2</c:v>
                </c:pt>
                <c:pt idx="4977">
                  <c:v>0.2</c:v>
                </c:pt>
                <c:pt idx="4978">
                  <c:v>0.2</c:v>
                </c:pt>
                <c:pt idx="4979">
                  <c:v>0.2</c:v>
                </c:pt>
                <c:pt idx="4980">
                  <c:v>0.2</c:v>
                </c:pt>
                <c:pt idx="4981">
                  <c:v>0.2</c:v>
                </c:pt>
                <c:pt idx="4982">
                  <c:v>0.2</c:v>
                </c:pt>
                <c:pt idx="4983">
                  <c:v>0.2</c:v>
                </c:pt>
                <c:pt idx="4984">
                  <c:v>0.2</c:v>
                </c:pt>
                <c:pt idx="4985">
                  <c:v>0.2</c:v>
                </c:pt>
                <c:pt idx="4986">
                  <c:v>0.2</c:v>
                </c:pt>
                <c:pt idx="4987">
                  <c:v>0.2</c:v>
                </c:pt>
                <c:pt idx="4988">
                  <c:v>0.2</c:v>
                </c:pt>
                <c:pt idx="4989">
                  <c:v>0.2</c:v>
                </c:pt>
                <c:pt idx="4990">
                  <c:v>0.2</c:v>
                </c:pt>
                <c:pt idx="4991">
                  <c:v>0.2</c:v>
                </c:pt>
              </c:numCache>
            </c:numRef>
          </c:val>
          <c:smooth val="0"/>
        </c:ser>
        <c:dLbls>
          <c:showLegendKey val="0"/>
          <c:showVal val="0"/>
          <c:showCatName val="0"/>
          <c:showSerName val="0"/>
          <c:showPercent val="0"/>
          <c:showBubbleSize val="0"/>
        </c:dLbls>
        <c:smooth val="0"/>
        <c:axId val="257597776"/>
        <c:axId val="257598336"/>
      </c:lineChart>
      <c:dateAx>
        <c:axId val="257597776"/>
        <c:scaling>
          <c:orientation val="minMax"/>
          <c:min val="41275"/>
        </c:scaling>
        <c:delete val="0"/>
        <c:axPos val="b"/>
        <c:numFmt formatCode="mmm\ yyyy" sourceLinked="0"/>
        <c:majorTickMark val="none"/>
        <c:minorTickMark val="none"/>
        <c:tickLblPos val="low"/>
        <c:spPr>
          <a:noFill/>
          <a:ln w="6350" cap="flat" cmpd="sng" algn="ctr">
            <a:solidFill>
              <a:srgbClr val="080808"/>
            </a:solidFill>
            <a:round/>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98336"/>
        <c:crosses val="autoZero"/>
        <c:auto val="1"/>
        <c:lblOffset val="100"/>
        <c:baseTimeUnit val="days"/>
        <c:majorUnit val="3"/>
        <c:majorTimeUnit val="months"/>
      </c:dateAx>
      <c:valAx>
        <c:axId val="257598336"/>
        <c:scaling>
          <c:orientation val="minMax"/>
          <c:max val="0.52"/>
          <c:min val="0"/>
        </c:scaling>
        <c:delete val="0"/>
        <c:axPos val="l"/>
        <c:majorGridlines>
          <c:spPr>
            <a:ln w="9525" cap="flat" cmpd="sng" algn="ctr">
              <a:solidFill>
                <a:schemeClr val="tx1">
                  <a:lumMod val="15000"/>
                  <a:lumOff val="85000"/>
                </a:schemeClr>
              </a:solidFill>
              <a:round/>
            </a:ln>
            <a:effectLst/>
          </c:spPr>
        </c:majorGridlines>
        <c:numFmt formatCode="#,##0%\ ;[Red]\-#,##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crossAx val="257597776"/>
        <c:crosses val="autoZero"/>
        <c:crossBetween val="between"/>
        <c:majorUnit val="0.1"/>
      </c:valAx>
      <c:spPr>
        <a:noFill/>
        <a:ln>
          <a:noFill/>
        </a:ln>
        <a:effectLst/>
      </c:spPr>
    </c:plotArea>
    <c:legend>
      <c:legendPos val="b"/>
      <c:legendEntry>
        <c:idx val="2"/>
        <c:delete val="1"/>
      </c:legendEntry>
      <c:legendEntry>
        <c:idx val="4"/>
        <c:delete val="1"/>
      </c:legendEntry>
      <c:layout>
        <c:manualLayout>
          <c:xMode val="edge"/>
          <c:yMode val="edge"/>
          <c:x val="0.32875581234628959"/>
          <c:y val="0.63386629880630552"/>
          <c:w val="0.4254373293037898"/>
          <c:h val="0.1935965448283524"/>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080808"/>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rgbClr val="080808"/>
          </a:solidFill>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r">
              <a:defRPr sz="1400" b="0" i="0" u="none" strike="noStrike" kern="1200" spc="0" baseline="0">
                <a:solidFill>
                  <a:sysClr val="windowText" lastClr="000000"/>
                </a:solidFill>
                <a:latin typeface="+mn-lt"/>
                <a:ea typeface="+mn-ea"/>
                <a:cs typeface="+mn-cs"/>
              </a:defRPr>
            </a:pPr>
            <a:r>
              <a:rPr lang="en-GB" sz="1400" b="1" dirty="0" smtClean="0"/>
              <a:t>…bearish on gold</a:t>
            </a:r>
          </a:p>
          <a:p>
            <a:pPr algn="r">
              <a:defRPr sz="1400"/>
            </a:pPr>
            <a:r>
              <a:rPr lang="en-GB" sz="1200" dirty="0" smtClean="0"/>
              <a:t>Cumulative </a:t>
            </a:r>
            <a:r>
              <a:rPr lang="en-GB" sz="1200" dirty="0"/>
              <a:t>S&amp;L ETF/ETP flows ($M)</a:t>
            </a:r>
          </a:p>
        </c:rich>
      </c:tx>
      <c:layout>
        <c:manualLayout>
          <c:xMode val="edge"/>
          <c:yMode val="edge"/>
          <c:x val="0.39042680586511874"/>
          <c:y val="3.2003376228595698E-2"/>
        </c:manualLayout>
      </c:layout>
      <c:overlay val="0"/>
      <c:spPr>
        <a:noFill/>
        <a:ln>
          <a:noFill/>
        </a:ln>
        <a:effectLst/>
      </c:spPr>
      <c:txPr>
        <a:bodyPr rot="0" spcFirstLastPara="1" vertOverflow="ellipsis" vert="horz" wrap="square" anchor="ctr" anchorCtr="1"/>
        <a:lstStyle/>
        <a:p>
          <a:pPr algn="r">
            <a:defRPr sz="1400" b="0" i="0" u="none" strike="noStrike" kern="1200" spc="0" baseline="0">
              <a:solidFill>
                <a:sysClr val="windowText" lastClr="000000"/>
              </a:solidFill>
              <a:latin typeface="+mn-lt"/>
              <a:ea typeface="+mn-ea"/>
              <a:cs typeface="+mn-cs"/>
            </a:defRPr>
          </a:pPr>
          <a:endParaRPr lang="en-US"/>
        </a:p>
      </c:txPr>
    </c:title>
    <c:autoTitleDeleted val="0"/>
    <c:plotArea>
      <c:layout>
        <c:manualLayout>
          <c:layoutTarget val="inner"/>
          <c:xMode val="edge"/>
          <c:yMode val="edge"/>
          <c:x val="0.10371111452059521"/>
          <c:y val="0.17138695657304018"/>
          <c:w val="0.86204971321935964"/>
          <c:h val="0.68978355526504609"/>
        </c:manualLayout>
      </c:layout>
      <c:barChart>
        <c:barDir val="col"/>
        <c:grouping val="stacked"/>
        <c:varyColors val="0"/>
        <c:ser>
          <c:idx val="0"/>
          <c:order val="0"/>
          <c:tx>
            <c:strRef>
              <c:f>Gold!$J$6</c:f>
              <c:strCache>
                <c:ptCount val="1"/>
                <c:pt idx="0">
                  <c:v>Long</c:v>
                </c:pt>
              </c:strCache>
            </c:strRef>
          </c:tx>
          <c:spPr>
            <a:solidFill>
              <a:srgbClr val="00B050"/>
            </a:solidFill>
            <a:ln>
              <a:noFill/>
            </a:ln>
            <a:effectLst/>
          </c:spPr>
          <c:invertIfNegative val="0"/>
          <c:cat>
            <c:numRef>
              <c:f>Gold!$B$66:$B$85</c:f>
              <c:numCache>
                <c:formatCode>mm/yyyy</c:formatCode>
                <c:ptCount val="20"/>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numCache>
            </c:numRef>
          </c:cat>
          <c:val>
            <c:numRef>
              <c:f>Gold!$J$66:$J$85</c:f>
              <c:numCache>
                <c:formatCode>#,##0.0_ ;[Red]\-#,##0.0\ </c:formatCode>
                <c:ptCount val="20"/>
                <c:pt idx="0">
                  <c:v>-14.893975485402722</c:v>
                </c:pt>
                <c:pt idx="1">
                  <c:v>-45.769922719389015</c:v>
                </c:pt>
                <c:pt idx="2">
                  <c:v>-13.006449439621953</c:v>
                </c:pt>
                <c:pt idx="3">
                  <c:v>-84.327709524195768</c:v>
                </c:pt>
                <c:pt idx="4">
                  <c:v>-122.16159005192011</c:v>
                </c:pt>
                <c:pt idx="5">
                  <c:v>-130.83101345223929</c:v>
                </c:pt>
                <c:pt idx="6">
                  <c:v>-126.11610942893974</c:v>
                </c:pt>
                <c:pt idx="7">
                  <c:v>-88.355150744271697</c:v>
                </c:pt>
                <c:pt idx="8">
                  <c:v>-91.004311130946661</c:v>
                </c:pt>
                <c:pt idx="9">
                  <c:v>-97.504653082231556</c:v>
                </c:pt>
                <c:pt idx="10">
                  <c:v>-113.5180048975682</c:v>
                </c:pt>
                <c:pt idx="11">
                  <c:v>-125.37273890846711</c:v>
                </c:pt>
                <c:pt idx="12">
                  <c:v>-146.35875903551144</c:v>
                </c:pt>
                <c:pt idx="13">
                  <c:v>-137.189511259217</c:v>
                </c:pt>
                <c:pt idx="14">
                  <c:v>-130.14356321647227</c:v>
                </c:pt>
                <c:pt idx="15">
                  <c:v>-138.79790490050979</c:v>
                </c:pt>
                <c:pt idx="16">
                  <c:v>-147.85843148833649</c:v>
                </c:pt>
                <c:pt idx="17">
                  <c:v>-140.7054922796348</c:v>
                </c:pt>
                <c:pt idx="18">
                  <c:v>-132.72993754368224</c:v>
                </c:pt>
                <c:pt idx="19">
                  <c:v>-117.59192589697608</c:v>
                </c:pt>
              </c:numCache>
            </c:numRef>
          </c:val>
        </c:ser>
        <c:ser>
          <c:idx val="1"/>
          <c:order val="1"/>
          <c:tx>
            <c:strRef>
              <c:f>Gold!$K$6</c:f>
              <c:strCache>
                <c:ptCount val="1"/>
                <c:pt idx="0">
                  <c:v>Short</c:v>
                </c:pt>
              </c:strCache>
            </c:strRef>
          </c:tx>
          <c:spPr>
            <a:solidFill>
              <a:srgbClr val="FF0000"/>
            </a:solidFill>
            <a:ln>
              <a:noFill/>
            </a:ln>
            <a:effectLst/>
          </c:spPr>
          <c:invertIfNegative val="0"/>
          <c:cat>
            <c:numRef>
              <c:f>Gold!$B$66:$B$85</c:f>
              <c:numCache>
                <c:formatCode>mm/yyyy</c:formatCode>
                <c:ptCount val="20"/>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numCache>
            </c:numRef>
          </c:cat>
          <c:val>
            <c:numRef>
              <c:f>Gold!$K$66:$K$93</c:f>
              <c:numCache>
                <c:formatCode>#,##0.0_ ;[Red]\-#,##0.0\ </c:formatCode>
                <c:ptCount val="28"/>
                <c:pt idx="0">
                  <c:v>-7.061019538821725</c:v>
                </c:pt>
                <c:pt idx="1">
                  <c:v>14.381290336196852</c:v>
                </c:pt>
                <c:pt idx="2">
                  <c:v>23.432306359360545</c:v>
                </c:pt>
                <c:pt idx="3">
                  <c:v>37.102069722808764</c:v>
                </c:pt>
                <c:pt idx="4">
                  <c:v>194.6890270543546</c:v>
                </c:pt>
                <c:pt idx="5">
                  <c:v>125.12806996913234</c:v>
                </c:pt>
                <c:pt idx="6">
                  <c:v>39.866296795418933</c:v>
                </c:pt>
                <c:pt idx="7">
                  <c:v>28.656807317435739</c:v>
                </c:pt>
                <c:pt idx="8">
                  <c:v>77.766817720561789</c:v>
                </c:pt>
                <c:pt idx="9">
                  <c:v>57.80548333847365</c:v>
                </c:pt>
                <c:pt idx="10">
                  <c:v>117.90725815427055</c:v>
                </c:pt>
                <c:pt idx="11">
                  <c:v>103.1880230414056</c:v>
                </c:pt>
                <c:pt idx="12">
                  <c:v>58.390309816035774</c:v>
                </c:pt>
                <c:pt idx="13">
                  <c:v>51.799904057776658</c:v>
                </c:pt>
                <c:pt idx="14">
                  <c:v>54.066986062021151</c:v>
                </c:pt>
                <c:pt idx="15">
                  <c:v>47.594159129130567</c:v>
                </c:pt>
                <c:pt idx="16">
                  <c:v>35.008491815080859</c:v>
                </c:pt>
                <c:pt idx="17">
                  <c:v>48.420338440343414</c:v>
                </c:pt>
                <c:pt idx="18">
                  <c:v>34.46978951259463</c:v>
                </c:pt>
                <c:pt idx="19">
                  <c:v>26.608534173944406</c:v>
                </c:pt>
              </c:numCache>
            </c:numRef>
          </c:val>
        </c:ser>
        <c:dLbls>
          <c:showLegendKey val="0"/>
          <c:showVal val="0"/>
          <c:showCatName val="0"/>
          <c:showSerName val="0"/>
          <c:showPercent val="0"/>
          <c:showBubbleSize val="0"/>
        </c:dLbls>
        <c:gapWidth val="50"/>
        <c:overlap val="100"/>
        <c:axId val="251028096"/>
        <c:axId val="251028656"/>
      </c:barChart>
      <c:dateAx>
        <c:axId val="251028096"/>
        <c:scaling>
          <c:orientation val="minMax"/>
        </c:scaling>
        <c:delete val="0"/>
        <c:axPos val="b"/>
        <c:majorGridlines>
          <c:spPr>
            <a:ln w="6350" cap="flat" cmpd="sng" algn="ctr">
              <a:solidFill>
                <a:sysClr val="window" lastClr="FFFFFF">
                  <a:lumMod val="75000"/>
                </a:sysClr>
              </a:solidFill>
              <a:round/>
            </a:ln>
            <a:effectLst/>
          </c:spPr>
        </c:majorGridlines>
        <c:numFmt formatCode="mm/yyyy" sourceLinked="1"/>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028656"/>
        <c:crosses val="autoZero"/>
        <c:auto val="1"/>
        <c:lblOffset val="100"/>
        <c:baseTimeUnit val="months"/>
        <c:majorUnit val="12"/>
        <c:majorTimeUnit val="months"/>
      </c:dateAx>
      <c:valAx>
        <c:axId val="251028656"/>
        <c:scaling>
          <c:orientation val="minMax"/>
          <c:max val="600"/>
        </c:scaling>
        <c:delete val="0"/>
        <c:axPos val="l"/>
        <c:numFmt formatCode="#,##0_ ;[Red]\-#,##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028096"/>
        <c:crosses val="autoZero"/>
        <c:crossBetween val="between"/>
      </c:valAx>
      <c:spPr>
        <a:solidFill>
          <a:schemeClr val="bg1"/>
        </a:solidFill>
        <a:ln>
          <a:noFill/>
        </a:ln>
        <a:effectLst/>
      </c:spPr>
    </c:plotArea>
    <c:legend>
      <c:legendPos val="b"/>
      <c:layout>
        <c:manualLayout>
          <c:xMode val="edge"/>
          <c:yMode val="edge"/>
          <c:x val="0.11608451904134237"/>
          <c:y val="0.18703356993093054"/>
          <c:w val="0.14091809019436183"/>
          <c:h val="0.12545910699521967"/>
        </c:manualLayout>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b="1" dirty="0" smtClean="0"/>
              <a:t>Gold’s speculative unwinding may have further to go...</a:t>
            </a:r>
          </a:p>
          <a:p>
            <a:pPr algn="l">
              <a:defRPr sz="1400"/>
            </a:pPr>
            <a:r>
              <a:rPr lang="en-GB" sz="1200" b="0" dirty="0" smtClean="0"/>
              <a:t>Net non-commercial futures and options </a:t>
            </a:r>
            <a:r>
              <a:rPr lang="en-GB" sz="1200" b="0" dirty="0"/>
              <a:t>positions on </a:t>
            </a:r>
            <a:r>
              <a:rPr lang="en-GB" sz="1200" b="0" dirty="0" smtClean="0"/>
              <a:t>COMEX</a:t>
            </a:r>
            <a:endParaRPr lang="en-GB" sz="1200" b="0" dirty="0"/>
          </a:p>
        </c:rich>
      </c:tx>
      <c:layout>
        <c:manualLayout>
          <c:xMode val="edge"/>
          <c:yMode val="edge"/>
          <c:x val="9.5843840152662438E-2"/>
          <c:y val="0"/>
        </c:manualLayout>
      </c:layout>
      <c:overlay val="1"/>
    </c:title>
    <c:autoTitleDeleted val="0"/>
    <c:plotArea>
      <c:layout>
        <c:manualLayout>
          <c:layoutTarget val="inner"/>
          <c:xMode val="edge"/>
          <c:yMode val="edge"/>
          <c:x val="9.408637677936281E-2"/>
          <c:y val="0.1832189941965239"/>
          <c:w val="0.89147730856705865"/>
          <c:h val="0.72036209216913683"/>
        </c:manualLayout>
      </c:layout>
      <c:lineChart>
        <c:grouping val="standard"/>
        <c:varyColors val="0"/>
        <c:ser>
          <c:idx val="0"/>
          <c:order val="0"/>
          <c:tx>
            <c:strRef>
              <c:f>'GOLD &amp; SLVR'!$F$1</c:f>
              <c:strCache>
                <c:ptCount val="1"/>
                <c:pt idx="0">
                  <c:v>Gold</c:v>
                </c:pt>
              </c:strCache>
            </c:strRef>
          </c:tx>
          <c:spPr>
            <a:ln w="19050">
              <a:solidFill>
                <a:srgbClr val="FFC000"/>
              </a:solidFill>
            </a:ln>
          </c:spPr>
          <c:marker>
            <c:symbol val="none"/>
          </c:marker>
          <c:cat>
            <c:numRef>
              <c:f>'GOLD &amp; SLVR'!$E$7:$E$1999</c:f>
              <c:numCache>
                <c:formatCode>m/d/yyyy</c:formatCode>
                <c:ptCount val="1993"/>
                <c:pt idx="0">
                  <c:v>34709</c:v>
                </c:pt>
                <c:pt idx="1">
                  <c:v>34716</c:v>
                </c:pt>
                <c:pt idx="2">
                  <c:v>34723</c:v>
                </c:pt>
                <c:pt idx="3">
                  <c:v>34730</c:v>
                </c:pt>
                <c:pt idx="4">
                  <c:v>34737</c:v>
                </c:pt>
                <c:pt idx="5">
                  <c:v>34744</c:v>
                </c:pt>
                <c:pt idx="6">
                  <c:v>34751</c:v>
                </c:pt>
                <c:pt idx="7">
                  <c:v>34758</c:v>
                </c:pt>
                <c:pt idx="8">
                  <c:v>34765</c:v>
                </c:pt>
                <c:pt idx="9">
                  <c:v>34772</c:v>
                </c:pt>
                <c:pt idx="10">
                  <c:v>34779</c:v>
                </c:pt>
                <c:pt idx="11">
                  <c:v>34786</c:v>
                </c:pt>
                <c:pt idx="12">
                  <c:v>34793</c:v>
                </c:pt>
                <c:pt idx="13">
                  <c:v>34800</c:v>
                </c:pt>
                <c:pt idx="14">
                  <c:v>34807</c:v>
                </c:pt>
                <c:pt idx="15">
                  <c:v>34814</c:v>
                </c:pt>
                <c:pt idx="16">
                  <c:v>34821</c:v>
                </c:pt>
                <c:pt idx="17">
                  <c:v>34828</c:v>
                </c:pt>
                <c:pt idx="18">
                  <c:v>34835</c:v>
                </c:pt>
                <c:pt idx="19">
                  <c:v>34842</c:v>
                </c:pt>
                <c:pt idx="20">
                  <c:v>34849</c:v>
                </c:pt>
                <c:pt idx="21">
                  <c:v>34856</c:v>
                </c:pt>
                <c:pt idx="22">
                  <c:v>34863</c:v>
                </c:pt>
                <c:pt idx="23">
                  <c:v>34870</c:v>
                </c:pt>
                <c:pt idx="24">
                  <c:v>34877</c:v>
                </c:pt>
                <c:pt idx="25">
                  <c:v>34884</c:v>
                </c:pt>
                <c:pt idx="26">
                  <c:v>34891</c:v>
                </c:pt>
                <c:pt idx="27">
                  <c:v>34898</c:v>
                </c:pt>
                <c:pt idx="28">
                  <c:v>34905</c:v>
                </c:pt>
                <c:pt idx="29">
                  <c:v>34912</c:v>
                </c:pt>
                <c:pt idx="30">
                  <c:v>34919</c:v>
                </c:pt>
                <c:pt idx="31">
                  <c:v>34926</c:v>
                </c:pt>
                <c:pt idx="32">
                  <c:v>34933</c:v>
                </c:pt>
                <c:pt idx="33">
                  <c:v>34940</c:v>
                </c:pt>
                <c:pt idx="34">
                  <c:v>34947</c:v>
                </c:pt>
                <c:pt idx="35">
                  <c:v>34954</c:v>
                </c:pt>
                <c:pt idx="36">
                  <c:v>34961</c:v>
                </c:pt>
                <c:pt idx="37">
                  <c:v>34968</c:v>
                </c:pt>
                <c:pt idx="38">
                  <c:v>34975</c:v>
                </c:pt>
                <c:pt idx="39">
                  <c:v>34982</c:v>
                </c:pt>
                <c:pt idx="40">
                  <c:v>34989</c:v>
                </c:pt>
                <c:pt idx="41">
                  <c:v>34996</c:v>
                </c:pt>
                <c:pt idx="42">
                  <c:v>35003</c:v>
                </c:pt>
                <c:pt idx="43">
                  <c:v>35010</c:v>
                </c:pt>
                <c:pt idx="44">
                  <c:v>35017</c:v>
                </c:pt>
                <c:pt idx="45">
                  <c:v>35024</c:v>
                </c:pt>
                <c:pt idx="46">
                  <c:v>35031</c:v>
                </c:pt>
                <c:pt idx="47">
                  <c:v>35038</c:v>
                </c:pt>
                <c:pt idx="48">
                  <c:v>35045</c:v>
                </c:pt>
                <c:pt idx="49">
                  <c:v>35052</c:v>
                </c:pt>
                <c:pt idx="50">
                  <c:v>35059</c:v>
                </c:pt>
                <c:pt idx="51">
                  <c:v>35066</c:v>
                </c:pt>
                <c:pt idx="52">
                  <c:v>35073</c:v>
                </c:pt>
                <c:pt idx="53">
                  <c:v>35080</c:v>
                </c:pt>
                <c:pt idx="54">
                  <c:v>35087</c:v>
                </c:pt>
                <c:pt idx="55">
                  <c:v>35094</c:v>
                </c:pt>
                <c:pt idx="56">
                  <c:v>35101</c:v>
                </c:pt>
                <c:pt idx="57">
                  <c:v>35108</c:v>
                </c:pt>
                <c:pt idx="58">
                  <c:v>35115</c:v>
                </c:pt>
                <c:pt idx="59">
                  <c:v>35122</c:v>
                </c:pt>
                <c:pt idx="60">
                  <c:v>35129</c:v>
                </c:pt>
                <c:pt idx="61">
                  <c:v>35136</c:v>
                </c:pt>
                <c:pt idx="62">
                  <c:v>35143</c:v>
                </c:pt>
                <c:pt idx="63">
                  <c:v>35150</c:v>
                </c:pt>
                <c:pt idx="64">
                  <c:v>35157</c:v>
                </c:pt>
                <c:pt idx="65">
                  <c:v>35164</c:v>
                </c:pt>
                <c:pt idx="66">
                  <c:v>35171</c:v>
                </c:pt>
                <c:pt idx="67">
                  <c:v>35178</c:v>
                </c:pt>
                <c:pt idx="68">
                  <c:v>35185</c:v>
                </c:pt>
                <c:pt idx="69">
                  <c:v>35192</c:v>
                </c:pt>
                <c:pt idx="70">
                  <c:v>35199</c:v>
                </c:pt>
                <c:pt idx="71">
                  <c:v>35206</c:v>
                </c:pt>
                <c:pt idx="72">
                  <c:v>35213</c:v>
                </c:pt>
                <c:pt idx="73">
                  <c:v>35220</c:v>
                </c:pt>
                <c:pt idx="74">
                  <c:v>35227</c:v>
                </c:pt>
                <c:pt idx="75">
                  <c:v>35234</c:v>
                </c:pt>
                <c:pt idx="76">
                  <c:v>35241</c:v>
                </c:pt>
                <c:pt idx="77">
                  <c:v>35248</c:v>
                </c:pt>
                <c:pt idx="78">
                  <c:v>35255</c:v>
                </c:pt>
                <c:pt idx="79">
                  <c:v>35262</c:v>
                </c:pt>
                <c:pt idx="80">
                  <c:v>35269</c:v>
                </c:pt>
                <c:pt idx="81">
                  <c:v>35276</c:v>
                </c:pt>
                <c:pt idx="82">
                  <c:v>35283</c:v>
                </c:pt>
                <c:pt idx="83">
                  <c:v>35290</c:v>
                </c:pt>
                <c:pt idx="84">
                  <c:v>35297</c:v>
                </c:pt>
                <c:pt idx="85">
                  <c:v>35304</c:v>
                </c:pt>
                <c:pt idx="86">
                  <c:v>35311</c:v>
                </c:pt>
                <c:pt idx="87">
                  <c:v>35318</c:v>
                </c:pt>
                <c:pt idx="88">
                  <c:v>35325</c:v>
                </c:pt>
                <c:pt idx="89">
                  <c:v>35332</c:v>
                </c:pt>
                <c:pt idx="90">
                  <c:v>35339</c:v>
                </c:pt>
                <c:pt idx="91">
                  <c:v>35346</c:v>
                </c:pt>
                <c:pt idx="92">
                  <c:v>35353</c:v>
                </c:pt>
                <c:pt idx="93">
                  <c:v>35360</c:v>
                </c:pt>
                <c:pt idx="94">
                  <c:v>35367</c:v>
                </c:pt>
                <c:pt idx="95">
                  <c:v>35374</c:v>
                </c:pt>
                <c:pt idx="96">
                  <c:v>35381</c:v>
                </c:pt>
                <c:pt idx="97">
                  <c:v>35388</c:v>
                </c:pt>
                <c:pt idx="98">
                  <c:v>35395</c:v>
                </c:pt>
                <c:pt idx="99">
                  <c:v>35402</c:v>
                </c:pt>
                <c:pt idx="100">
                  <c:v>35409</c:v>
                </c:pt>
                <c:pt idx="101">
                  <c:v>35416</c:v>
                </c:pt>
                <c:pt idx="102">
                  <c:v>35423</c:v>
                </c:pt>
                <c:pt idx="103">
                  <c:v>35430</c:v>
                </c:pt>
                <c:pt idx="104">
                  <c:v>35437</c:v>
                </c:pt>
                <c:pt idx="105">
                  <c:v>35444</c:v>
                </c:pt>
                <c:pt idx="106">
                  <c:v>35451</c:v>
                </c:pt>
                <c:pt idx="107">
                  <c:v>35458</c:v>
                </c:pt>
                <c:pt idx="108">
                  <c:v>35465</c:v>
                </c:pt>
                <c:pt idx="109">
                  <c:v>35472</c:v>
                </c:pt>
                <c:pt idx="110">
                  <c:v>35479</c:v>
                </c:pt>
                <c:pt idx="111">
                  <c:v>35486</c:v>
                </c:pt>
                <c:pt idx="112">
                  <c:v>35493</c:v>
                </c:pt>
                <c:pt idx="113">
                  <c:v>35500</c:v>
                </c:pt>
                <c:pt idx="114">
                  <c:v>35507</c:v>
                </c:pt>
                <c:pt idx="115">
                  <c:v>35514</c:v>
                </c:pt>
                <c:pt idx="116">
                  <c:v>35521</c:v>
                </c:pt>
                <c:pt idx="117">
                  <c:v>35528</c:v>
                </c:pt>
                <c:pt idx="118">
                  <c:v>35535</c:v>
                </c:pt>
                <c:pt idx="119">
                  <c:v>35542</c:v>
                </c:pt>
                <c:pt idx="120">
                  <c:v>35549</c:v>
                </c:pt>
                <c:pt idx="121">
                  <c:v>35556</c:v>
                </c:pt>
                <c:pt idx="122">
                  <c:v>35563</c:v>
                </c:pt>
                <c:pt idx="123">
                  <c:v>35570</c:v>
                </c:pt>
                <c:pt idx="124">
                  <c:v>35577</c:v>
                </c:pt>
                <c:pt idx="125">
                  <c:v>35584</c:v>
                </c:pt>
                <c:pt idx="126">
                  <c:v>35591</c:v>
                </c:pt>
                <c:pt idx="127">
                  <c:v>35598</c:v>
                </c:pt>
                <c:pt idx="128">
                  <c:v>35605</c:v>
                </c:pt>
                <c:pt idx="129">
                  <c:v>35612</c:v>
                </c:pt>
                <c:pt idx="130">
                  <c:v>35619</c:v>
                </c:pt>
                <c:pt idx="131">
                  <c:v>35626</c:v>
                </c:pt>
                <c:pt idx="132">
                  <c:v>35633</c:v>
                </c:pt>
                <c:pt idx="133">
                  <c:v>35640</c:v>
                </c:pt>
                <c:pt idx="134">
                  <c:v>35647</c:v>
                </c:pt>
                <c:pt idx="135">
                  <c:v>35654</c:v>
                </c:pt>
                <c:pt idx="136">
                  <c:v>35661</c:v>
                </c:pt>
                <c:pt idx="137">
                  <c:v>35668</c:v>
                </c:pt>
                <c:pt idx="138">
                  <c:v>35675</c:v>
                </c:pt>
                <c:pt idx="139">
                  <c:v>35682</c:v>
                </c:pt>
                <c:pt idx="140">
                  <c:v>35689</c:v>
                </c:pt>
                <c:pt idx="141">
                  <c:v>35696</c:v>
                </c:pt>
                <c:pt idx="142">
                  <c:v>35703</c:v>
                </c:pt>
                <c:pt idx="143">
                  <c:v>35710</c:v>
                </c:pt>
                <c:pt idx="144">
                  <c:v>35717</c:v>
                </c:pt>
                <c:pt idx="145">
                  <c:v>35724</c:v>
                </c:pt>
                <c:pt idx="146">
                  <c:v>35731</c:v>
                </c:pt>
                <c:pt idx="147">
                  <c:v>35738</c:v>
                </c:pt>
                <c:pt idx="148">
                  <c:v>35745</c:v>
                </c:pt>
                <c:pt idx="149">
                  <c:v>35752</c:v>
                </c:pt>
                <c:pt idx="150">
                  <c:v>35759</c:v>
                </c:pt>
                <c:pt idx="151">
                  <c:v>35766</c:v>
                </c:pt>
                <c:pt idx="152">
                  <c:v>35773</c:v>
                </c:pt>
                <c:pt idx="153">
                  <c:v>35780</c:v>
                </c:pt>
                <c:pt idx="154">
                  <c:v>35787</c:v>
                </c:pt>
                <c:pt idx="155">
                  <c:v>35794</c:v>
                </c:pt>
                <c:pt idx="156">
                  <c:v>35801</c:v>
                </c:pt>
                <c:pt idx="157">
                  <c:v>35808</c:v>
                </c:pt>
                <c:pt idx="158">
                  <c:v>35815</c:v>
                </c:pt>
                <c:pt idx="159">
                  <c:v>35822</c:v>
                </c:pt>
                <c:pt idx="160">
                  <c:v>35829</c:v>
                </c:pt>
                <c:pt idx="161">
                  <c:v>35836</c:v>
                </c:pt>
                <c:pt idx="162">
                  <c:v>35843</c:v>
                </c:pt>
                <c:pt idx="163">
                  <c:v>35850</c:v>
                </c:pt>
                <c:pt idx="164">
                  <c:v>35857</c:v>
                </c:pt>
                <c:pt idx="165">
                  <c:v>35864</c:v>
                </c:pt>
                <c:pt idx="166">
                  <c:v>35871</c:v>
                </c:pt>
                <c:pt idx="167">
                  <c:v>35878</c:v>
                </c:pt>
                <c:pt idx="168">
                  <c:v>35885</c:v>
                </c:pt>
                <c:pt idx="169">
                  <c:v>35892</c:v>
                </c:pt>
                <c:pt idx="170">
                  <c:v>35899</c:v>
                </c:pt>
                <c:pt idx="171">
                  <c:v>35906</c:v>
                </c:pt>
                <c:pt idx="172">
                  <c:v>35913</c:v>
                </c:pt>
                <c:pt idx="173">
                  <c:v>35920</c:v>
                </c:pt>
                <c:pt idx="174">
                  <c:v>35927</c:v>
                </c:pt>
                <c:pt idx="175">
                  <c:v>35934</c:v>
                </c:pt>
                <c:pt idx="176">
                  <c:v>35941</c:v>
                </c:pt>
                <c:pt idx="177">
                  <c:v>35948</c:v>
                </c:pt>
                <c:pt idx="178">
                  <c:v>35955</c:v>
                </c:pt>
                <c:pt idx="179">
                  <c:v>35962</c:v>
                </c:pt>
                <c:pt idx="180">
                  <c:v>35969</c:v>
                </c:pt>
                <c:pt idx="181">
                  <c:v>35976</c:v>
                </c:pt>
                <c:pt idx="182">
                  <c:v>35983</c:v>
                </c:pt>
                <c:pt idx="183">
                  <c:v>35990</c:v>
                </c:pt>
                <c:pt idx="184">
                  <c:v>35997</c:v>
                </c:pt>
                <c:pt idx="185">
                  <c:v>36004</c:v>
                </c:pt>
                <c:pt idx="186">
                  <c:v>36011</c:v>
                </c:pt>
                <c:pt idx="187">
                  <c:v>36018</c:v>
                </c:pt>
                <c:pt idx="188">
                  <c:v>36025</c:v>
                </c:pt>
                <c:pt idx="189">
                  <c:v>36032</c:v>
                </c:pt>
                <c:pt idx="190">
                  <c:v>36039</c:v>
                </c:pt>
                <c:pt idx="191">
                  <c:v>36046</c:v>
                </c:pt>
                <c:pt idx="192">
                  <c:v>36053</c:v>
                </c:pt>
                <c:pt idx="193">
                  <c:v>36060</c:v>
                </c:pt>
                <c:pt idx="194">
                  <c:v>36067</c:v>
                </c:pt>
                <c:pt idx="195">
                  <c:v>36074</c:v>
                </c:pt>
                <c:pt idx="196">
                  <c:v>36081</c:v>
                </c:pt>
                <c:pt idx="197">
                  <c:v>36088</c:v>
                </c:pt>
                <c:pt idx="198">
                  <c:v>36095</c:v>
                </c:pt>
                <c:pt idx="199">
                  <c:v>36102</c:v>
                </c:pt>
                <c:pt idx="200">
                  <c:v>36109</c:v>
                </c:pt>
                <c:pt idx="201">
                  <c:v>36116</c:v>
                </c:pt>
                <c:pt idx="202">
                  <c:v>36123</c:v>
                </c:pt>
                <c:pt idx="203">
                  <c:v>36130</c:v>
                </c:pt>
                <c:pt idx="204">
                  <c:v>36137</c:v>
                </c:pt>
                <c:pt idx="205">
                  <c:v>36144</c:v>
                </c:pt>
                <c:pt idx="206">
                  <c:v>36151</c:v>
                </c:pt>
                <c:pt idx="207">
                  <c:v>36158</c:v>
                </c:pt>
                <c:pt idx="208">
                  <c:v>36165</c:v>
                </c:pt>
                <c:pt idx="209">
                  <c:v>36172</c:v>
                </c:pt>
                <c:pt idx="210">
                  <c:v>36179</c:v>
                </c:pt>
                <c:pt idx="211">
                  <c:v>36186</c:v>
                </c:pt>
                <c:pt idx="212">
                  <c:v>36193</c:v>
                </c:pt>
                <c:pt idx="213">
                  <c:v>36200</c:v>
                </c:pt>
                <c:pt idx="214">
                  <c:v>36207</c:v>
                </c:pt>
                <c:pt idx="215">
                  <c:v>36214</c:v>
                </c:pt>
                <c:pt idx="216">
                  <c:v>36221</c:v>
                </c:pt>
                <c:pt idx="217">
                  <c:v>36228</c:v>
                </c:pt>
                <c:pt idx="218">
                  <c:v>36235</c:v>
                </c:pt>
                <c:pt idx="219">
                  <c:v>36242</c:v>
                </c:pt>
                <c:pt idx="220">
                  <c:v>36249</c:v>
                </c:pt>
                <c:pt idx="221">
                  <c:v>36256</c:v>
                </c:pt>
                <c:pt idx="222">
                  <c:v>36263</c:v>
                </c:pt>
                <c:pt idx="223">
                  <c:v>36270</c:v>
                </c:pt>
                <c:pt idx="224">
                  <c:v>36277</c:v>
                </c:pt>
                <c:pt idx="225">
                  <c:v>36284</c:v>
                </c:pt>
                <c:pt idx="226">
                  <c:v>36291</c:v>
                </c:pt>
                <c:pt idx="227">
                  <c:v>36298</c:v>
                </c:pt>
                <c:pt idx="228">
                  <c:v>36305</c:v>
                </c:pt>
                <c:pt idx="229">
                  <c:v>36312</c:v>
                </c:pt>
                <c:pt idx="230">
                  <c:v>36319</c:v>
                </c:pt>
                <c:pt idx="231">
                  <c:v>36326</c:v>
                </c:pt>
                <c:pt idx="232">
                  <c:v>36333</c:v>
                </c:pt>
                <c:pt idx="233">
                  <c:v>36340</c:v>
                </c:pt>
                <c:pt idx="234">
                  <c:v>36347</c:v>
                </c:pt>
                <c:pt idx="235">
                  <c:v>36354</c:v>
                </c:pt>
                <c:pt idx="236">
                  <c:v>36361</c:v>
                </c:pt>
                <c:pt idx="237">
                  <c:v>36368</c:v>
                </c:pt>
                <c:pt idx="238">
                  <c:v>36375</c:v>
                </c:pt>
                <c:pt idx="239">
                  <c:v>36382</c:v>
                </c:pt>
                <c:pt idx="240">
                  <c:v>36389</c:v>
                </c:pt>
                <c:pt idx="241">
                  <c:v>36396</c:v>
                </c:pt>
                <c:pt idx="242">
                  <c:v>36403</c:v>
                </c:pt>
                <c:pt idx="243">
                  <c:v>36410</c:v>
                </c:pt>
                <c:pt idx="244">
                  <c:v>36417</c:v>
                </c:pt>
                <c:pt idx="245">
                  <c:v>36424</c:v>
                </c:pt>
                <c:pt idx="246">
                  <c:v>36431</c:v>
                </c:pt>
                <c:pt idx="247">
                  <c:v>36438</c:v>
                </c:pt>
                <c:pt idx="248">
                  <c:v>36445</c:v>
                </c:pt>
                <c:pt idx="249">
                  <c:v>36452</c:v>
                </c:pt>
                <c:pt idx="250">
                  <c:v>36459</c:v>
                </c:pt>
                <c:pt idx="251">
                  <c:v>36466</c:v>
                </c:pt>
                <c:pt idx="252">
                  <c:v>36473</c:v>
                </c:pt>
                <c:pt idx="253">
                  <c:v>36480</c:v>
                </c:pt>
                <c:pt idx="254">
                  <c:v>36487</c:v>
                </c:pt>
                <c:pt idx="255">
                  <c:v>36494</c:v>
                </c:pt>
                <c:pt idx="256">
                  <c:v>36501</c:v>
                </c:pt>
                <c:pt idx="257">
                  <c:v>36508</c:v>
                </c:pt>
                <c:pt idx="258">
                  <c:v>36515</c:v>
                </c:pt>
                <c:pt idx="259">
                  <c:v>36522</c:v>
                </c:pt>
                <c:pt idx="260">
                  <c:v>36529</c:v>
                </c:pt>
                <c:pt idx="261">
                  <c:v>36536</c:v>
                </c:pt>
                <c:pt idx="262">
                  <c:v>36543</c:v>
                </c:pt>
                <c:pt idx="263">
                  <c:v>36550</c:v>
                </c:pt>
                <c:pt idx="264">
                  <c:v>36557</c:v>
                </c:pt>
                <c:pt idx="265">
                  <c:v>36564</c:v>
                </c:pt>
                <c:pt idx="266">
                  <c:v>36571</c:v>
                </c:pt>
                <c:pt idx="267">
                  <c:v>36578</c:v>
                </c:pt>
                <c:pt idx="268">
                  <c:v>36585</c:v>
                </c:pt>
                <c:pt idx="269">
                  <c:v>36592</c:v>
                </c:pt>
                <c:pt idx="270">
                  <c:v>36599</c:v>
                </c:pt>
                <c:pt idx="271">
                  <c:v>36606</c:v>
                </c:pt>
                <c:pt idx="272">
                  <c:v>36613</c:v>
                </c:pt>
                <c:pt idx="273">
                  <c:v>36620</c:v>
                </c:pt>
                <c:pt idx="274">
                  <c:v>36627</c:v>
                </c:pt>
                <c:pt idx="275">
                  <c:v>36634</c:v>
                </c:pt>
                <c:pt idx="276">
                  <c:v>36641</c:v>
                </c:pt>
                <c:pt idx="277">
                  <c:v>36648</c:v>
                </c:pt>
                <c:pt idx="278">
                  <c:v>36655</c:v>
                </c:pt>
                <c:pt idx="279">
                  <c:v>36662</c:v>
                </c:pt>
                <c:pt idx="280">
                  <c:v>36669</c:v>
                </c:pt>
                <c:pt idx="281">
                  <c:v>36676</c:v>
                </c:pt>
                <c:pt idx="282">
                  <c:v>36683</c:v>
                </c:pt>
                <c:pt idx="283">
                  <c:v>36690</c:v>
                </c:pt>
                <c:pt idx="284">
                  <c:v>36697</c:v>
                </c:pt>
                <c:pt idx="285">
                  <c:v>36704</c:v>
                </c:pt>
                <c:pt idx="286">
                  <c:v>36711</c:v>
                </c:pt>
                <c:pt idx="287">
                  <c:v>36718</c:v>
                </c:pt>
                <c:pt idx="288">
                  <c:v>36725</c:v>
                </c:pt>
                <c:pt idx="289">
                  <c:v>36732</c:v>
                </c:pt>
                <c:pt idx="290">
                  <c:v>36739</c:v>
                </c:pt>
                <c:pt idx="291">
                  <c:v>36746</c:v>
                </c:pt>
                <c:pt idx="292">
                  <c:v>36753</c:v>
                </c:pt>
                <c:pt idx="293">
                  <c:v>36760</c:v>
                </c:pt>
                <c:pt idx="294">
                  <c:v>36767</c:v>
                </c:pt>
                <c:pt idx="295">
                  <c:v>36774</c:v>
                </c:pt>
                <c:pt idx="296">
                  <c:v>36781</c:v>
                </c:pt>
                <c:pt idx="297">
                  <c:v>36788</c:v>
                </c:pt>
                <c:pt idx="298">
                  <c:v>36795</c:v>
                </c:pt>
                <c:pt idx="299">
                  <c:v>36802</c:v>
                </c:pt>
                <c:pt idx="300">
                  <c:v>36809</c:v>
                </c:pt>
                <c:pt idx="301">
                  <c:v>36816</c:v>
                </c:pt>
                <c:pt idx="302">
                  <c:v>36823</c:v>
                </c:pt>
                <c:pt idx="303">
                  <c:v>36830</c:v>
                </c:pt>
                <c:pt idx="304">
                  <c:v>36837</c:v>
                </c:pt>
                <c:pt idx="305">
                  <c:v>36844</c:v>
                </c:pt>
                <c:pt idx="306">
                  <c:v>36851</c:v>
                </c:pt>
                <c:pt idx="307">
                  <c:v>36858</c:v>
                </c:pt>
                <c:pt idx="308">
                  <c:v>36865</c:v>
                </c:pt>
                <c:pt idx="309">
                  <c:v>36872</c:v>
                </c:pt>
                <c:pt idx="310">
                  <c:v>36879</c:v>
                </c:pt>
                <c:pt idx="311">
                  <c:v>36886</c:v>
                </c:pt>
                <c:pt idx="312">
                  <c:v>36893</c:v>
                </c:pt>
                <c:pt idx="313">
                  <c:v>36900</c:v>
                </c:pt>
                <c:pt idx="314">
                  <c:v>36907</c:v>
                </c:pt>
                <c:pt idx="315">
                  <c:v>36914</c:v>
                </c:pt>
                <c:pt idx="316">
                  <c:v>36921</c:v>
                </c:pt>
                <c:pt idx="317">
                  <c:v>36928</c:v>
                </c:pt>
                <c:pt idx="318">
                  <c:v>36935</c:v>
                </c:pt>
                <c:pt idx="319">
                  <c:v>36942</c:v>
                </c:pt>
                <c:pt idx="320">
                  <c:v>36949</c:v>
                </c:pt>
                <c:pt idx="321">
                  <c:v>36956</c:v>
                </c:pt>
                <c:pt idx="322">
                  <c:v>36963</c:v>
                </c:pt>
                <c:pt idx="323">
                  <c:v>36970</c:v>
                </c:pt>
                <c:pt idx="324">
                  <c:v>36977</c:v>
                </c:pt>
                <c:pt idx="325">
                  <c:v>36984</c:v>
                </c:pt>
                <c:pt idx="326">
                  <c:v>36991</c:v>
                </c:pt>
                <c:pt idx="327">
                  <c:v>36998</c:v>
                </c:pt>
                <c:pt idx="328">
                  <c:v>37005</c:v>
                </c:pt>
                <c:pt idx="329">
                  <c:v>37012</c:v>
                </c:pt>
                <c:pt idx="330">
                  <c:v>37019</c:v>
                </c:pt>
                <c:pt idx="331">
                  <c:v>37026</c:v>
                </c:pt>
                <c:pt idx="332">
                  <c:v>37033</c:v>
                </c:pt>
                <c:pt idx="333">
                  <c:v>37040</c:v>
                </c:pt>
                <c:pt idx="334">
                  <c:v>37047</c:v>
                </c:pt>
                <c:pt idx="335">
                  <c:v>37054</c:v>
                </c:pt>
                <c:pt idx="336">
                  <c:v>37061</c:v>
                </c:pt>
                <c:pt idx="337">
                  <c:v>37068</c:v>
                </c:pt>
                <c:pt idx="338">
                  <c:v>37075</c:v>
                </c:pt>
                <c:pt idx="339">
                  <c:v>37082</c:v>
                </c:pt>
                <c:pt idx="340">
                  <c:v>37089</c:v>
                </c:pt>
                <c:pt idx="341">
                  <c:v>37096</c:v>
                </c:pt>
                <c:pt idx="342">
                  <c:v>37103</c:v>
                </c:pt>
                <c:pt idx="343">
                  <c:v>37110</c:v>
                </c:pt>
                <c:pt idx="344">
                  <c:v>37117</c:v>
                </c:pt>
                <c:pt idx="345">
                  <c:v>37124</c:v>
                </c:pt>
                <c:pt idx="346">
                  <c:v>37131</c:v>
                </c:pt>
                <c:pt idx="347">
                  <c:v>37138</c:v>
                </c:pt>
                <c:pt idx="348">
                  <c:v>37145</c:v>
                </c:pt>
                <c:pt idx="349">
                  <c:v>37152</c:v>
                </c:pt>
                <c:pt idx="350">
                  <c:v>37159</c:v>
                </c:pt>
                <c:pt idx="351">
                  <c:v>37166</c:v>
                </c:pt>
                <c:pt idx="352">
                  <c:v>37173</c:v>
                </c:pt>
                <c:pt idx="353">
                  <c:v>37180</c:v>
                </c:pt>
                <c:pt idx="354">
                  <c:v>37187</c:v>
                </c:pt>
                <c:pt idx="355">
                  <c:v>37194</c:v>
                </c:pt>
                <c:pt idx="356">
                  <c:v>37201</c:v>
                </c:pt>
                <c:pt idx="357">
                  <c:v>37208</c:v>
                </c:pt>
                <c:pt idx="358">
                  <c:v>37215</c:v>
                </c:pt>
                <c:pt idx="359">
                  <c:v>37222</c:v>
                </c:pt>
                <c:pt idx="360">
                  <c:v>37229</c:v>
                </c:pt>
                <c:pt idx="361">
                  <c:v>37236</c:v>
                </c:pt>
                <c:pt idx="362">
                  <c:v>37243</c:v>
                </c:pt>
                <c:pt idx="363">
                  <c:v>37250</c:v>
                </c:pt>
                <c:pt idx="364">
                  <c:v>37257</c:v>
                </c:pt>
                <c:pt idx="365">
                  <c:v>37264</c:v>
                </c:pt>
                <c:pt idx="366">
                  <c:v>37271</c:v>
                </c:pt>
                <c:pt idx="367">
                  <c:v>37278</c:v>
                </c:pt>
                <c:pt idx="368">
                  <c:v>37285</c:v>
                </c:pt>
                <c:pt idx="369">
                  <c:v>37292</c:v>
                </c:pt>
                <c:pt idx="370">
                  <c:v>37299</c:v>
                </c:pt>
                <c:pt idx="371">
                  <c:v>37306</c:v>
                </c:pt>
                <c:pt idx="372">
                  <c:v>37313</c:v>
                </c:pt>
                <c:pt idx="373">
                  <c:v>37320</c:v>
                </c:pt>
                <c:pt idx="374">
                  <c:v>37327</c:v>
                </c:pt>
                <c:pt idx="375">
                  <c:v>37334</c:v>
                </c:pt>
                <c:pt idx="376">
                  <c:v>37341</c:v>
                </c:pt>
                <c:pt idx="377">
                  <c:v>37348</c:v>
                </c:pt>
                <c:pt idx="378">
                  <c:v>37355</c:v>
                </c:pt>
                <c:pt idx="379">
                  <c:v>37362</c:v>
                </c:pt>
                <c:pt idx="380">
                  <c:v>37369</c:v>
                </c:pt>
                <c:pt idx="381">
                  <c:v>37376</c:v>
                </c:pt>
                <c:pt idx="382">
                  <c:v>37383</c:v>
                </c:pt>
                <c:pt idx="383">
                  <c:v>37390</c:v>
                </c:pt>
                <c:pt idx="384">
                  <c:v>37397</c:v>
                </c:pt>
                <c:pt idx="385">
                  <c:v>37404</c:v>
                </c:pt>
                <c:pt idx="386">
                  <c:v>37411</c:v>
                </c:pt>
                <c:pt idx="387">
                  <c:v>37418</c:v>
                </c:pt>
                <c:pt idx="388">
                  <c:v>37425</c:v>
                </c:pt>
                <c:pt idx="389">
                  <c:v>37432</c:v>
                </c:pt>
                <c:pt idx="390">
                  <c:v>37439</c:v>
                </c:pt>
                <c:pt idx="391">
                  <c:v>37446</c:v>
                </c:pt>
                <c:pt idx="392">
                  <c:v>37453</c:v>
                </c:pt>
                <c:pt idx="393">
                  <c:v>37460</c:v>
                </c:pt>
                <c:pt idx="394">
                  <c:v>37467</c:v>
                </c:pt>
                <c:pt idx="395">
                  <c:v>37474</c:v>
                </c:pt>
                <c:pt idx="396">
                  <c:v>37481</c:v>
                </c:pt>
                <c:pt idx="397">
                  <c:v>37488</c:v>
                </c:pt>
                <c:pt idx="398">
                  <c:v>37495</c:v>
                </c:pt>
                <c:pt idx="399">
                  <c:v>37502</c:v>
                </c:pt>
                <c:pt idx="400">
                  <c:v>37509</c:v>
                </c:pt>
                <c:pt idx="401">
                  <c:v>37516</c:v>
                </c:pt>
                <c:pt idx="402">
                  <c:v>37523</c:v>
                </c:pt>
                <c:pt idx="403">
                  <c:v>37530</c:v>
                </c:pt>
                <c:pt idx="404">
                  <c:v>37537</c:v>
                </c:pt>
                <c:pt idx="405">
                  <c:v>37544</c:v>
                </c:pt>
                <c:pt idx="406">
                  <c:v>37551</c:v>
                </c:pt>
                <c:pt idx="407">
                  <c:v>37558</c:v>
                </c:pt>
                <c:pt idx="408">
                  <c:v>37565</c:v>
                </c:pt>
                <c:pt idx="409">
                  <c:v>37572</c:v>
                </c:pt>
                <c:pt idx="410">
                  <c:v>37579</c:v>
                </c:pt>
                <c:pt idx="411">
                  <c:v>37586</c:v>
                </c:pt>
                <c:pt idx="412">
                  <c:v>37593</c:v>
                </c:pt>
                <c:pt idx="413">
                  <c:v>37600</c:v>
                </c:pt>
                <c:pt idx="414">
                  <c:v>37607</c:v>
                </c:pt>
                <c:pt idx="415">
                  <c:v>37614</c:v>
                </c:pt>
                <c:pt idx="416">
                  <c:v>37621</c:v>
                </c:pt>
                <c:pt idx="417">
                  <c:v>37628</c:v>
                </c:pt>
                <c:pt idx="418">
                  <c:v>37635</c:v>
                </c:pt>
                <c:pt idx="419">
                  <c:v>37642</c:v>
                </c:pt>
                <c:pt idx="420">
                  <c:v>37649</c:v>
                </c:pt>
                <c:pt idx="421">
                  <c:v>37656</c:v>
                </c:pt>
                <c:pt idx="422">
                  <c:v>37663</c:v>
                </c:pt>
                <c:pt idx="423">
                  <c:v>37670</c:v>
                </c:pt>
                <c:pt idx="424">
                  <c:v>37677</c:v>
                </c:pt>
                <c:pt idx="425">
                  <c:v>37684</c:v>
                </c:pt>
                <c:pt idx="426">
                  <c:v>37691</c:v>
                </c:pt>
                <c:pt idx="427">
                  <c:v>37698</c:v>
                </c:pt>
                <c:pt idx="428">
                  <c:v>37705</c:v>
                </c:pt>
                <c:pt idx="429">
                  <c:v>37712</c:v>
                </c:pt>
                <c:pt idx="430">
                  <c:v>37719</c:v>
                </c:pt>
                <c:pt idx="431">
                  <c:v>37726</c:v>
                </c:pt>
                <c:pt idx="432">
                  <c:v>37733</c:v>
                </c:pt>
                <c:pt idx="433">
                  <c:v>37740</c:v>
                </c:pt>
                <c:pt idx="434">
                  <c:v>37747</c:v>
                </c:pt>
                <c:pt idx="435">
                  <c:v>37754</c:v>
                </c:pt>
                <c:pt idx="436">
                  <c:v>37761</c:v>
                </c:pt>
                <c:pt idx="437">
                  <c:v>37768</c:v>
                </c:pt>
                <c:pt idx="438">
                  <c:v>37775</c:v>
                </c:pt>
                <c:pt idx="439">
                  <c:v>37782</c:v>
                </c:pt>
                <c:pt idx="440">
                  <c:v>37789</c:v>
                </c:pt>
                <c:pt idx="441">
                  <c:v>37796</c:v>
                </c:pt>
                <c:pt idx="442">
                  <c:v>37803</c:v>
                </c:pt>
                <c:pt idx="443">
                  <c:v>37810</c:v>
                </c:pt>
                <c:pt idx="444">
                  <c:v>37817</c:v>
                </c:pt>
                <c:pt idx="445">
                  <c:v>37824</c:v>
                </c:pt>
                <c:pt idx="446">
                  <c:v>37831</c:v>
                </c:pt>
                <c:pt idx="447">
                  <c:v>37838</c:v>
                </c:pt>
                <c:pt idx="448">
                  <c:v>37845</c:v>
                </c:pt>
                <c:pt idx="449">
                  <c:v>37852</c:v>
                </c:pt>
                <c:pt idx="450">
                  <c:v>37859</c:v>
                </c:pt>
                <c:pt idx="451">
                  <c:v>37866</c:v>
                </c:pt>
                <c:pt idx="452">
                  <c:v>37873</c:v>
                </c:pt>
                <c:pt idx="453">
                  <c:v>37880</c:v>
                </c:pt>
                <c:pt idx="454">
                  <c:v>37887</c:v>
                </c:pt>
                <c:pt idx="455">
                  <c:v>37894</c:v>
                </c:pt>
                <c:pt idx="456">
                  <c:v>37901</c:v>
                </c:pt>
                <c:pt idx="457">
                  <c:v>37908</c:v>
                </c:pt>
                <c:pt idx="458">
                  <c:v>37915</c:v>
                </c:pt>
                <c:pt idx="459">
                  <c:v>37922</c:v>
                </c:pt>
                <c:pt idx="460">
                  <c:v>37929</c:v>
                </c:pt>
                <c:pt idx="461">
                  <c:v>37936</c:v>
                </c:pt>
                <c:pt idx="462">
                  <c:v>37943</c:v>
                </c:pt>
                <c:pt idx="463">
                  <c:v>37950</c:v>
                </c:pt>
                <c:pt idx="464">
                  <c:v>37957</c:v>
                </c:pt>
                <c:pt idx="465">
                  <c:v>37964</c:v>
                </c:pt>
                <c:pt idx="466">
                  <c:v>37971</c:v>
                </c:pt>
                <c:pt idx="467">
                  <c:v>37978</c:v>
                </c:pt>
                <c:pt idx="468">
                  <c:v>37985</c:v>
                </c:pt>
                <c:pt idx="469">
                  <c:v>37992</c:v>
                </c:pt>
                <c:pt idx="470">
                  <c:v>37999</c:v>
                </c:pt>
                <c:pt idx="471">
                  <c:v>38006</c:v>
                </c:pt>
                <c:pt idx="472">
                  <c:v>38013</c:v>
                </c:pt>
                <c:pt idx="473">
                  <c:v>38020</c:v>
                </c:pt>
                <c:pt idx="474">
                  <c:v>38027</c:v>
                </c:pt>
                <c:pt idx="475">
                  <c:v>38034</c:v>
                </c:pt>
                <c:pt idx="476">
                  <c:v>38041</c:v>
                </c:pt>
                <c:pt idx="477">
                  <c:v>38048</c:v>
                </c:pt>
                <c:pt idx="478">
                  <c:v>38055</c:v>
                </c:pt>
                <c:pt idx="479">
                  <c:v>38062</c:v>
                </c:pt>
                <c:pt idx="480">
                  <c:v>38069</c:v>
                </c:pt>
                <c:pt idx="481">
                  <c:v>38076</c:v>
                </c:pt>
                <c:pt idx="482">
                  <c:v>38083</c:v>
                </c:pt>
                <c:pt idx="483">
                  <c:v>38090</c:v>
                </c:pt>
                <c:pt idx="484">
                  <c:v>38097</c:v>
                </c:pt>
                <c:pt idx="485">
                  <c:v>38104</c:v>
                </c:pt>
                <c:pt idx="486">
                  <c:v>38111</c:v>
                </c:pt>
                <c:pt idx="487">
                  <c:v>38118</c:v>
                </c:pt>
                <c:pt idx="488">
                  <c:v>38125</c:v>
                </c:pt>
                <c:pt idx="489">
                  <c:v>38132</c:v>
                </c:pt>
                <c:pt idx="490">
                  <c:v>38139</c:v>
                </c:pt>
                <c:pt idx="491">
                  <c:v>38146</c:v>
                </c:pt>
                <c:pt idx="492">
                  <c:v>38153</c:v>
                </c:pt>
                <c:pt idx="493">
                  <c:v>38160</c:v>
                </c:pt>
                <c:pt idx="494">
                  <c:v>38167</c:v>
                </c:pt>
                <c:pt idx="495">
                  <c:v>38174</c:v>
                </c:pt>
                <c:pt idx="496">
                  <c:v>38181</c:v>
                </c:pt>
                <c:pt idx="497">
                  <c:v>38188</c:v>
                </c:pt>
                <c:pt idx="498">
                  <c:v>38195</c:v>
                </c:pt>
                <c:pt idx="499">
                  <c:v>38202</c:v>
                </c:pt>
                <c:pt idx="500">
                  <c:v>38209</c:v>
                </c:pt>
                <c:pt idx="501">
                  <c:v>38216</c:v>
                </c:pt>
                <c:pt idx="502">
                  <c:v>38223</c:v>
                </c:pt>
                <c:pt idx="503">
                  <c:v>38230</c:v>
                </c:pt>
                <c:pt idx="504">
                  <c:v>38237</c:v>
                </c:pt>
                <c:pt idx="505">
                  <c:v>38244</c:v>
                </c:pt>
                <c:pt idx="506">
                  <c:v>38251</c:v>
                </c:pt>
                <c:pt idx="507">
                  <c:v>38258</c:v>
                </c:pt>
                <c:pt idx="508">
                  <c:v>38265</c:v>
                </c:pt>
                <c:pt idx="509">
                  <c:v>38272</c:v>
                </c:pt>
                <c:pt idx="510">
                  <c:v>38279</c:v>
                </c:pt>
                <c:pt idx="511">
                  <c:v>38286</c:v>
                </c:pt>
                <c:pt idx="512">
                  <c:v>38293</c:v>
                </c:pt>
                <c:pt idx="513">
                  <c:v>38300</c:v>
                </c:pt>
                <c:pt idx="514">
                  <c:v>38307</c:v>
                </c:pt>
                <c:pt idx="515">
                  <c:v>38314</c:v>
                </c:pt>
                <c:pt idx="516">
                  <c:v>38321</c:v>
                </c:pt>
                <c:pt idx="517">
                  <c:v>38328</c:v>
                </c:pt>
                <c:pt idx="518">
                  <c:v>38335</c:v>
                </c:pt>
                <c:pt idx="519">
                  <c:v>38342</c:v>
                </c:pt>
                <c:pt idx="520">
                  <c:v>38349</c:v>
                </c:pt>
                <c:pt idx="521">
                  <c:v>38356</c:v>
                </c:pt>
                <c:pt idx="522">
                  <c:v>38363</c:v>
                </c:pt>
                <c:pt idx="523">
                  <c:v>38370</c:v>
                </c:pt>
                <c:pt idx="524">
                  <c:v>38377</c:v>
                </c:pt>
                <c:pt idx="525">
                  <c:v>38384</c:v>
                </c:pt>
                <c:pt idx="526">
                  <c:v>38391</c:v>
                </c:pt>
                <c:pt idx="527">
                  <c:v>38398</c:v>
                </c:pt>
                <c:pt idx="528">
                  <c:v>38405</c:v>
                </c:pt>
                <c:pt idx="529">
                  <c:v>38412</c:v>
                </c:pt>
                <c:pt idx="530">
                  <c:v>38419</c:v>
                </c:pt>
                <c:pt idx="531">
                  <c:v>38426</c:v>
                </c:pt>
                <c:pt idx="532">
                  <c:v>38433</c:v>
                </c:pt>
                <c:pt idx="533">
                  <c:v>38440</c:v>
                </c:pt>
                <c:pt idx="534">
                  <c:v>38447</c:v>
                </c:pt>
                <c:pt idx="535">
                  <c:v>38454</c:v>
                </c:pt>
                <c:pt idx="536">
                  <c:v>38461</c:v>
                </c:pt>
                <c:pt idx="537">
                  <c:v>38468</c:v>
                </c:pt>
                <c:pt idx="538">
                  <c:v>38475</c:v>
                </c:pt>
                <c:pt idx="539">
                  <c:v>38482</c:v>
                </c:pt>
                <c:pt idx="540">
                  <c:v>38489</c:v>
                </c:pt>
                <c:pt idx="541">
                  <c:v>38496</c:v>
                </c:pt>
                <c:pt idx="542">
                  <c:v>38503</c:v>
                </c:pt>
                <c:pt idx="543">
                  <c:v>38510</c:v>
                </c:pt>
                <c:pt idx="544">
                  <c:v>38517</c:v>
                </c:pt>
                <c:pt idx="545">
                  <c:v>38524</c:v>
                </c:pt>
                <c:pt idx="546">
                  <c:v>38531</c:v>
                </c:pt>
                <c:pt idx="547">
                  <c:v>38538</c:v>
                </c:pt>
                <c:pt idx="548">
                  <c:v>38545</c:v>
                </c:pt>
                <c:pt idx="549">
                  <c:v>38552</c:v>
                </c:pt>
                <c:pt idx="550">
                  <c:v>38559</c:v>
                </c:pt>
                <c:pt idx="551">
                  <c:v>38566</c:v>
                </c:pt>
                <c:pt idx="552">
                  <c:v>38573</c:v>
                </c:pt>
                <c:pt idx="553">
                  <c:v>38580</c:v>
                </c:pt>
                <c:pt idx="554">
                  <c:v>38587</c:v>
                </c:pt>
                <c:pt idx="555">
                  <c:v>38594</c:v>
                </c:pt>
                <c:pt idx="556">
                  <c:v>38601</c:v>
                </c:pt>
                <c:pt idx="557">
                  <c:v>38608</c:v>
                </c:pt>
                <c:pt idx="558">
                  <c:v>38615</c:v>
                </c:pt>
                <c:pt idx="559">
                  <c:v>38622</c:v>
                </c:pt>
                <c:pt idx="560">
                  <c:v>38629</c:v>
                </c:pt>
                <c:pt idx="561">
                  <c:v>38636</c:v>
                </c:pt>
                <c:pt idx="562">
                  <c:v>38643</c:v>
                </c:pt>
                <c:pt idx="563">
                  <c:v>38650</c:v>
                </c:pt>
                <c:pt idx="564">
                  <c:v>38657</c:v>
                </c:pt>
                <c:pt idx="565">
                  <c:v>38664</c:v>
                </c:pt>
                <c:pt idx="566">
                  <c:v>38671</c:v>
                </c:pt>
                <c:pt idx="567">
                  <c:v>38678</c:v>
                </c:pt>
                <c:pt idx="568">
                  <c:v>38685</c:v>
                </c:pt>
                <c:pt idx="569">
                  <c:v>38692</c:v>
                </c:pt>
                <c:pt idx="570">
                  <c:v>38699</c:v>
                </c:pt>
                <c:pt idx="571">
                  <c:v>38706</c:v>
                </c:pt>
                <c:pt idx="572">
                  <c:v>38713</c:v>
                </c:pt>
                <c:pt idx="573">
                  <c:v>38720</c:v>
                </c:pt>
                <c:pt idx="574">
                  <c:v>38727</c:v>
                </c:pt>
                <c:pt idx="575">
                  <c:v>38734</c:v>
                </c:pt>
                <c:pt idx="576">
                  <c:v>38741</c:v>
                </c:pt>
                <c:pt idx="577">
                  <c:v>38748</c:v>
                </c:pt>
                <c:pt idx="578">
                  <c:v>38755</c:v>
                </c:pt>
                <c:pt idx="579">
                  <c:v>38762</c:v>
                </c:pt>
                <c:pt idx="580">
                  <c:v>38769</c:v>
                </c:pt>
                <c:pt idx="581">
                  <c:v>38776</c:v>
                </c:pt>
                <c:pt idx="582">
                  <c:v>38783</c:v>
                </c:pt>
                <c:pt idx="583">
                  <c:v>38790</c:v>
                </c:pt>
                <c:pt idx="584">
                  <c:v>38797</c:v>
                </c:pt>
                <c:pt idx="585">
                  <c:v>38804</c:v>
                </c:pt>
                <c:pt idx="586">
                  <c:v>38811</c:v>
                </c:pt>
                <c:pt idx="587">
                  <c:v>38818</c:v>
                </c:pt>
                <c:pt idx="588">
                  <c:v>38825</c:v>
                </c:pt>
                <c:pt idx="589">
                  <c:v>38832</c:v>
                </c:pt>
                <c:pt idx="590">
                  <c:v>38839</c:v>
                </c:pt>
                <c:pt idx="591">
                  <c:v>38846</c:v>
                </c:pt>
                <c:pt idx="592">
                  <c:v>38853</c:v>
                </c:pt>
                <c:pt idx="593">
                  <c:v>38860</c:v>
                </c:pt>
                <c:pt idx="594">
                  <c:v>38867</c:v>
                </c:pt>
                <c:pt idx="595">
                  <c:v>38874</c:v>
                </c:pt>
                <c:pt idx="596">
                  <c:v>38881</c:v>
                </c:pt>
                <c:pt idx="597">
                  <c:v>38888</c:v>
                </c:pt>
                <c:pt idx="598">
                  <c:v>38895</c:v>
                </c:pt>
                <c:pt idx="599">
                  <c:v>38902</c:v>
                </c:pt>
                <c:pt idx="600">
                  <c:v>38909</c:v>
                </c:pt>
                <c:pt idx="601">
                  <c:v>38916</c:v>
                </c:pt>
                <c:pt idx="602">
                  <c:v>38923</c:v>
                </c:pt>
                <c:pt idx="603">
                  <c:v>38930</c:v>
                </c:pt>
                <c:pt idx="604">
                  <c:v>38937</c:v>
                </c:pt>
                <c:pt idx="605">
                  <c:v>38944</c:v>
                </c:pt>
                <c:pt idx="606">
                  <c:v>38951</c:v>
                </c:pt>
                <c:pt idx="607">
                  <c:v>38958</c:v>
                </c:pt>
                <c:pt idx="608">
                  <c:v>38965</c:v>
                </c:pt>
                <c:pt idx="609">
                  <c:v>38972</c:v>
                </c:pt>
                <c:pt idx="610">
                  <c:v>38979</c:v>
                </c:pt>
                <c:pt idx="611">
                  <c:v>38986</c:v>
                </c:pt>
                <c:pt idx="612">
                  <c:v>38993</c:v>
                </c:pt>
                <c:pt idx="613">
                  <c:v>39000</c:v>
                </c:pt>
                <c:pt idx="614">
                  <c:v>39007</c:v>
                </c:pt>
                <c:pt idx="615">
                  <c:v>39014</c:v>
                </c:pt>
                <c:pt idx="616">
                  <c:v>39021</c:v>
                </c:pt>
                <c:pt idx="617">
                  <c:v>39028</c:v>
                </c:pt>
                <c:pt idx="618">
                  <c:v>39035</c:v>
                </c:pt>
                <c:pt idx="619">
                  <c:v>39042</c:v>
                </c:pt>
                <c:pt idx="620">
                  <c:v>39049</c:v>
                </c:pt>
                <c:pt idx="621">
                  <c:v>39056</c:v>
                </c:pt>
                <c:pt idx="622">
                  <c:v>39063</c:v>
                </c:pt>
                <c:pt idx="623">
                  <c:v>39070</c:v>
                </c:pt>
                <c:pt idx="624">
                  <c:v>39077</c:v>
                </c:pt>
                <c:pt idx="625">
                  <c:v>39084</c:v>
                </c:pt>
                <c:pt idx="626">
                  <c:v>39091</c:v>
                </c:pt>
                <c:pt idx="627">
                  <c:v>39098</c:v>
                </c:pt>
                <c:pt idx="628">
                  <c:v>39105</c:v>
                </c:pt>
                <c:pt idx="629">
                  <c:v>39112</c:v>
                </c:pt>
                <c:pt idx="630">
                  <c:v>39119</c:v>
                </c:pt>
                <c:pt idx="631">
                  <c:v>39126</c:v>
                </c:pt>
                <c:pt idx="632">
                  <c:v>39133</c:v>
                </c:pt>
                <c:pt idx="633">
                  <c:v>39140</c:v>
                </c:pt>
                <c:pt idx="634">
                  <c:v>39147</c:v>
                </c:pt>
                <c:pt idx="635">
                  <c:v>39154</c:v>
                </c:pt>
                <c:pt idx="636">
                  <c:v>39161</c:v>
                </c:pt>
                <c:pt idx="637">
                  <c:v>39168</c:v>
                </c:pt>
                <c:pt idx="638">
                  <c:v>39175</c:v>
                </c:pt>
                <c:pt idx="639">
                  <c:v>39182</c:v>
                </c:pt>
                <c:pt idx="640">
                  <c:v>39189</c:v>
                </c:pt>
                <c:pt idx="641">
                  <c:v>39196</c:v>
                </c:pt>
                <c:pt idx="642">
                  <c:v>39203</c:v>
                </c:pt>
                <c:pt idx="643">
                  <c:v>39210</c:v>
                </c:pt>
                <c:pt idx="644">
                  <c:v>39217</c:v>
                </c:pt>
                <c:pt idx="645">
                  <c:v>39224</c:v>
                </c:pt>
                <c:pt idx="646">
                  <c:v>39231</c:v>
                </c:pt>
                <c:pt idx="647">
                  <c:v>39238</c:v>
                </c:pt>
                <c:pt idx="648">
                  <c:v>39245</c:v>
                </c:pt>
                <c:pt idx="649">
                  <c:v>39252</c:v>
                </c:pt>
                <c:pt idx="650">
                  <c:v>39259</c:v>
                </c:pt>
                <c:pt idx="651">
                  <c:v>39266</c:v>
                </c:pt>
                <c:pt idx="652">
                  <c:v>39273</c:v>
                </c:pt>
                <c:pt idx="653">
                  <c:v>39280</c:v>
                </c:pt>
                <c:pt idx="654">
                  <c:v>39287</c:v>
                </c:pt>
                <c:pt idx="655">
                  <c:v>39294</c:v>
                </c:pt>
                <c:pt idx="656">
                  <c:v>39301</c:v>
                </c:pt>
                <c:pt idx="657">
                  <c:v>39308</c:v>
                </c:pt>
                <c:pt idx="658">
                  <c:v>39315</c:v>
                </c:pt>
                <c:pt idx="659">
                  <c:v>39322</c:v>
                </c:pt>
                <c:pt idx="660">
                  <c:v>39329</c:v>
                </c:pt>
                <c:pt idx="661">
                  <c:v>39336</c:v>
                </c:pt>
                <c:pt idx="662">
                  <c:v>39343</c:v>
                </c:pt>
                <c:pt idx="663">
                  <c:v>39350</c:v>
                </c:pt>
                <c:pt idx="664">
                  <c:v>39357</c:v>
                </c:pt>
                <c:pt idx="665">
                  <c:v>39364</c:v>
                </c:pt>
                <c:pt idx="666">
                  <c:v>39371</c:v>
                </c:pt>
                <c:pt idx="667">
                  <c:v>39378</c:v>
                </c:pt>
                <c:pt idx="668">
                  <c:v>39385</c:v>
                </c:pt>
                <c:pt idx="669">
                  <c:v>39392</c:v>
                </c:pt>
                <c:pt idx="670">
                  <c:v>39399</c:v>
                </c:pt>
                <c:pt idx="671">
                  <c:v>39406</c:v>
                </c:pt>
                <c:pt idx="672">
                  <c:v>39413</c:v>
                </c:pt>
                <c:pt idx="673">
                  <c:v>39420</c:v>
                </c:pt>
                <c:pt idx="674">
                  <c:v>39427</c:v>
                </c:pt>
                <c:pt idx="675">
                  <c:v>39434</c:v>
                </c:pt>
                <c:pt idx="676">
                  <c:v>39441</c:v>
                </c:pt>
                <c:pt idx="677">
                  <c:v>39448</c:v>
                </c:pt>
                <c:pt idx="678">
                  <c:v>39455</c:v>
                </c:pt>
                <c:pt idx="679">
                  <c:v>39462</c:v>
                </c:pt>
                <c:pt idx="680">
                  <c:v>39469</c:v>
                </c:pt>
                <c:pt idx="681">
                  <c:v>39476</c:v>
                </c:pt>
                <c:pt idx="682">
                  <c:v>39483</c:v>
                </c:pt>
                <c:pt idx="683">
                  <c:v>39490</c:v>
                </c:pt>
                <c:pt idx="684">
                  <c:v>39497</c:v>
                </c:pt>
                <c:pt idx="685">
                  <c:v>39504</c:v>
                </c:pt>
                <c:pt idx="686">
                  <c:v>39511</c:v>
                </c:pt>
                <c:pt idx="687">
                  <c:v>39518</c:v>
                </c:pt>
                <c:pt idx="688">
                  <c:v>39525</c:v>
                </c:pt>
                <c:pt idx="689">
                  <c:v>39532</c:v>
                </c:pt>
                <c:pt idx="690">
                  <c:v>39539</c:v>
                </c:pt>
                <c:pt idx="691">
                  <c:v>39546</c:v>
                </c:pt>
                <c:pt idx="692">
                  <c:v>39553</c:v>
                </c:pt>
                <c:pt idx="693">
                  <c:v>39560</c:v>
                </c:pt>
                <c:pt idx="694">
                  <c:v>39567</c:v>
                </c:pt>
                <c:pt idx="695">
                  <c:v>39574</c:v>
                </c:pt>
                <c:pt idx="696">
                  <c:v>39581</c:v>
                </c:pt>
                <c:pt idx="697">
                  <c:v>39588</c:v>
                </c:pt>
                <c:pt idx="698">
                  <c:v>39595</c:v>
                </c:pt>
                <c:pt idx="699">
                  <c:v>39602</c:v>
                </c:pt>
                <c:pt idx="700">
                  <c:v>39609</c:v>
                </c:pt>
                <c:pt idx="701">
                  <c:v>39616</c:v>
                </c:pt>
                <c:pt idx="702">
                  <c:v>39623</c:v>
                </c:pt>
                <c:pt idx="703">
                  <c:v>39630</c:v>
                </c:pt>
                <c:pt idx="704">
                  <c:v>39637</c:v>
                </c:pt>
                <c:pt idx="705">
                  <c:v>39644</c:v>
                </c:pt>
                <c:pt idx="706">
                  <c:v>39651</c:v>
                </c:pt>
                <c:pt idx="707">
                  <c:v>39658</c:v>
                </c:pt>
                <c:pt idx="708">
                  <c:v>39665</c:v>
                </c:pt>
                <c:pt idx="709">
                  <c:v>39672</c:v>
                </c:pt>
                <c:pt idx="710">
                  <c:v>39679</c:v>
                </c:pt>
                <c:pt idx="711">
                  <c:v>39686</c:v>
                </c:pt>
                <c:pt idx="712">
                  <c:v>39693</c:v>
                </c:pt>
                <c:pt idx="713">
                  <c:v>39700</c:v>
                </c:pt>
                <c:pt idx="714">
                  <c:v>39707</c:v>
                </c:pt>
                <c:pt idx="715">
                  <c:v>39714</c:v>
                </c:pt>
                <c:pt idx="716">
                  <c:v>39721</c:v>
                </c:pt>
                <c:pt idx="717">
                  <c:v>39728</c:v>
                </c:pt>
                <c:pt idx="718">
                  <c:v>39735</c:v>
                </c:pt>
                <c:pt idx="719">
                  <c:v>39742</c:v>
                </c:pt>
                <c:pt idx="720">
                  <c:v>39749</c:v>
                </c:pt>
                <c:pt idx="721">
                  <c:v>39756</c:v>
                </c:pt>
                <c:pt idx="722">
                  <c:v>39763</c:v>
                </c:pt>
                <c:pt idx="723">
                  <c:v>39770</c:v>
                </c:pt>
                <c:pt idx="724">
                  <c:v>39777</c:v>
                </c:pt>
                <c:pt idx="725">
                  <c:v>39784</c:v>
                </c:pt>
                <c:pt idx="726">
                  <c:v>39791</c:v>
                </c:pt>
                <c:pt idx="727">
                  <c:v>39798</c:v>
                </c:pt>
                <c:pt idx="728">
                  <c:v>39805</c:v>
                </c:pt>
                <c:pt idx="729">
                  <c:v>39812</c:v>
                </c:pt>
                <c:pt idx="730">
                  <c:v>39819</c:v>
                </c:pt>
                <c:pt idx="731">
                  <c:v>39826</c:v>
                </c:pt>
                <c:pt idx="732">
                  <c:v>39833</c:v>
                </c:pt>
                <c:pt idx="733">
                  <c:v>39840</c:v>
                </c:pt>
                <c:pt idx="734">
                  <c:v>39847</c:v>
                </c:pt>
                <c:pt idx="735">
                  <c:v>39854</c:v>
                </c:pt>
                <c:pt idx="736">
                  <c:v>39861</c:v>
                </c:pt>
                <c:pt idx="737">
                  <c:v>39868</c:v>
                </c:pt>
                <c:pt idx="738">
                  <c:v>39875</c:v>
                </c:pt>
                <c:pt idx="739">
                  <c:v>39882</c:v>
                </c:pt>
                <c:pt idx="740">
                  <c:v>39889</c:v>
                </c:pt>
                <c:pt idx="741">
                  <c:v>39896</c:v>
                </c:pt>
                <c:pt idx="742">
                  <c:v>39903</c:v>
                </c:pt>
                <c:pt idx="743">
                  <c:v>39910</c:v>
                </c:pt>
                <c:pt idx="744">
                  <c:v>39917</c:v>
                </c:pt>
                <c:pt idx="745">
                  <c:v>39924</c:v>
                </c:pt>
                <c:pt idx="746">
                  <c:v>39931</c:v>
                </c:pt>
                <c:pt idx="747">
                  <c:v>39938</c:v>
                </c:pt>
                <c:pt idx="748">
                  <c:v>39945</c:v>
                </c:pt>
                <c:pt idx="749">
                  <c:v>39952</c:v>
                </c:pt>
                <c:pt idx="750">
                  <c:v>39959</c:v>
                </c:pt>
                <c:pt idx="751">
                  <c:v>39966</c:v>
                </c:pt>
                <c:pt idx="752">
                  <c:v>39973</c:v>
                </c:pt>
                <c:pt idx="753">
                  <c:v>39980</c:v>
                </c:pt>
                <c:pt idx="754">
                  <c:v>39987</c:v>
                </c:pt>
                <c:pt idx="755">
                  <c:v>39994</c:v>
                </c:pt>
                <c:pt idx="756">
                  <c:v>40001</c:v>
                </c:pt>
                <c:pt idx="757">
                  <c:v>40008</c:v>
                </c:pt>
                <c:pt idx="758">
                  <c:v>40015</c:v>
                </c:pt>
                <c:pt idx="759">
                  <c:v>40022</c:v>
                </c:pt>
                <c:pt idx="760">
                  <c:v>40029</c:v>
                </c:pt>
                <c:pt idx="761">
                  <c:v>40036</c:v>
                </c:pt>
                <c:pt idx="762">
                  <c:v>40043</c:v>
                </c:pt>
                <c:pt idx="763">
                  <c:v>40050</c:v>
                </c:pt>
                <c:pt idx="764">
                  <c:v>40057</c:v>
                </c:pt>
                <c:pt idx="765">
                  <c:v>40064</c:v>
                </c:pt>
                <c:pt idx="766">
                  <c:v>40071</c:v>
                </c:pt>
                <c:pt idx="767">
                  <c:v>40078</c:v>
                </c:pt>
                <c:pt idx="768">
                  <c:v>40085</c:v>
                </c:pt>
                <c:pt idx="769">
                  <c:v>40092</c:v>
                </c:pt>
                <c:pt idx="770">
                  <c:v>40099</c:v>
                </c:pt>
                <c:pt idx="771">
                  <c:v>40106</c:v>
                </c:pt>
                <c:pt idx="772">
                  <c:v>40113</c:v>
                </c:pt>
                <c:pt idx="773">
                  <c:v>40120</c:v>
                </c:pt>
                <c:pt idx="774">
                  <c:v>40127</c:v>
                </c:pt>
                <c:pt idx="775">
                  <c:v>40134</c:v>
                </c:pt>
                <c:pt idx="776">
                  <c:v>40141</c:v>
                </c:pt>
                <c:pt idx="777">
                  <c:v>40148</c:v>
                </c:pt>
                <c:pt idx="778">
                  <c:v>40155</c:v>
                </c:pt>
                <c:pt idx="779">
                  <c:v>40162</c:v>
                </c:pt>
                <c:pt idx="780">
                  <c:v>40169</c:v>
                </c:pt>
                <c:pt idx="781">
                  <c:v>40176</c:v>
                </c:pt>
                <c:pt idx="782">
                  <c:v>40183</c:v>
                </c:pt>
                <c:pt idx="783">
                  <c:v>40190</c:v>
                </c:pt>
                <c:pt idx="784">
                  <c:v>40197</c:v>
                </c:pt>
                <c:pt idx="785">
                  <c:v>40204</c:v>
                </c:pt>
                <c:pt idx="786">
                  <c:v>40211</c:v>
                </c:pt>
                <c:pt idx="787">
                  <c:v>40218</c:v>
                </c:pt>
                <c:pt idx="788">
                  <c:v>40225</c:v>
                </c:pt>
                <c:pt idx="789">
                  <c:v>40232</c:v>
                </c:pt>
                <c:pt idx="790">
                  <c:v>40239</c:v>
                </c:pt>
                <c:pt idx="791">
                  <c:v>40246</c:v>
                </c:pt>
                <c:pt idx="792">
                  <c:v>40253</c:v>
                </c:pt>
                <c:pt idx="793">
                  <c:v>40260</c:v>
                </c:pt>
                <c:pt idx="794">
                  <c:v>40267</c:v>
                </c:pt>
                <c:pt idx="795">
                  <c:v>40274</c:v>
                </c:pt>
                <c:pt idx="796">
                  <c:v>40281</c:v>
                </c:pt>
                <c:pt idx="797">
                  <c:v>40288</c:v>
                </c:pt>
                <c:pt idx="798">
                  <c:v>40295</c:v>
                </c:pt>
                <c:pt idx="799">
                  <c:v>40302</c:v>
                </c:pt>
                <c:pt idx="800">
                  <c:v>40309</c:v>
                </c:pt>
                <c:pt idx="801">
                  <c:v>40316</c:v>
                </c:pt>
                <c:pt idx="802">
                  <c:v>40323</c:v>
                </c:pt>
                <c:pt idx="803">
                  <c:v>40330</c:v>
                </c:pt>
                <c:pt idx="804">
                  <c:v>40337</c:v>
                </c:pt>
                <c:pt idx="805">
                  <c:v>40344</c:v>
                </c:pt>
                <c:pt idx="806">
                  <c:v>40351</c:v>
                </c:pt>
                <c:pt idx="807">
                  <c:v>40358</c:v>
                </c:pt>
                <c:pt idx="808">
                  <c:v>40365</c:v>
                </c:pt>
                <c:pt idx="809">
                  <c:v>40372</c:v>
                </c:pt>
                <c:pt idx="810">
                  <c:v>40379</c:v>
                </c:pt>
                <c:pt idx="811">
                  <c:v>40386</c:v>
                </c:pt>
                <c:pt idx="812">
                  <c:v>40393</c:v>
                </c:pt>
                <c:pt idx="813">
                  <c:v>40400</c:v>
                </c:pt>
                <c:pt idx="814">
                  <c:v>40407</c:v>
                </c:pt>
                <c:pt idx="815">
                  <c:v>40414</c:v>
                </c:pt>
                <c:pt idx="816">
                  <c:v>40421</c:v>
                </c:pt>
                <c:pt idx="817">
                  <c:v>40428</c:v>
                </c:pt>
                <c:pt idx="818">
                  <c:v>40435</c:v>
                </c:pt>
                <c:pt idx="819">
                  <c:v>40442</c:v>
                </c:pt>
                <c:pt idx="820">
                  <c:v>40449</c:v>
                </c:pt>
                <c:pt idx="821">
                  <c:v>40456</c:v>
                </c:pt>
                <c:pt idx="822">
                  <c:v>40463</c:v>
                </c:pt>
                <c:pt idx="823">
                  <c:v>40470</c:v>
                </c:pt>
                <c:pt idx="824">
                  <c:v>40477</c:v>
                </c:pt>
                <c:pt idx="825">
                  <c:v>40484</c:v>
                </c:pt>
                <c:pt idx="826">
                  <c:v>40491</c:v>
                </c:pt>
                <c:pt idx="827">
                  <c:v>40498</c:v>
                </c:pt>
                <c:pt idx="828">
                  <c:v>40505</c:v>
                </c:pt>
                <c:pt idx="829">
                  <c:v>40512</c:v>
                </c:pt>
                <c:pt idx="830">
                  <c:v>40519</c:v>
                </c:pt>
                <c:pt idx="831">
                  <c:v>40526</c:v>
                </c:pt>
                <c:pt idx="832">
                  <c:v>40533</c:v>
                </c:pt>
                <c:pt idx="833">
                  <c:v>40540</c:v>
                </c:pt>
                <c:pt idx="834">
                  <c:v>40547</c:v>
                </c:pt>
                <c:pt idx="835">
                  <c:v>40554</c:v>
                </c:pt>
                <c:pt idx="836">
                  <c:v>40561</c:v>
                </c:pt>
                <c:pt idx="837">
                  <c:v>40568</c:v>
                </c:pt>
                <c:pt idx="838">
                  <c:v>40575</c:v>
                </c:pt>
                <c:pt idx="839">
                  <c:v>40582</c:v>
                </c:pt>
                <c:pt idx="840">
                  <c:v>40589</c:v>
                </c:pt>
                <c:pt idx="841">
                  <c:v>40596</c:v>
                </c:pt>
                <c:pt idx="842">
                  <c:v>40603</c:v>
                </c:pt>
                <c:pt idx="843">
                  <c:v>40610</c:v>
                </c:pt>
                <c:pt idx="844">
                  <c:v>40617</c:v>
                </c:pt>
                <c:pt idx="845">
                  <c:v>40624</c:v>
                </c:pt>
                <c:pt idx="846">
                  <c:v>40631</c:v>
                </c:pt>
                <c:pt idx="847">
                  <c:v>40638</c:v>
                </c:pt>
                <c:pt idx="848">
                  <c:v>40645</c:v>
                </c:pt>
                <c:pt idx="849">
                  <c:v>40652</c:v>
                </c:pt>
                <c:pt idx="850">
                  <c:v>40659</c:v>
                </c:pt>
                <c:pt idx="851">
                  <c:v>40666</c:v>
                </c:pt>
                <c:pt idx="852">
                  <c:v>40673</c:v>
                </c:pt>
                <c:pt idx="853">
                  <c:v>40680</c:v>
                </c:pt>
                <c:pt idx="854">
                  <c:v>40687</c:v>
                </c:pt>
                <c:pt idx="855">
                  <c:v>40694</c:v>
                </c:pt>
                <c:pt idx="856">
                  <c:v>40701</c:v>
                </c:pt>
                <c:pt idx="857">
                  <c:v>40708</c:v>
                </c:pt>
                <c:pt idx="858">
                  <c:v>40715</c:v>
                </c:pt>
                <c:pt idx="859">
                  <c:v>40722</c:v>
                </c:pt>
                <c:pt idx="860">
                  <c:v>40729</c:v>
                </c:pt>
                <c:pt idx="861">
                  <c:v>40736</c:v>
                </c:pt>
                <c:pt idx="862">
                  <c:v>40743</c:v>
                </c:pt>
                <c:pt idx="863">
                  <c:v>40750</c:v>
                </c:pt>
                <c:pt idx="864">
                  <c:v>40757</c:v>
                </c:pt>
                <c:pt idx="865">
                  <c:v>40764</c:v>
                </c:pt>
                <c:pt idx="866">
                  <c:v>40771</c:v>
                </c:pt>
                <c:pt idx="867">
                  <c:v>40778</c:v>
                </c:pt>
                <c:pt idx="868">
                  <c:v>40785</c:v>
                </c:pt>
                <c:pt idx="869">
                  <c:v>40792</c:v>
                </c:pt>
                <c:pt idx="870">
                  <c:v>40799</c:v>
                </c:pt>
                <c:pt idx="871">
                  <c:v>40806</c:v>
                </c:pt>
                <c:pt idx="872">
                  <c:v>40813</c:v>
                </c:pt>
                <c:pt idx="873">
                  <c:v>40820</c:v>
                </c:pt>
                <c:pt idx="874">
                  <c:v>40827</c:v>
                </c:pt>
                <c:pt idx="875">
                  <c:v>40834</c:v>
                </c:pt>
                <c:pt idx="876">
                  <c:v>40841</c:v>
                </c:pt>
                <c:pt idx="877">
                  <c:v>40848</c:v>
                </c:pt>
                <c:pt idx="878">
                  <c:v>40855</c:v>
                </c:pt>
                <c:pt idx="879">
                  <c:v>40862</c:v>
                </c:pt>
                <c:pt idx="880">
                  <c:v>40869</c:v>
                </c:pt>
                <c:pt idx="881">
                  <c:v>40876</c:v>
                </c:pt>
                <c:pt idx="882">
                  <c:v>40883</c:v>
                </c:pt>
                <c:pt idx="883">
                  <c:v>40890</c:v>
                </c:pt>
                <c:pt idx="884">
                  <c:v>40897</c:v>
                </c:pt>
                <c:pt idx="885">
                  <c:v>40904</c:v>
                </c:pt>
                <c:pt idx="886">
                  <c:v>40911</c:v>
                </c:pt>
                <c:pt idx="887">
                  <c:v>40918</c:v>
                </c:pt>
                <c:pt idx="888">
                  <c:v>40925</c:v>
                </c:pt>
                <c:pt idx="889">
                  <c:v>40932</c:v>
                </c:pt>
                <c:pt idx="890">
                  <c:v>40939</c:v>
                </c:pt>
                <c:pt idx="891">
                  <c:v>40946</c:v>
                </c:pt>
                <c:pt idx="892">
                  <c:v>40953</c:v>
                </c:pt>
                <c:pt idx="893">
                  <c:v>40960</c:v>
                </c:pt>
                <c:pt idx="894">
                  <c:v>40967</c:v>
                </c:pt>
                <c:pt idx="895">
                  <c:v>40974</c:v>
                </c:pt>
                <c:pt idx="896">
                  <c:v>40981</c:v>
                </c:pt>
                <c:pt idx="897">
                  <c:v>40988</c:v>
                </c:pt>
                <c:pt idx="898">
                  <c:v>40995</c:v>
                </c:pt>
                <c:pt idx="899">
                  <c:v>41002</c:v>
                </c:pt>
                <c:pt idx="900">
                  <c:v>41009</c:v>
                </c:pt>
                <c:pt idx="901">
                  <c:v>41016</c:v>
                </c:pt>
                <c:pt idx="902">
                  <c:v>41023</c:v>
                </c:pt>
                <c:pt idx="903">
                  <c:v>41030</c:v>
                </c:pt>
                <c:pt idx="904">
                  <c:v>41037</c:v>
                </c:pt>
                <c:pt idx="905">
                  <c:v>41044</c:v>
                </c:pt>
                <c:pt idx="906">
                  <c:v>41051</c:v>
                </c:pt>
                <c:pt idx="907">
                  <c:v>41058</c:v>
                </c:pt>
                <c:pt idx="908">
                  <c:v>41065</c:v>
                </c:pt>
                <c:pt idx="909">
                  <c:v>41072</c:v>
                </c:pt>
                <c:pt idx="910">
                  <c:v>41079</c:v>
                </c:pt>
                <c:pt idx="911">
                  <c:v>41086</c:v>
                </c:pt>
                <c:pt idx="912">
                  <c:v>41093</c:v>
                </c:pt>
                <c:pt idx="913">
                  <c:v>41100</c:v>
                </c:pt>
                <c:pt idx="914">
                  <c:v>41107</c:v>
                </c:pt>
                <c:pt idx="915">
                  <c:v>41114</c:v>
                </c:pt>
                <c:pt idx="916">
                  <c:v>41121</c:v>
                </c:pt>
                <c:pt idx="917">
                  <c:v>41128</c:v>
                </c:pt>
                <c:pt idx="918">
                  <c:v>41135</c:v>
                </c:pt>
                <c:pt idx="919">
                  <c:v>41142</c:v>
                </c:pt>
                <c:pt idx="920">
                  <c:v>41149</c:v>
                </c:pt>
                <c:pt idx="921">
                  <c:v>41156</c:v>
                </c:pt>
                <c:pt idx="922">
                  <c:v>41163</c:v>
                </c:pt>
                <c:pt idx="923">
                  <c:v>41170</c:v>
                </c:pt>
                <c:pt idx="924">
                  <c:v>41177</c:v>
                </c:pt>
                <c:pt idx="925">
                  <c:v>41184</c:v>
                </c:pt>
                <c:pt idx="926">
                  <c:v>41191</c:v>
                </c:pt>
                <c:pt idx="927">
                  <c:v>41198</c:v>
                </c:pt>
                <c:pt idx="928">
                  <c:v>41205</c:v>
                </c:pt>
                <c:pt idx="929">
                  <c:v>41212</c:v>
                </c:pt>
                <c:pt idx="930">
                  <c:v>41219</c:v>
                </c:pt>
                <c:pt idx="931">
                  <c:v>41226</c:v>
                </c:pt>
                <c:pt idx="932">
                  <c:v>41233</c:v>
                </c:pt>
                <c:pt idx="933">
                  <c:v>41240</c:v>
                </c:pt>
                <c:pt idx="934">
                  <c:v>41247</c:v>
                </c:pt>
                <c:pt idx="935">
                  <c:v>41254</c:v>
                </c:pt>
                <c:pt idx="936">
                  <c:v>41261</c:v>
                </c:pt>
                <c:pt idx="937">
                  <c:v>41268</c:v>
                </c:pt>
                <c:pt idx="938">
                  <c:v>41275</c:v>
                </c:pt>
                <c:pt idx="939">
                  <c:v>41282</c:v>
                </c:pt>
                <c:pt idx="940">
                  <c:v>41289</c:v>
                </c:pt>
                <c:pt idx="941">
                  <c:v>41296</c:v>
                </c:pt>
                <c:pt idx="942">
                  <c:v>41303</c:v>
                </c:pt>
                <c:pt idx="943">
                  <c:v>41310</c:v>
                </c:pt>
                <c:pt idx="944">
                  <c:v>41317</c:v>
                </c:pt>
                <c:pt idx="945">
                  <c:v>41324</c:v>
                </c:pt>
                <c:pt idx="946">
                  <c:v>41331</c:v>
                </c:pt>
                <c:pt idx="947">
                  <c:v>41338</c:v>
                </c:pt>
                <c:pt idx="948">
                  <c:v>41345</c:v>
                </c:pt>
                <c:pt idx="949">
                  <c:v>41352</c:v>
                </c:pt>
                <c:pt idx="950">
                  <c:v>41359</c:v>
                </c:pt>
                <c:pt idx="951">
                  <c:v>41366</c:v>
                </c:pt>
                <c:pt idx="952">
                  <c:v>41373</c:v>
                </c:pt>
                <c:pt idx="953">
                  <c:v>41380</c:v>
                </c:pt>
                <c:pt idx="954">
                  <c:v>41387</c:v>
                </c:pt>
                <c:pt idx="955">
                  <c:v>41394</c:v>
                </c:pt>
                <c:pt idx="956">
                  <c:v>41401</c:v>
                </c:pt>
                <c:pt idx="957">
                  <c:v>41408</c:v>
                </c:pt>
                <c:pt idx="958">
                  <c:v>41415</c:v>
                </c:pt>
                <c:pt idx="959">
                  <c:v>41422</c:v>
                </c:pt>
                <c:pt idx="960">
                  <c:v>41429</c:v>
                </c:pt>
                <c:pt idx="961">
                  <c:v>41436</c:v>
                </c:pt>
                <c:pt idx="962">
                  <c:v>41443</c:v>
                </c:pt>
                <c:pt idx="963">
                  <c:v>41450</c:v>
                </c:pt>
                <c:pt idx="964">
                  <c:v>41457</c:v>
                </c:pt>
                <c:pt idx="965">
                  <c:v>41464</c:v>
                </c:pt>
                <c:pt idx="966">
                  <c:v>41471</c:v>
                </c:pt>
                <c:pt idx="967">
                  <c:v>41478</c:v>
                </c:pt>
                <c:pt idx="968">
                  <c:v>41485</c:v>
                </c:pt>
                <c:pt idx="969">
                  <c:v>41492</c:v>
                </c:pt>
                <c:pt idx="970">
                  <c:v>41499</c:v>
                </c:pt>
                <c:pt idx="971">
                  <c:v>41506</c:v>
                </c:pt>
                <c:pt idx="972">
                  <c:v>41513</c:v>
                </c:pt>
                <c:pt idx="973">
                  <c:v>41520</c:v>
                </c:pt>
                <c:pt idx="974">
                  <c:v>41527</c:v>
                </c:pt>
                <c:pt idx="975">
                  <c:v>41534</c:v>
                </c:pt>
                <c:pt idx="976">
                  <c:v>41541</c:v>
                </c:pt>
                <c:pt idx="977">
                  <c:v>41548</c:v>
                </c:pt>
                <c:pt idx="978">
                  <c:v>41555</c:v>
                </c:pt>
                <c:pt idx="979">
                  <c:v>41562</c:v>
                </c:pt>
                <c:pt idx="980">
                  <c:v>41569</c:v>
                </c:pt>
                <c:pt idx="981">
                  <c:v>41576</c:v>
                </c:pt>
                <c:pt idx="982">
                  <c:v>41583</c:v>
                </c:pt>
                <c:pt idx="983">
                  <c:v>41590</c:v>
                </c:pt>
                <c:pt idx="984">
                  <c:v>41597</c:v>
                </c:pt>
                <c:pt idx="985">
                  <c:v>41604</c:v>
                </c:pt>
                <c:pt idx="986">
                  <c:v>41611</c:v>
                </c:pt>
                <c:pt idx="987">
                  <c:v>41618</c:v>
                </c:pt>
                <c:pt idx="988">
                  <c:v>41625</c:v>
                </c:pt>
                <c:pt idx="989">
                  <c:v>41632</c:v>
                </c:pt>
                <c:pt idx="990">
                  <c:v>41639</c:v>
                </c:pt>
                <c:pt idx="991">
                  <c:v>41646</c:v>
                </c:pt>
                <c:pt idx="992">
                  <c:v>41653</c:v>
                </c:pt>
                <c:pt idx="993">
                  <c:v>41660</c:v>
                </c:pt>
                <c:pt idx="994">
                  <c:v>41667</c:v>
                </c:pt>
                <c:pt idx="995">
                  <c:v>41674</c:v>
                </c:pt>
                <c:pt idx="996">
                  <c:v>41681</c:v>
                </c:pt>
                <c:pt idx="997">
                  <c:v>41688</c:v>
                </c:pt>
                <c:pt idx="998">
                  <c:v>41695</c:v>
                </c:pt>
                <c:pt idx="999">
                  <c:v>41702</c:v>
                </c:pt>
                <c:pt idx="1000">
                  <c:v>41709</c:v>
                </c:pt>
                <c:pt idx="1001">
                  <c:v>41716</c:v>
                </c:pt>
                <c:pt idx="1002">
                  <c:v>41723</c:v>
                </c:pt>
                <c:pt idx="1003">
                  <c:v>41730</c:v>
                </c:pt>
                <c:pt idx="1004">
                  <c:v>41737</c:v>
                </c:pt>
                <c:pt idx="1005">
                  <c:v>41744</c:v>
                </c:pt>
                <c:pt idx="1006">
                  <c:v>41751</c:v>
                </c:pt>
                <c:pt idx="1007">
                  <c:v>41758</c:v>
                </c:pt>
                <c:pt idx="1008">
                  <c:v>41765</c:v>
                </c:pt>
                <c:pt idx="1009">
                  <c:v>41772</c:v>
                </c:pt>
                <c:pt idx="1010">
                  <c:v>41779</c:v>
                </c:pt>
                <c:pt idx="1011">
                  <c:v>41786</c:v>
                </c:pt>
                <c:pt idx="1012">
                  <c:v>41793</c:v>
                </c:pt>
                <c:pt idx="1013">
                  <c:v>41800</c:v>
                </c:pt>
                <c:pt idx="1014">
                  <c:v>41807</c:v>
                </c:pt>
                <c:pt idx="1015">
                  <c:v>41814</c:v>
                </c:pt>
                <c:pt idx="1016">
                  <c:v>41821</c:v>
                </c:pt>
                <c:pt idx="1017">
                  <c:v>41828</c:v>
                </c:pt>
                <c:pt idx="1018">
                  <c:v>41835</c:v>
                </c:pt>
                <c:pt idx="1019">
                  <c:v>41842</c:v>
                </c:pt>
                <c:pt idx="1020">
                  <c:v>41849</c:v>
                </c:pt>
                <c:pt idx="1021">
                  <c:v>41856</c:v>
                </c:pt>
                <c:pt idx="1022">
                  <c:v>41863</c:v>
                </c:pt>
                <c:pt idx="1023">
                  <c:v>41870</c:v>
                </c:pt>
                <c:pt idx="1024">
                  <c:v>41877</c:v>
                </c:pt>
                <c:pt idx="1025">
                  <c:v>41884</c:v>
                </c:pt>
                <c:pt idx="1026">
                  <c:v>41891</c:v>
                </c:pt>
                <c:pt idx="1027">
                  <c:v>41898</c:v>
                </c:pt>
                <c:pt idx="1028">
                  <c:v>41905</c:v>
                </c:pt>
              </c:numCache>
            </c:numRef>
          </c:cat>
          <c:val>
            <c:numRef>
              <c:f>'GOLD &amp; SLVR'!$F$7:$F$1999</c:f>
              <c:numCache>
                <c:formatCode>#,##0.00_);[Red]\(#,##0.00\)</c:formatCode>
                <c:ptCount val="1993"/>
                <c:pt idx="0">
                  <c:v>#N/A</c:v>
                </c:pt>
                <c:pt idx="1">
                  <c:v>#N/A</c:v>
                </c:pt>
                <c:pt idx="2">
                  <c:v>#N/A</c:v>
                </c:pt>
                <c:pt idx="3">
                  <c:v>#N/A</c:v>
                </c:pt>
                <c:pt idx="4">
                  <c:v>#N/A</c:v>
                </c:pt>
                <c:pt idx="5">
                  <c:v>#N/A</c:v>
                </c:pt>
                <c:pt idx="6">
                  <c:v>#N/A</c:v>
                </c:pt>
                <c:pt idx="7">
                  <c:v>#N/A</c:v>
                </c:pt>
                <c:pt idx="8">
                  <c:v>#N/A</c:v>
                </c:pt>
                <c:pt idx="9">
                  <c:v>#N/A</c:v>
                </c:pt>
                <c:pt idx="10">
                  <c:v>5882</c:v>
                </c:pt>
                <c:pt idx="11">
                  <c:v>3085</c:v>
                </c:pt>
                <c:pt idx="12">
                  <c:v>43206</c:v>
                </c:pt>
                <c:pt idx="13">
                  <c:v>#N/A</c:v>
                </c:pt>
                <c:pt idx="14">
                  <c:v>48920</c:v>
                </c:pt>
                <c:pt idx="15">
                  <c:v>42327</c:v>
                </c:pt>
                <c:pt idx="16">
                  <c:v>24083</c:v>
                </c:pt>
                <c:pt idx="17">
                  <c:v>-1733</c:v>
                </c:pt>
                <c:pt idx="18">
                  <c:v>-3326</c:v>
                </c:pt>
                <c:pt idx="19">
                  <c:v>-10007</c:v>
                </c:pt>
                <c:pt idx="20">
                  <c:v>-4113</c:v>
                </c:pt>
                <c:pt idx="21">
                  <c:v>-3561</c:v>
                </c:pt>
                <c:pt idx="22">
                  <c:v>6780</c:v>
                </c:pt>
                <c:pt idx="23">
                  <c:v>30837</c:v>
                </c:pt>
                <c:pt idx="24">
                  <c:v>25470</c:v>
                </c:pt>
                <c:pt idx="25">
                  <c:v>-167</c:v>
                </c:pt>
                <c:pt idx="26">
                  <c:v>-9861</c:v>
                </c:pt>
                <c:pt idx="27">
                  <c:v>10358</c:v>
                </c:pt>
                <c:pt idx="28">
                  <c:v>3884</c:v>
                </c:pt>
                <c:pt idx="29">
                  <c:v>-24687</c:v>
                </c:pt>
                <c:pt idx="30">
                  <c:v>-28715</c:v>
                </c:pt>
                <c:pt idx="31">
                  <c:v>-12554</c:v>
                </c:pt>
                <c:pt idx="32">
                  <c:v>-27811</c:v>
                </c:pt>
                <c:pt idx="33">
                  <c:v>-30196</c:v>
                </c:pt>
                <c:pt idx="34">
                  <c:v>-37815</c:v>
                </c:pt>
                <c:pt idx="35">
                  <c:v>-21243</c:v>
                </c:pt>
                <c:pt idx="36">
                  <c:v>-13786</c:v>
                </c:pt>
                <c:pt idx="37">
                  <c:v>-20040</c:v>
                </c:pt>
                <c:pt idx="38">
                  <c:v>-27172</c:v>
                </c:pt>
                <c:pt idx="39">
                  <c:v>-18195</c:v>
                </c:pt>
                <c:pt idx="40">
                  <c:v>-23980</c:v>
                </c:pt>
                <c:pt idx="41">
                  <c:v>-38199</c:v>
                </c:pt>
                <c:pt idx="42">
                  <c:v>-35706</c:v>
                </c:pt>
                <c:pt idx="43">
                  <c:v>-22972</c:v>
                </c:pt>
                <c:pt idx="44">
                  <c:v>8905</c:v>
                </c:pt>
                <c:pt idx="45">
                  <c:v>3627</c:v>
                </c:pt>
                <c:pt idx="46">
                  <c:v>-267</c:v>
                </c:pt>
                <c:pt idx="47">
                  <c:v>-125</c:v>
                </c:pt>
                <c:pt idx="48">
                  <c:v>11624</c:v>
                </c:pt>
                <c:pt idx="49">
                  <c:v>4044</c:v>
                </c:pt>
                <c:pt idx="50">
                  <c:v>3280</c:v>
                </c:pt>
                <c:pt idx="51">
                  <c:v>12835</c:v>
                </c:pt>
                <c:pt idx="52">
                  <c:v>56085</c:v>
                </c:pt>
                <c:pt idx="53">
                  <c:v>62225</c:v>
                </c:pt>
                <c:pt idx="54">
                  <c:v>75891</c:v>
                </c:pt>
                <c:pt idx="55">
                  <c:v>73817</c:v>
                </c:pt>
                <c:pt idx="56">
                  <c:v>73507</c:v>
                </c:pt>
                <c:pt idx="57">
                  <c:v>56009</c:v>
                </c:pt>
                <c:pt idx="58">
                  <c:v>46069</c:v>
                </c:pt>
                <c:pt idx="59">
                  <c:v>41821</c:v>
                </c:pt>
                <c:pt idx="60">
                  <c:v>23025</c:v>
                </c:pt>
                <c:pt idx="61">
                  <c:v>23640</c:v>
                </c:pt>
                <c:pt idx="62">
                  <c:v>15156</c:v>
                </c:pt>
                <c:pt idx="63">
                  <c:v>31907</c:v>
                </c:pt>
                <c:pt idx="64">
                  <c:v>22434</c:v>
                </c:pt>
                <c:pt idx="65">
                  <c:v>27154</c:v>
                </c:pt>
                <c:pt idx="66">
                  <c:v>4251</c:v>
                </c:pt>
                <c:pt idx="67">
                  <c:v>-979</c:v>
                </c:pt>
                <c:pt idx="68">
                  <c:v>-943</c:v>
                </c:pt>
                <c:pt idx="69">
                  <c:v>7273</c:v>
                </c:pt>
                <c:pt idx="70">
                  <c:v>-4135</c:v>
                </c:pt>
                <c:pt idx="71">
                  <c:v>-11962</c:v>
                </c:pt>
                <c:pt idx="72">
                  <c:v>-9269</c:v>
                </c:pt>
                <c:pt idx="73">
                  <c:v>-13036</c:v>
                </c:pt>
                <c:pt idx="74">
                  <c:v>-38850</c:v>
                </c:pt>
                <c:pt idx="75">
                  <c:v>-32380</c:v>
                </c:pt>
                <c:pt idx="76">
                  <c:v>-30284</c:v>
                </c:pt>
                <c:pt idx="77">
                  <c:v>-40772</c:v>
                </c:pt>
                <c:pt idx="78">
                  <c:v>-37596</c:v>
                </c:pt>
                <c:pt idx="79">
                  <c:v>-29320</c:v>
                </c:pt>
                <c:pt idx="80">
                  <c:v>-24462</c:v>
                </c:pt>
                <c:pt idx="81">
                  <c:v>-20148</c:v>
                </c:pt>
                <c:pt idx="82">
                  <c:v>1878</c:v>
                </c:pt>
                <c:pt idx="83">
                  <c:v>2191</c:v>
                </c:pt>
                <c:pt idx="84">
                  <c:v>-1619</c:v>
                </c:pt>
                <c:pt idx="85">
                  <c:v>1720</c:v>
                </c:pt>
                <c:pt idx="86">
                  <c:v>-14474</c:v>
                </c:pt>
                <c:pt idx="87">
                  <c:v>-46969</c:v>
                </c:pt>
                <c:pt idx="88">
                  <c:v>-52146</c:v>
                </c:pt>
                <c:pt idx="89">
                  <c:v>-56747</c:v>
                </c:pt>
                <c:pt idx="90">
                  <c:v>-61921</c:v>
                </c:pt>
                <c:pt idx="91">
                  <c:v>-56673</c:v>
                </c:pt>
                <c:pt idx="92">
                  <c:v>-52769</c:v>
                </c:pt>
                <c:pt idx="93">
                  <c:v>-37074</c:v>
                </c:pt>
                <c:pt idx="94">
                  <c:v>-45814</c:v>
                </c:pt>
                <c:pt idx="95">
                  <c:v>-54802</c:v>
                </c:pt>
                <c:pt idx="96">
                  <c:v>-37781</c:v>
                </c:pt>
                <c:pt idx="97">
                  <c:v>-39247</c:v>
                </c:pt>
                <c:pt idx="98">
                  <c:v>-56193</c:v>
                </c:pt>
                <c:pt idx="99">
                  <c:v>-55600</c:v>
                </c:pt>
                <c:pt idx="100">
                  <c:v>-40403</c:v>
                </c:pt>
                <c:pt idx="101">
                  <c:v>-39946</c:v>
                </c:pt>
                <c:pt idx="102">
                  <c:v>-41762</c:v>
                </c:pt>
                <c:pt idx="103">
                  <c:v>-46527</c:v>
                </c:pt>
                <c:pt idx="104">
                  <c:v>-53591</c:v>
                </c:pt>
                <c:pt idx="105">
                  <c:v>-55457</c:v>
                </c:pt>
                <c:pt idx="106">
                  <c:v>-53143</c:v>
                </c:pt>
                <c:pt idx="107">
                  <c:v>-40100</c:v>
                </c:pt>
                <c:pt idx="108">
                  <c:v>-48277</c:v>
                </c:pt>
                <c:pt idx="109">
                  <c:v>-49001</c:v>
                </c:pt>
                <c:pt idx="110">
                  <c:v>-36312</c:v>
                </c:pt>
                <c:pt idx="111">
                  <c:v>-20409</c:v>
                </c:pt>
                <c:pt idx="112">
                  <c:v>5053</c:v>
                </c:pt>
                <c:pt idx="113">
                  <c:v>-158</c:v>
                </c:pt>
                <c:pt idx="114">
                  <c:v>-9347</c:v>
                </c:pt>
                <c:pt idx="115">
                  <c:v>-6237</c:v>
                </c:pt>
                <c:pt idx="116">
                  <c:v>-7983</c:v>
                </c:pt>
                <c:pt idx="117">
                  <c:v>-7576</c:v>
                </c:pt>
                <c:pt idx="118">
                  <c:v>-27574</c:v>
                </c:pt>
                <c:pt idx="119">
                  <c:v>-35220</c:v>
                </c:pt>
                <c:pt idx="120">
                  <c:v>-37413</c:v>
                </c:pt>
                <c:pt idx="121">
                  <c:v>-36702</c:v>
                </c:pt>
                <c:pt idx="122">
                  <c:v>-11219</c:v>
                </c:pt>
                <c:pt idx="123">
                  <c:v>-24458</c:v>
                </c:pt>
                <c:pt idx="124">
                  <c:v>-23103</c:v>
                </c:pt>
                <c:pt idx="125">
                  <c:v>-24013</c:v>
                </c:pt>
                <c:pt idx="126">
                  <c:v>-28354</c:v>
                </c:pt>
                <c:pt idx="127">
                  <c:v>-30223</c:v>
                </c:pt>
                <c:pt idx="128">
                  <c:v>-48181</c:v>
                </c:pt>
                <c:pt idx="129">
                  <c:v>-64548</c:v>
                </c:pt>
                <c:pt idx="130">
                  <c:v>-72091</c:v>
                </c:pt>
                <c:pt idx="131">
                  <c:v>-70345</c:v>
                </c:pt>
                <c:pt idx="132">
                  <c:v>-56814</c:v>
                </c:pt>
                <c:pt idx="133">
                  <c:v>-51974</c:v>
                </c:pt>
                <c:pt idx="134">
                  <c:v>-67261</c:v>
                </c:pt>
                <c:pt idx="135">
                  <c:v>-46140</c:v>
                </c:pt>
                <c:pt idx="136">
                  <c:v>-53134</c:v>
                </c:pt>
                <c:pt idx="137">
                  <c:v>-48957</c:v>
                </c:pt>
                <c:pt idx="138">
                  <c:v>-56840</c:v>
                </c:pt>
                <c:pt idx="139">
                  <c:v>-56135</c:v>
                </c:pt>
                <c:pt idx="140">
                  <c:v>-54753</c:v>
                </c:pt>
                <c:pt idx="141">
                  <c:v>-56219</c:v>
                </c:pt>
                <c:pt idx="142">
                  <c:v>-11501</c:v>
                </c:pt>
                <c:pt idx="143">
                  <c:v>16800</c:v>
                </c:pt>
                <c:pt idx="144">
                  <c:v>-2921</c:v>
                </c:pt>
                <c:pt idx="145">
                  <c:v>-26071</c:v>
                </c:pt>
                <c:pt idx="146">
                  <c:v>-64094</c:v>
                </c:pt>
                <c:pt idx="147">
                  <c:v>-63813</c:v>
                </c:pt>
                <c:pt idx="148">
                  <c:v>-60683</c:v>
                </c:pt>
                <c:pt idx="149">
                  <c:v>-50832</c:v>
                </c:pt>
                <c:pt idx="150">
                  <c:v>-60222</c:v>
                </c:pt>
                <c:pt idx="151">
                  <c:v>-59241</c:v>
                </c:pt>
                <c:pt idx="152">
                  <c:v>-62840</c:v>
                </c:pt>
                <c:pt idx="153">
                  <c:v>-59437</c:v>
                </c:pt>
                <c:pt idx="154">
                  <c:v>-51237</c:v>
                </c:pt>
                <c:pt idx="155">
                  <c:v>-51878</c:v>
                </c:pt>
                <c:pt idx="156">
                  <c:v>-60345</c:v>
                </c:pt>
                <c:pt idx="157">
                  <c:v>-57590</c:v>
                </c:pt>
                <c:pt idx="158">
                  <c:v>-50977</c:v>
                </c:pt>
                <c:pt idx="159">
                  <c:v>-22514</c:v>
                </c:pt>
                <c:pt idx="160">
                  <c:v>-22844</c:v>
                </c:pt>
                <c:pt idx="161">
                  <c:v>-20523</c:v>
                </c:pt>
                <c:pt idx="162">
                  <c:v>-24907</c:v>
                </c:pt>
                <c:pt idx="163">
                  <c:v>-33230</c:v>
                </c:pt>
                <c:pt idx="164">
                  <c:v>-26599</c:v>
                </c:pt>
                <c:pt idx="165">
                  <c:v>-32690</c:v>
                </c:pt>
                <c:pt idx="166">
                  <c:v>-45587</c:v>
                </c:pt>
                <c:pt idx="167">
                  <c:v>-35578</c:v>
                </c:pt>
                <c:pt idx="168">
                  <c:v>-15235</c:v>
                </c:pt>
                <c:pt idx="169">
                  <c:v>14092</c:v>
                </c:pt>
                <c:pt idx="170">
                  <c:v>15851</c:v>
                </c:pt>
                <c:pt idx="171">
                  <c:v>19670</c:v>
                </c:pt>
                <c:pt idx="172">
                  <c:v>24137</c:v>
                </c:pt>
                <c:pt idx="173">
                  <c:v>11230</c:v>
                </c:pt>
                <c:pt idx="174">
                  <c:v>-19205</c:v>
                </c:pt>
                <c:pt idx="175">
                  <c:v>-18019</c:v>
                </c:pt>
                <c:pt idx="176">
                  <c:v>-22597</c:v>
                </c:pt>
                <c:pt idx="177">
                  <c:v>-53437</c:v>
                </c:pt>
                <c:pt idx="178">
                  <c:v>-49605</c:v>
                </c:pt>
                <c:pt idx="179">
                  <c:v>-59593</c:v>
                </c:pt>
                <c:pt idx="180">
                  <c:v>-35824</c:v>
                </c:pt>
                <c:pt idx="181">
                  <c:v>-33518</c:v>
                </c:pt>
                <c:pt idx="182">
                  <c:v>-32694</c:v>
                </c:pt>
                <c:pt idx="183">
                  <c:v>-34799</c:v>
                </c:pt>
                <c:pt idx="184">
                  <c:v>-30448</c:v>
                </c:pt>
                <c:pt idx="185">
                  <c:v>-38348</c:v>
                </c:pt>
                <c:pt idx="186">
                  <c:v>-57473</c:v>
                </c:pt>
                <c:pt idx="187">
                  <c:v>-57276</c:v>
                </c:pt>
                <c:pt idx="188">
                  <c:v>-57354</c:v>
                </c:pt>
                <c:pt idx="189">
                  <c:v>-58210</c:v>
                </c:pt>
                <c:pt idx="190">
                  <c:v>-65752</c:v>
                </c:pt>
                <c:pt idx="191">
                  <c:v>-44222</c:v>
                </c:pt>
                <c:pt idx="192">
                  <c:v>-14313</c:v>
                </c:pt>
                <c:pt idx="193">
                  <c:v>-14432</c:v>
                </c:pt>
                <c:pt idx="194">
                  <c:v>644</c:v>
                </c:pt>
                <c:pt idx="195">
                  <c:v>30111</c:v>
                </c:pt>
                <c:pt idx="196">
                  <c:v>29136</c:v>
                </c:pt>
                <c:pt idx="197">
                  <c:v>23459</c:v>
                </c:pt>
                <c:pt idx="198">
                  <c:v>12222</c:v>
                </c:pt>
                <c:pt idx="199">
                  <c:v>-17471</c:v>
                </c:pt>
                <c:pt idx="200">
                  <c:v>-2878</c:v>
                </c:pt>
                <c:pt idx="201">
                  <c:v>5139</c:v>
                </c:pt>
                <c:pt idx="202">
                  <c:v>8256</c:v>
                </c:pt>
                <c:pt idx="203">
                  <c:v>-4728</c:v>
                </c:pt>
                <c:pt idx="204">
                  <c:v>-4067</c:v>
                </c:pt>
                <c:pt idx="205">
                  <c:v>-11891</c:v>
                </c:pt>
                <c:pt idx="206">
                  <c:v>-26636</c:v>
                </c:pt>
                <c:pt idx="207">
                  <c:v>-34367</c:v>
                </c:pt>
                <c:pt idx="208">
                  <c:v>-42219</c:v>
                </c:pt>
                <c:pt idx="209">
                  <c:v>-38364</c:v>
                </c:pt>
                <c:pt idx="210">
                  <c:v>-51807</c:v>
                </c:pt>
                <c:pt idx="211">
                  <c:v>-58241</c:v>
                </c:pt>
                <c:pt idx="212">
                  <c:v>-55839</c:v>
                </c:pt>
                <c:pt idx="213">
                  <c:v>-57557</c:v>
                </c:pt>
                <c:pt idx="214">
                  <c:v>-64859</c:v>
                </c:pt>
                <c:pt idx="215">
                  <c:v>-66697</c:v>
                </c:pt>
                <c:pt idx="216">
                  <c:v>-55293</c:v>
                </c:pt>
                <c:pt idx="217">
                  <c:v>1689</c:v>
                </c:pt>
                <c:pt idx="218">
                  <c:v>-28219</c:v>
                </c:pt>
                <c:pt idx="219">
                  <c:v>-51021</c:v>
                </c:pt>
                <c:pt idx="220">
                  <c:v>-79744</c:v>
                </c:pt>
                <c:pt idx="221">
                  <c:v>-88342</c:v>
                </c:pt>
                <c:pt idx="222">
                  <c:v>-79720</c:v>
                </c:pt>
                <c:pt idx="223">
                  <c:v>-72257</c:v>
                </c:pt>
                <c:pt idx="224">
                  <c:v>-79818</c:v>
                </c:pt>
                <c:pt idx="225">
                  <c:v>-46642</c:v>
                </c:pt>
                <c:pt idx="226">
                  <c:v>-59586</c:v>
                </c:pt>
                <c:pt idx="227">
                  <c:v>-77927</c:v>
                </c:pt>
                <c:pt idx="228">
                  <c:v>-84082</c:v>
                </c:pt>
                <c:pt idx="229">
                  <c:v>-65678</c:v>
                </c:pt>
                <c:pt idx="230">
                  <c:v>-83401</c:v>
                </c:pt>
                <c:pt idx="231">
                  <c:v>-80751</c:v>
                </c:pt>
                <c:pt idx="232">
                  <c:v>-85391</c:v>
                </c:pt>
                <c:pt idx="233">
                  <c:v>-81634</c:v>
                </c:pt>
                <c:pt idx="234">
                  <c:v>-83148</c:v>
                </c:pt>
                <c:pt idx="235">
                  <c:v>-76141</c:v>
                </c:pt>
                <c:pt idx="236">
                  <c:v>-77472</c:v>
                </c:pt>
                <c:pt idx="237">
                  <c:v>-65677</c:v>
                </c:pt>
                <c:pt idx="238">
                  <c:v>-53514</c:v>
                </c:pt>
                <c:pt idx="239">
                  <c:v>-51305</c:v>
                </c:pt>
                <c:pt idx="240">
                  <c:v>-30475</c:v>
                </c:pt>
                <c:pt idx="241">
                  <c:v>-55538</c:v>
                </c:pt>
                <c:pt idx="242">
                  <c:v>-55314</c:v>
                </c:pt>
                <c:pt idx="243">
                  <c:v>-56508</c:v>
                </c:pt>
                <c:pt idx="244">
                  <c:v>-47348</c:v>
                </c:pt>
                <c:pt idx="245">
                  <c:v>-29223</c:v>
                </c:pt>
                <c:pt idx="246">
                  <c:v>22590</c:v>
                </c:pt>
                <c:pt idx="247">
                  <c:v>27895</c:v>
                </c:pt>
                <c:pt idx="248">
                  <c:v>35943</c:v>
                </c:pt>
                <c:pt idx="249">
                  <c:v>32776</c:v>
                </c:pt>
                <c:pt idx="250">
                  <c:v>28332</c:v>
                </c:pt>
                <c:pt idx="251">
                  <c:v>24325</c:v>
                </c:pt>
                <c:pt idx="252">
                  <c:v>20148</c:v>
                </c:pt>
                <c:pt idx="253">
                  <c:v>22584</c:v>
                </c:pt>
                <c:pt idx="254">
                  <c:v>29294</c:v>
                </c:pt>
                <c:pt idx="255">
                  <c:v>24492</c:v>
                </c:pt>
                <c:pt idx="256">
                  <c:v>14940</c:v>
                </c:pt>
                <c:pt idx="257">
                  <c:v>-2478</c:v>
                </c:pt>
                <c:pt idx="258">
                  <c:v>-3290</c:v>
                </c:pt>
                <c:pt idx="259">
                  <c:v>-2102</c:v>
                </c:pt>
                <c:pt idx="260">
                  <c:v>-5071</c:v>
                </c:pt>
                <c:pt idx="261">
                  <c:v>52</c:v>
                </c:pt>
                <c:pt idx="262">
                  <c:v>6245</c:v>
                </c:pt>
                <c:pt idx="263">
                  <c:v>6816</c:v>
                </c:pt>
                <c:pt idx="264">
                  <c:v>2974</c:v>
                </c:pt>
                <c:pt idx="265">
                  <c:v>28822</c:v>
                </c:pt>
                <c:pt idx="266">
                  <c:v>41870</c:v>
                </c:pt>
                <c:pt idx="267">
                  <c:v>53355</c:v>
                </c:pt>
                <c:pt idx="268">
                  <c:v>37522</c:v>
                </c:pt>
                <c:pt idx="269">
                  <c:v>33613</c:v>
                </c:pt>
                <c:pt idx="270">
                  <c:v>25118</c:v>
                </c:pt>
                <c:pt idx="271">
                  <c:v>22885</c:v>
                </c:pt>
                <c:pt idx="272">
                  <c:v>-9568</c:v>
                </c:pt>
                <c:pt idx="273">
                  <c:v>-20923</c:v>
                </c:pt>
                <c:pt idx="274">
                  <c:v>-22189</c:v>
                </c:pt>
                <c:pt idx="275">
                  <c:v>-19898</c:v>
                </c:pt>
                <c:pt idx="276">
                  <c:v>-25982</c:v>
                </c:pt>
                <c:pt idx="277">
                  <c:v>-33259</c:v>
                </c:pt>
                <c:pt idx="278">
                  <c:v>-27067</c:v>
                </c:pt>
                <c:pt idx="279">
                  <c:v>-30131</c:v>
                </c:pt>
                <c:pt idx="280">
                  <c:v>-38276</c:v>
                </c:pt>
                <c:pt idx="281">
                  <c:v>-43496</c:v>
                </c:pt>
                <c:pt idx="282">
                  <c:v>-3741</c:v>
                </c:pt>
                <c:pt idx="283">
                  <c:v>16171</c:v>
                </c:pt>
                <c:pt idx="284">
                  <c:v>21187</c:v>
                </c:pt>
                <c:pt idx="285">
                  <c:v>17947</c:v>
                </c:pt>
                <c:pt idx="286">
                  <c:v>17444</c:v>
                </c:pt>
                <c:pt idx="287">
                  <c:v>11644</c:v>
                </c:pt>
                <c:pt idx="288">
                  <c:v>7142</c:v>
                </c:pt>
                <c:pt idx="289">
                  <c:v>2441</c:v>
                </c:pt>
                <c:pt idx="290">
                  <c:v>-6283</c:v>
                </c:pt>
                <c:pt idx="291">
                  <c:v>-26025</c:v>
                </c:pt>
                <c:pt idx="292">
                  <c:v>-32905</c:v>
                </c:pt>
                <c:pt idx="293">
                  <c:v>-28010</c:v>
                </c:pt>
                <c:pt idx="294">
                  <c:v>-30114</c:v>
                </c:pt>
                <c:pt idx="295">
                  <c:v>-20414</c:v>
                </c:pt>
                <c:pt idx="296">
                  <c:v>-28357</c:v>
                </c:pt>
                <c:pt idx="297">
                  <c:v>-33153</c:v>
                </c:pt>
                <c:pt idx="298">
                  <c:v>-27994</c:v>
                </c:pt>
                <c:pt idx="299">
                  <c:v>-22609</c:v>
                </c:pt>
                <c:pt idx="300">
                  <c:v>-27582</c:v>
                </c:pt>
                <c:pt idx="301">
                  <c:v>-19458</c:v>
                </c:pt>
                <c:pt idx="302">
                  <c:v>-22952</c:v>
                </c:pt>
                <c:pt idx="303">
                  <c:v>-38063</c:v>
                </c:pt>
                <c:pt idx="304">
                  <c:v>-39356</c:v>
                </c:pt>
                <c:pt idx="305">
                  <c:v>-41052</c:v>
                </c:pt>
                <c:pt idx="306">
                  <c:v>-42422</c:v>
                </c:pt>
                <c:pt idx="307">
                  <c:v>-32224</c:v>
                </c:pt>
                <c:pt idx="308">
                  <c:v>-23409</c:v>
                </c:pt>
                <c:pt idx="309">
                  <c:v>-12649</c:v>
                </c:pt>
                <c:pt idx="310">
                  <c:v>-18010</c:v>
                </c:pt>
                <c:pt idx="311">
                  <c:v>-9603</c:v>
                </c:pt>
                <c:pt idx="312">
                  <c:v>-21090</c:v>
                </c:pt>
                <c:pt idx="313">
                  <c:v>-35869</c:v>
                </c:pt>
                <c:pt idx="314">
                  <c:v>-54729</c:v>
                </c:pt>
                <c:pt idx="315">
                  <c:v>-54611</c:v>
                </c:pt>
                <c:pt idx="316">
                  <c:v>-50845</c:v>
                </c:pt>
                <c:pt idx="317">
                  <c:v>-49980</c:v>
                </c:pt>
                <c:pt idx="318">
                  <c:v>-56843</c:v>
                </c:pt>
                <c:pt idx="319">
                  <c:v>-63263</c:v>
                </c:pt>
                <c:pt idx="320">
                  <c:v>-47785</c:v>
                </c:pt>
                <c:pt idx="321">
                  <c:v>-40582</c:v>
                </c:pt>
                <c:pt idx="322">
                  <c:v>-18608</c:v>
                </c:pt>
                <c:pt idx="323">
                  <c:v>-33497</c:v>
                </c:pt>
                <c:pt idx="324">
                  <c:v>-29398</c:v>
                </c:pt>
                <c:pt idx="325">
                  <c:v>-48389</c:v>
                </c:pt>
                <c:pt idx="326">
                  <c:v>-56001</c:v>
                </c:pt>
                <c:pt idx="327">
                  <c:v>-39771</c:v>
                </c:pt>
                <c:pt idx="328">
                  <c:v>-27932</c:v>
                </c:pt>
                <c:pt idx="329">
                  <c:v>-21153</c:v>
                </c:pt>
                <c:pt idx="330">
                  <c:v>-18339</c:v>
                </c:pt>
                <c:pt idx="331">
                  <c:v>5347</c:v>
                </c:pt>
                <c:pt idx="332">
                  <c:v>41954</c:v>
                </c:pt>
                <c:pt idx="333">
                  <c:v>45838</c:v>
                </c:pt>
                <c:pt idx="334">
                  <c:v>25993</c:v>
                </c:pt>
                <c:pt idx="335">
                  <c:v>21255</c:v>
                </c:pt>
                <c:pt idx="336">
                  <c:v>24025</c:v>
                </c:pt>
                <c:pt idx="337">
                  <c:v>27668</c:v>
                </c:pt>
                <c:pt idx="338">
                  <c:v>22253</c:v>
                </c:pt>
                <c:pt idx="339">
                  <c:v>15919</c:v>
                </c:pt>
                <c:pt idx="340">
                  <c:v>13525</c:v>
                </c:pt>
                <c:pt idx="341">
                  <c:v>16653</c:v>
                </c:pt>
                <c:pt idx="342">
                  <c:v>-551</c:v>
                </c:pt>
                <c:pt idx="343">
                  <c:v>224</c:v>
                </c:pt>
                <c:pt idx="344">
                  <c:v>35645</c:v>
                </c:pt>
                <c:pt idx="345">
                  <c:v>42830</c:v>
                </c:pt>
                <c:pt idx="346">
                  <c:v>31048</c:v>
                </c:pt>
                <c:pt idx="347">
                  <c:v>29908</c:v>
                </c:pt>
                <c:pt idx="348">
                  <c:v>24464</c:v>
                </c:pt>
                <c:pt idx="349">
                  <c:v>34745</c:v>
                </c:pt>
                <c:pt idx="350">
                  <c:v>43482</c:v>
                </c:pt>
                <c:pt idx="351">
                  <c:v>43173</c:v>
                </c:pt>
                <c:pt idx="352">
                  <c:v>42658</c:v>
                </c:pt>
                <c:pt idx="353">
                  <c:v>30380</c:v>
                </c:pt>
                <c:pt idx="354">
                  <c:v>18734</c:v>
                </c:pt>
                <c:pt idx="355">
                  <c:v>16632</c:v>
                </c:pt>
                <c:pt idx="356">
                  <c:v>16018</c:v>
                </c:pt>
                <c:pt idx="357">
                  <c:v>10046</c:v>
                </c:pt>
                <c:pt idx="358">
                  <c:v>-5073</c:v>
                </c:pt>
                <c:pt idx="359">
                  <c:v>-8004</c:v>
                </c:pt>
                <c:pt idx="360">
                  <c:v>-6835</c:v>
                </c:pt>
                <c:pt idx="361">
                  <c:v>-20546</c:v>
                </c:pt>
                <c:pt idx="362">
                  <c:v>-45</c:v>
                </c:pt>
                <c:pt idx="363">
                  <c:v>-2422</c:v>
                </c:pt>
                <c:pt idx="364">
                  <c:v>-511</c:v>
                </c:pt>
                <c:pt idx="365">
                  <c:v>6861</c:v>
                </c:pt>
                <c:pt idx="366">
                  <c:v>34567</c:v>
                </c:pt>
                <c:pt idx="367">
                  <c:v>30978</c:v>
                </c:pt>
                <c:pt idx="368">
                  <c:v>17634</c:v>
                </c:pt>
                <c:pt idx="369">
                  <c:v>43386</c:v>
                </c:pt>
                <c:pt idx="370">
                  <c:v>47772</c:v>
                </c:pt>
                <c:pt idx="371">
                  <c:v>44489</c:v>
                </c:pt>
                <c:pt idx="372">
                  <c:v>40805</c:v>
                </c:pt>
                <c:pt idx="373">
                  <c:v>42851</c:v>
                </c:pt>
                <c:pt idx="374">
                  <c:v>36833</c:v>
                </c:pt>
                <c:pt idx="375">
                  <c:v>32950</c:v>
                </c:pt>
                <c:pt idx="376">
                  <c:v>39962</c:v>
                </c:pt>
                <c:pt idx="377">
                  <c:v>46290</c:v>
                </c:pt>
                <c:pt idx="378">
                  <c:v>45114</c:v>
                </c:pt>
                <c:pt idx="379">
                  <c:v>40540</c:v>
                </c:pt>
                <c:pt idx="380">
                  <c:v>49220</c:v>
                </c:pt>
                <c:pt idx="381">
                  <c:v>56704</c:v>
                </c:pt>
                <c:pt idx="382">
                  <c:v>56972</c:v>
                </c:pt>
                <c:pt idx="383">
                  <c:v>41491</c:v>
                </c:pt>
                <c:pt idx="384">
                  <c:v>52651</c:v>
                </c:pt>
                <c:pt idx="385">
                  <c:v>49506</c:v>
                </c:pt>
                <c:pt idx="386">
                  <c:v>52606</c:v>
                </c:pt>
                <c:pt idx="387">
                  <c:v>54537</c:v>
                </c:pt>
                <c:pt idx="388">
                  <c:v>50485</c:v>
                </c:pt>
                <c:pt idx="389">
                  <c:v>47615</c:v>
                </c:pt>
                <c:pt idx="390">
                  <c:v>37520</c:v>
                </c:pt>
                <c:pt idx="391">
                  <c:v>30759</c:v>
                </c:pt>
                <c:pt idx="392">
                  <c:v>28096</c:v>
                </c:pt>
                <c:pt idx="393">
                  <c:v>30362</c:v>
                </c:pt>
                <c:pt idx="394">
                  <c:v>4039</c:v>
                </c:pt>
                <c:pt idx="395">
                  <c:v>4193</c:v>
                </c:pt>
                <c:pt idx="396">
                  <c:v>4036</c:v>
                </c:pt>
                <c:pt idx="397">
                  <c:v>7370</c:v>
                </c:pt>
                <c:pt idx="398">
                  <c:v>4888</c:v>
                </c:pt>
                <c:pt idx="399">
                  <c:v>7803</c:v>
                </c:pt>
                <c:pt idx="400">
                  <c:v>21161</c:v>
                </c:pt>
                <c:pt idx="401">
                  <c:v>26685</c:v>
                </c:pt>
                <c:pt idx="402">
                  <c:v>44754</c:v>
                </c:pt>
                <c:pt idx="403">
                  <c:v>46116</c:v>
                </c:pt>
                <c:pt idx="404">
                  <c:v>42060</c:v>
                </c:pt>
                <c:pt idx="405">
                  <c:v>18785</c:v>
                </c:pt>
                <c:pt idx="406">
                  <c:v>11882</c:v>
                </c:pt>
                <c:pt idx="407">
                  <c:v>18303</c:v>
                </c:pt>
                <c:pt idx="408">
                  <c:v>22750</c:v>
                </c:pt>
                <c:pt idx="409">
                  <c:v>40897</c:v>
                </c:pt>
                <c:pt idx="410">
                  <c:v>41474</c:v>
                </c:pt>
                <c:pt idx="411">
                  <c:v>36877</c:v>
                </c:pt>
                <c:pt idx="412">
                  <c:v>31437</c:v>
                </c:pt>
                <c:pt idx="413">
                  <c:v>50626</c:v>
                </c:pt>
                <c:pt idx="414">
                  <c:v>57709</c:v>
                </c:pt>
                <c:pt idx="415">
                  <c:v>60092</c:v>
                </c:pt>
                <c:pt idx="416">
                  <c:v>62180</c:v>
                </c:pt>
                <c:pt idx="417">
                  <c:v>66195</c:v>
                </c:pt>
                <c:pt idx="418">
                  <c:v>65201</c:v>
                </c:pt>
                <c:pt idx="419">
                  <c:v>67664</c:v>
                </c:pt>
                <c:pt idx="420">
                  <c:v>64652</c:v>
                </c:pt>
                <c:pt idx="421">
                  <c:v>75106</c:v>
                </c:pt>
                <c:pt idx="422">
                  <c:v>58687</c:v>
                </c:pt>
                <c:pt idx="423">
                  <c:v>40589</c:v>
                </c:pt>
                <c:pt idx="424">
                  <c:v>30061</c:v>
                </c:pt>
                <c:pt idx="425">
                  <c:v>33156</c:v>
                </c:pt>
                <c:pt idx="426">
                  <c:v>32867</c:v>
                </c:pt>
                <c:pt idx="427">
                  <c:v>17524</c:v>
                </c:pt>
                <c:pt idx="428">
                  <c:v>24615</c:v>
                </c:pt>
                <c:pt idx="429">
                  <c:v>23677</c:v>
                </c:pt>
                <c:pt idx="430">
                  <c:v>21311</c:v>
                </c:pt>
                <c:pt idx="431">
                  <c:v>17236</c:v>
                </c:pt>
                <c:pt idx="432">
                  <c:v>20376</c:v>
                </c:pt>
                <c:pt idx="433">
                  <c:v>19608</c:v>
                </c:pt>
                <c:pt idx="434">
                  <c:v>33213</c:v>
                </c:pt>
                <c:pt idx="435">
                  <c:v>37864</c:v>
                </c:pt>
                <c:pt idx="436">
                  <c:v>63686</c:v>
                </c:pt>
                <c:pt idx="437">
                  <c:v>70054</c:v>
                </c:pt>
                <c:pt idx="438">
                  <c:v>87634</c:v>
                </c:pt>
                <c:pt idx="439">
                  <c:v>70331</c:v>
                </c:pt>
                <c:pt idx="440">
                  <c:v>71119</c:v>
                </c:pt>
                <c:pt idx="441">
                  <c:v>54611</c:v>
                </c:pt>
                <c:pt idx="442">
                  <c:v>49222</c:v>
                </c:pt>
                <c:pt idx="443">
                  <c:v>44162</c:v>
                </c:pt>
                <c:pt idx="444">
                  <c:v>28497</c:v>
                </c:pt>
                <c:pt idx="445">
                  <c:v>38380</c:v>
                </c:pt>
                <c:pt idx="446">
                  <c:v>75836</c:v>
                </c:pt>
                <c:pt idx="447">
                  <c:v>56112</c:v>
                </c:pt>
                <c:pt idx="448">
                  <c:v>64458</c:v>
                </c:pt>
                <c:pt idx="449">
                  <c:v>88742</c:v>
                </c:pt>
                <c:pt idx="450">
                  <c:v>97021</c:v>
                </c:pt>
                <c:pt idx="451">
                  <c:v>123118</c:v>
                </c:pt>
                <c:pt idx="452">
                  <c:v>119466</c:v>
                </c:pt>
                <c:pt idx="453">
                  <c:v>110757</c:v>
                </c:pt>
                <c:pt idx="454">
                  <c:v>119187</c:v>
                </c:pt>
                <c:pt idx="455">
                  <c:v>114523</c:v>
                </c:pt>
                <c:pt idx="456">
                  <c:v>99688</c:v>
                </c:pt>
                <c:pt idx="457">
                  <c:v>99662</c:v>
                </c:pt>
                <c:pt idx="458">
                  <c:v>107313</c:v>
                </c:pt>
                <c:pt idx="459">
                  <c:v>117496</c:v>
                </c:pt>
                <c:pt idx="460">
                  <c:v>112863</c:v>
                </c:pt>
                <c:pt idx="461">
                  <c:v>113095</c:v>
                </c:pt>
                <c:pt idx="462">
                  <c:v>126373</c:v>
                </c:pt>
                <c:pt idx="463">
                  <c:v>126041</c:v>
                </c:pt>
                <c:pt idx="464">
                  <c:v>132028</c:v>
                </c:pt>
                <c:pt idx="465">
                  <c:v>126696</c:v>
                </c:pt>
                <c:pt idx="466">
                  <c:v>134263</c:v>
                </c:pt>
                <c:pt idx="467">
                  <c:v>129588</c:v>
                </c:pt>
                <c:pt idx="468">
                  <c:v>134855</c:v>
                </c:pt>
                <c:pt idx="469">
                  <c:v>136412</c:v>
                </c:pt>
                <c:pt idx="470">
                  <c:v>137894</c:v>
                </c:pt>
                <c:pt idx="471">
                  <c:v>114265</c:v>
                </c:pt>
                <c:pt idx="472">
                  <c:v>107875</c:v>
                </c:pt>
                <c:pt idx="473">
                  <c:v>83006</c:v>
                </c:pt>
                <c:pt idx="474">
                  <c:v>74588</c:v>
                </c:pt>
                <c:pt idx="475">
                  <c:v>86656</c:v>
                </c:pt>
                <c:pt idx="476">
                  <c:v>75329</c:v>
                </c:pt>
                <c:pt idx="477">
                  <c:v>54971</c:v>
                </c:pt>
                <c:pt idx="478">
                  <c:v>74687</c:v>
                </c:pt>
                <c:pt idx="479">
                  <c:v>80522</c:v>
                </c:pt>
                <c:pt idx="480">
                  <c:v>126809</c:v>
                </c:pt>
                <c:pt idx="481">
                  <c:v>147641</c:v>
                </c:pt>
                <c:pt idx="482">
                  <c:v>166758</c:v>
                </c:pt>
                <c:pt idx="483">
                  <c:v>162606</c:v>
                </c:pt>
                <c:pt idx="484">
                  <c:v>88125</c:v>
                </c:pt>
                <c:pt idx="485">
                  <c:v>71908</c:v>
                </c:pt>
                <c:pt idx="486">
                  <c:v>62878</c:v>
                </c:pt>
                <c:pt idx="487">
                  <c:v>43416</c:v>
                </c:pt>
                <c:pt idx="488">
                  <c:v>34256</c:v>
                </c:pt>
                <c:pt idx="489">
                  <c:v>38184</c:v>
                </c:pt>
                <c:pt idx="490">
                  <c:v>51146</c:v>
                </c:pt>
                <c:pt idx="491">
                  <c:v>47945</c:v>
                </c:pt>
                <c:pt idx="492">
                  <c:v>45630</c:v>
                </c:pt>
                <c:pt idx="493">
                  <c:v>58772</c:v>
                </c:pt>
                <c:pt idx="494">
                  <c:v>60362</c:v>
                </c:pt>
                <c:pt idx="495">
                  <c:v>51947</c:v>
                </c:pt>
                <c:pt idx="496">
                  <c:v>97122</c:v>
                </c:pt>
                <c:pt idx="497">
                  <c:v>99389</c:v>
                </c:pt>
                <c:pt idx="498">
                  <c:v>52490</c:v>
                </c:pt>
                <c:pt idx="499">
                  <c:v>53223</c:v>
                </c:pt>
                <c:pt idx="500">
                  <c:v>68090</c:v>
                </c:pt>
                <c:pt idx="501">
                  <c:v>77359</c:v>
                </c:pt>
                <c:pt idx="502">
                  <c:v>110644</c:v>
                </c:pt>
                <c:pt idx="503">
                  <c:v>111764</c:v>
                </c:pt>
                <c:pt idx="504">
                  <c:v>87775</c:v>
                </c:pt>
                <c:pt idx="505">
                  <c:v>83333</c:v>
                </c:pt>
                <c:pt idx="506">
                  <c:v>94846</c:v>
                </c:pt>
                <c:pt idx="507">
                  <c:v>110909</c:v>
                </c:pt>
                <c:pt idx="508">
                  <c:v>146638</c:v>
                </c:pt>
                <c:pt idx="509">
                  <c:v>147360</c:v>
                </c:pt>
                <c:pt idx="510">
                  <c:v>155046</c:v>
                </c:pt>
                <c:pt idx="511">
                  <c:v>167235</c:v>
                </c:pt>
                <c:pt idx="512">
                  <c:v>151149</c:v>
                </c:pt>
                <c:pt idx="513">
                  <c:v>163003</c:v>
                </c:pt>
                <c:pt idx="514">
                  <c:v>169792</c:v>
                </c:pt>
                <c:pt idx="515">
                  <c:v>170190</c:v>
                </c:pt>
                <c:pt idx="516">
                  <c:v>163129</c:v>
                </c:pt>
                <c:pt idx="517">
                  <c:v>173241</c:v>
                </c:pt>
                <c:pt idx="518">
                  <c:v>127925</c:v>
                </c:pt>
                <c:pt idx="519">
                  <c:v>132018</c:v>
                </c:pt>
                <c:pt idx="520">
                  <c:v>138482</c:v>
                </c:pt>
                <c:pt idx="521">
                  <c:v>110293</c:v>
                </c:pt>
                <c:pt idx="522">
                  <c:v>71168</c:v>
                </c:pt>
                <c:pt idx="523">
                  <c:v>65004</c:v>
                </c:pt>
                <c:pt idx="524">
                  <c:v>65811</c:v>
                </c:pt>
                <c:pt idx="525">
                  <c:v>55063</c:v>
                </c:pt>
                <c:pt idx="526">
                  <c:v>38549</c:v>
                </c:pt>
                <c:pt idx="527">
                  <c:v>50087</c:v>
                </c:pt>
                <c:pt idx="528">
                  <c:v>70372</c:v>
                </c:pt>
                <c:pt idx="529">
                  <c:v>85946</c:v>
                </c:pt>
                <c:pt idx="530">
                  <c:v>100019</c:v>
                </c:pt>
                <c:pt idx="531">
                  <c:v>142164</c:v>
                </c:pt>
                <c:pt idx="532">
                  <c:v>119556</c:v>
                </c:pt>
                <c:pt idx="533">
                  <c:v>114769</c:v>
                </c:pt>
                <c:pt idx="534">
                  <c:v>118016</c:v>
                </c:pt>
                <c:pt idx="535">
                  <c:v>124708</c:v>
                </c:pt>
                <c:pt idx="536">
                  <c:v>124450</c:v>
                </c:pt>
                <c:pt idx="537">
                  <c:v>149261</c:v>
                </c:pt>
                <c:pt idx="538">
                  <c:v>116564</c:v>
                </c:pt>
                <c:pt idx="539">
                  <c:v>89142</c:v>
                </c:pt>
                <c:pt idx="540">
                  <c:v>63803</c:v>
                </c:pt>
                <c:pt idx="541">
                  <c:v>47062</c:v>
                </c:pt>
                <c:pt idx="542">
                  <c:v>34309</c:v>
                </c:pt>
                <c:pt idx="543">
                  <c:v>40589</c:v>
                </c:pt>
                <c:pt idx="544">
                  <c:v>58888</c:v>
                </c:pt>
                <c:pt idx="545">
                  <c:v>115113</c:v>
                </c:pt>
                <c:pt idx="546">
                  <c:v>140532</c:v>
                </c:pt>
                <c:pt idx="547">
                  <c:v>108960</c:v>
                </c:pt>
                <c:pt idx="548">
                  <c:v>77131</c:v>
                </c:pt>
                <c:pt idx="549">
                  <c:v>57160</c:v>
                </c:pt>
                <c:pt idx="550">
                  <c:v>55484</c:v>
                </c:pt>
                <c:pt idx="551">
                  <c:v>69348</c:v>
                </c:pt>
                <c:pt idx="552">
                  <c:v>122263</c:v>
                </c:pt>
                <c:pt idx="553">
                  <c:v>163047</c:v>
                </c:pt>
                <c:pt idx="554">
                  <c:v>164718</c:v>
                </c:pt>
                <c:pt idx="555">
                  <c:v>120277</c:v>
                </c:pt>
                <c:pt idx="556">
                  <c:v>122814</c:v>
                </c:pt>
                <c:pt idx="557">
                  <c:v>134310</c:v>
                </c:pt>
                <c:pt idx="558">
                  <c:v>170714</c:v>
                </c:pt>
                <c:pt idx="559">
                  <c:v>177446</c:v>
                </c:pt>
                <c:pt idx="560">
                  <c:v>182993</c:v>
                </c:pt>
                <c:pt idx="561">
                  <c:v>189162</c:v>
                </c:pt>
                <c:pt idx="562">
                  <c:v>182096</c:v>
                </c:pt>
                <c:pt idx="563">
                  <c:v>164868</c:v>
                </c:pt>
                <c:pt idx="564">
                  <c:v>138397</c:v>
                </c:pt>
                <c:pt idx="565">
                  <c:v>131755</c:v>
                </c:pt>
                <c:pt idx="566">
                  <c:v>139556</c:v>
                </c:pt>
                <c:pt idx="567">
                  <c:v>165882</c:v>
                </c:pt>
                <c:pt idx="568">
                  <c:v>160876</c:v>
                </c:pt>
                <c:pt idx="569">
                  <c:v>169412</c:v>
                </c:pt>
                <c:pt idx="570">
                  <c:v>158884</c:v>
                </c:pt>
                <c:pt idx="571">
                  <c:v>161205</c:v>
                </c:pt>
                <c:pt idx="572">
                  <c:v>158752</c:v>
                </c:pt>
                <c:pt idx="573">
                  <c:v>154449</c:v>
                </c:pt>
                <c:pt idx="574">
                  <c:v>147979</c:v>
                </c:pt>
                <c:pt idx="575">
                  <c:v>149777</c:v>
                </c:pt>
                <c:pt idx="576">
                  <c:v>141837</c:v>
                </c:pt>
                <c:pt idx="577">
                  <c:v>140834</c:v>
                </c:pt>
                <c:pt idx="578">
                  <c:v>129303</c:v>
                </c:pt>
                <c:pt idx="579">
                  <c:v>122542</c:v>
                </c:pt>
                <c:pt idx="580">
                  <c:v>119228</c:v>
                </c:pt>
                <c:pt idx="581">
                  <c:v>126512</c:v>
                </c:pt>
                <c:pt idx="582">
                  <c:v>119811</c:v>
                </c:pt>
                <c:pt idx="583">
                  <c:v>95666</c:v>
                </c:pt>
                <c:pt idx="584">
                  <c:v>103540</c:v>
                </c:pt>
                <c:pt idx="585">
                  <c:v>123257</c:v>
                </c:pt>
                <c:pt idx="586">
                  <c:v>136097</c:v>
                </c:pt>
                <c:pt idx="587">
                  <c:v>128048</c:v>
                </c:pt>
                <c:pt idx="588">
                  <c:v>132001</c:v>
                </c:pt>
                <c:pt idx="589">
                  <c:v>128083</c:v>
                </c:pt>
                <c:pt idx="590">
                  <c:v>127465</c:v>
                </c:pt>
                <c:pt idx="591">
                  <c:v>129337</c:v>
                </c:pt>
                <c:pt idx="592">
                  <c:v>119222</c:v>
                </c:pt>
                <c:pt idx="593">
                  <c:v>103596</c:v>
                </c:pt>
                <c:pt idx="594">
                  <c:v>100231</c:v>
                </c:pt>
                <c:pt idx="595">
                  <c:v>93691</c:v>
                </c:pt>
                <c:pt idx="596">
                  <c:v>94869</c:v>
                </c:pt>
                <c:pt idx="597">
                  <c:v>85474</c:v>
                </c:pt>
                <c:pt idx="598">
                  <c:v>78676</c:v>
                </c:pt>
                <c:pt idx="599">
                  <c:v>86290</c:v>
                </c:pt>
                <c:pt idx="600">
                  <c:v>98560</c:v>
                </c:pt>
                <c:pt idx="601">
                  <c:v>105436</c:v>
                </c:pt>
                <c:pt idx="602">
                  <c:v>100198</c:v>
                </c:pt>
                <c:pt idx="603">
                  <c:v>102376</c:v>
                </c:pt>
                <c:pt idx="604">
                  <c:v>106963</c:v>
                </c:pt>
                <c:pt idx="605">
                  <c:v>99571</c:v>
                </c:pt>
                <c:pt idx="606">
                  <c:v>94187</c:v>
                </c:pt>
                <c:pt idx="607">
                  <c:v>84059</c:v>
                </c:pt>
                <c:pt idx="608">
                  <c:v>95958</c:v>
                </c:pt>
                <c:pt idx="609">
                  <c:v>76142</c:v>
                </c:pt>
                <c:pt idx="610">
                  <c:v>69393</c:v>
                </c:pt>
                <c:pt idx="611">
                  <c:v>66298</c:v>
                </c:pt>
                <c:pt idx="612">
                  <c:v>64059</c:v>
                </c:pt>
                <c:pt idx="613">
                  <c:v>55764</c:v>
                </c:pt>
                <c:pt idx="614">
                  <c:v>58294</c:v>
                </c:pt>
                <c:pt idx="615">
                  <c:v>53496</c:v>
                </c:pt>
                <c:pt idx="616">
                  <c:v>61542</c:v>
                </c:pt>
                <c:pt idx="617">
                  <c:v>79368</c:v>
                </c:pt>
                <c:pt idx="618">
                  <c:v>87746</c:v>
                </c:pt>
                <c:pt idx="619">
                  <c:v>83334</c:v>
                </c:pt>
                <c:pt idx="620">
                  <c:v>81689</c:v>
                </c:pt>
                <c:pt idx="621">
                  <c:v>85290</c:v>
                </c:pt>
                <c:pt idx="622">
                  <c:v>81948</c:v>
                </c:pt>
                <c:pt idx="623">
                  <c:v>69286</c:v>
                </c:pt>
                <c:pt idx="624">
                  <c:v>68303</c:v>
                </c:pt>
                <c:pt idx="625">
                  <c:v>78251</c:v>
                </c:pt>
                <c:pt idx="626">
                  <c:v>52512</c:v>
                </c:pt>
                <c:pt idx="627">
                  <c:v>64763</c:v>
                </c:pt>
                <c:pt idx="628">
                  <c:v>90022</c:v>
                </c:pt>
                <c:pt idx="629">
                  <c:v>106162</c:v>
                </c:pt>
                <c:pt idx="630">
                  <c:v>116065</c:v>
                </c:pt>
                <c:pt idx="631">
                  <c:v>132315</c:v>
                </c:pt>
                <c:pt idx="632">
                  <c:v>137753</c:v>
                </c:pt>
                <c:pt idx="633">
                  <c:v>148364</c:v>
                </c:pt>
                <c:pt idx="634">
                  <c:v>105815</c:v>
                </c:pt>
                <c:pt idx="635">
                  <c:v>101489</c:v>
                </c:pt>
                <c:pt idx="636">
                  <c:v>97354</c:v>
                </c:pt>
                <c:pt idx="637">
                  <c:v>100018</c:v>
                </c:pt>
                <c:pt idx="638">
                  <c:v>98909</c:v>
                </c:pt>
                <c:pt idx="639">
                  <c:v>118140</c:v>
                </c:pt>
                <c:pt idx="640">
                  <c:v>141926</c:v>
                </c:pt>
                <c:pt idx="641">
                  <c:v>140855</c:v>
                </c:pt>
                <c:pt idx="642">
                  <c:v>137552</c:v>
                </c:pt>
                <c:pt idx="643">
                  <c:v>145016</c:v>
                </c:pt>
                <c:pt idx="644">
                  <c:v>122027</c:v>
                </c:pt>
                <c:pt idx="645">
                  <c:v>104369</c:v>
                </c:pt>
                <c:pt idx="646">
                  <c:v>96202</c:v>
                </c:pt>
                <c:pt idx="647">
                  <c:v>111920</c:v>
                </c:pt>
                <c:pt idx="648">
                  <c:v>75394</c:v>
                </c:pt>
                <c:pt idx="649">
                  <c:v>83346</c:v>
                </c:pt>
                <c:pt idx="650">
                  <c:v>60430</c:v>
                </c:pt>
                <c:pt idx="651">
                  <c:v>64143</c:v>
                </c:pt>
                <c:pt idx="652">
                  <c:v>72205</c:v>
                </c:pt>
                <c:pt idx="653">
                  <c:v>78689</c:v>
                </c:pt>
                <c:pt idx="654">
                  <c:v>127385</c:v>
                </c:pt>
                <c:pt idx="655">
                  <c:v>82738</c:v>
                </c:pt>
                <c:pt idx="656">
                  <c:v>92641</c:v>
                </c:pt>
                <c:pt idx="657">
                  <c:v>98017</c:v>
                </c:pt>
                <c:pt idx="658">
                  <c:v>69425</c:v>
                </c:pt>
                <c:pt idx="659">
                  <c:v>80850</c:v>
                </c:pt>
                <c:pt idx="660">
                  <c:v>105988</c:v>
                </c:pt>
                <c:pt idx="661">
                  <c:v>142065</c:v>
                </c:pt>
                <c:pt idx="662">
                  <c:v>158809</c:v>
                </c:pt>
                <c:pt idx="663">
                  <c:v>189498</c:v>
                </c:pt>
                <c:pt idx="664">
                  <c:v>194911</c:v>
                </c:pt>
                <c:pt idx="665">
                  <c:v>211651</c:v>
                </c:pt>
                <c:pt idx="666">
                  <c:v>224784</c:v>
                </c:pt>
                <c:pt idx="667">
                  <c:v>209869</c:v>
                </c:pt>
                <c:pt idx="668">
                  <c:v>220901</c:v>
                </c:pt>
                <c:pt idx="669">
                  <c:v>222739</c:v>
                </c:pt>
                <c:pt idx="670">
                  <c:v>209283</c:v>
                </c:pt>
                <c:pt idx="671">
                  <c:v>191551</c:v>
                </c:pt>
                <c:pt idx="672">
                  <c:v>188384</c:v>
                </c:pt>
                <c:pt idx="673">
                  <c:v>179509</c:v>
                </c:pt>
                <c:pt idx="674">
                  <c:v>183584</c:v>
                </c:pt>
                <c:pt idx="675">
                  <c:v>182546</c:v>
                </c:pt>
                <c:pt idx="676">
                  <c:v>197303</c:v>
                </c:pt>
                <c:pt idx="677">
                  <c:v>211811</c:v>
                </c:pt>
                <c:pt idx="678">
                  <c:v>218004</c:v>
                </c:pt>
                <c:pt idx="679">
                  <c:v>224528</c:v>
                </c:pt>
                <c:pt idx="680">
                  <c:v>217961</c:v>
                </c:pt>
                <c:pt idx="681">
                  <c:v>219984</c:v>
                </c:pt>
                <c:pt idx="682">
                  <c:v>217843</c:v>
                </c:pt>
                <c:pt idx="683">
                  <c:v>219147</c:v>
                </c:pt>
                <c:pt idx="684">
                  <c:v>223873</c:v>
                </c:pt>
                <c:pt idx="685">
                  <c:v>222092</c:v>
                </c:pt>
                <c:pt idx="686">
                  <c:v>209479</c:v>
                </c:pt>
                <c:pt idx="687">
                  <c:v>212787</c:v>
                </c:pt>
                <c:pt idx="688">
                  <c:v>204361</c:v>
                </c:pt>
                <c:pt idx="689">
                  <c:v>190663</c:v>
                </c:pt>
                <c:pt idx="690">
                  <c:v>170319</c:v>
                </c:pt>
                <c:pt idx="691">
                  <c:v>174687</c:v>
                </c:pt>
                <c:pt idx="692">
                  <c:v>181476</c:v>
                </c:pt>
                <c:pt idx="693">
                  <c:v>177808</c:v>
                </c:pt>
                <c:pt idx="694">
                  <c:v>164414</c:v>
                </c:pt>
                <c:pt idx="695">
                  <c:v>157095</c:v>
                </c:pt>
                <c:pt idx="696">
                  <c:v>153819</c:v>
                </c:pt>
                <c:pt idx="697">
                  <c:v>185796</c:v>
                </c:pt>
                <c:pt idx="698">
                  <c:v>192766</c:v>
                </c:pt>
                <c:pt idx="699">
                  <c:v>171712</c:v>
                </c:pt>
                <c:pt idx="700">
                  <c:v>151934</c:v>
                </c:pt>
                <c:pt idx="701">
                  <c:v>154736</c:v>
                </c:pt>
                <c:pt idx="702">
                  <c:v>155575</c:v>
                </c:pt>
                <c:pt idx="703">
                  <c:v>193418</c:v>
                </c:pt>
                <c:pt idx="704">
                  <c:v>195202</c:v>
                </c:pt>
                <c:pt idx="705">
                  <c:v>219699</c:v>
                </c:pt>
                <c:pt idx="706">
                  <c:v>209636</c:v>
                </c:pt>
                <c:pt idx="707">
                  <c:v>188354</c:v>
                </c:pt>
                <c:pt idx="708">
                  <c:v>163744</c:v>
                </c:pt>
                <c:pt idx="709">
                  <c:v>120826</c:v>
                </c:pt>
                <c:pt idx="710">
                  <c:v>101350</c:v>
                </c:pt>
                <c:pt idx="711">
                  <c:v>93885</c:v>
                </c:pt>
                <c:pt idx="712">
                  <c:v>79867</c:v>
                </c:pt>
                <c:pt idx="713">
                  <c:v>66799</c:v>
                </c:pt>
                <c:pt idx="714">
                  <c:v>71023</c:v>
                </c:pt>
                <c:pt idx="715">
                  <c:v>113062</c:v>
                </c:pt>
                <c:pt idx="716">
                  <c:v>112742</c:v>
                </c:pt>
                <c:pt idx="717">
                  <c:v>110408</c:v>
                </c:pt>
                <c:pt idx="718">
                  <c:v>102228</c:v>
                </c:pt>
                <c:pt idx="719">
                  <c:v>88008</c:v>
                </c:pt>
                <c:pt idx="720">
                  <c:v>70744</c:v>
                </c:pt>
                <c:pt idx="721">
                  <c:v>61165</c:v>
                </c:pt>
                <c:pt idx="722">
                  <c:v>51996</c:v>
                </c:pt>
                <c:pt idx="723">
                  <c:v>56034</c:v>
                </c:pt>
                <c:pt idx="724">
                  <c:v>89598</c:v>
                </c:pt>
                <c:pt idx="725">
                  <c:v>90801</c:v>
                </c:pt>
                <c:pt idx="726">
                  <c:v>89007</c:v>
                </c:pt>
                <c:pt idx="727">
                  <c:v>119255</c:v>
                </c:pt>
                <c:pt idx="728">
                  <c:v>131653</c:v>
                </c:pt>
                <c:pt idx="729">
                  <c:v>138295</c:v>
                </c:pt>
                <c:pt idx="730">
                  <c:v>144751</c:v>
                </c:pt>
                <c:pt idx="731">
                  <c:v>137758</c:v>
                </c:pt>
                <c:pt idx="732">
                  <c:v>137015</c:v>
                </c:pt>
                <c:pt idx="733">
                  <c:v>152520</c:v>
                </c:pt>
                <c:pt idx="734">
                  <c:v>168103</c:v>
                </c:pt>
                <c:pt idx="735">
                  <c:v>177213</c:v>
                </c:pt>
                <c:pt idx="736">
                  <c:v>184095</c:v>
                </c:pt>
                <c:pt idx="737">
                  <c:v>178590</c:v>
                </c:pt>
                <c:pt idx="738">
                  <c:v>172476</c:v>
                </c:pt>
                <c:pt idx="739">
                  <c:v>155554</c:v>
                </c:pt>
                <c:pt idx="740">
                  <c:v>163067</c:v>
                </c:pt>
                <c:pt idx="741">
                  <c:v>166118</c:v>
                </c:pt>
                <c:pt idx="742">
                  <c:v>168224</c:v>
                </c:pt>
                <c:pt idx="743">
                  <c:v>137473</c:v>
                </c:pt>
                <c:pt idx="744">
                  <c:v>140253</c:v>
                </c:pt>
                <c:pt idx="745">
                  <c:v>133364</c:v>
                </c:pt>
                <c:pt idx="746">
                  <c:v>140132</c:v>
                </c:pt>
                <c:pt idx="747">
                  <c:v>142048</c:v>
                </c:pt>
                <c:pt idx="748">
                  <c:v>155880</c:v>
                </c:pt>
                <c:pt idx="749">
                  <c:v>170872</c:v>
                </c:pt>
                <c:pt idx="750">
                  <c:v>189924</c:v>
                </c:pt>
                <c:pt idx="751">
                  <c:v>204883</c:v>
                </c:pt>
                <c:pt idx="752">
                  <c:v>201359</c:v>
                </c:pt>
                <c:pt idx="753">
                  <c:v>183104</c:v>
                </c:pt>
                <c:pt idx="754">
                  <c:v>170956</c:v>
                </c:pt>
                <c:pt idx="755">
                  <c:v>169735</c:v>
                </c:pt>
                <c:pt idx="756">
                  <c:v>171061</c:v>
                </c:pt>
                <c:pt idx="757">
                  <c:v>160298</c:v>
                </c:pt>
                <c:pt idx="758">
                  <c:v>181060</c:v>
                </c:pt>
                <c:pt idx="759">
                  <c:v>176859</c:v>
                </c:pt>
                <c:pt idx="760">
                  <c:v>204175</c:v>
                </c:pt>
                <c:pt idx="761">
                  <c:v>197740</c:v>
                </c:pt>
                <c:pt idx="762">
                  <c:v>181457</c:v>
                </c:pt>
                <c:pt idx="763">
                  <c:v>189610</c:v>
                </c:pt>
                <c:pt idx="764">
                  <c:v>192022</c:v>
                </c:pt>
                <c:pt idx="765">
                  <c:v>241986</c:v>
                </c:pt>
                <c:pt idx="766">
                  <c:v>255183</c:v>
                </c:pt>
                <c:pt idx="767">
                  <c:v>255525</c:v>
                </c:pt>
                <c:pt idx="768">
                  <c:v>242494</c:v>
                </c:pt>
                <c:pt idx="769">
                  <c:v>259489</c:v>
                </c:pt>
                <c:pt idx="770">
                  <c:v>280626</c:v>
                </c:pt>
                <c:pt idx="771">
                  <c:v>278354</c:v>
                </c:pt>
                <c:pt idx="772">
                  <c:v>265026</c:v>
                </c:pt>
                <c:pt idx="773">
                  <c:v>271564</c:v>
                </c:pt>
                <c:pt idx="774">
                  <c:v>272807</c:v>
                </c:pt>
                <c:pt idx="775">
                  <c:v>270765</c:v>
                </c:pt>
                <c:pt idx="776">
                  <c:v>273552</c:v>
                </c:pt>
                <c:pt idx="777">
                  <c:v>272417</c:v>
                </c:pt>
                <c:pt idx="778">
                  <c:v>264775</c:v>
                </c:pt>
                <c:pt idx="779">
                  <c:v>267967</c:v>
                </c:pt>
                <c:pt idx="780">
                  <c:v>249339</c:v>
                </c:pt>
                <c:pt idx="781">
                  <c:v>241946</c:v>
                </c:pt>
                <c:pt idx="782">
                  <c:v>242408</c:v>
                </c:pt>
                <c:pt idx="783">
                  <c:v>248360</c:v>
                </c:pt>
                <c:pt idx="784">
                  <c:v>241615</c:v>
                </c:pt>
                <c:pt idx="785">
                  <c:v>222930</c:v>
                </c:pt>
                <c:pt idx="786">
                  <c:v>222282</c:v>
                </c:pt>
                <c:pt idx="787">
                  <c:v>188645</c:v>
                </c:pt>
                <c:pt idx="788">
                  <c:v>193345</c:v>
                </c:pt>
                <c:pt idx="789">
                  <c:v>211821</c:v>
                </c:pt>
                <c:pt idx="790">
                  <c:v>222905</c:v>
                </c:pt>
                <c:pt idx="791">
                  <c:v>223637</c:v>
                </c:pt>
                <c:pt idx="792">
                  <c:v>217280</c:v>
                </c:pt>
                <c:pt idx="793">
                  <c:v>198228</c:v>
                </c:pt>
                <c:pt idx="794">
                  <c:v>186784</c:v>
                </c:pt>
                <c:pt idx="795">
                  <c:v>223852</c:v>
                </c:pt>
                <c:pt idx="796">
                  <c:v>247279</c:v>
                </c:pt>
                <c:pt idx="797">
                  <c:v>234578</c:v>
                </c:pt>
                <c:pt idx="798">
                  <c:v>251445</c:v>
                </c:pt>
                <c:pt idx="799">
                  <c:v>260991</c:v>
                </c:pt>
                <c:pt idx="800">
                  <c:v>276309</c:v>
                </c:pt>
                <c:pt idx="801">
                  <c:v>274769</c:v>
                </c:pt>
                <c:pt idx="802">
                  <c:v>253330</c:v>
                </c:pt>
                <c:pt idx="803">
                  <c:v>256195</c:v>
                </c:pt>
                <c:pt idx="804">
                  <c:v>263468</c:v>
                </c:pt>
                <c:pt idx="805">
                  <c:v>265983</c:v>
                </c:pt>
                <c:pt idx="806">
                  <c:v>274202</c:v>
                </c:pt>
                <c:pt idx="807">
                  <c:v>273023</c:v>
                </c:pt>
                <c:pt idx="808">
                  <c:v>231381</c:v>
                </c:pt>
                <c:pt idx="809">
                  <c:v>231972</c:v>
                </c:pt>
                <c:pt idx="810">
                  <c:v>198814</c:v>
                </c:pt>
                <c:pt idx="811">
                  <c:v>202730</c:v>
                </c:pt>
                <c:pt idx="812">
                  <c:v>201556</c:v>
                </c:pt>
                <c:pt idx="813">
                  <c:v>207964</c:v>
                </c:pt>
                <c:pt idx="814">
                  <c:v>226964</c:v>
                </c:pt>
                <c:pt idx="815">
                  <c:v>245456</c:v>
                </c:pt>
                <c:pt idx="816">
                  <c:v>260913</c:v>
                </c:pt>
                <c:pt idx="817">
                  <c:v>264633</c:v>
                </c:pt>
                <c:pt idx="818">
                  <c:v>271988</c:v>
                </c:pt>
                <c:pt idx="819">
                  <c:v>272286</c:v>
                </c:pt>
                <c:pt idx="820">
                  <c:v>280380</c:v>
                </c:pt>
                <c:pt idx="821">
                  <c:v>283462</c:v>
                </c:pt>
                <c:pt idx="822">
                  <c:v>282254</c:v>
                </c:pt>
                <c:pt idx="823">
                  <c:v>275916</c:v>
                </c:pt>
                <c:pt idx="824">
                  <c:v>259469</c:v>
                </c:pt>
                <c:pt idx="825">
                  <c:v>253538</c:v>
                </c:pt>
                <c:pt idx="826">
                  <c:v>267301</c:v>
                </c:pt>
                <c:pt idx="827">
                  <c:v>239351</c:v>
                </c:pt>
                <c:pt idx="828">
                  <c:v>237243</c:v>
                </c:pt>
                <c:pt idx="829">
                  <c:v>244799</c:v>
                </c:pt>
                <c:pt idx="830">
                  <c:v>251428</c:v>
                </c:pt>
                <c:pt idx="831">
                  <c:v>241424</c:v>
                </c:pt>
                <c:pt idx="832">
                  <c:v>229900</c:v>
                </c:pt>
                <c:pt idx="833">
                  <c:v>237680</c:v>
                </c:pt>
                <c:pt idx="834">
                  <c:v>224723</c:v>
                </c:pt>
                <c:pt idx="835">
                  <c:v>201886</c:v>
                </c:pt>
                <c:pt idx="836">
                  <c:v>189434</c:v>
                </c:pt>
                <c:pt idx="837">
                  <c:v>175828</c:v>
                </c:pt>
                <c:pt idx="838">
                  <c:v>170706</c:v>
                </c:pt>
                <c:pt idx="839">
                  <c:v>191281</c:v>
                </c:pt>
                <c:pt idx="840">
                  <c:v>199425</c:v>
                </c:pt>
                <c:pt idx="841">
                  <c:v>213250</c:v>
                </c:pt>
                <c:pt idx="842">
                  <c:v>230325</c:v>
                </c:pt>
                <c:pt idx="843">
                  <c:v>226073</c:v>
                </c:pt>
                <c:pt idx="844">
                  <c:v>205615</c:v>
                </c:pt>
                <c:pt idx="845">
                  <c:v>210535</c:v>
                </c:pt>
                <c:pt idx="846">
                  <c:v>213983</c:v>
                </c:pt>
                <c:pt idx="847">
                  <c:v>230758</c:v>
                </c:pt>
                <c:pt idx="848">
                  <c:v>228893</c:v>
                </c:pt>
                <c:pt idx="849">
                  <c:v>251710</c:v>
                </c:pt>
                <c:pt idx="850">
                  <c:v>238311</c:v>
                </c:pt>
                <c:pt idx="851">
                  <c:v>236503</c:v>
                </c:pt>
                <c:pt idx="852">
                  <c:v>212964</c:v>
                </c:pt>
                <c:pt idx="853">
                  <c:v>194980</c:v>
                </c:pt>
                <c:pt idx="854">
                  <c:v>213515</c:v>
                </c:pt>
                <c:pt idx="855">
                  <c:v>222984</c:v>
                </c:pt>
                <c:pt idx="856">
                  <c:v>231293</c:v>
                </c:pt>
                <c:pt idx="857">
                  <c:v>221852</c:v>
                </c:pt>
                <c:pt idx="858">
                  <c:v>238788</c:v>
                </c:pt>
                <c:pt idx="859">
                  <c:v>194557</c:v>
                </c:pt>
                <c:pt idx="860">
                  <c:v>187123</c:v>
                </c:pt>
                <c:pt idx="861">
                  <c:v>236193</c:v>
                </c:pt>
                <c:pt idx="862">
                  <c:v>263063</c:v>
                </c:pt>
                <c:pt idx="863">
                  <c:v>269489</c:v>
                </c:pt>
                <c:pt idx="864">
                  <c:v>289250</c:v>
                </c:pt>
                <c:pt idx="865">
                  <c:v>259183</c:v>
                </c:pt>
                <c:pt idx="866">
                  <c:v>257914</c:v>
                </c:pt>
                <c:pt idx="867">
                  <c:v>247969</c:v>
                </c:pt>
                <c:pt idx="868">
                  <c:v>232638</c:v>
                </c:pt>
                <c:pt idx="869">
                  <c:v>241504</c:v>
                </c:pt>
                <c:pt idx="870">
                  <c:v>224728</c:v>
                </c:pt>
                <c:pt idx="871">
                  <c:v>203032</c:v>
                </c:pt>
                <c:pt idx="872">
                  <c:v>158754</c:v>
                </c:pt>
                <c:pt idx="873">
                  <c:v>162314</c:v>
                </c:pt>
                <c:pt idx="874">
                  <c:v>168022</c:v>
                </c:pt>
                <c:pt idx="875">
                  <c:v>159985</c:v>
                </c:pt>
                <c:pt idx="876">
                  <c:v>168343</c:v>
                </c:pt>
                <c:pt idx="877">
                  <c:v>178056</c:v>
                </c:pt>
                <c:pt idx="878">
                  <c:v>200980</c:v>
                </c:pt>
                <c:pt idx="879">
                  <c:v>203798</c:v>
                </c:pt>
                <c:pt idx="880">
                  <c:v>178800</c:v>
                </c:pt>
                <c:pt idx="881">
                  <c:v>174328</c:v>
                </c:pt>
                <c:pt idx="882">
                  <c:v>182467</c:v>
                </c:pt>
                <c:pt idx="883">
                  <c:v>163169</c:v>
                </c:pt>
                <c:pt idx="884">
                  <c:v>140904</c:v>
                </c:pt>
                <c:pt idx="885">
                  <c:v>135907</c:v>
                </c:pt>
                <c:pt idx="886">
                  <c:v>135786</c:v>
                </c:pt>
                <c:pt idx="887">
                  <c:v>139435</c:v>
                </c:pt>
                <c:pt idx="888">
                  <c:v>146008</c:v>
                </c:pt>
                <c:pt idx="889">
                  <c:v>155027</c:v>
                </c:pt>
                <c:pt idx="890">
                  <c:v>188187</c:v>
                </c:pt>
                <c:pt idx="891">
                  <c:v>195691</c:v>
                </c:pt>
                <c:pt idx="892">
                  <c:v>183801</c:v>
                </c:pt>
                <c:pt idx="893">
                  <c:v>201637</c:v>
                </c:pt>
                <c:pt idx="894">
                  <c:v>221542</c:v>
                </c:pt>
                <c:pt idx="895">
                  <c:v>172024</c:v>
                </c:pt>
                <c:pt idx="896">
                  <c:v>163276</c:v>
                </c:pt>
                <c:pt idx="897">
                  <c:v>138159</c:v>
                </c:pt>
                <c:pt idx="898">
                  <c:v>160051</c:v>
                </c:pt>
                <c:pt idx="899">
                  <c:v>149599</c:v>
                </c:pt>
                <c:pt idx="900">
                  <c:v>143699</c:v>
                </c:pt>
                <c:pt idx="901">
                  <c:v>146833</c:v>
                </c:pt>
                <c:pt idx="902">
                  <c:v>139449</c:v>
                </c:pt>
                <c:pt idx="903">
                  <c:v>147375</c:v>
                </c:pt>
                <c:pt idx="904">
                  <c:v>120979</c:v>
                </c:pt>
                <c:pt idx="905">
                  <c:v>103824</c:v>
                </c:pt>
                <c:pt idx="906">
                  <c:v>106996</c:v>
                </c:pt>
                <c:pt idx="907">
                  <c:v>101466</c:v>
                </c:pt>
                <c:pt idx="908">
                  <c:v>129423</c:v>
                </c:pt>
                <c:pt idx="909">
                  <c:v>132922</c:v>
                </c:pt>
                <c:pt idx="910">
                  <c:v>138011</c:v>
                </c:pt>
                <c:pt idx="911">
                  <c:v>115756</c:v>
                </c:pt>
                <c:pt idx="912">
                  <c:v>137236</c:v>
                </c:pt>
                <c:pt idx="913">
                  <c:v>118781</c:v>
                </c:pt>
                <c:pt idx="914">
                  <c:v>120934</c:v>
                </c:pt>
                <c:pt idx="915">
                  <c:v>102792</c:v>
                </c:pt>
                <c:pt idx="916">
                  <c:v>128836</c:v>
                </c:pt>
                <c:pt idx="917">
                  <c:v>119011</c:v>
                </c:pt>
                <c:pt idx="918">
                  <c:v>118223</c:v>
                </c:pt>
                <c:pt idx="919">
                  <c:v>140126</c:v>
                </c:pt>
                <c:pt idx="920">
                  <c:v>167119</c:v>
                </c:pt>
                <c:pt idx="921">
                  <c:v>184724</c:v>
                </c:pt>
                <c:pt idx="922">
                  <c:v>203923</c:v>
                </c:pt>
                <c:pt idx="923">
                  <c:v>221267</c:v>
                </c:pt>
                <c:pt idx="924">
                  <c:v>234613</c:v>
                </c:pt>
                <c:pt idx="925">
                  <c:v>239940</c:v>
                </c:pt>
                <c:pt idx="926">
                  <c:v>244295</c:v>
                </c:pt>
                <c:pt idx="927">
                  <c:v>226093</c:v>
                </c:pt>
                <c:pt idx="928">
                  <c:v>204736</c:v>
                </c:pt>
                <c:pt idx="929">
                  <c:v>193394</c:v>
                </c:pt>
                <c:pt idx="930">
                  <c:v>183685</c:v>
                </c:pt>
                <c:pt idx="931">
                  <c:v>195003</c:v>
                </c:pt>
                <c:pt idx="932">
                  <c:v>202327</c:v>
                </c:pt>
                <c:pt idx="933">
                  <c:v>218391</c:v>
                </c:pt>
                <c:pt idx="934">
                  <c:v>172302</c:v>
                </c:pt>
                <c:pt idx="935">
                  <c:v>176047</c:v>
                </c:pt>
                <c:pt idx="936">
                  <c:v>159508</c:v>
                </c:pt>
                <c:pt idx="937">
                  <c:v>149147</c:v>
                </c:pt>
                <c:pt idx="938">
                  <c:v>153666</c:v>
                </c:pt>
                <c:pt idx="939">
                  <c:v>143653</c:v>
                </c:pt>
                <c:pt idx="940">
                  <c:v>151218</c:v>
                </c:pt>
                <c:pt idx="941">
                  <c:v>159182</c:v>
                </c:pt>
                <c:pt idx="942">
                  <c:v>131069</c:v>
                </c:pt>
                <c:pt idx="943">
                  <c:v>144495</c:v>
                </c:pt>
                <c:pt idx="944">
                  <c:v>128581</c:v>
                </c:pt>
                <c:pt idx="945">
                  <c:v>98380</c:v>
                </c:pt>
                <c:pt idx="946">
                  <c:v>113638</c:v>
                </c:pt>
                <c:pt idx="947">
                  <c:v>95012</c:v>
                </c:pt>
                <c:pt idx="948">
                  <c:v>102294</c:v>
                </c:pt>
                <c:pt idx="949">
                  <c:v>127996</c:v>
                </c:pt>
                <c:pt idx="950">
                  <c:v>127732</c:v>
                </c:pt>
                <c:pt idx="951">
                  <c:v>110459</c:v>
                </c:pt>
                <c:pt idx="952">
                  <c:v>112551</c:v>
                </c:pt>
                <c:pt idx="953">
                  <c:v>106077</c:v>
                </c:pt>
                <c:pt idx="954">
                  <c:v>83691</c:v>
                </c:pt>
                <c:pt idx="955">
                  <c:v>85890</c:v>
                </c:pt>
                <c:pt idx="956">
                  <c:v>78871</c:v>
                </c:pt>
                <c:pt idx="957">
                  <c:v>68942</c:v>
                </c:pt>
                <c:pt idx="958">
                  <c:v>61933</c:v>
                </c:pt>
                <c:pt idx="959">
                  <c:v>55203</c:v>
                </c:pt>
                <c:pt idx="960">
                  <c:v>64854</c:v>
                </c:pt>
                <c:pt idx="961">
                  <c:v>60227</c:v>
                </c:pt>
                <c:pt idx="962">
                  <c:v>43344</c:v>
                </c:pt>
                <c:pt idx="963">
                  <c:v>32869</c:v>
                </c:pt>
                <c:pt idx="964">
                  <c:v>31289</c:v>
                </c:pt>
                <c:pt idx="965">
                  <c:v>27845</c:v>
                </c:pt>
                <c:pt idx="966">
                  <c:v>41132</c:v>
                </c:pt>
                <c:pt idx="967">
                  <c:v>57778</c:v>
                </c:pt>
                <c:pt idx="968">
                  <c:v>51863</c:v>
                </c:pt>
                <c:pt idx="969">
                  <c:v>72895</c:v>
                </c:pt>
                <c:pt idx="970">
                  <c:v>82283</c:v>
                </c:pt>
                <c:pt idx="971">
                  <c:v>102897</c:v>
                </c:pt>
                <c:pt idx="972">
                  <c:v>126217</c:v>
                </c:pt>
                <c:pt idx="973">
                  <c:v>127663</c:v>
                </c:pt>
                <c:pt idx="974">
                  <c:v>110665</c:v>
                </c:pt>
                <c:pt idx="975">
                  <c:v>93829</c:v>
                </c:pt>
                <c:pt idx="976">
                  <c:v>99949</c:v>
                </c:pt>
                <c:pt idx="977">
                  <c:v>97502</c:v>
                </c:pt>
                <c:pt idx="978">
                  <c:v>110041</c:v>
                </c:pt>
                <c:pt idx="979">
                  <c:v>84112</c:v>
                </c:pt>
                <c:pt idx="980">
                  <c:v>108450</c:v>
                </c:pt>
                <c:pt idx="981">
                  <c:v>128576</c:v>
                </c:pt>
                <c:pt idx="982">
                  <c:v>116259</c:v>
                </c:pt>
                <c:pt idx="983">
                  <c:v>84703</c:v>
                </c:pt>
                <c:pt idx="984">
                  <c:v>71840</c:v>
                </c:pt>
                <c:pt idx="985">
                  <c:v>52227</c:v>
                </c:pt>
                <c:pt idx="986">
                  <c:v>48536</c:v>
                </c:pt>
                <c:pt idx="987">
                  <c:v>56902</c:v>
                </c:pt>
                <c:pt idx="988">
                  <c:v>54526</c:v>
                </c:pt>
                <c:pt idx="989">
                  <c:v>54587</c:v>
                </c:pt>
                <c:pt idx="990">
                  <c:v>58316</c:v>
                </c:pt>
                <c:pt idx="991">
                  <c:v>66478</c:v>
                </c:pt>
                <c:pt idx="992">
                  <c:v>70964</c:v>
                </c:pt>
                <c:pt idx="993">
                  <c:v>72277</c:v>
                </c:pt>
                <c:pt idx="994">
                  <c:v>90277</c:v>
                </c:pt>
                <c:pt idx="995">
                  <c:v>88374</c:v>
                </c:pt>
                <c:pt idx="996">
                  <c:v>98990</c:v>
                </c:pt>
                <c:pt idx="997">
                  <c:v>119685</c:v>
                </c:pt>
                <c:pt idx="998">
                  <c:v>141314</c:v>
                </c:pt>
                <c:pt idx="999">
                  <c:v>147339</c:v>
                </c:pt>
                <c:pt idx="1000">
                  <c:v>152267</c:v>
                </c:pt>
                <c:pt idx="1001">
                  <c:v>172204</c:v>
                </c:pt>
                <c:pt idx="1002">
                  <c:v>145531</c:v>
                </c:pt>
                <c:pt idx="1003">
                  <c:v>127121</c:v>
                </c:pt>
                <c:pt idx="1004">
                  <c:v>120885</c:v>
                </c:pt>
                <c:pt idx="1005">
                  <c:v>113558</c:v>
                </c:pt>
                <c:pt idx="1006">
                  <c:v>110658</c:v>
                </c:pt>
                <c:pt idx="1007">
                  <c:v>112095</c:v>
                </c:pt>
                <c:pt idx="1008">
                  <c:v>127147</c:v>
                </c:pt>
                <c:pt idx="1009">
                  <c:v>119077</c:v>
                </c:pt>
                <c:pt idx="1010">
                  <c:v>117082</c:v>
                </c:pt>
                <c:pt idx="1011">
                  <c:v>92710</c:v>
                </c:pt>
                <c:pt idx="1012">
                  <c:v>76895</c:v>
                </c:pt>
                <c:pt idx="1013">
                  <c:v>75973</c:v>
                </c:pt>
                <c:pt idx="1014">
                  <c:v>94654</c:v>
                </c:pt>
                <c:pt idx="1015">
                  <c:v>146239</c:v>
                </c:pt>
                <c:pt idx="1016">
                  <c:v>168305</c:v>
                </c:pt>
                <c:pt idx="1017">
                  <c:v>170091</c:v>
                </c:pt>
                <c:pt idx="1018">
                  <c:v>160173</c:v>
                </c:pt>
                <c:pt idx="1019">
                  <c:v>166696</c:v>
                </c:pt>
                <c:pt idx="1020">
                  <c:v>154773</c:v>
                </c:pt>
                <c:pt idx="1021">
                  <c:v>133874</c:v>
                </c:pt>
                <c:pt idx="1022">
                  <c:v>165960</c:v>
                </c:pt>
                <c:pt idx="1023">
                  <c:v>152817</c:v>
                </c:pt>
                <c:pt idx="1024">
                  <c:v>125632</c:v>
                </c:pt>
                <c:pt idx="1025">
                  <c:v>105824</c:v>
                </c:pt>
                <c:pt idx="1026">
                  <c:v>102284</c:v>
                </c:pt>
                <c:pt idx="1027">
                  <c:v>82661</c:v>
                </c:pt>
                <c:pt idx="1028">
                  <c:v>70756</c:v>
                </c:pt>
              </c:numCache>
            </c:numRef>
          </c:val>
          <c:smooth val="0"/>
        </c:ser>
        <c:ser>
          <c:idx val="1"/>
          <c:order val="1"/>
          <c:tx>
            <c:strRef>
              <c:f>'GOLD &amp; SLVR'!$K$1</c:f>
              <c:strCache>
                <c:ptCount val="1"/>
                <c:pt idx="0">
                  <c:v>Silver</c:v>
                </c:pt>
              </c:strCache>
            </c:strRef>
          </c:tx>
          <c:spPr>
            <a:ln w="19050">
              <a:solidFill>
                <a:srgbClr val="E7E6E6">
                  <a:lumMod val="50000"/>
                </a:srgbClr>
              </a:solidFill>
            </a:ln>
          </c:spPr>
          <c:marker>
            <c:symbol val="none"/>
          </c:marker>
          <c:cat>
            <c:numRef>
              <c:f>'GOLD &amp; SLVR'!$E$7:$E$1999</c:f>
              <c:numCache>
                <c:formatCode>m/d/yyyy</c:formatCode>
                <c:ptCount val="1993"/>
                <c:pt idx="0">
                  <c:v>34709</c:v>
                </c:pt>
                <c:pt idx="1">
                  <c:v>34716</c:v>
                </c:pt>
                <c:pt idx="2">
                  <c:v>34723</c:v>
                </c:pt>
                <c:pt idx="3">
                  <c:v>34730</c:v>
                </c:pt>
                <c:pt idx="4">
                  <c:v>34737</c:v>
                </c:pt>
                <c:pt idx="5">
                  <c:v>34744</c:v>
                </c:pt>
                <c:pt idx="6">
                  <c:v>34751</c:v>
                </c:pt>
                <c:pt idx="7">
                  <c:v>34758</c:v>
                </c:pt>
                <c:pt idx="8">
                  <c:v>34765</c:v>
                </c:pt>
                <c:pt idx="9">
                  <c:v>34772</c:v>
                </c:pt>
                <c:pt idx="10">
                  <c:v>34779</c:v>
                </c:pt>
                <c:pt idx="11">
                  <c:v>34786</c:v>
                </c:pt>
                <c:pt idx="12">
                  <c:v>34793</c:v>
                </c:pt>
                <c:pt idx="13">
                  <c:v>34800</c:v>
                </c:pt>
                <c:pt idx="14">
                  <c:v>34807</c:v>
                </c:pt>
                <c:pt idx="15">
                  <c:v>34814</c:v>
                </c:pt>
                <c:pt idx="16">
                  <c:v>34821</c:v>
                </c:pt>
                <c:pt idx="17">
                  <c:v>34828</c:v>
                </c:pt>
                <c:pt idx="18">
                  <c:v>34835</c:v>
                </c:pt>
                <c:pt idx="19">
                  <c:v>34842</c:v>
                </c:pt>
                <c:pt idx="20">
                  <c:v>34849</c:v>
                </c:pt>
                <c:pt idx="21">
                  <c:v>34856</c:v>
                </c:pt>
                <c:pt idx="22">
                  <c:v>34863</c:v>
                </c:pt>
                <c:pt idx="23">
                  <c:v>34870</c:v>
                </c:pt>
                <c:pt idx="24">
                  <c:v>34877</c:v>
                </c:pt>
                <c:pt idx="25">
                  <c:v>34884</c:v>
                </c:pt>
                <c:pt idx="26">
                  <c:v>34891</c:v>
                </c:pt>
                <c:pt idx="27">
                  <c:v>34898</c:v>
                </c:pt>
                <c:pt idx="28">
                  <c:v>34905</c:v>
                </c:pt>
                <c:pt idx="29">
                  <c:v>34912</c:v>
                </c:pt>
                <c:pt idx="30">
                  <c:v>34919</c:v>
                </c:pt>
                <c:pt idx="31">
                  <c:v>34926</c:v>
                </c:pt>
                <c:pt idx="32">
                  <c:v>34933</c:v>
                </c:pt>
                <c:pt idx="33">
                  <c:v>34940</c:v>
                </c:pt>
                <c:pt idx="34">
                  <c:v>34947</c:v>
                </c:pt>
                <c:pt idx="35">
                  <c:v>34954</c:v>
                </c:pt>
                <c:pt idx="36">
                  <c:v>34961</c:v>
                </c:pt>
                <c:pt idx="37">
                  <c:v>34968</c:v>
                </c:pt>
                <c:pt idx="38">
                  <c:v>34975</c:v>
                </c:pt>
                <c:pt idx="39">
                  <c:v>34982</c:v>
                </c:pt>
                <c:pt idx="40">
                  <c:v>34989</c:v>
                </c:pt>
                <c:pt idx="41">
                  <c:v>34996</c:v>
                </c:pt>
                <c:pt idx="42">
                  <c:v>35003</c:v>
                </c:pt>
                <c:pt idx="43">
                  <c:v>35010</c:v>
                </c:pt>
                <c:pt idx="44">
                  <c:v>35017</c:v>
                </c:pt>
                <c:pt idx="45">
                  <c:v>35024</c:v>
                </c:pt>
                <c:pt idx="46">
                  <c:v>35031</c:v>
                </c:pt>
                <c:pt idx="47">
                  <c:v>35038</c:v>
                </c:pt>
                <c:pt idx="48">
                  <c:v>35045</c:v>
                </c:pt>
                <c:pt idx="49">
                  <c:v>35052</c:v>
                </c:pt>
                <c:pt idx="50">
                  <c:v>35059</c:v>
                </c:pt>
                <c:pt idx="51">
                  <c:v>35066</c:v>
                </c:pt>
                <c:pt idx="52">
                  <c:v>35073</c:v>
                </c:pt>
                <c:pt idx="53">
                  <c:v>35080</c:v>
                </c:pt>
                <c:pt idx="54">
                  <c:v>35087</c:v>
                </c:pt>
                <c:pt idx="55">
                  <c:v>35094</c:v>
                </c:pt>
                <c:pt idx="56">
                  <c:v>35101</c:v>
                </c:pt>
                <c:pt idx="57">
                  <c:v>35108</c:v>
                </c:pt>
                <c:pt idx="58">
                  <c:v>35115</c:v>
                </c:pt>
                <c:pt idx="59">
                  <c:v>35122</c:v>
                </c:pt>
                <c:pt idx="60">
                  <c:v>35129</c:v>
                </c:pt>
                <c:pt idx="61">
                  <c:v>35136</c:v>
                </c:pt>
                <c:pt idx="62">
                  <c:v>35143</c:v>
                </c:pt>
                <c:pt idx="63">
                  <c:v>35150</c:v>
                </c:pt>
                <c:pt idx="64">
                  <c:v>35157</c:v>
                </c:pt>
                <c:pt idx="65">
                  <c:v>35164</c:v>
                </c:pt>
                <c:pt idx="66">
                  <c:v>35171</c:v>
                </c:pt>
                <c:pt idx="67">
                  <c:v>35178</c:v>
                </c:pt>
                <c:pt idx="68">
                  <c:v>35185</c:v>
                </c:pt>
                <c:pt idx="69">
                  <c:v>35192</c:v>
                </c:pt>
                <c:pt idx="70">
                  <c:v>35199</c:v>
                </c:pt>
                <c:pt idx="71">
                  <c:v>35206</c:v>
                </c:pt>
                <c:pt idx="72">
                  <c:v>35213</c:v>
                </c:pt>
                <c:pt idx="73">
                  <c:v>35220</c:v>
                </c:pt>
                <c:pt idx="74">
                  <c:v>35227</c:v>
                </c:pt>
                <c:pt idx="75">
                  <c:v>35234</c:v>
                </c:pt>
                <c:pt idx="76">
                  <c:v>35241</c:v>
                </c:pt>
                <c:pt idx="77">
                  <c:v>35248</c:v>
                </c:pt>
                <c:pt idx="78">
                  <c:v>35255</c:v>
                </c:pt>
                <c:pt idx="79">
                  <c:v>35262</c:v>
                </c:pt>
                <c:pt idx="80">
                  <c:v>35269</c:v>
                </c:pt>
                <c:pt idx="81">
                  <c:v>35276</c:v>
                </c:pt>
                <c:pt idx="82">
                  <c:v>35283</c:v>
                </c:pt>
                <c:pt idx="83">
                  <c:v>35290</c:v>
                </c:pt>
                <c:pt idx="84">
                  <c:v>35297</c:v>
                </c:pt>
                <c:pt idx="85">
                  <c:v>35304</c:v>
                </c:pt>
                <c:pt idx="86">
                  <c:v>35311</c:v>
                </c:pt>
                <c:pt idx="87">
                  <c:v>35318</c:v>
                </c:pt>
                <c:pt idx="88">
                  <c:v>35325</c:v>
                </c:pt>
                <c:pt idx="89">
                  <c:v>35332</c:v>
                </c:pt>
                <c:pt idx="90">
                  <c:v>35339</c:v>
                </c:pt>
                <c:pt idx="91">
                  <c:v>35346</c:v>
                </c:pt>
                <c:pt idx="92">
                  <c:v>35353</c:v>
                </c:pt>
                <c:pt idx="93">
                  <c:v>35360</c:v>
                </c:pt>
                <c:pt idx="94">
                  <c:v>35367</c:v>
                </c:pt>
                <c:pt idx="95">
                  <c:v>35374</c:v>
                </c:pt>
                <c:pt idx="96">
                  <c:v>35381</c:v>
                </c:pt>
                <c:pt idx="97">
                  <c:v>35388</c:v>
                </c:pt>
                <c:pt idx="98">
                  <c:v>35395</c:v>
                </c:pt>
                <c:pt idx="99">
                  <c:v>35402</c:v>
                </c:pt>
                <c:pt idx="100">
                  <c:v>35409</c:v>
                </c:pt>
                <c:pt idx="101">
                  <c:v>35416</c:v>
                </c:pt>
                <c:pt idx="102">
                  <c:v>35423</c:v>
                </c:pt>
                <c:pt idx="103">
                  <c:v>35430</c:v>
                </c:pt>
                <c:pt idx="104">
                  <c:v>35437</c:v>
                </c:pt>
                <c:pt idx="105">
                  <c:v>35444</c:v>
                </c:pt>
                <c:pt idx="106">
                  <c:v>35451</c:v>
                </c:pt>
                <c:pt idx="107">
                  <c:v>35458</c:v>
                </c:pt>
                <c:pt idx="108">
                  <c:v>35465</c:v>
                </c:pt>
                <c:pt idx="109">
                  <c:v>35472</c:v>
                </c:pt>
                <c:pt idx="110">
                  <c:v>35479</c:v>
                </c:pt>
                <c:pt idx="111">
                  <c:v>35486</c:v>
                </c:pt>
                <c:pt idx="112">
                  <c:v>35493</c:v>
                </c:pt>
                <c:pt idx="113">
                  <c:v>35500</c:v>
                </c:pt>
                <c:pt idx="114">
                  <c:v>35507</c:v>
                </c:pt>
                <c:pt idx="115">
                  <c:v>35514</c:v>
                </c:pt>
                <c:pt idx="116">
                  <c:v>35521</c:v>
                </c:pt>
                <c:pt idx="117">
                  <c:v>35528</c:v>
                </c:pt>
                <c:pt idx="118">
                  <c:v>35535</c:v>
                </c:pt>
                <c:pt idx="119">
                  <c:v>35542</c:v>
                </c:pt>
                <c:pt idx="120">
                  <c:v>35549</c:v>
                </c:pt>
                <c:pt idx="121">
                  <c:v>35556</c:v>
                </c:pt>
                <c:pt idx="122">
                  <c:v>35563</c:v>
                </c:pt>
                <c:pt idx="123">
                  <c:v>35570</c:v>
                </c:pt>
                <c:pt idx="124">
                  <c:v>35577</c:v>
                </c:pt>
                <c:pt idx="125">
                  <c:v>35584</c:v>
                </c:pt>
                <c:pt idx="126">
                  <c:v>35591</c:v>
                </c:pt>
                <c:pt idx="127">
                  <c:v>35598</c:v>
                </c:pt>
                <c:pt idx="128">
                  <c:v>35605</c:v>
                </c:pt>
                <c:pt idx="129">
                  <c:v>35612</c:v>
                </c:pt>
                <c:pt idx="130">
                  <c:v>35619</c:v>
                </c:pt>
                <c:pt idx="131">
                  <c:v>35626</c:v>
                </c:pt>
                <c:pt idx="132">
                  <c:v>35633</c:v>
                </c:pt>
                <c:pt idx="133">
                  <c:v>35640</c:v>
                </c:pt>
                <c:pt idx="134">
                  <c:v>35647</c:v>
                </c:pt>
                <c:pt idx="135">
                  <c:v>35654</c:v>
                </c:pt>
                <c:pt idx="136">
                  <c:v>35661</c:v>
                </c:pt>
                <c:pt idx="137">
                  <c:v>35668</c:v>
                </c:pt>
                <c:pt idx="138">
                  <c:v>35675</c:v>
                </c:pt>
                <c:pt idx="139">
                  <c:v>35682</c:v>
                </c:pt>
                <c:pt idx="140">
                  <c:v>35689</c:v>
                </c:pt>
                <c:pt idx="141">
                  <c:v>35696</c:v>
                </c:pt>
                <c:pt idx="142">
                  <c:v>35703</c:v>
                </c:pt>
                <c:pt idx="143">
                  <c:v>35710</c:v>
                </c:pt>
                <c:pt idx="144">
                  <c:v>35717</c:v>
                </c:pt>
                <c:pt idx="145">
                  <c:v>35724</c:v>
                </c:pt>
                <c:pt idx="146">
                  <c:v>35731</c:v>
                </c:pt>
                <c:pt idx="147">
                  <c:v>35738</c:v>
                </c:pt>
                <c:pt idx="148">
                  <c:v>35745</c:v>
                </c:pt>
                <c:pt idx="149">
                  <c:v>35752</c:v>
                </c:pt>
                <c:pt idx="150">
                  <c:v>35759</c:v>
                </c:pt>
                <c:pt idx="151">
                  <c:v>35766</c:v>
                </c:pt>
                <c:pt idx="152">
                  <c:v>35773</c:v>
                </c:pt>
                <c:pt idx="153">
                  <c:v>35780</c:v>
                </c:pt>
                <c:pt idx="154">
                  <c:v>35787</c:v>
                </c:pt>
                <c:pt idx="155">
                  <c:v>35794</c:v>
                </c:pt>
                <c:pt idx="156">
                  <c:v>35801</c:v>
                </c:pt>
                <c:pt idx="157">
                  <c:v>35808</c:v>
                </c:pt>
                <c:pt idx="158">
                  <c:v>35815</c:v>
                </c:pt>
                <c:pt idx="159">
                  <c:v>35822</c:v>
                </c:pt>
                <c:pt idx="160">
                  <c:v>35829</c:v>
                </c:pt>
                <c:pt idx="161">
                  <c:v>35836</c:v>
                </c:pt>
                <c:pt idx="162">
                  <c:v>35843</c:v>
                </c:pt>
                <c:pt idx="163">
                  <c:v>35850</c:v>
                </c:pt>
                <c:pt idx="164">
                  <c:v>35857</c:v>
                </c:pt>
                <c:pt idx="165">
                  <c:v>35864</c:v>
                </c:pt>
                <c:pt idx="166">
                  <c:v>35871</c:v>
                </c:pt>
                <c:pt idx="167">
                  <c:v>35878</c:v>
                </c:pt>
                <c:pt idx="168">
                  <c:v>35885</c:v>
                </c:pt>
                <c:pt idx="169">
                  <c:v>35892</c:v>
                </c:pt>
                <c:pt idx="170">
                  <c:v>35899</c:v>
                </c:pt>
                <c:pt idx="171">
                  <c:v>35906</c:v>
                </c:pt>
                <c:pt idx="172">
                  <c:v>35913</c:v>
                </c:pt>
                <c:pt idx="173">
                  <c:v>35920</c:v>
                </c:pt>
                <c:pt idx="174">
                  <c:v>35927</c:v>
                </c:pt>
                <c:pt idx="175">
                  <c:v>35934</c:v>
                </c:pt>
                <c:pt idx="176">
                  <c:v>35941</c:v>
                </c:pt>
                <c:pt idx="177">
                  <c:v>35948</c:v>
                </c:pt>
                <c:pt idx="178">
                  <c:v>35955</c:v>
                </c:pt>
                <c:pt idx="179">
                  <c:v>35962</c:v>
                </c:pt>
                <c:pt idx="180">
                  <c:v>35969</c:v>
                </c:pt>
                <c:pt idx="181">
                  <c:v>35976</c:v>
                </c:pt>
                <c:pt idx="182">
                  <c:v>35983</c:v>
                </c:pt>
                <c:pt idx="183">
                  <c:v>35990</c:v>
                </c:pt>
                <c:pt idx="184">
                  <c:v>35997</c:v>
                </c:pt>
                <c:pt idx="185">
                  <c:v>36004</c:v>
                </c:pt>
                <c:pt idx="186">
                  <c:v>36011</c:v>
                </c:pt>
                <c:pt idx="187">
                  <c:v>36018</c:v>
                </c:pt>
                <c:pt idx="188">
                  <c:v>36025</c:v>
                </c:pt>
                <c:pt idx="189">
                  <c:v>36032</c:v>
                </c:pt>
                <c:pt idx="190">
                  <c:v>36039</c:v>
                </c:pt>
                <c:pt idx="191">
                  <c:v>36046</c:v>
                </c:pt>
                <c:pt idx="192">
                  <c:v>36053</c:v>
                </c:pt>
                <c:pt idx="193">
                  <c:v>36060</c:v>
                </c:pt>
                <c:pt idx="194">
                  <c:v>36067</c:v>
                </c:pt>
                <c:pt idx="195">
                  <c:v>36074</c:v>
                </c:pt>
                <c:pt idx="196">
                  <c:v>36081</c:v>
                </c:pt>
                <c:pt idx="197">
                  <c:v>36088</c:v>
                </c:pt>
                <c:pt idx="198">
                  <c:v>36095</c:v>
                </c:pt>
                <c:pt idx="199">
                  <c:v>36102</c:v>
                </c:pt>
                <c:pt idx="200">
                  <c:v>36109</c:v>
                </c:pt>
                <c:pt idx="201">
                  <c:v>36116</c:v>
                </c:pt>
                <c:pt idx="202">
                  <c:v>36123</c:v>
                </c:pt>
                <c:pt idx="203">
                  <c:v>36130</c:v>
                </c:pt>
                <c:pt idx="204">
                  <c:v>36137</c:v>
                </c:pt>
                <c:pt idx="205">
                  <c:v>36144</c:v>
                </c:pt>
                <c:pt idx="206">
                  <c:v>36151</c:v>
                </c:pt>
                <c:pt idx="207">
                  <c:v>36158</c:v>
                </c:pt>
                <c:pt idx="208">
                  <c:v>36165</c:v>
                </c:pt>
                <c:pt idx="209">
                  <c:v>36172</c:v>
                </c:pt>
                <c:pt idx="210">
                  <c:v>36179</c:v>
                </c:pt>
                <c:pt idx="211">
                  <c:v>36186</c:v>
                </c:pt>
                <c:pt idx="212">
                  <c:v>36193</c:v>
                </c:pt>
                <c:pt idx="213">
                  <c:v>36200</c:v>
                </c:pt>
                <c:pt idx="214">
                  <c:v>36207</c:v>
                </c:pt>
                <c:pt idx="215">
                  <c:v>36214</c:v>
                </c:pt>
                <c:pt idx="216">
                  <c:v>36221</c:v>
                </c:pt>
                <c:pt idx="217">
                  <c:v>36228</c:v>
                </c:pt>
                <c:pt idx="218">
                  <c:v>36235</c:v>
                </c:pt>
                <c:pt idx="219">
                  <c:v>36242</c:v>
                </c:pt>
                <c:pt idx="220">
                  <c:v>36249</c:v>
                </c:pt>
                <c:pt idx="221">
                  <c:v>36256</c:v>
                </c:pt>
                <c:pt idx="222">
                  <c:v>36263</c:v>
                </c:pt>
                <c:pt idx="223">
                  <c:v>36270</c:v>
                </c:pt>
                <c:pt idx="224">
                  <c:v>36277</c:v>
                </c:pt>
                <c:pt idx="225">
                  <c:v>36284</c:v>
                </c:pt>
                <c:pt idx="226">
                  <c:v>36291</c:v>
                </c:pt>
                <c:pt idx="227">
                  <c:v>36298</c:v>
                </c:pt>
                <c:pt idx="228">
                  <c:v>36305</c:v>
                </c:pt>
                <c:pt idx="229">
                  <c:v>36312</c:v>
                </c:pt>
                <c:pt idx="230">
                  <c:v>36319</c:v>
                </c:pt>
                <c:pt idx="231">
                  <c:v>36326</c:v>
                </c:pt>
                <c:pt idx="232">
                  <c:v>36333</c:v>
                </c:pt>
                <c:pt idx="233">
                  <c:v>36340</c:v>
                </c:pt>
                <c:pt idx="234">
                  <c:v>36347</c:v>
                </c:pt>
                <c:pt idx="235">
                  <c:v>36354</c:v>
                </c:pt>
                <c:pt idx="236">
                  <c:v>36361</c:v>
                </c:pt>
                <c:pt idx="237">
                  <c:v>36368</c:v>
                </c:pt>
                <c:pt idx="238">
                  <c:v>36375</c:v>
                </c:pt>
                <c:pt idx="239">
                  <c:v>36382</c:v>
                </c:pt>
                <c:pt idx="240">
                  <c:v>36389</c:v>
                </c:pt>
                <c:pt idx="241">
                  <c:v>36396</c:v>
                </c:pt>
                <c:pt idx="242">
                  <c:v>36403</c:v>
                </c:pt>
                <c:pt idx="243">
                  <c:v>36410</c:v>
                </c:pt>
                <c:pt idx="244">
                  <c:v>36417</c:v>
                </c:pt>
                <c:pt idx="245">
                  <c:v>36424</c:v>
                </c:pt>
                <c:pt idx="246">
                  <c:v>36431</c:v>
                </c:pt>
                <c:pt idx="247">
                  <c:v>36438</c:v>
                </c:pt>
                <c:pt idx="248">
                  <c:v>36445</c:v>
                </c:pt>
                <c:pt idx="249">
                  <c:v>36452</c:v>
                </c:pt>
                <c:pt idx="250">
                  <c:v>36459</c:v>
                </c:pt>
                <c:pt idx="251">
                  <c:v>36466</c:v>
                </c:pt>
                <c:pt idx="252">
                  <c:v>36473</c:v>
                </c:pt>
                <c:pt idx="253">
                  <c:v>36480</c:v>
                </c:pt>
                <c:pt idx="254">
                  <c:v>36487</c:v>
                </c:pt>
                <c:pt idx="255">
                  <c:v>36494</c:v>
                </c:pt>
                <c:pt idx="256">
                  <c:v>36501</c:v>
                </c:pt>
                <c:pt idx="257">
                  <c:v>36508</c:v>
                </c:pt>
                <c:pt idx="258">
                  <c:v>36515</c:v>
                </c:pt>
                <c:pt idx="259">
                  <c:v>36522</c:v>
                </c:pt>
                <c:pt idx="260">
                  <c:v>36529</c:v>
                </c:pt>
                <c:pt idx="261">
                  <c:v>36536</c:v>
                </c:pt>
                <c:pt idx="262">
                  <c:v>36543</c:v>
                </c:pt>
                <c:pt idx="263">
                  <c:v>36550</c:v>
                </c:pt>
                <c:pt idx="264">
                  <c:v>36557</c:v>
                </c:pt>
                <c:pt idx="265">
                  <c:v>36564</c:v>
                </c:pt>
                <c:pt idx="266">
                  <c:v>36571</c:v>
                </c:pt>
                <c:pt idx="267">
                  <c:v>36578</c:v>
                </c:pt>
                <c:pt idx="268">
                  <c:v>36585</c:v>
                </c:pt>
                <c:pt idx="269">
                  <c:v>36592</c:v>
                </c:pt>
                <c:pt idx="270">
                  <c:v>36599</c:v>
                </c:pt>
                <c:pt idx="271">
                  <c:v>36606</c:v>
                </c:pt>
                <c:pt idx="272">
                  <c:v>36613</c:v>
                </c:pt>
                <c:pt idx="273">
                  <c:v>36620</c:v>
                </c:pt>
                <c:pt idx="274">
                  <c:v>36627</c:v>
                </c:pt>
                <c:pt idx="275">
                  <c:v>36634</c:v>
                </c:pt>
                <c:pt idx="276">
                  <c:v>36641</c:v>
                </c:pt>
                <c:pt idx="277">
                  <c:v>36648</c:v>
                </c:pt>
                <c:pt idx="278">
                  <c:v>36655</c:v>
                </c:pt>
                <c:pt idx="279">
                  <c:v>36662</c:v>
                </c:pt>
                <c:pt idx="280">
                  <c:v>36669</c:v>
                </c:pt>
                <c:pt idx="281">
                  <c:v>36676</c:v>
                </c:pt>
                <c:pt idx="282">
                  <c:v>36683</c:v>
                </c:pt>
                <c:pt idx="283">
                  <c:v>36690</c:v>
                </c:pt>
                <c:pt idx="284">
                  <c:v>36697</c:v>
                </c:pt>
                <c:pt idx="285">
                  <c:v>36704</c:v>
                </c:pt>
                <c:pt idx="286">
                  <c:v>36711</c:v>
                </c:pt>
                <c:pt idx="287">
                  <c:v>36718</c:v>
                </c:pt>
                <c:pt idx="288">
                  <c:v>36725</c:v>
                </c:pt>
                <c:pt idx="289">
                  <c:v>36732</c:v>
                </c:pt>
                <c:pt idx="290">
                  <c:v>36739</c:v>
                </c:pt>
                <c:pt idx="291">
                  <c:v>36746</c:v>
                </c:pt>
                <c:pt idx="292">
                  <c:v>36753</c:v>
                </c:pt>
                <c:pt idx="293">
                  <c:v>36760</c:v>
                </c:pt>
                <c:pt idx="294">
                  <c:v>36767</c:v>
                </c:pt>
                <c:pt idx="295">
                  <c:v>36774</c:v>
                </c:pt>
                <c:pt idx="296">
                  <c:v>36781</c:v>
                </c:pt>
                <c:pt idx="297">
                  <c:v>36788</c:v>
                </c:pt>
                <c:pt idx="298">
                  <c:v>36795</c:v>
                </c:pt>
                <c:pt idx="299">
                  <c:v>36802</c:v>
                </c:pt>
                <c:pt idx="300">
                  <c:v>36809</c:v>
                </c:pt>
                <c:pt idx="301">
                  <c:v>36816</c:v>
                </c:pt>
                <c:pt idx="302">
                  <c:v>36823</c:v>
                </c:pt>
                <c:pt idx="303">
                  <c:v>36830</c:v>
                </c:pt>
                <c:pt idx="304">
                  <c:v>36837</c:v>
                </c:pt>
                <c:pt idx="305">
                  <c:v>36844</c:v>
                </c:pt>
                <c:pt idx="306">
                  <c:v>36851</c:v>
                </c:pt>
                <c:pt idx="307">
                  <c:v>36858</c:v>
                </c:pt>
                <c:pt idx="308">
                  <c:v>36865</c:v>
                </c:pt>
                <c:pt idx="309">
                  <c:v>36872</c:v>
                </c:pt>
                <c:pt idx="310">
                  <c:v>36879</c:v>
                </c:pt>
                <c:pt idx="311">
                  <c:v>36886</c:v>
                </c:pt>
                <c:pt idx="312">
                  <c:v>36893</c:v>
                </c:pt>
                <c:pt idx="313">
                  <c:v>36900</c:v>
                </c:pt>
                <c:pt idx="314">
                  <c:v>36907</c:v>
                </c:pt>
                <c:pt idx="315">
                  <c:v>36914</c:v>
                </c:pt>
                <c:pt idx="316">
                  <c:v>36921</c:v>
                </c:pt>
                <c:pt idx="317">
                  <c:v>36928</c:v>
                </c:pt>
                <c:pt idx="318">
                  <c:v>36935</c:v>
                </c:pt>
                <c:pt idx="319">
                  <c:v>36942</c:v>
                </c:pt>
                <c:pt idx="320">
                  <c:v>36949</c:v>
                </c:pt>
                <c:pt idx="321">
                  <c:v>36956</c:v>
                </c:pt>
                <c:pt idx="322">
                  <c:v>36963</c:v>
                </c:pt>
                <c:pt idx="323">
                  <c:v>36970</c:v>
                </c:pt>
                <c:pt idx="324">
                  <c:v>36977</c:v>
                </c:pt>
                <c:pt idx="325">
                  <c:v>36984</c:v>
                </c:pt>
                <c:pt idx="326">
                  <c:v>36991</c:v>
                </c:pt>
                <c:pt idx="327">
                  <c:v>36998</c:v>
                </c:pt>
                <c:pt idx="328">
                  <c:v>37005</c:v>
                </c:pt>
                <c:pt idx="329">
                  <c:v>37012</c:v>
                </c:pt>
                <c:pt idx="330">
                  <c:v>37019</c:v>
                </c:pt>
                <c:pt idx="331">
                  <c:v>37026</c:v>
                </c:pt>
                <c:pt idx="332">
                  <c:v>37033</c:v>
                </c:pt>
                <c:pt idx="333">
                  <c:v>37040</c:v>
                </c:pt>
                <c:pt idx="334">
                  <c:v>37047</c:v>
                </c:pt>
                <c:pt idx="335">
                  <c:v>37054</c:v>
                </c:pt>
                <c:pt idx="336">
                  <c:v>37061</c:v>
                </c:pt>
                <c:pt idx="337">
                  <c:v>37068</c:v>
                </c:pt>
                <c:pt idx="338">
                  <c:v>37075</c:v>
                </c:pt>
                <c:pt idx="339">
                  <c:v>37082</c:v>
                </c:pt>
                <c:pt idx="340">
                  <c:v>37089</c:v>
                </c:pt>
                <c:pt idx="341">
                  <c:v>37096</c:v>
                </c:pt>
                <c:pt idx="342">
                  <c:v>37103</c:v>
                </c:pt>
                <c:pt idx="343">
                  <c:v>37110</c:v>
                </c:pt>
                <c:pt idx="344">
                  <c:v>37117</c:v>
                </c:pt>
                <c:pt idx="345">
                  <c:v>37124</c:v>
                </c:pt>
                <c:pt idx="346">
                  <c:v>37131</c:v>
                </c:pt>
                <c:pt idx="347">
                  <c:v>37138</c:v>
                </c:pt>
                <c:pt idx="348">
                  <c:v>37145</c:v>
                </c:pt>
                <c:pt idx="349">
                  <c:v>37152</c:v>
                </c:pt>
                <c:pt idx="350">
                  <c:v>37159</c:v>
                </c:pt>
                <c:pt idx="351">
                  <c:v>37166</c:v>
                </c:pt>
                <c:pt idx="352">
                  <c:v>37173</c:v>
                </c:pt>
                <c:pt idx="353">
                  <c:v>37180</c:v>
                </c:pt>
                <c:pt idx="354">
                  <c:v>37187</c:v>
                </c:pt>
                <c:pt idx="355">
                  <c:v>37194</c:v>
                </c:pt>
                <c:pt idx="356">
                  <c:v>37201</c:v>
                </c:pt>
                <c:pt idx="357">
                  <c:v>37208</c:v>
                </c:pt>
                <c:pt idx="358">
                  <c:v>37215</c:v>
                </c:pt>
                <c:pt idx="359">
                  <c:v>37222</c:v>
                </c:pt>
                <c:pt idx="360">
                  <c:v>37229</c:v>
                </c:pt>
                <c:pt idx="361">
                  <c:v>37236</c:v>
                </c:pt>
                <c:pt idx="362">
                  <c:v>37243</c:v>
                </c:pt>
                <c:pt idx="363">
                  <c:v>37250</c:v>
                </c:pt>
                <c:pt idx="364">
                  <c:v>37257</c:v>
                </c:pt>
                <c:pt idx="365">
                  <c:v>37264</c:v>
                </c:pt>
                <c:pt idx="366">
                  <c:v>37271</c:v>
                </c:pt>
                <c:pt idx="367">
                  <c:v>37278</c:v>
                </c:pt>
                <c:pt idx="368">
                  <c:v>37285</c:v>
                </c:pt>
                <c:pt idx="369">
                  <c:v>37292</c:v>
                </c:pt>
                <c:pt idx="370">
                  <c:v>37299</c:v>
                </c:pt>
                <c:pt idx="371">
                  <c:v>37306</c:v>
                </c:pt>
                <c:pt idx="372">
                  <c:v>37313</c:v>
                </c:pt>
                <c:pt idx="373">
                  <c:v>37320</c:v>
                </c:pt>
                <c:pt idx="374">
                  <c:v>37327</c:v>
                </c:pt>
                <c:pt idx="375">
                  <c:v>37334</c:v>
                </c:pt>
                <c:pt idx="376">
                  <c:v>37341</c:v>
                </c:pt>
                <c:pt idx="377">
                  <c:v>37348</c:v>
                </c:pt>
                <c:pt idx="378">
                  <c:v>37355</c:v>
                </c:pt>
                <c:pt idx="379">
                  <c:v>37362</c:v>
                </c:pt>
                <c:pt idx="380">
                  <c:v>37369</c:v>
                </c:pt>
                <c:pt idx="381">
                  <c:v>37376</c:v>
                </c:pt>
                <c:pt idx="382">
                  <c:v>37383</c:v>
                </c:pt>
                <c:pt idx="383">
                  <c:v>37390</c:v>
                </c:pt>
                <c:pt idx="384">
                  <c:v>37397</c:v>
                </c:pt>
                <c:pt idx="385">
                  <c:v>37404</c:v>
                </c:pt>
                <c:pt idx="386">
                  <c:v>37411</c:v>
                </c:pt>
                <c:pt idx="387">
                  <c:v>37418</c:v>
                </c:pt>
                <c:pt idx="388">
                  <c:v>37425</c:v>
                </c:pt>
                <c:pt idx="389">
                  <c:v>37432</c:v>
                </c:pt>
                <c:pt idx="390">
                  <c:v>37439</c:v>
                </c:pt>
                <c:pt idx="391">
                  <c:v>37446</c:v>
                </c:pt>
                <c:pt idx="392">
                  <c:v>37453</c:v>
                </c:pt>
                <c:pt idx="393">
                  <c:v>37460</c:v>
                </c:pt>
                <c:pt idx="394">
                  <c:v>37467</c:v>
                </c:pt>
                <c:pt idx="395">
                  <c:v>37474</c:v>
                </c:pt>
                <c:pt idx="396">
                  <c:v>37481</c:v>
                </c:pt>
                <c:pt idx="397">
                  <c:v>37488</c:v>
                </c:pt>
                <c:pt idx="398">
                  <c:v>37495</c:v>
                </c:pt>
                <c:pt idx="399">
                  <c:v>37502</c:v>
                </c:pt>
                <c:pt idx="400">
                  <c:v>37509</c:v>
                </c:pt>
                <c:pt idx="401">
                  <c:v>37516</c:v>
                </c:pt>
                <c:pt idx="402">
                  <c:v>37523</c:v>
                </c:pt>
                <c:pt idx="403">
                  <c:v>37530</c:v>
                </c:pt>
                <c:pt idx="404">
                  <c:v>37537</c:v>
                </c:pt>
                <c:pt idx="405">
                  <c:v>37544</c:v>
                </c:pt>
                <c:pt idx="406">
                  <c:v>37551</c:v>
                </c:pt>
                <c:pt idx="407">
                  <c:v>37558</c:v>
                </c:pt>
                <c:pt idx="408">
                  <c:v>37565</c:v>
                </c:pt>
                <c:pt idx="409">
                  <c:v>37572</c:v>
                </c:pt>
                <c:pt idx="410">
                  <c:v>37579</c:v>
                </c:pt>
                <c:pt idx="411">
                  <c:v>37586</c:v>
                </c:pt>
                <c:pt idx="412">
                  <c:v>37593</c:v>
                </c:pt>
                <c:pt idx="413">
                  <c:v>37600</c:v>
                </c:pt>
                <c:pt idx="414">
                  <c:v>37607</c:v>
                </c:pt>
                <c:pt idx="415">
                  <c:v>37614</c:v>
                </c:pt>
                <c:pt idx="416">
                  <c:v>37621</c:v>
                </c:pt>
                <c:pt idx="417">
                  <c:v>37628</c:v>
                </c:pt>
                <c:pt idx="418">
                  <c:v>37635</c:v>
                </c:pt>
                <c:pt idx="419">
                  <c:v>37642</c:v>
                </c:pt>
                <c:pt idx="420">
                  <c:v>37649</c:v>
                </c:pt>
                <c:pt idx="421">
                  <c:v>37656</c:v>
                </c:pt>
                <c:pt idx="422">
                  <c:v>37663</c:v>
                </c:pt>
                <c:pt idx="423">
                  <c:v>37670</c:v>
                </c:pt>
                <c:pt idx="424">
                  <c:v>37677</c:v>
                </c:pt>
                <c:pt idx="425">
                  <c:v>37684</c:v>
                </c:pt>
                <c:pt idx="426">
                  <c:v>37691</c:v>
                </c:pt>
                <c:pt idx="427">
                  <c:v>37698</c:v>
                </c:pt>
                <c:pt idx="428">
                  <c:v>37705</c:v>
                </c:pt>
                <c:pt idx="429">
                  <c:v>37712</c:v>
                </c:pt>
                <c:pt idx="430">
                  <c:v>37719</c:v>
                </c:pt>
                <c:pt idx="431">
                  <c:v>37726</c:v>
                </c:pt>
                <c:pt idx="432">
                  <c:v>37733</c:v>
                </c:pt>
                <c:pt idx="433">
                  <c:v>37740</c:v>
                </c:pt>
                <c:pt idx="434">
                  <c:v>37747</c:v>
                </c:pt>
                <c:pt idx="435">
                  <c:v>37754</c:v>
                </c:pt>
                <c:pt idx="436">
                  <c:v>37761</c:v>
                </c:pt>
                <c:pt idx="437">
                  <c:v>37768</c:v>
                </c:pt>
                <c:pt idx="438">
                  <c:v>37775</c:v>
                </c:pt>
                <c:pt idx="439">
                  <c:v>37782</c:v>
                </c:pt>
                <c:pt idx="440">
                  <c:v>37789</c:v>
                </c:pt>
                <c:pt idx="441">
                  <c:v>37796</c:v>
                </c:pt>
                <c:pt idx="442">
                  <c:v>37803</c:v>
                </c:pt>
                <c:pt idx="443">
                  <c:v>37810</c:v>
                </c:pt>
                <c:pt idx="444">
                  <c:v>37817</c:v>
                </c:pt>
                <c:pt idx="445">
                  <c:v>37824</c:v>
                </c:pt>
                <c:pt idx="446">
                  <c:v>37831</c:v>
                </c:pt>
                <c:pt idx="447">
                  <c:v>37838</c:v>
                </c:pt>
                <c:pt idx="448">
                  <c:v>37845</c:v>
                </c:pt>
                <c:pt idx="449">
                  <c:v>37852</c:v>
                </c:pt>
                <c:pt idx="450">
                  <c:v>37859</c:v>
                </c:pt>
                <c:pt idx="451">
                  <c:v>37866</c:v>
                </c:pt>
                <c:pt idx="452">
                  <c:v>37873</c:v>
                </c:pt>
                <c:pt idx="453">
                  <c:v>37880</c:v>
                </c:pt>
                <c:pt idx="454">
                  <c:v>37887</c:v>
                </c:pt>
                <c:pt idx="455">
                  <c:v>37894</c:v>
                </c:pt>
                <c:pt idx="456">
                  <c:v>37901</c:v>
                </c:pt>
                <c:pt idx="457">
                  <c:v>37908</c:v>
                </c:pt>
                <c:pt idx="458">
                  <c:v>37915</c:v>
                </c:pt>
                <c:pt idx="459">
                  <c:v>37922</c:v>
                </c:pt>
                <c:pt idx="460">
                  <c:v>37929</c:v>
                </c:pt>
                <c:pt idx="461">
                  <c:v>37936</c:v>
                </c:pt>
                <c:pt idx="462">
                  <c:v>37943</c:v>
                </c:pt>
                <c:pt idx="463">
                  <c:v>37950</c:v>
                </c:pt>
                <c:pt idx="464">
                  <c:v>37957</c:v>
                </c:pt>
                <c:pt idx="465">
                  <c:v>37964</c:v>
                </c:pt>
                <c:pt idx="466">
                  <c:v>37971</c:v>
                </c:pt>
                <c:pt idx="467">
                  <c:v>37978</c:v>
                </c:pt>
                <c:pt idx="468">
                  <c:v>37985</c:v>
                </c:pt>
                <c:pt idx="469">
                  <c:v>37992</c:v>
                </c:pt>
                <c:pt idx="470">
                  <c:v>37999</c:v>
                </c:pt>
                <c:pt idx="471">
                  <c:v>38006</c:v>
                </c:pt>
                <c:pt idx="472">
                  <c:v>38013</c:v>
                </c:pt>
                <c:pt idx="473">
                  <c:v>38020</c:v>
                </c:pt>
                <c:pt idx="474">
                  <c:v>38027</c:v>
                </c:pt>
                <c:pt idx="475">
                  <c:v>38034</c:v>
                </c:pt>
                <c:pt idx="476">
                  <c:v>38041</c:v>
                </c:pt>
                <c:pt idx="477">
                  <c:v>38048</c:v>
                </c:pt>
                <c:pt idx="478">
                  <c:v>38055</c:v>
                </c:pt>
                <c:pt idx="479">
                  <c:v>38062</c:v>
                </c:pt>
                <c:pt idx="480">
                  <c:v>38069</c:v>
                </c:pt>
                <c:pt idx="481">
                  <c:v>38076</c:v>
                </c:pt>
                <c:pt idx="482">
                  <c:v>38083</c:v>
                </c:pt>
                <c:pt idx="483">
                  <c:v>38090</c:v>
                </c:pt>
                <c:pt idx="484">
                  <c:v>38097</c:v>
                </c:pt>
                <c:pt idx="485">
                  <c:v>38104</c:v>
                </c:pt>
                <c:pt idx="486">
                  <c:v>38111</c:v>
                </c:pt>
                <c:pt idx="487">
                  <c:v>38118</c:v>
                </c:pt>
                <c:pt idx="488">
                  <c:v>38125</c:v>
                </c:pt>
                <c:pt idx="489">
                  <c:v>38132</c:v>
                </c:pt>
                <c:pt idx="490">
                  <c:v>38139</c:v>
                </c:pt>
                <c:pt idx="491">
                  <c:v>38146</c:v>
                </c:pt>
                <c:pt idx="492">
                  <c:v>38153</c:v>
                </c:pt>
                <c:pt idx="493">
                  <c:v>38160</c:v>
                </c:pt>
                <c:pt idx="494">
                  <c:v>38167</c:v>
                </c:pt>
                <c:pt idx="495">
                  <c:v>38174</c:v>
                </c:pt>
                <c:pt idx="496">
                  <c:v>38181</c:v>
                </c:pt>
                <c:pt idx="497">
                  <c:v>38188</c:v>
                </c:pt>
                <c:pt idx="498">
                  <c:v>38195</c:v>
                </c:pt>
                <c:pt idx="499">
                  <c:v>38202</c:v>
                </c:pt>
                <c:pt idx="500">
                  <c:v>38209</c:v>
                </c:pt>
                <c:pt idx="501">
                  <c:v>38216</c:v>
                </c:pt>
                <c:pt idx="502">
                  <c:v>38223</c:v>
                </c:pt>
                <c:pt idx="503">
                  <c:v>38230</c:v>
                </c:pt>
                <c:pt idx="504">
                  <c:v>38237</c:v>
                </c:pt>
                <c:pt idx="505">
                  <c:v>38244</c:v>
                </c:pt>
                <c:pt idx="506">
                  <c:v>38251</c:v>
                </c:pt>
                <c:pt idx="507">
                  <c:v>38258</c:v>
                </c:pt>
                <c:pt idx="508">
                  <c:v>38265</c:v>
                </c:pt>
                <c:pt idx="509">
                  <c:v>38272</c:v>
                </c:pt>
                <c:pt idx="510">
                  <c:v>38279</c:v>
                </c:pt>
                <c:pt idx="511">
                  <c:v>38286</c:v>
                </c:pt>
                <c:pt idx="512">
                  <c:v>38293</c:v>
                </c:pt>
                <c:pt idx="513">
                  <c:v>38300</c:v>
                </c:pt>
                <c:pt idx="514">
                  <c:v>38307</c:v>
                </c:pt>
                <c:pt idx="515">
                  <c:v>38314</c:v>
                </c:pt>
                <c:pt idx="516">
                  <c:v>38321</c:v>
                </c:pt>
                <c:pt idx="517">
                  <c:v>38328</c:v>
                </c:pt>
                <c:pt idx="518">
                  <c:v>38335</c:v>
                </c:pt>
                <c:pt idx="519">
                  <c:v>38342</c:v>
                </c:pt>
                <c:pt idx="520">
                  <c:v>38349</c:v>
                </c:pt>
                <c:pt idx="521">
                  <c:v>38356</c:v>
                </c:pt>
                <c:pt idx="522">
                  <c:v>38363</c:v>
                </c:pt>
                <c:pt idx="523">
                  <c:v>38370</c:v>
                </c:pt>
                <c:pt idx="524">
                  <c:v>38377</c:v>
                </c:pt>
                <c:pt idx="525">
                  <c:v>38384</c:v>
                </c:pt>
                <c:pt idx="526">
                  <c:v>38391</c:v>
                </c:pt>
                <c:pt idx="527">
                  <c:v>38398</c:v>
                </c:pt>
                <c:pt idx="528">
                  <c:v>38405</c:v>
                </c:pt>
                <c:pt idx="529">
                  <c:v>38412</c:v>
                </c:pt>
                <c:pt idx="530">
                  <c:v>38419</c:v>
                </c:pt>
                <c:pt idx="531">
                  <c:v>38426</c:v>
                </c:pt>
                <c:pt idx="532">
                  <c:v>38433</c:v>
                </c:pt>
                <c:pt idx="533">
                  <c:v>38440</c:v>
                </c:pt>
                <c:pt idx="534">
                  <c:v>38447</c:v>
                </c:pt>
                <c:pt idx="535">
                  <c:v>38454</c:v>
                </c:pt>
                <c:pt idx="536">
                  <c:v>38461</c:v>
                </c:pt>
                <c:pt idx="537">
                  <c:v>38468</c:v>
                </c:pt>
                <c:pt idx="538">
                  <c:v>38475</c:v>
                </c:pt>
                <c:pt idx="539">
                  <c:v>38482</c:v>
                </c:pt>
                <c:pt idx="540">
                  <c:v>38489</c:v>
                </c:pt>
                <c:pt idx="541">
                  <c:v>38496</c:v>
                </c:pt>
                <c:pt idx="542">
                  <c:v>38503</c:v>
                </c:pt>
                <c:pt idx="543">
                  <c:v>38510</c:v>
                </c:pt>
                <c:pt idx="544">
                  <c:v>38517</c:v>
                </c:pt>
                <c:pt idx="545">
                  <c:v>38524</c:v>
                </c:pt>
                <c:pt idx="546">
                  <c:v>38531</c:v>
                </c:pt>
                <c:pt idx="547">
                  <c:v>38538</c:v>
                </c:pt>
                <c:pt idx="548">
                  <c:v>38545</c:v>
                </c:pt>
                <c:pt idx="549">
                  <c:v>38552</c:v>
                </c:pt>
                <c:pt idx="550">
                  <c:v>38559</c:v>
                </c:pt>
                <c:pt idx="551">
                  <c:v>38566</c:v>
                </c:pt>
                <c:pt idx="552">
                  <c:v>38573</c:v>
                </c:pt>
                <c:pt idx="553">
                  <c:v>38580</c:v>
                </c:pt>
                <c:pt idx="554">
                  <c:v>38587</c:v>
                </c:pt>
                <c:pt idx="555">
                  <c:v>38594</c:v>
                </c:pt>
                <c:pt idx="556">
                  <c:v>38601</c:v>
                </c:pt>
                <c:pt idx="557">
                  <c:v>38608</c:v>
                </c:pt>
                <c:pt idx="558">
                  <c:v>38615</c:v>
                </c:pt>
                <c:pt idx="559">
                  <c:v>38622</c:v>
                </c:pt>
                <c:pt idx="560">
                  <c:v>38629</c:v>
                </c:pt>
                <c:pt idx="561">
                  <c:v>38636</c:v>
                </c:pt>
                <c:pt idx="562">
                  <c:v>38643</c:v>
                </c:pt>
                <c:pt idx="563">
                  <c:v>38650</c:v>
                </c:pt>
                <c:pt idx="564">
                  <c:v>38657</c:v>
                </c:pt>
                <c:pt idx="565">
                  <c:v>38664</c:v>
                </c:pt>
                <c:pt idx="566">
                  <c:v>38671</c:v>
                </c:pt>
                <c:pt idx="567">
                  <c:v>38678</c:v>
                </c:pt>
                <c:pt idx="568">
                  <c:v>38685</c:v>
                </c:pt>
                <c:pt idx="569">
                  <c:v>38692</c:v>
                </c:pt>
                <c:pt idx="570">
                  <c:v>38699</c:v>
                </c:pt>
                <c:pt idx="571">
                  <c:v>38706</c:v>
                </c:pt>
                <c:pt idx="572">
                  <c:v>38713</c:v>
                </c:pt>
                <c:pt idx="573">
                  <c:v>38720</c:v>
                </c:pt>
                <c:pt idx="574">
                  <c:v>38727</c:v>
                </c:pt>
                <c:pt idx="575">
                  <c:v>38734</c:v>
                </c:pt>
                <c:pt idx="576">
                  <c:v>38741</c:v>
                </c:pt>
                <c:pt idx="577">
                  <c:v>38748</c:v>
                </c:pt>
                <c:pt idx="578">
                  <c:v>38755</c:v>
                </c:pt>
                <c:pt idx="579">
                  <c:v>38762</c:v>
                </c:pt>
                <c:pt idx="580">
                  <c:v>38769</c:v>
                </c:pt>
                <c:pt idx="581">
                  <c:v>38776</c:v>
                </c:pt>
                <c:pt idx="582">
                  <c:v>38783</c:v>
                </c:pt>
                <c:pt idx="583">
                  <c:v>38790</c:v>
                </c:pt>
                <c:pt idx="584">
                  <c:v>38797</c:v>
                </c:pt>
                <c:pt idx="585">
                  <c:v>38804</c:v>
                </c:pt>
                <c:pt idx="586">
                  <c:v>38811</c:v>
                </c:pt>
                <c:pt idx="587">
                  <c:v>38818</c:v>
                </c:pt>
                <c:pt idx="588">
                  <c:v>38825</c:v>
                </c:pt>
                <c:pt idx="589">
                  <c:v>38832</c:v>
                </c:pt>
                <c:pt idx="590">
                  <c:v>38839</c:v>
                </c:pt>
                <c:pt idx="591">
                  <c:v>38846</c:v>
                </c:pt>
                <c:pt idx="592">
                  <c:v>38853</c:v>
                </c:pt>
                <c:pt idx="593">
                  <c:v>38860</c:v>
                </c:pt>
                <c:pt idx="594">
                  <c:v>38867</c:v>
                </c:pt>
                <c:pt idx="595">
                  <c:v>38874</c:v>
                </c:pt>
                <c:pt idx="596">
                  <c:v>38881</c:v>
                </c:pt>
                <c:pt idx="597">
                  <c:v>38888</c:v>
                </c:pt>
                <c:pt idx="598">
                  <c:v>38895</c:v>
                </c:pt>
                <c:pt idx="599">
                  <c:v>38902</c:v>
                </c:pt>
                <c:pt idx="600">
                  <c:v>38909</c:v>
                </c:pt>
                <c:pt idx="601">
                  <c:v>38916</c:v>
                </c:pt>
                <c:pt idx="602">
                  <c:v>38923</c:v>
                </c:pt>
                <c:pt idx="603">
                  <c:v>38930</c:v>
                </c:pt>
                <c:pt idx="604">
                  <c:v>38937</c:v>
                </c:pt>
                <c:pt idx="605">
                  <c:v>38944</c:v>
                </c:pt>
                <c:pt idx="606">
                  <c:v>38951</c:v>
                </c:pt>
                <c:pt idx="607">
                  <c:v>38958</c:v>
                </c:pt>
                <c:pt idx="608">
                  <c:v>38965</c:v>
                </c:pt>
                <c:pt idx="609">
                  <c:v>38972</c:v>
                </c:pt>
                <c:pt idx="610">
                  <c:v>38979</c:v>
                </c:pt>
                <c:pt idx="611">
                  <c:v>38986</c:v>
                </c:pt>
                <c:pt idx="612">
                  <c:v>38993</c:v>
                </c:pt>
                <c:pt idx="613">
                  <c:v>39000</c:v>
                </c:pt>
                <c:pt idx="614">
                  <c:v>39007</c:v>
                </c:pt>
                <c:pt idx="615">
                  <c:v>39014</c:v>
                </c:pt>
                <c:pt idx="616">
                  <c:v>39021</c:v>
                </c:pt>
                <c:pt idx="617">
                  <c:v>39028</c:v>
                </c:pt>
                <c:pt idx="618">
                  <c:v>39035</c:v>
                </c:pt>
                <c:pt idx="619">
                  <c:v>39042</c:v>
                </c:pt>
                <c:pt idx="620">
                  <c:v>39049</c:v>
                </c:pt>
                <c:pt idx="621">
                  <c:v>39056</c:v>
                </c:pt>
                <c:pt idx="622">
                  <c:v>39063</c:v>
                </c:pt>
                <c:pt idx="623">
                  <c:v>39070</c:v>
                </c:pt>
                <c:pt idx="624">
                  <c:v>39077</c:v>
                </c:pt>
                <c:pt idx="625">
                  <c:v>39084</c:v>
                </c:pt>
                <c:pt idx="626">
                  <c:v>39091</c:v>
                </c:pt>
                <c:pt idx="627">
                  <c:v>39098</c:v>
                </c:pt>
                <c:pt idx="628">
                  <c:v>39105</c:v>
                </c:pt>
                <c:pt idx="629">
                  <c:v>39112</c:v>
                </c:pt>
                <c:pt idx="630">
                  <c:v>39119</c:v>
                </c:pt>
                <c:pt idx="631">
                  <c:v>39126</c:v>
                </c:pt>
                <c:pt idx="632">
                  <c:v>39133</c:v>
                </c:pt>
                <c:pt idx="633">
                  <c:v>39140</c:v>
                </c:pt>
                <c:pt idx="634">
                  <c:v>39147</c:v>
                </c:pt>
                <c:pt idx="635">
                  <c:v>39154</c:v>
                </c:pt>
                <c:pt idx="636">
                  <c:v>39161</c:v>
                </c:pt>
                <c:pt idx="637">
                  <c:v>39168</c:v>
                </c:pt>
                <c:pt idx="638">
                  <c:v>39175</c:v>
                </c:pt>
                <c:pt idx="639">
                  <c:v>39182</c:v>
                </c:pt>
                <c:pt idx="640">
                  <c:v>39189</c:v>
                </c:pt>
                <c:pt idx="641">
                  <c:v>39196</c:v>
                </c:pt>
                <c:pt idx="642">
                  <c:v>39203</c:v>
                </c:pt>
                <c:pt idx="643">
                  <c:v>39210</c:v>
                </c:pt>
                <c:pt idx="644">
                  <c:v>39217</c:v>
                </c:pt>
                <c:pt idx="645">
                  <c:v>39224</c:v>
                </c:pt>
                <c:pt idx="646">
                  <c:v>39231</c:v>
                </c:pt>
                <c:pt idx="647">
                  <c:v>39238</c:v>
                </c:pt>
                <c:pt idx="648">
                  <c:v>39245</c:v>
                </c:pt>
                <c:pt idx="649">
                  <c:v>39252</c:v>
                </c:pt>
                <c:pt idx="650">
                  <c:v>39259</c:v>
                </c:pt>
                <c:pt idx="651">
                  <c:v>39266</c:v>
                </c:pt>
                <c:pt idx="652">
                  <c:v>39273</c:v>
                </c:pt>
                <c:pt idx="653">
                  <c:v>39280</c:v>
                </c:pt>
                <c:pt idx="654">
                  <c:v>39287</c:v>
                </c:pt>
                <c:pt idx="655">
                  <c:v>39294</c:v>
                </c:pt>
                <c:pt idx="656">
                  <c:v>39301</c:v>
                </c:pt>
                <c:pt idx="657">
                  <c:v>39308</c:v>
                </c:pt>
                <c:pt idx="658">
                  <c:v>39315</c:v>
                </c:pt>
                <c:pt idx="659">
                  <c:v>39322</c:v>
                </c:pt>
                <c:pt idx="660">
                  <c:v>39329</c:v>
                </c:pt>
                <c:pt idx="661">
                  <c:v>39336</c:v>
                </c:pt>
                <c:pt idx="662">
                  <c:v>39343</c:v>
                </c:pt>
                <c:pt idx="663">
                  <c:v>39350</c:v>
                </c:pt>
                <c:pt idx="664">
                  <c:v>39357</c:v>
                </c:pt>
                <c:pt idx="665">
                  <c:v>39364</c:v>
                </c:pt>
                <c:pt idx="666">
                  <c:v>39371</c:v>
                </c:pt>
                <c:pt idx="667">
                  <c:v>39378</c:v>
                </c:pt>
                <c:pt idx="668">
                  <c:v>39385</c:v>
                </c:pt>
                <c:pt idx="669">
                  <c:v>39392</c:v>
                </c:pt>
                <c:pt idx="670">
                  <c:v>39399</c:v>
                </c:pt>
                <c:pt idx="671">
                  <c:v>39406</c:v>
                </c:pt>
                <c:pt idx="672">
                  <c:v>39413</c:v>
                </c:pt>
                <c:pt idx="673">
                  <c:v>39420</c:v>
                </c:pt>
                <c:pt idx="674">
                  <c:v>39427</c:v>
                </c:pt>
                <c:pt idx="675">
                  <c:v>39434</c:v>
                </c:pt>
                <c:pt idx="676">
                  <c:v>39441</c:v>
                </c:pt>
                <c:pt idx="677">
                  <c:v>39448</c:v>
                </c:pt>
                <c:pt idx="678">
                  <c:v>39455</c:v>
                </c:pt>
                <c:pt idx="679">
                  <c:v>39462</c:v>
                </c:pt>
                <c:pt idx="680">
                  <c:v>39469</c:v>
                </c:pt>
                <c:pt idx="681">
                  <c:v>39476</c:v>
                </c:pt>
                <c:pt idx="682">
                  <c:v>39483</c:v>
                </c:pt>
                <c:pt idx="683">
                  <c:v>39490</c:v>
                </c:pt>
                <c:pt idx="684">
                  <c:v>39497</c:v>
                </c:pt>
                <c:pt idx="685">
                  <c:v>39504</c:v>
                </c:pt>
                <c:pt idx="686">
                  <c:v>39511</c:v>
                </c:pt>
                <c:pt idx="687">
                  <c:v>39518</c:v>
                </c:pt>
                <c:pt idx="688">
                  <c:v>39525</c:v>
                </c:pt>
                <c:pt idx="689">
                  <c:v>39532</c:v>
                </c:pt>
                <c:pt idx="690">
                  <c:v>39539</c:v>
                </c:pt>
                <c:pt idx="691">
                  <c:v>39546</c:v>
                </c:pt>
                <c:pt idx="692">
                  <c:v>39553</c:v>
                </c:pt>
                <c:pt idx="693">
                  <c:v>39560</c:v>
                </c:pt>
                <c:pt idx="694">
                  <c:v>39567</c:v>
                </c:pt>
                <c:pt idx="695">
                  <c:v>39574</c:v>
                </c:pt>
                <c:pt idx="696">
                  <c:v>39581</c:v>
                </c:pt>
                <c:pt idx="697">
                  <c:v>39588</c:v>
                </c:pt>
                <c:pt idx="698">
                  <c:v>39595</c:v>
                </c:pt>
                <c:pt idx="699">
                  <c:v>39602</c:v>
                </c:pt>
                <c:pt idx="700">
                  <c:v>39609</c:v>
                </c:pt>
                <c:pt idx="701">
                  <c:v>39616</c:v>
                </c:pt>
                <c:pt idx="702">
                  <c:v>39623</c:v>
                </c:pt>
                <c:pt idx="703">
                  <c:v>39630</c:v>
                </c:pt>
                <c:pt idx="704">
                  <c:v>39637</c:v>
                </c:pt>
                <c:pt idx="705">
                  <c:v>39644</c:v>
                </c:pt>
                <c:pt idx="706">
                  <c:v>39651</c:v>
                </c:pt>
                <c:pt idx="707">
                  <c:v>39658</c:v>
                </c:pt>
                <c:pt idx="708">
                  <c:v>39665</c:v>
                </c:pt>
                <c:pt idx="709">
                  <c:v>39672</c:v>
                </c:pt>
                <c:pt idx="710">
                  <c:v>39679</c:v>
                </c:pt>
                <c:pt idx="711">
                  <c:v>39686</c:v>
                </c:pt>
                <c:pt idx="712">
                  <c:v>39693</c:v>
                </c:pt>
                <c:pt idx="713">
                  <c:v>39700</c:v>
                </c:pt>
                <c:pt idx="714">
                  <c:v>39707</c:v>
                </c:pt>
                <c:pt idx="715">
                  <c:v>39714</c:v>
                </c:pt>
                <c:pt idx="716">
                  <c:v>39721</c:v>
                </c:pt>
                <c:pt idx="717">
                  <c:v>39728</c:v>
                </c:pt>
                <c:pt idx="718">
                  <c:v>39735</c:v>
                </c:pt>
                <c:pt idx="719">
                  <c:v>39742</c:v>
                </c:pt>
                <c:pt idx="720">
                  <c:v>39749</c:v>
                </c:pt>
                <c:pt idx="721">
                  <c:v>39756</c:v>
                </c:pt>
                <c:pt idx="722">
                  <c:v>39763</c:v>
                </c:pt>
                <c:pt idx="723">
                  <c:v>39770</c:v>
                </c:pt>
                <c:pt idx="724">
                  <c:v>39777</c:v>
                </c:pt>
                <c:pt idx="725">
                  <c:v>39784</c:v>
                </c:pt>
                <c:pt idx="726">
                  <c:v>39791</c:v>
                </c:pt>
                <c:pt idx="727">
                  <c:v>39798</c:v>
                </c:pt>
                <c:pt idx="728">
                  <c:v>39805</c:v>
                </c:pt>
                <c:pt idx="729">
                  <c:v>39812</c:v>
                </c:pt>
                <c:pt idx="730">
                  <c:v>39819</c:v>
                </c:pt>
                <c:pt idx="731">
                  <c:v>39826</c:v>
                </c:pt>
                <c:pt idx="732">
                  <c:v>39833</c:v>
                </c:pt>
                <c:pt idx="733">
                  <c:v>39840</c:v>
                </c:pt>
                <c:pt idx="734">
                  <c:v>39847</c:v>
                </c:pt>
                <c:pt idx="735">
                  <c:v>39854</c:v>
                </c:pt>
                <c:pt idx="736">
                  <c:v>39861</c:v>
                </c:pt>
                <c:pt idx="737">
                  <c:v>39868</c:v>
                </c:pt>
                <c:pt idx="738">
                  <c:v>39875</c:v>
                </c:pt>
                <c:pt idx="739">
                  <c:v>39882</c:v>
                </c:pt>
                <c:pt idx="740">
                  <c:v>39889</c:v>
                </c:pt>
                <c:pt idx="741">
                  <c:v>39896</c:v>
                </c:pt>
                <c:pt idx="742">
                  <c:v>39903</c:v>
                </c:pt>
                <c:pt idx="743">
                  <c:v>39910</c:v>
                </c:pt>
                <c:pt idx="744">
                  <c:v>39917</c:v>
                </c:pt>
                <c:pt idx="745">
                  <c:v>39924</c:v>
                </c:pt>
                <c:pt idx="746">
                  <c:v>39931</c:v>
                </c:pt>
                <c:pt idx="747">
                  <c:v>39938</c:v>
                </c:pt>
                <c:pt idx="748">
                  <c:v>39945</c:v>
                </c:pt>
                <c:pt idx="749">
                  <c:v>39952</c:v>
                </c:pt>
                <c:pt idx="750">
                  <c:v>39959</c:v>
                </c:pt>
                <c:pt idx="751">
                  <c:v>39966</c:v>
                </c:pt>
                <c:pt idx="752">
                  <c:v>39973</c:v>
                </c:pt>
                <c:pt idx="753">
                  <c:v>39980</c:v>
                </c:pt>
                <c:pt idx="754">
                  <c:v>39987</c:v>
                </c:pt>
                <c:pt idx="755">
                  <c:v>39994</c:v>
                </c:pt>
                <c:pt idx="756">
                  <c:v>40001</c:v>
                </c:pt>
                <c:pt idx="757">
                  <c:v>40008</c:v>
                </c:pt>
                <c:pt idx="758">
                  <c:v>40015</c:v>
                </c:pt>
                <c:pt idx="759">
                  <c:v>40022</c:v>
                </c:pt>
                <c:pt idx="760">
                  <c:v>40029</c:v>
                </c:pt>
                <c:pt idx="761">
                  <c:v>40036</c:v>
                </c:pt>
                <c:pt idx="762">
                  <c:v>40043</c:v>
                </c:pt>
                <c:pt idx="763">
                  <c:v>40050</c:v>
                </c:pt>
                <c:pt idx="764">
                  <c:v>40057</c:v>
                </c:pt>
                <c:pt idx="765">
                  <c:v>40064</c:v>
                </c:pt>
                <c:pt idx="766">
                  <c:v>40071</c:v>
                </c:pt>
                <c:pt idx="767">
                  <c:v>40078</c:v>
                </c:pt>
                <c:pt idx="768">
                  <c:v>40085</c:v>
                </c:pt>
                <c:pt idx="769">
                  <c:v>40092</c:v>
                </c:pt>
                <c:pt idx="770">
                  <c:v>40099</c:v>
                </c:pt>
                <c:pt idx="771">
                  <c:v>40106</c:v>
                </c:pt>
                <c:pt idx="772">
                  <c:v>40113</c:v>
                </c:pt>
                <c:pt idx="773">
                  <c:v>40120</c:v>
                </c:pt>
                <c:pt idx="774">
                  <c:v>40127</c:v>
                </c:pt>
                <c:pt idx="775">
                  <c:v>40134</c:v>
                </c:pt>
                <c:pt idx="776">
                  <c:v>40141</c:v>
                </c:pt>
                <c:pt idx="777">
                  <c:v>40148</c:v>
                </c:pt>
                <c:pt idx="778">
                  <c:v>40155</c:v>
                </c:pt>
                <c:pt idx="779">
                  <c:v>40162</c:v>
                </c:pt>
                <c:pt idx="780">
                  <c:v>40169</c:v>
                </c:pt>
                <c:pt idx="781">
                  <c:v>40176</c:v>
                </c:pt>
                <c:pt idx="782">
                  <c:v>40183</c:v>
                </c:pt>
                <c:pt idx="783">
                  <c:v>40190</c:v>
                </c:pt>
                <c:pt idx="784">
                  <c:v>40197</c:v>
                </c:pt>
                <c:pt idx="785">
                  <c:v>40204</c:v>
                </c:pt>
                <c:pt idx="786">
                  <c:v>40211</c:v>
                </c:pt>
                <c:pt idx="787">
                  <c:v>40218</c:v>
                </c:pt>
                <c:pt idx="788">
                  <c:v>40225</c:v>
                </c:pt>
                <c:pt idx="789">
                  <c:v>40232</c:v>
                </c:pt>
                <c:pt idx="790">
                  <c:v>40239</c:v>
                </c:pt>
                <c:pt idx="791">
                  <c:v>40246</c:v>
                </c:pt>
                <c:pt idx="792">
                  <c:v>40253</c:v>
                </c:pt>
                <c:pt idx="793">
                  <c:v>40260</c:v>
                </c:pt>
                <c:pt idx="794">
                  <c:v>40267</c:v>
                </c:pt>
                <c:pt idx="795">
                  <c:v>40274</c:v>
                </c:pt>
                <c:pt idx="796">
                  <c:v>40281</c:v>
                </c:pt>
                <c:pt idx="797">
                  <c:v>40288</c:v>
                </c:pt>
                <c:pt idx="798">
                  <c:v>40295</c:v>
                </c:pt>
                <c:pt idx="799">
                  <c:v>40302</c:v>
                </c:pt>
                <c:pt idx="800">
                  <c:v>40309</c:v>
                </c:pt>
                <c:pt idx="801">
                  <c:v>40316</c:v>
                </c:pt>
                <c:pt idx="802">
                  <c:v>40323</c:v>
                </c:pt>
                <c:pt idx="803">
                  <c:v>40330</c:v>
                </c:pt>
                <c:pt idx="804">
                  <c:v>40337</c:v>
                </c:pt>
                <c:pt idx="805">
                  <c:v>40344</c:v>
                </c:pt>
                <c:pt idx="806">
                  <c:v>40351</c:v>
                </c:pt>
                <c:pt idx="807">
                  <c:v>40358</c:v>
                </c:pt>
                <c:pt idx="808">
                  <c:v>40365</c:v>
                </c:pt>
                <c:pt idx="809">
                  <c:v>40372</c:v>
                </c:pt>
                <c:pt idx="810">
                  <c:v>40379</c:v>
                </c:pt>
                <c:pt idx="811">
                  <c:v>40386</c:v>
                </c:pt>
                <c:pt idx="812">
                  <c:v>40393</c:v>
                </c:pt>
                <c:pt idx="813">
                  <c:v>40400</c:v>
                </c:pt>
                <c:pt idx="814">
                  <c:v>40407</c:v>
                </c:pt>
                <c:pt idx="815">
                  <c:v>40414</c:v>
                </c:pt>
                <c:pt idx="816">
                  <c:v>40421</c:v>
                </c:pt>
                <c:pt idx="817">
                  <c:v>40428</c:v>
                </c:pt>
                <c:pt idx="818">
                  <c:v>40435</c:v>
                </c:pt>
                <c:pt idx="819">
                  <c:v>40442</c:v>
                </c:pt>
                <c:pt idx="820">
                  <c:v>40449</c:v>
                </c:pt>
                <c:pt idx="821">
                  <c:v>40456</c:v>
                </c:pt>
                <c:pt idx="822">
                  <c:v>40463</c:v>
                </c:pt>
                <c:pt idx="823">
                  <c:v>40470</c:v>
                </c:pt>
                <c:pt idx="824">
                  <c:v>40477</c:v>
                </c:pt>
                <c:pt idx="825">
                  <c:v>40484</c:v>
                </c:pt>
                <c:pt idx="826">
                  <c:v>40491</c:v>
                </c:pt>
                <c:pt idx="827">
                  <c:v>40498</c:v>
                </c:pt>
                <c:pt idx="828">
                  <c:v>40505</c:v>
                </c:pt>
                <c:pt idx="829">
                  <c:v>40512</c:v>
                </c:pt>
                <c:pt idx="830">
                  <c:v>40519</c:v>
                </c:pt>
                <c:pt idx="831">
                  <c:v>40526</c:v>
                </c:pt>
                <c:pt idx="832">
                  <c:v>40533</c:v>
                </c:pt>
                <c:pt idx="833">
                  <c:v>40540</c:v>
                </c:pt>
                <c:pt idx="834">
                  <c:v>40547</c:v>
                </c:pt>
                <c:pt idx="835">
                  <c:v>40554</c:v>
                </c:pt>
                <c:pt idx="836">
                  <c:v>40561</c:v>
                </c:pt>
                <c:pt idx="837">
                  <c:v>40568</c:v>
                </c:pt>
                <c:pt idx="838">
                  <c:v>40575</c:v>
                </c:pt>
                <c:pt idx="839">
                  <c:v>40582</c:v>
                </c:pt>
                <c:pt idx="840">
                  <c:v>40589</c:v>
                </c:pt>
                <c:pt idx="841">
                  <c:v>40596</c:v>
                </c:pt>
                <c:pt idx="842">
                  <c:v>40603</c:v>
                </c:pt>
                <c:pt idx="843">
                  <c:v>40610</c:v>
                </c:pt>
                <c:pt idx="844">
                  <c:v>40617</c:v>
                </c:pt>
                <c:pt idx="845">
                  <c:v>40624</c:v>
                </c:pt>
                <c:pt idx="846">
                  <c:v>40631</c:v>
                </c:pt>
                <c:pt idx="847">
                  <c:v>40638</c:v>
                </c:pt>
                <c:pt idx="848">
                  <c:v>40645</c:v>
                </c:pt>
                <c:pt idx="849">
                  <c:v>40652</c:v>
                </c:pt>
                <c:pt idx="850">
                  <c:v>40659</c:v>
                </c:pt>
                <c:pt idx="851">
                  <c:v>40666</c:v>
                </c:pt>
                <c:pt idx="852">
                  <c:v>40673</c:v>
                </c:pt>
                <c:pt idx="853">
                  <c:v>40680</c:v>
                </c:pt>
                <c:pt idx="854">
                  <c:v>40687</c:v>
                </c:pt>
                <c:pt idx="855">
                  <c:v>40694</c:v>
                </c:pt>
                <c:pt idx="856">
                  <c:v>40701</c:v>
                </c:pt>
                <c:pt idx="857">
                  <c:v>40708</c:v>
                </c:pt>
                <c:pt idx="858">
                  <c:v>40715</c:v>
                </c:pt>
                <c:pt idx="859">
                  <c:v>40722</c:v>
                </c:pt>
                <c:pt idx="860">
                  <c:v>40729</c:v>
                </c:pt>
                <c:pt idx="861">
                  <c:v>40736</c:v>
                </c:pt>
                <c:pt idx="862">
                  <c:v>40743</c:v>
                </c:pt>
                <c:pt idx="863">
                  <c:v>40750</c:v>
                </c:pt>
                <c:pt idx="864">
                  <c:v>40757</c:v>
                </c:pt>
                <c:pt idx="865">
                  <c:v>40764</c:v>
                </c:pt>
                <c:pt idx="866">
                  <c:v>40771</c:v>
                </c:pt>
                <c:pt idx="867">
                  <c:v>40778</c:v>
                </c:pt>
                <c:pt idx="868">
                  <c:v>40785</c:v>
                </c:pt>
                <c:pt idx="869">
                  <c:v>40792</c:v>
                </c:pt>
                <c:pt idx="870">
                  <c:v>40799</c:v>
                </c:pt>
                <c:pt idx="871">
                  <c:v>40806</c:v>
                </c:pt>
                <c:pt idx="872">
                  <c:v>40813</c:v>
                </c:pt>
                <c:pt idx="873">
                  <c:v>40820</c:v>
                </c:pt>
                <c:pt idx="874">
                  <c:v>40827</c:v>
                </c:pt>
                <c:pt idx="875">
                  <c:v>40834</c:v>
                </c:pt>
                <c:pt idx="876">
                  <c:v>40841</c:v>
                </c:pt>
                <c:pt idx="877">
                  <c:v>40848</c:v>
                </c:pt>
                <c:pt idx="878">
                  <c:v>40855</c:v>
                </c:pt>
                <c:pt idx="879">
                  <c:v>40862</c:v>
                </c:pt>
                <c:pt idx="880">
                  <c:v>40869</c:v>
                </c:pt>
                <c:pt idx="881">
                  <c:v>40876</c:v>
                </c:pt>
                <c:pt idx="882">
                  <c:v>40883</c:v>
                </c:pt>
                <c:pt idx="883">
                  <c:v>40890</c:v>
                </c:pt>
                <c:pt idx="884">
                  <c:v>40897</c:v>
                </c:pt>
                <c:pt idx="885">
                  <c:v>40904</c:v>
                </c:pt>
                <c:pt idx="886">
                  <c:v>40911</c:v>
                </c:pt>
                <c:pt idx="887">
                  <c:v>40918</c:v>
                </c:pt>
                <c:pt idx="888">
                  <c:v>40925</c:v>
                </c:pt>
                <c:pt idx="889">
                  <c:v>40932</c:v>
                </c:pt>
                <c:pt idx="890">
                  <c:v>40939</c:v>
                </c:pt>
                <c:pt idx="891">
                  <c:v>40946</c:v>
                </c:pt>
                <c:pt idx="892">
                  <c:v>40953</c:v>
                </c:pt>
                <c:pt idx="893">
                  <c:v>40960</c:v>
                </c:pt>
                <c:pt idx="894">
                  <c:v>40967</c:v>
                </c:pt>
                <c:pt idx="895">
                  <c:v>40974</c:v>
                </c:pt>
                <c:pt idx="896">
                  <c:v>40981</c:v>
                </c:pt>
                <c:pt idx="897">
                  <c:v>40988</c:v>
                </c:pt>
                <c:pt idx="898">
                  <c:v>40995</c:v>
                </c:pt>
                <c:pt idx="899">
                  <c:v>41002</c:v>
                </c:pt>
                <c:pt idx="900">
                  <c:v>41009</c:v>
                </c:pt>
                <c:pt idx="901">
                  <c:v>41016</c:v>
                </c:pt>
                <c:pt idx="902">
                  <c:v>41023</c:v>
                </c:pt>
                <c:pt idx="903">
                  <c:v>41030</c:v>
                </c:pt>
                <c:pt idx="904">
                  <c:v>41037</c:v>
                </c:pt>
                <c:pt idx="905">
                  <c:v>41044</c:v>
                </c:pt>
                <c:pt idx="906">
                  <c:v>41051</c:v>
                </c:pt>
                <c:pt idx="907">
                  <c:v>41058</c:v>
                </c:pt>
                <c:pt idx="908">
                  <c:v>41065</c:v>
                </c:pt>
                <c:pt idx="909">
                  <c:v>41072</c:v>
                </c:pt>
                <c:pt idx="910">
                  <c:v>41079</c:v>
                </c:pt>
                <c:pt idx="911">
                  <c:v>41086</c:v>
                </c:pt>
                <c:pt idx="912">
                  <c:v>41093</c:v>
                </c:pt>
                <c:pt idx="913">
                  <c:v>41100</c:v>
                </c:pt>
                <c:pt idx="914">
                  <c:v>41107</c:v>
                </c:pt>
                <c:pt idx="915">
                  <c:v>41114</c:v>
                </c:pt>
                <c:pt idx="916">
                  <c:v>41121</c:v>
                </c:pt>
                <c:pt idx="917">
                  <c:v>41128</c:v>
                </c:pt>
                <c:pt idx="918">
                  <c:v>41135</c:v>
                </c:pt>
                <c:pt idx="919">
                  <c:v>41142</c:v>
                </c:pt>
                <c:pt idx="920">
                  <c:v>41149</c:v>
                </c:pt>
                <c:pt idx="921">
                  <c:v>41156</c:v>
                </c:pt>
                <c:pt idx="922">
                  <c:v>41163</c:v>
                </c:pt>
                <c:pt idx="923">
                  <c:v>41170</c:v>
                </c:pt>
                <c:pt idx="924">
                  <c:v>41177</c:v>
                </c:pt>
                <c:pt idx="925">
                  <c:v>41184</c:v>
                </c:pt>
                <c:pt idx="926">
                  <c:v>41191</c:v>
                </c:pt>
                <c:pt idx="927">
                  <c:v>41198</c:v>
                </c:pt>
                <c:pt idx="928">
                  <c:v>41205</c:v>
                </c:pt>
                <c:pt idx="929">
                  <c:v>41212</c:v>
                </c:pt>
                <c:pt idx="930">
                  <c:v>41219</c:v>
                </c:pt>
                <c:pt idx="931">
                  <c:v>41226</c:v>
                </c:pt>
                <c:pt idx="932">
                  <c:v>41233</c:v>
                </c:pt>
                <c:pt idx="933">
                  <c:v>41240</c:v>
                </c:pt>
                <c:pt idx="934">
                  <c:v>41247</c:v>
                </c:pt>
                <c:pt idx="935">
                  <c:v>41254</c:v>
                </c:pt>
                <c:pt idx="936">
                  <c:v>41261</c:v>
                </c:pt>
                <c:pt idx="937">
                  <c:v>41268</c:v>
                </c:pt>
                <c:pt idx="938">
                  <c:v>41275</c:v>
                </c:pt>
                <c:pt idx="939">
                  <c:v>41282</c:v>
                </c:pt>
                <c:pt idx="940">
                  <c:v>41289</c:v>
                </c:pt>
                <c:pt idx="941">
                  <c:v>41296</c:v>
                </c:pt>
                <c:pt idx="942">
                  <c:v>41303</c:v>
                </c:pt>
                <c:pt idx="943">
                  <c:v>41310</c:v>
                </c:pt>
                <c:pt idx="944">
                  <c:v>41317</c:v>
                </c:pt>
                <c:pt idx="945">
                  <c:v>41324</c:v>
                </c:pt>
                <c:pt idx="946">
                  <c:v>41331</c:v>
                </c:pt>
                <c:pt idx="947">
                  <c:v>41338</c:v>
                </c:pt>
                <c:pt idx="948">
                  <c:v>41345</c:v>
                </c:pt>
                <c:pt idx="949">
                  <c:v>41352</c:v>
                </c:pt>
                <c:pt idx="950">
                  <c:v>41359</c:v>
                </c:pt>
                <c:pt idx="951">
                  <c:v>41366</c:v>
                </c:pt>
                <c:pt idx="952">
                  <c:v>41373</c:v>
                </c:pt>
                <c:pt idx="953">
                  <c:v>41380</c:v>
                </c:pt>
                <c:pt idx="954">
                  <c:v>41387</c:v>
                </c:pt>
                <c:pt idx="955">
                  <c:v>41394</c:v>
                </c:pt>
                <c:pt idx="956">
                  <c:v>41401</c:v>
                </c:pt>
                <c:pt idx="957">
                  <c:v>41408</c:v>
                </c:pt>
                <c:pt idx="958">
                  <c:v>41415</c:v>
                </c:pt>
                <c:pt idx="959">
                  <c:v>41422</c:v>
                </c:pt>
                <c:pt idx="960">
                  <c:v>41429</c:v>
                </c:pt>
                <c:pt idx="961">
                  <c:v>41436</c:v>
                </c:pt>
                <c:pt idx="962">
                  <c:v>41443</c:v>
                </c:pt>
                <c:pt idx="963">
                  <c:v>41450</c:v>
                </c:pt>
                <c:pt idx="964">
                  <c:v>41457</c:v>
                </c:pt>
                <c:pt idx="965">
                  <c:v>41464</c:v>
                </c:pt>
                <c:pt idx="966">
                  <c:v>41471</c:v>
                </c:pt>
                <c:pt idx="967">
                  <c:v>41478</c:v>
                </c:pt>
                <c:pt idx="968">
                  <c:v>41485</c:v>
                </c:pt>
                <c:pt idx="969">
                  <c:v>41492</c:v>
                </c:pt>
                <c:pt idx="970">
                  <c:v>41499</c:v>
                </c:pt>
                <c:pt idx="971">
                  <c:v>41506</c:v>
                </c:pt>
                <c:pt idx="972">
                  <c:v>41513</c:v>
                </c:pt>
                <c:pt idx="973">
                  <c:v>41520</c:v>
                </c:pt>
                <c:pt idx="974">
                  <c:v>41527</c:v>
                </c:pt>
                <c:pt idx="975">
                  <c:v>41534</c:v>
                </c:pt>
                <c:pt idx="976">
                  <c:v>41541</c:v>
                </c:pt>
                <c:pt idx="977">
                  <c:v>41548</c:v>
                </c:pt>
                <c:pt idx="978">
                  <c:v>41555</c:v>
                </c:pt>
                <c:pt idx="979">
                  <c:v>41562</c:v>
                </c:pt>
                <c:pt idx="980">
                  <c:v>41569</c:v>
                </c:pt>
                <c:pt idx="981">
                  <c:v>41576</c:v>
                </c:pt>
                <c:pt idx="982">
                  <c:v>41583</c:v>
                </c:pt>
                <c:pt idx="983">
                  <c:v>41590</c:v>
                </c:pt>
                <c:pt idx="984">
                  <c:v>41597</c:v>
                </c:pt>
                <c:pt idx="985">
                  <c:v>41604</c:v>
                </c:pt>
                <c:pt idx="986">
                  <c:v>41611</c:v>
                </c:pt>
                <c:pt idx="987">
                  <c:v>41618</c:v>
                </c:pt>
                <c:pt idx="988">
                  <c:v>41625</c:v>
                </c:pt>
                <c:pt idx="989">
                  <c:v>41632</c:v>
                </c:pt>
                <c:pt idx="990">
                  <c:v>41639</c:v>
                </c:pt>
                <c:pt idx="991">
                  <c:v>41646</c:v>
                </c:pt>
                <c:pt idx="992">
                  <c:v>41653</c:v>
                </c:pt>
                <c:pt idx="993">
                  <c:v>41660</c:v>
                </c:pt>
                <c:pt idx="994">
                  <c:v>41667</c:v>
                </c:pt>
                <c:pt idx="995">
                  <c:v>41674</c:v>
                </c:pt>
                <c:pt idx="996">
                  <c:v>41681</c:v>
                </c:pt>
                <c:pt idx="997">
                  <c:v>41688</c:v>
                </c:pt>
                <c:pt idx="998">
                  <c:v>41695</c:v>
                </c:pt>
                <c:pt idx="999">
                  <c:v>41702</c:v>
                </c:pt>
                <c:pt idx="1000">
                  <c:v>41709</c:v>
                </c:pt>
                <c:pt idx="1001">
                  <c:v>41716</c:v>
                </c:pt>
                <c:pt idx="1002">
                  <c:v>41723</c:v>
                </c:pt>
                <c:pt idx="1003">
                  <c:v>41730</c:v>
                </c:pt>
                <c:pt idx="1004">
                  <c:v>41737</c:v>
                </c:pt>
                <c:pt idx="1005">
                  <c:v>41744</c:v>
                </c:pt>
                <c:pt idx="1006">
                  <c:v>41751</c:v>
                </c:pt>
                <c:pt idx="1007">
                  <c:v>41758</c:v>
                </c:pt>
                <c:pt idx="1008">
                  <c:v>41765</c:v>
                </c:pt>
                <c:pt idx="1009">
                  <c:v>41772</c:v>
                </c:pt>
                <c:pt idx="1010">
                  <c:v>41779</c:v>
                </c:pt>
                <c:pt idx="1011">
                  <c:v>41786</c:v>
                </c:pt>
                <c:pt idx="1012">
                  <c:v>41793</c:v>
                </c:pt>
                <c:pt idx="1013">
                  <c:v>41800</c:v>
                </c:pt>
                <c:pt idx="1014">
                  <c:v>41807</c:v>
                </c:pt>
                <c:pt idx="1015">
                  <c:v>41814</c:v>
                </c:pt>
                <c:pt idx="1016">
                  <c:v>41821</c:v>
                </c:pt>
                <c:pt idx="1017">
                  <c:v>41828</c:v>
                </c:pt>
                <c:pt idx="1018">
                  <c:v>41835</c:v>
                </c:pt>
                <c:pt idx="1019">
                  <c:v>41842</c:v>
                </c:pt>
                <c:pt idx="1020">
                  <c:v>41849</c:v>
                </c:pt>
                <c:pt idx="1021">
                  <c:v>41856</c:v>
                </c:pt>
                <c:pt idx="1022">
                  <c:v>41863</c:v>
                </c:pt>
                <c:pt idx="1023">
                  <c:v>41870</c:v>
                </c:pt>
                <c:pt idx="1024">
                  <c:v>41877</c:v>
                </c:pt>
                <c:pt idx="1025">
                  <c:v>41884</c:v>
                </c:pt>
                <c:pt idx="1026">
                  <c:v>41891</c:v>
                </c:pt>
                <c:pt idx="1027">
                  <c:v>41898</c:v>
                </c:pt>
                <c:pt idx="1028">
                  <c:v>41905</c:v>
                </c:pt>
              </c:numCache>
            </c:numRef>
          </c:cat>
          <c:val>
            <c:numRef>
              <c:f>'GOLD &amp; SLVR'!$K$6:$K$1999</c:f>
              <c:numCache>
                <c:formatCode>#,##0.00_);[Red]\(#,##0.00\)</c:formatCode>
                <c:ptCount val="1994"/>
                <c:pt idx="0">
                  <c:v>0</c:v>
                </c:pt>
                <c:pt idx="1">
                  <c:v>#N/A</c:v>
                </c:pt>
                <c:pt idx="2">
                  <c:v>#N/A</c:v>
                </c:pt>
                <c:pt idx="3">
                  <c:v>#N/A</c:v>
                </c:pt>
                <c:pt idx="4">
                  <c:v>#N/A</c:v>
                </c:pt>
                <c:pt idx="5">
                  <c:v>#N/A</c:v>
                </c:pt>
                <c:pt idx="6">
                  <c:v>#N/A</c:v>
                </c:pt>
                <c:pt idx="7">
                  <c:v>#N/A</c:v>
                </c:pt>
                <c:pt idx="8">
                  <c:v>#N/A</c:v>
                </c:pt>
                <c:pt idx="9">
                  <c:v>#N/A</c:v>
                </c:pt>
                <c:pt idx="10">
                  <c:v>#N/A</c:v>
                </c:pt>
                <c:pt idx="11">
                  <c:v>6325</c:v>
                </c:pt>
                <c:pt idx="12">
                  <c:v>8011</c:v>
                </c:pt>
                <c:pt idx="13">
                  <c:v>17885</c:v>
                </c:pt>
                <c:pt idx="14">
                  <c:v>#N/A</c:v>
                </c:pt>
                <c:pt idx="15">
                  <c:v>24929</c:v>
                </c:pt>
                <c:pt idx="16">
                  <c:v>26368</c:v>
                </c:pt>
                <c:pt idx="17">
                  <c:v>27867</c:v>
                </c:pt>
                <c:pt idx="18">
                  <c:v>25032</c:v>
                </c:pt>
                <c:pt idx="19">
                  <c:v>17154</c:v>
                </c:pt>
                <c:pt idx="20">
                  <c:v>13709</c:v>
                </c:pt>
                <c:pt idx="21">
                  <c:v>10432</c:v>
                </c:pt>
                <c:pt idx="22">
                  <c:v>8685</c:v>
                </c:pt>
                <c:pt idx="23">
                  <c:v>11607</c:v>
                </c:pt>
                <c:pt idx="24">
                  <c:v>13304</c:v>
                </c:pt>
                <c:pt idx="25">
                  <c:v>13502</c:v>
                </c:pt>
                <c:pt idx="26">
                  <c:v>#N/A</c:v>
                </c:pt>
                <c:pt idx="27">
                  <c:v>6682</c:v>
                </c:pt>
                <c:pt idx="28">
                  <c:v>9326</c:v>
                </c:pt>
                <c:pt idx="29">
                  <c:v>10990</c:v>
                </c:pt>
                <c:pt idx="30">
                  <c:v>9472</c:v>
                </c:pt>
                <c:pt idx="31">
                  <c:v>10617</c:v>
                </c:pt>
                <c:pt idx="32">
                  <c:v>13802</c:v>
                </c:pt>
                <c:pt idx="33">
                  <c:v>28194</c:v>
                </c:pt>
                <c:pt idx="34">
                  <c:v>28929</c:v>
                </c:pt>
                <c:pt idx="35">
                  <c:v>21843</c:v>
                </c:pt>
                <c:pt idx="36">
                  <c:v>22513</c:v>
                </c:pt>
                <c:pt idx="37">
                  <c:v>24966</c:v>
                </c:pt>
                <c:pt idx="38">
                  <c:v>27835</c:v>
                </c:pt>
                <c:pt idx="39">
                  <c:v>22521</c:v>
                </c:pt>
                <c:pt idx="40">
                  <c:v>20209</c:v>
                </c:pt>
                <c:pt idx="41">
                  <c:v>18859</c:v>
                </c:pt>
                <c:pt idx="42">
                  <c:v>19201</c:v>
                </c:pt>
                <c:pt idx="43">
                  <c:v>20985</c:v>
                </c:pt>
                <c:pt idx="44">
                  <c:v>19278</c:v>
                </c:pt>
                <c:pt idx="45">
                  <c:v>18665</c:v>
                </c:pt>
                <c:pt idx="46">
                  <c:v>17166</c:v>
                </c:pt>
                <c:pt idx="47">
                  <c:v>11317</c:v>
                </c:pt>
                <c:pt idx="48">
                  <c:v>11678</c:v>
                </c:pt>
                <c:pt idx="49">
                  <c:v>10625</c:v>
                </c:pt>
                <c:pt idx="50">
                  <c:v>9568</c:v>
                </c:pt>
                <c:pt idx="51">
                  <c:v>9928</c:v>
                </c:pt>
                <c:pt idx="52">
                  <c:v>14086</c:v>
                </c:pt>
                <c:pt idx="53">
                  <c:v>25463</c:v>
                </c:pt>
                <c:pt idx="54">
                  <c:v>27451</c:v>
                </c:pt>
                <c:pt idx="55">
                  <c:v>28000</c:v>
                </c:pt>
                <c:pt idx="56">
                  <c:v>26903</c:v>
                </c:pt>
                <c:pt idx="57">
                  <c:v>32728</c:v>
                </c:pt>
                <c:pt idx="58">
                  <c:v>30948</c:v>
                </c:pt>
                <c:pt idx="59">
                  <c:v>26528</c:v>
                </c:pt>
                <c:pt idx="60">
                  <c:v>23291</c:v>
                </c:pt>
                <c:pt idx="61">
                  <c:v>17840</c:v>
                </c:pt>
                <c:pt idx="62">
                  <c:v>21867</c:v>
                </c:pt>
                <c:pt idx="63">
                  <c:v>25790</c:v>
                </c:pt>
                <c:pt idx="64">
                  <c:v>32433</c:v>
                </c:pt>
                <c:pt idx="65">
                  <c:v>27016</c:v>
                </c:pt>
                <c:pt idx="66">
                  <c:v>20853</c:v>
                </c:pt>
                <c:pt idx="67">
                  <c:v>10995</c:v>
                </c:pt>
                <c:pt idx="68">
                  <c:v>5888</c:v>
                </c:pt>
                <c:pt idx="69">
                  <c:v>6893</c:v>
                </c:pt>
                <c:pt idx="70">
                  <c:v>12242</c:v>
                </c:pt>
                <c:pt idx="71">
                  <c:v>11346</c:v>
                </c:pt>
                <c:pt idx="72">
                  <c:v>1436</c:v>
                </c:pt>
                <c:pt idx="73">
                  <c:v>2623</c:v>
                </c:pt>
                <c:pt idx="74">
                  <c:v>1959</c:v>
                </c:pt>
                <c:pt idx="75">
                  <c:v>-3128</c:v>
                </c:pt>
                <c:pt idx="76">
                  <c:v>-132</c:v>
                </c:pt>
                <c:pt idx="77">
                  <c:v>982</c:v>
                </c:pt>
                <c:pt idx="78">
                  <c:v>-1130</c:v>
                </c:pt>
                <c:pt idx="79">
                  <c:v>841</c:v>
                </c:pt>
                <c:pt idx="80">
                  <c:v>-2939</c:v>
                </c:pt>
                <c:pt idx="81">
                  <c:v>-8843</c:v>
                </c:pt>
                <c:pt idx="82">
                  <c:v>-2866</c:v>
                </c:pt>
                <c:pt idx="83">
                  <c:v>-3753</c:v>
                </c:pt>
                <c:pt idx="84">
                  <c:v>-1675</c:v>
                </c:pt>
                <c:pt idx="85">
                  <c:v>10400</c:v>
                </c:pt>
                <c:pt idx="86">
                  <c:v>16568</c:v>
                </c:pt>
                <c:pt idx="87">
                  <c:v>16044</c:v>
                </c:pt>
                <c:pt idx="88">
                  <c:v>11782</c:v>
                </c:pt>
                <c:pt idx="89">
                  <c:v>4485</c:v>
                </c:pt>
                <c:pt idx="90">
                  <c:v>-4952</c:v>
                </c:pt>
                <c:pt idx="91">
                  <c:v>-2873</c:v>
                </c:pt>
                <c:pt idx="92">
                  <c:v>-2556</c:v>
                </c:pt>
                <c:pt idx="93">
                  <c:v>4117</c:v>
                </c:pt>
                <c:pt idx="94">
                  <c:v>837</c:v>
                </c:pt>
                <c:pt idx="95">
                  <c:v>-2670</c:v>
                </c:pt>
                <c:pt idx="96">
                  <c:v>-4194</c:v>
                </c:pt>
                <c:pt idx="97">
                  <c:v>-1378</c:v>
                </c:pt>
                <c:pt idx="98">
                  <c:v>-265</c:v>
                </c:pt>
                <c:pt idx="99">
                  <c:v>-2270</c:v>
                </c:pt>
                <c:pt idx="100">
                  <c:v>-2091</c:v>
                </c:pt>
                <c:pt idx="101">
                  <c:v>1204</c:v>
                </c:pt>
                <c:pt idx="102">
                  <c:v>5549</c:v>
                </c:pt>
                <c:pt idx="103">
                  <c:v>3660</c:v>
                </c:pt>
                <c:pt idx="104">
                  <c:v>-543</c:v>
                </c:pt>
                <c:pt idx="105">
                  <c:v>-3081</c:v>
                </c:pt>
                <c:pt idx="106">
                  <c:v>-2452</c:v>
                </c:pt>
                <c:pt idx="107">
                  <c:v>-2633</c:v>
                </c:pt>
                <c:pt idx="108">
                  <c:v>10243</c:v>
                </c:pt>
                <c:pt idx="109">
                  <c:v>8179</c:v>
                </c:pt>
                <c:pt idx="110">
                  <c:v>6469</c:v>
                </c:pt>
                <c:pt idx="111">
                  <c:v>25367</c:v>
                </c:pt>
                <c:pt idx="112">
                  <c:v>27033</c:v>
                </c:pt>
                <c:pt idx="113">
                  <c:v>31797</c:v>
                </c:pt>
                <c:pt idx="114">
                  <c:v>30256</c:v>
                </c:pt>
                <c:pt idx="115">
                  <c:v>28248</c:v>
                </c:pt>
                <c:pt idx="116">
                  <c:v>24983</c:v>
                </c:pt>
                <c:pt idx="117">
                  <c:v>18537</c:v>
                </c:pt>
                <c:pt idx="118">
                  <c:v>3242</c:v>
                </c:pt>
                <c:pt idx="119">
                  <c:v>1028</c:v>
                </c:pt>
                <c:pt idx="120">
                  <c:v>-1208</c:v>
                </c:pt>
                <c:pt idx="121">
                  <c:v>-3259</c:v>
                </c:pt>
                <c:pt idx="122">
                  <c:v>-1028</c:v>
                </c:pt>
                <c:pt idx="123">
                  <c:v>3515</c:v>
                </c:pt>
                <c:pt idx="124">
                  <c:v>-5082</c:v>
                </c:pt>
                <c:pt idx="125">
                  <c:v>-3084</c:v>
                </c:pt>
                <c:pt idx="126">
                  <c:v>-3939</c:v>
                </c:pt>
                <c:pt idx="127">
                  <c:v>-506</c:v>
                </c:pt>
                <c:pt idx="128">
                  <c:v>-1511</c:v>
                </c:pt>
                <c:pt idx="129">
                  <c:v>4826</c:v>
                </c:pt>
                <c:pt idx="130">
                  <c:v>-3833</c:v>
                </c:pt>
                <c:pt idx="131">
                  <c:v>-9786</c:v>
                </c:pt>
                <c:pt idx="132">
                  <c:v>-8847</c:v>
                </c:pt>
                <c:pt idx="133">
                  <c:v>-10437</c:v>
                </c:pt>
                <c:pt idx="134">
                  <c:v>-12516</c:v>
                </c:pt>
                <c:pt idx="135">
                  <c:v>-9047</c:v>
                </c:pt>
                <c:pt idx="136">
                  <c:v>-6840</c:v>
                </c:pt>
                <c:pt idx="137">
                  <c:v>-3255</c:v>
                </c:pt>
                <c:pt idx="138">
                  <c:v>6018</c:v>
                </c:pt>
                <c:pt idx="139">
                  <c:v>5362</c:v>
                </c:pt>
                <c:pt idx="140">
                  <c:v>8615</c:v>
                </c:pt>
                <c:pt idx="141">
                  <c:v>5382</c:v>
                </c:pt>
                <c:pt idx="142">
                  <c:v>6584</c:v>
                </c:pt>
                <c:pt idx="143">
                  <c:v>35400</c:v>
                </c:pt>
                <c:pt idx="144">
                  <c:v>37868</c:v>
                </c:pt>
                <c:pt idx="145">
                  <c:v>34271</c:v>
                </c:pt>
                <c:pt idx="146">
                  <c:v>29201</c:v>
                </c:pt>
                <c:pt idx="147">
                  <c:v>14991</c:v>
                </c:pt>
                <c:pt idx="148">
                  <c:v>16560</c:v>
                </c:pt>
                <c:pt idx="149">
                  <c:v>19443</c:v>
                </c:pt>
                <c:pt idx="150">
                  <c:v>27627</c:v>
                </c:pt>
                <c:pt idx="151">
                  <c:v>44366</c:v>
                </c:pt>
                <c:pt idx="152">
                  <c:v>44971</c:v>
                </c:pt>
                <c:pt idx="153">
                  <c:v>39456</c:v>
                </c:pt>
                <c:pt idx="154">
                  <c:v>47987</c:v>
                </c:pt>
                <c:pt idx="155">
                  <c:v>50883</c:v>
                </c:pt>
                <c:pt idx="156">
                  <c:v>50254</c:v>
                </c:pt>
                <c:pt idx="157">
                  <c:v>49460</c:v>
                </c:pt>
                <c:pt idx="158">
                  <c:v>43468</c:v>
                </c:pt>
                <c:pt idx="159">
                  <c:v>42001</c:v>
                </c:pt>
                <c:pt idx="160">
                  <c:v>47827</c:v>
                </c:pt>
                <c:pt idx="161">
                  <c:v>52206</c:v>
                </c:pt>
                <c:pt idx="162">
                  <c:v>58203</c:v>
                </c:pt>
                <c:pt idx="163">
                  <c:v>57507</c:v>
                </c:pt>
                <c:pt idx="164">
                  <c:v>53736</c:v>
                </c:pt>
                <c:pt idx="165">
                  <c:v>52338</c:v>
                </c:pt>
                <c:pt idx="166">
                  <c:v>51314</c:v>
                </c:pt>
                <c:pt idx="167">
                  <c:v>39904</c:v>
                </c:pt>
                <c:pt idx="168">
                  <c:v>38197</c:v>
                </c:pt>
                <c:pt idx="169">
                  <c:v>40739</c:v>
                </c:pt>
                <c:pt idx="170">
                  <c:v>42972</c:v>
                </c:pt>
                <c:pt idx="171">
                  <c:v>43182</c:v>
                </c:pt>
                <c:pt idx="172">
                  <c:v>41075</c:v>
                </c:pt>
                <c:pt idx="173">
                  <c:v>39683</c:v>
                </c:pt>
                <c:pt idx="174">
                  <c:v>38203</c:v>
                </c:pt>
                <c:pt idx="175">
                  <c:v>30345</c:v>
                </c:pt>
                <c:pt idx="176">
                  <c:v>18032</c:v>
                </c:pt>
                <c:pt idx="177">
                  <c:v>15758</c:v>
                </c:pt>
                <c:pt idx="178">
                  <c:v>13822</c:v>
                </c:pt>
                <c:pt idx="179">
                  <c:v>16341</c:v>
                </c:pt>
                <c:pt idx="180">
                  <c:v>16930</c:v>
                </c:pt>
                <c:pt idx="181">
                  <c:v>21225</c:v>
                </c:pt>
                <c:pt idx="182">
                  <c:v>22802</c:v>
                </c:pt>
                <c:pt idx="183">
                  <c:v>21286</c:v>
                </c:pt>
                <c:pt idx="184">
                  <c:v>21560</c:v>
                </c:pt>
                <c:pt idx="185">
                  <c:v>23660</c:v>
                </c:pt>
                <c:pt idx="186">
                  <c:v>33905</c:v>
                </c:pt>
                <c:pt idx="187">
                  <c:v>32387</c:v>
                </c:pt>
                <c:pt idx="188">
                  <c:v>27931</c:v>
                </c:pt>
                <c:pt idx="189">
                  <c:v>20729</c:v>
                </c:pt>
                <c:pt idx="190">
                  <c:v>18370</c:v>
                </c:pt>
                <c:pt idx="191">
                  <c:v>10168</c:v>
                </c:pt>
                <c:pt idx="192">
                  <c:v>10624</c:v>
                </c:pt>
                <c:pt idx="193">
                  <c:v>11994</c:v>
                </c:pt>
                <c:pt idx="194">
                  <c:v>13159</c:v>
                </c:pt>
                <c:pt idx="195">
                  <c:v>26558</c:v>
                </c:pt>
                <c:pt idx="196">
                  <c:v>24194</c:v>
                </c:pt>
                <c:pt idx="197">
                  <c:v>18336</c:v>
                </c:pt>
                <c:pt idx="198">
                  <c:v>17973</c:v>
                </c:pt>
                <c:pt idx="199">
                  <c:v>17600</c:v>
                </c:pt>
                <c:pt idx="200">
                  <c:v>18769</c:v>
                </c:pt>
                <c:pt idx="201">
                  <c:v>20250</c:v>
                </c:pt>
                <c:pt idx="202">
                  <c:v>18862</c:v>
                </c:pt>
                <c:pt idx="203">
                  <c:v>14618</c:v>
                </c:pt>
                <c:pt idx="204">
                  <c:v>14786</c:v>
                </c:pt>
                <c:pt idx="205">
                  <c:v>6777</c:v>
                </c:pt>
                <c:pt idx="206">
                  <c:v>7099</c:v>
                </c:pt>
                <c:pt idx="207">
                  <c:v>13381</c:v>
                </c:pt>
                <c:pt idx="208">
                  <c:v>14406</c:v>
                </c:pt>
                <c:pt idx="209">
                  <c:v>17179</c:v>
                </c:pt>
                <c:pt idx="210">
                  <c:v>33506</c:v>
                </c:pt>
                <c:pt idx="211">
                  <c:v>30345</c:v>
                </c:pt>
                <c:pt idx="212">
                  <c:v>30178</c:v>
                </c:pt>
                <c:pt idx="213">
                  <c:v>40555</c:v>
                </c:pt>
                <c:pt idx="214">
                  <c:v>54530</c:v>
                </c:pt>
                <c:pt idx="215">
                  <c:v>52924</c:v>
                </c:pt>
                <c:pt idx="216">
                  <c:v>52305</c:v>
                </c:pt>
                <c:pt idx="217">
                  <c:v>52107</c:v>
                </c:pt>
                <c:pt idx="218">
                  <c:v>42178</c:v>
                </c:pt>
                <c:pt idx="219">
                  <c:v>30691</c:v>
                </c:pt>
                <c:pt idx="220">
                  <c:v>24132</c:v>
                </c:pt>
                <c:pt idx="221">
                  <c:v>26232</c:v>
                </c:pt>
                <c:pt idx="222">
                  <c:v>21996</c:v>
                </c:pt>
                <c:pt idx="223">
                  <c:v>13298</c:v>
                </c:pt>
                <c:pt idx="224">
                  <c:v>22952</c:v>
                </c:pt>
                <c:pt idx="225">
                  <c:v>24920</c:v>
                </c:pt>
                <c:pt idx="226">
                  <c:v>34261</c:v>
                </c:pt>
                <c:pt idx="227">
                  <c:v>40263</c:v>
                </c:pt>
                <c:pt idx="228">
                  <c:v>38897</c:v>
                </c:pt>
                <c:pt idx="229">
                  <c:v>26751</c:v>
                </c:pt>
                <c:pt idx="230">
                  <c:v>13397</c:v>
                </c:pt>
                <c:pt idx="231">
                  <c:v>9958</c:v>
                </c:pt>
                <c:pt idx="232">
                  <c:v>14331</c:v>
                </c:pt>
                <c:pt idx="233">
                  <c:v>12524</c:v>
                </c:pt>
                <c:pt idx="234">
                  <c:v>20250</c:v>
                </c:pt>
                <c:pt idx="235">
                  <c:v>32651</c:v>
                </c:pt>
                <c:pt idx="236">
                  <c:v>32281</c:v>
                </c:pt>
                <c:pt idx="237">
                  <c:v>22922</c:v>
                </c:pt>
                <c:pt idx="238">
                  <c:v>25651</c:v>
                </c:pt>
                <c:pt idx="239">
                  <c:v>43455</c:v>
                </c:pt>
                <c:pt idx="240">
                  <c:v>48956</c:v>
                </c:pt>
                <c:pt idx="241">
                  <c:v>42999</c:v>
                </c:pt>
                <c:pt idx="242">
                  <c:v>35046</c:v>
                </c:pt>
                <c:pt idx="243">
                  <c:v>27514</c:v>
                </c:pt>
                <c:pt idx="244">
                  <c:v>25281</c:v>
                </c:pt>
                <c:pt idx="245">
                  <c:v>24234</c:v>
                </c:pt>
                <c:pt idx="246">
                  <c:v>30978</c:v>
                </c:pt>
                <c:pt idx="247">
                  <c:v>47262</c:v>
                </c:pt>
                <c:pt idx="248">
                  <c:v>46973</c:v>
                </c:pt>
                <c:pt idx="249">
                  <c:v>52028</c:v>
                </c:pt>
                <c:pt idx="250">
                  <c:v>34674</c:v>
                </c:pt>
                <c:pt idx="251">
                  <c:v>27622</c:v>
                </c:pt>
                <c:pt idx="252">
                  <c:v>26119</c:v>
                </c:pt>
                <c:pt idx="253">
                  <c:v>14281</c:v>
                </c:pt>
                <c:pt idx="254">
                  <c:v>17068</c:v>
                </c:pt>
                <c:pt idx="255">
                  <c:v>25885</c:v>
                </c:pt>
                <c:pt idx="256">
                  <c:v>23171</c:v>
                </c:pt>
                <c:pt idx="257">
                  <c:v>20782</c:v>
                </c:pt>
                <c:pt idx="258">
                  <c:v>20176</c:v>
                </c:pt>
                <c:pt idx="259">
                  <c:v>23002</c:v>
                </c:pt>
                <c:pt idx="260">
                  <c:v>23329</c:v>
                </c:pt>
                <c:pt idx="261">
                  <c:v>33320</c:v>
                </c:pt>
                <c:pt idx="262">
                  <c:v>27169</c:v>
                </c:pt>
                <c:pt idx="263">
                  <c:v>21132</c:v>
                </c:pt>
                <c:pt idx="264">
                  <c:v>30605</c:v>
                </c:pt>
                <c:pt idx="265">
                  <c:v>39188</c:v>
                </c:pt>
                <c:pt idx="266">
                  <c:v>44878</c:v>
                </c:pt>
                <c:pt idx="267">
                  <c:v>40601</c:v>
                </c:pt>
                <c:pt idx="268">
                  <c:v>39866</c:v>
                </c:pt>
                <c:pt idx="269">
                  <c:v>22702</c:v>
                </c:pt>
                <c:pt idx="270">
                  <c:v>16207</c:v>
                </c:pt>
                <c:pt idx="271">
                  <c:v>14520</c:v>
                </c:pt>
                <c:pt idx="272">
                  <c:v>15849</c:v>
                </c:pt>
                <c:pt idx="273">
                  <c:v>14330</c:v>
                </c:pt>
                <c:pt idx="274">
                  <c:v>12029</c:v>
                </c:pt>
                <c:pt idx="275">
                  <c:v>16033</c:v>
                </c:pt>
                <c:pt idx="276">
                  <c:v>18546</c:v>
                </c:pt>
                <c:pt idx="277">
                  <c:v>9831</c:v>
                </c:pt>
                <c:pt idx="278">
                  <c:v>10676</c:v>
                </c:pt>
                <c:pt idx="279">
                  <c:v>14902</c:v>
                </c:pt>
                <c:pt idx="280">
                  <c:v>15246</c:v>
                </c:pt>
                <c:pt idx="281">
                  <c:v>11076</c:v>
                </c:pt>
                <c:pt idx="282">
                  <c:v>2895</c:v>
                </c:pt>
                <c:pt idx="283">
                  <c:v>15404</c:v>
                </c:pt>
                <c:pt idx="284">
                  <c:v>14793</c:v>
                </c:pt>
                <c:pt idx="285">
                  <c:v>16354</c:v>
                </c:pt>
                <c:pt idx="286">
                  <c:v>6862</c:v>
                </c:pt>
                <c:pt idx="287">
                  <c:v>11661</c:v>
                </c:pt>
                <c:pt idx="288">
                  <c:v>9591</c:v>
                </c:pt>
                <c:pt idx="289">
                  <c:v>10418</c:v>
                </c:pt>
                <c:pt idx="290">
                  <c:v>7683</c:v>
                </c:pt>
                <c:pt idx="291">
                  <c:v>8528</c:v>
                </c:pt>
                <c:pt idx="292">
                  <c:v>5058</c:v>
                </c:pt>
                <c:pt idx="293">
                  <c:v>1776</c:v>
                </c:pt>
                <c:pt idx="294">
                  <c:v>-230</c:v>
                </c:pt>
                <c:pt idx="295">
                  <c:v>1539</c:v>
                </c:pt>
                <c:pt idx="296">
                  <c:v>6359</c:v>
                </c:pt>
                <c:pt idx="297">
                  <c:v>7886</c:v>
                </c:pt>
                <c:pt idx="298">
                  <c:v>5186</c:v>
                </c:pt>
                <c:pt idx="299">
                  <c:v>5332</c:v>
                </c:pt>
                <c:pt idx="300">
                  <c:v>6591</c:v>
                </c:pt>
                <c:pt idx="301">
                  <c:v>6540</c:v>
                </c:pt>
                <c:pt idx="302">
                  <c:v>5132</c:v>
                </c:pt>
                <c:pt idx="303">
                  <c:v>18</c:v>
                </c:pt>
                <c:pt idx="304">
                  <c:v>-3456</c:v>
                </c:pt>
                <c:pt idx="305">
                  <c:v>-3457</c:v>
                </c:pt>
                <c:pt idx="306">
                  <c:v>-4683</c:v>
                </c:pt>
                <c:pt idx="307">
                  <c:v>-3326</c:v>
                </c:pt>
                <c:pt idx="308">
                  <c:v>-63</c:v>
                </c:pt>
                <c:pt idx="309">
                  <c:v>-758</c:v>
                </c:pt>
                <c:pt idx="310">
                  <c:v>58</c:v>
                </c:pt>
                <c:pt idx="311">
                  <c:v>-2792</c:v>
                </c:pt>
                <c:pt idx="312">
                  <c:v>-2742</c:v>
                </c:pt>
                <c:pt idx="313">
                  <c:v>-4547</c:v>
                </c:pt>
                <c:pt idx="314">
                  <c:v>-2991</c:v>
                </c:pt>
                <c:pt idx="315">
                  <c:v>238</c:v>
                </c:pt>
                <c:pt idx="316">
                  <c:v>11352</c:v>
                </c:pt>
                <c:pt idx="317">
                  <c:v>14876</c:v>
                </c:pt>
                <c:pt idx="318">
                  <c:v>16533</c:v>
                </c:pt>
                <c:pt idx="319">
                  <c:v>6594</c:v>
                </c:pt>
                <c:pt idx="320">
                  <c:v>694</c:v>
                </c:pt>
                <c:pt idx="321">
                  <c:v>-865</c:v>
                </c:pt>
                <c:pt idx="322">
                  <c:v>-3665</c:v>
                </c:pt>
                <c:pt idx="323">
                  <c:v>-2312</c:v>
                </c:pt>
                <c:pt idx="324">
                  <c:v>-2273</c:v>
                </c:pt>
                <c:pt idx="325">
                  <c:v>1887</c:v>
                </c:pt>
                <c:pt idx="326">
                  <c:v>53</c:v>
                </c:pt>
                <c:pt idx="327">
                  <c:v>1022</c:v>
                </c:pt>
                <c:pt idx="328">
                  <c:v>2924</c:v>
                </c:pt>
                <c:pt idx="329">
                  <c:v>7118</c:v>
                </c:pt>
                <c:pt idx="330">
                  <c:v>4303</c:v>
                </c:pt>
                <c:pt idx="331">
                  <c:v>730</c:v>
                </c:pt>
                <c:pt idx="332">
                  <c:v>-1144</c:v>
                </c:pt>
                <c:pt idx="333">
                  <c:v>12936</c:v>
                </c:pt>
                <c:pt idx="334">
                  <c:v>17903</c:v>
                </c:pt>
                <c:pt idx="335">
                  <c:v>12677</c:v>
                </c:pt>
                <c:pt idx="336">
                  <c:v>7708</c:v>
                </c:pt>
                <c:pt idx="337">
                  <c:v>9914</c:v>
                </c:pt>
                <c:pt idx="338">
                  <c:v>6267</c:v>
                </c:pt>
                <c:pt idx="339">
                  <c:v>2663</c:v>
                </c:pt>
                <c:pt idx="340">
                  <c:v>-200</c:v>
                </c:pt>
                <c:pt idx="341">
                  <c:v>-3125</c:v>
                </c:pt>
                <c:pt idx="342">
                  <c:v>-2366</c:v>
                </c:pt>
                <c:pt idx="343">
                  <c:v>-2431</c:v>
                </c:pt>
                <c:pt idx="344">
                  <c:v>-2035</c:v>
                </c:pt>
                <c:pt idx="345">
                  <c:v>-61</c:v>
                </c:pt>
                <c:pt idx="346">
                  <c:v>2744</c:v>
                </c:pt>
                <c:pt idx="347">
                  <c:v>3033</c:v>
                </c:pt>
                <c:pt idx="348">
                  <c:v>945</c:v>
                </c:pt>
                <c:pt idx="349">
                  <c:v>733</c:v>
                </c:pt>
                <c:pt idx="350">
                  <c:v>9462</c:v>
                </c:pt>
                <c:pt idx="351">
                  <c:v>26363</c:v>
                </c:pt>
                <c:pt idx="352">
                  <c:v>32983</c:v>
                </c:pt>
                <c:pt idx="353">
                  <c:v>37971</c:v>
                </c:pt>
                <c:pt idx="354">
                  <c:v>32676</c:v>
                </c:pt>
                <c:pt idx="355">
                  <c:v>23821</c:v>
                </c:pt>
                <c:pt idx="356">
                  <c:v>18772</c:v>
                </c:pt>
                <c:pt idx="357">
                  <c:v>7842</c:v>
                </c:pt>
                <c:pt idx="358">
                  <c:v>5668</c:v>
                </c:pt>
                <c:pt idx="359">
                  <c:v>2702</c:v>
                </c:pt>
                <c:pt idx="360">
                  <c:v>-149</c:v>
                </c:pt>
                <c:pt idx="361">
                  <c:v>1370</c:v>
                </c:pt>
                <c:pt idx="362">
                  <c:v>6676</c:v>
                </c:pt>
                <c:pt idx="363">
                  <c:v>12579</c:v>
                </c:pt>
                <c:pt idx="364">
                  <c:v>17528</c:v>
                </c:pt>
                <c:pt idx="365">
                  <c:v>22694</c:v>
                </c:pt>
                <c:pt idx="366">
                  <c:v>33146</c:v>
                </c:pt>
                <c:pt idx="367">
                  <c:v>37192</c:v>
                </c:pt>
                <c:pt idx="368">
                  <c:v>33530</c:v>
                </c:pt>
                <c:pt idx="369">
                  <c:v>28421</c:v>
                </c:pt>
                <c:pt idx="370">
                  <c:v>25058</c:v>
                </c:pt>
                <c:pt idx="371">
                  <c:v>26611</c:v>
                </c:pt>
                <c:pt idx="372">
                  <c:v>28432</c:v>
                </c:pt>
                <c:pt idx="373">
                  <c:v>27368</c:v>
                </c:pt>
                <c:pt idx="374">
                  <c:v>32901</c:v>
                </c:pt>
                <c:pt idx="375">
                  <c:v>32550</c:v>
                </c:pt>
                <c:pt idx="376">
                  <c:v>33303</c:v>
                </c:pt>
                <c:pt idx="377">
                  <c:v>35285</c:v>
                </c:pt>
                <c:pt idx="378">
                  <c:v>42650</c:v>
                </c:pt>
                <c:pt idx="379">
                  <c:v>39770</c:v>
                </c:pt>
                <c:pt idx="380">
                  <c:v>28436</c:v>
                </c:pt>
                <c:pt idx="381">
                  <c:v>29226</c:v>
                </c:pt>
                <c:pt idx="382">
                  <c:v>29497</c:v>
                </c:pt>
                <c:pt idx="383">
                  <c:v>30140</c:v>
                </c:pt>
                <c:pt idx="384">
                  <c:v>31563</c:v>
                </c:pt>
                <c:pt idx="385">
                  <c:v>46534</c:v>
                </c:pt>
                <c:pt idx="386">
                  <c:v>50798</c:v>
                </c:pt>
                <c:pt idx="387">
                  <c:v>54189</c:v>
                </c:pt>
                <c:pt idx="388">
                  <c:v>51854</c:v>
                </c:pt>
                <c:pt idx="389">
                  <c:v>45923</c:v>
                </c:pt>
                <c:pt idx="390">
                  <c:v>40072</c:v>
                </c:pt>
                <c:pt idx="391">
                  <c:v>42959</c:v>
                </c:pt>
                <c:pt idx="392">
                  <c:v>45723</c:v>
                </c:pt>
                <c:pt idx="393">
                  <c:v>50043</c:v>
                </c:pt>
                <c:pt idx="394">
                  <c:v>45003</c:v>
                </c:pt>
                <c:pt idx="395">
                  <c:v>28498</c:v>
                </c:pt>
                <c:pt idx="396">
                  <c:v>24234</c:v>
                </c:pt>
                <c:pt idx="397">
                  <c:v>22322</c:v>
                </c:pt>
                <c:pt idx="398">
                  <c:v>15267</c:v>
                </c:pt>
                <c:pt idx="399">
                  <c:v>11603</c:v>
                </c:pt>
                <c:pt idx="400">
                  <c:v>9280</c:v>
                </c:pt>
                <c:pt idx="401">
                  <c:v>9785</c:v>
                </c:pt>
                <c:pt idx="402">
                  <c:v>12712</c:v>
                </c:pt>
                <c:pt idx="403">
                  <c:v>21137</c:v>
                </c:pt>
                <c:pt idx="404">
                  <c:v>17048</c:v>
                </c:pt>
                <c:pt idx="405">
                  <c:v>6563</c:v>
                </c:pt>
                <c:pt idx="406">
                  <c:v>-2763</c:v>
                </c:pt>
                <c:pt idx="407">
                  <c:v>-3083</c:v>
                </c:pt>
                <c:pt idx="408">
                  <c:v>828</c:v>
                </c:pt>
                <c:pt idx="409">
                  <c:v>4327</c:v>
                </c:pt>
                <c:pt idx="410">
                  <c:v>13561</c:v>
                </c:pt>
                <c:pt idx="411">
                  <c:v>16607</c:v>
                </c:pt>
                <c:pt idx="412">
                  <c:v>11426</c:v>
                </c:pt>
                <c:pt idx="413">
                  <c:v>11982</c:v>
                </c:pt>
                <c:pt idx="414">
                  <c:v>20985</c:v>
                </c:pt>
                <c:pt idx="415">
                  <c:v>27563</c:v>
                </c:pt>
                <c:pt idx="416">
                  <c:v>28954</c:v>
                </c:pt>
                <c:pt idx="417">
                  <c:v>32305</c:v>
                </c:pt>
                <c:pt idx="418">
                  <c:v>39794</c:v>
                </c:pt>
                <c:pt idx="419">
                  <c:v>38208</c:v>
                </c:pt>
                <c:pt idx="420">
                  <c:v>39889</c:v>
                </c:pt>
                <c:pt idx="421">
                  <c:v>41232</c:v>
                </c:pt>
                <c:pt idx="422">
                  <c:v>43840</c:v>
                </c:pt>
                <c:pt idx="423">
                  <c:v>29291</c:v>
                </c:pt>
                <c:pt idx="424">
                  <c:v>20245</c:v>
                </c:pt>
                <c:pt idx="425">
                  <c:v>20627</c:v>
                </c:pt>
                <c:pt idx="426">
                  <c:v>18569</c:v>
                </c:pt>
                <c:pt idx="427">
                  <c:v>22384</c:v>
                </c:pt>
                <c:pt idx="428">
                  <c:v>12816</c:v>
                </c:pt>
                <c:pt idx="429">
                  <c:v>-1246</c:v>
                </c:pt>
                <c:pt idx="430">
                  <c:v>-4403</c:v>
                </c:pt>
                <c:pt idx="431">
                  <c:v>-831</c:v>
                </c:pt>
                <c:pt idx="432">
                  <c:v>-419</c:v>
                </c:pt>
                <c:pt idx="433">
                  <c:v>4107</c:v>
                </c:pt>
                <c:pt idx="434">
                  <c:v>9712</c:v>
                </c:pt>
                <c:pt idx="435">
                  <c:v>26798</c:v>
                </c:pt>
                <c:pt idx="436">
                  <c:v>33787</c:v>
                </c:pt>
                <c:pt idx="437">
                  <c:v>33602</c:v>
                </c:pt>
                <c:pt idx="438">
                  <c:v>31197</c:v>
                </c:pt>
                <c:pt idx="439">
                  <c:v>21422</c:v>
                </c:pt>
                <c:pt idx="440">
                  <c:v>15115</c:v>
                </c:pt>
                <c:pt idx="441">
                  <c:v>14215</c:v>
                </c:pt>
                <c:pt idx="442">
                  <c:v>9529</c:v>
                </c:pt>
                <c:pt idx="443">
                  <c:v>9258</c:v>
                </c:pt>
                <c:pt idx="444">
                  <c:v>22066</c:v>
                </c:pt>
                <c:pt idx="445">
                  <c:v>32022</c:v>
                </c:pt>
                <c:pt idx="446">
                  <c:v>32118</c:v>
                </c:pt>
                <c:pt idx="447">
                  <c:v>53331</c:v>
                </c:pt>
                <c:pt idx="448">
                  <c:v>52320</c:v>
                </c:pt>
                <c:pt idx="449">
                  <c:v>46407</c:v>
                </c:pt>
                <c:pt idx="450">
                  <c:v>43875</c:v>
                </c:pt>
                <c:pt idx="451">
                  <c:v>45802</c:v>
                </c:pt>
                <c:pt idx="452">
                  <c:v>45003</c:v>
                </c:pt>
                <c:pt idx="453">
                  <c:v>57202</c:v>
                </c:pt>
                <c:pt idx="454">
                  <c:v>55655</c:v>
                </c:pt>
                <c:pt idx="455">
                  <c:v>53986</c:v>
                </c:pt>
                <c:pt idx="456">
                  <c:v>51441</c:v>
                </c:pt>
                <c:pt idx="457">
                  <c:v>27163</c:v>
                </c:pt>
                <c:pt idx="458">
                  <c:v>23194</c:v>
                </c:pt>
                <c:pt idx="459">
                  <c:v>26456</c:v>
                </c:pt>
                <c:pt idx="460">
                  <c:v>32935</c:v>
                </c:pt>
                <c:pt idx="461">
                  <c:v>30158</c:v>
                </c:pt>
                <c:pt idx="462">
                  <c:v>29161</c:v>
                </c:pt>
                <c:pt idx="463">
                  <c:v>44857</c:v>
                </c:pt>
                <c:pt idx="464">
                  <c:v>41883</c:v>
                </c:pt>
                <c:pt idx="465">
                  <c:v>47771</c:v>
                </c:pt>
                <c:pt idx="466">
                  <c:v>50558</c:v>
                </c:pt>
                <c:pt idx="467">
                  <c:v>52541</c:v>
                </c:pt>
                <c:pt idx="468">
                  <c:v>53014</c:v>
                </c:pt>
                <c:pt idx="469">
                  <c:v>56410</c:v>
                </c:pt>
                <c:pt idx="470">
                  <c:v>60946</c:v>
                </c:pt>
                <c:pt idx="471">
                  <c:v>58320</c:v>
                </c:pt>
                <c:pt idx="472">
                  <c:v>52403</c:v>
                </c:pt>
                <c:pt idx="473">
                  <c:v>61711</c:v>
                </c:pt>
                <c:pt idx="474">
                  <c:v>55027</c:v>
                </c:pt>
                <c:pt idx="475">
                  <c:v>55346</c:v>
                </c:pt>
                <c:pt idx="476">
                  <c:v>58999</c:v>
                </c:pt>
                <c:pt idx="477">
                  <c:v>58972</c:v>
                </c:pt>
                <c:pt idx="478">
                  <c:v>60615</c:v>
                </c:pt>
                <c:pt idx="479">
                  <c:v>66300</c:v>
                </c:pt>
                <c:pt idx="480">
                  <c:v>63946</c:v>
                </c:pt>
                <c:pt idx="481">
                  <c:v>64599</c:v>
                </c:pt>
                <c:pt idx="482">
                  <c:v>65393</c:v>
                </c:pt>
                <c:pt idx="483">
                  <c:v>61491</c:v>
                </c:pt>
                <c:pt idx="484">
                  <c:v>61239</c:v>
                </c:pt>
                <c:pt idx="485">
                  <c:v>51183</c:v>
                </c:pt>
                <c:pt idx="486">
                  <c:v>38812</c:v>
                </c:pt>
                <c:pt idx="487">
                  <c:v>37131</c:v>
                </c:pt>
                <c:pt idx="488">
                  <c:v>30063</c:v>
                </c:pt>
                <c:pt idx="489">
                  <c:v>28433</c:v>
                </c:pt>
                <c:pt idx="490">
                  <c:v>27001</c:v>
                </c:pt>
                <c:pt idx="491">
                  <c:v>25725</c:v>
                </c:pt>
                <c:pt idx="492">
                  <c:v>22732</c:v>
                </c:pt>
                <c:pt idx="493">
                  <c:v>23466</c:v>
                </c:pt>
                <c:pt idx="494">
                  <c:v>23576</c:v>
                </c:pt>
                <c:pt idx="495">
                  <c:v>26074</c:v>
                </c:pt>
                <c:pt idx="496">
                  <c:v>24740</c:v>
                </c:pt>
                <c:pt idx="497">
                  <c:v>35507</c:v>
                </c:pt>
                <c:pt idx="498">
                  <c:v>42487</c:v>
                </c:pt>
                <c:pt idx="499">
                  <c:v>37675</c:v>
                </c:pt>
                <c:pt idx="500">
                  <c:v>43827</c:v>
                </c:pt>
                <c:pt idx="501">
                  <c:v>47600</c:v>
                </c:pt>
                <c:pt idx="502">
                  <c:v>46328</c:v>
                </c:pt>
                <c:pt idx="503">
                  <c:v>48637</c:v>
                </c:pt>
                <c:pt idx="504">
                  <c:v>50457</c:v>
                </c:pt>
                <c:pt idx="505">
                  <c:v>37632</c:v>
                </c:pt>
                <c:pt idx="506">
                  <c:v>25232</c:v>
                </c:pt>
                <c:pt idx="507">
                  <c:v>26133</c:v>
                </c:pt>
                <c:pt idx="508">
                  <c:v>30125</c:v>
                </c:pt>
                <c:pt idx="509">
                  <c:v>51049</c:v>
                </c:pt>
                <c:pt idx="510">
                  <c:v>58294</c:v>
                </c:pt>
                <c:pt idx="511">
                  <c:v>60703</c:v>
                </c:pt>
                <c:pt idx="512">
                  <c:v>61186</c:v>
                </c:pt>
                <c:pt idx="513">
                  <c:v>58256</c:v>
                </c:pt>
                <c:pt idx="514">
                  <c:v>62982</c:v>
                </c:pt>
                <c:pt idx="515">
                  <c:v>63978</c:v>
                </c:pt>
                <c:pt idx="516">
                  <c:v>67163</c:v>
                </c:pt>
                <c:pt idx="517">
                  <c:v>69355</c:v>
                </c:pt>
                <c:pt idx="518">
                  <c:v>72657</c:v>
                </c:pt>
                <c:pt idx="519">
                  <c:v>44770</c:v>
                </c:pt>
                <c:pt idx="520">
                  <c:v>39894</c:v>
                </c:pt>
                <c:pt idx="521">
                  <c:v>39194</c:v>
                </c:pt>
                <c:pt idx="522">
                  <c:v>38370</c:v>
                </c:pt>
                <c:pt idx="523">
                  <c:v>33480</c:v>
                </c:pt>
                <c:pt idx="524">
                  <c:v>33012</c:v>
                </c:pt>
                <c:pt idx="525">
                  <c:v>30639</c:v>
                </c:pt>
                <c:pt idx="526">
                  <c:v>30735</c:v>
                </c:pt>
                <c:pt idx="527">
                  <c:v>27824</c:v>
                </c:pt>
                <c:pt idx="528">
                  <c:v>39499</c:v>
                </c:pt>
                <c:pt idx="529">
                  <c:v>44617</c:v>
                </c:pt>
                <c:pt idx="530">
                  <c:v>45148</c:v>
                </c:pt>
                <c:pt idx="531">
                  <c:v>47284</c:v>
                </c:pt>
                <c:pt idx="532">
                  <c:v>46427</c:v>
                </c:pt>
                <c:pt idx="533">
                  <c:v>40983</c:v>
                </c:pt>
                <c:pt idx="534">
                  <c:v>33679</c:v>
                </c:pt>
                <c:pt idx="535">
                  <c:v>35300</c:v>
                </c:pt>
                <c:pt idx="536">
                  <c:v>37553</c:v>
                </c:pt>
                <c:pt idx="537">
                  <c:v>38620</c:v>
                </c:pt>
                <c:pt idx="538">
                  <c:v>41005</c:v>
                </c:pt>
                <c:pt idx="539">
                  <c:v>19426</c:v>
                </c:pt>
                <c:pt idx="540">
                  <c:v>21354</c:v>
                </c:pt>
                <c:pt idx="541">
                  <c:v>23203</c:v>
                </c:pt>
                <c:pt idx="542">
                  <c:v>24159</c:v>
                </c:pt>
                <c:pt idx="543">
                  <c:v>42389</c:v>
                </c:pt>
                <c:pt idx="544">
                  <c:v>57652</c:v>
                </c:pt>
                <c:pt idx="545">
                  <c:v>54187</c:v>
                </c:pt>
                <c:pt idx="546">
                  <c:v>51914</c:v>
                </c:pt>
                <c:pt idx="547">
                  <c:v>47634</c:v>
                </c:pt>
                <c:pt idx="548">
                  <c:v>24604</c:v>
                </c:pt>
                <c:pt idx="549">
                  <c:v>22802</c:v>
                </c:pt>
                <c:pt idx="550">
                  <c:v>21843</c:v>
                </c:pt>
                <c:pt idx="551">
                  <c:v>21772</c:v>
                </c:pt>
                <c:pt idx="552">
                  <c:v>33928</c:v>
                </c:pt>
                <c:pt idx="553">
                  <c:v>29624</c:v>
                </c:pt>
                <c:pt idx="554">
                  <c:v>24379</c:v>
                </c:pt>
                <c:pt idx="555">
                  <c:v>24783</c:v>
                </c:pt>
                <c:pt idx="556">
                  <c:v>10947</c:v>
                </c:pt>
                <c:pt idx="557">
                  <c:v>14190</c:v>
                </c:pt>
                <c:pt idx="558">
                  <c:v>14645</c:v>
                </c:pt>
                <c:pt idx="559">
                  <c:v>33798</c:v>
                </c:pt>
                <c:pt idx="560">
                  <c:v>37654</c:v>
                </c:pt>
                <c:pt idx="561">
                  <c:v>44119</c:v>
                </c:pt>
                <c:pt idx="562">
                  <c:v>51807</c:v>
                </c:pt>
                <c:pt idx="563">
                  <c:v>54942</c:v>
                </c:pt>
                <c:pt idx="564">
                  <c:v>54153</c:v>
                </c:pt>
                <c:pt idx="565">
                  <c:v>51171</c:v>
                </c:pt>
                <c:pt idx="566">
                  <c:v>50124</c:v>
                </c:pt>
                <c:pt idx="567">
                  <c:v>51568</c:v>
                </c:pt>
                <c:pt idx="568">
                  <c:v>58196</c:v>
                </c:pt>
                <c:pt idx="569">
                  <c:v>60570</c:v>
                </c:pt>
                <c:pt idx="570">
                  <c:v>64389</c:v>
                </c:pt>
                <c:pt idx="571">
                  <c:v>60185</c:v>
                </c:pt>
                <c:pt idx="572">
                  <c:v>55955</c:v>
                </c:pt>
                <c:pt idx="573">
                  <c:v>57465</c:v>
                </c:pt>
                <c:pt idx="574">
                  <c:v>56277</c:v>
                </c:pt>
                <c:pt idx="575">
                  <c:v>55918</c:v>
                </c:pt>
                <c:pt idx="576">
                  <c:v>55418</c:v>
                </c:pt>
                <c:pt idx="577">
                  <c:v>56366</c:v>
                </c:pt>
                <c:pt idx="578">
                  <c:v>53505</c:v>
                </c:pt>
                <c:pt idx="579">
                  <c:v>49463</c:v>
                </c:pt>
                <c:pt idx="580">
                  <c:v>46932</c:v>
                </c:pt>
                <c:pt idx="581">
                  <c:v>47868</c:v>
                </c:pt>
                <c:pt idx="582">
                  <c:v>43513</c:v>
                </c:pt>
                <c:pt idx="583">
                  <c:v>50104</c:v>
                </c:pt>
                <c:pt idx="584">
                  <c:v>49159</c:v>
                </c:pt>
                <c:pt idx="585">
                  <c:v>51314</c:v>
                </c:pt>
                <c:pt idx="586">
                  <c:v>50600</c:v>
                </c:pt>
                <c:pt idx="587">
                  <c:v>50226</c:v>
                </c:pt>
                <c:pt idx="588">
                  <c:v>44546</c:v>
                </c:pt>
                <c:pt idx="589">
                  <c:v>41592</c:v>
                </c:pt>
                <c:pt idx="590">
                  <c:v>35253</c:v>
                </c:pt>
                <c:pt idx="591">
                  <c:v>30053</c:v>
                </c:pt>
                <c:pt idx="592">
                  <c:v>27970</c:v>
                </c:pt>
                <c:pt idx="593">
                  <c:v>23412</c:v>
                </c:pt>
                <c:pt idx="594">
                  <c:v>23591</c:v>
                </c:pt>
                <c:pt idx="595">
                  <c:v>24916</c:v>
                </c:pt>
                <c:pt idx="596">
                  <c:v>20310</c:v>
                </c:pt>
                <c:pt idx="597">
                  <c:v>22321</c:v>
                </c:pt>
                <c:pt idx="598">
                  <c:v>20129</c:v>
                </c:pt>
                <c:pt idx="599">
                  <c:v>16102</c:v>
                </c:pt>
                <c:pt idx="600">
                  <c:v>19804</c:v>
                </c:pt>
                <c:pt idx="601">
                  <c:v>19958</c:v>
                </c:pt>
                <c:pt idx="602">
                  <c:v>18707</c:v>
                </c:pt>
                <c:pt idx="603">
                  <c:v>19216</c:v>
                </c:pt>
                <c:pt idx="604">
                  <c:v>20253</c:v>
                </c:pt>
                <c:pt idx="605">
                  <c:v>25207</c:v>
                </c:pt>
                <c:pt idx="606">
                  <c:v>24532</c:v>
                </c:pt>
                <c:pt idx="607">
                  <c:v>26129</c:v>
                </c:pt>
                <c:pt idx="608">
                  <c:v>24840</c:v>
                </c:pt>
                <c:pt idx="609">
                  <c:v>25119</c:v>
                </c:pt>
                <c:pt idx="610">
                  <c:v>17625</c:v>
                </c:pt>
                <c:pt idx="611">
                  <c:v>13947</c:v>
                </c:pt>
                <c:pt idx="612">
                  <c:v>15392</c:v>
                </c:pt>
                <c:pt idx="613">
                  <c:v>15695</c:v>
                </c:pt>
                <c:pt idx="614">
                  <c:v>16021</c:v>
                </c:pt>
                <c:pt idx="615">
                  <c:v>19283</c:v>
                </c:pt>
                <c:pt idx="616">
                  <c:v>22511</c:v>
                </c:pt>
                <c:pt idx="617">
                  <c:v>24538</c:v>
                </c:pt>
                <c:pt idx="618">
                  <c:v>27330</c:v>
                </c:pt>
                <c:pt idx="619">
                  <c:v>32383</c:v>
                </c:pt>
                <c:pt idx="620">
                  <c:v>34456</c:v>
                </c:pt>
                <c:pt idx="621">
                  <c:v>37068</c:v>
                </c:pt>
                <c:pt idx="622">
                  <c:v>39531</c:v>
                </c:pt>
                <c:pt idx="623">
                  <c:v>41374</c:v>
                </c:pt>
                <c:pt idx="624">
                  <c:v>33562</c:v>
                </c:pt>
                <c:pt idx="625">
                  <c:v>30599</c:v>
                </c:pt>
                <c:pt idx="626">
                  <c:v>27868</c:v>
                </c:pt>
                <c:pt idx="627">
                  <c:v>29607</c:v>
                </c:pt>
                <c:pt idx="628">
                  <c:v>28994</c:v>
                </c:pt>
                <c:pt idx="629">
                  <c:v>32101</c:v>
                </c:pt>
                <c:pt idx="630">
                  <c:v>35222</c:v>
                </c:pt>
                <c:pt idx="631">
                  <c:v>37175</c:v>
                </c:pt>
                <c:pt idx="632">
                  <c:v>40143</c:v>
                </c:pt>
                <c:pt idx="633">
                  <c:v>42784</c:v>
                </c:pt>
                <c:pt idx="634">
                  <c:v>51674</c:v>
                </c:pt>
                <c:pt idx="635">
                  <c:v>32752</c:v>
                </c:pt>
                <c:pt idx="636">
                  <c:v>28779</c:v>
                </c:pt>
                <c:pt idx="637">
                  <c:v>27322</c:v>
                </c:pt>
                <c:pt idx="638">
                  <c:v>28903</c:v>
                </c:pt>
                <c:pt idx="639">
                  <c:v>28870</c:v>
                </c:pt>
                <c:pt idx="640">
                  <c:v>31740</c:v>
                </c:pt>
                <c:pt idx="641">
                  <c:v>35503</c:v>
                </c:pt>
                <c:pt idx="642">
                  <c:v>36893</c:v>
                </c:pt>
                <c:pt idx="643">
                  <c:v>30017</c:v>
                </c:pt>
                <c:pt idx="644">
                  <c:v>28141</c:v>
                </c:pt>
                <c:pt idx="645">
                  <c:v>28124</c:v>
                </c:pt>
                <c:pt idx="646">
                  <c:v>24393</c:v>
                </c:pt>
                <c:pt idx="647">
                  <c:v>27076</c:v>
                </c:pt>
                <c:pt idx="648">
                  <c:v>32588</c:v>
                </c:pt>
                <c:pt idx="649">
                  <c:v>30925</c:v>
                </c:pt>
                <c:pt idx="650">
                  <c:v>34019</c:v>
                </c:pt>
                <c:pt idx="651">
                  <c:v>24930</c:v>
                </c:pt>
                <c:pt idx="652">
                  <c:v>21420</c:v>
                </c:pt>
                <c:pt idx="653">
                  <c:v>24435</c:v>
                </c:pt>
                <c:pt idx="654">
                  <c:v>26229</c:v>
                </c:pt>
                <c:pt idx="655">
                  <c:v>32147</c:v>
                </c:pt>
                <c:pt idx="656">
                  <c:v>26600</c:v>
                </c:pt>
                <c:pt idx="657">
                  <c:v>28737</c:v>
                </c:pt>
                <c:pt idx="658">
                  <c:v>25532</c:v>
                </c:pt>
                <c:pt idx="659">
                  <c:v>16028</c:v>
                </c:pt>
                <c:pt idx="660">
                  <c:v>10998</c:v>
                </c:pt>
                <c:pt idx="661">
                  <c:v>11002</c:v>
                </c:pt>
                <c:pt idx="662">
                  <c:v>12143</c:v>
                </c:pt>
                <c:pt idx="663">
                  <c:v>13675</c:v>
                </c:pt>
                <c:pt idx="664">
                  <c:v>24972</c:v>
                </c:pt>
                <c:pt idx="665">
                  <c:v>26517</c:v>
                </c:pt>
                <c:pt idx="666">
                  <c:v>28695</c:v>
                </c:pt>
                <c:pt idx="667">
                  <c:v>29404</c:v>
                </c:pt>
                <c:pt idx="668">
                  <c:v>29129</c:v>
                </c:pt>
                <c:pt idx="669">
                  <c:v>30849</c:v>
                </c:pt>
                <c:pt idx="670">
                  <c:v>35424</c:v>
                </c:pt>
                <c:pt idx="671">
                  <c:v>33994</c:v>
                </c:pt>
                <c:pt idx="672">
                  <c:v>31998</c:v>
                </c:pt>
                <c:pt idx="673">
                  <c:v>31698</c:v>
                </c:pt>
                <c:pt idx="674">
                  <c:v>28268</c:v>
                </c:pt>
                <c:pt idx="675">
                  <c:v>30791</c:v>
                </c:pt>
                <c:pt idx="676">
                  <c:v>24952</c:v>
                </c:pt>
                <c:pt idx="677">
                  <c:v>30915</c:v>
                </c:pt>
                <c:pt idx="678">
                  <c:v>34662</c:v>
                </c:pt>
                <c:pt idx="679">
                  <c:v>40431</c:v>
                </c:pt>
                <c:pt idx="680">
                  <c:v>42829</c:v>
                </c:pt>
                <c:pt idx="681">
                  <c:v>46141</c:v>
                </c:pt>
                <c:pt idx="682">
                  <c:v>46534</c:v>
                </c:pt>
                <c:pt idx="683">
                  <c:v>49608</c:v>
                </c:pt>
                <c:pt idx="684">
                  <c:v>51993</c:v>
                </c:pt>
                <c:pt idx="685">
                  <c:v>52420</c:v>
                </c:pt>
                <c:pt idx="686">
                  <c:v>52591</c:v>
                </c:pt>
                <c:pt idx="687">
                  <c:v>49277</c:v>
                </c:pt>
                <c:pt idx="688">
                  <c:v>49774</c:v>
                </c:pt>
                <c:pt idx="689">
                  <c:v>49462</c:v>
                </c:pt>
                <c:pt idx="690">
                  <c:v>38622</c:v>
                </c:pt>
                <c:pt idx="691">
                  <c:v>37322</c:v>
                </c:pt>
                <c:pt idx="692">
                  <c:v>36708</c:v>
                </c:pt>
                <c:pt idx="693">
                  <c:v>37816</c:v>
                </c:pt>
                <c:pt idx="694">
                  <c:v>38947</c:v>
                </c:pt>
                <c:pt idx="695">
                  <c:v>36693</c:v>
                </c:pt>
                <c:pt idx="696">
                  <c:v>35021</c:v>
                </c:pt>
                <c:pt idx="697">
                  <c:v>33948</c:v>
                </c:pt>
                <c:pt idx="698">
                  <c:v>37414</c:v>
                </c:pt>
                <c:pt idx="699">
                  <c:v>39435</c:v>
                </c:pt>
                <c:pt idx="700">
                  <c:v>36254</c:v>
                </c:pt>
                <c:pt idx="701">
                  <c:v>35274</c:v>
                </c:pt>
                <c:pt idx="702">
                  <c:v>34482</c:v>
                </c:pt>
                <c:pt idx="703">
                  <c:v>32807</c:v>
                </c:pt>
                <c:pt idx="704">
                  <c:v>40926</c:v>
                </c:pt>
                <c:pt idx="705">
                  <c:v>42754</c:v>
                </c:pt>
                <c:pt idx="706">
                  <c:v>44568</c:v>
                </c:pt>
                <c:pt idx="707">
                  <c:v>42293</c:v>
                </c:pt>
                <c:pt idx="708">
                  <c:v>34870</c:v>
                </c:pt>
                <c:pt idx="709">
                  <c:v>31642</c:v>
                </c:pt>
                <c:pt idx="710">
                  <c:v>27726</c:v>
                </c:pt>
                <c:pt idx="711">
                  <c:v>22811</c:v>
                </c:pt>
                <c:pt idx="712">
                  <c:v>20336</c:v>
                </c:pt>
                <c:pt idx="713">
                  <c:v>19841</c:v>
                </c:pt>
                <c:pt idx="714">
                  <c:v>16600</c:v>
                </c:pt>
                <c:pt idx="715">
                  <c:v>15112</c:v>
                </c:pt>
                <c:pt idx="716">
                  <c:v>14896</c:v>
                </c:pt>
                <c:pt idx="717">
                  <c:v>13077</c:v>
                </c:pt>
                <c:pt idx="718">
                  <c:v>11657</c:v>
                </c:pt>
                <c:pt idx="719">
                  <c:v>11944</c:v>
                </c:pt>
                <c:pt idx="720">
                  <c:v>8524</c:v>
                </c:pt>
                <c:pt idx="721">
                  <c:v>9940</c:v>
                </c:pt>
                <c:pt idx="722">
                  <c:v>12388</c:v>
                </c:pt>
                <c:pt idx="723">
                  <c:v>14457</c:v>
                </c:pt>
                <c:pt idx="724">
                  <c:v>13659</c:v>
                </c:pt>
                <c:pt idx="725">
                  <c:v>13794</c:v>
                </c:pt>
                <c:pt idx="726">
                  <c:v>15292</c:v>
                </c:pt>
                <c:pt idx="727">
                  <c:v>16463</c:v>
                </c:pt>
                <c:pt idx="728">
                  <c:v>19150</c:v>
                </c:pt>
                <c:pt idx="729">
                  <c:v>20046</c:v>
                </c:pt>
                <c:pt idx="730">
                  <c:v>19527</c:v>
                </c:pt>
                <c:pt idx="731">
                  <c:v>19932</c:v>
                </c:pt>
                <c:pt idx="732">
                  <c:v>18178</c:v>
                </c:pt>
                <c:pt idx="733">
                  <c:v>18997</c:v>
                </c:pt>
                <c:pt idx="734">
                  <c:v>21498</c:v>
                </c:pt>
                <c:pt idx="735">
                  <c:v>22916</c:v>
                </c:pt>
                <c:pt idx="736">
                  <c:v>24772</c:v>
                </c:pt>
                <c:pt idx="737">
                  <c:v>25494</c:v>
                </c:pt>
                <c:pt idx="738">
                  <c:v>25776</c:v>
                </c:pt>
                <c:pt idx="739">
                  <c:v>27428</c:v>
                </c:pt>
                <c:pt idx="740">
                  <c:v>25802</c:v>
                </c:pt>
                <c:pt idx="741">
                  <c:v>25332</c:v>
                </c:pt>
                <c:pt idx="742">
                  <c:v>23933</c:v>
                </c:pt>
                <c:pt idx="743">
                  <c:v>21310</c:v>
                </c:pt>
                <c:pt idx="744">
                  <c:v>18337</c:v>
                </c:pt>
                <c:pt idx="745">
                  <c:v>17666</c:v>
                </c:pt>
                <c:pt idx="746">
                  <c:v>14337</c:v>
                </c:pt>
                <c:pt idx="747">
                  <c:v>15553</c:v>
                </c:pt>
                <c:pt idx="748">
                  <c:v>20609</c:v>
                </c:pt>
                <c:pt idx="749">
                  <c:v>25341</c:v>
                </c:pt>
                <c:pt idx="750">
                  <c:v>29505</c:v>
                </c:pt>
                <c:pt idx="751">
                  <c:v>29561</c:v>
                </c:pt>
                <c:pt idx="752">
                  <c:v>30494</c:v>
                </c:pt>
                <c:pt idx="753">
                  <c:v>32749</c:v>
                </c:pt>
                <c:pt idx="754">
                  <c:v>30717</c:v>
                </c:pt>
                <c:pt idx="755">
                  <c:v>28681</c:v>
                </c:pt>
                <c:pt idx="756">
                  <c:v>27442</c:v>
                </c:pt>
                <c:pt idx="757">
                  <c:v>26420</c:v>
                </c:pt>
                <c:pt idx="758">
                  <c:v>21939</c:v>
                </c:pt>
                <c:pt idx="759">
                  <c:v>19982</c:v>
                </c:pt>
                <c:pt idx="760">
                  <c:v>23179</c:v>
                </c:pt>
                <c:pt idx="761">
                  <c:v>26660</c:v>
                </c:pt>
                <c:pt idx="762">
                  <c:v>30991</c:v>
                </c:pt>
                <c:pt idx="763">
                  <c:v>30822</c:v>
                </c:pt>
                <c:pt idx="764">
                  <c:v>32340</c:v>
                </c:pt>
                <c:pt idx="765">
                  <c:v>37515</c:v>
                </c:pt>
                <c:pt idx="766">
                  <c:v>44098</c:v>
                </c:pt>
                <c:pt idx="767">
                  <c:v>50468</c:v>
                </c:pt>
                <c:pt idx="768">
                  <c:v>52088</c:v>
                </c:pt>
                <c:pt idx="769">
                  <c:v>51125</c:v>
                </c:pt>
                <c:pt idx="770">
                  <c:v>51758</c:v>
                </c:pt>
                <c:pt idx="771">
                  <c:v>52941</c:v>
                </c:pt>
                <c:pt idx="772">
                  <c:v>53207</c:v>
                </c:pt>
                <c:pt idx="773">
                  <c:v>48585</c:v>
                </c:pt>
                <c:pt idx="774">
                  <c:v>44312</c:v>
                </c:pt>
                <c:pt idx="775">
                  <c:v>43023</c:v>
                </c:pt>
                <c:pt idx="776">
                  <c:v>46808</c:v>
                </c:pt>
                <c:pt idx="777">
                  <c:v>46185</c:v>
                </c:pt>
                <c:pt idx="778">
                  <c:v>45844</c:v>
                </c:pt>
                <c:pt idx="779">
                  <c:v>43089</c:v>
                </c:pt>
                <c:pt idx="780">
                  <c:v>38928</c:v>
                </c:pt>
                <c:pt idx="781">
                  <c:v>39654</c:v>
                </c:pt>
                <c:pt idx="782">
                  <c:v>39102</c:v>
                </c:pt>
                <c:pt idx="783">
                  <c:v>40050</c:v>
                </c:pt>
                <c:pt idx="784">
                  <c:v>45059</c:v>
                </c:pt>
                <c:pt idx="785">
                  <c:v>44865</c:v>
                </c:pt>
                <c:pt idx="786">
                  <c:v>36897</c:v>
                </c:pt>
                <c:pt idx="787">
                  <c:v>31117</c:v>
                </c:pt>
                <c:pt idx="788">
                  <c:v>24128</c:v>
                </c:pt>
                <c:pt idx="789">
                  <c:v>26228</c:v>
                </c:pt>
                <c:pt idx="790">
                  <c:v>26896</c:v>
                </c:pt>
                <c:pt idx="791">
                  <c:v>30890</c:v>
                </c:pt>
                <c:pt idx="792">
                  <c:v>35037</c:v>
                </c:pt>
                <c:pt idx="793">
                  <c:v>34851</c:v>
                </c:pt>
                <c:pt idx="794">
                  <c:v>32834</c:v>
                </c:pt>
                <c:pt idx="795">
                  <c:v>33725</c:v>
                </c:pt>
                <c:pt idx="796">
                  <c:v>38383</c:v>
                </c:pt>
                <c:pt idx="797">
                  <c:v>40798</c:v>
                </c:pt>
                <c:pt idx="798">
                  <c:v>39797</c:v>
                </c:pt>
                <c:pt idx="799">
                  <c:v>41685</c:v>
                </c:pt>
                <c:pt idx="800">
                  <c:v>39777</c:v>
                </c:pt>
                <c:pt idx="801">
                  <c:v>40054</c:v>
                </c:pt>
                <c:pt idx="802">
                  <c:v>45261</c:v>
                </c:pt>
                <c:pt idx="803">
                  <c:v>36398</c:v>
                </c:pt>
                <c:pt idx="804">
                  <c:v>38271</c:v>
                </c:pt>
                <c:pt idx="805">
                  <c:v>37279</c:v>
                </c:pt>
                <c:pt idx="806">
                  <c:v>40647</c:v>
                </c:pt>
                <c:pt idx="807">
                  <c:v>43365</c:v>
                </c:pt>
                <c:pt idx="808">
                  <c:v>42069</c:v>
                </c:pt>
                <c:pt idx="809">
                  <c:v>34686</c:v>
                </c:pt>
                <c:pt idx="810">
                  <c:v>35320</c:v>
                </c:pt>
                <c:pt idx="811">
                  <c:v>31416</c:v>
                </c:pt>
                <c:pt idx="812">
                  <c:v>29793</c:v>
                </c:pt>
                <c:pt idx="813">
                  <c:v>36348</c:v>
                </c:pt>
                <c:pt idx="814">
                  <c:v>35565</c:v>
                </c:pt>
                <c:pt idx="815">
                  <c:v>35761</c:v>
                </c:pt>
                <c:pt idx="816">
                  <c:v>34807</c:v>
                </c:pt>
                <c:pt idx="817">
                  <c:v>44633</c:v>
                </c:pt>
                <c:pt idx="818">
                  <c:v>48354</c:v>
                </c:pt>
                <c:pt idx="819">
                  <c:v>50501</c:v>
                </c:pt>
                <c:pt idx="820">
                  <c:v>52038</c:v>
                </c:pt>
                <c:pt idx="821">
                  <c:v>52839</c:v>
                </c:pt>
                <c:pt idx="822">
                  <c:v>50396</c:v>
                </c:pt>
                <c:pt idx="823">
                  <c:v>47941</c:v>
                </c:pt>
                <c:pt idx="824">
                  <c:v>46469</c:v>
                </c:pt>
                <c:pt idx="825">
                  <c:v>43339</c:v>
                </c:pt>
                <c:pt idx="826">
                  <c:v>42556</c:v>
                </c:pt>
                <c:pt idx="827">
                  <c:v>33844</c:v>
                </c:pt>
                <c:pt idx="828">
                  <c:v>30397</c:v>
                </c:pt>
                <c:pt idx="829">
                  <c:v>31004</c:v>
                </c:pt>
                <c:pt idx="830">
                  <c:v>34820</c:v>
                </c:pt>
                <c:pt idx="831">
                  <c:v>33937</c:v>
                </c:pt>
                <c:pt idx="832">
                  <c:v>32169</c:v>
                </c:pt>
                <c:pt idx="833">
                  <c:v>32342</c:v>
                </c:pt>
                <c:pt idx="834">
                  <c:v>33159</c:v>
                </c:pt>
                <c:pt idx="835">
                  <c:v>31418</c:v>
                </c:pt>
                <c:pt idx="836">
                  <c:v>31476</c:v>
                </c:pt>
                <c:pt idx="837">
                  <c:v>32017</c:v>
                </c:pt>
                <c:pt idx="838">
                  <c:v>30697</c:v>
                </c:pt>
                <c:pt idx="839">
                  <c:v>33162</c:v>
                </c:pt>
                <c:pt idx="840">
                  <c:v>39229</c:v>
                </c:pt>
                <c:pt idx="841">
                  <c:v>44102</c:v>
                </c:pt>
                <c:pt idx="842">
                  <c:v>43476</c:v>
                </c:pt>
                <c:pt idx="843">
                  <c:v>42047</c:v>
                </c:pt>
                <c:pt idx="844">
                  <c:v>43657</c:v>
                </c:pt>
                <c:pt idx="845">
                  <c:v>39447</c:v>
                </c:pt>
                <c:pt idx="846">
                  <c:v>41454</c:v>
                </c:pt>
                <c:pt idx="847">
                  <c:v>40917</c:v>
                </c:pt>
                <c:pt idx="848">
                  <c:v>41211</c:v>
                </c:pt>
                <c:pt idx="849">
                  <c:v>37731</c:v>
                </c:pt>
                <c:pt idx="850">
                  <c:v>41433</c:v>
                </c:pt>
                <c:pt idx="851">
                  <c:v>30736</c:v>
                </c:pt>
                <c:pt idx="852">
                  <c:v>29104</c:v>
                </c:pt>
                <c:pt idx="853">
                  <c:v>29512</c:v>
                </c:pt>
                <c:pt idx="854">
                  <c:v>24066</c:v>
                </c:pt>
                <c:pt idx="855">
                  <c:v>24246</c:v>
                </c:pt>
                <c:pt idx="856">
                  <c:v>24040</c:v>
                </c:pt>
                <c:pt idx="857">
                  <c:v>23349</c:v>
                </c:pt>
                <c:pt idx="858">
                  <c:v>22825</c:v>
                </c:pt>
                <c:pt idx="859">
                  <c:v>25735</c:v>
                </c:pt>
                <c:pt idx="860">
                  <c:v>21564</c:v>
                </c:pt>
                <c:pt idx="861">
                  <c:v>24740</c:v>
                </c:pt>
                <c:pt idx="862">
                  <c:v>26819</c:v>
                </c:pt>
                <c:pt idx="863">
                  <c:v>28925</c:v>
                </c:pt>
                <c:pt idx="864">
                  <c:v>31867</c:v>
                </c:pt>
                <c:pt idx="865">
                  <c:v>32577</c:v>
                </c:pt>
                <c:pt idx="866">
                  <c:v>25804</c:v>
                </c:pt>
                <c:pt idx="867">
                  <c:v>29254</c:v>
                </c:pt>
                <c:pt idx="868">
                  <c:v>35513</c:v>
                </c:pt>
                <c:pt idx="869">
                  <c:v>33577</c:v>
                </c:pt>
                <c:pt idx="870">
                  <c:v>34535</c:v>
                </c:pt>
                <c:pt idx="871">
                  <c:v>33203</c:v>
                </c:pt>
                <c:pt idx="872">
                  <c:v>28802</c:v>
                </c:pt>
                <c:pt idx="873">
                  <c:v>19894</c:v>
                </c:pt>
                <c:pt idx="874">
                  <c:v>17211</c:v>
                </c:pt>
                <c:pt idx="875">
                  <c:v>17411</c:v>
                </c:pt>
                <c:pt idx="876">
                  <c:v>15499</c:v>
                </c:pt>
                <c:pt idx="877">
                  <c:v>16291</c:v>
                </c:pt>
                <c:pt idx="878">
                  <c:v>17779</c:v>
                </c:pt>
                <c:pt idx="879">
                  <c:v>18713</c:v>
                </c:pt>
                <c:pt idx="880">
                  <c:v>20229</c:v>
                </c:pt>
                <c:pt idx="881">
                  <c:v>16935</c:v>
                </c:pt>
                <c:pt idx="882">
                  <c:v>16526</c:v>
                </c:pt>
                <c:pt idx="883">
                  <c:v>17025</c:v>
                </c:pt>
                <c:pt idx="884">
                  <c:v>17802</c:v>
                </c:pt>
                <c:pt idx="885">
                  <c:v>11612</c:v>
                </c:pt>
                <c:pt idx="886">
                  <c:v>11028</c:v>
                </c:pt>
                <c:pt idx="887">
                  <c:v>13561</c:v>
                </c:pt>
                <c:pt idx="888">
                  <c:v>14538</c:v>
                </c:pt>
                <c:pt idx="889">
                  <c:v>16665</c:v>
                </c:pt>
                <c:pt idx="890">
                  <c:v>18878</c:v>
                </c:pt>
                <c:pt idx="891">
                  <c:v>21528</c:v>
                </c:pt>
                <c:pt idx="892">
                  <c:v>26650</c:v>
                </c:pt>
                <c:pt idx="893">
                  <c:v>28280</c:v>
                </c:pt>
                <c:pt idx="894">
                  <c:v>29751</c:v>
                </c:pt>
                <c:pt idx="895">
                  <c:v>35562</c:v>
                </c:pt>
                <c:pt idx="896">
                  <c:v>27816</c:v>
                </c:pt>
                <c:pt idx="897">
                  <c:v>26538</c:v>
                </c:pt>
                <c:pt idx="898">
                  <c:v>25209</c:v>
                </c:pt>
                <c:pt idx="899">
                  <c:v>21916</c:v>
                </c:pt>
                <c:pt idx="900">
                  <c:v>23353</c:v>
                </c:pt>
                <c:pt idx="901">
                  <c:v>21359</c:v>
                </c:pt>
                <c:pt idx="902">
                  <c:v>21309</c:v>
                </c:pt>
                <c:pt idx="903">
                  <c:v>18546</c:v>
                </c:pt>
                <c:pt idx="904">
                  <c:v>17692</c:v>
                </c:pt>
                <c:pt idx="905">
                  <c:v>14495</c:v>
                </c:pt>
                <c:pt idx="906">
                  <c:v>12687</c:v>
                </c:pt>
                <c:pt idx="907">
                  <c:v>12337</c:v>
                </c:pt>
                <c:pt idx="908">
                  <c:v>11920</c:v>
                </c:pt>
                <c:pt idx="909">
                  <c:v>13266</c:v>
                </c:pt>
                <c:pt idx="910">
                  <c:v>13100</c:v>
                </c:pt>
                <c:pt idx="911">
                  <c:v>12982</c:v>
                </c:pt>
                <c:pt idx="912">
                  <c:v>7900</c:v>
                </c:pt>
                <c:pt idx="913">
                  <c:v>11720</c:v>
                </c:pt>
                <c:pt idx="914">
                  <c:v>10372</c:v>
                </c:pt>
                <c:pt idx="915">
                  <c:v>8839</c:v>
                </c:pt>
                <c:pt idx="916">
                  <c:v>8563</c:v>
                </c:pt>
                <c:pt idx="917">
                  <c:v>14233</c:v>
                </c:pt>
                <c:pt idx="918">
                  <c:v>14365</c:v>
                </c:pt>
                <c:pt idx="919">
                  <c:v>15703</c:v>
                </c:pt>
                <c:pt idx="920">
                  <c:v>22209</c:v>
                </c:pt>
                <c:pt idx="921">
                  <c:v>30863</c:v>
                </c:pt>
                <c:pt idx="922">
                  <c:v>35293</c:v>
                </c:pt>
                <c:pt idx="923">
                  <c:v>36344</c:v>
                </c:pt>
                <c:pt idx="924">
                  <c:v>38215</c:v>
                </c:pt>
                <c:pt idx="925">
                  <c:v>38200</c:v>
                </c:pt>
                <c:pt idx="926">
                  <c:v>42948</c:v>
                </c:pt>
                <c:pt idx="927">
                  <c:v>44355</c:v>
                </c:pt>
                <c:pt idx="928">
                  <c:v>43901</c:v>
                </c:pt>
                <c:pt idx="929">
                  <c:v>40523</c:v>
                </c:pt>
                <c:pt idx="930">
                  <c:v>38571</c:v>
                </c:pt>
                <c:pt idx="931">
                  <c:v>36347</c:v>
                </c:pt>
                <c:pt idx="932">
                  <c:v>37072</c:v>
                </c:pt>
                <c:pt idx="933">
                  <c:v>41302</c:v>
                </c:pt>
                <c:pt idx="934">
                  <c:v>45662</c:v>
                </c:pt>
                <c:pt idx="935">
                  <c:v>44612</c:v>
                </c:pt>
                <c:pt idx="936">
                  <c:v>43314</c:v>
                </c:pt>
                <c:pt idx="937">
                  <c:v>38736</c:v>
                </c:pt>
                <c:pt idx="938">
                  <c:v>32159</c:v>
                </c:pt>
                <c:pt idx="939">
                  <c:v>31380</c:v>
                </c:pt>
                <c:pt idx="940">
                  <c:v>30356</c:v>
                </c:pt>
                <c:pt idx="941">
                  <c:v>31082</c:v>
                </c:pt>
                <c:pt idx="942">
                  <c:v>33950</c:v>
                </c:pt>
                <c:pt idx="943">
                  <c:v>36921</c:v>
                </c:pt>
                <c:pt idx="944">
                  <c:v>37365</c:v>
                </c:pt>
                <c:pt idx="945">
                  <c:v>33232</c:v>
                </c:pt>
                <c:pt idx="946">
                  <c:v>26230</c:v>
                </c:pt>
                <c:pt idx="947">
                  <c:v>21196</c:v>
                </c:pt>
                <c:pt idx="948">
                  <c:v>17026</c:v>
                </c:pt>
                <c:pt idx="949">
                  <c:v>16556</c:v>
                </c:pt>
                <c:pt idx="950">
                  <c:v>13025</c:v>
                </c:pt>
                <c:pt idx="951">
                  <c:v>9870</c:v>
                </c:pt>
                <c:pt idx="952">
                  <c:v>6588</c:v>
                </c:pt>
                <c:pt idx="953">
                  <c:v>7065</c:v>
                </c:pt>
                <c:pt idx="954">
                  <c:v>16165</c:v>
                </c:pt>
                <c:pt idx="955">
                  <c:v>12593</c:v>
                </c:pt>
                <c:pt idx="956">
                  <c:v>11607</c:v>
                </c:pt>
                <c:pt idx="957">
                  <c:v>12522</c:v>
                </c:pt>
                <c:pt idx="958">
                  <c:v>8693</c:v>
                </c:pt>
                <c:pt idx="959">
                  <c:v>6794</c:v>
                </c:pt>
                <c:pt idx="960">
                  <c:v>2949</c:v>
                </c:pt>
                <c:pt idx="961">
                  <c:v>4132</c:v>
                </c:pt>
                <c:pt idx="962">
                  <c:v>3046</c:v>
                </c:pt>
                <c:pt idx="963">
                  <c:v>4074</c:v>
                </c:pt>
                <c:pt idx="964">
                  <c:v>1645</c:v>
                </c:pt>
                <c:pt idx="965">
                  <c:v>5670</c:v>
                </c:pt>
                <c:pt idx="966">
                  <c:v>5807</c:v>
                </c:pt>
                <c:pt idx="967">
                  <c:v>7105</c:v>
                </c:pt>
                <c:pt idx="968">
                  <c:v>6568</c:v>
                </c:pt>
                <c:pt idx="969">
                  <c:v>5697</c:v>
                </c:pt>
                <c:pt idx="970">
                  <c:v>7456</c:v>
                </c:pt>
                <c:pt idx="971">
                  <c:v>15837</c:v>
                </c:pt>
                <c:pt idx="972">
                  <c:v>22823</c:v>
                </c:pt>
                <c:pt idx="973">
                  <c:v>21718</c:v>
                </c:pt>
                <c:pt idx="974">
                  <c:v>24830</c:v>
                </c:pt>
                <c:pt idx="975">
                  <c:v>21588</c:v>
                </c:pt>
                <c:pt idx="976">
                  <c:v>20029</c:v>
                </c:pt>
                <c:pt idx="977">
                  <c:v>18621</c:v>
                </c:pt>
                <c:pt idx="978">
                  <c:v>18100</c:v>
                </c:pt>
                <c:pt idx="979">
                  <c:v>20614</c:v>
                </c:pt>
                <c:pt idx="980">
                  <c:v>20043</c:v>
                </c:pt>
                <c:pt idx="981">
                  <c:v>24146</c:v>
                </c:pt>
                <c:pt idx="982">
                  <c:v>24618</c:v>
                </c:pt>
                <c:pt idx="983">
                  <c:v>24075</c:v>
                </c:pt>
                <c:pt idx="984">
                  <c:v>17298</c:v>
                </c:pt>
                <c:pt idx="985">
                  <c:v>12774</c:v>
                </c:pt>
                <c:pt idx="986">
                  <c:v>8312</c:v>
                </c:pt>
                <c:pt idx="987">
                  <c:v>4293</c:v>
                </c:pt>
                <c:pt idx="988">
                  <c:v>11046</c:v>
                </c:pt>
                <c:pt idx="989">
                  <c:v>12155</c:v>
                </c:pt>
                <c:pt idx="990">
                  <c:v>12228</c:v>
                </c:pt>
                <c:pt idx="991">
                  <c:v>15068</c:v>
                </c:pt>
                <c:pt idx="992">
                  <c:v>17768</c:v>
                </c:pt>
                <c:pt idx="993">
                  <c:v>17123</c:v>
                </c:pt>
                <c:pt idx="994">
                  <c:v>15608</c:v>
                </c:pt>
                <c:pt idx="995">
                  <c:v>9965</c:v>
                </c:pt>
                <c:pt idx="996">
                  <c:v>6136</c:v>
                </c:pt>
                <c:pt idx="997">
                  <c:v>12748</c:v>
                </c:pt>
                <c:pt idx="998">
                  <c:v>26390</c:v>
                </c:pt>
                <c:pt idx="999">
                  <c:v>30164</c:v>
                </c:pt>
                <c:pt idx="1000">
                  <c:v>27390</c:v>
                </c:pt>
                <c:pt idx="1001">
                  <c:v>25392</c:v>
                </c:pt>
                <c:pt idx="1002">
                  <c:v>23057</c:v>
                </c:pt>
                <c:pt idx="1003">
                  <c:v>15680</c:v>
                </c:pt>
                <c:pt idx="1004">
                  <c:v>11120</c:v>
                </c:pt>
                <c:pt idx="1005">
                  <c:v>13023</c:v>
                </c:pt>
                <c:pt idx="1006">
                  <c:v>9270</c:v>
                </c:pt>
                <c:pt idx="1007">
                  <c:v>9368</c:v>
                </c:pt>
                <c:pt idx="1008">
                  <c:v>9566</c:v>
                </c:pt>
                <c:pt idx="1009">
                  <c:v>8527</c:v>
                </c:pt>
                <c:pt idx="1010">
                  <c:v>9603</c:v>
                </c:pt>
                <c:pt idx="1011">
                  <c:v>5819</c:v>
                </c:pt>
                <c:pt idx="1012">
                  <c:v>2405</c:v>
                </c:pt>
                <c:pt idx="1013">
                  <c:v>-2324</c:v>
                </c:pt>
                <c:pt idx="1014">
                  <c:v>1650</c:v>
                </c:pt>
                <c:pt idx="1015">
                  <c:v>12403</c:v>
                </c:pt>
                <c:pt idx="1016">
                  <c:v>30803</c:v>
                </c:pt>
                <c:pt idx="1017">
                  <c:v>41997</c:v>
                </c:pt>
                <c:pt idx="1018">
                  <c:v>49503</c:v>
                </c:pt>
                <c:pt idx="1019">
                  <c:v>51799</c:v>
                </c:pt>
                <c:pt idx="1020">
                  <c:v>51006</c:v>
                </c:pt>
                <c:pt idx="1021">
                  <c:v>47242</c:v>
                </c:pt>
                <c:pt idx="1022">
                  <c:v>36470</c:v>
                </c:pt>
                <c:pt idx="1023">
                  <c:v>32992</c:v>
                </c:pt>
                <c:pt idx="1024">
                  <c:v>25984</c:v>
                </c:pt>
                <c:pt idx="1025">
                  <c:v>23407</c:v>
                </c:pt>
                <c:pt idx="1026">
                  <c:v>19035</c:v>
                </c:pt>
                <c:pt idx="1027">
                  <c:v>14849</c:v>
                </c:pt>
                <c:pt idx="1028">
                  <c:v>7905</c:v>
                </c:pt>
                <c:pt idx="1029">
                  <c:v>4993</c:v>
                </c:pt>
              </c:numCache>
            </c:numRef>
          </c:val>
          <c:smooth val="0"/>
        </c:ser>
        <c:dLbls>
          <c:showLegendKey val="0"/>
          <c:showVal val="0"/>
          <c:showCatName val="0"/>
          <c:showSerName val="0"/>
          <c:showPercent val="0"/>
          <c:showBubbleSize val="0"/>
        </c:dLbls>
        <c:smooth val="0"/>
        <c:axId val="251262272"/>
        <c:axId val="251262832"/>
      </c:lineChart>
      <c:dateAx>
        <c:axId val="251262272"/>
        <c:scaling>
          <c:orientation val="minMax"/>
          <c:min val="34700"/>
        </c:scaling>
        <c:delete val="0"/>
        <c:axPos val="b"/>
        <c:numFmt formatCode="yyyy" sourceLinked="0"/>
        <c:majorTickMark val="out"/>
        <c:minorTickMark val="none"/>
        <c:tickLblPos val="low"/>
        <c:spPr>
          <a:ln w="6350">
            <a:solidFill>
              <a:srgbClr val="080808"/>
            </a:solidFill>
          </a:ln>
        </c:spPr>
        <c:txPr>
          <a:bodyPr rot="0" vert="horz"/>
          <a:lstStyle/>
          <a:p>
            <a:pPr>
              <a:defRPr/>
            </a:pPr>
            <a:endParaRPr lang="en-US"/>
          </a:p>
        </c:txPr>
        <c:crossAx val="251262832"/>
        <c:crosses val="autoZero"/>
        <c:auto val="1"/>
        <c:lblOffset val="100"/>
        <c:baseTimeUnit val="days"/>
        <c:majorUnit val="1"/>
        <c:majorTimeUnit val="years"/>
      </c:dateAx>
      <c:valAx>
        <c:axId val="251262832"/>
        <c:scaling>
          <c:orientation val="minMax"/>
          <c:max val="300000"/>
          <c:min val="-100000"/>
        </c:scaling>
        <c:delete val="0"/>
        <c:axPos val="l"/>
        <c:majorGridlines>
          <c:spPr>
            <a:ln w="6350">
              <a:solidFill>
                <a:sysClr val="window" lastClr="FFFFFF">
                  <a:lumMod val="75000"/>
                </a:sysClr>
              </a:solidFill>
            </a:ln>
          </c:spPr>
        </c:majorGridlines>
        <c:numFmt formatCode="#,##0_ ;[Red]\-#,##0\ " sourceLinked="0"/>
        <c:majorTickMark val="out"/>
        <c:minorTickMark val="none"/>
        <c:tickLblPos val="nextTo"/>
        <c:spPr>
          <a:ln w="6350">
            <a:noFill/>
          </a:ln>
        </c:spPr>
        <c:crossAx val="251262272"/>
        <c:crosses val="autoZero"/>
        <c:crossBetween val="between"/>
        <c:majorUnit val="100000"/>
        <c:dispUnits>
          <c:builtInUnit val="thousands"/>
          <c:dispUnitsLbl>
            <c:layout>
              <c:manualLayout>
                <c:xMode val="edge"/>
                <c:yMode val="edge"/>
                <c:x val="1.4329625904797546E-2"/>
                <c:y val="0.28615055807954015"/>
              </c:manualLayout>
            </c:layout>
            <c:tx>
              <c:rich>
                <a:bodyPr/>
                <a:lstStyle/>
                <a:p>
                  <a:pPr>
                    <a:defRPr b="0"/>
                  </a:pPr>
                  <a:r>
                    <a:rPr lang="en-GB" b="0" dirty="0" smtClean="0"/>
                    <a:t># contracts in thousands</a:t>
                  </a:r>
                  <a:endParaRPr lang="en-GB" b="0" dirty="0"/>
                </a:p>
              </c:rich>
            </c:tx>
          </c:dispUnitsLbl>
        </c:dispUnits>
      </c:valAx>
    </c:plotArea>
    <c:legend>
      <c:legendPos val="r"/>
      <c:layout>
        <c:manualLayout>
          <c:xMode val="edge"/>
          <c:yMode val="edge"/>
          <c:x val="0.74832578208788725"/>
          <c:y val="0.7974768799092582"/>
          <c:w val="0.23337808984057476"/>
          <c:h val="8.3179645161669424E-2"/>
        </c:manualLayout>
      </c:layout>
      <c:overlay val="0"/>
    </c:legend>
    <c:plotVisOnly val="1"/>
    <c:dispBlanksAs val="gap"/>
    <c:showDLblsOverMax val="0"/>
  </c:chart>
  <c:spPr>
    <a:noFill/>
    <a:ln>
      <a:noFill/>
    </a:ln>
  </c:spPr>
  <c:txPr>
    <a:bodyPr/>
    <a:lstStyle/>
    <a:p>
      <a:pPr>
        <a:defRPr sz="9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r">
              <a:defRPr sz="1200">
                <a:solidFill>
                  <a:srgbClr val="080808"/>
                </a:solidFill>
              </a:defRPr>
            </a:pPr>
            <a:r>
              <a:rPr lang="en-GB" sz="1400" dirty="0" smtClean="0"/>
              <a:t>..in absolute and relative terms</a:t>
            </a:r>
          </a:p>
          <a:p>
            <a:pPr algn="r">
              <a:defRPr sz="1200">
                <a:solidFill>
                  <a:srgbClr val="080808"/>
                </a:solidFill>
              </a:defRPr>
            </a:pPr>
            <a:r>
              <a:rPr lang="en-GB" sz="1200" b="0" i="0" baseline="0" dirty="0" smtClean="0">
                <a:effectLst/>
              </a:rPr>
              <a:t>Net non-commercial futures and options positions on COMEX as % of open interest</a:t>
            </a:r>
            <a:endParaRPr lang="en-GB" sz="1200" dirty="0">
              <a:effectLst/>
            </a:endParaRPr>
          </a:p>
        </c:rich>
      </c:tx>
      <c:layout>
        <c:manualLayout>
          <c:xMode val="edge"/>
          <c:yMode val="edge"/>
          <c:x val="0.70467480133328064"/>
          <c:y val="0"/>
        </c:manualLayout>
      </c:layout>
      <c:overlay val="1"/>
    </c:title>
    <c:autoTitleDeleted val="0"/>
    <c:plotArea>
      <c:layout>
        <c:manualLayout>
          <c:layoutTarget val="inner"/>
          <c:xMode val="edge"/>
          <c:yMode val="edge"/>
          <c:x val="9.408637677936281E-2"/>
          <c:y val="0.2011776469281191"/>
          <c:w val="0.89655414055846638"/>
          <c:h val="0.6918351664629856"/>
        </c:manualLayout>
      </c:layout>
      <c:lineChart>
        <c:grouping val="standard"/>
        <c:varyColors val="0"/>
        <c:ser>
          <c:idx val="0"/>
          <c:order val="0"/>
          <c:tx>
            <c:strRef>
              <c:f>'GOLD &amp; SLVR'!$N$1</c:f>
              <c:strCache>
                <c:ptCount val="1"/>
                <c:pt idx="0">
                  <c:v>Silver</c:v>
                </c:pt>
              </c:strCache>
            </c:strRef>
          </c:tx>
          <c:spPr>
            <a:ln w="19050">
              <a:solidFill>
                <a:srgbClr val="6F7063"/>
              </a:solidFill>
            </a:ln>
          </c:spPr>
          <c:marker>
            <c:symbol val="none"/>
          </c:marker>
          <c:cat>
            <c:numRef>
              <c:f>'GOLD &amp; SLVR'!$E$7:$E$1999</c:f>
              <c:numCache>
                <c:formatCode>m/d/yyyy</c:formatCode>
                <c:ptCount val="1993"/>
                <c:pt idx="0">
                  <c:v>34709</c:v>
                </c:pt>
                <c:pt idx="1">
                  <c:v>34716</c:v>
                </c:pt>
                <c:pt idx="2">
                  <c:v>34723</c:v>
                </c:pt>
                <c:pt idx="3">
                  <c:v>34730</c:v>
                </c:pt>
                <c:pt idx="4">
                  <c:v>34737</c:v>
                </c:pt>
                <c:pt idx="5">
                  <c:v>34744</c:v>
                </c:pt>
                <c:pt idx="6">
                  <c:v>34751</c:v>
                </c:pt>
                <c:pt idx="7">
                  <c:v>34758</c:v>
                </c:pt>
                <c:pt idx="8">
                  <c:v>34765</c:v>
                </c:pt>
                <c:pt idx="9">
                  <c:v>34772</c:v>
                </c:pt>
                <c:pt idx="10">
                  <c:v>34779</c:v>
                </c:pt>
                <c:pt idx="11">
                  <c:v>34786</c:v>
                </c:pt>
                <c:pt idx="12">
                  <c:v>34793</c:v>
                </c:pt>
                <c:pt idx="13">
                  <c:v>34800</c:v>
                </c:pt>
                <c:pt idx="14">
                  <c:v>34807</c:v>
                </c:pt>
                <c:pt idx="15">
                  <c:v>34814</c:v>
                </c:pt>
                <c:pt idx="16">
                  <c:v>34821</c:v>
                </c:pt>
                <c:pt idx="17">
                  <c:v>34828</c:v>
                </c:pt>
                <c:pt idx="18">
                  <c:v>34835</c:v>
                </c:pt>
                <c:pt idx="19">
                  <c:v>34842</c:v>
                </c:pt>
                <c:pt idx="20">
                  <c:v>34849</c:v>
                </c:pt>
                <c:pt idx="21">
                  <c:v>34856</c:v>
                </c:pt>
                <c:pt idx="22">
                  <c:v>34863</c:v>
                </c:pt>
                <c:pt idx="23">
                  <c:v>34870</c:v>
                </c:pt>
                <c:pt idx="24">
                  <c:v>34877</c:v>
                </c:pt>
                <c:pt idx="25">
                  <c:v>34884</c:v>
                </c:pt>
                <c:pt idx="26">
                  <c:v>34891</c:v>
                </c:pt>
                <c:pt idx="27">
                  <c:v>34898</c:v>
                </c:pt>
                <c:pt idx="28">
                  <c:v>34905</c:v>
                </c:pt>
                <c:pt idx="29">
                  <c:v>34912</c:v>
                </c:pt>
                <c:pt idx="30">
                  <c:v>34919</c:v>
                </c:pt>
                <c:pt idx="31">
                  <c:v>34926</c:v>
                </c:pt>
                <c:pt idx="32">
                  <c:v>34933</c:v>
                </c:pt>
                <c:pt idx="33">
                  <c:v>34940</c:v>
                </c:pt>
                <c:pt idx="34">
                  <c:v>34947</c:v>
                </c:pt>
                <c:pt idx="35">
                  <c:v>34954</c:v>
                </c:pt>
                <c:pt idx="36">
                  <c:v>34961</c:v>
                </c:pt>
                <c:pt idx="37">
                  <c:v>34968</c:v>
                </c:pt>
                <c:pt idx="38">
                  <c:v>34975</c:v>
                </c:pt>
                <c:pt idx="39">
                  <c:v>34982</c:v>
                </c:pt>
                <c:pt idx="40">
                  <c:v>34989</c:v>
                </c:pt>
                <c:pt idx="41">
                  <c:v>34996</c:v>
                </c:pt>
                <c:pt idx="42">
                  <c:v>35003</c:v>
                </c:pt>
                <c:pt idx="43">
                  <c:v>35010</c:v>
                </c:pt>
                <c:pt idx="44">
                  <c:v>35017</c:v>
                </c:pt>
                <c:pt idx="45">
                  <c:v>35024</c:v>
                </c:pt>
                <c:pt idx="46">
                  <c:v>35031</c:v>
                </c:pt>
                <c:pt idx="47">
                  <c:v>35038</c:v>
                </c:pt>
                <c:pt idx="48">
                  <c:v>35045</c:v>
                </c:pt>
                <c:pt idx="49">
                  <c:v>35052</c:v>
                </c:pt>
                <c:pt idx="50">
                  <c:v>35059</c:v>
                </c:pt>
                <c:pt idx="51">
                  <c:v>35066</c:v>
                </c:pt>
                <c:pt idx="52">
                  <c:v>35073</c:v>
                </c:pt>
                <c:pt idx="53">
                  <c:v>35080</c:v>
                </c:pt>
                <c:pt idx="54">
                  <c:v>35087</c:v>
                </c:pt>
                <c:pt idx="55">
                  <c:v>35094</c:v>
                </c:pt>
                <c:pt idx="56">
                  <c:v>35101</c:v>
                </c:pt>
                <c:pt idx="57">
                  <c:v>35108</c:v>
                </c:pt>
                <c:pt idx="58">
                  <c:v>35115</c:v>
                </c:pt>
                <c:pt idx="59">
                  <c:v>35122</c:v>
                </c:pt>
                <c:pt idx="60">
                  <c:v>35129</c:v>
                </c:pt>
                <c:pt idx="61">
                  <c:v>35136</c:v>
                </c:pt>
                <c:pt idx="62">
                  <c:v>35143</c:v>
                </c:pt>
                <c:pt idx="63">
                  <c:v>35150</c:v>
                </c:pt>
                <c:pt idx="64">
                  <c:v>35157</c:v>
                </c:pt>
                <c:pt idx="65">
                  <c:v>35164</c:v>
                </c:pt>
                <c:pt idx="66">
                  <c:v>35171</c:v>
                </c:pt>
                <c:pt idx="67">
                  <c:v>35178</c:v>
                </c:pt>
                <c:pt idx="68">
                  <c:v>35185</c:v>
                </c:pt>
                <c:pt idx="69">
                  <c:v>35192</c:v>
                </c:pt>
                <c:pt idx="70">
                  <c:v>35199</c:v>
                </c:pt>
                <c:pt idx="71">
                  <c:v>35206</c:v>
                </c:pt>
                <c:pt idx="72">
                  <c:v>35213</c:v>
                </c:pt>
                <c:pt idx="73">
                  <c:v>35220</c:v>
                </c:pt>
                <c:pt idx="74">
                  <c:v>35227</c:v>
                </c:pt>
                <c:pt idx="75">
                  <c:v>35234</c:v>
                </c:pt>
                <c:pt idx="76">
                  <c:v>35241</c:v>
                </c:pt>
                <c:pt idx="77">
                  <c:v>35248</c:v>
                </c:pt>
                <c:pt idx="78">
                  <c:v>35255</c:v>
                </c:pt>
                <c:pt idx="79">
                  <c:v>35262</c:v>
                </c:pt>
                <c:pt idx="80">
                  <c:v>35269</c:v>
                </c:pt>
                <c:pt idx="81">
                  <c:v>35276</c:v>
                </c:pt>
                <c:pt idx="82">
                  <c:v>35283</c:v>
                </c:pt>
                <c:pt idx="83">
                  <c:v>35290</c:v>
                </c:pt>
                <c:pt idx="84">
                  <c:v>35297</c:v>
                </c:pt>
                <c:pt idx="85">
                  <c:v>35304</c:v>
                </c:pt>
                <c:pt idx="86">
                  <c:v>35311</c:v>
                </c:pt>
                <c:pt idx="87">
                  <c:v>35318</c:v>
                </c:pt>
                <c:pt idx="88">
                  <c:v>35325</c:v>
                </c:pt>
                <c:pt idx="89">
                  <c:v>35332</c:v>
                </c:pt>
                <c:pt idx="90">
                  <c:v>35339</c:v>
                </c:pt>
                <c:pt idx="91">
                  <c:v>35346</c:v>
                </c:pt>
                <c:pt idx="92">
                  <c:v>35353</c:v>
                </c:pt>
                <c:pt idx="93">
                  <c:v>35360</c:v>
                </c:pt>
                <c:pt idx="94">
                  <c:v>35367</c:v>
                </c:pt>
                <c:pt idx="95">
                  <c:v>35374</c:v>
                </c:pt>
                <c:pt idx="96">
                  <c:v>35381</c:v>
                </c:pt>
                <c:pt idx="97">
                  <c:v>35388</c:v>
                </c:pt>
                <c:pt idx="98">
                  <c:v>35395</c:v>
                </c:pt>
                <c:pt idx="99">
                  <c:v>35402</c:v>
                </c:pt>
                <c:pt idx="100">
                  <c:v>35409</c:v>
                </c:pt>
                <c:pt idx="101">
                  <c:v>35416</c:v>
                </c:pt>
                <c:pt idx="102">
                  <c:v>35423</c:v>
                </c:pt>
                <c:pt idx="103">
                  <c:v>35430</c:v>
                </c:pt>
                <c:pt idx="104">
                  <c:v>35437</c:v>
                </c:pt>
                <c:pt idx="105">
                  <c:v>35444</c:v>
                </c:pt>
                <c:pt idx="106">
                  <c:v>35451</c:v>
                </c:pt>
                <c:pt idx="107">
                  <c:v>35458</c:v>
                </c:pt>
                <c:pt idx="108">
                  <c:v>35465</c:v>
                </c:pt>
                <c:pt idx="109">
                  <c:v>35472</c:v>
                </c:pt>
                <c:pt idx="110">
                  <c:v>35479</c:v>
                </c:pt>
                <c:pt idx="111">
                  <c:v>35486</c:v>
                </c:pt>
                <c:pt idx="112">
                  <c:v>35493</c:v>
                </c:pt>
                <c:pt idx="113">
                  <c:v>35500</c:v>
                </c:pt>
                <c:pt idx="114">
                  <c:v>35507</c:v>
                </c:pt>
                <c:pt idx="115">
                  <c:v>35514</c:v>
                </c:pt>
                <c:pt idx="116">
                  <c:v>35521</c:v>
                </c:pt>
                <c:pt idx="117">
                  <c:v>35528</c:v>
                </c:pt>
                <c:pt idx="118">
                  <c:v>35535</c:v>
                </c:pt>
                <c:pt idx="119">
                  <c:v>35542</c:v>
                </c:pt>
                <c:pt idx="120">
                  <c:v>35549</c:v>
                </c:pt>
                <c:pt idx="121">
                  <c:v>35556</c:v>
                </c:pt>
                <c:pt idx="122">
                  <c:v>35563</c:v>
                </c:pt>
                <c:pt idx="123">
                  <c:v>35570</c:v>
                </c:pt>
                <c:pt idx="124">
                  <c:v>35577</c:v>
                </c:pt>
                <c:pt idx="125">
                  <c:v>35584</c:v>
                </c:pt>
                <c:pt idx="126">
                  <c:v>35591</c:v>
                </c:pt>
                <c:pt idx="127">
                  <c:v>35598</c:v>
                </c:pt>
                <c:pt idx="128">
                  <c:v>35605</c:v>
                </c:pt>
                <c:pt idx="129">
                  <c:v>35612</c:v>
                </c:pt>
                <c:pt idx="130">
                  <c:v>35619</c:v>
                </c:pt>
                <c:pt idx="131">
                  <c:v>35626</c:v>
                </c:pt>
                <c:pt idx="132">
                  <c:v>35633</c:v>
                </c:pt>
                <c:pt idx="133">
                  <c:v>35640</c:v>
                </c:pt>
                <c:pt idx="134">
                  <c:v>35647</c:v>
                </c:pt>
                <c:pt idx="135">
                  <c:v>35654</c:v>
                </c:pt>
                <c:pt idx="136">
                  <c:v>35661</c:v>
                </c:pt>
                <c:pt idx="137">
                  <c:v>35668</c:v>
                </c:pt>
                <c:pt idx="138">
                  <c:v>35675</c:v>
                </c:pt>
                <c:pt idx="139">
                  <c:v>35682</c:v>
                </c:pt>
                <c:pt idx="140">
                  <c:v>35689</c:v>
                </c:pt>
                <c:pt idx="141">
                  <c:v>35696</c:v>
                </c:pt>
                <c:pt idx="142">
                  <c:v>35703</c:v>
                </c:pt>
                <c:pt idx="143">
                  <c:v>35710</c:v>
                </c:pt>
                <c:pt idx="144">
                  <c:v>35717</c:v>
                </c:pt>
                <c:pt idx="145">
                  <c:v>35724</c:v>
                </c:pt>
                <c:pt idx="146">
                  <c:v>35731</c:v>
                </c:pt>
                <c:pt idx="147">
                  <c:v>35738</c:v>
                </c:pt>
                <c:pt idx="148">
                  <c:v>35745</c:v>
                </c:pt>
                <c:pt idx="149">
                  <c:v>35752</c:v>
                </c:pt>
                <c:pt idx="150">
                  <c:v>35759</c:v>
                </c:pt>
                <c:pt idx="151">
                  <c:v>35766</c:v>
                </c:pt>
                <c:pt idx="152">
                  <c:v>35773</c:v>
                </c:pt>
                <c:pt idx="153">
                  <c:v>35780</c:v>
                </c:pt>
                <c:pt idx="154">
                  <c:v>35787</c:v>
                </c:pt>
                <c:pt idx="155">
                  <c:v>35794</c:v>
                </c:pt>
                <c:pt idx="156">
                  <c:v>35801</c:v>
                </c:pt>
                <c:pt idx="157">
                  <c:v>35808</c:v>
                </c:pt>
                <c:pt idx="158">
                  <c:v>35815</c:v>
                </c:pt>
                <c:pt idx="159">
                  <c:v>35822</c:v>
                </c:pt>
                <c:pt idx="160">
                  <c:v>35829</c:v>
                </c:pt>
                <c:pt idx="161">
                  <c:v>35836</c:v>
                </c:pt>
                <c:pt idx="162">
                  <c:v>35843</c:v>
                </c:pt>
                <c:pt idx="163">
                  <c:v>35850</c:v>
                </c:pt>
                <c:pt idx="164">
                  <c:v>35857</c:v>
                </c:pt>
                <c:pt idx="165">
                  <c:v>35864</c:v>
                </c:pt>
                <c:pt idx="166">
                  <c:v>35871</c:v>
                </c:pt>
                <c:pt idx="167">
                  <c:v>35878</c:v>
                </c:pt>
                <c:pt idx="168">
                  <c:v>35885</c:v>
                </c:pt>
                <c:pt idx="169">
                  <c:v>35892</c:v>
                </c:pt>
                <c:pt idx="170">
                  <c:v>35899</c:v>
                </c:pt>
                <c:pt idx="171">
                  <c:v>35906</c:v>
                </c:pt>
                <c:pt idx="172">
                  <c:v>35913</c:v>
                </c:pt>
                <c:pt idx="173">
                  <c:v>35920</c:v>
                </c:pt>
                <c:pt idx="174">
                  <c:v>35927</c:v>
                </c:pt>
                <c:pt idx="175">
                  <c:v>35934</c:v>
                </c:pt>
                <c:pt idx="176">
                  <c:v>35941</c:v>
                </c:pt>
                <c:pt idx="177">
                  <c:v>35948</c:v>
                </c:pt>
                <c:pt idx="178">
                  <c:v>35955</c:v>
                </c:pt>
                <c:pt idx="179">
                  <c:v>35962</c:v>
                </c:pt>
                <c:pt idx="180">
                  <c:v>35969</c:v>
                </c:pt>
                <c:pt idx="181">
                  <c:v>35976</c:v>
                </c:pt>
                <c:pt idx="182">
                  <c:v>35983</c:v>
                </c:pt>
                <c:pt idx="183">
                  <c:v>35990</c:v>
                </c:pt>
                <c:pt idx="184">
                  <c:v>35997</c:v>
                </c:pt>
                <c:pt idx="185">
                  <c:v>36004</c:v>
                </c:pt>
                <c:pt idx="186">
                  <c:v>36011</c:v>
                </c:pt>
                <c:pt idx="187">
                  <c:v>36018</c:v>
                </c:pt>
                <c:pt idx="188">
                  <c:v>36025</c:v>
                </c:pt>
                <c:pt idx="189">
                  <c:v>36032</c:v>
                </c:pt>
                <c:pt idx="190">
                  <c:v>36039</c:v>
                </c:pt>
                <c:pt idx="191">
                  <c:v>36046</c:v>
                </c:pt>
                <c:pt idx="192">
                  <c:v>36053</c:v>
                </c:pt>
                <c:pt idx="193">
                  <c:v>36060</c:v>
                </c:pt>
                <c:pt idx="194">
                  <c:v>36067</c:v>
                </c:pt>
                <c:pt idx="195">
                  <c:v>36074</c:v>
                </c:pt>
                <c:pt idx="196">
                  <c:v>36081</c:v>
                </c:pt>
                <c:pt idx="197">
                  <c:v>36088</c:v>
                </c:pt>
                <c:pt idx="198">
                  <c:v>36095</c:v>
                </c:pt>
                <c:pt idx="199">
                  <c:v>36102</c:v>
                </c:pt>
                <c:pt idx="200">
                  <c:v>36109</c:v>
                </c:pt>
                <c:pt idx="201">
                  <c:v>36116</c:v>
                </c:pt>
                <c:pt idx="202">
                  <c:v>36123</c:v>
                </c:pt>
                <c:pt idx="203">
                  <c:v>36130</c:v>
                </c:pt>
                <c:pt idx="204">
                  <c:v>36137</c:v>
                </c:pt>
                <c:pt idx="205">
                  <c:v>36144</c:v>
                </c:pt>
                <c:pt idx="206">
                  <c:v>36151</c:v>
                </c:pt>
                <c:pt idx="207">
                  <c:v>36158</c:v>
                </c:pt>
                <c:pt idx="208">
                  <c:v>36165</c:v>
                </c:pt>
                <c:pt idx="209">
                  <c:v>36172</c:v>
                </c:pt>
                <c:pt idx="210">
                  <c:v>36179</c:v>
                </c:pt>
                <c:pt idx="211">
                  <c:v>36186</c:v>
                </c:pt>
                <c:pt idx="212">
                  <c:v>36193</c:v>
                </c:pt>
                <c:pt idx="213">
                  <c:v>36200</c:v>
                </c:pt>
                <c:pt idx="214">
                  <c:v>36207</c:v>
                </c:pt>
                <c:pt idx="215">
                  <c:v>36214</c:v>
                </c:pt>
                <c:pt idx="216">
                  <c:v>36221</c:v>
                </c:pt>
                <c:pt idx="217">
                  <c:v>36228</c:v>
                </c:pt>
                <c:pt idx="218">
                  <c:v>36235</c:v>
                </c:pt>
                <c:pt idx="219">
                  <c:v>36242</c:v>
                </c:pt>
                <c:pt idx="220">
                  <c:v>36249</c:v>
                </c:pt>
                <c:pt idx="221">
                  <c:v>36256</c:v>
                </c:pt>
                <c:pt idx="222">
                  <c:v>36263</c:v>
                </c:pt>
                <c:pt idx="223">
                  <c:v>36270</c:v>
                </c:pt>
                <c:pt idx="224">
                  <c:v>36277</c:v>
                </c:pt>
                <c:pt idx="225">
                  <c:v>36284</c:v>
                </c:pt>
                <c:pt idx="226">
                  <c:v>36291</c:v>
                </c:pt>
                <c:pt idx="227">
                  <c:v>36298</c:v>
                </c:pt>
                <c:pt idx="228">
                  <c:v>36305</c:v>
                </c:pt>
                <c:pt idx="229">
                  <c:v>36312</c:v>
                </c:pt>
                <c:pt idx="230">
                  <c:v>36319</c:v>
                </c:pt>
                <c:pt idx="231">
                  <c:v>36326</c:v>
                </c:pt>
                <c:pt idx="232">
                  <c:v>36333</c:v>
                </c:pt>
                <c:pt idx="233">
                  <c:v>36340</c:v>
                </c:pt>
                <c:pt idx="234">
                  <c:v>36347</c:v>
                </c:pt>
                <c:pt idx="235">
                  <c:v>36354</c:v>
                </c:pt>
                <c:pt idx="236">
                  <c:v>36361</c:v>
                </c:pt>
                <c:pt idx="237">
                  <c:v>36368</c:v>
                </c:pt>
                <c:pt idx="238">
                  <c:v>36375</c:v>
                </c:pt>
                <c:pt idx="239">
                  <c:v>36382</c:v>
                </c:pt>
                <c:pt idx="240">
                  <c:v>36389</c:v>
                </c:pt>
                <c:pt idx="241">
                  <c:v>36396</c:v>
                </c:pt>
                <c:pt idx="242">
                  <c:v>36403</c:v>
                </c:pt>
                <c:pt idx="243">
                  <c:v>36410</c:v>
                </c:pt>
                <c:pt idx="244">
                  <c:v>36417</c:v>
                </c:pt>
                <c:pt idx="245">
                  <c:v>36424</c:v>
                </c:pt>
                <c:pt idx="246">
                  <c:v>36431</c:v>
                </c:pt>
                <c:pt idx="247">
                  <c:v>36438</c:v>
                </c:pt>
                <c:pt idx="248">
                  <c:v>36445</c:v>
                </c:pt>
                <c:pt idx="249">
                  <c:v>36452</c:v>
                </c:pt>
                <c:pt idx="250">
                  <c:v>36459</c:v>
                </c:pt>
                <c:pt idx="251">
                  <c:v>36466</c:v>
                </c:pt>
                <c:pt idx="252">
                  <c:v>36473</c:v>
                </c:pt>
                <c:pt idx="253">
                  <c:v>36480</c:v>
                </c:pt>
                <c:pt idx="254">
                  <c:v>36487</c:v>
                </c:pt>
                <c:pt idx="255">
                  <c:v>36494</c:v>
                </c:pt>
                <c:pt idx="256">
                  <c:v>36501</c:v>
                </c:pt>
                <c:pt idx="257">
                  <c:v>36508</c:v>
                </c:pt>
                <c:pt idx="258">
                  <c:v>36515</c:v>
                </c:pt>
                <c:pt idx="259">
                  <c:v>36522</c:v>
                </c:pt>
                <c:pt idx="260">
                  <c:v>36529</c:v>
                </c:pt>
                <c:pt idx="261">
                  <c:v>36536</c:v>
                </c:pt>
                <c:pt idx="262">
                  <c:v>36543</c:v>
                </c:pt>
                <c:pt idx="263">
                  <c:v>36550</c:v>
                </c:pt>
                <c:pt idx="264">
                  <c:v>36557</c:v>
                </c:pt>
                <c:pt idx="265">
                  <c:v>36564</c:v>
                </c:pt>
                <c:pt idx="266">
                  <c:v>36571</c:v>
                </c:pt>
                <c:pt idx="267">
                  <c:v>36578</c:v>
                </c:pt>
                <c:pt idx="268">
                  <c:v>36585</c:v>
                </c:pt>
                <c:pt idx="269">
                  <c:v>36592</c:v>
                </c:pt>
                <c:pt idx="270">
                  <c:v>36599</c:v>
                </c:pt>
                <c:pt idx="271">
                  <c:v>36606</c:v>
                </c:pt>
                <c:pt idx="272">
                  <c:v>36613</c:v>
                </c:pt>
                <c:pt idx="273">
                  <c:v>36620</c:v>
                </c:pt>
                <c:pt idx="274">
                  <c:v>36627</c:v>
                </c:pt>
                <c:pt idx="275">
                  <c:v>36634</c:v>
                </c:pt>
                <c:pt idx="276">
                  <c:v>36641</c:v>
                </c:pt>
                <c:pt idx="277">
                  <c:v>36648</c:v>
                </c:pt>
                <c:pt idx="278">
                  <c:v>36655</c:v>
                </c:pt>
                <c:pt idx="279">
                  <c:v>36662</c:v>
                </c:pt>
                <c:pt idx="280">
                  <c:v>36669</c:v>
                </c:pt>
                <c:pt idx="281">
                  <c:v>36676</c:v>
                </c:pt>
                <c:pt idx="282">
                  <c:v>36683</c:v>
                </c:pt>
                <c:pt idx="283">
                  <c:v>36690</c:v>
                </c:pt>
                <c:pt idx="284">
                  <c:v>36697</c:v>
                </c:pt>
                <c:pt idx="285">
                  <c:v>36704</c:v>
                </c:pt>
                <c:pt idx="286">
                  <c:v>36711</c:v>
                </c:pt>
                <c:pt idx="287">
                  <c:v>36718</c:v>
                </c:pt>
                <c:pt idx="288">
                  <c:v>36725</c:v>
                </c:pt>
                <c:pt idx="289">
                  <c:v>36732</c:v>
                </c:pt>
                <c:pt idx="290">
                  <c:v>36739</c:v>
                </c:pt>
                <c:pt idx="291">
                  <c:v>36746</c:v>
                </c:pt>
                <c:pt idx="292">
                  <c:v>36753</c:v>
                </c:pt>
                <c:pt idx="293">
                  <c:v>36760</c:v>
                </c:pt>
                <c:pt idx="294">
                  <c:v>36767</c:v>
                </c:pt>
                <c:pt idx="295">
                  <c:v>36774</c:v>
                </c:pt>
                <c:pt idx="296">
                  <c:v>36781</c:v>
                </c:pt>
                <c:pt idx="297">
                  <c:v>36788</c:v>
                </c:pt>
                <c:pt idx="298">
                  <c:v>36795</c:v>
                </c:pt>
                <c:pt idx="299">
                  <c:v>36802</c:v>
                </c:pt>
                <c:pt idx="300">
                  <c:v>36809</c:v>
                </c:pt>
                <c:pt idx="301">
                  <c:v>36816</c:v>
                </c:pt>
                <c:pt idx="302">
                  <c:v>36823</c:v>
                </c:pt>
                <c:pt idx="303">
                  <c:v>36830</c:v>
                </c:pt>
                <c:pt idx="304">
                  <c:v>36837</c:v>
                </c:pt>
                <c:pt idx="305">
                  <c:v>36844</c:v>
                </c:pt>
                <c:pt idx="306">
                  <c:v>36851</c:v>
                </c:pt>
                <c:pt idx="307">
                  <c:v>36858</c:v>
                </c:pt>
                <c:pt idx="308">
                  <c:v>36865</c:v>
                </c:pt>
                <c:pt idx="309">
                  <c:v>36872</c:v>
                </c:pt>
                <c:pt idx="310">
                  <c:v>36879</c:v>
                </c:pt>
                <c:pt idx="311">
                  <c:v>36886</c:v>
                </c:pt>
                <c:pt idx="312">
                  <c:v>36893</c:v>
                </c:pt>
                <c:pt idx="313">
                  <c:v>36900</c:v>
                </c:pt>
                <c:pt idx="314">
                  <c:v>36907</c:v>
                </c:pt>
                <c:pt idx="315">
                  <c:v>36914</c:v>
                </c:pt>
                <c:pt idx="316">
                  <c:v>36921</c:v>
                </c:pt>
                <c:pt idx="317">
                  <c:v>36928</c:v>
                </c:pt>
                <c:pt idx="318">
                  <c:v>36935</c:v>
                </c:pt>
                <c:pt idx="319">
                  <c:v>36942</c:v>
                </c:pt>
                <c:pt idx="320">
                  <c:v>36949</c:v>
                </c:pt>
                <c:pt idx="321">
                  <c:v>36956</c:v>
                </c:pt>
                <c:pt idx="322">
                  <c:v>36963</c:v>
                </c:pt>
                <c:pt idx="323">
                  <c:v>36970</c:v>
                </c:pt>
                <c:pt idx="324">
                  <c:v>36977</c:v>
                </c:pt>
                <c:pt idx="325">
                  <c:v>36984</c:v>
                </c:pt>
                <c:pt idx="326">
                  <c:v>36991</c:v>
                </c:pt>
                <c:pt idx="327">
                  <c:v>36998</c:v>
                </c:pt>
                <c:pt idx="328">
                  <c:v>37005</c:v>
                </c:pt>
                <c:pt idx="329">
                  <c:v>37012</c:v>
                </c:pt>
                <c:pt idx="330">
                  <c:v>37019</c:v>
                </c:pt>
                <c:pt idx="331">
                  <c:v>37026</c:v>
                </c:pt>
                <c:pt idx="332">
                  <c:v>37033</c:v>
                </c:pt>
                <c:pt idx="333">
                  <c:v>37040</c:v>
                </c:pt>
                <c:pt idx="334">
                  <c:v>37047</c:v>
                </c:pt>
                <c:pt idx="335">
                  <c:v>37054</c:v>
                </c:pt>
                <c:pt idx="336">
                  <c:v>37061</c:v>
                </c:pt>
                <c:pt idx="337">
                  <c:v>37068</c:v>
                </c:pt>
                <c:pt idx="338">
                  <c:v>37075</c:v>
                </c:pt>
                <c:pt idx="339">
                  <c:v>37082</c:v>
                </c:pt>
                <c:pt idx="340">
                  <c:v>37089</c:v>
                </c:pt>
                <c:pt idx="341">
                  <c:v>37096</c:v>
                </c:pt>
                <c:pt idx="342">
                  <c:v>37103</c:v>
                </c:pt>
                <c:pt idx="343">
                  <c:v>37110</c:v>
                </c:pt>
                <c:pt idx="344">
                  <c:v>37117</c:v>
                </c:pt>
                <c:pt idx="345">
                  <c:v>37124</c:v>
                </c:pt>
                <c:pt idx="346">
                  <c:v>37131</c:v>
                </c:pt>
                <c:pt idx="347">
                  <c:v>37138</c:v>
                </c:pt>
                <c:pt idx="348">
                  <c:v>37145</c:v>
                </c:pt>
                <c:pt idx="349">
                  <c:v>37152</c:v>
                </c:pt>
                <c:pt idx="350">
                  <c:v>37159</c:v>
                </c:pt>
                <c:pt idx="351">
                  <c:v>37166</c:v>
                </c:pt>
                <c:pt idx="352">
                  <c:v>37173</c:v>
                </c:pt>
                <c:pt idx="353">
                  <c:v>37180</c:v>
                </c:pt>
                <c:pt idx="354">
                  <c:v>37187</c:v>
                </c:pt>
                <c:pt idx="355">
                  <c:v>37194</c:v>
                </c:pt>
                <c:pt idx="356">
                  <c:v>37201</c:v>
                </c:pt>
                <c:pt idx="357">
                  <c:v>37208</c:v>
                </c:pt>
                <c:pt idx="358">
                  <c:v>37215</c:v>
                </c:pt>
                <c:pt idx="359">
                  <c:v>37222</c:v>
                </c:pt>
                <c:pt idx="360">
                  <c:v>37229</c:v>
                </c:pt>
                <c:pt idx="361">
                  <c:v>37236</c:v>
                </c:pt>
                <c:pt idx="362">
                  <c:v>37243</c:v>
                </c:pt>
                <c:pt idx="363">
                  <c:v>37250</c:v>
                </c:pt>
                <c:pt idx="364">
                  <c:v>37257</c:v>
                </c:pt>
                <c:pt idx="365">
                  <c:v>37264</c:v>
                </c:pt>
                <c:pt idx="366">
                  <c:v>37271</c:v>
                </c:pt>
                <c:pt idx="367">
                  <c:v>37278</c:v>
                </c:pt>
                <c:pt idx="368">
                  <c:v>37285</c:v>
                </c:pt>
                <c:pt idx="369">
                  <c:v>37292</c:v>
                </c:pt>
                <c:pt idx="370">
                  <c:v>37299</c:v>
                </c:pt>
                <c:pt idx="371">
                  <c:v>37306</c:v>
                </c:pt>
                <c:pt idx="372">
                  <c:v>37313</c:v>
                </c:pt>
                <c:pt idx="373">
                  <c:v>37320</c:v>
                </c:pt>
                <c:pt idx="374">
                  <c:v>37327</c:v>
                </c:pt>
                <c:pt idx="375">
                  <c:v>37334</c:v>
                </c:pt>
                <c:pt idx="376">
                  <c:v>37341</c:v>
                </c:pt>
                <c:pt idx="377">
                  <c:v>37348</c:v>
                </c:pt>
                <c:pt idx="378">
                  <c:v>37355</c:v>
                </c:pt>
                <c:pt idx="379">
                  <c:v>37362</c:v>
                </c:pt>
                <c:pt idx="380">
                  <c:v>37369</c:v>
                </c:pt>
                <c:pt idx="381">
                  <c:v>37376</c:v>
                </c:pt>
                <c:pt idx="382">
                  <c:v>37383</c:v>
                </c:pt>
                <c:pt idx="383">
                  <c:v>37390</c:v>
                </c:pt>
                <c:pt idx="384">
                  <c:v>37397</c:v>
                </c:pt>
                <c:pt idx="385">
                  <c:v>37404</c:v>
                </c:pt>
                <c:pt idx="386">
                  <c:v>37411</c:v>
                </c:pt>
                <c:pt idx="387">
                  <c:v>37418</c:v>
                </c:pt>
                <c:pt idx="388">
                  <c:v>37425</c:v>
                </c:pt>
                <c:pt idx="389">
                  <c:v>37432</c:v>
                </c:pt>
                <c:pt idx="390">
                  <c:v>37439</c:v>
                </c:pt>
                <c:pt idx="391">
                  <c:v>37446</c:v>
                </c:pt>
                <c:pt idx="392">
                  <c:v>37453</c:v>
                </c:pt>
                <c:pt idx="393">
                  <c:v>37460</c:v>
                </c:pt>
                <c:pt idx="394">
                  <c:v>37467</c:v>
                </c:pt>
                <c:pt idx="395">
                  <c:v>37474</c:v>
                </c:pt>
                <c:pt idx="396">
                  <c:v>37481</c:v>
                </c:pt>
                <c:pt idx="397">
                  <c:v>37488</c:v>
                </c:pt>
                <c:pt idx="398">
                  <c:v>37495</c:v>
                </c:pt>
                <c:pt idx="399">
                  <c:v>37502</c:v>
                </c:pt>
                <c:pt idx="400">
                  <c:v>37509</c:v>
                </c:pt>
                <c:pt idx="401">
                  <c:v>37516</c:v>
                </c:pt>
                <c:pt idx="402">
                  <c:v>37523</c:v>
                </c:pt>
                <c:pt idx="403">
                  <c:v>37530</c:v>
                </c:pt>
                <c:pt idx="404">
                  <c:v>37537</c:v>
                </c:pt>
                <c:pt idx="405">
                  <c:v>37544</c:v>
                </c:pt>
                <c:pt idx="406">
                  <c:v>37551</c:v>
                </c:pt>
                <c:pt idx="407">
                  <c:v>37558</c:v>
                </c:pt>
                <c:pt idx="408">
                  <c:v>37565</c:v>
                </c:pt>
                <c:pt idx="409">
                  <c:v>37572</c:v>
                </c:pt>
                <c:pt idx="410">
                  <c:v>37579</c:v>
                </c:pt>
                <c:pt idx="411">
                  <c:v>37586</c:v>
                </c:pt>
                <c:pt idx="412">
                  <c:v>37593</c:v>
                </c:pt>
                <c:pt idx="413">
                  <c:v>37600</c:v>
                </c:pt>
                <c:pt idx="414">
                  <c:v>37607</c:v>
                </c:pt>
                <c:pt idx="415">
                  <c:v>37614</c:v>
                </c:pt>
                <c:pt idx="416">
                  <c:v>37621</c:v>
                </c:pt>
                <c:pt idx="417">
                  <c:v>37628</c:v>
                </c:pt>
                <c:pt idx="418">
                  <c:v>37635</c:v>
                </c:pt>
                <c:pt idx="419">
                  <c:v>37642</c:v>
                </c:pt>
                <c:pt idx="420">
                  <c:v>37649</c:v>
                </c:pt>
                <c:pt idx="421">
                  <c:v>37656</c:v>
                </c:pt>
                <c:pt idx="422">
                  <c:v>37663</c:v>
                </c:pt>
                <c:pt idx="423">
                  <c:v>37670</c:v>
                </c:pt>
                <c:pt idx="424">
                  <c:v>37677</c:v>
                </c:pt>
                <c:pt idx="425">
                  <c:v>37684</c:v>
                </c:pt>
                <c:pt idx="426">
                  <c:v>37691</c:v>
                </c:pt>
                <c:pt idx="427">
                  <c:v>37698</c:v>
                </c:pt>
                <c:pt idx="428">
                  <c:v>37705</c:v>
                </c:pt>
                <c:pt idx="429">
                  <c:v>37712</c:v>
                </c:pt>
                <c:pt idx="430">
                  <c:v>37719</c:v>
                </c:pt>
                <c:pt idx="431">
                  <c:v>37726</c:v>
                </c:pt>
                <c:pt idx="432">
                  <c:v>37733</c:v>
                </c:pt>
                <c:pt idx="433">
                  <c:v>37740</c:v>
                </c:pt>
                <c:pt idx="434">
                  <c:v>37747</c:v>
                </c:pt>
                <c:pt idx="435">
                  <c:v>37754</c:v>
                </c:pt>
                <c:pt idx="436">
                  <c:v>37761</c:v>
                </c:pt>
                <c:pt idx="437">
                  <c:v>37768</c:v>
                </c:pt>
                <c:pt idx="438">
                  <c:v>37775</c:v>
                </c:pt>
                <c:pt idx="439">
                  <c:v>37782</c:v>
                </c:pt>
                <c:pt idx="440">
                  <c:v>37789</c:v>
                </c:pt>
                <c:pt idx="441">
                  <c:v>37796</c:v>
                </c:pt>
                <c:pt idx="442">
                  <c:v>37803</c:v>
                </c:pt>
                <c:pt idx="443">
                  <c:v>37810</c:v>
                </c:pt>
                <c:pt idx="444">
                  <c:v>37817</c:v>
                </c:pt>
                <c:pt idx="445">
                  <c:v>37824</c:v>
                </c:pt>
                <c:pt idx="446">
                  <c:v>37831</c:v>
                </c:pt>
                <c:pt idx="447">
                  <c:v>37838</c:v>
                </c:pt>
                <c:pt idx="448">
                  <c:v>37845</c:v>
                </c:pt>
                <c:pt idx="449">
                  <c:v>37852</c:v>
                </c:pt>
                <c:pt idx="450">
                  <c:v>37859</c:v>
                </c:pt>
                <c:pt idx="451">
                  <c:v>37866</c:v>
                </c:pt>
                <c:pt idx="452">
                  <c:v>37873</c:v>
                </c:pt>
                <c:pt idx="453">
                  <c:v>37880</c:v>
                </c:pt>
                <c:pt idx="454">
                  <c:v>37887</c:v>
                </c:pt>
                <c:pt idx="455">
                  <c:v>37894</c:v>
                </c:pt>
                <c:pt idx="456">
                  <c:v>37901</c:v>
                </c:pt>
                <c:pt idx="457">
                  <c:v>37908</c:v>
                </c:pt>
                <c:pt idx="458">
                  <c:v>37915</c:v>
                </c:pt>
                <c:pt idx="459">
                  <c:v>37922</c:v>
                </c:pt>
                <c:pt idx="460">
                  <c:v>37929</c:v>
                </c:pt>
                <c:pt idx="461">
                  <c:v>37936</c:v>
                </c:pt>
                <c:pt idx="462">
                  <c:v>37943</c:v>
                </c:pt>
                <c:pt idx="463">
                  <c:v>37950</c:v>
                </c:pt>
                <c:pt idx="464">
                  <c:v>37957</c:v>
                </c:pt>
                <c:pt idx="465">
                  <c:v>37964</c:v>
                </c:pt>
                <c:pt idx="466">
                  <c:v>37971</c:v>
                </c:pt>
                <c:pt idx="467">
                  <c:v>37978</c:v>
                </c:pt>
                <c:pt idx="468">
                  <c:v>37985</c:v>
                </c:pt>
                <c:pt idx="469">
                  <c:v>37992</c:v>
                </c:pt>
                <c:pt idx="470">
                  <c:v>37999</c:v>
                </c:pt>
                <c:pt idx="471">
                  <c:v>38006</c:v>
                </c:pt>
                <c:pt idx="472">
                  <c:v>38013</c:v>
                </c:pt>
                <c:pt idx="473">
                  <c:v>38020</c:v>
                </c:pt>
                <c:pt idx="474">
                  <c:v>38027</c:v>
                </c:pt>
                <c:pt idx="475">
                  <c:v>38034</c:v>
                </c:pt>
                <c:pt idx="476">
                  <c:v>38041</c:v>
                </c:pt>
                <c:pt idx="477">
                  <c:v>38048</c:v>
                </c:pt>
                <c:pt idx="478">
                  <c:v>38055</c:v>
                </c:pt>
                <c:pt idx="479">
                  <c:v>38062</c:v>
                </c:pt>
                <c:pt idx="480">
                  <c:v>38069</c:v>
                </c:pt>
                <c:pt idx="481">
                  <c:v>38076</c:v>
                </c:pt>
                <c:pt idx="482">
                  <c:v>38083</c:v>
                </c:pt>
                <c:pt idx="483">
                  <c:v>38090</c:v>
                </c:pt>
                <c:pt idx="484">
                  <c:v>38097</c:v>
                </c:pt>
                <c:pt idx="485">
                  <c:v>38104</c:v>
                </c:pt>
                <c:pt idx="486">
                  <c:v>38111</c:v>
                </c:pt>
                <c:pt idx="487">
                  <c:v>38118</c:v>
                </c:pt>
                <c:pt idx="488">
                  <c:v>38125</c:v>
                </c:pt>
                <c:pt idx="489">
                  <c:v>38132</c:v>
                </c:pt>
                <c:pt idx="490">
                  <c:v>38139</c:v>
                </c:pt>
                <c:pt idx="491">
                  <c:v>38146</c:v>
                </c:pt>
                <c:pt idx="492">
                  <c:v>38153</c:v>
                </c:pt>
                <c:pt idx="493">
                  <c:v>38160</c:v>
                </c:pt>
                <c:pt idx="494">
                  <c:v>38167</c:v>
                </c:pt>
                <c:pt idx="495">
                  <c:v>38174</c:v>
                </c:pt>
                <c:pt idx="496">
                  <c:v>38181</c:v>
                </c:pt>
                <c:pt idx="497">
                  <c:v>38188</c:v>
                </c:pt>
                <c:pt idx="498">
                  <c:v>38195</c:v>
                </c:pt>
                <c:pt idx="499">
                  <c:v>38202</c:v>
                </c:pt>
                <c:pt idx="500">
                  <c:v>38209</c:v>
                </c:pt>
                <c:pt idx="501">
                  <c:v>38216</c:v>
                </c:pt>
                <c:pt idx="502">
                  <c:v>38223</c:v>
                </c:pt>
                <c:pt idx="503">
                  <c:v>38230</c:v>
                </c:pt>
                <c:pt idx="504">
                  <c:v>38237</c:v>
                </c:pt>
                <c:pt idx="505">
                  <c:v>38244</c:v>
                </c:pt>
                <c:pt idx="506">
                  <c:v>38251</c:v>
                </c:pt>
                <c:pt idx="507">
                  <c:v>38258</c:v>
                </c:pt>
                <c:pt idx="508">
                  <c:v>38265</c:v>
                </c:pt>
                <c:pt idx="509">
                  <c:v>38272</c:v>
                </c:pt>
                <c:pt idx="510">
                  <c:v>38279</c:v>
                </c:pt>
                <c:pt idx="511">
                  <c:v>38286</c:v>
                </c:pt>
                <c:pt idx="512">
                  <c:v>38293</c:v>
                </c:pt>
                <c:pt idx="513">
                  <c:v>38300</c:v>
                </c:pt>
                <c:pt idx="514">
                  <c:v>38307</c:v>
                </c:pt>
                <c:pt idx="515">
                  <c:v>38314</c:v>
                </c:pt>
                <c:pt idx="516">
                  <c:v>38321</c:v>
                </c:pt>
                <c:pt idx="517">
                  <c:v>38328</c:v>
                </c:pt>
                <c:pt idx="518">
                  <c:v>38335</c:v>
                </c:pt>
                <c:pt idx="519">
                  <c:v>38342</c:v>
                </c:pt>
                <c:pt idx="520">
                  <c:v>38349</c:v>
                </c:pt>
                <c:pt idx="521">
                  <c:v>38356</c:v>
                </c:pt>
                <c:pt idx="522">
                  <c:v>38363</c:v>
                </c:pt>
                <c:pt idx="523">
                  <c:v>38370</c:v>
                </c:pt>
                <c:pt idx="524">
                  <c:v>38377</c:v>
                </c:pt>
                <c:pt idx="525">
                  <c:v>38384</c:v>
                </c:pt>
                <c:pt idx="526">
                  <c:v>38391</c:v>
                </c:pt>
                <c:pt idx="527">
                  <c:v>38398</c:v>
                </c:pt>
                <c:pt idx="528">
                  <c:v>38405</c:v>
                </c:pt>
                <c:pt idx="529">
                  <c:v>38412</c:v>
                </c:pt>
                <c:pt idx="530">
                  <c:v>38419</c:v>
                </c:pt>
                <c:pt idx="531">
                  <c:v>38426</c:v>
                </c:pt>
                <c:pt idx="532">
                  <c:v>38433</c:v>
                </c:pt>
                <c:pt idx="533">
                  <c:v>38440</c:v>
                </c:pt>
                <c:pt idx="534">
                  <c:v>38447</c:v>
                </c:pt>
                <c:pt idx="535">
                  <c:v>38454</c:v>
                </c:pt>
                <c:pt idx="536">
                  <c:v>38461</c:v>
                </c:pt>
                <c:pt idx="537">
                  <c:v>38468</c:v>
                </c:pt>
                <c:pt idx="538">
                  <c:v>38475</c:v>
                </c:pt>
                <c:pt idx="539">
                  <c:v>38482</c:v>
                </c:pt>
                <c:pt idx="540">
                  <c:v>38489</c:v>
                </c:pt>
                <c:pt idx="541">
                  <c:v>38496</c:v>
                </c:pt>
                <c:pt idx="542">
                  <c:v>38503</c:v>
                </c:pt>
                <c:pt idx="543">
                  <c:v>38510</c:v>
                </c:pt>
                <c:pt idx="544">
                  <c:v>38517</c:v>
                </c:pt>
                <c:pt idx="545">
                  <c:v>38524</c:v>
                </c:pt>
                <c:pt idx="546">
                  <c:v>38531</c:v>
                </c:pt>
                <c:pt idx="547">
                  <c:v>38538</c:v>
                </c:pt>
                <c:pt idx="548">
                  <c:v>38545</c:v>
                </c:pt>
                <c:pt idx="549">
                  <c:v>38552</c:v>
                </c:pt>
                <c:pt idx="550">
                  <c:v>38559</c:v>
                </c:pt>
                <c:pt idx="551">
                  <c:v>38566</c:v>
                </c:pt>
                <c:pt idx="552">
                  <c:v>38573</c:v>
                </c:pt>
                <c:pt idx="553">
                  <c:v>38580</c:v>
                </c:pt>
                <c:pt idx="554">
                  <c:v>38587</c:v>
                </c:pt>
                <c:pt idx="555">
                  <c:v>38594</c:v>
                </c:pt>
                <c:pt idx="556">
                  <c:v>38601</c:v>
                </c:pt>
                <c:pt idx="557">
                  <c:v>38608</c:v>
                </c:pt>
                <c:pt idx="558">
                  <c:v>38615</c:v>
                </c:pt>
                <c:pt idx="559">
                  <c:v>38622</c:v>
                </c:pt>
                <c:pt idx="560">
                  <c:v>38629</c:v>
                </c:pt>
                <c:pt idx="561">
                  <c:v>38636</c:v>
                </c:pt>
                <c:pt idx="562">
                  <c:v>38643</c:v>
                </c:pt>
                <c:pt idx="563">
                  <c:v>38650</c:v>
                </c:pt>
                <c:pt idx="564">
                  <c:v>38657</c:v>
                </c:pt>
                <c:pt idx="565">
                  <c:v>38664</c:v>
                </c:pt>
                <c:pt idx="566">
                  <c:v>38671</c:v>
                </c:pt>
                <c:pt idx="567">
                  <c:v>38678</c:v>
                </c:pt>
                <c:pt idx="568">
                  <c:v>38685</c:v>
                </c:pt>
                <c:pt idx="569">
                  <c:v>38692</c:v>
                </c:pt>
                <c:pt idx="570">
                  <c:v>38699</c:v>
                </c:pt>
                <c:pt idx="571">
                  <c:v>38706</c:v>
                </c:pt>
                <c:pt idx="572">
                  <c:v>38713</c:v>
                </c:pt>
                <c:pt idx="573">
                  <c:v>38720</c:v>
                </c:pt>
                <c:pt idx="574">
                  <c:v>38727</c:v>
                </c:pt>
                <c:pt idx="575">
                  <c:v>38734</c:v>
                </c:pt>
                <c:pt idx="576">
                  <c:v>38741</c:v>
                </c:pt>
                <c:pt idx="577">
                  <c:v>38748</c:v>
                </c:pt>
                <c:pt idx="578">
                  <c:v>38755</c:v>
                </c:pt>
                <c:pt idx="579">
                  <c:v>38762</c:v>
                </c:pt>
                <c:pt idx="580">
                  <c:v>38769</c:v>
                </c:pt>
                <c:pt idx="581">
                  <c:v>38776</c:v>
                </c:pt>
                <c:pt idx="582">
                  <c:v>38783</c:v>
                </c:pt>
                <c:pt idx="583">
                  <c:v>38790</c:v>
                </c:pt>
                <c:pt idx="584">
                  <c:v>38797</c:v>
                </c:pt>
                <c:pt idx="585">
                  <c:v>38804</c:v>
                </c:pt>
                <c:pt idx="586">
                  <c:v>38811</c:v>
                </c:pt>
                <c:pt idx="587">
                  <c:v>38818</c:v>
                </c:pt>
                <c:pt idx="588">
                  <c:v>38825</c:v>
                </c:pt>
                <c:pt idx="589">
                  <c:v>38832</c:v>
                </c:pt>
                <c:pt idx="590">
                  <c:v>38839</c:v>
                </c:pt>
                <c:pt idx="591">
                  <c:v>38846</c:v>
                </c:pt>
                <c:pt idx="592">
                  <c:v>38853</c:v>
                </c:pt>
                <c:pt idx="593">
                  <c:v>38860</c:v>
                </c:pt>
                <c:pt idx="594">
                  <c:v>38867</c:v>
                </c:pt>
                <c:pt idx="595">
                  <c:v>38874</c:v>
                </c:pt>
                <c:pt idx="596">
                  <c:v>38881</c:v>
                </c:pt>
                <c:pt idx="597">
                  <c:v>38888</c:v>
                </c:pt>
                <c:pt idx="598">
                  <c:v>38895</c:v>
                </c:pt>
                <c:pt idx="599">
                  <c:v>38902</c:v>
                </c:pt>
                <c:pt idx="600">
                  <c:v>38909</c:v>
                </c:pt>
                <c:pt idx="601">
                  <c:v>38916</c:v>
                </c:pt>
                <c:pt idx="602">
                  <c:v>38923</c:v>
                </c:pt>
                <c:pt idx="603">
                  <c:v>38930</c:v>
                </c:pt>
                <c:pt idx="604">
                  <c:v>38937</c:v>
                </c:pt>
                <c:pt idx="605">
                  <c:v>38944</c:v>
                </c:pt>
                <c:pt idx="606">
                  <c:v>38951</c:v>
                </c:pt>
                <c:pt idx="607">
                  <c:v>38958</c:v>
                </c:pt>
                <c:pt idx="608">
                  <c:v>38965</c:v>
                </c:pt>
                <c:pt idx="609">
                  <c:v>38972</c:v>
                </c:pt>
                <c:pt idx="610">
                  <c:v>38979</c:v>
                </c:pt>
                <c:pt idx="611">
                  <c:v>38986</c:v>
                </c:pt>
                <c:pt idx="612">
                  <c:v>38993</c:v>
                </c:pt>
                <c:pt idx="613">
                  <c:v>39000</c:v>
                </c:pt>
                <c:pt idx="614">
                  <c:v>39007</c:v>
                </c:pt>
                <c:pt idx="615">
                  <c:v>39014</c:v>
                </c:pt>
                <c:pt idx="616">
                  <c:v>39021</c:v>
                </c:pt>
                <c:pt idx="617">
                  <c:v>39028</c:v>
                </c:pt>
                <c:pt idx="618">
                  <c:v>39035</c:v>
                </c:pt>
                <c:pt idx="619">
                  <c:v>39042</c:v>
                </c:pt>
                <c:pt idx="620">
                  <c:v>39049</c:v>
                </c:pt>
                <c:pt idx="621">
                  <c:v>39056</c:v>
                </c:pt>
                <c:pt idx="622">
                  <c:v>39063</c:v>
                </c:pt>
                <c:pt idx="623">
                  <c:v>39070</c:v>
                </c:pt>
                <c:pt idx="624">
                  <c:v>39077</c:v>
                </c:pt>
                <c:pt idx="625">
                  <c:v>39084</c:v>
                </c:pt>
                <c:pt idx="626">
                  <c:v>39091</c:v>
                </c:pt>
                <c:pt idx="627">
                  <c:v>39098</c:v>
                </c:pt>
                <c:pt idx="628">
                  <c:v>39105</c:v>
                </c:pt>
                <c:pt idx="629">
                  <c:v>39112</c:v>
                </c:pt>
                <c:pt idx="630">
                  <c:v>39119</c:v>
                </c:pt>
                <c:pt idx="631">
                  <c:v>39126</c:v>
                </c:pt>
                <c:pt idx="632">
                  <c:v>39133</c:v>
                </c:pt>
                <c:pt idx="633">
                  <c:v>39140</c:v>
                </c:pt>
                <c:pt idx="634">
                  <c:v>39147</c:v>
                </c:pt>
                <c:pt idx="635">
                  <c:v>39154</c:v>
                </c:pt>
                <c:pt idx="636">
                  <c:v>39161</c:v>
                </c:pt>
                <c:pt idx="637">
                  <c:v>39168</c:v>
                </c:pt>
                <c:pt idx="638">
                  <c:v>39175</c:v>
                </c:pt>
                <c:pt idx="639">
                  <c:v>39182</c:v>
                </c:pt>
                <c:pt idx="640">
                  <c:v>39189</c:v>
                </c:pt>
                <c:pt idx="641">
                  <c:v>39196</c:v>
                </c:pt>
                <c:pt idx="642">
                  <c:v>39203</c:v>
                </c:pt>
                <c:pt idx="643">
                  <c:v>39210</c:v>
                </c:pt>
                <c:pt idx="644">
                  <c:v>39217</c:v>
                </c:pt>
                <c:pt idx="645">
                  <c:v>39224</c:v>
                </c:pt>
                <c:pt idx="646">
                  <c:v>39231</c:v>
                </c:pt>
                <c:pt idx="647">
                  <c:v>39238</c:v>
                </c:pt>
                <c:pt idx="648">
                  <c:v>39245</c:v>
                </c:pt>
                <c:pt idx="649">
                  <c:v>39252</c:v>
                </c:pt>
                <c:pt idx="650">
                  <c:v>39259</c:v>
                </c:pt>
                <c:pt idx="651">
                  <c:v>39266</c:v>
                </c:pt>
                <c:pt idx="652">
                  <c:v>39273</c:v>
                </c:pt>
                <c:pt idx="653">
                  <c:v>39280</c:v>
                </c:pt>
                <c:pt idx="654">
                  <c:v>39287</c:v>
                </c:pt>
                <c:pt idx="655">
                  <c:v>39294</c:v>
                </c:pt>
                <c:pt idx="656">
                  <c:v>39301</c:v>
                </c:pt>
                <c:pt idx="657">
                  <c:v>39308</c:v>
                </c:pt>
                <c:pt idx="658">
                  <c:v>39315</c:v>
                </c:pt>
                <c:pt idx="659">
                  <c:v>39322</c:v>
                </c:pt>
                <c:pt idx="660">
                  <c:v>39329</c:v>
                </c:pt>
                <c:pt idx="661">
                  <c:v>39336</c:v>
                </c:pt>
                <c:pt idx="662">
                  <c:v>39343</c:v>
                </c:pt>
                <c:pt idx="663">
                  <c:v>39350</c:v>
                </c:pt>
                <c:pt idx="664">
                  <c:v>39357</c:v>
                </c:pt>
                <c:pt idx="665">
                  <c:v>39364</c:v>
                </c:pt>
                <c:pt idx="666">
                  <c:v>39371</c:v>
                </c:pt>
                <c:pt idx="667">
                  <c:v>39378</c:v>
                </c:pt>
                <c:pt idx="668">
                  <c:v>39385</c:v>
                </c:pt>
                <c:pt idx="669">
                  <c:v>39392</c:v>
                </c:pt>
                <c:pt idx="670">
                  <c:v>39399</c:v>
                </c:pt>
                <c:pt idx="671">
                  <c:v>39406</c:v>
                </c:pt>
                <c:pt idx="672">
                  <c:v>39413</c:v>
                </c:pt>
                <c:pt idx="673">
                  <c:v>39420</c:v>
                </c:pt>
                <c:pt idx="674">
                  <c:v>39427</c:v>
                </c:pt>
                <c:pt idx="675">
                  <c:v>39434</c:v>
                </c:pt>
                <c:pt idx="676">
                  <c:v>39441</c:v>
                </c:pt>
                <c:pt idx="677">
                  <c:v>39448</c:v>
                </c:pt>
                <c:pt idx="678">
                  <c:v>39455</c:v>
                </c:pt>
                <c:pt idx="679">
                  <c:v>39462</c:v>
                </c:pt>
                <c:pt idx="680">
                  <c:v>39469</c:v>
                </c:pt>
                <c:pt idx="681">
                  <c:v>39476</c:v>
                </c:pt>
                <c:pt idx="682">
                  <c:v>39483</c:v>
                </c:pt>
                <c:pt idx="683">
                  <c:v>39490</c:v>
                </c:pt>
                <c:pt idx="684">
                  <c:v>39497</c:v>
                </c:pt>
                <c:pt idx="685">
                  <c:v>39504</c:v>
                </c:pt>
                <c:pt idx="686">
                  <c:v>39511</c:v>
                </c:pt>
                <c:pt idx="687">
                  <c:v>39518</c:v>
                </c:pt>
                <c:pt idx="688">
                  <c:v>39525</c:v>
                </c:pt>
                <c:pt idx="689">
                  <c:v>39532</c:v>
                </c:pt>
                <c:pt idx="690">
                  <c:v>39539</c:v>
                </c:pt>
                <c:pt idx="691">
                  <c:v>39546</c:v>
                </c:pt>
                <c:pt idx="692">
                  <c:v>39553</c:v>
                </c:pt>
                <c:pt idx="693">
                  <c:v>39560</c:v>
                </c:pt>
                <c:pt idx="694">
                  <c:v>39567</c:v>
                </c:pt>
                <c:pt idx="695">
                  <c:v>39574</c:v>
                </c:pt>
                <c:pt idx="696">
                  <c:v>39581</c:v>
                </c:pt>
                <c:pt idx="697">
                  <c:v>39588</c:v>
                </c:pt>
                <c:pt idx="698">
                  <c:v>39595</c:v>
                </c:pt>
                <c:pt idx="699">
                  <c:v>39602</c:v>
                </c:pt>
                <c:pt idx="700">
                  <c:v>39609</c:v>
                </c:pt>
                <c:pt idx="701">
                  <c:v>39616</c:v>
                </c:pt>
                <c:pt idx="702">
                  <c:v>39623</c:v>
                </c:pt>
                <c:pt idx="703">
                  <c:v>39630</c:v>
                </c:pt>
                <c:pt idx="704">
                  <c:v>39637</c:v>
                </c:pt>
                <c:pt idx="705">
                  <c:v>39644</c:v>
                </c:pt>
                <c:pt idx="706">
                  <c:v>39651</c:v>
                </c:pt>
                <c:pt idx="707">
                  <c:v>39658</c:v>
                </c:pt>
                <c:pt idx="708">
                  <c:v>39665</c:v>
                </c:pt>
                <c:pt idx="709">
                  <c:v>39672</c:v>
                </c:pt>
                <c:pt idx="710">
                  <c:v>39679</c:v>
                </c:pt>
                <c:pt idx="711">
                  <c:v>39686</c:v>
                </c:pt>
                <c:pt idx="712">
                  <c:v>39693</c:v>
                </c:pt>
                <c:pt idx="713">
                  <c:v>39700</c:v>
                </c:pt>
                <c:pt idx="714">
                  <c:v>39707</c:v>
                </c:pt>
                <c:pt idx="715">
                  <c:v>39714</c:v>
                </c:pt>
                <c:pt idx="716">
                  <c:v>39721</c:v>
                </c:pt>
                <c:pt idx="717">
                  <c:v>39728</c:v>
                </c:pt>
                <c:pt idx="718">
                  <c:v>39735</c:v>
                </c:pt>
                <c:pt idx="719">
                  <c:v>39742</c:v>
                </c:pt>
                <c:pt idx="720">
                  <c:v>39749</c:v>
                </c:pt>
                <c:pt idx="721">
                  <c:v>39756</c:v>
                </c:pt>
                <c:pt idx="722">
                  <c:v>39763</c:v>
                </c:pt>
                <c:pt idx="723">
                  <c:v>39770</c:v>
                </c:pt>
                <c:pt idx="724">
                  <c:v>39777</c:v>
                </c:pt>
                <c:pt idx="725">
                  <c:v>39784</c:v>
                </c:pt>
                <c:pt idx="726">
                  <c:v>39791</c:v>
                </c:pt>
                <c:pt idx="727">
                  <c:v>39798</c:v>
                </c:pt>
                <c:pt idx="728">
                  <c:v>39805</c:v>
                </c:pt>
                <c:pt idx="729">
                  <c:v>39812</c:v>
                </c:pt>
                <c:pt idx="730">
                  <c:v>39819</c:v>
                </c:pt>
                <c:pt idx="731">
                  <c:v>39826</c:v>
                </c:pt>
                <c:pt idx="732">
                  <c:v>39833</c:v>
                </c:pt>
                <c:pt idx="733">
                  <c:v>39840</c:v>
                </c:pt>
                <c:pt idx="734">
                  <c:v>39847</c:v>
                </c:pt>
                <c:pt idx="735">
                  <c:v>39854</c:v>
                </c:pt>
                <c:pt idx="736">
                  <c:v>39861</c:v>
                </c:pt>
                <c:pt idx="737">
                  <c:v>39868</c:v>
                </c:pt>
                <c:pt idx="738">
                  <c:v>39875</c:v>
                </c:pt>
                <c:pt idx="739">
                  <c:v>39882</c:v>
                </c:pt>
                <c:pt idx="740">
                  <c:v>39889</c:v>
                </c:pt>
                <c:pt idx="741">
                  <c:v>39896</c:v>
                </c:pt>
                <c:pt idx="742">
                  <c:v>39903</c:v>
                </c:pt>
                <c:pt idx="743">
                  <c:v>39910</c:v>
                </c:pt>
                <c:pt idx="744">
                  <c:v>39917</c:v>
                </c:pt>
                <c:pt idx="745">
                  <c:v>39924</c:v>
                </c:pt>
                <c:pt idx="746">
                  <c:v>39931</c:v>
                </c:pt>
                <c:pt idx="747">
                  <c:v>39938</c:v>
                </c:pt>
                <c:pt idx="748">
                  <c:v>39945</c:v>
                </c:pt>
                <c:pt idx="749">
                  <c:v>39952</c:v>
                </c:pt>
                <c:pt idx="750">
                  <c:v>39959</c:v>
                </c:pt>
                <c:pt idx="751">
                  <c:v>39966</c:v>
                </c:pt>
                <c:pt idx="752">
                  <c:v>39973</c:v>
                </c:pt>
                <c:pt idx="753">
                  <c:v>39980</c:v>
                </c:pt>
                <c:pt idx="754">
                  <c:v>39987</c:v>
                </c:pt>
                <c:pt idx="755">
                  <c:v>39994</c:v>
                </c:pt>
                <c:pt idx="756">
                  <c:v>40001</c:v>
                </c:pt>
                <c:pt idx="757">
                  <c:v>40008</c:v>
                </c:pt>
                <c:pt idx="758">
                  <c:v>40015</c:v>
                </c:pt>
                <c:pt idx="759">
                  <c:v>40022</c:v>
                </c:pt>
                <c:pt idx="760">
                  <c:v>40029</c:v>
                </c:pt>
                <c:pt idx="761">
                  <c:v>40036</c:v>
                </c:pt>
                <c:pt idx="762">
                  <c:v>40043</c:v>
                </c:pt>
                <c:pt idx="763">
                  <c:v>40050</c:v>
                </c:pt>
                <c:pt idx="764">
                  <c:v>40057</c:v>
                </c:pt>
                <c:pt idx="765">
                  <c:v>40064</c:v>
                </c:pt>
                <c:pt idx="766">
                  <c:v>40071</c:v>
                </c:pt>
                <c:pt idx="767">
                  <c:v>40078</c:v>
                </c:pt>
                <c:pt idx="768">
                  <c:v>40085</c:v>
                </c:pt>
                <c:pt idx="769">
                  <c:v>40092</c:v>
                </c:pt>
                <c:pt idx="770">
                  <c:v>40099</c:v>
                </c:pt>
                <c:pt idx="771">
                  <c:v>40106</c:v>
                </c:pt>
                <c:pt idx="772">
                  <c:v>40113</c:v>
                </c:pt>
                <c:pt idx="773">
                  <c:v>40120</c:v>
                </c:pt>
                <c:pt idx="774">
                  <c:v>40127</c:v>
                </c:pt>
                <c:pt idx="775">
                  <c:v>40134</c:v>
                </c:pt>
                <c:pt idx="776">
                  <c:v>40141</c:v>
                </c:pt>
                <c:pt idx="777">
                  <c:v>40148</c:v>
                </c:pt>
                <c:pt idx="778">
                  <c:v>40155</c:v>
                </c:pt>
                <c:pt idx="779">
                  <c:v>40162</c:v>
                </c:pt>
                <c:pt idx="780">
                  <c:v>40169</c:v>
                </c:pt>
                <c:pt idx="781">
                  <c:v>40176</c:v>
                </c:pt>
                <c:pt idx="782">
                  <c:v>40183</c:v>
                </c:pt>
                <c:pt idx="783">
                  <c:v>40190</c:v>
                </c:pt>
                <c:pt idx="784">
                  <c:v>40197</c:v>
                </c:pt>
                <c:pt idx="785">
                  <c:v>40204</c:v>
                </c:pt>
                <c:pt idx="786">
                  <c:v>40211</c:v>
                </c:pt>
                <c:pt idx="787">
                  <c:v>40218</c:v>
                </c:pt>
                <c:pt idx="788">
                  <c:v>40225</c:v>
                </c:pt>
                <c:pt idx="789">
                  <c:v>40232</c:v>
                </c:pt>
                <c:pt idx="790">
                  <c:v>40239</c:v>
                </c:pt>
                <c:pt idx="791">
                  <c:v>40246</c:v>
                </c:pt>
                <c:pt idx="792">
                  <c:v>40253</c:v>
                </c:pt>
                <c:pt idx="793">
                  <c:v>40260</c:v>
                </c:pt>
                <c:pt idx="794">
                  <c:v>40267</c:v>
                </c:pt>
                <c:pt idx="795">
                  <c:v>40274</c:v>
                </c:pt>
                <c:pt idx="796">
                  <c:v>40281</c:v>
                </c:pt>
                <c:pt idx="797">
                  <c:v>40288</c:v>
                </c:pt>
                <c:pt idx="798">
                  <c:v>40295</c:v>
                </c:pt>
                <c:pt idx="799">
                  <c:v>40302</c:v>
                </c:pt>
                <c:pt idx="800">
                  <c:v>40309</c:v>
                </c:pt>
                <c:pt idx="801">
                  <c:v>40316</c:v>
                </c:pt>
                <c:pt idx="802">
                  <c:v>40323</c:v>
                </c:pt>
                <c:pt idx="803">
                  <c:v>40330</c:v>
                </c:pt>
                <c:pt idx="804">
                  <c:v>40337</c:v>
                </c:pt>
                <c:pt idx="805">
                  <c:v>40344</c:v>
                </c:pt>
                <c:pt idx="806">
                  <c:v>40351</c:v>
                </c:pt>
                <c:pt idx="807">
                  <c:v>40358</c:v>
                </c:pt>
                <c:pt idx="808">
                  <c:v>40365</c:v>
                </c:pt>
                <c:pt idx="809">
                  <c:v>40372</c:v>
                </c:pt>
                <c:pt idx="810">
                  <c:v>40379</c:v>
                </c:pt>
                <c:pt idx="811">
                  <c:v>40386</c:v>
                </c:pt>
                <c:pt idx="812">
                  <c:v>40393</c:v>
                </c:pt>
                <c:pt idx="813">
                  <c:v>40400</c:v>
                </c:pt>
                <c:pt idx="814">
                  <c:v>40407</c:v>
                </c:pt>
                <c:pt idx="815">
                  <c:v>40414</c:v>
                </c:pt>
                <c:pt idx="816">
                  <c:v>40421</c:v>
                </c:pt>
                <c:pt idx="817">
                  <c:v>40428</c:v>
                </c:pt>
                <c:pt idx="818">
                  <c:v>40435</c:v>
                </c:pt>
                <c:pt idx="819">
                  <c:v>40442</c:v>
                </c:pt>
                <c:pt idx="820">
                  <c:v>40449</c:v>
                </c:pt>
                <c:pt idx="821">
                  <c:v>40456</c:v>
                </c:pt>
                <c:pt idx="822">
                  <c:v>40463</c:v>
                </c:pt>
                <c:pt idx="823">
                  <c:v>40470</c:v>
                </c:pt>
                <c:pt idx="824">
                  <c:v>40477</c:v>
                </c:pt>
                <c:pt idx="825">
                  <c:v>40484</c:v>
                </c:pt>
                <c:pt idx="826">
                  <c:v>40491</c:v>
                </c:pt>
                <c:pt idx="827">
                  <c:v>40498</c:v>
                </c:pt>
                <c:pt idx="828">
                  <c:v>40505</c:v>
                </c:pt>
                <c:pt idx="829">
                  <c:v>40512</c:v>
                </c:pt>
                <c:pt idx="830">
                  <c:v>40519</c:v>
                </c:pt>
                <c:pt idx="831">
                  <c:v>40526</c:v>
                </c:pt>
                <c:pt idx="832">
                  <c:v>40533</c:v>
                </c:pt>
                <c:pt idx="833">
                  <c:v>40540</c:v>
                </c:pt>
                <c:pt idx="834">
                  <c:v>40547</c:v>
                </c:pt>
                <c:pt idx="835">
                  <c:v>40554</c:v>
                </c:pt>
                <c:pt idx="836">
                  <c:v>40561</c:v>
                </c:pt>
                <c:pt idx="837">
                  <c:v>40568</c:v>
                </c:pt>
                <c:pt idx="838">
                  <c:v>40575</c:v>
                </c:pt>
                <c:pt idx="839">
                  <c:v>40582</c:v>
                </c:pt>
                <c:pt idx="840">
                  <c:v>40589</c:v>
                </c:pt>
                <c:pt idx="841">
                  <c:v>40596</c:v>
                </c:pt>
                <c:pt idx="842">
                  <c:v>40603</c:v>
                </c:pt>
                <c:pt idx="843">
                  <c:v>40610</c:v>
                </c:pt>
                <c:pt idx="844">
                  <c:v>40617</c:v>
                </c:pt>
                <c:pt idx="845">
                  <c:v>40624</c:v>
                </c:pt>
                <c:pt idx="846">
                  <c:v>40631</c:v>
                </c:pt>
                <c:pt idx="847">
                  <c:v>40638</c:v>
                </c:pt>
                <c:pt idx="848">
                  <c:v>40645</c:v>
                </c:pt>
                <c:pt idx="849">
                  <c:v>40652</c:v>
                </c:pt>
                <c:pt idx="850">
                  <c:v>40659</c:v>
                </c:pt>
                <c:pt idx="851">
                  <c:v>40666</c:v>
                </c:pt>
                <c:pt idx="852">
                  <c:v>40673</c:v>
                </c:pt>
                <c:pt idx="853">
                  <c:v>40680</c:v>
                </c:pt>
                <c:pt idx="854">
                  <c:v>40687</c:v>
                </c:pt>
                <c:pt idx="855">
                  <c:v>40694</c:v>
                </c:pt>
                <c:pt idx="856">
                  <c:v>40701</c:v>
                </c:pt>
                <c:pt idx="857">
                  <c:v>40708</c:v>
                </c:pt>
                <c:pt idx="858">
                  <c:v>40715</c:v>
                </c:pt>
                <c:pt idx="859">
                  <c:v>40722</c:v>
                </c:pt>
                <c:pt idx="860">
                  <c:v>40729</c:v>
                </c:pt>
                <c:pt idx="861">
                  <c:v>40736</c:v>
                </c:pt>
                <c:pt idx="862">
                  <c:v>40743</c:v>
                </c:pt>
                <c:pt idx="863">
                  <c:v>40750</c:v>
                </c:pt>
                <c:pt idx="864">
                  <c:v>40757</c:v>
                </c:pt>
                <c:pt idx="865">
                  <c:v>40764</c:v>
                </c:pt>
                <c:pt idx="866">
                  <c:v>40771</c:v>
                </c:pt>
                <c:pt idx="867">
                  <c:v>40778</c:v>
                </c:pt>
                <c:pt idx="868">
                  <c:v>40785</c:v>
                </c:pt>
                <c:pt idx="869">
                  <c:v>40792</c:v>
                </c:pt>
                <c:pt idx="870">
                  <c:v>40799</c:v>
                </c:pt>
                <c:pt idx="871">
                  <c:v>40806</c:v>
                </c:pt>
                <c:pt idx="872">
                  <c:v>40813</c:v>
                </c:pt>
                <c:pt idx="873">
                  <c:v>40820</c:v>
                </c:pt>
                <c:pt idx="874">
                  <c:v>40827</c:v>
                </c:pt>
                <c:pt idx="875">
                  <c:v>40834</c:v>
                </c:pt>
                <c:pt idx="876">
                  <c:v>40841</c:v>
                </c:pt>
                <c:pt idx="877">
                  <c:v>40848</c:v>
                </c:pt>
                <c:pt idx="878">
                  <c:v>40855</c:v>
                </c:pt>
                <c:pt idx="879">
                  <c:v>40862</c:v>
                </c:pt>
                <c:pt idx="880">
                  <c:v>40869</c:v>
                </c:pt>
                <c:pt idx="881">
                  <c:v>40876</c:v>
                </c:pt>
                <c:pt idx="882">
                  <c:v>40883</c:v>
                </c:pt>
                <c:pt idx="883">
                  <c:v>40890</c:v>
                </c:pt>
                <c:pt idx="884">
                  <c:v>40897</c:v>
                </c:pt>
                <c:pt idx="885">
                  <c:v>40904</c:v>
                </c:pt>
                <c:pt idx="886">
                  <c:v>40911</c:v>
                </c:pt>
                <c:pt idx="887">
                  <c:v>40918</c:v>
                </c:pt>
                <c:pt idx="888">
                  <c:v>40925</c:v>
                </c:pt>
                <c:pt idx="889">
                  <c:v>40932</c:v>
                </c:pt>
                <c:pt idx="890">
                  <c:v>40939</c:v>
                </c:pt>
                <c:pt idx="891">
                  <c:v>40946</c:v>
                </c:pt>
                <c:pt idx="892">
                  <c:v>40953</c:v>
                </c:pt>
                <c:pt idx="893">
                  <c:v>40960</c:v>
                </c:pt>
                <c:pt idx="894">
                  <c:v>40967</c:v>
                </c:pt>
                <c:pt idx="895">
                  <c:v>40974</c:v>
                </c:pt>
                <c:pt idx="896">
                  <c:v>40981</c:v>
                </c:pt>
                <c:pt idx="897">
                  <c:v>40988</c:v>
                </c:pt>
                <c:pt idx="898">
                  <c:v>40995</c:v>
                </c:pt>
                <c:pt idx="899">
                  <c:v>41002</c:v>
                </c:pt>
                <c:pt idx="900">
                  <c:v>41009</c:v>
                </c:pt>
                <c:pt idx="901">
                  <c:v>41016</c:v>
                </c:pt>
                <c:pt idx="902">
                  <c:v>41023</c:v>
                </c:pt>
                <c:pt idx="903">
                  <c:v>41030</c:v>
                </c:pt>
                <c:pt idx="904">
                  <c:v>41037</c:v>
                </c:pt>
                <c:pt idx="905">
                  <c:v>41044</c:v>
                </c:pt>
                <c:pt idx="906">
                  <c:v>41051</c:v>
                </c:pt>
                <c:pt idx="907">
                  <c:v>41058</c:v>
                </c:pt>
                <c:pt idx="908">
                  <c:v>41065</c:v>
                </c:pt>
                <c:pt idx="909">
                  <c:v>41072</c:v>
                </c:pt>
                <c:pt idx="910">
                  <c:v>41079</c:v>
                </c:pt>
                <c:pt idx="911">
                  <c:v>41086</c:v>
                </c:pt>
                <c:pt idx="912">
                  <c:v>41093</c:v>
                </c:pt>
                <c:pt idx="913">
                  <c:v>41100</c:v>
                </c:pt>
                <c:pt idx="914">
                  <c:v>41107</c:v>
                </c:pt>
                <c:pt idx="915">
                  <c:v>41114</c:v>
                </c:pt>
                <c:pt idx="916">
                  <c:v>41121</c:v>
                </c:pt>
                <c:pt idx="917">
                  <c:v>41128</c:v>
                </c:pt>
                <c:pt idx="918">
                  <c:v>41135</c:v>
                </c:pt>
                <c:pt idx="919">
                  <c:v>41142</c:v>
                </c:pt>
                <c:pt idx="920">
                  <c:v>41149</c:v>
                </c:pt>
                <c:pt idx="921">
                  <c:v>41156</c:v>
                </c:pt>
                <c:pt idx="922">
                  <c:v>41163</c:v>
                </c:pt>
                <c:pt idx="923">
                  <c:v>41170</c:v>
                </c:pt>
                <c:pt idx="924">
                  <c:v>41177</c:v>
                </c:pt>
                <c:pt idx="925">
                  <c:v>41184</c:v>
                </c:pt>
                <c:pt idx="926">
                  <c:v>41191</c:v>
                </c:pt>
                <c:pt idx="927">
                  <c:v>41198</c:v>
                </c:pt>
                <c:pt idx="928">
                  <c:v>41205</c:v>
                </c:pt>
                <c:pt idx="929">
                  <c:v>41212</c:v>
                </c:pt>
                <c:pt idx="930">
                  <c:v>41219</c:v>
                </c:pt>
                <c:pt idx="931">
                  <c:v>41226</c:v>
                </c:pt>
                <c:pt idx="932">
                  <c:v>41233</c:v>
                </c:pt>
                <c:pt idx="933">
                  <c:v>41240</c:v>
                </c:pt>
                <c:pt idx="934">
                  <c:v>41247</c:v>
                </c:pt>
                <c:pt idx="935">
                  <c:v>41254</c:v>
                </c:pt>
                <c:pt idx="936">
                  <c:v>41261</c:v>
                </c:pt>
                <c:pt idx="937">
                  <c:v>41268</c:v>
                </c:pt>
                <c:pt idx="938">
                  <c:v>41275</c:v>
                </c:pt>
                <c:pt idx="939">
                  <c:v>41282</c:v>
                </c:pt>
                <c:pt idx="940">
                  <c:v>41289</c:v>
                </c:pt>
                <c:pt idx="941">
                  <c:v>41296</c:v>
                </c:pt>
                <c:pt idx="942">
                  <c:v>41303</c:v>
                </c:pt>
                <c:pt idx="943">
                  <c:v>41310</c:v>
                </c:pt>
                <c:pt idx="944">
                  <c:v>41317</c:v>
                </c:pt>
                <c:pt idx="945">
                  <c:v>41324</c:v>
                </c:pt>
                <c:pt idx="946">
                  <c:v>41331</c:v>
                </c:pt>
                <c:pt idx="947">
                  <c:v>41338</c:v>
                </c:pt>
                <c:pt idx="948">
                  <c:v>41345</c:v>
                </c:pt>
                <c:pt idx="949">
                  <c:v>41352</c:v>
                </c:pt>
                <c:pt idx="950">
                  <c:v>41359</c:v>
                </c:pt>
                <c:pt idx="951">
                  <c:v>41366</c:v>
                </c:pt>
                <c:pt idx="952">
                  <c:v>41373</c:v>
                </c:pt>
                <c:pt idx="953">
                  <c:v>41380</c:v>
                </c:pt>
                <c:pt idx="954">
                  <c:v>41387</c:v>
                </c:pt>
                <c:pt idx="955">
                  <c:v>41394</c:v>
                </c:pt>
                <c:pt idx="956">
                  <c:v>41401</c:v>
                </c:pt>
                <c:pt idx="957">
                  <c:v>41408</c:v>
                </c:pt>
                <c:pt idx="958">
                  <c:v>41415</c:v>
                </c:pt>
                <c:pt idx="959">
                  <c:v>41422</c:v>
                </c:pt>
                <c:pt idx="960">
                  <c:v>41429</c:v>
                </c:pt>
                <c:pt idx="961">
                  <c:v>41436</c:v>
                </c:pt>
                <c:pt idx="962">
                  <c:v>41443</c:v>
                </c:pt>
                <c:pt idx="963">
                  <c:v>41450</c:v>
                </c:pt>
                <c:pt idx="964">
                  <c:v>41457</c:v>
                </c:pt>
                <c:pt idx="965">
                  <c:v>41464</c:v>
                </c:pt>
                <c:pt idx="966">
                  <c:v>41471</c:v>
                </c:pt>
                <c:pt idx="967">
                  <c:v>41478</c:v>
                </c:pt>
                <c:pt idx="968">
                  <c:v>41485</c:v>
                </c:pt>
                <c:pt idx="969">
                  <c:v>41492</c:v>
                </c:pt>
                <c:pt idx="970">
                  <c:v>41499</c:v>
                </c:pt>
                <c:pt idx="971">
                  <c:v>41506</c:v>
                </c:pt>
                <c:pt idx="972">
                  <c:v>41513</c:v>
                </c:pt>
                <c:pt idx="973">
                  <c:v>41520</c:v>
                </c:pt>
                <c:pt idx="974">
                  <c:v>41527</c:v>
                </c:pt>
                <c:pt idx="975">
                  <c:v>41534</c:v>
                </c:pt>
                <c:pt idx="976">
                  <c:v>41541</c:v>
                </c:pt>
                <c:pt idx="977">
                  <c:v>41548</c:v>
                </c:pt>
                <c:pt idx="978">
                  <c:v>41555</c:v>
                </c:pt>
                <c:pt idx="979">
                  <c:v>41562</c:v>
                </c:pt>
                <c:pt idx="980">
                  <c:v>41569</c:v>
                </c:pt>
                <c:pt idx="981">
                  <c:v>41576</c:v>
                </c:pt>
                <c:pt idx="982">
                  <c:v>41583</c:v>
                </c:pt>
                <c:pt idx="983">
                  <c:v>41590</c:v>
                </c:pt>
                <c:pt idx="984">
                  <c:v>41597</c:v>
                </c:pt>
                <c:pt idx="985">
                  <c:v>41604</c:v>
                </c:pt>
                <c:pt idx="986">
                  <c:v>41611</c:v>
                </c:pt>
                <c:pt idx="987">
                  <c:v>41618</c:v>
                </c:pt>
                <c:pt idx="988">
                  <c:v>41625</c:v>
                </c:pt>
                <c:pt idx="989">
                  <c:v>41632</c:v>
                </c:pt>
                <c:pt idx="990">
                  <c:v>41639</c:v>
                </c:pt>
                <c:pt idx="991">
                  <c:v>41646</c:v>
                </c:pt>
                <c:pt idx="992">
                  <c:v>41653</c:v>
                </c:pt>
                <c:pt idx="993">
                  <c:v>41660</c:v>
                </c:pt>
                <c:pt idx="994">
                  <c:v>41667</c:v>
                </c:pt>
                <c:pt idx="995">
                  <c:v>41674</c:v>
                </c:pt>
                <c:pt idx="996">
                  <c:v>41681</c:v>
                </c:pt>
                <c:pt idx="997">
                  <c:v>41688</c:v>
                </c:pt>
                <c:pt idx="998">
                  <c:v>41695</c:v>
                </c:pt>
                <c:pt idx="999">
                  <c:v>41702</c:v>
                </c:pt>
                <c:pt idx="1000">
                  <c:v>41709</c:v>
                </c:pt>
                <c:pt idx="1001">
                  <c:v>41716</c:v>
                </c:pt>
                <c:pt idx="1002">
                  <c:v>41723</c:v>
                </c:pt>
                <c:pt idx="1003">
                  <c:v>41730</c:v>
                </c:pt>
                <c:pt idx="1004">
                  <c:v>41737</c:v>
                </c:pt>
                <c:pt idx="1005">
                  <c:v>41744</c:v>
                </c:pt>
                <c:pt idx="1006">
                  <c:v>41751</c:v>
                </c:pt>
                <c:pt idx="1007">
                  <c:v>41758</c:v>
                </c:pt>
                <c:pt idx="1008">
                  <c:v>41765</c:v>
                </c:pt>
                <c:pt idx="1009">
                  <c:v>41772</c:v>
                </c:pt>
                <c:pt idx="1010">
                  <c:v>41779</c:v>
                </c:pt>
                <c:pt idx="1011">
                  <c:v>41786</c:v>
                </c:pt>
                <c:pt idx="1012">
                  <c:v>41793</c:v>
                </c:pt>
                <c:pt idx="1013">
                  <c:v>41800</c:v>
                </c:pt>
                <c:pt idx="1014">
                  <c:v>41807</c:v>
                </c:pt>
                <c:pt idx="1015">
                  <c:v>41814</c:v>
                </c:pt>
                <c:pt idx="1016">
                  <c:v>41821</c:v>
                </c:pt>
                <c:pt idx="1017">
                  <c:v>41828</c:v>
                </c:pt>
                <c:pt idx="1018">
                  <c:v>41835</c:v>
                </c:pt>
                <c:pt idx="1019">
                  <c:v>41842</c:v>
                </c:pt>
                <c:pt idx="1020">
                  <c:v>41849</c:v>
                </c:pt>
                <c:pt idx="1021">
                  <c:v>41856</c:v>
                </c:pt>
                <c:pt idx="1022">
                  <c:v>41863</c:v>
                </c:pt>
                <c:pt idx="1023">
                  <c:v>41870</c:v>
                </c:pt>
                <c:pt idx="1024">
                  <c:v>41877</c:v>
                </c:pt>
                <c:pt idx="1025">
                  <c:v>41884</c:v>
                </c:pt>
                <c:pt idx="1026">
                  <c:v>41891</c:v>
                </c:pt>
                <c:pt idx="1027">
                  <c:v>41898</c:v>
                </c:pt>
                <c:pt idx="1028">
                  <c:v>41905</c:v>
                </c:pt>
              </c:numCache>
            </c:numRef>
          </c:cat>
          <c:val>
            <c:numRef>
              <c:f>'GOLD &amp; SLVR'!$O$7:$O$1999</c:f>
              <c:numCache>
                <c:formatCode>General</c:formatCode>
                <c:ptCount val="1993"/>
                <c:pt idx="25" formatCode="0.0%">
                  <c:v>#N/A</c:v>
                </c:pt>
                <c:pt idx="26" formatCode="0.0%">
                  <c:v>#N/A</c:v>
                </c:pt>
                <c:pt idx="27" formatCode="0.0%">
                  <c:v>#N/A</c:v>
                </c:pt>
                <c:pt idx="28" formatCode="0.0%">
                  <c:v>#N/A</c:v>
                </c:pt>
                <c:pt idx="29" formatCode="0.0%">
                  <c:v>#N/A</c:v>
                </c:pt>
                <c:pt idx="30" formatCode="0.0%">
                  <c:v>#N/A</c:v>
                </c:pt>
                <c:pt idx="31" formatCode="0.0%">
                  <c:v>#N/A</c:v>
                </c:pt>
                <c:pt idx="32" formatCode="0.0%">
                  <c:v>#N/A</c:v>
                </c:pt>
                <c:pt idx="33" formatCode="0.0%">
                  <c:v>#N/A</c:v>
                </c:pt>
                <c:pt idx="34" formatCode="0.0%">
                  <c:v>#N/A</c:v>
                </c:pt>
                <c:pt idx="35" formatCode="0.0%">
                  <c:v>#N/A</c:v>
                </c:pt>
                <c:pt idx="36" formatCode="0.0%">
                  <c:v>#N/A</c:v>
                </c:pt>
                <c:pt idx="37" formatCode="0.0%">
                  <c:v>0.144987349995024</c:v>
                </c:pt>
                <c:pt idx="38" formatCode="0.0%">
                  <c:v>0.15628082769347579</c:v>
                </c:pt>
                <c:pt idx="39" formatCode="0.0%">
                  <c:v>0.16380807256634941</c:v>
                </c:pt>
                <c:pt idx="40" formatCode="0.0%">
                  <c:v>0.16888575919020291</c:v>
                </c:pt>
                <c:pt idx="41" formatCode="0.0%">
                  <c:v>0.17520666069694055</c:v>
                </c:pt>
                <c:pt idx="42" formatCode="0.0%">
                  <c:v>0.18212063824957769</c:v>
                </c:pt>
                <c:pt idx="43" formatCode="0.0%">
                  <c:v>0.18577954895308399</c:v>
                </c:pt>
                <c:pt idx="44" formatCode="0.0%">
                  <c:v>0.18157267761746512</c:v>
                </c:pt>
                <c:pt idx="45" formatCode="0.0%">
                  <c:v>0.17595940883651054</c:v>
                </c:pt>
                <c:pt idx="46" formatCode="0.0%">
                  <c:v>0.16848494826871926</c:v>
                </c:pt>
                <c:pt idx="47" formatCode="0.0%">
                  <c:v>0.16097903612109257</c:v>
                </c:pt>
                <c:pt idx="48" formatCode="0.0%">
                  <c:v>0.15142471590379494</c:v>
                </c:pt>
                <c:pt idx="49" formatCode="0.0%">
                  <c:v>0.13881324220208741</c:v>
                </c:pt>
                <c:pt idx="50" formatCode="0.0%">
                  <c:v>0.13033787264145602</c:v>
                </c:pt>
                <c:pt idx="51" formatCode="0.0%">
                  <c:v>0.12645106376552664</c:v>
                </c:pt>
                <c:pt idx="52" formatCode="0.0%">
                  <c:v>0.13124082097007028</c:v>
                </c:pt>
                <c:pt idx="53" formatCode="0.0%">
                  <c:v>0.13785820578159685</c:v>
                </c:pt>
                <c:pt idx="54" formatCode="0.0%">
                  <c:v>0.143081406009503</c:v>
                </c:pt>
                <c:pt idx="55" formatCode="0.0%">
                  <c:v>0.14845321907002748</c:v>
                </c:pt>
                <c:pt idx="56" formatCode="0.0%">
                  <c:v>0.15536612723552154</c:v>
                </c:pt>
                <c:pt idx="57" formatCode="0.0%">
                  <c:v>0.1627405697986021</c:v>
                </c:pt>
                <c:pt idx="58" formatCode="0.0%">
                  <c:v>0.17260721413818506</c:v>
                </c:pt>
                <c:pt idx="59" formatCode="0.0%">
                  <c:v>0.18076536508285493</c:v>
                </c:pt>
                <c:pt idx="60" formatCode="0.0%">
                  <c:v>0.1871459686074913</c:v>
                </c:pt>
                <c:pt idx="61" formatCode="0.0%">
                  <c:v>0.19696860194300395</c:v>
                </c:pt>
                <c:pt idx="62" formatCode="0.0%">
                  <c:v>0.20938542957412684</c:v>
                </c:pt>
                <c:pt idx="63" formatCode="0.0%">
                  <c:v>0.22206859166686774</c:v>
                </c:pt>
                <c:pt idx="64" formatCode="0.0%">
                  <c:v>0.22396035482476695</c:v>
                </c:pt>
                <c:pt idx="65" formatCode="0.0%">
                  <c:v>0.21893436583183742</c:v>
                </c:pt>
                <c:pt idx="66" formatCode="0.0%">
                  <c:v>0.20748713204327543</c:v>
                </c:pt>
                <c:pt idx="67" formatCode="0.0%">
                  <c:v>0.19388371973665608</c:v>
                </c:pt>
                <c:pt idx="68" formatCode="0.0%">
                  <c:v>0.17894958681292072</c:v>
                </c:pt>
                <c:pt idx="69" formatCode="0.0%">
                  <c:v>0.16799716633519635</c:v>
                </c:pt>
                <c:pt idx="70" formatCode="0.0%">
                  <c:v>0.15830685322475435</c:v>
                </c:pt>
                <c:pt idx="71" formatCode="0.0%">
                  <c:v>0.1424459431150388</c:v>
                </c:pt>
                <c:pt idx="72" formatCode="0.0%">
                  <c:v>0.12992247915802685</c:v>
                </c:pt>
                <c:pt idx="73" formatCode="0.0%">
                  <c:v>0.11430485992284069</c:v>
                </c:pt>
                <c:pt idx="74" formatCode="0.0%">
                  <c:v>9.2536063929150383E-2</c:v>
                </c:pt>
                <c:pt idx="75" formatCode="0.0%">
                  <c:v>6.9613609573111176E-2</c:v>
                </c:pt>
                <c:pt idx="76" formatCode="0.0%">
                  <c:v>5.0687973985366487E-2</c:v>
                </c:pt>
                <c:pt idx="77" formatCode="0.0%">
                  <c:v>3.5451382066759705E-2</c:v>
                </c:pt>
                <c:pt idx="78" formatCode="0.0%">
                  <c:v>2.8353089607977666E-2</c:v>
                </c:pt>
                <c:pt idx="79" formatCode="0.0%">
                  <c:v>2.210305634892221E-2</c:v>
                </c:pt>
                <c:pt idx="80" formatCode="0.0%">
                  <c:v>1.1624291304063694E-2</c:v>
                </c:pt>
                <c:pt idx="81" formatCode="0.0%">
                  <c:v>1.1952634136066186E-3</c:v>
                </c:pt>
                <c:pt idx="82" formatCode="0.0%">
                  <c:v>-9.1635590917522481E-3</c:v>
                </c:pt>
                <c:pt idx="83" formatCode="0.0%">
                  <c:v>-1.1281359688940668E-2</c:v>
                </c:pt>
                <c:pt idx="84" formatCode="0.0%">
                  <c:v>-5.6871839653704175E-3</c:v>
                </c:pt>
                <c:pt idx="85" formatCode="0.0%">
                  <c:v>5.3810751668835468E-3</c:v>
                </c:pt>
                <c:pt idx="86" formatCode="0.0%">
                  <c:v>1.9938463047856365E-2</c:v>
                </c:pt>
                <c:pt idx="87" formatCode="0.0%">
                  <c:v>2.9416915455176249E-2</c:v>
                </c:pt>
                <c:pt idx="88" formatCode="0.0%">
                  <c:v>3.2275340189924569E-2</c:v>
                </c:pt>
                <c:pt idx="89" formatCode="0.0%">
                  <c:v>2.9469248023313924E-2</c:v>
                </c:pt>
                <c:pt idx="90" formatCode="0.0%">
                  <c:v>2.6782243613336771E-2</c:v>
                </c:pt>
                <c:pt idx="91" formatCode="0.0%">
                  <c:v>2.6839811529686505E-2</c:v>
                </c:pt>
                <c:pt idx="92" formatCode="0.0%">
                  <c:v>3.5493262720938244E-2</c:v>
                </c:pt>
                <c:pt idx="93" formatCode="0.0%">
                  <c:v>3.7968584997735512E-2</c:v>
                </c:pt>
                <c:pt idx="94" formatCode="0.0%">
                  <c:v>3.8369025210566628E-2</c:v>
                </c:pt>
                <c:pt idx="95" formatCode="0.0%">
                  <c:v>3.6400028448339519E-2</c:v>
                </c:pt>
                <c:pt idx="96" formatCode="0.0%">
                  <c:v>2.7923895393322976E-2</c:v>
                </c:pt>
                <c:pt idx="97" formatCode="0.0%">
                  <c:v>1.533246939438259E-2</c:v>
                </c:pt>
                <c:pt idx="98" formatCode="0.0%">
                  <c:v>8.671358657457379E-4</c:v>
                </c:pt>
                <c:pt idx="99" formatCode="0.0%">
                  <c:v>-1.02808189093279E-2</c:v>
                </c:pt>
                <c:pt idx="100" formatCode="0.0%">
                  <c:v>-1.2751002808961333E-2</c:v>
                </c:pt>
                <c:pt idx="101" formatCode="0.0%">
                  <c:v>-4.3755837176445963E-3</c:v>
                </c:pt>
                <c:pt idx="102" formatCode="0.0%">
                  <c:v>9.1218921833199093E-4</c:v>
                </c:pt>
                <c:pt idx="103" formatCode="0.0%">
                  <c:v>2.3186209932700261E-3</c:v>
                </c:pt>
                <c:pt idx="104" formatCode="0.0%">
                  <c:v>-3.31287950839124E-3</c:v>
                </c:pt>
                <c:pt idx="105" formatCode="0.0%">
                  <c:v>-5.8646936919556081E-3</c:v>
                </c:pt>
                <c:pt idx="106" formatCode="0.0%">
                  <c:v>-5.9653379763039338E-3</c:v>
                </c:pt>
                <c:pt idx="107" formatCode="0.0%">
                  <c:v>5.1058102132316282E-3</c:v>
                </c:pt>
                <c:pt idx="108" formatCode="0.0%">
                  <c:v>1.2589982413270306E-2</c:v>
                </c:pt>
                <c:pt idx="109" formatCode="0.0%">
                  <c:v>1.7825528292545172E-2</c:v>
                </c:pt>
                <c:pt idx="110" formatCode="0.0%">
                  <c:v>3.791305917941163E-2</c:v>
                </c:pt>
                <c:pt idx="111" formatCode="0.0%">
                  <c:v>5.988175489141765E-2</c:v>
                </c:pt>
                <c:pt idx="112" formatCode="0.0%">
                  <c:v>8.2793545114831682E-2</c:v>
                </c:pt>
                <c:pt idx="113" formatCode="0.0%">
                  <c:v>0.10096359317276264</c:v>
                </c:pt>
                <c:pt idx="114" formatCode="0.0%">
                  <c:v>0.11907591728504478</c:v>
                </c:pt>
                <c:pt idx="115" formatCode="0.0%">
                  <c:v>0.13879304271304058</c:v>
                </c:pt>
                <c:pt idx="116" formatCode="0.0%">
                  <c:v>0.15514001607594785</c:v>
                </c:pt>
                <c:pt idx="117" formatCode="0.0%">
                  <c:v>0.15937299933520727</c:v>
                </c:pt>
                <c:pt idx="118" formatCode="0.0%">
                  <c:v>0.16217515128723922</c:v>
                </c:pt>
                <c:pt idx="119" formatCode="0.0%">
                  <c:v>0.15329763220426193</c:v>
                </c:pt>
                <c:pt idx="120" formatCode="0.0%">
                  <c:v>0.14430722125372039</c:v>
                </c:pt>
                <c:pt idx="121" formatCode="0.0%">
                  <c:v>0.13843867153090106</c:v>
                </c:pt>
                <c:pt idx="122" formatCode="0.0%">
                  <c:v>0.12311881181286465</c:v>
                </c:pt>
                <c:pt idx="123" formatCode="0.0%">
                  <c:v>9.886746091931016E-2</c:v>
                </c:pt>
                <c:pt idx="124" formatCode="0.0%">
                  <c:v>7.2463054860611789E-2</c:v>
                </c:pt>
                <c:pt idx="125" formatCode="0.0%">
                  <c:v>4.6479294424705477E-2</c:v>
                </c:pt>
                <c:pt idx="126" formatCode="0.0%">
                  <c:v>2.4767078215496455E-2</c:v>
                </c:pt>
                <c:pt idx="127" formatCode="0.0%">
                  <c:v>4.2860798933980196E-3</c:v>
                </c:pt>
                <c:pt idx="128" formatCode="0.0%">
                  <c:v>-5.5821613151349229E-3</c:v>
                </c:pt>
                <c:pt idx="129" formatCode="0.0%">
                  <c:v>-1.0927986071883078E-2</c:v>
                </c:pt>
                <c:pt idx="130" formatCode="0.0%">
                  <c:v>-1.8936968922311146E-2</c:v>
                </c:pt>
                <c:pt idx="131" formatCode="0.0%">
                  <c:v>-2.4633985047938428E-2</c:v>
                </c:pt>
                <c:pt idx="132" formatCode="0.0%">
                  <c:v>-3.0016491632553478E-2</c:v>
                </c:pt>
                <c:pt idx="133" formatCode="0.0%">
                  <c:v>-3.8452018079441062E-2</c:v>
                </c:pt>
                <c:pt idx="134" formatCode="0.0%">
                  <c:v>-4.8267593601963317E-2</c:v>
                </c:pt>
                <c:pt idx="135" formatCode="0.0%">
                  <c:v>-4.9696722036292197E-2</c:v>
                </c:pt>
                <c:pt idx="136" formatCode="0.0%">
                  <c:v>-4.9860563177323215E-2</c:v>
                </c:pt>
                <c:pt idx="137" formatCode="0.0%">
                  <c:v>-4.1838842569648572E-2</c:v>
                </c:pt>
                <c:pt idx="138" formatCode="0.0%">
                  <c:v>-3.6718439804015797E-2</c:v>
                </c:pt>
                <c:pt idx="139" formatCode="0.0%">
                  <c:v>-2.8112783119254137E-2</c:v>
                </c:pt>
                <c:pt idx="140" formatCode="0.0%">
                  <c:v>-2.7349322698838632E-2</c:v>
                </c:pt>
                <c:pt idx="141" formatCode="0.0%">
                  <c:v>-1.8574858532194177E-2</c:v>
                </c:pt>
                <c:pt idx="142" formatCode="0.0%">
                  <c:v>1.2099307049403008E-2</c:v>
                </c:pt>
                <c:pt idx="143" formatCode="0.0%">
                  <c:v>4.2422893323407374E-2</c:v>
                </c:pt>
                <c:pt idx="144" formatCode="0.0%">
                  <c:v>7.2682464949034881E-2</c:v>
                </c:pt>
                <c:pt idx="145" formatCode="0.0%">
                  <c:v>0.10177746339255712</c:v>
                </c:pt>
                <c:pt idx="146" formatCode="0.0%">
                  <c:v>0.11939780711759616</c:v>
                </c:pt>
                <c:pt idx="147" formatCode="0.0%">
                  <c:v>0.1363472774788787</c:v>
                </c:pt>
                <c:pt idx="148" formatCode="0.0%">
                  <c:v>0.15252477329149741</c:v>
                </c:pt>
                <c:pt idx="149" formatCode="0.0%">
                  <c:v>0.166911115314583</c:v>
                </c:pt>
                <c:pt idx="150" formatCode="0.0%">
                  <c:v>0.1932890081145959</c:v>
                </c:pt>
                <c:pt idx="151" formatCode="0.0%">
                  <c:v>0.21861379840511916</c:v>
                </c:pt>
                <c:pt idx="152" formatCode="0.0%">
                  <c:v>0.24198043756401244</c:v>
                </c:pt>
                <c:pt idx="153" formatCode="0.0%">
                  <c:v>0.26714422534614596</c:v>
                </c:pt>
                <c:pt idx="154" formatCode="0.0%">
                  <c:v>0.27415863094053122</c:v>
                </c:pt>
                <c:pt idx="155" formatCode="0.0%">
                  <c:v>0.28038598735107817</c:v>
                </c:pt>
                <c:pt idx="156" formatCode="0.0%">
                  <c:v>0.28756474260562109</c:v>
                </c:pt>
                <c:pt idx="157" formatCode="0.0%">
                  <c:v>0.29572993969480071</c:v>
                </c:pt>
                <c:pt idx="158" formatCode="0.0%">
                  <c:v>0.31228077985147473</c:v>
                </c:pt>
                <c:pt idx="159" formatCode="0.0%">
                  <c:v>0.32941782368442274</c:v>
                </c:pt>
                <c:pt idx="160" formatCode="0.0%">
                  <c:v>0.34363922031336669</c:v>
                </c:pt>
                <c:pt idx="161" formatCode="0.0%">
                  <c:v>0.3525745978025962</c:v>
                </c:pt>
                <c:pt idx="162" formatCode="0.0%">
                  <c:v>0.35294630397094778</c:v>
                </c:pt>
                <c:pt idx="163" formatCode="0.0%">
                  <c:v>0.35170384307661662</c:v>
                </c:pt>
                <c:pt idx="164" formatCode="0.0%">
                  <c:v>0.35509340642101872</c:v>
                </c:pt>
                <c:pt idx="165" formatCode="0.0%">
                  <c:v>0.35523634175884994</c:v>
                </c:pt>
                <c:pt idx="166" formatCode="0.0%">
                  <c:v>0.35173225120685636</c:v>
                </c:pt>
                <c:pt idx="167" formatCode="0.0%">
                  <c:v>0.34709844437322568</c:v>
                </c:pt>
                <c:pt idx="168" formatCode="0.0%">
                  <c:v>0.3442760114159405</c:v>
                </c:pt>
                <c:pt idx="169" formatCode="0.0%">
                  <c:v>0.34408639635984772</c:v>
                </c:pt>
                <c:pt idx="170" formatCode="0.0%">
                  <c:v>0.34764183783372465</c:v>
                </c:pt>
                <c:pt idx="171" formatCode="0.0%">
                  <c:v>0.34960058004207067</c:v>
                </c:pt>
                <c:pt idx="172" formatCode="0.0%">
                  <c:v>0.35305056223034437</c:v>
                </c:pt>
                <c:pt idx="173" formatCode="0.0%">
                  <c:v>0.35573964871708347</c:v>
                </c:pt>
                <c:pt idx="174" formatCode="0.0%">
                  <c:v>0.34952882577529981</c:v>
                </c:pt>
                <c:pt idx="175" formatCode="0.0%">
                  <c:v>0.33211771693923503</c:v>
                </c:pt>
                <c:pt idx="176" formatCode="0.0%">
                  <c:v>0.31248911519654604</c:v>
                </c:pt>
                <c:pt idx="177" formatCode="0.0%">
                  <c:v>0.29095255906032108</c:v>
                </c:pt>
                <c:pt idx="178" formatCode="0.0%">
                  <c:v>0.27503191355420942</c:v>
                </c:pt>
                <c:pt idx="179" formatCode="0.0%">
                  <c:v>0.26228202272595458</c:v>
                </c:pt>
                <c:pt idx="180" formatCode="0.0%">
                  <c:v>0.2511989591343865</c:v>
                </c:pt>
                <c:pt idx="181" formatCode="0.0%">
                  <c:v>0.2417880583939328</c:v>
                </c:pt>
                <c:pt idx="182" formatCode="0.0%">
                  <c:v>0.22932260719885819</c:v>
                </c:pt>
                <c:pt idx="183" formatCode="0.0%">
                  <c:v>0.21743435024566002</c:v>
                </c:pt>
                <c:pt idx="184" formatCode="0.0%">
                  <c:v>0.20491717666403886</c:v>
                </c:pt>
                <c:pt idx="185" formatCode="0.0%">
                  <c:v>0.20023389342228123</c:v>
                </c:pt>
                <c:pt idx="186" formatCode="0.0%">
                  <c:v>0.20089617888061231</c:v>
                </c:pt>
                <c:pt idx="187" formatCode="0.0%">
                  <c:v>0.20929643379207019</c:v>
                </c:pt>
                <c:pt idx="188" formatCode="0.0%">
                  <c:v>0.21468559301350432</c:v>
                </c:pt>
                <c:pt idx="189" formatCode="0.0%">
                  <c:v>0.22053426384244182</c:v>
                </c:pt>
                <c:pt idx="190" formatCode="0.0%">
                  <c:v>0.21829145069953562</c:v>
                </c:pt>
                <c:pt idx="191" formatCode="0.0%">
                  <c:v>0.21503643359561575</c:v>
                </c:pt>
                <c:pt idx="192" formatCode="0.0%">
                  <c:v>0.21045923357682905</c:v>
                </c:pt>
                <c:pt idx="193" formatCode="0.0%">
                  <c:v>0.20389351745226178</c:v>
                </c:pt>
                <c:pt idx="194" formatCode="0.0%">
                  <c:v>0.2080734828884562</c:v>
                </c:pt>
                <c:pt idx="195" formatCode="0.0%">
                  <c:v>0.21070193165372361</c:v>
                </c:pt>
                <c:pt idx="196" formatCode="0.0%">
                  <c:v>0.20806532695100469</c:v>
                </c:pt>
                <c:pt idx="197" formatCode="0.0%">
                  <c:v>0.197409615037794</c:v>
                </c:pt>
                <c:pt idx="198" formatCode="0.0%">
                  <c:v>0.18641034759852129</c:v>
                </c:pt>
                <c:pt idx="199" formatCode="0.0%">
                  <c:v>0.18037226955243504</c:v>
                </c:pt>
                <c:pt idx="200" formatCode="0.0%">
                  <c:v>0.18071876750620106</c:v>
                </c:pt>
                <c:pt idx="201" formatCode="0.0%">
                  <c:v>0.18290639127987307</c:v>
                </c:pt>
                <c:pt idx="202" formatCode="0.0%">
                  <c:v>0.18786696570688277</c:v>
                </c:pt>
                <c:pt idx="203" formatCode="0.0%">
                  <c:v>0.19276466963978822</c:v>
                </c:pt>
                <c:pt idx="204" formatCode="0.0%">
                  <c:v>0.18766550382221672</c:v>
                </c:pt>
                <c:pt idx="205" formatCode="0.0%">
                  <c:v>0.18218497498268249</c:v>
                </c:pt>
                <c:pt idx="206" formatCode="0.0%">
                  <c:v>0.17215100619061663</c:v>
                </c:pt>
                <c:pt idx="207" formatCode="0.0%">
                  <c:v>0.16415701069520183</c:v>
                </c:pt>
                <c:pt idx="208" formatCode="0.0%">
                  <c:v>0.16382609516789157</c:v>
                </c:pt>
                <c:pt idx="209" formatCode="0.0%">
                  <c:v>0.17680039089001634</c:v>
                </c:pt>
                <c:pt idx="210" formatCode="0.0%">
                  <c:v>0.18935634772650181</c:v>
                </c:pt>
                <c:pt idx="211" formatCode="0.0%">
                  <c:v>0.2003826127506334</c:v>
                </c:pt>
                <c:pt idx="212" formatCode="0.0%">
                  <c:v>0.21293377483793008</c:v>
                </c:pt>
                <c:pt idx="213" formatCode="0.0%">
                  <c:v>0.23183341379136349</c:v>
                </c:pt>
                <c:pt idx="214" formatCode="0.0%">
                  <c:v>0.2567424946193218</c:v>
                </c:pt>
                <c:pt idx="215" formatCode="0.0%">
                  <c:v>0.28135356119306931</c:v>
                </c:pt>
                <c:pt idx="216" formatCode="0.0%">
                  <c:v>0.31304619254308352</c:v>
                </c:pt>
                <c:pt idx="217" formatCode="0.0%">
                  <c:v>0.34115587750750859</c:v>
                </c:pt>
                <c:pt idx="218" formatCode="0.0%">
                  <c:v>0.3553170911231</c:v>
                </c:pt>
                <c:pt idx="219" formatCode="0.0%">
                  <c:v>0.36395349221855944</c:v>
                </c:pt>
                <c:pt idx="220" formatCode="0.0%">
                  <c:v>0.37124850110973684</c:v>
                </c:pt>
                <c:pt idx="221" formatCode="0.0%">
                  <c:v>0.36166586442263676</c:v>
                </c:pt>
                <c:pt idx="222" formatCode="0.0%">
                  <c:v>0.34568379991499482</c:v>
                </c:pt>
                <c:pt idx="223" formatCode="0.0%">
                  <c:v>0.33798105360175196</c:v>
                </c:pt>
                <c:pt idx="224" formatCode="0.0%">
                  <c:v>0.32923383788864974</c:v>
                </c:pt>
                <c:pt idx="225" formatCode="0.0%">
                  <c:v>0.32379051948795307</c:v>
                </c:pt>
                <c:pt idx="226" formatCode="0.0%">
                  <c:v>0.31926429132584194</c:v>
                </c:pt>
                <c:pt idx="227" formatCode="0.0%">
                  <c:v>0.31467263617054758</c:v>
                </c:pt>
                <c:pt idx="228" formatCode="0.0%">
                  <c:v>0.30264045803355194</c:v>
                </c:pt>
                <c:pt idx="229" formatCode="0.0%">
                  <c:v>0.28043510489049517</c:v>
                </c:pt>
                <c:pt idx="230" formatCode="0.0%">
                  <c:v>0.26231314503751579</c:v>
                </c:pt>
                <c:pt idx="231" formatCode="0.0%">
                  <c:v>0.25415927613178996</c:v>
                </c:pt>
                <c:pt idx="232" formatCode="0.0%">
                  <c:v>0.24275725329697209</c:v>
                </c:pt>
                <c:pt idx="233" formatCode="0.0%">
                  <c:v>0.24256138567060845</c:v>
                </c:pt>
                <c:pt idx="234" formatCode="0.0%">
                  <c:v>0.26008749461291208</c:v>
                </c:pt>
                <c:pt idx="235" formatCode="0.0%">
                  <c:v>0.27001814909131211</c:v>
                </c:pt>
                <c:pt idx="236" formatCode="0.0%">
                  <c:v>0.27124170392278679</c:v>
                </c:pt>
                <c:pt idx="237" formatCode="0.0%">
                  <c:v>0.26526189790685184</c:v>
                </c:pt>
                <c:pt idx="238" formatCode="0.0%">
                  <c:v>0.26709981484247569</c:v>
                </c:pt>
                <c:pt idx="239" formatCode="0.0%">
                  <c:v>0.27008209189287635</c:v>
                </c:pt>
                <c:pt idx="240" formatCode="0.0%">
                  <c:v>0.28136564269717174</c:v>
                </c:pt>
                <c:pt idx="241" formatCode="0.0%">
                  <c:v>0.29982235567394461</c:v>
                </c:pt>
                <c:pt idx="242" formatCode="0.0%">
                  <c:v>0.31767854283192093</c:v>
                </c:pt>
                <c:pt idx="243" formatCode="0.0%">
                  <c:v>0.32817302595844566</c:v>
                </c:pt>
                <c:pt idx="244" formatCode="0.0%">
                  <c:v>0.339520266825793</c:v>
                </c:pt>
                <c:pt idx="245" formatCode="0.0%">
                  <c:v>0.34821890644053216</c:v>
                </c:pt>
                <c:pt idx="246" formatCode="0.0%">
                  <c:v>0.35321160142748353</c:v>
                </c:pt>
                <c:pt idx="247" formatCode="0.0%">
                  <c:v>0.35775122353015237</c:v>
                </c:pt>
                <c:pt idx="248" formatCode="0.0%">
                  <c:v>0.37243542898434634</c:v>
                </c:pt>
                <c:pt idx="249" formatCode="0.0%">
                  <c:v>0.37676424319896146</c:v>
                </c:pt>
                <c:pt idx="250" formatCode="0.0%">
                  <c:v>0.36453699869696798</c:v>
                </c:pt>
                <c:pt idx="251" formatCode="0.0%">
                  <c:v>0.34939290290756686</c:v>
                </c:pt>
                <c:pt idx="252" formatCode="0.0%">
                  <c:v>0.3238725730598902</c:v>
                </c:pt>
                <c:pt idx="253" formatCode="0.0%">
                  <c:v>0.30808807586127657</c:v>
                </c:pt>
                <c:pt idx="254" formatCode="0.0%">
                  <c:v>0.30503426426393249</c:v>
                </c:pt>
                <c:pt idx="255" formatCode="0.0%">
                  <c:v>0.3028777679904649</c:v>
                </c:pt>
                <c:pt idx="256" formatCode="0.0%">
                  <c:v>0.30022652811630651</c:v>
                </c:pt>
                <c:pt idx="257" formatCode="0.0%">
                  <c:v>0.29243889752042457</c:v>
                </c:pt>
                <c:pt idx="258" formatCode="0.0%">
                  <c:v>0.28102639893532794</c:v>
                </c:pt>
                <c:pt idx="259" formatCode="0.0%">
                  <c:v>0.26941102711145254</c:v>
                </c:pt>
                <c:pt idx="260" formatCode="0.0%">
                  <c:v>0.26154910959239502</c:v>
                </c:pt>
                <c:pt idx="261" formatCode="0.0%">
                  <c:v>0.25776721095727589</c:v>
                </c:pt>
                <c:pt idx="262" formatCode="0.0%">
                  <c:v>0.25341119114823929</c:v>
                </c:pt>
                <c:pt idx="263" formatCode="0.0%">
                  <c:v>0.25889945497069072</c:v>
                </c:pt>
                <c:pt idx="264" formatCode="0.0%">
                  <c:v>0.28119675942078542</c:v>
                </c:pt>
                <c:pt idx="265" formatCode="0.0%">
                  <c:v>0.30261398822291274</c:v>
                </c:pt>
                <c:pt idx="266" formatCode="0.0%">
                  <c:v>0.315755999092594</c:v>
                </c:pt>
                <c:pt idx="267" formatCode="0.0%">
                  <c:v>0.32967043504882848</c:v>
                </c:pt>
                <c:pt idx="268" formatCode="0.0%">
                  <c:v>0.33117965623190637</c:v>
                </c:pt>
                <c:pt idx="269" formatCode="0.0%">
                  <c:v>0.32672492270486675</c:v>
                </c:pt>
                <c:pt idx="270" formatCode="0.0%">
                  <c:v>0.31798066949686526</c:v>
                </c:pt>
                <c:pt idx="271" formatCode="0.0%">
                  <c:v>0.31036692034521818</c:v>
                </c:pt>
                <c:pt idx="272" formatCode="0.0%">
                  <c:v>0.29379151858344793</c:v>
                </c:pt>
                <c:pt idx="273" formatCode="0.0%">
                  <c:v>0.27942941739150962</c:v>
                </c:pt>
                <c:pt idx="274" formatCode="0.0%">
                  <c:v>0.27562531669671192</c:v>
                </c:pt>
                <c:pt idx="275" formatCode="0.0%">
                  <c:v>0.2656591232218169</c:v>
                </c:pt>
                <c:pt idx="276" formatCode="0.0%">
                  <c:v>0.24072834367811199</c:v>
                </c:pt>
                <c:pt idx="277" formatCode="0.0%">
                  <c:v>0.21491705654974544</c:v>
                </c:pt>
                <c:pt idx="278" formatCode="0.0%">
                  <c:v>0.19277790573649001</c:v>
                </c:pt>
                <c:pt idx="279" formatCode="0.0%">
                  <c:v>0.17166161602012975</c:v>
                </c:pt>
                <c:pt idx="280" formatCode="0.0%">
                  <c:v>0.16010818389366291</c:v>
                </c:pt>
                <c:pt idx="281" formatCode="0.0%">
                  <c:v>0.14732224759242685</c:v>
                </c:pt>
                <c:pt idx="282" formatCode="0.0%">
                  <c:v>0.14760342928144327</c:v>
                </c:pt>
                <c:pt idx="283" formatCode="0.0%">
                  <c:v>0.14678150324088851</c:v>
                </c:pt>
                <c:pt idx="284" formatCode="0.0%">
                  <c:v>0.1499157055502347</c:v>
                </c:pt>
                <c:pt idx="285" formatCode="0.0%">
                  <c:v>0.14488067435868413</c:v>
                </c:pt>
                <c:pt idx="286" formatCode="0.0%">
                  <c:v>0.14027920705634289</c:v>
                </c:pt>
                <c:pt idx="287" formatCode="0.0%">
                  <c:v>0.13160991770403471</c:v>
                </c:pt>
                <c:pt idx="288" formatCode="0.0%">
                  <c:v>0.13322243777032089</c:v>
                </c:pt>
                <c:pt idx="289" formatCode="0.0%">
                  <c:v>0.12986193946670047</c:v>
                </c:pt>
                <c:pt idx="290" formatCode="0.0%">
                  <c:v>0.12336390739043156</c:v>
                </c:pt>
                <c:pt idx="291" formatCode="0.0%">
                  <c:v>0.1124907215051324</c:v>
                </c:pt>
                <c:pt idx="292" formatCode="0.0%">
                  <c:v>0.10359476085212348</c:v>
                </c:pt>
                <c:pt idx="293" formatCode="0.0%">
                  <c:v>0.10089889968169724</c:v>
                </c:pt>
                <c:pt idx="294" formatCode="0.0%">
                  <c:v>8.8023601982852626E-2</c:v>
                </c:pt>
                <c:pt idx="295" formatCode="0.0%">
                  <c:v>7.9768588589717637E-2</c:v>
                </c:pt>
                <c:pt idx="296" formatCode="0.0%">
                  <c:v>7.1386911756569985E-2</c:v>
                </c:pt>
                <c:pt idx="297" formatCode="0.0%">
                  <c:v>7.0134126139172207E-2</c:v>
                </c:pt>
                <c:pt idx="298" formatCode="0.0%">
                  <c:v>6.4234281461953216E-2</c:v>
                </c:pt>
                <c:pt idx="299" formatCode="0.0%">
                  <c:v>6.1648460699227824E-2</c:v>
                </c:pt>
                <c:pt idx="300" formatCode="0.0%">
                  <c:v>5.7494548187260963E-2</c:v>
                </c:pt>
                <c:pt idx="301" formatCode="0.0%">
                  <c:v>5.5001667884677717E-2</c:v>
                </c:pt>
                <c:pt idx="302" formatCode="0.0%">
                  <c:v>4.7183092916294612E-2</c:v>
                </c:pt>
                <c:pt idx="303" formatCode="0.0%">
                  <c:v>4.0211549221633856E-2</c:v>
                </c:pt>
                <c:pt idx="304" formatCode="0.0%">
                  <c:v>3.5991485225257212E-2</c:v>
                </c:pt>
                <c:pt idx="305" formatCode="0.0%">
                  <c:v>3.1993200322626363E-2</c:v>
                </c:pt>
                <c:pt idx="306" formatCode="0.0%">
                  <c:v>2.7762840576468356E-2</c:v>
                </c:pt>
                <c:pt idx="307" formatCode="0.0%">
                  <c:v>2.1807238233029814E-2</c:v>
                </c:pt>
                <c:pt idx="308" formatCode="0.0%">
                  <c:v>1.3459050412077104E-2</c:v>
                </c:pt>
                <c:pt idx="309" formatCode="0.0%">
                  <c:v>8.5921076854057078E-3</c:v>
                </c:pt>
                <c:pt idx="310" formatCode="0.0%">
                  <c:v>8.6366868601166441E-4</c:v>
                </c:pt>
                <c:pt idx="311" formatCode="0.0%">
                  <c:v>-8.1260128795517389E-3</c:v>
                </c:pt>
                <c:pt idx="312" formatCode="0.0%">
                  <c:v>-1.8649765822458239E-2</c:v>
                </c:pt>
                <c:pt idx="313" formatCode="0.0%">
                  <c:v>-2.6207290888060179E-2</c:v>
                </c:pt>
                <c:pt idx="314" formatCode="0.0%">
                  <c:v>-2.5980213401356988E-2</c:v>
                </c:pt>
                <c:pt idx="315" formatCode="0.0%">
                  <c:v>-1.1219716141268668E-2</c:v>
                </c:pt>
                <c:pt idx="316" formatCode="0.0%">
                  <c:v>7.1880874229119538E-3</c:v>
                </c:pt>
                <c:pt idx="317" formatCode="0.0%">
                  <c:v>2.9046977612055051E-2</c:v>
                </c:pt>
                <c:pt idx="318" formatCode="0.0%">
                  <c:v>3.8809903870068017E-2</c:v>
                </c:pt>
                <c:pt idx="319" formatCode="0.0%">
                  <c:v>3.953371788313452E-2</c:v>
                </c:pt>
                <c:pt idx="320" formatCode="0.0%">
                  <c:v>3.9490827324870921E-2</c:v>
                </c:pt>
                <c:pt idx="321" formatCode="0.0%">
                  <c:v>3.5869764782701326E-2</c:v>
                </c:pt>
                <c:pt idx="322" formatCode="0.0%">
                  <c:v>3.6238001446090809E-2</c:v>
                </c:pt>
                <c:pt idx="323" formatCode="0.0%">
                  <c:v>3.6690023967584286E-2</c:v>
                </c:pt>
                <c:pt idx="324" formatCode="0.0%">
                  <c:v>4.2928974281375383E-2</c:v>
                </c:pt>
                <c:pt idx="325" formatCode="0.0%">
                  <c:v>4.5875275852918888E-2</c:v>
                </c:pt>
                <c:pt idx="326" formatCode="0.0%">
                  <c:v>4.6613340175245689E-2</c:v>
                </c:pt>
                <c:pt idx="327" formatCode="0.0%">
                  <c:v>3.7815440562642709E-2</c:v>
                </c:pt>
                <c:pt idx="328" formatCode="0.0%">
                  <c:v>2.9913820012848567E-2</c:v>
                </c:pt>
                <c:pt idx="329" formatCode="0.0%">
                  <c:v>1.7046734905374349E-2</c:v>
                </c:pt>
                <c:pt idx="330" formatCode="0.0%">
                  <c:v>1.1051969330351229E-2</c:v>
                </c:pt>
                <c:pt idx="331" formatCode="0.0%">
                  <c:v>9.185114061161034E-3</c:v>
                </c:pt>
                <c:pt idx="332" formatCode="0.0%">
                  <c:v>2.3132660435750796E-2</c:v>
                </c:pt>
                <c:pt idx="333" formatCode="0.0%">
                  <c:v>4.4894493989253076E-2</c:v>
                </c:pt>
                <c:pt idx="334" formatCode="0.0%">
                  <c:v>6.0825831577575012E-2</c:v>
                </c:pt>
                <c:pt idx="335" formatCode="0.0%">
                  <c:v>7.1306580592754368E-2</c:v>
                </c:pt>
                <c:pt idx="336" formatCode="0.0%">
                  <c:v>8.0471950830311764E-2</c:v>
                </c:pt>
                <c:pt idx="337" formatCode="0.0%">
                  <c:v>8.6903487701303031E-2</c:v>
                </c:pt>
                <c:pt idx="338" formatCode="0.0%">
                  <c:v>8.8704680422700424E-2</c:v>
                </c:pt>
                <c:pt idx="339" formatCode="0.0%">
                  <c:v>8.5445435752857193E-2</c:v>
                </c:pt>
                <c:pt idx="340" formatCode="0.0%">
                  <c:v>7.487450905208741E-2</c:v>
                </c:pt>
                <c:pt idx="341" formatCode="0.0%">
                  <c:v>6.7851135289642303E-2</c:v>
                </c:pt>
                <c:pt idx="342" formatCode="0.0%">
                  <c:v>6.4813014309741943E-2</c:v>
                </c:pt>
                <c:pt idx="343" formatCode="0.0%">
                  <c:v>6.4150014864269328E-2</c:v>
                </c:pt>
                <c:pt idx="344" formatCode="0.0%">
                  <c:v>5.0913079592577903E-2</c:v>
                </c:pt>
                <c:pt idx="345" formatCode="0.0%">
                  <c:v>3.5341030897360591E-2</c:v>
                </c:pt>
                <c:pt idx="346" formatCode="0.0%">
                  <c:v>2.4653247128149175E-2</c:v>
                </c:pt>
                <c:pt idx="347" formatCode="0.0%">
                  <c:v>1.7300736803199303E-2</c:v>
                </c:pt>
                <c:pt idx="348" formatCode="0.0%">
                  <c:v>7.018405807353377E-3</c:v>
                </c:pt>
                <c:pt idx="349" formatCode="0.0%">
                  <c:v>1.0458919536777467E-2</c:v>
                </c:pt>
                <c:pt idx="350" formatCode="0.0%">
                  <c:v>3.5273610278972502E-2</c:v>
                </c:pt>
                <c:pt idx="351" formatCode="0.0%">
                  <c:v>6.8116367953193327E-2</c:v>
                </c:pt>
                <c:pt idx="352" formatCode="0.0%">
                  <c:v>0.10694964088545006</c:v>
                </c:pt>
                <c:pt idx="353" formatCode="0.0%">
                  <c:v>0.14433325283878659</c:v>
                </c:pt>
                <c:pt idx="354" formatCode="0.0%">
                  <c:v>0.17225062870383356</c:v>
                </c:pt>
                <c:pt idx="355" formatCode="0.0%">
                  <c:v>0.19387752390904003</c:v>
                </c:pt>
                <c:pt idx="356" formatCode="0.0%">
                  <c:v>0.20159639695374956</c:v>
                </c:pt>
                <c:pt idx="357" formatCode="0.0%">
                  <c:v>0.20466611980564361</c:v>
                </c:pt>
                <c:pt idx="358" formatCode="0.0%">
                  <c:v>0.20439214998574418</c:v>
                </c:pt>
                <c:pt idx="359" formatCode="0.0%">
                  <c:v>0.20331509157729791</c:v>
                </c:pt>
                <c:pt idx="360" formatCode="0.0%">
                  <c:v>0.20397235963623661</c:v>
                </c:pt>
                <c:pt idx="361" formatCode="0.0%">
                  <c:v>0.20091417100786413</c:v>
                </c:pt>
                <c:pt idx="362" formatCode="0.0%">
                  <c:v>0.18617251198739859</c:v>
                </c:pt>
                <c:pt idx="363" formatCode="0.0%">
                  <c:v>0.17201457858079319</c:v>
                </c:pt>
                <c:pt idx="364" formatCode="0.0%">
                  <c:v>0.15995541760776744</c:v>
                </c:pt>
                <c:pt idx="365" formatCode="0.0%">
                  <c:v>0.15685843380304965</c:v>
                </c:pt>
                <c:pt idx="366" formatCode="0.0%">
                  <c:v>0.16597761862521457</c:v>
                </c:pt>
                <c:pt idx="367" formatCode="0.0%">
                  <c:v>0.18018756730941124</c:v>
                </c:pt>
                <c:pt idx="368" formatCode="0.0%">
                  <c:v>0.20245719877831325</c:v>
                </c:pt>
                <c:pt idx="369" formatCode="0.0%">
                  <c:v>0.22244648916155582</c:v>
                </c:pt>
                <c:pt idx="370" formatCode="0.0%">
                  <c:v>0.2486467213723513</c:v>
                </c:pt>
                <c:pt idx="371" formatCode="0.0%">
                  <c:v>0.27840355969012681</c:v>
                </c:pt>
                <c:pt idx="372" formatCode="0.0%">
                  <c:v>0.30690414240338976</c:v>
                </c:pt>
                <c:pt idx="373" formatCode="0.0%">
                  <c:v>0.33435939674499832</c:v>
                </c:pt>
                <c:pt idx="374" formatCode="0.0%">
                  <c:v>0.35470835939235495</c:v>
                </c:pt>
                <c:pt idx="375" formatCode="0.0%">
                  <c:v>0.36912909195882132</c:v>
                </c:pt>
                <c:pt idx="376" formatCode="0.0%">
                  <c:v>0.37866348814194711</c:v>
                </c:pt>
                <c:pt idx="377" formatCode="0.0%">
                  <c:v>0.38337716104427438</c:v>
                </c:pt>
                <c:pt idx="378" formatCode="0.0%">
                  <c:v>0.38478593831197522</c:v>
                </c:pt>
                <c:pt idx="379" formatCode="0.0%">
                  <c:v>0.37919548928178731</c:v>
                </c:pt>
                <c:pt idx="380" formatCode="0.0%">
                  <c:v>0.37847906544871596</c:v>
                </c:pt>
                <c:pt idx="381" formatCode="0.0%">
                  <c:v>0.38131591132838366</c:v>
                </c:pt>
                <c:pt idx="382" formatCode="0.0%">
                  <c:v>0.38127211453231508</c:v>
                </c:pt>
                <c:pt idx="383" formatCode="0.0%">
                  <c:v>0.38146058418546486</c:v>
                </c:pt>
                <c:pt idx="384" formatCode="0.0%">
                  <c:v>0.38886572564651528</c:v>
                </c:pt>
                <c:pt idx="385" formatCode="0.0%">
                  <c:v>0.39001698756661535</c:v>
                </c:pt>
                <c:pt idx="386" formatCode="0.0%">
                  <c:v>0.39216521267401622</c:v>
                </c:pt>
                <c:pt idx="387" formatCode="0.0%">
                  <c:v>0.39401540499257443</c:v>
                </c:pt>
                <c:pt idx="388" formatCode="0.0%">
                  <c:v>0.39256266685182473</c:v>
                </c:pt>
                <c:pt idx="389" formatCode="0.0%">
                  <c:v>0.38454798921256378</c:v>
                </c:pt>
                <c:pt idx="390" formatCode="0.0%">
                  <c:v>0.38026649855131245</c:v>
                </c:pt>
                <c:pt idx="391" formatCode="0.0%">
                  <c:v>0.38434503184454599</c:v>
                </c:pt>
                <c:pt idx="392" formatCode="0.0%">
                  <c:v>0.39009432631366764</c:v>
                </c:pt>
                <c:pt idx="393" formatCode="0.0%">
                  <c:v>0.39510398149539916</c:v>
                </c:pt>
                <c:pt idx="394" formatCode="0.0%">
                  <c:v>0.39029067226975461</c:v>
                </c:pt>
                <c:pt idx="395" formatCode="0.0%">
                  <c:v>0.38048854639925772</c:v>
                </c:pt>
                <c:pt idx="396" formatCode="0.0%">
                  <c:v>0.36303578757689575</c:v>
                </c:pt>
                <c:pt idx="397" formatCode="0.0%">
                  <c:v>0.3408932915297806</c:v>
                </c:pt>
                <c:pt idx="398" formatCode="0.0%">
                  <c:v>0.31595258784463992</c:v>
                </c:pt>
                <c:pt idx="399" formatCode="0.0%">
                  <c:v>0.289666168674728</c:v>
                </c:pt>
                <c:pt idx="400" formatCode="0.0%">
                  <c:v>0.26636974447680412</c:v>
                </c:pt>
                <c:pt idx="401" formatCode="0.0%">
                  <c:v>0.24881407677013814</c:v>
                </c:pt>
                <c:pt idx="402" formatCode="0.0%">
                  <c:v>0.23531811773987776</c:v>
                </c:pt>
                <c:pt idx="403" formatCode="0.0%">
                  <c:v>0.21794916772460693</c:v>
                </c:pt>
                <c:pt idx="404" formatCode="0.0%">
                  <c:v>0.18853641974767779</c:v>
                </c:pt>
                <c:pt idx="405" formatCode="0.0%">
                  <c:v>0.15276286490865637</c:v>
                </c:pt>
                <c:pt idx="406" formatCode="0.0%">
                  <c:v>0.12630886811128511</c:v>
                </c:pt>
                <c:pt idx="407" formatCode="0.0%">
                  <c:v>0.10699696253915554</c:v>
                </c:pt>
                <c:pt idx="408" formatCode="0.0%">
                  <c:v>9.0841391553931949E-2</c:v>
                </c:pt>
                <c:pt idx="409" formatCode="0.0%">
                  <c:v>8.924687925928286E-2</c:v>
                </c:pt>
                <c:pt idx="410" formatCode="0.0%">
                  <c:v>9.2969951510245383E-2</c:v>
                </c:pt>
                <c:pt idx="411" formatCode="0.0%">
                  <c:v>9.49616644289865E-2</c:v>
                </c:pt>
                <c:pt idx="412" formatCode="0.0%">
                  <c:v>9.7742829704925108E-2</c:v>
                </c:pt>
                <c:pt idx="413" formatCode="0.0%">
                  <c:v>0.10689493381910332</c:v>
                </c:pt>
                <c:pt idx="414" formatCode="0.0%">
                  <c:v>0.11421919499164072</c:v>
                </c:pt>
                <c:pt idx="415" formatCode="0.0%">
                  <c:v>0.1266263880905468</c:v>
                </c:pt>
                <c:pt idx="416" formatCode="0.0%">
                  <c:v>0.1498915276403163</c:v>
                </c:pt>
                <c:pt idx="417" formatCode="0.0%">
                  <c:v>0.18244400169947048</c:v>
                </c:pt>
                <c:pt idx="418" formatCode="0.0%">
                  <c:v>0.21317069254609536</c:v>
                </c:pt>
                <c:pt idx="419" formatCode="0.0%">
                  <c:v>0.24165329441579408</c:v>
                </c:pt>
                <c:pt idx="420" formatCode="0.0%">
                  <c:v>0.26734795784219717</c:v>
                </c:pt>
                <c:pt idx="421" formatCode="0.0%">
                  <c:v>0.28613095842155895</c:v>
                </c:pt>
                <c:pt idx="422" formatCode="0.0%">
                  <c:v>0.29431598427140099</c:v>
                </c:pt>
                <c:pt idx="423" formatCode="0.0%">
                  <c:v>0.29976589436993245</c:v>
                </c:pt>
                <c:pt idx="424" formatCode="0.0%">
                  <c:v>0.30516257076995718</c:v>
                </c:pt>
                <c:pt idx="425" formatCode="0.0%">
                  <c:v>0.30098842679796867</c:v>
                </c:pt>
                <c:pt idx="426" formatCode="0.0%">
                  <c:v>0.29479028417240388</c:v>
                </c:pt>
                <c:pt idx="427" formatCode="0.0%">
                  <c:v>0.27838502896473588</c:v>
                </c:pt>
                <c:pt idx="428" formatCode="0.0%">
                  <c:v>0.24854481395789793</c:v>
                </c:pt>
                <c:pt idx="429" formatCode="0.0%">
                  <c:v>0.21457442057491091</c:v>
                </c:pt>
                <c:pt idx="430" formatCode="0.0%">
                  <c:v>0.18562219043249861</c:v>
                </c:pt>
                <c:pt idx="431" formatCode="0.0%">
                  <c:v>0.15611219376659938</c:v>
                </c:pt>
                <c:pt idx="432" formatCode="0.0%">
                  <c:v>0.13015340656207514</c:v>
                </c:pt>
                <c:pt idx="433" formatCode="0.0%">
                  <c:v>0.10852121505776002</c:v>
                </c:pt>
                <c:pt idx="434" formatCode="0.0%">
                  <c:v>0.10894053056936844</c:v>
                </c:pt>
                <c:pt idx="435" formatCode="0.0%">
                  <c:v>0.12019243075669835</c:v>
                </c:pt>
                <c:pt idx="436" formatCode="0.0%">
                  <c:v>0.13055256147524086</c:v>
                </c:pt>
                <c:pt idx="437" formatCode="0.0%">
                  <c:v>0.14225067408045244</c:v>
                </c:pt>
                <c:pt idx="438" formatCode="0.0%">
                  <c:v>0.14349117020746555</c:v>
                </c:pt>
                <c:pt idx="439" formatCode="0.0%">
                  <c:v>0.14655290502602719</c:v>
                </c:pt>
                <c:pt idx="440" formatCode="0.0%">
                  <c:v>0.16061129801094157</c:v>
                </c:pt>
                <c:pt idx="441" formatCode="0.0%">
                  <c:v>0.17259249718837386</c:v>
                </c:pt>
                <c:pt idx="442" formatCode="0.0%">
                  <c:v>0.18197006401118773</c:v>
                </c:pt>
                <c:pt idx="443" formatCode="0.0%">
                  <c:v>0.20209778264596923</c:v>
                </c:pt>
                <c:pt idx="444" formatCode="0.0%">
                  <c:v>0.2255334532801585</c:v>
                </c:pt>
                <c:pt idx="445" formatCode="0.0%">
                  <c:v>0.24266370849598765</c:v>
                </c:pt>
                <c:pt idx="446" formatCode="0.0%">
                  <c:v>0.25328877559721447</c:v>
                </c:pt>
                <c:pt idx="447" formatCode="0.0%">
                  <c:v>0.25955072536693319</c:v>
                </c:pt>
                <c:pt idx="448" formatCode="0.0%">
                  <c:v>0.26260956467781488</c:v>
                </c:pt>
                <c:pt idx="449" formatCode="0.0%">
                  <c:v>0.26260677784424763</c:v>
                </c:pt>
                <c:pt idx="450" formatCode="0.0%">
                  <c:v>0.27331816349207128</c:v>
                </c:pt>
                <c:pt idx="451" formatCode="0.0%">
                  <c:v>0.29003410865666152</c:v>
                </c:pt>
                <c:pt idx="452" formatCode="0.0%">
                  <c:v>0.31288214811823778</c:v>
                </c:pt>
                <c:pt idx="453" formatCode="0.0%">
                  <c:v>0.33791325458298971</c:v>
                </c:pt>
                <c:pt idx="454" formatCode="0.0%">
                  <c:v>0.36135551532607352</c:v>
                </c:pt>
                <c:pt idx="455" formatCode="0.0%">
                  <c:v>0.37487824174824852</c:v>
                </c:pt>
                <c:pt idx="456" formatCode="0.0%">
                  <c:v>0.36856804549490568</c:v>
                </c:pt>
                <c:pt idx="457" formatCode="0.0%">
                  <c:v>0.36047446681056144</c:v>
                </c:pt>
                <c:pt idx="458" formatCode="0.0%">
                  <c:v>0.34634387657201815</c:v>
                </c:pt>
                <c:pt idx="459" formatCode="0.0%">
                  <c:v>0.33624718464271869</c:v>
                </c:pt>
                <c:pt idx="460" formatCode="0.0%">
                  <c:v>0.32793312655482404</c:v>
                </c:pt>
                <c:pt idx="461" formatCode="0.0%">
                  <c:v>0.32137347486863882</c:v>
                </c:pt>
                <c:pt idx="462" formatCode="0.0%">
                  <c:v>0.31671636929908775</c:v>
                </c:pt>
                <c:pt idx="463" formatCode="0.0%">
                  <c:v>0.31442751318572998</c:v>
                </c:pt>
                <c:pt idx="464" formatCode="0.0%">
                  <c:v>0.3113549543706689</c:v>
                </c:pt>
                <c:pt idx="465" formatCode="0.0%">
                  <c:v>0.31180704242558666</c:v>
                </c:pt>
                <c:pt idx="466" formatCode="0.0%">
                  <c:v>0.31438350726151015</c:v>
                </c:pt>
                <c:pt idx="467" formatCode="0.0%">
                  <c:v>0.31587850366227305</c:v>
                </c:pt>
                <c:pt idx="468" formatCode="0.0%">
                  <c:v>0.33199212402142364</c:v>
                </c:pt>
                <c:pt idx="469" formatCode="0.0%">
                  <c:v>0.35051209052283788</c:v>
                </c:pt>
                <c:pt idx="470" formatCode="0.0%">
                  <c:v>0.36446611994147654</c:v>
                </c:pt>
                <c:pt idx="471" formatCode="0.0%">
                  <c:v>0.37148807100385905</c:v>
                </c:pt>
                <c:pt idx="472" formatCode="0.0%">
                  <c:v>0.38284388620956517</c:v>
                </c:pt>
                <c:pt idx="473" formatCode="0.0%">
                  <c:v>0.39316027286739086</c:v>
                </c:pt>
                <c:pt idx="474" formatCode="0.0%">
                  <c:v>0.39642071670691026</c:v>
                </c:pt>
                <c:pt idx="475" formatCode="0.0%">
                  <c:v>0.39706520454704353</c:v>
                </c:pt>
                <c:pt idx="476" formatCode="0.0%">
                  <c:v>0.39777488231739117</c:v>
                </c:pt>
                <c:pt idx="477" formatCode="0.0%">
                  <c:v>0.39885760523084901</c:v>
                </c:pt>
                <c:pt idx="478" formatCode="0.0%">
                  <c:v>0.40033357143480086</c:v>
                </c:pt>
                <c:pt idx="479" formatCode="0.0%">
                  <c:v>0.39990851255857329</c:v>
                </c:pt>
                <c:pt idx="480" formatCode="0.0%">
                  <c:v>0.39582647983008418</c:v>
                </c:pt>
                <c:pt idx="481" formatCode="0.0%">
                  <c:v>0.39289868666993227</c:v>
                </c:pt>
                <c:pt idx="482" formatCode="0.0%">
                  <c:v>0.38993176896377069</c:v>
                </c:pt>
                <c:pt idx="483" formatCode="0.0%">
                  <c:v>0.38975239896436586</c:v>
                </c:pt>
                <c:pt idx="484" formatCode="0.0%">
                  <c:v>0.38397117177299583</c:v>
                </c:pt>
                <c:pt idx="485" formatCode="0.0%">
                  <c:v>0.37568524663078501</c:v>
                </c:pt>
                <c:pt idx="486" formatCode="0.0%">
                  <c:v>0.36980770231092497</c:v>
                </c:pt>
                <c:pt idx="487" formatCode="0.0%">
                  <c:v>0.36055807568278642</c:v>
                </c:pt>
                <c:pt idx="488" formatCode="0.0%">
                  <c:v>0.34593824298232173</c:v>
                </c:pt>
                <c:pt idx="489" formatCode="0.0%">
                  <c:v>0.32884521844189069</c:v>
                </c:pt>
                <c:pt idx="490" formatCode="0.0%">
                  <c:v>0.31017112953813963</c:v>
                </c:pt>
                <c:pt idx="491" formatCode="0.0%">
                  <c:v>0.2918470889853495</c:v>
                </c:pt>
                <c:pt idx="492" formatCode="0.0%">
                  <c:v>0.27546932637273192</c:v>
                </c:pt>
                <c:pt idx="493" formatCode="0.0%">
                  <c:v>0.25745789890407456</c:v>
                </c:pt>
                <c:pt idx="494" formatCode="0.0%">
                  <c:v>0.24555761195834094</c:v>
                </c:pt>
                <c:pt idx="495" formatCode="0.0%">
                  <c:v>0.23378477290217545</c:v>
                </c:pt>
                <c:pt idx="496" formatCode="0.0%">
                  <c:v>0.23045800813526618</c:v>
                </c:pt>
                <c:pt idx="497" formatCode="0.0%">
                  <c:v>0.23391884497077886</c:v>
                </c:pt>
                <c:pt idx="498" formatCode="0.0%">
                  <c:v>0.23508443745500876</c:v>
                </c:pt>
                <c:pt idx="499" formatCode="0.0%">
                  <c:v>0.24277413128009726</c:v>
                </c:pt>
                <c:pt idx="500" formatCode="0.0%">
                  <c:v>0.25336401366966727</c:v>
                </c:pt>
                <c:pt idx="501" formatCode="0.0%">
                  <c:v>0.26466042769482262</c:v>
                </c:pt>
                <c:pt idx="502" formatCode="0.0%">
                  <c:v>0.27679267792526779</c:v>
                </c:pt>
                <c:pt idx="503" formatCode="0.0%">
                  <c:v>0.29453137677032598</c:v>
                </c:pt>
                <c:pt idx="504" formatCode="0.0%">
                  <c:v>0.30640925765158639</c:v>
                </c:pt>
                <c:pt idx="505" formatCode="0.0%">
                  <c:v>0.31040541389308191</c:v>
                </c:pt>
                <c:pt idx="506" formatCode="0.0%">
                  <c:v>0.31210035627085481</c:v>
                </c:pt>
                <c:pt idx="507" formatCode="0.0%">
                  <c:v>0.31629002198475192</c:v>
                </c:pt>
                <c:pt idx="508" formatCode="0.0%">
                  <c:v>0.32388540825918705</c:v>
                </c:pt>
                <c:pt idx="509" formatCode="0.0%">
                  <c:v>0.33120802616161965</c:v>
                </c:pt>
                <c:pt idx="510" formatCode="0.0%">
                  <c:v>0.33995639246332221</c:v>
                </c:pt>
                <c:pt idx="511" formatCode="0.0%">
                  <c:v>0.34552642439142583</c:v>
                </c:pt>
                <c:pt idx="512" formatCode="0.0%">
                  <c:v>0.3489679443347577</c:v>
                </c:pt>
                <c:pt idx="513" formatCode="0.0%">
                  <c:v>0.35170185834704143</c:v>
                </c:pt>
                <c:pt idx="514" formatCode="0.0%">
                  <c:v>0.35424564863965263</c:v>
                </c:pt>
                <c:pt idx="515" formatCode="0.0%">
                  <c:v>0.36069166693417226</c:v>
                </c:pt>
                <c:pt idx="516" formatCode="0.0%">
                  <c:v>0.37508289636057129</c:v>
                </c:pt>
                <c:pt idx="517" formatCode="0.0%">
                  <c:v>0.3970276882959638</c:v>
                </c:pt>
                <c:pt idx="518" formatCode="0.0%">
                  <c:v>0.40720092289897436</c:v>
                </c:pt>
                <c:pt idx="519" formatCode="0.0%">
                  <c:v>0.41197316907237697</c:v>
                </c:pt>
                <c:pt idx="520" formatCode="0.0%">
                  <c:v>0.40772430935523213</c:v>
                </c:pt>
                <c:pt idx="521" formatCode="0.0%">
                  <c:v>0.40115583271548355</c:v>
                </c:pt>
                <c:pt idx="522" formatCode="0.0%">
                  <c:v>0.39021025543865084</c:v>
                </c:pt>
                <c:pt idx="523" formatCode="0.0%">
                  <c:v>0.37928889040878611</c:v>
                </c:pt>
                <c:pt idx="524" formatCode="0.0%">
                  <c:v>0.36729017586460094</c:v>
                </c:pt>
                <c:pt idx="525" formatCode="0.0%">
                  <c:v>0.35715292456003206</c:v>
                </c:pt>
                <c:pt idx="526" formatCode="0.0%">
                  <c:v>0.34464177996825374</c:v>
                </c:pt>
                <c:pt idx="527" formatCode="0.0%">
                  <c:v>0.32979812179428447</c:v>
                </c:pt>
                <c:pt idx="528" formatCode="0.0%">
                  <c:v>0.31441412012916703</c:v>
                </c:pt>
                <c:pt idx="529" formatCode="0.0%">
                  <c:v>0.30387542420756597</c:v>
                </c:pt>
                <c:pt idx="530" formatCode="0.0%">
                  <c:v>0.30447087902695474</c:v>
                </c:pt>
                <c:pt idx="531" formatCode="0.0%">
                  <c:v>0.30751006928885727</c:v>
                </c:pt>
                <c:pt idx="532" formatCode="0.0%">
                  <c:v>0.30685707450604954</c:v>
                </c:pt>
                <c:pt idx="533" formatCode="0.0%">
                  <c:v>0.30334158063901012</c:v>
                </c:pt>
                <c:pt idx="534" formatCode="0.0%">
                  <c:v>0.3047674772101544</c:v>
                </c:pt>
                <c:pt idx="535" formatCode="0.0%">
                  <c:v>0.30764400134952358</c:v>
                </c:pt>
                <c:pt idx="536" formatCode="0.0%">
                  <c:v>0.31207055756846919</c:v>
                </c:pt>
                <c:pt idx="537" formatCode="0.0%">
                  <c:v>0.31722114242144589</c:v>
                </c:pt>
                <c:pt idx="538" formatCode="0.0%">
                  <c:v>0.31094747544220858</c:v>
                </c:pt>
                <c:pt idx="539" formatCode="0.0%">
                  <c:v>0.29992609597716319</c:v>
                </c:pt>
                <c:pt idx="540" formatCode="0.0%">
                  <c:v>0.28864154862665192</c:v>
                </c:pt>
                <c:pt idx="541" formatCode="0.0%">
                  <c:v>0.27393919493173863</c:v>
                </c:pt>
                <c:pt idx="542" formatCode="0.0%">
                  <c:v>0.2689757788030866</c:v>
                </c:pt>
                <c:pt idx="543" formatCode="0.0%">
                  <c:v>0.27145156496566963</c:v>
                </c:pt>
                <c:pt idx="544" formatCode="0.0%">
                  <c:v>0.27430055610560494</c:v>
                </c:pt>
                <c:pt idx="545" formatCode="0.0%">
                  <c:v>0.27837822489293357</c:v>
                </c:pt>
                <c:pt idx="546" formatCode="0.0%">
                  <c:v>0.28197419120622247</c:v>
                </c:pt>
                <c:pt idx="547" formatCode="0.0%">
                  <c:v>0.27132655626256463</c:v>
                </c:pt>
                <c:pt idx="548" formatCode="0.0%">
                  <c:v>0.25944208680570535</c:v>
                </c:pt>
                <c:pt idx="549" formatCode="0.0%">
                  <c:v>0.2450698121011399</c:v>
                </c:pt>
                <c:pt idx="550" formatCode="0.0%">
                  <c:v>0.24483930105262011</c:v>
                </c:pt>
                <c:pt idx="551" formatCode="0.0%">
                  <c:v>0.25095273263264861</c:v>
                </c:pt>
                <c:pt idx="552" formatCode="0.0%">
                  <c:v>0.2528716298228304</c:v>
                </c:pt>
                <c:pt idx="553" formatCode="0.0%">
                  <c:v>0.2514659972629234</c:v>
                </c:pt>
                <c:pt idx="554" formatCode="0.0%">
                  <c:v>0.24128381037586588</c:v>
                </c:pt>
                <c:pt idx="555" formatCode="0.0%">
                  <c:v>0.21525008192239692</c:v>
                </c:pt>
                <c:pt idx="556" formatCode="0.0%">
                  <c:v>0.19482680475239531</c:v>
                </c:pt>
                <c:pt idx="557" formatCode="0.0%">
                  <c:v>0.17597617965855442</c:v>
                </c:pt>
                <c:pt idx="558" formatCode="0.0%">
                  <c:v>0.16778461773006703</c:v>
                </c:pt>
                <c:pt idx="559" formatCode="0.0%">
                  <c:v>0.17589760944523045</c:v>
                </c:pt>
                <c:pt idx="560" formatCode="0.0%">
                  <c:v>0.1869144829113473</c:v>
                </c:pt>
                <c:pt idx="561" formatCode="0.0%">
                  <c:v>0.19993507806731359</c:v>
                </c:pt>
                <c:pt idx="562" formatCode="0.0%">
                  <c:v>0.21245260685101794</c:v>
                </c:pt>
                <c:pt idx="563" formatCode="0.0%">
                  <c:v>0.21793461872215492</c:v>
                </c:pt>
                <c:pt idx="564" formatCode="0.0%">
                  <c:v>0.22600311307376517</c:v>
                </c:pt>
                <c:pt idx="565" formatCode="0.0%">
                  <c:v>0.2352280626105645</c:v>
                </c:pt>
                <c:pt idx="566" formatCode="0.0%">
                  <c:v>0.24333132872892774</c:v>
                </c:pt>
                <c:pt idx="567" formatCode="0.0%">
                  <c:v>0.26466815308643815</c:v>
                </c:pt>
                <c:pt idx="568" formatCode="0.0%">
                  <c:v>0.28503089674776311</c:v>
                </c:pt>
                <c:pt idx="569" formatCode="0.0%">
                  <c:v>0.30675522289094609</c:v>
                </c:pt>
                <c:pt idx="570" formatCode="0.0%">
                  <c:v>0.31625423651474399</c:v>
                </c:pt>
                <c:pt idx="571" formatCode="0.0%">
                  <c:v>0.32175232734515508</c:v>
                </c:pt>
                <c:pt idx="572" formatCode="0.0%">
                  <c:v>0.32600427072830501</c:v>
                </c:pt>
                <c:pt idx="573" formatCode="0.0%">
                  <c:v>0.32841458426961884</c:v>
                </c:pt>
                <c:pt idx="574" formatCode="0.0%">
                  <c:v>0.33070669582923012</c:v>
                </c:pt>
                <c:pt idx="575" formatCode="0.0%">
                  <c:v>0.33203283373401743</c:v>
                </c:pt>
                <c:pt idx="576" formatCode="0.0%">
                  <c:v>0.3336753612344816</c:v>
                </c:pt>
                <c:pt idx="577" formatCode="0.0%">
                  <c:v>0.333754437728776</c:v>
                </c:pt>
                <c:pt idx="578" formatCode="0.0%">
                  <c:v>0.33363584390786843</c:v>
                </c:pt>
                <c:pt idx="579" formatCode="0.0%">
                  <c:v>0.32837539419434875</c:v>
                </c:pt>
                <c:pt idx="580" formatCode="0.0%">
                  <c:v>0.32104925222564401</c:v>
                </c:pt>
                <c:pt idx="581" formatCode="0.0%">
                  <c:v>0.31275957713727132</c:v>
                </c:pt>
                <c:pt idx="582" formatCode="0.0%">
                  <c:v>0.30781840900011731</c:v>
                </c:pt>
                <c:pt idx="583" formatCode="0.0%">
                  <c:v>0.30419855459609418</c:v>
                </c:pt>
                <c:pt idx="584" formatCode="0.0%">
                  <c:v>0.30026757396087461</c:v>
                </c:pt>
                <c:pt idx="585" formatCode="0.0%">
                  <c:v>0.29634307190553694</c:v>
                </c:pt>
                <c:pt idx="586" formatCode="0.0%">
                  <c:v>0.29037592963273989</c:v>
                </c:pt>
                <c:pt idx="587" formatCode="0.0%">
                  <c:v>0.28153878316323749</c:v>
                </c:pt>
                <c:pt idx="588" formatCode="0.0%">
                  <c:v>0.27050092680232568</c:v>
                </c:pt>
                <c:pt idx="589" formatCode="0.0%">
                  <c:v>0.26341694957797923</c:v>
                </c:pt>
                <c:pt idx="590" formatCode="0.0%">
                  <c:v>0.2547143234532166</c:v>
                </c:pt>
                <c:pt idx="591" formatCode="0.0%">
                  <c:v>0.24567904615300309</c:v>
                </c:pt>
                <c:pt idx="592" formatCode="0.0%">
                  <c:v>0.235093606882219</c:v>
                </c:pt>
                <c:pt idx="593" formatCode="0.0%">
                  <c:v>0.22408903355846552</c:v>
                </c:pt>
                <c:pt idx="594" formatCode="0.0%">
                  <c:v>0.21229760123885408</c:v>
                </c:pt>
                <c:pt idx="595" formatCode="0.0%">
                  <c:v>0.19828536118193926</c:v>
                </c:pt>
                <c:pt idx="596" formatCode="0.0%">
                  <c:v>0.18487673487626979</c:v>
                </c:pt>
                <c:pt idx="597" formatCode="0.0%">
                  <c:v>0.17128114868568445</c:v>
                </c:pt>
                <c:pt idx="598" formatCode="0.0%">
                  <c:v>0.15871722380468758</c:v>
                </c:pt>
                <c:pt idx="599" formatCode="0.0%">
                  <c:v>0.15279869655510095</c:v>
                </c:pt>
                <c:pt idx="600" formatCode="0.0%">
                  <c:v>0.1486403029151612</c:v>
                </c:pt>
                <c:pt idx="601" formatCode="0.0%">
                  <c:v>0.14315701460274718</c:v>
                </c:pt>
                <c:pt idx="602" formatCode="0.0%">
                  <c:v>0.14028216099723759</c:v>
                </c:pt>
                <c:pt idx="603" formatCode="0.0%">
                  <c:v>0.13903083639681468</c:v>
                </c:pt>
                <c:pt idx="604" formatCode="0.0%">
                  <c:v>0.14160056855120814</c:v>
                </c:pt>
                <c:pt idx="605" formatCode="0.0%">
                  <c:v>0.14358177786171999</c:v>
                </c:pt>
                <c:pt idx="606" formatCode="0.0%">
                  <c:v>0.14467294109044596</c:v>
                </c:pt>
                <c:pt idx="607" formatCode="0.0%">
                  <c:v>0.14842980514764825</c:v>
                </c:pt>
                <c:pt idx="608" formatCode="0.0%">
                  <c:v>0.15139975978871908</c:v>
                </c:pt>
                <c:pt idx="609" formatCode="0.0%">
                  <c:v>0.1518634977564384</c:v>
                </c:pt>
                <c:pt idx="610" formatCode="0.0%">
                  <c:v>0.15103144956705994</c:v>
                </c:pt>
                <c:pt idx="611" formatCode="0.0%">
                  <c:v>0.14806611084586924</c:v>
                </c:pt>
                <c:pt idx="612" formatCode="0.0%">
                  <c:v>0.1457214365345369</c:v>
                </c:pt>
                <c:pt idx="613" formatCode="0.0%">
                  <c:v>0.1441242454075479</c:v>
                </c:pt>
                <c:pt idx="614" formatCode="0.0%">
                  <c:v>0.14335501421996175</c:v>
                </c:pt>
                <c:pt idx="615" formatCode="0.0%">
                  <c:v>0.14362323028014753</c:v>
                </c:pt>
                <c:pt idx="616" formatCode="0.0%">
                  <c:v>0.14323365045069811</c:v>
                </c:pt>
                <c:pt idx="617" formatCode="0.0%">
                  <c:v>0.14454800090578726</c:v>
                </c:pt>
                <c:pt idx="618" formatCode="0.0%">
                  <c:v>0.1478897487370939</c:v>
                </c:pt>
                <c:pt idx="619" formatCode="0.0%">
                  <c:v>0.15194898073927168</c:v>
                </c:pt>
                <c:pt idx="620" formatCode="0.0%">
                  <c:v>0.1602575873703993</c:v>
                </c:pt>
                <c:pt idx="621" formatCode="0.0%">
                  <c:v>0.17363867412953304</c:v>
                </c:pt>
                <c:pt idx="622" formatCode="0.0%">
                  <c:v>0.18971620126509026</c:v>
                </c:pt>
                <c:pt idx="623" formatCode="0.0%">
                  <c:v>0.2010628533377409</c:v>
                </c:pt>
                <c:pt idx="624" formatCode="0.0%">
                  <c:v>0.21116509084609913</c:v>
                </c:pt>
                <c:pt idx="625" formatCode="0.0%">
                  <c:v>0.21900652323864922</c:v>
                </c:pt>
                <c:pt idx="626" formatCode="0.0%">
                  <c:v>0.2268200240432334</c:v>
                </c:pt>
                <c:pt idx="627" formatCode="0.0%">
                  <c:v>0.23265363179267148</c:v>
                </c:pt>
                <c:pt idx="628" formatCode="0.0%">
                  <c:v>0.23802139480029691</c:v>
                </c:pt>
                <c:pt idx="629" formatCode="0.0%">
                  <c:v>0.24374407097672687</c:v>
                </c:pt>
                <c:pt idx="630" formatCode="0.0%">
                  <c:v>0.24745097965673338</c:v>
                </c:pt>
                <c:pt idx="631" formatCode="0.0%">
                  <c:v>0.25030451505458035</c:v>
                </c:pt>
                <c:pt idx="632" formatCode="0.0%">
                  <c:v>0.24983104511553147</c:v>
                </c:pt>
                <c:pt idx="633" formatCode="0.0%">
                  <c:v>0.25345082945525416</c:v>
                </c:pt>
                <c:pt idx="634" formatCode="0.0%">
                  <c:v>0.24811943759326624</c:v>
                </c:pt>
                <c:pt idx="635" formatCode="0.0%">
                  <c:v>0.24462122016727361</c:v>
                </c:pt>
                <c:pt idx="636" formatCode="0.0%">
                  <c:v>0.24083293669111205</c:v>
                </c:pt>
                <c:pt idx="637" formatCode="0.0%">
                  <c:v>0.24071246094995111</c:v>
                </c:pt>
                <c:pt idx="638" formatCode="0.0%">
                  <c:v>0.23906694069852522</c:v>
                </c:pt>
                <c:pt idx="639" formatCode="0.0%">
                  <c:v>0.23821522319688718</c:v>
                </c:pt>
                <c:pt idx="640" formatCode="0.0%">
                  <c:v>0.23821411176572974</c:v>
                </c:pt>
                <c:pt idx="641" formatCode="0.0%">
                  <c:v>0.23743117818347126</c:v>
                </c:pt>
                <c:pt idx="642" formatCode="0.0%">
                  <c:v>0.23540095120100127</c:v>
                </c:pt>
                <c:pt idx="643" formatCode="0.0%">
                  <c:v>0.23186444312494522</c:v>
                </c:pt>
                <c:pt idx="644" formatCode="0.0%">
                  <c:v>0.22740952660216054</c:v>
                </c:pt>
                <c:pt idx="645" formatCode="0.0%">
                  <c:v>0.21480918908352176</c:v>
                </c:pt>
                <c:pt idx="646" formatCode="0.0%">
                  <c:v>0.21215153912345966</c:v>
                </c:pt>
                <c:pt idx="647" formatCode="0.0%">
                  <c:v>0.2138991147511122</c:v>
                </c:pt>
                <c:pt idx="648" formatCode="0.0%">
                  <c:v>0.21550704776275201</c:v>
                </c:pt>
                <c:pt idx="649" formatCode="0.0%">
                  <c:v>0.21658950542441346</c:v>
                </c:pt>
                <c:pt idx="650" formatCode="0.0%">
                  <c:v>0.21360754693868186</c:v>
                </c:pt>
                <c:pt idx="651" formatCode="0.0%">
                  <c:v>0.20835365142658999</c:v>
                </c:pt>
                <c:pt idx="652" formatCode="0.0%">
                  <c:v>0.20345691819716025</c:v>
                </c:pt>
                <c:pt idx="653" formatCode="0.0%">
                  <c:v>0.19907036578437154</c:v>
                </c:pt>
                <c:pt idx="654" formatCode="0.0%">
                  <c:v>0.19834674924003115</c:v>
                </c:pt>
                <c:pt idx="655" formatCode="0.0%">
                  <c:v>0.19613094058785793</c:v>
                </c:pt>
                <c:pt idx="656" formatCode="0.0%">
                  <c:v>0.1945426967043723</c:v>
                </c:pt>
                <c:pt idx="657" formatCode="0.0%">
                  <c:v>0.19367667549515621</c:v>
                </c:pt>
                <c:pt idx="658" formatCode="0.0%">
                  <c:v>0.18584974265189055</c:v>
                </c:pt>
                <c:pt idx="659" formatCode="0.0%">
                  <c:v>0.17347008719203924</c:v>
                </c:pt>
                <c:pt idx="660" formatCode="0.0%">
                  <c:v>0.16260144190986786</c:v>
                </c:pt>
                <c:pt idx="661" formatCode="0.0%">
                  <c:v>0.15131742374654478</c:v>
                </c:pt>
                <c:pt idx="662" formatCode="0.0%">
                  <c:v>0.14501436071371643</c:v>
                </c:pt>
                <c:pt idx="663" formatCode="0.0%">
                  <c:v>0.14626838234455336</c:v>
                </c:pt>
                <c:pt idx="664" formatCode="0.0%">
                  <c:v>0.14662288817479133</c:v>
                </c:pt>
                <c:pt idx="665" formatCode="0.0%">
                  <c:v>0.14659370059403029</c:v>
                </c:pt>
                <c:pt idx="666" formatCode="0.0%">
                  <c:v>0.14362276925611486</c:v>
                </c:pt>
                <c:pt idx="667" formatCode="0.0%">
                  <c:v>0.14334762770318454</c:v>
                </c:pt>
                <c:pt idx="668" formatCode="0.0%">
                  <c:v>0.14194999401546049</c:v>
                </c:pt>
                <c:pt idx="669" formatCode="0.0%">
                  <c:v>0.14216163276562643</c:v>
                </c:pt>
                <c:pt idx="670" formatCode="0.0%">
                  <c:v>0.14782329266970914</c:v>
                </c:pt>
                <c:pt idx="671" formatCode="0.0%">
                  <c:v>0.15480208143598392</c:v>
                </c:pt>
                <c:pt idx="672" formatCode="0.0%">
                  <c:v>0.16259376242619983</c:v>
                </c:pt>
                <c:pt idx="673" formatCode="0.0%">
                  <c:v>0.16862118756604791</c:v>
                </c:pt>
                <c:pt idx="674" formatCode="0.0%">
                  <c:v>0.17414617506796704</c:v>
                </c:pt>
                <c:pt idx="675" formatCode="0.0%">
                  <c:v>0.17155155887592724</c:v>
                </c:pt>
                <c:pt idx="676" formatCode="0.0%">
                  <c:v>0.17050192467564962</c:v>
                </c:pt>
                <c:pt idx="677" formatCode="0.0%">
                  <c:v>0.17007557521691344</c:v>
                </c:pt>
                <c:pt idx="678" formatCode="0.0%">
                  <c:v>0.17064098271582021</c:v>
                </c:pt>
                <c:pt idx="679" formatCode="0.0%">
                  <c:v>0.1712017353085189</c:v>
                </c:pt>
                <c:pt idx="680" formatCode="0.0%">
                  <c:v>0.17324216786978566</c:v>
                </c:pt>
                <c:pt idx="681" formatCode="0.0%">
                  <c:v>0.17521302394044347</c:v>
                </c:pt>
                <c:pt idx="682" formatCode="0.0%">
                  <c:v>0.17828916235136541</c:v>
                </c:pt>
                <c:pt idx="683" formatCode="0.0%">
                  <c:v>0.18239521909371262</c:v>
                </c:pt>
                <c:pt idx="684" formatCode="0.0%">
                  <c:v>0.18543169827764519</c:v>
                </c:pt>
                <c:pt idx="685" formatCode="0.0%">
                  <c:v>0.19190693417729451</c:v>
                </c:pt>
                <c:pt idx="686" formatCode="0.0%">
                  <c:v>0.19678016643290885</c:v>
                </c:pt>
                <c:pt idx="687" formatCode="0.0%">
                  <c:v>0.2044759190067256</c:v>
                </c:pt>
                <c:pt idx="688" formatCode="0.0%">
                  <c:v>0.20956311704044936</c:v>
                </c:pt>
                <c:pt idx="689" formatCode="0.0%">
                  <c:v>0.21018375372041773</c:v>
                </c:pt>
                <c:pt idx="690" formatCode="0.0%">
                  <c:v>0.21016991123291839</c:v>
                </c:pt>
                <c:pt idx="691" formatCode="0.0%">
                  <c:v>0.20975794026143013</c:v>
                </c:pt>
                <c:pt idx="692" formatCode="0.0%">
                  <c:v>0.20839171464920989</c:v>
                </c:pt>
                <c:pt idx="693" formatCode="0.0%">
                  <c:v>0.20739373800754068</c:v>
                </c:pt>
                <c:pt idx="694" formatCode="0.0%">
                  <c:v>0.20776401604013714</c:v>
                </c:pt>
                <c:pt idx="695" formatCode="0.0%">
                  <c:v>0.20747629499701337</c:v>
                </c:pt>
                <c:pt idx="696" formatCode="0.0%">
                  <c:v>0.20657848574095364</c:v>
                </c:pt>
                <c:pt idx="697" formatCode="0.0%">
                  <c:v>0.20443495052936353</c:v>
                </c:pt>
                <c:pt idx="698" formatCode="0.0%">
                  <c:v>0.2048270004540392</c:v>
                </c:pt>
                <c:pt idx="699" formatCode="0.0%">
                  <c:v>0.20375478784044079</c:v>
                </c:pt>
                <c:pt idx="700" formatCode="0.0%">
                  <c:v>0.20196555735554109</c:v>
                </c:pt>
                <c:pt idx="701" formatCode="0.0%">
                  <c:v>0.20249271541620015</c:v>
                </c:pt>
                <c:pt idx="702" formatCode="0.0%">
                  <c:v>0.20240289358986674</c:v>
                </c:pt>
                <c:pt idx="703" formatCode="0.0%">
                  <c:v>0.20664043512709215</c:v>
                </c:pt>
                <c:pt idx="704" formatCode="0.0%">
                  <c:v>0.21114024662802286</c:v>
                </c:pt>
                <c:pt idx="705" formatCode="0.0%">
                  <c:v>0.21493780223337397</c:v>
                </c:pt>
                <c:pt idx="706" formatCode="0.0%">
                  <c:v>0.21614524684360614</c:v>
                </c:pt>
                <c:pt idx="707" formatCode="0.0%">
                  <c:v>0.21539082996486655</c:v>
                </c:pt>
                <c:pt idx="708" formatCode="0.0%">
                  <c:v>0.21386069840246305</c:v>
                </c:pt>
                <c:pt idx="709" formatCode="0.0%">
                  <c:v>0.2086672021718671</c:v>
                </c:pt>
                <c:pt idx="710" formatCode="0.0%">
                  <c:v>0.2000206647616605</c:v>
                </c:pt>
                <c:pt idx="711" formatCode="0.0%">
                  <c:v>0.19252609293392989</c:v>
                </c:pt>
                <c:pt idx="712" formatCode="0.0%">
                  <c:v>0.18618464566389537</c:v>
                </c:pt>
                <c:pt idx="713" formatCode="0.0%">
                  <c:v>0.17872310827856605</c:v>
                </c:pt>
                <c:pt idx="714" formatCode="0.0%">
                  <c:v>0.17111358519849784</c:v>
                </c:pt>
                <c:pt idx="715" formatCode="0.0%">
                  <c:v>0.15994363281256987</c:v>
                </c:pt>
                <c:pt idx="716" formatCode="0.0%">
                  <c:v>0.14747481668911727</c:v>
                </c:pt>
                <c:pt idx="717" formatCode="0.0%">
                  <c:v>0.13487265580755306</c:v>
                </c:pt>
                <c:pt idx="718" formatCode="0.0%">
                  <c:v>0.12264427786727063</c:v>
                </c:pt>
                <c:pt idx="719" formatCode="0.0%">
                  <c:v>0.11077247546556614</c:v>
                </c:pt>
                <c:pt idx="720" formatCode="0.0%">
                  <c:v>0.10126876609074202</c:v>
                </c:pt>
                <c:pt idx="721" formatCode="0.0%">
                  <c:v>9.5933664365896607E-2</c:v>
                </c:pt>
                <c:pt idx="722" formatCode="0.0%">
                  <c:v>9.3993247166809943E-2</c:v>
                </c:pt>
                <c:pt idx="723" formatCode="0.0%">
                  <c:v>9.1677730648005551E-2</c:v>
                </c:pt>
                <c:pt idx="724" formatCode="0.0%">
                  <c:v>9.1357323932278259E-2</c:v>
                </c:pt>
                <c:pt idx="725" formatCode="0.0%">
                  <c:v>9.4600021531439996E-2</c:v>
                </c:pt>
                <c:pt idx="726" formatCode="0.0%">
                  <c:v>9.934037926350181E-2</c:v>
                </c:pt>
                <c:pt idx="727" formatCode="0.0%">
                  <c:v>0.10511988414317769</c:v>
                </c:pt>
                <c:pt idx="728" formatCode="0.0%">
                  <c:v>0.1127245068297052</c:v>
                </c:pt>
                <c:pt idx="729" formatCode="0.0%">
                  <c:v>0.12073073461943018</c:v>
                </c:pt>
                <c:pt idx="730" formatCode="0.0%">
                  <c:v>0.12831418678553708</c:v>
                </c:pt>
                <c:pt idx="731" formatCode="0.0%">
                  <c:v>0.13689522690829584</c:v>
                </c:pt>
                <c:pt idx="732" formatCode="0.0%">
                  <c:v>0.14490711810071225</c:v>
                </c:pt>
                <c:pt idx="733" formatCode="0.0%">
                  <c:v>0.15257316876394098</c:v>
                </c:pt>
                <c:pt idx="734" formatCode="0.0%">
                  <c:v>0.15939955546090243</c:v>
                </c:pt>
                <c:pt idx="735" formatCode="0.0%">
                  <c:v>0.16709048178004363</c:v>
                </c:pt>
                <c:pt idx="736" formatCode="0.0%">
                  <c:v>0.1722553677438777</c:v>
                </c:pt>
                <c:pt idx="737" formatCode="0.0%">
                  <c:v>0.17686367052004115</c:v>
                </c:pt>
                <c:pt idx="738" formatCode="0.0%">
                  <c:v>0.18317041989496211</c:v>
                </c:pt>
                <c:pt idx="739" formatCode="0.0%">
                  <c:v>0.18705754009328643</c:v>
                </c:pt>
                <c:pt idx="740" formatCode="0.0%">
                  <c:v>0.18965687132056017</c:v>
                </c:pt>
                <c:pt idx="741" formatCode="0.0%">
                  <c:v>0.19134221135602628</c:v>
                </c:pt>
                <c:pt idx="742" formatCode="0.0%">
                  <c:v>0.19148350501298825</c:v>
                </c:pt>
                <c:pt idx="743" formatCode="0.0%">
                  <c:v>0.19059145967727883</c:v>
                </c:pt>
                <c:pt idx="744" formatCode="0.0%">
                  <c:v>0.18870964249751923</c:v>
                </c:pt>
                <c:pt idx="745" formatCode="0.0%">
                  <c:v>0.18333803473493179</c:v>
                </c:pt>
                <c:pt idx="746" formatCode="0.0%">
                  <c:v>0.17947915539725581</c:v>
                </c:pt>
                <c:pt idx="747" formatCode="0.0%">
                  <c:v>0.17847656709495932</c:v>
                </c:pt>
                <c:pt idx="748" formatCode="0.0%">
                  <c:v>0.17973641999462941</c:v>
                </c:pt>
                <c:pt idx="749" formatCode="0.0%">
                  <c:v>0.1826723133253334</c:v>
                </c:pt>
                <c:pt idx="750" formatCode="0.0%">
                  <c:v>0.18295845886637577</c:v>
                </c:pt>
                <c:pt idx="751" formatCode="0.0%">
                  <c:v>0.18299606794124212</c:v>
                </c:pt>
                <c:pt idx="752" formatCode="0.0%">
                  <c:v>0.18490804747290754</c:v>
                </c:pt>
                <c:pt idx="753" formatCode="0.0%">
                  <c:v>0.18728138237146633</c:v>
                </c:pt>
                <c:pt idx="754" formatCode="0.0%">
                  <c:v>0.18966208761663228</c:v>
                </c:pt>
                <c:pt idx="755" formatCode="0.0%">
                  <c:v>0.19420545960369387</c:v>
                </c:pt>
                <c:pt idx="756" formatCode="0.0%">
                  <c:v>0.19932962905452037</c:v>
                </c:pt>
                <c:pt idx="757" formatCode="0.0%">
                  <c:v>0.20411189099598606</c:v>
                </c:pt>
                <c:pt idx="758" formatCode="0.0%">
                  <c:v>0.20572679276313358</c:v>
                </c:pt>
                <c:pt idx="759" formatCode="0.0%">
                  <c:v>0.20596844195985972</c:v>
                </c:pt>
                <c:pt idx="760" formatCode="0.0%">
                  <c:v>0.20592440135636467</c:v>
                </c:pt>
                <c:pt idx="761" formatCode="0.0%">
                  <c:v>0.20503581055881023</c:v>
                </c:pt>
                <c:pt idx="762" formatCode="0.0%">
                  <c:v>0.20449587503719013</c:v>
                </c:pt>
                <c:pt idx="763" formatCode="0.0%">
                  <c:v>0.20640146367060483</c:v>
                </c:pt>
                <c:pt idx="764" formatCode="0.0%">
                  <c:v>0.20952859799067391</c:v>
                </c:pt>
                <c:pt idx="765" formatCode="0.0%">
                  <c:v>0.21462084525891964</c:v>
                </c:pt>
                <c:pt idx="766" formatCode="0.0%">
                  <c:v>0.22311680089643562</c:v>
                </c:pt>
                <c:pt idx="767" formatCode="0.0%">
                  <c:v>0.23130197611418604</c:v>
                </c:pt>
                <c:pt idx="768" formatCode="0.0%">
                  <c:v>0.23992839296513813</c:v>
                </c:pt>
                <c:pt idx="769" formatCode="0.0%">
                  <c:v>0.25039493191610829</c:v>
                </c:pt>
                <c:pt idx="770" formatCode="0.0%">
                  <c:v>0.26181573004989672</c:v>
                </c:pt>
                <c:pt idx="771" formatCode="0.0%">
                  <c:v>0.27150588834794032</c:v>
                </c:pt>
                <c:pt idx="772" formatCode="0.0%">
                  <c:v>0.27832654108778582</c:v>
                </c:pt>
                <c:pt idx="773" formatCode="0.0%">
                  <c:v>0.28110157593062823</c:v>
                </c:pt>
                <c:pt idx="774" formatCode="0.0%">
                  <c:v>0.2814606803421264</c:v>
                </c:pt>
                <c:pt idx="775" formatCode="0.0%">
                  <c:v>0.28177694003369136</c:v>
                </c:pt>
                <c:pt idx="776" formatCode="0.0%">
                  <c:v>0.28190804404022135</c:v>
                </c:pt>
                <c:pt idx="777" formatCode="0.0%">
                  <c:v>0.28091361723165192</c:v>
                </c:pt>
                <c:pt idx="778" formatCode="0.0%">
                  <c:v>0.27815718513265308</c:v>
                </c:pt>
                <c:pt idx="779" formatCode="0.0%">
                  <c:v>0.27409925615625558</c:v>
                </c:pt>
                <c:pt idx="780" formatCode="0.0%">
                  <c:v>0.27012469306831244</c:v>
                </c:pt>
                <c:pt idx="781" formatCode="0.0%">
                  <c:v>0.2667826835987826</c:v>
                </c:pt>
                <c:pt idx="782" formatCode="0.0%">
                  <c:v>0.26401879163057712</c:v>
                </c:pt>
                <c:pt idx="783" formatCode="0.0%">
                  <c:v>0.26278177186715912</c:v>
                </c:pt>
                <c:pt idx="784" formatCode="0.0%">
                  <c:v>0.26208660195786387</c:v>
                </c:pt>
                <c:pt idx="785" formatCode="0.0%">
                  <c:v>0.26069308523981555</c:v>
                </c:pt>
                <c:pt idx="786" formatCode="0.0%">
                  <c:v>0.25875675384537222</c:v>
                </c:pt>
                <c:pt idx="787" formatCode="0.0%">
                  <c:v>0.25184450039031475</c:v>
                </c:pt>
                <c:pt idx="788" formatCode="0.0%">
                  <c:v>0.24346201129267156</c:v>
                </c:pt>
                <c:pt idx="789" formatCode="0.0%">
                  <c:v>0.23662432032584443</c:v>
                </c:pt>
                <c:pt idx="790" formatCode="0.0%">
                  <c:v>0.23312061071515566</c:v>
                </c:pt>
                <c:pt idx="791" formatCode="0.0%">
                  <c:v>0.23301911988027324</c:v>
                </c:pt>
                <c:pt idx="792" formatCode="0.0%">
                  <c:v>0.23203723215196034</c:v>
                </c:pt>
                <c:pt idx="793" formatCode="0.0%">
                  <c:v>0.23046486678406242</c:v>
                </c:pt>
                <c:pt idx="794" formatCode="0.0%">
                  <c:v>0.22912284661903284</c:v>
                </c:pt>
                <c:pt idx="795" formatCode="0.0%">
                  <c:v>0.22740867797841249</c:v>
                </c:pt>
                <c:pt idx="796" formatCode="0.0%">
                  <c:v>0.22659157376079772</c:v>
                </c:pt>
                <c:pt idx="797" formatCode="0.0%">
                  <c:v>0.22784483472178629</c:v>
                </c:pt>
                <c:pt idx="798" formatCode="0.0%">
                  <c:v>0.23392852417604093</c:v>
                </c:pt>
                <c:pt idx="799" formatCode="0.0%">
                  <c:v>0.24275606234413036</c:v>
                </c:pt>
                <c:pt idx="800" formatCode="0.0%">
                  <c:v>0.24937925023948115</c:v>
                </c:pt>
                <c:pt idx="801" formatCode="0.0%">
                  <c:v>0.25668904051631181</c:v>
                </c:pt>
                <c:pt idx="802" formatCode="0.0%">
                  <c:v>0.25727953067327841</c:v>
                </c:pt>
                <c:pt idx="803" formatCode="0.0%">
                  <c:v>0.25645998591626834</c:v>
                </c:pt>
                <c:pt idx="804" formatCode="0.0%">
                  <c:v>0.25549287434582946</c:v>
                </c:pt>
                <c:pt idx="805" formatCode="0.0%">
                  <c:v>0.25604608952508173</c:v>
                </c:pt>
                <c:pt idx="806" formatCode="0.0%">
                  <c:v>0.25645106830327191</c:v>
                </c:pt>
                <c:pt idx="807" formatCode="0.0%">
                  <c:v>0.25738252995464883</c:v>
                </c:pt>
                <c:pt idx="808" formatCode="0.0%">
                  <c:v>0.25542527427795714</c:v>
                </c:pt>
                <c:pt idx="809" formatCode="0.0%">
                  <c:v>0.25462718239706389</c:v>
                </c:pt>
                <c:pt idx="810" formatCode="0.0%">
                  <c:v>0.24962853406494159</c:v>
                </c:pt>
                <c:pt idx="811" formatCode="0.0%">
                  <c:v>0.2451041947269684</c:v>
                </c:pt>
                <c:pt idx="812" formatCode="0.0%">
                  <c:v>0.24420007347660799</c:v>
                </c:pt>
                <c:pt idx="813" formatCode="0.0%">
                  <c:v>0.24077888876095499</c:v>
                </c:pt>
                <c:pt idx="814" formatCode="0.0%">
                  <c:v>0.23989728106379338</c:v>
                </c:pt>
                <c:pt idx="815" formatCode="0.0%">
                  <c:v>0.23875745383513244</c:v>
                </c:pt>
                <c:pt idx="816" formatCode="0.0%">
                  <c:v>0.2423405417660002</c:v>
                </c:pt>
                <c:pt idx="817" formatCode="0.0%">
                  <c:v>0.24540276691584459</c:v>
                </c:pt>
                <c:pt idx="818" formatCode="0.0%">
                  <c:v>0.2481187484302492</c:v>
                </c:pt>
                <c:pt idx="819" formatCode="0.0%">
                  <c:v>0.24906959285287475</c:v>
                </c:pt>
                <c:pt idx="820" formatCode="0.0%">
                  <c:v>0.25177414434649842</c:v>
                </c:pt>
                <c:pt idx="821" formatCode="0.0%">
                  <c:v>0.2520340321872126</c:v>
                </c:pt>
                <c:pt idx="822" formatCode="0.0%">
                  <c:v>0.25319872899510854</c:v>
                </c:pt>
                <c:pt idx="823" formatCode="0.0%">
                  <c:v>0.25412260351838206</c:v>
                </c:pt>
                <c:pt idx="824" formatCode="0.0%">
                  <c:v>0.25150362366383328</c:v>
                </c:pt>
                <c:pt idx="825" formatCode="0.0%">
                  <c:v>0.24788222228663692</c:v>
                </c:pt>
                <c:pt idx="826" formatCode="0.0%">
                  <c:v>0.24071764448168945</c:v>
                </c:pt>
                <c:pt idx="827" formatCode="0.0%">
                  <c:v>0.23330355197878194</c:v>
                </c:pt>
                <c:pt idx="828" formatCode="0.0%">
                  <c:v>0.22387872471516415</c:v>
                </c:pt>
                <c:pt idx="829" formatCode="0.0%">
                  <c:v>0.21699311676756342</c:v>
                </c:pt>
                <c:pt idx="830" formatCode="0.0%">
                  <c:v>0.20889220858893931</c:v>
                </c:pt>
                <c:pt idx="831" formatCode="0.0%">
                  <c:v>0.20016576529331664</c:v>
                </c:pt>
                <c:pt idx="832" formatCode="0.0%">
                  <c:v>0.1922546476988648</c:v>
                </c:pt>
                <c:pt idx="833" formatCode="0.0%">
                  <c:v>0.18642698681512962</c:v>
                </c:pt>
                <c:pt idx="834" formatCode="0.0%">
                  <c:v>0.18108120248848925</c:v>
                </c:pt>
                <c:pt idx="835" formatCode="0.0%">
                  <c:v>0.176638556068903</c:v>
                </c:pt>
                <c:pt idx="836" formatCode="0.0%">
                  <c:v>0.17363818382583715</c:v>
                </c:pt>
                <c:pt idx="837" formatCode="0.0%">
                  <c:v>0.17196664612752988</c:v>
                </c:pt>
                <c:pt idx="838" formatCode="0.0%">
                  <c:v>0.1758848561952773</c:v>
                </c:pt>
                <c:pt idx="839" formatCode="0.0%">
                  <c:v>0.18128327949311437</c:v>
                </c:pt>
                <c:pt idx="840" formatCode="0.0%">
                  <c:v>0.18536942867613795</c:v>
                </c:pt>
                <c:pt idx="841" formatCode="0.0%">
                  <c:v>0.18571193785726645</c:v>
                </c:pt>
                <c:pt idx="842" formatCode="0.0%">
                  <c:v>0.18932715235840847</c:v>
                </c:pt>
                <c:pt idx="843" formatCode="0.0%">
                  <c:v>0.1936652178731875</c:v>
                </c:pt>
                <c:pt idx="844" formatCode="0.0%">
                  <c:v>0.19605044347216202</c:v>
                </c:pt>
                <c:pt idx="845" formatCode="0.0%">
                  <c:v>0.19866430942452373</c:v>
                </c:pt>
                <c:pt idx="846" formatCode="0.0%">
                  <c:v>0.20170484080506215</c:v>
                </c:pt>
                <c:pt idx="847" formatCode="0.0%">
                  <c:v>0.2037659775144878</c:v>
                </c:pt>
                <c:pt idx="848" formatCode="0.0%">
                  <c:v>0.2035519416012094</c:v>
                </c:pt>
                <c:pt idx="849" formatCode="0.0%">
                  <c:v>0.20366948854715464</c:v>
                </c:pt>
                <c:pt idx="850" formatCode="0.0%">
                  <c:v>0.20012381403293755</c:v>
                </c:pt>
                <c:pt idx="851" formatCode="0.0%">
                  <c:v>0.19491301524878277</c:v>
                </c:pt>
                <c:pt idx="852" formatCode="0.0%">
                  <c:v>0.18939534786746773</c:v>
                </c:pt>
                <c:pt idx="853" formatCode="0.0%">
                  <c:v>0.18277065092383724</c:v>
                </c:pt>
                <c:pt idx="854" formatCode="0.0%">
                  <c:v>0.17426238888585524</c:v>
                </c:pt>
                <c:pt idx="855" formatCode="0.0%">
                  <c:v>0.16569081904086599</c:v>
                </c:pt>
                <c:pt idx="856" formatCode="0.0%">
                  <c:v>0.15884044539024775</c:v>
                </c:pt>
                <c:pt idx="857" formatCode="0.0%">
                  <c:v>0.15160924803725187</c:v>
                </c:pt>
                <c:pt idx="858" formatCode="0.0%">
                  <c:v>0.14579714933618146</c:v>
                </c:pt>
                <c:pt idx="859" formatCode="0.0%">
                  <c:v>0.14079470168049035</c:v>
                </c:pt>
                <c:pt idx="860" formatCode="0.0%">
                  <c:v>0.13942503856843214</c:v>
                </c:pt>
                <c:pt idx="861" formatCode="0.0%">
                  <c:v>0.13835721287371289</c:v>
                </c:pt>
                <c:pt idx="862" formatCode="0.0%">
                  <c:v>0.13962739313494191</c:v>
                </c:pt>
                <c:pt idx="863" formatCode="0.0%">
                  <c:v>0.14250372441884987</c:v>
                </c:pt>
                <c:pt idx="864" formatCode="0.0%">
                  <c:v>0.14517600185069368</c:v>
                </c:pt>
                <c:pt idx="865" formatCode="0.0%">
                  <c:v>0.14706418738479912</c:v>
                </c:pt>
                <c:pt idx="866" formatCode="0.0%">
                  <c:v>0.15052266949524123</c:v>
                </c:pt>
                <c:pt idx="867" formatCode="0.0%">
                  <c:v>0.15543240094131472</c:v>
                </c:pt>
                <c:pt idx="868" formatCode="0.0%">
                  <c:v>0.16195625683021758</c:v>
                </c:pt>
                <c:pt idx="869" formatCode="0.0%">
                  <c:v>0.16867890542230202</c:v>
                </c:pt>
                <c:pt idx="870" formatCode="0.0%">
                  <c:v>0.17370760845039776</c:v>
                </c:pt>
                <c:pt idx="871" formatCode="0.0%">
                  <c:v>0.17678918547891889</c:v>
                </c:pt>
                <c:pt idx="872" formatCode="0.0%">
                  <c:v>0.1743790114259984</c:v>
                </c:pt>
                <c:pt idx="873" formatCode="0.0%">
                  <c:v>0.16965455715952457</c:v>
                </c:pt>
                <c:pt idx="874" formatCode="0.0%">
                  <c:v>0.16534905198796551</c:v>
                </c:pt>
                <c:pt idx="875" formatCode="0.0%">
                  <c:v>0.15850829410347175</c:v>
                </c:pt>
                <c:pt idx="876" formatCode="0.0%">
                  <c:v>0.15155023724302322</c:v>
                </c:pt>
                <c:pt idx="877" formatCode="0.0%">
                  <c:v>0.14835212822219557</c:v>
                </c:pt>
                <c:pt idx="878" formatCode="0.0%">
                  <c:v>0.14380886860182848</c:v>
                </c:pt>
                <c:pt idx="879" formatCode="0.0%">
                  <c:v>0.13835625955037384</c:v>
                </c:pt>
                <c:pt idx="880" formatCode="0.0%">
                  <c:v>0.1314375952966709</c:v>
                </c:pt>
                <c:pt idx="881" formatCode="0.0%">
                  <c:v>0.12479106404009836</c:v>
                </c:pt>
                <c:pt idx="882" formatCode="0.0%">
                  <c:v>0.11936838800195522</c:v>
                </c:pt>
                <c:pt idx="883" formatCode="0.0%">
                  <c:v>0.11627745118932055</c:v>
                </c:pt>
                <c:pt idx="884" formatCode="0.0%">
                  <c:v>0.11262980108368571</c:v>
                </c:pt>
                <c:pt idx="885" formatCode="0.0%">
                  <c:v>0.11026223159329281</c:v>
                </c:pt>
                <c:pt idx="886" formatCode="0.0%">
                  <c:v>0.10897705031600136</c:v>
                </c:pt>
                <c:pt idx="887" formatCode="0.0%">
                  <c:v>0.10957453806436708</c:v>
                </c:pt>
                <c:pt idx="888" formatCode="0.0%">
                  <c:v>0.11119262585635496</c:v>
                </c:pt>
                <c:pt idx="889" formatCode="0.0%">
                  <c:v>0.11309133113777976</c:v>
                </c:pt>
                <c:pt idx="890" formatCode="0.0%">
                  <c:v>0.11620368809335391</c:v>
                </c:pt>
                <c:pt idx="891" formatCode="0.0%">
                  <c:v>0.12054451619966834</c:v>
                </c:pt>
                <c:pt idx="892" formatCode="0.0%">
                  <c:v>0.12627380405491365</c:v>
                </c:pt>
                <c:pt idx="893" formatCode="0.0%">
                  <c:v>0.13173232218966166</c:v>
                </c:pt>
                <c:pt idx="894" formatCode="0.0%">
                  <c:v>0.13874354388036569</c:v>
                </c:pt>
                <c:pt idx="895" formatCode="0.0%">
                  <c:v>0.14271719542512468</c:v>
                </c:pt>
                <c:pt idx="896" formatCode="0.0%">
                  <c:v>0.15020726803282605</c:v>
                </c:pt>
                <c:pt idx="897" formatCode="0.0%">
                  <c:v>0.15734683370353825</c:v>
                </c:pt>
                <c:pt idx="898" formatCode="0.0%">
                  <c:v>0.16187202059401065</c:v>
                </c:pt>
                <c:pt idx="899" formatCode="0.0%">
                  <c:v>0.16578339601407271</c:v>
                </c:pt>
                <c:pt idx="900" formatCode="0.0%">
                  <c:v>0.16754900065445458</c:v>
                </c:pt>
                <c:pt idx="901" formatCode="0.0%">
                  <c:v>0.16758228333084568</c:v>
                </c:pt>
                <c:pt idx="902" formatCode="0.0%">
                  <c:v>0.16460326208113388</c:v>
                </c:pt>
                <c:pt idx="903" formatCode="0.0%">
                  <c:v>0.16038741123182743</c:v>
                </c:pt>
                <c:pt idx="904" formatCode="0.0%">
                  <c:v>0.1526872025894972</c:v>
                </c:pt>
                <c:pt idx="905" formatCode="0.0%">
                  <c:v>0.14356736519307581</c:v>
                </c:pt>
                <c:pt idx="906" formatCode="0.0%">
                  <c:v>0.13199804944144228</c:v>
                </c:pt>
                <c:pt idx="907" formatCode="0.0%">
                  <c:v>0.12311075206018184</c:v>
                </c:pt>
                <c:pt idx="908" formatCode="0.0%">
                  <c:v>0.11557189108203604</c:v>
                </c:pt>
                <c:pt idx="909" formatCode="0.0%">
                  <c:v>0.10835543171152147</c:v>
                </c:pt>
                <c:pt idx="910" formatCode="0.0%">
                  <c:v>0.10236486881835599</c:v>
                </c:pt>
                <c:pt idx="911" formatCode="0.0%">
                  <c:v>9.3841955620500128E-2</c:v>
                </c:pt>
                <c:pt idx="912" formatCode="0.0%">
                  <c:v>8.8366458749610813E-2</c:v>
                </c:pt>
                <c:pt idx="913" formatCode="0.0%">
                  <c:v>8.2709014705110676E-2</c:v>
                </c:pt>
                <c:pt idx="914" formatCode="0.0%">
                  <c:v>7.788862263386491E-2</c:v>
                </c:pt>
                <c:pt idx="915" formatCode="0.0%">
                  <c:v>7.1993055349523147E-2</c:v>
                </c:pt>
                <c:pt idx="916" formatCode="0.0%">
                  <c:v>7.1415487469484965E-2</c:v>
                </c:pt>
                <c:pt idx="917" formatCode="0.0%">
                  <c:v>7.2060880394301127E-2</c:v>
                </c:pt>
                <c:pt idx="918" formatCode="0.0%">
                  <c:v>7.3436450848093082E-2</c:v>
                </c:pt>
                <c:pt idx="919" formatCode="0.0%">
                  <c:v>7.813031594544731E-2</c:v>
                </c:pt>
                <c:pt idx="920" formatCode="0.0%">
                  <c:v>8.7685294322706164E-2</c:v>
                </c:pt>
                <c:pt idx="921" formatCode="0.0%">
                  <c:v>9.9516536180373649E-2</c:v>
                </c:pt>
                <c:pt idx="922" formatCode="0.0%">
                  <c:v>0.11115205854466087</c:v>
                </c:pt>
                <c:pt idx="923" formatCode="0.0%">
                  <c:v>0.12480269988333949</c:v>
                </c:pt>
                <c:pt idx="924" formatCode="0.0%">
                  <c:v>0.13663367033415807</c:v>
                </c:pt>
                <c:pt idx="925" formatCode="0.0%">
                  <c:v>0.15051103091300333</c:v>
                </c:pt>
                <c:pt idx="926" formatCode="0.0%">
                  <c:v>0.16575493749859596</c:v>
                </c:pt>
                <c:pt idx="927" formatCode="0.0%">
                  <c:v>0.18105643730368434</c:v>
                </c:pt>
                <c:pt idx="928" formatCode="0.0%">
                  <c:v>0.19177823737482172</c:v>
                </c:pt>
                <c:pt idx="929" formatCode="0.0%">
                  <c:v>0.20219235070951924</c:v>
                </c:pt>
                <c:pt idx="930" formatCode="0.0%">
                  <c:v>0.21062990031515097</c:v>
                </c:pt>
                <c:pt idx="931" formatCode="0.0%">
                  <c:v>0.2157807819488643</c:v>
                </c:pt>
                <c:pt idx="932" formatCode="0.0%">
                  <c:v>0.21692385050747612</c:v>
                </c:pt>
                <c:pt idx="933" formatCode="0.0%">
                  <c:v>0.21955154480709094</c:v>
                </c:pt>
                <c:pt idx="934" formatCode="0.0%">
                  <c:v>0.22293559588110881</c:v>
                </c:pt>
                <c:pt idx="935" formatCode="0.0%">
                  <c:v>0.22591510485238053</c:v>
                </c:pt>
                <c:pt idx="936" formatCode="0.0%">
                  <c:v>0.22641394280134444</c:v>
                </c:pt>
                <c:pt idx="937" formatCode="0.0%">
                  <c:v>0.22208646626759343</c:v>
                </c:pt>
                <c:pt idx="938" formatCode="0.0%">
                  <c:v>0.21703784921957517</c:v>
                </c:pt>
                <c:pt idx="939" formatCode="0.0%">
                  <c:v>0.21195746296888682</c:v>
                </c:pt>
                <c:pt idx="940" formatCode="0.0%">
                  <c:v>0.20842275739151472</c:v>
                </c:pt>
                <c:pt idx="941" formatCode="0.0%">
                  <c:v>0.20643862709333691</c:v>
                </c:pt>
                <c:pt idx="942" formatCode="0.0%">
                  <c:v>0.20719718547873553</c:v>
                </c:pt>
                <c:pt idx="943" formatCode="0.0%">
                  <c:v>0.20781631300353789</c:v>
                </c:pt>
                <c:pt idx="944" formatCode="0.0%">
                  <c:v>0.20503383082761187</c:v>
                </c:pt>
                <c:pt idx="945" formatCode="0.0%">
                  <c:v>0.19524747394351585</c:v>
                </c:pt>
                <c:pt idx="946" formatCode="0.0%">
                  <c:v>0.18369680946463565</c:v>
                </c:pt>
                <c:pt idx="947" formatCode="0.0%">
                  <c:v>0.17082838181464141</c:v>
                </c:pt>
                <c:pt idx="948" formatCode="0.0%">
                  <c:v>0.1599325843068953</c:v>
                </c:pt>
                <c:pt idx="949" formatCode="0.0%">
                  <c:v>0.15083565595941692</c:v>
                </c:pt>
                <c:pt idx="950" formatCode="0.0%">
                  <c:v>0.14048814943547583</c:v>
                </c:pt>
                <c:pt idx="951" formatCode="0.0%">
                  <c:v>0.128714137461341</c:v>
                </c:pt>
                <c:pt idx="952" formatCode="0.0%">
                  <c:v>0.11699641229007761</c:v>
                </c:pt>
                <c:pt idx="953" formatCode="0.0%">
                  <c:v>0.10727131329950318</c:v>
                </c:pt>
                <c:pt idx="954" formatCode="0.0%">
                  <c:v>9.4839281254405106E-2</c:v>
                </c:pt>
                <c:pt idx="955" formatCode="0.0%">
                  <c:v>8.3034383104021101E-2</c:v>
                </c:pt>
                <c:pt idx="956" formatCode="0.0%">
                  <c:v>7.350641732496413E-2</c:v>
                </c:pt>
                <c:pt idx="957" formatCode="0.0%">
                  <c:v>6.5859676265259931E-2</c:v>
                </c:pt>
                <c:pt idx="958" formatCode="0.0%">
                  <c:v>5.8579603746321103E-2</c:v>
                </c:pt>
                <c:pt idx="959" formatCode="0.0%">
                  <c:v>5.1990851878574607E-2</c:v>
                </c:pt>
                <c:pt idx="960" formatCode="0.0%">
                  <c:v>4.6098543181597063E-2</c:v>
                </c:pt>
                <c:pt idx="961" formatCode="0.0%">
                  <c:v>4.1535239429152486E-2</c:v>
                </c:pt>
                <c:pt idx="962" formatCode="0.0%">
                  <c:v>3.8669579817978174E-2</c:v>
                </c:pt>
                <c:pt idx="963" formatCode="0.0%">
                  <c:v>3.6542622324815061E-2</c:v>
                </c:pt>
                <c:pt idx="964" formatCode="0.0%">
                  <c:v>3.6013969029297488E-2</c:v>
                </c:pt>
                <c:pt idx="965" formatCode="0.0%">
                  <c:v>3.2361900301092629E-2</c:v>
                </c:pt>
                <c:pt idx="966" formatCode="0.0%">
                  <c:v>3.0806033630270152E-2</c:v>
                </c:pt>
                <c:pt idx="967" formatCode="0.0%">
                  <c:v>2.8641050650897382E-2</c:v>
                </c:pt>
                <c:pt idx="968" formatCode="0.0%">
                  <c:v>2.5820993453798523E-2</c:v>
                </c:pt>
                <c:pt idx="969" formatCode="0.0%">
                  <c:v>2.5429648745622497E-2</c:v>
                </c:pt>
                <c:pt idx="970" formatCode="0.0%">
                  <c:v>2.9392177148736816E-2</c:v>
                </c:pt>
                <c:pt idx="971" formatCode="0.0%">
                  <c:v>3.7626468338741774E-2</c:v>
                </c:pt>
                <c:pt idx="972" formatCode="0.0%">
                  <c:v>4.5857329206608267E-2</c:v>
                </c:pt>
                <c:pt idx="973" formatCode="0.0%">
                  <c:v>5.6275039063673642E-2</c:v>
                </c:pt>
                <c:pt idx="974" formatCode="0.0%">
                  <c:v>6.5059644345728834E-2</c:v>
                </c:pt>
                <c:pt idx="975" formatCode="0.0%">
                  <c:v>7.3895063200617492E-2</c:v>
                </c:pt>
                <c:pt idx="976" formatCode="0.0%">
                  <c:v>8.034012396669378E-2</c:v>
                </c:pt>
                <c:pt idx="977" formatCode="0.0%">
                  <c:v>8.6475509960265207E-2</c:v>
                </c:pt>
                <c:pt idx="978" formatCode="0.0%">
                  <c:v>9.3182834063772216E-2</c:v>
                </c:pt>
                <c:pt idx="979" formatCode="0.0%">
                  <c:v>9.9818956008927928E-2</c:v>
                </c:pt>
                <c:pt idx="980" formatCode="0.0%">
                  <c:v>0.10871561688094682</c:v>
                </c:pt>
                <c:pt idx="981" formatCode="0.0%">
                  <c:v>0.11731642003030178</c:v>
                </c:pt>
                <c:pt idx="982" formatCode="0.0%">
                  <c:v>0.12222799926891471</c:v>
                </c:pt>
                <c:pt idx="983" formatCode="0.0%">
                  <c:v>0.12050492478937608</c:v>
                </c:pt>
                <c:pt idx="984" formatCode="0.0%">
                  <c:v>0.11596228070598562</c:v>
                </c:pt>
                <c:pt idx="985" formatCode="0.0%">
                  <c:v>0.10840656622280265</c:v>
                </c:pt>
                <c:pt idx="986" formatCode="0.0%">
                  <c:v>0.10007945537762986</c:v>
                </c:pt>
                <c:pt idx="987" formatCode="0.0%">
                  <c:v>9.5884237883782919E-2</c:v>
                </c:pt>
                <c:pt idx="988" formatCode="0.0%">
                  <c:v>9.2852601174348529E-2</c:v>
                </c:pt>
                <c:pt idx="989" formatCode="0.0%">
                  <c:v>9.0135707032372767E-2</c:v>
                </c:pt>
                <c:pt idx="990" formatCode="0.0%">
                  <c:v>8.7707726789819473E-2</c:v>
                </c:pt>
                <c:pt idx="991" formatCode="0.0%">
                  <c:v>8.6955914092389994E-2</c:v>
                </c:pt>
                <c:pt idx="992" formatCode="0.0%">
                  <c:v>8.377294148139515E-2</c:v>
                </c:pt>
                <c:pt idx="993" formatCode="0.0%">
                  <c:v>7.9216063763566602E-2</c:v>
                </c:pt>
                <c:pt idx="994" formatCode="0.0%">
                  <c:v>7.2223850069430232E-2</c:v>
                </c:pt>
                <c:pt idx="995" formatCode="0.0%">
                  <c:v>6.7190251210676663E-2</c:v>
                </c:pt>
                <c:pt idx="996" formatCode="0.0%">
                  <c:v>6.7467040840432382E-2</c:v>
                </c:pt>
                <c:pt idx="997" formatCode="0.0%">
                  <c:v>7.4709938066225778E-2</c:v>
                </c:pt>
                <c:pt idx="998" formatCode="0.0%">
                  <c:v>8.6529537995947217E-2</c:v>
                </c:pt>
                <c:pt idx="999" formatCode="0.0%">
                  <c:v>9.4664310980711097E-2</c:v>
                </c:pt>
                <c:pt idx="1000" formatCode="0.0%">
                  <c:v>0.10109537365963291</c:v>
                </c:pt>
                <c:pt idx="1001" formatCode="0.0%">
                  <c:v>0.105773468204301</c:v>
                </c:pt>
                <c:pt idx="1002" formatCode="0.0%">
                  <c:v>0.10546622269782539</c:v>
                </c:pt>
                <c:pt idx="1003" formatCode="0.0%">
                  <c:v>0.10171653776749</c:v>
                </c:pt>
                <c:pt idx="1004" formatCode="0.0%">
                  <c:v>9.9091295993794917E-2</c:v>
                </c:pt>
                <c:pt idx="1005" formatCode="0.0%">
                  <c:v>9.5641094523467765E-2</c:v>
                </c:pt>
                <c:pt idx="1006" formatCode="0.0%">
                  <c:v>9.5062438534542146E-2</c:v>
                </c:pt>
                <c:pt idx="1007" formatCode="0.0%">
                  <c:v>9.664365070593868E-2</c:v>
                </c:pt>
                <c:pt idx="1008" formatCode="0.0%">
                  <c:v>9.4751673377176507E-2</c:v>
                </c:pt>
                <c:pt idx="1009" formatCode="0.0%">
                  <c:v>8.763865696099947E-2</c:v>
                </c:pt>
                <c:pt idx="1010" formatCode="0.0%">
                  <c:v>7.6311839736793299E-2</c:v>
                </c:pt>
                <c:pt idx="1011" formatCode="0.0%">
                  <c:v>6.3859091114701075E-2</c:v>
                </c:pt>
                <c:pt idx="1012" formatCode="0.0%">
                  <c:v>5.0659983330978355E-2</c:v>
                </c:pt>
                <c:pt idx="1013" formatCode="0.0%">
                  <c:v>4.0771192430883903E-2</c:v>
                </c:pt>
                <c:pt idx="1014" formatCode="0.0%">
                  <c:v>3.873019225070732E-2</c:v>
                </c:pt>
                <c:pt idx="1015" formatCode="0.0%">
                  <c:v>4.6036864636805591E-2</c:v>
                </c:pt>
                <c:pt idx="1016" formatCode="0.0%">
                  <c:v>5.7780025008740417E-2</c:v>
                </c:pt>
                <c:pt idx="1017" formatCode="0.0%">
                  <c:v>7.3743854164029746E-2</c:v>
                </c:pt>
                <c:pt idx="1018" formatCode="0.0%">
                  <c:v>9.040466779176802E-2</c:v>
                </c:pt>
                <c:pt idx="1019" formatCode="0.0%">
                  <c:v>0.10630696092098602</c:v>
                </c:pt>
                <c:pt idx="1020" formatCode="0.0%">
                  <c:v>0.1219710664756265</c:v>
                </c:pt>
                <c:pt idx="1021" formatCode="0.0%">
                  <c:v>0.13275114841749444</c:v>
                </c:pt>
                <c:pt idx="1022" formatCode="0.0%">
                  <c:v>0.1436567833456984</c:v>
                </c:pt>
                <c:pt idx="1023" formatCode="0.0%">
                  <c:v>0.15283393902966888</c:v>
                </c:pt>
                <c:pt idx="1024" formatCode="0.0%">
                  <c:v>0.16332224322214847</c:v>
                </c:pt>
                <c:pt idx="1025" formatCode="0.0%">
                  <c:v>0.17043218993556961</c:v>
                </c:pt>
                <c:pt idx="1026" formatCode="0.0%">
                  <c:v>0.17141634235171868</c:v>
                </c:pt>
                <c:pt idx="1027" formatCode="0.0%">
                  <c:v>0.16220073231041773</c:v>
                </c:pt>
                <c:pt idx="1028" formatCode="0.0%">
                  <c:v>0.14676812688825183</c:v>
                </c:pt>
              </c:numCache>
            </c:numRef>
          </c:val>
          <c:smooth val="0"/>
        </c:ser>
        <c:ser>
          <c:idx val="1"/>
          <c:order val="1"/>
          <c:tx>
            <c:strRef>
              <c:f>'GOLD &amp; SLVR'!$I$1</c:f>
              <c:strCache>
                <c:ptCount val="1"/>
                <c:pt idx="0">
                  <c:v>Gold</c:v>
                </c:pt>
              </c:strCache>
            </c:strRef>
          </c:tx>
          <c:spPr>
            <a:ln w="19050">
              <a:solidFill>
                <a:srgbClr val="FFC000"/>
              </a:solidFill>
            </a:ln>
          </c:spPr>
          <c:marker>
            <c:symbol val="none"/>
          </c:marker>
          <c:cat>
            <c:numRef>
              <c:f>'GOLD &amp; SLVR'!$E$7:$E$1999</c:f>
              <c:numCache>
                <c:formatCode>m/d/yyyy</c:formatCode>
                <c:ptCount val="1993"/>
                <c:pt idx="0">
                  <c:v>34709</c:v>
                </c:pt>
                <c:pt idx="1">
                  <c:v>34716</c:v>
                </c:pt>
                <c:pt idx="2">
                  <c:v>34723</c:v>
                </c:pt>
                <c:pt idx="3">
                  <c:v>34730</c:v>
                </c:pt>
                <c:pt idx="4">
                  <c:v>34737</c:v>
                </c:pt>
                <c:pt idx="5">
                  <c:v>34744</c:v>
                </c:pt>
                <c:pt idx="6">
                  <c:v>34751</c:v>
                </c:pt>
                <c:pt idx="7">
                  <c:v>34758</c:v>
                </c:pt>
                <c:pt idx="8">
                  <c:v>34765</c:v>
                </c:pt>
                <c:pt idx="9">
                  <c:v>34772</c:v>
                </c:pt>
                <c:pt idx="10">
                  <c:v>34779</c:v>
                </c:pt>
                <c:pt idx="11">
                  <c:v>34786</c:v>
                </c:pt>
                <c:pt idx="12">
                  <c:v>34793</c:v>
                </c:pt>
                <c:pt idx="13">
                  <c:v>34800</c:v>
                </c:pt>
                <c:pt idx="14">
                  <c:v>34807</c:v>
                </c:pt>
                <c:pt idx="15">
                  <c:v>34814</c:v>
                </c:pt>
                <c:pt idx="16">
                  <c:v>34821</c:v>
                </c:pt>
                <c:pt idx="17">
                  <c:v>34828</c:v>
                </c:pt>
                <c:pt idx="18">
                  <c:v>34835</c:v>
                </c:pt>
                <c:pt idx="19">
                  <c:v>34842</c:v>
                </c:pt>
                <c:pt idx="20">
                  <c:v>34849</c:v>
                </c:pt>
                <c:pt idx="21">
                  <c:v>34856</c:v>
                </c:pt>
                <c:pt idx="22">
                  <c:v>34863</c:v>
                </c:pt>
                <c:pt idx="23">
                  <c:v>34870</c:v>
                </c:pt>
                <c:pt idx="24">
                  <c:v>34877</c:v>
                </c:pt>
                <c:pt idx="25">
                  <c:v>34884</c:v>
                </c:pt>
                <c:pt idx="26">
                  <c:v>34891</c:v>
                </c:pt>
                <c:pt idx="27">
                  <c:v>34898</c:v>
                </c:pt>
                <c:pt idx="28">
                  <c:v>34905</c:v>
                </c:pt>
                <c:pt idx="29">
                  <c:v>34912</c:v>
                </c:pt>
                <c:pt idx="30">
                  <c:v>34919</c:v>
                </c:pt>
                <c:pt idx="31">
                  <c:v>34926</c:v>
                </c:pt>
                <c:pt idx="32">
                  <c:v>34933</c:v>
                </c:pt>
                <c:pt idx="33">
                  <c:v>34940</c:v>
                </c:pt>
                <c:pt idx="34">
                  <c:v>34947</c:v>
                </c:pt>
                <c:pt idx="35">
                  <c:v>34954</c:v>
                </c:pt>
                <c:pt idx="36">
                  <c:v>34961</c:v>
                </c:pt>
                <c:pt idx="37">
                  <c:v>34968</c:v>
                </c:pt>
                <c:pt idx="38">
                  <c:v>34975</c:v>
                </c:pt>
                <c:pt idx="39">
                  <c:v>34982</c:v>
                </c:pt>
                <c:pt idx="40">
                  <c:v>34989</c:v>
                </c:pt>
                <c:pt idx="41">
                  <c:v>34996</c:v>
                </c:pt>
                <c:pt idx="42">
                  <c:v>35003</c:v>
                </c:pt>
                <c:pt idx="43">
                  <c:v>35010</c:v>
                </c:pt>
                <c:pt idx="44">
                  <c:v>35017</c:v>
                </c:pt>
                <c:pt idx="45">
                  <c:v>35024</c:v>
                </c:pt>
                <c:pt idx="46">
                  <c:v>35031</c:v>
                </c:pt>
                <c:pt idx="47">
                  <c:v>35038</c:v>
                </c:pt>
                <c:pt idx="48">
                  <c:v>35045</c:v>
                </c:pt>
                <c:pt idx="49">
                  <c:v>35052</c:v>
                </c:pt>
                <c:pt idx="50">
                  <c:v>35059</c:v>
                </c:pt>
                <c:pt idx="51">
                  <c:v>35066</c:v>
                </c:pt>
                <c:pt idx="52">
                  <c:v>35073</c:v>
                </c:pt>
                <c:pt idx="53">
                  <c:v>35080</c:v>
                </c:pt>
                <c:pt idx="54">
                  <c:v>35087</c:v>
                </c:pt>
                <c:pt idx="55">
                  <c:v>35094</c:v>
                </c:pt>
                <c:pt idx="56">
                  <c:v>35101</c:v>
                </c:pt>
                <c:pt idx="57">
                  <c:v>35108</c:v>
                </c:pt>
                <c:pt idx="58">
                  <c:v>35115</c:v>
                </c:pt>
                <c:pt idx="59">
                  <c:v>35122</c:v>
                </c:pt>
                <c:pt idx="60">
                  <c:v>35129</c:v>
                </c:pt>
                <c:pt idx="61">
                  <c:v>35136</c:v>
                </c:pt>
                <c:pt idx="62">
                  <c:v>35143</c:v>
                </c:pt>
                <c:pt idx="63">
                  <c:v>35150</c:v>
                </c:pt>
                <c:pt idx="64">
                  <c:v>35157</c:v>
                </c:pt>
                <c:pt idx="65">
                  <c:v>35164</c:v>
                </c:pt>
                <c:pt idx="66">
                  <c:v>35171</c:v>
                </c:pt>
                <c:pt idx="67">
                  <c:v>35178</c:v>
                </c:pt>
                <c:pt idx="68">
                  <c:v>35185</c:v>
                </c:pt>
                <c:pt idx="69">
                  <c:v>35192</c:v>
                </c:pt>
                <c:pt idx="70">
                  <c:v>35199</c:v>
                </c:pt>
                <c:pt idx="71">
                  <c:v>35206</c:v>
                </c:pt>
                <c:pt idx="72">
                  <c:v>35213</c:v>
                </c:pt>
                <c:pt idx="73">
                  <c:v>35220</c:v>
                </c:pt>
                <c:pt idx="74">
                  <c:v>35227</c:v>
                </c:pt>
                <c:pt idx="75">
                  <c:v>35234</c:v>
                </c:pt>
                <c:pt idx="76">
                  <c:v>35241</c:v>
                </c:pt>
                <c:pt idx="77">
                  <c:v>35248</c:v>
                </c:pt>
                <c:pt idx="78">
                  <c:v>35255</c:v>
                </c:pt>
                <c:pt idx="79">
                  <c:v>35262</c:v>
                </c:pt>
                <c:pt idx="80">
                  <c:v>35269</c:v>
                </c:pt>
                <c:pt idx="81">
                  <c:v>35276</c:v>
                </c:pt>
                <c:pt idx="82">
                  <c:v>35283</c:v>
                </c:pt>
                <c:pt idx="83">
                  <c:v>35290</c:v>
                </c:pt>
                <c:pt idx="84">
                  <c:v>35297</c:v>
                </c:pt>
                <c:pt idx="85">
                  <c:v>35304</c:v>
                </c:pt>
                <c:pt idx="86">
                  <c:v>35311</c:v>
                </c:pt>
                <c:pt idx="87">
                  <c:v>35318</c:v>
                </c:pt>
                <c:pt idx="88">
                  <c:v>35325</c:v>
                </c:pt>
                <c:pt idx="89">
                  <c:v>35332</c:v>
                </c:pt>
                <c:pt idx="90">
                  <c:v>35339</c:v>
                </c:pt>
                <c:pt idx="91">
                  <c:v>35346</c:v>
                </c:pt>
                <c:pt idx="92">
                  <c:v>35353</c:v>
                </c:pt>
                <c:pt idx="93">
                  <c:v>35360</c:v>
                </c:pt>
                <c:pt idx="94">
                  <c:v>35367</c:v>
                </c:pt>
                <c:pt idx="95">
                  <c:v>35374</c:v>
                </c:pt>
                <c:pt idx="96">
                  <c:v>35381</c:v>
                </c:pt>
                <c:pt idx="97">
                  <c:v>35388</c:v>
                </c:pt>
                <c:pt idx="98">
                  <c:v>35395</c:v>
                </c:pt>
                <c:pt idx="99">
                  <c:v>35402</c:v>
                </c:pt>
                <c:pt idx="100">
                  <c:v>35409</c:v>
                </c:pt>
                <c:pt idx="101">
                  <c:v>35416</c:v>
                </c:pt>
                <c:pt idx="102">
                  <c:v>35423</c:v>
                </c:pt>
                <c:pt idx="103">
                  <c:v>35430</c:v>
                </c:pt>
                <c:pt idx="104">
                  <c:v>35437</c:v>
                </c:pt>
                <c:pt idx="105">
                  <c:v>35444</c:v>
                </c:pt>
                <c:pt idx="106">
                  <c:v>35451</c:v>
                </c:pt>
                <c:pt idx="107">
                  <c:v>35458</c:v>
                </c:pt>
                <c:pt idx="108">
                  <c:v>35465</c:v>
                </c:pt>
                <c:pt idx="109">
                  <c:v>35472</c:v>
                </c:pt>
                <c:pt idx="110">
                  <c:v>35479</c:v>
                </c:pt>
                <c:pt idx="111">
                  <c:v>35486</c:v>
                </c:pt>
                <c:pt idx="112">
                  <c:v>35493</c:v>
                </c:pt>
                <c:pt idx="113">
                  <c:v>35500</c:v>
                </c:pt>
                <c:pt idx="114">
                  <c:v>35507</c:v>
                </c:pt>
                <c:pt idx="115">
                  <c:v>35514</c:v>
                </c:pt>
                <c:pt idx="116">
                  <c:v>35521</c:v>
                </c:pt>
                <c:pt idx="117">
                  <c:v>35528</c:v>
                </c:pt>
                <c:pt idx="118">
                  <c:v>35535</c:v>
                </c:pt>
                <c:pt idx="119">
                  <c:v>35542</c:v>
                </c:pt>
                <c:pt idx="120">
                  <c:v>35549</c:v>
                </c:pt>
                <c:pt idx="121">
                  <c:v>35556</c:v>
                </c:pt>
                <c:pt idx="122">
                  <c:v>35563</c:v>
                </c:pt>
                <c:pt idx="123">
                  <c:v>35570</c:v>
                </c:pt>
                <c:pt idx="124">
                  <c:v>35577</c:v>
                </c:pt>
                <c:pt idx="125">
                  <c:v>35584</c:v>
                </c:pt>
                <c:pt idx="126">
                  <c:v>35591</c:v>
                </c:pt>
                <c:pt idx="127">
                  <c:v>35598</c:v>
                </c:pt>
                <c:pt idx="128">
                  <c:v>35605</c:v>
                </c:pt>
                <c:pt idx="129">
                  <c:v>35612</c:v>
                </c:pt>
                <c:pt idx="130">
                  <c:v>35619</c:v>
                </c:pt>
                <c:pt idx="131">
                  <c:v>35626</c:v>
                </c:pt>
                <c:pt idx="132">
                  <c:v>35633</c:v>
                </c:pt>
                <c:pt idx="133">
                  <c:v>35640</c:v>
                </c:pt>
                <c:pt idx="134">
                  <c:v>35647</c:v>
                </c:pt>
                <c:pt idx="135">
                  <c:v>35654</c:v>
                </c:pt>
                <c:pt idx="136">
                  <c:v>35661</c:v>
                </c:pt>
                <c:pt idx="137">
                  <c:v>35668</c:v>
                </c:pt>
                <c:pt idx="138">
                  <c:v>35675</c:v>
                </c:pt>
                <c:pt idx="139">
                  <c:v>35682</c:v>
                </c:pt>
                <c:pt idx="140">
                  <c:v>35689</c:v>
                </c:pt>
                <c:pt idx="141">
                  <c:v>35696</c:v>
                </c:pt>
                <c:pt idx="142">
                  <c:v>35703</c:v>
                </c:pt>
                <c:pt idx="143">
                  <c:v>35710</c:v>
                </c:pt>
                <c:pt idx="144">
                  <c:v>35717</c:v>
                </c:pt>
                <c:pt idx="145">
                  <c:v>35724</c:v>
                </c:pt>
                <c:pt idx="146">
                  <c:v>35731</c:v>
                </c:pt>
                <c:pt idx="147">
                  <c:v>35738</c:v>
                </c:pt>
                <c:pt idx="148">
                  <c:v>35745</c:v>
                </c:pt>
                <c:pt idx="149">
                  <c:v>35752</c:v>
                </c:pt>
                <c:pt idx="150">
                  <c:v>35759</c:v>
                </c:pt>
                <c:pt idx="151">
                  <c:v>35766</c:v>
                </c:pt>
                <c:pt idx="152">
                  <c:v>35773</c:v>
                </c:pt>
                <c:pt idx="153">
                  <c:v>35780</c:v>
                </c:pt>
                <c:pt idx="154">
                  <c:v>35787</c:v>
                </c:pt>
                <c:pt idx="155">
                  <c:v>35794</c:v>
                </c:pt>
                <c:pt idx="156">
                  <c:v>35801</c:v>
                </c:pt>
                <c:pt idx="157">
                  <c:v>35808</c:v>
                </c:pt>
                <c:pt idx="158">
                  <c:v>35815</c:v>
                </c:pt>
                <c:pt idx="159">
                  <c:v>35822</c:v>
                </c:pt>
                <c:pt idx="160">
                  <c:v>35829</c:v>
                </c:pt>
                <c:pt idx="161">
                  <c:v>35836</c:v>
                </c:pt>
                <c:pt idx="162">
                  <c:v>35843</c:v>
                </c:pt>
                <c:pt idx="163">
                  <c:v>35850</c:v>
                </c:pt>
                <c:pt idx="164">
                  <c:v>35857</c:v>
                </c:pt>
                <c:pt idx="165">
                  <c:v>35864</c:v>
                </c:pt>
                <c:pt idx="166">
                  <c:v>35871</c:v>
                </c:pt>
                <c:pt idx="167">
                  <c:v>35878</c:v>
                </c:pt>
                <c:pt idx="168">
                  <c:v>35885</c:v>
                </c:pt>
                <c:pt idx="169">
                  <c:v>35892</c:v>
                </c:pt>
                <c:pt idx="170">
                  <c:v>35899</c:v>
                </c:pt>
                <c:pt idx="171">
                  <c:v>35906</c:v>
                </c:pt>
                <c:pt idx="172">
                  <c:v>35913</c:v>
                </c:pt>
                <c:pt idx="173">
                  <c:v>35920</c:v>
                </c:pt>
                <c:pt idx="174">
                  <c:v>35927</c:v>
                </c:pt>
                <c:pt idx="175">
                  <c:v>35934</c:v>
                </c:pt>
                <c:pt idx="176">
                  <c:v>35941</c:v>
                </c:pt>
                <c:pt idx="177">
                  <c:v>35948</c:v>
                </c:pt>
                <c:pt idx="178">
                  <c:v>35955</c:v>
                </c:pt>
                <c:pt idx="179">
                  <c:v>35962</c:v>
                </c:pt>
                <c:pt idx="180">
                  <c:v>35969</c:v>
                </c:pt>
                <c:pt idx="181">
                  <c:v>35976</c:v>
                </c:pt>
                <c:pt idx="182">
                  <c:v>35983</c:v>
                </c:pt>
                <c:pt idx="183">
                  <c:v>35990</c:v>
                </c:pt>
                <c:pt idx="184">
                  <c:v>35997</c:v>
                </c:pt>
                <c:pt idx="185">
                  <c:v>36004</c:v>
                </c:pt>
                <c:pt idx="186">
                  <c:v>36011</c:v>
                </c:pt>
                <c:pt idx="187">
                  <c:v>36018</c:v>
                </c:pt>
                <c:pt idx="188">
                  <c:v>36025</c:v>
                </c:pt>
                <c:pt idx="189">
                  <c:v>36032</c:v>
                </c:pt>
                <c:pt idx="190">
                  <c:v>36039</c:v>
                </c:pt>
                <c:pt idx="191">
                  <c:v>36046</c:v>
                </c:pt>
                <c:pt idx="192">
                  <c:v>36053</c:v>
                </c:pt>
                <c:pt idx="193">
                  <c:v>36060</c:v>
                </c:pt>
                <c:pt idx="194">
                  <c:v>36067</c:v>
                </c:pt>
                <c:pt idx="195">
                  <c:v>36074</c:v>
                </c:pt>
                <c:pt idx="196">
                  <c:v>36081</c:v>
                </c:pt>
                <c:pt idx="197">
                  <c:v>36088</c:v>
                </c:pt>
                <c:pt idx="198">
                  <c:v>36095</c:v>
                </c:pt>
                <c:pt idx="199">
                  <c:v>36102</c:v>
                </c:pt>
                <c:pt idx="200">
                  <c:v>36109</c:v>
                </c:pt>
                <c:pt idx="201">
                  <c:v>36116</c:v>
                </c:pt>
                <c:pt idx="202">
                  <c:v>36123</c:v>
                </c:pt>
                <c:pt idx="203">
                  <c:v>36130</c:v>
                </c:pt>
                <c:pt idx="204">
                  <c:v>36137</c:v>
                </c:pt>
                <c:pt idx="205">
                  <c:v>36144</c:v>
                </c:pt>
                <c:pt idx="206">
                  <c:v>36151</c:v>
                </c:pt>
                <c:pt idx="207">
                  <c:v>36158</c:v>
                </c:pt>
                <c:pt idx="208">
                  <c:v>36165</c:v>
                </c:pt>
                <c:pt idx="209">
                  <c:v>36172</c:v>
                </c:pt>
                <c:pt idx="210">
                  <c:v>36179</c:v>
                </c:pt>
                <c:pt idx="211">
                  <c:v>36186</c:v>
                </c:pt>
                <c:pt idx="212">
                  <c:v>36193</c:v>
                </c:pt>
                <c:pt idx="213">
                  <c:v>36200</c:v>
                </c:pt>
                <c:pt idx="214">
                  <c:v>36207</c:v>
                </c:pt>
                <c:pt idx="215">
                  <c:v>36214</c:v>
                </c:pt>
                <c:pt idx="216">
                  <c:v>36221</c:v>
                </c:pt>
                <c:pt idx="217">
                  <c:v>36228</c:v>
                </c:pt>
                <c:pt idx="218">
                  <c:v>36235</c:v>
                </c:pt>
                <c:pt idx="219">
                  <c:v>36242</c:v>
                </c:pt>
                <c:pt idx="220">
                  <c:v>36249</c:v>
                </c:pt>
                <c:pt idx="221">
                  <c:v>36256</c:v>
                </c:pt>
                <c:pt idx="222">
                  <c:v>36263</c:v>
                </c:pt>
                <c:pt idx="223">
                  <c:v>36270</c:v>
                </c:pt>
                <c:pt idx="224">
                  <c:v>36277</c:v>
                </c:pt>
                <c:pt idx="225">
                  <c:v>36284</c:v>
                </c:pt>
                <c:pt idx="226">
                  <c:v>36291</c:v>
                </c:pt>
                <c:pt idx="227">
                  <c:v>36298</c:v>
                </c:pt>
                <c:pt idx="228">
                  <c:v>36305</c:v>
                </c:pt>
                <c:pt idx="229">
                  <c:v>36312</c:v>
                </c:pt>
                <c:pt idx="230">
                  <c:v>36319</c:v>
                </c:pt>
                <c:pt idx="231">
                  <c:v>36326</c:v>
                </c:pt>
                <c:pt idx="232">
                  <c:v>36333</c:v>
                </c:pt>
                <c:pt idx="233">
                  <c:v>36340</c:v>
                </c:pt>
                <c:pt idx="234">
                  <c:v>36347</c:v>
                </c:pt>
                <c:pt idx="235">
                  <c:v>36354</c:v>
                </c:pt>
                <c:pt idx="236">
                  <c:v>36361</c:v>
                </c:pt>
                <c:pt idx="237">
                  <c:v>36368</c:v>
                </c:pt>
                <c:pt idx="238">
                  <c:v>36375</c:v>
                </c:pt>
                <c:pt idx="239">
                  <c:v>36382</c:v>
                </c:pt>
                <c:pt idx="240">
                  <c:v>36389</c:v>
                </c:pt>
                <c:pt idx="241">
                  <c:v>36396</c:v>
                </c:pt>
                <c:pt idx="242">
                  <c:v>36403</c:v>
                </c:pt>
                <c:pt idx="243">
                  <c:v>36410</c:v>
                </c:pt>
                <c:pt idx="244">
                  <c:v>36417</c:v>
                </c:pt>
                <c:pt idx="245">
                  <c:v>36424</c:v>
                </c:pt>
                <c:pt idx="246">
                  <c:v>36431</c:v>
                </c:pt>
                <c:pt idx="247">
                  <c:v>36438</c:v>
                </c:pt>
                <c:pt idx="248">
                  <c:v>36445</c:v>
                </c:pt>
                <c:pt idx="249">
                  <c:v>36452</c:v>
                </c:pt>
                <c:pt idx="250">
                  <c:v>36459</c:v>
                </c:pt>
                <c:pt idx="251">
                  <c:v>36466</c:v>
                </c:pt>
                <c:pt idx="252">
                  <c:v>36473</c:v>
                </c:pt>
                <c:pt idx="253">
                  <c:v>36480</c:v>
                </c:pt>
                <c:pt idx="254">
                  <c:v>36487</c:v>
                </c:pt>
                <c:pt idx="255">
                  <c:v>36494</c:v>
                </c:pt>
                <c:pt idx="256">
                  <c:v>36501</c:v>
                </c:pt>
                <c:pt idx="257">
                  <c:v>36508</c:v>
                </c:pt>
                <c:pt idx="258">
                  <c:v>36515</c:v>
                </c:pt>
                <c:pt idx="259">
                  <c:v>36522</c:v>
                </c:pt>
                <c:pt idx="260">
                  <c:v>36529</c:v>
                </c:pt>
                <c:pt idx="261">
                  <c:v>36536</c:v>
                </c:pt>
                <c:pt idx="262">
                  <c:v>36543</c:v>
                </c:pt>
                <c:pt idx="263">
                  <c:v>36550</c:v>
                </c:pt>
                <c:pt idx="264">
                  <c:v>36557</c:v>
                </c:pt>
                <c:pt idx="265">
                  <c:v>36564</c:v>
                </c:pt>
                <c:pt idx="266">
                  <c:v>36571</c:v>
                </c:pt>
                <c:pt idx="267">
                  <c:v>36578</c:v>
                </c:pt>
                <c:pt idx="268">
                  <c:v>36585</c:v>
                </c:pt>
                <c:pt idx="269">
                  <c:v>36592</c:v>
                </c:pt>
                <c:pt idx="270">
                  <c:v>36599</c:v>
                </c:pt>
                <c:pt idx="271">
                  <c:v>36606</c:v>
                </c:pt>
                <c:pt idx="272">
                  <c:v>36613</c:v>
                </c:pt>
                <c:pt idx="273">
                  <c:v>36620</c:v>
                </c:pt>
                <c:pt idx="274">
                  <c:v>36627</c:v>
                </c:pt>
                <c:pt idx="275">
                  <c:v>36634</c:v>
                </c:pt>
                <c:pt idx="276">
                  <c:v>36641</c:v>
                </c:pt>
                <c:pt idx="277">
                  <c:v>36648</c:v>
                </c:pt>
                <c:pt idx="278">
                  <c:v>36655</c:v>
                </c:pt>
                <c:pt idx="279">
                  <c:v>36662</c:v>
                </c:pt>
                <c:pt idx="280">
                  <c:v>36669</c:v>
                </c:pt>
                <c:pt idx="281">
                  <c:v>36676</c:v>
                </c:pt>
                <c:pt idx="282">
                  <c:v>36683</c:v>
                </c:pt>
                <c:pt idx="283">
                  <c:v>36690</c:v>
                </c:pt>
                <c:pt idx="284">
                  <c:v>36697</c:v>
                </c:pt>
                <c:pt idx="285">
                  <c:v>36704</c:v>
                </c:pt>
                <c:pt idx="286">
                  <c:v>36711</c:v>
                </c:pt>
                <c:pt idx="287">
                  <c:v>36718</c:v>
                </c:pt>
                <c:pt idx="288">
                  <c:v>36725</c:v>
                </c:pt>
                <c:pt idx="289">
                  <c:v>36732</c:v>
                </c:pt>
                <c:pt idx="290">
                  <c:v>36739</c:v>
                </c:pt>
                <c:pt idx="291">
                  <c:v>36746</c:v>
                </c:pt>
                <c:pt idx="292">
                  <c:v>36753</c:v>
                </c:pt>
                <c:pt idx="293">
                  <c:v>36760</c:v>
                </c:pt>
                <c:pt idx="294">
                  <c:v>36767</c:v>
                </c:pt>
                <c:pt idx="295">
                  <c:v>36774</c:v>
                </c:pt>
                <c:pt idx="296">
                  <c:v>36781</c:v>
                </c:pt>
                <c:pt idx="297">
                  <c:v>36788</c:v>
                </c:pt>
                <c:pt idx="298">
                  <c:v>36795</c:v>
                </c:pt>
                <c:pt idx="299">
                  <c:v>36802</c:v>
                </c:pt>
                <c:pt idx="300">
                  <c:v>36809</c:v>
                </c:pt>
                <c:pt idx="301">
                  <c:v>36816</c:v>
                </c:pt>
                <c:pt idx="302">
                  <c:v>36823</c:v>
                </c:pt>
                <c:pt idx="303">
                  <c:v>36830</c:v>
                </c:pt>
                <c:pt idx="304">
                  <c:v>36837</c:v>
                </c:pt>
                <c:pt idx="305">
                  <c:v>36844</c:v>
                </c:pt>
                <c:pt idx="306">
                  <c:v>36851</c:v>
                </c:pt>
                <c:pt idx="307">
                  <c:v>36858</c:v>
                </c:pt>
                <c:pt idx="308">
                  <c:v>36865</c:v>
                </c:pt>
                <c:pt idx="309">
                  <c:v>36872</c:v>
                </c:pt>
                <c:pt idx="310">
                  <c:v>36879</c:v>
                </c:pt>
                <c:pt idx="311">
                  <c:v>36886</c:v>
                </c:pt>
                <c:pt idx="312">
                  <c:v>36893</c:v>
                </c:pt>
                <c:pt idx="313">
                  <c:v>36900</c:v>
                </c:pt>
                <c:pt idx="314">
                  <c:v>36907</c:v>
                </c:pt>
                <c:pt idx="315">
                  <c:v>36914</c:v>
                </c:pt>
                <c:pt idx="316">
                  <c:v>36921</c:v>
                </c:pt>
                <c:pt idx="317">
                  <c:v>36928</c:v>
                </c:pt>
                <c:pt idx="318">
                  <c:v>36935</c:v>
                </c:pt>
                <c:pt idx="319">
                  <c:v>36942</c:v>
                </c:pt>
                <c:pt idx="320">
                  <c:v>36949</c:v>
                </c:pt>
                <c:pt idx="321">
                  <c:v>36956</c:v>
                </c:pt>
                <c:pt idx="322">
                  <c:v>36963</c:v>
                </c:pt>
                <c:pt idx="323">
                  <c:v>36970</c:v>
                </c:pt>
                <c:pt idx="324">
                  <c:v>36977</c:v>
                </c:pt>
                <c:pt idx="325">
                  <c:v>36984</c:v>
                </c:pt>
                <c:pt idx="326">
                  <c:v>36991</c:v>
                </c:pt>
                <c:pt idx="327">
                  <c:v>36998</c:v>
                </c:pt>
                <c:pt idx="328">
                  <c:v>37005</c:v>
                </c:pt>
                <c:pt idx="329">
                  <c:v>37012</c:v>
                </c:pt>
                <c:pt idx="330">
                  <c:v>37019</c:v>
                </c:pt>
                <c:pt idx="331">
                  <c:v>37026</c:v>
                </c:pt>
                <c:pt idx="332">
                  <c:v>37033</c:v>
                </c:pt>
                <c:pt idx="333">
                  <c:v>37040</c:v>
                </c:pt>
                <c:pt idx="334">
                  <c:v>37047</c:v>
                </c:pt>
                <c:pt idx="335">
                  <c:v>37054</c:v>
                </c:pt>
                <c:pt idx="336">
                  <c:v>37061</c:v>
                </c:pt>
                <c:pt idx="337">
                  <c:v>37068</c:v>
                </c:pt>
                <c:pt idx="338">
                  <c:v>37075</c:v>
                </c:pt>
                <c:pt idx="339">
                  <c:v>37082</c:v>
                </c:pt>
                <c:pt idx="340">
                  <c:v>37089</c:v>
                </c:pt>
                <c:pt idx="341">
                  <c:v>37096</c:v>
                </c:pt>
                <c:pt idx="342">
                  <c:v>37103</c:v>
                </c:pt>
                <c:pt idx="343">
                  <c:v>37110</c:v>
                </c:pt>
                <c:pt idx="344">
                  <c:v>37117</c:v>
                </c:pt>
                <c:pt idx="345">
                  <c:v>37124</c:v>
                </c:pt>
                <c:pt idx="346">
                  <c:v>37131</c:v>
                </c:pt>
                <c:pt idx="347">
                  <c:v>37138</c:v>
                </c:pt>
                <c:pt idx="348">
                  <c:v>37145</c:v>
                </c:pt>
                <c:pt idx="349">
                  <c:v>37152</c:v>
                </c:pt>
                <c:pt idx="350">
                  <c:v>37159</c:v>
                </c:pt>
                <c:pt idx="351">
                  <c:v>37166</c:v>
                </c:pt>
                <c:pt idx="352">
                  <c:v>37173</c:v>
                </c:pt>
                <c:pt idx="353">
                  <c:v>37180</c:v>
                </c:pt>
                <c:pt idx="354">
                  <c:v>37187</c:v>
                </c:pt>
                <c:pt idx="355">
                  <c:v>37194</c:v>
                </c:pt>
                <c:pt idx="356">
                  <c:v>37201</c:v>
                </c:pt>
                <c:pt idx="357">
                  <c:v>37208</c:v>
                </c:pt>
                <c:pt idx="358">
                  <c:v>37215</c:v>
                </c:pt>
                <c:pt idx="359">
                  <c:v>37222</c:v>
                </c:pt>
                <c:pt idx="360">
                  <c:v>37229</c:v>
                </c:pt>
                <c:pt idx="361">
                  <c:v>37236</c:v>
                </c:pt>
                <c:pt idx="362">
                  <c:v>37243</c:v>
                </c:pt>
                <c:pt idx="363">
                  <c:v>37250</c:v>
                </c:pt>
                <c:pt idx="364">
                  <c:v>37257</c:v>
                </c:pt>
                <c:pt idx="365">
                  <c:v>37264</c:v>
                </c:pt>
                <c:pt idx="366">
                  <c:v>37271</c:v>
                </c:pt>
                <c:pt idx="367">
                  <c:v>37278</c:v>
                </c:pt>
                <c:pt idx="368">
                  <c:v>37285</c:v>
                </c:pt>
                <c:pt idx="369">
                  <c:v>37292</c:v>
                </c:pt>
                <c:pt idx="370">
                  <c:v>37299</c:v>
                </c:pt>
                <c:pt idx="371">
                  <c:v>37306</c:v>
                </c:pt>
                <c:pt idx="372">
                  <c:v>37313</c:v>
                </c:pt>
                <c:pt idx="373">
                  <c:v>37320</c:v>
                </c:pt>
                <c:pt idx="374">
                  <c:v>37327</c:v>
                </c:pt>
                <c:pt idx="375">
                  <c:v>37334</c:v>
                </c:pt>
                <c:pt idx="376">
                  <c:v>37341</c:v>
                </c:pt>
                <c:pt idx="377">
                  <c:v>37348</c:v>
                </c:pt>
                <c:pt idx="378">
                  <c:v>37355</c:v>
                </c:pt>
                <c:pt idx="379">
                  <c:v>37362</c:v>
                </c:pt>
                <c:pt idx="380">
                  <c:v>37369</c:v>
                </c:pt>
                <c:pt idx="381">
                  <c:v>37376</c:v>
                </c:pt>
                <c:pt idx="382">
                  <c:v>37383</c:v>
                </c:pt>
                <c:pt idx="383">
                  <c:v>37390</c:v>
                </c:pt>
                <c:pt idx="384">
                  <c:v>37397</c:v>
                </c:pt>
                <c:pt idx="385">
                  <c:v>37404</c:v>
                </c:pt>
                <c:pt idx="386">
                  <c:v>37411</c:v>
                </c:pt>
                <c:pt idx="387">
                  <c:v>37418</c:v>
                </c:pt>
                <c:pt idx="388">
                  <c:v>37425</c:v>
                </c:pt>
                <c:pt idx="389">
                  <c:v>37432</c:v>
                </c:pt>
                <c:pt idx="390">
                  <c:v>37439</c:v>
                </c:pt>
                <c:pt idx="391">
                  <c:v>37446</c:v>
                </c:pt>
                <c:pt idx="392">
                  <c:v>37453</c:v>
                </c:pt>
                <c:pt idx="393">
                  <c:v>37460</c:v>
                </c:pt>
                <c:pt idx="394">
                  <c:v>37467</c:v>
                </c:pt>
                <c:pt idx="395">
                  <c:v>37474</c:v>
                </c:pt>
                <c:pt idx="396">
                  <c:v>37481</c:v>
                </c:pt>
                <c:pt idx="397">
                  <c:v>37488</c:v>
                </c:pt>
                <c:pt idx="398">
                  <c:v>37495</c:v>
                </c:pt>
                <c:pt idx="399">
                  <c:v>37502</c:v>
                </c:pt>
                <c:pt idx="400">
                  <c:v>37509</c:v>
                </c:pt>
                <c:pt idx="401">
                  <c:v>37516</c:v>
                </c:pt>
                <c:pt idx="402">
                  <c:v>37523</c:v>
                </c:pt>
                <c:pt idx="403">
                  <c:v>37530</c:v>
                </c:pt>
                <c:pt idx="404">
                  <c:v>37537</c:v>
                </c:pt>
                <c:pt idx="405">
                  <c:v>37544</c:v>
                </c:pt>
                <c:pt idx="406">
                  <c:v>37551</c:v>
                </c:pt>
                <c:pt idx="407">
                  <c:v>37558</c:v>
                </c:pt>
                <c:pt idx="408">
                  <c:v>37565</c:v>
                </c:pt>
                <c:pt idx="409">
                  <c:v>37572</c:v>
                </c:pt>
                <c:pt idx="410">
                  <c:v>37579</c:v>
                </c:pt>
                <c:pt idx="411">
                  <c:v>37586</c:v>
                </c:pt>
                <c:pt idx="412">
                  <c:v>37593</c:v>
                </c:pt>
                <c:pt idx="413">
                  <c:v>37600</c:v>
                </c:pt>
                <c:pt idx="414">
                  <c:v>37607</c:v>
                </c:pt>
                <c:pt idx="415">
                  <c:v>37614</c:v>
                </c:pt>
                <c:pt idx="416">
                  <c:v>37621</c:v>
                </c:pt>
                <c:pt idx="417">
                  <c:v>37628</c:v>
                </c:pt>
                <c:pt idx="418">
                  <c:v>37635</c:v>
                </c:pt>
                <c:pt idx="419">
                  <c:v>37642</c:v>
                </c:pt>
                <c:pt idx="420">
                  <c:v>37649</c:v>
                </c:pt>
                <c:pt idx="421">
                  <c:v>37656</c:v>
                </c:pt>
                <c:pt idx="422">
                  <c:v>37663</c:v>
                </c:pt>
                <c:pt idx="423">
                  <c:v>37670</c:v>
                </c:pt>
                <c:pt idx="424">
                  <c:v>37677</c:v>
                </c:pt>
                <c:pt idx="425">
                  <c:v>37684</c:v>
                </c:pt>
                <c:pt idx="426">
                  <c:v>37691</c:v>
                </c:pt>
                <c:pt idx="427">
                  <c:v>37698</c:v>
                </c:pt>
                <c:pt idx="428">
                  <c:v>37705</c:v>
                </c:pt>
                <c:pt idx="429">
                  <c:v>37712</c:v>
                </c:pt>
                <c:pt idx="430">
                  <c:v>37719</c:v>
                </c:pt>
                <c:pt idx="431">
                  <c:v>37726</c:v>
                </c:pt>
                <c:pt idx="432">
                  <c:v>37733</c:v>
                </c:pt>
                <c:pt idx="433">
                  <c:v>37740</c:v>
                </c:pt>
                <c:pt idx="434">
                  <c:v>37747</c:v>
                </c:pt>
                <c:pt idx="435">
                  <c:v>37754</c:v>
                </c:pt>
                <c:pt idx="436">
                  <c:v>37761</c:v>
                </c:pt>
                <c:pt idx="437">
                  <c:v>37768</c:v>
                </c:pt>
                <c:pt idx="438">
                  <c:v>37775</c:v>
                </c:pt>
                <c:pt idx="439">
                  <c:v>37782</c:v>
                </c:pt>
                <c:pt idx="440">
                  <c:v>37789</c:v>
                </c:pt>
                <c:pt idx="441">
                  <c:v>37796</c:v>
                </c:pt>
                <c:pt idx="442">
                  <c:v>37803</c:v>
                </c:pt>
                <c:pt idx="443">
                  <c:v>37810</c:v>
                </c:pt>
                <c:pt idx="444">
                  <c:v>37817</c:v>
                </c:pt>
                <c:pt idx="445">
                  <c:v>37824</c:v>
                </c:pt>
                <c:pt idx="446">
                  <c:v>37831</c:v>
                </c:pt>
                <c:pt idx="447">
                  <c:v>37838</c:v>
                </c:pt>
                <c:pt idx="448">
                  <c:v>37845</c:v>
                </c:pt>
                <c:pt idx="449">
                  <c:v>37852</c:v>
                </c:pt>
                <c:pt idx="450">
                  <c:v>37859</c:v>
                </c:pt>
                <c:pt idx="451">
                  <c:v>37866</c:v>
                </c:pt>
                <c:pt idx="452">
                  <c:v>37873</c:v>
                </c:pt>
                <c:pt idx="453">
                  <c:v>37880</c:v>
                </c:pt>
                <c:pt idx="454">
                  <c:v>37887</c:v>
                </c:pt>
                <c:pt idx="455">
                  <c:v>37894</c:v>
                </c:pt>
                <c:pt idx="456">
                  <c:v>37901</c:v>
                </c:pt>
                <c:pt idx="457">
                  <c:v>37908</c:v>
                </c:pt>
                <c:pt idx="458">
                  <c:v>37915</c:v>
                </c:pt>
                <c:pt idx="459">
                  <c:v>37922</c:v>
                </c:pt>
                <c:pt idx="460">
                  <c:v>37929</c:v>
                </c:pt>
                <c:pt idx="461">
                  <c:v>37936</c:v>
                </c:pt>
                <c:pt idx="462">
                  <c:v>37943</c:v>
                </c:pt>
                <c:pt idx="463">
                  <c:v>37950</c:v>
                </c:pt>
                <c:pt idx="464">
                  <c:v>37957</c:v>
                </c:pt>
                <c:pt idx="465">
                  <c:v>37964</c:v>
                </c:pt>
                <c:pt idx="466">
                  <c:v>37971</c:v>
                </c:pt>
                <c:pt idx="467">
                  <c:v>37978</c:v>
                </c:pt>
                <c:pt idx="468">
                  <c:v>37985</c:v>
                </c:pt>
                <c:pt idx="469">
                  <c:v>37992</c:v>
                </c:pt>
                <c:pt idx="470">
                  <c:v>37999</c:v>
                </c:pt>
                <c:pt idx="471">
                  <c:v>38006</c:v>
                </c:pt>
                <c:pt idx="472">
                  <c:v>38013</c:v>
                </c:pt>
                <c:pt idx="473">
                  <c:v>38020</c:v>
                </c:pt>
                <c:pt idx="474">
                  <c:v>38027</c:v>
                </c:pt>
                <c:pt idx="475">
                  <c:v>38034</c:v>
                </c:pt>
                <c:pt idx="476">
                  <c:v>38041</c:v>
                </c:pt>
                <c:pt idx="477">
                  <c:v>38048</c:v>
                </c:pt>
                <c:pt idx="478">
                  <c:v>38055</c:v>
                </c:pt>
                <c:pt idx="479">
                  <c:v>38062</c:v>
                </c:pt>
                <c:pt idx="480">
                  <c:v>38069</c:v>
                </c:pt>
                <c:pt idx="481">
                  <c:v>38076</c:v>
                </c:pt>
                <c:pt idx="482">
                  <c:v>38083</c:v>
                </c:pt>
                <c:pt idx="483">
                  <c:v>38090</c:v>
                </c:pt>
                <c:pt idx="484">
                  <c:v>38097</c:v>
                </c:pt>
                <c:pt idx="485">
                  <c:v>38104</c:v>
                </c:pt>
                <c:pt idx="486">
                  <c:v>38111</c:v>
                </c:pt>
                <c:pt idx="487">
                  <c:v>38118</c:v>
                </c:pt>
                <c:pt idx="488">
                  <c:v>38125</c:v>
                </c:pt>
                <c:pt idx="489">
                  <c:v>38132</c:v>
                </c:pt>
                <c:pt idx="490">
                  <c:v>38139</c:v>
                </c:pt>
                <c:pt idx="491">
                  <c:v>38146</c:v>
                </c:pt>
                <c:pt idx="492">
                  <c:v>38153</c:v>
                </c:pt>
                <c:pt idx="493">
                  <c:v>38160</c:v>
                </c:pt>
                <c:pt idx="494">
                  <c:v>38167</c:v>
                </c:pt>
                <c:pt idx="495">
                  <c:v>38174</c:v>
                </c:pt>
                <c:pt idx="496">
                  <c:v>38181</c:v>
                </c:pt>
                <c:pt idx="497">
                  <c:v>38188</c:v>
                </c:pt>
                <c:pt idx="498">
                  <c:v>38195</c:v>
                </c:pt>
                <c:pt idx="499">
                  <c:v>38202</c:v>
                </c:pt>
                <c:pt idx="500">
                  <c:v>38209</c:v>
                </c:pt>
                <c:pt idx="501">
                  <c:v>38216</c:v>
                </c:pt>
                <c:pt idx="502">
                  <c:v>38223</c:v>
                </c:pt>
                <c:pt idx="503">
                  <c:v>38230</c:v>
                </c:pt>
                <c:pt idx="504">
                  <c:v>38237</c:v>
                </c:pt>
                <c:pt idx="505">
                  <c:v>38244</c:v>
                </c:pt>
                <c:pt idx="506">
                  <c:v>38251</c:v>
                </c:pt>
                <c:pt idx="507">
                  <c:v>38258</c:v>
                </c:pt>
                <c:pt idx="508">
                  <c:v>38265</c:v>
                </c:pt>
                <c:pt idx="509">
                  <c:v>38272</c:v>
                </c:pt>
                <c:pt idx="510">
                  <c:v>38279</c:v>
                </c:pt>
                <c:pt idx="511">
                  <c:v>38286</c:v>
                </c:pt>
                <c:pt idx="512">
                  <c:v>38293</c:v>
                </c:pt>
                <c:pt idx="513">
                  <c:v>38300</c:v>
                </c:pt>
                <c:pt idx="514">
                  <c:v>38307</c:v>
                </c:pt>
                <c:pt idx="515">
                  <c:v>38314</c:v>
                </c:pt>
                <c:pt idx="516">
                  <c:v>38321</c:v>
                </c:pt>
                <c:pt idx="517">
                  <c:v>38328</c:v>
                </c:pt>
                <c:pt idx="518">
                  <c:v>38335</c:v>
                </c:pt>
                <c:pt idx="519">
                  <c:v>38342</c:v>
                </c:pt>
                <c:pt idx="520">
                  <c:v>38349</c:v>
                </c:pt>
                <c:pt idx="521">
                  <c:v>38356</c:v>
                </c:pt>
                <c:pt idx="522">
                  <c:v>38363</c:v>
                </c:pt>
                <c:pt idx="523">
                  <c:v>38370</c:v>
                </c:pt>
                <c:pt idx="524">
                  <c:v>38377</c:v>
                </c:pt>
                <c:pt idx="525">
                  <c:v>38384</c:v>
                </c:pt>
                <c:pt idx="526">
                  <c:v>38391</c:v>
                </c:pt>
                <c:pt idx="527">
                  <c:v>38398</c:v>
                </c:pt>
                <c:pt idx="528">
                  <c:v>38405</c:v>
                </c:pt>
                <c:pt idx="529">
                  <c:v>38412</c:v>
                </c:pt>
                <c:pt idx="530">
                  <c:v>38419</c:v>
                </c:pt>
                <c:pt idx="531">
                  <c:v>38426</c:v>
                </c:pt>
                <c:pt idx="532">
                  <c:v>38433</c:v>
                </c:pt>
                <c:pt idx="533">
                  <c:v>38440</c:v>
                </c:pt>
                <c:pt idx="534">
                  <c:v>38447</c:v>
                </c:pt>
                <c:pt idx="535">
                  <c:v>38454</c:v>
                </c:pt>
                <c:pt idx="536">
                  <c:v>38461</c:v>
                </c:pt>
                <c:pt idx="537">
                  <c:v>38468</c:v>
                </c:pt>
                <c:pt idx="538">
                  <c:v>38475</c:v>
                </c:pt>
                <c:pt idx="539">
                  <c:v>38482</c:v>
                </c:pt>
                <c:pt idx="540">
                  <c:v>38489</c:v>
                </c:pt>
                <c:pt idx="541">
                  <c:v>38496</c:v>
                </c:pt>
                <c:pt idx="542">
                  <c:v>38503</c:v>
                </c:pt>
                <c:pt idx="543">
                  <c:v>38510</c:v>
                </c:pt>
                <c:pt idx="544">
                  <c:v>38517</c:v>
                </c:pt>
                <c:pt idx="545">
                  <c:v>38524</c:v>
                </c:pt>
                <c:pt idx="546">
                  <c:v>38531</c:v>
                </c:pt>
                <c:pt idx="547">
                  <c:v>38538</c:v>
                </c:pt>
                <c:pt idx="548">
                  <c:v>38545</c:v>
                </c:pt>
                <c:pt idx="549">
                  <c:v>38552</c:v>
                </c:pt>
                <c:pt idx="550">
                  <c:v>38559</c:v>
                </c:pt>
                <c:pt idx="551">
                  <c:v>38566</c:v>
                </c:pt>
                <c:pt idx="552">
                  <c:v>38573</c:v>
                </c:pt>
                <c:pt idx="553">
                  <c:v>38580</c:v>
                </c:pt>
                <c:pt idx="554">
                  <c:v>38587</c:v>
                </c:pt>
                <c:pt idx="555">
                  <c:v>38594</c:v>
                </c:pt>
                <c:pt idx="556">
                  <c:v>38601</c:v>
                </c:pt>
                <c:pt idx="557">
                  <c:v>38608</c:v>
                </c:pt>
                <c:pt idx="558">
                  <c:v>38615</c:v>
                </c:pt>
                <c:pt idx="559">
                  <c:v>38622</c:v>
                </c:pt>
                <c:pt idx="560">
                  <c:v>38629</c:v>
                </c:pt>
                <c:pt idx="561">
                  <c:v>38636</c:v>
                </c:pt>
                <c:pt idx="562">
                  <c:v>38643</c:v>
                </c:pt>
                <c:pt idx="563">
                  <c:v>38650</c:v>
                </c:pt>
                <c:pt idx="564">
                  <c:v>38657</c:v>
                </c:pt>
                <c:pt idx="565">
                  <c:v>38664</c:v>
                </c:pt>
                <c:pt idx="566">
                  <c:v>38671</c:v>
                </c:pt>
                <c:pt idx="567">
                  <c:v>38678</c:v>
                </c:pt>
                <c:pt idx="568">
                  <c:v>38685</c:v>
                </c:pt>
                <c:pt idx="569">
                  <c:v>38692</c:v>
                </c:pt>
                <c:pt idx="570">
                  <c:v>38699</c:v>
                </c:pt>
                <c:pt idx="571">
                  <c:v>38706</c:v>
                </c:pt>
                <c:pt idx="572">
                  <c:v>38713</c:v>
                </c:pt>
                <c:pt idx="573">
                  <c:v>38720</c:v>
                </c:pt>
                <c:pt idx="574">
                  <c:v>38727</c:v>
                </c:pt>
                <c:pt idx="575">
                  <c:v>38734</c:v>
                </c:pt>
                <c:pt idx="576">
                  <c:v>38741</c:v>
                </c:pt>
                <c:pt idx="577">
                  <c:v>38748</c:v>
                </c:pt>
                <c:pt idx="578">
                  <c:v>38755</c:v>
                </c:pt>
                <c:pt idx="579">
                  <c:v>38762</c:v>
                </c:pt>
                <c:pt idx="580">
                  <c:v>38769</c:v>
                </c:pt>
                <c:pt idx="581">
                  <c:v>38776</c:v>
                </c:pt>
                <c:pt idx="582">
                  <c:v>38783</c:v>
                </c:pt>
                <c:pt idx="583">
                  <c:v>38790</c:v>
                </c:pt>
                <c:pt idx="584">
                  <c:v>38797</c:v>
                </c:pt>
                <c:pt idx="585">
                  <c:v>38804</c:v>
                </c:pt>
                <c:pt idx="586">
                  <c:v>38811</c:v>
                </c:pt>
                <c:pt idx="587">
                  <c:v>38818</c:v>
                </c:pt>
                <c:pt idx="588">
                  <c:v>38825</c:v>
                </c:pt>
                <c:pt idx="589">
                  <c:v>38832</c:v>
                </c:pt>
                <c:pt idx="590">
                  <c:v>38839</c:v>
                </c:pt>
                <c:pt idx="591">
                  <c:v>38846</c:v>
                </c:pt>
                <c:pt idx="592">
                  <c:v>38853</c:v>
                </c:pt>
                <c:pt idx="593">
                  <c:v>38860</c:v>
                </c:pt>
                <c:pt idx="594">
                  <c:v>38867</c:v>
                </c:pt>
                <c:pt idx="595">
                  <c:v>38874</c:v>
                </c:pt>
                <c:pt idx="596">
                  <c:v>38881</c:v>
                </c:pt>
                <c:pt idx="597">
                  <c:v>38888</c:v>
                </c:pt>
                <c:pt idx="598">
                  <c:v>38895</c:v>
                </c:pt>
                <c:pt idx="599">
                  <c:v>38902</c:v>
                </c:pt>
                <c:pt idx="600">
                  <c:v>38909</c:v>
                </c:pt>
                <c:pt idx="601">
                  <c:v>38916</c:v>
                </c:pt>
                <c:pt idx="602">
                  <c:v>38923</c:v>
                </c:pt>
                <c:pt idx="603">
                  <c:v>38930</c:v>
                </c:pt>
                <c:pt idx="604">
                  <c:v>38937</c:v>
                </c:pt>
                <c:pt idx="605">
                  <c:v>38944</c:v>
                </c:pt>
                <c:pt idx="606">
                  <c:v>38951</c:v>
                </c:pt>
                <c:pt idx="607">
                  <c:v>38958</c:v>
                </c:pt>
                <c:pt idx="608">
                  <c:v>38965</c:v>
                </c:pt>
                <c:pt idx="609">
                  <c:v>38972</c:v>
                </c:pt>
                <c:pt idx="610">
                  <c:v>38979</c:v>
                </c:pt>
                <c:pt idx="611">
                  <c:v>38986</c:v>
                </c:pt>
                <c:pt idx="612">
                  <c:v>38993</c:v>
                </c:pt>
                <c:pt idx="613">
                  <c:v>39000</c:v>
                </c:pt>
                <c:pt idx="614">
                  <c:v>39007</c:v>
                </c:pt>
                <c:pt idx="615">
                  <c:v>39014</c:v>
                </c:pt>
                <c:pt idx="616">
                  <c:v>39021</c:v>
                </c:pt>
                <c:pt idx="617">
                  <c:v>39028</c:v>
                </c:pt>
                <c:pt idx="618">
                  <c:v>39035</c:v>
                </c:pt>
                <c:pt idx="619">
                  <c:v>39042</c:v>
                </c:pt>
                <c:pt idx="620">
                  <c:v>39049</c:v>
                </c:pt>
                <c:pt idx="621">
                  <c:v>39056</c:v>
                </c:pt>
                <c:pt idx="622">
                  <c:v>39063</c:v>
                </c:pt>
                <c:pt idx="623">
                  <c:v>39070</c:v>
                </c:pt>
                <c:pt idx="624">
                  <c:v>39077</c:v>
                </c:pt>
                <c:pt idx="625">
                  <c:v>39084</c:v>
                </c:pt>
                <c:pt idx="626">
                  <c:v>39091</c:v>
                </c:pt>
                <c:pt idx="627">
                  <c:v>39098</c:v>
                </c:pt>
                <c:pt idx="628">
                  <c:v>39105</c:v>
                </c:pt>
                <c:pt idx="629">
                  <c:v>39112</c:v>
                </c:pt>
                <c:pt idx="630">
                  <c:v>39119</c:v>
                </c:pt>
                <c:pt idx="631">
                  <c:v>39126</c:v>
                </c:pt>
                <c:pt idx="632">
                  <c:v>39133</c:v>
                </c:pt>
                <c:pt idx="633">
                  <c:v>39140</c:v>
                </c:pt>
                <c:pt idx="634">
                  <c:v>39147</c:v>
                </c:pt>
                <c:pt idx="635">
                  <c:v>39154</c:v>
                </c:pt>
                <c:pt idx="636">
                  <c:v>39161</c:v>
                </c:pt>
                <c:pt idx="637">
                  <c:v>39168</c:v>
                </c:pt>
                <c:pt idx="638">
                  <c:v>39175</c:v>
                </c:pt>
                <c:pt idx="639">
                  <c:v>39182</c:v>
                </c:pt>
                <c:pt idx="640">
                  <c:v>39189</c:v>
                </c:pt>
                <c:pt idx="641">
                  <c:v>39196</c:v>
                </c:pt>
                <c:pt idx="642">
                  <c:v>39203</c:v>
                </c:pt>
                <c:pt idx="643">
                  <c:v>39210</c:v>
                </c:pt>
                <c:pt idx="644">
                  <c:v>39217</c:v>
                </c:pt>
                <c:pt idx="645">
                  <c:v>39224</c:v>
                </c:pt>
                <c:pt idx="646">
                  <c:v>39231</c:v>
                </c:pt>
                <c:pt idx="647">
                  <c:v>39238</c:v>
                </c:pt>
                <c:pt idx="648">
                  <c:v>39245</c:v>
                </c:pt>
                <c:pt idx="649">
                  <c:v>39252</c:v>
                </c:pt>
                <c:pt idx="650">
                  <c:v>39259</c:v>
                </c:pt>
                <c:pt idx="651">
                  <c:v>39266</c:v>
                </c:pt>
                <c:pt idx="652">
                  <c:v>39273</c:v>
                </c:pt>
                <c:pt idx="653">
                  <c:v>39280</c:v>
                </c:pt>
                <c:pt idx="654">
                  <c:v>39287</c:v>
                </c:pt>
                <c:pt idx="655">
                  <c:v>39294</c:v>
                </c:pt>
                <c:pt idx="656">
                  <c:v>39301</c:v>
                </c:pt>
                <c:pt idx="657">
                  <c:v>39308</c:v>
                </c:pt>
                <c:pt idx="658">
                  <c:v>39315</c:v>
                </c:pt>
                <c:pt idx="659">
                  <c:v>39322</c:v>
                </c:pt>
                <c:pt idx="660">
                  <c:v>39329</c:v>
                </c:pt>
                <c:pt idx="661">
                  <c:v>39336</c:v>
                </c:pt>
                <c:pt idx="662">
                  <c:v>39343</c:v>
                </c:pt>
                <c:pt idx="663">
                  <c:v>39350</c:v>
                </c:pt>
                <c:pt idx="664">
                  <c:v>39357</c:v>
                </c:pt>
                <c:pt idx="665">
                  <c:v>39364</c:v>
                </c:pt>
                <c:pt idx="666">
                  <c:v>39371</c:v>
                </c:pt>
                <c:pt idx="667">
                  <c:v>39378</c:v>
                </c:pt>
                <c:pt idx="668">
                  <c:v>39385</c:v>
                </c:pt>
                <c:pt idx="669">
                  <c:v>39392</c:v>
                </c:pt>
                <c:pt idx="670">
                  <c:v>39399</c:v>
                </c:pt>
                <c:pt idx="671">
                  <c:v>39406</c:v>
                </c:pt>
                <c:pt idx="672">
                  <c:v>39413</c:v>
                </c:pt>
                <c:pt idx="673">
                  <c:v>39420</c:v>
                </c:pt>
                <c:pt idx="674">
                  <c:v>39427</c:v>
                </c:pt>
                <c:pt idx="675">
                  <c:v>39434</c:v>
                </c:pt>
                <c:pt idx="676">
                  <c:v>39441</c:v>
                </c:pt>
                <c:pt idx="677">
                  <c:v>39448</c:v>
                </c:pt>
                <c:pt idx="678">
                  <c:v>39455</c:v>
                </c:pt>
                <c:pt idx="679">
                  <c:v>39462</c:v>
                </c:pt>
                <c:pt idx="680">
                  <c:v>39469</c:v>
                </c:pt>
                <c:pt idx="681">
                  <c:v>39476</c:v>
                </c:pt>
                <c:pt idx="682">
                  <c:v>39483</c:v>
                </c:pt>
                <c:pt idx="683">
                  <c:v>39490</c:v>
                </c:pt>
                <c:pt idx="684">
                  <c:v>39497</c:v>
                </c:pt>
                <c:pt idx="685">
                  <c:v>39504</c:v>
                </c:pt>
                <c:pt idx="686">
                  <c:v>39511</c:v>
                </c:pt>
                <c:pt idx="687">
                  <c:v>39518</c:v>
                </c:pt>
                <c:pt idx="688">
                  <c:v>39525</c:v>
                </c:pt>
                <c:pt idx="689">
                  <c:v>39532</c:v>
                </c:pt>
                <c:pt idx="690">
                  <c:v>39539</c:v>
                </c:pt>
                <c:pt idx="691">
                  <c:v>39546</c:v>
                </c:pt>
                <c:pt idx="692">
                  <c:v>39553</c:v>
                </c:pt>
                <c:pt idx="693">
                  <c:v>39560</c:v>
                </c:pt>
                <c:pt idx="694">
                  <c:v>39567</c:v>
                </c:pt>
                <c:pt idx="695">
                  <c:v>39574</c:v>
                </c:pt>
                <c:pt idx="696">
                  <c:v>39581</c:v>
                </c:pt>
                <c:pt idx="697">
                  <c:v>39588</c:v>
                </c:pt>
                <c:pt idx="698">
                  <c:v>39595</c:v>
                </c:pt>
                <c:pt idx="699">
                  <c:v>39602</c:v>
                </c:pt>
                <c:pt idx="700">
                  <c:v>39609</c:v>
                </c:pt>
                <c:pt idx="701">
                  <c:v>39616</c:v>
                </c:pt>
                <c:pt idx="702">
                  <c:v>39623</c:v>
                </c:pt>
                <c:pt idx="703">
                  <c:v>39630</c:v>
                </c:pt>
                <c:pt idx="704">
                  <c:v>39637</c:v>
                </c:pt>
                <c:pt idx="705">
                  <c:v>39644</c:v>
                </c:pt>
                <c:pt idx="706">
                  <c:v>39651</c:v>
                </c:pt>
                <c:pt idx="707">
                  <c:v>39658</c:v>
                </c:pt>
                <c:pt idx="708">
                  <c:v>39665</c:v>
                </c:pt>
                <c:pt idx="709">
                  <c:v>39672</c:v>
                </c:pt>
                <c:pt idx="710">
                  <c:v>39679</c:v>
                </c:pt>
                <c:pt idx="711">
                  <c:v>39686</c:v>
                </c:pt>
                <c:pt idx="712">
                  <c:v>39693</c:v>
                </c:pt>
                <c:pt idx="713">
                  <c:v>39700</c:v>
                </c:pt>
                <c:pt idx="714">
                  <c:v>39707</c:v>
                </c:pt>
                <c:pt idx="715">
                  <c:v>39714</c:v>
                </c:pt>
                <c:pt idx="716">
                  <c:v>39721</c:v>
                </c:pt>
                <c:pt idx="717">
                  <c:v>39728</c:v>
                </c:pt>
                <c:pt idx="718">
                  <c:v>39735</c:v>
                </c:pt>
                <c:pt idx="719">
                  <c:v>39742</c:v>
                </c:pt>
                <c:pt idx="720">
                  <c:v>39749</c:v>
                </c:pt>
                <c:pt idx="721">
                  <c:v>39756</c:v>
                </c:pt>
                <c:pt idx="722">
                  <c:v>39763</c:v>
                </c:pt>
                <c:pt idx="723">
                  <c:v>39770</c:v>
                </c:pt>
                <c:pt idx="724">
                  <c:v>39777</c:v>
                </c:pt>
                <c:pt idx="725">
                  <c:v>39784</c:v>
                </c:pt>
                <c:pt idx="726">
                  <c:v>39791</c:v>
                </c:pt>
                <c:pt idx="727">
                  <c:v>39798</c:v>
                </c:pt>
                <c:pt idx="728">
                  <c:v>39805</c:v>
                </c:pt>
                <c:pt idx="729">
                  <c:v>39812</c:v>
                </c:pt>
                <c:pt idx="730">
                  <c:v>39819</c:v>
                </c:pt>
                <c:pt idx="731">
                  <c:v>39826</c:v>
                </c:pt>
                <c:pt idx="732">
                  <c:v>39833</c:v>
                </c:pt>
                <c:pt idx="733">
                  <c:v>39840</c:v>
                </c:pt>
                <c:pt idx="734">
                  <c:v>39847</c:v>
                </c:pt>
                <c:pt idx="735">
                  <c:v>39854</c:v>
                </c:pt>
                <c:pt idx="736">
                  <c:v>39861</c:v>
                </c:pt>
                <c:pt idx="737">
                  <c:v>39868</c:v>
                </c:pt>
                <c:pt idx="738">
                  <c:v>39875</c:v>
                </c:pt>
                <c:pt idx="739">
                  <c:v>39882</c:v>
                </c:pt>
                <c:pt idx="740">
                  <c:v>39889</c:v>
                </c:pt>
                <c:pt idx="741">
                  <c:v>39896</c:v>
                </c:pt>
                <c:pt idx="742">
                  <c:v>39903</c:v>
                </c:pt>
                <c:pt idx="743">
                  <c:v>39910</c:v>
                </c:pt>
                <c:pt idx="744">
                  <c:v>39917</c:v>
                </c:pt>
                <c:pt idx="745">
                  <c:v>39924</c:v>
                </c:pt>
                <c:pt idx="746">
                  <c:v>39931</c:v>
                </c:pt>
                <c:pt idx="747">
                  <c:v>39938</c:v>
                </c:pt>
                <c:pt idx="748">
                  <c:v>39945</c:v>
                </c:pt>
                <c:pt idx="749">
                  <c:v>39952</c:v>
                </c:pt>
                <c:pt idx="750">
                  <c:v>39959</c:v>
                </c:pt>
                <c:pt idx="751">
                  <c:v>39966</c:v>
                </c:pt>
                <c:pt idx="752">
                  <c:v>39973</c:v>
                </c:pt>
                <c:pt idx="753">
                  <c:v>39980</c:v>
                </c:pt>
                <c:pt idx="754">
                  <c:v>39987</c:v>
                </c:pt>
                <c:pt idx="755">
                  <c:v>39994</c:v>
                </c:pt>
                <c:pt idx="756">
                  <c:v>40001</c:v>
                </c:pt>
                <c:pt idx="757">
                  <c:v>40008</c:v>
                </c:pt>
                <c:pt idx="758">
                  <c:v>40015</c:v>
                </c:pt>
                <c:pt idx="759">
                  <c:v>40022</c:v>
                </c:pt>
                <c:pt idx="760">
                  <c:v>40029</c:v>
                </c:pt>
                <c:pt idx="761">
                  <c:v>40036</c:v>
                </c:pt>
                <c:pt idx="762">
                  <c:v>40043</c:v>
                </c:pt>
                <c:pt idx="763">
                  <c:v>40050</c:v>
                </c:pt>
                <c:pt idx="764">
                  <c:v>40057</c:v>
                </c:pt>
                <c:pt idx="765">
                  <c:v>40064</c:v>
                </c:pt>
                <c:pt idx="766">
                  <c:v>40071</c:v>
                </c:pt>
                <c:pt idx="767">
                  <c:v>40078</c:v>
                </c:pt>
                <c:pt idx="768">
                  <c:v>40085</c:v>
                </c:pt>
                <c:pt idx="769">
                  <c:v>40092</c:v>
                </c:pt>
                <c:pt idx="770">
                  <c:v>40099</c:v>
                </c:pt>
                <c:pt idx="771">
                  <c:v>40106</c:v>
                </c:pt>
                <c:pt idx="772">
                  <c:v>40113</c:v>
                </c:pt>
                <c:pt idx="773">
                  <c:v>40120</c:v>
                </c:pt>
                <c:pt idx="774">
                  <c:v>40127</c:v>
                </c:pt>
                <c:pt idx="775">
                  <c:v>40134</c:v>
                </c:pt>
                <c:pt idx="776">
                  <c:v>40141</c:v>
                </c:pt>
                <c:pt idx="777">
                  <c:v>40148</c:v>
                </c:pt>
                <c:pt idx="778">
                  <c:v>40155</c:v>
                </c:pt>
                <c:pt idx="779">
                  <c:v>40162</c:v>
                </c:pt>
                <c:pt idx="780">
                  <c:v>40169</c:v>
                </c:pt>
                <c:pt idx="781">
                  <c:v>40176</c:v>
                </c:pt>
                <c:pt idx="782">
                  <c:v>40183</c:v>
                </c:pt>
                <c:pt idx="783">
                  <c:v>40190</c:v>
                </c:pt>
                <c:pt idx="784">
                  <c:v>40197</c:v>
                </c:pt>
                <c:pt idx="785">
                  <c:v>40204</c:v>
                </c:pt>
                <c:pt idx="786">
                  <c:v>40211</c:v>
                </c:pt>
                <c:pt idx="787">
                  <c:v>40218</c:v>
                </c:pt>
                <c:pt idx="788">
                  <c:v>40225</c:v>
                </c:pt>
                <c:pt idx="789">
                  <c:v>40232</c:v>
                </c:pt>
                <c:pt idx="790">
                  <c:v>40239</c:v>
                </c:pt>
                <c:pt idx="791">
                  <c:v>40246</c:v>
                </c:pt>
                <c:pt idx="792">
                  <c:v>40253</c:v>
                </c:pt>
                <c:pt idx="793">
                  <c:v>40260</c:v>
                </c:pt>
                <c:pt idx="794">
                  <c:v>40267</c:v>
                </c:pt>
                <c:pt idx="795">
                  <c:v>40274</c:v>
                </c:pt>
                <c:pt idx="796">
                  <c:v>40281</c:v>
                </c:pt>
                <c:pt idx="797">
                  <c:v>40288</c:v>
                </c:pt>
                <c:pt idx="798">
                  <c:v>40295</c:v>
                </c:pt>
                <c:pt idx="799">
                  <c:v>40302</c:v>
                </c:pt>
                <c:pt idx="800">
                  <c:v>40309</c:v>
                </c:pt>
                <c:pt idx="801">
                  <c:v>40316</c:v>
                </c:pt>
                <c:pt idx="802">
                  <c:v>40323</c:v>
                </c:pt>
                <c:pt idx="803">
                  <c:v>40330</c:v>
                </c:pt>
                <c:pt idx="804">
                  <c:v>40337</c:v>
                </c:pt>
                <c:pt idx="805">
                  <c:v>40344</c:v>
                </c:pt>
                <c:pt idx="806">
                  <c:v>40351</c:v>
                </c:pt>
                <c:pt idx="807">
                  <c:v>40358</c:v>
                </c:pt>
                <c:pt idx="808">
                  <c:v>40365</c:v>
                </c:pt>
                <c:pt idx="809">
                  <c:v>40372</c:v>
                </c:pt>
                <c:pt idx="810">
                  <c:v>40379</c:v>
                </c:pt>
                <c:pt idx="811">
                  <c:v>40386</c:v>
                </c:pt>
                <c:pt idx="812">
                  <c:v>40393</c:v>
                </c:pt>
                <c:pt idx="813">
                  <c:v>40400</c:v>
                </c:pt>
                <c:pt idx="814">
                  <c:v>40407</c:v>
                </c:pt>
                <c:pt idx="815">
                  <c:v>40414</c:v>
                </c:pt>
                <c:pt idx="816">
                  <c:v>40421</c:v>
                </c:pt>
                <c:pt idx="817">
                  <c:v>40428</c:v>
                </c:pt>
                <c:pt idx="818">
                  <c:v>40435</c:v>
                </c:pt>
                <c:pt idx="819">
                  <c:v>40442</c:v>
                </c:pt>
                <c:pt idx="820">
                  <c:v>40449</c:v>
                </c:pt>
                <c:pt idx="821">
                  <c:v>40456</c:v>
                </c:pt>
                <c:pt idx="822">
                  <c:v>40463</c:v>
                </c:pt>
                <c:pt idx="823">
                  <c:v>40470</c:v>
                </c:pt>
                <c:pt idx="824">
                  <c:v>40477</c:v>
                </c:pt>
                <c:pt idx="825">
                  <c:v>40484</c:v>
                </c:pt>
                <c:pt idx="826">
                  <c:v>40491</c:v>
                </c:pt>
                <c:pt idx="827">
                  <c:v>40498</c:v>
                </c:pt>
                <c:pt idx="828">
                  <c:v>40505</c:v>
                </c:pt>
                <c:pt idx="829">
                  <c:v>40512</c:v>
                </c:pt>
                <c:pt idx="830">
                  <c:v>40519</c:v>
                </c:pt>
                <c:pt idx="831">
                  <c:v>40526</c:v>
                </c:pt>
                <c:pt idx="832">
                  <c:v>40533</c:v>
                </c:pt>
                <c:pt idx="833">
                  <c:v>40540</c:v>
                </c:pt>
                <c:pt idx="834">
                  <c:v>40547</c:v>
                </c:pt>
                <c:pt idx="835">
                  <c:v>40554</c:v>
                </c:pt>
                <c:pt idx="836">
                  <c:v>40561</c:v>
                </c:pt>
                <c:pt idx="837">
                  <c:v>40568</c:v>
                </c:pt>
                <c:pt idx="838">
                  <c:v>40575</c:v>
                </c:pt>
                <c:pt idx="839">
                  <c:v>40582</c:v>
                </c:pt>
                <c:pt idx="840">
                  <c:v>40589</c:v>
                </c:pt>
                <c:pt idx="841">
                  <c:v>40596</c:v>
                </c:pt>
                <c:pt idx="842">
                  <c:v>40603</c:v>
                </c:pt>
                <c:pt idx="843">
                  <c:v>40610</c:v>
                </c:pt>
                <c:pt idx="844">
                  <c:v>40617</c:v>
                </c:pt>
                <c:pt idx="845">
                  <c:v>40624</c:v>
                </c:pt>
                <c:pt idx="846">
                  <c:v>40631</c:v>
                </c:pt>
                <c:pt idx="847">
                  <c:v>40638</c:v>
                </c:pt>
                <c:pt idx="848">
                  <c:v>40645</c:v>
                </c:pt>
                <c:pt idx="849">
                  <c:v>40652</c:v>
                </c:pt>
                <c:pt idx="850">
                  <c:v>40659</c:v>
                </c:pt>
                <c:pt idx="851">
                  <c:v>40666</c:v>
                </c:pt>
                <c:pt idx="852">
                  <c:v>40673</c:v>
                </c:pt>
                <c:pt idx="853">
                  <c:v>40680</c:v>
                </c:pt>
                <c:pt idx="854">
                  <c:v>40687</c:v>
                </c:pt>
                <c:pt idx="855">
                  <c:v>40694</c:v>
                </c:pt>
                <c:pt idx="856">
                  <c:v>40701</c:v>
                </c:pt>
                <c:pt idx="857">
                  <c:v>40708</c:v>
                </c:pt>
                <c:pt idx="858">
                  <c:v>40715</c:v>
                </c:pt>
                <c:pt idx="859">
                  <c:v>40722</c:v>
                </c:pt>
                <c:pt idx="860">
                  <c:v>40729</c:v>
                </c:pt>
                <c:pt idx="861">
                  <c:v>40736</c:v>
                </c:pt>
                <c:pt idx="862">
                  <c:v>40743</c:v>
                </c:pt>
                <c:pt idx="863">
                  <c:v>40750</c:v>
                </c:pt>
                <c:pt idx="864">
                  <c:v>40757</c:v>
                </c:pt>
                <c:pt idx="865">
                  <c:v>40764</c:v>
                </c:pt>
                <c:pt idx="866">
                  <c:v>40771</c:v>
                </c:pt>
                <c:pt idx="867">
                  <c:v>40778</c:v>
                </c:pt>
                <c:pt idx="868">
                  <c:v>40785</c:v>
                </c:pt>
                <c:pt idx="869">
                  <c:v>40792</c:v>
                </c:pt>
                <c:pt idx="870">
                  <c:v>40799</c:v>
                </c:pt>
                <c:pt idx="871">
                  <c:v>40806</c:v>
                </c:pt>
                <c:pt idx="872">
                  <c:v>40813</c:v>
                </c:pt>
                <c:pt idx="873">
                  <c:v>40820</c:v>
                </c:pt>
                <c:pt idx="874">
                  <c:v>40827</c:v>
                </c:pt>
                <c:pt idx="875">
                  <c:v>40834</c:v>
                </c:pt>
                <c:pt idx="876">
                  <c:v>40841</c:v>
                </c:pt>
                <c:pt idx="877">
                  <c:v>40848</c:v>
                </c:pt>
                <c:pt idx="878">
                  <c:v>40855</c:v>
                </c:pt>
                <c:pt idx="879">
                  <c:v>40862</c:v>
                </c:pt>
                <c:pt idx="880">
                  <c:v>40869</c:v>
                </c:pt>
                <c:pt idx="881">
                  <c:v>40876</c:v>
                </c:pt>
                <c:pt idx="882">
                  <c:v>40883</c:v>
                </c:pt>
                <c:pt idx="883">
                  <c:v>40890</c:v>
                </c:pt>
                <c:pt idx="884">
                  <c:v>40897</c:v>
                </c:pt>
                <c:pt idx="885">
                  <c:v>40904</c:v>
                </c:pt>
                <c:pt idx="886">
                  <c:v>40911</c:v>
                </c:pt>
                <c:pt idx="887">
                  <c:v>40918</c:v>
                </c:pt>
                <c:pt idx="888">
                  <c:v>40925</c:v>
                </c:pt>
                <c:pt idx="889">
                  <c:v>40932</c:v>
                </c:pt>
                <c:pt idx="890">
                  <c:v>40939</c:v>
                </c:pt>
                <c:pt idx="891">
                  <c:v>40946</c:v>
                </c:pt>
                <c:pt idx="892">
                  <c:v>40953</c:v>
                </c:pt>
                <c:pt idx="893">
                  <c:v>40960</c:v>
                </c:pt>
                <c:pt idx="894">
                  <c:v>40967</c:v>
                </c:pt>
                <c:pt idx="895">
                  <c:v>40974</c:v>
                </c:pt>
                <c:pt idx="896">
                  <c:v>40981</c:v>
                </c:pt>
                <c:pt idx="897">
                  <c:v>40988</c:v>
                </c:pt>
                <c:pt idx="898">
                  <c:v>40995</c:v>
                </c:pt>
                <c:pt idx="899">
                  <c:v>41002</c:v>
                </c:pt>
                <c:pt idx="900">
                  <c:v>41009</c:v>
                </c:pt>
                <c:pt idx="901">
                  <c:v>41016</c:v>
                </c:pt>
                <c:pt idx="902">
                  <c:v>41023</c:v>
                </c:pt>
                <c:pt idx="903">
                  <c:v>41030</c:v>
                </c:pt>
                <c:pt idx="904">
                  <c:v>41037</c:v>
                </c:pt>
                <c:pt idx="905">
                  <c:v>41044</c:v>
                </c:pt>
                <c:pt idx="906">
                  <c:v>41051</c:v>
                </c:pt>
                <c:pt idx="907">
                  <c:v>41058</c:v>
                </c:pt>
                <c:pt idx="908">
                  <c:v>41065</c:v>
                </c:pt>
                <c:pt idx="909">
                  <c:v>41072</c:v>
                </c:pt>
                <c:pt idx="910">
                  <c:v>41079</c:v>
                </c:pt>
                <c:pt idx="911">
                  <c:v>41086</c:v>
                </c:pt>
                <c:pt idx="912">
                  <c:v>41093</c:v>
                </c:pt>
                <c:pt idx="913">
                  <c:v>41100</c:v>
                </c:pt>
                <c:pt idx="914">
                  <c:v>41107</c:v>
                </c:pt>
                <c:pt idx="915">
                  <c:v>41114</c:v>
                </c:pt>
                <c:pt idx="916">
                  <c:v>41121</c:v>
                </c:pt>
                <c:pt idx="917">
                  <c:v>41128</c:v>
                </c:pt>
                <c:pt idx="918">
                  <c:v>41135</c:v>
                </c:pt>
                <c:pt idx="919">
                  <c:v>41142</c:v>
                </c:pt>
                <c:pt idx="920">
                  <c:v>41149</c:v>
                </c:pt>
                <c:pt idx="921">
                  <c:v>41156</c:v>
                </c:pt>
                <c:pt idx="922">
                  <c:v>41163</c:v>
                </c:pt>
                <c:pt idx="923">
                  <c:v>41170</c:v>
                </c:pt>
                <c:pt idx="924">
                  <c:v>41177</c:v>
                </c:pt>
                <c:pt idx="925">
                  <c:v>41184</c:v>
                </c:pt>
                <c:pt idx="926">
                  <c:v>41191</c:v>
                </c:pt>
                <c:pt idx="927">
                  <c:v>41198</c:v>
                </c:pt>
                <c:pt idx="928">
                  <c:v>41205</c:v>
                </c:pt>
                <c:pt idx="929">
                  <c:v>41212</c:v>
                </c:pt>
                <c:pt idx="930">
                  <c:v>41219</c:v>
                </c:pt>
                <c:pt idx="931">
                  <c:v>41226</c:v>
                </c:pt>
                <c:pt idx="932">
                  <c:v>41233</c:v>
                </c:pt>
                <c:pt idx="933">
                  <c:v>41240</c:v>
                </c:pt>
                <c:pt idx="934">
                  <c:v>41247</c:v>
                </c:pt>
                <c:pt idx="935">
                  <c:v>41254</c:v>
                </c:pt>
                <c:pt idx="936">
                  <c:v>41261</c:v>
                </c:pt>
                <c:pt idx="937">
                  <c:v>41268</c:v>
                </c:pt>
                <c:pt idx="938">
                  <c:v>41275</c:v>
                </c:pt>
                <c:pt idx="939">
                  <c:v>41282</c:v>
                </c:pt>
                <c:pt idx="940">
                  <c:v>41289</c:v>
                </c:pt>
                <c:pt idx="941">
                  <c:v>41296</c:v>
                </c:pt>
                <c:pt idx="942">
                  <c:v>41303</c:v>
                </c:pt>
                <c:pt idx="943">
                  <c:v>41310</c:v>
                </c:pt>
                <c:pt idx="944">
                  <c:v>41317</c:v>
                </c:pt>
                <c:pt idx="945">
                  <c:v>41324</c:v>
                </c:pt>
                <c:pt idx="946">
                  <c:v>41331</c:v>
                </c:pt>
                <c:pt idx="947">
                  <c:v>41338</c:v>
                </c:pt>
                <c:pt idx="948">
                  <c:v>41345</c:v>
                </c:pt>
                <c:pt idx="949">
                  <c:v>41352</c:v>
                </c:pt>
                <c:pt idx="950">
                  <c:v>41359</c:v>
                </c:pt>
                <c:pt idx="951">
                  <c:v>41366</c:v>
                </c:pt>
                <c:pt idx="952">
                  <c:v>41373</c:v>
                </c:pt>
                <c:pt idx="953">
                  <c:v>41380</c:v>
                </c:pt>
                <c:pt idx="954">
                  <c:v>41387</c:v>
                </c:pt>
                <c:pt idx="955">
                  <c:v>41394</c:v>
                </c:pt>
                <c:pt idx="956">
                  <c:v>41401</c:v>
                </c:pt>
                <c:pt idx="957">
                  <c:v>41408</c:v>
                </c:pt>
                <c:pt idx="958">
                  <c:v>41415</c:v>
                </c:pt>
                <c:pt idx="959">
                  <c:v>41422</c:v>
                </c:pt>
                <c:pt idx="960">
                  <c:v>41429</c:v>
                </c:pt>
                <c:pt idx="961">
                  <c:v>41436</c:v>
                </c:pt>
                <c:pt idx="962">
                  <c:v>41443</c:v>
                </c:pt>
                <c:pt idx="963">
                  <c:v>41450</c:v>
                </c:pt>
                <c:pt idx="964">
                  <c:v>41457</c:v>
                </c:pt>
                <c:pt idx="965">
                  <c:v>41464</c:v>
                </c:pt>
                <c:pt idx="966">
                  <c:v>41471</c:v>
                </c:pt>
                <c:pt idx="967">
                  <c:v>41478</c:v>
                </c:pt>
                <c:pt idx="968">
                  <c:v>41485</c:v>
                </c:pt>
                <c:pt idx="969">
                  <c:v>41492</c:v>
                </c:pt>
                <c:pt idx="970">
                  <c:v>41499</c:v>
                </c:pt>
                <c:pt idx="971">
                  <c:v>41506</c:v>
                </c:pt>
                <c:pt idx="972">
                  <c:v>41513</c:v>
                </c:pt>
                <c:pt idx="973">
                  <c:v>41520</c:v>
                </c:pt>
                <c:pt idx="974">
                  <c:v>41527</c:v>
                </c:pt>
                <c:pt idx="975">
                  <c:v>41534</c:v>
                </c:pt>
                <c:pt idx="976">
                  <c:v>41541</c:v>
                </c:pt>
                <c:pt idx="977">
                  <c:v>41548</c:v>
                </c:pt>
                <c:pt idx="978">
                  <c:v>41555</c:v>
                </c:pt>
                <c:pt idx="979">
                  <c:v>41562</c:v>
                </c:pt>
                <c:pt idx="980">
                  <c:v>41569</c:v>
                </c:pt>
                <c:pt idx="981">
                  <c:v>41576</c:v>
                </c:pt>
                <c:pt idx="982">
                  <c:v>41583</c:v>
                </c:pt>
                <c:pt idx="983">
                  <c:v>41590</c:v>
                </c:pt>
                <c:pt idx="984">
                  <c:v>41597</c:v>
                </c:pt>
                <c:pt idx="985">
                  <c:v>41604</c:v>
                </c:pt>
                <c:pt idx="986">
                  <c:v>41611</c:v>
                </c:pt>
                <c:pt idx="987">
                  <c:v>41618</c:v>
                </c:pt>
                <c:pt idx="988">
                  <c:v>41625</c:v>
                </c:pt>
                <c:pt idx="989">
                  <c:v>41632</c:v>
                </c:pt>
                <c:pt idx="990">
                  <c:v>41639</c:v>
                </c:pt>
                <c:pt idx="991">
                  <c:v>41646</c:v>
                </c:pt>
                <c:pt idx="992">
                  <c:v>41653</c:v>
                </c:pt>
                <c:pt idx="993">
                  <c:v>41660</c:v>
                </c:pt>
                <c:pt idx="994">
                  <c:v>41667</c:v>
                </c:pt>
                <c:pt idx="995">
                  <c:v>41674</c:v>
                </c:pt>
                <c:pt idx="996">
                  <c:v>41681</c:v>
                </c:pt>
                <c:pt idx="997">
                  <c:v>41688</c:v>
                </c:pt>
                <c:pt idx="998">
                  <c:v>41695</c:v>
                </c:pt>
                <c:pt idx="999">
                  <c:v>41702</c:v>
                </c:pt>
                <c:pt idx="1000">
                  <c:v>41709</c:v>
                </c:pt>
                <c:pt idx="1001">
                  <c:v>41716</c:v>
                </c:pt>
                <c:pt idx="1002">
                  <c:v>41723</c:v>
                </c:pt>
                <c:pt idx="1003">
                  <c:v>41730</c:v>
                </c:pt>
                <c:pt idx="1004">
                  <c:v>41737</c:v>
                </c:pt>
                <c:pt idx="1005">
                  <c:v>41744</c:v>
                </c:pt>
                <c:pt idx="1006">
                  <c:v>41751</c:v>
                </c:pt>
                <c:pt idx="1007">
                  <c:v>41758</c:v>
                </c:pt>
                <c:pt idx="1008">
                  <c:v>41765</c:v>
                </c:pt>
                <c:pt idx="1009">
                  <c:v>41772</c:v>
                </c:pt>
                <c:pt idx="1010">
                  <c:v>41779</c:v>
                </c:pt>
                <c:pt idx="1011">
                  <c:v>41786</c:v>
                </c:pt>
                <c:pt idx="1012">
                  <c:v>41793</c:v>
                </c:pt>
                <c:pt idx="1013">
                  <c:v>41800</c:v>
                </c:pt>
                <c:pt idx="1014">
                  <c:v>41807</c:v>
                </c:pt>
                <c:pt idx="1015">
                  <c:v>41814</c:v>
                </c:pt>
                <c:pt idx="1016">
                  <c:v>41821</c:v>
                </c:pt>
                <c:pt idx="1017">
                  <c:v>41828</c:v>
                </c:pt>
                <c:pt idx="1018">
                  <c:v>41835</c:v>
                </c:pt>
                <c:pt idx="1019">
                  <c:v>41842</c:v>
                </c:pt>
                <c:pt idx="1020">
                  <c:v>41849</c:v>
                </c:pt>
                <c:pt idx="1021">
                  <c:v>41856</c:v>
                </c:pt>
                <c:pt idx="1022">
                  <c:v>41863</c:v>
                </c:pt>
                <c:pt idx="1023">
                  <c:v>41870</c:v>
                </c:pt>
                <c:pt idx="1024">
                  <c:v>41877</c:v>
                </c:pt>
                <c:pt idx="1025">
                  <c:v>41884</c:v>
                </c:pt>
                <c:pt idx="1026">
                  <c:v>41891</c:v>
                </c:pt>
                <c:pt idx="1027">
                  <c:v>41898</c:v>
                </c:pt>
                <c:pt idx="1028">
                  <c:v>41905</c:v>
                </c:pt>
              </c:numCache>
            </c:numRef>
          </c:cat>
          <c:val>
            <c:numRef>
              <c:f>'GOLD &amp; SLVR'!$J$7:$J$1999</c:f>
              <c:numCache>
                <c:formatCode>General</c:formatCode>
                <c:ptCount val="1993"/>
                <c:pt idx="12" formatCode="0.0%">
                  <c:v>#N/A</c:v>
                </c:pt>
                <c:pt idx="13" formatCode="0.0%">
                  <c:v>#N/A</c:v>
                </c:pt>
                <c:pt idx="14" formatCode="0.0%">
                  <c:v>#N/A</c:v>
                </c:pt>
                <c:pt idx="15" formatCode="0.0%">
                  <c:v>#N/A</c:v>
                </c:pt>
                <c:pt idx="16" formatCode="0.0%">
                  <c:v>#N/A</c:v>
                </c:pt>
                <c:pt idx="17" formatCode="0.0%">
                  <c:v>#N/A</c:v>
                </c:pt>
                <c:pt idx="18" formatCode="0.0%">
                  <c:v>#N/A</c:v>
                </c:pt>
                <c:pt idx="19" formatCode="0.0%">
                  <c:v>#N/A</c:v>
                </c:pt>
                <c:pt idx="20" formatCode="0.0%">
                  <c:v>#N/A</c:v>
                </c:pt>
                <c:pt idx="21" formatCode="0.0%">
                  <c:v>#N/A</c:v>
                </c:pt>
                <c:pt idx="22" formatCode="0.0%">
                  <c:v>#N/A</c:v>
                </c:pt>
                <c:pt idx="23" formatCode="0.0%">
                  <c:v>#N/A</c:v>
                </c:pt>
                <c:pt idx="24" formatCode="0.0%">
                  <c:v>#N/A</c:v>
                </c:pt>
                <c:pt idx="25" formatCode="0.0%">
                  <c:v>5.0540443746400765E-2</c:v>
                </c:pt>
                <c:pt idx="26" formatCode="0.0%">
                  <c:v>3.2001231896916754E-2</c:v>
                </c:pt>
                <c:pt idx="27" formatCode="0.0%">
                  <c:v>2.2239719891271281E-2</c:v>
                </c:pt>
                <c:pt idx="28" formatCode="0.0%">
                  <c:v>1.5332618517510332E-2</c:v>
                </c:pt>
                <c:pt idx="29" formatCode="0.0%">
                  <c:v>6.6178339921194283E-3</c:v>
                </c:pt>
                <c:pt idx="30" formatCode="0.0%">
                  <c:v>-2.5237494756442358E-3</c:v>
                </c:pt>
                <c:pt idx="31" formatCode="0.0%">
                  <c:v>-3.5217171650768083E-3</c:v>
                </c:pt>
                <c:pt idx="32" formatCode="0.0%">
                  <c:v>-1.1943373586955325E-2</c:v>
                </c:pt>
                <c:pt idx="33" formatCode="0.0%">
                  <c:v>-2.145899711128375E-2</c:v>
                </c:pt>
                <c:pt idx="34" formatCode="0.0%">
                  <c:v>-3.723746455498441E-2</c:v>
                </c:pt>
                <c:pt idx="35" formatCode="0.0%">
                  <c:v>-5.5080037341821202E-2</c:v>
                </c:pt>
                <c:pt idx="36" formatCode="0.0%">
                  <c:v>-6.8938743066540506E-2</c:v>
                </c:pt>
                <c:pt idx="37" formatCode="0.0%">
                  <c:v>-7.5930454042496862E-2</c:v>
                </c:pt>
                <c:pt idx="38" formatCode="0.0%">
                  <c:v>-8.2230188374956492E-2</c:v>
                </c:pt>
                <c:pt idx="39" formatCode="0.0%">
                  <c:v>-9.2243022992327492E-2</c:v>
                </c:pt>
                <c:pt idx="40" formatCode="0.0%">
                  <c:v>-0.10182722997806982</c:v>
                </c:pt>
                <c:pt idx="41" formatCode="0.0%">
                  <c:v>-0.10495210379852793</c:v>
                </c:pt>
                <c:pt idx="42" formatCode="0.0%">
                  <c:v>-0.10609033840374409</c:v>
                </c:pt>
                <c:pt idx="43" formatCode="0.0%">
                  <c:v>-0.10885650131109738</c:v>
                </c:pt>
                <c:pt idx="44" formatCode="0.0%">
                  <c:v>-9.5586890199928123E-2</c:v>
                </c:pt>
                <c:pt idx="45" formatCode="0.0%">
                  <c:v>-8.332652307167103E-2</c:v>
                </c:pt>
                <c:pt idx="46" formatCode="0.0%">
                  <c:v>-7.0252116423555916E-2</c:v>
                </c:pt>
                <c:pt idx="47" formatCode="0.0%">
                  <c:v>-6.2873404594776375E-2</c:v>
                </c:pt>
                <c:pt idx="48" formatCode="0.0%">
                  <c:v>-5.3529267912172246E-2</c:v>
                </c:pt>
                <c:pt idx="49" formatCode="0.0%">
                  <c:v>-4.484886650212843E-2</c:v>
                </c:pt>
                <c:pt idx="50" formatCode="0.0%">
                  <c:v>-3.3718144594427873E-2</c:v>
                </c:pt>
                <c:pt idx="51" formatCode="0.0%">
                  <c:v>-2.2591520113013727E-2</c:v>
                </c:pt>
                <c:pt idx="52" formatCode="0.0%">
                  <c:v>2.1919241414848031E-3</c:v>
                </c:pt>
                <c:pt idx="53" formatCode="0.0%">
                  <c:v>3.2840492260684258E-2</c:v>
                </c:pt>
                <c:pt idx="54" formatCode="0.0%">
                  <c:v>6.4524038026888955E-2</c:v>
                </c:pt>
                <c:pt idx="55" formatCode="0.0%">
                  <c:v>9.12466060524037E-2</c:v>
                </c:pt>
                <c:pt idx="56" formatCode="0.0%">
                  <c:v>0.10550242988892129</c:v>
                </c:pt>
                <c:pt idx="57" formatCode="0.0%">
                  <c:v>0.11851251954618625</c:v>
                </c:pt>
                <c:pt idx="58" formatCode="0.0%">
                  <c:v>0.13083933536850237</c:v>
                </c:pt>
                <c:pt idx="59" formatCode="0.0%">
                  <c:v>0.14198146551031823</c:v>
                </c:pt>
                <c:pt idx="60" formatCode="0.0%">
                  <c:v>0.14392189689448828</c:v>
                </c:pt>
                <c:pt idx="61" formatCode="0.0%">
                  <c:v>0.14932319520768245</c:v>
                </c:pt>
                <c:pt idx="62" formatCode="0.0%">
                  <c:v>0.15267815918439245</c:v>
                </c:pt>
                <c:pt idx="63" formatCode="0.0%">
                  <c:v>0.15714142698688774</c:v>
                </c:pt>
                <c:pt idx="64" formatCode="0.0%">
                  <c:v>0.14753437354106719</c:v>
                </c:pt>
                <c:pt idx="65" formatCode="0.0%">
                  <c:v>0.1374439524726371</c:v>
                </c:pt>
                <c:pt idx="66" formatCode="0.0%">
                  <c:v>0.11858308662360235</c:v>
                </c:pt>
                <c:pt idx="67" formatCode="0.0%">
                  <c:v>9.8973014049602959E-2</c:v>
                </c:pt>
                <c:pt idx="68" formatCode="0.0%">
                  <c:v>8.1230837854744636E-2</c:v>
                </c:pt>
                <c:pt idx="69" formatCode="0.0%">
                  <c:v>6.8829397245406751E-2</c:v>
                </c:pt>
                <c:pt idx="70" formatCode="0.0%">
                  <c:v>5.537317100152192E-2</c:v>
                </c:pt>
                <c:pt idx="71" formatCode="0.0%">
                  <c:v>4.0697734749731367E-2</c:v>
                </c:pt>
                <c:pt idx="72" formatCode="0.0%">
                  <c:v>3.1420884727624394E-2</c:v>
                </c:pt>
                <c:pt idx="73" formatCode="0.0%">
                  <c:v>2.0160701648019832E-2</c:v>
                </c:pt>
                <c:pt idx="74" formatCode="0.0%">
                  <c:v>3.1665315153827527E-3</c:v>
                </c:pt>
                <c:pt idx="75" formatCode="0.0%">
                  <c:v>-1.6227912947518488E-2</c:v>
                </c:pt>
                <c:pt idx="76" formatCode="0.0%">
                  <c:v>-3.2619070673505481E-2</c:v>
                </c:pt>
                <c:pt idx="77" formatCode="0.0%">
                  <c:v>-5.3271088505333651E-2</c:v>
                </c:pt>
                <c:pt idx="78" formatCode="0.0%">
                  <c:v>-6.610155817808043E-2</c:v>
                </c:pt>
                <c:pt idx="79" formatCode="0.0%">
                  <c:v>-7.5588383384798591E-2</c:v>
                </c:pt>
                <c:pt idx="80" formatCode="0.0%">
                  <c:v>-8.3833617515191014E-2</c:v>
                </c:pt>
                <c:pt idx="81" formatCode="0.0%">
                  <c:v>-9.301100576801645E-2</c:v>
                </c:pt>
                <c:pt idx="82" formatCode="0.0%">
                  <c:v>-9.1100373302010706E-2</c:v>
                </c:pt>
                <c:pt idx="83" formatCode="0.0%">
                  <c:v>-8.672456344597966E-2</c:v>
                </c:pt>
                <c:pt idx="84" formatCode="0.0%">
                  <c:v>-8.4545586770004691E-2</c:v>
                </c:pt>
                <c:pt idx="85" formatCode="0.0%">
                  <c:v>-7.9703472745478773E-2</c:v>
                </c:pt>
                <c:pt idx="86" formatCode="0.0%">
                  <c:v>-7.2624439486403056E-2</c:v>
                </c:pt>
                <c:pt idx="87" formatCode="0.0%">
                  <c:v>-7.8078923729751878E-2</c:v>
                </c:pt>
                <c:pt idx="88" formatCode="0.0%">
                  <c:v>-8.583538288065351E-2</c:v>
                </c:pt>
                <c:pt idx="89" formatCode="0.0%">
                  <c:v>-9.1920547385473894E-2</c:v>
                </c:pt>
                <c:pt idx="90" formatCode="0.0%">
                  <c:v>-0.10019529638758468</c:v>
                </c:pt>
                <c:pt idx="91" formatCode="0.0%">
                  <c:v>-0.10869951084048486</c:v>
                </c:pt>
                <c:pt idx="92" formatCode="0.0%">
                  <c:v>-0.1169775613474658</c:v>
                </c:pt>
                <c:pt idx="93" formatCode="0.0%">
                  <c:v>-0.12184128603282805</c:v>
                </c:pt>
                <c:pt idx="94" formatCode="0.0%">
                  <c:v>-0.13755062925298805</c:v>
                </c:pt>
                <c:pt idx="95" formatCode="0.0%">
                  <c:v>-0.15578328173500525</c:v>
                </c:pt>
                <c:pt idx="96" formatCode="0.0%">
                  <c:v>-0.16781471094722225</c:v>
                </c:pt>
                <c:pt idx="97" formatCode="0.0%">
                  <c:v>-0.18246294977480934</c:v>
                </c:pt>
                <c:pt idx="98" formatCode="0.0%">
                  <c:v>-0.19586107465940375</c:v>
                </c:pt>
                <c:pt idx="99" formatCode="0.0%">
                  <c:v>-0.1988960364244112</c:v>
                </c:pt>
                <c:pt idx="100" formatCode="0.0%">
                  <c:v>-0.19527444300208688</c:v>
                </c:pt>
                <c:pt idx="101" formatCode="0.0%">
                  <c:v>-0.18993067938983077</c:v>
                </c:pt>
                <c:pt idx="102" formatCode="0.0%">
                  <c:v>-0.18378047747307649</c:v>
                </c:pt>
                <c:pt idx="103" formatCode="0.0%">
                  <c:v>-0.18049898633382558</c:v>
                </c:pt>
                <c:pt idx="104" formatCode="0.0%">
                  <c:v>-0.17979139843866679</c:v>
                </c:pt>
                <c:pt idx="105" formatCode="0.0%">
                  <c:v>-0.18479505733971466</c:v>
                </c:pt>
                <c:pt idx="106" formatCode="0.0%">
                  <c:v>-0.18567412809034489</c:v>
                </c:pt>
                <c:pt idx="107" formatCode="0.0%">
                  <c:v>-0.1805909678868991</c:v>
                </c:pt>
                <c:pt idx="108" formatCode="0.0%">
                  <c:v>-0.18248771467295177</c:v>
                </c:pt>
                <c:pt idx="109" formatCode="0.0%">
                  <c:v>-0.1829329271920194</c:v>
                </c:pt>
                <c:pt idx="110" formatCode="0.0%">
                  <c:v>-0.17487864004192008</c:v>
                </c:pt>
                <c:pt idx="111" formatCode="0.0%">
                  <c:v>-0.16227503243034813</c:v>
                </c:pt>
                <c:pt idx="112" formatCode="0.0%">
                  <c:v>-0.14733728762016834</c:v>
                </c:pt>
                <c:pt idx="113" formatCode="0.0%">
                  <c:v>-0.1340698994650914</c:v>
                </c:pt>
                <c:pt idx="114" formatCode="0.0%">
                  <c:v>-0.12347320048739241</c:v>
                </c:pt>
                <c:pt idx="115" formatCode="0.0%">
                  <c:v>-0.11060592265771337</c:v>
                </c:pt>
                <c:pt idx="116" formatCode="0.0%">
                  <c:v>-9.7340098682603571E-2</c:v>
                </c:pt>
                <c:pt idx="117" formatCode="0.0%">
                  <c:v>-8.3037623641963612E-2</c:v>
                </c:pt>
                <c:pt idx="118" formatCode="0.0%">
                  <c:v>-7.6641507503311807E-2</c:v>
                </c:pt>
                <c:pt idx="119" formatCode="0.0%">
                  <c:v>-7.6257890310160711E-2</c:v>
                </c:pt>
                <c:pt idx="120" formatCode="0.0%">
                  <c:v>-7.4410564421804201E-2</c:v>
                </c:pt>
                <c:pt idx="121" formatCode="0.0%">
                  <c:v>-7.2122395644181991E-2</c:v>
                </c:pt>
                <c:pt idx="122" formatCode="0.0%">
                  <c:v>-6.5677073622768367E-2</c:v>
                </c:pt>
                <c:pt idx="123" formatCode="0.0%">
                  <c:v>-6.8936948321386263E-2</c:v>
                </c:pt>
                <c:pt idx="124" formatCode="0.0%">
                  <c:v>-7.9098951338841303E-2</c:v>
                </c:pt>
                <c:pt idx="125" formatCode="0.0%">
                  <c:v>-8.8432099098185279E-2</c:v>
                </c:pt>
                <c:pt idx="126" formatCode="0.0%">
                  <c:v>-9.5802940753929852E-2</c:v>
                </c:pt>
                <c:pt idx="127" formatCode="0.0%">
                  <c:v>-0.10465447025593239</c:v>
                </c:pt>
                <c:pt idx="128" formatCode="0.0%">
                  <c:v>-0.11770632038431701</c:v>
                </c:pt>
                <c:pt idx="129" formatCode="0.0%">
                  <c:v>-0.13470145233455916</c:v>
                </c:pt>
                <c:pt idx="130" formatCode="0.0%">
                  <c:v>-0.14428789952262652</c:v>
                </c:pt>
                <c:pt idx="131" formatCode="0.0%">
                  <c:v>-0.15203680871990224</c:v>
                </c:pt>
                <c:pt idx="132" formatCode="0.0%">
                  <c:v>-0.15585709810424803</c:v>
                </c:pt>
                <c:pt idx="133" formatCode="0.0%">
                  <c:v>-0.15918555821567285</c:v>
                </c:pt>
                <c:pt idx="134" formatCode="0.0%">
                  <c:v>-0.1749077760024739</c:v>
                </c:pt>
                <c:pt idx="135" formatCode="0.0%">
                  <c:v>-0.17952202894711008</c:v>
                </c:pt>
                <c:pt idx="136" formatCode="0.0%">
                  <c:v>-0.1863077703090722</c:v>
                </c:pt>
                <c:pt idx="137" formatCode="0.0%">
                  <c:v>-0.1911338640307044</c:v>
                </c:pt>
                <c:pt idx="138" formatCode="0.0%">
                  <c:v>-0.19720767527778485</c:v>
                </c:pt>
                <c:pt idx="139" formatCode="0.0%">
                  <c:v>-0.20206044768891371</c:v>
                </c:pt>
                <c:pt idx="140" formatCode="0.0%">
                  <c:v>-0.20227610621807215</c:v>
                </c:pt>
                <c:pt idx="141" formatCode="0.0%">
                  <c:v>-0.19937824536670204</c:v>
                </c:pt>
                <c:pt idx="142" formatCode="0.0%">
                  <c:v>-0.18372327089441157</c:v>
                </c:pt>
                <c:pt idx="143" formatCode="0.0%">
                  <c:v>-0.15887120443627936</c:v>
                </c:pt>
                <c:pt idx="144" formatCode="0.0%">
                  <c:v>-0.14330864096580717</c:v>
                </c:pt>
                <c:pt idx="145" formatCode="0.0%">
                  <c:v>-0.13616776340635403</c:v>
                </c:pt>
                <c:pt idx="146" formatCode="0.0%">
                  <c:v>-0.13311968647599107</c:v>
                </c:pt>
                <c:pt idx="147" formatCode="0.0%">
                  <c:v>-0.13586523063091918</c:v>
                </c:pt>
                <c:pt idx="148" formatCode="0.0%">
                  <c:v>-0.13615868611009235</c:v>
                </c:pt>
                <c:pt idx="149" formatCode="0.0%">
                  <c:v>-0.13672443561698475</c:v>
                </c:pt>
                <c:pt idx="150" formatCode="0.0%">
                  <c:v>-0.13890223725798945</c:v>
                </c:pt>
                <c:pt idx="151" formatCode="0.0%">
                  <c:v>-0.14100782396653899</c:v>
                </c:pt>
                <c:pt idx="152" formatCode="0.0%">
                  <c:v>-0.1434107589775738</c:v>
                </c:pt>
                <c:pt idx="153" formatCode="0.0%">
                  <c:v>-0.14480448099458995</c:v>
                </c:pt>
                <c:pt idx="154" formatCode="0.0%">
                  <c:v>-0.15706982955475321</c:v>
                </c:pt>
                <c:pt idx="155" formatCode="0.0%">
                  <c:v>-0.17837425666592732</c:v>
                </c:pt>
                <c:pt idx="156" formatCode="0.0%">
                  <c:v>-0.195361122435774</c:v>
                </c:pt>
                <c:pt idx="157" formatCode="0.0%">
                  <c:v>-0.20507590562935685</c:v>
                </c:pt>
                <c:pt idx="158" formatCode="0.0%">
                  <c:v>-0.20461033474739668</c:v>
                </c:pt>
                <c:pt idx="159" formatCode="0.0%">
                  <c:v>-0.19540284677025413</c:v>
                </c:pt>
                <c:pt idx="160" formatCode="0.0%">
                  <c:v>-0.1868873795396353</c:v>
                </c:pt>
                <c:pt idx="161" formatCode="0.0%">
                  <c:v>-0.17836963850141385</c:v>
                </c:pt>
                <c:pt idx="162" formatCode="0.0%">
                  <c:v>-0.16744543389796551</c:v>
                </c:pt>
                <c:pt idx="163" formatCode="0.0%">
                  <c:v>-0.15965113363890712</c:v>
                </c:pt>
                <c:pt idx="164" formatCode="0.0%">
                  <c:v>-0.14917080362931873</c:v>
                </c:pt>
                <c:pt idx="165" formatCode="0.0%">
                  <c:v>-0.14074883217691711</c:v>
                </c:pt>
                <c:pt idx="166" formatCode="0.0%">
                  <c:v>-0.13886287676977246</c:v>
                </c:pt>
                <c:pt idx="167" formatCode="0.0%">
                  <c:v>-0.13444295327729397</c:v>
                </c:pt>
                <c:pt idx="168" formatCode="0.0%">
                  <c:v>-0.12175742543653116</c:v>
                </c:pt>
                <c:pt idx="169" formatCode="0.0%">
                  <c:v>-9.9432256120146015E-2</c:v>
                </c:pt>
                <c:pt idx="170" formatCode="0.0%">
                  <c:v>-7.8293593143541854E-2</c:v>
                </c:pt>
                <c:pt idx="171" formatCode="0.0%">
                  <c:v>-6.5097088364421837E-2</c:v>
                </c:pt>
                <c:pt idx="172" formatCode="0.0%">
                  <c:v>-5.0459840449284282E-2</c:v>
                </c:pt>
                <c:pt idx="173" formatCode="0.0%">
                  <c:v>-4.0589331170679678E-2</c:v>
                </c:pt>
                <c:pt idx="174" formatCode="0.0%">
                  <c:v>-3.9977980226668625E-2</c:v>
                </c:pt>
                <c:pt idx="175" formatCode="0.0%">
                  <c:v>-3.6551902373895447E-2</c:v>
                </c:pt>
                <c:pt idx="176" formatCode="0.0%">
                  <c:v>-3.7114389465165556E-2</c:v>
                </c:pt>
                <c:pt idx="177" formatCode="0.0%">
                  <c:v>-4.5167371934568899E-2</c:v>
                </c:pt>
                <c:pt idx="178" formatCode="0.0%">
                  <c:v>-4.7392472549946968E-2</c:v>
                </c:pt>
                <c:pt idx="179" formatCode="0.0%">
                  <c:v>-5.4108152628302285E-2</c:v>
                </c:pt>
                <c:pt idx="180" formatCode="0.0%">
                  <c:v>-6.0568820247999144E-2</c:v>
                </c:pt>
                <c:pt idx="181" formatCode="0.0%">
                  <c:v>-7.5900046530481671E-2</c:v>
                </c:pt>
                <c:pt idx="182" formatCode="0.0%">
                  <c:v>-9.142328416296723E-2</c:v>
                </c:pt>
                <c:pt idx="183" formatCode="0.0%">
                  <c:v>-0.10909767779088721</c:v>
                </c:pt>
                <c:pt idx="184" formatCode="0.0%">
                  <c:v>-0.12687110600645726</c:v>
                </c:pt>
                <c:pt idx="185" formatCode="0.0%">
                  <c:v>-0.14381749806655456</c:v>
                </c:pt>
                <c:pt idx="186" formatCode="0.0%">
                  <c:v>-0.15497987898013846</c:v>
                </c:pt>
                <c:pt idx="187" formatCode="0.0%">
                  <c:v>-0.16565206821660797</c:v>
                </c:pt>
                <c:pt idx="188" formatCode="0.0%">
                  <c:v>-0.1738974727125705</c:v>
                </c:pt>
                <c:pt idx="189" formatCode="0.0%">
                  <c:v>-0.17238586336017384</c:v>
                </c:pt>
                <c:pt idx="190" formatCode="0.0%">
                  <c:v>-0.17386634438768114</c:v>
                </c:pt>
                <c:pt idx="191" formatCode="0.0%">
                  <c:v>-0.16752165612834813</c:v>
                </c:pt>
                <c:pt idx="192" formatCode="0.0%">
                  <c:v>-0.16016028517765371</c:v>
                </c:pt>
                <c:pt idx="193" formatCode="0.0%">
                  <c:v>-0.15337509091898671</c:v>
                </c:pt>
                <c:pt idx="194" formatCode="0.0%">
                  <c:v>-0.14248102225273052</c:v>
                </c:pt>
                <c:pt idx="195" formatCode="0.0%">
                  <c:v>-0.12262613395517148</c:v>
                </c:pt>
                <c:pt idx="196" formatCode="0.0%">
                  <c:v>-0.10406281896862772</c:v>
                </c:pt>
                <c:pt idx="197" formatCode="0.0%">
                  <c:v>-8.397496041992035E-2</c:v>
                </c:pt>
                <c:pt idx="198" formatCode="0.0%">
                  <c:v>-6.210416497981236E-2</c:v>
                </c:pt>
                <c:pt idx="199" formatCode="0.0%">
                  <c:v>-4.9926595667148625E-2</c:v>
                </c:pt>
                <c:pt idx="200" formatCode="0.0%">
                  <c:v>-3.3999138447711415E-2</c:v>
                </c:pt>
                <c:pt idx="201" formatCode="0.0%">
                  <c:v>-1.5783315805116594E-2</c:v>
                </c:pt>
                <c:pt idx="202" formatCode="0.0%">
                  <c:v>4.7737749562959744E-3</c:v>
                </c:pt>
                <c:pt idx="203" formatCode="0.0%">
                  <c:v>1.5107390713972177E-2</c:v>
                </c:pt>
                <c:pt idx="204" formatCode="0.0%">
                  <c:v>1.7930475585012769E-2</c:v>
                </c:pt>
                <c:pt idx="205" formatCode="0.0%">
                  <c:v>1.7868571424137367E-2</c:v>
                </c:pt>
                <c:pt idx="206" formatCode="0.0%">
                  <c:v>8.4878490995437175E-3</c:v>
                </c:pt>
                <c:pt idx="207" formatCode="0.0%">
                  <c:v>-1.1135658384508867E-2</c:v>
                </c:pt>
                <c:pt idx="208" formatCode="0.0%">
                  <c:v>-3.2865890847996258E-2</c:v>
                </c:pt>
                <c:pt idx="209" formatCode="0.0%">
                  <c:v>-5.2424215904101734E-2</c:v>
                </c:pt>
                <c:pt idx="210" formatCode="0.0%">
                  <c:v>-7.2294309593112324E-2</c:v>
                </c:pt>
                <c:pt idx="211" formatCode="0.0%">
                  <c:v>-8.5441647906597459E-2</c:v>
                </c:pt>
                <c:pt idx="212" formatCode="0.0%">
                  <c:v>-0.10187467868486905</c:v>
                </c:pt>
                <c:pt idx="213" formatCode="0.0%">
                  <c:v>-0.12156144542220011</c:v>
                </c:pt>
                <c:pt idx="214" formatCode="0.0%">
                  <c:v>-0.14454276965404333</c:v>
                </c:pt>
                <c:pt idx="215" formatCode="0.0%">
                  <c:v>-0.16274574495471875</c:v>
                </c:pt>
                <c:pt idx="216" formatCode="0.0%">
                  <c:v>-0.17773860846389875</c:v>
                </c:pt>
                <c:pt idx="217" formatCode="0.0%">
                  <c:v>-0.17285137705554318</c:v>
                </c:pt>
                <c:pt idx="218" formatCode="0.0%">
                  <c:v>-0.17323974689232544</c:v>
                </c:pt>
                <c:pt idx="219" formatCode="0.0%">
                  <c:v>-0.17836178741919007</c:v>
                </c:pt>
                <c:pt idx="220" formatCode="0.0%">
                  <c:v>-0.18911565815785988</c:v>
                </c:pt>
                <c:pt idx="221" formatCode="0.0%">
                  <c:v>-0.2024089389839219</c:v>
                </c:pt>
                <c:pt idx="222" formatCode="0.0%">
                  <c:v>-0.2101558003307149</c:v>
                </c:pt>
                <c:pt idx="223" formatCode="0.0%">
                  <c:v>-0.21344590227706814</c:v>
                </c:pt>
                <c:pt idx="224" formatCode="0.0%">
                  <c:v>-0.21937933451936406</c:v>
                </c:pt>
                <c:pt idx="225" formatCode="0.0%">
                  <c:v>-0.21573348319484656</c:v>
                </c:pt>
                <c:pt idx="226" formatCode="0.0%">
                  <c:v>-0.21339926203681056</c:v>
                </c:pt>
                <c:pt idx="227" formatCode="0.0%">
                  <c:v>-0.21669195328133561</c:v>
                </c:pt>
                <c:pt idx="228" formatCode="0.0%">
                  <c:v>-0.22468126209499395</c:v>
                </c:pt>
                <c:pt idx="229" formatCode="0.0%">
                  <c:v>-0.24395681806248723</c:v>
                </c:pt>
                <c:pt idx="230" formatCode="0.0%">
                  <c:v>-0.25673390877480939</c:v>
                </c:pt>
                <c:pt idx="231" formatCode="0.0%">
                  <c:v>-0.26079451028456357</c:v>
                </c:pt>
                <c:pt idx="232" formatCode="0.0%">
                  <c:v>-0.25795355556596294</c:v>
                </c:pt>
                <c:pt idx="233" formatCode="0.0%">
                  <c:v>-0.25252918852465756</c:v>
                </c:pt>
                <c:pt idx="234" formatCode="0.0%">
                  <c:v>-0.2487767391860661</c:v>
                </c:pt>
                <c:pt idx="235" formatCode="0.0%">
                  <c:v>-0.24769334377238353</c:v>
                </c:pt>
                <c:pt idx="236" formatCode="0.0%">
                  <c:v>-0.24544347511410672</c:v>
                </c:pt>
                <c:pt idx="237" formatCode="0.0%">
                  <c:v>-0.24995681981247728</c:v>
                </c:pt>
                <c:pt idx="238" formatCode="0.0%">
                  <c:v>-0.24725908161571539</c:v>
                </c:pt>
                <c:pt idx="239" formatCode="0.0%">
                  <c:v>-0.23785558821972319</c:v>
                </c:pt>
                <c:pt idx="240" formatCode="0.0%">
                  <c:v>-0.22159959514825403</c:v>
                </c:pt>
                <c:pt idx="241" formatCode="0.0%">
                  <c:v>-0.21785938584656525</c:v>
                </c:pt>
                <c:pt idx="242" formatCode="0.0%">
                  <c:v>-0.20988156543210423</c:v>
                </c:pt>
                <c:pt idx="243" formatCode="0.0%">
                  <c:v>-0.20365783979808916</c:v>
                </c:pt>
                <c:pt idx="244" formatCode="0.0%">
                  <c:v>-0.19492303394920052</c:v>
                </c:pt>
                <c:pt idx="245" formatCode="0.0%">
                  <c:v>-0.18188799864790228</c:v>
                </c:pt>
                <c:pt idx="246" formatCode="0.0%">
                  <c:v>-0.15759757900390528</c:v>
                </c:pt>
                <c:pt idx="247" formatCode="0.0%">
                  <c:v>-0.13249595570299413</c:v>
                </c:pt>
                <c:pt idx="248" formatCode="0.0%">
                  <c:v>-0.10551704443531956</c:v>
                </c:pt>
                <c:pt idx="249" formatCode="0.0%">
                  <c:v>-8.1297048710212164E-2</c:v>
                </c:pt>
                <c:pt idx="250" formatCode="0.0%">
                  <c:v>-6.1119404105908458E-2</c:v>
                </c:pt>
                <c:pt idx="251" formatCode="0.0%">
                  <c:v>-4.2769527675666386E-2</c:v>
                </c:pt>
                <c:pt idx="252" formatCode="0.0%">
                  <c:v>-3.0751973927685364E-2</c:v>
                </c:pt>
                <c:pt idx="253" formatCode="0.0%">
                  <c:v>-1.044383750687547E-2</c:v>
                </c:pt>
                <c:pt idx="254" formatCode="0.0%">
                  <c:v>1.0813761863439802E-2</c:v>
                </c:pt>
                <c:pt idx="255" formatCode="0.0%">
                  <c:v>3.1434883830166349E-2</c:v>
                </c:pt>
                <c:pt idx="256" formatCode="0.0%">
                  <c:v>4.8112386873430009E-2</c:v>
                </c:pt>
                <c:pt idx="257" formatCode="0.0%">
                  <c:v>5.5062004111532691E-2</c:v>
                </c:pt>
                <c:pt idx="258" formatCode="0.0%">
                  <c:v>5.023974431729656E-2</c:v>
                </c:pt>
                <c:pt idx="259" formatCode="0.0%">
                  <c:v>4.5178288594370314E-2</c:v>
                </c:pt>
                <c:pt idx="260" formatCode="0.0%">
                  <c:v>3.7840256833873549E-2</c:v>
                </c:pt>
                <c:pt idx="261" formatCode="0.0%">
                  <c:v>3.2304225089379336E-2</c:v>
                </c:pt>
                <c:pt idx="262" formatCode="0.0%">
                  <c:v>2.89310241306516E-2</c:v>
                </c:pt>
                <c:pt idx="263" formatCode="0.0%">
                  <c:v>2.656043042774392E-2</c:v>
                </c:pt>
                <c:pt idx="264" formatCode="0.0%">
                  <c:v>2.3733535489068713E-2</c:v>
                </c:pt>
                <c:pt idx="265" formatCode="0.0%">
                  <c:v>2.5562685722575817E-2</c:v>
                </c:pt>
                <c:pt idx="266" formatCode="0.0%">
                  <c:v>2.8823169072073346E-2</c:v>
                </c:pt>
                <c:pt idx="267" formatCode="0.0%">
                  <c:v>3.5007289309753442E-2</c:v>
                </c:pt>
                <c:pt idx="268" formatCode="0.0%">
                  <c:v>4.0488770322858504E-2</c:v>
                </c:pt>
                <c:pt idx="269" formatCode="0.0%">
                  <c:v>4.9954516441557628E-2</c:v>
                </c:pt>
                <c:pt idx="270" formatCode="0.0%">
                  <c:v>5.8084844549555946E-2</c:v>
                </c:pt>
                <c:pt idx="271" formatCode="0.0%">
                  <c:v>6.5156636169003981E-2</c:v>
                </c:pt>
                <c:pt idx="272" formatCode="0.0%">
                  <c:v>6.3506518707767814E-2</c:v>
                </c:pt>
                <c:pt idx="273" formatCode="0.0%">
                  <c:v>5.7226087302580886E-2</c:v>
                </c:pt>
                <c:pt idx="274" formatCode="0.0%">
                  <c:v>4.859647287730328E-2</c:v>
                </c:pt>
                <c:pt idx="275" formatCode="0.0%">
                  <c:v>4.0425123300515536E-2</c:v>
                </c:pt>
                <c:pt idx="276" formatCode="0.0%">
                  <c:v>3.1461287941593495E-2</c:v>
                </c:pt>
                <c:pt idx="277" formatCode="0.0%">
                  <c:v>1.452664634119342E-2</c:v>
                </c:pt>
                <c:pt idx="278" formatCode="0.0%">
                  <c:v>-3.7297707837725519E-3</c:v>
                </c:pt>
                <c:pt idx="279" formatCode="0.0%">
                  <c:v>-2.6693581637698194E-2</c:v>
                </c:pt>
                <c:pt idx="280" formatCode="0.0%">
                  <c:v>-4.9532544073724184E-2</c:v>
                </c:pt>
                <c:pt idx="281" formatCode="0.0%">
                  <c:v>-7.382156360008639E-2</c:v>
                </c:pt>
                <c:pt idx="282" formatCode="0.0%">
                  <c:v>-8.2420918542226343E-2</c:v>
                </c:pt>
                <c:pt idx="283" formatCode="0.0%">
                  <c:v>-8.3098986675398778E-2</c:v>
                </c:pt>
                <c:pt idx="284" formatCode="0.0%">
                  <c:v>-7.2490634224037787E-2</c:v>
                </c:pt>
                <c:pt idx="285" formatCode="0.0%">
                  <c:v>-5.9708734320879336E-2</c:v>
                </c:pt>
                <c:pt idx="286" formatCode="0.0%">
                  <c:v>-4.6751493215036043E-2</c:v>
                </c:pt>
                <c:pt idx="287" formatCode="0.0%">
                  <c:v>-3.6406314738739183E-2</c:v>
                </c:pt>
                <c:pt idx="288" formatCode="0.0%">
                  <c:v>-2.550710838110179E-2</c:v>
                </c:pt>
                <c:pt idx="289" formatCode="0.0%">
                  <c:v>-1.4618521359883294E-2</c:v>
                </c:pt>
                <c:pt idx="290" formatCode="0.0%">
                  <c:v>-9.4470574693302604E-3</c:v>
                </c:pt>
                <c:pt idx="291" formatCode="0.0%">
                  <c:v>-1.0297926947037461E-2</c:v>
                </c:pt>
                <c:pt idx="292" formatCode="0.0%">
                  <c:v>-1.0626800191310785E-2</c:v>
                </c:pt>
                <c:pt idx="293" formatCode="0.0%">
                  <c:v>-6.8586905550437295E-3</c:v>
                </c:pt>
                <c:pt idx="294" formatCode="0.0%">
                  <c:v>-1.8041544572169808E-2</c:v>
                </c:pt>
                <c:pt idx="295" formatCode="0.0%">
                  <c:v>-3.2663458336403238E-2</c:v>
                </c:pt>
                <c:pt idx="296" formatCode="0.0%">
                  <c:v>-5.2289328967133453E-2</c:v>
                </c:pt>
                <c:pt idx="297" formatCode="0.0%">
                  <c:v>-7.2528431191804604E-2</c:v>
                </c:pt>
                <c:pt idx="298" formatCode="0.0%">
                  <c:v>-9.0448528530658948E-2</c:v>
                </c:pt>
                <c:pt idx="299" formatCode="0.0%">
                  <c:v>-0.10466662866090687</c:v>
                </c:pt>
                <c:pt idx="300" formatCode="0.0%">
                  <c:v>-0.11913304447354324</c:v>
                </c:pt>
                <c:pt idx="301" formatCode="0.0%">
                  <c:v>-0.12851152926807649</c:v>
                </c:pt>
                <c:pt idx="302" formatCode="0.0%">
                  <c:v>-0.13522255953424248</c:v>
                </c:pt>
                <c:pt idx="303" formatCode="0.0%">
                  <c:v>-0.13921234553482689</c:v>
                </c:pt>
                <c:pt idx="304" formatCode="0.0%">
                  <c:v>-0.1412425460033204</c:v>
                </c:pt>
                <c:pt idx="305" formatCode="0.0%">
                  <c:v>-0.14740464056361699</c:v>
                </c:pt>
                <c:pt idx="306" formatCode="0.0%">
                  <c:v>-0.15392561451944742</c:v>
                </c:pt>
                <c:pt idx="307" formatCode="0.0%">
                  <c:v>-0.15989277417758327</c:v>
                </c:pt>
                <c:pt idx="308" formatCode="0.0%">
                  <c:v>-0.15909048070306009</c:v>
                </c:pt>
                <c:pt idx="309" formatCode="0.0%">
                  <c:v>-0.15157128024329938</c:v>
                </c:pt>
                <c:pt idx="310" formatCode="0.0%">
                  <c:v>-0.14850685324023541</c:v>
                </c:pt>
                <c:pt idx="311" formatCode="0.0%">
                  <c:v>-0.14309207637218826</c:v>
                </c:pt>
                <c:pt idx="312" formatCode="0.0%">
                  <c:v>-0.14164246585513565</c:v>
                </c:pt>
                <c:pt idx="313" formatCode="0.0%">
                  <c:v>-0.14945591826449842</c:v>
                </c:pt>
                <c:pt idx="314" formatCode="0.0%">
                  <c:v>-0.16430042050732271</c:v>
                </c:pt>
                <c:pt idx="315" formatCode="0.0%">
                  <c:v>-0.17265301621920048</c:v>
                </c:pt>
                <c:pt idx="316" formatCode="0.0%">
                  <c:v>-0.17891419743798179</c:v>
                </c:pt>
                <c:pt idx="317" formatCode="0.0%">
                  <c:v>-0.18317114948056559</c:v>
                </c:pt>
                <c:pt idx="318" formatCode="0.0%">
                  <c:v>-0.18820151521782283</c:v>
                </c:pt>
                <c:pt idx="319" formatCode="0.0%">
                  <c:v>-0.19911828501387563</c:v>
                </c:pt>
                <c:pt idx="320" formatCode="0.0%">
                  <c:v>-0.20662015540639589</c:v>
                </c:pt>
                <c:pt idx="321" formatCode="0.0%">
                  <c:v>-0.2173064931861326</c:v>
                </c:pt>
                <c:pt idx="322" formatCode="0.0%">
                  <c:v>-0.21682838495154685</c:v>
                </c:pt>
                <c:pt idx="323" formatCode="0.0%">
                  <c:v>-0.22740081147156652</c:v>
                </c:pt>
                <c:pt idx="324" formatCode="0.0%">
                  <c:v>-0.23054483833247572</c:v>
                </c:pt>
                <c:pt idx="325" formatCode="0.0%">
                  <c:v>-0.23681382597962611</c:v>
                </c:pt>
                <c:pt idx="326" formatCode="0.0%">
                  <c:v>-0.23643090244373496</c:v>
                </c:pt>
                <c:pt idx="327" formatCode="0.0%">
                  <c:v>-0.23080347868654061</c:v>
                </c:pt>
                <c:pt idx="328" formatCode="0.0%">
                  <c:v>-0.22207174159828669</c:v>
                </c:pt>
                <c:pt idx="329" formatCode="0.0%">
                  <c:v>-0.21020969690628519</c:v>
                </c:pt>
                <c:pt idx="330" formatCode="0.0%">
                  <c:v>-0.19514517118260352</c:v>
                </c:pt>
                <c:pt idx="331" formatCode="0.0%">
                  <c:v>-0.16658492736806982</c:v>
                </c:pt>
                <c:pt idx="332" formatCode="0.0%">
                  <c:v>-0.13102146179950153</c:v>
                </c:pt>
                <c:pt idx="333" formatCode="0.0%">
                  <c:v>-9.492733688343119E-2</c:v>
                </c:pt>
                <c:pt idx="334" formatCode="0.0%">
                  <c:v>-7.4017701765801552E-2</c:v>
                </c:pt>
                <c:pt idx="335" formatCode="0.0%">
                  <c:v>-4.8936732122015193E-2</c:v>
                </c:pt>
                <c:pt idx="336" formatCode="0.0%">
                  <c:v>-2.5054758178502824E-2</c:v>
                </c:pt>
                <c:pt idx="337" formatCode="0.0%">
                  <c:v>8.7557773271739903E-3</c:v>
                </c:pt>
                <c:pt idx="338" formatCode="0.0%">
                  <c:v>4.2852253390051886E-2</c:v>
                </c:pt>
                <c:pt idx="339" formatCode="0.0%">
                  <c:v>6.8350183404959783E-2</c:v>
                </c:pt>
                <c:pt idx="340" formatCode="0.0%">
                  <c:v>8.8521608626621243E-2</c:v>
                </c:pt>
                <c:pt idx="341" formatCode="0.0%">
                  <c:v>0.10746546667349877</c:v>
                </c:pt>
                <c:pt idx="342" formatCode="0.0%">
                  <c:v>0.11614674347032633</c:v>
                </c:pt>
                <c:pt idx="343" formatCode="0.0%">
                  <c:v>0.11335530908493063</c:v>
                </c:pt>
                <c:pt idx="344" formatCode="0.0%">
                  <c:v>0.11367495490963218</c:v>
                </c:pt>
                <c:pt idx="345" formatCode="0.0%">
                  <c:v>0.11373453419434558</c:v>
                </c:pt>
                <c:pt idx="346" formatCode="0.0%">
                  <c:v>0.11627385528756955</c:v>
                </c:pt>
                <c:pt idx="347" formatCode="0.0%">
                  <c:v>0.12077539791749492</c:v>
                </c:pt>
                <c:pt idx="348" formatCode="0.0%">
                  <c:v>0.12218219395687434</c:v>
                </c:pt>
                <c:pt idx="349" formatCode="0.0%">
                  <c:v>0.1272662756532025</c:v>
                </c:pt>
                <c:pt idx="350" formatCode="0.0%">
                  <c:v>0.13635478700565015</c:v>
                </c:pt>
                <c:pt idx="351" formatCode="0.0%">
                  <c:v>0.14743460785230095</c:v>
                </c:pt>
                <c:pt idx="352" formatCode="0.0%">
                  <c:v>0.15850228913863959</c:v>
                </c:pt>
                <c:pt idx="353" formatCode="0.0%">
                  <c:v>0.16340649832215701</c:v>
                </c:pt>
                <c:pt idx="354" formatCode="0.0%">
                  <c:v>0.17255821309309069</c:v>
                </c:pt>
                <c:pt idx="355" formatCode="0.0%">
                  <c:v>0.18009938642110968</c:v>
                </c:pt>
                <c:pt idx="356" formatCode="0.0%">
                  <c:v>0.17068146700498002</c:v>
                </c:pt>
                <c:pt idx="357" formatCode="0.0%">
                  <c:v>0.15698580211995444</c:v>
                </c:pt>
                <c:pt idx="358" formatCode="0.0%">
                  <c:v>0.13895806137027136</c:v>
                </c:pt>
                <c:pt idx="359" formatCode="0.0%">
                  <c:v>0.12004698418679484</c:v>
                </c:pt>
                <c:pt idx="360" formatCode="0.0%">
                  <c:v>0.10411762405231328</c:v>
                </c:pt>
                <c:pt idx="361" formatCode="0.0%">
                  <c:v>7.6604616971081146E-2</c:v>
                </c:pt>
                <c:pt idx="362" formatCode="0.0%">
                  <c:v>5.7517105396038749E-2</c:v>
                </c:pt>
                <c:pt idx="363" formatCode="0.0%">
                  <c:v>3.7854591422042234E-2</c:v>
                </c:pt>
                <c:pt idx="364" formatCode="0.0%">
                  <c:v>1.9629307672674397E-2</c:v>
                </c:pt>
                <c:pt idx="365" formatCode="0.0%">
                  <c:v>9.832007034105179E-3</c:v>
                </c:pt>
                <c:pt idx="366" formatCode="0.0%">
                  <c:v>1.8061530760142507E-2</c:v>
                </c:pt>
                <c:pt idx="367" formatCode="0.0%">
                  <c:v>2.5338963418982119E-2</c:v>
                </c:pt>
                <c:pt idx="368" formatCode="0.0%">
                  <c:v>2.642330633801826E-2</c:v>
                </c:pt>
                <c:pt idx="369" formatCode="0.0%">
                  <c:v>3.8426015627458406E-2</c:v>
                </c:pt>
                <c:pt idx="370" formatCode="0.0%">
                  <c:v>5.9477104521027759E-2</c:v>
                </c:pt>
                <c:pt idx="371" formatCode="0.0%">
                  <c:v>8.1452297366863505E-2</c:v>
                </c:pt>
                <c:pt idx="372" formatCode="0.0%">
                  <c:v>0.10130103667439495</c:v>
                </c:pt>
                <c:pt idx="373" formatCode="0.0%">
                  <c:v>0.12942218389579394</c:v>
                </c:pt>
                <c:pt idx="374" formatCode="0.0%">
                  <c:v>0.1456226328782021</c:v>
                </c:pt>
                <c:pt idx="375" formatCode="0.0%">
                  <c:v>0.1615083958515339</c:v>
                </c:pt>
                <c:pt idx="376" formatCode="0.0%">
                  <c:v>0.1782811535662884</c:v>
                </c:pt>
                <c:pt idx="377" formatCode="0.0%">
                  <c:v>0.19210786493396337</c:v>
                </c:pt>
                <c:pt idx="378" formatCode="0.0%">
                  <c:v>0.19286448048103422</c:v>
                </c:pt>
                <c:pt idx="379" formatCode="0.0%">
                  <c:v>0.19391913719412668</c:v>
                </c:pt>
                <c:pt idx="380" formatCode="0.0%">
                  <c:v>0.20330937067190147</c:v>
                </c:pt>
                <c:pt idx="381" formatCode="0.0%">
                  <c:v>0.20435945124536717</c:v>
                </c:pt>
                <c:pt idx="382" formatCode="0.0%">
                  <c:v>0.20369173281405192</c:v>
                </c:pt>
                <c:pt idx="383" formatCode="0.0%">
                  <c:v>0.20055432436769968</c:v>
                </c:pt>
                <c:pt idx="384" formatCode="0.0%">
                  <c:v>0.20232497092922283</c:v>
                </c:pt>
                <c:pt idx="385" formatCode="0.0%">
                  <c:v>0.20091049230860866</c:v>
                </c:pt>
                <c:pt idx="386" formatCode="0.0%">
                  <c:v>0.20148703326941206</c:v>
                </c:pt>
                <c:pt idx="387" formatCode="0.0%">
                  <c:v>0.20565116931490648</c:v>
                </c:pt>
                <c:pt idx="388" formatCode="0.0%">
                  <c:v>0.20719649859913378</c:v>
                </c:pt>
                <c:pt idx="389" formatCode="0.0%">
                  <c:v>0.20578435915677229</c:v>
                </c:pt>
                <c:pt idx="390" formatCode="0.0%">
                  <c:v>0.20145777445429472</c:v>
                </c:pt>
                <c:pt idx="391" formatCode="0.0%">
                  <c:v>0.19639995209249098</c:v>
                </c:pt>
                <c:pt idx="392" formatCode="0.0%">
                  <c:v>0.18861347915084101</c:v>
                </c:pt>
                <c:pt idx="393" formatCode="0.0%">
                  <c:v>0.18137986945713655</c:v>
                </c:pt>
                <c:pt idx="394" formatCode="0.0%">
                  <c:v>0.16544193493370926</c:v>
                </c:pt>
                <c:pt idx="395" formatCode="0.0%">
                  <c:v>0.15280552141418546</c:v>
                </c:pt>
                <c:pt idx="396" formatCode="0.0%">
                  <c:v>0.13672691178875854</c:v>
                </c:pt>
                <c:pt idx="397" formatCode="0.0%">
                  <c:v>0.12391698085343687</c:v>
                </c:pt>
                <c:pt idx="398" formatCode="0.0%">
                  <c:v>0.10905181787367375</c:v>
                </c:pt>
                <c:pt idx="399" formatCode="0.0%">
                  <c:v>9.3329357274219926E-2</c:v>
                </c:pt>
                <c:pt idx="400" formatCode="0.0%">
                  <c:v>8.2864208616815857E-2</c:v>
                </c:pt>
                <c:pt idx="401" formatCode="0.0%">
                  <c:v>7.7041193230930241E-2</c:v>
                </c:pt>
                <c:pt idx="402" formatCode="0.0%">
                  <c:v>7.8740760257669309E-2</c:v>
                </c:pt>
                <c:pt idx="403" formatCode="0.0%">
                  <c:v>8.4129268089423018E-2</c:v>
                </c:pt>
                <c:pt idx="404" formatCode="0.0%">
                  <c:v>8.9079797785955095E-2</c:v>
                </c:pt>
                <c:pt idx="405" formatCode="0.0%">
                  <c:v>8.5129506127637075E-2</c:v>
                </c:pt>
                <c:pt idx="406" formatCode="0.0%">
                  <c:v>8.8153534533276387E-2</c:v>
                </c:pt>
                <c:pt idx="407" formatCode="0.0%">
                  <c:v>9.3602575886462383E-2</c:v>
                </c:pt>
                <c:pt idx="408" formatCode="0.0%">
                  <c:v>0.1008124038160937</c:v>
                </c:pt>
                <c:pt idx="409" formatCode="0.0%">
                  <c:v>0.11178361540011572</c:v>
                </c:pt>
                <c:pt idx="410" formatCode="0.0%">
                  <c:v>0.12479391345428981</c:v>
                </c:pt>
                <c:pt idx="411" formatCode="0.0%">
                  <c:v>0.13662688900853501</c:v>
                </c:pt>
                <c:pt idx="412" formatCode="0.0%">
                  <c:v>0.14201536493760034</c:v>
                </c:pt>
                <c:pt idx="413" formatCode="0.0%">
                  <c:v>0.14994118254355362</c:v>
                </c:pt>
                <c:pt idx="414" formatCode="0.0%">
                  <c:v>0.15221016335908852</c:v>
                </c:pt>
                <c:pt idx="415" formatCode="0.0%">
                  <c:v>0.15340582878087627</c:v>
                </c:pt>
                <c:pt idx="416" formatCode="0.0%">
                  <c:v>0.15606586950322324</c:v>
                </c:pt>
                <c:pt idx="417" formatCode="0.0%">
                  <c:v>0.16673649148736799</c:v>
                </c:pt>
                <c:pt idx="418" formatCode="0.0%">
                  <c:v>0.179680352749338</c:v>
                </c:pt>
                <c:pt idx="419" formatCode="0.0%">
                  <c:v>0.19023363472633206</c:v>
                </c:pt>
                <c:pt idx="420" formatCode="0.0%">
                  <c:v>0.19818298248636187</c:v>
                </c:pt>
                <c:pt idx="421" formatCode="0.0%">
                  <c:v>0.20249476265666766</c:v>
                </c:pt>
                <c:pt idx="422" formatCode="0.0%">
                  <c:v>0.20285300102995141</c:v>
                </c:pt>
                <c:pt idx="423" formatCode="0.0%">
                  <c:v>0.19883105317300667</c:v>
                </c:pt>
                <c:pt idx="424" formatCode="0.0%">
                  <c:v>0.19395750754352847</c:v>
                </c:pt>
                <c:pt idx="425" formatCode="0.0%">
                  <c:v>0.18503010148155205</c:v>
                </c:pt>
                <c:pt idx="426" formatCode="0.0%">
                  <c:v>0.17663379398025122</c:v>
                </c:pt>
                <c:pt idx="427" formatCode="0.0%">
                  <c:v>0.16389824489179586</c:v>
                </c:pt>
                <c:pt idx="428" formatCode="0.0%">
                  <c:v>0.15283978106007606</c:v>
                </c:pt>
                <c:pt idx="429" formatCode="0.0%">
                  <c:v>0.14250453456664638</c:v>
                </c:pt>
                <c:pt idx="430" formatCode="0.0%">
                  <c:v>0.13170937233269017</c:v>
                </c:pt>
                <c:pt idx="431" formatCode="0.0%">
                  <c:v>0.1193024987413938</c:v>
                </c:pt>
                <c:pt idx="432" formatCode="0.0%">
                  <c:v>0.10883781441012808</c:v>
                </c:pt>
                <c:pt idx="433" formatCode="0.0%">
                  <c:v>9.6883880862479343E-2</c:v>
                </c:pt>
                <c:pt idx="434" formatCode="0.0%">
                  <c:v>9.1912314899019742E-2</c:v>
                </c:pt>
                <c:pt idx="435" formatCode="0.0%">
                  <c:v>9.1943612673930308E-2</c:v>
                </c:pt>
                <c:pt idx="436" formatCode="0.0%">
                  <c:v>0.10073123367359117</c:v>
                </c:pt>
                <c:pt idx="437" formatCode="0.0%">
                  <c:v>0.11078128450372392</c:v>
                </c:pt>
                <c:pt idx="438" formatCode="0.0%">
                  <c:v>0.12583416889420235</c:v>
                </c:pt>
                <c:pt idx="439" formatCode="0.0%">
                  <c:v>0.14051787040231403</c:v>
                </c:pt>
                <c:pt idx="440" formatCode="0.0%">
                  <c:v>0.15254649837493323</c:v>
                </c:pt>
                <c:pt idx="441" formatCode="0.0%">
                  <c:v>0.15937251641050099</c:v>
                </c:pt>
                <c:pt idx="442" formatCode="0.0%">
                  <c:v>0.1657708064900755</c:v>
                </c:pt>
                <c:pt idx="443" formatCode="0.0%">
                  <c:v>0.17232628682478882</c:v>
                </c:pt>
                <c:pt idx="444" formatCode="0.0%">
                  <c:v>0.17362395662651867</c:v>
                </c:pt>
                <c:pt idx="445" formatCode="0.0%">
                  <c:v>0.17720391727320273</c:v>
                </c:pt>
                <c:pt idx="446" formatCode="0.0%">
                  <c:v>0.183359800700826</c:v>
                </c:pt>
                <c:pt idx="447" formatCode="0.0%">
                  <c:v>0.18587142629967526</c:v>
                </c:pt>
                <c:pt idx="448" formatCode="0.0%">
                  <c:v>0.18355296133060336</c:v>
                </c:pt>
                <c:pt idx="449" formatCode="0.0%">
                  <c:v>0.18250792311586408</c:v>
                </c:pt>
                <c:pt idx="450" formatCode="0.0%">
                  <c:v>0.17739045993456173</c:v>
                </c:pt>
                <c:pt idx="451" formatCode="0.0%">
                  <c:v>0.17902805141764469</c:v>
                </c:pt>
                <c:pt idx="452" formatCode="0.0%">
                  <c:v>0.17933252612120096</c:v>
                </c:pt>
                <c:pt idx="453" formatCode="0.0%">
                  <c:v>0.18298528711672957</c:v>
                </c:pt>
                <c:pt idx="454" formatCode="0.0%">
                  <c:v>0.1881598441008405</c:v>
                </c:pt>
                <c:pt idx="455" formatCode="0.0%">
                  <c:v>0.1957902605608208</c:v>
                </c:pt>
                <c:pt idx="456" formatCode="0.0%">
                  <c:v>0.20642615307604259</c:v>
                </c:pt>
                <c:pt idx="457" formatCode="0.0%">
                  <c:v>0.21555188001776002</c:v>
                </c:pt>
                <c:pt idx="458" formatCode="0.0%">
                  <c:v>0.21880168438597261</c:v>
                </c:pt>
                <c:pt idx="459" formatCode="0.0%">
                  <c:v>0.22658091724214327</c:v>
                </c:pt>
                <c:pt idx="460" formatCode="0.0%">
                  <c:v>0.23259783960707869</c:v>
                </c:pt>
                <c:pt idx="461" formatCode="0.0%">
                  <c:v>0.23393987375513836</c:v>
                </c:pt>
                <c:pt idx="462" formatCode="0.0%">
                  <c:v>0.23538258776202337</c:v>
                </c:pt>
                <c:pt idx="463" formatCode="0.0%">
                  <c:v>0.2380373867462825</c:v>
                </c:pt>
                <c:pt idx="464" formatCode="0.0%">
                  <c:v>0.24286253423598406</c:v>
                </c:pt>
                <c:pt idx="465" formatCode="0.0%">
                  <c:v>0.24722051483852081</c:v>
                </c:pt>
                <c:pt idx="466" formatCode="0.0%">
                  <c:v>0.25242634276588943</c:v>
                </c:pt>
                <c:pt idx="467" formatCode="0.0%">
                  <c:v>0.25566191674802635</c:v>
                </c:pt>
                <c:pt idx="468" formatCode="0.0%">
                  <c:v>0.26077713274903136</c:v>
                </c:pt>
                <c:pt idx="469" formatCode="0.0%">
                  <c:v>0.26482653492179875</c:v>
                </c:pt>
                <c:pt idx="470" formatCode="0.0%">
                  <c:v>0.267427047782899</c:v>
                </c:pt>
                <c:pt idx="471" formatCode="0.0%">
                  <c:v>0.26625842297120755</c:v>
                </c:pt>
                <c:pt idx="472" formatCode="0.0%">
                  <c:v>0.26675605172435302</c:v>
                </c:pt>
                <c:pt idx="473" formatCode="0.0%">
                  <c:v>0.26507515832794054</c:v>
                </c:pt>
                <c:pt idx="474" formatCode="0.0%">
                  <c:v>0.26013650439992902</c:v>
                </c:pt>
                <c:pt idx="475" formatCode="0.0%">
                  <c:v>0.25358067840752729</c:v>
                </c:pt>
                <c:pt idx="476" formatCode="0.0%">
                  <c:v>0.24508864257509799</c:v>
                </c:pt>
                <c:pt idx="477" formatCode="0.0%">
                  <c:v>0.23412249013691452</c:v>
                </c:pt>
                <c:pt idx="478" formatCode="0.0%">
                  <c:v>0.22609262482929895</c:v>
                </c:pt>
                <c:pt idx="479" formatCode="0.0%">
                  <c:v>0.21930696979686307</c:v>
                </c:pt>
                <c:pt idx="480" formatCode="0.0%">
                  <c:v>0.21724178190027507</c:v>
                </c:pt>
                <c:pt idx="481" formatCode="0.0%">
                  <c:v>0.22003043689918753</c:v>
                </c:pt>
                <c:pt idx="482" formatCode="0.0%">
                  <c:v>0.22616580381018406</c:v>
                </c:pt>
                <c:pt idx="483" formatCode="0.0%">
                  <c:v>0.23376193206208259</c:v>
                </c:pt>
                <c:pt idx="484" formatCode="0.0%">
                  <c:v>0.22996486140047789</c:v>
                </c:pt>
                <c:pt idx="485" formatCode="0.0%">
                  <c:v>0.22684348089304282</c:v>
                </c:pt>
                <c:pt idx="486" formatCode="0.0%">
                  <c:v>0.22402816038505735</c:v>
                </c:pt>
                <c:pt idx="487" formatCode="0.0%">
                  <c:v>0.21541975743396211</c:v>
                </c:pt>
                <c:pt idx="488" formatCode="0.0%">
                  <c:v>0.20651016496840136</c:v>
                </c:pt>
                <c:pt idx="489" formatCode="0.0%">
                  <c:v>0.20306576648948493</c:v>
                </c:pt>
                <c:pt idx="490" formatCode="0.0%">
                  <c:v>0.19878081174676146</c:v>
                </c:pt>
                <c:pt idx="491" formatCode="0.0%">
                  <c:v>0.19356077679351072</c:v>
                </c:pt>
                <c:pt idx="492" formatCode="0.0%">
                  <c:v>0.18269073857618937</c:v>
                </c:pt>
                <c:pt idx="493" formatCode="0.0%">
                  <c:v>0.17017970790081191</c:v>
                </c:pt>
                <c:pt idx="494" formatCode="0.0%">
                  <c:v>0.15523121550674893</c:v>
                </c:pt>
                <c:pt idx="495" formatCode="0.0%">
                  <c:v>0.13917478804663316</c:v>
                </c:pt>
                <c:pt idx="496" formatCode="0.0%">
                  <c:v>0.14145383554709054</c:v>
                </c:pt>
                <c:pt idx="497" formatCode="0.0%">
                  <c:v>0.14593836689389783</c:v>
                </c:pt>
                <c:pt idx="498" formatCode="0.0%">
                  <c:v>0.14502581584927726</c:v>
                </c:pt>
                <c:pt idx="499" formatCode="0.0%">
                  <c:v>0.14863350510882253</c:v>
                </c:pt>
                <c:pt idx="500" formatCode="0.0%">
                  <c:v>0.15714027487265478</c:v>
                </c:pt>
                <c:pt idx="501" formatCode="0.0%">
                  <c:v>0.16557985320402771</c:v>
                </c:pt>
                <c:pt idx="502" formatCode="0.0%">
                  <c:v>0.17617895209202064</c:v>
                </c:pt>
                <c:pt idx="503" formatCode="0.0%">
                  <c:v>0.1869590877290758</c:v>
                </c:pt>
                <c:pt idx="504" formatCode="0.0%">
                  <c:v>0.19432546594572034</c:v>
                </c:pt>
                <c:pt idx="505" formatCode="0.0%">
                  <c:v>0.19808926175502337</c:v>
                </c:pt>
                <c:pt idx="506" formatCode="0.0%">
                  <c:v>0.20346608269503696</c:v>
                </c:pt>
                <c:pt idx="507" formatCode="0.0%">
                  <c:v>0.21414780334798311</c:v>
                </c:pt>
                <c:pt idx="508" formatCode="0.0%">
                  <c:v>0.22145929075860202</c:v>
                </c:pt>
                <c:pt idx="509" formatCode="0.0%">
                  <c:v>0.22878108043300563</c:v>
                </c:pt>
                <c:pt idx="510" formatCode="0.0%">
                  <c:v>0.24460423261367201</c:v>
                </c:pt>
                <c:pt idx="511" formatCode="0.0%">
                  <c:v>0.26107570657847551</c:v>
                </c:pt>
                <c:pt idx="512" formatCode="0.0%">
                  <c:v>0.27226539046084547</c:v>
                </c:pt>
                <c:pt idx="513" formatCode="0.0%">
                  <c:v>0.2812083007269392</c:v>
                </c:pt>
                <c:pt idx="514" formatCode="0.0%">
                  <c:v>0.28442355043307238</c:v>
                </c:pt>
                <c:pt idx="515" formatCode="0.0%">
                  <c:v>0.29203581587037225</c:v>
                </c:pt>
                <c:pt idx="516" formatCode="0.0%">
                  <c:v>0.30218504661879986</c:v>
                </c:pt>
                <c:pt idx="517" formatCode="0.0%">
                  <c:v>0.31410189185776521</c:v>
                </c:pt>
                <c:pt idx="518" formatCode="0.0%">
                  <c:v>0.31898938282627048</c:v>
                </c:pt>
                <c:pt idx="519" formatCode="0.0%">
                  <c:v>0.32090767923257951</c:v>
                </c:pt>
                <c:pt idx="520" formatCode="0.0%">
                  <c:v>0.31902807372070924</c:v>
                </c:pt>
                <c:pt idx="521" formatCode="0.0%">
                  <c:v>0.31406385704684997</c:v>
                </c:pt>
                <c:pt idx="522" formatCode="0.0%">
                  <c:v>0.30142891677022632</c:v>
                </c:pt>
                <c:pt idx="523" formatCode="0.0%">
                  <c:v>0.28647496749215107</c:v>
                </c:pt>
                <c:pt idx="524" formatCode="0.0%">
                  <c:v>0.27408463668139432</c:v>
                </c:pt>
                <c:pt idx="525" formatCode="0.0%">
                  <c:v>0.26178879267534205</c:v>
                </c:pt>
                <c:pt idx="526" formatCode="0.0%">
                  <c:v>0.24583308283166727</c:v>
                </c:pt>
                <c:pt idx="527" formatCode="0.0%">
                  <c:v>0.22826629242657673</c:v>
                </c:pt>
                <c:pt idx="528" formatCode="0.0%">
                  <c:v>0.21593104538804112</c:v>
                </c:pt>
                <c:pt idx="529" formatCode="0.0%">
                  <c:v>0.20560408480495176</c:v>
                </c:pt>
                <c:pt idx="530" formatCode="0.0%">
                  <c:v>0.20259406098852728</c:v>
                </c:pt>
                <c:pt idx="531" formatCode="0.0%">
                  <c:v>0.20544753887605474</c:v>
                </c:pt>
                <c:pt idx="532" formatCode="0.0%">
                  <c:v>0.20567511781761297</c:v>
                </c:pt>
                <c:pt idx="533" formatCode="0.0%">
                  <c:v>0.21128808076140684</c:v>
                </c:pt>
                <c:pt idx="534" formatCode="0.0%">
                  <c:v>0.22512341102779554</c:v>
                </c:pt>
                <c:pt idx="535" formatCode="0.0%">
                  <c:v>0.24119443343067273</c:v>
                </c:pt>
                <c:pt idx="536" formatCode="0.0%">
                  <c:v>0.25636779308615282</c:v>
                </c:pt>
                <c:pt idx="537" formatCode="0.0%">
                  <c:v>0.27610948500307009</c:v>
                </c:pt>
                <c:pt idx="538" formatCode="0.0%">
                  <c:v>0.29387686806973229</c:v>
                </c:pt>
                <c:pt idx="539" formatCode="0.0%">
                  <c:v>0.30339741923133762</c:v>
                </c:pt>
                <c:pt idx="540" formatCode="0.0%">
                  <c:v>0.30328065944269073</c:v>
                </c:pt>
                <c:pt idx="541" formatCode="0.0%">
                  <c:v>0.29613093021097109</c:v>
                </c:pt>
                <c:pt idx="542" formatCode="0.0%">
                  <c:v>0.28510391984866734</c:v>
                </c:pt>
                <c:pt idx="543" formatCode="0.0%">
                  <c:v>0.26950091604842769</c:v>
                </c:pt>
                <c:pt idx="544" formatCode="0.0%">
                  <c:v>0.26008327106771739</c:v>
                </c:pt>
                <c:pt idx="545" formatCode="0.0%">
                  <c:v>0.25896931084767372</c:v>
                </c:pt>
                <c:pt idx="546" formatCode="0.0%">
                  <c:v>0.26152861658176113</c:v>
                </c:pt>
                <c:pt idx="547" formatCode="0.0%">
                  <c:v>0.25819221492998173</c:v>
                </c:pt>
                <c:pt idx="548" formatCode="0.0%">
                  <c:v>0.24849473010359721</c:v>
                </c:pt>
                <c:pt idx="549" formatCode="0.0%">
                  <c:v>0.22987391382045788</c:v>
                </c:pt>
                <c:pt idx="550" formatCode="0.0%">
                  <c:v>0.21839517950557438</c:v>
                </c:pt>
                <c:pt idx="551" formatCode="0.0%">
                  <c:v>0.21684569442877702</c:v>
                </c:pt>
                <c:pt idx="552" formatCode="0.0%">
                  <c:v>0.23118288331716455</c:v>
                </c:pt>
                <c:pt idx="553" formatCode="0.0%">
                  <c:v>0.25335983913511978</c:v>
                </c:pt>
                <c:pt idx="554" formatCode="0.0%">
                  <c:v>0.27815256776269626</c:v>
                </c:pt>
                <c:pt idx="555" formatCode="0.0%">
                  <c:v>0.2957649952295886</c:v>
                </c:pt>
                <c:pt idx="556" formatCode="0.0%">
                  <c:v>0.30837515796032561</c:v>
                </c:pt>
                <c:pt idx="557" formatCode="0.0%">
                  <c:v>0.31106230363380877</c:v>
                </c:pt>
                <c:pt idx="558" formatCode="0.0%">
                  <c:v>0.31039072155766295</c:v>
                </c:pt>
                <c:pt idx="559" formatCode="0.0%">
                  <c:v>0.31787132959132375</c:v>
                </c:pt>
                <c:pt idx="560" formatCode="0.0%">
                  <c:v>0.33290100138883288</c:v>
                </c:pt>
                <c:pt idx="561" formatCode="0.0%">
                  <c:v>0.35288244491548454</c:v>
                </c:pt>
                <c:pt idx="562" formatCode="0.0%">
                  <c:v>0.37120415822201824</c:v>
                </c:pt>
                <c:pt idx="563" formatCode="0.0%">
                  <c:v>0.38387957197660127</c:v>
                </c:pt>
                <c:pt idx="564" formatCode="0.0%">
                  <c:v>0.38237013136588355</c:v>
                </c:pt>
                <c:pt idx="565" formatCode="0.0%">
                  <c:v>0.37691504105472612</c:v>
                </c:pt>
                <c:pt idx="566" formatCode="0.0%">
                  <c:v>0.37141254586256717</c:v>
                </c:pt>
                <c:pt idx="567" formatCode="0.0%">
                  <c:v>0.37637261010457551</c:v>
                </c:pt>
                <c:pt idx="568" formatCode="0.0%">
                  <c:v>0.38043331788306894</c:v>
                </c:pt>
                <c:pt idx="569" formatCode="0.0%">
                  <c:v>0.38568168421505528</c:v>
                </c:pt>
                <c:pt idx="570" formatCode="0.0%">
                  <c:v>0.38607355569933383</c:v>
                </c:pt>
                <c:pt idx="571" formatCode="0.0%">
                  <c:v>0.38541688650294431</c:v>
                </c:pt>
                <c:pt idx="572" formatCode="0.0%">
                  <c:v>0.38443748447891196</c:v>
                </c:pt>
                <c:pt idx="573" formatCode="0.0%">
                  <c:v>0.38090675016331049</c:v>
                </c:pt>
                <c:pt idx="574" formatCode="0.0%">
                  <c:v>0.37480158125333568</c:v>
                </c:pt>
                <c:pt idx="575" formatCode="0.0%">
                  <c:v>0.36895802408269135</c:v>
                </c:pt>
                <c:pt idx="576" formatCode="0.0%">
                  <c:v>0.36563439109195373</c:v>
                </c:pt>
                <c:pt idx="577" formatCode="0.0%">
                  <c:v>0.36500555399909468</c:v>
                </c:pt>
                <c:pt idx="578" formatCode="0.0%">
                  <c:v>0.36114971406693108</c:v>
                </c:pt>
                <c:pt idx="579" formatCode="0.0%">
                  <c:v>0.35083351889163228</c:v>
                </c:pt>
                <c:pt idx="580" formatCode="0.0%">
                  <c:v>0.34141043013435191</c:v>
                </c:pt>
                <c:pt idx="581" formatCode="0.0%">
                  <c:v>0.33171782529718091</c:v>
                </c:pt>
                <c:pt idx="582" formatCode="0.0%">
                  <c:v>0.32388476987536602</c:v>
                </c:pt>
                <c:pt idx="583" formatCode="0.0%">
                  <c:v>0.30970049865501686</c:v>
                </c:pt>
                <c:pt idx="584" formatCode="0.0%">
                  <c:v>0.29687706524300522</c:v>
                </c:pt>
                <c:pt idx="585" formatCode="0.0%">
                  <c:v>0.29094475835629158</c:v>
                </c:pt>
                <c:pt idx="586" formatCode="0.0%">
                  <c:v>0.28945960829407891</c:v>
                </c:pt>
                <c:pt idx="587" formatCode="0.0%">
                  <c:v>0.28735199006916429</c:v>
                </c:pt>
                <c:pt idx="588" formatCode="0.0%">
                  <c:v>0.28607634576180102</c:v>
                </c:pt>
                <c:pt idx="589" formatCode="0.0%">
                  <c:v>0.2814695992990513</c:v>
                </c:pt>
                <c:pt idx="590" formatCode="0.0%">
                  <c:v>0.27790404196676155</c:v>
                </c:pt>
                <c:pt idx="591" formatCode="0.0%">
                  <c:v>0.27560270439401857</c:v>
                </c:pt>
                <c:pt idx="592" formatCode="0.0%">
                  <c:v>0.27259164282742038</c:v>
                </c:pt>
                <c:pt idx="593" formatCode="0.0%">
                  <c:v>0.26646441725930237</c:v>
                </c:pt>
                <c:pt idx="594" formatCode="0.0%">
                  <c:v>0.26382146283510644</c:v>
                </c:pt>
                <c:pt idx="595" formatCode="0.0%">
                  <c:v>0.26560487837859997</c:v>
                </c:pt>
                <c:pt idx="596" formatCode="0.0%">
                  <c:v>0.26553507104933138</c:v>
                </c:pt>
                <c:pt idx="597" formatCode="0.0%">
                  <c:v>0.25886174896294506</c:v>
                </c:pt>
                <c:pt idx="598" formatCode="0.0%">
                  <c:v>0.24970695106339821</c:v>
                </c:pt>
                <c:pt idx="599" formatCode="0.0%">
                  <c:v>0.24371303583026563</c:v>
                </c:pt>
                <c:pt idx="600" formatCode="0.0%">
                  <c:v>0.23921213029288182</c:v>
                </c:pt>
                <c:pt idx="601" formatCode="0.0%">
                  <c:v>0.2360904859216966</c:v>
                </c:pt>
                <c:pt idx="602" formatCode="0.0%">
                  <c:v>0.23382644105403974</c:v>
                </c:pt>
                <c:pt idx="603" formatCode="0.0%">
                  <c:v>0.23413249422458868</c:v>
                </c:pt>
                <c:pt idx="604" formatCode="0.0%">
                  <c:v>0.23622484712827255</c:v>
                </c:pt>
                <c:pt idx="605" formatCode="0.0%">
                  <c:v>0.23848460299635169</c:v>
                </c:pt>
                <c:pt idx="606" formatCode="0.0%">
                  <c:v>0.2378257175027747</c:v>
                </c:pt>
                <c:pt idx="607" formatCode="0.0%">
                  <c:v>0.23485971799117386</c:v>
                </c:pt>
                <c:pt idx="608" formatCode="0.0%">
                  <c:v>0.23320895571498093</c:v>
                </c:pt>
                <c:pt idx="609" formatCode="0.0%">
                  <c:v>0.23067381869641401</c:v>
                </c:pt>
                <c:pt idx="610" formatCode="0.0%">
                  <c:v>0.22703262448797526</c:v>
                </c:pt>
                <c:pt idx="611" formatCode="0.0%">
                  <c:v>0.22230392012776834</c:v>
                </c:pt>
                <c:pt idx="612" formatCode="0.0%">
                  <c:v>0.21596930250126975</c:v>
                </c:pt>
                <c:pt idx="613" formatCode="0.0%">
                  <c:v>0.20694553489288739</c:v>
                </c:pt>
                <c:pt idx="614" formatCode="0.0%">
                  <c:v>0.19901276274074708</c:v>
                </c:pt>
                <c:pt idx="615" formatCode="0.0%">
                  <c:v>0.18774205591422233</c:v>
                </c:pt>
                <c:pt idx="616" formatCode="0.0%">
                  <c:v>0.17760150308772996</c:v>
                </c:pt>
                <c:pt idx="617" formatCode="0.0%">
                  <c:v>0.17151257583983662</c:v>
                </c:pt>
                <c:pt idx="618" formatCode="0.0%">
                  <c:v>0.16692172378657333</c:v>
                </c:pt>
                <c:pt idx="619" formatCode="0.0%">
                  <c:v>0.16363632172895756</c:v>
                </c:pt>
                <c:pt idx="620" formatCode="0.0%">
                  <c:v>0.16068455751963454</c:v>
                </c:pt>
                <c:pt idx="621" formatCode="0.0%">
                  <c:v>0.16208870351675661</c:v>
                </c:pt>
                <c:pt idx="622" formatCode="0.0%">
                  <c:v>0.16524601873876707</c:v>
                </c:pt>
                <c:pt idx="623" formatCode="0.0%">
                  <c:v>0.16553946204346059</c:v>
                </c:pt>
                <c:pt idx="624" formatCode="0.0%">
                  <c:v>0.16632248561691984</c:v>
                </c:pt>
                <c:pt idx="625" formatCode="0.0%">
                  <c:v>0.17055952174148101</c:v>
                </c:pt>
                <c:pt idx="626" formatCode="0.0%">
                  <c:v>0.16943315278849294</c:v>
                </c:pt>
                <c:pt idx="627" formatCode="0.0%">
                  <c:v>0.17189533161484483</c:v>
                </c:pt>
                <c:pt idx="628" formatCode="0.0%">
                  <c:v>0.17629618006174189</c:v>
                </c:pt>
                <c:pt idx="629" formatCode="0.0%">
                  <c:v>0.18252505082477941</c:v>
                </c:pt>
                <c:pt idx="630" formatCode="0.0%">
                  <c:v>0.18868880418554426</c:v>
                </c:pt>
                <c:pt idx="631" formatCode="0.0%">
                  <c:v>0.19691936754501793</c:v>
                </c:pt>
                <c:pt idx="632" formatCode="0.0%">
                  <c:v>0.20407553769372647</c:v>
                </c:pt>
                <c:pt idx="633" formatCode="0.0%">
                  <c:v>0.21014058793741933</c:v>
                </c:pt>
                <c:pt idx="634" formatCode="0.0%">
                  <c:v>0.21163922209561256</c:v>
                </c:pt>
                <c:pt idx="635" formatCode="0.0%">
                  <c:v>0.2148606756258834</c:v>
                </c:pt>
                <c:pt idx="636" formatCode="0.0%">
                  <c:v>0.2185279342845656</c:v>
                </c:pt>
                <c:pt idx="637" formatCode="0.0%">
                  <c:v>0.22256802388587979</c:v>
                </c:pt>
                <c:pt idx="638" formatCode="0.0%">
                  <c:v>0.23145723119563788</c:v>
                </c:pt>
                <c:pt idx="639" formatCode="0.0%">
                  <c:v>0.23987895686836955</c:v>
                </c:pt>
                <c:pt idx="640" formatCode="0.0%">
                  <c:v>0.24790989993273027</c:v>
                </c:pt>
                <c:pt idx="641" formatCode="0.0%">
                  <c:v>0.25043687735975667</c:v>
                </c:pt>
                <c:pt idx="642" formatCode="0.0%">
                  <c:v>0.25264770156229305</c:v>
                </c:pt>
                <c:pt idx="643" formatCode="0.0%">
                  <c:v>0.2536860927523884</c:v>
                </c:pt>
                <c:pt idx="644" formatCode="0.0%">
                  <c:v>0.25099763446368167</c:v>
                </c:pt>
                <c:pt idx="645" formatCode="0.0%">
                  <c:v>0.24509911915010943</c:v>
                </c:pt>
                <c:pt idx="646" formatCode="0.0%">
                  <c:v>0.24352431993760879</c:v>
                </c:pt>
                <c:pt idx="647" formatCode="0.0%">
                  <c:v>0.24709112242900808</c:v>
                </c:pt>
                <c:pt idx="648" formatCode="0.0%">
                  <c:v>0.24278350844875882</c:v>
                </c:pt>
                <c:pt idx="649" formatCode="0.0%">
                  <c:v>0.2381464017737378</c:v>
                </c:pt>
                <c:pt idx="650" formatCode="0.0%">
                  <c:v>0.22955999749757672</c:v>
                </c:pt>
                <c:pt idx="651" formatCode="0.0%">
                  <c:v>0.22032637294711863</c:v>
                </c:pt>
                <c:pt idx="652" formatCode="0.0%">
                  <c:v>0.20897197425618275</c:v>
                </c:pt>
                <c:pt idx="653" formatCode="0.0%">
                  <c:v>0.19998905033076378</c:v>
                </c:pt>
                <c:pt idx="654" formatCode="0.0%">
                  <c:v>0.19788020355243666</c:v>
                </c:pt>
                <c:pt idx="655" formatCode="0.0%">
                  <c:v>0.19018524874778456</c:v>
                </c:pt>
                <c:pt idx="656" formatCode="0.0%">
                  <c:v>0.18763931511958168</c:v>
                </c:pt>
                <c:pt idx="657" formatCode="0.0%">
                  <c:v>0.18941008046916832</c:v>
                </c:pt>
                <c:pt idx="658" formatCode="0.0%">
                  <c:v>0.18672958993473718</c:v>
                </c:pt>
                <c:pt idx="659" formatCode="0.0%">
                  <c:v>0.18260025235262148</c:v>
                </c:pt>
                <c:pt idx="660" formatCode="0.0%">
                  <c:v>0.18998441186938941</c:v>
                </c:pt>
                <c:pt idx="661" formatCode="0.0%">
                  <c:v>0.19925663128039817</c:v>
                </c:pt>
                <c:pt idx="662" formatCode="0.0%">
                  <c:v>0.21402491024963533</c:v>
                </c:pt>
                <c:pt idx="663" formatCode="0.0%">
                  <c:v>0.23068751848510879</c:v>
                </c:pt>
                <c:pt idx="664" formatCode="0.0%">
                  <c:v>0.24664856883385236</c:v>
                </c:pt>
                <c:pt idx="665" formatCode="0.0%">
                  <c:v>0.2626571161413262</c:v>
                </c:pt>
                <c:pt idx="666" formatCode="0.0%">
                  <c:v>0.27108992500657597</c:v>
                </c:pt>
                <c:pt idx="667" formatCode="0.0%">
                  <c:v>0.28231894991301237</c:v>
                </c:pt>
                <c:pt idx="668" formatCode="0.0%">
                  <c:v>0.29165580346553638</c:v>
                </c:pt>
                <c:pt idx="669" formatCode="0.0%">
                  <c:v>0.29789701774924321</c:v>
                </c:pt>
                <c:pt idx="670" formatCode="0.0%">
                  <c:v>0.30843074950807609</c:v>
                </c:pt>
                <c:pt idx="671" formatCode="0.0%">
                  <c:v>0.31560639379364791</c:v>
                </c:pt>
                <c:pt idx="672" formatCode="0.0%">
                  <c:v>0.32037754741352992</c:v>
                </c:pt>
                <c:pt idx="673" formatCode="0.0%">
                  <c:v>0.32205489013448946</c:v>
                </c:pt>
                <c:pt idx="674" formatCode="0.0%">
                  <c:v>0.3224435379338193</c:v>
                </c:pt>
                <c:pt idx="675" formatCode="0.0%">
                  <c:v>0.31888679733335373</c:v>
                </c:pt>
                <c:pt idx="676" formatCode="0.0%">
                  <c:v>0.31571004525178481</c:v>
                </c:pt>
                <c:pt idx="677" formatCode="0.0%">
                  <c:v>0.31169242557855475</c:v>
                </c:pt>
                <c:pt idx="678" formatCode="0.0%">
                  <c:v>0.30714734817282341</c:v>
                </c:pt>
                <c:pt idx="679" formatCode="0.0%">
                  <c:v>0.30420129327042084</c:v>
                </c:pt>
                <c:pt idx="680" formatCode="0.0%">
                  <c:v>0.30177544512500953</c:v>
                </c:pt>
                <c:pt idx="681" formatCode="0.0%">
                  <c:v>0.30490606545541221</c:v>
                </c:pt>
                <c:pt idx="682" formatCode="0.0%">
                  <c:v>0.31001742031640989</c:v>
                </c:pt>
                <c:pt idx="683" formatCode="0.0%">
                  <c:v>0.31631900610316943</c:v>
                </c:pt>
                <c:pt idx="684" formatCode="0.0%">
                  <c:v>0.32061611446902433</c:v>
                </c:pt>
                <c:pt idx="685" formatCode="0.0%">
                  <c:v>0.32387210920139109</c:v>
                </c:pt>
                <c:pt idx="686" formatCode="0.0%">
                  <c:v>0.32492165045064308</c:v>
                </c:pt>
                <c:pt idx="687" formatCode="0.0%">
                  <c:v>0.32695156257895636</c:v>
                </c:pt>
                <c:pt idx="688" formatCode="0.0%">
                  <c:v>0.3262433499626598</c:v>
                </c:pt>
                <c:pt idx="689" formatCode="0.0%">
                  <c:v>0.32553702542766377</c:v>
                </c:pt>
                <c:pt idx="690" formatCode="0.0%">
                  <c:v>0.32693771466367855</c:v>
                </c:pt>
                <c:pt idx="691" formatCode="0.0%">
                  <c:v>0.3293390026273238</c:v>
                </c:pt>
                <c:pt idx="692" formatCode="0.0%">
                  <c:v>0.33142185723418355</c:v>
                </c:pt>
                <c:pt idx="693" formatCode="0.0%">
                  <c:v>0.32945006600743465</c:v>
                </c:pt>
                <c:pt idx="694" formatCode="0.0%">
                  <c:v>0.3246697524063582</c:v>
                </c:pt>
                <c:pt idx="695" formatCode="0.0%">
                  <c:v>0.31786329434891974</c:v>
                </c:pt>
                <c:pt idx="696" formatCode="0.0%">
                  <c:v>0.31086252414423865</c:v>
                </c:pt>
                <c:pt idx="697" formatCode="0.0%">
                  <c:v>0.30822829449014938</c:v>
                </c:pt>
                <c:pt idx="698" formatCode="0.0%">
                  <c:v>0.31198928839943457</c:v>
                </c:pt>
                <c:pt idx="699" formatCode="0.0%">
                  <c:v>0.31356937206773244</c:v>
                </c:pt>
                <c:pt idx="700" formatCode="0.0%">
                  <c:v>0.31370779705013485</c:v>
                </c:pt>
                <c:pt idx="701" formatCode="0.0%">
                  <c:v>0.31393929170682006</c:v>
                </c:pt>
                <c:pt idx="702" formatCode="0.0%">
                  <c:v>0.31192749044683066</c:v>
                </c:pt>
                <c:pt idx="703" formatCode="0.0%">
                  <c:v>0.31330832179687346</c:v>
                </c:pt>
                <c:pt idx="704" formatCode="0.0%">
                  <c:v>0.31454093104392244</c:v>
                </c:pt>
                <c:pt idx="705" formatCode="0.0%">
                  <c:v>0.31621203441219914</c:v>
                </c:pt>
                <c:pt idx="706" formatCode="0.0%">
                  <c:v>0.3193650510788793</c:v>
                </c:pt>
                <c:pt idx="707" formatCode="0.0%">
                  <c:v>0.3243233633089031</c:v>
                </c:pt>
                <c:pt idx="708" formatCode="0.0%">
                  <c:v>0.32799560068505557</c:v>
                </c:pt>
                <c:pt idx="709" formatCode="0.0%">
                  <c:v>0.32230651495228574</c:v>
                </c:pt>
                <c:pt idx="710" formatCode="0.0%">
                  <c:v>0.30840157357515541</c:v>
                </c:pt>
                <c:pt idx="711" formatCode="0.0%">
                  <c:v>0.29527975278176888</c:v>
                </c:pt>
                <c:pt idx="712" formatCode="0.0%">
                  <c:v>0.28317641119454046</c:v>
                </c:pt>
                <c:pt idx="713" formatCode="0.0%">
                  <c:v>0.26804177147898084</c:v>
                </c:pt>
                <c:pt idx="714" formatCode="0.0%">
                  <c:v>0.25413994824690417</c:v>
                </c:pt>
                <c:pt idx="715" formatCode="0.0%">
                  <c:v>0.24334843205442699</c:v>
                </c:pt>
                <c:pt idx="716" formatCode="0.0%">
                  <c:v>0.23430140251831463</c:v>
                </c:pt>
                <c:pt idx="717" formatCode="0.0%">
                  <c:v>0.22491922729766492</c:v>
                </c:pt>
                <c:pt idx="718" formatCode="0.0%">
                  <c:v>0.2147329195170963</c:v>
                </c:pt>
                <c:pt idx="719" formatCode="0.0%">
                  <c:v>0.2017439266385336</c:v>
                </c:pt>
                <c:pt idx="720" formatCode="0.0%">
                  <c:v>0.18783077925278521</c:v>
                </c:pt>
                <c:pt idx="721" formatCode="0.0%">
                  <c:v>0.17835003308245137</c:v>
                </c:pt>
                <c:pt idx="722" formatCode="0.0%">
                  <c:v>0.17114987402628026</c:v>
                </c:pt>
                <c:pt idx="723" formatCode="0.0%">
                  <c:v>0.16583739440301229</c:v>
                </c:pt>
                <c:pt idx="724" formatCode="0.0%">
                  <c:v>0.17145858758729768</c:v>
                </c:pt>
                <c:pt idx="725" formatCode="0.0%">
                  <c:v>0.18044031586934442</c:v>
                </c:pt>
                <c:pt idx="726" formatCode="0.0%">
                  <c:v>0.18880933632469585</c:v>
                </c:pt>
                <c:pt idx="727" formatCode="0.0%">
                  <c:v>0.19508690107780191</c:v>
                </c:pt>
                <c:pt idx="728" formatCode="0.0%">
                  <c:v>0.20166452051278397</c:v>
                </c:pt>
                <c:pt idx="729" formatCode="0.0%">
                  <c:v>0.20962696462950256</c:v>
                </c:pt>
                <c:pt idx="730" formatCode="0.0%">
                  <c:v>0.21870602514886336</c:v>
                </c:pt>
                <c:pt idx="731" formatCode="0.0%">
                  <c:v>0.22939409039519684</c:v>
                </c:pt>
                <c:pt idx="732" formatCode="0.0%">
                  <c:v>0.24142787322894002</c:v>
                </c:pt>
                <c:pt idx="733" formatCode="0.0%">
                  <c:v>0.25693444500518769</c:v>
                </c:pt>
                <c:pt idx="734" formatCode="0.0%">
                  <c:v>0.27652556585175531</c:v>
                </c:pt>
                <c:pt idx="735" formatCode="0.0%">
                  <c:v>0.29593603674680036</c:v>
                </c:pt>
                <c:pt idx="736" formatCode="0.0%">
                  <c:v>0.30588716759751006</c:v>
                </c:pt>
                <c:pt idx="737" formatCode="0.0%">
                  <c:v>0.31358475422358489</c:v>
                </c:pt>
                <c:pt idx="738" formatCode="0.0%">
                  <c:v>0.32180062602086951</c:v>
                </c:pt>
                <c:pt idx="739" formatCode="0.0%">
                  <c:v>0.32292138557632794</c:v>
                </c:pt>
                <c:pt idx="740" formatCode="0.0%">
                  <c:v>0.32274984677948398</c:v>
                </c:pt>
                <c:pt idx="741" formatCode="0.0%">
                  <c:v>0.32120106377932472</c:v>
                </c:pt>
                <c:pt idx="742" formatCode="0.0%">
                  <c:v>0.32240940640402177</c:v>
                </c:pt>
                <c:pt idx="743" formatCode="0.0%">
                  <c:v>0.32082541900372696</c:v>
                </c:pt>
                <c:pt idx="744" formatCode="0.0%">
                  <c:v>0.32172463427354597</c:v>
                </c:pt>
                <c:pt idx="745" formatCode="0.0%">
                  <c:v>0.31909002169083106</c:v>
                </c:pt>
                <c:pt idx="746" formatCode="0.0%">
                  <c:v>0.31492198479648331</c:v>
                </c:pt>
                <c:pt idx="747" formatCode="0.0%">
                  <c:v>0.31027373485212179</c:v>
                </c:pt>
                <c:pt idx="748" formatCode="0.0%">
                  <c:v>0.30777814762716682</c:v>
                </c:pt>
                <c:pt idx="749" formatCode="0.0%">
                  <c:v>0.30846364476150673</c:v>
                </c:pt>
                <c:pt idx="750" formatCode="0.0%">
                  <c:v>0.31138302971357651</c:v>
                </c:pt>
                <c:pt idx="751" formatCode="0.0%">
                  <c:v>0.3184896450759786</c:v>
                </c:pt>
                <c:pt idx="752" formatCode="0.0%">
                  <c:v>0.32502109524938427</c:v>
                </c:pt>
                <c:pt idx="753" formatCode="0.0%">
                  <c:v>0.33015707732496374</c:v>
                </c:pt>
                <c:pt idx="754" formatCode="0.0%">
                  <c:v>0.33099798817547332</c:v>
                </c:pt>
                <c:pt idx="755" formatCode="0.0%">
                  <c:v>0.33520418765518417</c:v>
                </c:pt>
                <c:pt idx="756" formatCode="0.0%">
                  <c:v>0.33911578988252916</c:v>
                </c:pt>
                <c:pt idx="757" formatCode="0.0%">
                  <c:v>0.3424405965570812</c:v>
                </c:pt>
                <c:pt idx="758" formatCode="0.0%">
                  <c:v>0.3464355050546532</c:v>
                </c:pt>
                <c:pt idx="759" formatCode="0.0%">
                  <c:v>0.35102343096461769</c:v>
                </c:pt>
                <c:pt idx="760" formatCode="0.0%">
                  <c:v>0.35753265051546679</c:v>
                </c:pt>
                <c:pt idx="761" formatCode="0.0%">
                  <c:v>0.36216555767278252</c:v>
                </c:pt>
                <c:pt idx="762" formatCode="0.0%">
                  <c:v>0.36231404145739737</c:v>
                </c:pt>
                <c:pt idx="763" formatCode="0.0%">
                  <c:v>0.36185846079452749</c:v>
                </c:pt>
                <c:pt idx="764" formatCode="0.0%">
                  <c:v>0.36135633332846928</c:v>
                </c:pt>
                <c:pt idx="765" formatCode="0.0%">
                  <c:v>0.36452703849952878</c:v>
                </c:pt>
                <c:pt idx="766" formatCode="0.0%">
                  <c:v>0.36993159200123404</c:v>
                </c:pt>
                <c:pt idx="767" formatCode="0.0%">
                  <c:v>0.3753393090637453</c:v>
                </c:pt>
                <c:pt idx="768" formatCode="0.0%">
                  <c:v>0.38137943483026882</c:v>
                </c:pt>
                <c:pt idx="769" formatCode="0.0%">
                  <c:v>0.38840975888277934</c:v>
                </c:pt>
                <c:pt idx="770" formatCode="0.0%">
                  <c:v>0.39440450158623769</c:v>
                </c:pt>
                <c:pt idx="771" formatCode="0.0%">
                  <c:v>0.3990439152262702</c:v>
                </c:pt>
                <c:pt idx="772" formatCode="0.0%">
                  <c:v>0.40017882420693202</c:v>
                </c:pt>
                <c:pt idx="773" formatCode="0.0%">
                  <c:v>0.40043811837855331</c:v>
                </c:pt>
                <c:pt idx="774" formatCode="0.0%">
                  <c:v>0.4006156653066828</c:v>
                </c:pt>
                <c:pt idx="775" formatCode="0.0%">
                  <c:v>0.39824538168952511</c:v>
                </c:pt>
                <c:pt idx="776" formatCode="0.0%">
                  <c:v>0.39950456947758978</c:v>
                </c:pt>
                <c:pt idx="777" formatCode="0.0%">
                  <c:v>0.39768128347075998</c:v>
                </c:pt>
                <c:pt idx="778" formatCode="0.0%">
                  <c:v>0.39526154259343166</c:v>
                </c:pt>
                <c:pt idx="779" formatCode="0.0%">
                  <c:v>0.39364040007637313</c:v>
                </c:pt>
                <c:pt idx="780" formatCode="0.0%">
                  <c:v>0.38869391128423308</c:v>
                </c:pt>
                <c:pt idx="781" formatCode="0.0%">
                  <c:v>0.38473374093163021</c:v>
                </c:pt>
                <c:pt idx="782" formatCode="0.0%">
                  <c:v>0.37911553960299788</c:v>
                </c:pt>
                <c:pt idx="783" formatCode="0.0%">
                  <c:v>0.37403269188341787</c:v>
                </c:pt>
                <c:pt idx="784" formatCode="0.0%">
                  <c:v>0.36802415188287041</c:v>
                </c:pt>
                <c:pt idx="785" formatCode="0.0%">
                  <c:v>0.36361384553144455</c:v>
                </c:pt>
                <c:pt idx="786" formatCode="0.0%">
                  <c:v>0.36179364828177607</c:v>
                </c:pt>
                <c:pt idx="787" formatCode="0.0%">
                  <c:v>0.35749251904912671</c:v>
                </c:pt>
                <c:pt idx="788" formatCode="0.0%">
                  <c:v>0.35104401424454484</c:v>
                </c:pt>
                <c:pt idx="789" formatCode="0.0%">
                  <c:v>0.34740757138536799</c:v>
                </c:pt>
                <c:pt idx="790" formatCode="0.0%">
                  <c:v>0.3438869237277114</c:v>
                </c:pt>
                <c:pt idx="791" formatCode="0.0%">
                  <c:v>0.33959545895579241</c:v>
                </c:pt>
                <c:pt idx="792" formatCode="0.0%">
                  <c:v>0.33621008195994828</c:v>
                </c:pt>
                <c:pt idx="793" formatCode="0.0%">
                  <c:v>0.33094793612523382</c:v>
                </c:pt>
                <c:pt idx="794" formatCode="0.0%">
                  <c:v>0.32752390805147941</c:v>
                </c:pt>
                <c:pt idx="795" formatCode="0.0%">
                  <c:v>0.32711874515337763</c:v>
                </c:pt>
                <c:pt idx="796" formatCode="0.0%">
                  <c:v>0.32882728462627492</c:v>
                </c:pt>
                <c:pt idx="797" formatCode="0.0%">
                  <c:v>0.32897166941975808</c:v>
                </c:pt>
                <c:pt idx="798" formatCode="0.0%">
                  <c:v>0.32981375154763565</c:v>
                </c:pt>
                <c:pt idx="799" formatCode="0.0%">
                  <c:v>0.33454130391754872</c:v>
                </c:pt>
                <c:pt idx="800" formatCode="0.0%">
                  <c:v>0.33591325514721326</c:v>
                </c:pt>
                <c:pt idx="801" formatCode="0.0%">
                  <c:v>0.33529562510260447</c:v>
                </c:pt>
                <c:pt idx="802" formatCode="0.0%">
                  <c:v>0.33423371361531712</c:v>
                </c:pt>
                <c:pt idx="803" formatCode="0.0%">
                  <c:v>0.33467497387657336</c:v>
                </c:pt>
                <c:pt idx="804" formatCode="0.0%">
                  <c:v>0.33575798721230754</c:v>
                </c:pt>
                <c:pt idx="805" formatCode="0.0%">
                  <c:v>0.33923629416700751</c:v>
                </c:pt>
                <c:pt idx="806" formatCode="0.0%">
                  <c:v>0.34111987897072865</c:v>
                </c:pt>
                <c:pt idx="807" formatCode="0.0%">
                  <c:v>0.34005897326875828</c:v>
                </c:pt>
                <c:pt idx="808" formatCode="0.0%">
                  <c:v>0.33496023272135317</c:v>
                </c:pt>
                <c:pt idx="809" formatCode="0.0%">
                  <c:v>0.33115039650805139</c:v>
                </c:pt>
                <c:pt idx="810" formatCode="0.0%">
                  <c:v>0.32260492194413765</c:v>
                </c:pt>
                <c:pt idx="811" formatCode="0.0%">
                  <c:v>0.31623826130956123</c:v>
                </c:pt>
                <c:pt idx="812" formatCode="0.0%">
                  <c:v>0.31261377531605367</c:v>
                </c:pt>
                <c:pt idx="813" formatCode="0.0%">
                  <c:v>0.3098442034334542</c:v>
                </c:pt>
                <c:pt idx="814" formatCode="0.0%">
                  <c:v>0.30809597189837107</c:v>
                </c:pt>
                <c:pt idx="815" formatCode="0.0%">
                  <c:v>0.30647981898828608</c:v>
                </c:pt>
                <c:pt idx="816" formatCode="0.0%">
                  <c:v>0.30642322053996346</c:v>
                </c:pt>
                <c:pt idx="817" formatCode="0.0%">
                  <c:v>0.30569286181605815</c:v>
                </c:pt>
                <c:pt idx="818" formatCode="0.0%">
                  <c:v>0.30558190893709242</c:v>
                </c:pt>
                <c:pt idx="819" formatCode="0.0%">
                  <c:v>0.30513497869722467</c:v>
                </c:pt>
                <c:pt idx="820" formatCode="0.0%">
                  <c:v>0.30843205634719278</c:v>
                </c:pt>
                <c:pt idx="821" formatCode="0.0%">
                  <c:v>0.31060883145191925</c:v>
                </c:pt>
                <c:pt idx="822" formatCode="0.0%">
                  <c:v>0.31574522875448269</c:v>
                </c:pt>
                <c:pt idx="823" formatCode="0.0%">
                  <c:v>0.31780287753846864</c:v>
                </c:pt>
                <c:pt idx="824" formatCode="0.0%">
                  <c:v>0.31870515942815714</c:v>
                </c:pt>
                <c:pt idx="825" formatCode="0.0%">
                  <c:v>0.317617419801065</c:v>
                </c:pt>
                <c:pt idx="826" formatCode="0.0%">
                  <c:v>0.31491892903327512</c:v>
                </c:pt>
                <c:pt idx="827" formatCode="0.0%">
                  <c:v>0.3096956474411397</c:v>
                </c:pt>
                <c:pt idx="828" formatCode="0.0%">
                  <c:v>0.30615143071662887</c:v>
                </c:pt>
                <c:pt idx="829" formatCode="0.0%">
                  <c:v>0.30391338966103781</c:v>
                </c:pt>
                <c:pt idx="830" formatCode="0.0%">
                  <c:v>0.30162368966658332</c:v>
                </c:pt>
                <c:pt idx="831" formatCode="0.0%">
                  <c:v>0.29892718744871888</c:v>
                </c:pt>
                <c:pt idx="832" formatCode="0.0%">
                  <c:v>0.2950747004063981</c:v>
                </c:pt>
                <c:pt idx="833" formatCode="0.0%">
                  <c:v>0.29270070308513191</c:v>
                </c:pt>
                <c:pt idx="834" formatCode="0.0%">
                  <c:v>0.28976905024287897</c:v>
                </c:pt>
                <c:pt idx="835" formatCode="0.0%">
                  <c:v>0.28562436368920996</c:v>
                </c:pt>
                <c:pt idx="836" formatCode="0.0%">
                  <c:v>0.28024495039430081</c:v>
                </c:pt>
                <c:pt idx="837" formatCode="0.0%">
                  <c:v>0.27663151386267854</c:v>
                </c:pt>
                <c:pt idx="838" formatCode="0.0%">
                  <c:v>0.27608176646314692</c:v>
                </c:pt>
                <c:pt idx="839" formatCode="0.0%">
                  <c:v>0.27891245581997143</c:v>
                </c:pt>
                <c:pt idx="840" formatCode="0.0%">
                  <c:v>0.27964804783759611</c:v>
                </c:pt>
                <c:pt idx="841" formatCode="0.0%">
                  <c:v>0.27879138472144122</c:v>
                </c:pt>
                <c:pt idx="842" formatCode="0.0%">
                  <c:v>0.27940926118141474</c:v>
                </c:pt>
                <c:pt idx="843" formatCode="0.0%">
                  <c:v>0.28025633778189113</c:v>
                </c:pt>
                <c:pt idx="844" formatCode="0.0%">
                  <c:v>0.27961719939612578</c:v>
                </c:pt>
                <c:pt idx="845" formatCode="0.0%">
                  <c:v>0.27862872415268453</c:v>
                </c:pt>
                <c:pt idx="846" formatCode="0.0%">
                  <c:v>0.28162742950949998</c:v>
                </c:pt>
                <c:pt idx="847" formatCode="0.0%">
                  <c:v>0.28753696047314842</c:v>
                </c:pt>
                <c:pt idx="848" formatCode="0.0%">
                  <c:v>0.29430948303915933</c:v>
                </c:pt>
                <c:pt idx="849" formatCode="0.0%">
                  <c:v>0.30127853113348207</c:v>
                </c:pt>
                <c:pt idx="850" formatCode="0.0%">
                  <c:v>0.30509611715002694</c:v>
                </c:pt>
                <c:pt idx="851" formatCode="0.0%">
                  <c:v>0.30514609998746439</c:v>
                </c:pt>
                <c:pt idx="852" formatCode="0.0%">
                  <c:v>0.30263893262203762</c:v>
                </c:pt>
                <c:pt idx="853" formatCode="0.0%">
                  <c:v>0.29917500581365924</c:v>
                </c:pt>
                <c:pt idx="854" formatCode="0.0%">
                  <c:v>0.29468963088929084</c:v>
                </c:pt>
                <c:pt idx="855" formatCode="0.0%">
                  <c:v>0.29522215540737123</c:v>
                </c:pt>
                <c:pt idx="856" formatCode="0.0%">
                  <c:v>0.29832535877328814</c:v>
                </c:pt>
                <c:pt idx="857" formatCode="0.0%">
                  <c:v>0.3003751392051987</c:v>
                </c:pt>
                <c:pt idx="858" formatCode="0.0%">
                  <c:v>0.30037883129040721</c:v>
                </c:pt>
                <c:pt idx="859" formatCode="0.0%">
                  <c:v>0.29636790170035826</c:v>
                </c:pt>
                <c:pt idx="860" formatCode="0.0%">
                  <c:v>0.29211348022145073</c:v>
                </c:pt>
                <c:pt idx="861" formatCode="0.0%">
                  <c:v>0.29061168933715142</c:v>
                </c:pt>
                <c:pt idx="862" formatCode="0.0%">
                  <c:v>0.29027498833538268</c:v>
                </c:pt>
                <c:pt idx="863" formatCode="0.0%">
                  <c:v>0.29418842637862802</c:v>
                </c:pt>
                <c:pt idx="864" formatCode="0.0%">
                  <c:v>0.30114179775727601</c:v>
                </c:pt>
                <c:pt idx="865" formatCode="0.0%">
                  <c:v>0.30394793554952843</c:v>
                </c:pt>
                <c:pt idx="866" formatCode="0.0%">
                  <c:v>0.30512077158851364</c:v>
                </c:pt>
                <c:pt idx="867" formatCode="0.0%">
                  <c:v>0.29912883189286282</c:v>
                </c:pt>
                <c:pt idx="868" formatCode="0.0%">
                  <c:v>0.29302602171626613</c:v>
                </c:pt>
                <c:pt idx="869" formatCode="0.0%">
                  <c:v>0.28728101647780385</c:v>
                </c:pt>
                <c:pt idx="870" formatCode="0.0%">
                  <c:v>0.27975637524816843</c:v>
                </c:pt>
                <c:pt idx="871" formatCode="0.0%">
                  <c:v>0.27424807329773099</c:v>
                </c:pt>
                <c:pt idx="872" formatCode="0.0%">
                  <c:v>0.2680832101450083</c:v>
                </c:pt>
                <c:pt idx="873" formatCode="0.0%">
                  <c:v>0.25951327618210335</c:v>
                </c:pt>
                <c:pt idx="874" formatCode="0.0%">
                  <c:v>0.25120416852781097</c:v>
                </c:pt>
                <c:pt idx="875" formatCode="0.0%">
                  <c:v>0.2396056003648139</c:v>
                </c:pt>
                <c:pt idx="876" formatCode="0.0%">
                  <c:v>0.22746347971040495</c:v>
                </c:pt>
                <c:pt idx="877" formatCode="0.0%">
                  <c:v>0.22251313056322522</c:v>
                </c:pt>
                <c:pt idx="878" formatCode="0.0%">
                  <c:v>0.21975868245938976</c:v>
                </c:pt>
                <c:pt idx="879" formatCode="0.0%">
                  <c:v>0.22005733428560678</c:v>
                </c:pt>
                <c:pt idx="880" formatCode="0.0%">
                  <c:v>0.22171150558048289</c:v>
                </c:pt>
                <c:pt idx="881" formatCode="0.0%">
                  <c:v>0.2242000115180931</c:v>
                </c:pt>
                <c:pt idx="882" formatCode="0.0%">
                  <c:v>0.22839529704309156</c:v>
                </c:pt>
                <c:pt idx="883" formatCode="0.0%">
                  <c:v>0.23163023033113903</c:v>
                </c:pt>
                <c:pt idx="884" formatCode="0.0%">
                  <c:v>0.23320845969820417</c:v>
                </c:pt>
                <c:pt idx="885" formatCode="0.0%">
                  <c:v>0.23453750824037289</c:v>
                </c:pt>
                <c:pt idx="886" formatCode="0.0%">
                  <c:v>0.23478675172737531</c:v>
                </c:pt>
                <c:pt idx="887" formatCode="0.0%">
                  <c:v>0.23604990116628707</c:v>
                </c:pt>
                <c:pt idx="888" formatCode="0.0%">
                  <c:v>0.23694866712659821</c:v>
                </c:pt>
                <c:pt idx="889" formatCode="0.0%">
                  <c:v>0.23753098977901169</c:v>
                </c:pt>
                <c:pt idx="890" formatCode="0.0%">
                  <c:v>0.24144113300726452</c:v>
                </c:pt>
                <c:pt idx="891" formatCode="0.0%">
                  <c:v>0.24486225620377175</c:v>
                </c:pt>
                <c:pt idx="892" formatCode="0.0%">
                  <c:v>0.24569025354670807</c:v>
                </c:pt>
                <c:pt idx="893" formatCode="0.0%">
                  <c:v>0.2467342701078474</c:v>
                </c:pt>
                <c:pt idx="894" formatCode="0.0%">
                  <c:v>0.24858214884502763</c:v>
                </c:pt>
                <c:pt idx="895" formatCode="0.0%">
                  <c:v>0.24902342532759891</c:v>
                </c:pt>
                <c:pt idx="896" formatCode="0.0%">
                  <c:v>0.25132304853949577</c:v>
                </c:pt>
                <c:pt idx="897" formatCode="0.0%">
                  <c:v>0.25022234251404951</c:v>
                </c:pt>
                <c:pt idx="898" formatCode="0.0%">
                  <c:v>0.25389943964321388</c:v>
                </c:pt>
                <c:pt idx="899" formatCode="0.0%">
                  <c:v>0.25587139705376066</c:v>
                </c:pt>
                <c:pt idx="900" formatCode="0.0%">
                  <c:v>0.25633220347042507</c:v>
                </c:pt>
                <c:pt idx="901" formatCode="0.0%">
                  <c:v>0.25597884157762291</c:v>
                </c:pt>
                <c:pt idx="902" formatCode="0.0%">
                  <c:v>0.2503521952435806</c:v>
                </c:pt>
                <c:pt idx="903" formatCode="0.0%">
                  <c:v>0.24559832593804701</c:v>
                </c:pt>
                <c:pt idx="904" formatCode="0.0%">
                  <c:v>0.2379174099066661</c:v>
                </c:pt>
                <c:pt idx="905" formatCode="0.0%">
                  <c:v>0.22678545994668609</c:v>
                </c:pt>
                <c:pt idx="906" formatCode="0.0%">
                  <c:v>0.21400060300517185</c:v>
                </c:pt>
                <c:pt idx="907" formatCode="0.0%">
                  <c:v>0.20534068306397249</c:v>
                </c:pt>
                <c:pt idx="908" formatCode="0.0%">
                  <c:v>0.2007418601837074</c:v>
                </c:pt>
                <c:pt idx="909" formatCode="0.0%">
                  <c:v>0.19962929720702227</c:v>
                </c:pt>
                <c:pt idx="910" formatCode="0.0%">
                  <c:v>0.19473290351462622</c:v>
                </c:pt>
                <c:pt idx="911" formatCode="0.0%">
                  <c:v>0.18942828846813531</c:v>
                </c:pt>
                <c:pt idx="912" formatCode="0.0%">
                  <c:v>0.1878056570047151</c:v>
                </c:pt>
                <c:pt idx="913" formatCode="0.0%">
                  <c:v>0.18340044010631371</c:v>
                </c:pt>
                <c:pt idx="914" formatCode="0.0%">
                  <c:v>0.18008691084709258</c:v>
                </c:pt>
                <c:pt idx="915" formatCode="0.0%">
                  <c:v>0.17384967779487157</c:v>
                </c:pt>
                <c:pt idx="916" formatCode="0.0%">
                  <c:v>0.17541244330364369</c:v>
                </c:pt>
                <c:pt idx="917" formatCode="0.0%">
                  <c:v>0.17897017620014002</c:v>
                </c:pt>
                <c:pt idx="918" formatCode="0.0%">
                  <c:v>0.18262163284501021</c:v>
                </c:pt>
                <c:pt idx="919" formatCode="0.0%">
                  <c:v>0.18811566074464728</c:v>
                </c:pt>
                <c:pt idx="920" formatCode="0.0%">
                  <c:v>0.1935774953004149</c:v>
                </c:pt>
                <c:pt idx="921" formatCode="0.0%">
                  <c:v>0.19933963429181034</c:v>
                </c:pt>
                <c:pt idx="922" formatCode="0.0%">
                  <c:v>0.20519098266023372</c:v>
                </c:pt>
                <c:pt idx="923" formatCode="0.0%">
                  <c:v>0.21328760549008483</c:v>
                </c:pt>
                <c:pt idx="924" formatCode="0.0%">
                  <c:v>0.22197304785179331</c:v>
                </c:pt>
                <c:pt idx="925" formatCode="0.0%">
                  <c:v>0.23359438058452406</c:v>
                </c:pt>
                <c:pt idx="926" formatCode="0.0%">
                  <c:v>0.24561460827533313</c:v>
                </c:pt>
                <c:pt idx="927" formatCode="0.0%">
                  <c:v>0.25867220382782768</c:v>
                </c:pt>
                <c:pt idx="928" formatCode="0.0%">
                  <c:v>0.26575759547442662</c:v>
                </c:pt>
                <c:pt idx="929" formatCode="0.0%">
                  <c:v>0.27319355101298004</c:v>
                </c:pt>
                <c:pt idx="930" formatCode="0.0%">
                  <c:v>0.2791538437533303</c:v>
                </c:pt>
                <c:pt idx="931" formatCode="0.0%">
                  <c:v>0.28374270779512106</c:v>
                </c:pt>
                <c:pt idx="932" formatCode="0.0%">
                  <c:v>0.28620036822491246</c:v>
                </c:pt>
                <c:pt idx="933" formatCode="0.0%">
                  <c:v>0.29253697341829143</c:v>
                </c:pt>
                <c:pt idx="934" formatCode="0.0%">
                  <c:v>0.29382751925389544</c:v>
                </c:pt>
                <c:pt idx="935" formatCode="0.0%">
                  <c:v>0.29450009619385537</c:v>
                </c:pt>
                <c:pt idx="936" formatCode="0.0%">
                  <c:v>0.28974218739632823</c:v>
                </c:pt>
                <c:pt idx="937" formatCode="0.0%">
                  <c:v>0.28312105990876207</c:v>
                </c:pt>
                <c:pt idx="938" formatCode="0.0%">
                  <c:v>0.2778244422783287</c:v>
                </c:pt>
                <c:pt idx="939" formatCode="0.0%">
                  <c:v>0.27152959195677046</c:v>
                </c:pt>
                <c:pt idx="940" formatCode="0.0%">
                  <c:v>0.26751177281352012</c:v>
                </c:pt>
                <c:pt idx="941" formatCode="0.0%">
                  <c:v>0.26426779016926083</c:v>
                </c:pt>
                <c:pt idx="942" formatCode="0.0%">
                  <c:v>0.26067047315046721</c:v>
                </c:pt>
                <c:pt idx="943" formatCode="0.0%">
                  <c:v>0.25775814449644074</c:v>
                </c:pt>
                <c:pt idx="944" formatCode="0.0%">
                  <c:v>0.25156306560640124</c:v>
                </c:pt>
                <c:pt idx="945" formatCode="0.0%">
                  <c:v>0.2358410772886691</c:v>
                </c:pt>
                <c:pt idx="946" formatCode="0.0%">
                  <c:v>0.22705287048603864</c:v>
                </c:pt>
                <c:pt idx="947" formatCode="0.0%">
                  <c:v>0.21545393097403057</c:v>
                </c:pt>
                <c:pt idx="948" formatCode="0.0%">
                  <c:v>0.20696108014450829</c:v>
                </c:pt>
                <c:pt idx="949" formatCode="0.0%">
                  <c:v>0.2024300225223922</c:v>
                </c:pt>
                <c:pt idx="950" formatCode="0.0%">
                  <c:v>0.19771446773447343</c:v>
                </c:pt>
                <c:pt idx="951" formatCode="0.0%">
                  <c:v>0.19248435723471116</c:v>
                </c:pt>
                <c:pt idx="952" formatCode="0.0%">
                  <c:v>0.18709762395026594</c:v>
                </c:pt>
                <c:pt idx="953" formatCode="0.0%">
                  <c:v>0.17791544423884209</c:v>
                </c:pt>
                <c:pt idx="954" formatCode="0.0%">
                  <c:v>0.16811070897014949</c:v>
                </c:pt>
                <c:pt idx="955" formatCode="0.0%">
                  <c:v>0.15794412516329745</c:v>
                </c:pt>
                <c:pt idx="956" formatCode="0.0%">
                  <c:v>0.14932047310205354</c:v>
                </c:pt>
                <c:pt idx="957" formatCode="0.0%">
                  <c:v>0.14412825832139162</c:v>
                </c:pt>
                <c:pt idx="958" formatCode="0.0%">
                  <c:v>0.13548012869195428</c:v>
                </c:pt>
                <c:pt idx="959" formatCode="0.0%">
                  <c:v>0.13025760301123235</c:v>
                </c:pt>
                <c:pt idx="960" formatCode="0.0%">
                  <c:v>0.12594727178068979</c:v>
                </c:pt>
                <c:pt idx="961" formatCode="0.0%">
                  <c:v>0.11818016140753056</c:v>
                </c:pt>
                <c:pt idx="962" formatCode="0.0%">
                  <c:v>0.10662194563534726</c:v>
                </c:pt>
                <c:pt idx="963" formatCode="0.0%">
                  <c:v>9.6337461220513232E-2</c:v>
                </c:pt>
                <c:pt idx="964" formatCode="0.0%">
                  <c:v>8.5349279021043736E-2</c:v>
                </c:pt>
                <c:pt idx="965" formatCode="0.0%">
                  <c:v>7.7279925287755222E-2</c:v>
                </c:pt>
                <c:pt idx="966" formatCode="0.0%">
                  <c:v>7.2984274968557653E-2</c:v>
                </c:pt>
                <c:pt idx="967" formatCode="0.0%">
                  <c:v>6.9233866756074555E-2</c:v>
                </c:pt>
                <c:pt idx="968" formatCode="0.0%">
                  <c:v>6.6785749866970945E-2</c:v>
                </c:pt>
                <c:pt idx="969" formatCode="0.0%">
                  <c:v>6.7900966828076795E-2</c:v>
                </c:pt>
                <c:pt idx="970" formatCode="0.0%">
                  <c:v>7.1177665607686416E-2</c:v>
                </c:pt>
                <c:pt idx="971" formatCode="0.0%">
                  <c:v>7.600734208612514E-2</c:v>
                </c:pt>
                <c:pt idx="972" formatCode="0.0%">
                  <c:v>8.2363410980964488E-2</c:v>
                </c:pt>
                <c:pt idx="973" formatCode="0.0%">
                  <c:v>8.9346095979763715E-2</c:v>
                </c:pt>
                <c:pt idx="974" formatCode="0.0%">
                  <c:v>9.6888893383845529E-2</c:v>
                </c:pt>
                <c:pt idx="975" formatCode="0.0%">
                  <c:v>0.10353264784399942</c:v>
                </c:pt>
                <c:pt idx="976" formatCode="0.0%">
                  <c:v>0.11159604460562909</c:v>
                </c:pt>
                <c:pt idx="977" formatCode="0.0%">
                  <c:v>0.12051178722263485</c:v>
                </c:pt>
                <c:pt idx="978" formatCode="0.0%">
                  <c:v>0.12968632990428058</c:v>
                </c:pt>
                <c:pt idx="979" formatCode="0.0%">
                  <c:v>0.13367950736540887</c:v>
                </c:pt>
                <c:pt idx="980" formatCode="0.0%">
                  <c:v>0.14033871064089704</c:v>
                </c:pt>
                <c:pt idx="981" formatCode="0.0%">
                  <c:v>0.14751328395432908</c:v>
                </c:pt>
                <c:pt idx="982" formatCode="0.0%">
                  <c:v>0.15206875460615168</c:v>
                </c:pt>
                <c:pt idx="983" formatCode="0.0%">
                  <c:v>0.15033662378926105</c:v>
                </c:pt>
                <c:pt idx="984" formatCode="0.0%">
                  <c:v>0.14405084003266888</c:v>
                </c:pt>
                <c:pt idx="985" formatCode="0.0%">
                  <c:v>0.13650410587707604</c:v>
                </c:pt>
                <c:pt idx="986" formatCode="0.0%">
                  <c:v>0.13003087148071266</c:v>
                </c:pt>
                <c:pt idx="987" formatCode="0.0%">
                  <c:v>0.1269732272571916</c:v>
                </c:pt>
                <c:pt idx="988" formatCode="0.0%">
                  <c:v>0.12247447953218894</c:v>
                </c:pt>
                <c:pt idx="989" formatCode="0.0%">
                  <c:v>0.1175043788648933</c:v>
                </c:pt>
                <c:pt idx="990" formatCode="0.0%">
                  <c:v>0.11189947343718594</c:v>
                </c:pt>
                <c:pt idx="991" formatCode="0.0%">
                  <c:v>0.11090104048325271</c:v>
                </c:pt>
                <c:pt idx="992" formatCode="0.0%">
                  <c:v>0.10716824265677322</c:v>
                </c:pt>
                <c:pt idx="993" formatCode="0.0%">
                  <c:v>0.1008368946065626</c:v>
                </c:pt>
                <c:pt idx="994" formatCode="0.0%">
                  <c:v>9.9285226757019576E-2</c:v>
                </c:pt>
                <c:pt idx="995" formatCode="0.0%">
                  <c:v>0.10176788889431933</c:v>
                </c:pt>
                <c:pt idx="996" formatCode="0.0%">
                  <c:v>0.10687283978237806</c:v>
                </c:pt>
                <c:pt idx="997" formatCode="0.0%">
                  <c:v>0.11521199408521017</c:v>
                </c:pt>
                <c:pt idx="998" formatCode="0.0%">
                  <c:v>0.12736504553489336</c:v>
                </c:pt>
                <c:pt idx="999" formatCode="0.0%">
                  <c:v>0.13853430858841145</c:v>
                </c:pt>
                <c:pt idx="1000" formatCode="0.0%">
                  <c:v>0.15015768526696291</c:v>
                </c:pt>
                <c:pt idx="1001" formatCode="0.0%">
                  <c:v>0.16349826566390951</c:v>
                </c:pt>
                <c:pt idx="1002" formatCode="0.0%">
                  <c:v>0.17371971806282219</c:v>
                </c:pt>
                <c:pt idx="1003" formatCode="0.0%">
                  <c:v>0.18235309625157989</c:v>
                </c:pt>
                <c:pt idx="1004" formatCode="0.0%">
                  <c:v>0.18984777391055285</c:v>
                </c:pt>
                <c:pt idx="1005" formatCode="0.0%">
                  <c:v>0.19584168104526636</c:v>
                </c:pt>
                <c:pt idx="1006" formatCode="0.0%">
                  <c:v>0.19805620096410434</c:v>
                </c:pt>
                <c:pt idx="1007" formatCode="0.0%">
                  <c:v>0.20085234163876897</c:v>
                </c:pt>
                <c:pt idx="1008" formatCode="0.0%">
                  <c:v>0.20375401284675035</c:v>
                </c:pt>
                <c:pt idx="1009" formatCode="0.0%">
                  <c:v>0.20403630841603584</c:v>
                </c:pt>
                <c:pt idx="1010" formatCode="0.0%">
                  <c:v>0.20088711507575938</c:v>
                </c:pt>
                <c:pt idx="1011" formatCode="0.0%">
                  <c:v>0.19485177771077014</c:v>
                </c:pt>
                <c:pt idx="1012" formatCode="0.0%">
                  <c:v>0.18690894401734559</c:v>
                </c:pt>
                <c:pt idx="1013" formatCode="0.0%">
                  <c:v>0.17732378948352312</c:v>
                </c:pt>
                <c:pt idx="1014" formatCode="0.0%">
                  <c:v>0.17248476789948808</c:v>
                </c:pt>
                <c:pt idx="1015" formatCode="0.0%">
                  <c:v>0.1741222029847099</c:v>
                </c:pt>
                <c:pt idx="1016" formatCode="0.0%">
                  <c:v>0.17991696251689218</c:v>
                </c:pt>
                <c:pt idx="1017" formatCode="0.0%">
                  <c:v>0.18704807775621368</c:v>
                </c:pt>
                <c:pt idx="1018" formatCode="0.0%">
                  <c:v>0.1933326528091506</c:v>
                </c:pt>
                <c:pt idx="1019" formatCode="0.0%">
                  <c:v>0.19989985759029849</c:v>
                </c:pt>
                <c:pt idx="1020" formatCode="0.0%">
                  <c:v>0.20604871828358373</c:v>
                </c:pt>
                <c:pt idx="1021" formatCode="0.0%">
                  <c:v>0.21040171401876209</c:v>
                </c:pt>
                <c:pt idx="1022" formatCode="0.0%">
                  <c:v>0.21887200588121661</c:v>
                </c:pt>
                <c:pt idx="1023" formatCode="0.0%">
                  <c:v>0.22837829086461658</c:v>
                </c:pt>
                <c:pt idx="1024" formatCode="0.0%">
                  <c:v>0.23672742496967317</c:v>
                </c:pt>
                <c:pt idx="1025" formatCode="0.0%">
                  <c:v>0.24168005747496291</c:v>
                </c:pt>
                <c:pt idx="1026" formatCode="0.0%">
                  <c:v>0.24275555497240989</c:v>
                </c:pt>
                <c:pt idx="1027" formatCode="0.0%">
                  <c:v>0.23471153569651251</c:v>
                </c:pt>
                <c:pt idx="1028" formatCode="0.0%">
                  <c:v>0.22167238394707642</c:v>
                </c:pt>
              </c:numCache>
            </c:numRef>
          </c:val>
          <c:smooth val="0"/>
        </c:ser>
        <c:dLbls>
          <c:showLegendKey val="0"/>
          <c:showVal val="0"/>
          <c:showCatName val="0"/>
          <c:showSerName val="0"/>
          <c:showPercent val="0"/>
          <c:showBubbleSize val="0"/>
        </c:dLbls>
        <c:smooth val="0"/>
        <c:axId val="251265632"/>
        <c:axId val="251266192"/>
      </c:lineChart>
      <c:dateAx>
        <c:axId val="251265632"/>
        <c:scaling>
          <c:orientation val="minMax"/>
          <c:min val="34700"/>
        </c:scaling>
        <c:delete val="0"/>
        <c:axPos val="b"/>
        <c:numFmt formatCode="yyyy" sourceLinked="0"/>
        <c:majorTickMark val="out"/>
        <c:minorTickMark val="none"/>
        <c:tickLblPos val="low"/>
        <c:spPr>
          <a:ln w="6350">
            <a:solidFill>
              <a:srgbClr val="080808"/>
            </a:solidFill>
          </a:ln>
        </c:spPr>
        <c:txPr>
          <a:bodyPr rot="0" vert="horz"/>
          <a:lstStyle/>
          <a:p>
            <a:pPr>
              <a:defRPr/>
            </a:pPr>
            <a:endParaRPr lang="en-US"/>
          </a:p>
        </c:txPr>
        <c:crossAx val="251266192"/>
        <c:crosses val="autoZero"/>
        <c:auto val="1"/>
        <c:lblOffset val="100"/>
        <c:baseTimeUnit val="days"/>
        <c:majorUnit val="1"/>
        <c:majorTimeUnit val="years"/>
      </c:dateAx>
      <c:valAx>
        <c:axId val="251266192"/>
        <c:scaling>
          <c:orientation val="minMax"/>
          <c:max val="0.45"/>
          <c:min val="-0.30000000000000004"/>
        </c:scaling>
        <c:delete val="0"/>
        <c:axPos val="l"/>
        <c:majorGridlines>
          <c:spPr>
            <a:ln w="6350">
              <a:solidFill>
                <a:sysClr val="window" lastClr="FFFFFF">
                  <a:lumMod val="75000"/>
                </a:sysClr>
              </a:solidFill>
            </a:ln>
          </c:spPr>
        </c:majorGridlines>
        <c:numFmt formatCode="#,##0%\ ;[Red]\-#,##0%\ " sourceLinked="0"/>
        <c:majorTickMark val="out"/>
        <c:minorTickMark val="none"/>
        <c:tickLblPos val="nextTo"/>
        <c:spPr>
          <a:ln w="6350">
            <a:noFill/>
          </a:ln>
        </c:spPr>
        <c:txPr>
          <a:bodyPr/>
          <a:lstStyle/>
          <a:p>
            <a:pPr>
              <a:defRPr>
                <a:solidFill>
                  <a:srgbClr val="080808"/>
                </a:solidFill>
              </a:defRPr>
            </a:pPr>
            <a:endParaRPr lang="en-US"/>
          </a:p>
        </c:txPr>
        <c:crossAx val="251265632"/>
        <c:crosses val="autoZero"/>
        <c:crossBetween val="between"/>
        <c:majorUnit val="0.15000000000000002"/>
      </c:valAx>
    </c:plotArea>
    <c:legend>
      <c:legendPos val="r"/>
      <c:layout>
        <c:manualLayout>
          <c:xMode val="edge"/>
          <c:yMode val="edge"/>
          <c:x val="0.73698967022987782"/>
          <c:y val="0.77135133133355549"/>
          <c:w val="0.2467106613757892"/>
          <c:h val="0.10501888679035665"/>
        </c:manualLayout>
      </c:layout>
      <c:overlay val="0"/>
    </c:legend>
    <c:plotVisOnly val="1"/>
    <c:dispBlanksAs val="gap"/>
    <c:showDLblsOverMax val="0"/>
  </c:chart>
  <c:spPr>
    <a:noFill/>
    <a:ln>
      <a:noFill/>
    </a:ln>
  </c:spPr>
  <c:txPr>
    <a:bodyPr/>
    <a:lstStyle/>
    <a:p>
      <a:pPr>
        <a:defRPr sz="900"/>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smtClean="0"/>
              <a:t>Gold: failing to ‘revive’ since “US government shutdown” in October 2013…</a:t>
            </a:r>
            <a:endParaRPr lang="en-GB" sz="1400" b="0" dirty="0"/>
          </a:p>
        </c:rich>
      </c:tx>
      <c:layout>
        <c:manualLayout>
          <c:xMode val="edge"/>
          <c:yMode val="edge"/>
          <c:x val="8.9591121672662755E-2"/>
          <c:y val="1.333332866725156E-2"/>
        </c:manualLayout>
      </c:layout>
      <c:overlay val="1"/>
    </c:title>
    <c:autoTitleDeleted val="0"/>
    <c:plotArea>
      <c:layout>
        <c:manualLayout>
          <c:layoutTarget val="inner"/>
          <c:xMode val="edge"/>
          <c:yMode val="edge"/>
          <c:x val="9.408637677936281E-2"/>
          <c:y val="0.11840989206707075"/>
          <c:w val="0.79882217539443667"/>
          <c:h val="0.78530141329720327"/>
        </c:manualLayout>
      </c:layout>
      <c:areaChart>
        <c:grouping val="standard"/>
        <c:varyColors val="0"/>
        <c:ser>
          <c:idx val="0"/>
          <c:order val="0"/>
          <c:tx>
            <c:strRef>
              <c:f>'Gold desp'!$C$2:$C$3</c:f>
              <c:strCache>
                <c:ptCount val="2"/>
                <c:pt idx="0">
                  <c:v>US 1M T-bill</c:v>
                </c:pt>
                <c:pt idx="1">
                  <c:v>Yield (%)</c:v>
                </c:pt>
              </c:strCache>
            </c:strRef>
          </c:tx>
          <c:spPr>
            <a:solidFill>
              <a:srgbClr val="708679"/>
            </a:solidFill>
            <a:ln w="9525">
              <a:noFill/>
            </a:ln>
          </c:spPr>
          <c:cat>
            <c:numRef>
              <c:f>'Gold desp'!$A$7:$A$1999</c:f>
              <c:numCache>
                <c:formatCode>m/d/yyyy</c:formatCode>
                <c:ptCount val="1993"/>
                <c:pt idx="0">
                  <c:v>40547</c:v>
                </c:pt>
                <c:pt idx="1">
                  <c:v>40548</c:v>
                </c:pt>
                <c:pt idx="2">
                  <c:v>40549</c:v>
                </c:pt>
                <c:pt idx="3">
                  <c:v>40550</c:v>
                </c:pt>
                <c:pt idx="4">
                  <c:v>40553</c:v>
                </c:pt>
                <c:pt idx="5">
                  <c:v>40554</c:v>
                </c:pt>
                <c:pt idx="6">
                  <c:v>40555</c:v>
                </c:pt>
                <c:pt idx="7">
                  <c:v>40556</c:v>
                </c:pt>
                <c:pt idx="8">
                  <c:v>40557</c:v>
                </c:pt>
                <c:pt idx="9">
                  <c:v>40560</c:v>
                </c:pt>
                <c:pt idx="10">
                  <c:v>40561</c:v>
                </c:pt>
                <c:pt idx="11">
                  <c:v>40562</c:v>
                </c:pt>
                <c:pt idx="12">
                  <c:v>40563</c:v>
                </c:pt>
                <c:pt idx="13">
                  <c:v>40564</c:v>
                </c:pt>
                <c:pt idx="14">
                  <c:v>40567</c:v>
                </c:pt>
                <c:pt idx="15">
                  <c:v>40568</c:v>
                </c:pt>
                <c:pt idx="16">
                  <c:v>40569</c:v>
                </c:pt>
                <c:pt idx="17">
                  <c:v>40570</c:v>
                </c:pt>
                <c:pt idx="18">
                  <c:v>40571</c:v>
                </c:pt>
                <c:pt idx="19">
                  <c:v>40574</c:v>
                </c:pt>
                <c:pt idx="20">
                  <c:v>40575</c:v>
                </c:pt>
                <c:pt idx="21">
                  <c:v>40576</c:v>
                </c:pt>
                <c:pt idx="22">
                  <c:v>40577</c:v>
                </c:pt>
                <c:pt idx="23">
                  <c:v>40578</c:v>
                </c:pt>
                <c:pt idx="24">
                  <c:v>40581</c:v>
                </c:pt>
                <c:pt idx="25">
                  <c:v>40582</c:v>
                </c:pt>
                <c:pt idx="26">
                  <c:v>40583</c:v>
                </c:pt>
                <c:pt idx="27">
                  <c:v>40584</c:v>
                </c:pt>
                <c:pt idx="28">
                  <c:v>40585</c:v>
                </c:pt>
                <c:pt idx="29">
                  <c:v>40588</c:v>
                </c:pt>
                <c:pt idx="30">
                  <c:v>40589</c:v>
                </c:pt>
                <c:pt idx="31">
                  <c:v>40590</c:v>
                </c:pt>
                <c:pt idx="32">
                  <c:v>40591</c:v>
                </c:pt>
                <c:pt idx="33">
                  <c:v>40592</c:v>
                </c:pt>
                <c:pt idx="34">
                  <c:v>40595</c:v>
                </c:pt>
                <c:pt idx="35">
                  <c:v>40596</c:v>
                </c:pt>
                <c:pt idx="36">
                  <c:v>40597</c:v>
                </c:pt>
                <c:pt idx="37">
                  <c:v>40598</c:v>
                </c:pt>
                <c:pt idx="38">
                  <c:v>40599</c:v>
                </c:pt>
                <c:pt idx="39">
                  <c:v>40602</c:v>
                </c:pt>
                <c:pt idx="40">
                  <c:v>40603</c:v>
                </c:pt>
                <c:pt idx="41">
                  <c:v>40604</c:v>
                </c:pt>
                <c:pt idx="42">
                  <c:v>40605</c:v>
                </c:pt>
                <c:pt idx="43">
                  <c:v>40606</c:v>
                </c:pt>
                <c:pt idx="44">
                  <c:v>40609</c:v>
                </c:pt>
                <c:pt idx="45">
                  <c:v>40610</c:v>
                </c:pt>
                <c:pt idx="46">
                  <c:v>40611</c:v>
                </c:pt>
                <c:pt idx="47">
                  <c:v>40612</c:v>
                </c:pt>
                <c:pt idx="48">
                  <c:v>40613</c:v>
                </c:pt>
                <c:pt idx="49">
                  <c:v>40616</c:v>
                </c:pt>
                <c:pt idx="50">
                  <c:v>40617</c:v>
                </c:pt>
                <c:pt idx="51">
                  <c:v>40618</c:v>
                </c:pt>
                <c:pt idx="52">
                  <c:v>40619</c:v>
                </c:pt>
                <c:pt idx="53">
                  <c:v>40620</c:v>
                </c:pt>
                <c:pt idx="54">
                  <c:v>40623</c:v>
                </c:pt>
                <c:pt idx="55">
                  <c:v>40624</c:v>
                </c:pt>
                <c:pt idx="56">
                  <c:v>40625</c:v>
                </c:pt>
                <c:pt idx="57">
                  <c:v>40626</c:v>
                </c:pt>
                <c:pt idx="58">
                  <c:v>40627</c:v>
                </c:pt>
                <c:pt idx="59">
                  <c:v>40630</c:v>
                </c:pt>
                <c:pt idx="60">
                  <c:v>40631</c:v>
                </c:pt>
                <c:pt idx="61">
                  <c:v>40632</c:v>
                </c:pt>
                <c:pt idx="62">
                  <c:v>40633</c:v>
                </c:pt>
                <c:pt idx="63">
                  <c:v>40634</c:v>
                </c:pt>
                <c:pt idx="64">
                  <c:v>40637</c:v>
                </c:pt>
                <c:pt idx="65">
                  <c:v>40638</c:v>
                </c:pt>
                <c:pt idx="66">
                  <c:v>40639</c:v>
                </c:pt>
                <c:pt idx="67">
                  <c:v>40640</c:v>
                </c:pt>
                <c:pt idx="68">
                  <c:v>40641</c:v>
                </c:pt>
                <c:pt idx="69">
                  <c:v>40644</c:v>
                </c:pt>
                <c:pt idx="70">
                  <c:v>40645</c:v>
                </c:pt>
                <c:pt idx="71">
                  <c:v>40646</c:v>
                </c:pt>
                <c:pt idx="72">
                  <c:v>40647</c:v>
                </c:pt>
                <c:pt idx="73">
                  <c:v>40648</c:v>
                </c:pt>
                <c:pt idx="74">
                  <c:v>40651</c:v>
                </c:pt>
                <c:pt idx="75">
                  <c:v>40652</c:v>
                </c:pt>
                <c:pt idx="76">
                  <c:v>40653</c:v>
                </c:pt>
                <c:pt idx="77">
                  <c:v>40654</c:v>
                </c:pt>
                <c:pt idx="78">
                  <c:v>40655</c:v>
                </c:pt>
                <c:pt idx="79">
                  <c:v>40658</c:v>
                </c:pt>
                <c:pt idx="80">
                  <c:v>40659</c:v>
                </c:pt>
                <c:pt idx="81">
                  <c:v>40660</c:v>
                </c:pt>
                <c:pt idx="82">
                  <c:v>40661</c:v>
                </c:pt>
                <c:pt idx="83">
                  <c:v>40662</c:v>
                </c:pt>
                <c:pt idx="84">
                  <c:v>40665</c:v>
                </c:pt>
                <c:pt idx="85">
                  <c:v>40666</c:v>
                </c:pt>
                <c:pt idx="86">
                  <c:v>40667</c:v>
                </c:pt>
                <c:pt idx="87">
                  <c:v>40668</c:v>
                </c:pt>
                <c:pt idx="88">
                  <c:v>40669</c:v>
                </c:pt>
                <c:pt idx="89">
                  <c:v>40672</c:v>
                </c:pt>
                <c:pt idx="90">
                  <c:v>40673</c:v>
                </c:pt>
                <c:pt idx="91">
                  <c:v>40674</c:v>
                </c:pt>
                <c:pt idx="92">
                  <c:v>40675</c:v>
                </c:pt>
                <c:pt idx="93">
                  <c:v>40676</c:v>
                </c:pt>
                <c:pt idx="94">
                  <c:v>40679</c:v>
                </c:pt>
                <c:pt idx="95">
                  <c:v>40680</c:v>
                </c:pt>
                <c:pt idx="96">
                  <c:v>40681</c:v>
                </c:pt>
                <c:pt idx="97">
                  <c:v>40682</c:v>
                </c:pt>
                <c:pt idx="98">
                  <c:v>40683</c:v>
                </c:pt>
                <c:pt idx="99">
                  <c:v>40686</c:v>
                </c:pt>
                <c:pt idx="100">
                  <c:v>40687</c:v>
                </c:pt>
                <c:pt idx="101">
                  <c:v>40688</c:v>
                </c:pt>
                <c:pt idx="102">
                  <c:v>40689</c:v>
                </c:pt>
                <c:pt idx="103">
                  <c:v>40690</c:v>
                </c:pt>
                <c:pt idx="104">
                  <c:v>40693</c:v>
                </c:pt>
                <c:pt idx="105">
                  <c:v>40694</c:v>
                </c:pt>
                <c:pt idx="106">
                  <c:v>40695</c:v>
                </c:pt>
                <c:pt idx="107">
                  <c:v>40696</c:v>
                </c:pt>
                <c:pt idx="108">
                  <c:v>40697</c:v>
                </c:pt>
                <c:pt idx="109">
                  <c:v>40700</c:v>
                </c:pt>
                <c:pt idx="110">
                  <c:v>40701</c:v>
                </c:pt>
                <c:pt idx="111">
                  <c:v>40702</c:v>
                </c:pt>
                <c:pt idx="112">
                  <c:v>40703</c:v>
                </c:pt>
                <c:pt idx="113">
                  <c:v>40704</c:v>
                </c:pt>
                <c:pt idx="114">
                  <c:v>40707</c:v>
                </c:pt>
                <c:pt idx="115">
                  <c:v>40708</c:v>
                </c:pt>
                <c:pt idx="116">
                  <c:v>40709</c:v>
                </c:pt>
                <c:pt idx="117">
                  <c:v>40710</c:v>
                </c:pt>
                <c:pt idx="118">
                  <c:v>40711</c:v>
                </c:pt>
                <c:pt idx="119">
                  <c:v>40714</c:v>
                </c:pt>
                <c:pt idx="120">
                  <c:v>40715</c:v>
                </c:pt>
                <c:pt idx="121">
                  <c:v>40716</c:v>
                </c:pt>
                <c:pt idx="122">
                  <c:v>40717</c:v>
                </c:pt>
                <c:pt idx="123">
                  <c:v>40718</c:v>
                </c:pt>
                <c:pt idx="124">
                  <c:v>40721</c:v>
                </c:pt>
                <c:pt idx="125">
                  <c:v>40722</c:v>
                </c:pt>
                <c:pt idx="126">
                  <c:v>40723</c:v>
                </c:pt>
                <c:pt idx="127">
                  <c:v>40724</c:v>
                </c:pt>
                <c:pt idx="128">
                  <c:v>40725</c:v>
                </c:pt>
                <c:pt idx="129">
                  <c:v>40728</c:v>
                </c:pt>
                <c:pt idx="130">
                  <c:v>40729</c:v>
                </c:pt>
                <c:pt idx="131">
                  <c:v>40730</c:v>
                </c:pt>
                <c:pt idx="132">
                  <c:v>40731</c:v>
                </c:pt>
                <c:pt idx="133">
                  <c:v>40732</c:v>
                </c:pt>
                <c:pt idx="134">
                  <c:v>40735</c:v>
                </c:pt>
                <c:pt idx="135">
                  <c:v>40736</c:v>
                </c:pt>
                <c:pt idx="136">
                  <c:v>40737</c:v>
                </c:pt>
                <c:pt idx="137">
                  <c:v>40738</c:v>
                </c:pt>
                <c:pt idx="138">
                  <c:v>40739</c:v>
                </c:pt>
                <c:pt idx="139">
                  <c:v>40742</c:v>
                </c:pt>
                <c:pt idx="140">
                  <c:v>40743</c:v>
                </c:pt>
                <c:pt idx="141">
                  <c:v>40744</c:v>
                </c:pt>
                <c:pt idx="142">
                  <c:v>40745</c:v>
                </c:pt>
                <c:pt idx="143">
                  <c:v>40746</c:v>
                </c:pt>
                <c:pt idx="144">
                  <c:v>40749</c:v>
                </c:pt>
                <c:pt idx="145">
                  <c:v>40750</c:v>
                </c:pt>
                <c:pt idx="146">
                  <c:v>40751</c:v>
                </c:pt>
                <c:pt idx="147">
                  <c:v>40752</c:v>
                </c:pt>
                <c:pt idx="148">
                  <c:v>40753</c:v>
                </c:pt>
                <c:pt idx="149">
                  <c:v>40756</c:v>
                </c:pt>
                <c:pt idx="150">
                  <c:v>40757</c:v>
                </c:pt>
                <c:pt idx="151">
                  <c:v>40758</c:v>
                </c:pt>
                <c:pt idx="152">
                  <c:v>40759</c:v>
                </c:pt>
                <c:pt idx="153">
                  <c:v>40760</c:v>
                </c:pt>
                <c:pt idx="154">
                  <c:v>40763</c:v>
                </c:pt>
                <c:pt idx="155">
                  <c:v>40764</c:v>
                </c:pt>
                <c:pt idx="156">
                  <c:v>40765</c:v>
                </c:pt>
                <c:pt idx="157">
                  <c:v>40766</c:v>
                </c:pt>
                <c:pt idx="158">
                  <c:v>40767</c:v>
                </c:pt>
                <c:pt idx="159">
                  <c:v>40770</c:v>
                </c:pt>
                <c:pt idx="160">
                  <c:v>40771</c:v>
                </c:pt>
                <c:pt idx="161">
                  <c:v>40772</c:v>
                </c:pt>
                <c:pt idx="162">
                  <c:v>40773</c:v>
                </c:pt>
                <c:pt idx="163">
                  <c:v>40774</c:v>
                </c:pt>
                <c:pt idx="164">
                  <c:v>40777</c:v>
                </c:pt>
                <c:pt idx="165">
                  <c:v>40778</c:v>
                </c:pt>
                <c:pt idx="166">
                  <c:v>40779</c:v>
                </c:pt>
                <c:pt idx="167">
                  <c:v>40780</c:v>
                </c:pt>
                <c:pt idx="168">
                  <c:v>40781</c:v>
                </c:pt>
                <c:pt idx="169">
                  <c:v>40784</c:v>
                </c:pt>
                <c:pt idx="170">
                  <c:v>40785</c:v>
                </c:pt>
                <c:pt idx="171">
                  <c:v>40786</c:v>
                </c:pt>
                <c:pt idx="172">
                  <c:v>40787</c:v>
                </c:pt>
                <c:pt idx="173">
                  <c:v>40788</c:v>
                </c:pt>
                <c:pt idx="174">
                  <c:v>40791</c:v>
                </c:pt>
                <c:pt idx="175">
                  <c:v>40792</c:v>
                </c:pt>
                <c:pt idx="176">
                  <c:v>40793</c:v>
                </c:pt>
                <c:pt idx="177">
                  <c:v>40794</c:v>
                </c:pt>
                <c:pt idx="178">
                  <c:v>40795</c:v>
                </c:pt>
                <c:pt idx="179">
                  <c:v>40798</c:v>
                </c:pt>
                <c:pt idx="180">
                  <c:v>40799</c:v>
                </c:pt>
                <c:pt idx="181">
                  <c:v>40800</c:v>
                </c:pt>
                <c:pt idx="182">
                  <c:v>40801</c:v>
                </c:pt>
                <c:pt idx="183">
                  <c:v>40802</c:v>
                </c:pt>
                <c:pt idx="184">
                  <c:v>40805</c:v>
                </c:pt>
                <c:pt idx="185">
                  <c:v>40806</c:v>
                </c:pt>
                <c:pt idx="186">
                  <c:v>40807</c:v>
                </c:pt>
                <c:pt idx="187">
                  <c:v>40808</c:v>
                </c:pt>
                <c:pt idx="188">
                  <c:v>40809</c:v>
                </c:pt>
                <c:pt idx="189">
                  <c:v>40812</c:v>
                </c:pt>
                <c:pt idx="190">
                  <c:v>40813</c:v>
                </c:pt>
                <c:pt idx="191">
                  <c:v>40814</c:v>
                </c:pt>
                <c:pt idx="192">
                  <c:v>40815</c:v>
                </c:pt>
                <c:pt idx="193">
                  <c:v>40816</c:v>
                </c:pt>
                <c:pt idx="194">
                  <c:v>40819</c:v>
                </c:pt>
                <c:pt idx="195">
                  <c:v>40820</c:v>
                </c:pt>
                <c:pt idx="196">
                  <c:v>40821</c:v>
                </c:pt>
                <c:pt idx="197">
                  <c:v>40822</c:v>
                </c:pt>
                <c:pt idx="198">
                  <c:v>40823</c:v>
                </c:pt>
                <c:pt idx="199">
                  <c:v>40826</c:v>
                </c:pt>
                <c:pt idx="200">
                  <c:v>40827</c:v>
                </c:pt>
                <c:pt idx="201">
                  <c:v>40828</c:v>
                </c:pt>
                <c:pt idx="202">
                  <c:v>40829</c:v>
                </c:pt>
                <c:pt idx="203">
                  <c:v>40830</c:v>
                </c:pt>
                <c:pt idx="204">
                  <c:v>40833</c:v>
                </c:pt>
                <c:pt idx="205">
                  <c:v>40834</c:v>
                </c:pt>
                <c:pt idx="206">
                  <c:v>40835</c:v>
                </c:pt>
                <c:pt idx="207">
                  <c:v>40836</c:v>
                </c:pt>
                <c:pt idx="208">
                  <c:v>40837</c:v>
                </c:pt>
                <c:pt idx="209">
                  <c:v>40840</c:v>
                </c:pt>
                <c:pt idx="210">
                  <c:v>40841</c:v>
                </c:pt>
                <c:pt idx="211">
                  <c:v>40842</c:v>
                </c:pt>
                <c:pt idx="212">
                  <c:v>40843</c:v>
                </c:pt>
                <c:pt idx="213">
                  <c:v>40844</c:v>
                </c:pt>
                <c:pt idx="214">
                  <c:v>40847</c:v>
                </c:pt>
                <c:pt idx="215">
                  <c:v>40848</c:v>
                </c:pt>
                <c:pt idx="216">
                  <c:v>40849</c:v>
                </c:pt>
                <c:pt idx="217">
                  <c:v>40850</c:v>
                </c:pt>
                <c:pt idx="218">
                  <c:v>40851</c:v>
                </c:pt>
                <c:pt idx="219">
                  <c:v>40854</c:v>
                </c:pt>
                <c:pt idx="220">
                  <c:v>40855</c:v>
                </c:pt>
                <c:pt idx="221">
                  <c:v>40856</c:v>
                </c:pt>
                <c:pt idx="222">
                  <c:v>40857</c:v>
                </c:pt>
                <c:pt idx="223">
                  <c:v>40858</c:v>
                </c:pt>
                <c:pt idx="224">
                  <c:v>40861</c:v>
                </c:pt>
                <c:pt idx="225">
                  <c:v>40862</c:v>
                </c:pt>
                <c:pt idx="226">
                  <c:v>40863</c:v>
                </c:pt>
                <c:pt idx="227">
                  <c:v>40864</c:v>
                </c:pt>
                <c:pt idx="228">
                  <c:v>40865</c:v>
                </c:pt>
                <c:pt idx="229">
                  <c:v>40868</c:v>
                </c:pt>
                <c:pt idx="230">
                  <c:v>40869</c:v>
                </c:pt>
                <c:pt idx="231">
                  <c:v>40870</c:v>
                </c:pt>
                <c:pt idx="232">
                  <c:v>40871</c:v>
                </c:pt>
                <c:pt idx="233">
                  <c:v>40872</c:v>
                </c:pt>
                <c:pt idx="234">
                  <c:v>40875</c:v>
                </c:pt>
                <c:pt idx="235">
                  <c:v>40876</c:v>
                </c:pt>
                <c:pt idx="236">
                  <c:v>40877</c:v>
                </c:pt>
                <c:pt idx="237">
                  <c:v>40878</c:v>
                </c:pt>
                <c:pt idx="238">
                  <c:v>40879</c:v>
                </c:pt>
                <c:pt idx="239">
                  <c:v>40882</c:v>
                </c:pt>
                <c:pt idx="240">
                  <c:v>40883</c:v>
                </c:pt>
                <c:pt idx="241">
                  <c:v>40884</c:v>
                </c:pt>
                <c:pt idx="242">
                  <c:v>40885</c:v>
                </c:pt>
                <c:pt idx="243">
                  <c:v>40886</c:v>
                </c:pt>
                <c:pt idx="244">
                  <c:v>40889</c:v>
                </c:pt>
                <c:pt idx="245">
                  <c:v>40890</c:v>
                </c:pt>
                <c:pt idx="246">
                  <c:v>40891</c:v>
                </c:pt>
                <c:pt idx="247">
                  <c:v>40892</c:v>
                </c:pt>
                <c:pt idx="248">
                  <c:v>40893</c:v>
                </c:pt>
                <c:pt idx="249">
                  <c:v>40896</c:v>
                </c:pt>
                <c:pt idx="250">
                  <c:v>40897</c:v>
                </c:pt>
                <c:pt idx="251">
                  <c:v>40898</c:v>
                </c:pt>
                <c:pt idx="252">
                  <c:v>40899</c:v>
                </c:pt>
                <c:pt idx="253">
                  <c:v>40900</c:v>
                </c:pt>
                <c:pt idx="254">
                  <c:v>40903</c:v>
                </c:pt>
                <c:pt idx="255">
                  <c:v>40904</c:v>
                </c:pt>
                <c:pt idx="256">
                  <c:v>40905</c:v>
                </c:pt>
                <c:pt idx="257">
                  <c:v>40906</c:v>
                </c:pt>
                <c:pt idx="258">
                  <c:v>40907</c:v>
                </c:pt>
                <c:pt idx="259">
                  <c:v>40910</c:v>
                </c:pt>
                <c:pt idx="260">
                  <c:v>40911</c:v>
                </c:pt>
                <c:pt idx="261">
                  <c:v>40912</c:v>
                </c:pt>
                <c:pt idx="262">
                  <c:v>40913</c:v>
                </c:pt>
                <c:pt idx="263">
                  <c:v>40914</c:v>
                </c:pt>
                <c:pt idx="264">
                  <c:v>40917</c:v>
                </c:pt>
                <c:pt idx="265">
                  <c:v>40918</c:v>
                </c:pt>
                <c:pt idx="266">
                  <c:v>40919</c:v>
                </c:pt>
                <c:pt idx="267">
                  <c:v>40920</c:v>
                </c:pt>
                <c:pt idx="268">
                  <c:v>40921</c:v>
                </c:pt>
                <c:pt idx="269">
                  <c:v>40924</c:v>
                </c:pt>
                <c:pt idx="270">
                  <c:v>40925</c:v>
                </c:pt>
                <c:pt idx="271">
                  <c:v>40926</c:v>
                </c:pt>
                <c:pt idx="272">
                  <c:v>40927</c:v>
                </c:pt>
                <c:pt idx="273">
                  <c:v>40928</c:v>
                </c:pt>
                <c:pt idx="274">
                  <c:v>40931</c:v>
                </c:pt>
                <c:pt idx="275">
                  <c:v>40932</c:v>
                </c:pt>
                <c:pt idx="276">
                  <c:v>40933</c:v>
                </c:pt>
                <c:pt idx="277">
                  <c:v>40934</c:v>
                </c:pt>
                <c:pt idx="278">
                  <c:v>40935</c:v>
                </c:pt>
                <c:pt idx="279">
                  <c:v>40938</c:v>
                </c:pt>
                <c:pt idx="280">
                  <c:v>40939</c:v>
                </c:pt>
                <c:pt idx="281">
                  <c:v>40940</c:v>
                </c:pt>
                <c:pt idx="282">
                  <c:v>40941</c:v>
                </c:pt>
                <c:pt idx="283">
                  <c:v>40942</c:v>
                </c:pt>
                <c:pt idx="284">
                  <c:v>40945</c:v>
                </c:pt>
                <c:pt idx="285">
                  <c:v>40946</c:v>
                </c:pt>
                <c:pt idx="286">
                  <c:v>40947</c:v>
                </c:pt>
                <c:pt idx="287">
                  <c:v>40948</c:v>
                </c:pt>
                <c:pt idx="288">
                  <c:v>40949</c:v>
                </c:pt>
                <c:pt idx="289">
                  <c:v>40952</c:v>
                </c:pt>
                <c:pt idx="290">
                  <c:v>40953</c:v>
                </c:pt>
                <c:pt idx="291">
                  <c:v>40954</c:v>
                </c:pt>
                <c:pt idx="292">
                  <c:v>40955</c:v>
                </c:pt>
                <c:pt idx="293">
                  <c:v>40956</c:v>
                </c:pt>
                <c:pt idx="294">
                  <c:v>40959</c:v>
                </c:pt>
                <c:pt idx="295">
                  <c:v>40960</c:v>
                </c:pt>
                <c:pt idx="296">
                  <c:v>40961</c:v>
                </c:pt>
                <c:pt idx="297">
                  <c:v>40962</c:v>
                </c:pt>
                <c:pt idx="298">
                  <c:v>40963</c:v>
                </c:pt>
                <c:pt idx="299">
                  <c:v>40966</c:v>
                </c:pt>
                <c:pt idx="300">
                  <c:v>40967</c:v>
                </c:pt>
                <c:pt idx="301">
                  <c:v>40968</c:v>
                </c:pt>
                <c:pt idx="302">
                  <c:v>40969</c:v>
                </c:pt>
                <c:pt idx="303">
                  <c:v>40970</c:v>
                </c:pt>
                <c:pt idx="304">
                  <c:v>40973</c:v>
                </c:pt>
                <c:pt idx="305">
                  <c:v>40974</c:v>
                </c:pt>
                <c:pt idx="306">
                  <c:v>40975</c:v>
                </c:pt>
                <c:pt idx="307">
                  <c:v>40976</c:v>
                </c:pt>
                <c:pt idx="308">
                  <c:v>40977</c:v>
                </c:pt>
                <c:pt idx="309">
                  <c:v>40980</c:v>
                </c:pt>
                <c:pt idx="310">
                  <c:v>40981</c:v>
                </c:pt>
                <c:pt idx="311">
                  <c:v>40982</c:v>
                </c:pt>
                <c:pt idx="312">
                  <c:v>40983</c:v>
                </c:pt>
                <c:pt idx="313">
                  <c:v>40984</c:v>
                </c:pt>
                <c:pt idx="314">
                  <c:v>40987</c:v>
                </c:pt>
                <c:pt idx="315">
                  <c:v>40988</c:v>
                </c:pt>
                <c:pt idx="316">
                  <c:v>40989</c:v>
                </c:pt>
                <c:pt idx="317">
                  <c:v>40990</c:v>
                </c:pt>
                <c:pt idx="318">
                  <c:v>40991</c:v>
                </c:pt>
                <c:pt idx="319">
                  <c:v>40994</c:v>
                </c:pt>
                <c:pt idx="320">
                  <c:v>40995</c:v>
                </c:pt>
                <c:pt idx="321">
                  <c:v>40996</c:v>
                </c:pt>
                <c:pt idx="322">
                  <c:v>40997</c:v>
                </c:pt>
                <c:pt idx="323">
                  <c:v>40998</c:v>
                </c:pt>
                <c:pt idx="324">
                  <c:v>41001</c:v>
                </c:pt>
                <c:pt idx="325">
                  <c:v>41002</c:v>
                </c:pt>
                <c:pt idx="326">
                  <c:v>41003</c:v>
                </c:pt>
                <c:pt idx="327">
                  <c:v>41004</c:v>
                </c:pt>
                <c:pt idx="328">
                  <c:v>41005</c:v>
                </c:pt>
                <c:pt idx="329">
                  <c:v>41008</c:v>
                </c:pt>
                <c:pt idx="330">
                  <c:v>41009</c:v>
                </c:pt>
                <c:pt idx="331">
                  <c:v>41010</c:v>
                </c:pt>
                <c:pt idx="332">
                  <c:v>41011</c:v>
                </c:pt>
                <c:pt idx="333">
                  <c:v>41012</c:v>
                </c:pt>
                <c:pt idx="334">
                  <c:v>41015</c:v>
                </c:pt>
                <c:pt idx="335">
                  <c:v>41016</c:v>
                </c:pt>
                <c:pt idx="336">
                  <c:v>41017</c:v>
                </c:pt>
                <c:pt idx="337">
                  <c:v>41018</c:v>
                </c:pt>
                <c:pt idx="338">
                  <c:v>41019</c:v>
                </c:pt>
                <c:pt idx="339">
                  <c:v>41022</c:v>
                </c:pt>
                <c:pt idx="340">
                  <c:v>41023</c:v>
                </c:pt>
                <c:pt idx="341">
                  <c:v>41024</c:v>
                </c:pt>
                <c:pt idx="342">
                  <c:v>41025</c:v>
                </c:pt>
                <c:pt idx="343">
                  <c:v>41026</c:v>
                </c:pt>
                <c:pt idx="344">
                  <c:v>41029</c:v>
                </c:pt>
                <c:pt idx="345">
                  <c:v>41030</c:v>
                </c:pt>
                <c:pt idx="346">
                  <c:v>41031</c:v>
                </c:pt>
                <c:pt idx="347">
                  <c:v>41032</c:v>
                </c:pt>
                <c:pt idx="348">
                  <c:v>41033</c:v>
                </c:pt>
                <c:pt idx="349">
                  <c:v>41036</c:v>
                </c:pt>
                <c:pt idx="350">
                  <c:v>41037</c:v>
                </c:pt>
                <c:pt idx="351">
                  <c:v>41038</c:v>
                </c:pt>
                <c:pt idx="352">
                  <c:v>41039</c:v>
                </c:pt>
                <c:pt idx="353">
                  <c:v>41040</c:v>
                </c:pt>
                <c:pt idx="354">
                  <c:v>41043</c:v>
                </c:pt>
                <c:pt idx="355">
                  <c:v>41044</c:v>
                </c:pt>
                <c:pt idx="356">
                  <c:v>41045</c:v>
                </c:pt>
                <c:pt idx="357">
                  <c:v>41046</c:v>
                </c:pt>
                <c:pt idx="358">
                  <c:v>41047</c:v>
                </c:pt>
                <c:pt idx="359">
                  <c:v>41050</c:v>
                </c:pt>
                <c:pt idx="360">
                  <c:v>41051</c:v>
                </c:pt>
                <c:pt idx="361">
                  <c:v>41052</c:v>
                </c:pt>
                <c:pt idx="362">
                  <c:v>41053</c:v>
                </c:pt>
                <c:pt idx="363">
                  <c:v>41054</c:v>
                </c:pt>
                <c:pt idx="364">
                  <c:v>41057</c:v>
                </c:pt>
                <c:pt idx="365">
                  <c:v>41058</c:v>
                </c:pt>
                <c:pt idx="366">
                  <c:v>41059</c:v>
                </c:pt>
                <c:pt idx="367">
                  <c:v>41060</c:v>
                </c:pt>
                <c:pt idx="368">
                  <c:v>41061</c:v>
                </c:pt>
                <c:pt idx="369">
                  <c:v>41064</c:v>
                </c:pt>
                <c:pt idx="370">
                  <c:v>41065</c:v>
                </c:pt>
                <c:pt idx="371">
                  <c:v>41066</c:v>
                </c:pt>
                <c:pt idx="372">
                  <c:v>41067</c:v>
                </c:pt>
                <c:pt idx="373">
                  <c:v>41068</c:v>
                </c:pt>
                <c:pt idx="374">
                  <c:v>41071</c:v>
                </c:pt>
                <c:pt idx="375">
                  <c:v>41072</c:v>
                </c:pt>
                <c:pt idx="376">
                  <c:v>41073</c:v>
                </c:pt>
                <c:pt idx="377">
                  <c:v>41074</c:v>
                </c:pt>
                <c:pt idx="378">
                  <c:v>41075</c:v>
                </c:pt>
                <c:pt idx="379">
                  <c:v>41078</c:v>
                </c:pt>
                <c:pt idx="380">
                  <c:v>41079</c:v>
                </c:pt>
                <c:pt idx="381">
                  <c:v>41080</c:v>
                </c:pt>
                <c:pt idx="382">
                  <c:v>41081</c:v>
                </c:pt>
                <c:pt idx="383">
                  <c:v>41082</c:v>
                </c:pt>
                <c:pt idx="384">
                  <c:v>41085</c:v>
                </c:pt>
                <c:pt idx="385">
                  <c:v>41086</c:v>
                </c:pt>
                <c:pt idx="386">
                  <c:v>41087</c:v>
                </c:pt>
                <c:pt idx="387">
                  <c:v>41088</c:v>
                </c:pt>
                <c:pt idx="388">
                  <c:v>41089</c:v>
                </c:pt>
                <c:pt idx="389">
                  <c:v>41092</c:v>
                </c:pt>
                <c:pt idx="390">
                  <c:v>41093</c:v>
                </c:pt>
                <c:pt idx="391">
                  <c:v>41094</c:v>
                </c:pt>
                <c:pt idx="392">
                  <c:v>41095</c:v>
                </c:pt>
                <c:pt idx="393">
                  <c:v>41096</c:v>
                </c:pt>
                <c:pt idx="394">
                  <c:v>41099</c:v>
                </c:pt>
                <c:pt idx="395">
                  <c:v>41100</c:v>
                </c:pt>
                <c:pt idx="396">
                  <c:v>41101</c:v>
                </c:pt>
                <c:pt idx="397">
                  <c:v>41102</c:v>
                </c:pt>
                <c:pt idx="398">
                  <c:v>41103</c:v>
                </c:pt>
                <c:pt idx="399">
                  <c:v>41106</c:v>
                </c:pt>
                <c:pt idx="400">
                  <c:v>41107</c:v>
                </c:pt>
                <c:pt idx="401">
                  <c:v>41108</c:v>
                </c:pt>
                <c:pt idx="402">
                  <c:v>41109</c:v>
                </c:pt>
                <c:pt idx="403">
                  <c:v>41110</c:v>
                </c:pt>
                <c:pt idx="404">
                  <c:v>41113</c:v>
                </c:pt>
                <c:pt idx="405">
                  <c:v>41114</c:v>
                </c:pt>
                <c:pt idx="406">
                  <c:v>41115</c:v>
                </c:pt>
                <c:pt idx="407">
                  <c:v>41116</c:v>
                </c:pt>
                <c:pt idx="408">
                  <c:v>41117</c:v>
                </c:pt>
                <c:pt idx="409">
                  <c:v>41120</c:v>
                </c:pt>
                <c:pt idx="410">
                  <c:v>41121</c:v>
                </c:pt>
                <c:pt idx="411">
                  <c:v>41122</c:v>
                </c:pt>
                <c:pt idx="412">
                  <c:v>41123</c:v>
                </c:pt>
                <c:pt idx="413">
                  <c:v>41124</c:v>
                </c:pt>
                <c:pt idx="414">
                  <c:v>41127</c:v>
                </c:pt>
                <c:pt idx="415">
                  <c:v>41128</c:v>
                </c:pt>
                <c:pt idx="416">
                  <c:v>41129</c:v>
                </c:pt>
                <c:pt idx="417">
                  <c:v>41130</c:v>
                </c:pt>
                <c:pt idx="418">
                  <c:v>41131</c:v>
                </c:pt>
                <c:pt idx="419">
                  <c:v>41134</c:v>
                </c:pt>
                <c:pt idx="420">
                  <c:v>41135</c:v>
                </c:pt>
                <c:pt idx="421">
                  <c:v>41136</c:v>
                </c:pt>
                <c:pt idx="422">
                  <c:v>41137</c:v>
                </c:pt>
                <c:pt idx="423">
                  <c:v>41138</c:v>
                </c:pt>
                <c:pt idx="424">
                  <c:v>41141</c:v>
                </c:pt>
                <c:pt idx="425">
                  <c:v>41142</c:v>
                </c:pt>
                <c:pt idx="426">
                  <c:v>41143</c:v>
                </c:pt>
                <c:pt idx="427">
                  <c:v>41144</c:v>
                </c:pt>
                <c:pt idx="428">
                  <c:v>41145</c:v>
                </c:pt>
                <c:pt idx="429">
                  <c:v>41148</c:v>
                </c:pt>
                <c:pt idx="430">
                  <c:v>41149</c:v>
                </c:pt>
                <c:pt idx="431">
                  <c:v>41150</c:v>
                </c:pt>
                <c:pt idx="432">
                  <c:v>41151</c:v>
                </c:pt>
                <c:pt idx="433">
                  <c:v>41152</c:v>
                </c:pt>
                <c:pt idx="434">
                  <c:v>41155</c:v>
                </c:pt>
                <c:pt idx="435">
                  <c:v>41156</c:v>
                </c:pt>
                <c:pt idx="436">
                  <c:v>41157</c:v>
                </c:pt>
                <c:pt idx="437">
                  <c:v>41158</c:v>
                </c:pt>
                <c:pt idx="438">
                  <c:v>41159</c:v>
                </c:pt>
                <c:pt idx="439">
                  <c:v>41162</c:v>
                </c:pt>
                <c:pt idx="440">
                  <c:v>41163</c:v>
                </c:pt>
                <c:pt idx="441">
                  <c:v>41164</c:v>
                </c:pt>
                <c:pt idx="442">
                  <c:v>41165</c:v>
                </c:pt>
                <c:pt idx="443">
                  <c:v>41166</c:v>
                </c:pt>
                <c:pt idx="444">
                  <c:v>41169</c:v>
                </c:pt>
                <c:pt idx="445">
                  <c:v>41170</c:v>
                </c:pt>
                <c:pt idx="446">
                  <c:v>41171</c:v>
                </c:pt>
                <c:pt idx="447">
                  <c:v>41172</c:v>
                </c:pt>
                <c:pt idx="448">
                  <c:v>41173</c:v>
                </c:pt>
                <c:pt idx="449">
                  <c:v>41176</c:v>
                </c:pt>
                <c:pt idx="450">
                  <c:v>41177</c:v>
                </c:pt>
                <c:pt idx="451">
                  <c:v>41178</c:v>
                </c:pt>
                <c:pt idx="452">
                  <c:v>41179</c:v>
                </c:pt>
                <c:pt idx="453">
                  <c:v>41180</c:v>
                </c:pt>
                <c:pt idx="454">
                  <c:v>41183</c:v>
                </c:pt>
                <c:pt idx="455">
                  <c:v>41184</c:v>
                </c:pt>
                <c:pt idx="456">
                  <c:v>41185</c:v>
                </c:pt>
                <c:pt idx="457">
                  <c:v>41186</c:v>
                </c:pt>
                <c:pt idx="458">
                  <c:v>41187</c:v>
                </c:pt>
                <c:pt idx="459">
                  <c:v>41190</c:v>
                </c:pt>
                <c:pt idx="460">
                  <c:v>41191</c:v>
                </c:pt>
                <c:pt idx="461">
                  <c:v>41192</c:v>
                </c:pt>
                <c:pt idx="462">
                  <c:v>41193</c:v>
                </c:pt>
                <c:pt idx="463">
                  <c:v>41194</c:v>
                </c:pt>
                <c:pt idx="464">
                  <c:v>41197</c:v>
                </c:pt>
                <c:pt idx="465">
                  <c:v>41198</c:v>
                </c:pt>
                <c:pt idx="466">
                  <c:v>41199</c:v>
                </c:pt>
                <c:pt idx="467">
                  <c:v>41200</c:v>
                </c:pt>
                <c:pt idx="468">
                  <c:v>41201</c:v>
                </c:pt>
                <c:pt idx="469">
                  <c:v>41204</c:v>
                </c:pt>
                <c:pt idx="470">
                  <c:v>41205</c:v>
                </c:pt>
                <c:pt idx="471">
                  <c:v>41206</c:v>
                </c:pt>
                <c:pt idx="472">
                  <c:v>41207</c:v>
                </c:pt>
                <c:pt idx="473">
                  <c:v>41208</c:v>
                </c:pt>
                <c:pt idx="474">
                  <c:v>41211</c:v>
                </c:pt>
                <c:pt idx="475">
                  <c:v>41212</c:v>
                </c:pt>
                <c:pt idx="476">
                  <c:v>41213</c:v>
                </c:pt>
                <c:pt idx="477">
                  <c:v>41214</c:v>
                </c:pt>
                <c:pt idx="478">
                  <c:v>41215</c:v>
                </c:pt>
                <c:pt idx="479">
                  <c:v>41218</c:v>
                </c:pt>
                <c:pt idx="480">
                  <c:v>41219</c:v>
                </c:pt>
                <c:pt idx="481">
                  <c:v>41220</c:v>
                </c:pt>
                <c:pt idx="482">
                  <c:v>41221</c:v>
                </c:pt>
                <c:pt idx="483">
                  <c:v>41222</c:v>
                </c:pt>
                <c:pt idx="484">
                  <c:v>41225</c:v>
                </c:pt>
                <c:pt idx="485">
                  <c:v>41226</c:v>
                </c:pt>
                <c:pt idx="486">
                  <c:v>41227</c:v>
                </c:pt>
                <c:pt idx="487">
                  <c:v>41228</c:v>
                </c:pt>
                <c:pt idx="488">
                  <c:v>41229</c:v>
                </c:pt>
                <c:pt idx="489">
                  <c:v>41232</c:v>
                </c:pt>
                <c:pt idx="490">
                  <c:v>41233</c:v>
                </c:pt>
                <c:pt idx="491">
                  <c:v>41234</c:v>
                </c:pt>
                <c:pt idx="492">
                  <c:v>41235</c:v>
                </c:pt>
                <c:pt idx="493">
                  <c:v>41236</c:v>
                </c:pt>
                <c:pt idx="494">
                  <c:v>41239</c:v>
                </c:pt>
                <c:pt idx="495">
                  <c:v>41240</c:v>
                </c:pt>
                <c:pt idx="496">
                  <c:v>41241</c:v>
                </c:pt>
                <c:pt idx="497">
                  <c:v>41242</c:v>
                </c:pt>
                <c:pt idx="498">
                  <c:v>41243</c:v>
                </c:pt>
                <c:pt idx="499">
                  <c:v>41246</c:v>
                </c:pt>
                <c:pt idx="500">
                  <c:v>41247</c:v>
                </c:pt>
                <c:pt idx="501">
                  <c:v>41248</c:v>
                </c:pt>
                <c:pt idx="502">
                  <c:v>41249</c:v>
                </c:pt>
                <c:pt idx="503">
                  <c:v>41250</c:v>
                </c:pt>
                <c:pt idx="504">
                  <c:v>41253</c:v>
                </c:pt>
                <c:pt idx="505">
                  <c:v>41254</c:v>
                </c:pt>
                <c:pt idx="506">
                  <c:v>41255</c:v>
                </c:pt>
                <c:pt idx="507">
                  <c:v>41256</c:v>
                </c:pt>
                <c:pt idx="508">
                  <c:v>41257</c:v>
                </c:pt>
                <c:pt idx="509">
                  <c:v>41260</c:v>
                </c:pt>
                <c:pt idx="510">
                  <c:v>41261</c:v>
                </c:pt>
                <c:pt idx="511">
                  <c:v>41262</c:v>
                </c:pt>
                <c:pt idx="512">
                  <c:v>41263</c:v>
                </c:pt>
                <c:pt idx="513">
                  <c:v>41264</c:v>
                </c:pt>
                <c:pt idx="514">
                  <c:v>41267</c:v>
                </c:pt>
                <c:pt idx="515">
                  <c:v>41268</c:v>
                </c:pt>
                <c:pt idx="516">
                  <c:v>41269</c:v>
                </c:pt>
                <c:pt idx="517">
                  <c:v>41270</c:v>
                </c:pt>
                <c:pt idx="518">
                  <c:v>41271</c:v>
                </c:pt>
                <c:pt idx="519">
                  <c:v>41274</c:v>
                </c:pt>
                <c:pt idx="520">
                  <c:v>41275</c:v>
                </c:pt>
                <c:pt idx="521">
                  <c:v>41276</c:v>
                </c:pt>
                <c:pt idx="522">
                  <c:v>41277</c:v>
                </c:pt>
                <c:pt idx="523">
                  <c:v>41278</c:v>
                </c:pt>
                <c:pt idx="524">
                  <c:v>41281</c:v>
                </c:pt>
                <c:pt idx="525">
                  <c:v>41282</c:v>
                </c:pt>
                <c:pt idx="526">
                  <c:v>41283</c:v>
                </c:pt>
                <c:pt idx="527">
                  <c:v>41284</c:v>
                </c:pt>
                <c:pt idx="528">
                  <c:v>41285</c:v>
                </c:pt>
                <c:pt idx="529">
                  <c:v>41288</c:v>
                </c:pt>
                <c:pt idx="530">
                  <c:v>41289</c:v>
                </c:pt>
                <c:pt idx="531">
                  <c:v>41290</c:v>
                </c:pt>
                <c:pt idx="532">
                  <c:v>41291</c:v>
                </c:pt>
                <c:pt idx="533">
                  <c:v>41292</c:v>
                </c:pt>
                <c:pt idx="534">
                  <c:v>41295</c:v>
                </c:pt>
                <c:pt idx="535">
                  <c:v>41296</c:v>
                </c:pt>
                <c:pt idx="536">
                  <c:v>41297</c:v>
                </c:pt>
                <c:pt idx="537">
                  <c:v>41298</c:v>
                </c:pt>
                <c:pt idx="538">
                  <c:v>41299</c:v>
                </c:pt>
                <c:pt idx="539">
                  <c:v>41302</c:v>
                </c:pt>
                <c:pt idx="540">
                  <c:v>41303</c:v>
                </c:pt>
                <c:pt idx="541">
                  <c:v>41304</c:v>
                </c:pt>
                <c:pt idx="542">
                  <c:v>41305</c:v>
                </c:pt>
                <c:pt idx="543">
                  <c:v>41306</c:v>
                </c:pt>
                <c:pt idx="544">
                  <c:v>41309</c:v>
                </c:pt>
                <c:pt idx="545">
                  <c:v>41310</c:v>
                </c:pt>
                <c:pt idx="546">
                  <c:v>41311</c:v>
                </c:pt>
                <c:pt idx="547">
                  <c:v>41312</c:v>
                </c:pt>
                <c:pt idx="548">
                  <c:v>41313</c:v>
                </c:pt>
                <c:pt idx="549">
                  <c:v>41316</c:v>
                </c:pt>
                <c:pt idx="550">
                  <c:v>41317</c:v>
                </c:pt>
                <c:pt idx="551">
                  <c:v>41318</c:v>
                </c:pt>
                <c:pt idx="552">
                  <c:v>41319</c:v>
                </c:pt>
                <c:pt idx="553">
                  <c:v>41320</c:v>
                </c:pt>
                <c:pt idx="554">
                  <c:v>41323</c:v>
                </c:pt>
                <c:pt idx="555">
                  <c:v>41324</c:v>
                </c:pt>
                <c:pt idx="556">
                  <c:v>41325</c:v>
                </c:pt>
                <c:pt idx="557">
                  <c:v>41326</c:v>
                </c:pt>
                <c:pt idx="558">
                  <c:v>41327</c:v>
                </c:pt>
                <c:pt idx="559">
                  <c:v>41330</c:v>
                </c:pt>
                <c:pt idx="560">
                  <c:v>41331</c:v>
                </c:pt>
                <c:pt idx="561">
                  <c:v>41332</c:v>
                </c:pt>
                <c:pt idx="562">
                  <c:v>41333</c:v>
                </c:pt>
                <c:pt idx="563">
                  <c:v>41334</c:v>
                </c:pt>
                <c:pt idx="564">
                  <c:v>41337</c:v>
                </c:pt>
                <c:pt idx="565">
                  <c:v>41338</c:v>
                </c:pt>
                <c:pt idx="566">
                  <c:v>41339</c:v>
                </c:pt>
                <c:pt idx="567">
                  <c:v>41340</c:v>
                </c:pt>
                <c:pt idx="568">
                  <c:v>41341</c:v>
                </c:pt>
                <c:pt idx="569">
                  <c:v>41344</c:v>
                </c:pt>
                <c:pt idx="570">
                  <c:v>41345</c:v>
                </c:pt>
                <c:pt idx="571">
                  <c:v>41346</c:v>
                </c:pt>
                <c:pt idx="572">
                  <c:v>41347</c:v>
                </c:pt>
                <c:pt idx="573">
                  <c:v>41348</c:v>
                </c:pt>
                <c:pt idx="574">
                  <c:v>41351</c:v>
                </c:pt>
                <c:pt idx="575">
                  <c:v>41352</c:v>
                </c:pt>
                <c:pt idx="576">
                  <c:v>41353</c:v>
                </c:pt>
                <c:pt idx="577">
                  <c:v>41354</c:v>
                </c:pt>
                <c:pt idx="578">
                  <c:v>41355</c:v>
                </c:pt>
                <c:pt idx="579">
                  <c:v>41358</c:v>
                </c:pt>
                <c:pt idx="580">
                  <c:v>41359</c:v>
                </c:pt>
                <c:pt idx="581">
                  <c:v>41360</c:v>
                </c:pt>
                <c:pt idx="582">
                  <c:v>41361</c:v>
                </c:pt>
                <c:pt idx="583">
                  <c:v>41362</c:v>
                </c:pt>
                <c:pt idx="584">
                  <c:v>41365</c:v>
                </c:pt>
                <c:pt idx="585">
                  <c:v>41366</c:v>
                </c:pt>
                <c:pt idx="586">
                  <c:v>41367</c:v>
                </c:pt>
                <c:pt idx="587">
                  <c:v>41368</c:v>
                </c:pt>
                <c:pt idx="588">
                  <c:v>41369</c:v>
                </c:pt>
                <c:pt idx="589">
                  <c:v>41372</c:v>
                </c:pt>
                <c:pt idx="590">
                  <c:v>41373</c:v>
                </c:pt>
                <c:pt idx="591">
                  <c:v>41374</c:v>
                </c:pt>
                <c:pt idx="592">
                  <c:v>41375</c:v>
                </c:pt>
                <c:pt idx="593">
                  <c:v>41376</c:v>
                </c:pt>
                <c:pt idx="594">
                  <c:v>41379</c:v>
                </c:pt>
                <c:pt idx="595">
                  <c:v>41380</c:v>
                </c:pt>
                <c:pt idx="596">
                  <c:v>41381</c:v>
                </c:pt>
                <c:pt idx="597">
                  <c:v>41382</c:v>
                </c:pt>
                <c:pt idx="598">
                  <c:v>41383</c:v>
                </c:pt>
                <c:pt idx="599">
                  <c:v>41386</c:v>
                </c:pt>
                <c:pt idx="600">
                  <c:v>41387</c:v>
                </c:pt>
                <c:pt idx="601">
                  <c:v>41388</c:v>
                </c:pt>
                <c:pt idx="602">
                  <c:v>41389</c:v>
                </c:pt>
                <c:pt idx="603">
                  <c:v>41390</c:v>
                </c:pt>
                <c:pt idx="604">
                  <c:v>41393</c:v>
                </c:pt>
                <c:pt idx="605">
                  <c:v>41394</c:v>
                </c:pt>
                <c:pt idx="606">
                  <c:v>41395</c:v>
                </c:pt>
                <c:pt idx="607">
                  <c:v>41396</c:v>
                </c:pt>
                <c:pt idx="608">
                  <c:v>41397</c:v>
                </c:pt>
                <c:pt idx="609">
                  <c:v>41400</c:v>
                </c:pt>
                <c:pt idx="610">
                  <c:v>41401</c:v>
                </c:pt>
                <c:pt idx="611">
                  <c:v>41402</c:v>
                </c:pt>
                <c:pt idx="612">
                  <c:v>41403</c:v>
                </c:pt>
                <c:pt idx="613">
                  <c:v>41404</c:v>
                </c:pt>
                <c:pt idx="614">
                  <c:v>41407</c:v>
                </c:pt>
                <c:pt idx="615">
                  <c:v>41408</c:v>
                </c:pt>
                <c:pt idx="616">
                  <c:v>41409</c:v>
                </c:pt>
                <c:pt idx="617">
                  <c:v>41410</c:v>
                </c:pt>
                <c:pt idx="618">
                  <c:v>41411</c:v>
                </c:pt>
                <c:pt idx="619">
                  <c:v>41414</c:v>
                </c:pt>
                <c:pt idx="620">
                  <c:v>41415</c:v>
                </c:pt>
                <c:pt idx="621">
                  <c:v>41416</c:v>
                </c:pt>
                <c:pt idx="622">
                  <c:v>41417</c:v>
                </c:pt>
                <c:pt idx="623">
                  <c:v>41418</c:v>
                </c:pt>
                <c:pt idx="624">
                  <c:v>41421</c:v>
                </c:pt>
                <c:pt idx="625">
                  <c:v>41422</c:v>
                </c:pt>
                <c:pt idx="626">
                  <c:v>41423</c:v>
                </c:pt>
                <c:pt idx="627">
                  <c:v>41424</c:v>
                </c:pt>
                <c:pt idx="628">
                  <c:v>41425</c:v>
                </c:pt>
                <c:pt idx="629">
                  <c:v>41428</c:v>
                </c:pt>
                <c:pt idx="630">
                  <c:v>41429</c:v>
                </c:pt>
                <c:pt idx="631">
                  <c:v>41430</c:v>
                </c:pt>
                <c:pt idx="632">
                  <c:v>41431</c:v>
                </c:pt>
                <c:pt idx="633">
                  <c:v>41432</c:v>
                </c:pt>
                <c:pt idx="634">
                  <c:v>41435</c:v>
                </c:pt>
                <c:pt idx="635">
                  <c:v>41436</c:v>
                </c:pt>
                <c:pt idx="636">
                  <c:v>41437</c:v>
                </c:pt>
                <c:pt idx="637">
                  <c:v>41438</c:v>
                </c:pt>
                <c:pt idx="638">
                  <c:v>41439</c:v>
                </c:pt>
                <c:pt idx="639">
                  <c:v>41442</c:v>
                </c:pt>
                <c:pt idx="640">
                  <c:v>41443</c:v>
                </c:pt>
                <c:pt idx="641">
                  <c:v>41444</c:v>
                </c:pt>
                <c:pt idx="642">
                  <c:v>41445</c:v>
                </c:pt>
                <c:pt idx="643">
                  <c:v>41446</c:v>
                </c:pt>
                <c:pt idx="644">
                  <c:v>41449</c:v>
                </c:pt>
                <c:pt idx="645">
                  <c:v>41450</c:v>
                </c:pt>
                <c:pt idx="646">
                  <c:v>41451</c:v>
                </c:pt>
                <c:pt idx="647">
                  <c:v>41452</c:v>
                </c:pt>
                <c:pt idx="648">
                  <c:v>41453</c:v>
                </c:pt>
                <c:pt idx="649">
                  <c:v>41456</c:v>
                </c:pt>
                <c:pt idx="650">
                  <c:v>41457</c:v>
                </c:pt>
                <c:pt idx="651">
                  <c:v>41458</c:v>
                </c:pt>
                <c:pt idx="652">
                  <c:v>41459</c:v>
                </c:pt>
                <c:pt idx="653">
                  <c:v>41460</c:v>
                </c:pt>
                <c:pt idx="654">
                  <c:v>41463</c:v>
                </c:pt>
                <c:pt idx="655">
                  <c:v>41464</c:v>
                </c:pt>
                <c:pt idx="656">
                  <c:v>41465</c:v>
                </c:pt>
                <c:pt idx="657">
                  <c:v>41466</c:v>
                </c:pt>
                <c:pt idx="658">
                  <c:v>41467</c:v>
                </c:pt>
                <c:pt idx="659">
                  <c:v>41470</c:v>
                </c:pt>
                <c:pt idx="660">
                  <c:v>41471</c:v>
                </c:pt>
                <c:pt idx="661">
                  <c:v>41472</c:v>
                </c:pt>
                <c:pt idx="662">
                  <c:v>41473</c:v>
                </c:pt>
                <c:pt idx="663">
                  <c:v>41474</c:v>
                </c:pt>
                <c:pt idx="664">
                  <c:v>41477</c:v>
                </c:pt>
                <c:pt idx="665">
                  <c:v>41478</c:v>
                </c:pt>
                <c:pt idx="666">
                  <c:v>41479</c:v>
                </c:pt>
                <c:pt idx="667">
                  <c:v>41480</c:v>
                </c:pt>
                <c:pt idx="668">
                  <c:v>41481</c:v>
                </c:pt>
                <c:pt idx="669">
                  <c:v>41484</c:v>
                </c:pt>
                <c:pt idx="670">
                  <c:v>41485</c:v>
                </c:pt>
                <c:pt idx="671">
                  <c:v>41486</c:v>
                </c:pt>
                <c:pt idx="672">
                  <c:v>41487</c:v>
                </c:pt>
                <c:pt idx="673">
                  <c:v>41488</c:v>
                </c:pt>
                <c:pt idx="674">
                  <c:v>41491</c:v>
                </c:pt>
                <c:pt idx="675">
                  <c:v>41492</c:v>
                </c:pt>
                <c:pt idx="676">
                  <c:v>41493</c:v>
                </c:pt>
                <c:pt idx="677">
                  <c:v>41494</c:v>
                </c:pt>
                <c:pt idx="678">
                  <c:v>41495</c:v>
                </c:pt>
                <c:pt idx="679">
                  <c:v>41498</c:v>
                </c:pt>
                <c:pt idx="680">
                  <c:v>41499</c:v>
                </c:pt>
                <c:pt idx="681">
                  <c:v>41500</c:v>
                </c:pt>
                <c:pt idx="682">
                  <c:v>41501</c:v>
                </c:pt>
                <c:pt idx="683">
                  <c:v>41502</c:v>
                </c:pt>
                <c:pt idx="684">
                  <c:v>41505</c:v>
                </c:pt>
                <c:pt idx="685">
                  <c:v>41506</c:v>
                </c:pt>
                <c:pt idx="686">
                  <c:v>41507</c:v>
                </c:pt>
                <c:pt idx="687">
                  <c:v>41508</c:v>
                </c:pt>
                <c:pt idx="688">
                  <c:v>41509</c:v>
                </c:pt>
                <c:pt idx="689">
                  <c:v>41512</c:v>
                </c:pt>
                <c:pt idx="690">
                  <c:v>41513</c:v>
                </c:pt>
                <c:pt idx="691">
                  <c:v>41514</c:v>
                </c:pt>
                <c:pt idx="692">
                  <c:v>41515</c:v>
                </c:pt>
                <c:pt idx="693">
                  <c:v>41516</c:v>
                </c:pt>
                <c:pt idx="694">
                  <c:v>41519</c:v>
                </c:pt>
                <c:pt idx="695">
                  <c:v>41520</c:v>
                </c:pt>
                <c:pt idx="696">
                  <c:v>41521</c:v>
                </c:pt>
                <c:pt idx="697">
                  <c:v>41522</c:v>
                </c:pt>
                <c:pt idx="698">
                  <c:v>41523</c:v>
                </c:pt>
                <c:pt idx="699">
                  <c:v>41526</c:v>
                </c:pt>
                <c:pt idx="700">
                  <c:v>41527</c:v>
                </c:pt>
                <c:pt idx="701">
                  <c:v>41528</c:v>
                </c:pt>
                <c:pt idx="702">
                  <c:v>41529</c:v>
                </c:pt>
                <c:pt idx="703">
                  <c:v>41530</c:v>
                </c:pt>
                <c:pt idx="704">
                  <c:v>41533</c:v>
                </c:pt>
                <c:pt idx="705">
                  <c:v>41534</c:v>
                </c:pt>
                <c:pt idx="706">
                  <c:v>41535</c:v>
                </c:pt>
                <c:pt idx="707">
                  <c:v>41536</c:v>
                </c:pt>
                <c:pt idx="708">
                  <c:v>41537</c:v>
                </c:pt>
                <c:pt idx="709">
                  <c:v>41540</c:v>
                </c:pt>
                <c:pt idx="710">
                  <c:v>41541</c:v>
                </c:pt>
                <c:pt idx="711">
                  <c:v>41542</c:v>
                </c:pt>
                <c:pt idx="712">
                  <c:v>41543</c:v>
                </c:pt>
                <c:pt idx="713">
                  <c:v>41544</c:v>
                </c:pt>
                <c:pt idx="714">
                  <c:v>41547</c:v>
                </c:pt>
                <c:pt idx="715">
                  <c:v>41548</c:v>
                </c:pt>
                <c:pt idx="716">
                  <c:v>41549</c:v>
                </c:pt>
                <c:pt idx="717">
                  <c:v>41550</c:v>
                </c:pt>
                <c:pt idx="718">
                  <c:v>41551</c:v>
                </c:pt>
                <c:pt idx="719">
                  <c:v>41554</c:v>
                </c:pt>
                <c:pt idx="720">
                  <c:v>41555</c:v>
                </c:pt>
                <c:pt idx="721">
                  <c:v>41556</c:v>
                </c:pt>
                <c:pt idx="722">
                  <c:v>41557</c:v>
                </c:pt>
                <c:pt idx="723">
                  <c:v>41558</c:v>
                </c:pt>
                <c:pt idx="724">
                  <c:v>41561</c:v>
                </c:pt>
                <c:pt idx="725">
                  <c:v>41562</c:v>
                </c:pt>
                <c:pt idx="726">
                  <c:v>41563</c:v>
                </c:pt>
                <c:pt idx="727">
                  <c:v>41564</c:v>
                </c:pt>
                <c:pt idx="728">
                  <c:v>41565</c:v>
                </c:pt>
                <c:pt idx="729">
                  <c:v>41568</c:v>
                </c:pt>
                <c:pt idx="730">
                  <c:v>41569</c:v>
                </c:pt>
                <c:pt idx="731">
                  <c:v>41570</c:v>
                </c:pt>
                <c:pt idx="732">
                  <c:v>41571</c:v>
                </c:pt>
                <c:pt idx="733">
                  <c:v>41572</c:v>
                </c:pt>
                <c:pt idx="734">
                  <c:v>41575</c:v>
                </c:pt>
                <c:pt idx="735">
                  <c:v>41576</c:v>
                </c:pt>
                <c:pt idx="736">
                  <c:v>41577</c:v>
                </c:pt>
                <c:pt idx="737">
                  <c:v>41578</c:v>
                </c:pt>
                <c:pt idx="738">
                  <c:v>41579</c:v>
                </c:pt>
                <c:pt idx="739">
                  <c:v>41582</c:v>
                </c:pt>
                <c:pt idx="740">
                  <c:v>41583</c:v>
                </c:pt>
                <c:pt idx="741">
                  <c:v>41584</c:v>
                </c:pt>
                <c:pt idx="742">
                  <c:v>41585</c:v>
                </c:pt>
                <c:pt idx="743">
                  <c:v>41586</c:v>
                </c:pt>
                <c:pt idx="744">
                  <c:v>41589</c:v>
                </c:pt>
                <c:pt idx="745">
                  <c:v>41590</c:v>
                </c:pt>
                <c:pt idx="746">
                  <c:v>41591</c:v>
                </c:pt>
                <c:pt idx="747">
                  <c:v>41592</c:v>
                </c:pt>
                <c:pt idx="748">
                  <c:v>41593</c:v>
                </c:pt>
                <c:pt idx="749">
                  <c:v>41596</c:v>
                </c:pt>
                <c:pt idx="750">
                  <c:v>41597</c:v>
                </c:pt>
                <c:pt idx="751">
                  <c:v>41598</c:v>
                </c:pt>
                <c:pt idx="752">
                  <c:v>41599</c:v>
                </c:pt>
                <c:pt idx="753">
                  <c:v>41600</c:v>
                </c:pt>
                <c:pt idx="754">
                  <c:v>41603</c:v>
                </c:pt>
                <c:pt idx="755">
                  <c:v>41604</c:v>
                </c:pt>
                <c:pt idx="756">
                  <c:v>41605</c:v>
                </c:pt>
                <c:pt idx="757">
                  <c:v>41606</c:v>
                </c:pt>
                <c:pt idx="758">
                  <c:v>41607</c:v>
                </c:pt>
                <c:pt idx="759">
                  <c:v>41610</c:v>
                </c:pt>
                <c:pt idx="760">
                  <c:v>41611</c:v>
                </c:pt>
                <c:pt idx="761">
                  <c:v>41612</c:v>
                </c:pt>
                <c:pt idx="762">
                  <c:v>41613</c:v>
                </c:pt>
                <c:pt idx="763">
                  <c:v>41614</c:v>
                </c:pt>
                <c:pt idx="764">
                  <c:v>41617</c:v>
                </c:pt>
                <c:pt idx="765">
                  <c:v>41618</c:v>
                </c:pt>
                <c:pt idx="766">
                  <c:v>41619</c:v>
                </c:pt>
                <c:pt idx="767">
                  <c:v>41620</c:v>
                </c:pt>
                <c:pt idx="768">
                  <c:v>41621</c:v>
                </c:pt>
                <c:pt idx="769">
                  <c:v>41624</c:v>
                </c:pt>
                <c:pt idx="770">
                  <c:v>41625</c:v>
                </c:pt>
                <c:pt idx="771">
                  <c:v>41626</c:v>
                </c:pt>
                <c:pt idx="772">
                  <c:v>41627</c:v>
                </c:pt>
                <c:pt idx="773">
                  <c:v>41628</c:v>
                </c:pt>
                <c:pt idx="774">
                  <c:v>41631</c:v>
                </c:pt>
                <c:pt idx="775">
                  <c:v>41632</c:v>
                </c:pt>
                <c:pt idx="776">
                  <c:v>41633</c:v>
                </c:pt>
                <c:pt idx="777">
                  <c:v>41634</c:v>
                </c:pt>
                <c:pt idx="778">
                  <c:v>41635</c:v>
                </c:pt>
                <c:pt idx="779">
                  <c:v>41638</c:v>
                </c:pt>
                <c:pt idx="780">
                  <c:v>41639</c:v>
                </c:pt>
                <c:pt idx="781">
                  <c:v>41640</c:v>
                </c:pt>
                <c:pt idx="782">
                  <c:v>41641</c:v>
                </c:pt>
                <c:pt idx="783">
                  <c:v>41642</c:v>
                </c:pt>
                <c:pt idx="784">
                  <c:v>41645</c:v>
                </c:pt>
                <c:pt idx="785">
                  <c:v>41646</c:v>
                </c:pt>
                <c:pt idx="786">
                  <c:v>41647</c:v>
                </c:pt>
                <c:pt idx="787">
                  <c:v>41648</c:v>
                </c:pt>
                <c:pt idx="788">
                  <c:v>41649</c:v>
                </c:pt>
                <c:pt idx="789">
                  <c:v>41652</c:v>
                </c:pt>
                <c:pt idx="790">
                  <c:v>41653</c:v>
                </c:pt>
                <c:pt idx="791">
                  <c:v>41654</c:v>
                </c:pt>
                <c:pt idx="792">
                  <c:v>41655</c:v>
                </c:pt>
                <c:pt idx="793">
                  <c:v>41656</c:v>
                </c:pt>
                <c:pt idx="794">
                  <c:v>41659</c:v>
                </c:pt>
                <c:pt idx="795">
                  <c:v>41660</c:v>
                </c:pt>
                <c:pt idx="796">
                  <c:v>41661</c:v>
                </c:pt>
                <c:pt idx="797">
                  <c:v>41662</c:v>
                </c:pt>
                <c:pt idx="798">
                  <c:v>41663</c:v>
                </c:pt>
                <c:pt idx="799">
                  <c:v>41666</c:v>
                </c:pt>
                <c:pt idx="800">
                  <c:v>41667</c:v>
                </c:pt>
                <c:pt idx="801">
                  <c:v>41668</c:v>
                </c:pt>
                <c:pt idx="802">
                  <c:v>41669</c:v>
                </c:pt>
                <c:pt idx="803">
                  <c:v>41670</c:v>
                </c:pt>
                <c:pt idx="804">
                  <c:v>41673</c:v>
                </c:pt>
                <c:pt idx="805">
                  <c:v>41674</c:v>
                </c:pt>
                <c:pt idx="806">
                  <c:v>41675</c:v>
                </c:pt>
                <c:pt idx="807">
                  <c:v>41676</c:v>
                </c:pt>
                <c:pt idx="808">
                  <c:v>41677</c:v>
                </c:pt>
                <c:pt idx="809">
                  <c:v>41680</c:v>
                </c:pt>
                <c:pt idx="810">
                  <c:v>41681</c:v>
                </c:pt>
                <c:pt idx="811">
                  <c:v>41682</c:v>
                </c:pt>
                <c:pt idx="812">
                  <c:v>41683</c:v>
                </c:pt>
                <c:pt idx="813">
                  <c:v>41684</c:v>
                </c:pt>
                <c:pt idx="814">
                  <c:v>41687</c:v>
                </c:pt>
                <c:pt idx="815">
                  <c:v>41688</c:v>
                </c:pt>
                <c:pt idx="816">
                  <c:v>41689</c:v>
                </c:pt>
                <c:pt idx="817">
                  <c:v>41690</c:v>
                </c:pt>
                <c:pt idx="818">
                  <c:v>41691</c:v>
                </c:pt>
                <c:pt idx="819">
                  <c:v>41694</c:v>
                </c:pt>
                <c:pt idx="820">
                  <c:v>41695</c:v>
                </c:pt>
                <c:pt idx="821">
                  <c:v>41696</c:v>
                </c:pt>
                <c:pt idx="822">
                  <c:v>41697</c:v>
                </c:pt>
                <c:pt idx="823">
                  <c:v>41698</c:v>
                </c:pt>
                <c:pt idx="824">
                  <c:v>41701</c:v>
                </c:pt>
                <c:pt idx="825">
                  <c:v>41702</c:v>
                </c:pt>
                <c:pt idx="826">
                  <c:v>41703</c:v>
                </c:pt>
                <c:pt idx="827">
                  <c:v>41704</c:v>
                </c:pt>
                <c:pt idx="828">
                  <c:v>41705</c:v>
                </c:pt>
                <c:pt idx="829">
                  <c:v>41708</c:v>
                </c:pt>
                <c:pt idx="830">
                  <c:v>41709</c:v>
                </c:pt>
                <c:pt idx="831">
                  <c:v>41710</c:v>
                </c:pt>
                <c:pt idx="832">
                  <c:v>41711</c:v>
                </c:pt>
                <c:pt idx="833">
                  <c:v>41712</c:v>
                </c:pt>
                <c:pt idx="834">
                  <c:v>41715</c:v>
                </c:pt>
                <c:pt idx="835">
                  <c:v>41716</c:v>
                </c:pt>
                <c:pt idx="836">
                  <c:v>41717</c:v>
                </c:pt>
                <c:pt idx="837">
                  <c:v>41718</c:v>
                </c:pt>
                <c:pt idx="838">
                  <c:v>41719</c:v>
                </c:pt>
                <c:pt idx="839">
                  <c:v>41722</c:v>
                </c:pt>
                <c:pt idx="840">
                  <c:v>41723</c:v>
                </c:pt>
                <c:pt idx="841">
                  <c:v>41724</c:v>
                </c:pt>
                <c:pt idx="842">
                  <c:v>41725</c:v>
                </c:pt>
                <c:pt idx="843">
                  <c:v>41726</c:v>
                </c:pt>
                <c:pt idx="844">
                  <c:v>41729</c:v>
                </c:pt>
                <c:pt idx="845">
                  <c:v>41730</c:v>
                </c:pt>
                <c:pt idx="846">
                  <c:v>41731</c:v>
                </c:pt>
                <c:pt idx="847">
                  <c:v>41732</c:v>
                </c:pt>
                <c:pt idx="848">
                  <c:v>41733</c:v>
                </c:pt>
                <c:pt idx="849">
                  <c:v>41736</c:v>
                </c:pt>
                <c:pt idx="850">
                  <c:v>41737</c:v>
                </c:pt>
                <c:pt idx="851">
                  <c:v>41738</c:v>
                </c:pt>
                <c:pt idx="852">
                  <c:v>41739</c:v>
                </c:pt>
                <c:pt idx="853">
                  <c:v>41740</c:v>
                </c:pt>
                <c:pt idx="854">
                  <c:v>41743</c:v>
                </c:pt>
                <c:pt idx="855">
                  <c:v>41744</c:v>
                </c:pt>
                <c:pt idx="856">
                  <c:v>41745</c:v>
                </c:pt>
                <c:pt idx="857">
                  <c:v>41746</c:v>
                </c:pt>
                <c:pt idx="858">
                  <c:v>41747</c:v>
                </c:pt>
                <c:pt idx="859">
                  <c:v>41750</c:v>
                </c:pt>
                <c:pt idx="860">
                  <c:v>41751</c:v>
                </c:pt>
                <c:pt idx="861">
                  <c:v>41752</c:v>
                </c:pt>
                <c:pt idx="862">
                  <c:v>41753</c:v>
                </c:pt>
                <c:pt idx="863">
                  <c:v>41754</c:v>
                </c:pt>
                <c:pt idx="864">
                  <c:v>41757</c:v>
                </c:pt>
                <c:pt idx="865">
                  <c:v>41758</c:v>
                </c:pt>
                <c:pt idx="866">
                  <c:v>41759</c:v>
                </c:pt>
                <c:pt idx="867">
                  <c:v>41760</c:v>
                </c:pt>
                <c:pt idx="868">
                  <c:v>41761</c:v>
                </c:pt>
                <c:pt idx="869">
                  <c:v>41764</c:v>
                </c:pt>
                <c:pt idx="870">
                  <c:v>41765</c:v>
                </c:pt>
                <c:pt idx="871">
                  <c:v>41766</c:v>
                </c:pt>
                <c:pt idx="872">
                  <c:v>41767</c:v>
                </c:pt>
                <c:pt idx="873">
                  <c:v>41768</c:v>
                </c:pt>
                <c:pt idx="874">
                  <c:v>41771</c:v>
                </c:pt>
                <c:pt idx="875">
                  <c:v>41772</c:v>
                </c:pt>
                <c:pt idx="876">
                  <c:v>41773</c:v>
                </c:pt>
                <c:pt idx="877">
                  <c:v>41774</c:v>
                </c:pt>
                <c:pt idx="878">
                  <c:v>41775</c:v>
                </c:pt>
                <c:pt idx="879">
                  <c:v>41778</c:v>
                </c:pt>
                <c:pt idx="880">
                  <c:v>41779</c:v>
                </c:pt>
                <c:pt idx="881">
                  <c:v>41780</c:v>
                </c:pt>
                <c:pt idx="882">
                  <c:v>41781</c:v>
                </c:pt>
                <c:pt idx="883">
                  <c:v>41782</c:v>
                </c:pt>
                <c:pt idx="884">
                  <c:v>41785</c:v>
                </c:pt>
                <c:pt idx="885">
                  <c:v>41786</c:v>
                </c:pt>
                <c:pt idx="886">
                  <c:v>41787</c:v>
                </c:pt>
                <c:pt idx="887">
                  <c:v>41788</c:v>
                </c:pt>
                <c:pt idx="888">
                  <c:v>41789</c:v>
                </c:pt>
                <c:pt idx="889">
                  <c:v>41792</c:v>
                </c:pt>
                <c:pt idx="890">
                  <c:v>41793</c:v>
                </c:pt>
                <c:pt idx="891">
                  <c:v>41794</c:v>
                </c:pt>
                <c:pt idx="892">
                  <c:v>41795</c:v>
                </c:pt>
                <c:pt idx="893">
                  <c:v>41796</c:v>
                </c:pt>
                <c:pt idx="894">
                  <c:v>41799</c:v>
                </c:pt>
                <c:pt idx="895">
                  <c:v>41800</c:v>
                </c:pt>
                <c:pt idx="896">
                  <c:v>41801</c:v>
                </c:pt>
                <c:pt idx="897">
                  <c:v>41802</c:v>
                </c:pt>
                <c:pt idx="898">
                  <c:v>41803</c:v>
                </c:pt>
                <c:pt idx="899">
                  <c:v>41806</c:v>
                </c:pt>
                <c:pt idx="900">
                  <c:v>41807</c:v>
                </c:pt>
                <c:pt idx="901">
                  <c:v>41808</c:v>
                </c:pt>
                <c:pt idx="902">
                  <c:v>41809</c:v>
                </c:pt>
                <c:pt idx="903">
                  <c:v>41810</c:v>
                </c:pt>
                <c:pt idx="904">
                  <c:v>41813</c:v>
                </c:pt>
                <c:pt idx="905">
                  <c:v>41814</c:v>
                </c:pt>
                <c:pt idx="906">
                  <c:v>41815</c:v>
                </c:pt>
                <c:pt idx="907">
                  <c:v>41816</c:v>
                </c:pt>
                <c:pt idx="908">
                  <c:v>41817</c:v>
                </c:pt>
                <c:pt idx="909">
                  <c:v>41820</c:v>
                </c:pt>
                <c:pt idx="910">
                  <c:v>41821</c:v>
                </c:pt>
                <c:pt idx="911">
                  <c:v>41822</c:v>
                </c:pt>
                <c:pt idx="912">
                  <c:v>41823</c:v>
                </c:pt>
                <c:pt idx="913">
                  <c:v>41824</c:v>
                </c:pt>
                <c:pt idx="914">
                  <c:v>41827</c:v>
                </c:pt>
                <c:pt idx="915">
                  <c:v>41828</c:v>
                </c:pt>
                <c:pt idx="916">
                  <c:v>41829</c:v>
                </c:pt>
                <c:pt idx="917">
                  <c:v>41830</c:v>
                </c:pt>
                <c:pt idx="918">
                  <c:v>41831</c:v>
                </c:pt>
                <c:pt idx="919">
                  <c:v>41834</c:v>
                </c:pt>
                <c:pt idx="920">
                  <c:v>41835</c:v>
                </c:pt>
                <c:pt idx="921">
                  <c:v>41836</c:v>
                </c:pt>
                <c:pt idx="922">
                  <c:v>41837</c:v>
                </c:pt>
                <c:pt idx="923">
                  <c:v>41838</c:v>
                </c:pt>
                <c:pt idx="924">
                  <c:v>41841</c:v>
                </c:pt>
                <c:pt idx="925">
                  <c:v>41842</c:v>
                </c:pt>
                <c:pt idx="926">
                  <c:v>41843</c:v>
                </c:pt>
                <c:pt idx="927">
                  <c:v>41844</c:v>
                </c:pt>
                <c:pt idx="928">
                  <c:v>41845</c:v>
                </c:pt>
                <c:pt idx="929">
                  <c:v>41848</c:v>
                </c:pt>
                <c:pt idx="930">
                  <c:v>41849</c:v>
                </c:pt>
                <c:pt idx="931">
                  <c:v>41850</c:v>
                </c:pt>
                <c:pt idx="932">
                  <c:v>41851</c:v>
                </c:pt>
                <c:pt idx="933">
                  <c:v>41852</c:v>
                </c:pt>
                <c:pt idx="934">
                  <c:v>41855</c:v>
                </c:pt>
                <c:pt idx="935">
                  <c:v>41856</c:v>
                </c:pt>
                <c:pt idx="936">
                  <c:v>41857</c:v>
                </c:pt>
                <c:pt idx="937">
                  <c:v>41858</c:v>
                </c:pt>
                <c:pt idx="938">
                  <c:v>41859</c:v>
                </c:pt>
                <c:pt idx="939">
                  <c:v>41862</c:v>
                </c:pt>
                <c:pt idx="940">
                  <c:v>41863</c:v>
                </c:pt>
                <c:pt idx="941">
                  <c:v>41864</c:v>
                </c:pt>
                <c:pt idx="942">
                  <c:v>41865</c:v>
                </c:pt>
                <c:pt idx="943">
                  <c:v>41866</c:v>
                </c:pt>
                <c:pt idx="944">
                  <c:v>41869</c:v>
                </c:pt>
                <c:pt idx="945">
                  <c:v>41870</c:v>
                </c:pt>
                <c:pt idx="946">
                  <c:v>41871</c:v>
                </c:pt>
                <c:pt idx="947">
                  <c:v>41872</c:v>
                </c:pt>
                <c:pt idx="948">
                  <c:v>41873</c:v>
                </c:pt>
                <c:pt idx="949">
                  <c:v>41876</c:v>
                </c:pt>
                <c:pt idx="950">
                  <c:v>41877</c:v>
                </c:pt>
                <c:pt idx="951">
                  <c:v>41878</c:v>
                </c:pt>
                <c:pt idx="952">
                  <c:v>41879</c:v>
                </c:pt>
                <c:pt idx="953">
                  <c:v>41880</c:v>
                </c:pt>
                <c:pt idx="954">
                  <c:v>41883</c:v>
                </c:pt>
                <c:pt idx="955">
                  <c:v>41884</c:v>
                </c:pt>
                <c:pt idx="956">
                  <c:v>41885</c:v>
                </c:pt>
                <c:pt idx="957">
                  <c:v>41886</c:v>
                </c:pt>
                <c:pt idx="958">
                  <c:v>41887</c:v>
                </c:pt>
                <c:pt idx="959">
                  <c:v>41890</c:v>
                </c:pt>
                <c:pt idx="960">
                  <c:v>41891</c:v>
                </c:pt>
                <c:pt idx="961">
                  <c:v>41892</c:v>
                </c:pt>
                <c:pt idx="962">
                  <c:v>41893</c:v>
                </c:pt>
                <c:pt idx="963">
                  <c:v>41894</c:v>
                </c:pt>
                <c:pt idx="964">
                  <c:v>41897</c:v>
                </c:pt>
                <c:pt idx="965">
                  <c:v>41898</c:v>
                </c:pt>
                <c:pt idx="966">
                  <c:v>41899</c:v>
                </c:pt>
                <c:pt idx="967">
                  <c:v>41900</c:v>
                </c:pt>
                <c:pt idx="968">
                  <c:v>41901</c:v>
                </c:pt>
                <c:pt idx="969">
                  <c:v>41904</c:v>
                </c:pt>
                <c:pt idx="970">
                  <c:v>41905</c:v>
                </c:pt>
                <c:pt idx="971">
                  <c:v>41906</c:v>
                </c:pt>
                <c:pt idx="972">
                  <c:v>41907</c:v>
                </c:pt>
                <c:pt idx="973">
                  <c:v>41908</c:v>
                </c:pt>
                <c:pt idx="974">
                  <c:v>41911</c:v>
                </c:pt>
              </c:numCache>
            </c:numRef>
          </c:cat>
          <c:val>
            <c:numRef>
              <c:f>'Gold desp'!$C$7:$C$1999</c:f>
              <c:numCache>
                <c:formatCode>#,##0.00_);[Red]\(#,##0.00\)</c:formatCode>
                <c:ptCount val="1993"/>
                <c:pt idx="0">
                  <c:v>0.113</c:v>
                </c:pt>
                <c:pt idx="1">
                  <c:v>0.115</c:v>
                </c:pt>
                <c:pt idx="2">
                  <c:v>0.12</c:v>
                </c:pt>
                <c:pt idx="3">
                  <c:v>0.128</c:v>
                </c:pt>
                <c:pt idx="4">
                  <c:v>0.13</c:v>
                </c:pt>
                <c:pt idx="5">
                  <c:v>0.13300000000000001</c:v>
                </c:pt>
                <c:pt idx="6">
                  <c:v>0.13800000000000001</c:v>
                </c:pt>
                <c:pt idx="7">
                  <c:v>0.12</c:v>
                </c:pt>
                <c:pt idx="8">
                  <c:v>0.13300000000000001</c:v>
                </c:pt>
                <c:pt idx="9">
                  <c:v>0.13300000000000001</c:v>
                </c:pt>
                <c:pt idx="10">
                  <c:v>0.13500000000000001</c:v>
                </c:pt>
                <c:pt idx="11">
                  <c:v>0.14799999999999999</c:v>
                </c:pt>
                <c:pt idx="12">
                  <c:v>0.14000000000000001</c:v>
                </c:pt>
                <c:pt idx="13">
                  <c:v>0.13800000000000001</c:v>
                </c:pt>
                <c:pt idx="14">
                  <c:v>0.13800000000000001</c:v>
                </c:pt>
                <c:pt idx="15">
                  <c:v>0.14299999999999999</c:v>
                </c:pt>
                <c:pt idx="16">
                  <c:v>0.14000000000000001</c:v>
                </c:pt>
                <c:pt idx="17">
                  <c:v>0.12</c:v>
                </c:pt>
                <c:pt idx="18">
                  <c:v>0.124</c:v>
                </c:pt>
                <c:pt idx="19">
                  <c:v>0.14000000000000001</c:v>
                </c:pt>
                <c:pt idx="20">
                  <c:v>0.15</c:v>
                </c:pt>
                <c:pt idx="21">
                  <c:v>0.14499999999999999</c:v>
                </c:pt>
                <c:pt idx="22">
                  <c:v>0.13</c:v>
                </c:pt>
                <c:pt idx="23">
                  <c:v>0.11700000000000001</c:v>
                </c:pt>
                <c:pt idx="24">
                  <c:v>0.13</c:v>
                </c:pt>
                <c:pt idx="25">
                  <c:v>0.128</c:v>
                </c:pt>
                <c:pt idx="26">
                  <c:v>0.105</c:v>
                </c:pt>
                <c:pt idx="27">
                  <c:v>6.5000000000000002E-2</c:v>
                </c:pt>
                <c:pt idx="28">
                  <c:v>8.5000000000000006E-2</c:v>
                </c:pt>
                <c:pt idx="29">
                  <c:v>0.09</c:v>
                </c:pt>
                <c:pt idx="30">
                  <c:v>9.5000000000000001E-2</c:v>
                </c:pt>
                <c:pt idx="31">
                  <c:v>0.09</c:v>
                </c:pt>
                <c:pt idx="32">
                  <c:v>6.9000000000000006E-2</c:v>
                </c:pt>
                <c:pt idx="33">
                  <c:v>7.8E-2</c:v>
                </c:pt>
                <c:pt idx="34">
                  <c:v>7.8E-2</c:v>
                </c:pt>
                <c:pt idx="35">
                  <c:v>0.09</c:v>
                </c:pt>
                <c:pt idx="36">
                  <c:v>0.113</c:v>
                </c:pt>
                <c:pt idx="37">
                  <c:v>0.11</c:v>
                </c:pt>
                <c:pt idx="38">
                  <c:v>7.1999999999999995E-2</c:v>
                </c:pt>
                <c:pt idx="39">
                  <c:v>7.0000000000000007E-2</c:v>
                </c:pt>
                <c:pt idx="40">
                  <c:v>5.5E-2</c:v>
                </c:pt>
                <c:pt idx="41">
                  <c:v>0.108</c:v>
                </c:pt>
                <c:pt idx="42">
                  <c:v>0.115</c:v>
                </c:pt>
                <c:pt idx="43">
                  <c:v>7.4999999999999997E-2</c:v>
                </c:pt>
                <c:pt idx="44">
                  <c:v>7.4999999999999997E-2</c:v>
                </c:pt>
                <c:pt idx="45">
                  <c:v>6.3E-2</c:v>
                </c:pt>
                <c:pt idx="46">
                  <c:v>5.8000000000000003E-2</c:v>
                </c:pt>
                <c:pt idx="47">
                  <c:v>0.03</c:v>
                </c:pt>
                <c:pt idx="48">
                  <c:v>2.5999999999999999E-2</c:v>
                </c:pt>
                <c:pt idx="49">
                  <c:v>3.7999999999999999E-2</c:v>
                </c:pt>
                <c:pt idx="50">
                  <c:v>4.8000000000000001E-2</c:v>
                </c:pt>
                <c:pt idx="51">
                  <c:v>5.2999999999999999E-2</c:v>
                </c:pt>
                <c:pt idx="52">
                  <c:v>5.2999999999999999E-2</c:v>
                </c:pt>
                <c:pt idx="53">
                  <c:v>0.03</c:v>
                </c:pt>
                <c:pt idx="54">
                  <c:v>0.05</c:v>
                </c:pt>
                <c:pt idx="55">
                  <c:v>6.5000000000000002E-2</c:v>
                </c:pt>
                <c:pt idx="56">
                  <c:v>5.5E-2</c:v>
                </c:pt>
                <c:pt idx="57">
                  <c:v>2.5000000000000001E-2</c:v>
                </c:pt>
                <c:pt idx="58">
                  <c:v>1.7999999999999999E-2</c:v>
                </c:pt>
                <c:pt idx="59">
                  <c:v>3.5000000000000003E-2</c:v>
                </c:pt>
                <c:pt idx="60">
                  <c:v>0.05</c:v>
                </c:pt>
                <c:pt idx="61">
                  <c:v>0.02</c:v>
                </c:pt>
                <c:pt idx="62">
                  <c:v>0.04</c:v>
                </c:pt>
                <c:pt idx="63">
                  <c:v>8.9999999999999993E-3</c:v>
                </c:pt>
                <c:pt idx="64">
                  <c:v>0.01</c:v>
                </c:pt>
                <c:pt idx="65">
                  <c:v>2.5000000000000001E-2</c:v>
                </c:pt>
                <c:pt idx="66">
                  <c:v>2.5000000000000001E-2</c:v>
                </c:pt>
                <c:pt idx="67">
                  <c:v>0.01</c:v>
                </c:pt>
                <c:pt idx="68">
                  <c:v>1E-3</c:v>
                </c:pt>
                <c:pt idx="69">
                  <c:v>0.01</c:v>
                </c:pt>
                <c:pt idx="70">
                  <c:v>1.4999999999999999E-2</c:v>
                </c:pt>
                <c:pt idx="71">
                  <c:v>0.02</c:v>
                </c:pt>
                <c:pt idx="72">
                  <c:v>0.03</c:v>
                </c:pt>
                <c:pt idx="73">
                  <c:v>1.4E-2</c:v>
                </c:pt>
                <c:pt idx="74">
                  <c:v>1.4999999999999999E-2</c:v>
                </c:pt>
                <c:pt idx="75">
                  <c:v>2.5000000000000001E-2</c:v>
                </c:pt>
                <c:pt idx="76">
                  <c:v>0.03</c:v>
                </c:pt>
                <c:pt idx="77">
                  <c:v>2.5000000000000001E-2</c:v>
                </c:pt>
                <c:pt idx="78">
                  <c:v>2.5000000000000001E-2</c:v>
                </c:pt>
                <c:pt idx="79">
                  <c:v>5.0000000000000001E-3</c:v>
                </c:pt>
                <c:pt idx="80">
                  <c:v>5.0000000000000001E-3</c:v>
                </c:pt>
                <c:pt idx="81">
                  <c:v>0.02</c:v>
                </c:pt>
                <c:pt idx="82">
                  <c:v>1.4999999999999999E-2</c:v>
                </c:pt>
                <c:pt idx="83">
                  <c:v>1E-3</c:v>
                </c:pt>
                <c:pt idx="84">
                  <c:v>5.0000000000000001E-3</c:v>
                </c:pt>
                <c:pt idx="85">
                  <c:v>5.0000000000000001E-3</c:v>
                </c:pt>
                <c:pt idx="86">
                  <c:v>5.0000000000000001E-3</c:v>
                </c:pt>
                <c:pt idx="87">
                  <c:v>5.0000000000000001E-3</c:v>
                </c:pt>
                <c:pt idx="88">
                  <c:v>5.0000000000000001E-3</c:v>
                </c:pt>
                <c:pt idx="89">
                  <c:v>5.0000000000000001E-3</c:v>
                </c:pt>
                <c:pt idx="90">
                  <c:v>5.0000000000000001E-3</c:v>
                </c:pt>
                <c:pt idx="91">
                  <c:v>5.0000000000000001E-3</c:v>
                </c:pt>
                <c:pt idx="92">
                  <c:v>5.0000000000000001E-3</c:v>
                </c:pt>
                <c:pt idx="93">
                  <c:v>0</c:v>
                </c:pt>
                <c:pt idx="94">
                  <c:v>5.0000000000000001E-3</c:v>
                </c:pt>
                <c:pt idx="95">
                  <c:v>0.01</c:v>
                </c:pt>
                <c:pt idx="96">
                  <c:v>0.02</c:v>
                </c:pt>
                <c:pt idx="97">
                  <c:v>1.4999999999999999E-2</c:v>
                </c:pt>
                <c:pt idx="98">
                  <c:v>1E-3</c:v>
                </c:pt>
                <c:pt idx="99">
                  <c:v>1.4999999999999999E-2</c:v>
                </c:pt>
                <c:pt idx="100">
                  <c:v>2.5000000000000001E-2</c:v>
                </c:pt>
                <c:pt idx="101">
                  <c:v>1.4999999999999999E-2</c:v>
                </c:pt>
                <c:pt idx="102">
                  <c:v>0.03</c:v>
                </c:pt>
                <c:pt idx="103">
                  <c:v>6.0000000000000001E-3</c:v>
                </c:pt>
                <c:pt idx="104">
                  <c:v>5.0000000000000001E-3</c:v>
                </c:pt>
                <c:pt idx="105">
                  <c:v>0.04</c:v>
                </c:pt>
                <c:pt idx="106">
                  <c:v>3.5000000000000003E-2</c:v>
                </c:pt>
                <c:pt idx="107">
                  <c:v>0.03</c:v>
                </c:pt>
                <c:pt idx="108">
                  <c:v>0.03</c:v>
                </c:pt>
                <c:pt idx="109">
                  <c:v>5.0000000000000001E-3</c:v>
                </c:pt>
                <c:pt idx="110">
                  <c:v>5.0000000000000001E-3</c:v>
                </c:pt>
                <c:pt idx="111">
                  <c:v>5.0000000000000001E-3</c:v>
                </c:pt>
                <c:pt idx="112">
                  <c:v>5.0000000000000001E-3</c:v>
                </c:pt>
                <c:pt idx="113">
                  <c:v>0</c:v>
                </c:pt>
                <c:pt idx="114">
                  <c:v>0.01</c:v>
                </c:pt>
                <c:pt idx="115">
                  <c:v>5.0000000000000001E-3</c:v>
                </c:pt>
                <c:pt idx="116">
                  <c:v>5.0000000000000001E-3</c:v>
                </c:pt>
                <c:pt idx="117">
                  <c:v>5.0000000000000001E-3</c:v>
                </c:pt>
                <c:pt idx="118">
                  <c:v>4.0000000000000001E-3</c:v>
                </c:pt>
                <c:pt idx="119">
                  <c:v>0.01</c:v>
                </c:pt>
                <c:pt idx="120">
                  <c:v>5.0000000000000001E-3</c:v>
                </c:pt>
                <c:pt idx="121">
                  <c:v>5.0000000000000001E-3</c:v>
                </c:pt>
                <c:pt idx="122">
                  <c:v>0.01</c:v>
                </c:pt>
                <c:pt idx="123">
                  <c:v>2E-3</c:v>
                </c:pt>
                <c:pt idx="124">
                  <c:v>0</c:v>
                </c:pt>
                <c:pt idx="125">
                  <c:v>5.0000000000000001E-3</c:v>
                </c:pt>
                <c:pt idx="126">
                  <c:v>0.01</c:v>
                </c:pt>
                <c:pt idx="127">
                  <c:v>0.01</c:v>
                </c:pt>
                <c:pt idx="128">
                  <c:v>1E-3</c:v>
                </c:pt>
                <c:pt idx="129">
                  <c:v>5.0000000000000001E-3</c:v>
                </c:pt>
                <c:pt idx="130">
                  <c:v>5.0000000000000001E-3</c:v>
                </c:pt>
                <c:pt idx="131">
                  <c:v>6.0000000000000001E-3</c:v>
                </c:pt>
                <c:pt idx="132">
                  <c:v>1.2E-2</c:v>
                </c:pt>
                <c:pt idx="133">
                  <c:v>1.0999999999999999E-2</c:v>
                </c:pt>
                <c:pt idx="134">
                  <c:v>0.01</c:v>
                </c:pt>
                <c:pt idx="135">
                  <c:v>0.01</c:v>
                </c:pt>
                <c:pt idx="136">
                  <c:v>6.0000000000000001E-3</c:v>
                </c:pt>
                <c:pt idx="137">
                  <c:v>1E-3</c:v>
                </c:pt>
                <c:pt idx="138">
                  <c:v>4.0000000000000001E-3</c:v>
                </c:pt>
                <c:pt idx="139">
                  <c:v>4.0000000000000001E-3</c:v>
                </c:pt>
                <c:pt idx="140">
                  <c:v>0.01</c:v>
                </c:pt>
                <c:pt idx="141">
                  <c:v>1.4999999999999999E-2</c:v>
                </c:pt>
                <c:pt idx="142">
                  <c:v>0.03</c:v>
                </c:pt>
                <c:pt idx="143">
                  <c:v>2.5999999999999999E-2</c:v>
                </c:pt>
                <c:pt idx="144">
                  <c:v>3.5000000000000003E-2</c:v>
                </c:pt>
                <c:pt idx="145">
                  <c:v>0.06</c:v>
                </c:pt>
                <c:pt idx="146">
                  <c:v>7.4999999999999997E-2</c:v>
                </c:pt>
                <c:pt idx="147">
                  <c:v>9.5000000000000001E-2</c:v>
                </c:pt>
                <c:pt idx="148">
                  <c:v>6.8000000000000005E-2</c:v>
                </c:pt>
                <c:pt idx="149">
                  <c:v>9.5000000000000001E-2</c:v>
                </c:pt>
                <c:pt idx="150">
                  <c:v>3.5000000000000003E-2</c:v>
                </c:pt>
                <c:pt idx="151">
                  <c:v>5.0000000000000001E-3</c:v>
                </c:pt>
                <c:pt idx="152">
                  <c:v>0</c:v>
                </c:pt>
                <c:pt idx="153">
                  <c:v>7.0000000000000001E-3</c:v>
                </c:pt>
                <c:pt idx="154">
                  <c:v>2.5000000000000001E-2</c:v>
                </c:pt>
                <c:pt idx="155">
                  <c:v>0.02</c:v>
                </c:pt>
                <c:pt idx="156">
                  <c:v>0</c:v>
                </c:pt>
                <c:pt idx="157">
                  <c:v>5.0000000000000001E-3</c:v>
                </c:pt>
                <c:pt idx="158">
                  <c:v>1E-3</c:v>
                </c:pt>
                <c:pt idx="159">
                  <c:v>0</c:v>
                </c:pt>
                <c:pt idx="160">
                  <c:v>5.0000000000000001E-3</c:v>
                </c:pt>
                <c:pt idx="161">
                  <c:v>0</c:v>
                </c:pt>
                <c:pt idx="162">
                  <c:v>0</c:v>
                </c:pt>
                <c:pt idx="163">
                  <c:v>5.0000000000000001E-3</c:v>
                </c:pt>
                <c:pt idx="164">
                  <c:v>0</c:v>
                </c:pt>
                <c:pt idx="165">
                  <c:v>0</c:v>
                </c:pt>
                <c:pt idx="166">
                  <c:v>4.7E-2</c:v>
                </c:pt>
                <c:pt idx="167">
                  <c:v>6.5000000000000002E-2</c:v>
                </c:pt>
                <c:pt idx="168">
                  <c:v>5.2999999999999999E-2</c:v>
                </c:pt>
                <c:pt idx="169">
                  <c:v>3.5000000000000003E-2</c:v>
                </c:pt>
                <c:pt idx="170">
                  <c:v>8.0000000000000002E-3</c:v>
                </c:pt>
                <c:pt idx="171">
                  <c:v>0</c:v>
                </c:pt>
                <c:pt idx="172">
                  <c:v>0.01</c:v>
                </c:pt>
                <c:pt idx="173">
                  <c:v>4.0000000000000001E-3</c:v>
                </c:pt>
                <c:pt idx="174">
                  <c:v>0</c:v>
                </c:pt>
                <c:pt idx="175">
                  <c:v>5.0000000000000001E-3</c:v>
                </c:pt>
                <c:pt idx="176">
                  <c:v>0</c:v>
                </c:pt>
                <c:pt idx="177">
                  <c:v>0</c:v>
                </c:pt>
                <c:pt idx="178">
                  <c:v>3.0000000000000001E-3</c:v>
                </c:pt>
                <c:pt idx="179">
                  <c:v>1E-3</c:v>
                </c:pt>
                <c:pt idx="180">
                  <c:v>0</c:v>
                </c:pt>
                <c:pt idx="181">
                  <c:v>6.0000000000000001E-3</c:v>
                </c:pt>
                <c:pt idx="182">
                  <c:v>2.5000000000000001E-2</c:v>
                </c:pt>
                <c:pt idx="183">
                  <c:v>1.2E-2</c:v>
                </c:pt>
                <c:pt idx="184">
                  <c:v>2.3E-2</c:v>
                </c:pt>
                <c:pt idx="185">
                  <c:v>2E-3</c:v>
                </c:pt>
                <c:pt idx="186">
                  <c:v>2.5999999999999999E-2</c:v>
                </c:pt>
                <c:pt idx="187">
                  <c:v>8.9999999999999993E-3</c:v>
                </c:pt>
                <c:pt idx="188">
                  <c:v>3.0000000000000001E-3</c:v>
                </c:pt>
                <c:pt idx="189">
                  <c:v>0</c:v>
                </c:pt>
                <c:pt idx="190">
                  <c:v>3.1E-2</c:v>
                </c:pt>
                <c:pt idx="191">
                  <c:v>7.0000000000000001E-3</c:v>
                </c:pt>
                <c:pt idx="192">
                  <c:v>2E-3</c:v>
                </c:pt>
                <c:pt idx="193">
                  <c:v>2E-3</c:v>
                </c:pt>
                <c:pt idx="194">
                  <c:v>5.0000000000000001E-3</c:v>
                </c:pt>
                <c:pt idx="195">
                  <c:v>0</c:v>
                </c:pt>
                <c:pt idx="196">
                  <c:v>0</c:v>
                </c:pt>
                <c:pt idx="197">
                  <c:v>8.9999999999999993E-3</c:v>
                </c:pt>
                <c:pt idx="198">
                  <c:v>1E-3</c:v>
                </c:pt>
                <c:pt idx="199">
                  <c:v>5.0000000000000001E-3</c:v>
                </c:pt>
                <c:pt idx="200">
                  <c:v>5.0000000000000001E-3</c:v>
                </c:pt>
                <c:pt idx="201">
                  <c:v>5.0000000000000001E-3</c:v>
                </c:pt>
                <c:pt idx="202">
                  <c:v>0.01</c:v>
                </c:pt>
                <c:pt idx="203">
                  <c:v>3.0000000000000001E-3</c:v>
                </c:pt>
                <c:pt idx="204">
                  <c:v>5.0000000000000001E-3</c:v>
                </c:pt>
                <c:pt idx="205">
                  <c:v>0.01</c:v>
                </c:pt>
                <c:pt idx="206">
                  <c:v>5.0000000000000001E-3</c:v>
                </c:pt>
                <c:pt idx="207">
                  <c:v>5.0000000000000001E-3</c:v>
                </c:pt>
                <c:pt idx="208">
                  <c:v>5.0000000000000001E-3</c:v>
                </c:pt>
                <c:pt idx="209">
                  <c:v>0</c:v>
                </c:pt>
                <c:pt idx="210">
                  <c:v>5.0000000000000001E-3</c:v>
                </c:pt>
                <c:pt idx="211">
                  <c:v>0</c:v>
                </c:pt>
                <c:pt idx="212">
                  <c:v>0.01</c:v>
                </c:pt>
                <c:pt idx="213">
                  <c:v>0.01</c:v>
                </c:pt>
                <c:pt idx="214">
                  <c:v>0</c:v>
                </c:pt>
                <c:pt idx="215">
                  <c:v>5.0000000000000001E-3</c:v>
                </c:pt>
                <c:pt idx="216">
                  <c:v>0</c:v>
                </c:pt>
                <c:pt idx="217">
                  <c:v>0</c:v>
                </c:pt>
                <c:pt idx="218">
                  <c:v>1E-3</c:v>
                </c:pt>
                <c:pt idx="219">
                  <c:v>0</c:v>
                </c:pt>
                <c:pt idx="220">
                  <c:v>0</c:v>
                </c:pt>
                <c:pt idx="221">
                  <c:v>0</c:v>
                </c:pt>
                <c:pt idx="222">
                  <c:v>4.0000000000000001E-3</c:v>
                </c:pt>
                <c:pt idx="223">
                  <c:v>4.0000000000000001E-3</c:v>
                </c:pt>
                <c:pt idx="224">
                  <c:v>0</c:v>
                </c:pt>
                <c:pt idx="225">
                  <c:v>5.0000000000000001E-3</c:v>
                </c:pt>
                <c:pt idx="226">
                  <c:v>0</c:v>
                </c:pt>
                <c:pt idx="227">
                  <c:v>0</c:v>
                </c:pt>
                <c:pt idx="228">
                  <c:v>0</c:v>
                </c:pt>
                <c:pt idx="229">
                  <c:v>0</c:v>
                </c:pt>
                <c:pt idx="230">
                  <c:v>0.01</c:v>
                </c:pt>
                <c:pt idx="231">
                  <c:v>1.4999999999999999E-2</c:v>
                </c:pt>
                <c:pt idx="232">
                  <c:v>1.4999999999999999E-2</c:v>
                </c:pt>
                <c:pt idx="233">
                  <c:v>0.02</c:v>
                </c:pt>
                <c:pt idx="234">
                  <c:v>0.01</c:v>
                </c:pt>
                <c:pt idx="235">
                  <c:v>0.01</c:v>
                </c:pt>
                <c:pt idx="236">
                  <c:v>1.4999999999999999E-2</c:v>
                </c:pt>
                <c:pt idx="237">
                  <c:v>5.0000000000000001E-3</c:v>
                </c:pt>
                <c:pt idx="238">
                  <c:v>0.01</c:v>
                </c:pt>
                <c:pt idx="239">
                  <c:v>0.01</c:v>
                </c:pt>
                <c:pt idx="240">
                  <c:v>0.01</c:v>
                </c:pt>
                <c:pt idx="241">
                  <c:v>8.9999999999999993E-3</c:v>
                </c:pt>
                <c:pt idx="242">
                  <c:v>1.7999999999999999E-2</c:v>
                </c:pt>
                <c:pt idx="243">
                  <c:v>1.0999999999999999E-2</c:v>
                </c:pt>
                <c:pt idx="244">
                  <c:v>3.0000000000000001E-3</c:v>
                </c:pt>
                <c:pt idx="245">
                  <c:v>2.7E-2</c:v>
                </c:pt>
                <c:pt idx="246">
                  <c:v>1.0999999999999999E-2</c:v>
                </c:pt>
                <c:pt idx="247">
                  <c:v>1.0999999999999999E-2</c:v>
                </c:pt>
                <c:pt idx="248">
                  <c:v>1.0999999999999999E-2</c:v>
                </c:pt>
                <c:pt idx="249">
                  <c:v>0</c:v>
                </c:pt>
                <c:pt idx="250">
                  <c:v>1E-3</c:v>
                </c:pt>
                <c:pt idx="251">
                  <c:v>5.0000000000000001E-3</c:v>
                </c:pt>
                <c:pt idx="252">
                  <c:v>0</c:v>
                </c:pt>
                <c:pt idx="253">
                  <c:v>0</c:v>
                </c:pt>
                <c:pt idx="254">
                  <c:v>0</c:v>
                </c:pt>
                <c:pt idx="255">
                  <c:v>0</c:v>
                </c:pt>
                <c:pt idx="256">
                  <c:v>0</c:v>
                </c:pt>
                <c:pt idx="257">
                  <c:v>0</c:v>
                </c:pt>
                <c:pt idx="258">
                  <c:v>2E-3</c:v>
                </c:pt>
                <c:pt idx="259">
                  <c:v>0</c:v>
                </c:pt>
                <c:pt idx="260">
                  <c:v>5.0000000000000001E-3</c:v>
                </c:pt>
                <c:pt idx="261">
                  <c:v>0</c:v>
                </c:pt>
                <c:pt idx="262">
                  <c:v>0</c:v>
                </c:pt>
                <c:pt idx="263">
                  <c:v>1E-3</c:v>
                </c:pt>
                <c:pt idx="264">
                  <c:v>0</c:v>
                </c:pt>
                <c:pt idx="265">
                  <c:v>0</c:v>
                </c:pt>
                <c:pt idx="266">
                  <c:v>0.01</c:v>
                </c:pt>
                <c:pt idx="267">
                  <c:v>0.02</c:v>
                </c:pt>
                <c:pt idx="268">
                  <c:v>1.0999999999999999E-2</c:v>
                </c:pt>
                <c:pt idx="269">
                  <c:v>1.4999999999999999E-2</c:v>
                </c:pt>
                <c:pt idx="270">
                  <c:v>0.01</c:v>
                </c:pt>
                <c:pt idx="271">
                  <c:v>0.01</c:v>
                </c:pt>
                <c:pt idx="272">
                  <c:v>0.03</c:v>
                </c:pt>
                <c:pt idx="273">
                  <c:v>1.4E-2</c:v>
                </c:pt>
                <c:pt idx="274">
                  <c:v>0.02</c:v>
                </c:pt>
                <c:pt idx="275">
                  <c:v>0.02</c:v>
                </c:pt>
                <c:pt idx="276">
                  <c:v>2.5000000000000001E-2</c:v>
                </c:pt>
                <c:pt idx="277">
                  <c:v>0.04</c:v>
                </c:pt>
                <c:pt idx="278">
                  <c:v>3.1E-2</c:v>
                </c:pt>
                <c:pt idx="279">
                  <c:v>0.04</c:v>
                </c:pt>
                <c:pt idx="280">
                  <c:v>0.04</c:v>
                </c:pt>
                <c:pt idx="281">
                  <c:v>0.05</c:v>
                </c:pt>
                <c:pt idx="282">
                  <c:v>6.5000000000000002E-2</c:v>
                </c:pt>
                <c:pt idx="283">
                  <c:v>3.5999999999999997E-2</c:v>
                </c:pt>
                <c:pt idx="284">
                  <c:v>0.05</c:v>
                </c:pt>
                <c:pt idx="285">
                  <c:v>0.04</c:v>
                </c:pt>
                <c:pt idx="286">
                  <c:v>5.5E-2</c:v>
                </c:pt>
                <c:pt idx="287">
                  <c:v>0.06</c:v>
                </c:pt>
                <c:pt idx="288">
                  <c:v>0.04</c:v>
                </c:pt>
                <c:pt idx="289">
                  <c:v>5.5E-2</c:v>
                </c:pt>
                <c:pt idx="290">
                  <c:v>0.09</c:v>
                </c:pt>
                <c:pt idx="291">
                  <c:v>0.09</c:v>
                </c:pt>
                <c:pt idx="292">
                  <c:v>0.02</c:v>
                </c:pt>
                <c:pt idx="293">
                  <c:v>1.7999999999999999E-2</c:v>
                </c:pt>
                <c:pt idx="294">
                  <c:v>0.02</c:v>
                </c:pt>
                <c:pt idx="295">
                  <c:v>0.05</c:v>
                </c:pt>
                <c:pt idx="296">
                  <c:v>0.06</c:v>
                </c:pt>
                <c:pt idx="297">
                  <c:v>3.5000000000000003E-2</c:v>
                </c:pt>
                <c:pt idx="298">
                  <c:v>6.2E-2</c:v>
                </c:pt>
                <c:pt idx="299">
                  <c:v>7.0000000000000007E-2</c:v>
                </c:pt>
                <c:pt idx="300">
                  <c:v>0.08</c:v>
                </c:pt>
                <c:pt idx="301">
                  <c:v>0.04</c:v>
                </c:pt>
                <c:pt idx="302">
                  <c:v>0.03</c:v>
                </c:pt>
                <c:pt idx="303">
                  <c:v>4.2000000000000003E-2</c:v>
                </c:pt>
                <c:pt idx="304">
                  <c:v>0.05</c:v>
                </c:pt>
                <c:pt idx="305">
                  <c:v>4.4999999999999998E-2</c:v>
                </c:pt>
                <c:pt idx="306">
                  <c:v>0.05</c:v>
                </c:pt>
                <c:pt idx="307">
                  <c:v>5.5E-2</c:v>
                </c:pt>
                <c:pt idx="308">
                  <c:v>3.2000000000000001E-2</c:v>
                </c:pt>
                <c:pt idx="309">
                  <c:v>4.4999999999999998E-2</c:v>
                </c:pt>
                <c:pt idx="310">
                  <c:v>0.05</c:v>
                </c:pt>
                <c:pt idx="311">
                  <c:v>0.08</c:v>
                </c:pt>
                <c:pt idx="312">
                  <c:v>7.0000000000000007E-2</c:v>
                </c:pt>
                <c:pt idx="313">
                  <c:v>5.2999999999999999E-2</c:v>
                </c:pt>
                <c:pt idx="314">
                  <c:v>6.5000000000000002E-2</c:v>
                </c:pt>
                <c:pt idx="315">
                  <c:v>0.09</c:v>
                </c:pt>
                <c:pt idx="316">
                  <c:v>0.04</c:v>
                </c:pt>
                <c:pt idx="317">
                  <c:v>0.03</c:v>
                </c:pt>
                <c:pt idx="318">
                  <c:v>3.4000000000000002E-2</c:v>
                </c:pt>
                <c:pt idx="319">
                  <c:v>0.03</c:v>
                </c:pt>
                <c:pt idx="320">
                  <c:v>3.5000000000000003E-2</c:v>
                </c:pt>
                <c:pt idx="321">
                  <c:v>0.05</c:v>
                </c:pt>
                <c:pt idx="322">
                  <c:v>1.4999999999999999E-2</c:v>
                </c:pt>
                <c:pt idx="323">
                  <c:v>2.3E-2</c:v>
                </c:pt>
                <c:pt idx="324">
                  <c:v>3.5000000000000003E-2</c:v>
                </c:pt>
                <c:pt idx="325">
                  <c:v>0.05</c:v>
                </c:pt>
                <c:pt idx="326">
                  <c:v>7.0000000000000007E-2</c:v>
                </c:pt>
                <c:pt idx="327">
                  <c:v>0.06</c:v>
                </c:pt>
                <c:pt idx="328">
                  <c:v>4.4999999999999998E-2</c:v>
                </c:pt>
                <c:pt idx="329">
                  <c:v>6.5000000000000002E-2</c:v>
                </c:pt>
                <c:pt idx="330">
                  <c:v>7.0000000000000007E-2</c:v>
                </c:pt>
                <c:pt idx="331">
                  <c:v>7.4999999999999997E-2</c:v>
                </c:pt>
                <c:pt idx="332">
                  <c:v>7.0000000000000007E-2</c:v>
                </c:pt>
                <c:pt idx="333">
                  <c:v>5.2999999999999999E-2</c:v>
                </c:pt>
                <c:pt idx="334">
                  <c:v>0.06</c:v>
                </c:pt>
                <c:pt idx="335">
                  <c:v>0.06</c:v>
                </c:pt>
                <c:pt idx="336">
                  <c:v>4.4999999999999998E-2</c:v>
                </c:pt>
                <c:pt idx="337">
                  <c:v>3.5000000000000003E-2</c:v>
                </c:pt>
                <c:pt idx="338">
                  <c:v>2.4E-2</c:v>
                </c:pt>
                <c:pt idx="339">
                  <c:v>3.5000000000000003E-2</c:v>
                </c:pt>
                <c:pt idx="340">
                  <c:v>5.5E-2</c:v>
                </c:pt>
                <c:pt idx="341">
                  <c:v>7.0000000000000007E-2</c:v>
                </c:pt>
                <c:pt idx="342">
                  <c:v>7.0000000000000007E-2</c:v>
                </c:pt>
                <c:pt idx="343">
                  <c:v>5.2999999999999999E-2</c:v>
                </c:pt>
                <c:pt idx="344">
                  <c:v>0.08</c:v>
                </c:pt>
                <c:pt idx="345">
                  <c:v>4.2000000000000003E-2</c:v>
                </c:pt>
                <c:pt idx="346">
                  <c:v>0.05</c:v>
                </c:pt>
                <c:pt idx="347">
                  <c:v>2.9000000000000001E-2</c:v>
                </c:pt>
                <c:pt idx="348">
                  <c:v>3.1E-2</c:v>
                </c:pt>
                <c:pt idx="349">
                  <c:v>0.05</c:v>
                </c:pt>
                <c:pt idx="350">
                  <c:v>7.0000000000000007E-2</c:v>
                </c:pt>
                <c:pt idx="351">
                  <c:v>6.5000000000000002E-2</c:v>
                </c:pt>
                <c:pt idx="352">
                  <c:v>7.0000000000000007E-2</c:v>
                </c:pt>
                <c:pt idx="353">
                  <c:v>4.9000000000000002E-2</c:v>
                </c:pt>
                <c:pt idx="354">
                  <c:v>6.5000000000000002E-2</c:v>
                </c:pt>
                <c:pt idx="355">
                  <c:v>7.0000000000000007E-2</c:v>
                </c:pt>
                <c:pt idx="356">
                  <c:v>7.0000000000000007E-2</c:v>
                </c:pt>
                <c:pt idx="357">
                  <c:v>7.0000000000000007E-2</c:v>
                </c:pt>
                <c:pt idx="358">
                  <c:v>4.4999999999999998E-2</c:v>
                </c:pt>
                <c:pt idx="359">
                  <c:v>0.06</c:v>
                </c:pt>
                <c:pt idx="360">
                  <c:v>0.06</c:v>
                </c:pt>
                <c:pt idx="361">
                  <c:v>6.5000000000000002E-2</c:v>
                </c:pt>
                <c:pt idx="362">
                  <c:v>6.5000000000000002E-2</c:v>
                </c:pt>
                <c:pt idx="363">
                  <c:v>4.2000000000000003E-2</c:v>
                </c:pt>
                <c:pt idx="364">
                  <c:v>0.06</c:v>
                </c:pt>
                <c:pt idx="365">
                  <c:v>5.5E-2</c:v>
                </c:pt>
                <c:pt idx="366">
                  <c:v>4.4999999999999998E-2</c:v>
                </c:pt>
                <c:pt idx="367">
                  <c:v>2.5000000000000001E-2</c:v>
                </c:pt>
                <c:pt idx="368">
                  <c:v>2.5000000000000001E-2</c:v>
                </c:pt>
                <c:pt idx="369">
                  <c:v>3.5000000000000003E-2</c:v>
                </c:pt>
                <c:pt idx="370">
                  <c:v>3.5000000000000003E-2</c:v>
                </c:pt>
                <c:pt idx="371">
                  <c:v>0.04</c:v>
                </c:pt>
                <c:pt idx="372">
                  <c:v>0.04</c:v>
                </c:pt>
                <c:pt idx="373">
                  <c:v>1.7000000000000001E-2</c:v>
                </c:pt>
                <c:pt idx="374">
                  <c:v>3.5000000000000003E-2</c:v>
                </c:pt>
                <c:pt idx="375">
                  <c:v>0.05</c:v>
                </c:pt>
                <c:pt idx="376">
                  <c:v>6.5000000000000002E-2</c:v>
                </c:pt>
                <c:pt idx="377">
                  <c:v>6.5000000000000002E-2</c:v>
                </c:pt>
                <c:pt idx="378">
                  <c:v>3.3000000000000002E-2</c:v>
                </c:pt>
                <c:pt idx="379">
                  <c:v>3.5000000000000003E-2</c:v>
                </c:pt>
                <c:pt idx="380">
                  <c:v>3.5000000000000003E-2</c:v>
                </c:pt>
                <c:pt idx="381">
                  <c:v>0.05</c:v>
                </c:pt>
                <c:pt idx="382">
                  <c:v>0.04</c:v>
                </c:pt>
                <c:pt idx="383">
                  <c:v>2.5000000000000001E-2</c:v>
                </c:pt>
                <c:pt idx="384">
                  <c:v>0.05</c:v>
                </c:pt>
                <c:pt idx="385">
                  <c:v>0.06</c:v>
                </c:pt>
                <c:pt idx="386">
                  <c:v>5.5E-2</c:v>
                </c:pt>
                <c:pt idx="387">
                  <c:v>0.01</c:v>
                </c:pt>
                <c:pt idx="388">
                  <c:v>0.02</c:v>
                </c:pt>
                <c:pt idx="389">
                  <c:v>4.4999999999999998E-2</c:v>
                </c:pt>
                <c:pt idx="390">
                  <c:v>7.0000000000000007E-2</c:v>
                </c:pt>
                <c:pt idx="391">
                  <c:v>7.0000000000000007E-2</c:v>
                </c:pt>
                <c:pt idx="392">
                  <c:v>6.5000000000000002E-2</c:v>
                </c:pt>
                <c:pt idx="393">
                  <c:v>0.04</c:v>
                </c:pt>
                <c:pt idx="394">
                  <c:v>0.05</c:v>
                </c:pt>
                <c:pt idx="395">
                  <c:v>6.5000000000000002E-2</c:v>
                </c:pt>
                <c:pt idx="396">
                  <c:v>6.5000000000000002E-2</c:v>
                </c:pt>
                <c:pt idx="397">
                  <c:v>0.08</c:v>
                </c:pt>
                <c:pt idx="398">
                  <c:v>6.4000000000000001E-2</c:v>
                </c:pt>
                <c:pt idx="399">
                  <c:v>5.5E-2</c:v>
                </c:pt>
                <c:pt idx="400">
                  <c:v>6.5000000000000002E-2</c:v>
                </c:pt>
                <c:pt idx="401">
                  <c:v>0.06</c:v>
                </c:pt>
                <c:pt idx="402">
                  <c:v>0.05</c:v>
                </c:pt>
                <c:pt idx="403">
                  <c:v>4.2000000000000003E-2</c:v>
                </c:pt>
                <c:pt idx="404">
                  <c:v>5.5E-2</c:v>
                </c:pt>
                <c:pt idx="405">
                  <c:v>6.5000000000000002E-2</c:v>
                </c:pt>
                <c:pt idx="406">
                  <c:v>7.0000000000000007E-2</c:v>
                </c:pt>
                <c:pt idx="407">
                  <c:v>7.0000000000000007E-2</c:v>
                </c:pt>
                <c:pt idx="408">
                  <c:v>4.9000000000000002E-2</c:v>
                </c:pt>
                <c:pt idx="409">
                  <c:v>0.05</c:v>
                </c:pt>
                <c:pt idx="410">
                  <c:v>6.5000000000000002E-2</c:v>
                </c:pt>
                <c:pt idx="411">
                  <c:v>5.5E-2</c:v>
                </c:pt>
                <c:pt idx="412">
                  <c:v>2.5000000000000001E-2</c:v>
                </c:pt>
                <c:pt idx="413">
                  <c:v>2.1999999999999999E-2</c:v>
                </c:pt>
                <c:pt idx="414">
                  <c:v>0.05</c:v>
                </c:pt>
                <c:pt idx="415">
                  <c:v>7.4999999999999997E-2</c:v>
                </c:pt>
                <c:pt idx="416">
                  <c:v>8.5000000000000006E-2</c:v>
                </c:pt>
                <c:pt idx="417">
                  <c:v>0.09</c:v>
                </c:pt>
                <c:pt idx="418">
                  <c:v>6.2E-2</c:v>
                </c:pt>
                <c:pt idx="419">
                  <c:v>6.5000000000000002E-2</c:v>
                </c:pt>
                <c:pt idx="420">
                  <c:v>9.5000000000000001E-2</c:v>
                </c:pt>
                <c:pt idx="421">
                  <c:v>0.1</c:v>
                </c:pt>
                <c:pt idx="422">
                  <c:v>8.5000000000000006E-2</c:v>
                </c:pt>
                <c:pt idx="423">
                  <c:v>6.0999999999999999E-2</c:v>
                </c:pt>
                <c:pt idx="424">
                  <c:v>0.08</c:v>
                </c:pt>
                <c:pt idx="425">
                  <c:v>9.5000000000000001E-2</c:v>
                </c:pt>
                <c:pt idx="426">
                  <c:v>9.5000000000000001E-2</c:v>
                </c:pt>
                <c:pt idx="427">
                  <c:v>0.1</c:v>
                </c:pt>
                <c:pt idx="428">
                  <c:v>6.5000000000000002E-2</c:v>
                </c:pt>
                <c:pt idx="429">
                  <c:v>6.5000000000000002E-2</c:v>
                </c:pt>
                <c:pt idx="430">
                  <c:v>7.4999999999999997E-2</c:v>
                </c:pt>
                <c:pt idx="431">
                  <c:v>0.11</c:v>
                </c:pt>
                <c:pt idx="432">
                  <c:v>0.11</c:v>
                </c:pt>
                <c:pt idx="433">
                  <c:v>6.7000000000000004E-2</c:v>
                </c:pt>
                <c:pt idx="434">
                  <c:v>7.0000000000000007E-2</c:v>
                </c:pt>
                <c:pt idx="435">
                  <c:v>0.09</c:v>
                </c:pt>
                <c:pt idx="436">
                  <c:v>9.5000000000000001E-2</c:v>
                </c:pt>
                <c:pt idx="437">
                  <c:v>0.1</c:v>
                </c:pt>
                <c:pt idx="438">
                  <c:v>7.0000000000000007E-2</c:v>
                </c:pt>
                <c:pt idx="439">
                  <c:v>0.08</c:v>
                </c:pt>
                <c:pt idx="440">
                  <c:v>8.5000000000000006E-2</c:v>
                </c:pt>
                <c:pt idx="441">
                  <c:v>0.09</c:v>
                </c:pt>
                <c:pt idx="442">
                  <c:v>8.5000000000000006E-2</c:v>
                </c:pt>
                <c:pt idx="443">
                  <c:v>6.7000000000000004E-2</c:v>
                </c:pt>
                <c:pt idx="444">
                  <c:v>3.5000000000000003E-2</c:v>
                </c:pt>
                <c:pt idx="445">
                  <c:v>0.05</c:v>
                </c:pt>
                <c:pt idx="446">
                  <c:v>7.4999999999999997E-2</c:v>
                </c:pt>
                <c:pt idx="447">
                  <c:v>6.5000000000000002E-2</c:v>
                </c:pt>
                <c:pt idx="448">
                  <c:v>2.5000000000000001E-2</c:v>
                </c:pt>
                <c:pt idx="449">
                  <c:v>1.4999999999999999E-2</c:v>
                </c:pt>
                <c:pt idx="450">
                  <c:v>5.5E-2</c:v>
                </c:pt>
                <c:pt idx="451">
                  <c:v>4.4999999999999998E-2</c:v>
                </c:pt>
                <c:pt idx="452">
                  <c:v>0.04</c:v>
                </c:pt>
                <c:pt idx="453">
                  <c:v>5.5E-2</c:v>
                </c:pt>
                <c:pt idx="454">
                  <c:v>6.5000000000000002E-2</c:v>
                </c:pt>
                <c:pt idx="455">
                  <c:v>9.5000000000000001E-2</c:v>
                </c:pt>
                <c:pt idx="456">
                  <c:v>8.5000000000000006E-2</c:v>
                </c:pt>
                <c:pt idx="457">
                  <c:v>0.1</c:v>
                </c:pt>
                <c:pt idx="458">
                  <c:v>9.0999999999999998E-2</c:v>
                </c:pt>
                <c:pt idx="459">
                  <c:v>9.5000000000000001E-2</c:v>
                </c:pt>
                <c:pt idx="460">
                  <c:v>9.5000000000000001E-2</c:v>
                </c:pt>
                <c:pt idx="461">
                  <c:v>0.11</c:v>
                </c:pt>
                <c:pt idx="462">
                  <c:v>0.12</c:v>
                </c:pt>
                <c:pt idx="463">
                  <c:v>0.108</c:v>
                </c:pt>
                <c:pt idx="464">
                  <c:v>9.5000000000000001E-2</c:v>
                </c:pt>
                <c:pt idx="465">
                  <c:v>0.1</c:v>
                </c:pt>
                <c:pt idx="466">
                  <c:v>0.12</c:v>
                </c:pt>
                <c:pt idx="467">
                  <c:v>0.11</c:v>
                </c:pt>
                <c:pt idx="468">
                  <c:v>9.0999999999999998E-2</c:v>
                </c:pt>
                <c:pt idx="469">
                  <c:v>0.1</c:v>
                </c:pt>
                <c:pt idx="470">
                  <c:v>0.115</c:v>
                </c:pt>
                <c:pt idx="471">
                  <c:v>0.13</c:v>
                </c:pt>
                <c:pt idx="472">
                  <c:v>0.125</c:v>
                </c:pt>
                <c:pt idx="473">
                  <c:v>0.11</c:v>
                </c:pt>
                <c:pt idx="474">
                  <c:v>0.11</c:v>
                </c:pt>
                <c:pt idx="475">
                  <c:v>0.11</c:v>
                </c:pt>
                <c:pt idx="476">
                  <c:v>8.5000000000000006E-2</c:v>
                </c:pt>
                <c:pt idx="477">
                  <c:v>0.04</c:v>
                </c:pt>
                <c:pt idx="478">
                  <c:v>6.8000000000000005E-2</c:v>
                </c:pt>
                <c:pt idx="479">
                  <c:v>6.5000000000000002E-2</c:v>
                </c:pt>
                <c:pt idx="480">
                  <c:v>7.4999999999999997E-2</c:v>
                </c:pt>
                <c:pt idx="481">
                  <c:v>0.115</c:v>
                </c:pt>
                <c:pt idx="482">
                  <c:v>0.125</c:v>
                </c:pt>
                <c:pt idx="483">
                  <c:v>0.105</c:v>
                </c:pt>
                <c:pt idx="484">
                  <c:v>0.115</c:v>
                </c:pt>
                <c:pt idx="485">
                  <c:v>0.13</c:v>
                </c:pt>
                <c:pt idx="486">
                  <c:v>0.14000000000000001</c:v>
                </c:pt>
                <c:pt idx="487">
                  <c:v>0.12</c:v>
                </c:pt>
                <c:pt idx="488">
                  <c:v>6.7000000000000004E-2</c:v>
                </c:pt>
                <c:pt idx="489">
                  <c:v>0.12</c:v>
                </c:pt>
                <c:pt idx="490">
                  <c:v>0.13500000000000001</c:v>
                </c:pt>
                <c:pt idx="491">
                  <c:v>0.155</c:v>
                </c:pt>
                <c:pt idx="492">
                  <c:v>0.155</c:v>
                </c:pt>
                <c:pt idx="493">
                  <c:v>6.7000000000000004E-2</c:v>
                </c:pt>
                <c:pt idx="494">
                  <c:v>0.125</c:v>
                </c:pt>
                <c:pt idx="495">
                  <c:v>0.15</c:v>
                </c:pt>
                <c:pt idx="496">
                  <c:v>0.16500000000000001</c:v>
                </c:pt>
                <c:pt idx="497">
                  <c:v>0.15</c:v>
                </c:pt>
                <c:pt idx="498">
                  <c:v>2.4E-2</c:v>
                </c:pt>
                <c:pt idx="499">
                  <c:v>0.04</c:v>
                </c:pt>
                <c:pt idx="500">
                  <c:v>5.5E-2</c:v>
                </c:pt>
                <c:pt idx="501">
                  <c:v>0.06</c:v>
                </c:pt>
                <c:pt idx="502">
                  <c:v>0.06</c:v>
                </c:pt>
                <c:pt idx="503">
                  <c:v>3.6999999999999998E-2</c:v>
                </c:pt>
                <c:pt idx="504">
                  <c:v>4.4999999999999998E-2</c:v>
                </c:pt>
                <c:pt idx="505">
                  <c:v>0.04</c:v>
                </c:pt>
                <c:pt idx="506">
                  <c:v>0.03</c:v>
                </c:pt>
                <c:pt idx="507">
                  <c:v>0.02</c:v>
                </c:pt>
                <c:pt idx="508">
                  <c:v>1E-3</c:v>
                </c:pt>
                <c:pt idx="509">
                  <c:v>0.01</c:v>
                </c:pt>
                <c:pt idx="510">
                  <c:v>0.02</c:v>
                </c:pt>
                <c:pt idx="511">
                  <c:v>0.02</c:v>
                </c:pt>
                <c:pt idx="512">
                  <c:v>5.0000000000000001E-3</c:v>
                </c:pt>
                <c:pt idx="513">
                  <c:v>5.0000000000000001E-3</c:v>
                </c:pt>
                <c:pt idx="514">
                  <c:v>3.5000000000000003E-2</c:v>
                </c:pt>
                <c:pt idx="515">
                  <c:v>2.5000000000000001E-2</c:v>
                </c:pt>
                <c:pt idx="516">
                  <c:v>4.4999999999999998E-2</c:v>
                </c:pt>
                <c:pt idx="517">
                  <c:v>5.0000000000000001E-3</c:v>
                </c:pt>
                <c:pt idx="518">
                  <c:v>5.0000000000000001E-3</c:v>
                </c:pt>
                <c:pt idx="519">
                  <c:v>1.0999999999999999E-2</c:v>
                </c:pt>
                <c:pt idx="520">
                  <c:v>0.02</c:v>
                </c:pt>
                <c:pt idx="521">
                  <c:v>6.5000000000000002E-2</c:v>
                </c:pt>
                <c:pt idx="522">
                  <c:v>5.5E-2</c:v>
                </c:pt>
                <c:pt idx="523">
                  <c:v>2.3E-2</c:v>
                </c:pt>
                <c:pt idx="524">
                  <c:v>4.4999999999999998E-2</c:v>
                </c:pt>
                <c:pt idx="525">
                  <c:v>0.05</c:v>
                </c:pt>
                <c:pt idx="526">
                  <c:v>3.5000000000000003E-2</c:v>
                </c:pt>
                <c:pt idx="527">
                  <c:v>0.04</c:v>
                </c:pt>
                <c:pt idx="528">
                  <c:v>4.3999999999999997E-2</c:v>
                </c:pt>
                <c:pt idx="529">
                  <c:v>7.0000000000000007E-2</c:v>
                </c:pt>
                <c:pt idx="530">
                  <c:v>0.08</c:v>
                </c:pt>
                <c:pt idx="531">
                  <c:v>0.06</c:v>
                </c:pt>
                <c:pt idx="532">
                  <c:v>0.02</c:v>
                </c:pt>
                <c:pt idx="533">
                  <c:v>0.05</c:v>
                </c:pt>
                <c:pt idx="534">
                  <c:v>0.06</c:v>
                </c:pt>
                <c:pt idx="535">
                  <c:v>4.4999999999999998E-2</c:v>
                </c:pt>
                <c:pt idx="536">
                  <c:v>5.5E-2</c:v>
                </c:pt>
                <c:pt idx="537">
                  <c:v>5.5E-2</c:v>
                </c:pt>
                <c:pt idx="538">
                  <c:v>3.3000000000000002E-2</c:v>
                </c:pt>
                <c:pt idx="539">
                  <c:v>3.5000000000000003E-2</c:v>
                </c:pt>
                <c:pt idx="540">
                  <c:v>0.02</c:v>
                </c:pt>
                <c:pt idx="541">
                  <c:v>3.5000000000000003E-2</c:v>
                </c:pt>
                <c:pt idx="542">
                  <c:v>3.5000000000000003E-2</c:v>
                </c:pt>
                <c:pt idx="543">
                  <c:v>2.8000000000000001E-2</c:v>
                </c:pt>
                <c:pt idx="544">
                  <c:v>4.4999999999999998E-2</c:v>
                </c:pt>
                <c:pt idx="545">
                  <c:v>0.05</c:v>
                </c:pt>
                <c:pt idx="546">
                  <c:v>5.5E-2</c:v>
                </c:pt>
                <c:pt idx="547">
                  <c:v>0.03</c:v>
                </c:pt>
                <c:pt idx="548">
                  <c:v>3.2000000000000001E-2</c:v>
                </c:pt>
                <c:pt idx="549">
                  <c:v>4.4999999999999998E-2</c:v>
                </c:pt>
                <c:pt idx="550">
                  <c:v>7.0000000000000007E-2</c:v>
                </c:pt>
                <c:pt idx="551">
                  <c:v>8.5000000000000006E-2</c:v>
                </c:pt>
                <c:pt idx="552">
                  <c:v>0.105</c:v>
                </c:pt>
                <c:pt idx="553">
                  <c:v>0.08</c:v>
                </c:pt>
                <c:pt idx="554">
                  <c:v>8.5000000000000006E-2</c:v>
                </c:pt>
                <c:pt idx="555">
                  <c:v>8.5000000000000006E-2</c:v>
                </c:pt>
                <c:pt idx="556">
                  <c:v>0.115</c:v>
                </c:pt>
                <c:pt idx="557">
                  <c:v>0.12</c:v>
                </c:pt>
                <c:pt idx="558">
                  <c:v>9.2999999999999999E-2</c:v>
                </c:pt>
                <c:pt idx="559">
                  <c:v>0.08</c:v>
                </c:pt>
                <c:pt idx="560">
                  <c:v>8.5000000000000006E-2</c:v>
                </c:pt>
                <c:pt idx="561">
                  <c:v>0.105</c:v>
                </c:pt>
                <c:pt idx="562">
                  <c:v>7.4999999999999997E-2</c:v>
                </c:pt>
                <c:pt idx="563">
                  <c:v>6.2E-2</c:v>
                </c:pt>
                <c:pt idx="564">
                  <c:v>6.5000000000000002E-2</c:v>
                </c:pt>
                <c:pt idx="565">
                  <c:v>7.0000000000000007E-2</c:v>
                </c:pt>
                <c:pt idx="566">
                  <c:v>0.09</c:v>
                </c:pt>
                <c:pt idx="567">
                  <c:v>0.1</c:v>
                </c:pt>
                <c:pt idx="568">
                  <c:v>6.8000000000000005E-2</c:v>
                </c:pt>
                <c:pt idx="569">
                  <c:v>7.0000000000000007E-2</c:v>
                </c:pt>
                <c:pt idx="570">
                  <c:v>0.08</c:v>
                </c:pt>
                <c:pt idx="571">
                  <c:v>0.09</c:v>
                </c:pt>
                <c:pt idx="572">
                  <c:v>8.5000000000000006E-2</c:v>
                </c:pt>
                <c:pt idx="573">
                  <c:v>5.3999999999999999E-2</c:v>
                </c:pt>
                <c:pt idx="574">
                  <c:v>0.08</c:v>
                </c:pt>
                <c:pt idx="575">
                  <c:v>7.0000000000000007E-2</c:v>
                </c:pt>
                <c:pt idx="576">
                  <c:v>0.08</c:v>
                </c:pt>
                <c:pt idx="577">
                  <c:v>0.08</c:v>
                </c:pt>
                <c:pt idx="578">
                  <c:v>4.7E-2</c:v>
                </c:pt>
                <c:pt idx="579">
                  <c:v>0.06</c:v>
                </c:pt>
                <c:pt idx="580">
                  <c:v>0.06</c:v>
                </c:pt>
                <c:pt idx="581">
                  <c:v>5.5E-2</c:v>
                </c:pt>
                <c:pt idx="582">
                  <c:v>2.5000000000000001E-2</c:v>
                </c:pt>
                <c:pt idx="583">
                  <c:v>3.5000000000000003E-2</c:v>
                </c:pt>
                <c:pt idx="584">
                  <c:v>5.5E-2</c:v>
                </c:pt>
                <c:pt idx="585">
                  <c:v>0.06</c:v>
                </c:pt>
                <c:pt idx="586">
                  <c:v>0.06</c:v>
                </c:pt>
                <c:pt idx="587">
                  <c:v>0.06</c:v>
                </c:pt>
                <c:pt idx="588">
                  <c:v>3.5999999999999997E-2</c:v>
                </c:pt>
                <c:pt idx="589">
                  <c:v>4.4999999999999998E-2</c:v>
                </c:pt>
                <c:pt idx="590">
                  <c:v>5.5E-2</c:v>
                </c:pt>
                <c:pt idx="591">
                  <c:v>0.06</c:v>
                </c:pt>
                <c:pt idx="592">
                  <c:v>5.5E-2</c:v>
                </c:pt>
                <c:pt idx="593">
                  <c:v>3.2000000000000001E-2</c:v>
                </c:pt>
                <c:pt idx="594">
                  <c:v>3.5000000000000003E-2</c:v>
                </c:pt>
                <c:pt idx="595">
                  <c:v>4.4999999999999998E-2</c:v>
                </c:pt>
                <c:pt idx="596">
                  <c:v>4.4999999999999998E-2</c:v>
                </c:pt>
                <c:pt idx="597">
                  <c:v>2.5000000000000001E-2</c:v>
                </c:pt>
                <c:pt idx="598">
                  <c:v>2.4E-2</c:v>
                </c:pt>
                <c:pt idx="599">
                  <c:v>3.5000000000000003E-2</c:v>
                </c:pt>
                <c:pt idx="600">
                  <c:v>0.03</c:v>
                </c:pt>
                <c:pt idx="601">
                  <c:v>0.04</c:v>
                </c:pt>
                <c:pt idx="602">
                  <c:v>0.03</c:v>
                </c:pt>
                <c:pt idx="603">
                  <c:v>1.7999999999999999E-2</c:v>
                </c:pt>
                <c:pt idx="604">
                  <c:v>0.01</c:v>
                </c:pt>
                <c:pt idx="605">
                  <c:v>1.4999999999999999E-2</c:v>
                </c:pt>
                <c:pt idx="606">
                  <c:v>2.5000000000000001E-2</c:v>
                </c:pt>
                <c:pt idx="607">
                  <c:v>0.01</c:v>
                </c:pt>
                <c:pt idx="608">
                  <c:v>1E-3</c:v>
                </c:pt>
                <c:pt idx="609">
                  <c:v>0</c:v>
                </c:pt>
                <c:pt idx="610">
                  <c:v>5.0000000000000001E-3</c:v>
                </c:pt>
                <c:pt idx="611">
                  <c:v>0.01</c:v>
                </c:pt>
                <c:pt idx="612">
                  <c:v>0.02</c:v>
                </c:pt>
                <c:pt idx="613">
                  <c:v>0.02</c:v>
                </c:pt>
                <c:pt idx="614">
                  <c:v>2.5000000000000001E-2</c:v>
                </c:pt>
                <c:pt idx="615">
                  <c:v>2E-3</c:v>
                </c:pt>
                <c:pt idx="616">
                  <c:v>1.4999999999999999E-2</c:v>
                </c:pt>
                <c:pt idx="617">
                  <c:v>0</c:v>
                </c:pt>
                <c:pt idx="618">
                  <c:v>0</c:v>
                </c:pt>
                <c:pt idx="619">
                  <c:v>1.4999999999999999E-2</c:v>
                </c:pt>
                <c:pt idx="620">
                  <c:v>1.4999999999999999E-2</c:v>
                </c:pt>
                <c:pt idx="621">
                  <c:v>2.5000000000000001E-2</c:v>
                </c:pt>
                <c:pt idx="622">
                  <c:v>0.02</c:v>
                </c:pt>
                <c:pt idx="623">
                  <c:v>0</c:v>
                </c:pt>
                <c:pt idx="624">
                  <c:v>0.01</c:v>
                </c:pt>
                <c:pt idx="625">
                  <c:v>1.4999999999999999E-2</c:v>
                </c:pt>
                <c:pt idx="626">
                  <c:v>2.5000000000000001E-2</c:v>
                </c:pt>
                <c:pt idx="627">
                  <c:v>1.4999999999999999E-2</c:v>
                </c:pt>
                <c:pt idx="628">
                  <c:v>7.0000000000000001E-3</c:v>
                </c:pt>
                <c:pt idx="629">
                  <c:v>0.02</c:v>
                </c:pt>
                <c:pt idx="630">
                  <c:v>3.5000000000000003E-2</c:v>
                </c:pt>
                <c:pt idx="631">
                  <c:v>3.5000000000000003E-2</c:v>
                </c:pt>
                <c:pt idx="632">
                  <c:v>3.5000000000000003E-2</c:v>
                </c:pt>
                <c:pt idx="633">
                  <c:v>0.04</c:v>
                </c:pt>
                <c:pt idx="634">
                  <c:v>0.03</c:v>
                </c:pt>
                <c:pt idx="635">
                  <c:v>0.03</c:v>
                </c:pt>
                <c:pt idx="636">
                  <c:v>3.5000000000000003E-2</c:v>
                </c:pt>
                <c:pt idx="637">
                  <c:v>0.04</c:v>
                </c:pt>
                <c:pt idx="638">
                  <c:v>2.5000000000000001E-2</c:v>
                </c:pt>
                <c:pt idx="639">
                  <c:v>3.5000000000000003E-2</c:v>
                </c:pt>
                <c:pt idx="640">
                  <c:v>3.5000000000000003E-2</c:v>
                </c:pt>
                <c:pt idx="641">
                  <c:v>0.03</c:v>
                </c:pt>
                <c:pt idx="642">
                  <c:v>1.4999999999999999E-2</c:v>
                </c:pt>
                <c:pt idx="643">
                  <c:v>7.0000000000000001E-3</c:v>
                </c:pt>
                <c:pt idx="644">
                  <c:v>1.4999999999999999E-2</c:v>
                </c:pt>
                <c:pt idx="645">
                  <c:v>2.5000000000000001E-2</c:v>
                </c:pt>
                <c:pt idx="646">
                  <c:v>0.01</c:v>
                </c:pt>
                <c:pt idx="647">
                  <c:v>0.01</c:v>
                </c:pt>
                <c:pt idx="648">
                  <c:v>0</c:v>
                </c:pt>
                <c:pt idx="649">
                  <c:v>0.01</c:v>
                </c:pt>
                <c:pt idx="650">
                  <c:v>0.01</c:v>
                </c:pt>
                <c:pt idx="651">
                  <c:v>1.4999999999999999E-2</c:v>
                </c:pt>
                <c:pt idx="652">
                  <c:v>0.02</c:v>
                </c:pt>
                <c:pt idx="653">
                  <c:v>7.0000000000000001E-3</c:v>
                </c:pt>
                <c:pt idx="654">
                  <c:v>0.01</c:v>
                </c:pt>
                <c:pt idx="655">
                  <c:v>5.0000000000000001E-3</c:v>
                </c:pt>
                <c:pt idx="656">
                  <c:v>2.5000000000000001E-2</c:v>
                </c:pt>
                <c:pt idx="657">
                  <c:v>1.4999999999999999E-2</c:v>
                </c:pt>
                <c:pt idx="658">
                  <c:v>1.4999999999999999E-2</c:v>
                </c:pt>
                <c:pt idx="659">
                  <c:v>1.4999999999999999E-2</c:v>
                </c:pt>
                <c:pt idx="660">
                  <c:v>1.4999999999999999E-2</c:v>
                </c:pt>
                <c:pt idx="661">
                  <c:v>0.01</c:v>
                </c:pt>
                <c:pt idx="662">
                  <c:v>5.0000000000000001E-3</c:v>
                </c:pt>
                <c:pt idx="663">
                  <c:v>1E-3</c:v>
                </c:pt>
                <c:pt idx="664">
                  <c:v>5.0000000000000001E-3</c:v>
                </c:pt>
                <c:pt idx="665">
                  <c:v>0.01</c:v>
                </c:pt>
                <c:pt idx="666">
                  <c:v>1.4999999999999999E-2</c:v>
                </c:pt>
                <c:pt idx="667">
                  <c:v>1.4999999999999999E-2</c:v>
                </c:pt>
                <c:pt idx="668">
                  <c:v>0</c:v>
                </c:pt>
                <c:pt idx="669">
                  <c:v>5.0000000000000001E-3</c:v>
                </c:pt>
                <c:pt idx="670">
                  <c:v>1.4999999999999999E-2</c:v>
                </c:pt>
                <c:pt idx="671">
                  <c:v>0.02</c:v>
                </c:pt>
                <c:pt idx="672">
                  <c:v>1.4999999999999999E-2</c:v>
                </c:pt>
                <c:pt idx="673">
                  <c:v>7.0000000000000001E-3</c:v>
                </c:pt>
                <c:pt idx="674">
                  <c:v>1.7000000000000001E-2</c:v>
                </c:pt>
                <c:pt idx="675">
                  <c:v>3.5000000000000003E-2</c:v>
                </c:pt>
                <c:pt idx="676">
                  <c:v>0.04</c:v>
                </c:pt>
                <c:pt idx="677">
                  <c:v>4.4999999999999998E-2</c:v>
                </c:pt>
                <c:pt idx="678">
                  <c:v>0.03</c:v>
                </c:pt>
                <c:pt idx="679">
                  <c:v>0.03</c:v>
                </c:pt>
                <c:pt idx="680">
                  <c:v>2.5000000000000001E-2</c:v>
                </c:pt>
                <c:pt idx="681">
                  <c:v>5.5E-2</c:v>
                </c:pt>
                <c:pt idx="682">
                  <c:v>4.4999999999999998E-2</c:v>
                </c:pt>
                <c:pt idx="683">
                  <c:v>3.1E-2</c:v>
                </c:pt>
                <c:pt idx="684">
                  <c:v>2.5000000000000001E-2</c:v>
                </c:pt>
                <c:pt idx="685">
                  <c:v>0.03</c:v>
                </c:pt>
                <c:pt idx="686">
                  <c:v>1.4999999999999999E-2</c:v>
                </c:pt>
                <c:pt idx="687">
                  <c:v>5.0000000000000001E-3</c:v>
                </c:pt>
                <c:pt idx="688">
                  <c:v>8.9999999999999993E-3</c:v>
                </c:pt>
                <c:pt idx="689">
                  <c:v>0.01</c:v>
                </c:pt>
                <c:pt idx="690">
                  <c:v>0.01</c:v>
                </c:pt>
                <c:pt idx="691">
                  <c:v>0.03</c:v>
                </c:pt>
                <c:pt idx="692">
                  <c:v>2.5000000000000001E-2</c:v>
                </c:pt>
                <c:pt idx="693">
                  <c:v>4.0000000000000001E-3</c:v>
                </c:pt>
                <c:pt idx="694">
                  <c:v>5.0000000000000001E-3</c:v>
                </c:pt>
                <c:pt idx="695">
                  <c:v>0.01</c:v>
                </c:pt>
                <c:pt idx="696">
                  <c:v>1.4999999999999999E-2</c:v>
                </c:pt>
                <c:pt idx="697">
                  <c:v>0.02</c:v>
                </c:pt>
                <c:pt idx="698">
                  <c:v>8.0000000000000002E-3</c:v>
                </c:pt>
                <c:pt idx="699">
                  <c:v>5.0000000000000001E-3</c:v>
                </c:pt>
                <c:pt idx="700">
                  <c:v>5.0000000000000001E-3</c:v>
                </c:pt>
                <c:pt idx="701">
                  <c:v>5.0000000000000001E-3</c:v>
                </c:pt>
                <c:pt idx="702">
                  <c:v>5.0000000000000001E-3</c:v>
                </c:pt>
                <c:pt idx="703">
                  <c:v>7.0000000000000001E-3</c:v>
                </c:pt>
                <c:pt idx="704">
                  <c:v>0</c:v>
                </c:pt>
                <c:pt idx="705">
                  <c:v>0</c:v>
                </c:pt>
                <c:pt idx="706">
                  <c:v>0</c:v>
                </c:pt>
                <c:pt idx="707">
                  <c:v>0</c:v>
                </c:pt>
                <c:pt idx="708">
                  <c:v>6.0000000000000001E-3</c:v>
                </c:pt>
                <c:pt idx="709">
                  <c:v>0.01</c:v>
                </c:pt>
                <c:pt idx="710">
                  <c:v>0.01</c:v>
                </c:pt>
                <c:pt idx="711">
                  <c:v>1.4999999999999999E-2</c:v>
                </c:pt>
                <c:pt idx="712">
                  <c:v>0.03</c:v>
                </c:pt>
                <c:pt idx="713">
                  <c:v>2.1999999999999999E-2</c:v>
                </c:pt>
                <c:pt idx="714">
                  <c:v>2.5000000000000001E-2</c:v>
                </c:pt>
                <c:pt idx="715">
                  <c:v>0.09</c:v>
                </c:pt>
                <c:pt idx="716">
                  <c:v>5.5E-2</c:v>
                </c:pt>
                <c:pt idx="717">
                  <c:v>0.115</c:v>
                </c:pt>
                <c:pt idx="718">
                  <c:v>7.6999999999999999E-2</c:v>
                </c:pt>
                <c:pt idx="719">
                  <c:v>0.12</c:v>
                </c:pt>
                <c:pt idx="720">
                  <c:v>0.245</c:v>
                </c:pt>
                <c:pt idx="721">
                  <c:v>0.27500000000000002</c:v>
                </c:pt>
                <c:pt idx="722">
                  <c:v>0.28999999999999998</c:v>
                </c:pt>
                <c:pt idx="723">
                  <c:v>0.21299999999999999</c:v>
                </c:pt>
                <c:pt idx="724">
                  <c:v>0.2</c:v>
                </c:pt>
                <c:pt idx="725">
                  <c:v>0.25</c:v>
                </c:pt>
                <c:pt idx="726">
                  <c:v>0.18</c:v>
                </c:pt>
                <c:pt idx="727">
                  <c:v>1.4999999999999999E-2</c:v>
                </c:pt>
                <c:pt idx="728">
                  <c:v>3.0000000000000001E-3</c:v>
                </c:pt>
                <c:pt idx="729">
                  <c:v>0.02</c:v>
                </c:pt>
                <c:pt idx="730">
                  <c:v>0.02</c:v>
                </c:pt>
                <c:pt idx="731">
                  <c:v>0.02</c:v>
                </c:pt>
                <c:pt idx="732">
                  <c:v>1.4999999999999999E-2</c:v>
                </c:pt>
                <c:pt idx="733">
                  <c:v>1E-3</c:v>
                </c:pt>
                <c:pt idx="734">
                  <c:v>0.03</c:v>
                </c:pt>
                <c:pt idx="735">
                  <c:v>4.4999999999999998E-2</c:v>
                </c:pt>
                <c:pt idx="736">
                  <c:v>0.04</c:v>
                </c:pt>
                <c:pt idx="737">
                  <c:v>3.5000000000000003E-2</c:v>
                </c:pt>
                <c:pt idx="738">
                  <c:v>0.02</c:v>
                </c:pt>
                <c:pt idx="739">
                  <c:v>2.5000000000000001E-2</c:v>
                </c:pt>
                <c:pt idx="740">
                  <c:v>0.04</c:v>
                </c:pt>
                <c:pt idx="741">
                  <c:v>4.4999999999999998E-2</c:v>
                </c:pt>
                <c:pt idx="742">
                  <c:v>0.04</c:v>
                </c:pt>
                <c:pt idx="743">
                  <c:v>1.4999999999999999E-2</c:v>
                </c:pt>
                <c:pt idx="744">
                  <c:v>2.5000000000000001E-2</c:v>
                </c:pt>
                <c:pt idx="745">
                  <c:v>0.05</c:v>
                </c:pt>
                <c:pt idx="746">
                  <c:v>0.09</c:v>
                </c:pt>
                <c:pt idx="747">
                  <c:v>5.5E-2</c:v>
                </c:pt>
                <c:pt idx="748">
                  <c:v>2.5999999999999999E-2</c:v>
                </c:pt>
                <c:pt idx="749">
                  <c:v>4.4999999999999998E-2</c:v>
                </c:pt>
                <c:pt idx="750">
                  <c:v>5.5E-2</c:v>
                </c:pt>
                <c:pt idx="751">
                  <c:v>0.05</c:v>
                </c:pt>
                <c:pt idx="752">
                  <c:v>1.4999999999999999E-2</c:v>
                </c:pt>
                <c:pt idx="753">
                  <c:v>0</c:v>
                </c:pt>
                <c:pt idx="754">
                  <c:v>2.5000000000000001E-2</c:v>
                </c:pt>
                <c:pt idx="755">
                  <c:v>3.5000000000000003E-2</c:v>
                </c:pt>
                <c:pt idx="756">
                  <c:v>5.5E-2</c:v>
                </c:pt>
                <c:pt idx="757">
                  <c:v>5.5E-2</c:v>
                </c:pt>
                <c:pt idx="758">
                  <c:v>5.5E-2</c:v>
                </c:pt>
                <c:pt idx="759">
                  <c:v>0.01</c:v>
                </c:pt>
                <c:pt idx="760">
                  <c:v>0.02</c:v>
                </c:pt>
                <c:pt idx="761">
                  <c:v>2.5000000000000001E-2</c:v>
                </c:pt>
                <c:pt idx="762">
                  <c:v>1.4999999999999999E-2</c:v>
                </c:pt>
                <c:pt idx="763">
                  <c:v>1.4999999999999999E-2</c:v>
                </c:pt>
                <c:pt idx="764">
                  <c:v>5.0000000000000001E-3</c:v>
                </c:pt>
                <c:pt idx="765">
                  <c:v>0.02</c:v>
                </c:pt>
                <c:pt idx="766">
                  <c:v>0.02</c:v>
                </c:pt>
                <c:pt idx="767">
                  <c:v>0.01</c:v>
                </c:pt>
                <c:pt idx="768">
                  <c:v>0.01</c:v>
                </c:pt>
                <c:pt idx="769">
                  <c:v>5.0000000000000001E-3</c:v>
                </c:pt>
                <c:pt idx="770">
                  <c:v>5.0000000000000001E-3</c:v>
                </c:pt>
                <c:pt idx="771">
                  <c:v>1.4999999999999999E-2</c:v>
                </c:pt>
                <c:pt idx="772">
                  <c:v>5.0000000000000001E-3</c:v>
                </c:pt>
                <c:pt idx="773">
                  <c:v>0</c:v>
                </c:pt>
                <c:pt idx="774">
                  <c:v>6.0000000000000001E-3</c:v>
                </c:pt>
                <c:pt idx="775">
                  <c:v>5.0000000000000001E-3</c:v>
                </c:pt>
                <c:pt idx="776">
                  <c:v>5.0000000000000001E-3</c:v>
                </c:pt>
                <c:pt idx="777">
                  <c:v>0</c:v>
                </c:pt>
                <c:pt idx="778">
                  <c:v>1.4999999999999999E-2</c:v>
                </c:pt>
                <c:pt idx="779">
                  <c:v>5.0000000000000001E-3</c:v>
                </c:pt>
                <c:pt idx="780">
                  <c:v>0.01</c:v>
                </c:pt>
                <c:pt idx="781">
                  <c:v>0.01</c:v>
                </c:pt>
                <c:pt idx="782">
                  <c:v>0</c:v>
                </c:pt>
                <c:pt idx="783">
                  <c:v>3.0000000000000001E-3</c:v>
                </c:pt>
                <c:pt idx="784">
                  <c:v>1E-3</c:v>
                </c:pt>
                <c:pt idx="785">
                  <c:v>3.0000000000000001E-3</c:v>
                </c:pt>
                <c:pt idx="786">
                  <c:v>6.0000000000000001E-3</c:v>
                </c:pt>
                <c:pt idx="787">
                  <c:v>5.0000000000000001E-3</c:v>
                </c:pt>
                <c:pt idx="788">
                  <c:v>1E-3</c:v>
                </c:pt>
                <c:pt idx="789">
                  <c:v>0</c:v>
                </c:pt>
                <c:pt idx="790">
                  <c:v>0</c:v>
                </c:pt>
                <c:pt idx="791">
                  <c:v>0</c:v>
                </c:pt>
                <c:pt idx="792">
                  <c:v>0</c:v>
                </c:pt>
                <c:pt idx="793">
                  <c:v>8.9999999999999993E-3</c:v>
                </c:pt>
                <c:pt idx="794">
                  <c:v>5.0000000000000001E-3</c:v>
                </c:pt>
                <c:pt idx="795">
                  <c:v>7.0000000000000001E-3</c:v>
                </c:pt>
                <c:pt idx="796">
                  <c:v>5.0000000000000001E-3</c:v>
                </c:pt>
                <c:pt idx="797">
                  <c:v>3.2000000000000001E-2</c:v>
                </c:pt>
                <c:pt idx="798">
                  <c:v>7.6999999999999999E-2</c:v>
                </c:pt>
                <c:pt idx="799">
                  <c:v>0.05</c:v>
                </c:pt>
                <c:pt idx="800">
                  <c:v>0.04</c:v>
                </c:pt>
                <c:pt idx="801">
                  <c:v>3.5000000000000003E-2</c:v>
                </c:pt>
                <c:pt idx="802">
                  <c:v>0.03</c:v>
                </c:pt>
                <c:pt idx="803">
                  <c:v>0.06</c:v>
                </c:pt>
                <c:pt idx="804">
                  <c:v>0.08</c:v>
                </c:pt>
                <c:pt idx="805">
                  <c:v>0.11</c:v>
                </c:pt>
                <c:pt idx="806">
                  <c:v>9.5000000000000001E-2</c:v>
                </c:pt>
                <c:pt idx="807">
                  <c:v>0.06</c:v>
                </c:pt>
                <c:pt idx="808">
                  <c:v>8.5000000000000006E-2</c:v>
                </c:pt>
                <c:pt idx="809">
                  <c:v>0.06</c:v>
                </c:pt>
                <c:pt idx="810">
                  <c:v>0.04</c:v>
                </c:pt>
                <c:pt idx="811">
                  <c:v>0.01</c:v>
                </c:pt>
                <c:pt idx="812">
                  <c:v>5.0000000000000001E-3</c:v>
                </c:pt>
                <c:pt idx="813">
                  <c:v>1.4E-2</c:v>
                </c:pt>
                <c:pt idx="814">
                  <c:v>2.5000000000000001E-2</c:v>
                </c:pt>
                <c:pt idx="815">
                  <c:v>2.5000000000000001E-2</c:v>
                </c:pt>
                <c:pt idx="816">
                  <c:v>0.03</c:v>
                </c:pt>
                <c:pt idx="817">
                  <c:v>1.4999999999999999E-2</c:v>
                </c:pt>
                <c:pt idx="818">
                  <c:v>2.1000000000000001E-2</c:v>
                </c:pt>
                <c:pt idx="819">
                  <c:v>0.03</c:v>
                </c:pt>
                <c:pt idx="820">
                  <c:v>3.5000000000000003E-2</c:v>
                </c:pt>
                <c:pt idx="821">
                  <c:v>0.04</c:v>
                </c:pt>
                <c:pt idx="822">
                  <c:v>3.5000000000000003E-2</c:v>
                </c:pt>
                <c:pt idx="823">
                  <c:v>3.6999999999999998E-2</c:v>
                </c:pt>
                <c:pt idx="824">
                  <c:v>2.5000000000000001E-2</c:v>
                </c:pt>
                <c:pt idx="825">
                  <c:v>0.04</c:v>
                </c:pt>
                <c:pt idx="826">
                  <c:v>0.05</c:v>
                </c:pt>
                <c:pt idx="827">
                  <c:v>5.5E-2</c:v>
                </c:pt>
                <c:pt idx="828">
                  <c:v>4.3999999999999997E-2</c:v>
                </c:pt>
                <c:pt idx="829">
                  <c:v>0.03</c:v>
                </c:pt>
                <c:pt idx="830">
                  <c:v>4.4999999999999998E-2</c:v>
                </c:pt>
                <c:pt idx="831">
                  <c:v>0.05</c:v>
                </c:pt>
                <c:pt idx="832">
                  <c:v>0.05</c:v>
                </c:pt>
                <c:pt idx="833">
                  <c:v>4.3999999999999997E-2</c:v>
                </c:pt>
                <c:pt idx="834">
                  <c:v>0.05</c:v>
                </c:pt>
                <c:pt idx="835">
                  <c:v>5.5E-2</c:v>
                </c:pt>
                <c:pt idx="836">
                  <c:v>0.06</c:v>
                </c:pt>
                <c:pt idx="837">
                  <c:v>0.05</c:v>
                </c:pt>
                <c:pt idx="838">
                  <c:v>2.4E-2</c:v>
                </c:pt>
                <c:pt idx="839">
                  <c:v>0.04</c:v>
                </c:pt>
                <c:pt idx="840">
                  <c:v>0.04</c:v>
                </c:pt>
                <c:pt idx="841">
                  <c:v>0.04</c:v>
                </c:pt>
                <c:pt idx="842">
                  <c:v>1.4999999999999999E-2</c:v>
                </c:pt>
                <c:pt idx="843">
                  <c:v>1.2E-2</c:v>
                </c:pt>
                <c:pt idx="844">
                  <c:v>2.5000000000000001E-2</c:v>
                </c:pt>
                <c:pt idx="845">
                  <c:v>1.4999999999999999E-2</c:v>
                </c:pt>
                <c:pt idx="846">
                  <c:v>1.4999999999999999E-2</c:v>
                </c:pt>
                <c:pt idx="847">
                  <c:v>0.02</c:v>
                </c:pt>
                <c:pt idx="848">
                  <c:v>1.9E-2</c:v>
                </c:pt>
                <c:pt idx="849">
                  <c:v>2.5000000000000001E-2</c:v>
                </c:pt>
                <c:pt idx="850">
                  <c:v>2.5000000000000001E-2</c:v>
                </c:pt>
                <c:pt idx="851">
                  <c:v>0.03</c:v>
                </c:pt>
                <c:pt idx="852">
                  <c:v>0.03</c:v>
                </c:pt>
                <c:pt idx="853">
                  <c:v>1.6E-2</c:v>
                </c:pt>
                <c:pt idx="854">
                  <c:v>2.5000000000000001E-2</c:v>
                </c:pt>
                <c:pt idx="855">
                  <c:v>0.02</c:v>
                </c:pt>
                <c:pt idx="856">
                  <c:v>0.02</c:v>
                </c:pt>
                <c:pt idx="857">
                  <c:v>1.4999999999999999E-2</c:v>
                </c:pt>
                <c:pt idx="858">
                  <c:v>1.0999999999999999E-2</c:v>
                </c:pt>
                <c:pt idx="859">
                  <c:v>1.4999999999999999E-2</c:v>
                </c:pt>
                <c:pt idx="860">
                  <c:v>0.01</c:v>
                </c:pt>
                <c:pt idx="861">
                  <c:v>0.01</c:v>
                </c:pt>
                <c:pt idx="862">
                  <c:v>0</c:v>
                </c:pt>
                <c:pt idx="863">
                  <c:v>1E-3</c:v>
                </c:pt>
                <c:pt idx="864">
                  <c:v>0</c:v>
                </c:pt>
                <c:pt idx="865">
                  <c:v>5.0000000000000001E-3</c:v>
                </c:pt>
                <c:pt idx="866">
                  <c:v>1.4999999999999999E-2</c:v>
                </c:pt>
                <c:pt idx="867">
                  <c:v>1.4999999999999999E-2</c:v>
                </c:pt>
                <c:pt idx="868">
                  <c:v>0</c:v>
                </c:pt>
                <c:pt idx="869">
                  <c:v>5.0000000000000001E-3</c:v>
                </c:pt>
                <c:pt idx="870">
                  <c:v>0.02</c:v>
                </c:pt>
                <c:pt idx="871">
                  <c:v>2.5000000000000001E-2</c:v>
                </c:pt>
                <c:pt idx="872">
                  <c:v>0.02</c:v>
                </c:pt>
                <c:pt idx="873">
                  <c:v>6.0000000000000001E-3</c:v>
                </c:pt>
                <c:pt idx="874">
                  <c:v>0.01</c:v>
                </c:pt>
                <c:pt idx="875">
                  <c:v>0.02</c:v>
                </c:pt>
                <c:pt idx="876">
                  <c:v>1.4999999999999999E-2</c:v>
                </c:pt>
                <c:pt idx="877">
                  <c:v>5.0000000000000001E-3</c:v>
                </c:pt>
                <c:pt idx="878">
                  <c:v>2E-3</c:v>
                </c:pt>
                <c:pt idx="879">
                  <c:v>1.4999999999999999E-2</c:v>
                </c:pt>
                <c:pt idx="880">
                  <c:v>2.5000000000000001E-2</c:v>
                </c:pt>
                <c:pt idx="881">
                  <c:v>2.5000000000000001E-2</c:v>
                </c:pt>
                <c:pt idx="882">
                  <c:v>0.04</c:v>
                </c:pt>
                <c:pt idx="883">
                  <c:v>1.2999999999999999E-2</c:v>
                </c:pt>
                <c:pt idx="884">
                  <c:v>1.4999999999999999E-2</c:v>
                </c:pt>
                <c:pt idx="885">
                  <c:v>2.5000000000000001E-2</c:v>
                </c:pt>
                <c:pt idx="886">
                  <c:v>3.5000000000000003E-2</c:v>
                </c:pt>
                <c:pt idx="887">
                  <c:v>4.4999999999999998E-2</c:v>
                </c:pt>
                <c:pt idx="888">
                  <c:v>1.9E-2</c:v>
                </c:pt>
                <c:pt idx="889">
                  <c:v>2.5000000000000001E-2</c:v>
                </c:pt>
                <c:pt idx="890">
                  <c:v>3.5000000000000003E-2</c:v>
                </c:pt>
                <c:pt idx="891">
                  <c:v>2.5000000000000001E-2</c:v>
                </c:pt>
                <c:pt idx="892">
                  <c:v>0.02</c:v>
                </c:pt>
                <c:pt idx="893">
                  <c:v>1.7000000000000001E-2</c:v>
                </c:pt>
                <c:pt idx="894">
                  <c:v>0.02</c:v>
                </c:pt>
                <c:pt idx="895">
                  <c:v>2.5000000000000001E-2</c:v>
                </c:pt>
                <c:pt idx="896">
                  <c:v>1.4999999999999999E-2</c:v>
                </c:pt>
                <c:pt idx="897">
                  <c:v>0.02</c:v>
                </c:pt>
                <c:pt idx="898">
                  <c:v>1.4E-2</c:v>
                </c:pt>
                <c:pt idx="899">
                  <c:v>0.02</c:v>
                </c:pt>
                <c:pt idx="900">
                  <c:v>2.5000000000000001E-2</c:v>
                </c:pt>
                <c:pt idx="901">
                  <c:v>1.4999999999999999E-2</c:v>
                </c:pt>
                <c:pt idx="902">
                  <c:v>0</c:v>
                </c:pt>
                <c:pt idx="903">
                  <c:v>2E-3</c:v>
                </c:pt>
                <c:pt idx="904">
                  <c:v>5.0000000000000001E-3</c:v>
                </c:pt>
                <c:pt idx="905">
                  <c:v>5.0000000000000001E-3</c:v>
                </c:pt>
                <c:pt idx="906">
                  <c:v>0</c:v>
                </c:pt>
                <c:pt idx="907">
                  <c:v>0</c:v>
                </c:pt>
                <c:pt idx="908">
                  <c:v>0</c:v>
                </c:pt>
                <c:pt idx="909">
                  <c:v>0.02</c:v>
                </c:pt>
                <c:pt idx="910">
                  <c:v>1.4999999999999999E-2</c:v>
                </c:pt>
                <c:pt idx="911">
                  <c:v>0.01</c:v>
                </c:pt>
                <c:pt idx="912">
                  <c:v>0.01</c:v>
                </c:pt>
                <c:pt idx="913">
                  <c:v>1E-3</c:v>
                </c:pt>
                <c:pt idx="914">
                  <c:v>5.0000000000000001E-3</c:v>
                </c:pt>
                <c:pt idx="915">
                  <c:v>0.01</c:v>
                </c:pt>
                <c:pt idx="916">
                  <c:v>0.02</c:v>
                </c:pt>
                <c:pt idx="917">
                  <c:v>0.02</c:v>
                </c:pt>
                <c:pt idx="918">
                  <c:v>2E-3</c:v>
                </c:pt>
                <c:pt idx="919">
                  <c:v>1.4999999999999999E-2</c:v>
                </c:pt>
                <c:pt idx="920">
                  <c:v>0.02</c:v>
                </c:pt>
                <c:pt idx="921">
                  <c:v>1.4999999999999999E-2</c:v>
                </c:pt>
                <c:pt idx="922">
                  <c:v>0.02</c:v>
                </c:pt>
                <c:pt idx="923">
                  <c:v>0</c:v>
                </c:pt>
                <c:pt idx="924">
                  <c:v>0.02</c:v>
                </c:pt>
                <c:pt idx="925">
                  <c:v>0.02</c:v>
                </c:pt>
                <c:pt idx="926">
                  <c:v>0.02</c:v>
                </c:pt>
                <c:pt idx="927">
                  <c:v>2.5000000000000001E-2</c:v>
                </c:pt>
                <c:pt idx="928">
                  <c:v>3.0000000000000001E-3</c:v>
                </c:pt>
                <c:pt idx="929">
                  <c:v>1.4999999999999999E-2</c:v>
                </c:pt>
                <c:pt idx="930">
                  <c:v>1.4999999999999999E-2</c:v>
                </c:pt>
                <c:pt idx="931">
                  <c:v>0.02</c:v>
                </c:pt>
                <c:pt idx="932">
                  <c:v>5.0000000000000001E-3</c:v>
                </c:pt>
                <c:pt idx="933">
                  <c:v>0</c:v>
                </c:pt>
                <c:pt idx="934">
                  <c:v>0.01</c:v>
                </c:pt>
                <c:pt idx="935">
                  <c:v>0.02</c:v>
                </c:pt>
                <c:pt idx="936">
                  <c:v>0.02</c:v>
                </c:pt>
                <c:pt idx="937">
                  <c:v>0.02</c:v>
                </c:pt>
                <c:pt idx="938">
                  <c:v>0.02</c:v>
                </c:pt>
                <c:pt idx="939">
                  <c:v>0.02</c:v>
                </c:pt>
                <c:pt idx="940">
                  <c:v>0.03</c:v>
                </c:pt>
                <c:pt idx="941">
                  <c:v>3.5000000000000003E-2</c:v>
                </c:pt>
                <c:pt idx="942">
                  <c:v>2.5000000000000001E-2</c:v>
                </c:pt>
                <c:pt idx="943">
                  <c:v>6.0000000000000001E-3</c:v>
                </c:pt>
                <c:pt idx="944">
                  <c:v>2.5000000000000001E-2</c:v>
                </c:pt>
                <c:pt idx="945">
                  <c:v>0.03</c:v>
                </c:pt>
                <c:pt idx="946">
                  <c:v>0.03</c:v>
                </c:pt>
                <c:pt idx="947">
                  <c:v>2.5000000000000001E-2</c:v>
                </c:pt>
                <c:pt idx="948">
                  <c:v>2E-3</c:v>
                </c:pt>
                <c:pt idx="949">
                  <c:v>1.4999999999999999E-2</c:v>
                </c:pt>
                <c:pt idx="950">
                  <c:v>0.01</c:v>
                </c:pt>
                <c:pt idx="951">
                  <c:v>1.4999999999999999E-2</c:v>
                </c:pt>
                <c:pt idx="952">
                  <c:v>1.4999999999999999E-2</c:v>
                </c:pt>
                <c:pt idx="953">
                  <c:v>8.0000000000000002E-3</c:v>
                </c:pt>
                <c:pt idx="954">
                  <c:v>5.0000000000000001E-3</c:v>
                </c:pt>
                <c:pt idx="955">
                  <c:v>0.01</c:v>
                </c:pt>
                <c:pt idx="956">
                  <c:v>5.0000000000000001E-3</c:v>
                </c:pt>
                <c:pt idx="957">
                  <c:v>0.01</c:v>
                </c:pt>
                <c:pt idx="958">
                  <c:v>5.0000000000000001E-3</c:v>
                </c:pt>
                <c:pt idx="959">
                  <c:v>5.0000000000000001E-3</c:v>
                </c:pt>
                <c:pt idx="960">
                  <c:v>0</c:v>
                </c:pt>
                <c:pt idx="961">
                  <c:v>5.0000000000000001E-3</c:v>
                </c:pt>
                <c:pt idx="962">
                  <c:v>0</c:v>
                </c:pt>
                <c:pt idx="963">
                  <c:v>0</c:v>
                </c:pt>
                <c:pt idx="964">
                  <c:v>5.0000000000000001E-3</c:v>
                </c:pt>
                <c:pt idx="965">
                  <c:v>0</c:v>
                </c:pt>
                <c:pt idx="966">
                  <c:v>5.0000000000000001E-3</c:v>
                </c:pt>
                <c:pt idx="967">
                  <c:v>0</c:v>
                </c:pt>
                <c:pt idx="968">
                  <c:v>0</c:v>
                </c:pt>
                <c:pt idx="969">
                  <c:v>0</c:v>
                </c:pt>
                <c:pt idx="970">
                  <c:v>0</c:v>
                </c:pt>
                <c:pt idx="971">
                  <c:v>0</c:v>
                </c:pt>
                <c:pt idx="972">
                  <c:v>0</c:v>
                </c:pt>
                <c:pt idx="973">
                  <c:v>4.0000000000000001E-3</c:v>
                </c:pt>
                <c:pt idx="974">
                  <c:v>4.0000000000000001E-3</c:v>
                </c:pt>
              </c:numCache>
            </c:numRef>
          </c:val>
        </c:ser>
        <c:dLbls>
          <c:showLegendKey val="0"/>
          <c:showVal val="0"/>
          <c:showCatName val="0"/>
          <c:showSerName val="0"/>
          <c:showPercent val="0"/>
          <c:showBubbleSize val="0"/>
        </c:dLbls>
        <c:axId val="251853504"/>
        <c:axId val="251854064"/>
      </c:areaChart>
      <c:lineChart>
        <c:grouping val="standard"/>
        <c:varyColors val="0"/>
        <c:ser>
          <c:idx val="1"/>
          <c:order val="1"/>
          <c:tx>
            <c:strRef>
              <c:f>'Gold desp'!$D$4</c:f>
              <c:strCache>
                <c:ptCount val="1"/>
                <c:pt idx="0">
                  <c:v>Gold price (USD/oz, RHS)</c:v>
                </c:pt>
              </c:strCache>
            </c:strRef>
          </c:tx>
          <c:spPr>
            <a:ln w="19050">
              <a:solidFill>
                <a:srgbClr val="FFC000"/>
              </a:solidFill>
            </a:ln>
          </c:spPr>
          <c:marker>
            <c:symbol val="none"/>
          </c:marker>
          <c:cat>
            <c:numRef>
              <c:f>'Gold desp'!$A$7:$A$1999</c:f>
              <c:numCache>
                <c:formatCode>m/d/yyyy</c:formatCode>
                <c:ptCount val="1993"/>
                <c:pt idx="0">
                  <c:v>40547</c:v>
                </c:pt>
                <c:pt idx="1">
                  <c:v>40548</c:v>
                </c:pt>
                <c:pt idx="2">
                  <c:v>40549</c:v>
                </c:pt>
                <c:pt idx="3">
                  <c:v>40550</c:v>
                </c:pt>
                <c:pt idx="4">
                  <c:v>40553</c:v>
                </c:pt>
                <c:pt idx="5">
                  <c:v>40554</c:v>
                </c:pt>
                <c:pt idx="6">
                  <c:v>40555</c:v>
                </c:pt>
                <c:pt idx="7">
                  <c:v>40556</c:v>
                </c:pt>
                <c:pt idx="8">
                  <c:v>40557</c:v>
                </c:pt>
                <c:pt idx="9">
                  <c:v>40560</c:v>
                </c:pt>
                <c:pt idx="10">
                  <c:v>40561</c:v>
                </c:pt>
                <c:pt idx="11">
                  <c:v>40562</c:v>
                </c:pt>
                <c:pt idx="12">
                  <c:v>40563</c:v>
                </c:pt>
                <c:pt idx="13">
                  <c:v>40564</c:v>
                </c:pt>
                <c:pt idx="14">
                  <c:v>40567</c:v>
                </c:pt>
                <c:pt idx="15">
                  <c:v>40568</c:v>
                </c:pt>
                <c:pt idx="16">
                  <c:v>40569</c:v>
                </c:pt>
                <c:pt idx="17">
                  <c:v>40570</c:v>
                </c:pt>
                <c:pt idx="18">
                  <c:v>40571</c:v>
                </c:pt>
                <c:pt idx="19">
                  <c:v>40574</c:v>
                </c:pt>
                <c:pt idx="20">
                  <c:v>40575</c:v>
                </c:pt>
                <c:pt idx="21">
                  <c:v>40576</c:v>
                </c:pt>
                <c:pt idx="22">
                  <c:v>40577</c:v>
                </c:pt>
                <c:pt idx="23">
                  <c:v>40578</c:v>
                </c:pt>
                <c:pt idx="24">
                  <c:v>40581</c:v>
                </c:pt>
                <c:pt idx="25">
                  <c:v>40582</c:v>
                </c:pt>
                <c:pt idx="26">
                  <c:v>40583</c:v>
                </c:pt>
                <c:pt idx="27">
                  <c:v>40584</c:v>
                </c:pt>
                <c:pt idx="28">
                  <c:v>40585</c:v>
                </c:pt>
                <c:pt idx="29">
                  <c:v>40588</c:v>
                </c:pt>
                <c:pt idx="30">
                  <c:v>40589</c:v>
                </c:pt>
                <c:pt idx="31">
                  <c:v>40590</c:v>
                </c:pt>
                <c:pt idx="32">
                  <c:v>40591</c:v>
                </c:pt>
                <c:pt idx="33">
                  <c:v>40592</c:v>
                </c:pt>
                <c:pt idx="34">
                  <c:v>40595</c:v>
                </c:pt>
                <c:pt idx="35">
                  <c:v>40596</c:v>
                </c:pt>
                <c:pt idx="36">
                  <c:v>40597</c:v>
                </c:pt>
                <c:pt idx="37">
                  <c:v>40598</c:v>
                </c:pt>
                <c:pt idx="38">
                  <c:v>40599</c:v>
                </c:pt>
                <c:pt idx="39">
                  <c:v>40602</c:v>
                </c:pt>
                <c:pt idx="40">
                  <c:v>40603</c:v>
                </c:pt>
                <c:pt idx="41">
                  <c:v>40604</c:v>
                </c:pt>
                <c:pt idx="42">
                  <c:v>40605</c:v>
                </c:pt>
                <c:pt idx="43">
                  <c:v>40606</c:v>
                </c:pt>
                <c:pt idx="44">
                  <c:v>40609</c:v>
                </c:pt>
                <c:pt idx="45">
                  <c:v>40610</c:v>
                </c:pt>
                <c:pt idx="46">
                  <c:v>40611</c:v>
                </c:pt>
                <c:pt idx="47">
                  <c:v>40612</c:v>
                </c:pt>
                <c:pt idx="48">
                  <c:v>40613</c:v>
                </c:pt>
                <c:pt idx="49">
                  <c:v>40616</c:v>
                </c:pt>
                <c:pt idx="50">
                  <c:v>40617</c:v>
                </c:pt>
                <c:pt idx="51">
                  <c:v>40618</c:v>
                </c:pt>
                <c:pt idx="52">
                  <c:v>40619</c:v>
                </c:pt>
                <c:pt idx="53">
                  <c:v>40620</c:v>
                </c:pt>
                <c:pt idx="54">
                  <c:v>40623</c:v>
                </c:pt>
                <c:pt idx="55">
                  <c:v>40624</c:v>
                </c:pt>
                <c:pt idx="56">
                  <c:v>40625</c:v>
                </c:pt>
                <c:pt idx="57">
                  <c:v>40626</c:v>
                </c:pt>
                <c:pt idx="58">
                  <c:v>40627</c:v>
                </c:pt>
                <c:pt idx="59">
                  <c:v>40630</c:v>
                </c:pt>
                <c:pt idx="60">
                  <c:v>40631</c:v>
                </c:pt>
                <c:pt idx="61">
                  <c:v>40632</c:v>
                </c:pt>
                <c:pt idx="62">
                  <c:v>40633</c:v>
                </c:pt>
                <c:pt idx="63">
                  <c:v>40634</c:v>
                </c:pt>
                <c:pt idx="64">
                  <c:v>40637</c:v>
                </c:pt>
                <c:pt idx="65">
                  <c:v>40638</c:v>
                </c:pt>
                <c:pt idx="66">
                  <c:v>40639</c:v>
                </c:pt>
                <c:pt idx="67">
                  <c:v>40640</c:v>
                </c:pt>
                <c:pt idx="68">
                  <c:v>40641</c:v>
                </c:pt>
                <c:pt idx="69">
                  <c:v>40644</c:v>
                </c:pt>
                <c:pt idx="70">
                  <c:v>40645</c:v>
                </c:pt>
                <c:pt idx="71">
                  <c:v>40646</c:v>
                </c:pt>
                <c:pt idx="72">
                  <c:v>40647</c:v>
                </c:pt>
                <c:pt idx="73">
                  <c:v>40648</c:v>
                </c:pt>
                <c:pt idx="74">
                  <c:v>40651</c:v>
                </c:pt>
                <c:pt idx="75">
                  <c:v>40652</c:v>
                </c:pt>
                <c:pt idx="76">
                  <c:v>40653</c:v>
                </c:pt>
                <c:pt idx="77">
                  <c:v>40654</c:v>
                </c:pt>
                <c:pt idx="78">
                  <c:v>40655</c:v>
                </c:pt>
                <c:pt idx="79">
                  <c:v>40658</c:v>
                </c:pt>
                <c:pt idx="80">
                  <c:v>40659</c:v>
                </c:pt>
                <c:pt idx="81">
                  <c:v>40660</c:v>
                </c:pt>
                <c:pt idx="82">
                  <c:v>40661</c:v>
                </c:pt>
                <c:pt idx="83">
                  <c:v>40662</c:v>
                </c:pt>
                <c:pt idx="84">
                  <c:v>40665</c:v>
                </c:pt>
                <c:pt idx="85">
                  <c:v>40666</c:v>
                </c:pt>
                <c:pt idx="86">
                  <c:v>40667</c:v>
                </c:pt>
                <c:pt idx="87">
                  <c:v>40668</c:v>
                </c:pt>
                <c:pt idx="88">
                  <c:v>40669</c:v>
                </c:pt>
                <c:pt idx="89">
                  <c:v>40672</c:v>
                </c:pt>
                <c:pt idx="90">
                  <c:v>40673</c:v>
                </c:pt>
                <c:pt idx="91">
                  <c:v>40674</c:v>
                </c:pt>
                <c:pt idx="92">
                  <c:v>40675</c:v>
                </c:pt>
                <c:pt idx="93">
                  <c:v>40676</c:v>
                </c:pt>
                <c:pt idx="94">
                  <c:v>40679</c:v>
                </c:pt>
                <c:pt idx="95">
                  <c:v>40680</c:v>
                </c:pt>
                <c:pt idx="96">
                  <c:v>40681</c:v>
                </c:pt>
                <c:pt idx="97">
                  <c:v>40682</c:v>
                </c:pt>
                <c:pt idx="98">
                  <c:v>40683</c:v>
                </c:pt>
                <c:pt idx="99">
                  <c:v>40686</c:v>
                </c:pt>
                <c:pt idx="100">
                  <c:v>40687</c:v>
                </c:pt>
                <c:pt idx="101">
                  <c:v>40688</c:v>
                </c:pt>
                <c:pt idx="102">
                  <c:v>40689</c:v>
                </c:pt>
                <c:pt idx="103">
                  <c:v>40690</c:v>
                </c:pt>
                <c:pt idx="104">
                  <c:v>40693</c:v>
                </c:pt>
                <c:pt idx="105">
                  <c:v>40694</c:v>
                </c:pt>
                <c:pt idx="106">
                  <c:v>40695</c:v>
                </c:pt>
                <c:pt idx="107">
                  <c:v>40696</c:v>
                </c:pt>
                <c:pt idx="108">
                  <c:v>40697</c:v>
                </c:pt>
                <c:pt idx="109">
                  <c:v>40700</c:v>
                </c:pt>
                <c:pt idx="110">
                  <c:v>40701</c:v>
                </c:pt>
                <c:pt idx="111">
                  <c:v>40702</c:v>
                </c:pt>
                <c:pt idx="112">
                  <c:v>40703</c:v>
                </c:pt>
                <c:pt idx="113">
                  <c:v>40704</c:v>
                </c:pt>
                <c:pt idx="114">
                  <c:v>40707</c:v>
                </c:pt>
                <c:pt idx="115">
                  <c:v>40708</c:v>
                </c:pt>
                <c:pt idx="116">
                  <c:v>40709</c:v>
                </c:pt>
                <c:pt idx="117">
                  <c:v>40710</c:v>
                </c:pt>
                <c:pt idx="118">
                  <c:v>40711</c:v>
                </c:pt>
                <c:pt idx="119">
                  <c:v>40714</c:v>
                </c:pt>
                <c:pt idx="120">
                  <c:v>40715</c:v>
                </c:pt>
                <c:pt idx="121">
                  <c:v>40716</c:v>
                </c:pt>
                <c:pt idx="122">
                  <c:v>40717</c:v>
                </c:pt>
                <c:pt idx="123">
                  <c:v>40718</c:v>
                </c:pt>
                <c:pt idx="124">
                  <c:v>40721</c:v>
                </c:pt>
                <c:pt idx="125">
                  <c:v>40722</c:v>
                </c:pt>
                <c:pt idx="126">
                  <c:v>40723</c:v>
                </c:pt>
                <c:pt idx="127">
                  <c:v>40724</c:v>
                </c:pt>
                <c:pt idx="128">
                  <c:v>40725</c:v>
                </c:pt>
                <c:pt idx="129">
                  <c:v>40728</c:v>
                </c:pt>
                <c:pt idx="130">
                  <c:v>40729</c:v>
                </c:pt>
                <c:pt idx="131">
                  <c:v>40730</c:v>
                </c:pt>
                <c:pt idx="132">
                  <c:v>40731</c:v>
                </c:pt>
                <c:pt idx="133">
                  <c:v>40732</c:v>
                </c:pt>
                <c:pt idx="134">
                  <c:v>40735</c:v>
                </c:pt>
                <c:pt idx="135">
                  <c:v>40736</c:v>
                </c:pt>
                <c:pt idx="136">
                  <c:v>40737</c:v>
                </c:pt>
                <c:pt idx="137">
                  <c:v>40738</c:v>
                </c:pt>
                <c:pt idx="138">
                  <c:v>40739</c:v>
                </c:pt>
                <c:pt idx="139">
                  <c:v>40742</c:v>
                </c:pt>
                <c:pt idx="140">
                  <c:v>40743</c:v>
                </c:pt>
                <c:pt idx="141">
                  <c:v>40744</c:v>
                </c:pt>
                <c:pt idx="142">
                  <c:v>40745</c:v>
                </c:pt>
                <c:pt idx="143">
                  <c:v>40746</c:v>
                </c:pt>
                <c:pt idx="144">
                  <c:v>40749</c:v>
                </c:pt>
                <c:pt idx="145">
                  <c:v>40750</c:v>
                </c:pt>
                <c:pt idx="146">
                  <c:v>40751</c:v>
                </c:pt>
                <c:pt idx="147">
                  <c:v>40752</c:v>
                </c:pt>
                <c:pt idx="148">
                  <c:v>40753</c:v>
                </c:pt>
                <c:pt idx="149">
                  <c:v>40756</c:v>
                </c:pt>
                <c:pt idx="150">
                  <c:v>40757</c:v>
                </c:pt>
                <c:pt idx="151">
                  <c:v>40758</c:v>
                </c:pt>
                <c:pt idx="152">
                  <c:v>40759</c:v>
                </c:pt>
                <c:pt idx="153">
                  <c:v>40760</c:v>
                </c:pt>
                <c:pt idx="154">
                  <c:v>40763</c:v>
                </c:pt>
                <c:pt idx="155">
                  <c:v>40764</c:v>
                </c:pt>
                <c:pt idx="156">
                  <c:v>40765</c:v>
                </c:pt>
                <c:pt idx="157">
                  <c:v>40766</c:v>
                </c:pt>
                <c:pt idx="158">
                  <c:v>40767</c:v>
                </c:pt>
                <c:pt idx="159">
                  <c:v>40770</c:v>
                </c:pt>
                <c:pt idx="160">
                  <c:v>40771</c:v>
                </c:pt>
                <c:pt idx="161">
                  <c:v>40772</c:v>
                </c:pt>
                <c:pt idx="162">
                  <c:v>40773</c:v>
                </c:pt>
                <c:pt idx="163">
                  <c:v>40774</c:v>
                </c:pt>
                <c:pt idx="164">
                  <c:v>40777</c:v>
                </c:pt>
                <c:pt idx="165">
                  <c:v>40778</c:v>
                </c:pt>
                <c:pt idx="166">
                  <c:v>40779</c:v>
                </c:pt>
                <c:pt idx="167">
                  <c:v>40780</c:v>
                </c:pt>
                <c:pt idx="168">
                  <c:v>40781</c:v>
                </c:pt>
                <c:pt idx="169">
                  <c:v>40784</c:v>
                </c:pt>
                <c:pt idx="170">
                  <c:v>40785</c:v>
                </c:pt>
                <c:pt idx="171">
                  <c:v>40786</c:v>
                </c:pt>
                <c:pt idx="172">
                  <c:v>40787</c:v>
                </c:pt>
                <c:pt idx="173">
                  <c:v>40788</c:v>
                </c:pt>
                <c:pt idx="174">
                  <c:v>40791</c:v>
                </c:pt>
                <c:pt idx="175">
                  <c:v>40792</c:v>
                </c:pt>
                <c:pt idx="176">
                  <c:v>40793</c:v>
                </c:pt>
                <c:pt idx="177">
                  <c:v>40794</c:v>
                </c:pt>
                <c:pt idx="178">
                  <c:v>40795</c:v>
                </c:pt>
                <c:pt idx="179">
                  <c:v>40798</c:v>
                </c:pt>
                <c:pt idx="180">
                  <c:v>40799</c:v>
                </c:pt>
                <c:pt idx="181">
                  <c:v>40800</c:v>
                </c:pt>
                <c:pt idx="182">
                  <c:v>40801</c:v>
                </c:pt>
                <c:pt idx="183">
                  <c:v>40802</c:v>
                </c:pt>
                <c:pt idx="184">
                  <c:v>40805</c:v>
                </c:pt>
                <c:pt idx="185">
                  <c:v>40806</c:v>
                </c:pt>
                <c:pt idx="186">
                  <c:v>40807</c:v>
                </c:pt>
                <c:pt idx="187">
                  <c:v>40808</c:v>
                </c:pt>
                <c:pt idx="188">
                  <c:v>40809</c:v>
                </c:pt>
                <c:pt idx="189">
                  <c:v>40812</c:v>
                </c:pt>
                <c:pt idx="190">
                  <c:v>40813</c:v>
                </c:pt>
                <c:pt idx="191">
                  <c:v>40814</c:v>
                </c:pt>
                <c:pt idx="192">
                  <c:v>40815</c:v>
                </c:pt>
                <c:pt idx="193">
                  <c:v>40816</c:v>
                </c:pt>
                <c:pt idx="194">
                  <c:v>40819</c:v>
                </c:pt>
                <c:pt idx="195">
                  <c:v>40820</c:v>
                </c:pt>
                <c:pt idx="196">
                  <c:v>40821</c:v>
                </c:pt>
                <c:pt idx="197">
                  <c:v>40822</c:v>
                </c:pt>
                <c:pt idx="198">
                  <c:v>40823</c:v>
                </c:pt>
                <c:pt idx="199">
                  <c:v>40826</c:v>
                </c:pt>
                <c:pt idx="200">
                  <c:v>40827</c:v>
                </c:pt>
                <c:pt idx="201">
                  <c:v>40828</c:v>
                </c:pt>
                <c:pt idx="202">
                  <c:v>40829</c:v>
                </c:pt>
                <c:pt idx="203">
                  <c:v>40830</c:v>
                </c:pt>
                <c:pt idx="204">
                  <c:v>40833</c:v>
                </c:pt>
                <c:pt idx="205">
                  <c:v>40834</c:v>
                </c:pt>
                <c:pt idx="206">
                  <c:v>40835</c:v>
                </c:pt>
                <c:pt idx="207">
                  <c:v>40836</c:v>
                </c:pt>
                <c:pt idx="208">
                  <c:v>40837</c:v>
                </c:pt>
                <c:pt idx="209">
                  <c:v>40840</c:v>
                </c:pt>
                <c:pt idx="210">
                  <c:v>40841</c:v>
                </c:pt>
                <c:pt idx="211">
                  <c:v>40842</c:v>
                </c:pt>
                <c:pt idx="212">
                  <c:v>40843</c:v>
                </c:pt>
                <c:pt idx="213">
                  <c:v>40844</c:v>
                </c:pt>
                <c:pt idx="214">
                  <c:v>40847</c:v>
                </c:pt>
                <c:pt idx="215">
                  <c:v>40848</c:v>
                </c:pt>
                <c:pt idx="216">
                  <c:v>40849</c:v>
                </c:pt>
                <c:pt idx="217">
                  <c:v>40850</c:v>
                </c:pt>
                <c:pt idx="218">
                  <c:v>40851</c:v>
                </c:pt>
                <c:pt idx="219">
                  <c:v>40854</c:v>
                </c:pt>
                <c:pt idx="220">
                  <c:v>40855</c:v>
                </c:pt>
                <c:pt idx="221">
                  <c:v>40856</c:v>
                </c:pt>
                <c:pt idx="222">
                  <c:v>40857</c:v>
                </c:pt>
                <c:pt idx="223">
                  <c:v>40858</c:v>
                </c:pt>
                <c:pt idx="224">
                  <c:v>40861</c:v>
                </c:pt>
                <c:pt idx="225">
                  <c:v>40862</c:v>
                </c:pt>
                <c:pt idx="226">
                  <c:v>40863</c:v>
                </c:pt>
                <c:pt idx="227">
                  <c:v>40864</c:v>
                </c:pt>
                <c:pt idx="228">
                  <c:v>40865</c:v>
                </c:pt>
                <c:pt idx="229">
                  <c:v>40868</c:v>
                </c:pt>
                <c:pt idx="230">
                  <c:v>40869</c:v>
                </c:pt>
                <c:pt idx="231">
                  <c:v>40870</c:v>
                </c:pt>
                <c:pt idx="232">
                  <c:v>40871</c:v>
                </c:pt>
                <c:pt idx="233">
                  <c:v>40872</c:v>
                </c:pt>
                <c:pt idx="234">
                  <c:v>40875</c:v>
                </c:pt>
                <c:pt idx="235">
                  <c:v>40876</c:v>
                </c:pt>
                <c:pt idx="236">
                  <c:v>40877</c:v>
                </c:pt>
                <c:pt idx="237">
                  <c:v>40878</c:v>
                </c:pt>
                <c:pt idx="238">
                  <c:v>40879</c:v>
                </c:pt>
                <c:pt idx="239">
                  <c:v>40882</c:v>
                </c:pt>
                <c:pt idx="240">
                  <c:v>40883</c:v>
                </c:pt>
                <c:pt idx="241">
                  <c:v>40884</c:v>
                </c:pt>
                <c:pt idx="242">
                  <c:v>40885</c:v>
                </c:pt>
                <c:pt idx="243">
                  <c:v>40886</c:v>
                </c:pt>
                <c:pt idx="244">
                  <c:v>40889</c:v>
                </c:pt>
                <c:pt idx="245">
                  <c:v>40890</c:v>
                </c:pt>
                <c:pt idx="246">
                  <c:v>40891</c:v>
                </c:pt>
                <c:pt idx="247">
                  <c:v>40892</c:v>
                </c:pt>
                <c:pt idx="248">
                  <c:v>40893</c:v>
                </c:pt>
                <c:pt idx="249">
                  <c:v>40896</c:v>
                </c:pt>
                <c:pt idx="250">
                  <c:v>40897</c:v>
                </c:pt>
                <c:pt idx="251">
                  <c:v>40898</c:v>
                </c:pt>
                <c:pt idx="252">
                  <c:v>40899</c:v>
                </c:pt>
                <c:pt idx="253">
                  <c:v>40900</c:v>
                </c:pt>
                <c:pt idx="254">
                  <c:v>40903</c:v>
                </c:pt>
                <c:pt idx="255">
                  <c:v>40904</c:v>
                </c:pt>
                <c:pt idx="256">
                  <c:v>40905</c:v>
                </c:pt>
                <c:pt idx="257">
                  <c:v>40906</c:v>
                </c:pt>
                <c:pt idx="258">
                  <c:v>40907</c:v>
                </c:pt>
                <c:pt idx="259">
                  <c:v>40910</c:v>
                </c:pt>
                <c:pt idx="260">
                  <c:v>40911</c:v>
                </c:pt>
                <c:pt idx="261">
                  <c:v>40912</c:v>
                </c:pt>
                <c:pt idx="262">
                  <c:v>40913</c:v>
                </c:pt>
                <c:pt idx="263">
                  <c:v>40914</c:v>
                </c:pt>
                <c:pt idx="264">
                  <c:v>40917</c:v>
                </c:pt>
                <c:pt idx="265">
                  <c:v>40918</c:v>
                </c:pt>
                <c:pt idx="266">
                  <c:v>40919</c:v>
                </c:pt>
                <c:pt idx="267">
                  <c:v>40920</c:v>
                </c:pt>
                <c:pt idx="268">
                  <c:v>40921</c:v>
                </c:pt>
                <c:pt idx="269">
                  <c:v>40924</c:v>
                </c:pt>
                <c:pt idx="270">
                  <c:v>40925</c:v>
                </c:pt>
                <c:pt idx="271">
                  <c:v>40926</c:v>
                </c:pt>
                <c:pt idx="272">
                  <c:v>40927</c:v>
                </c:pt>
                <c:pt idx="273">
                  <c:v>40928</c:v>
                </c:pt>
                <c:pt idx="274">
                  <c:v>40931</c:v>
                </c:pt>
                <c:pt idx="275">
                  <c:v>40932</c:v>
                </c:pt>
                <c:pt idx="276">
                  <c:v>40933</c:v>
                </c:pt>
                <c:pt idx="277">
                  <c:v>40934</c:v>
                </c:pt>
                <c:pt idx="278">
                  <c:v>40935</c:v>
                </c:pt>
                <c:pt idx="279">
                  <c:v>40938</c:v>
                </c:pt>
                <c:pt idx="280">
                  <c:v>40939</c:v>
                </c:pt>
                <c:pt idx="281">
                  <c:v>40940</c:v>
                </c:pt>
                <c:pt idx="282">
                  <c:v>40941</c:v>
                </c:pt>
                <c:pt idx="283">
                  <c:v>40942</c:v>
                </c:pt>
                <c:pt idx="284">
                  <c:v>40945</c:v>
                </c:pt>
                <c:pt idx="285">
                  <c:v>40946</c:v>
                </c:pt>
                <c:pt idx="286">
                  <c:v>40947</c:v>
                </c:pt>
                <c:pt idx="287">
                  <c:v>40948</c:v>
                </c:pt>
                <c:pt idx="288">
                  <c:v>40949</c:v>
                </c:pt>
                <c:pt idx="289">
                  <c:v>40952</c:v>
                </c:pt>
                <c:pt idx="290">
                  <c:v>40953</c:v>
                </c:pt>
                <c:pt idx="291">
                  <c:v>40954</c:v>
                </c:pt>
                <c:pt idx="292">
                  <c:v>40955</c:v>
                </c:pt>
                <c:pt idx="293">
                  <c:v>40956</c:v>
                </c:pt>
                <c:pt idx="294">
                  <c:v>40959</c:v>
                </c:pt>
                <c:pt idx="295">
                  <c:v>40960</c:v>
                </c:pt>
                <c:pt idx="296">
                  <c:v>40961</c:v>
                </c:pt>
                <c:pt idx="297">
                  <c:v>40962</c:v>
                </c:pt>
                <c:pt idx="298">
                  <c:v>40963</c:v>
                </c:pt>
                <c:pt idx="299">
                  <c:v>40966</c:v>
                </c:pt>
                <c:pt idx="300">
                  <c:v>40967</c:v>
                </c:pt>
                <c:pt idx="301">
                  <c:v>40968</c:v>
                </c:pt>
                <c:pt idx="302">
                  <c:v>40969</c:v>
                </c:pt>
                <c:pt idx="303">
                  <c:v>40970</c:v>
                </c:pt>
                <c:pt idx="304">
                  <c:v>40973</c:v>
                </c:pt>
                <c:pt idx="305">
                  <c:v>40974</c:v>
                </c:pt>
                <c:pt idx="306">
                  <c:v>40975</c:v>
                </c:pt>
                <c:pt idx="307">
                  <c:v>40976</c:v>
                </c:pt>
                <c:pt idx="308">
                  <c:v>40977</c:v>
                </c:pt>
                <c:pt idx="309">
                  <c:v>40980</c:v>
                </c:pt>
                <c:pt idx="310">
                  <c:v>40981</c:v>
                </c:pt>
                <c:pt idx="311">
                  <c:v>40982</c:v>
                </c:pt>
                <c:pt idx="312">
                  <c:v>40983</c:v>
                </c:pt>
                <c:pt idx="313">
                  <c:v>40984</c:v>
                </c:pt>
                <c:pt idx="314">
                  <c:v>40987</c:v>
                </c:pt>
                <c:pt idx="315">
                  <c:v>40988</c:v>
                </c:pt>
                <c:pt idx="316">
                  <c:v>40989</c:v>
                </c:pt>
                <c:pt idx="317">
                  <c:v>40990</c:v>
                </c:pt>
                <c:pt idx="318">
                  <c:v>40991</c:v>
                </c:pt>
                <c:pt idx="319">
                  <c:v>40994</c:v>
                </c:pt>
                <c:pt idx="320">
                  <c:v>40995</c:v>
                </c:pt>
                <c:pt idx="321">
                  <c:v>40996</c:v>
                </c:pt>
                <c:pt idx="322">
                  <c:v>40997</c:v>
                </c:pt>
                <c:pt idx="323">
                  <c:v>40998</c:v>
                </c:pt>
                <c:pt idx="324">
                  <c:v>41001</c:v>
                </c:pt>
                <c:pt idx="325">
                  <c:v>41002</c:v>
                </c:pt>
                <c:pt idx="326">
                  <c:v>41003</c:v>
                </c:pt>
                <c:pt idx="327">
                  <c:v>41004</c:v>
                </c:pt>
                <c:pt idx="328">
                  <c:v>41005</c:v>
                </c:pt>
                <c:pt idx="329">
                  <c:v>41008</c:v>
                </c:pt>
                <c:pt idx="330">
                  <c:v>41009</c:v>
                </c:pt>
                <c:pt idx="331">
                  <c:v>41010</c:v>
                </c:pt>
                <c:pt idx="332">
                  <c:v>41011</c:v>
                </c:pt>
                <c:pt idx="333">
                  <c:v>41012</c:v>
                </c:pt>
                <c:pt idx="334">
                  <c:v>41015</c:v>
                </c:pt>
                <c:pt idx="335">
                  <c:v>41016</c:v>
                </c:pt>
                <c:pt idx="336">
                  <c:v>41017</c:v>
                </c:pt>
                <c:pt idx="337">
                  <c:v>41018</c:v>
                </c:pt>
                <c:pt idx="338">
                  <c:v>41019</c:v>
                </c:pt>
                <c:pt idx="339">
                  <c:v>41022</c:v>
                </c:pt>
                <c:pt idx="340">
                  <c:v>41023</c:v>
                </c:pt>
                <c:pt idx="341">
                  <c:v>41024</c:v>
                </c:pt>
                <c:pt idx="342">
                  <c:v>41025</c:v>
                </c:pt>
                <c:pt idx="343">
                  <c:v>41026</c:v>
                </c:pt>
                <c:pt idx="344">
                  <c:v>41029</c:v>
                </c:pt>
                <c:pt idx="345">
                  <c:v>41030</c:v>
                </c:pt>
                <c:pt idx="346">
                  <c:v>41031</c:v>
                </c:pt>
                <c:pt idx="347">
                  <c:v>41032</c:v>
                </c:pt>
                <c:pt idx="348">
                  <c:v>41033</c:v>
                </c:pt>
                <c:pt idx="349">
                  <c:v>41036</c:v>
                </c:pt>
                <c:pt idx="350">
                  <c:v>41037</c:v>
                </c:pt>
                <c:pt idx="351">
                  <c:v>41038</c:v>
                </c:pt>
                <c:pt idx="352">
                  <c:v>41039</c:v>
                </c:pt>
                <c:pt idx="353">
                  <c:v>41040</c:v>
                </c:pt>
                <c:pt idx="354">
                  <c:v>41043</c:v>
                </c:pt>
                <c:pt idx="355">
                  <c:v>41044</c:v>
                </c:pt>
                <c:pt idx="356">
                  <c:v>41045</c:v>
                </c:pt>
                <c:pt idx="357">
                  <c:v>41046</c:v>
                </c:pt>
                <c:pt idx="358">
                  <c:v>41047</c:v>
                </c:pt>
                <c:pt idx="359">
                  <c:v>41050</c:v>
                </c:pt>
                <c:pt idx="360">
                  <c:v>41051</c:v>
                </c:pt>
                <c:pt idx="361">
                  <c:v>41052</c:v>
                </c:pt>
                <c:pt idx="362">
                  <c:v>41053</c:v>
                </c:pt>
                <c:pt idx="363">
                  <c:v>41054</c:v>
                </c:pt>
                <c:pt idx="364">
                  <c:v>41057</c:v>
                </c:pt>
                <c:pt idx="365">
                  <c:v>41058</c:v>
                </c:pt>
                <c:pt idx="366">
                  <c:v>41059</c:v>
                </c:pt>
                <c:pt idx="367">
                  <c:v>41060</c:v>
                </c:pt>
                <c:pt idx="368">
                  <c:v>41061</c:v>
                </c:pt>
                <c:pt idx="369">
                  <c:v>41064</c:v>
                </c:pt>
                <c:pt idx="370">
                  <c:v>41065</c:v>
                </c:pt>
                <c:pt idx="371">
                  <c:v>41066</c:v>
                </c:pt>
                <c:pt idx="372">
                  <c:v>41067</c:v>
                </c:pt>
                <c:pt idx="373">
                  <c:v>41068</c:v>
                </c:pt>
                <c:pt idx="374">
                  <c:v>41071</c:v>
                </c:pt>
                <c:pt idx="375">
                  <c:v>41072</c:v>
                </c:pt>
                <c:pt idx="376">
                  <c:v>41073</c:v>
                </c:pt>
                <c:pt idx="377">
                  <c:v>41074</c:v>
                </c:pt>
                <c:pt idx="378">
                  <c:v>41075</c:v>
                </c:pt>
                <c:pt idx="379">
                  <c:v>41078</c:v>
                </c:pt>
                <c:pt idx="380">
                  <c:v>41079</c:v>
                </c:pt>
                <c:pt idx="381">
                  <c:v>41080</c:v>
                </c:pt>
                <c:pt idx="382">
                  <c:v>41081</c:v>
                </c:pt>
                <c:pt idx="383">
                  <c:v>41082</c:v>
                </c:pt>
                <c:pt idx="384">
                  <c:v>41085</c:v>
                </c:pt>
                <c:pt idx="385">
                  <c:v>41086</c:v>
                </c:pt>
                <c:pt idx="386">
                  <c:v>41087</c:v>
                </c:pt>
                <c:pt idx="387">
                  <c:v>41088</c:v>
                </c:pt>
                <c:pt idx="388">
                  <c:v>41089</c:v>
                </c:pt>
                <c:pt idx="389">
                  <c:v>41092</c:v>
                </c:pt>
                <c:pt idx="390">
                  <c:v>41093</c:v>
                </c:pt>
                <c:pt idx="391">
                  <c:v>41094</c:v>
                </c:pt>
                <c:pt idx="392">
                  <c:v>41095</c:v>
                </c:pt>
                <c:pt idx="393">
                  <c:v>41096</c:v>
                </c:pt>
                <c:pt idx="394">
                  <c:v>41099</c:v>
                </c:pt>
                <c:pt idx="395">
                  <c:v>41100</c:v>
                </c:pt>
                <c:pt idx="396">
                  <c:v>41101</c:v>
                </c:pt>
                <c:pt idx="397">
                  <c:v>41102</c:v>
                </c:pt>
                <c:pt idx="398">
                  <c:v>41103</c:v>
                </c:pt>
                <c:pt idx="399">
                  <c:v>41106</c:v>
                </c:pt>
                <c:pt idx="400">
                  <c:v>41107</c:v>
                </c:pt>
                <c:pt idx="401">
                  <c:v>41108</c:v>
                </c:pt>
                <c:pt idx="402">
                  <c:v>41109</c:v>
                </c:pt>
                <c:pt idx="403">
                  <c:v>41110</c:v>
                </c:pt>
                <c:pt idx="404">
                  <c:v>41113</c:v>
                </c:pt>
                <c:pt idx="405">
                  <c:v>41114</c:v>
                </c:pt>
                <c:pt idx="406">
                  <c:v>41115</c:v>
                </c:pt>
                <c:pt idx="407">
                  <c:v>41116</c:v>
                </c:pt>
                <c:pt idx="408">
                  <c:v>41117</c:v>
                </c:pt>
                <c:pt idx="409">
                  <c:v>41120</c:v>
                </c:pt>
                <c:pt idx="410">
                  <c:v>41121</c:v>
                </c:pt>
                <c:pt idx="411">
                  <c:v>41122</c:v>
                </c:pt>
                <c:pt idx="412">
                  <c:v>41123</c:v>
                </c:pt>
                <c:pt idx="413">
                  <c:v>41124</c:v>
                </c:pt>
                <c:pt idx="414">
                  <c:v>41127</c:v>
                </c:pt>
                <c:pt idx="415">
                  <c:v>41128</c:v>
                </c:pt>
                <c:pt idx="416">
                  <c:v>41129</c:v>
                </c:pt>
                <c:pt idx="417">
                  <c:v>41130</c:v>
                </c:pt>
                <c:pt idx="418">
                  <c:v>41131</c:v>
                </c:pt>
                <c:pt idx="419">
                  <c:v>41134</c:v>
                </c:pt>
                <c:pt idx="420">
                  <c:v>41135</c:v>
                </c:pt>
                <c:pt idx="421">
                  <c:v>41136</c:v>
                </c:pt>
                <c:pt idx="422">
                  <c:v>41137</c:v>
                </c:pt>
                <c:pt idx="423">
                  <c:v>41138</c:v>
                </c:pt>
                <c:pt idx="424">
                  <c:v>41141</c:v>
                </c:pt>
                <c:pt idx="425">
                  <c:v>41142</c:v>
                </c:pt>
                <c:pt idx="426">
                  <c:v>41143</c:v>
                </c:pt>
                <c:pt idx="427">
                  <c:v>41144</c:v>
                </c:pt>
                <c:pt idx="428">
                  <c:v>41145</c:v>
                </c:pt>
                <c:pt idx="429">
                  <c:v>41148</c:v>
                </c:pt>
                <c:pt idx="430">
                  <c:v>41149</c:v>
                </c:pt>
                <c:pt idx="431">
                  <c:v>41150</c:v>
                </c:pt>
                <c:pt idx="432">
                  <c:v>41151</c:v>
                </c:pt>
                <c:pt idx="433">
                  <c:v>41152</c:v>
                </c:pt>
                <c:pt idx="434">
                  <c:v>41155</c:v>
                </c:pt>
                <c:pt idx="435">
                  <c:v>41156</c:v>
                </c:pt>
                <c:pt idx="436">
                  <c:v>41157</c:v>
                </c:pt>
                <c:pt idx="437">
                  <c:v>41158</c:v>
                </c:pt>
                <c:pt idx="438">
                  <c:v>41159</c:v>
                </c:pt>
                <c:pt idx="439">
                  <c:v>41162</c:v>
                </c:pt>
                <c:pt idx="440">
                  <c:v>41163</c:v>
                </c:pt>
                <c:pt idx="441">
                  <c:v>41164</c:v>
                </c:pt>
                <c:pt idx="442">
                  <c:v>41165</c:v>
                </c:pt>
                <c:pt idx="443">
                  <c:v>41166</c:v>
                </c:pt>
                <c:pt idx="444">
                  <c:v>41169</c:v>
                </c:pt>
                <c:pt idx="445">
                  <c:v>41170</c:v>
                </c:pt>
                <c:pt idx="446">
                  <c:v>41171</c:v>
                </c:pt>
                <c:pt idx="447">
                  <c:v>41172</c:v>
                </c:pt>
                <c:pt idx="448">
                  <c:v>41173</c:v>
                </c:pt>
                <c:pt idx="449">
                  <c:v>41176</c:v>
                </c:pt>
                <c:pt idx="450">
                  <c:v>41177</c:v>
                </c:pt>
                <c:pt idx="451">
                  <c:v>41178</c:v>
                </c:pt>
                <c:pt idx="452">
                  <c:v>41179</c:v>
                </c:pt>
                <c:pt idx="453">
                  <c:v>41180</c:v>
                </c:pt>
                <c:pt idx="454">
                  <c:v>41183</c:v>
                </c:pt>
                <c:pt idx="455">
                  <c:v>41184</c:v>
                </c:pt>
                <c:pt idx="456">
                  <c:v>41185</c:v>
                </c:pt>
                <c:pt idx="457">
                  <c:v>41186</c:v>
                </c:pt>
                <c:pt idx="458">
                  <c:v>41187</c:v>
                </c:pt>
                <c:pt idx="459">
                  <c:v>41190</c:v>
                </c:pt>
                <c:pt idx="460">
                  <c:v>41191</c:v>
                </c:pt>
                <c:pt idx="461">
                  <c:v>41192</c:v>
                </c:pt>
                <c:pt idx="462">
                  <c:v>41193</c:v>
                </c:pt>
                <c:pt idx="463">
                  <c:v>41194</c:v>
                </c:pt>
                <c:pt idx="464">
                  <c:v>41197</c:v>
                </c:pt>
                <c:pt idx="465">
                  <c:v>41198</c:v>
                </c:pt>
                <c:pt idx="466">
                  <c:v>41199</c:v>
                </c:pt>
                <c:pt idx="467">
                  <c:v>41200</c:v>
                </c:pt>
                <c:pt idx="468">
                  <c:v>41201</c:v>
                </c:pt>
                <c:pt idx="469">
                  <c:v>41204</c:v>
                </c:pt>
                <c:pt idx="470">
                  <c:v>41205</c:v>
                </c:pt>
                <c:pt idx="471">
                  <c:v>41206</c:v>
                </c:pt>
                <c:pt idx="472">
                  <c:v>41207</c:v>
                </c:pt>
                <c:pt idx="473">
                  <c:v>41208</c:v>
                </c:pt>
                <c:pt idx="474">
                  <c:v>41211</c:v>
                </c:pt>
                <c:pt idx="475">
                  <c:v>41212</c:v>
                </c:pt>
                <c:pt idx="476">
                  <c:v>41213</c:v>
                </c:pt>
                <c:pt idx="477">
                  <c:v>41214</c:v>
                </c:pt>
                <c:pt idx="478">
                  <c:v>41215</c:v>
                </c:pt>
                <c:pt idx="479">
                  <c:v>41218</c:v>
                </c:pt>
                <c:pt idx="480">
                  <c:v>41219</c:v>
                </c:pt>
                <c:pt idx="481">
                  <c:v>41220</c:v>
                </c:pt>
                <c:pt idx="482">
                  <c:v>41221</c:v>
                </c:pt>
                <c:pt idx="483">
                  <c:v>41222</c:v>
                </c:pt>
                <c:pt idx="484">
                  <c:v>41225</c:v>
                </c:pt>
                <c:pt idx="485">
                  <c:v>41226</c:v>
                </c:pt>
                <c:pt idx="486">
                  <c:v>41227</c:v>
                </c:pt>
                <c:pt idx="487">
                  <c:v>41228</c:v>
                </c:pt>
                <c:pt idx="488">
                  <c:v>41229</c:v>
                </c:pt>
                <c:pt idx="489">
                  <c:v>41232</c:v>
                </c:pt>
                <c:pt idx="490">
                  <c:v>41233</c:v>
                </c:pt>
                <c:pt idx="491">
                  <c:v>41234</c:v>
                </c:pt>
                <c:pt idx="492">
                  <c:v>41235</c:v>
                </c:pt>
                <c:pt idx="493">
                  <c:v>41236</c:v>
                </c:pt>
                <c:pt idx="494">
                  <c:v>41239</c:v>
                </c:pt>
                <c:pt idx="495">
                  <c:v>41240</c:v>
                </c:pt>
                <c:pt idx="496">
                  <c:v>41241</c:v>
                </c:pt>
                <c:pt idx="497">
                  <c:v>41242</c:v>
                </c:pt>
                <c:pt idx="498">
                  <c:v>41243</c:v>
                </c:pt>
                <c:pt idx="499">
                  <c:v>41246</c:v>
                </c:pt>
                <c:pt idx="500">
                  <c:v>41247</c:v>
                </c:pt>
                <c:pt idx="501">
                  <c:v>41248</c:v>
                </c:pt>
                <c:pt idx="502">
                  <c:v>41249</c:v>
                </c:pt>
                <c:pt idx="503">
                  <c:v>41250</c:v>
                </c:pt>
                <c:pt idx="504">
                  <c:v>41253</c:v>
                </c:pt>
                <c:pt idx="505">
                  <c:v>41254</c:v>
                </c:pt>
                <c:pt idx="506">
                  <c:v>41255</c:v>
                </c:pt>
                <c:pt idx="507">
                  <c:v>41256</c:v>
                </c:pt>
                <c:pt idx="508">
                  <c:v>41257</c:v>
                </c:pt>
                <c:pt idx="509">
                  <c:v>41260</c:v>
                </c:pt>
                <c:pt idx="510">
                  <c:v>41261</c:v>
                </c:pt>
                <c:pt idx="511">
                  <c:v>41262</c:v>
                </c:pt>
                <c:pt idx="512">
                  <c:v>41263</c:v>
                </c:pt>
                <c:pt idx="513">
                  <c:v>41264</c:v>
                </c:pt>
                <c:pt idx="514">
                  <c:v>41267</c:v>
                </c:pt>
                <c:pt idx="515">
                  <c:v>41268</c:v>
                </c:pt>
                <c:pt idx="516">
                  <c:v>41269</c:v>
                </c:pt>
                <c:pt idx="517">
                  <c:v>41270</c:v>
                </c:pt>
                <c:pt idx="518">
                  <c:v>41271</c:v>
                </c:pt>
                <c:pt idx="519">
                  <c:v>41274</c:v>
                </c:pt>
                <c:pt idx="520">
                  <c:v>41275</c:v>
                </c:pt>
                <c:pt idx="521">
                  <c:v>41276</c:v>
                </c:pt>
                <c:pt idx="522">
                  <c:v>41277</c:v>
                </c:pt>
                <c:pt idx="523">
                  <c:v>41278</c:v>
                </c:pt>
                <c:pt idx="524">
                  <c:v>41281</c:v>
                </c:pt>
                <c:pt idx="525">
                  <c:v>41282</c:v>
                </c:pt>
                <c:pt idx="526">
                  <c:v>41283</c:v>
                </c:pt>
                <c:pt idx="527">
                  <c:v>41284</c:v>
                </c:pt>
                <c:pt idx="528">
                  <c:v>41285</c:v>
                </c:pt>
                <c:pt idx="529">
                  <c:v>41288</c:v>
                </c:pt>
                <c:pt idx="530">
                  <c:v>41289</c:v>
                </c:pt>
                <c:pt idx="531">
                  <c:v>41290</c:v>
                </c:pt>
                <c:pt idx="532">
                  <c:v>41291</c:v>
                </c:pt>
                <c:pt idx="533">
                  <c:v>41292</c:v>
                </c:pt>
                <c:pt idx="534">
                  <c:v>41295</c:v>
                </c:pt>
                <c:pt idx="535">
                  <c:v>41296</c:v>
                </c:pt>
                <c:pt idx="536">
                  <c:v>41297</c:v>
                </c:pt>
                <c:pt idx="537">
                  <c:v>41298</c:v>
                </c:pt>
                <c:pt idx="538">
                  <c:v>41299</c:v>
                </c:pt>
                <c:pt idx="539">
                  <c:v>41302</c:v>
                </c:pt>
                <c:pt idx="540">
                  <c:v>41303</c:v>
                </c:pt>
                <c:pt idx="541">
                  <c:v>41304</c:v>
                </c:pt>
                <c:pt idx="542">
                  <c:v>41305</c:v>
                </c:pt>
                <c:pt idx="543">
                  <c:v>41306</c:v>
                </c:pt>
                <c:pt idx="544">
                  <c:v>41309</c:v>
                </c:pt>
                <c:pt idx="545">
                  <c:v>41310</c:v>
                </c:pt>
                <c:pt idx="546">
                  <c:v>41311</c:v>
                </c:pt>
                <c:pt idx="547">
                  <c:v>41312</c:v>
                </c:pt>
                <c:pt idx="548">
                  <c:v>41313</c:v>
                </c:pt>
                <c:pt idx="549">
                  <c:v>41316</c:v>
                </c:pt>
                <c:pt idx="550">
                  <c:v>41317</c:v>
                </c:pt>
                <c:pt idx="551">
                  <c:v>41318</c:v>
                </c:pt>
                <c:pt idx="552">
                  <c:v>41319</c:v>
                </c:pt>
                <c:pt idx="553">
                  <c:v>41320</c:v>
                </c:pt>
                <c:pt idx="554">
                  <c:v>41323</c:v>
                </c:pt>
                <c:pt idx="555">
                  <c:v>41324</c:v>
                </c:pt>
                <c:pt idx="556">
                  <c:v>41325</c:v>
                </c:pt>
                <c:pt idx="557">
                  <c:v>41326</c:v>
                </c:pt>
                <c:pt idx="558">
                  <c:v>41327</c:v>
                </c:pt>
                <c:pt idx="559">
                  <c:v>41330</c:v>
                </c:pt>
                <c:pt idx="560">
                  <c:v>41331</c:v>
                </c:pt>
                <c:pt idx="561">
                  <c:v>41332</c:v>
                </c:pt>
                <c:pt idx="562">
                  <c:v>41333</c:v>
                </c:pt>
                <c:pt idx="563">
                  <c:v>41334</c:v>
                </c:pt>
                <c:pt idx="564">
                  <c:v>41337</c:v>
                </c:pt>
                <c:pt idx="565">
                  <c:v>41338</c:v>
                </c:pt>
                <c:pt idx="566">
                  <c:v>41339</c:v>
                </c:pt>
                <c:pt idx="567">
                  <c:v>41340</c:v>
                </c:pt>
                <c:pt idx="568">
                  <c:v>41341</c:v>
                </c:pt>
                <c:pt idx="569">
                  <c:v>41344</c:v>
                </c:pt>
                <c:pt idx="570">
                  <c:v>41345</c:v>
                </c:pt>
                <c:pt idx="571">
                  <c:v>41346</c:v>
                </c:pt>
                <c:pt idx="572">
                  <c:v>41347</c:v>
                </c:pt>
                <c:pt idx="573">
                  <c:v>41348</c:v>
                </c:pt>
                <c:pt idx="574">
                  <c:v>41351</c:v>
                </c:pt>
                <c:pt idx="575">
                  <c:v>41352</c:v>
                </c:pt>
                <c:pt idx="576">
                  <c:v>41353</c:v>
                </c:pt>
                <c:pt idx="577">
                  <c:v>41354</c:v>
                </c:pt>
                <c:pt idx="578">
                  <c:v>41355</c:v>
                </c:pt>
                <c:pt idx="579">
                  <c:v>41358</c:v>
                </c:pt>
                <c:pt idx="580">
                  <c:v>41359</c:v>
                </c:pt>
                <c:pt idx="581">
                  <c:v>41360</c:v>
                </c:pt>
                <c:pt idx="582">
                  <c:v>41361</c:v>
                </c:pt>
                <c:pt idx="583">
                  <c:v>41362</c:v>
                </c:pt>
                <c:pt idx="584">
                  <c:v>41365</c:v>
                </c:pt>
                <c:pt idx="585">
                  <c:v>41366</c:v>
                </c:pt>
                <c:pt idx="586">
                  <c:v>41367</c:v>
                </c:pt>
                <c:pt idx="587">
                  <c:v>41368</c:v>
                </c:pt>
                <c:pt idx="588">
                  <c:v>41369</c:v>
                </c:pt>
                <c:pt idx="589">
                  <c:v>41372</c:v>
                </c:pt>
                <c:pt idx="590">
                  <c:v>41373</c:v>
                </c:pt>
                <c:pt idx="591">
                  <c:v>41374</c:v>
                </c:pt>
                <c:pt idx="592">
                  <c:v>41375</c:v>
                </c:pt>
                <c:pt idx="593">
                  <c:v>41376</c:v>
                </c:pt>
                <c:pt idx="594">
                  <c:v>41379</c:v>
                </c:pt>
                <c:pt idx="595">
                  <c:v>41380</c:v>
                </c:pt>
                <c:pt idx="596">
                  <c:v>41381</c:v>
                </c:pt>
                <c:pt idx="597">
                  <c:v>41382</c:v>
                </c:pt>
                <c:pt idx="598">
                  <c:v>41383</c:v>
                </c:pt>
                <c:pt idx="599">
                  <c:v>41386</c:v>
                </c:pt>
                <c:pt idx="600">
                  <c:v>41387</c:v>
                </c:pt>
                <c:pt idx="601">
                  <c:v>41388</c:v>
                </c:pt>
                <c:pt idx="602">
                  <c:v>41389</c:v>
                </c:pt>
                <c:pt idx="603">
                  <c:v>41390</c:v>
                </c:pt>
                <c:pt idx="604">
                  <c:v>41393</c:v>
                </c:pt>
                <c:pt idx="605">
                  <c:v>41394</c:v>
                </c:pt>
                <c:pt idx="606">
                  <c:v>41395</c:v>
                </c:pt>
                <c:pt idx="607">
                  <c:v>41396</c:v>
                </c:pt>
                <c:pt idx="608">
                  <c:v>41397</c:v>
                </c:pt>
                <c:pt idx="609">
                  <c:v>41400</c:v>
                </c:pt>
                <c:pt idx="610">
                  <c:v>41401</c:v>
                </c:pt>
                <c:pt idx="611">
                  <c:v>41402</c:v>
                </c:pt>
                <c:pt idx="612">
                  <c:v>41403</c:v>
                </c:pt>
                <c:pt idx="613">
                  <c:v>41404</c:v>
                </c:pt>
                <c:pt idx="614">
                  <c:v>41407</c:v>
                </c:pt>
                <c:pt idx="615">
                  <c:v>41408</c:v>
                </c:pt>
                <c:pt idx="616">
                  <c:v>41409</c:v>
                </c:pt>
                <c:pt idx="617">
                  <c:v>41410</c:v>
                </c:pt>
                <c:pt idx="618">
                  <c:v>41411</c:v>
                </c:pt>
                <c:pt idx="619">
                  <c:v>41414</c:v>
                </c:pt>
                <c:pt idx="620">
                  <c:v>41415</c:v>
                </c:pt>
                <c:pt idx="621">
                  <c:v>41416</c:v>
                </c:pt>
                <c:pt idx="622">
                  <c:v>41417</c:v>
                </c:pt>
                <c:pt idx="623">
                  <c:v>41418</c:v>
                </c:pt>
                <c:pt idx="624">
                  <c:v>41421</c:v>
                </c:pt>
                <c:pt idx="625">
                  <c:v>41422</c:v>
                </c:pt>
                <c:pt idx="626">
                  <c:v>41423</c:v>
                </c:pt>
                <c:pt idx="627">
                  <c:v>41424</c:v>
                </c:pt>
                <c:pt idx="628">
                  <c:v>41425</c:v>
                </c:pt>
                <c:pt idx="629">
                  <c:v>41428</c:v>
                </c:pt>
                <c:pt idx="630">
                  <c:v>41429</c:v>
                </c:pt>
                <c:pt idx="631">
                  <c:v>41430</c:v>
                </c:pt>
                <c:pt idx="632">
                  <c:v>41431</c:v>
                </c:pt>
                <c:pt idx="633">
                  <c:v>41432</c:v>
                </c:pt>
                <c:pt idx="634">
                  <c:v>41435</c:v>
                </c:pt>
                <c:pt idx="635">
                  <c:v>41436</c:v>
                </c:pt>
                <c:pt idx="636">
                  <c:v>41437</c:v>
                </c:pt>
                <c:pt idx="637">
                  <c:v>41438</c:v>
                </c:pt>
                <c:pt idx="638">
                  <c:v>41439</c:v>
                </c:pt>
                <c:pt idx="639">
                  <c:v>41442</c:v>
                </c:pt>
                <c:pt idx="640">
                  <c:v>41443</c:v>
                </c:pt>
                <c:pt idx="641">
                  <c:v>41444</c:v>
                </c:pt>
                <c:pt idx="642">
                  <c:v>41445</c:v>
                </c:pt>
                <c:pt idx="643">
                  <c:v>41446</c:v>
                </c:pt>
                <c:pt idx="644">
                  <c:v>41449</c:v>
                </c:pt>
                <c:pt idx="645">
                  <c:v>41450</c:v>
                </c:pt>
                <c:pt idx="646">
                  <c:v>41451</c:v>
                </c:pt>
                <c:pt idx="647">
                  <c:v>41452</c:v>
                </c:pt>
                <c:pt idx="648">
                  <c:v>41453</c:v>
                </c:pt>
                <c:pt idx="649">
                  <c:v>41456</c:v>
                </c:pt>
                <c:pt idx="650">
                  <c:v>41457</c:v>
                </c:pt>
                <c:pt idx="651">
                  <c:v>41458</c:v>
                </c:pt>
                <c:pt idx="652">
                  <c:v>41459</c:v>
                </c:pt>
                <c:pt idx="653">
                  <c:v>41460</c:v>
                </c:pt>
                <c:pt idx="654">
                  <c:v>41463</c:v>
                </c:pt>
                <c:pt idx="655">
                  <c:v>41464</c:v>
                </c:pt>
                <c:pt idx="656">
                  <c:v>41465</c:v>
                </c:pt>
                <c:pt idx="657">
                  <c:v>41466</c:v>
                </c:pt>
                <c:pt idx="658">
                  <c:v>41467</c:v>
                </c:pt>
                <c:pt idx="659">
                  <c:v>41470</c:v>
                </c:pt>
                <c:pt idx="660">
                  <c:v>41471</c:v>
                </c:pt>
                <c:pt idx="661">
                  <c:v>41472</c:v>
                </c:pt>
                <c:pt idx="662">
                  <c:v>41473</c:v>
                </c:pt>
                <c:pt idx="663">
                  <c:v>41474</c:v>
                </c:pt>
                <c:pt idx="664">
                  <c:v>41477</c:v>
                </c:pt>
                <c:pt idx="665">
                  <c:v>41478</c:v>
                </c:pt>
                <c:pt idx="666">
                  <c:v>41479</c:v>
                </c:pt>
                <c:pt idx="667">
                  <c:v>41480</c:v>
                </c:pt>
                <c:pt idx="668">
                  <c:v>41481</c:v>
                </c:pt>
                <c:pt idx="669">
                  <c:v>41484</c:v>
                </c:pt>
                <c:pt idx="670">
                  <c:v>41485</c:v>
                </c:pt>
                <c:pt idx="671">
                  <c:v>41486</c:v>
                </c:pt>
                <c:pt idx="672">
                  <c:v>41487</c:v>
                </c:pt>
                <c:pt idx="673">
                  <c:v>41488</c:v>
                </c:pt>
                <c:pt idx="674">
                  <c:v>41491</c:v>
                </c:pt>
                <c:pt idx="675">
                  <c:v>41492</c:v>
                </c:pt>
                <c:pt idx="676">
                  <c:v>41493</c:v>
                </c:pt>
                <c:pt idx="677">
                  <c:v>41494</c:v>
                </c:pt>
                <c:pt idx="678">
                  <c:v>41495</c:v>
                </c:pt>
                <c:pt idx="679">
                  <c:v>41498</c:v>
                </c:pt>
                <c:pt idx="680">
                  <c:v>41499</c:v>
                </c:pt>
                <c:pt idx="681">
                  <c:v>41500</c:v>
                </c:pt>
                <c:pt idx="682">
                  <c:v>41501</c:v>
                </c:pt>
                <c:pt idx="683">
                  <c:v>41502</c:v>
                </c:pt>
                <c:pt idx="684">
                  <c:v>41505</c:v>
                </c:pt>
                <c:pt idx="685">
                  <c:v>41506</c:v>
                </c:pt>
                <c:pt idx="686">
                  <c:v>41507</c:v>
                </c:pt>
                <c:pt idx="687">
                  <c:v>41508</c:v>
                </c:pt>
                <c:pt idx="688">
                  <c:v>41509</c:v>
                </c:pt>
                <c:pt idx="689">
                  <c:v>41512</c:v>
                </c:pt>
                <c:pt idx="690">
                  <c:v>41513</c:v>
                </c:pt>
                <c:pt idx="691">
                  <c:v>41514</c:v>
                </c:pt>
                <c:pt idx="692">
                  <c:v>41515</c:v>
                </c:pt>
                <c:pt idx="693">
                  <c:v>41516</c:v>
                </c:pt>
                <c:pt idx="694">
                  <c:v>41519</c:v>
                </c:pt>
                <c:pt idx="695">
                  <c:v>41520</c:v>
                </c:pt>
                <c:pt idx="696">
                  <c:v>41521</c:v>
                </c:pt>
                <c:pt idx="697">
                  <c:v>41522</c:v>
                </c:pt>
                <c:pt idx="698">
                  <c:v>41523</c:v>
                </c:pt>
                <c:pt idx="699">
                  <c:v>41526</c:v>
                </c:pt>
                <c:pt idx="700">
                  <c:v>41527</c:v>
                </c:pt>
                <c:pt idx="701">
                  <c:v>41528</c:v>
                </c:pt>
                <c:pt idx="702">
                  <c:v>41529</c:v>
                </c:pt>
                <c:pt idx="703">
                  <c:v>41530</c:v>
                </c:pt>
                <c:pt idx="704">
                  <c:v>41533</c:v>
                </c:pt>
                <c:pt idx="705">
                  <c:v>41534</c:v>
                </c:pt>
                <c:pt idx="706">
                  <c:v>41535</c:v>
                </c:pt>
                <c:pt idx="707">
                  <c:v>41536</c:v>
                </c:pt>
                <c:pt idx="708">
                  <c:v>41537</c:v>
                </c:pt>
                <c:pt idx="709">
                  <c:v>41540</c:v>
                </c:pt>
                <c:pt idx="710">
                  <c:v>41541</c:v>
                </c:pt>
                <c:pt idx="711">
                  <c:v>41542</c:v>
                </c:pt>
                <c:pt idx="712">
                  <c:v>41543</c:v>
                </c:pt>
                <c:pt idx="713">
                  <c:v>41544</c:v>
                </c:pt>
                <c:pt idx="714">
                  <c:v>41547</c:v>
                </c:pt>
                <c:pt idx="715">
                  <c:v>41548</c:v>
                </c:pt>
                <c:pt idx="716">
                  <c:v>41549</c:v>
                </c:pt>
                <c:pt idx="717">
                  <c:v>41550</c:v>
                </c:pt>
                <c:pt idx="718">
                  <c:v>41551</c:v>
                </c:pt>
                <c:pt idx="719">
                  <c:v>41554</c:v>
                </c:pt>
                <c:pt idx="720">
                  <c:v>41555</c:v>
                </c:pt>
                <c:pt idx="721">
                  <c:v>41556</c:v>
                </c:pt>
                <c:pt idx="722">
                  <c:v>41557</c:v>
                </c:pt>
                <c:pt idx="723">
                  <c:v>41558</c:v>
                </c:pt>
                <c:pt idx="724">
                  <c:v>41561</c:v>
                </c:pt>
                <c:pt idx="725">
                  <c:v>41562</c:v>
                </c:pt>
                <c:pt idx="726">
                  <c:v>41563</c:v>
                </c:pt>
                <c:pt idx="727">
                  <c:v>41564</c:v>
                </c:pt>
                <c:pt idx="728">
                  <c:v>41565</c:v>
                </c:pt>
                <c:pt idx="729">
                  <c:v>41568</c:v>
                </c:pt>
                <c:pt idx="730">
                  <c:v>41569</c:v>
                </c:pt>
                <c:pt idx="731">
                  <c:v>41570</c:v>
                </c:pt>
                <c:pt idx="732">
                  <c:v>41571</c:v>
                </c:pt>
                <c:pt idx="733">
                  <c:v>41572</c:v>
                </c:pt>
                <c:pt idx="734">
                  <c:v>41575</c:v>
                </c:pt>
                <c:pt idx="735">
                  <c:v>41576</c:v>
                </c:pt>
                <c:pt idx="736">
                  <c:v>41577</c:v>
                </c:pt>
                <c:pt idx="737">
                  <c:v>41578</c:v>
                </c:pt>
                <c:pt idx="738">
                  <c:v>41579</c:v>
                </c:pt>
                <c:pt idx="739">
                  <c:v>41582</c:v>
                </c:pt>
                <c:pt idx="740">
                  <c:v>41583</c:v>
                </c:pt>
                <c:pt idx="741">
                  <c:v>41584</c:v>
                </c:pt>
                <c:pt idx="742">
                  <c:v>41585</c:v>
                </c:pt>
                <c:pt idx="743">
                  <c:v>41586</c:v>
                </c:pt>
                <c:pt idx="744">
                  <c:v>41589</c:v>
                </c:pt>
                <c:pt idx="745">
                  <c:v>41590</c:v>
                </c:pt>
                <c:pt idx="746">
                  <c:v>41591</c:v>
                </c:pt>
                <c:pt idx="747">
                  <c:v>41592</c:v>
                </c:pt>
                <c:pt idx="748">
                  <c:v>41593</c:v>
                </c:pt>
                <c:pt idx="749">
                  <c:v>41596</c:v>
                </c:pt>
                <c:pt idx="750">
                  <c:v>41597</c:v>
                </c:pt>
                <c:pt idx="751">
                  <c:v>41598</c:v>
                </c:pt>
                <c:pt idx="752">
                  <c:v>41599</c:v>
                </c:pt>
                <c:pt idx="753">
                  <c:v>41600</c:v>
                </c:pt>
                <c:pt idx="754">
                  <c:v>41603</c:v>
                </c:pt>
                <c:pt idx="755">
                  <c:v>41604</c:v>
                </c:pt>
                <c:pt idx="756">
                  <c:v>41605</c:v>
                </c:pt>
                <c:pt idx="757">
                  <c:v>41606</c:v>
                </c:pt>
                <c:pt idx="758">
                  <c:v>41607</c:v>
                </c:pt>
                <c:pt idx="759">
                  <c:v>41610</c:v>
                </c:pt>
                <c:pt idx="760">
                  <c:v>41611</c:v>
                </c:pt>
                <c:pt idx="761">
                  <c:v>41612</c:v>
                </c:pt>
                <c:pt idx="762">
                  <c:v>41613</c:v>
                </c:pt>
                <c:pt idx="763">
                  <c:v>41614</c:v>
                </c:pt>
                <c:pt idx="764">
                  <c:v>41617</c:v>
                </c:pt>
                <c:pt idx="765">
                  <c:v>41618</c:v>
                </c:pt>
                <c:pt idx="766">
                  <c:v>41619</c:v>
                </c:pt>
                <c:pt idx="767">
                  <c:v>41620</c:v>
                </c:pt>
                <c:pt idx="768">
                  <c:v>41621</c:v>
                </c:pt>
                <c:pt idx="769">
                  <c:v>41624</c:v>
                </c:pt>
                <c:pt idx="770">
                  <c:v>41625</c:v>
                </c:pt>
                <c:pt idx="771">
                  <c:v>41626</c:v>
                </c:pt>
                <c:pt idx="772">
                  <c:v>41627</c:v>
                </c:pt>
                <c:pt idx="773">
                  <c:v>41628</c:v>
                </c:pt>
                <c:pt idx="774">
                  <c:v>41631</c:v>
                </c:pt>
                <c:pt idx="775">
                  <c:v>41632</c:v>
                </c:pt>
                <c:pt idx="776">
                  <c:v>41633</c:v>
                </c:pt>
                <c:pt idx="777">
                  <c:v>41634</c:v>
                </c:pt>
                <c:pt idx="778">
                  <c:v>41635</c:v>
                </c:pt>
                <c:pt idx="779">
                  <c:v>41638</c:v>
                </c:pt>
                <c:pt idx="780">
                  <c:v>41639</c:v>
                </c:pt>
                <c:pt idx="781">
                  <c:v>41640</c:v>
                </c:pt>
                <c:pt idx="782">
                  <c:v>41641</c:v>
                </c:pt>
                <c:pt idx="783">
                  <c:v>41642</c:v>
                </c:pt>
                <c:pt idx="784">
                  <c:v>41645</c:v>
                </c:pt>
                <c:pt idx="785">
                  <c:v>41646</c:v>
                </c:pt>
                <c:pt idx="786">
                  <c:v>41647</c:v>
                </c:pt>
                <c:pt idx="787">
                  <c:v>41648</c:v>
                </c:pt>
                <c:pt idx="788">
                  <c:v>41649</c:v>
                </c:pt>
                <c:pt idx="789">
                  <c:v>41652</c:v>
                </c:pt>
                <c:pt idx="790">
                  <c:v>41653</c:v>
                </c:pt>
                <c:pt idx="791">
                  <c:v>41654</c:v>
                </c:pt>
                <c:pt idx="792">
                  <c:v>41655</c:v>
                </c:pt>
                <c:pt idx="793">
                  <c:v>41656</c:v>
                </c:pt>
                <c:pt idx="794">
                  <c:v>41659</c:v>
                </c:pt>
                <c:pt idx="795">
                  <c:v>41660</c:v>
                </c:pt>
                <c:pt idx="796">
                  <c:v>41661</c:v>
                </c:pt>
                <c:pt idx="797">
                  <c:v>41662</c:v>
                </c:pt>
                <c:pt idx="798">
                  <c:v>41663</c:v>
                </c:pt>
                <c:pt idx="799">
                  <c:v>41666</c:v>
                </c:pt>
                <c:pt idx="800">
                  <c:v>41667</c:v>
                </c:pt>
                <c:pt idx="801">
                  <c:v>41668</c:v>
                </c:pt>
                <c:pt idx="802">
                  <c:v>41669</c:v>
                </c:pt>
                <c:pt idx="803">
                  <c:v>41670</c:v>
                </c:pt>
                <c:pt idx="804">
                  <c:v>41673</c:v>
                </c:pt>
                <c:pt idx="805">
                  <c:v>41674</c:v>
                </c:pt>
                <c:pt idx="806">
                  <c:v>41675</c:v>
                </c:pt>
                <c:pt idx="807">
                  <c:v>41676</c:v>
                </c:pt>
                <c:pt idx="808">
                  <c:v>41677</c:v>
                </c:pt>
                <c:pt idx="809">
                  <c:v>41680</c:v>
                </c:pt>
                <c:pt idx="810">
                  <c:v>41681</c:v>
                </c:pt>
                <c:pt idx="811">
                  <c:v>41682</c:v>
                </c:pt>
                <c:pt idx="812">
                  <c:v>41683</c:v>
                </c:pt>
                <c:pt idx="813">
                  <c:v>41684</c:v>
                </c:pt>
                <c:pt idx="814">
                  <c:v>41687</c:v>
                </c:pt>
                <c:pt idx="815">
                  <c:v>41688</c:v>
                </c:pt>
                <c:pt idx="816">
                  <c:v>41689</c:v>
                </c:pt>
                <c:pt idx="817">
                  <c:v>41690</c:v>
                </c:pt>
                <c:pt idx="818">
                  <c:v>41691</c:v>
                </c:pt>
                <c:pt idx="819">
                  <c:v>41694</c:v>
                </c:pt>
                <c:pt idx="820">
                  <c:v>41695</c:v>
                </c:pt>
                <c:pt idx="821">
                  <c:v>41696</c:v>
                </c:pt>
                <c:pt idx="822">
                  <c:v>41697</c:v>
                </c:pt>
                <c:pt idx="823">
                  <c:v>41698</c:v>
                </c:pt>
                <c:pt idx="824">
                  <c:v>41701</c:v>
                </c:pt>
                <c:pt idx="825">
                  <c:v>41702</c:v>
                </c:pt>
                <c:pt idx="826">
                  <c:v>41703</c:v>
                </c:pt>
                <c:pt idx="827">
                  <c:v>41704</c:v>
                </c:pt>
                <c:pt idx="828">
                  <c:v>41705</c:v>
                </c:pt>
                <c:pt idx="829">
                  <c:v>41708</c:v>
                </c:pt>
                <c:pt idx="830">
                  <c:v>41709</c:v>
                </c:pt>
                <c:pt idx="831">
                  <c:v>41710</c:v>
                </c:pt>
                <c:pt idx="832">
                  <c:v>41711</c:v>
                </c:pt>
                <c:pt idx="833">
                  <c:v>41712</c:v>
                </c:pt>
                <c:pt idx="834">
                  <c:v>41715</c:v>
                </c:pt>
                <c:pt idx="835">
                  <c:v>41716</c:v>
                </c:pt>
                <c:pt idx="836">
                  <c:v>41717</c:v>
                </c:pt>
                <c:pt idx="837">
                  <c:v>41718</c:v>
                </c:pt>
                <c:pt idx="838">
                  <c:v>41719</c:v>
                </c:pt>
                <c:pt idx="839">
                  <c:v>41722</c:v>
                </c:pt>
                <c:pt idx="840">
                  <c:v>41723</c:v>
                </c:pt>
                <c:pt idx="841">
                  <c:v>41724</c:v>
                </c:pt>
                <c:pt idx="842">
                  <c:v>41725</c:v>
                </c:pt>
                <c:pt idx="843">
                  <c:v>41726</c:v>
                </c:pt>
                <c:pt idx="844">
                  <c:v>41729</c:v>
                </c:pt>
                <c:pt idx="845">
                  <c:v>41730</c:v>
                </c:pt>
                <c:pt idx="846">
                  <c:v>41731</c:v>
                </c:pt>
                <c:pt idx="847">
                  <c:v>41732</c:v>
                </c:pt>
                <c:pt idx="848">
                  <c:v>41733</c:v>
                </c:pt>
                <c:pt idx="849">
                  <c:v>41736</c:v>
                </c:pt>
                <c:pt idx="850">
                  <c:v>41737</c:v>
                </c:pt>
                <c:pt idx="851">
                  <c:v>41738</c:v>
                </c:pt>
                <c:pt idx="852">
                  <c:v>41739</c:v>
                </c:pt>
                <c:pt idx="853">
                  <c:v>41740</c:v>
                </c:pt>
                <c:pt idx="854">
                  <c:v>41743</c:v>
                </c:pt>
                <c:pt idx="855">
                  <c:v>41744</c:v>
                </c:pt>
                <c:pt idx="856">
                  <c:v>41745</c:v>
                </c:pt>
                <c:pt idx="857">
                  <c:v>41746</c:v>
                </c:pt>
                <c:pt idx="858">
                  <c:v>41747</c:v>
                </c:pt>
                <c:pt idx="859">
                  <c:v>41750</c:v>
                </c:pt>
                <c:pt idx="860">
                  <c:v>41751</c:v>
                </c:pt>
                <c:pt idx="861">
                  <c:v>41752</c:v>
                </c:pt>
                <c:pt idx="862">
                  <c:v>41753</c:v>
                </c:pt>
                <c:pt idx="863">
                  <c:v>41754</c:v>
                </c:pt>
                <c:pt idx="864">
                  <c:v>41757</c:v>
                </c:pt>
                <c:pt idx="865">
                  <c:v>41758</c:v>
                </c:pt>
                <c:pt idx="866">
                  <c:v>41759</c:v>
                </c:pt>
                <c:pt idx="867">
                  <c:v>41760</c:v>
                </c:pt>
                <c:pt idx="868">
                  <c:v>41761</c:v>
                </c:pt>
                <c:pt idx="869">
                  <c:v>41764</c:v>
                </c:pt>
                <c:pt idx="870">
                  <c:v>41765</c:v>
                </c:pt>
                <c:pt idx="871">
                  <c:v>41766</c:v>
                </c:pt>
                <c:pt idx="872">
                  <c:v>41767</c:v>
                </c:pt>
                <c:pt idx="873">
                  <c:v>41768</c:v>
                </c:pt>
                <c:pt idx="874">
                  <c:v>41771</c:v>
                </c:pt>
                <c:pt idx="875">
                  <c:v>41772</c:v>
                </c:pt>
                <c:pt idx="876">
                  <c:v>41773</c:v>
                </c:pt>
                <c:pt idx="877">
                  <c:v>41774</c:v>
                </c:pt>
                <c:pt idx="878">
                  <c:v>41775</c:v>
                </c:pt>
                <c:pt idx="879">
                  <c:v>41778</c:v>
                </c:pt>
                <c:pt idx="880">
                  <c:v>41779</c:v>
                </c:pt>
                <c:pt idx="881">
                  <c:v>41780</c:v>
                </c:pt>
                <c:pt idx="882">
                  <c:v>41781</c:v>
                </c:pt>
                <c:pt idx="883">
                  <c:v>41782</c:v>
                </c:pt>
                <c:pt idx="884">
                  <c:v>41785</c:v>
                </c:pt>
                <c:pt idx="885">
                  <c:v>41786</c:v>
                </c:pt>
                <c:pt idx="886">
                  <c:v>41787</c:v>
                </c:pt>
                <c:pt idx="887">
                  <c:v>41788</c:v>
                </c:pt>
                <c:pt idx="888">
                  <c:v>41789</c:v>
                </c:pt>
                <c:pt idx="889">
                  <c:v>41792</c:v>
                </c:pt>
                <c:pt idx="890">
                  <c:v>41793</c:v>
                </c:pt>
                <c:pt idx="891">
                  <c:v>41794</c:v>
                </c:pt>
                <c:pt idx="892">
                  <c:v>41795</c:v>
                </c:pt>
                <c:pt idx="893">
                  <c:v>41796</c:v>
                </c:pt>
                <c:pt idx="894">
                  <c:v>41799</c:v>
                </c:pt>
                <c:pt idx="895">
                  <c:v>41800</c:v>
                </c:pt>
                <c:pt idx="896">
                  <c:v>41801</c:v>
                </c:pt>
                <c:pt idx="897">
                  <c:v>41802</c:v>
                </c:pt>
                <c:pt idx="898">
                  <c:v>41803</c:v>
                </c:pt>
                <c:pt idx="899">
                  <c:v>41806</c:v>
                </c:pt>
                <c:pt idx="900">
                  <c:v>41807</c:v>
                </c:pt>
                <c:pt idx="901">
                  <c:v>41808</c:v>
                </c:pt>
                <c:pt idx="902">
                  <c:v>41809</c:v>
                </c:pt>
                <c:pt idx="903">
                  <c:v>41810</c:v>
                </c:pt>
                <c:pt idx="904">
                  <c:v>41813</c:v>
                </c:pt>
                <c:pt idx="905">
                  <c:v>41814</c:v>
                </c:pt>
                <c:pt idx="906">
                  <c:v>41815</c:v>
                </c:pt>
                <c:pt idx="907">
                  <c:v>41816</c:v>
                </c:pt>
                <c:pt idx="908">
                  <c:v>41817</c:v>
                </c:pt>
                <c:pt idx="909">
                  <c:v>41820</c:v>
                </c:pt>
                <c:pt idx="910">
                  <c:v>41821</c:v>
                </c:pt>
                <c:pt idx="911">
                  <c:v>41822</c:v>
                </c:pt>
                <c:pt idx="912">
                  <c:v>41823</c:v>
                </c:pt>
                <c:pt idx="913">
                  <c:v>41824</c:v>
                </c:pt>
                <c:pt idx="914">
                  <c:v>41827</c:v>
                </c:pt>
                <c:pt idx="915">
                  <c:v>41828</c:v>
                </c:pt>
                <c:pt idx="916">
                  <c:v>41829</c:v>
                </c:pt>
                <c:pt idx="917">
                  <c:v>41830</c:v>
                </c:pt>
                <c:pt idx="918">
                  <c:v>41831</c:v>
                </c:pt>
                <c:pt idx="919">
                  <c:v>41834</c:v>
                </c:pt>
                <c:pt idx="920">
                  <c:v>41835</c:v>
                </c:pt>
                <c:pt idx="921">
                  <c:v>41836</c:v>
                </c:pt>
                <c:pt idx="922">
                  <c:v>41837</c:v>
                </c:pt>
                <c:pt idx="923">
                  <c:v>41838</c:v>
                </c:pt>
                <c:pt idx="924">
                  <c:v>41841</c:v>
                </c:pt>
                <c:pt idx="925">
                  <c:v>41842</c:v>
                </c:pt>
                <c:pt idx="926">
                  <c:v>41843</c:v>
                </c:pt>
                <c:pt idx="927">
                  <c:v>41844</c:v>
                </c:pt>
                <c:pt idx="928">
                  <c:v>41845</c:v>
                </c:pt>
                <c:pt idx="929">
                  <c:v>41848</c:v>
                </c:pt>
                <c:pt idx="930">
                  <c:v>41849</c:v>
                </c:pt>
                <c:pt idx="931">
                  <c:v>41850</c:v>
                </c:pt>
                <c:pt idx="932">
                  <c:v>41851</c:v>
                </c:pt>
                <c:pt idx="933">
                  <c:v>41852</c:v>
                </c:pt>
                <c:pt idx="934">
                  <c:v>41855</c:v>
                </c:pt>
                <c:pt idx="935">
                  <c:v>41856</c:v>
                </c:pt>
                <c:pt idx="936">
                  <c:v>41857</c:v>
                </c:pt>
                <c:pt idx="937">
                  <c:v>41858</c:v>
                </c:pt>
                <c:pt idx="938">
                  <c:v>41859</c:v>
                </c:pt>
                <c:pt idx="939">
                  <c:v>41862</c:v>
                </c:pt>
                <c:pt idx="940">
                  <c:v>41863</c:v>
                </c:pt>
                <c:pt idx="941">
                  <c:v>41864</c:v>
                </c:pt>
                <c:pt idx="942">
                  <c:v>41865</c:v>
                </c:pt>
                <c:pt idx="943">
                  <c:v>41866</c:v>
                </c:pt>
                <c:pt idx="944">
                  <c:v>41869</c:v>
                </c:pt>
                <c:pt idx="945">
                  <c:v>41870</c:v>
                </c:pt>
                <c:pt idx="946">
                  <c:v>41871</c:v>
                </c:pt>
                <c:pt idx="947">
                  <c:v>41872</c:v>
                </c:pt>
                <c:pt idx="948">
                  <c:v>41873</c:v>
                </c:pt>
                <c:pt idx="949">
                  <c:v>41876</c:v>
                </c:pt>
                <c:pt idx="950">
                  <c:v>41877</c:v>
                </c:pt>
                <c:pt idx="951">
                  <c:v>41878</c:v>
                </c:pt>
                <c:pt idx="952">
                  <c:v>41879</c:v>
                </c:pt>
                <c:pt idx="953">
                  <c:v>41880</c:v>
                </c:pt>
                <c:pt idx="954">
                  <c:v>41883</c:v>
                </c:pt>
                <c:pt idx="955">
                  <c:v>41884</c:v>
                </c:pt>
                <c:pt idx="956">
                  <c:v>41885</c:v>
                </c:pt>
                <c:pt idx="957">
                  <c:v>41886</c:v>
                </c:pt>
                <c:pt idx="958">
                  <c:v>41887</c:v>
                </c:pt>
                <c:pt idx="959">
                  <c:v>41890</c:v>
                </c:pt>
                <c:pt idx="960">
                  <c:v>41891</c:v>
                </c:pt>
                <c:pt idx="961">
                  <c:v>41892</c:v>
                </c:pt>
                <c:pt idx="962">
                  <c:v>41893</c:v>
                </c:pt>
                <c:pt idx="963">
                  <c:v>41894</c:v>
                </c:pt>
                <c:pt idx="964">
                  <c:v>41897</c:v>
                </c:pt>
                <c:pt idx="965">
                  <c:v>41898</c:v>
                </c:pt>
                <c:pt idx="966">
                  <c:v>41899</c:v>
                </c:pt>
                <c:pt idx="967">
                  <c:v>41900</c:v>
                </c:pt>
                <c:pt idx="968">
                  <c:v>41901</c:v>
                </c:pt>
                <c:pt idx="969">
                  <c:v>41904</c:v>
                </c:pt>
                <c:pt idx="970">
                  <c:v>41905</c:v>
                </c:pt>
                <c:pt idx="971">
                  <c:v>41906</c:v>
                </c:pt>
                <c:pt idx="972">
                  <c:v>41907</c:v>
                </c:pt>
                <c:pt idx="973">
                  <c:v>41908</c:v>
                </c:pt>
                <c:pt idx="974">
                  <c:v>41911</c:v>
                </c:pt>
              </c:numCache>
            </c:numRef>
          </c:cat>
          <c:val>
            <c:numRef>
              <c:f>'Gold desp'!$D$7:$D$1999</c:f>
              <c:numCache>
                <c:formatCode>#,##0.00_);[Red]\(#,##0.00\)</c:formatCode>
                <c:ptCount val="1993"/>
                <c:pt idx="0">
                  <c:v>1380.5</c:v>
                </c:pt>
                <c:pt idx="1">
                  <c:v>1378.25</c:v>
                </c:pt>
                <c:pt idx="2">
                  <c:v>1371.56</c:v>
                </c:pt>
                <c:pt idx="3">
                  <c:v>1369.54</c:v>
                </c:pt>
                <c:pt idx="4">
                  <c:v>1375.71</c:v>
                </c:pt>
                <c:pt idx="5">
                  <c:v>1381.58</c:v>
                </c:pt>
                <c:pt idx="6">
                  <c:v>1387.9</c:v>
                </c:pt>
                <c:pt idx="7">
                  <c:v>1373.6</c:v>
                </c:pt>
                <c:pt idx="8">
                  <c:v>1361.85</c:v>
                </c:pt>
                <c:pt idx="9">
                  <c:v>1361.61</c:v>
                </c:pt>
                <c:pt idx="10">
                  <c:v>1368.34</c:v>
                </c:pt>
                <c:pt idx="11">
                  <c:v>1369.86</c:v>
                </c:pt>
                <c:pt idx="12">
                  <c:v>1346.25</c:v>
                </c:pt>
                <c:pt idx="13">
                  <c:v>1342.68</c:v>
                </c:pt>
                <c:pt idx="14">
                  <c:v>1334.4</c:v>
                </c:pt>
                <c:pt idx="15">
                  <c:v>1332.43</c:v>
                </c:pt>
                <c:pt idx="16">
                  <c:v>1346</c:v>
                </c:pt>
                <c:pt idx="17">
                  <c:v>1313.53</c:v>
                </c:pt>
                <c:pt idx="18">
                  <c:v>1336.78</c:v>
                </c:pt>
                <c:pt idx="19">
                  <c:v>1332.68</c:v>
                </c:pt>
                <c:pt idx="20">
                  <c:v>1341.4</c:v>
                </c:pt>
                <c:pt idx="21">
                  <c:v>1335.25</c:v>
                </c:pt>
                <c:pt idx="22">
                  <c:v>1354.35</c:v>
                </c:pt>
                <c:pt idx="23">
                  <c:v>1348.93</c:v>
                </c:pt>
                <c:pt idx="24">
                  <c:v>1351.28</c:v>
                </c:pt>
                <c:pt idx="25">
                  <c:v>1363.98</c:v>
                </c:pt>
                <c:pt idx="26">
                  <c:v>1363.73</c:v>
                </c:pt>
                <c:pt idx="27">
                  <c:v>1363.8</c:v>
                </c:pt>
                <c:pt idx="28">
                  <c:v>1356.95</c:v>
                </c:pt>
                <c:pt idx="29">
                  <c:v>1361.78</c:v>
                </c:pt>
                <c:pt idx="30">
                  <c:v>1373.85</c:v>
                </c:pt>
                <c:pt idx="31">
                  <c:v>1374.39</c:v>
                </c:pt>
                <c:pt idx="32">
                  <c:v>1384.08</c:v>
                </c:pt>
                <c:pt idx="33">
                  <c:v>1389.99</c:v>
                </c:pt>
                <c:pt idx="34">
                  <c:v>1406.45</c:v>
                </c:pt>
                <c:pt idx="35">
                  <c:v>1399.14</c:v>
                </c:pt>
                <c:pt idx="36">
                  <c:v>1411.64</c:v>
                </c:pt>
                <c:pt idx="37">
                  <c:v>1402.66</c:v>
                </c:pt>
                <c:pt idx="38">
                  <c:v>1410.65</c:v>
                </c:pt>
                <c:pt idx="39">
                  <c:v>1411.33</c:v>
                </c:pt>
                <c:pt idx="40">
                  <c:v>1433.38</c:v>
                </c:pt>
                <c:pt idx="41">
                  <c:v>1434.4</c:v>
                </c:pt>
                <c:pt idx="42">
                  <c:v>1415.88</c:v>
                </c:pt>
                <c:pt idx="43">
                  <c:v>1430.95</c:v>
                </c:pt>
                <c:pt idx="44">
                  <c:v>1432.05</c:v>
                </c:pt>
                <c:pt idx="45">
                  <c:v>1428.88</c:v>
                </c:pt>
                <c:pt idx="46">
                  <c:v>1430.75</c:v>
                </c:pt>
                <c:pt idx="47">
                  <c:v>1411.85</c:v>
                </c:pt>
                <c:pt idx="48">
                  <c:v>1417.65</c:v>
                </c:pt>
                <c:pt idx="49">
                  <c:v>1426.43</c:v>
                </c:pt>
                <c:pt idx="50">
                  <c:v>1395.7</c:v>
                </c:pt>
                <c:pt idx="51">
                  <c:v>1399.03</c:v>
                </c:pt>
                <c:pt idx="52">
                  <c:v>1403.81</c:v>
                </c:pt>
                <c:pt idx="53">
                  <c:v>1418.56</c:v>
                </c:pt>
                <c:pt idx="54">
                  <c:v>1427.79</c:v>
                </c:pt>
                <c:pt idx="55">
                  <c:v>1427.85</c:v>
                </c:pt>
                <c:pt idx="56">
                  <c:v>1437.43</c:v>
                </c:pt>
                <c:pt idx="57">
                  <c:v>1430.43</c:v>
                </c:pt>
                <c:pt idx="58">
                  <c:v>1429.88</c:v>
                </c:pt>
                <c:pt idx="59">
                  <c:v>1420.3</c:v>
                </c:pt>
                <c:pt idx="60">
                  <c:v>1418.45</c:v>
                </c:pt>
                <c:pt idx="61">
                  <c:v>1422.98</c:v>
                </c:pt>
                <c:pt idx="62">
                  <c:v>1432.2</c:v>
                </c:pt>
                <c:pt idx="63">
                  <c:v>1428.73</c:v>
                </c:pt>
                <c:pt idx="64">
                  <c:v>1434.03</c:v>
                </c:pt>
                <c:pt idx="65">
                  <c:v>1455.85</c:v>
                </c:pt>
                <c:pt idx="66">
                  <c:v>1459.75</c:v>
                </c:pt>
                <c:pt idx="67">
                  <c:v>1458.2</c:v>
                </c:pt>
                <c:pt idx="68">
                  <c:v>1474.91</c:v>
                </c:pt>
                <c:pt idx="69">
                  <c:v>1463.15</c:v>
                </c:pt>
                <c:pt idx="70">
                  <c:v>1452.98</c:v>
                </c:pt>
                <c:pt idx="71">
                  <c:v>1457.36</c:v>
                </c:pt>
                <c:pt idx="72">
                  <c:v>1474.15</c:v>
                </c:pt>
                <c:pt idx="73">
                  <c:v>1486.88</c:v>
                </c:pt>
                <c:pt idx="74">
                  <c:v>1495.3</c:v>
                </c:pt>
                <c:pt idx="75">
                  <c:v>1496.4</c:v>
                </c:pt>
                <c:pt idx="76">
                  <c:v>1502.4</c:v>
                </c:pt>
                <c:pt idx="77">
                  <c:v>1504.88</c:v>
                </c:pt>
                <c:pt idx="78">
                  <c:v>1507.04</c:v>
                </c:pt>
                <c:pt idx="79">
                  <c:v>1507.23</c:v>
                </c:pt>
                <c:pt idx="80">
                  <c:v>1506.25</c:v>
                </c:pt>
                <c:pt idx="81">
                  <c:v>1527.05</c:v>
                </c:pt>
                <c:pt idx="82">
                  <c:v>1536.2</c:v>
                </c:pt>
                <c:pt idx="83">
                  <c:v>1563.7</c:v>
                </c:pt>
                <c:pt idx="84">
                  <c:v>1545.45</c:v>
                </c:pt>
                <c:pt idx="85">
                  <c:v>1535.9</c:v>
                </c:pt>
                <c:pt idx="86">
                  <c:v>1516.22</c:v>
                </c:pt>
                <c:pt idx="87">
                  <c:v>1474.3</c:v>
                </c:pt>
                <c:pt idx="88">
                  <c:v>1495.58</c:v>
                </c:pt>
                <c:pt idx="89">
                  <c:v>1513.73</c:v>
                </c:pt>
                <c:pt idx="90">
                  <c:v>1516.26</c:v>
                </c:pt>
                <c:pt idx="91">
                  <c:v>1501.41</c:v>
                </c:pt>
                <c:pt idx="92">
                  <c:v>1505.88</c:v>
                </c:pt>
                <c:pt idx="93">
                  <c:v>1495.15</c:v>
                </c:pt>
                <c:pt idx="94">
                  <c:v>1489.33</c:v>
                </c:pt>
                <c:pt idx="95">
                  <c:v>1486.7</c:v>
                </c:pt>
                <c:pt idx="96">
                  <c:v>1496.98</c:v>
                </c:pt>
                <c:pt idx="97">
                  <c:v>1493.28</c:v>
                </c:pt>
                <c:pt idx="98">
                  <c:v>1512.23</c:v>
                </c:pt>
                <c:pt idx="99">
                  <c:v>1517.1</c:v>
                </c:pt>
                <c:pt idx="100">
                  <c:v>1526.64</c:v>
                </c:pt>
                <c:pt idx="101">
                  <c:v>1525.35</c:v>
                </c:pt>
                <c:pt idx="102">
                  <c:v>1519.2</c:v>
                </c:pt>
                <c:pt idx="103">
                  <c:v>1536.4</c:v>
                </c:pt>
                <c:pt idx="104">
                  <c:v>1538.46</c:v>
                </c:pt>
                <c:pt idx="105">
                  <c:v>1535.73</c:v>
                </c:pt>
                <c:pt idx="106">
                  <c:v>1539.83</c:v>
                </c:pt>
                <c:pt idx="107">
                  <c:v>1533.65</c:v>
                </c:pt>
                <c:pt idx="108">
                  <c:v>1542.28</c:v>
                </c:pt>
                <c:pt idx="109">
                  <c:v>1544.58</c:v>
                </c:pt>
                <c:pt idx="110">
                  <c:v>1544.13</c:v>
                </c:pt>
                <c:pt idx="111">
                  <c:v>1537.6</c:v>
                </c:pt>
                <c:pt idx="112">
                  <c:v>1543.98</c:v>
                </c:pt>
                <c:pt idx="113">
                  <c:v>1531.27</c:v>
                </c:pt>
                <c:pt idx="114">
                  <c:v>1515.65</c:v>
                </c:pt>
                <c:pt idx="115">
                  <c:v>1523.98</c:v>
                </c:pt>
                <c:pt idx="116">
                  <c:v>1530.98</c:v>
                </c:pt>
                <c:pt idx="117">
                  <c:v>1529.58</c:v>
                </c:pt>
                <c:pt idx="118">
                  <c:v>1539.4</c:v>
                </c:pt>
                <c:pt idx="119">
                  <c:v>1540.6</c:v>
                </c:pt>
                <c:pt idx="120">
                  <c:v>1546.28</c:v>
                </c:pt>
                <c:pt idx="121">
                  <c:v>1548.95</c:v>
                </c:pt>
                <c:pt idx="122">
                  <c:v>1521.4</c:v>
                </c:pt>
                <c:pt idx="123">
                  <c:v>1502.55</c:v>
                </c:pt>
                <c:pt idx="124">
                  <c:v>1497.93</c:v>
                </c:pt>
                <c:pt idx="125">
                  <c:v>1501.25</c:v>
                </c:pt>
                <c:pt idx="126">
                  <c:v>1512.33</c:v>
                </c:pt>
                <c:pt idx="127">
                  <c:v>1500.18</c:v>
                </c:pt>
                <c:pt idx="128">
                  <c:v>1487.43</c:v>
                </c:pt>
                <c:pt idx="129">
                  <c:v>1496.2</c:v>
                </c:pt>
                <c:pt idx="130">
                  <c:v>1515.7</c:v>
                </c:pt>
                <c:pt idx="131">
                  <c:v>1528.98</c:v>
                </c:pt>
                <c:pt idx="132">
                  <c:v>1532.36</c:v>
                </c:pt>
                <c:pt idx="133">
                  <c:v>1544.15</c:v>
                </c:pt>
                <c:pt idx="134">
                  <c:v>1553.48</c:v>
                </c:pt>
                <c:pt idx="135">
                  <c:v>1567.76</c:v>
                </c:pt>
                <c:pt idx="136">
                  <c:v>1582.38</c:v>
                </c:pt>
                <c:pt idx="137">
                  <c:v>1587.23</c:v>
                </c:pt>
                <c:pt idx="138">
                  <c:v>1593.6</c:v>
                </c:pt>
                <c:pt idx="139">
                  <c:v>1604.79</c:v>
                </c:pt>
                <c:pt idx="140">
                  <c:v>1588.5</c:v>
                </c:pt>
                <c:pt idx="141">
                  <c:v>1600.4</c:v>
                </c:pt>
                <c:pt idx="142">
                  <c:v>1590.55</c:v>
                </c:pt>
                <c:pt idx="143">
                  <c:v>1601.33</c:v>
                </c:pt>
                <c:pt idx="144">
                  <c:v>1614.02</c:v>
                </c:pt>
                <c:pt idx="145">
                  <c:v>1619.32</c:v>
                </c:pt>
                <c:pt idx="146">
                  <c:v>1613.47</c:v>
                </c:pt>
                <c:pt idx="147">
                  <c:v>1615.95</c:v>
                </c:pt>
                <c:pt idx="148">
                  <c:v>1627.05</c:v>
                </c:pt>
                <c:pt idx="149">
                  <c:v>1619.38</c:v>
                </c:pt>
                <c:pt idx="150">
                  <c:v>1659.4</c:v>
                </c:pt>
                <c:pt idx="151">
                  <c:v>1661.72</c:v>
                </c:pt>
                <c:pt idx="152">
                  <c:v>1646.52</c:v>
                </c:pt>
                <c:pt idx="153">
                  <c:v>1663.95</c:v>
                </c:pt>
                <c:pt idx="154">
                  <c:v>1719.45</c:v>
                </c:pt>
                <c:pt idx="155">
                  <c:v>1740.95</c:v>
                </c:pt>
                <c:pt idx="156">
                  <c:v>1793.27</c:v>
                </c:pt>
                <c:pt idx="157">
                  <c:v>1763.92</c:v>
                </c:pt>
                <c:pt idx="158">
                  <c:v>1746.68</c:v>
                </c:pt>
                <c:pt idx="159">
                  <c:v>1766.02</c:v>
                </c:pt>
                <c:pt idx="160">
                  <c:v>1785.55</c:v>
                </c:pt>
                <c:pt idx="161">
                  <c:v>1791.25</c:v>
                </c:pt>
                <c:pt idx="162">
                  <c:v>1823.9</c:v>
                </c:pt>
                <c:pt idx="163">
                  <c:v>1852.07</c:v>
                </c:pt>
                <c:pt idx="164">
                  <c:v>1897.46</c:v>
                </c:pt>
                <c:pt idx="165">
                  <c:v>1828.63</c:v>
                </c:pt>
                <c:pt idx="166">
                  <c:v>1759.13</c:v>
                </c:pt>
                <c:pt idx="167">
                  <c:v>1774.45</c:v>
                </c:pt>
                <c:pt idx="168">
                  <c:v>1827.15</c:v>
                </c:pt>
                <c:pt idx="169">
                  <c:v>1788.4</c:v>
                </c:pt>
                <c:pt idx="170">
                  <c:v>1835.52</c:v>
                </c:pt>
                <c:pt idx="171">
                  <c:v>1825.55</c:v>
                </c:pt>
                <c:pt idx="172">
                  <c:v>1826.1</c:v>
                </c:pt>
                <c:pt idx="173">
                  <c:v>1882.96</c:v>
                </c:pt>
                <c:pt idx="174">
                  <c:v>1900.2</c:v>
                </c:pt>
                <c:pt idx="175">
                  <c:v>1875.25</c:v>
                </c:pt>
                <c:pt idx="176">
                  <c:v>1817.71</c:v>
                </c:pt>
                <c:pt idx="177">
                  <c:v>1870.2</c:v>
                </c:pt>
                <c:pt idx="178">
                  <c:v>1855.57</c:v>
                </c:pt>
                <c:pt idx="179">
                  <c:v>1815.25</c:v>
                </c:pt>
                <c:pt idx="180">
                  <c:v>1833.67</c:v>
                </c:pt>
                <c:pt idx="181">
                  <c:v>1819.8</c:v>
                </c:pt>
                <c:pt idx="182">
                  <c:v>1788.72</c:v>
                </c:pt>
                <c:pt idx="183">
                  <c:v>1811.38</c:v>
                </c:pt>
                <c:pt idx="184">
                  <c:v>1778.85</c:v>
                </c:pt>
                <c:pt idx="185">
                  <c:v>1803.69</c:v>
                </c:pt>
                <c:pt idx="186">
                  <c:v>1782.3</c:v>
                </c:pt>
                <c:pt idx="187">
                  <c:v>1740.39</c:v>
                </c:pt>
                <c:pt idx="188">
                  <c:v>1656.74</c:v>
                </c:pt>
                <c:pt idx="189">
                  <c:v>1626.88</c:v>
                </c:pt>
                <c:pt idx="190">
                  <c:v>1650.72</c:v>
                </c:pt>
                <c:pt idx="191">
                  <c:v>1609.16</c:v>
                </c:pt>
                <c:pt idx="192">
                  <c:v>1614.69</c:v>
                </c:pt>
                <c:pt idx="193">
                  <c:v>1623.79</c:v>
                </c:pt>
                <c:pt idx="194">
                  <c:v>1658.3</c:v>
                </c:pt>
                <c:pt idx="195">
                  <c:v>1623.82</c:v>
                </c:pt>
                <c:pt idx="196">
                  <c:v>1640.85</c:v>
                </c:pt>
                <c:pt idx="197">
                  <c:v>1651.36</c:v>
                </c:pt>
                <c:pt idx="198">
                  <c:v>1637.85</c:v>
                </c:pt>
                <c:pt idx="199">
                  <c:v>1676.65</c:v>
                </c:pt>
                <c:pt idx="200">
                  <c:v>1662.3</c:v>
                </c:pt>
                <c:pt idx="201">
                  <c:v>1676.3</c:v>
                </c:pt>
                <c:pt idx="202">
                  <c:v>1668.05</c:v>
                </c:pt>
                <c:pt idx="203">
                  <c:v>1680.95</c:v>
                </c:pt>
                <c:pt idx="204">
                  <c:v>1670.8</c:v>
                </c:pt>
                <c:pt idx="205">
                  <c:v>1657.97</c:v>
                </c:pt>
                <c:pt idx="206">
                  <c:v>1640.75</c:v>
                </c:pt>
                <c:pt idx="207">
                  <c:v>1620.66</c:v>
                </c:pt>
                <c:pt idx="208">
                  <c:v>1641.85</c:v>
                </c:pt>
                <c:pt idx="209">
                  <c:v>1653.48</c:v>
                </c:pt>
                <c:pt idx="210">
                  <c:v>1705.27</c:v>
                </c:pt>
                <c:pt idx="211">
                  <c:v>1724.64</c:v>
                </c:pt>
                <c:pt idx="212">
                  <c:v>1744.95</c:v>
                </c:pt>
                <c:pt idx="213">
                  <c:v>1743.42</c:v>
                </c:pt>
                <c:pt idx="214">
                  <c:v>1714.7</c:v>
                </c:pt>
                <c:pt idx="215">
                  <c:v>1719.55</c:v>
                </c:pt>
                <c:pt idx="216">
                  <c:v>1737.8</c:v>
                </c:pt>
                <c:pt idx="217">
                  <c:v>1763.67</c:v>
                </c:pt>
                <c:pt idx="218">
                  <c:v>1754.65</c:v>
                </c:pt>
                <c:pt idx="219">
                  <c:v>1794.9</c:v>
                </c:pt>
                <c:pt idx="220">
                  <c:v>1786.32</c:v>
                </c:pt>
                <c:pt idx="221">
                  <c:v>1769.7</c:v>
                </c:pt>
                <c:pt idx="222">
                  <c:v>1758.5</c:v>
                </c:pt>
                <c:pt idx="223">
                  <c:v>1788.63</c:v>
                </c:pt>
                <c:pt idx="224">
                  <c:v>1780.3</c:v>
                </c:pt>
                <c:pt idx="225">
                  <c:v>1780.9</c:v>
                </c:pt>
                <c:pt idx="226">
                  <c:v>1763.35</c:v>
                </c:pt>
                <c:pt idx="227">
                  <c:v>1721.52</c:v>
                </c:pt>
                <c:pt idx="228">
                  <c:v>1723.92</c:v>
                </c:pt>
                <c:pt idx="229">
                  <c:v>1677.57</c:v>
                </c:pt>
                <c:pt idx="230">
                  <c:v>1699.9</c:v>
                </c:pt>
                <c:pt idx="231">
                  <c:v>1692.41</c:v>
                </c:pt>
                <c:pt idx="232">
                  <c:v>1697.42</c:v>
                </c:pt>
                <c:pt idx="233">
                  <c:v>1683.52</c:v>
                </c:pt>
                <c:pt idx="234">
                  <c:v>1712.35</c:v>
                </c:pt>
                <c:pt idx="235">
                  <c:v>1715.67</c:v>
                </c:pt>
                <c:pt idx="236">
                  <c:v>1746.35</c:v>
                </c:pt>
                <c:pt idx="237">
                  <c:v>1744.8</c:v>
                </c:pt>
                <c:pt idx="238">
                  <c:v>1746.59</c:v>
                </c:pt>
                <c:pt idx="239">
                  <c:v>1722.67</c:v>
                </c:pt>
                <c:pt idx="240">
                  <c:v>1728.55</c:v>
                </c:pt>
                <c:pt idx="241">
                  <c:v>1741.89</c:v>
                </c:pt>
                <c:pt idx="242">
                  <c:v>1708.27</c:v>
                </c:pt>
                <c:pt idx="243">
                  <c:v>1711.47</c:v>
                </c:pt>
                <c:pt idx="244">
                  <c:v>1666.49</c:v>
                </c:pt>
                <c:pt idx="245">
                  <c:v>1631.5</c:v>
                </c:pt>
                <c:pt idx="246">
                  <c:v>1573.9</c:v>
                </c:pt>
                <c:pt idx="247">
                  <c:v>1570.52</c:v>
                </c:pt>
                <c:pt idx="248">
                  <c:v>1598.95</c:v>
                </c:pt>
                <c:pt idx="249">
                  <c:v>1594.35</c:v>
                </c:pt>
                <c:pt idx="250">
                  <c:v>1615.69</c:v>
                </c:pt>
                <c:pt idx="251">
                  <c:v>1615.17</c:v>
                </c:pt>
                <c:pt idx="252">
                  <c:v>1606.07</c:v>
                </c:pt>
                <c:pt idx="253">
                  <c:v>1606.88</c:v>
                </c:pt>
                <c:pt idx="254">
                  <c:v>1607.25</c:v>
                </c:pt>
                <c:pt idx="255">
                  <c:v>1592.95</c:v>
                </c:pt>
                <c:pt idx="256">
                  <c:v>1556.8</c:v>
                </c:pt>
                <c:pt idx="257">
                  <c:v>1545.65</c:v>
                </c:pt>
                <c:pt idx="258">
                  <c:v>1564.91</c:v>
                </c:pt>
                <c:pt idx="259">
                  <c:v>1566.37</c:v>
                </c:pt>
                <c:pt idx="260">
                  <c:v>1603.95</c:v>
                </c:pt>
                <c:pt idx="261">
                  <c:v>1611.95</c:v>
                </c:pt>
                <c:pt idx="262">
                  <c:v>1622.71</c:v>
                </c:pt>
                <c:pt idx="263">
                  <c:v>1617.08</c:v>
                </c:pt>
                <c:pt idx="264">
                  <c:v>1611.15</c:v>
                </c:pt>
                <c:pt idx="265">
                  <c:v>1632.33</c:v>
                </c:pt>
                <c:pt idx="266">
                  <c:v>1641.99</c:v>
                </c:pt>
                <c:pt idx="267">
                  <c:v>1649.99</c:v>
                </c:pt>
                <c:pt idx="268">
                  <c:v>1638.92</c:v>
                </c:pt>
                <c:pt idx="269">
                  <c:v>1643.88</c:v>
                </c:pt>
                <c:pt idx="270">
                  <c:v>1652.38</c:v>
                </c:pt>
                <c:pt idx="271">
                  <c:v>1659.84</c:v>
                </c:pt>
                <c:pt idx="272">
                  <c:v>1658.5</c:v>
                </c:pt>
                <c:pt idx="273">
                  <c:v>1666.6</c:v>
                </c:pt>
                <c:pt idx="274">
                  <c:v>1676.85</c:v>
                </c:pt>
                <c:pt idx="275">
                  <c:v>1665.25</c:v>
                </c:pt>
                <c:pt idx="276">
                  <c:v>1710.8</c:v>
                </c:pt>
                <c:pt idx="277">
                  <c:v>1720.08</c:v>
                </c:pt>
                <c:pt idx="278">
                  <c:v>1738.95</c:v>
                </c:pt>
                <c:pt idx="279">
                  <c:v>1729.85</c:v>
                </c:pt>
                <c:pt idx="280">
                  <c:v>1737.76</c:v>
                </c:pt>
                <c:pt idx="281">
                  <c:v>1743.53</c:v>
                </c:pt>
                <c:pt idx="282">
                  <c:v>1759.55</c:v>
                </c:pt>
                <c:pt idx="283">
                  <c:v>1726.33</c:v>
                </c:pt>
                <c:pt idx="284">
                  <c:v>1720.25</c:v>
                </c:pt>
                <c:pt idx="285">
                  <c:v>1745.45</c:v>
                </c:pt>
                <c:pt idx="286">
                  <c:v>1733.13</c:v>
                </c:pt>
                <c:pt idx="287">
                  <c:v>1729.54</c:v>
                </c:pt>
                <c:pt idx="288">
                  <c:v>1721.85</c:v>
                </c:pt>
                <c:pt idx="289">
                  <c:v>1722.25</c:v>
                </c:pt>
                <c:pt idx="290">
                  <c:v>1720.23</c:v>
                </c:pt>
                <c:pt idx="291">
                  <c:v>1728.18</c:v>
                </c:pt>
                <c:pt idx="292">
                  <c:v>1728.25</c:v>
                </c:pt>
                <c:pt idx="293">
                  <c:v>1723.49</c:v>
                </c:pt>
                <c:pt idx="294">
                  <c:v>1734.93</c:v>
                </c:pt>
                <c:pt idx="295">
                  <c:v>1759.25</c:v>
                </c:pt>
                <c:pt idx="296">
                  <c:v>1776.3</c:v>
                </c:pt>
                <c:pt idx="297">
                  <c:v>1780.78</c:v>
                </c:pt>
                <c:pt idx="298">
                  <c:v>1772.35</c:v>
                </c:pt>
                <c:pt idx="299">
                  <c:v>1767.65</c:v>
                </c:pt>
                <c:pt idx="300">
                  <c:v>1784.25</c:v>
                </c:pt>
                <c:pt idx="301">
                  <c:v>1696.76</c:v>
                </c:pt>
                <c:pt idx="302">
                  <c:v>1718.25</c:v>
                </c:pt>
                <c:pt idx="303">
                  <c:v>1712.45</c:v>
                </c:pt>
                <c:pt idx="304">
                  <c:v>1706.32</c:v>
                </c:pt>
                <c:pt idx="305">
                  <c:v>1674.38</c:v>
                </c:pt>
                <c:pt idx="306">
                  <c:v>1684.91</c:v>
                </c:pt>
                <c:pt idx="307">
                  <c:v>1699.85</c:v>
                </c:pt>
                <c:pt idx="308">
                  <c:v>1713.85</c:v>
                </c:pt>
                <c:pt idx="309">
                  <c:v>1701.34</c:v>
                </c:pt>
                <c:pt idx="310">
                  <c:v>1674.03</c:v>
                </c:pt>
                <c:pt idx="311">
                  <c:v>1644.79</c:v>
                </c:pt>
                <c:pt idx="312">
                  <c:v>1658.66</c:v>
                </c:pt>
                <c:pt idx="313">
                  <c:v>1659.98</c:v>
                </c:pt>
                <c:pt idx="314">
                  <c:v>1664.5</c:v>
                </c:pt>
                <c:pt idx="315">
                  <c:v>1650.86</c:v>
                </c:pt>
                <c:pt idx="316">
                  <c:v>1650.55</c:v>
                </c:pt>
                <c:pt idx="317">
                  <c:v>1645.91</c:v>
                </c:pt>
                <c:pt idx="318">
                  <c:v>1661.7</c:v>
                </c:pt>
                <c:pt idx="319">
                  <c:v>1690.18</c:v>
                </c:pt>
                <c:pt idx="320">
                  <c:v>1680.75</c:v>
                </c:pt>
                <c:pt idx="321">
                  <c:v>1663.55</c:v>
                </c:pt>
                <c:pt idx="322">
                  <c:v>1661.57</c:v>
                </c:pt>
                <c:pt idx="323">
                  <c:v>1668.15</c:v>
                </c:pt>
                <c:pt idx="324">
                  <c:v>1677.75</c:v>
                </c:pt>
                <c:pt idx="325">
                  <c:v>1645.85</c:v>
                </c:pt>
                <c:pt idx="326">
                  <c:v>1620.55</c:v>
                </c:pt>
                <c:pt idx="327">
                  <c:v>1631.15</c:v>
                </c:pt>
                <c:pt idx="328">
                  <c:v>1640.3</c:v>
                </c:pt>
                <c:pt idx="329">
                  <c:v>1640.26</c:v>
                </c:pt>
                <c:pt idx="330">
                  <c:v>1659.93</c:v>
                </c:pt>
                <c:pt idx="331">
                  <c:v>1658.98</c:v>
                </c:pt>
                <c:pt idx="332">
                  <c:v>1675.78</c:v>
                </c:pt>
                <c:pt idx="333">
                  <c:v>1658.38</c:v>
                </c:pt>
                <c:pt idx="334">
                  <c:v>1652.01</c:v>
                </c:pt>
                <c:pt idx="335">
                  <c:v>1649.59</c:v>
                </c:pt>
                <c:pt idx="336">
                  <c:v>1642.24</c:v>
                </c:pt>
                <c:pt idx="337">
                  <c:v>1642.82</c:v>
                </c:pt>
                <c:pt idx="338">
                  <c:v>1643.05</c:v>
                </c:pt>
                <c:pt idx="339">
                  <c:v>1638.84</c:v>
                </c:pt>
                <c:pt idx="340">
                  <c:v>1642.25</c:v>
                </c:pt>
                <c:pt idx="341">
                  <c:v>1643.72</c:v>
                </c:pt>
                <c:pt idx="342">
                  <c:v>1657.35</c:v>
                </c:pt>
                <c:pt idx="343">
                  <c:v>1662.85</c:v>
                </c:pt>
                <c:pt idx="344">
                  <c:v>1664.75</c:v>
                </c:pt>
                <c:pt idx="345">
                  <c:v>1662.4</c:v>
                </c:pt>
                <c:pt idx="346">
                  <c:v>1653.45</c:v>
                </c:pt>
                <c:pt idx="347">
                  <c:v>1636.05</c:v>
                </c:pt>
                <c:pt idx="348">
                  <c:v>1642.35</c:v>
                </c:pt>
                <c:pt idx="349">
                  <c:v>1638.45</c:v>
                </c:pt>
                <c:pt idx="350">
                  <c:v>1605.4</c:v>
                </c:pt>
                <c:pt idx="351">
                  <c:v>1589.55</c:v>
                </c:pt>
                <c:pt idx="352">
                  <c:v>1594.01</c:v>
                </c:pt>
                <c:pt idx="353">
                  <c:v>1579.35</c:v>
                </c:pt>
                <c:pt idx="354">
                  <c:v>1556.73</c:v>
                </c:pt>
                <c:pt idx="355">
                  <c:v>1544.1</c:v>
                </c:pt>
                <c:pt idx="356">
                  <c:v>1539.75</c:v>
                </c:pt>
                <c:pt idx="357">
                  <c:v>1574.14</c:v>
                </c:pt>
                <c:pt idx="358">
                  <c:v>1593.03</c:v>
                </c:pt>
                <c:pt idx="359">
                  <c:v>1593.33</c:v>
                </c:pt>
                <c:pt idx="360">
                  <c:v>1568.5</c:v>
                </c:pt>
                <c:pt idx="361">
                  <c:v>1561.53</c:v>
                </c:pt>
                <c:pt idx="362">
                  <c:v>1559.3</c:v>
                </c:pt>
                <c:pt idx="363">
                  <c:v>1573</c:v>
                </c:pt>
                <c:pt idx="364">
                  <c:v>1573.33</c:v>
                </c:pt>
                <c:pt idx="365">
                  <c:v>1555.34</c:v>
                </c:pt>
                <c:pt idx="366">
                  <c:v>1562.93</c:v>
                </c:pt>
                <c:pt idx="367">
                  <c:v>1560.51</c:v>
                </c:pt>
                <c:pt idx="368">
                  <c:v>1624</c:v>
                </c:pt>
                <c:pt idx="369">
                  <c:v>1619</c:v>
                </c:pt>
                <c:pt idx="370">
                  <c:v>1617.05</c:v>
                </c:pt>
                <c:pt idx="371">
                  <c:v>1619.55</c:v>
                </c:pt>
                <c:pt idx="372">
                  <c:v>1589.32</c:v>
                </c:pt>
                <c:pt idx="373">
                  <c:v>1593.4</c:v>
                </c:pt>
                <c:pt idx="374">
                  <c:v>1596.8</c:v>
                </c:pt>
                <c:pt idx="375">
                  <c:v>1609.71</c:v>
                </c:pt>
                <c:pt idx="376">
                  <c:v>1617.16</c:v>
                </c:pt>
                <c:pt idx="377">
                  <c:v>1623.6</c:v>
                </c:pt>
                <c:pt idx="378">
                  <c:v>1627.1</c:v>
                </c:pt>
                <c:pt idx="379">
                  <c:v>1628.09</c:v>
                </c:pt>
                <c:pt idx="380">
                  <c:v>1618.39</c:v>
                </c:pt>
                <c:pt idx="381">
                  <c:v>1607.5</c:v>
                </c:pt>
                <c:pt idx="382">
                  <c:v>1566.37</c:v>
                </c:pt>
                <c:pt idx="383">
                  <c:v>1572.43</c:v>
                </c:pt>
                <c:pt idx="384">
                  <c:v>1584.38</c:v>
                </c:pt>
                <c:pt idx="385">
                  <c:v>1572.86</c:v>
                </c:pt>
                <c:pt idx="386">
                  <c:v>1574.19</c:v>
                </c:pt>
                <c:pt idx="387">
                  <c:v>1552.68</c:v>
                </c:pt>
                <c:pt idx="388">
                  <c:v>1597.45</c:v>
                </c:pt>
                <c:pt idx="389">
                  <c:v>1597.01</c:v>
                </c:pt>
                <c:pt idx="390">
                  <c:v>1617.45</c:v>
                </c:pt>
                <c:pt idx="391">
                  <c:v>1615.65</c:v>
                </c:pt>
                <c:pt idx="392">
                  <c:v>1604.58</c:v>
                </c:pt>
                <c:pt idx="393">
                  <c:v>1583.85</c:v>
                </c:pt>
                <c:pt idx="394">
                  <c:v>1587.65</c:v>
                </c:pt>
                <c:pt idx="395">
                  <c:v>1567.15</c:v>
                </c:pt>
                <c:pt idx="396">
                  <c:v>1576.38</c:v>
                </c:pt>
                <c:pt idx="397">
                  <c:v>1571.73</c:v>
                </c:pt>
                <c:pt idx="398">
                  <c:v>1589.6</c:v>
                </c:pt>
                <c:pt idx="399">
                  <c:v>1589.4</c:v>
                </c:pt>
                <c:pt idx="400">
                  <c:v>1583.41</c:v>
                </c:pt>
                <c:pt idx="401">
                  <c:v>1573.45</c:v>
                </c:pt>
                <c:pt idx="402">
                  <c:v>1581.54</c:v>
                </c:pt>
                <c:pt idx="403">
                  <c:v>1584.53</c:v>
                </c:pt>
                <c:pt idx="404">
                  <c:v>1576.75</c:v>
                </c:pt>
                <c:pt idx="405">
                  <c:v>1581.18</c:v>
                </c:pt>
                <c:pt idx="406">
                  <c:v>1603.85</c:v>
                </c:pt>
                <c:pt idx="407">
                  <c:v>1615.85</c:v>
                </c:pt>
                <c:pt idx="408">
                  <c:v>1623.2</c:v>
                </c:pt>
                <c:pt idx="409">
                  <c:v>1621.96</c:v>
                </c:pt>
                <c:pt idx="410">
                  <c:v>1614.58</c:v>
                </c:pt>
                <c:pt idx="411">
                  <c:v>1599.58</c:v>
                </c:pt>
                <c:pt idx="412">
                  <c:v>1588.05</c:v>
                </c:pt>
                <c:pt idx="413">
                  <c:v>1603.55</c:v>
                </c:pt>
                <c:pt idx="414">
                  <c:v>1610.68</c:v>
                </c:pt>
                <c:pt idx="415">
                  <c:v>1612.35</c:v>
                </c:pt>
                <c:pt idx="416">
                  <c:v>1612.55</c:v>
                </c:pt>
                <c:pt idx="417">
                  <c:v>1617.18</c:v>
                </c:pt>
                <c:pt idx="418">
                  <c:v>1620.15</c:v>
                </c:pt>
                <c:pt idx="419">
                  <c:v>1609.75</c:v>
                </c:pt>
                <c:pt idx="420">
                  <c:v>1599.05</c:v>
                </c:pt>
                <c:pt idx="421">
                  <c:v>1603.1</c:v>
                </c:pt>
                <c:pt idx="422">
                  <c:v>1615.13</c:v>
                </c:pt>
                <c:pt idx="423">
                  <c:v>1616.4</c:v>
                </c:pt>
                <c:pt idx="424">
                  <c:v>1620.5</c:v>
                </c:pt>
                <c:pt idx="425">
                  <c:v>1637.8</c:v>
                </c:pt>
                <c:pt idx="426">
                  <c:v>1654.5</c:v>
                </c:pt>
                <c:pt idx="427">
                  <c:v>1670.53</c:v>
                </c:pt>
                <c:pt idx="428">
                  <c:v>1670.5</c:v>
                </c:pt>
                <c:pt idx="429">
                  <c:v>1663.97</c:v>
                </c:pt>
                <c:pt idx="430">
                  <c:v>1666.75</c:v>
                </c:pt>
                <c:pt idx="431">
                  <c:v>1656.5</c:v>
                </c:pt>
                <c:pt idx="432">
                  <c:v>1655.6</c:v>
                </c:pt>
                <c:pt idx="433">
                  <c:v>1691.85</c:v>
                </c:pt>
                <c:pt idx="434">
                  <c:v>1692.33</c:v>
                </c:pt>
                <c:pt idx="435">
                  <c:v>1695.88</c:v>
                </c:pt>
                <c:pt idx="436">
                  <c:v>1692.93</c:v>
                </c:pt>
                <c:pt idx="437">
                  <c:v>1700.33</c:v>
                </c:pt>
                <c:pt idx="438">
                  <c:v>1735.85</c:v>
                </c:pt>
                <c:pt idx="439">
                  <c:v>1726.06</c:v>
                </c:pt>
                <c:pt idx="440">
                  <c:v>1731.88</c:v>
                </c:pt>
                <c:pt idx="441">
                  <c:v>1730.75</c:v>
                </c:pt>
                <c:pt idx="442">
                  <c:v>1767.12</c:v>
                </c:pt>
                <c:pt idx="443">
                  <c:v>1770.5</c:v>
                </c:pt>
                <c:pt idx="444">
                  <c:v>1761.25</c:v>
                </c:pt>
                <c:pt idx="445">
                  <c:v>1771.31</c:v>
                </c:pt>
                <c:pt idx="446">
                  <c:v>1770.3</c:v>
                </c:pt>
                <c:pt idx="447">
                  <c:v>1768.53</c:v>
                </c:pt>
                <c:pt idx="448">
                  <c:v>1773.1</c:v>
                </c:pt>
                <c:pt idx="449">
                  <c:v>1764.4</c:v>
                </c:pt>
                <c:pt idx="450">
                  <c:v>1760.64</c:v>
                </c:pt>
                <c:pt idx="451">
                  <c:v>1752.75</c:v>
                </c:pt>
                <c:pt idx="452">
                  <c:v>1777.38</c:v>
                </c:pt>
                <c:pt idx="453">
                  <c:v>1772.25</c:v>
                </c:pt>
                <c:pt idx="454">
                  <c:v>1775.43</c:v>
                </c:pt>
                <c:pt idx="455">
                  <c:v>1774.57</c:v>
                </c:pt>
                <c:pt idx="456">
                  <c:v>1777.88</c:v>
                </c:pt>
                <c:pt idx="457">
                  <c:v>1790.15</c:v>
                </c:pt>
                <c:pt idx="458">
                  <c:v>1780.7</c:v>
                </c:pt>
                <c:pt idx="459">
                  <c:v>1774.55</c:v>
                </c:pt>
                <c:pt idx="460">
                  <c:v>1764.2</c:v>
                </c:pt>
                <c:pt idx="461">
                  <c:v>1762.29</c:v>
                </c:pt>
                <c:pt idx="462">
                  <c:v>1767.18</c:v>
                </c:pt>
                <c:pt idx="463">
                  <c:v>1754.03</c:v>
                </c:pt>
                <c:pt idx="464">
                  <c:v>1737.4</c:v>
                </c:pt>
                <c:pt idx="465">
                  <c:v>1747.47</c:v>
                </c:pt>
                <c:pt idx="466">
                  <c:v>1750.15</c:v>
                </c:pt>
                <c:pt idx="467">
                  <c:v>1741.4</c:v>
                </c:pt>
                <c:pt idx="468">
                  <c:v>1721.75</c:v>
                </c:pt>
                <c:pt idx="469">
                  <c:v>1728.6</c:v>
                </c:pt>
                <c:pt idx="470">
                  <c:v>1707.63</c:v>
                </c:pt>
                <c:pt idx="471">
                  <c:v>1702.04</c:v>
                </c:pt>
                <c:pt idx="472">
                  <c:v>1712.1</c:v>
                </c:pt>
                <c:pt idx="473">
                  <c:v>1711.2</c:v>
                </c:pt>
                <c:pt idx="474">
                  <c:v>1709.25</c:v>
                </c:pt>
                <c:pt idx="475">
                  <c:v>1709.6</c:v>
                </c:pt>
                <c:pt idx="476">
                  <c:v>1720.65</c:v>
                </c:pt>
                <c:pt idx="477">
                  <c:v>1714.2</c:v>
                </c:pt>
                <c:pt idx="478">
                  <c:v>1678</c:v>
                </c:pt>
                <c:pt idx="479">
                  <c:v>1684.97</c:v>
                </c:pt>
                <c:pt idx="480">
                  <c:v>1716</c:v>
                </c:pt>
                <c:pt idx="481">
                  <c:v>1717.55</c:v>
                </c:pt>
                <c:pt idx="482">
                  <c:v>1731.4</c:v>
                </c:pt>
                <c:pt idx="483">
                  <c:v>1731.07</c:v>
                </c:pt>
                <c:pt idx="484">
                  <c:v>1728.2</c:v>
                </c:pt>
                <c:pt idx="485">
                  <c:v>1724.95</c:v>
                </c:pt>
                <c:pt idx="486">
                  <c:v>1726.5</c:v>
                </c:pt>
                <c:pt idx="487">
                  <c:v>1715.75</c:v>
                </c:pt>
                <c:pt idx="488">
                  <c:v>1713.72</c:v>
                </c:pt>
                <c:pt idx="489">
                  <c:v>1731.72</c:v>
                </c:pt>
                <c:pt idx="490">
                  <c:v>1727.05</c:v>
                </c:pt>
                <c:pt idx="491">
                  <c:v>1728.69</c:v>
                </c:pt>
                <c:pt idx="492">
                  <c:v>1729.55</c:v>
                </c:pt>
                <c:pt idx="493">
                  <c:v>1753</c:v>
                </c:pt>
                <c:pt idx="494">
                  <c:v>1748.7</c:v>
                </c:pt>
                <c:pt idx="495">
                  <c:v>1742.09</c:v>
                </c:pt>
                <c:pt idx="496">
                  <c:v>1719.69</c:v>
                </c:pt>
                <c:pt idx="497">
                  <c:v>1725.74</c:v>
                </c:pt>
                <c:pt idx="498">
                  <c:v>1714.98</c:v>
                </c:pt>
                <c:pt idx="499">
                  <c:v>1715.96</c:v>
                </c:pt>
                <c:pt idx="500">
                  <c:v>1697.59</c:v>
                </c:pt>
                <c:pt idx="501">
                  <c:v>1693.9</c:v>
                </c:pt>
                <c:pt idx="502">
                  <c:v>1699.88</c:v>
                </c:pt>
                <c:pt idx="503">
                  <c:v>1704.07</c:v>
                </c:pt>
                <c:pt idx="504">
                  <c:v>1713.11</c:v>
                </c:pt>
                <c:pt idx="505">
                  <c:v>1709.95</c:v>
                </c:pt>
                <c:pt idx="506">
                  <c:v>1711.71</c:v>
                </c:pt>
                <c:pt idx="507">
                  <c:v>1697.1</c:v>
                </c:pt>
                <c:pt idx="508">
                  <c:v>1696.15</c:v>
                </c:pt>
                <c:pt idx="509">
                  <c:v>1698.32</c:v>
                </c:pt>
                <c:pt idx="510">
                  <c:v>1671.23</c:v>
                </c:pt>
                <c:pt idx="511">
                  <c:v>1667.18</c:v>
                </c:pt>
                <c:pt idx="512">
                  <c:v>1647.92</c:v>
                </c:pt>
                <c:pt idx="513">
                  <c:v>1657.22</c:v>
                </c:pt>
                <c:pt idx="514">
                  <c:v>1657.84</c:v>
                </c:pt>
                <c:pt idx="515">
                  <c:v>1657.98</c:v>
                </c:pt>
                <c:pt idx="516">
                  <c:v>1659.45</c:v>
                </c:pt>
                <c:pt idx="517">
                  <c:v>1664.1</c:v>
                </c:pt>
                <c:pt idx="518">
                  <c:v>1655.7</c:v>
                </c:pt>
                <c:pt idx="519">
                  <c:v>1675.35</c:v>
                </c:pt>
                <c:pt idx="520">
                  <c:v>1675.92</c:v>
                </c:pt>
                <c:pt idx="521">
                  <c:v>1686.89</c:v>
                </c:pt>
                <c:pt idx="522">
                  <c:v>1663.99</c:v>
                </c:pt>
                <c:pt idx="523">
                  <c:v>1656.1</c:v>
                </c:pt>
                <c:pt idx="524">
                  <c:v>1646.92</c:v>
                </c:pt>
                <c:pt idx="525">
                  <c:v>1659.13</c:v>
                </c:pt>
                <c:pt idx="526">
                  <c:v>1657.63</c:v>
                </c:pt>
                <c:pt idx="527">
                  <c:v>1675.36</c:v>
                </c:pt>
                <c:pt idx="528">
                  <c:v>1662.98</c:v>
                </c:pt>
                <c:pt idx="529">
                  <c:v>1667.8</c:v>
                </c:pt>
                <c:pt idx="530">
                  <c:v>1679.62</c:v>
                </c:pt>
                <c:pt idx="531">
                  <c:v>1679.93</c:v>
                </c:pt>
                <c:pt idx="532">
                  <c:v>1687.64</c:v>
                </c:pt>
                <c:pt idx="533">
                  <c:v>1684.25</c:v>
                </c:pt>
                <c:pt idx="534">
                  <c:v>1690.05</c:v>
                </c:pt>
                <c:pt idx="535">
                  <c:v>1692.75</c:v>
                </c:pt>
                <c:pt idx="536">
                  <c:v>1685.84</c:v>
                </c:pt>
                <c:pt idx="537">
                  <c:v>1667.97</c:v>
                </c:pt>
                <c:pt idx="538">
                  <c:v>1658.65</c:v>
                </c:pt>
                <c:pt idx="539">
                  <c:v>1655.61</c:v>
                </c:pt>
                <c:pt idx="540">
                  <c:v>1663.8</c:v>
                </c:pt>
                <c:pt idx="541">
                  <c:v>1677</c:v>
                </c:pt>
                <c:pt idx="542">
                  <c:v>1663.7</c:v>
                </c:pt>
                <c:pt idx="543">
                  <c:v>1667.4</c:v>
                </c:pt>
                <c:pt idx="544">
                  <c:v>1674.3</c:v>
                </c:pt>
                <c:pt idx="545">
                  <c:v>1672.95</c:v>
                </c:pt>
                <c:pt idx="546">
                  <c:v>1677.57</c:v>
                </c:pt>
                <c:pt idx="547">
                  <c:v>1671.4</c:v>
                </c:pt>
                <c:pt idx="548">
                  <c:v>1667.25</c:v>
                </c:pt>
                <c:pt idx="549">
                  <c:v>1648.07</c:v>
                </c:pt>
                <c:pt idx="550">
                  <c:v>1651.33</c:v>
                </c:pt>
                <c:pt idx="551">
                  <c:v>1642.5</c:v>
                </c:pt>
                <c:pt idx="552">
                  <c:v>1634.85</c:v>
                </c:pt>
                <c:pt idx="553">
                  <c:v>1610.15</c:v>
                </c:pt>
                <c:pt idx="554">
                  <c:v>1609.78</c:v>
                </c:pt>
                <c:pt idx="555">
                  <c:v>1605.05</c:v>
                </c:pt>
                <c:pt idx="556">
                  <c:v>1564.55</c:v>
                </c:pt>
                <c:pt idx="557">
                  <c:v>1576.27</c:v>
                </c:pt>
                <c:pt idx="558">
                  <c:v>1581.16</c:v>
                </c:pt>
                <c:pt idx="559">
                  <c:v>1593.46</c:v>
                </c:pt>
                <c:pt idx="560">
                  <c:v>1613.76</c:v>
                </c:pt>
                <c:pt idx="561">
                  <c:v>1597.1</c:v>
                </c:pt>
                <c:pt idx="562">
                  <c:v>1579.61</c:v>
                </c:pt>
                <c:pt idx="563">
                  <c:v>1576.18</c:v>
                </c:pt>
                <c:pt idx="564">
                  <c:v>1573.83</c:v>
                </c:pt>
                <c:pt idx="565">
                  <c:v>1575.5</c:v>
                </c:pt>
                <c:pt idx="566">
                  <c:v>1583.97</c:v>
                </c:pt>
                <c:pt idx="567">
                  <c:v>1579</c:v>
                </c:pt>
                <c:pt idx="568">
                  <c:v>1578.97</c:v>
                </c:pt>
                <c:pt idx="569">
                  <c:v>1581.6</c:v>
                </c:pt>
                <c:pt idx="570">
                  <c:v>1592.8</c:v>
                </c:pt>
                <c:pt idx="571">
                  <c:v>1587.7</c:v>
                </c:pt>
                <c:pt idx="572">
                  <c:v>1590.19</c:v>
                </c:pt>
                <c:pt idx="573">
                  <c:v>1592.1</c:v>
                </c:pt>
                <c:pt idx="574">
                  <c:v>1605.49</c:v>
                </c:pt>
                <c:pt idx="575">
                  <c:v>1612.87</c:v>
                </c:pt>
                <c:pt idx="576">
                  <c:v>1606.92</c:v>
                </c:pt>
                <c:pt idx="577">
                  <c:v>1614.85</c:v>
                </c:pt>
                <c:pt idx="578">
                  <c:v>1608.55</c:v>
                </c:pt>
                <c:pt idx="579">
                  <c:v>1605.3</c:v>
                </c:pt>
                <c:pt idx="580">
                  <c:v>1600.05</c:v>
                </c:pt>
                <c:pt idx="581">
                  <c:v>1605.27</c:v>
                </c:pt>
                <c:pt idx="582">
                  <c:v>1596.97</c:v>
                </c:pt>
                <c:pt idx="583">
                  <c:v>1597.5</c:v>
                </c:pt>
                <c:pt idx="584">
                  <c:v>1599.52</c:v>
                </c:pt>
                <c:pt idx="585">
                  <c:v>1575.89</c:v>
                </c:pt>
                <c:pt idx="586">
                  <c:v>1557.9</c:v>
                </c:pt>
                <c:pt idx="587">
                  <c:v>1554.8</c:v>
                </c:pt>
                <c:pt idx="588">
                  <c:v>1581.25</c:v>
                </c:pt>
                <c:pt idx="589">
                  <c:v>1573.47</c:v>
                </c:pt>
                <c:pt idx="590">
                  <c:v>1585.35</c:v>
                </c:pt>
                <c:pt idx="591">
                  <c:v>1558.42</c:v>
                </c:pt>
                <c:pt idx="592">
                  <c:v>1561.5</c:v>
                </c:pt>
                <c:pt idx="593">
                  <c:v>1482.75</c:v>
                </c:pt>
                <c:pt idx="594">
                  <c:v>1348.21</c:v>
                </c:pt>
                <c:pt idx="595">
                  <c:v>1367.36</c:v>
                </c:pt>
                <c:pt idx="596">
                  <c:v>1376.25</c:v>
                </c:pt>
                <c:pt idx="597">
                  <c:v>1390.5</c:v>
                </c:pt>
                <c:pt idx="598">
                  <c:v>1403.79</c:v>
                </c:pt>
                <c:pt idx="599">
                  <c:v>1426.45</c:v>
                </c:pt>
                <c:pt idx="600">
                  <c:v>1413</c:v>
                </c:pt>
                <c:pt idx="601">
                  <c:v>1431.99</c:v>
                </c:pt>
                <c:pt idx="602">
                  <c:v>1467.9</c:v>
                </c:pt>
                <c:pt idx="603">
                  <c:v>1461.92</c:v>
                </c:pt>
                <c:pt idx="604">
                  <c:v>1475.84</c:v>
                </c:pt>
                <c:pt idx="605">
                  <c:v>1476.71</c:v>
                </c:pt>
                <c:pt idx="606">
                  <c:v>1457.64</c:v>
                </c:pt>
                <c:pt idx="607">
                  <c:v>1467.07</c:v>
                </c:pt>
                <c:pt idx="608">
                  <c:v>1470.75</c:v>
                </c:pt>
                <c:pt idx="609">
                  <c:v>1469.46</c:v>
                </c:pt>
                <c:pt idx="610">
                  <c:v>1452.7</c:v>
                </c:pt>
                <c:pt idx="611">
                  <c:v>1473.94</c:v>
                </c:pt>
                <c:pt idx="612">
                  <c:v>1458.15</c:v>
                </c:pt>
                <c:pt idx="613">
                  <c:v>1448.55</c:v>
                </c:pt>
                <c:pt idx="614">
                  <c:v>1430.59</c:v>
                </c:pt>
                <c:pt idx="615">
                  <c:v>1425.46</c:v>
                </c:pt>
                <c:pt idx="616">
                  <c:v>1393.03</c:v>
                </c:pt>
                <c:pt idx="617">
                  <c:v>1385.97</c:v>
                </c:pt>
                <c:pt idx="618">
                  <c:v>1359.5</c:v>
                </c:pt>
                <c:pt idx="619">
                  <c:v>1393.85</c:v>
                </c:pt>
                <c:pt idx="620">
                  <c:v>1376.29</c:v>
                </c:pt>
                <c:pt idx="621">
                  <c:v>1370.27</c:v>
                </c:pt>
                <c:pt idx="622">
                  <c:v>1391.05</c:v>
                </c:pt>
                <c:pt idx="623">
                  <c:v>1386.64</c:v>
                </c:pt>
                <c:pt idx="624">
                  <c:v>1394.78</c:v>
                </c:pt>
                <c:pt idx="625">
                  <c:v>1381.12</c:v>
                </c:pt>
                <c:pt idx="626">
                  <c:v>1392.95</c:v>
                </c:pt>
                <c:pt idx="627">
                  <c:v>1414</c:v>
                </c:pt>
                <c:pt idx="628">
                  <c:v>1387.8</c:v>
                </c:pt>
                <c:pt idx="629">
                  <c:v>1411.35</c:v>
                </c:pt>
                <c:pt idx="630">
                  <c:v>1399.56</c:v>
                </c:pt>
                <c:pt idx="631">
                  <c:v>1403.43</c:v>
                </c:pt>
                <c:pt idx="632">
                  <c:v>1413.97</c:v>
                </c:pt>
                <c:pt idx="633">
                  <c:v>1382.97</c:v>
                </c:pt>
                <c:pt idx="634">
                  <c:v>1386.5</c:v>
                </c:pt>
                <c:pt idx="635">
                  <c:v>1378.33</c:v>
                </c:pt>
                <c:pt idx="636">
                  <c:v>1389.02</c:v>
                </c:pt>
                <c:pt idx="637">
                  <c:v>1386.15</c:v>
                </c:pt>
                <c:pt idx="638">
                  <c:v>1390.67</c:v>
                </c:pt>
                <c:pt idx="639">
                  <c:v>1385.27</c:v>
                </c:pt>
                <c:pt idx="640">
                  <c:v>1367.67</c:v>
                </c:pt>
                <c:pt idx="641">
                  <c:v>1351.31</c:v>
                </c:pt>
                <c:pt idx="642">
                  <c:v>1284.97</c:v>
                </c:pt>
                <c:pt idx="643">
                  <c:v>1296.42</c:v>
                </c:pt>
                <c:pt idx="644">
                  <c:v>1282.3900000000001</c:v>
                </c:pt>
                <c:pt idx="645">
                  <c:v>1277.6500000000001</c:v>
                </c:pt>
                <c:pt idx="646">
                  <c:v>1226.5899999999999</c:v>
                </c:pt>
                <c:pt idx="647">
                  <c:v>1200.67</c:v>
                </c:pt>
                <c:pt idx="648">
                  <c:v>1234.53</c:v>
                </c:pt>
                <c:pt idx="649">
                  <c:v>1252.52</c:v>
                </c:pt>
                <c:pt idx="650">
                  <c:v>1243.43</c:v>
                </c:pt>
                <c:pt idx="651">
                  <c:v>1252.8800000000001</c:v>
                </c:pt>
                <c:pt idx="652">
                  <c:v>1249.8900000000001</c:v>
                </c:pt>
                <c:pt idx="653">
                  <c:v>1223.1400000000001</c:v>
                </c:pt>
                <c:pt idx="654">
                  <c:v>1236.98</c:v>
                </c:pt>
                <c:pt idx="655">
                  <c:v>1251.3900000000001</c:v>
                </c:pt>
                <c:pt idx="656">
                  <c:v>1259.72</c:v>
                </c:pt>
                <c:pt idx="657">
                  <c:v>1286.01</c:v>
                </c:pt>
                <c:pt idx="658">
                  <c:v>1285.5899999999999</c:v>
                </c:pt>
                <c:pt idx="659">
                  <c:v>1284.7</c:v>
                </c:pt>
                <c:pt idx="660">
                  <c:v>1292.1300000000001</c:v>
                </c:pt>
                <c:pt idx="661">
                  <c:v>1276.02</c:v>
                </c:pt>
                <c:pt idx="662">
                  <c:v>1284.23</c:v>
                </c:pt>
                <c:pt idx="663">
                  <c:v>1296.03</c:v>
                </c:pt>
                <c:pt idx="664">
                  <c:v>1335.82</c:v>
                </c:pt>
                <c:pt idx="665">
                  <c:v>1345.18</c:v>
                </c:pt>
                <c:pt idx="666">
                  <c:v>1322.14</c:v>
                </c:pt>
                <c:pt idx="667">
                  <c:v>1333.83</c:v>
                </c:pt>
                <c:pt idx="668">
                  <c:v>1333.16</c:v>
                </c:pt>
                <c:pt idx="669">
                  <c:v>1328.1</c:v>
                </c:pt>
                <c:pt idx="670">
                  <c:v>1326.37</c:v>
                </c:pt>
                <c:pt idx="671">
                  <c:v>1325.07</c:v>
                </c:pt>
                <c:pt idx="672">
                  <c:v>1310.2</c:v>
                </c:pt>
                <c:pt idx="673">
                  <c:v>1312.03</c:v>
                </c:pt>
                <c:pt idx="674">
                  <c:v>1303.01</c:v>
                </c:pt>
                <c:pt idx="675">
                  <c:v>1283.19</c:v>
                </c:pt>
                <c:pt idx="676">
                  <c:v>1287.6099999999999</c:v>
                </c:pt>
                <c:pt idx="677">
                  <c:v>1313.27</c:v>
                </c:pt>
                <c:pt idx="678">
                  <c:v>1314.46</c:v>
                </c:pt>
                <c:pt idx="679">
                  <c:v>1338.39</c:v>
                </c:pt>
                <c:pt idx="680">
                  <c:v>1321.67</c:v>
                </c:pt>
                <c:pt idx="681">
                  <c:v>1336.16</c:v>
                </c:pt>
                <c:pt idx="682">
                  <c:v>1366.18</c:v>
                </c:pt>
                <c:pt idx="683">
                  <c:v>1376.57</c:v>
                </c:pt>
                <c:pt idx="684">
                  <c:v>1366</c:v>
                </c:pt>
                <c:pt idx="685">
                  <c:v>1371.23</c:v>
                </c:pt>
                <c:pt idx="686">
                  <c:v>1366.66</c:v>
                </c:pt>
                <c:pt idx="687">
                  <c:v>1376.14</c:v>
                </c:pt>
                <c:pt idx="688">
                  <c:v>1397.73</c:v>
                </c:pt>
                <c:pt idx="689">
                  <c:v>1404.65</c:v>
                </c:pt>
                <c:pt idx="690">
                  <c:v>1415.15</c:v>
                </c:pt>
                <c:pt idx="691">
                  <c:v>1417.51</c:v>
                </c:pt>
                <c:pt idx="692">
                  <c:v>1407.79</c:v>
                </c:pt>
                <c:pt idx="693">
                  <c:v>1395.27</c:v>
                </c:pt>
                <c:pt idx="694">
                  <c:v>1389.77</c:v>
                </c:pt>
                <c:pt idx="695">
                  <c:v>1412.41</c:v>
                </c:pt>
                <c:pt idx="696">
                  <c:v>1391.57</c:v>
                </c:pt>
                <c:pt idx="697">
                  <c:v>1367.48</c:v>
                </c:pt>
                <c:pt idx="698">
                  <c:v>1391.8</c:v>
                </c:pt>
                <c:pt idx="699">
                  <c:v>1386.97</c:v>
                </c:pt>
                <c:pt idx="700">
                  <c:v>1363.88</c:v>
                </c:pt>
                <c:pt idx="701">
                  <c:v>1365.31</c:v>
                </c:pt>
                <c:pt idx="702">
                  <c:v>1321.73</c:v>
                </c:pt>
                <c:pt idx="703">
                  <c:v>1326.17</c:v>
                </c:pt>
                <c:pt idx="704">
                  <c:v>1312.79</c:v>
                </c:pt>
                <c:pt idx="705">
                  <c:v>1310.5999999999999</c:v>
                </c:pt>
                <c:pt idx="706">
                  <c:v>1363.77</c:v>
                </c:pt>
                <c:pt idx="707">
                  <c:v>1366.25</c:v>
                </c:pt>
                <c:pt idx="708">
                  <c:v>1325.85</c:v>
                </c:pt>
                <c:pt idx="709">
                  <c:v>1322.72</c:v>
                </c:pt>
                <c:pt idx="710">
                  <c:v>1323.26</c:v>
                </c:pt>
                <c:pt idx="711">
                  <c:v>1334.36</c:v>
                </c:pt>
                <c:pt idx="712">
                  <c:v>1324.08</c:v>
                </c:pt>
                <c:pt idx="713">
                  <c:v>1336.88</c:v>
                </c:pt>
                <c:pt idx="714">
                  <c:v>1329.03</c:v>
                </c:pt>
                <c:pt idx="715">
                  <c:v>1287.54</c:v>
                </c:pt>
                <c:pt idx="716">
                  <c:v>1316.03</c:v>
                </c:pt>
                <c:pt idx="717">
                  <c:v>1316.86</c:v>
                </c:pt>
                <c:pt idx="718">
                  <c:v>1311.09</c:v>
                </c:pt>
                <c:pt idx="719">
                  <c:v>1323.1</c:v>
                </c:pt>
                <c:pt idx="720">
                  <c:v>1319.29</c:v>
                </c:pt>
                <c:pt idx="721">
                  <c:v>1305.5899999999999</c:v>
                </c:pt>
                <c:pt idx="722">
                  <c:v>1287.5999999999999</c:v>
                </c:pt>
                <c:pt idx="723">
                  <c:v>1272.2</c:v>
                </c:pt>
                <c:pt idx="724">
                  <c:v>1272.48</c:v>
                </c:pt>
                <c:pt idx="725">
                  <c:v>1282.3499999999999</c:v>
                </c:pt>
                <c:pt idx="726">
                  <c:v>1282.51</c:v>
                </c:pt>
                <c:pt idx="727">
                  <c:v>1320.32</c:v>
                </c:pt>
                <c:pt idx="728">
                  <c:v>1316.25</c:v>
                </c:pt>
                <c:pt idx="729">
                  <c:v>1316.02</c:v>
                </c:pt>
                <c:pt idx="730">
                  <c:v>1340.11</c:v>
                </c:pt>
                <c:pt idx="731">
                  <c:v>1333.47</c:v>
                </c:pt>
                <c:pt idx="732">
                  <c:v>1346.75</c:v>
                </c:pt>
                <c:pt idx="733">
                  <c:v>1350.62</c:v>
                </c:pt>
                <c:pt idx="734">
                  <c:v>1352.63</c:v>
                </c:pt>
                <c:pt idx="735">
                  <c:v>1345.05</c:v>
                </c:pt>
                <c:pt idx="736">
                  <c:v>1344.55</c:v>
                </c:pt>
                <c:pt idx="737">
                  <c:v>1323.06</c:v>
                </c:pt>
                <c:pt idx="738">
                  <c:v>1316.18</c:v>
                </c:pt>
                <c:pt idx="739">
                  <c:v>1314.64</c:v>
                </c:pt>
                <c:pt idx="740">
                  <c:v>1311.68</c:v>
                </c:pt>
                <c:pt idx="741">
                  <c:v>1317.89</c:v>
                </c:pt>
                <c:pt idx="742">
                  <c:v>1307.6300000000001</c:v>
                </c:pt>
                <c:pt idx="743">
                  <c:v>1288.5</c:v>
                </c:pt>
                <c:pt idx="744">
                  <c:v>1282.81</c:v>
                </c:pt>
                <c:pt idx="745">
                  <c:v>1268.04</c:v>
                </c:pt>
                <c:pt idx="746">
                  <c:v>1281.75</c:v>
                </c:pt>
                <c:pt idx="747">
                  <c:v>1287.18</c:v>
                </c:pt>
                <c:pt idx="748">
                  <c:v>1290.18</c:v>
                </c:pt>
                <c:pt idx="749">
                  <c:v>1275.44</c:v>
                </c:pt>
                <c:pt idx="750">
                  <c:v>1275.72</c:v>
                </c:pt>
                <c:pt idx="751">
                  <c:v>1244.33</c:v>
                </c:pt>
                <c:pt idx="752">
                  <c:v>1242.9100000000001</c:v>
                </c:pt>
                <c:pt idx="753">
                  <c:v>1243.8</c:v>
                </c:pt>
                <c:pt idx="754">
                  <c:v>1251.3800000000001</c:v>
                </c:pt>
                <c:pt idx="755">
                  <c:v>1242.8499999999999</c:v>
                </c:pt>
                <c:pt idx="756">
                  <c:v>1237.9000000000001</c:v>
                </c:pt>
                <c:pt idx="757">
                  <c:v>1244.6500000000001</c:v>
                </c:pt>
                <c:pt idx="758">
                  <c:v>1253.3499999999999</c:v>
                </c:pt>
                <c:pt idx="759">
                  <c:v>1219.83</c:v>
                </c:pt>
                <c:pt idx="760">
                  <c:v>1223.42</c:v>
                </c:pt>
                <c:pt idx="761">
                  <c:v>1243.79</c:v>
                </c:pt>
                <c:pt idx="762">
                  <c:v>1225.23</c:v>
                </c:pt>
                <c:pt idx="763">
                  <c:v>1229.0999999999999</c:v>
                </c:pt>
                <c:pt idx="764">
                  <c:v>1240.3499999999999</c:v>
                </c:pt>
                <c:pt idx="765">
                  <c:v>1262.19</c:v>
                </c:pt>
                <c:pt idx="766">
                  <c:v>1252.32</c:v>
                </c:pt>
                <c:pt idx="767">
                  <c:v>1225.49</c:v>
                </c:pt>
                <c:pt idx="768">
                  <c:v>1238.69</c:v>
                </c:pt>
                <c:pt idx="769">
                  <c:v>1241.32</c:v>
                </c:pt>
                <c:pt idx="770">
                  <c:v>1230.8900000000001</c:v>
                </c:pt>
                <c:pt idx="771">
                  <c:v>1218.53</c:v>
                </c:pt>
                <c:pt idx="772">
                  <c:v>1188.68</c:v>
                </c:pt>
                <c:pt idx="773">
                  <c:v>1203.24</c:v>
                </c:pt>
                <c:pt idx="774">
                  <c:v>1198.8599999999999</c:v>
                </c:pt>
                <c:pt idx="775">
                  <c:v>1204.3499999999999</c:v>
                </c:pt>
                <c:pt idx="776">
                  <c:v>1204.6199999999999</c:v>
                </c:pt>
                <c:pt idx="777">
                  <c:v>1210.6400000000001</c:v>
                </c:pt>
                <c:pt idx="778">
                  <c:v>1213.27</c:v>
                </c:pt>
                <c:pt idx="779">
                  <c:v>1196.57</c:v>
                </c:pt>
                <c:pt idx="780">
                  <c:v>1201.6400000000001</c:v>
                </c:pt>
                <c:pt idx="781">
                  <c:v>1205.9000000000001</c:v>
                </c:pt>
                <c:pt idx="782">
                  <c:v>1224.5999999999999</c:v>
                </c:pt>
                <c:pt idx="783">
                  <c:v>1236.97</c:v>
                </c:pt>
                <c:pt idx="784">
                  <c:v>1238.06</c:v>
                </c:pt>
                <c:pt idx="785">
                  <c:v>1232.08</c:v>
                </c:pt>
                <c:pt idx="786">
                  <c:v>1225.99</c:v>
                </c:pt>
                <c:pt idx="787">
                  <c:v>1227.98</c:v>
                </c:pt>
                <c:pt idx="788">
                  <c:v>1248.5</c:v>
                </c:pt>
                <c:pt idx="789">
                  <c:v>1253.31</c:v>
                </c:pt>
                <c:pt idx="790">
                  <c:v>1245.19</c:v>
                </c:pt>
                <c:pt idx="791">
                  <c:v>1241.8800000000001</c:v>
                </c:pt>
                <c:pt idx="792">
                  <c:v>1242.3900000000001</c:v>
                </c:pt>
                <c:pt idx="793">
                  <c:v>1254.05</c:v>
                </c:pt>
                <c:pt idx="794">
                  <c:v>1254.3499999999999</c:v>
                </c:pt>
                <c:pt idx="795">
                  <c:v>1241.4100000000001</c:v>
                </c:pt>
                <c:pt idx="796">
                  <c:v>1237.1500000000001</c:v>
                </c:pt>
                <c:pt idx="797">
                  <c:v>1264.1300000000001</c:v>
                </c:pt>
                <c:pt idx="798">
                  <c:v>1270.06</c:v>
                </c:pt>
                <c:pt idx="799">
                  <c:v>1257.1099999999999</c:v>
                </c:pt>
                <c:pt idx="800">
                  <c:v>1256.83</c:v>
                </c:pt>
                <c:pt idx="801">
                  <c:v>1267.3399999999999</c:v>
                </c:pt>
                <c:pt idx="802">
                  <c:v>1243.78</c:v>
                </c:pt>
                <c:pt idx="803">
                  <c:v>1244.55</c:v>
                </c:pt>
                <c:pt idx="804">
                  <c:v>1257.6500000000001</c:v>
                </c:pt>
                <c:pt idx="805">
                  <c:v>1254.6500000000001</c:v>
                </c:pt>
                <c:pt idx="806">
                  <c:v>1257.92</c:v>
                </c:pt>
                <c:pt idx="807">
                  <c:v>1258.2</c:v>
                </c:pt>
                <c:pt idx="808">
                  <c:v>1267.27</c:v>
                </c:pt>
                <c:pt idx="809">
                  <c:v>1274.78</c:v>
                </c:pt>
                <c:pt idx="810">
                  <c:v>1291.3599999999999</c:v>
                </c:pt>
                <c:pt idx="811">
                  <c:v>1291.1500000000001</c:v>
                </c:pt>
                <c:pt idx="812">
                  <c:v>1302.92</c:v>
                </c:pt>
                <c:pt idx="813">
                  <c:v>1318.66</c:v>
                </c:pt>
                <c:pt idx="814">
                  <c:v>1331.5</c:v>
                </c:pt>
                <c:pt idx="815">
                  <c:v>1322.02</c:v>
                </c:pt>
                <c:pt idx="816">
                  <c:v>1311.6</c:v>
                </c:pt>
                <c:pt idx="817">
                  <c:v>1322.97</c:v>
                </c:pt>
                <c:pt idx="818">
                  <c:v>1324.25</c:v>
                </c:pt>
                <c:pt idx="819">
                  <c:v>1336.97</c:v>
                </c:pt>
                <c:pt idx="820">
                  <c:v>1340.5</c:v>
                </c:pt>
                <c:pt idx="821">
                  <c:v>1330.64</c:v>
                </c:pt>
                <c:pt idx="822">
                  <c:v>1331.29</c:v>
                </c:pt>
                <c:pt idx="823">
                  <c:v>1326.39</c:v>
                </c:pt>
                <c:pt idx="824">
                  <c:v>1350.61</c:v>
                </c:pt>
                <c:pt idx="825">
                  <c:v>1334.47</c:v>
                </c:pt>
                <c:pt idx="826">
                  <c:v>1336.86</c:v>
                </c:pt>
                <c:pt idx="827">
                  <c:v>1350.82</c:v>
                </c:pt>
                <c:pt idx="828">
                  <c:v>1339.98</c:v>
                </c:pt>
                <c:pt idx="829">
                  <c:v>1339.72</c:v>
                </c:pt>
                <c:pt idx="830">
                  <c:v>1349.01</c:v>
                </c:pt>
                <c:pt idx="831">
                  <c:v>1366.84</c:v>
                </c:pt>
                <c:pt idx="832">
                  <c:v>1370.28</c:v>
                </c:pt>
                <c:pt idx="833">
                  <c:v>1382.92</c:v>
                </c:pt>
                <c:pt idx="834">
                  <c:v>1367.07</c:v>
                </c:pt>
                <c:pt idx="835">
                  <c:v>1355.78</c:v>
                </c:pt>
                <c:pt idx="836">
                  <c:v>1329.59</c:v>
                </c:pt>
                <c:pt idx="837">
                  <c:v>1327.77</c:v>
                </c:pt>
                <c:pt idx="838">
                  <c:v>1334.69</c:v>
                </c:pt>
                <c:pt idx="839">
                  <c:v>1308.76</c:v>
                </c:pt>
                <c:pt idx="840">
                  <c:v>1311.17</c:v>
                </c:pt>
                <c:pt idx="841">
                  <c:v>1304.48</c:v>
                </c:pt>
                <c:pt idx="842">
                  <c:v>1291.31</c:v>
                </c:pt>
                <c:pt idx="843">
                  <c:v>1295.23</c:v>
                </c:pt>
                <c:pt idx="844">
                  <c:v>1284.01</c:v>
                </c:pt>
                <c:pt idx="845">
                  <c:v>1278.95</c:v>
                </c:pt>
                <c:pt idx="846">
                  <c:v>1289.9000000000001</c:v>
                </c:pt>
                <c:pt idx="847">
                  <c:v>1286.7</c:v>
                </c:pt>
                <c:pt idx="848">
                  <c:v>1303.5</c:v>
                </c:pt>
                <c:pt idx="849">
                  <c:v>1297.28</c:v>
                </c:pt>
                <c:pt idx="850">
                  <c:v>1308.6600000000001</c:v>
                </c:pt>
                <c:pt idx="851">
                  <c:v>1311.8</c:v>
                </c:pt>
                <c:pt idx="852">
                  <c:v>1318.95</c:v>
                </c:pt>
                <c:pt idx="853">
                  <c:v>1318.42</c:v>
                </c:pt>
                <c:pt idx="854">
                  <c:v>1327.99</c:v>
                </c:pt>
                <c:pt idx="855">
                  <c:v>1302.6400000000001</c:v>
                </c:pt>
                <c:pt idx="856">
                  <c:v>1302.53</c:v>
                </c:pt>
                <c:pt idx="857">
                  <c:v>1295.1199999999999</c:v>
                </c:pt>
                <c:pt idx="858">
                  <c:v>1294.3</c:v>
                </c:pt>
                <c:pt idx="859">
                  <c:v>1289.77</c:v>
                </c:pt>
                <c:pt idx="860">
                  <c:v>1283.81</c:v>
                </c:pt>
                <c:pt idx="861">
                  <c:v>1283.9100000000001</c:v>
                </c:pt>
                <c:pt idx="862">
                  <c:v>1293.3599999999999</c:v>
                </c:pt>
                <c:pt idx="863">
                  <c:v>1303.25</c:v>
                </c:pt>
                <c:pt idx="864">
                  <c:v>1296.74</c:v>
                </c:pt>
                <c:pt idx="865">
                  <c:v>1295.92</c:v>
                </c:pt>
                <c:pt idx="866">
                  <c:v>1291.5999999999999</c:v>
                </c:pt>
                <c:pt idx="867">
                  <c:v>1284.31</c:v>
                </c:pt>
                <c:pt idx="868">
                  <c:v>1299.7</c:v>
                </c:pt>
                <c:pt idx="869">
                  <c:v>1310.28</c:v>
                </c:pt>
                <c:pt idx="870">
                  <c:v>1308.05</c:v>
                </c:pt>
                <c:pt idx="871">
                  <c:v>1289.8800000000001</c:v>
                </c:pt>
                <c:pt idx="872">
                  <c:v>1289.43</c:v>
                </c:pt>
                <c:pt idx="873">
                  <c:v>1288.9100000000001</c:v>
                </c:pt>
                <c:pt idx="874">
                  <c:v>1295.8</c:v>
                </c:pt>
                <c:pt idx="875">
                  <c:v>1293.6300000000001</c:v>
                </c:pt>
                <c:pt idx="876">
                  <c:v>1305.97</c:v>
                </c:pt>
                <c:pt idx="877">
                  <c:v>1296.22</c:v>
                </c:pt>
                <c:pt idx="878">
                  <c:v>1293.52</c:v>
                </c:pt>
                <c:pt idx="879">
                  <c:v>1292.97</c:v>
                </c:pt>
                <c:pt idx="880">
                  <c:v>1294.3699999999999</c:v>
                </c:pt>
                <c:pt idx="881">
                  <c:v>1292.04</c:v>
                </c:pt>
                <c:pt idx="882">
                  <c:v>1294.0999999999999</c:v>
                </c:pt>
                <c:pt idx="883">
                  <c:v>1292.6099999999999</c:v>
                </c:pt>
                <c:pt idx="884">
                  <c:v>1292.9100000000001</c:v>
                </c:pt>
                <c:pt idx="885">
                  <c:v>1264.95</c:v>
                </c:pt>
                <c:pt idx="886">
                  <c:v>1258.1400000000001</c:v>
                </c:pt>
                <c:pt idx="887">
                  <c:v>1255.56</c:v>
                </c:pt>
                <c:pt idx="888">
                  <c:v>1249.68</c:v>
                </c:pt>
                <c:pt idx="889">
                  <c:v>1243.93</c:v>
                </c:pt>
                <c:pt idx="890">
                  <c:v>1244.95</c:v>
                </c:pt>
                <c:pt idx="891">
                  <c:v>1243.94</c:v>
                </c:pt>
                <c:pt idx="892">
                  <c:v>1253.6300000000001</c:v>
                </c:pt>
                <c:pt idx="893">
                  <c:v>1253.23</c:v>
                </c:pt>
                <c:pt idx="894">
                  <c:v>1252.3399999999999</c:v>
                </c:pt>
                <c:pt idx="895">
                  <c:v>1259.9000000000001</c:v>
                </c:pt>
                <c:pt idx="896">
                  <c:v>1261.07</c:v>
                </c:pt>
                <c:pt idx="897">
                  <c:v>1273.46</c:v>
                </c:pt>
                <c:pt idx="898">
                  <c:v>1276.96</c:v>
                </c:pt>
                <c:pt idx="899">
                  <c:v>1272</c:v>
                </c:pt>
                <c:pt idx="900">
                  <c:v>1270.58</c:v>
                </c:pt>
                <c:pt idx="901">
                  <c:v>1277.71</c:v>
                </c:pt>
                <c:pt idx="902">
                  <c:v>1320.39</c:v>
                </c:pt>
                <c:pt idx="903">
                  <c:v>1314.82</c:v>
                </c:pt>
                <c:pt idx="904">
                  <c:v>1317.52</c:v>
                </c:pt>
                <c:pt idx="905">
                  <c:v>1318.29</c:v>
                </c:pt>
                <c:pt idx="906">
                  <c:v>1319.18</c:v>
                </c:pt>
                <c:pt idx="907">
                  <c:v>1316.58</c:v>
                </c:pt>
                <c:pt idx="908">
                  <c:v>1316.17</c:v>
                </c:pt>
                <c:pt idx="909">
                  <c:v>1327.33</c:v>
                </c:pt>
                <c:pt idx="910">
                  <c:v>1326.46</c:v>
                </c:pt>
                <c:pt idx="911">
                  <c:v>1326.86</c:v>
                </c:pt>
                <c:pt idx="912">
                  <c:v>1319.53</c:v>
                </c:pt>
                <c:pt idx="913">
                  <c:v>1320.55</c:v>
                </c:pt>
                <c:pt idx="914">
                  <c:v>1319.94</c:v>
                </c:pt>
                <c:pt idx="915">
                  <c:v>1319.24</c:v>
                </c:pt>
                <c:pt idx="916">
                  <c:v>1327.83</c:v>
                </c:pt>
                <c:pt idx="917">
                  <c:v>1335.75</c:v>
                </c:pt>
                <c:pt idx="918">
                  <c:v>1338.7</c:v>
                </c:pt>
                <c:pt idx="919">
                  <c:v>1307.1500000000001</c:v>
                </c:pt>
                <c:pt idx="920">
                  <c:v>1294.05</c:v>
                </c:pt>
                <c:pt idx="921">
                  <c:v>1299.21</c:v>
                </c:pt>
                <c:pt idx="922">
                  <c:v>1319.2</c:v>
                </c:pt>
                <c:pt idx="923">
                  <c:v>1310.88</c:v>
                </c:pt>
                <c:pt idx="924">
                  <c:v>1312.49</c:v>
                </c:pt>
                <c:pt idx="925">
                  <c:v>1306.42</c:v>
                </c:pt>
                <c:pt idx="926">
                  <c:v>1304.5899999999999</c:v>
                </c:pt>
                <c:pt idx="927">
                  <c:v>1293.6600000000001</c:v>
                </c:pt>
                <c:pt idx="928">
                  <c:v>1307.22</c:v>
                </c:pt>
                <c:pt idx="929">
                  <c:v>1304.05</c:v>
                </c:pt>
                <c:pt idx="930">
                  <c:v>1299.1099999999999</c:v>
                </c:pt>
                <c:pt idx="931">
                  <c:v>1296.3</c:v>
                </c:pt>
                <c:pt idx="932">
                  <c:v>1282.5899999999999</c:v>
                </c:pt>
                <c:pt idx="933">
                  <c:v>1293.75</c:v>
                </c:pt>
                <c:pt idx="934">
                  <c:v>1288.25</c:v>
                </c:pt>
                <c:pt idx="935">
                  <c:v>1288.78</c:v>
                </c:pt>
                <c:pt idx="936">
                  <c:v>1305.9000000000001</c:v>
                </c:pt>
                <c:pt idx="937">
                  <c:v>1312.63</c:v>
                </c:pt>
                <c:pt idx="938">
                  <c:v>1309.58</c:v>
                </c:pt>
                <c:pt idx="939">
                  <c:v>1308.48</c:v>
                </c:pt>
                <c:pt idx="940">
                  <c:v>1309.51</c:v>
                </c:pt>
                <c:pt idx="941">
                  <c:v>1312.92</c:v>
                </c:pt>
                <c:pt idx="942">
                  <c:v>1313.52</c:v>
                </c:pt>
                <c:pt idx="943">
                  <c:v>1304.7</c:v>
                </c:pt>
                <c:pt idx="944">
                  <c:v>1298.4000000000001</c:v>
                </c:pt>
                <c:pt idx="945">
                  <c:v>1295.73</c:v>
                </c:pt>
                <c:pt idx="946">
                  <c:v>1291.94</c:v>
                </c:pt>
                <c:pt idx="947">
                  <c:v>1276.78</c:v>
                </c:pt>
                <c:pt idx="948">
                  <c:v>1281.0999999999999</c:v>
                </c:pt>
                <c:pt idx="949">
                  <c:v>1276.8399999999999</c:v>
                </c:pt>
                <c:pt idx="950">
                  <c:v>1281.2</c:v>
                </c:pt>
                <c:pt idx="951">
                  <c:v>1282.6300000000001</c:v>
                </c:pt>
                <c:pt idx="952">
                  <c:v>1289.6500000000001</c:v>
                </c:pt>
                <c:pt idx="953">
                  <c:v>1287.32</c:v>
                </c:pt>
                <c:pt idx="954">
                  <c:v>1286</c:v>
                </c:pt>
                <c:pt idx="955">
                  <c:v>1265.4000000000001</c:v>
                </c:pt>
                <c:pt idx="956">
                  <c:v>1269.4000000000001</c:v>
                </c:pt>
                <c:pt idx="957">
                  <c:v>1261.67</c:v>
                </c:pt>
                <c:pt idx="958">
                  <c:v>1268.81</c:v>
                </c:pt>
                <c:pt idx="959">
                  <c:v>1255.45</c:v>
                </c:pt>
                <c:pt idx="960">
                  <c:v>1255.47</c:v>
                </c:pt>
                <c:pt idx="961">
                  <c:v>1249.77</c:v>
                </c:pt>
                <c:pt idx="962">
                  <c:v>1240.92</c:v>
                </c:pt>
                <c:pt idx="963">
                  <c:v>1229.6500000000001</c:v>
                </c:pt>
                <c:pt idx="964">
                  <c:v>1233.22</c:v>
                </c:pt>
                <c:pt idx="965">
                  <c:v>1235.55</c:v>
                </c:pt>
                <c:pt idx="966">
                  <c:v>1223.51</c:v>
                </c:pt>
                <c:pt idx="967">
                  <c:v>1225.1500000000001</c:v>
                </c:pt>
                <c:pt idx="968">
                  <c:v>1215.7</c:v>
                </c:pt>
                <c:pt idx="969">
                  <c:v>1215.08</c:v>
                </c:pt>
                <c:pt idx="970">
                  <c:v>1223.42</c:v>
                </c:pt>
                <c:pt idx="971">
                  <c:v>1217.0899999999999</c:v>
                </c:pt>
                <c:pt idx="972">
                  <c:v>1221.58</c:v>
                </c:pt>
                <c:pt idx="973">
                  <c:v>1218.3800000000001</c:v>
                </c:pt>
                <c:pt idx="974">
                  <c:v>1217.23</c:v>
                </c:pt>
              </c:numCache>
            </c:numRef>
          </c:val>
          <c:smooth val="0"/>
        </c:ser>
        <c:dLbls>
          <c:showLegendKey val="0"/>
          <c:showVal val="0"/>
          <c:showCatName val="0"/>
          <c:showSerName val="0"/>
          <c:showPercent val="0"/>
          <c:showBubbleSize val="0"/>
        </c:dLbls>
        <c:marker val="1"/>
        <c:smooth val="0"/>
        <c:axId val="251855184"/>
        <c:axId val="251854624"/>
      </c:lineChart>
      <c:dateAx>
        <c:axId val="251853504"/>
        <c:scaling>
          <c:orientation val="minMax"/>
          <c:min val="40544"/>
        </c:scaling>
        <c:delete val="0"/>
        <c:axPos val="b"/>
        <c:numFmt formatCode="mmm\-yyyy" sourceLinked="0"/>
        <c:majorTickMark val="out"/>
        <c:minorTickMark val="none"/>
        <c:tickLblPos val="low"/>
        <c:spPr>
          <a:ln w="6350">
            <a:solidFill>
              <a:srgbClr val="080808"/>
            </a:solidFill>
          </a:ln>
        </c:spPr>
        <c:txPr>
          <a:bodyPr rot="0" vert="horz"/>
          <a:lstStyle/>
          <a:p>
            <a:pPr>
              <a:defRPr/>
            </a:pPr>
            <a:endParaRPr lang="en-US"/>
          </a:p>
        </c:txPr>
        <c:crossAx val="251854064"/>
        <c:crosses val="autoZero"/>
        <c:auto val="1"/>
        <c:lblOffset val="100"/>
        <c:baseTimeUnit val="days"/>
        <c:majorUnit val="12"/>
        <c:majorTimeUnit val="months"/>
      </c:dateAx>
      <c:valAx>
        <c:axId val="251854064"/>
        <c:scaling>
          <c:orientation val="minMax"/>
          <c:max val="0.30000000000000004"/>
        </c:scaling>
        <c:delete val="0"/>
        <c:axPos val="l"/>
        <c:majorGridlines>
          <c:spPr>
            <a:ln w="6350">
              <a:solidFill>
                <a:sysClr val="window" lastClr="FFFFFF">
                  <a:lumMod val="75000"/>
                </a:sysClr>
              </a:solidFill>
            </a:ln>
          </c:spPr>
        </c:majorGridlines>
        <c:title>
          <c:tx>
            <c:rich>
              <a:bodyPr rot="-5400000" vert="horz"/>
              <a:lstStyle/>
              <a:p>
                <a:pPr>
                  <a:defRPr b="0"/>
                </a:pPr>
                <a:r>
                  <a:rPr lang="en-GB" b="0"/>
                  <a:t>Yield (%)</a:t>
                </a:r>
              </a:p>
            </c:rich>
          </c:tx>
          <c:layout>
            <c:manualLayout>
              <c:xMode val="edge"/>
              <c:yMode val="edge"/>
              <c:x val="2.157944950178663E-2"/>
              <c:y val="0.39676339974570729"/>
            </c:manualLayout>
          </c:layout>
          <c:overlay val="0"/>
        </c:title>
        <c:numFmt formatCode="#,##0.00_ ;[Red]\-#,##0.00\ " sourceLinked="0"/>
        <c:majorTickMark val="out"/>
        <c:minorTickMark val="none"/>
        <c:tickLblPos val="nextTo"/>
        <c:spPr>
          <a:ln w="6350">
            <a:noFill/>
          </a:ln>
        </c:spPr>
        <c:crossAx val="251853504"/>
        <c:crosses val="autoZero"/>
        <c:crossBetween val="between"/>
        <c:majorUnit val="0.1"/>
      </c:valAx>
      <c:valAx>
        <c:axId val="251854624"/>
        <c:scaling>
          <c:orientation val="minMax"/>
          <c:max val="2000"/>
          <c:min val="1100"/>
        </c:scaling>
        <c:delete val="0"/>
        <c:axPos val="r"/>
        <c:title>
          <c:tx>
            <c:rich>
              <a:bodyPr/>
              <a:lstStyle/>
              <a:p>
                <a:pPr>
                  <a:defRPr b="0"/>
                </a:pPr>
                <a:r>
                  <a:rPr lang="en-GB" b="0"/>
                  <a:t>Gold price (USD/oz)</a:t>
                </a:r>
              </a:p>
            </c:rich>
          </c:tx>
          <c:layout>
            <c:manualLayout>
              <c:xMode val="edge"/>
              <c:yMode val="edge"/>
              <c:x val="0.97483131126020006"/>
              <c:y val="0.31530292930415138"/>
            </c:manualLayout>
          </c:layout>
          <c:overlay val="0"/>
        </c:title>
        <c:numFmt formatCode="#,##0\ ;[Red]\-#,##0" sourceLinked="0"/>
        <c:majorTickMark val="out"/>
        <c:minorTickMark val="none"/>
        <c:tickLblPos val="nextTo"/>
        <c:spPr>
          <a:ln w="6350">
            <a:noFill/>
          </a:ln>
        </c:spPr>
        <c:crossAx val="251855184"/>
        <c:crosses val="max"/>
        <c:crossBetween val="between"/>
        <c:majorUnit val="100"/>
      </c:valAx>
      <c:dateAx>
        <c:axId val="251855184"/>
        <c:scaling>
          <c:orientation val="minMax"/>
        </c:scaling>
        <c:delete val="1"/>
        <c:axPos val="b"/>
        <c:numFmt formatCode="m/d/yyyy" sourceLinked="1"/>
        <c:majorTickMark val="out"/>
        <c:minorTickMark val="none"/>
        <c:tickLblPos val="nextTo"/>
        <c:crossAx val="251854624"/>
        <c:crosses val="autoZero"/>
        <c:auto val="1"/>
        <c:lblOffset val="100"/>
        <c:baseTimeUnit val="days"/>
        <c:majorUnit val="1"/>
        <c:minorUnit val="1"/>
      </c:dateAx>
      <c:spPr>
        <a:solidFill>
          <a:sysClr val="window" lastClr="FFFFFF"/>
        </a:solidFill>
      </c:spPr>
    </c:plotArea>
    <c:legend>
      <c:legendPos val="r"/>
      <c:layout>
        <c:manualLayout>
          <c:xMode val="edge"/>
          <c:yMode val="edge"/>
          <c:x val="0.34120052937946299"/>
          <c:y val="0.14221336518164648"/>
          <c:w val="0.27761243648664891"/>
          <c:h val="0.13698323643052007"/>
        </c:manualLayout>
      </c:layout>
      <c:overlay val="0"/>
    </c:legend>
    <c:plotVisOnly val="1"/>
    <c:dispBlanksAs val="gap"/>
    <c:showDLblsOverMax val="0"/>
  </c:chart>
  <c:spPr>
    <a:noFill/>
    <a:ln>
      <a:noFill/>
    </a:ln>
  </c:spPr>
  <c:txPr>
    <a:bodyPr/>
    <a:lstStyle/>
    <a:p>
      <a:pPr>
        <a:defRPr sz="900">
          <a:solidFill>
            <a:srgbClr val="070908"/>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lgn="l">
              <a:defRPr sz="1400"/>
            </a:pPr>
            <a:r>
              <a:rPr lang="en-GB" sz="1400" dirty="0" smtClean="0"/>
              <a:t>…and perceived as more risky than</a:t>
            </a:r>
            <a:r>
              <a:rPr lang="en-GB" sz="1400" baseline="0" dirty="0" smtClean="0"/>
              <a:t> equities</a:t>
            </a:r>
            <a:endParaRPr lang="en-GB" sz="1400" b="0" dirty="0"/>
          </a:p>
        </c:rich>
      </c:tx>
      <c:layout>
        <c:manualLayout>
          <c:xMode val="edge"/>
          <c:yMode val="edge"/>
          <c:x val="0.52837753229945961"/>
          <c:y val="6.4627222960538688E-2"/>
        </c:manualLayout>
      </c:layout>
      <c:overlay val="1"/>
    </c:title>
    <c:autoTitleDeleted val="0"/>
    <c:plotArea>
      <c:layout>
        <c:manualLayout>
          <c:layoutTarget val="inner"/>
          <c:xMode val="edge"/>
          <c:yMode val="edge"/>
          <c:x val="0.10119224466067872"/>
          <c:y val="0.17765049154973919"/>
          <c:w val="0.87610749197514182"/>
          <c:h val="0.72468693151686359"/>
        </c:manualLayout>
      </c:layout>
      <c:areaChart>
        <c:grouping val="standard"/>
        <c:varyColors val="0"/>
        <c:ser>
          <c:idx val="0"/>
          <c:order val="0"/>
          <c:tx>
            <c:strRef>
              <c:f>'Gold desp'!$H$2</c:f>
              <c:strCache>
                <c:ptCount val="1"/>
                <c:pt idx="0">
                  <c:v>gold minus US equities</c:v>
                </c:pt>
              </c:strCache>
            </c:strRef>
          </c:tx>
          <c:spPr>
            <a:solidFill>
              <a:srgbClr val="44546A">
                <a:lumMod val="40000"/>
                <a:lumOff val="60000"/>
              </a:srgbClr>
            </a:solidFill>
            <a:ln w="0">
              <a:noFill/>
            </a:ln>
          </c:spPr>
          <c:cat>
            <c:numRef>
              <c:f>'Gold desp'!$A$7:$A$1999</c:f>
              <c:numCache>
                <c:formatCode>m/d/yyyy</c:formatCode>
                <c:ptCount val="1993"/>
                <c:pt idx="0">
                  <c:v>40547</c:v>
                </c:pt>
                <c:pt idx="1">
                  <c:v>40548</c:v>
                </c:pt>
                <c:pt idx="2">
                  <c:v>40549</c:v>
                </c:pt>
                <c:pt idx="3">
                  <c:v>40550</c:v>
                </c:pt>
                <c:pt idx="4">
                  <c:v>40553</c:v>
                </c:pt>
                <c:pt idx="5">
                  <c:v>40554</c:v>
                </c:pt>
                <c:pt idx="6">
                  <c:v>40555</c:v>
                </c:pt>
                <c:pt idx="7">
                  <c:v>40556</c:v>
                </c:pt>
                <c:pt idx="8">
                  <c:v>40557</c:v>
                </c:pt>
                <c:pt idx="9">
                  <c:v>40560</c:v>
                </c:pt>
                <c:pt idx="10">
                  <c:v>40561</c:v>
                </c:pt>
                <c:pt idx="11">
                  <c:v>40562</c:v>
                </c:pt>
                <c:pt idx="12">
                  <c:v>40563</c:v>
                </c:pt>
                <c:pt idx="13">
                  <c:v>40564</c:v>
                </c:pt>
                <c:pt idx="14">
                  <c:v>40567</c:v>
                </c:pt>
                <c:pt idx="15">
                  <c:v>40568</c:v>
                </c:pt>
                <c:pt idx="16">
                  <c:v>40569</c:v>
                </c:pt>
                <c:pt idx="17">
                  <c:v>40570</c:v>
                </c:pt>
                <c:pt idx="18">
                  <c:v>40571</c:v>
                </c:pt>
                <c:pt idx="19">
                  <c:v>40574</c:v>
                </c:pt>
                <c:pt idx="20">
                  <c:v>40575</c:v>
                </c:pt>
                <c:pt idx="21">
                  <c:v>40576</c:v>
                </c:pt>
                <c:pt idx="22">
                  <c:v>40577</c:v>
                </c:pt>
                <c:pt idx="23">
                  <c:v>40578</c:v>
                </c:pt>
                <c:pt idx="24">
                  <c:v>40581</c:v>
                </c:pt>
                <c:pt idx="25">
                  <c:v>40582</c:v>
                </c:pt>
                <c:pt idx="26">
                  <c:v>40583</c:v>
                </c:pt>
                <c:pt idx="27">
                  <c:v>40584</c:v>
                </c:pt>
                <c:pt idx="28">
                  <c:v>40585</c:v>
                </c:pt>
                <c:pt idx="29">
                  <c:v>40588</c:v>
                </c:pt>
                <c:pt idx="30">
                  <c:v>40589</c:v>
                </c:pt>
                <c:pt idx="31">
                  <c:v>40590</c:v>
                </c:pt>
                <c:pt idx="32">
                  <c:v>40591</c:v>
                </c:pt>
                <c:pt idx="33">
                  <c:v>40592</c:v>
                </c:pt>
                <c:pt idx="34">
                  <c:v>40595</c:v>
                </c:pt>
                <c:pt idx="35">
                  <c:v>40596</c:v>
                </c:pt>
                <c:pt idx="36">
                  <c:v>40597</c:v>
                </c:pt>
                <c:pt idx="37">
                  <c:v>40598</c:v>
                </c:pt>
                <c:pt idx="38">
                  <c:v>40599</c:v>
                </c:pt>
                <c:pt idx="39">
                  <c:v>40602</c:v>
                </c:pt>
                <c:pt idx="40">
                  <c:v>40603</c:v>
                </c:pt>
                <c:pt idx="41">
                  <c:v>40604</c:v>
                </c:pt>
                <c:pt idx="42">
                  <c:v>40605</c:v>
                </c:pt>
                <c:pt idx="43">
                  <c:v>40606</c:v>
                </c:pt>
                <c:pt idx="44">
                  <c:v>40609</c:v>
                </c:pt>
                <c:pt idx="45">
                  <c:v>40610</c:v>
                </c:pt>
                <c:pt idx="46">
                  <c:v>40611</c:v>
                </c:pt>
                <c:pt idx="47">
                  <c:v>40612</c:v>
                </c:pt>
                <c:pt idx="48">
                  <c:v>40613</c:v>
                </c:pt>
                <c:pt idx="49">
                  <c:v>40616</c:v>
                </c:pt>
                <c:pt idx="50">
                  <c:v>40617</c:v>
                </c:pt>
                <c:pt idx="51">
                  <c:v>40618</c:v>
                </c:pt>
                <c:pt idx="52">
                  <c:v>40619</c:v>
                </c:pt>
                <c:pt idx="53">
                  <c:v>40620</c:v>
                </c:pt>
                <c:pt idx="54">
                  <c:v>40623</c:v>
                </c:pt>
                <c:pt idx="55">
                  <c:v>40624</c:v>
                </c:pt>
                <c:pt idx="56">
                  <c:v>40625</c:v>
                </c:pt>
                <c:pt idx="57">
                  <c:v>40626</c:v>
                </c:pt>
                <c:pt idx="58">
                  <c:v>40627</c:v>
                </c:pt>
                <c:pt idx="59">
                  <c:v>40630</c:v>
                </c:pt>
                <c:pt idx="60">
                  <c:v>40631</c:v>
                </c:pt>
                <c:pt idx="61">
                  <c:v>40632</c:v>
                </c:pt>
                <c:pt idx="62">
                  <c:v>40633</c:v>
                </c:pt>
                <c:pt idx="63">
                  <c:v>40634</c:v>
                </c:pt>
                <c:pt idx="64">
                  <c:v>40637</c:v>
                </c:pt>
                <c:pt idx="65">
                  <c:v>40638</c:v>
                </c:pt>
                <c:pt idx="66">
                  <c:v>40639</c:v>
                </c:pt>
                <c:pt idx="67">
                  <c:v>40640</c:v>
                </c:pt>
                <c:pt idx="68">
                  <c:v>40641</c:v>
                </c:pt>
                <c:pt idx="69">
                  <c:v>40644</c:v>
                </c:pt>
                <c:pt idx="70">
                  <c:v>40645</c:v>
                </c:pt>
                <c:pt idx="71">
                  <c:v>40646</c:v>
                </c:pt>
                <c:pt idx="72">
                  <c:v>40647</c:v>
                </c:pt>
                <c:pt idx="73">
                  <c:v>40648</c:v>
                </c:pt>
                <c:pt idx="74">
                  <c:v>40651</c:v>
                </c:pt>
                <c:pt idx="75">
                  <c:v>40652</c:v>
                </c:pt>
                <c:pt idx="76">
                  <c:v>40653</c:v>
                </c:pt>
                <c:pt idx="77">
                  <c:v>40654</c:v>
                </c:pt>
                <c:pt idx="78">
                  <c:v>40655</c:v>
                </c:pt>
                <c:pt idx="79">
                  <c:v>40658</c:v>
                </c:pt>
                <c:pt idx="80">
                  <c:v>40659</c:v>
                </c:pt>
                <c:pt idx="81">
                  <c:v>40660</c:v>
                </c:pt>
                <c:pt idx="82">
                  <c:v>40661</c:v>
                </c:pt>
                <c:pt idx="83">
                  <c:v>40662</c:v>
                </c:pt>
                <c:pt idx="84">
                  <c:v>40665</c:v>
                </c:pt>
                <c:pt idx="85">
                  <c:v>40666</c:v>
                </c:pt>
                <c:pt idx="86">
                  <c:v>40667</c:v>
                </c:pt>
                <c:pt idx="87">
                  <c:v>40668</c:v>
                </c:pt>
                <c:pt idx="88">
                  <c:v>40669</c:v>
                </c:pt>
                <c:pt idx="89">
                  <c:v>40672</c:v>
                </c:pt>
                <c:pt idx="90">
                  <c:v>40673</c:v>
                </c:pt>
                <c:pt idx="91">
                  <c:v>40674</c:v>
                </c:pt>
                <c:pt idx="92">
                  <c:v>40675</c:v>
                </c:pt>
                <c:pt idx="93">
                  <c:v>40676</c:v>
                </c:pt>
                <c:pt idx="94">
                  <c:v>40679</c:v>
                </c:pt>
                <c:pt idx="95">
                  <c:v>40680</c:v>
                </c:pt>
                <c:pt idx="96">
                  <c:v>40681</c:v>
                </c:pt>
                <c:pt idx="97">
                  <c:v>40682</c:v>
                </c:pt>
                <c:pt idx="98">
                  <c:v>40683</c:v>
                </c:pt>
                <c:pt idx="99">
                  <c:v>40686</c:v>
                </c:pt>
                <c:pt idx="100">
                  <c:v>40687</c:v>
                </c:pt>
                <c:pt idx="101">
                  <c:v>40688</c:v>
                </c:pt>
                <c:pt idx="102">
                  <c:v>40689</c:v>
                </c:pt>
                <c:pt idx="103">
                  <c:v>40690</c:v>
                </c:pt>
                <c:pt idx="104">
                  <c:v>40693</c:v>
                </c:pt>
                <c:pt idx="105">
                  <c:v>40694</c:v>
                </c:pt>
                <c:pt idx="106">
                  <c:v>40695</c:v>
                </c:pt>
                <c:pt idx="107">
                  <c:v>40696</c:v>
                </c:pt>
                <c:pt idx="108">
                  <c:v>40697</c:v>
                </c:pt>
                <c:pt idx="109">
                  <c:v>40700</c:v>
                </c:pt>
                <c:pt idx="110">
                  <c:v>40701</c:v>
                </c:pt>
                <c:pt idx="111">
                  <c:v>40702</c:v>
                </c:pt>
                <c:pt idx="112">
                  <c:v>40703</c:v>
                </c:pt>
                <c:pt idx="113">
                  <c:v>40704</c:v>
                </c:pt>
                <c:pt idx="114">
                  <c:v>40707</c:v>
                </c:pt>
                <c:pt idx="115">
                  <c:v>40708</c:v>
                </c:pt>
                <c:pt idx="116">
                  <c:v>40709</c:v>
                </c:pt>
                <c:pt idx="117">
                  <c:v>40710</c:v>
                </c:pt>
                <c:pt idx="118">
                  <c:v>40711</c:v>
                </c:pt>
                <c:pt idx="119">
                  <c:v>40714</c:v>
                </c:pt>
                <c:pt idx="120">
                  <c:v>40715</c:v>
                </c:pt>
                <c:pt idx="121">
                  <c:v>40716</c:v>
                </c:pt>
                <c:pt idx="122">
                  <c:v>40717</c:v>
                </c:pt>
                <c:pt idx="123">
                  <c:v>40718</c:v>
                </c:pt>
                <c:pt idx="124">
                  <c:v>40721</c:v>
                </c:pt>
                <c:pt idx="125">
                  <c:v>40722</c:v>
                </c:pt>
                <c:pt idx="126">
                  <c:v>40723</c:v>
                </c:pt>
                <c:pt idx="127">
                  <c:v>40724</c:v>
                </c:pt>
                <c:pt idx="128">
                  <c:v>40725</c:v>
                </c:pt>
                <c:pt idx="129">
                  <c:v>40728</c:v>
                </c:pt>
                <c:pt idx="130">
                  <c:v>40729</c:v>
                </c:pt>
                <c:pt idx="131">
                  <c:v>40730</c:v>
                </c:pt>
                <c:pt idx="132">
                  <c:v>40731</c:v>
                </c:pt>
                <c:pt idx="133">
                  <c:v>40732</c:v>
                </c:pt>
                <c:pt idx="134">
                  <c:v>40735</c:v>
                </c:pt>
                <c:pt idx="135">
                  <c:v>40736</c:v>
                </c:pt>
                <c:pt idx="136">
                  <c:v>40737</c:v>
                </c:pt>
                <c:pt idx="137">
                  <c:v>40738</c:v>
                </c:pt>
                <c:pt idx="138">
                  <c:v>40739</c:v>
                </c:pt>
                <c:pt idx="139">
                  <c:v>40742</c:v>
                </c:pt>
                <c:pt idx="140">
                  <c:v>40743</c:v>
                </c:pt>
                <c:pt idx="141">
                  <c:v>40744</c:v>
                </c:pt>
                <c:pt idx="142">
                  <c:v>40745</c:v>
                </c:pt>
                <c:pt idx="143">
                  <c:v>40746</c:v>
                </c:pt>
                <c:pt idx="144">
                  <c:v>40749</c:v>
                </c:pt>
                <c:pt idx="145">
                  <c:v>40750</c:v>
                </c:pt>
                <c:pt idx="146">
                  <c:v>40751</c:v>
                </c:pt>
                <c:pt idx="147">
                  <c:v>40752</c:v>
                </c:pt>
                <c:pt idx="148">
                  <c:v>40753</c:v>
                </c:pt>
                <c:pt idx="149">
                  <c:v>40756</c:v>
                </c:pt>
                <c:pt idx="150">
                  <c:v>40757</c:v>
                </c:pt>
                <c:pt idx="151">
                  <c:v>40758</c:v>
                </c:pt>
                <c:pt idx="152">
                  <c:v>40759</c:v>
                </c:pt>
                <c:pt idx="153">
                  <c:v>40760</c:v>
                </c:pt>
                <c:pt idx="154">
                  <c:v>40763</c:v>
                </c:pt>
                <c:pt idx="155">
                  <c:v>40764</c:v>
                </c:pt>
                <c:pt idx="156">
                  <c:v>40765</c:v>
                </c:pt>
                <c:pt idx="157">
                  <c:v>40766</c:v>
                </c:pt>
                <c:pt idx="158">
                  <c:v>40767</c:v>
                </c:pt>
                <c:pt idx="159">
                  <c:v>40770</c:v>
                </c:pt>
                <c:pt idx="160">
                  <c:v>40771</c:v>
                </c:pt>
                <c:pt idx="161">
                  <c:v>40772</c:v>
                </c:pt>
                <c:pt idx="162">
                  <c:v>40773</c:v>
                </c:pt>
                <c:pt idx="163">
                  <c:v>40774</c:v>
                </c:pt>
                <c:pt idx="164">
                  <c:v>40777</c:v>
                </c:pt>
                <c:pt idx="165">
                  <c:v>40778</c:v>
                </c:pt>
                <c:pt idx="166">
                  <c:v>40779</c:v>
                </c:pt>
                <c:pt idx="167">
                  <c:v>40780</c:v>
                </c:pt>
                <c:pt idx="168">
                  <c:v>40781</c:v>
                </c:pt>
                <c:pt idx="169">
                  <c:v>40784</c:v>
                </c:pt>
                <c:pt idx="170">
                  <c:v>40785</c:v>
                </c:pt>
                <c:pt idx="171">
                  <c:v>40786</c:v>
                </c:pt>
                <c:pt idx="172">
                  <c:v>40787</c:v>
                </c:pt>
                <c:pt idx="173">
                  <c:v>40788</c:v>
                </c:pt>
                <c:pt idx="174">
                  <c:v>40791</c:v>
                </c:pt>
                <c:pt idx="175">
                  <c:v>40792</c:v>
                </c:pt>
                <c:pt idx="176">
                  <c:v>40793</c:v>
                </c:pt>
                <c:pt idx="177">
                  <c:v>40794</c:v>
                </c:pt>
                <c:pt idx="178">
                  <c:v>40795</c:v>
                </c:pt>
                <c:pt idx="179">
                  <c:v>40798</c:v>
                </c:pt>
                <c:pt idx="180">
                  <c:v>40799</c:v>
                </c:pt>
                <c:pt idx="181">
                  <c:v>40800</c:v>
                </c:pt>
                <c:pt idx="182">
                  <c:v>40801</c:v>
                </c:pt>
                <c:pt idx="183">
                  <c:v>40802</c:v>
                </c:pt>
                <c:pt idx="184">
                  <c:v>40805</c:v>
                </c:pt>
                <c:pt idx="185">
                  <c:v>40806</c:v>
                </c:pt>
                <c:pt idx="186">
                  <c:v>40807</c:v>
                </c:pt>
                <c:pt idx="187">
                  <c:v>40808</c:v>
                </c:pt>
                <c:pt idx="188">
                  <c:v>40809</c:v>
                </c:pt>
                <c:pt idx="189">
                  <c:v>40812</c:v>
                </c:pt>
                <c:pt idx="190">
                  <c:v>40813</c:v>
                </c:pt>
                <c:pt idx="191">
                  <c:v>40814</c:v>
                </c:pt>
                <c:pt idx="192">
                  <c:v>40815</c:v>
                </c:pt>
                <c:pt idx="193">
                  <c:v>40816</c:v>
                </c:pt>
                <c:pt idx="194">
                  <c:v>40819</c:v>
                </c:pt>
                <c:pt idx="195">
                  <c:v>40820</c:v>
                </c:pt>
                <c:pt idx="196">
                  <c:v>40821</c:v>
                </c:pt>
                <c:pt idx="197">
                  <c:v>40822</c:v>
                </c:pt>
                <c:pt idx="198">
                  <c:v>40823</c:v>
                </c:pt>
                <c:pt idx="199">
                  <c:v>40826</c:v>
                </c:pt>
                <c:pt idx="200">
                  <c:v>40827</c:v>
                </c:pt>
                <c:pt idx="201">
                  <c:v>40828</c:v>
                </c:pt>
                <c:pt idx="202">
                  <c:v>40829</c:v>
                </c:pt>
                <c:pt idx="203">
                  <c:v>40830</c:v>
                </c:pt>
                <c:pt idx="204">
                  <c:v>40833</c:v>
                </c:pt>
                <c:pt idx="205">
                  <c:v>40834</c:v>
                </c:pt>
                <c:pt idx="206">
                  <c:v>40835</c:v>
                </c:pt>
                <c:pt idx="207">
                  <c:v>40836</c:v>
                </c:pt>
                <c:pt idx="208">
                  <c:v>40837</c:v>
                </c:pt>
                <c:pt idx="209">
                  <c:v>40840</c:v>
                </c:pt>
                <c:pt idx="210">
                  <c:v>40841</c:v>
                </c:pt>
                <c:pt idx="211">
                  <c:v>40842</c:v>
                </c:pt>
                <c:pt idx="212">
                  <c:v>40843</c:v>
                </c:pt>
                <c:pt idx="213">
                  <c:v>40844</c:v>
                </c:pt>
                <c:pt idx="214">
                  <c:v>40847</c:v>
                </c:pt>
                <c:pt idx="215">
                  <c:v>40848</c:v>
                </c:pt>
                <c:pt idx="216">
                  <c:v>40849</c:v>
                </c:pt>
                <c:pt idx="217">
                  <c:v>40850</c:v>
                </c:pt>
                <c:pt idx="218">
                  <c:v>40851</c:v>
                </c:pt>
                <c:pt idx="219">
                  <c:v>40854</c:v>
                </c:pt>
                <c:pt idx="220">
                  <c:v>40855</c:v>
                </c:pt>
                <c:pt idx="221">
                  <c:v>40856</c:v>
                </c:pt>
                <c:pt idx="222">
                  <c:v>40857</c:v>
                </c:pt>
                <c:pt idx="223">
                  <c:v>40858</c:v>
                </c:pt>
                <c:pt idx="224">
                  <c:v>40861</c:v>
                </c:pt>
                <c:pt idx="225">
                  <c:v>40862</c:v>
                </c:pt>
                <c:pt idx="226">
                  <c:v>40863</c:v>
                </c:pt>
                <c:pt idx="227">
                  <c:v>40864</c:v>
                </c:pt>
                <c:pt idx="228">
                  <c:v>40865</c:v>
                </c:pt>
                <c:pt idx="229">
                  <c:v>40868</c:v>
                </c:pt>
                <c:pt idx="230">
                  <c:v>40869</c:v>
                </c:pt>
                <c:pt idx="231">
                  <c:v>40870</c:v>
                </c:pt>
                <c:pt idx="232">
                  <c:v>40871</c:v>
                </c:pt>
                <c:pt idx="233">
                  <c:v>40872</c:v>
                </c:pt>
                <c:pt idx="234">
                  <c:v>40875</c:v>
                </c:pt>
                <c:pt idx="235">
                  <c:v>40876</c:v>
                </c:pt>
                <c:pt idx="236">
                  <c:v>40877</c:v>
                </c:pt>
                <c:pt idx="237">
                  <c:v>40878</c:v>
                </c:pt>
                <c:pt idx="238">
                  <c:v>40879</c:v>
                </c:pt>
                <c:pt idx="239">
                  <c:v>40882</c:v>
                </c:pt>
                <c:pt idx="240">
                  <c:v>40883</c:v>
                </c:pt>
                <c:pt idx="241">
                  <c:v>40884</c:v>
                </c:pt>
                <c:pt idx="242">
                  <c:v>40885</c:v>
                </c:pt>
                <c:pt idx="243">
                  <c:v>40886</c:v>
                </c:pt>
                <c:pt idx="244">
                  <c:v>40889</c:v>
                </c:pt>
                <c:pt idx="245">
                  <c:v>40890</c:v>
                </c:pt>
                <c:pt idx="246">
                  <c:v>40891</c:v>
                </c:pt>
                <c:pt idx="247">
                  <c:v>40892</c:v>
                </c:pt>
                <c:pt idx="248">
                  <c:v>40893</c:v>
                </c:pt>
                <c:pt idx="249">
                  <c:v>40896</c:v>
                </c:pt>
                <c:pt idx="250">
                  <c:v>40897</c:v>
                </c:pt>
                <c:pt idx="251">
                  <c:v>40898</c:v>
                </c:pt>
                <c:pt idx="252">
                  <c:v>40899</c:v>
                </c:pt>
                <c:pt idx="253">
                  <c:v>40900</c:v>
                </c:pt>
                <c:pt idx="254">
                  <c:v>40903</c:v>
                </c:pt>
                <c:pt idx="255">
                  <c:v>40904</c:v>
                </c:pt>
                <c:pt idx="256">
                  <c:v>40905</c:v>
                </c:pt>
                <c:pt idx="257">
                  <c:v>40906</c:v>
                </c:pt>
                <c:pt idx="258">
                  <c:v>40907</c:v>
                </c:pt>
                <c:pt idx="259">
                  <c:v>40910</c:v>
                </c:pt>
                <c:pt idx="260">
                  <c:v>40911</c:v>
                </c:pt>
                <c:pt idx="261">
                  <c:v>40912</c:v>
                </c:pt>
                <c:pt idx="262">
                  <c:v>40913</c:v>
                </c:pt>
                <c:pt idx="263">
                  <c:v>40914</c:v>
                </c:pt>
                <c:pt idx="264">
                  <c:v>40917</c:v>
                </c:pt>
                <c:pt idx="265">
                  <c:v>40918</c:v>
                </c:pt>
                <c:pt idx="266">
                  <c:v>40919</c:v>
                </c:pt>
                <c:pt idx="267">
                  <c:v>40920</c:v>
                </c:pt>
                <c:pt idx="268">
                  <c:v>40921</c:v>
                </c:pt>
                <c:pt idx="269">
                  <c:v>40924</c:v>
                </c:pt>
                <c:pt idx="270">
                  <c:v>40925</c:v>
                </c:pt>
                <c:pt idx="271">
                  <c:v>40926</c:v>
                </c:pt>
                <c:pt idx="272">
                  <c:v>40927</c:v>
                </c:pt>
                <c:pt idx="273">
                  <c:v>40928</c:v>
                </c:pt>
                <c:pt idx="274">
                  <c:v>40931</c:v>
                </c:pt>
                <c:pt idx="275">
                  <c:v>40932</c:v>
                </c:pt>
                <c:pt idx="276">
                  <c:v>40933</c:v>
                </c:pt>
                <c:pt idx="277">
                  <c:v>40934</c:v>
                </c:pt>
                <c:pt idx="278">
                  <c:v>40935</c:v>
                </c:pt>
                <c:pt idx="279">
                  <c:v>40938</c:v>
                </c:pt>
                <c:pt idx="280">
                  <c:v>40939</c:v>
                </c:pt>
                <c:pt idx="281">
                  <c:v>40940</c:v>
                </c:pt>
                <c:pt idx="282">
                  <c:v>40941</c:v>
                </c:pt>
                <c:pt idx="283">
                  <c:v>40942</c:v>
                </c:pt>
                <c:pt idx="284">
                  <c:v>40945</c:v>
                </c:pt>
                <c:pt idx="285">
                  <c:v>40946</c:v>
                </c:pt>
                <c:pt idx="286">
                  <c:v>40947</c:v>
                </c:pt>
                <c:pt idx="287">
                  <c:v>40948</c:v>
                </c:pt>
                <c:pt idx="288">
                  <c:v>40949</c:v>
                </c:pt>
                <c:pt idx="289">
                  <c:v>40952</c:v>
                </c:pt>
                <c:pt idx="290">
                  <c:v>40953</c:v>
                </c:pt>
                <c:pt idx="291">
                  <c:v>40954</c:v>
                </c:pt>
                <c:pt idx="292">
                  <c:v>40955</c:v>
                </c:pt>
                <c:pt idx="293">
                  <c:v>40956</c:v>
                </c:pt>
                <c:pt idx="294">
                  <c:v>40959</c:v>
                </c:pt>
                <c:pt idx="295">
                  <c:v>40960</c:v>
                </c:pt>
                <c:pt idx="296">
                  <c:v>40961</c:v>
                </c:pt>
                <c:pt idx="297">
                  <c:v>40962</c:v>
                </c:pt>
                <c:pt idx="298">
                  <c:v>40963</c:v>
                </c:pt>
                <c:pt idx="299">
                  <c:v>40966</c:v>
                </c:pt>
                <c:pt idx="300">
                  <c:v>40967</c:v>
                </c:pt>
                <c:pt idx="301">
                  <c:v>40968</c:v>
                </c:pt>
                <c:pt idx="302">
                  <c:v>40969</c:v>
                </c:pt>
                <c:pt idx="303">
                  <c:v>40970</c:v>
                </c:pt>
                <c:pt idx="304">
                  <c:v>40973</c:v>
                </c:pt>
                <c:pt idx="305">
                  <c:v>40974</c:v>
                </c:pt>
                <c:pt idx="306">
                  <c:v>40975</c:v>
                </c:pt>
                <c:pt idx="307">
                  <c:v>40976</c:v>
                </c:pt>
                <c:pt idx="308">
                  <c:v>40977</c:v>
                </c:pt>
                <c:pt idx="309">
                  <c:v>40980</c:v>
                </c:pt>
                <c:pt idx="310">
                  <c:v>40981</c:v>
                </c:pt>
                <c:pt idx="311">
                  <c:v>40982</c:v>
                </c:pt>
                <c:pt idx="312">
                  <c:v>40983</c:v>
                </c:pt>
                <c:pt idx="313">
                  <c:v>40984</c:v>
                </c:pt>
                <c:pt idx="314">
                  <c:v>40987</c:v>
                </c:pt>
                <c:pt idx="315">
                  <c:v>40988</c:v>
                </c:pt>
                <c:pt idx="316">
                  <c:v>40989</c:v>
                </c:pt>
                <c:pt idx="317">
                  <c:v>40990</c:v>
                </c:pt>
                <c:pt idx="318">
                  <c:v>40991</c:v>
                </c:pt>
                <c:pt idx="319">
                  <c:v>40994</c:v>
                </c:pt>
                <c:pt idx="320">
                  <c:v>40995</c:v>
                </c:pt>
                <c:pt idx="321">
                  <c:v>40996</c:v>
                </c:pt>
                <c:pt idx="322">
                  <c:v>40997</c:v>
                </c:pt>
                <c:pt idx="323">
                  <c:v>40998</c:v>
                </c:pt>
                <c:pt idx="324">
                  <c:v>41001</c:v>
                </c:pt>
                <c:pt idx="325">
                  <c:v>41002</c:v>
                </c:pt>
                <c:pt idx="326">
                  <c:v>41003</c:v>
                </c:pt>
                <c:pt idx="327">
                  <c:v>41004</c:v>
                </c:pt>
                <c:pt idx="328">
                  <c:v>41005</c:v>
                </c:pt>
                <c:pt idx="329">
                  <c:v>41008</c:v>
                </c:pt>
                <c:pt idx="330">
                  <c:v>41009</c:v>
                </c:pt>
                <c:pt idx="331">
                  <c:v>41010</c:v>
                </c:pt>
                <c:pt idx="332">
                  <c:v>41011</c:v>
                </c:pt>
                <c:pt idx="333">
                  <c:v>41012</c:v>
                </c:pt>
                <c:pt idx="334">
                  <c:v>41015</c:v>
                </c:pt>
                <c:pt idx="335">
                  <c:v>41016</c:v>
                </c:pt>
                <c:pt idx="336">
                  <c:v>41017</c:v>
                </c:pt>
                <c:pt idx="337">
                  <c:v>41018</c:v>
                </c:pt>
                <c:pt idx="338">
                  <c:v>41019</c:v>
                </c:pt>
                <c:pt idx="339">
                  <c:v>41022</c:v>
                </c:pt>
                <c:pt idx="340">
                  <c:v>41023</c:v>
                </c:pt>
                <c:pt idx="341">
                  <c:v>41024</c:v>
                </c:pt>
                <c:pt idx="342">
                  <c:v>41025</c:v>
                </c:pt>
                <c:pt idx="343">
                  <c:v>41026</c:v>
                </c:pt>
                <c:pt idx="344">
                  <c:v>41029</c:v>
                </c:pt>
                <c:pt idx="345">
                  <c:v>41030</c:v>
                </c:pt>
                <c:pt idx="346">
                  <c:v>41031</c:v>
                </c:pt>
                <c:pt idx="347">
                  <c:v>41032</c:v>
                </c:pt>
                <c:pt idx="348">
                  <c:v>41033</c:v>
                </c:pt>
                <c:pt idx="349">
                  <c:v>41036</c:v>
                </c:pt>
                <c:pt idx="350">
                  <c:v>41037</c:v>
                </c:pt>
                <c:pt idx="351">
                  <c:v>41038</c:v>
                </c:pt>
                <c:pt idx="352">
                  <c:v>41039</c:v>
                </c:pt>
                <c:pt idx="353">
                  <c:v>41040</c:v>
                </c:pt>
                <c:pt idx="354">
                  <c:v>41043</c:v>
                </c:pt>
                <c:pt idx="355">
                  <c:v>41044</c:v>
                </c:pt>
                <c:pt idx="356">
                  <c:v>41045</c:v>
                </c:pt>
                <c:pt idx="357">
                  <c:v>41046</c:v>
                </c:pt>
                <c:pt idx="358">
                  <c:v>41047</c:v>
                </c:pt>
                <c:pt idx="359">
                  <c:v>41050</c:v>
                </c:pt>
                <c:pt idx="360">
                  <c:v>41051</c:v>
                </c:pt>
                <c:pt idx="361">
                  <c:v>41052</c:v>
                </c:pt>
                <c:pt idx="362">
                  <c:v>41053</c:v>
                </c:pt>
                <c:pt idx="363">
                  <c:v>41054</c:v>
                </c:pt>
                <c:pt idx="364">
                  <c:v>41057</c:v>
                </c:pt>
                <c:pt idx="365">
                  <c:v>41058</c:v>
                </c:pt>
                <c:pt idx="366">
                  <c:v>41059</c:v>
                </c:pt>
                <c:pt idx="367">
                  <c:v>41060</c:v>
                </c:pt>
                <c:pt idx="368">
                  <c:v>41061</c:v>
                </c:pt>
                <c:pt idx="369">
                  <c:v>41064</c:v>
                </c:pt>
                <c:pt idx="370">
                  <c:v>41065</c:v>
                </c:pt>
                <c:pt idx="371">
                  <c:v>41066</c:v>
                </c:pt>
                <c:pt idx="372">
                  <c:v>41067</c:v>
                </c:pt>
                <c:pt idx="373">
                  <c:v>41068</c:v>
                </c:pt>
                <c:pt idx="374">
                  <c:v>41071</c:v>
                </c:pt>
                <c:pt idx="375">
                  <c:v>41072</c:v>
                </c:pt>
                <c:pt idx="376">
                  <c:v>41073</c:v>
                </c:pt>
                <c:pt idx="377">
                  <c:v>41074</c:v>
                </c:pt>
                <c:pt idx="378">
                  <c:v>41075</c:v>
                </c:pt>
                <c:pt idx="379">
                  <c:v>41078</c:v>
                </c:pt>
                <c:pt idx="380">
                  <c:v>41079</c:v>
                </c:pt>
                <c:pt idx="381">
                  <c:v>41080</c:v>
                </c:pt>
                <c:pt idx="382">
                  <c:v>41081</c:v>
                </c:pt>
                <c:pt idx="383">
                  <c:v>41082</c:v>
                </c:pt>
                <c:pt idx="384">
                  <c:v>41085</c:v>
                </c:pt>
                <c:pt idx="385">
                  <c:v>41086</c:v>
                </c:pt>
                <c:pt idx="386">
                  <c:v>41087</c:v>
                </c:pt>
                <c:pt idx="387">
                  <c:v>41088</c:v>
                </c:pt>
                <c:pt idx="388">
                  <c:v>41089</c:v>
                </c:pt>
                <c:pt idx="389">
                  <c:v>41092</c:v>
                </c:pt>
                <c:pt idx="390">
                  <c:v>41093</c:v>
                </c:pt>
                <c:pt idx="391">
                  <c:v>41094</c:v>
                </c:pt>
                <c:pt idx="392">
                  <c:v>41095</c:v>
                </c:pt>
                <c:pt idx="393">
                  <c:v>41096</c:v>
                </c:pt>
                <c:pt idx="394">
                  <c:v>41099</c:v>
                </c:pt>
                <c:pt idx="395">
                  <c:v>41100</c:v>
                </c:pt>
                <c:pt idx="396">
                  <c:v>41101</c:v>
                </c:pt>
                <c:pt idx="397">
                  <c:v>41102</c:v>
                </c:pt>
                <c:pt idx="398">
                  <c:v>41103</c:v>
                </c:pt>
                <c:pt idx="399">
                  <c:v>41106</c:v>
                </c:pt>
                <c:pt idx="400">
                  <c:v>41107</c:v>
                </c:pt>
                <c:pt idx="401">
                  <c:v>41108</c:v>
                </c:pt>
                <c:pt idx="402">
                  <c:v>41109</c:v>
                </c:pt>
                <c:pt idx="403">
                  <c:v>41110</c:v>
                </c:pt>
                <c:pt idx="404">
                  <c:v>41113</c:v>
                </c:pt>
                <c:pt idx="405">
                  <c:v>41114</c:v>
                </c:pt>
                <c:pt idx="406">
                  <c:v>41115</c:v>
                </c:pt>
                <c:pt idx="407">
                  <c:v>41116</c:v>
                </c:pt>
                <c:pt idx="408">
                  <c:v>41117</c:v>
                </c:pt>
                <c:pt idx="409">
                  <c:v>41120</c:v>
                </c:pt>
                <c:pt idx="410">
                  <c:v>41121</c:v>
                </c:pt>
                <c:pt idx="411">
                  <c:v>41122</c:v>
                </c:pt>
                <c:pt idx="412">
                  <c:v>41123</c:v>
                </c:pt>
                <c:pt idx="413">
                  <c:v>41124</c:v>
                </c:pt>
                <c:pt idx="414">
                  <c:v>41127</c:v>
                </c:pt>
                <c:pt idx="415">
                  <c:v>41128</c:v>
                </c:pt>
                <c:pt idx="416">
                  <c:v>41129</c:v>
                </c:pt>
                <c:pt idx="417">
                  <c:v>41130</c:v>
                </c:pt>
                <c:pt idx="418">
                  <c:v>41131</c:v>
                </c:pt>
                <c:pt idx="419">
                  <c:v>41134</c:v>
                </c:pt>
                <c:pt idx="420">
                  <c:v>41135</c:v>
                </c:pt>
                <c:pt idx="421">
                  <c:v>41136</c:v>
                </c:pt>
                <c:pt idx="422">
                  <c:v>41137</c:v>
                </c:pt>
                <c:pt idx="423">
                  <c:v>41138</c:v>
                </c:pt>
                <c:pt idx="424">
                  <c:v>41141</c:v>
                </c:pt>
                <c:pt idx="425">
                  <c:v>41142</c:v>
                </c:pt>
                <c:pt idx="426">
                  <c:v>41143</c:v>
                </c:pt>
                <c:pt idx="427">
                  <c:v>41144</c:v>
                </c:pt>
                <c:pt idx="428">
                  <c:v>41145</c:v>
                </c:pt>
                <c:pt idx="429">
                  <c:v>41148</c:v>
                </c:pt>
                <c:pt idx="430">
                  <c:v>41149</c:v>
                </c:pt>
                <c:pt idx="431">
                  <c:v>41150</c:v>
                </c:pt>
                <c:pt idx="432">
                  <c:v>41151</c:v>
                </c:pt>
                <c:pt idx="433">
                  <c:v>41152</c:v>
                </c:pt>
                <c:pt idx="434">
                  <c:v>41155</c:v>
                </c:pt>
                <c:pt idx="435">
                  <c:v>41156</c:v>
                </c:pt>
                <c:pt idx="436">
                  <c:v>41157</c:v>
                </c:pt>
                <c:pt idx="437">
                  <c:v>41158</c:v>
                </c:pt>
                <c:pt idx="438">
                  <c:v>41159</c:v>
                </c:pt>
                <c:pt idx="439">
                  <c:v>41162</c:v>
                </c:pt>
                <c:pt idx="440">
                  <c:v>41163</c:v>
                </c:pt>
                <c:pt idx="441">
                  <c:v>41164</c:v>
                </c:pt>
                <c:pt idx="442">
                  <c:v>41165</c:v>
                </c:pt>
                <c:pt idx="443">
                  <c:v>41166</c:v>
                </c:pt>
                <c:pt idx="444">
                  <c:v>41169</c:v>
                </c:pt>
                <c:pt idx="445">
                  <c:v>41170</c:v>
                </c:pt>
                <c:pt idx="446">
                  <c:v>41171</c:v>
                </c:pt>
                <c:pt idx="447">
                  <c:v>41172</c:v>
                </c:pt>
                <c:pt idx="448">
                  <c:v>41173</c:v>
                </c:pt>
                <c:pt idx="449">
                  <c:v>41176</c:v>
                </c:pt>
                <c:pt idx="450">
                  <c:v>41177</c:v>
                </c:pt>
                <c:pt idx="451">
                  <c:v>41178</c:v>
                </c:pt>
                <c:pt idx="452">
                  <c:v>41179</c:v>
                </c:pt>
                <c:pt idx="453">
                  <c:v>41180</c:v>
                </c:pt>
                <c:pt idx="454">
                  <c:v>41183</c:v>
                </c:pt>
                <c:pt idx="455">
                  <c:v>41184</c:v>
                </c:pt>
                <c:pt idx="456">
                  <c:v>41185</c:v>
                </c:pt>
                <c:pt idx="457">
                  <c:v>41186</c:v>
                </c:pt>
                <c:pt idx="458">
                  <c:v>41187</c:v>
                </c:pt>
                <c:pt idx="459">
                  <c:v>41190</c:v>
                </c:pt>
                <c:pt idx="460">
                  <c:v>41191</c:v>
                </c:pt>
                <c:pt idx="461">
                  <c:v>41192</c:v>
                </c:pt>
                <c:pt idx="462">
                  <c:v>41193</c:v>
                </c:pt>
                <c:pt idx="463">
                  <c:v>41194</c:v>
                </c:pt>
                <c:pt idx="464">
                  <c:v>41197</c:v>
                </c:pt>
                <c:pt idx="465">
                  <c:v>41198</c:v>
                </c:pt>
                <c:pt idx="466">
                  <c:v>41199</c:v>
                </c:pt>
                <c:pt idx="467">
                  <c:v>41200</c:v>
                </c:pt>
                <c:pt idx="468">
                  <c:v>41201</c:v>
                </c:pt>
                <c:pt idx="469">
                  <c:v>41204</c:v>
                </c:pt>
                <c:pt idx="470">
                  <c:v>41205</c:v>
                </c:pt>
                <c:pt idx="471">
                  <c:v>41206</c:v>
                </c:pt>
                <c:pt idx="472">
                  <c:v>41207</c:v>
                </c:pt>
                <c:pt idx="473">
                  <c:v>41208</c:v>
                </c:pt>
                <c:pt idx="474">
                  <c:v>41211</c:v>
                </c:pt>
                <c:pt idx="475">
                  <c:v>41212</c:v>
                </c:pt>
                <c:pt idx="476">
                  <c:v>41213</c:v>
                </c:pt>
                <c:pt idx="477">
                  <c:v>41214</c:v>
                </c:pt>
                <c:pt idx="478">
                  <c:v>41215</c:v>
                </c:pt>
                <c:pt idx="479">
                  <c:v>41218</c:v>
                </c:pt>
                <c:pt idx="480">
                  <c:v>41219</c:v>
                </c:pt>
                <c:pt idx="481">
                  <c:v>41220</c:v>
                </c:pt>
                <c:pt idx="482">
                  <c:v>41221</c:v>
                </c:pt>
                <c:pt idx="483">
                  <c:v>41222</c:v>
                </c:pt>
                <c:pt idx="484">
                  <c:v>41225</c:v>
                </c:pt>
                <c:pt idx="485">
                  <c:v>41226</c:v>
                </c:pt>
                <c:pt idx="486">
                  <c:v>41227</c:v>
                </c:pt>
                <c:pt idx="487">
                  <c:v>41228</c:v>
                </c:pt>
                <c:pt idx="488">
                  <c:v>41229</c:v>
                </c:pt>
                <c:pt idx="489">
                  <c:v>41232</c:v>
                </c:pt>
                <c:pt idx="490">
                  <c:v>41233</c:v>
                </c:pt>
                <c:pt idx="491">
                  <c:v>41234</c:v>
                </c:pt>
                <c:pt idx="492">
                  <c:v>41235</c:v>
                </c:pt>
                <c:pt idx="493">
                  <c:v>41236</c:v>
                </c:pt>
                <c:pt idx="494">
                  <c:v>41239</c:v>
                </c:pt>
                <c:pt idx="495">
                  <c:v>41240</c:v>
                </c:pt>
                <c:pt idx="496">
                  <c:v>41241</c:v>
                </c:pt>
                <c:pt idx="497">
                  <c:v>41242</c:v>
                </c:pt>
                <c:pt idx="498">
                  <c:v>41243</c:v>
                </c:pt>
                <c:pt idx="499">
                  <c:v>41246</c:v>
                </c:pt>
                <c:pt idx="500">
                  <c:v>41247</c:v>
                </c:pt>
                <c:pt idx="501">
                  <c:v>41248</c:v>
                </c:pt>
                <c:pt idx="502">
                  <c:v>41249</c:v>
                </c:pt>
                <c:pt idx="503">
                  <c:v>41250</c:v>
                </c:pt>
                <c:pt idx="504">
                  <c:v>41253</c:v>
                </c:pt>
                <c:pt idx="505">
                  <c:v>41254</c:v>
                </c:pt>
                <c:pt idx="506">
                  <c:v>41255</c:v>
                </c:pt>
                <c:pt idx="507">
                  <c:v>41256</c:v>
                </c:pt>
                <c:pt idx="508">
                  <c:v>41257</c:v>
                </c:pt>
                <c:pt idx="509">
                  <c:v>41260</c:v>
                </c:pt>
                <c:pt idx="510">
                  <c:v>41261</c:v>
                </c:pt>
                <c:pt idx="511">
                  <c:v>41262</c:v>
                </c:pt>
                <c:pt idx="512">
                  <c:v>41263</c:v>
                </c:pt>
                <c:pt idx="513">
                  <c:v>41264</c:v>
                </c:pt>
                <c:pt idx="514">
                  <c:v>41267</c:v>
                </c:pt>
                <c:pt idx="515">
                  <c:v>41268</c:v>
                </c:pt>
                <c:pt idx="516">
                  <c:v>41269</c:v>
                </c:pt>
                <c:pt idx="517">
                  <c:v>41270</c:v>
                </c:pt>
                <c:pt idx="518">
                  <c:v>41271</c:v>
                </c:pt>
                <c:pt idx="519">
                  <c:v>41274</c:v>
                </c:pt>
                <c:pt idx="520">
                  <c:v>41275</c:v>
                </c:pt>
                <c:pt idx="521">
                  <c:v>41276</c:v>
                </c:pt>
                <c:pt idx="522">
                  <c:v>41277</c:v>
                </c:pt>
                <c:pt idx="523">
                  <c:v>41278</c:v>
                </c:pt>
                <c:pt idx="524">
                  <c:v>41281</c:v>
                </c:pt>
                <c:pt idx="525">
                  <c:v>41282</c:v>
                </c:pt>
                <c:pt idx="526">
                  <c:v>41283</c:v>
                </c:pt>
                <c:pt idx="527">
                  <c:v>41284</c:v>
                </c:pt>
                <c:pt idx="528">
                  <c:v>41285</c:v>
                </c:pt>
                <c:pt idx="529">
                  <c:v>41288</c:v>
                </c:pt>
                <c:pt idx="530">
                  <c:v>41289</c:v>
                </c:pt>
                <c:pt idx="531">
                  <c:v>41290</c:v>
                </c:pt>
                <c:pt idx="532">
                  <c:v>41291</c:v>
                </c:pt>
                <c:pt idx="533">
                  <c:v>41292</c:v>
                </c:pt>
                <c:pt idx="534">
                  <c:v>41295</c:v>
                </c:pt>
                <c:pt idx="535">
                  <c:v>41296</c:v>
                </c:pt>
                <c:pt idx="536">
                  <c:v>41297</c:v>
                </c:pt>
                <c:pt idx="537">
                  <c:v>41298</c:v>
                </c:pt>
                <c:pt idx="538">
                  <c:v>41299</c:v>
                </c:pt>
                <c:pt idx="539">
                  <c:v>41302</c:v>
                </c:pt>
                <c:pt idx="540">
                  <c:v>41303</c:v>
                </c:pt>
                <c:pt idx="541">
                  <c:v>41304</c:v>
                </c:pt>
                <c:pt idx="542">
                  <c:v>41305</c:v>
                </c:pt>
                <c:pt idx="543">
                  <c:v>41306</c:v>
                </c:pt>
                <c:pt idx="544">
                  <c:v>41309</c:v>
                </c:pt>
                <c:pt idx="545">
                  <c:v>41310</c:v>
                </c:pt>
                <c:pt idx="546">
                  <c:v>41311</c:v>
                </c:pt>
                <c:pt idx="547">
                  <c:v>41312</c:v>
                </c:pt>
                <c:pt idx="548">
                  <c:v>41313</c:v>
                </c:pt>
                <c:pt idx="549">
                  <c:v>41316</c:v>
                </c:pt>
                <c:pt idx="550">
                  <c:v>41317</c:v>
                </c:pt>
                <c:pt idx="551">
                  <c:v>41318</c:v>
                </c:pt>
                <c:pt idx="552">
                  <c:v>41319</c:v>
                </c:pt>
                <c:pt idx="553">
                  <c:v>41320</c:v>
                </c:pt>
                <c:pt idx="554">
                  <c:v>41323</c:v>
                </c:pt>
                <c:pt idx="555">
                  <c:v>41324</c:v>
                </c:pt>
                <c:pt idx="556">
                  <c:v>41325</c:v>
                </c:pt>
                <c:pt idx="557">
                  <c:v>41326</c:v>
                </c:pt>
                <c:pt idx="558">
                  <c:v>41327</c:v>
                </c:pt>
                <c:pt idx="559">
                  <c:v>41330</c:v>
                </c:pt>
                <c:pt idx="560">
                  <c:v>41331</c:v>
                </c:pt>
                <c:pt idx="561">
                  <c:v>41332</c:v>
                </c:pt>
                <c:pt idx="562">
                  <c:v>41333</c:v>
                </c:pt>
                <c:pt idx="563">
                  <c:v>41334</c:v>
                </c:pt>
                <c:pt idx="564">
                  <c:v>41337</c:v>
                </c:pt>
                <c:pt idx="565">
                  <c:v>41338</c:v>
                </c:pt>
                <c:pt idx="566">
                  <c:v>41339</c:v>
                </c:pt>
                <c:pt idx="567">
                  <c:v>41340</c:v>
                </c:pt>
                <c:pt idx="568">
                  <c:v>41341</c:v>
                </c:pt>
                <c:pt idx="569">
                  <c:v>41344</c:v>
                </c:pt>
                <c:pt idx="570">
                  <c:v>41345</c:v>
                </c:pt>
                <c:pt idx="571">
                  <c:v>41346</c:v>
                </c:pt>
                <c:pt idx="572">
                  <c:v>41347</c:v>
                </c:pt>
                <c:pt idx="573">
                  <c:v>41348</c:v>
                </c:pt>
                <c:pt idx="574">
                  <c:v>41351</c:v>
                </c:pt>
                <c:pt idx="575">
                  <c:v>41352</c:v>
                </c:pt>
                <c:pt idx="576">
                  <c:v>41353</c:v>
                </c:pt>
                <c:pt idx="577">
                  <c:v>41354</c:v>
                </c:pt>
                <c:pt idx="578">
                  <c:v>41355</c:v>
                </c:pt>
                <c:pt idx="579">
                  <c:v>41358</c:v>
                </c:pt>
                <c:pt idx="580">
                  <c:v>41359</c:v>
                </c:pt>
                <c:pt idx="581">
                  <c:v>41360</c:v>
                </c:pt>
                <c:pt idx="582">
                  <c:v>41361</c:v>
                </c:pt>
                <c:pt idx="583">
                  <c:v>41362</c:v>
                </c:pt>
                <c:pt idx="584">
                  <c:v>41365</c:v>
                </c:pt>
                <c:pt idx="585">
                  <c:v>41366</c:v>
                </c:pt>
                <c:pt idx="586">
                  <c:v>41367</c:v>
                </c:pt>
                <c:pt idx="587">
                  <c:v>41368</c:v>
                </c:pt>
                <c:pt idx="588">
                  <c:v>41369</c:v>
                </c:pt>
                <c:pt idx="589">
                  <c:v>41372</c:v>
                </c:pt>
                <c:pt idx="590">
                  <c:v>41373</c:v>
                </c:pt>
                <c:pt idx="591">
                  <c:v>41374</c:v>
                </c:pt>
                <c:pt idx="592">
                  <c:v>41375</c:v>
                </c:pt>
                <c:pt idx="593">
                  <c:v>41376</c:v>
                </c:pt>
                <c:pt idx="594">
                  <c:v>41379</c:v>
                </c:pt>
                <c:pt idx="595">
                  <c:v>41380</c:v>
                </c:pt>
                <c:pt idx="596">
                  <c:v>41381</c:v>
                </c:pt>
                <c:pt idx="597">
                  <c:v>41382</c:v>
                </c:pt>
                <c:pt idx="598">
                  <c:v>41383</c:v>
                </c:pt>
                <c:pt idx="599">
                  <c:v>41386</c:v>
                </c:pt>
                <c:pt idx="600">
                  <c:v>41387</c:v>
                </c:pt>
                <c:pt idx="601">
                  <c:v>41388</c:v>
                </c:pt>
                <c:pt idx="602">
                  <c:v>41389</c:v>
                </c:pt>
                <c:pt idx="603">
                  <c:v>41390</c:v>
                </c:pt>
                <c:pt idx="604">
                  <c:v>41393</c:v>
                </c:pt>
                <c:pt idx="605">
                  <c:v>41394</c:v>
                </c:pt>
                <c:pt idx="606">
                  <c:v>41395</c:v>
                </c:pt>
                <c:pt idx="607">
                  <c:v>41396</c:v>
                </c:pt>
                <c:pt idx="608">
                  <c:v>41397</c:v>
                </c:pt>
                <c:pt idx="609">
                  <c:v>41400</c:v>
                </c:pt>
                <c:pt idx="610">
                  <c:v>41401</c:v>
                </c:pt>
                <c:pt idx="611">
                  <c:v>41402</c:v>
                </c:pt>
                <c:pt idx="612">
                  <c:v>41403</c:v>
                </c:pt>
                <c:pt idx="613">
                  <c:v>41404</c:v>
                </c:pt>
                <c:pt idx="614">
                  <c:v>41407</c:v>
                </c:pt>
                <c:pt idx="615">
                  <c:v>41408</c:v>
                </c:pt>
                <c:pt idx="616">
                  <c:v>41409</c:v>
                </c:pt>
                <c:pt idx="617">
                  <c:v>41410</c:v>
                </c:pt>
                <c:pt idx="618">
                  <c:v>41411</c:v>
                </c:pt>
                <c:pt idx="619">
                  <c:v>41414</c:v>
                </c:pt>
                <c:pt idx="620">
                  <c:v>41415</c:v>
                </c:pt>
                <c:pt idx="621">
                  <c:v>41416</c:v>
                </c:pt>
                <c:pt idx="622">
                  <c:v>41417</c:v>
                </c:pt>
                <c:pt idx="623">
                  <c:v>41418</c:v>
                </c:pt>
                <c:pt idx="624">
                  <c:v>41421</c:v>
                </c:pt>
                <c:pt idx="625">
                  <c:v>41422</c:v>
                </c:pt>
                <c:pt idx="626">
                  <c:v>41423</c:v>
                </c:pt>
                <c:pt idx="627">
                  <c:v>41424</c:v>
                </c:pt>
                <c:pt idx="628">
                  <c:v>41425</c:v>
                </c:pt>
                <c:pt idx="629">
                  <c:v>41428</c:v>
                </c:pt>
                <c:pt idx="630">
                  <c:v>41429</c:v>
                </c:pt>
                <c:pt idx="631">
                  <c:v>41430</c:v>
                </c:pt>
                <c:pt idx="632">
                  <c:v>41431</c:v>
                </c:pt>
                <c:pt idx="633">
                  <c:v>41432</c:v>
                </c:pt>
                <c:pt idx="634">
                  <c:v>41435</c:v>
                </c:pt>
                <c:pt idx="635">
                  <c:v>41436</c:v>
                </c:pt>
                <c:pt idx="636">
                  <c:v>41437</c:v>
                </c:pt>
                <c:pt idx="637">
                  <c:v>41438</c:v>
                </c:pt>
                <c:pt idx="638">
                  <c:v>41439</c:v>
                </c:pt>
                <c:pt idx="639">
                  <c:v>41442</c:v>
                </c:pt>
                <c:pt idx="640">
                  <c:v>41443</c:v>
                </c:pt>
                <c:pt idx="641">
                  <c:v>41444</c:v>
                </c:pt>
                <c:pt idx="642">
                  <c:v>41445</c:v>
                </c:pt>
                <c:pt idx="643">
                  <c:v>41446</c:v>
                </c:pt>
                <c:pt idx="644">
                  <c:v>41449</c:v>
                </c:pt>
                <c:pt idx="645">
                  <c:v>41450</c:v>
                </c:pt>
                <c:pt idx="646">
                  <c:v>41451</c:v>
                </c:pt>
                <c:pt idx="647">
                  <c:v>41452</c:v>
                </c:pt>
                <c:pt idx="648">
                  <c:v>41453</c:v>
                </c:pt>
                <c:pt idx="649">
                  <c:v>41456</c:v>
                </c:pt>
                <c:pt idx="650">
                  <c:v>41457</c:v>
                </c:pt>
                <c:pt idx="651">
                  <c:v>41458</c:v>
                </c:pt>
                <c:pt idx="652">
                  <c:v>41459</c:v>
                </c:pt>
                <c:pt idx="653">
                  <c:v>41460</c:v>
                </c:pt>
                <c:pt idx="654">
                  <c:v>41463</c:v>
                </c:pt>
                <c:pt idx="655">
                  <c:v>41464</c:v>
                </c:pt>
                <c:pt idx="656">
                  <c:v>41465</c:v>
                </c:pt>
                <c:pt idx="657">
                  <c:v>41466</c:v>
                </c:pt>
                <c:pt idx="658">
                  <c:v>41467</c:v>
                </c:pt>
                <c:pt idx="659">
                  <c:v>41470</c:v>
                </c:pt>
                <c:pt idx="660">
                  <c:v>41471</c:v>
                </c:pt>
                <c:pt idx="661">
                  <c:v>41472</c:v>
                </c:pt>
                <c:pt idx="662">
                  <c:v>41473</c:v>
                </c:pt>
                <c:pt idx="663">
                  <c:v>41474</c:v>
                </c:pt>
                <c:pt idx="664">
                  <c:v>41477</c:v>
                </c:pt>
                <c:pt idx="665">
                  <c:v>41478</c:v>
                </c:pt>
                <c:pt idx="666">
                  <c:v>41479</c:v>
                </c:pt>
                <c:pt idx="667">
                  <c:v>41480</c:v>
                </c:pt>
                <c:pt idx="668">
                  <c:v>41481</c:v>
                </c:pt>
                <c:pt idx="669">
                  <c:v>41484</c:v>
                </c:pt>
                <c:pt idx="670">
                  <c:v>41485</c:v>
                </c:pt>
                <c:pt idx="671">
                  <c:v>41486</c:v>
                </c:pt>
                <c:pt idx="672">
                  <c:v>41487</c:v>
                </c:pt>
                <c:pt idx="673">
                  <c:v>41488</c:v>
                </c:pt>
                <c:pt idx="674">
                  <c:v>41491</c:v>
                </c:pt>
                <c:pt idx="675">
                  <c:v>41492</c:v>
                </c:pt>
                <c:pt idx="676">
                  <c:v>41493</c:v>
                </c:pt>
                <c:pt idx="677">
                  <c:v>41494</c:v>
                </c:pt>
                <c:pt idx="678">
                  <c:v>41495</c:v>
                </c:pt>
                <c:pt idx="679">
                  <c:v>41498</c:v>
                </c:pt>
                <c:pt idx="680">
                  <c:v>41499</c:v>
                </c:pt>
                <c:pt idx="681">
                  <c:v>41500</c:v>
                </c:pt>
                <c:pt idx="682">
                  <c:v>41501</c:v>
                </c:pt>
                <c:pt idx="683">
                  <c:v>41502</c:v>
                </c:pt>
                <c:pt idx="684">
                  <c:v>41505</c:v>
                </c:pt>
                <c:pt idx="685">
                  <c:v>41506</c:v>
                </c:pt>
                <c:pt idx="686">
                  <c:v>41507</c:v>
                </c:pt>
                <c:pt idx="687">
                  <c:v>41508</c:v>
                </c:pt>
                <c:pt idx="688">
                  <c:v>41509</c:v>
                </c:pt>
                <c:pt idx="689">
                  <c:v>41512</c:v>
                </c:pt>
                <c:pt idx="690">
                  <c:v>41513</c:v>
                </c:pt>
                <c:pt idx="691">
                  <c:v>41514</c:v>
                </c:pt>
                <c:pt idx="692">
                  <c:v>41515</c:v>
                </c:pt>
                <c:pt idx="693">
                  <c:v>41516</c:v>
                </c:pt>
                <c:pt idx="694">
                  <c:v>41519</c:v>
                </c:pt>
                <c:pt idx="695">
                  <c:v>41520</c:v>
                </c:pt>
                <c:pt idx="696">
                  <c:v>41521</c:v>
                </c:pt>
                <c:pt idx="697">
                  <c:v>41522</c:v>
                </c:pt>
                <c:pt idx="698">
                  <c:v>41523</c:v>
                </c:pt>
                <c:pt idx="699">
                  <c:v>41526</c:v>
                </c:pt>
                <c:pt idx="700">
                  <c:v>41527</c:v>
                </c:pt>
                <c:pt idx="701">
                  <c:v>41528</c:v>
                </c:pt>
                <c:pt idx="702">
                  <c:v>41529</c:v>
                </c:pt>
                <c:pt idx="703">
                  <c:v>41530</c:v>
                </c:pt>
                <c:pt idx="704">
                  <c:v>41533</c:v>
                </c:pt>
                <c:pt idx="705">
                  <c:v>41534</c:v>
                </c:pt>
                <c:pt idx="706">
                  <c:v>41535</c:v>
                </c:pt>
                <c:pt idx="707">
                  <c:v>41536</c:v>
                </c:pt>
                <c:pt idx="708">
                  <c:v>41537</c:v>
                </c:pt>
                <c:pt idx="709">
                  <c:v>41540</c:v>
                </c:pt>
                <c:pt idx="710">
                  <c:v>41541</c:v>
                </c:pt>
                <c:pt idx="711">
                  <c:v>41542</c:v>
                </c:pt>
                <c:pt idx="712">
                  <c:v>41543</c:v>
                </c:pt>
                <c:pt idx="713">
                  <c:v>41544</c:v>
                </c:pt>
                <c:pt idx="714">
                  <c:v>41547</c:v>
                </c:pt>
                <c:pt idx="715">
                  <c:v>41548</c:v>
                </c:pt>
                <c:pt idx="716">
                  <c:v>41549</c:v>
                </c:pt>
                <c:pt idx="717">
                  <c:v>41550</c:v>
                </c:pt>
                <c:pt idx="718">
                  <c:v>41551</c:v>
                </c:pt>
                <c:pt idx="719">
                  <c:v>41554</c:v>
                </c:pt>
                <c:pt idx="720">
                  <c:v>41555</c:v>
                </c:pt>
                <c:pt idx="721">
                  <c:v>41556</c:v>
                </c:pt>
                <c:pt idx="722">
                  <c:v>41557</c:v>
                </c:pt>
                <c:pt idx="723">
                  <c:v>41558</c:v>
                </c:pt>
                <c:pt idx="724">
                  <c:v>41561</c:v>
                </c:pt>
                <c:pt idx="725">
                  <c:v>41562</c:v>
                </c:pt>
                <c:pt idx="726">
                  <c:v>41563</c:v>
                </c:pt>
                <c:pt idx="727">
                  <c:v>41564</c:v>
                </c:pt>
                <c:pt idx="728">
                  <c:v>41565</c:v>
                </c:pt>
                <c:pt idx="729">
                  <c:v>41568</c:v>
                </c:pt>
                <c:pt idx="730">
                  <c:v>41569</c:v>
                </c:pt>
                <c:pt idx="731">
                  <c:v>41570</c:v>
                </c:pt>
                <c:pt idx="732">
                  <c:v>41571</c:v>
                </c:pt>
                <c:pt idx="733">
                  <c:v>41572</c:v>
                </c:pt>
                <c:pt idx="734">
                  <c:v>41575</c:v>
                </c:pt>
                <c:pt idx="735">
                  <c:v>41576</c:v>
                </c:pt>
                <c:pt idx="736">
                  <c:v>41577</c:v>
                </c:pt>
                <c:pt idx="737">
                  <c:v>41578</c:v>
                </c:pt>
                <c:pt idx="738">
                  <c:v>41579</c:v>
                </c:pt>
                <c:pt idx="739">
                  <c:v>41582</c:v>
                </c:pt>
                <c:pt idx="740">
                  <c:v>41583</c:v>
                </c:pt>
                <c:pt idx="741">
                  <c:v>41584</c:v>
                </c:pt>
                <c:pt idx="742">
                  <c:v>41585</c:v>
                </c:pt>
                <c:pt idx="743">
                  <c:v>41586</c:v>
                </c:pt>
                <c:pt idx="744">
                  <c:v>41589</c:v>
                </c:pt>
                <c:pt idx="745">
                  <c:v>41590</c:v>
                </c:pt>
                <c:pt idx="746">
                  <c:v>41591</c:v>
                </c:pt>
                <c:pt idx="747">
                  <c:v>41592</c:v>
                </c:pt>
                <c:pt idx="748">
                  <c:v>41593</c:v>
                </c:pt>
                <c:pt idx="749">
                  <c:v>41596</c:v>
                </c:pt>
                <c:pt idx="750">
                  <c:v>41597</c:v>
                </c:pt>
                <c:pt idx="751">
                  <c:v>41598</c:v>
                </c:pt>
                <c:pt idx="752">
                  <c:v>41599</c:v>
                </c:pt>
                <c:pt idx="753">
                  <c:v>41600</c:v>
                </c:pt>
                <c:pt idx="754">
                  <c:v>41603</c:v>
                </c:pt>
                <c:pt idx="755">
                  <c:v>41604</c:v>
                </c:pt>
                <c:pt idx="756">
                  <c:v>41605</c:v>
                </c:pt>
                <c:pt idx="757">
                  <c:v>41606</c:v>
                </c:pt>
                <c:pt idx="758">
                  <c:v>41607</c:v>
                </c:pt>
                <c:pt idx="759">
                  <c:v>41610</c:v>
                </c:pt>
                <c:pt idx="760">
                  <c:v>41611</c:v>
                </c:pt>
                <c:pt idx="761">
                  <c:v>41612</c:v>
                </c:pt>
                <c:pt idx="762">
                  <c:v>41613</c:v>
                </c:pt>
                <c:pt idx="763">
                  <c:v>41614</c:v>
                </c:pt>
                <c:pt idx="764">
                  <c:v>41617</c:v>
                </c:pt>
                <c:pt idx="765">
                  <c:v>41618</c:v>
                </c:pt>
                <c:pt idx="766">
                  <c:v>41619</c:v>
                </c:pt>
                <c:pt idx="767">
                  <c:v>41620</c:v>
                </c:pt>
                <c:pt idx="768">
                  <c:v>41621</c:v>
                </c:pt>
                <c:pt idx="769">
                  <c:v>41624</c:v>
                </c:pt>
                <c:pt idx="770">
                  <c:v>41625</c:v>
                </c:pt>
                <c:pt idx="771">
                  <c:v>41626</c:v>
                </c:pt>
                <c:pt idx="772">
                  <c:v>41627</c:v>
                </c:pt>
                <c:pt idx="773">
                  <c:v>41628</c:v>
                </c:pt>
                <c:pt idx="774">
                  <c:v>41631</c:v>
                </c:pt>
                <c:pt idx="775">
                  <c:v>41632</c:v>
                </c:pt>
                <c:pt idx="776">
                  <c:v>41633</c:v>
                </c:pt>
                <c:pt idx="777">
                  <c:v>41634</c:v>
                </c:pt>
                <c:pt idx="778">
                  <c:v>41635</c:v>
                </c:pt>
                <c:pt idx="779">
                  <c:v>41638</c:v>
                </c:pt>
                <c:pt idx="780">
                  <c:v>41639</c:v>
                </c:pt>
                <c:pt idx="781">
                  <c:v>41640</c:v>
                </c:pt>
                <c:pt idx="782">
                  <c:v>41641</c:v>
                </c:pt>
                <c:pt idx="783">
                  <c:v>41642</c:v>
                </c:pt>
                <c:pt idx="784">
                  <c:v>41645</c:v>
                </c:pt>
                <c:pt idx="785">
                  <c:v>41646</c:v>
                </c:pt>
                <c:pt idx="786">
                  <c:v>41647</c:v>
                </c:pt>
                <c:pt idx="787">
                  <c:v>41648</c:v>
                </c:pt>
                <c:pt idx="788">
                  <c:v>41649</c:v>
                </c:pt>
                <c:pt idx="789">
                  <c:v>41652</c:v>
                </c:pt>
                <c:pt idx="790">
                  <c:v>41653</c:v>
                </c:pt>
                <c:pt idx="791">
                  <c:v>41654</c:v>
                </c:pt>
                <c:pt idx="792">
                  <c:v>41655</c:v>
                </c:pt>
                <c:pt idx="793">
                  <c:v>41656</c:v>
                </c:pt>
                <c:pt idx="794">
                  <c:v>41659</c:v>
                </c:pt>
                <c:pt idx="795">
                  <c:v>41660</c:v>
                </c:pt>
                <c:pt idx="796">
                  <c:v>41661</c:v>
                </c:pt>
                <c:pt idx="797">
                  <c:v>41662</c:v>
                </c:pt>
                <c:pt idx="798">
                  <c:v>41663</c:v>
                </c:pt>
                <c:pt idx="799">
                  <c:v>41666</c:v>
                </c:pt>
                <c:pt idx="800">
                  <c:v>41667</c:v>
                </c:pt>
                <c:pt idx="801">
                  <c:v>41668</c:v>
                </c:pt>
                <c:pt idx="802">
                  <c:v>41669</c:v>
                </c:pt>
                <c:pt idx="803">
                  <c:v>41670</c:v>
                </c:pt>
                <c:pt idx="804">
                  <c:v>41673</c:v>
                </c:pt>
                <c:pt idx="805">
                  <c:v>41674</c:v>
                </c:pt>
                <c:pt idx="806">
                  <c:v>41675</c:v>
                </c:pt>
                <c:pt idx="807">
                  <c:v>41676</c:v>
                </c:pt>
                <c:pt idx="808">
                  <c:v>41677</c:v>
                </c:pt>
                <c:pt idx="809">
                  <c:v>41680</c:v>
                </c:pt>
                <c:pt idx="810">
                  <c:v>41681</c:v>
                </c:pt>
                <c:pt idx="811">
                  <c:v>41682</c:v>
                </c:pt>
                <c:pt idx="812">
                  <c:v>41683</c:v>
                </c:pt>
                <c:pt idx="813">
                  <c:v>41684</c:v>
                </c:pt>
                <c:pt idx="814">
                  <c:v>41687</c:v>
                </c:pt>
                <c:pt idx="815">
                  <c:v>41688</c:v>
                </c:pt>
                <c:pt idx="816">
                  <c:v>41689</c:v>
                </c:pt>
                <c:pt idx="817">
                  <c:v>41690</c:v>
                </c:pt>
                <c:pt idx="818">
                  <c:v>41691</c:v>
                </c:pt>
                <c:pt idx="819">
                  <c:v>41694</c:v>
                </c:pt>
                <c:pt idx="820">
                  <c:v>41695</c:v>
                </c:pt>
                <c:pt idx="821">
                  <c:v>41696</c:v>
                </c:pt>
                <c:pt idx="822">
                  <c:v>41697</c:v>
                </c:pt>
                <c:pt idx="823">
                  <c:v>41698</c:v>
                </c:pt>
                <c:pt idx="824">
                  <c:v>41701</c:v>
                </c:pt>
                <c:pt idx="825">
                  <c:v>41702</c:v>
                </c:pt>
                <c:pt idx="826">
                  <c:v>41703</c:v>
                </c:pt>
                <c:pt idx="827">
                  <c:v>41704</c:v>
                </c:pt>
                <c:pt idx="828">
                  <c:v>41705</c:v>
                </c:pt>
                <c:pt idx="829">
                  <c:v>41708</c:v>
                </c:pt>
                <c:pt idx="830">
                  <c:v>41709</c:v>
                </c:pt>
                <c:pt idx="831">
                  <c:v>41710</c:v>
                </c:pt>
                <c:pt idx="832">
                  <c:v>41711</c:v>
                </c:pt>
                <c:pt idx="833">
                  <c:v>41712</c:v>
                </c:pt>
                <c:pt idx="834">
                  <c:v>41715</c:v>
                </c:pt>
                <c:pt idx="835">
                  <c:v>41716</c:v>
                </c:pt>
                <c:pt idx="836">
                  <c:v>41717</c:v>
                </c:pt>
                <c:pt idx="837">
                  <c:v>41718</c:v>
                </c:pt>
                <c:pt idx="838">
                  <c:v>41719</c:v>
                </c:pt>
                <c:pt idx="839">
                  <c:v>41722</c:v>
                </c:pt>
                <c:pt idx="840">
                  <c:v>41723</c:v>
                </c:pt>
                <c:pt idx="841">
                  <c:v>41724</c:v>
                </c:pt>
                <c:pt idx="842">
                  <c:v>41725</c:v>
                </c:pt>
                <c:pt idx="843">
                  <c:v>41726</c:v>
                </c:pt>
                <c:pt idx="844">
                  <c:v>41729</c:v>
                </c:pt>
                <c:pt idx="845">
                  <c:v>41730</c:v>
                </c:pt>
                <c:pt idx="846">
                  <c:v>41731</c:v>
                </c:pt>
                <c:pt idx="847">
                  <c:v>41732</c:v>
                </c:pt>
                <c:pt idx="848">
                  <c:v>41733</c:v>
                </c:pt>
                <c:pt idx="849">
                  <c:v>41736</c:v>
                </c:pt>
                <c:pt idx="850">
                  <c:v>41737</c:v>
                </c:pt>
                <c:pt idx="851">
                  <c:v>41738</c:v>
                </c:pt>
                <c:pt idx="852">
                  <c:v>41739</c:v>
                </c:pt>
                <c:pt idx="853">
                  <c:v>41740</c:v>
                </c:pt>
                <c:pt idx="854">
                  <c:v>41743</c:v>
                </c:pt>
                <c:pt idx="855">
                  <c:v>41744</c:v>
                </c:pt>
                <c:pt idx="856">
                  <c:v>41745</c:v>
                </c:pt>
                <c:pt idx="857">
                  <c:v>41746</c:v>
                </c:pt>
                <c:pt idx="858">
                  <c:v>41747</c:v>
                </c:pt>
                <c:pt idx="859">
                  <c:v>41750</c:v>
                </c:pt>
                <c:pt idx="860">
                  <c:v>41751</c:v>
                </c:pt>
                <c:pt idx="861">
                  <c:v>41752</c:v>
                </c:pt>
                <c:pt idx="862">
                  <c:v>41753</c:v>
                </c:pt>
                <c:pt idx="863">
                  <c:v>41754</c:v>
                </c:pt>
                <c:pt idx="864">
                  <c:v>41757</c:v>
                </c:pt>
                <c:pt idx="865">
                  <c:v>41758</c:v>
                </c:pt>
                <c:pt idx="866">
                  <c:v>41759</c:v>
                </c:pt>
                <c:pt idx="867">
                  <c:v>41760</c:v>
                </c:pt>
                <c:pt idx="868">
                  <c:v>41761</c:v>
                </c:pt>
                <c:pt idx="869">
                  <c:v>41764</c:v>
                </c:pt>
                <c:pt idx="870">
                  <c:v>41765</c:v>
                </c:pt>
                <c:pt idx="871">
                  <c:v>41766</c:v>
                </c:pt>
                <c:pt idx="872">
                  <c:v>41767</c:v>
                </c:pt>
                <c:pt idx="873">
                  <c:v>41768</c:v>
                </c:pt>
                <c:pt idx="874">
                  <c:v>41771</c:v>
                </c:pt>
                <c:pt idx="875">
                  <c:v>41772</c:v>
                </c:pt>
                <c:pt idx="876">
                  <c:v>41773</c:v>
                </c:pt>
                <c:pt idx="877">
                  <c:v>41774</c:v>
                </c:pt>
                <c:pt idx="878">
                  <c:v>41775</c:v>
                </c:pt>
                <c:pt idx="879">
                  <c:v>41778</c:v>
                </c:pt>
                <c:pt idx="880">
                  <c:v>41779</c:v>
                </c:pt>
                <c:pt idx="881">
                  <c:v>41780</c:v>
                </c:pt>
                <c:pt idx="882">
                  <c:v>41781</c:v>
                </c:pt>
                <c:pt idx="883">
                  <c:v>41782</c:v>
                </c:pt>
                <c:pt idx="884">
                  <c:v>41785</c:v>
                </c:pt>
                <c:pt idx="885">
                  <c:v>41786</c:v>
                </c:pt>
                <c:pt idx="886">
                  <c:v>41787</c:v>
                </c:pt>
                <c:pt idx="887">
                  <c:v>41788</c:v>
                </c:pt>
                <c:pt idx="888">
                  <c:v>41789</c:v>
                </c:pt>
                <c:pt idx="889">
                  <c:v>41792</c:v>
                </c:pt>
                <c:pt idx="890">
                  <c:v>41793</c:v>
                </c:pt>
                <c:pt idx="891">
                  <c:v>41794</c:v>
                </c:pt>
                <c:pt idx="892">
                  <c:v>41795</c:v>
                </c:pt>
                <c:pt idx="893">
                  <c:v>41796</c:v>
                </c:pt>
                <c:pt idx="894">
                  <c:v>41799</c:v>
                </c:pt>
                <c:pt idx="895">
                  <c:v>41800</c:v>
                </c:pt>
                <c:pt idx="896">
                  <c:v>41801</c:v>
                </c:pt>
                <c:pt idx="897">
                  <c:v>41802</c:v>
                </c:pt>
                <c:pt idx="898">
                  <c:v>41803</c:v>
                </c:pt>
                <c:pt idx="899">
                  <c:v>41806</c:v>
                </c:pt>
                <c:pt idx="900">
                  <c:v>41807</c:v>
                </c:pt>
                <c:pt idx="901">
                  <c:v>41808</c:v>
                </c:pt>
                <c:pt idx="902">
                  <c:v>41809</c:v>
                </c:pt>
                <c:pt idx="903">
                  <c:v>41810</c:v>
                </c:pt>
                <c:pt idx="904">
                  <c:v>41813</c:v>
                </c:pt>
                <c:pt idx="905">
                  <c:v>41814</c:v>
                </c:pt>
                <c:pt idx="906">
                  <c:v>41815</c:v>
                </c:pt>
                <c:pt idx="907">
                  <c:v>41816</c:v>
                </c:pt>
                <c:pt idx="908">
                  <c:v>41817</c:v>
                </c:pt>
                <c:pt idx="909">
                  <c:v>41820</c:v>
                </c:pt>
                <c:pt idx="910">
                  <c:v>41821</c:v>
                </c:pt>
                <c:pt idx="911">
                  <c:v>41822</c:v>
                </c:pt>
                <c:pt idx="912">
                  <c:v>41823</c:v>
                </c:pt>
                <c:pt idx="913">
                  <c:v>41824</c:v>
                </c:pt>
                <c:pt idx="914">
                  <c:v>41827</c:v>
                </c:pt>
                <c:pt idx="915">
                  <c:v>41828</c:v>
                </c:pt>
                <c:pt idx="916">
                  <c:v>41829</c:v>
                </c:pt>
                <c:pt idx="917">
                  <c:v>41830</c:v>
                </c:pt>
                <c:pt idx="918">
                  <c:v>41831</c:v>
                </c:pt>
                <c:pt idx="919">
                  <c:v>41834</c:v>
                </c:pt>
                <c:pt idx="920">
                  <c:v>41835</c:v>
                </c:pt>
                <c:pt idx="921">
                  <c:v>41836</c:v>
                </c:pt>
                <c:pt idx="922">
                  <c:v>41837</c:v>
                </c:pt>
                <c:pt idx="923">
                  <c:v>41838</c:v>
                </c:pt>
                <c:pt idx="924">
                  <c:v>41841</c:v>
                </c:pt>
                <c:pt idx="925">
                  <c:v>41842</c:v>
                </c:pt>
                <c:pt idx="926">
                  <c:v>41843</c:v>
                </c:pt>
                <c:pt idx="927">
                  <c:v>41844</c:v>
                </c:pt>
                <c:pt idx="928">
                  <c:v>41845</c:v>
                </c:pt>
                <c:pt idx="929">
                  <c:v>41848</c:v>
                </c:pt>
                <c:pt idx="930">
                  <c:v>41849</c:v>
                </c:pt>
                <c:pt idx="931">
                  <c:v>41850</c:v>
                </c:pt>
                <c:pt idx="932">
                  <c:v>41851</c:v>
                </c:pt>
                <c:pt idx="933">
                  <c:v>41852</c:v>
                </c:pt>
                <c:pt idx="934">
                  <c:v>41855</c:v>
                </c:pt>
                <c:pt idx="935">
                  <c:v>41856</c:v>
                </c:pt>
                <c:pt idx="936">
                  <c:v>41857</c:v>
                </c:pt>
                <c:pt idx="937">
                  <c:v>41858</c:v>
                </c:pt>
                <c:pt idx="938">
                  <c:v>41859</c:v>
                </c:pt>
                <c:pt idx="939">
                  <c:v>41862</c:v>
                </c:pt>
                <c:pt idx="940">
                  <c:v>41863</c:v>
                </c:pt>
                <c:pt idx="941">
                  <c:v>41864</c:v>
                </c:pt>
                <c:pt idx="942">
                  <c:v>41865</c:v>
                </c:pt>
                <c:pt idx="943">
                  <c:v>41866</c:v>
                </c:pt>
                <c:pt idx="944">
                  <c:v>41869</c:v>
                </c:pt>
                <c:pt idx="945">
                  <c:v>41870</c:v>
                </c:pt>
                <c:pt idx="946">
                  <c:v>41871</c:v>
                </c:pt>
                <c:pt idx="947">
                  <c:v>41872</c:v>
                </c:pt>
                <c:pt idx="948">
                  <c:v>41873</c:v>
                </c:pt>
                <c:pt idx="949">
                  <c:v>41876</c:v>
                </c:pt>
                <c:pt idx="950">
                  <c:v>41877</c:v>
                </c:pt>
                <c:pt idx="951">
                  <c:v>41878</c:v>
                </c:pt>
                <c:pt idx="952">
                  <c:v>41879</c:v>
                </c:pt>
                <c:pt idx="953">
                  <c:v>41880</c:v>
                </c:pt>
                <c:pt idx="954">
                  <c:v>41883</c:v>
                </c:pt>
                <c:pt idx="955">
                  <c:v>41884</c:v>
                </c:pt>
                <c:pt idx="956">
                  <c:v>41885</c:v>
                </c:pt>
                <c:pt idx="957">
                  <c:v>41886</c:v>
                </c:pt>
                <c:pt idx="958">
                  <c:v>41887</c:v>
                </c:pt>
                <c:pt idx="959">
                  <c:v>41890</c:v>
                </c:pt>
                <c:pt idx="960">
                  <c:v>41891</c:v>
                </c:pt>
                <c:pt idx="961">
                  <c:v>41892</c:v>
                </c:pt>
                <c:pt idx="962">
                  <c:v>41893</c:v>
                </c:pt>
                <c:pt idx="963">
                  <c:v>41894</c:v>
                </c:pt>
                <c:pt idx="964">
                  <c:v>41897</c:v>
                </c:pt>
                <c:pt idx="965">
                  <c:v>41898</c:v>
                </c:pt>
                <c:pt idx="966">
                  <c:v>41899</c:v>
                </c:pt>
                <c:pt idx="967">
                  <c:v>41900</c:v>
                </c:pt>
                <c:pt idx="968">
                  <c:v>41901</c:v>
                </c:pt>
                <c:pt idx="969">
                  <c:v>41904</c:v>
                </c:pt>
                <c:pt idx="970">
                  <c:v>41905</c:v>
                </c:pt>
                <c:pt idx="971">
                  <c:v>41906</c:v>
                </c:pt>
                <c:pt idx="972">
                  <c:v>41907</c:v>
                </c:pt>
                <c:pt idx="973">
                  <c:v>41908</c:v>
                </c:pt>
                <c:pt idx="974">
                  <c:v>41911</c:v>
                </c:pt>
              </c:numCache>
            </c:numRef>
          </c:cat>
          <c:val>
            <c:numRef>
              <c:f>'Gold desp'!$H$7:$H$1999</c:f>
              <c:numCache>
                <c:formatCode>#,##0.00_);[Red]\(#,##0.00\)</c:formatCode>
                <c:ptCount val="1993"/>
                <c:pt idx="0">
                  <c:v>2.4299999999999997</c:v>
                </c:pt>
                <c:pt idx="1">
                  <c:v>2.129999999999999</c:v>
                </c:pt>
                <c:pt idx="2">
                  <c:v>1.8000000000000007</c:v>
                </c:pt>
                <c:pt idx="3">
                  <c:v>1.5599999999999987</c:v>
                </c:pt>
                <c:pt idx="4">
                  <c:v>1.2899999999999991</c:v>
                </c:pt>
                <c:pt idx="5">
                  <c:v>1.7100000000000009</c:v>
                </c:pt>
                <c:pt idx="6">
                  <c:v>1.9600000000000009</c:v>
                </c:pt>
                <c:pt idx="7">
                  <c:v>1.9899999999999984</c:v>
                </c:pt>
                <c:pt idx="8">
                  <c:v>3.7199999999999989</c:v>
                </c:pt>
                <c:pt idx="9">
                  <c:v>3.7199999999999989</c:v>
                </c:pt>
                <c:pt idx="10">
                  <c:v>2.1400000000000023</c:v>
                </c:pt>
                <c:pt idx="11">
                  <c:v>1.1900000000000013</c:v>
                </c:pt>
                <c:pt idx="12">
                  <c:v>0.64000000000000057</c:v>
                </c:pt>
                <c:pt idx="13">
                  <c:v>-0.36999999999999744</c:v>
                </c:pt>
                <c:pt idx="14">
                  <c:v>0.77000000000000313</c:v>
                </c:pt>
                <c:pt idx="15">
                  <c:v>0.83000000000000185</c:v>
                </c:pt>
                <c:pt idx="16">
                  <c:v>1.6499999999999986</c:v>
                </c:pt>
                <c:pt idx="17">
                  <c:v>1.6400000000000006</c:v>
                </c:pt>
                <c:pt idx="18">
                  <c:v>-1.8999999999999986</c:v>
                </c:pt>
                <c:pt idx="19">
                  <c:v>-1.740000000000002</c:v>
                </c:pt>
                <c:pt idx="20">
                  <c:v>0.15000000000000213</c:v>
                </c:pt>
                <c:pt idx="21">
                  <c:v>-0.16000000000000014</c:v>
                </c:pt>
                <c:pt idx="22">
                  <c:v>0.68999999999999773</c:v>
                </c:pt>
                <c:pt idx="23">
                  <c:v>1.4100000000000001</c:v>
                </c:pt>
                <c:pt idx="24">
                  <c:v>0.25</c:v>
                </c:pt>
                <c:pt idx="25">
                  <c:v>-0.34999999999999964</c:v>
                </c:pt>
                <c:pt idx="26">
                  <c:v>8.0000000000000071E-2</c:v>
                </c:pt>
                <c:pt idx="27">
                  <c:v>-0.65000000000000036</c:v>
                </c:pt>
                <c:pt idx="28">
                  <c:v>-0.11999999999999922</c:v>
                </c:pt>
                <c:pt idx="29">
                  <c:v>-0.73999999999999844</c:v>
                </c:pt>
                <c:pt idx="30">
                  <c:v>-1.2100000000000009</c:v>
                </c:pt>
                <c:pt idx="31">
                  <c:v>-1.3499999999999996</c:v>
                </c:pt>
                <c:pt idx="32">
                  <c:v>-1.5700000000000003</c:v>
                </c:pt>
                <c:pt idx="33">
                  <c:v>0.12000000000000099</c:v>
                </c:pt>
                <c:pt idx="34">
                  <c:v>0.12000000000000099</c:v>
                </c:pt>
                <c:pt idx="35">
                  <c:v>-4.0100000000000016</c:v>
                </c:pt>
                <c:pt idx="36">
                  <c:v>-3.4599999999999973</c:v>
                </c:pt>
                <c:pt idx="37">
                  <c:v>-3.3300000000000018</c:v>
                </c:pt>
                <c:pt idx="38">
                  <c:v>-2.7199999999999989</c:v>
                </c:pt>
                <c:pt idx="39">
                  <c:v>-2.2900000000000027</c:v>
                </c:pt>
                <c:pt idx="40">
                  <c:v>-3.8000000000000007</c:v>
                </c:pt>
                <c:pt idx="41">
                  <c:v>-2.2300000000000004</c:v>
                </c:pt>
                <c:pt idx="42">
                  <c:v>-1.5899999999999999</c:v>
                </c:pt>
                <c:pt idx="43">
                  <c:v>-1.129999999999999</c:v>
                </c:pt>
                <c:pt idx="44">
                  <c:v>-2.9699999999999989</c:v>
                </c:pt>
                <c:pt idx="45">
                  <c:v>-3.0100000000000016</c:v>
                </c:pt>
                <c:pt idx="46">
                  <c:v>-3.5700000000000003</c:v>
                </c:pt>
                <c:pt idx="47">
                  <c:v>-4.5799999999999983</c:v>
                </c:pt>
                <c:pt idx="48">
                  <c:v>-2.6099999999999994</c:v>
                </c:pt>
                <c:pt idx="49">
                  <c:v>-4.1699999999999982</c:v>
                </c:pt>
                <c:pt idx="50">
                  <c:v>-5.1099999999999994</c:v>
                </c:pt>
                <c:pt idx="51">
                  <c:v>-10.579999999999998</c:v>
                </c:pt>
                <c:pt idx="52">
                  <c:v>-7.77</c:v>
                </c:pt>
                <c:pt idx="53">
                  <c:v>-5.8800000000000026</c:v>
                </c:pt>
                <c:pt idx="54">
                  <c:v>-3.879999999999999</c:v>
                </c:pt>
                <c:pt idx="55">
                  <c:v>-3.8500000000000014</c:v>
                </c:pt>
                <c:pt idx="56">
                  <c:v>-2.5100000000000016</c:v>
                </c:pt>
                <c:pt idx="57">
                  <c:v>-1.7100000000000009</c:v>
                </c:pt>
                <c:pt idx="58">
                  <c:v>-1.2699999999999996</c:v>
                </c:pt>
                <c:pt idx="59">
                  <c:v>-3.110000000000003</c:v>
                </c:pt>
                <c:pt idx="60">
                  <c:v>-2.34</c:v>
                </c:pt>
                <c:pt idx="61">
                  <c:v>-1.9900000000000002</c:v>
                </c:pt>
                <c:pt idx="62">
                  <c:v>-1.6999999999999993</c:v>
                </c:pt>
                <c:pt idx="63">
                  <c:v>-1.7799999999999994</c:v>
                </c:pt>
                <c:pt idx="64">
                  <c:v>-2.1899999999999995</c:v>
                </c:pt>
                <c:pt idx="65">
                  <c:v>-1.6400000000000006</c:v>
                </c:pt>
                <c:pt idx="66">
                  <c:v>-1.1899999999999977</c:v>
                </c:pt>
                <c:pt idx="67">
                  <c:v>-1.92</c:v>
                </c:pt>
                <c:pt idx="68">
                  <c:v>-2.370000000000001</c:v>
                </c:pt>
                <c:pt idx="69">
                  <c:v>-0.97000000000000064</c:v>
                </c:pt>
                <c:pt idx="70">
                  <c:v>-1.2799999999999994</c:v>
                </c:pt>
                <c:pt idx="71">
                  <c:v>-1.2500000000000018</c:v>
                </c:pt>
                <c:pt idx="72">
                  <c:v>-0.83000000000000007</c:v>
                </c:pt>
                <c:pt idx="73">
                  <c:v>1.5199999999999996</c:v>
                </c:pt>
                <c:pt idx="74">
                  <c:v>-0.53000000000000114</c:v>
                </c:pt>
                <c:pt idx="75">
                  <c:v>0.10999999999999943</c:v>
                </c:pt>
                <c:pt idx="76">
                  <c:v>1.5</c:v>
                </c:pt>
                <c:pt idx="77">
                  <c:v>1.5999999999999996</c:v>
                </c:pt>
                <c:pt idx="78">
                  <c:v>1.5999999999999996</c:v>
                </c:pt>
                <c:pt idx="79">
                  <c:v>1.870000000000001</c:v>
                </c:pt>
                <c:pt idx="80">
                  <c:v>1.7599999999999998</c:v>
                </c:pt>
                <c:pt idx="81">
                  <c:v>2.1800000000000015</c:v>
                </c:pt>
                <c:pt idx="82">
                  <c:v>2.83</c:v>
                </c:pt>
                <c:pt idx="83">
                  <c:v>3.7600000000000016</c:v>
                </c:pt>
                <c:pt idx="84">
                  <c:v>4.1399999999999988</c:v>
                </c:pt>
                <c:pt idx="85">
                  <c:v>2.0700000000000003</c:v>
                </c:pt>
                <c:pt idx="86">
                  <c:v>1.9100000000000001</c:v>
                </c:pt>
                <c:pt idx="87">
                  <c:v>1.8599999999999994</c:v>
                </c:pt>
                <c:pt idx="88">
                  <c:v>1.9000000000000021</c:v>
                </c:pt>
                <c:pt idx="89">
                  <c:v>1.7399999999999984</c:v>
                </c:pt>
                <c:pt idx="90">
                  <c:v>2.3900000000000006</c:v>
                </c:pt>
                <c:pt idx="91">
                  <c:v>1.6700000000000017</c:v>
                </c:pt>
                <c:pt idx="92">
                  <c:v>2.4299999999999997</c:v>
                </c:pt>
                <c:pt idx="93">
                  <c:v>1.4100000000000001</c:v>
                </c:pt>
                <c:pt idx="94">
                  <c:v>-0.22999999999999687</c:v>
                </c:pt>
                <c:pt idx="95">
                  <c:v>-0.51999999999999957</c:v>
                </c:pt>
                <c:pt idx="96">
                  <c:v>0.41999999999999815</c:v>
                </c:pt>
                <c:pt idx="97">
                  <c:v>1.0899999999999999</c:v>
                </c:pt>
                <c:pt idx="98">
                  <c:v>-0.53000000000000114</c:v>
                </c:pt>
                <c:pt idx="99">
                  <c:v>-0.64000000000000057</c:v>
                </c:pt>
                <c:pt idx="100">
                  <c:v>-0.26000000000000156</c:v>
                </c:pt>
                <c:pt idx="101">
                  <c:v>0.78000000000000114</c:v>
                </c:pt>
                <c:pt idx="102">
                  <c:v>0.58000000000000185</c:v>
                </c:pt>
                <c:pt idx="103">
                  <c:v>1.1600000000000001</c:v>
                </c:pt>
                <c:pt idx="104">
                  <c:v>1.1600000000000001</c:v>
                </c:pt>
                <c:pt idx="105">
                  <c:v>1.1600000000000001</c:v>
                </c:pt>
                <c:pt idx="106">
                  <c:v>-1.490000000000002</c:v>
                </c:pt>
                <c:pt idx="107">
                  <c:v>-0.98000000000000043</c:v>
                </c:pt>
                <c:pt idx="108">
                  <c:v>-0.84999999999999787</c:v>
                </c:pt>
                <c:pt idx="109">
                  <c:v>-1.4499999999999993</c:v>
                </c:pt>
                <c:pt idx="110">
                  <c:v>-1.4200000000000017</c:v>
                </c:pt>
                <c:pt idx="111">
                  <c:v>-2.3000000000000007</c:v>
                </c:pt>
                <c:pt idx="112">
                  <c:v>-1.8599999999999994</c:v>
                </c:pt>
                <c:pt idx="113">
                  <c:v>-2.75</c:v>
                </c:pt>
                <c:pt idx="114">
                  <c:v>-3.0999999999999979</c:v>
                </c:pt>
                <c:pt idx="115">
                  <c:v>-2.2100000000000009</c:v>
                </c:pt>
                <c:pt idx="116">
                  <c:v>-4.4200000000000017</c:v>
                </c:pt>
                <c:pt idx="117">
                  <c:v>-5.7800000000000011</c:v>
                </c:pt>
                <c:pt idx="118">
                  <c:v>-4.59</c:v>
                </c:pt>
                <c:pt idx="119">
                  <c:v>-2.8499999999999979</c:v>
                </c:pt>
                <c:pt idx="120">
                  <c:v>-2.3200000000000003</c:v>
                </c:pt>
                <c:pt idx="121">
                  <c:v>-1.5999999999999979</c:v>
                </c:pt>
                <c:pt idx="122">
                  <c:v>-2.5</c:v>
                </c:pt>
                <c:pt idx="123">
                  <c:v>-3.8100000000000023</c:v>
                </c:pt>
                <c:pt idx="124">
                  <c:v>-3.7999999999999972</c:v>
                </c:pt>
                <c:pt idx="125">
                  <c:v>-2.6700000000000017</c:v>
                </c:pt>
                <c:pt idx="126">
                  <c:v>-1.2699999999999996</c:v>
                </c:pt>
                <c:pt idx="127">
                  <c:v>-1.0700000000000003</c:v>
                </c:pt>
                <c:pt idx="128">
                  <c:v>-0.47999999999999865</c:v>
                </c:pt>
                <c:pt idx="129">
                  <c:v>-0.47999999999999865</c:v>
                </c:pt>
                <c:pt idx="130">
                  <c:v>-0.60999999999999943</c:v>
                </c:pt>
                <c:pt idx="131">
                  <c:v>-0.47000000000000064</c:v>
                </c:pt>
                <c:pt idx="132">
                  <c:v>-0.51999999999999957</c:v>
                </c:pt>
                <c:pt idx="133">
                  <c:v>-0.41999999999999993</c:v>
                </c:pt>
                <c:pt idx="134">
                  <c:v>-1.8399999999999999</c:v>
                </c:pt>
                <c:pt idx="135">
                  <c:v>-2.6999999999999993</c:v>
                </c:pt>
                <c:pt idx="136">
                  <c:v>-1.0100000000000016</c:v>
                </c:pt>
                <c:pt idx="137">
                  <c:v>-2.5600000000000023</c:v>
                </c:pt>
                <c:pt idx="138">
                  <c:v>-1.3500000000000014</c:v>
                </c:pt>
                <c:pt idx="139">
                  <c:v>-2.09</c:v>
                </c:pt>
                <c:pt idx="140">
                  <c:v>-1.1600000000000001</c:v>
                </c:pt>
                <c:pt idx="141">
                  <c:v>-1.3200000000000003</c:v>
                </c:pt>
                <c:pt idx="142">
                  <c:v>-9.9999999999980105E-3</c:v>
                </c:pt>
                <c:pt idx="143">
                  <c:v>-0.35999999999999943</c:v>
                </c:pt>
                <c:pt idx="144">
                  <c:v>-1.4800000000000004</c:v>
                </c:pt>
                <c:pt idx="145">
                  <c:v>-2.59</c:v>
                </c:pt>
                <c:pt idx="146">
                  <c:v>-4.7600000000000016</c:v>
                </c:pt>
                <c:pt idx="147">
                  <c:v>-5.6199999999999974</c:v>
                </c:pt>
                <c:pt idx="148">
                  <c:v>-6.7600000000000016</c:v>
                </c:pt>
                <c:pt idx="149">
                  <c:v>-5.0100000000000016</c:v>
                </c:pt>
                <c:pt idx="150">
                  <c:v>-6.0599999999999987</c:v>
                </c:pt>
                <c:pt idx="151">
                  <c:v>-3.8699999999999974</c:v>
                </c:pt>
                <c:pt idx="152">
                  <c:v>-10.75</c:v>
                </c:pt>
                <c:pt idx="153">
                  <c:v>-11</c:v>
                </c:pt>
                <c:pt idx="154">
                  <c:v>-22.93</c:v>
                </c:pt>
                <c:pt idx="155">
                  <c:v>-7.1500000000000021</c:v>
                </c:pt>
                <c:pt idx="156">
                  <c:v>-13.71</c:v>
                </c:pt>
                <c:pt idx="157">
                  <c:v>-9.2100000000000009</c:v>
                </c:pt>
                <c:pt idx="158">
                  <c:v>-10.649999999999999</c:v>
                </c:pt>
                <c:pt idx="159">
                  <c:v>-6.8300000000000018</c:v>
                </c:pt>
                <c:pt idx="160">
                  <c:v>-6.5400000000000027</c:v>
                </c:pt>
                <c:pt idx="161">
                  <c:v>-6.629999999999999</c:v>
                </c:pt>
                <c:pt idx="162">
                  <c:v>-15.620000000000001</c:v>
                </c:pt>
                <c:pt idx="163">
                  <c:v>-15.179999999999996</c:v>
                </c:pt>
                <c:pt idx="164">
                  <c:v>-12.259999999999998</c:v>
                </c:pt>
                <c:pt idx="165">
                  <c:v>-5.6400000000000041</c:v>
                </c:pt>
                <c:pt idx="166">
                  <c:v>-4.9699999999999989</c:v>
                </c:pt>
                <c:pt idx="167">
                  <c:v>-8.43</c:v>
                </c:pt>
                <c:pt idx="168">
                  <c:v>-6.2000000000000028</c:v>
                </c:pt>
                <c:pt idx="169">
                  <c:v>-1.1700000000000017</c:v>
                </c:pt>
                <c:pt idx="170">
                  <c:v>-2.75</c:v>
                </c:pt>
                <c:pt idx="171">
                  <c:v>-2.6400000000000006</c:v>
                </c:pt>
                <c:pt idx="172">
                  <c:v>-4.41</c:v>
                </c:pt>
                <c:pt idx="173">
                  <c:v>-5.66</c:v>
                </c:pt>
                <c:pt idx="174">
                  <c:v>-5.66</c:v>
                </c:pt>
                <c:pt idx="175">
                  <c:v>-5.5</c:v>
                </c:pt>
                <c:pt idx="176">
                  <c:v>-1.1000000000000014</c:v>
                </c:pt>
                <c:pt idx="177">
                  <c:v>-2.5</c:v>
                </c:pt>
                <c:pt idx="178">
                  <c:v>-4.1500000000000057</c:v>
                </c:pt>
                <c:pt idx="179">
                  <c:v>-3.9000000000000057</c:v>
                </c:pt>
                <c:pt idx="180">
                  <c:v>-5.2099999999999973</c:v>
                </c:pt>
                <c:pt idx="181">
                  <c:v>-4.4000000000000021</c:v>
                </c:pt>
                <c:pt idx="182">
                  <c:v>-2.2699999999999996</c:v>
                </c:pt>
                <c:pt idx="183">
                  <c:v>-1.5199999999999996</c:v>
                </c:pt>
                <c:pt idx="184">
                  <c:v>-1.6899999999999977</c:v>
                </c:pt>
                <c:pt idx="185">
                  <c:v>-1.5700000000000003</c:v>
                </c:pt>
                <c:pt idx="186">
                  <c:v>-8.14</c:v>
                </c:pt>
                <c:pt idx="187">
                  <c:v>-9.6900000000000013</c:v>
                </c:pt>
                <c:pt idx="188">
                  <c:v>-4.1199999999999974</c:v>
                </c:pt>
                <c:pt idx="189">
                  <c:v>-1.5</c:v>
                </c:pt>
                <c:pt idx="190">
                  <c:v>-4.6099999999999994</c:v>
                </c:pt>
                <c:pt idx="191">
                  <c:v>-5.9899999999999949</c:v>
                </c:pt>
                <c:pt idx="192">
                  <c:v>-3.2100000000000009</c:v>
                </c:pt>
                <c:pt idx="193">
                  <c:v>-8.8100000000000023</c:v>
                </c:pt>
                <c:pt idx="194">
                  <c:v>-9.75</c:v>
                </c:pt>
                <c:pt idx="195">
                  <c:v>-3.3699999999999974</c:v>
                </c:pt>
                <c:pt idx="196">
                  <c:v>-1.9400000000000048</c:v>
                </c:pt>
                <c:pt idx="197">
                  <c:v>-1.7000000000000028</c:v>
                </c:pt>
                <c:pt idx="198">
                  <c:v>-1.3700000000000045</c:v>
                </c:pt>
                <c:pt idx="199">
                  <c:v>-6.0000000000002274E-2</c:v>
                </c:pt>
                <c:pt idx="200">
                  <c:v>0.14000000000000057</c:v>
                </c:pt>
                <c:pt idx="201">
                  <c:v>-0.68000000000000327</c:v>
                </c:pt>
                <c:pt idx="202">
                  <c:v>-1.0599999999999987</c:v>
                </c:pt>
                <c:pt idx="203">
                  <c:v>-0.73999999999999844</c:v>
                </c:pt>
                <c:pt idx="204">
                  <c:v>-4.8599999999999994</c:v>
                </c:pt>
                <c:pt idx="205">
                  <c:v>-2.2300000000000004</c:v>
                </c:pt>
                <c:pt idx="206">
                  <c:v>-5.1099999999999994</c:v>
                </c:pt>
                <c:pt idx="207">
                  <c:v>-2.6700000000000017</c:v>
                </c:pt>
                <c:pt idx="208">
                  <c:v>-1.1000000000000014</c:v>
                </c:pt>
                <c:pt idx="209">
                  <c:v>-0.71000000000000085</c:v>
                </c:pt>
                <c:pt idx="210">
                  <c:v>-3.4199999999999982</c:v>
                </c:pt>
                <c:pt idx="211">
                  <c:v>0.67000000000000171</c:v>
                </c:pt>
                <c:pt idx="212">
                  <c:v>2.8699999999999974</c:v>
                </c:pt>
                <c:pt idx="213">
                  <c:v>1.8299999999999983</c:v>
                </c:pt>
                <c:pt idx="214">
                  <c:v>-2.6400000000000006</c:v>
                </c:pt>
                <c:pt idx="215">
                  <c:v>-5.730000000000004</c:v>
                </c:pt>
                <c:pt idx="216">
                  <c:v>-3.0700000000000003</c:v>
                </c:pt>
                <c:pt idx="217">
                  <c:v>-0.62000000000000099</c:v>
                </c:pt>
                <c:pt idx="218">
                  <c:v>-1.9100000000000001</c:v>
                </c:pt>
                <c:pt idx="219">
                  <c:v>-0.56000000000000227</c:v>
                </c:pt>
                <c:pt idx="220">
                  <c:v>1.8399999999999999</c:v>
                </c:pt>
                <c:pt idx="221">
                  <c:v>-6.7199999999999953</c:v>
                </c:pt>
                <c:pt idx="222">
                  <c:v>-3.2500000000000036</c:v>
                </c:pt>
                <c:pt idx="223">
                  <c:v>-1.25</c:v>
                </c:pt>
                <c:pt idx="224">
                  <c:v>-3.4299999999999997</c:v>
                </c:pt>
                <c:pt idx="225">
                  <c:v>-4.16</c:v>
                </c:pt>
                <c:pt idx="226">
                  <c:v>-6.3499999999999979</c:v>
                </c:pt>
                <c:pt idx="227">
                  <c:v>-6.1699999999999982</c:v>
                </c:pt>
                <c:pt idx="228">
                  <c:v>-4.09</c:v>
                </c:pt>
                <c:pt idx="229">
                  <c:v>-3.3299999999999983</c:v>
                </c:pt>
                <c:pt idx="230">
                  <c:v>-4.5999999999999979</c:v>
                </c:pt>
                <c:pt idx="231">
                  <c:v>-6.3399999999999963</c:v>
                </c:pt>
                <c:pt idx="232">
                  <c:v>-6.3399999999999963</c:v>
                </c:pt>
                <c:pt idx="233">
                  <c:v>-6.8699999999999974</c:v>
                </c:pt>
                <c:pt idx="234">
                  <c:v>-5.2700000000000031</c:v>
                </c:pt>
                <c:pt idx="235">
                  <c:v>-4.2100000000000009</c:v>
                </c:pt>
                <c:pt idx="236">
                  <c:v>-1.5</c:v>
                </c:pt>
                <c:pt idx="237">
                  <c:v>-1.7600000000000016</c:v>
                </c:pt>
                <c:pt idx="238">
                  <c:v>-3.2100000000000009</c:v>
                </c:pt>
                <c:pt idx="239">
                  <c:v>-2.8500000000000014</c:v>
                </c:pt>
                <c:pt idx="240">
                  <c:v>-3.0599999999999987</c:v>
                </c:pt>
                <c:pt idx="241">
                  <c:v>-3.4400000000000013</c:v>
                </c:pt>
                <c:pt idx="242">
                  <c:v>-5.1099999999999994</c:v>
                </c:pt>
                <c:pt idx="243">
                  <c:v>-2.3699999999999974</c:v>
                </c:pt>
                <c:pt idx="244">
                  <c:v>-0.68000000000000327</c:v>
                </c:pt>
                <c:pt idx="245">
                  <c:v>-0.78000000000000114</c:v>
                </c:pt>
                <c:pt idx="246">
                  <c:v>1.5700000000000003</c:v>
                </c:pt>
                <c:pt idx="247">
                  <c:v>3.1099999999999994</c:v>
                </c:pt>
                <c:pt idx="248">
                  <c:v>1.9200000000000017</c:v>
                </c:pt>
                <c:pt idx="249">
                  <c:v>1.3999999999999986</c:v>
                </c:pt>
                <c:pt idx="250">
                  <c:v>1.1300000000000026</c:v>
                </c:pt>
                <c:pt idx="251">
                  <c:v>2.4200000000000017</c:v>
                </c:pt>
                <c:pt idx="252">
                  <c:v>2.4400000000000013</c:v>
                </c:pt>
                <c:pt idx="253">
                  <c:v>2.09</c:v>
                </c:pt>
                <c:pt idx="254">
                  <c:v>2.09</c:v>
                </c:pt>
                <c:pt idx="255">
                  <c:v>0.23000000000000043</c:v>
                </c:pt>
                <c:pt idx="256">
                  <c:v>0.60000000000000142</c:v>
                </c:pt>
                <c:pt idx="257">
                  <c:v>2.370000000000001</c:v>
                </c:pt>
                <c:pt idx="258">
                  <c:v>0.78000000000000114</c:v>
                </c:pt>
                <c:pt idx="259">
                  <c:v>0.78000000000000114</c:v>
                </c:pt>
                <c:pt idx="260">
                  <c:v>1.0700000000000003</c:v>
                </c:pt>
                <c:pt idx="261">
                  <c:v>0.74000000000000199</c:v>
                </c:pt>
                <c:pt idx="262">
                  <c:v>2.1699999999999982</c:v>
                </c:pt>
                <c:pt idx="263">
                  <c:v>2.3000000000000007</c:v>
                </c:pt>
                <c:pt idx="264">
                  <c:v>0.48000000000000043</c:v>
                </c:pt>
                <c:pt idx="265">
                  <c:v>1.3499999999999979</c:v>
                </c:pt>
                <c:pt idx="266">
                  <c:v>1.5799999999999983</c:v>
                </c:pt>
                <c:pt idx="267">
                  <c:v>1.7699999999999996</c:v>
                </c:pt>
                <c:pt idx="268">
                  <c:v>0.96999999999999886</c:v>
                </c:pt>
                <c:pt idx="269">
                  <c:v>0.96999999999999886</c:v>
                </c:pt>
                <c:pt idx="270">
                  <c:v>-0.66000000000000014</c:v>
                </c:pt>
                <c:pt idx="271">
                  <c:v>-0.37999999999999901</c:v>
                </c:pt>
                <c:pt idx="272">
                  <c:v>0.14999999999999858</c:v>
                </c:pt>
                <c:pt idx="273">
                  <c:v>1.0799999999999983</c:v>
                </c:pt>
                <c:pt idx="274">
                  <c:v>1.6899999999999977</c:v>
                </c:pt>
                <c:pt idx="275">
                  <c:v>1.1600000000000001</c:v>
                </c:pt>
                <c:pt idx="276">
                  <c:v>4.2800000000000011</c:v>
                </c:pt>
                <c:pt idx="277">
                  <c:v>3.4600000000000009</c:v>
                </c:pt>
                <c:pt idx="278">
                  <c:v>2.3499999999999979</c:v>
                </c:pt>
                <c:pt idx="279">
                  <c:v>1.8200000000000003</c:v>
                </c:pt>
                <c:pt idx="280">
                  <c:v>2.009999999999998</c:v>
                </c:pt>
                <c:pt idx="281">
                  <c:v>3.6499999999999986</c:v>
                </c:pt>
                <c:pt idx="282">
                  <c:v>4.379999999999999</c:v>
                </c:pt>
                <c:pt idx="283">
                  <c:v>4.6199999999999974</c:v>
                </c:pt>
                <c:pt idx="284">
                  <c:v>3.9699999999999989</c:v>
                </c:pt>
                <c:pt idx="285">
                  <c:v>4.1500000000000021</c:v>
                </c:pt>
                <c:pt idx="286">
                  <c:v>3.0500000000000007</c:v>
                </c:pt>
                <c:pt idx="287">
                  <c:v>2.4600000000000009</c:v>
                </c:pt>
                <c:pt idx="288">
                  <c:v>0.19000000000000128</c:v>
                </c:pt>
                <c:pt idx="289">
                  <c:v>1.2100000000000009</c:v>
                </c:pt>
                <c:pt idx="290">
                  <c:v>0.94000000000000128</c:v>
                </c:pt>
                <c:pt idx="291">
                  <c:v>-0.85000000000000142</c:v>
                </c:pt>
                <c:pt idx="292">
                  <c:v>0.92999999999999972</c:v>
                </c:pt>
                <c:pt idx="293">
                  <c:v>1.7999999999999972</c:v>
                </c:pt>
                <c:pt idx="294">
                  <c:v>1.7999999999999972</c:v>
                </c:pt>
                <c:pt idx="295">
                  <c:v>2.0799999999999983</c:v>
                </c:pt>
                <c:pt idx="296">
                  <c:v>2.1999999999999993</c:v>
                </c:pt>
                <c:pt idx="297">
                  <c:v>3.4499999999999993</c:v>
                </c:pt>
                <c:pt idx="298">
                  <c:v>2.3800000000000026</c:v>
                </c:pt>
                <c:pt idx="299">
                  <c:v>1.879999999999999</c:v>
                </c:pt>
                <c:pt idx="300">
                  <c:v>1.879999999999999</c:v>
                </c:pt>
                <c:pt idx="301">
                  <c:v>2.1400000000000006</c:v>
                </c:pt>
                <c:pt idx="302">
                  <c:v>2.1999999999999993</c:v>
                </c:pt>
                <c:pt idx="303">
                  <c:v>2.1400000000000006</c:v>
                </c:pt>
                <c:pt idx="304">
                  <c:v>1.259999999999998</c:v>
                </c:pt>
                <c:pt idx="305">
                  <c:v>-0.74000000000000199</c:v>
                </c:pt>
                <c:pt idx="306">
                  <c:v>1.0500000000000007</c:v>
                </c:pt>
                <c:pt idx="307">
                  <c:v>0.73000000000000043</c:v>
                </c:pt>
                <c:pt idx="308">
                  <c:v>3.1000000000000014</c:v>
                </c:pt>
                <c:pt idx="309">
                  <c:v>3.879999999999999</c:v>
                </c:pt>
                <c:pt idx="310">
                  <c:v>5.5599999999999987</c:v>
                </c:pt>
                <c:pt idx="311">
                  <c:v>5.83</c:v>
                </c:pt>
                <c:pt idx="312">
                  <c:v>4.67</c:v>
                </c:pt>
                <c:pt idx="313">
                  <c:v>4.4999999999999982</c:v>
                </c:pt>
                <c:pt idx="314">
                  <c:v>2.5700000000000003</c:v>
                </c:pt>
                <c:pt idx="315">
                  <c:v>3.5499999999999989</c:v>
                </c:pt>
                <c:pt idx="316">
                  <c:v>4.1099999999999977</c:v>
                </c:pt>
                <c:pt idx="317">
                  <c:v>3.9800000000000004</c:v>
                </c:pt>
                <c:pt idx="318">
                  <c:v>4.59</c:v>
                </c:pt>
                <c:pt idx="319">
                  <c:v>3.9799999999999986</c:v>
                </c:pt>
                <c:pt idx="320">
                  <c:v>3.6999999999999993</c:v>
                </c:pt>
                <c:pt idx="321">
                  <c:v>3.8599999999999977</c:v>
                </c:pt>
                <c:pt idx="322">
                  <c:v>3.3000000000000007</c:v>
                </c:pt>
                <c:pt idx="323">
                  <c:v>1.620000000000001</c:v>
                </c:pt>
                <c:pt idx="324">
                  <c:v>1.4600000000000009</c:v>
                </c:pt>
                <c:pt idx="325">
                  <c:v>2.3999999999999986</c:v>
                </c:pt>
                <c:pt idx="326">
                  <c:v>2.7399999999999984</c:v>
                </c:pt>
                <c:pt idx="327">
                  <c:v>2.0600000000000023</c:v>
                </c:pt>
                <c:pt idx="328">
                  <c:v>2.0600000000000023</c:v>
                </c:pt>
                <c:pt idx="329">
                  <c:v>7.0000000000000284E-2</c:v>
                </c:pt>
                <c:pt idx="330">
                  <c:v>5.9999999999998721E-2</c:v>
                </c:pt>
                <c:pt idx="331">
                  <c:v>7.0000000000000284E-2</c:v>
                </c:pt>
                <c:pt idx="332">
                  <c:v>2.8100000000000023</c:v>
                </c:pt>
                <c:pt idx="333">
                  <c:v>0.71999999999999886</c:v>
                </c:pt>
                <c:pt idx="334">
                  <c:v>0.12999999999999901</c:v>
                </c:pt>
                <c:pt idx="335">
                  <c:v>0.66000000000000014</c:v>
                </c:pt>
                <c:pt idx="336">
                  <c:v>-0.28999999999999915</c:v>
                </c:pt>
                <c:pt idx="337">
                  <c:v>-1.9999999999999574E-2</c:v>
                </c:pt>
                <c:pt idx="338">
                  <c:v>0.25</c:v>
                </c:pt>
                <c:pt idx="339">
                  <c:v>-1.1400000000000006</c:v>
                </c:pt>
                <c:pt idx="340">
                  <c:v>-0.27000000000000313</c:v>
                </c:pt>
                <c:pt idx="341">
                  <c:v>1.3900000000000006</c:v>
                </c:pt>
                <c:pt idx="342">
                  <c:v>1.0899999999999999</c:v>
                </c:pt>
                <c:pt idx="343">
                  <c:v>0.57000000000000028</c:v>
                </c:pt>
                <c:pt idx="344">
                  <c:v>0.42000000000000171</c:v>
                </c:pt>
                <c:pt idx="345">
                  <c:v>0.22999999999999687</c:v>
                </c:pt>
                <c:pt idx="346">
                  <c:v>0.15000000000000213</c:v>
                </c:pt>
                <c:pt idx="347">
                  <c:v>0.28000000000000114</c:v>
                </c:pt>
                <c:pt idx="348">
                  <c:v>-1.7399999999999984</c:v>
                </c:pt>
                <c:pt idx="349">
                  <c:v>-1.9299999999999997</c:v>
                </c:pt>
                <c:pt idx="350">
                  <c:v>-0.42000000000000171</c:v>
                </c:pt>
                <c:pt idx="351">
                  <c:v>-1.2199999999999989</c:v>
                </c:pt>
                <c:pt idx="352">
                  <c:v>-0.25999999999999801</c:v>
                </c:pt>
                <c:pt idx="353">
                  <c:v>-1.3500000000000014</c:v>
                </c:pt>
                <c:pt idx="354">
                  <c:v>-2.3200000000000003</c:v>
                </c:pt>
                <c:pt idx="355">
                  <c:v>-2.4800000000000004</c:v>
                </c:pt>
                <c:pt idx="356">
                  <c:v>-0.57999999999999829</c:v>
                </c:pt>
                <c:pt idx="357">
                  <c:v>-2.4399999999999977</c:v>
                </c:pt>
                <c:pt idx="358">
                  <c:v>-3.0800000000000018</c:v>
                </c:pt>
                <c:pt idx="359">
                  <c:v>-0.91000000000000014</c:v>
                </c:pt>
                <c:pt idx="360">
                  <c:v>-2.6099999999999994</c:v>
                </c:pt>
                <c:pt idx="361">
                  <c:v>0.30000000000000071</c:v>
                </c:pt>
                <c:pt idx="362">
                  <c:v>0.58999999999999986</c:v>
                </c:pt>
                <c:pt idx="363">
                  <c:v>-0.74000000000000199</c:v>
                </c:pt>
                <c:pt idx="364">
                  <c:v>-0.74000000000000199</c:v>
                </c:pt>
                <c:pt idx="365">
                  <c:v>0.84999999999999787</c:v>
                </c:pt>
                <c:pt idx="366">
                  <c:v>-0.85999999999999943</c:v>
                </c:pt>
                <c:pt idx="367">
                  <c:v>-0.79999999999999716</c:v>
                </c:pt>
                <c:pt idx="368">
                  <c:v>-1.4200000000000017</c:v>
                </c:pt>
                <c:pt idx="369">
                  <c:v>-0.69999999999999929</c:v>
                </c:pt>
                <c:pt idx="370">
                  <c:v>-3.9999999999999147E-2</c:v>
                </c:pt>
                <c:pt idx="371">
                  <c:v>1.5500000000000007</c:v>
                </c:pt>
                <c:pt idx="372">
                  <c:v>1.7800000000000011</c:v>
                </c:pt>
                <c:pt idx="373">
                  <c:v>1.4699999999999989</c:v>
                </c:pt>
                <c:pt idx="374">
                  <c:v>-0.43999999999999773</c:v>
                </c:pt>
                <c:pt idx="375">
                  <c:v>1.5</c:v>
                </c:pt>
                <c:pt idx="376">
                  <c:v>0.42999999999999972</c:v>
                </c:pt>
                <c:pt idx="377">
                  <c:v>2.9699999999999989</c:v>
                </c:pt>
                <c:pt idx="378">
                  <c:v>2.7699999999999996</c:v>
                </c:pt>
                <c:pt idx="379">
                  <c:v>3.8000000000000007</c:v>
                </c:pt>
                <c:pt idx="380">
                  <c:v>3.2200000000000024</c:v>
                </c:pt>
                <c:pt idx="381">
                  <c:v>3.5400000000000027</c:v>
                </c:pt>
                <c:pt idx="382">
                  <c:v>1.4100000000000001</c:v>
                </c:pt>
                <c:pt idx="383">
                  <c:v>2.5199999999999996</c:v>
                </c:pt>
                <c:pt idx="384">
                  <c:v>0.15000000000000213</c:v>
                </c:pt>
                <c:pt idx="385">
                  <c:v>0.81000000000000227</c:v>
                </c:pt>
                <c:pt idx="386">
                  <c:v>0.99000000000000199</c:v>
                </c:pt>
                <c:pt idx="387">
                  <c:v>1.6400000000000006</c:v>
                </c:pt>
                <c:pt idx="388">
                  <c:v>2.8800000000000026</c:v>
                </c:pt>
                <c:pt idx="389">
                  <c:v>3.009999999999998</c:v>
                </c:pt>
                <c:pt idx="390">
                  <c:v>2.7800000000000011</c:v>
                </c:pt>
                <c:pt idx="391">
                  <c:v>2.7800000000000011</c:v>
                </c:pt>
                <c:pt idx="392">
                  <c:v>2.0599999999999987</c:v>
                </c:pt>
                <c:pt idx="393">
                  <c:v>2.6199999999999974</c:v>
                </c:pt>
                <c:pt idx="394">
                  <c:v>1.6499999999999986</c:v>
                </c:pt>
                <c:pt idx="395">
                  <c:v>0.81000000000000227</c:v>
                </c:pt>
                <c:pt idx="396">
                  <c:v>1.5700000000000003</c:v>
                </c:pt>
                <c:pt idx="397">
                  <c:v>1.2900000000000027</c:v>
                </c:pt>
                <c:pt idx="398">
                  <c:v>1.9500000000000028</c:v>
                </c:pt>
                <c:pt idx="399">
                  <c:v>1.629999999999999</c:v>
                </c:pt>
                <c:pt idx="400">
                  <c:v>1.6099999999999994</c:v>
                </c:pt>
                <c:pt idx="401">
                  <c:v>1.1099999999999994</c:v>
                </c:pt>
                <c:pt idx="402">
                  <c:v>1.4200000000000017</c:v>
                </c:pt>
                <c:pt idx="403">
                  <c:v>0.62999999999999901</c:v>
                </c:pt>
                <c:pt idx="404">
                  <c:v>-0.82000000000000028</c:v>
                </c:pt>
                <c:pt idx="405">
                  <c:v>-1.6999999999999993</c:v>
                </c:pt>
                <c:pt idx="406">
                  <c:v>0.35000000000000142</c:v>
                </c:pt>
                <c:pt idx="407">
                  <c:v>2.4599999999999973</c:v>
                </c:pt>
                <c:pt idx="408">
                  <c:v>1.9700000000000024</c:v>
                </c:pt>
                <c:pt idx="409">
                  <c:v>1.1099999999999994</c:v>
                </c:pt>
                <c:pt idx="410">
                  <c:v>0.51000000000000156</c:v>
                </c:pt>
                <c:pt idx="411">
                  <c:v>0.87999999999999901</c:v>
                </c:pt>
                <c:pt idx="412">
                  <c:v>0.69000000000000128</c:v>
                </c:pt>
                <c:pt idx="413">
                  <c:v>1.3299999999999983</c:v>
                </c:pt>
                <c:pt idx="414">
                  <c:v>1.1999999999999993</c:v>
                </c:pt>
                <c:pt idx="415">
                  <c:v>1.4000000000000004</c:v>
                </c:pt>
                <c:pt idx="416">
                  <c:v>1.8099999999999987</c:v>
                </c:pt>
                <c:pt idx="417">
                  <c:v>1.7999999999999989</c:v>
                </c:pt>
                <c:pt idx="418">
                  <c:v>2.5099999999999998</c:v>
                </c:pt>
                <c:pt idx="419">
                  <c:v>3.41</c:v>
                </c:pt>
                <c:pt idx="420">
                  <c:v>2.1600000000000019</c:v>
                </c:pt>
                <c:pt idx="421">
                  <c:v>2.33</c:v>
                </c:pt>
                <c:pt idx="422">
                  <c:v>2.6999999999999993</c:v>
                </c:pt>
                <c:pt idx="423">
                  <c:v>3.2300000000000004</c:v>
                </c:pt>
                <c:pt idx="424">
                  <c:v>2.6900000000000013</c:v>
                </c:pt>
                <c:pt idx="425">
                  <c:v>2.25</c:v>
                </c:pt>
                <c:pt idx="426">
                  <c:v>1.9000000000000021</c:v>
                </c:pt>
                <c:pt idx="427">
                  <c:v>2.5399999999999991</c:v>
                </c:pt>
                <c:pt idx="428">
                  <c:v>2.8300000000000018</c:v>
                </c:pt>
                <c:pt idx="429">
                  <c:v>1.2999999999999972</c:v>
                </c:pt>
                <c:pt idx="430">
                  <c:v>0.83999999999999986</c:v>
                </c:pt>
                <c:pt idx="431">
                  <c:v>-0.26999999999999957</c:v>
                </c:pt>
                <c:pt idx="432">
                  <c:v>-0.71999999999999886</c:v>
                </c:pt>
                <c:pt idx="433">
                  <c:v>-7.9999999999998295E-2</c:v>
                </c:pt>
                <c:pt idx="434">
                  <c:v>-7.9999999999998295E-2</c:v>
                </c:pt>
                <c:pt idx="435">
                  <c:v>0.25</c:v>
                </c:pt>
                <c:pt idx="436">
                  <c:v>0.86000000000000298</c:v>
                </c:pt>
                <c:pt idx="437">
                  <c:v>2.9300000000000015</c:v>
                </c:pt>
                <c:pt idx="438">
                  <c:v>5.1799999999999979</c:v>
                </c:pt>
                <c:pt idx="439">
                  <c:v>3.129999999999999</c:v>
                </c:pt>
                <c:pt idx="440">
                  <c:v>3.1099999999999994</c:v>
                </c:pt>
                <c:pt idx="441">
                  <c:v>3.879999999999999</c:v>
                </c:pt>
                <c:pt idx="442">
                  <c:v>5.41</c:v>
                </c:pt>
                <c:pt idx="443">
                  <c:v>3.9399999999999995</c:v>
                </c:pt>
                <c:pt idx="444">
                  <c:v>3.0399999999999991</c:v>
                </c:pt>
                <c:pt idx="445">
                  <c:v>3.8200000000000003</c:v>
                </c:pt>
                <c:pt idx="446">
                  <c:v>3.6799999999999979</c:v>
                </c:pt>
                <c:pt idx="447">
                  <c:v>3.2399999999999984</c:v>
                </c:pt>
                <c:pt idx="448">
                  <c:v>3.2100000000000009</c:v>
                </c:pt>
                <c:pt idx="449">
                  <c:v>3.0400000000000009</c:v>
                </c:pt>
                <c:pt idx="450">
                  <c:v>1.2199999999999989</c:v>
                </c:pt>
                <c:pt idx="451">
                  <c:v>-0.59999999999999787</c:v>
                </c:pt>
                <c:pt idx="452">
                  <c:v>1.9299999999999997</c:v>
                </c:pt>
                <c:pt idx="453">
                  <c:v>1.0899999999999999</c:v>
                </c:pt>
                <c:pt idx="454">
                  <c:v>0.46000000000000085</c:v>
                </c:pt>
                <c:pt idx="455">
                  <c:v>0.55000000000000071</c:v>
                </c:pt>
                <c:pt idx="456">
                  <c:v>0.99000000000000199</c:v>
                </c:pt>
                <c:pt idx="457">
                  <c:v>2.2199999999999989</c:v>
                </c:pt>
                <c:pt idx="458">
                  <c:v>1.7099999999999991</c:v>
                </c:pt>
                <c:pt idx="459">
                  <c:v>1.0600000000000023</c:v>
                </c:pt>
                <c:pt idx="460">
                  <c:v>-0.35000000000000142</c:v>
                </c:pt>
                <c:pt idx="461">
                  <c:v>-0.45999999999999908</c:v>
                </c:pt>
                <c:pt idx="462">
                  <c:v>0.24000000000000021</c:v>
                </c:pt>
                <c:pt idx="463">
                  <c:v>-0.41999999999999993</c:v>
                </c:pt>
                <c:pt idx="464">
                  <c:v>0.66000000000000014</c:v>
                </c:pt>
                <c:pt idx="465">
                  <c:v>0.4399999999999995</c:v>
                </c:pt>
                <c:pt idx="466">
                  <c:v>0.1899999999999995</c:v>
                </c:pt>
                <c:pt idx="467">
                  <c:v>0.44000000000000128</c:v>
                </c:pt>
                <c:pt idx="468">
                  <c:v>-1.5799999999999983</c:v>
                </c:pt>
                <c:pt idx="469">
                  <c:v>-1.4700000000000006</c:v>
                </c:pt>
                <c:pt idx="470">
                  <c:v>-3.3399999999999981</c:v>
                </c:pt>
                <c:pt idx="471">
                  <c:v>-2.4399999999999977</c:v>
                </c:pt>
                <c:pt idx="472">
                  <c:v>-2.5300000000000011</c:v>
                </c:pt>
                <c:pt idx="473">
                  <c:v>-2.5299999999999994</c:v>
                </c:pt>
                <c:pt idx="474">
                  <c:v>-2.5299999999999994</c:v>
                </c:pt>
                <c:pt idx="475">
                  <c:v>-2.5299999999999994</c:v>
                </c:pt>
                <c:pt idx="476">
                  <c:v>-3.3900000000000006</c:v>
                </c:pt>
                <c:pt idx="477">
                  <c:v>-2.0500000000000007</c:v>
                </c:pt>
                <c:pt idx="478">
                  <c:v>-2.0999999999999996</c:v>
                </c:pt>
                <c:pt idx="479">
                  <c:v>-2.3500000000000014</c:v>
                </c:pt>
                <c:pt idx="480">
                  <c:v>-0.82999999999999829</c:v>
                </c:pt>
                <c:pt idx="481">
                  <c:v>-2.8099999999999987</c:v>
                </c:pt>
                <c:pt idx="482">
                  <c:v>-2.1899999999999977</c:v>
                </c:pt>
                <c:pt idx="483">
                  <c:v>-2.629999999999999</c:v>
                </c:pt>
                <c:pt idx="484">
                  <c:v>-0.8100000000000005</c:v>
                </c:pt>
                <c:pt idx="485">
                  <c:v>-1.2199999999999989</c:v>
                </c:pt>
                <c:pt idx="486">
                  <c:v>-2.6900000000000013</c:v>
                </c:pt>
                <c:pt idx="487">
                  <c:v>-3.3699999999999992</c:v>
                </c:pt>
                <c:pt idx="488">
                  <c:v>-2.4499999999999993</c:v>
                </c:pt>
                <c:pt idx="489">
                  <c:v>-2.33</c:v>
                </c:pt>
                <c:pt idx="490">
                  <c:v>-2.3699999999999992</c:v>
                </c:pt>
                <c:pt idx="491">
                  <c:v>-2.4900000000000002</c:v>
                </c:pt>
                <c:pt idx="492">
                  <c:v>-2.4900000000000002</c:v>
                </c:pt>
                <c:pt idx="493">
                  <c:v>-1.9700000000000006</c:v>
                </c:pt>
                <c:pt idx="494">
                  <c:v>-2.5399999999999991</c:v>
                </c:pt>
                <c:pt idx="495">
                  <c:v>-2.75</c:v>
                </c:pt>
                <c:pt idx="496">
                  <c:v>-2.2799999999999994</c:v>
                </c:pt>
                <c:pt idx="497">
                  <c:v>-2.33</c:v>
                </c:pt>
                <c:pt idx="498">
                  <c:v>-2.7699999999999996</c:v>
                </c:pt>
                <c:pt idx="499">
                  <c:v>-3.6500000000000004</c:v>
                </c:pt>
                <c:pt idx="500">
                  <c:v>-3.9800000000000004</c:v>
                </c:pt>
                <c:pt idx="501">
                  <c:v>-3.3800000000000008</c:v>
                </c:pt>
                <c:pt idx="502">
                  <c:v>-3.1599999999999984</c:v>
                </c:pt>
                <c:pt idx="503">
                  <c:v>-2.5199999999999996</c:v>
                </c:pt>
                <c:pt idx="504">
                  <c:v>-2.33</c:v>
                </c:pt>
                <c:pt idx="505">
                  <c:v>-1.6600000000000001</c:v>
                </c:pt>
                <c:pt idx="506">
                  <c:v>-2.0999999999999996</c:v>
                </c:pt>
                <c:pt idx="507">
                  <c:v>-3.0199999999999996</c:v>
                </c:pt>
                <c:pt idx="508">
                  <c:v>-4.26</c:v>
                </c:pt>
                <c:pt idx="509">
                  <c:v>-3.51</c:v>
                </c:pt>
                <c:pt idx="510">
                  <c:v>-1.7800000000000011</c:v>
                </c:pt>
                <c:pt idx="511">
                  <c:v>-3.92</c:v>
                </c:pt>
                <c:pt idx="512">
                  <c:v>-3.4300000000000015</c:v>
                </c:pt>
                <c:pt idx="513">
                  <c:v>-4.4800000000000004</c:v>
                </c:pt>
                <c:pt idx="514">
                  <c:v>-5.25</c:v>
                </c:pt>
                <c:pt idx="515">
                  <c:v>-5.25</c:v>
                </c:pt>
                <c:pt idx="516">
                  <c:v>-6.08</c:v>
                </c:pt>
                <c:pt idx="517">
                  <c:v>-5.5699999999999985</c:v>
                </c:pt>
                <c:pt idx="518">
                  <c:v>-8.4799999999999986</c:v>
                </c:pt>
                <c:pt idx="519">
                  <c:v>-3.5599999999999987</c:v>
                </c:pt>
                <c:pt idx="520">
                  <c:v>-3.5599999999999987</c:v>
                </c:pt>
                <c:pt idx="521">
                  <c:v>-1.1899999999999995</c:v>
                </c:pt>
                <c:pt idx="522">
                  <c:v>-1.58</c:v>
                </c:pt>
                <c:pt idx="523">
                  <c:v>-0.27999999999999936</c:v>
                </c:pt>
                <c:pt idx="524">
                  <c:v>-1.9999999999999574E-2</c:v>
                </c:pt>
                <c:pt idx="525">
                  <c:v>-0.19999999999999929</c:v>
                </c:pt>
                <c:pt idx="526">
                  <c:v>-0.25999999999999979</c:v>
                </c:pt>
                <c:pt idx="527">
                  <c:v>-4.0000000000000924E-2</c:v>
                </c:pt>
                <c:pt idx="528">
                  <c:v>0.90000000000000036</c:v>
                </c:pt>
                <c:pt idx="529">
                  <c:v>0.36000000000000121</c:v>
                </c:pt>
                <c:pt idx="530">
                  <c:v>0.69999999999999929</c:v>
                </c:pt>
                <c:pt idx="531">
                  <c:v>1.1999999999999993</c:v>
                </c:pt>
                <c:pt idx="532">
                  <c:v>1.8699999999999992</c:v>
                </c:pt>
                <c:pt idx="533">
                  <c:v>2.1099999999999994</c:v>
                </c:pt>
                <c:pt idx="534">
                  <c:v>2.1099999999999994</c:v>
                </c:pt>
                <c:pt idx="535">
                  <c:v>0.57000000000000028</c:v>
                </c:pt>
                <c:pt idx="536">
                  <c:v>8.9999999999999858E-2</c:v>
                </c:pt>
                <c:pt idx="537">
                  <c:v>-9.9999999999997868E-3</c:v>
                </c:pt>
                <c:pt idx="538">
                  <c:v>0.94999999999999929</c:v>
                </c:pt>
                <c:pt idx="539">
                  <c:v>0.58000000000000007</c:v>
                </c:pt>
                <c:pt idx="540">
                  <c:v>0.16000000000000014</c:v>
                </c:pt>
                <c:pt idx="541">
                  <c:v>-0.53000000000000114</c:v>
                </c:pt>
                <c:pt idx="542">
                  <c:v>-0.22999999999999865</c:v>
                </c:pt>
                <c:pt idx="543">
                  <c:v>0.79999999999999893</c:v>
                </c:pt>
                <c:pt idx="544">
                  <c:v>-0.8100000000000005</c:v>
                </c:pt>
                <c:pt idx="545">
                  <c:v>-7.0000000000000284E-2</c:v>
                </c:pt>
                <c:pt idx="546">
                  <c:v>0.23000000000000043</c:v>
                </c:pt>
                <c:pt idx="547">
                  <c:v>0.13000000000000078</c:v>
                </c:pt>
                <c:pt idx="548">
                  <c:v>0.40000000000000036</c:v>
                </c:pt>
                <c:pt idx="549">
                  <c:v>1.1100000000000012</c:v>
                </c:pt>
                <c:pt idx="550">
                  <c:v>1.4100000000000001</c:v>
                </c:pt>
                <c:pt idx="551">
                  <c:v>1</c:v>
                </c:pt>
                <c:pt idx="552">
                  <c:v>1.5099999999999998</c:v>
                </c:pt>
                <c:pt idx="553">
                  <c:v>2.5299999999999994</c:v>
                </c:pt>
                <c:pt idx="554">
                  <c:v>2.5299999999999994</c:v>
                </c:pt>
                <c:pt idx="555">
                  <c:v>2.76</c:v>
                </c:pt>
                <c:pt idx="556">
                  <c:v>1.370000000000001</c:v>
                </c:pt>
                <c:pt idx="557">
                  <c:v>0.41000000000000014</c:v>
                </c:pt>
                <c:pt idx="558">
                  <c:v>1.6099999999999994</c:v>
                </c:pt>
                <c:pt idx="559">
                  <c:v>-2.9699999999999989</c:v>
                </c:pt>
                <c:pt idx="560">
                  <c:v>-1.3600000000000012</c:v>
                </c:pt>
                <c:pt idx="561">
                  <c:v>0.23000000000000043</c:v>
                </c:pt>
                <c:pt idx="562">
                  <c:v>-0.39000000000000057</c:v>
                </c:pt>
                <c:pt idx="563">
                  <c:v>-0.11999999999999922</c:v>
                </c:pt>
                <c:pt idx="564">
                  <c:v>1.2400000000000002</c:v>
                </c:pt>
                <c:pt idx="565">
                  <c:v>1.6500000000000004</c:v>
                </c:pt>
                <c:pt idx="566">
                  <c:v>1.1400000000000006</c:v>
                </c:pt>
                <c:pt idx="567">
                  <c:v>1.3599999999999994</c:v>
                </c:pt>
                <c:pt idx="568">
                  <c:v>1.17</c:v>
                </c:pt>
                <c:pt idx="569">
                  <c:v>1.8499999999999996</c:v>
                </c:pt>
                <c:pt idx="570">
                  <c:v>5.77</c:v>
                </c:pt>
                <c:pt idx="571">
                  <c:v>1.0899999999999999</c:v>
                </c:pt>
                <c:pt idx="572">
                  <c:v>1.8699999999999992</c:v>
                </c:pt>
                <c:pt idx="573">
                  <c:v>1.8099999999999987</c:v>
                </c:pt>
                <c:pt idx="574">
                  <c:v>-0.16000000000000014</c:v>
                </c:pt>
                <c:pt idx="575">
                  <c:v>-0.48000000000000043</c:v>
                </c:pt>
                <c:pt idx="576">
                  <c:v>0.6899999999999995</c:v>
                </c:pt>
                <c:pt idx="577">
                  <c:v>-0.97000000000000064</c:v>
                </c:pt>
                <c:pt idx="578">
                  <c:v>-0.71000000000000085</c:v>
                </c:pt>
                <c:pt idx="579">
                  <c:v>-0.82000000000000028</c:v>
                </c:pt>
                <c:pt idx="580">
                  <c:v>-0.27999999999999936</c:v>
                </c:pt>
                <c:pt idx="581">
                  <c:v>-0.15000000000000036</c:v>
                </c:pt>
                <c:pt idx="582">
                  <c:v>0.11000000000000121</c:v>
                </c:pt>
                <c:pt idx="583">
                  <c:v>0.11000000000000121</c:v>
                </c:pt>
                <c:pt idx="584">
                  <c:v>-0.40000000000000036</c:v>
                </c:pt>
                <c:pt idx="585">
                  <c:v>0.99000000000000021</c:v>
                </c:pt>
                <c:pt idx="586">
                  <c:v>1.0899999999999999</c:v>
                </c:pt>
                <c:pt idx="587">
                  <c:v>1.5599999999999987</c:v>
                </c:pt>
                <c:pt idx="588">
                  <c:v>0.15000000000000036</c:v>
                </c:pt>
                <c:pt idx="589">
                  <c:v>0.75</c:v>
                </c:pt>
                <c:pt idx="590">
                  <c:v>0.84999999999999964</c:v>
                </c:pt>
                <c:pt idx="591">
                  <c:v>2.2400000000000002</c:v>
                </c:pt>
                <c:pt idx="592">
                  <c:v>2.4800000000000004</c:v>
                </c:pt>
                <c:pt idx="593">
                  <c:v>5.58</c:v>
                </c:pt>
                <c:pt idx="594">
                  <c:v>10.010000000000002</c:v>
                </c:pt>
                <c:pt idx="595">
                  <c:v>9.11</c:v>
                </c:pt>
                <c:pt idx="596">
                  <c:v>7.4899999999999984</c:v>
                </c:pt>
                <c:pt idx="597">
                  <c:v>4.1500000000000021</c:v>
                </c:pt>
                <c:pt idx="598">
                  <c:v>7.2299999999999986</c:v>
                </c:pt>
                <c:pt idx="599">
                  <c:v>7.0300000000000011</c:v>
                </c:pt>
                <c:pt idx="600">
                  <c:v>8.629999999999999</c:v>
                </c:pt>
                <c:pt idx="601">
                  <c:v>6.75</c:v>
                </c:pt>
                <c:pt idx="602">
                  <c:v>6.7300000000000022</c:v>
                </c:pt>
                <c:pt idx="603">
                  <c:v>8.6500000000000021</c:v>
                </c:pt>
                <c:pt idx="604">
                  <c:v>7.3099999999999987</c:v>
                </c:pt>
                <c:pt idx="605">
                  <c:v>6.75</c:v>
                </c:pt>
                <c:pt idx="606">
                  <c:v>7.4999999999999982</c:v>
                </c:pt>
                <c:pt idx="607">
                  <c:v>6.9899999999999984</c:v>
                </c:pt>
                <c:pt idx="608">
                  <c:v>6.74</c:v>
                </c:pt>
                <c:pt idx="609">
                  <c:v>6.5500000000000007</c:v>
                </c:pt>
                <c:pt idx="610">
                  <c:v>7.3800000000000008</c:v>
                </c:pt>
                <c:pt idx="611">
                  <c:v>7</c:v>
                </c:pt>
                <c:pt idx="612">
                  <c:v>6.3899999999999988</c:v>
                </c:pt>
                <c:pt idx="613">
                  <c:v>10.14</c:v>
                </c:pt>
                <c:pt idx="614">
                  <c:v>9.6699999999999982</c:v>
                </c:pt>
                <c:pt idx="615">
                  <c:v>9.36</c:v>
                </c:pt>
                <c:pt idx="616">
                  <c:v>11.319999999999999</c:v>
                </c:pt>
                <c:pt idx="617">
                  <c:v>10.45</c:v>
                </c:pt>
                <c:pt idx="618">
                  <c:v>12.66</c:v>
                </c:pt>
                <c:pt idx="619">
                  <c:v>11.309999999999999</c:v>
                </c:pt>
                <c:pt idx="620">
                  <c:v>11.090000000000002</c:v>
                </c:pt>
                <c:pt idx="621">
                  <c:v>11.32</c:v>
                </c:pt>
                <c:pt idx="622">
                  <c:v>10.219999999999999</c:v>
                </c:pt>
                <c:pt idx="623">
                  <c:v>9.4500000000000011</c:v>
                </c:pt>
                <c:pt idx="624">
                  <c:v>9.4500000000000011</c:v>
                </c:pt>
                <c:pt idx="625">
                  <c:v>9.11</c:v>
                </c:pt>
                <c:pt idx="626">
                  <c:v>7.2000000000000011</c:v>
                </c:pt>
                <c:pt idx="627">
                  <c:v>6.5200000000000014</c:v>
                </c:pt>
                <c:pt idx="628">
                  <c:v>4.759999999999998</c:v>
                </c:pt>
                <c:pt idx="629">
                  <c:v>4.2899999999999991</c:v>
                </c:pt>
                <c:pt idx="630">
                  <c:v>5.240000000000002</c:v>
                </c:pt>
                <c:pt idx="631">
                  <c:v>4.32</c:v>
                </c:pt>
                <c:pt idx="632">
                  <c:v>4.9499999999999993</c:v>
                </c:pt>
                <c:pt idx="633">
                  <c:v>7.52</c:v>
                </c:pt>
                <c:pt idx="634">
                  <c:v>6.76</c:v>
                </c:pt>
                <c:pt idx="635">
                  <c:v>5.48</c:v>
                </c:pt>
                <c:pt idx="636">
                  <c:v>2.8099999999999987</c:v>
                </c:pt>
                <c:pt idx="637">
                  <c:v>5.66</c:v>
                </c:pt>
                <c:pt idx="638">
                  <c:v>3.9600000000000009</c:v>
                </c:pt>
                <c:pt idx="639">
                  <c:v>4.1699999999999982</c:v>
                </c:pt>
                <c:pt idx="640">
                  <c:v>5.3900000000000006</c:v>
                </c:pt>
                <c:pt idx="641">
                  <c:v>5.09</c:v>
                </c:pt>
                <c:pt idx="642">
                  <c:v>5.6000000000000014</c:v>
                </c:pt>
                <c:pt idx="643">
                  <c:v>6.4500000000000028</c:v>
                </c:pt>
                <c:pt idx="644">
                  <c:v>5.5500000000000007</c:v>
                </c:pt>
                <c:pt idx="645">
                  <c:v>5.9200000000000017</c:v>
                </c:pt>
                <c:pt idx="646">
                  <c:v>10.189999999999998</c:v>
                </c:pt>
                <c:pt idx="647">
                  <c:v>11.260000000000002</c:v>
                </c:pt>
                <c:pt idx="648">
                  <c:v>12.68</c:v>
                </c:pt>
                <c:pt idx="649">
                  <c:v>11.189999999999998</c:v>
                </c:pt>
                <c:pt idx="650">
                  <c:v>10.489999999999998</c:v>
                </c:pt>
                <c:pt idx="651">
                  <c:v>10.010000000000002</c:v>
                </c:pt>
                <c:pt idx="652">
                  <c:v>10.010000000000002</c:v>
                </c:pt>
                <c:pt idx="653">
                  <c:v>12.169999999999998</c:v>
                </c:pt>
                <c:pt idx="654">
                  <c:v>11.750000000000002</c:v>
                </c:pt>
                <c:pt idx="655">
                  <c:v>10.49</c:v>
                </c:pt>
                <c:pt idx="656">
                  <c:v>10.969999999999999</c:v>
                </c:pt>
                <c:pt idx="657">
                  <c:v>9.9599999999999991</c:v>
                </c:pt>
                <c:pt idx="658">
                  <c:v>9.59</c:v>
                </c:pt>
                <c:pt idx="659">
                  <c:v>9.14</c:v>
                </c:pt>
                <c:pt idx="660">
                  <c:v>8.3199999999999985</c:v>
                </c:pt>
                <c:pt idx="661">
                  <c:v>9.4</c:v>
                </c:pt>
                <c:pt idx="662">
                  <c:v>8.490000000000002</c:v>
                </c:pt>
                <c:pt idx="663">
                  <c:v>8.93</c:v>
                </c:pt>
                <c:pt idx="664">
                  <c:v>9.120000000000001</c:v>
                </c:pt>
                <c:pt idx="665">
                  <c:v>8.7800000000000011</c:v>
                </c:pt>
                <c:pt idx="666">
                  <c:v>11.010000000000002</c:v>
                </c:pt>
                <c:pt idx="667">
                  <c:v>8.8599999999999977</c:v>
                </c:pt>
                <c:pt idx="668">
                  <c:v>9.6599999999999984</c:v>
                </c:pt>
                <c:pt idx="669">
                  <c:v>8.8999999999999986</c:v>
                </c:pt>
                <c:pt idx="670">
                  <c:v>12.349999999999998</c:v>
                </c:pt>
                <c:pt idx="671">
                  <c:v>14.600000000000001</c:v>
                </c:pt>
                <c:pt idx="672">
                  <c:v>11.15</c:v>
                </c:pt>
                <c:pt idx="673">
                  <c:v>13.5</c:v>
                </c:pt>
                <c:pt idx="674">
                  <c:v>13.57</c:v>
                </c:pt>
                <c:pt idx="675">
                  <c:v>13.429999999999998</c:v>
                </c:pt>
                <c:pt idx="676">
                  <c:v>10.46</c:v>
                </c:pt>
                <c:pt idx="677">
                  <c:v>9.3999999999999986</c:v>
                </c:pt>
                <c:pt idx="678">
                  <c:v>8.39</c:v>
                </c:pt>
                <c:pt idx="679">
                  <c:v>14.159999999999998</c:v>
                </c:pt>
                <c:pt idx="680">
                  <c:v>10.47</c:v>
                </c:pt>
                <c:pt idx="681">
                  <c:v>9.990000000000002</c:v>
                </c:pt>
                <c:pt idx="682">
                  <c:v>7.6900000000000013</c:v>
                </c:pt>
                <c:pt idx="683">
                  <c:v>7.8800000000000008</c:v>
                </c:pt>
                <c:pt idx="684">
                  <c:v>7.9500000000000011</c:v>
                </c:pt>
                <c:pt idx="685">
                  <c:v>8.3099999999999987</c:v>
                </c:pt>
                <c:pt idx="686">
                  <c:v>7.1</c:v>
                </c:pt>
                <c:pt idx="687">
                  <c:v>6.9799999999999986</c:v>
                </c:pt>
                <c:pt idx="688">
                  <c:v>8.5300000000000011</c:v>
                </c:pt>
                <c:pt idx="689">
                  <c:v>10.1</c:v>
                </c:pt>
                <c:pt idx="690">
                  <c:v>8.1000000000000014</c:v>
                </c:pt>
                <c:pt idx="691">
                  <c:v>7.6900000000000013</c:v>
                </c:pt>
                <c:pt idx="692">
                  <c:v>7.25</c:v>
                </c:pt>
                <c:pt idx="693">
                  <c:v>7.259999999999998</c:v>
                </c:pt>
                <c:pt idx="694">
                  <c:v>7.259999999999998</c:v>
                </c:pt>
                <c:pt idx="695">
                  <c:v>7.6500000000000021</c:v>
                </c:pt>
                <c:pt idx="696">
                  <c:v>8.0699999999999985</c:v>
                </c:pt>
                <c:pt idx="697">
                  <c:v>9.0800000000000018</c:v>
                </c:pt>
                <c:pt idx="698">
                  <c:v>7.99</c:v>
                </c:pt>
                <c:pt idx="699">
                  <c:v>6.4700000000000006</c:v>
                </c:pt>
                <c:pt idx="700">
                  <c:v>8.0299999999999994</c:v>
                </c:pt>
                <c:pt idx="701">
                  <c:v>9.9199999999999982</c:v>
                </c:pt>
                <c:pt idx="702">
                  <c:v>10.190000000000001</c:v>
                </c:pt>
                <c:pt idx="703">
                  <c:v>10.379999999999999</c:v>
                </c:pt>
                <c:pt idx="704">
                  <c:v>9.65</c:v>
                </c:pt>
                <c:pt idx="705">
                  <c:v>9.6600000000000019</c:v>
                </c:pt>
                <c:pt idx="706">
                  <c:v>10.260000000000002</c:v>
                </c:pt>
                <c:pt idx="707">
                  <c:v>8.23</c:v>
                </c:pt>
                <c:pt idx="708">
                  <c:v>14.459999999999999</c:v>
                </c:pt>
                <c:pt idx="709">
                  <c:v>8.49</c:v>
                </c:pt>
                <c:pt idx="710">
                  <c:v>11.42</c:v>
                </c:pt>
                <c:pt idx="711">
                  <c:v>12.88</c:v>
                </c:pt>
                <c:pt idx="712">
                  <c:v>7.76</c:v>
                </c:pt>
                <c:pt idx="713">
                  <c:v>6.52</c:v>
                </c:pt>
                <c:pt idx="714">
                  <c:v>7.68</c:v>
                </c:pt>
                <c:pt idx="715">
                  <c:v>8.6500000000000021</c:v>
                </c:pt>
                <c:pt idx="716">
                  <c:v>6.2899999999999991</c:v>
                </c:pt>
                <c:pt idx="717">
                  <c:v>5.7999999999999972</c:v>
                </c:pt>
                <c:pt idx="718">
                  <c:v>7.3300000000000018</c:v>
                </c:pt>
                <c:pt idx="719">
                  <c:v>4.1999999999999993</c:v>
                </c:pt>
                <c:pt idx="720">
                  <c:v>3.6799999999999997</c:v>
                </c:pt>
                <c:pt idx="721">
                  <c:v>5.1099999999999994</c:v>
                </c:pt>
                <c:pt idx="722">
                  <c:v>7.2199999999999989</c:v>
                </c:pt>
                <c:pt idx="723">
                  <c:v>8.85</c:v>
                </c:pt>
                <c:pt idx="724">
                  <c:v>8.759999999999998</c:v>
                </c:pt>
                <c:pt idx="725">
                  <c:v>5.84</c:v>
                </c:pt>
                <c:pt idx="726">
                  <c:v>8.84</c:v>
                </c:pt>
                <c:pt idx="727">
                  <c:v>8.09</c:v>
                </c:pt>
                <c:pt idx="728">
                  <c:v>8.0399999999999991</c:v>
                </c:pt>
                <c:pt idx="729">
                  <c:v>8.09</c:v>
                </c:pt>
                <c:pt idx="730">
                  <c:v>6.9099999999999984</c:v>
                </c:pt>
                <c:pt idx="731">
                  <c:v>6.9500000000000011</c:v>
                </c:pt>
                <c:pt idx="732">
                  <c:v>7.02</c:v>
                </c:pt>
                <c:pt idx="733">
                  <c:v>6.91</c:v>
                </c:pt>
                <c:pt idx="734">
                  <c:v>6.76</c:v>
                </c:pt>
                <c:pt idx="735">
                  <c:v>6.8500000000000014</c:v>
                </c:pt>
                <c:pt idx="736">
                  <c:v>7.17</c:v>
                </c:pt>
                <c:pt idx="737">
                  <c:v>6.4600000000000009</c:v>
                </c:pt>
                <c:pt idx="738">
                  <c:v>7.1</c:v>
                </c:pt>
                <c:pt idx="739">
                  <c:v>7.240000000000002</c:v>
                </c:pt>
                <c:pt idx="740">
                  <c:v>6.740000000000002</c:v>
                </c:pt>
                <c:pt idx="741">
                  <c:v>6.7299999999999986</c:v>
                </c:pt>
                <c:pt idx="742">
                  <c:v>4.5300000000000011</c:v>
                </c:pt>
                <c:pt idx="743">
                  <c:v>6.5499999999999989</c:v>
                </c:pt>
                <c:pt idx="744">
                  <c:v>6.8100000000000005</c:v>
                </c:pt>
                <c:pt idx="745">
                  <c:v>7.2199999999999989</c:v>
                </c:pt>
                <c:pt idx="746">
                  <c:v>7.8099999999999987</c:v>
                </c:pt>
                <c:pt idx="747">
                  <c:v>7.2799999999999994</c:v>
                </c:pt>
                <c:pt idx="748">
                  <c:v>6.83</c:v>
                </c:pt>
                <c:pt idx="749">
                  <c:v>5.6899999999999995</c:v>
                </c:pt>
                <c:pt idx="750">
                  <c:v>5.509999999999998</c:v>
                </c:pt>
                <c:pt idx="751">
                  <c:v>6.6599999999999984</c:v>
                </c:pt>
                <c:pt idx="752">
                  <c:v>7.8099999999999987</c:v>
                </c:pt>
                <c:pt idx="753">
                  <c:v>7.6100000000000012</c:v>
                </c:pt>
                <c:pt idx="754">
                  <c:v>7.1999999999999993</c:v>
                </c:pt>
                <c:pt idx="755">
                  <c:v>6.3600000000000012</c:v>
                </c:pt>
                <c:pt idx="756">
                  <c:v>6.1999999999999993</c:v>
                </c:pt>
                <c:pt idx="757">
                  <c:v>6.1999999999999993</c:v>
                </c:pt>
                <c:pt idx="758">
                  <c:v>5.25</c:v>
                </c:pt>
                <c:pt idx="759">
                  <c:v>5.9699999999999989</c:v>
                </c:pt>
                <c:pt idx="760">
                  <c:v>5.57</c:v>
                </c:pt>
                <c:pt idx="761">
                  <c:v>5.1000000000000014</c:v>
                </c:pt>
                <c:pt idx="762">
                  <c:v>5.4999999999999982</c:v>
                </c:pt>
                <c:pt idx="763">
                  <c:v>6.02</c:v>
                </c:pt>
                <c:pt idx="764">
                  <c:v>6.9799999999999986</c:v>
                </c:pt>
                <c:pt idx="765">
                  <c:v>5.8500000000000014</c:v>
                </c:pt>
                <c:pt idx="766">
                  <c:v>4.4700000000000006</c:v>
                </c:pt>
                <c:pt idx="767">
                  <c:v>5.6700000000000017</c:v>
                </c:pt>
                <c:pt idx="768">
                  <c:v>5.5600000000000005</c:v>
                </c:pt>
                <c:pt idx="769">
                  <c:v>5.34</c:v>
                </c:pt>
                <c:pt idx="770">
                  <c:v>4.8599999999999994</c:v>
                </c:pt>
                <c:pt idx="771">
                  <c:v>7.5500000000000007</c:v>
                </c:pt>
                <c:pt idx="772">
                  <c:v>7.1300000000000008</c:v>
                </c:pt>
                <c:pt idx="773">
                  <c:v>7.1400000000000006</c:v>
                </c:pt>
                <c:pt idx="774">
                  <c:v>8.11</c:v>
                </c:pt>
                <c:pt idx="775">
                  <c:v>7.9400000000000013</c:v>
                </c:pt>
                <c:pt idx="776">
                  <c:v>7.9400000000000013</c:v>
                </c:pt>
                <c:pt idx="777">
                  <c:v>8.24</c:v>
                </c:pt>
                <c:pt idx="778">
                  <c:v>7.6899999999999977</c:v>
                </c:pt>
                <c:pt idx="779">
                  <c:v>7.0600000000000005</c:v>
                </c:pt>
                <c:pt idx="780">
                  <c:v>7.7499999999999982</c:v>
                </c:pt>
                <c:pt idx="781">
                  <c:v>7.7499999999999982</c:v>
                </c:pt>
                <c:pt idx="782">
                  <c:v>6.5500000000000007</c:v>
                </c:pt>
                <c:pt idx="783">
                  <c:v>6.1800000000000015</c:v>
                </c:pt>
                <c:pt idx="784">
                  <c:v>6.3599999999999994</c:v>
                </c:pt>
                <c:pt idx="785">
                  <c:v>6.9</c:v>
                </c:pt>
                <c:pt idx="786">
                  <c:v>7.0299999999999994</c:v>
                </c:pt>
                <c:pt idx="787">
                  <c:v>6.27</c:v>
                </c:pt>
                <c:pt idx="788">
                  <c:v>6.0999999999999979</c:v>
                </c:pt>
                <c:pt idx="789">
                  <c:v>4.7900000000000009</c:v>
                </c:pt>
                <c:pt idx="790">
                  <c:v>5.7000000000000011</c:v>
                </c:pt>
                <c:pt idx="791">
                  <c:v>5.8100000000000005</c:v>
                </c:pt>
                <c:pt idx="792">
                  <c:v>4.99</c:v>
                </c:pt>
                <c:pt idx="793">
                  <c:v>4.08</c:v>
                </c:pt>
                <c:pt idx="794">
                  <c:v>4.08</c:v>
                </c:pt>
                <c:pt idx="795">
                  <c:v>4.08</c:v>
                </c:pt>
                <c:pt idx="796">
                  <c:v>3.7600000000000016</c:v>
                </c:pt>
                <c:pt idx="797">
                  <c:v>2.740000000000002</c:v>
                </c:pt>
                <c:pt idx="798">
                  <c:v>-0.69000000000000128</c:v>
                </c:pt>
                <c:pt idx="799">
                  <c:v>0.55999999999999872</c:v>
                </c:pt>
                <c:pt idx="800">
                  <c:v>2.7199999999999989</c:v>
                </c:pt>
                <c:pt idx="801">
                  <c:v>0.57000000000000028</c:v>
                </c:pt>
                <c:pt idx="802">
                  <c:v>0.53999999999999915</c:v>
                </c:pt>
                <c:pt idx="803">
                  <c:v>5.0000000000000711E-2</c:v>
                </c:pt>
                <c:pt idx="804">
                  <c:v>-2.75</c:v>
                </c:pt>
                <c:pt idx="805">
                  <c:v>-0.39000000000000057</c:v>
                </c:pt>
                <c:pt idx="806">
                  <c:v>-1.4199999999999982</c:v>
                </c:pt>
                <c:pt idx="807">
                  <c:v>0.67999999999999972</c:v>
                </c:pt>
                <c:pt idx="808">
                  <c:v>1.7600000000000016</c:v>
                </c:pt>
                <c:pt idx="809">
                  <c:v>2.1300000000000008</c:v>
                </c:pt>
                <c:pt idx="810">
                  <c:v>2.5999999999999996</c:v>
                </c:pt>
                <c:pt idx="811">
                  <c:v>2.4199999999999982</c:v>
                </c:pt>
                <c:pt idx="812">
                  <c:v>2.259999999999998</c:v>
                </c:pt>
                <c:pt idx="813">
                  <c:v>2.8200000000000003</c:v>
                </c:pt>
                <c:pt idx="814">
                  <c:v>2.8200000000000003</c:v>
                </c:pt>
                <c:pt idx="815">
                  <c:v>2.6899999999999995</c:v>
                </c:pt>
                <c:pt idx="816">
                  <c:v>0.85999999999999943</c:v>
                </c:pt>
                <c:pt idx="817">
                  <c:v>1.0600000000000005</c:v>
                </c:pt>
                <c:pt idx="818">
                  <c:v>1.3000000000000007</c:v>
                </c:pt>
                <c:pt idx="819">
                  <c:v>2</c:v>
                </c:pt>
                <c:pt idx="820">
                  <c:v>2.4900000000000002</c:v>
                </c:pt>
                <c:pt idx="821">
                  <c:v>2.2400000000000002</c:v>
                </c:pt>
                <c:pt idx="822">
                  <c:v>2.120000000000001</c:v>
                </c:pt>
                <c:pt idx="823">
                  <c:v>2.0799999999999983</c:v>
                </c:pt>
                <c:pt idx="824">
                  <c:v>0.94000000000000128</c:v>
                </c:pt>
                <c:pt idx="825">
                  <c:v>2.7900000000000009</c:v>
                </c:pt>
                <c:pt idx="826">
                  <c:v>3.009999999999998</c:v>
                </c:pt>
                <c:pt idx="827">
                  <c:v>2.6099999999999994</c:v>
                </c:pt>
                <c:pt idx="828">
                  <c:v>2.3000000000000007</c:v>
                </c:pt>
                <c:pt idx="829">
                  <c:v>2.2100000000000009</c:v>
                </c:pt>
                <c:pt idx="830">
                  <c:v>1.629999999999999</c:v>
                </c:pt>
                <c:pt idx="831">
                  <c:v>2.5099999999999998</c:v>
                </c:pt>
                <c:pt idx="832">
                  <c:v>1.0700000000000003</c:v>
                </c:pt>
                <c:pt idx="833">
                  <c:v>8.9999999999999858E-2</c:v>
                </c:pt>
                <c:pt idx="834">
                  <c:v>2.120000000000001</c:v>
                </c:pt>
                <c:pt idx="835">
                  <c:v>3.240000000000002</c:v>
                </c:pt>
                <c:pt idx="836">
                  <c:v>2.6400000000000023</c:v>
                </c:pt>
                <c:pt idx="837">
                  <c:v>2.5700000000000003</c:v>
                </c:pt>
                <c:pt idx="838">
                  <c:v>1.7600000000000016</c:v>
                </c:pt>
                <c:pt idx="839">
                  <c:v>2.5</c:v>
                </c:pt>
                <c:pt idx="840">
                  <c:v>3.1500000000000021</c:v>
                </c:pt>
                <c:pt idx="841">
                  <c:v>2.1799999999999997</c:v>
                </c:pt>
                <c:pt idx="842">
                  <c:v>2.5999999999999996</c:v>
                </c:pt>
                <c:pt idx="843">
                  <c:v>2.9699999999999989</c:v>
                </c:pt>
                <c:pt idx="844">
                  <c:v>3.5600000000000005</c:v>
                </c:pt>
                <c:pt idx="845">
                  <c:v>3.5400000000000009</c:v>
                </c:pt>
                <c:pt idx="846">
                  <c:v>3.129999999999999</c:v>
                </c:pt>
                <c:pt idx="847">
                  <c:v>2.6800000000000015</c:v>
                </c:pt>
                <c:pt idx="848">
                  <c:v>1.8999999999999986</c:v>
                </c:pt>
                <c:pt idx="849">
                  <c:v>0.46000000000000085</c:v>
                </c:pt>
                <c:pt idx="850">
                  <c:v>1.1799999999999997</c:v>
                </c:pt>
                <c:pt idx="851">
                  <c:v>1.7400000000000002</c:v>
                </c:pt>
                <c:pt idx="852">
                  <c:v>-0.57000000000000028</c:v>
                </c:pt>
                <c:pt idx="853">
                  <c:v>-1.5900000000000016</c:v>
                </c:pt>
                <c:pt idx="854">
                  <c:v>-0.4399999999999995</c:v>
                </c:pt>
                <c:pt idx="855">
                  <c:v>0.60000000000000142</c:v>
                </c:pt>
                <c:pt idx="856">
                  <c:v>1.7000000000000011</c:v>
                </c:pt>
                <c:pt idx="857">
                  <c:v>2.66</c:v>
                </c:pt>
                <c:pt idx="858">
                  <c:v>2.66</c:v>
                </c:pt>
                <c:pt idx="859">
                  <c:v>3.0500000000000007</c:v>
                </c:pt>
                <c:pt idx="860">
                  <c:v>3.1300000000000008</c:v>
                </c:pt>
                <c:pt idx="861">
                  <c:v>2.4900000000000002</c:v>
                </c:pt>
                <c:pt idx="862">
                  <c:v>2.4499999999999993</c:v>
                </c:pt>
                <c:pt idx="863">
                  <c:v>1.8200000000000003</c:v>
                </c:pt>
                <c:pt idx="864">
                  <c:v>1.6499999999999986</c:v>
                </c:pt>
                <c:pt idx="865">
                  <c:v>1.5499999999999989</c:v>
                </c:pt>
                <c:pt idx="866">
                  <c:v>2.2300000000000004</c:v>
                </c:pt>
                <c:pt idx="867">
                  <c:v>2.0199999999999996</c:v>
                </c:pt>
                <c:pt idx="868">
                  <c:v>2.2200000000000006</c:v>
                </c:pt>
                <c:pt idx="869">
                  <c:v>2.1300000000000008</c:v>
                </c:pt>
                <c:pt idx="870">
                  <c:v>1.0999999999999996</c:v>
                </c:pt>
                <c:pt idx="871">
                  <c:v>2.0700000000000003</c:v>
                </c:pt>
                <c:pt idx="872">
                  <c:v>1.5899999999999999</c:v>
                </c:pt>
                <c:pt idx="873">
                  <c:v>2.0199999999999996</c:v>
                </c:pt>
                <c:pt idx="874">
                  <c:v>2.629999999999999</c:v>
                </c:pt>
                <c:pt idx="875">
                  <c:v>2.2999999999999989</c:v>
                </c:pt>
                <c:pt idx="876">
                  <c:v>2.1099999999999994</c:v>
                </c:pt>
                <c:pt idx="877">
                  <c:v>1.4900000000000002</c:v>
                </c:pt>
                <c:pt idx="878">
                  <c:v>2.0600000000000005</c:v>
                </c:pt>
                <c:pt idx="879">
                  <c:v>1.4800000000000004</c:v>
                </c:pt>
                <c:pt idx="880">
                  <c:v>0.96999999999999886</c:v>
                </c:pt>
                <c:pt idx="881">
                  <c:v>2.59</c:v>
                </c:pt>
                <c:pt idx="882">
                  <c:v>2</c:v>
                </c:pt>
                <c:pt idx="883">
                  <c:v>2.9000000000000004</c:v>
                </c:pt>
                <c:pt idx="884">
                  <c:v>2.9000000000000004</c:v>
                </c:pt>
                <c:pt idx="885">
                  <c:v>4.1099999999999994</c:v>
                </c:pt>
                <c:pt idx="886">
                  <c:v>3.8499999999999996</c:v>
                </c:pt>
                <c:pt idx="887">
                  <c:v>3.2799999999999994</c:v>
                </c:pt>
                <c:pt idx="888">
                  <c:v>3.58</c:v>
                </c:pt>
                <c:pt idx="889">
                  <c:v>3.66</c:v>
                </c:pt>
                <c:pt idx="890">
                  <c:v>3.1500000000000004</c:v>
                </c:pt>
                <c:pt idx="891">
                  <c:v>2.7300000000000004</c:v>
                </c:pt>
                <c:pt idx="892">
                  <c:v>2.6799999999999997</c:v>
                </c:pt>
                <c:pt idx="893">
                  <c:v>2.7699999999999996</c:v>
                </c:pt>
                <c:pt idx="894">
                  <c:v>1.9900000000000002</c:v>
                </c:pt>
                <c:pt idx="895">
                  <c:v>1.92</c:v>
                </c:pt>
                <c:pt idx="896">
                  <c:v>1.2200000000000006</c:v>
                </c:pt>
                <c:pt idx="897">
                  <c:v>0.87999999999999901</c:v>
                </c:pt>
                <c:pt idx="898">
                  <c:v>0.67999999999999972</c:v>
                </c:pt>
                <c:pt idx="899">
                  <c:v>0.58000000000000007</c:v>
                </c:pt>
                <c:pt idx="900">
                  <c:v>1.08</c:v>
                </c:pt>
                <c:pt idx="901">
                  <c:v>2.4800000000000004</c:v>
                </c:pt>
                <c:pt idx="902">
                  <c:v>3.3900000000000006</c:v>
                </c:pt>
                <c:pt idx="903">
                  <c:v>2.5500000000000007</c:v>
                </c:pt>
                <c:pt idx="904">
                  <c:v>2.4000000000000004</c:v>
                </c:pt>
                <c:pt idx="905">
                  <c:v>1.1599999999999984</c:v>
                </c:pt>
                <c:pt idx="906">
                  <c:v>1.7599999999999998</c:v>
                </c:pt>
                <c:pt idx="907">
                  <c:v>1.5299999999999994</c:v>
                </c:pt>
                <c:pt idx="908">
                  <c:v>1.9600000000000009</c:v>
                </c:pt>
                <c:pt idx="909">
                  <c:v>2.2099999999999991</c:v>
                </c:pt>
                <c:pt idx="910">
                  <c:v>2.5499999999999989</c:v>
                </c:pt>
                <c:pt idx="911">
                  <c:v>3.0299999999999994</c:v>
                </c:pt>
                <c:pt idx="912">
                  <c:v>2.76</c:v>
                </c:pt>
                <c:pt idx="913">
                  <c:v>2.76</c:v>
                </c:pt>
                <c:pt idx="914">
                  <c:v>1.7899999999999991</c:v>
                </c:pt>
                <c:pt idx="915">
                  <c:v>1.1500000000000004</c:v>
                </c:pt>
                <c:pt idx="916">
                  <c:v>1.4699999999999989</c:v>
                </c:pt>
                <c:pt idx="917">
                  <c:v>0.54000000000000092</c:v>
                </c:pt>
                <c:pt idx="918">
                  <c:v>1.0999999999999996</c:v>
                </c:pt>
                <c:pt idx="919">
                  <c:v>1.8900000000000006</c:v>
                </c:pt>
                <c:pt idx="920">
                  <c:v>1.879999999999999</c:v>
                </c:pt>
                <c:pt idx="921">
                  <c:v>2.8599999999999994</c:v>
                </c:pt>
                <c:pt idx="922">
                  <c:v>-0.23999999999999844</c:v>
                </c:pt>
                <c:pt idx="923">
                  <c:v>2.0700000000000003</c:v>
                </c:pt>
                <c:pt idx="924">
                  <c:v>1.3899999999999988</c:v>
                </c:pt>
                <c:pt idx="925">
                  <c:v>1.8399999999999999</c:v>
                </c:pt>
                <c:pt idx="926">
                  <c:v>2.1300000000000008</c:v>
                </c:pt>
                <c:pt idx="927">
                  <c:v>2.0400000000000009</c:v>
                </c:pt>
                <c:pt idx="928">
                  <c:v>1.2400000000000002</c:v>
                </c:pt>
                <c:pt idx="929">
                  <c:v>1.7199999999999989</c:v>
                </c:pt>
                <c:pt idx="930">
                  <c:v>1.3800000000000008</c:v>
                </c:pt>
                <c:pt idx="931">
                  <c:v>1.4900000000000002</c:v>
                </c:pt>
                <c:pt idx="932">
                  <c:v>-2.1099999999999994</c:v>
                </c:pt>
                <c:pt idx="933">
                  <c:v>-2.5600000000000005</c:v>
                </c:pt>
                <c:pt idx="934">
                  <c:v>-0.78999999999999915</c:v>
                </c:pt>
                <c:pt idx="935">
                  <c:v>-2.4600000000000009</c:v>
                </c:pt>
                <c:pt idx="936">
                  <c:v>-1.7000000000000011</c:v>
                </c:pt>
                <c:pt idx="937">
                  <c:v>-1.83</c:v>
                </c:pt>
                <c:pt idx="938">
                  <c:v>-0.91999999999999993</c:v>
                </c:pt>
                <c:pt idx="939">
                  <c:v>0.48000000000000043</c:v>
                </c:pt>
                <c:pt idx="940">
                  <c:v>0.56999999999999851</c:v>
                </c:pt>
                <c:pt idx="941">
                  <c:v>1.5299999999999994</c:v>
                </c:pt>
                <c:pt idx="942">
                  <c:v>1.42</c:v>
                </c:pt>
                <c:pt idx="943">
                  <c:v>1.0499999999999989</c:v>
                </c:pt>
                <c:pt idx="944">
                  <c:v>2.0299999999999994</c:v>
                </c:pt>
                <c:pt idx="945">
                  <c:v>1.9599999999999991</c:v>
                </c:pt>
                <c:pt idx="946">
                  <c:v>2.4400000000000013</c:v>
                </c:pt>
                <c:pt idx="947">
                  <c:v>2.7300000000000004</c:v>
                </c:pt>
                <c:pt idx="948">
                  <c:v>2.8099999999999987</c:v>
                </c:pt>
                <c:pt idx="949">
                  <c:v>2.4500000000000011</c:v>
                </c:pt>
                <c:pt idx="950">
                  <c:v>2.1899999999999995</c:v>
                </c:pt>
                <c:pt idx="951">
                  <c:v>1.6600000000000001</c:v>
                </c:pt>
                <c:pt idx="952">
                  <c:v>1.1199999999999992</c:v>
                </c:pt>
                <c:pt idx="953">
                  <c:v>1.2599999999999998</c:v>
                </c:pt>
                <c:pt idx="954">
                  <c:v>1.2599999999999998</c:v>
                </c:pt>
                <c:pt idx="955">
                  <c:v>1.6199999999999992</c:v>
                </c:pt>
                <c:pt idx="956">
                  <c:v>1.08</c:v>
                </c:pt>
                <c:pt idx="957">
                  <c:v>0.84999999999999964</c:v>
                </c:pt>
                <c:pt idx="958">
                  <c:v>1.3000000000000007</c:v>
                </c:pt>
                <c:pt idx="959">
                  <c:v>1.4299999999999997</c:v>
                </c:pt>
                <c:pt idx="960">
                  <c:v>1.5099999999999998</c:v>
                </c:pt>
                <c:pt idx="961">
                  <c:v>2.92</c:v>
                </c:pt>
                <c:pt idx="962">
                  <c:v>3.2699999999999996</c:v>
                </c:pt>
                <c:pt idx="963">
                  <c:v>3.24</c:v>
                </c:pt>
                <c:pt idx="964">
                  <c:v>1.870000000000001</c:v>
                </c:pt>
                <c:pt idx="965">
                  <c:v>3.2699999999999996</c:v>
                </c:pt>
                <c:pt idx="966">
                  <c:v>3.0999999999999996</c:v>
                </c:pt>
                <c:pt idx="967">
                  <c:v>3.25</c:v>
                </c:pt>
                <c:pt idx="968">
                  <c:v>4.0800000000000018</c:v>
                </c:pt>
                <c:pt idx="969">
                  <c:v>2.5200000000000014</c:v>
                </c:pt>
                <c:pt idx="970">
                  <c:v>1.4600000000000009</c:v>
                </c:pt>
                <c:pt idx="971">
                  <c:v>3.3300000000000018</c:v>
                </c:pt>
                <c:pt idx="972">
                  <c:v>1.4600000000000009</c:v>
                </c:pt>
                <c:pt idx="973">
                  <c:v>2.4100000000000019</c:v>
                </c:pt>
                <c:pt idx="974">
                  <c:v>0.81000000000000227</c:v>
                </c:pt>
              </c:numCache>
            </c:numRef>
          </c:val>
        </c:ser>
        <c:dLbls>
          <c:showLegendKey val="0"/>
          <c:showVal val="0"/>
          <c:showCatName val="0"/>
          <c:showSerName val="0"/>
          <c:showPercent val="0"/>
          <c:showBubbleSize val="0"/>
        </c:dLbls>
        <c:axId val="251858544"/>
        <c:axId val="251859104"/>
      </c:areaChart>
      <c:lineChart>
        <c:grouping val="standard"/>
        <c:varyColors val="0"/>
        <c:ser>
          <c:idx val="1"/>
          <c:order val="1"/>
          <c:tx>
            <c:strRef>
              <c:f>'Gold desp'!$E$2</c:f>
              <c:strCache>
                <c:ptCount val="1"/>
                <c:pt idx="0">
                  <c:v>CBOE/COMEX Gold Volatility (RHS)</c:v>
                </c:pt>
              </c:strCache>
            </c:strRef>
          </c:tx>
          <c:spPr>
            <a:ln w="15875">
              <a:solidFill>
                <a:srgbClr val="FFC000"/>
              </a:solidFill>
            </a:ln>
          </c:spPr>
          <c:marker>
            <c:symbol val="none"/>
          </c:marker>
          <c:cat>
            <c:numRef>
              <c:f>'Gold desp'!$A$7:$A$1999</c:f>
              <c:numCache>
                <c:formatCode>m/d/yyyy</c:formatCode>
                <c:ptCount val="1993"/>
                <c:pt idx="0">
                  <c:v>40547</c:v>
                </c:pt>
                <c:pt idx="1">
                  <c:v>40548</c:v>
                </c:pt>
                <c:pt idx="2">
                  <c:v>40549</c:v>
                </c:pt>
                <c:pt idx="3">
                  <c:v>40550</c:v>
                </c:pt>
                <c:pt idx="4">
                  <c:v>40553</c:v>
                </c:pt>
                <c:pt idx="5">
                  <c:v>40554</c:v>
                </c:pt>
                <c:pt idx="6">
                  <c:v>40555</c:v>
                </c:pt>
                <c:pt idx="7">
                  <c:v>40556</c:v>
                </c:pt>
                <c:pt idx="8">
                  <c:v>40557</c:v>
                </c:pt>
                <c:pt idx="9">
                  <c:v>40560</c:v>
                </c:pt>
                <c:pt idx="10">
                  <c:v>40561</c:v>
                </c:pt>
                <c:pt idx="11">
                  <c:v>40562</c:v>
                </c:pt>
                <c:pt idx="12">
                  <c:v>40563</c:v>
                </c:pt>
                <c:pt idx="13">
                  <c:v>40564</c:v>
                </c:pt>
                <c:pt idx="14">
                  <c:v>40567</c:v>
                </c:pt>
                <c:pt idx="15">
                  <c:v>40568</c:v>
                </c:pt>
                <c:pt idx="16">
                  <c:v>40569</c:v>
                </c:pt>
                <c:pt idx="17">
                  <c:v>40570</c:v>
                </c:pt>
                <c:pt idx="18">
                  <c:v>40571</c:v>
                </c:pt>
                <c:pt idx="19">
                  <c:v>40574</c:v>
                </c:pt>
                <c:pt idx="20">
                  <c:v>40575</c:v>
                </c:pt>
                <c:pt idx="21">
                  <c:v>40576</c:v>
                </c:pt>
                <c:pt idx="22">
                  <c:v>40577</c:v>
                </c:pt>
                <c:pt idx="23">
                  <c:v>40578</c:v>
                </c:pt>
                <c:pt idx="24">
                  <c:v>40581</c:v>
                </c:pt>
                <c:pt idx="25">
                  <c:v>40582</c:v>
                </c:pt>
                <c:pt idx="26">
                  <c:v>40583</c:v>
                </c:pt>
                <c:pt idx="27">
                  <c:v>40584</c:v>
                </c:pt>
                <c:pt idx="28">
                  <c:v>40585</c:v>
                </c:pt>
                <c:pt idx="29">
                  <c:v>40588</c:v>
                </c:pt>
                <c:pt idx="30">
                  <c:v>40589</c:v>
                </c:pt>
                <c:pt idx="31">
                  <c:v>40590</c:v>
                </c:pt>
                <c:pt idx="32">
                  <c:v>40591</c:v>
                </c:pt>
                <c:pt idx="33">
                  <c:v>40592</c:v>
                </c:pt>
                <c:pt idx="34">
                  <c:v>40595</c:v>
                </c:pt>
                <c:pt idx="35">
                  <c:v>40596</c:v>
                </c:pt>
                <c:pt idx="36">
                  <c:v>40597</c:v>
                </c:pt>
                <c:pt idx="37">
                  <c:v>40598</c:v>
                </c:pt>
                <c:pt idx="38">
                  <c:v>40599</c:v>
                </c:pt>
                <c:pt idx="39">
                  <c:v>40602</c:v>
                </c:pt>
                <c:pt idx="40">
                  <c:v>40603</c:v>
                </c:pt>
                <c:pt idx="41">
                  <c:v>40604</c:v>
                </c:pt>
                <c:pt idx="42">
                  <c:v>40605</c:v>
                </c:pt>
                <c:pt idx="43">
                  <c:v>40606</c:v>
                </c:pt>
                <c:pt idx="44">
                  <c:v>40609</c:v>
                </c:pt>
                <c:pt idx="45">
                  <c:v>40610</c:v>
                </c:pt>
                <c:pt idx="46">
                  <c:v>40611</c:v>
                </c:pt>
                <c:pt idx="47">
                  <c:v>40612</c:v>
                </c:pt>
                <c:pt idx="48">
                  <c:v>40613</c:v>
                </c:pt>
                <c:pt idx="49">
                  <c:v>40616</c:v>
                </c:pt>
                <c:pt idx="50">
                  <c:v>40617</c:v>
                </c:pt>
                <c:pt idx="51">
                  <c:v>40618</c:v>
                </c:pt>
                <c:pt idx="52">
                  <c:v>40619</c:v>
                </c:pt>
                <c:pt idx="53">
                  <c:v>40620</c:v>
                </c:pt>
                <c:pt idx="54">
                  <c:v>40623</c:v>
                </c:pt>
                <c:pt idx="55">
                  <c:v>40624</c:v>
                </c:pt>
                <c:pt idx="56">
                  <c:v>40625</c:v>
                </c:pt>
                <c:pt idx="57">
                  <c:v>40626</c:v>
                </c:pt>
                <c:pt idx="58">
                  <c:v>40627</c:v>
                </c:pt>
                <c:pt idx="59">
                  <c:v>40630</c:v>
                </c:pt>
                <c:pt idx="60">
                  <c:v>40631</c:v>
                </c:pt>
                <c:pt idx="61">
                  <c:v>40632</c:v>
                </c:pt>
                <c:pt idx="62">
                  <c:v>40633</c:v>
                </c:pt>
                <c:pt idx="63">
                  <c:v>40634</c:v>
                </c:pt>
                <c:pt idx="64">
                  <c:v>40637</c:v>
                </c:pt>
                <c:pt idx="65">
                  <c:v>40638</c:v>
                </c:pt>
                <c:pt idx="66">
                  <c:v>40639</c:v>
                </c:pt>
                <c:pt idx="67">
                  <c:v>40640</c:v>
                </c:pt>
                <c:pt idx="68">
                  <c:v>40641</c:v>
                </c:pt>
                <c:pt idx="69">
                  <c:v>40644</c:v>
                </c:pt>
                <c:pt idx="70">
                  <c:v>40645</c:v>
                </c:pt>
                <c:pt idx="71">
                  <c:v>40646</c:v>
                </c:pt>
                <c:pt idx="72">
                  <c:v>40647</c:v>
                </c:pt>
                <c:pt idx="73">
                  <c:v>40648</c:v>
                </c:pt>
                <c:pt idx="74">
                  <c:v>40651</c:v>
                </c:pt>
                <c:pt idx="75">
                  <c:v>40652</c:v>
                </c:pt>
                <c:pt idx="76">
                  <c:v>40653</c:v>
                </c:pt>
                <c:pt idx="77">
                  <c:v>40654</c:v>
                </c:pt>
                <c:pt idx="78">
                  <c:v>40655</c:v>
                </c:pt>
                <c:pt idx="79">
                  <c:v>40658</c:v>
                </c:pt>
                <c:pt idx="80">
                  <c:v>40659</c:v>
                </c:pt>
                <c:pt idx="81">
                  <c:v>40660</c:v>
                </c:pt>
                <c:pt idx="82">
                  <c:v>40661</c:v>
                </c:pt>
                <c:pt idx="83">
                  <c:v>40662</c:v>
                </c:pt>
                <c:pt idx="84">
                  <c:v>40665</c:v>
                </c:pt>
                <c:pt idx="85">
                  <c:v>40666</c:v>
                </c:pt>
                <c:pt idx="86">
                  <c:v>40667</c:v>
                </c:pt>
                <c:pt idx="87">
                  <c:v>40668</c:v>
                </c:pt>
                <c:pt idx="88">
                  <c:v>40669</c:v>
                </c:pt>
                <c:pt idx="89">
                  <c:v>40672</c:v>
                </c:pt>
                <c:pt idx="90">
                  <c:v>40673</c:v>
                </c:pt>
                <c:pt idx="91">
                  <c:v>40674</c:v>
                </c:pt>
                <c:pt idx="92">
                  <c:v>40675</c:v>
                </c:pt>
                <c:pt idx="93">
                  <c:v>40676</c:v>
                </c:pt>
                <c:pt idx="94">
                  <c:v>40679</c:v>
                </c:pt>
                <c:pt idx="95">
                  <c:v>40680</c:v>
                </c:pt>
                <c:pt idx="96">
                  <c:v>40681</c:v>
                </c:pt>
                <c:pt idx="97">
                  <c:v>40682</c:v>
                </c:pt>
                <c:pt idx="98">
                  <c:v>40683</c:v>
                </c:pt>
                <c:pt idx="99">
                  <c:v>40686</c:v>
                </c:pt>
                <c:pt idx="100">
                  <c:v>40687</c:v>
                </c:pt>
                <c:pt idx="101">
                  <c:v>40688</c:v>
                </c:pt>
                <c:pt idx="102">
                  <c:v>40689</c:v>
                </c:pt>
                <c:pt idx="103">
                  <c:v>40690</c:v>
                </c:pt>
                <c:pt idx="104">
                  <c:v>40693</c:v>
                </c:pt>
                <c:pt idx="105">
                  <c:v>40694</c:v>
                </c:pt>
                <c:pt idx="106">
                  <c:v>40695</c:v>
                </c:pt>
                <c:pt idx="107">
                  <c:v>40696</c:v>
                </c:pt>
                <c:pt idx="108">
                  <c:v>40697</c:v>
                </c:pt>
                <c:pt idx="109">
                  <c:v>40700</c:v>
                </c:pt>
                <c:pt idx="110">
                  <c:v>40701</c:v>
                </c:pt>
                <c:pt idx="111">
                  <c:v>40702</c:v>
                </c:pt>
                <c:pt idx="112">
                  <c:v>40703</c:v>
                </c:pt>
                <c:pt idx="113">
                  <c:v>40704</c:v>
                </c:pt>
                <c:pt idx="114">
                  <c:v>40707</c:v>
                </c:pt>
                <c:pt idx="115">
                  <c:v>40708</c:v>
                </c:pt>
                <c:pt idx="116">
                  <c:v>40709</c:v>
                </c:pt>
                <c:pt idx="117">
                  <c:v>40710</c:v>
                </c:pt>
                <c:pt idx="118">
                  <c:v>40711</c:v>
                </c:pt>
                <c:pt idx="119">
                  <c:v>40714</c:v>
                </c:pt>
                <c:pt idx="120">
                  <c:v>40715</c:v>
                </c:pt>
                <c:pt idx="121">
                  <c:v>40716</c:v>
                </c:pt>
                <c:pt idx="122">
                  <c:v>40717</c:v>
                </c:pt>
                <c:pt idx="123">
                  <c:v>40718</c:v>
                </c:pt>
                <c:pt idx="124">
                  <c:v>40721</c:v>
                </c:pt>
                <c:pt idx="125">
                  <c:v>40722</c:v>
                </c:pt>
                <c:pt idx="126">
                  <c:v>40723</c:v>
                </c:pt>
                <c:pt idx="127">
                  <c:v>40724</c:v>
                </c:pt>
                <c:pt idx="128">
                  <c:v>40725</c:v>
                </c:pt>
                <c:pt idx="129">
                  <c:v>40728</c:v>
                </c:pt>
                <c:pt idx="130">
                  <c:v>40729</c:v>
                </c:pt>
                <c:pt idx="131">
                  <c:v>40730</c:v>
                </c:pt>
                <c:pt idx="132">
                  <c:v>40731</c:v>
                </c:pt>
                <c:pt idx="133">
                  <c:v>40732</c:v>
                </c:pt>
                <c:pt idx="134">
                  <c:v>40735</c:v>
                </c:pt>
                <c:pt idx="135">
                  <c:v>40736</c:v>
                </c:pt>
                <c:pt idx="136">
                  <c:v>40737</c:v>
                </c:pt>
                <c:pt idx="137">
                  <c:v>40738</c:v>
                </c:pt>
                <c:pt idx="138">
                  <c:v>40739</c:v>
                </c:pt>
                <c:pt idx="139">
                  <c:v>40742</c:v>
                </c:pt>
                <c:pt idx="140">
                  <c:v>40743</c:v>
                </c:pt>
                <c:pt idx="141">
                  <c:v>40744</c:v>
                </c:pt>
                <c:pt idx="142">
                  <c:v>40745</c:v>
                </c:pt>
                <c:pt idx="143">
                  <c:v>40746</c:v>
                </c:pt>
                <c:pt idx="144">
                  <c:v>40749</c:v>
                </c:pt>
                <c:pt idx="145">
                  <c:v>40750</c:v>
                </c:pt>
                <c:pt idx="146">
                  <c:v>40751</c:v>
                </c:pt>
                <c:pt idx="147">
                  <c:v>40752</c:v>
                </c:pt>
                <c:pt idx="148">
                  <c:v>40753</c:v>
                </c:pt>
                <c:pt idx="149">
                  <c:v>40756</c:v>
                </c:pt>
                <c:pt idx="150">
                  <c:v>40757</c:v>
                </c:pt>
                <c:pt idx="151">
                  <c:v>40758</c:v>
                </c:pt>
                <c:pt idx="152">
                  <c:v>40759</c:v>
                </c:pt>
                <c:pt idx="153">
                  <c:v>40760</c:v>
                </c:pt>
                <c:pt idx="154">
                  <c:v>40763</c:v>
                </c:pt>
                <c:pt idx="155">
                  <c:v>40764</c:v>
                </c:pt>
                <c:pt idx="156">
                  <c:v>40765</c:v>
                </c:pt>
                <c:pt idx="157">
                  <c:v>40766</c:v>
                </c:pt>
                <c:pt idx="158">
                  <c:v>40767</c:v>
                </c:pt>
                <c:pt idx="159">
                  <c:v>40770</c:v>
                </c:pt>
                <c:pt idx="160">
                  <c:v>40771</c:v>
                </c:pt>
                <c:pt idx="161">
                  <c:v>40772</c:v>
                </c:pt>
                <c:pt idx="162">
                  <c:v>40773</c:v>
                </c:pt>
                <c:pt idx="163">
                  <c:v>40774</c:v>
                </c:pt>
                <c:pt idx="164">
                  <c:v>40777</c:v>
                </c:pt>
                <c:pt idx="165">
                  <c:v>40778</c:v>
                </c:pt>
                <c:pt idx="166">
                  <c:v>40779</c:v>
                </c:pt>
                <c:pt idx="167">
                  <c:v>40780</c:v>
                </c:pt>
                <c:pt idx="168">
                  <c:v>40781</c:v>
                </c:pt>
                <c:pt idx="169">
                  <c:v>40784</c:v>
                </c:pt>
                <c:pt idx="170">
                  <c:v>40785</c:v>
                </c:pt>
                <c:pt idx="171">
                  <c:v>40786</c:v>
                </c:pt>
                <c:pt idx="172">
                  <c:v>40787</c:v>
                </c:pt>
                <c:pt idx="173">
                  <c:v>40788</c:v>
                </c:pt>
                <c:pt idx="174">
                  <c:v>40791</c:v>
                </c:pt>
                <c:pt idx="175">
                  <c:v>40792</c:v>
                </c:pt>
                <c:pt idx="176">
                  <c:v>40793</c:v>
                </c:pt>
                <c:pt idx="177">
                  <c:v>40794</c:v>
                </c:pt>
                <c:pt idx="178">
                  <c:v>40795</c:v>
                </c:pt>
                <c:pt idx="179">
                  <c:v>40798</c:v>
                </c:pt>
                <c:pt idx="180">
                  <c:v>40799</c:v>
                </c:pt>
                <c:pt idx="181">
                  <c:v>40800</c:v>
                </c:pt>
                <c:pt idx="182">
                  <c:v>40801</c:v>
                </c:pt>
                <c:pt idx="183">
                  <c:v>40802</c:v>
                </c:pt>
                <c:pt idx="184">
                  <c:v>40805</c:v>
                </c:pt>
                <c:pt idx="185">
                  <c:v>40806</c:v>
                </c:pt>
                <c:pt idx="186">
                  <c:v>40807</c:v>
                </c:pt>
                <c:pt idx="187">
                  <c:v>40808</c:v>
                </c:pt>
                <c:pt idx="188">
                  <c:v>40809</c:v>
                </c:pt>
                <c:pt idx="189">
                  <c:v>40812</c:v>
                </c:pt>
                <c:pt idx="190">
                  <c:v>40813</c:v>
                </c:pt>
                <c:pt idx="191">
                  <c:v>40814</c:v>
                </c:pt>
                <c:pt idx="192">
                  <c:v>40815</c:v>
                </c:pt>
                <c:pt idx="193">
                  <c:v>40816</c:v>
                </c:pt>
                <c:pt idx="194">
                  <c:v>40819</c:v>
                </c:pt>
                <c:pt idx="195">
                  <c:v>40820</c:v>
                </c:pt>
                <c:pt idx="196">
                  <c:v>40821</c:v>
                </c:pt>
                <c:pt idx="197">
                  <c:v>40822</c:v>
                </c:pt>
                <c:pt idx="198">
                  <c:v>40823</c:v>
                </c:pt>
                <c:pt idx="199">
                  <c:v>40826</c:v>
                </c:pt>
                <c:pt idx="200">
                  <c:v>40827</c:v>
                </c:pt>
                <c:pt idx="201">
                  <c:v>40828</c:v>
                </c:pt>
                <c:pt idx="202">
                  <c:v>40829</c:v>
                </c:pt>
                <c:pt idx="203">
                  <c:v>40830</c:v>
                </c:pt>
                <c:pt idx="204">
                  <c:v>40833</c:v>
                </c:pt>
                <c:pt idx="205">
                  <c:v>40834</c:v>
                </c:pt>
                <c:pt idx="206">
                  <c:v>40835</c:v>
                </c:pt>
                <c:pt idx="207">
                  <c:v>40836</c:v>
                </c:pt>
                <c:pt idx="208">
                  <c:v>40837</c:v>
                </c:pt>
                <c:pt idx="209">
                  <c:v>40840</c:v>
                </c:pt>
                <c:pt idx="210">
                  <c:v>40841</c:v>
                </c:pt>
                <c:pt idx="211">
                  <c:v>40842</c:v>
                </c:pt>
                <c:pt idx="212">
                  <c:v>40843</c:v>
                </c:pt>
                <c:pt idx="213">
                  <c:v>40844</c:v>
                </c:pt>
                <c:pt idx="214">
                  <c:v>40847</c:v>
                </c:pt>
                <c:pt idx="215">
                  <c:v>40848</c:v>
                </c:pt>
                <c:pt idx="216">
                  <c:v>40849</c:v>
                </c:pt>
                <c:pt idx="217">
                  <c:v>40850</c:v>
                </c:pt>
                <c:pt idx="218">
                  <c:v>40851</c:v>
                </c:pt>
                <c:pt idx="219">
                  <c:v>40854</c:v>
                </c:pt>
                <c:pt idx="220">
                  <c:v>40855</c:v>
                </c:pt>
                <c:pt idx="221">
                  <c:v>40856</c:v>
                </c:pt>
                <c:pt idx="222">
                  <c:v>40857</c:v>
                </c:pt>
                <c:pt idx="223">
                  <c:v>40858</c:v>
                </c:pt>
                <c:pt idx="224">
                  <c:v>40861</c:v>
                </c:pt>
                <c:pt idx="225">
                  <c:v>40862</c:v>
                </c:pt>
                <c:pt idx="226">
                  <c:v>40863</c:v>
                </c:pt>
                <c:pt idx="227">
                  <c:v>40864</c:v>
                </c:pt>
                <c:pt idx="228">
                  <c:v>40865</c:v>
                </c:pt>
                <c:pt idx="229">
                  <c:v>40868</c:v>
                </c:pt>
                <c:pt idx="230">
                  <c:v>40869</c:v>
                </c:pt>
                <c:pt idx="231">
                  <c:v>40870</c:v>
                </c:pt>
                <c:pt idx="232">
                  <c:v>40871</c:v>
                </c:pt>
                <c:pt idx="233">
                  <c:v>40872</c:v>
                </c:pt>
                <c:pt idx="234">
                  <c:v>40875</c:v>
                </c:pt>
                <c:pt idx="235">
                  <c:v>40876</c:v>
                </c:pt>
                <c:pt idx="236">
                  <c:v>40877</c:v>
                </c:pt>
                <c:pt idx="237">
                  <c:v>40878</c:v>
                </c:pt>
                <c:pt idx="238">
                  <c:v>40879</c:v>
                </c:pt>
                <c:pt idx="239">
                  <c:v>40882</c:v>
                </c:pt>
                <c:pt idx="240">
                  <c:v>40883</c:v>
                </c:pt>
                <c:pt idx="241">
                  <c:v>40884</c:v>
                </c:pt>
                <c:pt idx="242">
                  <c:v>40885</c:v>
                </c:pt>
                <c:pt idx="243">
                  <c:v>40886</c:v>
                </c:pt>
                <c:pt idx="244">
                  <c:v>40889</c:v>
                </c:pt>
                <c:pt idx="245">
                  <c:v>40890</c:v>
                </c:pt>
                <c:pt idx="246">
                  <c:v>40891</c:v>
                </c:pt>
                <c:pt idx="247">
                  <c:v>40892</c:v>
                </c:pt>
                <c:pt idx="248">
                  <c:v>40893</c:v>
                </c:pt>
                <c:pt idx="249">
                  <c:v>40896</c:v>
                </c:pt>
                <c:pt idx="250">
                  <c:v>40897</c:v>
                </c:pt>
                <c:pt idx="251">
                  <c:v>40898</c:v>
                </c:pt>
                <c:pt idx="252">
                  <c:v>40899</c:v>
                </c:pt>
                <c:pt idx="253">
                  <c:v>40900</c:v>
                </c:pt>
                <c:pt idx="254">
                  <c:v>40903</c:v>
                </c:pt>
                <c:pt idx="255">
                  <c:v>40904</c:v>
                </c:pt>
                <c:pt idx="256">
                  <c:v>40905</c:v>
                </c:pt>
                <c:pt idx="257">
                  <c:v>40906</c:v>
                </c:pt>
                <c:pt idx="258">
                  <c:v>40907</c:v>
                </c:pt>
                <c:pt idx="259">
                  <c:v>40910</c:v>
                </c:pt>
                <c:pt idx="260">
                  <c:v>40911</c:v>
                </c:pt>
                <c:pt idx="261">
                  <c:v>40912</c:v>
                </c:pt>
                <c:pt idx="262">
                  <c:v>40913</c:v>
                </c:pt>
                <c:pt idx="263">
                  <c:v>40914</c:v>
                </c:pt>
                <c:pt idx="264">
                  <c:v>40917</c:v>
                </c:pt>
                <c:pt idx="265">
                  <c:v>40918</c:v>
                </c:pt>
                <c:pt idx="266">
                  <c:v>40919</c:v>
                </c:pt>
                <c:pt idx="267">
                  <c:v>40920</c:v>
                </c:pt>
                <c:pt idx="268">
                  <c:v>40921</c:v>
                </c:pt>
                <c:pt idx="269">
                  <c:v>40924</c:v>
                </c:pt>
                <c:pt idx="270">
                  <c:v>40925</c:v>
                </c:pt>
                <c:pt idx="271">
                  <c:v>40926</c:v>
                </c:pt>
                <c:pt idx="272">
                  <c:v>40927</c:v>
                </c:pt>
                <c:pt idx="273">
                  <c:v>40928</c:v>
                </c:pt>
                <c:pt idx="274">
                  <c:v>40931</c:v>
                </c:pt>
                <c:pt idx="275">
                  <c:v>40932</c:v>
                </c:pt>
                <c:pt idx="276">
                  <c:v>40933</c:v>
                </c:pt>
                <c:pt idx="277">
                  <c:v>40934</c:v>
                </c:pt>
                <c:pt idx="278">
                  <c:v>40935</c:v>
                </c:pt>
                <c:pt idx="279">
                  <c:v>40938</c:v>
                </c:pt>
                <c:pt idx="280">
                  <c:v>40939</c:v>
                </c:pt>
                <c:pt idx="281">
                  <c:v>40940</c:v>
                </c:pt>
                <c:pt idx="282">
                  <c:v>40941</c:v>
                </c:pt>
                <c:pt idx="283">
                  <c:v>40942</c:v>
                </c:pt>
                <c:pt idx="284">
                  <c:v>40945</c:v>
                </c:pt>
                <c:pt idx="285">
                  <c:v>40946</c:v>
                </c:pt>
                <c:pt idx="286">
                  <c:v>40947</c:v>
                </c:pt>
                <c:pt idx="287">
                  <c:v>40948</c:v>
                </c:pt>
                <c:pt idx="288">
                  <c:v>40949</c:v>
                </c:pt>
                <c:pt idx="289">
                  <c:v>40952</c:v>
                </c:pt>
                <c:pt idx="290">
                  <c:v>40953</c:v>
                </c:pt>
                <c:pt idx="291">
                  <c:v>40954</c:v>
                </c:pt>
                <c:pt idx="292">
                  <c:v>40955</c:v>
                </c:pt>
                <c:pt idx="293">
                  <c:v>40956</c:v>
                </c:pt>
                <c:pt idx="294">
                  <c:v>40959</c:v>
                </c:pt>
                <c:pt idx="295">
                  <c:v>40960</c:v>
                </c:pt>
                <c:pt idx="296">
                  <c:v>40961</c:v>
                </c:pt>
                <c:pt idx="297">
                  <c:v>40962</c:v>
                </c:pt>
                <c:pt idx="298">
                  <c:v>40963</c:v>
                </c:pt>
                <c:pt idx="299">
                  <c:v>40966</c:v>
                </c:pt>
                <c:pt idx="300">
                  <c:v>40967</c:v>
                </c:pt>
                <c:pt idx="301">
                  <c:v>40968</c:v>
                </c:pt>
                <c:pt idx="302">
                  <c:v>40969</c:v>
                </c:pt>
                <c:pt idx="303">
                  <c:v>40970</c:v>
                </c:pt>
                <c:pt idx="304">
                  <c:v>40973</c:v>
                </c:pt>
                <c:pt idx="305">
                  <c:v>40974</c:v>
                </c:pt>
                <c:pt idx="306">
                  <c:v>40975</c:v>
                </c:pt>
                <c:pt idx="307">
                  <c:v>40976</c:v>
                </c:pt>
                <c:pt idx="308">
                  <c:v>40977</c:v>
                </c:pt>
                <c:pt idx="309">
                  <c:v>40980</c:v>
                </c:pt>
                <c:pt idx="310">
                  <c:v>40981</c:v>
                </c:pt>
                <c:pt idx="311">
                  <c:v>40982</c:v>
                </c:pt>
                <c:pt idx="312">
                  <c:v>40983</c:v>
                </c:pt>
                <c:pt idx="313">
                  <c:v>40984</c:v>
                </c:pt>
                <c:pt idx="314">
                  <c:v>40987</c:v>
                </c:pt>
                <c:pt idx="315">
                  <c:v>40988</c:v>
                </c:pt>
                <c:pt idx="316">
                  <c:v>40989</c:v>
                </c:pt>
                <c:pt idx="317">
                  <c:v>40990</c:v>
                </c:pt>
                <c:pt idx="318">
                  <c:v>40991</c:v>
                </c:pt>
                <c:pt idx="319">
                  <c:v>40994</c:v>
                </c:pt>
                <c:pt idx="320">
                  <c:v>40995</c:v>
                </c:pt>
                <c:pt idx="321">
                  <c:v>40996</c:v>
                </c:pt>
                <c:pt idx="322">
                  <c:v>40997</c:v>
                </c:pt>
                <c:pt idx="323">
                  <c:v>40998</c:v>
                </c:pt>
                <c:pt idx="324">
                  <c:v>41001</c:v>
                </c:pt>
                <c:pt idx="325">
                  <c:v>41002</c:v>
                </c:pt>
                <c:pt idx="326">
                  <c:v>41003</c:v>
                </c:pt>
                <c:pt idx="327">
                  <c:v>41004</c:v>
                </c:pt>
                <c:pt idx="328">
                  <c:v>41005</c:v>
                </c:pt>
                <c:pt idx="329">
                  <c:v>41008</c:v>
                </c:pt>
                <c:pt idx="330">
                  <c:v>41009</c:v>
                </c:pt>
                <c:pt idx="331">
                  <c:v>41010</c:v>
                </c:pt>
                <c:pt idx="332">
                  <c:v>41011</c:v>
                </c:pt>
                <c:pt idx="333">
                  <c:v>41012</c:v>
                </c:pt>
                <c:pt idx="334">
                  <c:v>41015</c:v>
                </c:pt>
                <c:pt idx="335">
                  <c:v>41016</c:v>
                </c:pt>
                <c:pt idx="336">
                  <c:v>41017</c:v>
                </c:pt>
                <c:pt idx="337">
                  <c:v>41018</c:v>
                </c:pt>
                <c:pt idx="338">
                  <c:v>41019</c:v>
                </c:pt>
                <c:pt idx="339">
                  <c:v>41022</c:v>
                </c:pt>
                <c:pt idx="340">
                  <c:v>41023</c:v>
                </c:pt>
                <c:pt idx="341">
                  <c:v>41024</c:v>
                </c:pt>
                <c:pt idx="342">
                  <c:v>41025</c:v>
                </c:pt>
                <c:pt idx="343">
                  <c:v>41026</c:v>
                </c:pt>
                <c:pt idx="344">
                  <c:v>41029</c:v>
                </c:pt>
                <c:pt idx="345">
                  <c:v>41030</c:v>
                </c:pt>
                <c:pt idx="346">
                  <c:v>41031</c:v>
                </c:pt>
                <c:pt idx="347">
                  <c:v>41032</c:v>
                </c:pt>
                <c:pt idx="348">
                  <c:v>41033</c:v>
                </c:pt>
                <c:pt idx="349">
                  <c:v>41036</c:v>
                </c:pt>
                <c:pt idx="350">
                  <c:v>41037</c:v>
                </c:pt>
                <c:pt idx="351">
                  <c:v>41038</c:v>
                </c:pt>
                <c:pt idx="352">
                  <c:v>41039</c:v>
                </c:pt>
                <c:pt idx="353">
                  <c:v>41040</c:v>
                </c:pt>
                <c:pt idx="354">
                  <c:v>41043</c:v>
                </c:pt>
                <c:pt idx="355">
                  <c:v>41044</c:v>
                </c:pt>
                <c:pt idx="356">
                  <c:v>41045</c:v>
                </c:pt>
                <c:pt idx="357">
                  <c:v>41046</c:v>
                </c:pt>
                <c:pt idx="358">
                  <c:v>41047</c:v>
                </c:pt>
                <c:pt idx="359">
                  <c:v>41050</c:v>
                </c:pt>
                <c:pt idx="360">
                  <c:v>41051</c:v>
                </c:pt>
                <c:pt idx="361">
                  <c:v>41052</c:v>
                </c:pt>
                <c:pt idx="362">
                  <c:v>41053</c:v>
                </c:pt>
                <c:pt idx="363">
                  <c:v>41054</c:v>
                </c:pt>
                <c:pt idx="364">
                  <c:v>41057</c:v>
                </c:pt>
                <c:pt idx="365">
                  <c:v>41058</c:v>
                </c:pt>
                <c:pt idx="366">
                  <c:v>41059</c:v>
                </c:pt>
                <c:pt idx="367">
                  <c:v>41060</c:v>
                </c:pt>
                <c:pt idx="368">
                  <c:v>41061</c:v>
                </c:pt>
                <c:pt idx="369">
                  <c:v>41064</c:v>
                </c:pt>
                <c:pt idx="370">
                  <c:v>41065</c:v>
                </c:pt>
                <c:pt idx="371">
                  <c:v>41066</c:v>
                </c:pt>
                <c:pt idx="372">
                  <c:v>41067</c:v>
                </c:pt>
                <c:pt idx="373">
                  <c:v>41068</c:v>
                </c:pt>
                <c:pt idx="374">
                  <c:v>41071</c:v>
                </c:pt>
                <c:pt idx="375">
                  <c:v>41072</c:v>
                </c:pt>
                <c:pt idx="376">
                  <c:v>41073</c:v>
                </c:pt>
                <c:pt idx="377">
                  <c:v>41074</c:v>
                </c:pt>
                <c:pt idx="378">
                  <c:v>41075</c:v>
                </c:pt>
                <c:pt idx="379">
                  <c:v>41078</c:v>
                </c:pt>
                <c:pt idx="380">
                  <c:v>41079</c:v>
                </c:pt>
                <c:pt idx="381">
                  <c:v>41080</c:v>
                </c:pt>
                <c:pt idx="382">
                  <c:v>41081</c:v>
                </c:pt>
                <c:pt idx="383">
                  <c:v>41082</c:v>
                </c:pt>
                <c:pt idx="384">
                  <c:v>41085</c:v>
                </c:pt>
                <c:pt idx="385">
                  <c:v>41086</c:v>
                </c:pt>
                <c:pt idx="386">
                  <c:v>41087</c:v>
                </c:pt>
                <c:pt idx="387">
                  <c:v>41088</c:v>
                </c:pt>
                <c:pt idx="388">
                  <c:v>41089</c:v>
                </c:pt>
                <c:pt idx="389">
                  <c:v>41092</c:v>
                </c:pt>
                <c:pt idx="390">
                  <c:v>41093</c:v>
                </c:pt>
                <c:pt idx="391">
                  <c:v>41094</c:v>
                </c:pt>
                <c:pt idx="392">
                  <c:v>41095</c:v>
                </c:pt>
                <c:pt idx="393">
                  <c:v>41096</c:v>
                </c:pt>
                <c:pt idx="394">
                  <c:v>41099</c:v>
                </c:pt>
                <c:pt idx="395">
                  <c:v>41100</c:v>
                </c:pt>
                <c:pt idx="396">
                  <c:v>41101</c:v>
                </c:pt>
                <c:pt idx="397">
                  <c:v>41102</c:v>
                </c:pt>
                <c:pt idx="398">
                  <c:v>41103</c:v>
                </c:pt>
                <c:pt idx="399">
                  <c:v>41106</c:v>
                </c:pt>
                <c:pt idx="400">
                  <c:v>41107</c:v>
                </c:pt>
                <c:pt idx="401">
                  <c:v>41108</c:v>
                </c:pt>
                <c:pt idx="402">
                  <c:v>41109</c:v>
                </c:pt>
                <c:pt idx="403">
                  <c:v>41110</c:v>
                </c:pt>
                <c:pt idx="404">
                  <c:v>41113</c:v>
                </c:pt>
                <c:pt idx="405">
                  <c:v>41114</c:v>
                </c:pt>
                <c:pt idx="406">
                  <c:v>41115</c:v>
                </c:pt>
                <c:pt idx="407">
                  <c:v>41116</c:v>
                </c:pt>
                <c:pt idx="408">
                  <c:v>41117</c:v>
                </c:pt>
                <c:pt idx="409">
                  <c:v>41120</c:v>
                </c:pt>
                <c:pt idx="410">
                  <c:v>41121</c:v>
                </c:pt>
                <c:pt idx="411">
                  <c:v>41122</c:v>
                </c:pt>
                <c:pt idx="412">
                  <c:v>41123</c:v>
                </c:pt>
                <c:pt idx="413">
                  <c:v>41124</c:v>
                </c:pt>
                <c:pt idx="414">
                  <c:v>41127</c:v>
                </c:pt>
                <c:pt idx="415">
                  <c:v>41128</c:v>
                </c:pt>
                <c:pt idx="416">
                  <c:v>41129</c:v>
                </c:pt>
                <c:pt idx="417">
                  <c:v>41130</c:v>
                </c:pt>
                <c:pt idx="418">
                  <c:v>41131</c:v>
                </c:pt>
                <c:pt idx="419">
                  <c:v>41134</c:v>
                </c:pt>
                <c:pt idx="420">
                  <c:v>41135</c:v>
                </c:pt>
                <c:pt idx="421">
                  <c:v>41136</c:v>
                </c:pt>
                <c:pt idx="422">
                  <c:v>41137</c:v>
                </c:pt>
                <c:pt idx="423">
                  <c:v>41138</c:v>
                </c:pt>
                <c:pt idx="424">
                  <c:v>41141</c:v>
                </c:pt>
                <c:pt idx="425">
                  <c:v>41142</c:v>
                </c:pt>
                <c:pt idx="426">
                  <c:v>41143</c:v>
                </c:pt>
                <c:pt idx="427">
                  <c:v>41144</c:v>
                </c:pt>
                <c:pt idx="428">
                  <c:v>41145</c:v>
                </c:pt>
                <c:pt idx="429">
                  <c:v>41148</c:v>
                </c:pt>
                <c:pt idx="430">
                  <c:v>41149</c:v>
                </c:pt>
                <c:pt idx="431">
                  <c:v>41150</c:v>
                </c:pt>
                <c:pt idx="432">
                  <c:v>41151</c:v>
                </c:pt>
                <c:pt idx="433">
                  <c:v>41152</c:v>
                </c:pt>
                <c:pt idx="434">
                  <c:v>41155</c:v>
                </c:pt>
                <c:pt idx="435">
                  <c:v>41156</c:v>
                </c:pt>
                <c:pt idx="436">
                  <c:v>41157</c:v>
                </c:pt>
                <c:pt idx="437">
                  <c:v>41158</c:v>
                </c:pt>
                <c:pt idx="438">
                  <c:v>41159</c:v>
                </c:pt>
                <c:pt idx="439">
                  <c:v>41162</c:v>
                </c:pt>
                <c:pt idx="440">
                  <c:v>41163</c:v>
                </c:pt>
                <c:pt idx="441">
                  <c:v>41164</c:v>
                </c:pt>
                <c:pt idx="442">
                  <c:v>41165</c:v>
                </c:pt>
                <c:pt idx="443">
                  <c:v>41166</c:v>
                </c:pt>
                <c:pt idx="444">
                  <c:v>41169</c:v>
                </c:pt>
                <c:pt idx="445">
                  <c:v>41170</c:v>
                </c:pt>
                <c:pt idx="446">
                  <c:v>41171</c:v>
                </c:pt>
                <c:pt idx="447">
                  <c:v>41172</c:v>
                </c:pt>
                <c:pt idx="448">
                  <c:v>41173</c:v>
                </c:pt>
                <c:pt idx="449">
                  <c:v>41176</c:v>
                </c:pt>
                <c:pt idx="450">
                  <c:v>41177</c:v>
                </c:pt>
                <c:pt idx="451">
                  <c:v>41178</c:v>
                </c:pt>
                <c:pt idx="452">
                  <c:v>41179</c:v>
                </c:pt>
                <c:pt idx="453">
                  <c:v>41180</c:v>
                </c:pt>
                <c:pt idx="454">
                  <c:v>41183</c:v>
                </c:pt>
                <c:pt idx="455">
                  <c:v>41184</c:v>
                </c:pt>
                <c:pt idx="456">
                  <c:v>41185</c:v>
                </c:pt>
                <c:pt idx="457">
                  <c:v>41186</c:v>
                </c:pt>
                <c:pt idx="458">
                  <c:v>41187</c:v>
                </c:pt>
                <c:pt idx="459">
                  <c:v>41190</c:v>
                </c:pt>
                <c:pt idx="460">
                  <c:v>41191</c:v>
                </c:pt>
                <c:pt idx="461">
                  <c:v>41192</c:v>
                </c:pt>
                <c:pt idx="462">
                  <c:v>41193</c:v>
                </c:pt>
                <c:pt idx="463">
                  <c:v>41194</c:v>
                </c:pt>
                <c:pt idx="464">
                  <c:v>41197</c:v>
                </c:pt>
                <c:pt idx="465">
                  <c:v>41198</c:v>
                </c:pt>
                <c:pt idx="466">
                  <c:v>41199</c:v>
                </c:pt>
                <c:pt idx="467">
                  <c:v>41200</c:v>
                </c:pt>
                <c:pt idx="468">
                  <c:v>41201</c:v>
                </c:pt>
                <c:pt idx="469">
                  <c:v>41204</c:v>
                </c:pt>
                <c:pt idx="470">
                  <c:v>41205</c:v>
                </c:pt>
                <c:pt idx="471">
                  <c:v>41206</c:v>
                </c:pt>
                <c:pt idx="472">
                  <c:v>41207</c:v>
                </c:pt>
                <c:pt idx="473">
                  <c:v>41208</c:v>
                </c:pt>
                <c:pt idx="474">
                  <c:v>41211</c:v>
                </c:pt>
                <c:pt idx="475">
                  <c:v>41212</c:v>
                </c:pt>
                <c:pt idx="476">
                  <c:v>41213</c:v>
                </c:pt>
                <c:pt idx="477">
                  <c:v>41214</c:v>
                </c:pt>
                <c:pt idx="478">
                  <c:v>41215</c:v>
                </c:pt>
                <c:pt idx="479">
                  <c:v>41218</c:v>
                </c:pt>
                <c:pt idx="480">
                  <c:v>41219</c:v>
                </c:pt>
                <c:pt idx="481">
                  <c:v>41220</c:v>
                </c:pt>
                <c:pt idx="482">
                  <c:v>41221</c:v>
                </c:pt>
                <c:pt idx="483">
                  <c:v>41222</c:v>
                </c:pt>
                <c:pt idx="484">
                  <c:v>41225</c:v>
                </c:pt>
                <c:pt idx="485">
                  <c:v>41226</c:v>
                </c:pt>
                <c:pt idx="486">
                  <c:v>41227</c:v>
                </c:pt>
                <c:pt idx="487">
                  <c:v>41228</c:v>
                </c:pt>
                <c:pt idx="488">
                  <c:v>41229</c:v>
                </c:pt>
                <c:pt idx="489">
                  <c:v>41232</c:v>
                </c:pt>
                <c:pt idx="490">
                  <c:v>41233</c:v>
                </c:pt>
                <c:pt idx="491">
                  <c:v>41234</c:v>
                </c:pt>
                <c:pt idx="492">
                  <c:v>41235</c:v>
                </c:pt>
                <c:pt idx="493">
                  <c:v>41236</c:v>
                </c:pt>
                <c:pt idx="494">
                  <c:v>41239</c:v>
                </c:pt>
                <c:pt idx="495">
                  <c:v>41240</c:v>
                </c:pt>
                <c:pt idx="496">
                  <c:v>41241</c:v>
                </c:pt>
                <c:pt idx="497">
                  <c:v>41242</c:v>
                </c:pt>
                <c:pt idx="498">
                  <c:v>41243</c:v>
                </c:pt>
                <c:pt idx="499">
                  <c:v>41246</c:v>
                </c:pt>
                <c:pt idx="500">
                  <c:v>41247</c:v>
                </c:pt>
                <c:pt idx="501">
                  <c:v>41248</c:v>
                </c:pt>
                <c:pt idx="502">
                  <c:v>41249</c:v>
                </c:pt>
                <c:pt idx="503">
                  <c:v>41250</c:v>
                </c:pt>
                <c:pt idx="504">
                  <c:v>41253</c:v>
                </c:pt>
                <c:pt idx="505">
                  <c:v>41254</c:v>
                </c:pt>
                <c:pt idx="506">
                  <c:v>41255</c:v>
                </c:pt>
                <c:pt idx="507">
                  <c:v>41256</c:v>
                </c:pt>
                <c:pt idx="508">
                  <c:v>41257</c:v>
                </c:pt>
                <c:pt idx="509">
                  <c:v>41260</c:v>
                </c:pt>
                <c:pt idx="510">
                  <c:v>41261</c:v>
                </c:pt>
                <c:pt idx="511">
                  <c:v>41262</c:v>
                </c:pt>
                <c:pt idx="512">
                  <c:v>41263</c:v>
                </c:pt>
                <c:pt idx="513">
                  <c:v>41264</c:v>
                </c:pt>
                <c:pt idx="514">
                  <c:v>41267</c:v>
                </c:pt>
                <c:pt idx="515">
                  <c:v>41268</c:v>
                </c:pt>
                <c:pt idx="516">
                  <c:v>41269</c:v>
                </c:pt>
                <c:pt idx="517">
                  <c:v>41270</c:v>
                </c:pt>
                <c:pt idx="518">
                  <c:v>41271</c:v>
                </c:pt>
                <c:pt idx="519">
                  <c:v>41274</c:v>
                </c:pt>
                <c:pt idx="520">
                  <c:v>41275</c:v>
                </c:pt>
                <c:pt idx="521">
                  <c:v>41276</c:v>
                </c:pt>
                <c:pt idx="522">
                  <c:v>41277</c:v>
                </c:pt>
                <c:pt idx="523">
                  <c:v>41278</c:v>
                </c:pt>
                <c:pt idx="524">
                  <c:v>41281</c:v>
                </c:pt>
                <c:pt idx="525">
                  <c:v>41282</c:v>
                </c:pt>
                <c:pt idx="526">
                  <c:v>41283</c:v>
                </c:pt>
                <c:pt idx="527">
                  <c:v>41284</c:v>
                </c:pt>
                <c:pt idx="528">
                  <c:v>41285</c:v>
                </c:pt>
                <c:pt idx="529">
                  <c:v>41288</c:v>
                </c:pt>
                <c:pt idx="530">
                  <c:v>41289</c:v>
                </c:pt>
                <c:pt idx="531">
                  <c:v>41290</c:v>
                </c:pt>
                <c:pt idx="532">
                  <c:v>41291</c:v>
                </c:pt>
                <c:pt idx="533">
                  <c:v>41292</c:v>
                </c:pt>
                <c:pt idx="534">
                  <c:v>41295</c:v>
                </c:pt>
                <c:pt idx="535">
                  <c:v>41296</c:v>
                </c:pt>
                <c:pt idx="536">
                  <c:v>41297</c:v>
                </c:pt>
                <c:pt idx="537">
                  <c:v>41298</c:v>
                </c:pt>
                <c:pt idx="538">
                  <c:v>41299</c:v>
                </c:pt>
                <c:pt idx="539">
                  <c:v>41302</c:v>
                </c:pt>
                <c:pt idx="540">
                  <c:v>41303</c:v>
                </c:pt>
                <c:pt idx="541">
                  <c:v>41304</c:v>
                </c:pt>
                <c:pt idx="542">
                  <c:v>41305</c:v>
                </c:pt>
                <c:pt idx="543">
                  <c:v>41306</c:v>
                </c:pt>
                <c:pt idx="544">
                  <c:v>41309</c:v>
                </c:pt>
                <c:pt idx="545">
                  <c:v>41310</c:v>
                </c:pt>
                <c:pt idx="546">
                  <c:v>41311</c:v>
                </c:pt>
                <c:pt idx="547">
                  <c:v>41312</c:v>
                </c:pt>
                <c:pt idx="548">
                  <c:v>41313</c:v>
                </c:pt>
                <c:pt idx="549">
                  <c:v>41316</c:v>
                </c:pt>
                <c:pt idx="550">
                  <c:v>41317</c:v>
                </c:pt>
                <c:pt idx="551">
                  <c:v>41318</c:v>
                </c:pt>
                <c:pt idx="552">
                  <c:v>41319</c:v>
                </c:pt>
                <c:pt idx="553">
                  <c:v>41320</c:v>
                </c:pt>
                <c:pt idx="554">
                  <c:v>41323</c:v>
                </c:pt>
                <c:pt idx="555">
                  <c:v>41324</c:v>
                </c:pt>
                <c:pt idx="556">
                  <c:v>41325</c:v>
                </c:pt>
                <c:pt idx="557">
                  <c:v>41326</c:v>
                </c:pt>
                <c:pt idx="558">
                  <c:v>41327</c:v>
                </c:pt>
                <c:pt idx="559">
                  <c:v>41330</c:v>
                </c:pt>
                <c:pt idx="560">
                  <c:v>41331</c:v>
                </c:pt>
                <c:pt idx="561">
                  <c:v>41332</c:v>
                </c:pt>
                <c:pt idx="562">
                  <c:v>41333</c:v>
                </c:pt>
                <c:pt idx="563">
                  <c:v>41334</c:v>
                </c:pt>
                <c:pt idx="564">
                  <c:v>41337</c:v>
                </c:pt>
                <c:pt idx="565">
                  <c:v>41338</c:v>
                </c:pt>
                <c:pt idx="566">
                  <c:v>41339</c:v>
                </c:pt>
                <c:pt idx="567">
                  <c:v>41340</c:v>
                </c:pt>
                <c:pt idx="568">
                  <c:v>41341</c:v>
                </c:pt>
                <c:pt idx="569">
                  <c:v>41344</c:v>
                </c:pt>
                <c:pt idx="570">
                  <c:v>41345</c:v>
                </c:pt>
                <c:pt idx="571">
                  <c:v>41346</c:v>
                </c:pt>
                <c:pt idx="572">
                  <c:v>41347</c:v>
                </c:pt>
                <c:pt idx="573">
                  <c:v>41348</c:v>
                </c:pt>
                <c:pt idx="574">
                  <c:v>41351</c:v>
                </c:pt>
                <c:pt idx="575">
                  <c:v>41352</c:v>
                </c:pt>
                <c:pt idx="576">
                  <c:v>41353</c:v>
                </c:pt>
                <c:pt idx="577">
                  <c:v>41354</c:v>
                </c:pt>
                <c:pt idx="578">
                  <c:v>41355</c:v>
                </c:pt>
                <c:pt idx="579">
                  <c:v>41358</c:v>
                </c:pt>
                <c:pt idx="580">
                  <c:v>41359</c:v>
                </c:pt>
                <c:pt idx="581">
                  <c:v>41360</c:v>
                </c:pt>
                <c:pt idx="582">
                  <c:v>41361</c:v>
                </c:pt>
                <c:pt idx="583">
                  <c:v>41362</c:v>
                </c:pt>
                <c:pt idx="584">
                  <c:v>41365</c:v>
                </c:pt>
                <c:pt idx="585">
                  <c:v>41366</c:v>
                </c:pt>
                <c:pt idx="586">
                  <c:v>41367</c:v>
                </c:pt>
                <c:pt idx="587">
                  <c:v>41368</c:v>
                </c:pt>
                <c:pt idx="588">
                  <c:v>41369</c:v>
                </c:pt>
                <c:pt idx="589">
                  <c:v>41372</c:v>
                </c:pt>
                <c:pt idx="590">
                  <c:v>41373</c:v>
                </c:pt>
                <c:pt idx="591">
                  <c:v>41374</c:v>
                </c:pt>
                <c:pt idx="592">
                  <c:v>41375</c:v>
                </c:pt>
                <c:pt idx="593">
                  <c:v>41376</c:v>
                </c:pt>
                <c:pt idx="594">
                  <c:v>41379</c:v>
                </c:pt>
                <c:pt idx="595">
                  <c:v>41380</c:v>
                </c:pt>
                <c:pt idx="596">
                  <c:v>41381</c:v>
                </c:pt>
                <c:pt idx="597">
                  <c:v>41382</c:v>
                </c:pt>
                <c:pt idx="598">
                  <c:v>41383</c:v>
                </c:pt>
                <c:pt idx="599">
                  <c:v>41386</c:v>
                </c:pt>
                <c:pt idx="600">
                  <c:v>41387</c:v>
                </c:pt>
                <c:pt idx="601">
                  <c:v>41388</c:v>
                </c:pt>
                <c:pt idx="602">
                  <c:v>41389</c:v>
                </c:pt>
                <c:pt idx="603">
                  <c:v>41390</c:v>
                </c:pt>
                <c:pt idx="604">
                  <c:v>41393</c:v>
                </c:pt>
                <c:pt idx="605">
                  <c:v>41394</c:v>
                </c:pt>
                <c:pt idx="606">
                  <c:v>41395</c:v>
                </c:pt>
                <c:pt idx="607">
                  <c:v>41396</c:v>
                </c:pt>
                <c:pt idx="608">
                  <c:v>41397</c:v>
                </c:pt>
                <c:pt idx="609">
                  <c:v>41400</c:v>
                </c:pt>
                <c:pt idx="610">
                  <c:v>41401</c:v>
                </c:pt>
                <c:pt idx="611">
                  <c:v>41402</c:v>
                </c:pt>
                <c:pt idx="612">
                  <c:v>41403</c:v>
                </c:pt>
                <c:pt idx="613">
                  <c:v>41404</c:v>
                </c:pt>
                <c:pt idx="614">
                  <c:v>41407</c:v>
                </c:pt>
                <c:pt idx="615">
                  <c:v>41408</c:v>
                </c:pt>
                <c:pt idx="616">
                  <c:v>41409</c:v>
                </c:pt>
                <c:pt idx="617">
                  <c:v>41410</c:v>
                </c:pt>
                <c:pt idx="618">
                  <c:v>41411</c:v>
                </c:pt>
                <c:pt idx="619">
                  <c:v>41414</c:v>
                </c:pt>
                <c:pt idx="620">
                  <c:v>41415</c:v>
                </c:pt>
                <c:pt idx="621">
                  <c:v>41416</c:v>
                </c:pt>
                <c:pt idx="622">
                  <c:v>41417</c:v>
                </c:pt>
                <c:pt idx="623">
                  <c:v>41418</c:v>
                </c:pt>
                <c:pt idx="624">
                  <c:v>41421</c:v>
                </c:pt>
                <c:pt idx="625">
                  <c:v>41422</c:v>
                </c:pt>
                <c:pt idx="626">
                  <c:v>41423</c:v>
                </c:pt>
                <c:pt idx="627">
                  <c:v>41424</c:v>
                </c:pt>
                <c:pt idx="628">
                  <c:v>41425</c:v>
                </c:pt>
                <c:pt idx="629">
                  <c:v>41428</c:v>
                </c:pt>
                <c:pt idx="630">
                  <c:v>41429</c:v>
                </c:pt>
                <c:pt idx="631">
                  <c:v>41430</c:v>
                </c:pt>
                <c:pt idx="632">
                  <c:v>41431</c:v>
                </c:pt>
                <c:pt idx="633">
                  <c:v>41432</c:v>
                </c:pt>
                <c:pt idx="634">
                  <c:v>41435</c:v>
                </c:pt>
                <c:pt idx="635">
                  <c:v>41436</c:v>
                </c:pt>
                <c:pt idx="636">
                  <c:v>41437</c:v>
                </c:pt>
                <c:pt idx="637">
                  <c:v>41438</c:v>
                </c:pt>
                <c:pt idx="638">
                  <c:v>41439</c:v>
                </c:pt>
                <c:pt idx="639">
                  <c:v>41442</c:v>
                </c:pt>
                <c:pt idx="640">
                  <c:v>41443</c:v>
                </c:pt>
                <c:pt idx="641">
                  <c:v>41444</c:v>
                </c:pt>
                <c:pt idx="642">
                  <c:v>41445</c:v>
                </c:pt>
                <c:pt idx="643">
                  <c:v>41446</c:v>
                </c:pt>
                <c:pt idx="644">
                  <c:v>41449</c:v>
                </c:pt>
                <c:pt idx="645">
                  <c:v>41450</c:v>
                </c:pt>
                <c:pt idx="646">
                  <c:v>41451</c:v>
                </c:pt>
                <c:pt idx="647">
                  <c:v>41452</c:v>
                </c:pt>
                <c:pt idx="648">
                  <c:v>41453</c:v>
                </c:pt>
                <c:pt idx="649">
                  <c:v>41456</c:v>
                </c:pt>
                <c:pt idx="650">
                  <c:v>41457</c:v>
                </c:pt>
                <c:pt idx="651">
                  <c:v>41458</c:v>
                </c:pt>
                <c:pt idx="652">
                  <c:v>41459</c:v>
                </c:pt>
                <c:pt idx="653">
                  <c:v>41460</c:v>
                </c:pt>
                <c:pt idx="654">
                  <c:v>41463</c:v>
                </c:pt>
                <c:pt idx="655">
                  <c:v>41464</c:v>
                </c:pt>
                <c:pt idx="656">
                  <c:v>41465</c:v>
                </c:pt>
                <c:pt idx="657">
                  <c:v>41466</c:v>
                </c:pt>
                <c:pt idx="658">
                  <c:v>41467</c:v>
                </c:pt>
                <c:pt idx="659">
                  <c:v>41470</c:v>
                </c:pt>
                <c:pt idx="660">
                  <c:v>41471</c:v>
                </c:pt>
                <c:pt idx="661">
                  <c:v>41472</c:v>
                </c:pt>
                <c:pt idx="662">
                  <c:v>41473</c:v>
                </c:pt>
                <c:pt idx="663">
                  <c:v>41474</c:v>
                </c:pt>
                <c:pt idx="664">
                  <c:v>41477</c:v>
                </c:pt>
                <c:pt idx="665">
                  <c:v>41478</c:v>
                </c:pt>
                <c:pt idx="666">
                  <c:v>41479</c:v>
                </c:pt>
                <c:pt idx="667">
                  <c:v>41480</c:v>
                </c:pt>
                <c:pt idx="668">
                  <c:v>41481</c:v>
                </c:pt>
                <c:pt idx="669">
                  <c:v>41484</c:v>
                </c:pt>
                <c:pt idx="670">
                  <c:v>41485</c:v>
                </c:pt>
                <c:pt idx="671">
                  <c:v>41486</c:v>
                </c:pt>
                <c:pt idx="672">
                  <c:v>41487</c:v>
                </c:pt>
                <c:pt idx="673">
                  <c:v>41488</c:v>
                </c:pt>
                <c:pt idx="674">
                  <c:v>41491</c:v>
                </c:pt>
                <c:pt idx="675">
                  <c:v>41492</c:v>
                </c:pt>
                <c:pt idx="676">
                  <c:v>41493</c:v>
                </c:pt>
                <c:pt idx="677">
                  <c:v>41494</c:v>
                </c:pt>
                <c:pt idx="678">
                  <c:v>41495</c:v>
                </c:pt>
                <c:pt idx="679">
                  <c:v>41498</c:v>
                </c:pt>
                <c:pt idx="680">
                  <c:v>41499</c:v>
                </c:pt>
                <c:pt idx="681">
                  <c:v>41500</c:v>
                </c:pt>
                <c:pt idx="682">
                  <c:v>41501</c:v>
                </c:pt>
                <c:pt idx="683">
                  <c:v>41502</c:v>
                </c:pt>
                <c:pt idx="684">
                  <c:v>41505</c:v>
                </c:pt>
                <c:pt idx="685">
                  <c:v>41506</c:v>
                </c:pt>
                <c:pt idx="686">
                  <c:v>41507</c:v>
                </c:pt>
                <c:pt idx="687">
                  <c:v>41508</c:v>
                </c:pt>
                <c:pt idx="688">
                  <c:v>41509</c:v>
                </c:pt>
                <c:pt idx="689">
                  <c:v>41512</c:v>
                </c:pt>
                <c:pt idx="690">
                  <c:v>41513</c:v>
                </c:pt>
                <c:pt idx="691">
                  <c:v>41514</c:v>
                </c:pt>
                <c:pt idx="692">
                  <c:v>41515</c:v>
                </c:pt>
                <c:pt idx="693">
                  <c:v>41516</c:v>
                </c:pt>
                <c:pt idx="694">
                  <c:v>41519</c:v>
                </c:pt>
                <c:pt idx="695">
                  <c:v>41520</c:v>
                </c:pt>
                <c:pt idx="696">
                  <c:v>41521</c:v>
                </c:pt>
                <c:pt idx="697">
                  <c:v>41522</c:v>
                </c:pt>
                <c:pt idx="698">
                  <c:v>41523</c:v>
                </c:pt>
                <c:pt idx="699">
                  <c:v>41526</c:v>
                </c:pt>
                <c:pt idx="700">
                  <c:v>41527</c:v>
                </c:pt>
                <c:pt idx="701">
                  <c:v>41528</c:v>
                </c:pt>
                <c:pt idx="702">
                  <c:v>41529</c:v>
                </c:pt>
                <c:pt idx="703">
                  <c:v>41530</c:v>
                </c:pt>
                <c:pt idx="704">
                  <c:v>41533</c:v>
                </c:pt>
                <c:pt idx="705">
                  <c:v>41534</c:v>
                </c:pt>
                <c:pt idx="706">
                  <c:v>41535</c:v>
                </c:pt>
                <c:pt idx="707">
                  <c:v>41536</c:v>
                </c:pt>
                <c:pt idx="708">
                  <c:v>41537</c:v>
                </c:pt>
                <c:pt idx="709">
                  <c:v>41540</c:v>
                </c:pt>
                <c:pt idx="710">
                  <c:v>41541</c:v>
                </c:pt>
                <c:pt idx="711">
                  <c:v>41542</c:v>
                </c:pt>
                <c:pt idx="712">
                  <c:v>41543</c:v>
                </c:pt>
                <c:pt idx="713">
                  <c:v>41544</c:v>
                </c:pt>
                <c:pt idx="714">
                  <c:v>41547</c:v>
                </c:pt>
                <c:pt idx="715">
                  <c:v>41548</c:v>
                </c:pt>
                <c:pt idx="716">
                  <c:v>41549</c:v>
                </c:pt>
                <c:pt idx="717">
                  <c:v>41550</c:v>
                </c:pt>
                <c:pt idx="718">
                  <c:v>41551</c:v>
                </c:pt>
                <c:pt idx="719">
                  <c:v>41554</c:v>
                </c:pt>
                <c:pt idx="720">
                  <c:v>41555</c:v>
                </c:pt>
                <c:pt idx="721">
                  <c:v>41556</c:v>
                </c:pt>
                <c:pt idx="722">
                  <c:v>41557</c:v>
                </c:pt>
                <c:pt idx="723">
                  <c:v>41558</c:v>
                </c:pt>
                <c:pt idx="724">
                  <c:v>41561</c:v>
                </c:pt>
                <c:pt idx="725">
                  <c:v>41562</c:v>
                </c:pt>
                <c:pt idx="726">
                  <c:v>41563</c:v>
                </c:pt>
                <c:pt idx="727">
                  <c:v>41564</c:v>
                </c:pt>
                <c:pt idx="728">
                  <c:v>41565</c:v>
                </c:pt>
                <c:pt idx="729">
                  <c:v>41568</c:v>
                </c:pt>
                <c:pt idx="730">
                  <c:v>41569</c:v>
                </c:pt>
                <c:pt idx="731">
                  <c:v>41570</c:v>
                </c:pt>
                <c:pt idx="732">
                  <c:v>41571</c:v>
                </c:pt>
                <c:pt idx="733">
                  <c:v>41572</c:v>
                </c:pt>
                <c:pt idx="734">
                  <c:v>41575</c:v>
                </c:pt>
                <c:pt idx="735">
                  <c:v>41576</c:v>
                </c:pt>
                <c:pt idx="736">
                  <c:v>41577</c:v>
                </c:pt>
                <c:pt idx="737">
                  <c:v>41578</c:v>
                </c:pt>
                <c:pt idx="738">
                  <c:v>41579</c:v>
                </c:pt>
                <c:pt idx="739">
                  <c:v>41582</c:v>
                </c:pt>
                <c:pt idx="740">
                  <c:v>41583</c:v>
                </c:pt>
                <c:pt idx="741">
                  <c:v>41584</c:v>
                </c:pt>
                <c:pt idx="742">
                  <c:v>41585</c:v>
                </c:pt>
                <c:pt idx="743">
                  <c:v>41586</c:v>
                </c:pt>
                <c:pt idx="744">
                  <c:v>41589</c:v>
                </c:pt>
                <c:pt idx="745">
                  <c:v>41590</c:v>
                </c:pt>
                <c:pt idx="746">
                  <c:v>41591</c:v>
                </c:pt>
                <c:pt idx="747">
                  <c:v>41592</c:v>
                </c:pt>
                <c:pt idx="748">
                  <c:v>41593</c:v>
                </c:pt>
                <c:pt idx="749">
                  <c:v>41596</c:v>
                </c:pt>
                <c:pt idx="750">
                  <c:v>41597</c:v>
                </c:pt>
                <c:pt idx="751">
                  <c:v>41598</c:v>
                </c:pt>
                <c:pt idx="752">
                  <c:v>41599</c:v>
                </c:pt>
                <c:pt idx="753">
                  <c:v>41600</c:v>
                </c:pt>
                <c:pt idx="754">
                  <c:v>41603</c:v>
                </c:pt>
                <c:pt idx="755">
                  <c:v>41604</c:v>
                </c:pt>
                <c:pt idx="756">
                  <c:v>41605</c:v>
                </c:pt>
                <c:pt idx="757">
                  <c:v>41606</c:v>
                </c:pt>
                <c:pt idx="758">
                  <c:v>41607</c:v>
                </c:pt>
                <c:pt idx="759">
                  <c:v>41610</c:v>
                </c:pt>
                <c:pt idx="760">
                  <c:v>41611</c:v>
                </c:pt>
                <c:pt idx="761">
                  <c:v>41612</c:v>
                </c:pt>
                <c:pt idx="762">
                  <c:v>41613</c:v>
                </c:pt>
                <c:pt idx="763">
                  <c:v>41614</c:v>
                </c:pt>
                <c:pt idx="764">
                  <c:v>41617</c:v>
                </c:pt>
                <c:pt idx="765">
                  <c:v>41618</c:v>
                </c:pt>
                <c:pt idx="766">
                  <c:v>41619</c:v>
                </c:pt>
                <c:pt idx="767">
                  <c:v>41620</c:v>
                </c:pt>
                <c:pt idx="768">
                  <c:v>41621</c:v>
                </c:pt>
                <c:pt idx="769">
                  <c:v>41624</c:v>
                </c:pt>
                <c:pt idx="770">
                  <c:v>41625</c:v>
                </c:pt>
                <c:pt idx="771">
                  <c:v>41626</c:v>
                </c:pt>
                <c:pt idx="772">
                  <c:v>41627</c:v>
                </c:pt>
                <c:pt idx="773">
                  <c:v>41628</c:v>
                </c:pt>
                <c:pt idx="774">
                  <c:v>41631</c:v>
                </c:pt>
                <c:pt idx="775">
                  <c:v>41632</c:v>
                </c:pt>
                <c:pt idx="776">
                  <c:v>41633</c:v>
                </c:pt>
                <c:pt idx="777">
                  <c:v>41634</c:v>
                </c:pt>
                <c:pt idx="778">
                  <c:v>41635</c:v>
                </c:pt>
                <c:pt idx="779">
                  <c:v>41638</c:v>
                </c:pt>
                <c:pt idx="780">
                  <c:v>41639</c:v>
                </c:pt>
                <c:pt idx="781">
                  <c:v>41640</c:v>
                </c:pt>
                <c:pt idx="782">
                  <c:v>41641</c:v>
                </c:pt>
                <c:pt idx="783">
                  <c:v>41642</c:v>
                </c:pt>
                <c:pt idx="784">
                  <c:v>41645</c:v>
                </c:pt>
                <c:pt idx="785">
                  <c:v>41646</c:v>
                </c:pt>
                <c:pt idx="786">
                  <c:v>41647</c:v>
                </c:pt>
                <c:pt idx="787">
                  <c:v>41648</c:v>
                </c:pt>
                <c:pt idx="788">
                  <c:v>41649</c:v>
                </c:pt>
                <c:pt idx="789">
                  <c:v>41652</c:v>
                </c:pt>
                <c:pt idx="790">
                  <c:v>41653</c:v>
                </c:pt>
                <c:pt idx="791">
                  <c:v>41654</c:v>
                </c:pt>
                <c:pt idx="792">
                  <c:v>41655</c:v>
                </c:pt>
                <c:pt idx="793">
                  <c:v>41656</c:v>
                </c:pt>
                <c:pt idx="794">
                  <c:v>41659</c:v>
                </c:pt>
                <c:pt idx="795">
                  <c:v>41660</c:v>
                </c:pt>
                <c:pt idx="796">
                  <c:v>41661</c:v>
                </c:pt>
                <c:pt idx="797">
                  <c:v>41662</c:v>
                </c:pt>
                <c:pt idx="798">
                  <c:v>41663</c:v>
                </c:pt>
                <c:pt idx="799">
                  <c:v>41666</c:v>
                </c:pt>
                <c:pt idx="800">
                  <c:v>41667</c:v>
                </c:pt>
                <c:pt idx="801">
                  <c:v>41668</c:v>
                </c:pt>
                <c:pt idx="802">
                  <c:v>41669</c:v>
                </c:pt>
                <c:pt idx="803">
                  <c:v>41670</c:v>
                </c:pt>
                <c:pt idx="804">
                  <c:v>41673</c:v>
                </c:pt>
                <c:pt idx="805">
                  <c:v>41674</c:v>
                </c:pt>
                <c:pt idx="806">
                  <c:v>41675</c:v>
                </c:pt>
                <c:pt idx="807">
                  <c:v>41676</c:v>
                </c:pt>
                <c:pt idx="808">
                  <c:v>41677</c:v>
                </c:pt>
                <c:pt idx="809">
                  <c:v>41680</c:v>
                </c:pt>
                <c:pt idx="810">
                  <c:v>41681</c:v>
                </c:pt>
                <c:pt idx="811">
                  <c:v>41682</c:v>
                </c:pt>
                <c:pt idx="812">
                  <c:v>41683</c:v>
                </c:pt>
                <c:pt idx="813">
                  <c:v>41684</c:v>
                </c:pt>
                <c:pt idx="814">
                  <c:v>41687</c:v>
                </c:pt>
                <c:pt idx="815">
                  <c:v>41688</c:v>
                </c:pt>
                <c:pt idx="816">
                  <c:v>41689</c:v>
                </c:pt>
                <c:pt idx="817">
                  <c:v>41690</c:v>
                </c:pt>
                <c:pt idx="818">
                  <c:v>41691</c:v>
                </c:pt>
                <c:pt idx="819">
                  <c:v>41694</c:v>
                </c:pt>
                <c:pt idx="820">
                  <c:v>41695</c:v>
                </c:pt>
                <c:pt idx="821">
                  <c:v>41696</c:v>
                </c:pt>
                <c:pt idx="822">
                  <c:v>41697</c:v>
                </c:pt>
                <c:pt idx="823">
                  <c:v>41698</c:v>
                </c:pt>
                <c:pt idx="824">
                  <c:v>41701</c:v>
                </c:pt>
                <c:pt idx="825">
                  <c:v>41702</c:v>
                </c:pt>
                <c:pt idx="826">
                  <c:v>41703</c:v>
                </c:pt>
                <c:pt idx="827">
                  <c:v>41704</c:v>
                </c:pt>
                <c:pt idx="828">
                  <c:v>41705</c:v>
                </c:pt>
                <c:pt idx="829">
                  <c:v>41708</c:v>
                </c:pt>
                <c:pt idx="830">
                  <c:v>41709</c:v>
                </c:pt>
                <c:pt idx="831">
                  <c:v>41710</c:v>
                </c:pt>
                <c:pt idx="832">
                  <c:v>41711</c:v>
                </c:pt>
                <c:pt idx="833">
                  <c:v>41712</c:v>
                </c:pt>
                <c:pt idx="834">
                  <c:v>41715</c:v>
                </c:pt>
                <c:pt idx="835">
                  <c:v>41716</c:v>
                </c:pt>
                <c:pt idx="836">
                  <c:v>41717</c:v>
                </c:pt>
                <c:pt idx="837">
                  <c:v>41718</c:v>
                </c:pt>
                <c:pt idx="838">
                  <c:v>41719</c:v>
                </c:pt>
                <c:pt idx="839">
                  <c:v>41722</c:v>
                </c:pt>
                <c:pt idx="840">
                  <c:v>41723</c:v>
                </c:pt>
                <c:pt idx="841">
                  <c:v>41724</c:v>
                </c:pt>
                <c:pt idx="842">
                  <c:v>41725</c:v>
                </c:pt>
                <c:pt idx="843">
                  <c:v>41726</c:v>
                </c:pt>
                <c:pt idx="844">
                  <c:v>41729</c:v>
                </c:pt>
                <c:pt idx="845">
                  <c:v>41730</c:v>
                </c:pt>
                <c:pt idx="846">
                  <c:v>41731</c:v>
                </c:pt>
                <c:pt idx="847">
                  <c:v>41732</c:v>
                </c:pt>
                <c:pt idx="848">
                  <c:v>41733</c:v>
                </c:pt>
                <c:pt idx="849">
                  <c:v>41736</c:v>
                </c:pt>
                <c:pt idx="850">
                  <c:v>41737</c:v>
                </c:pt>
                <c:pt idx="851">
                  <c:v>41738</c:v>
                </c:pt>
                <c:pt idx="852">
                  <c:v>41739</c:v>
                </c:pt>
                <c:pt idx="853">
                  <c:v>41740</c:v>
                </c:pt>
                <c:pt idx="854">
                  <c:v>41743</c:v>
                </c:pt>
                <c:pt idx="855">
                  <c:v>41744</c:v>
                </c:pt>
                <c:pt idx="856">
                  <c:v>41745</c:v>
                </c:pt>
                <c:pt idx="857">
                  <c:v>41746</c:v>
                </c:pt>
                <c:pt idx="858">
                  <c:v>41747</c:v>
                </c:pt>
                <c:pt idx="859">
                  <c:v>41750</c:v>
                </c:pt>
                <c:pt idx="860">
                  <c:v>41751</c:v>
                </c:pt>
                <c:pt idx="861">
                  <c:v>41752</c:v>
                </c:pt>
                <c:pt idx="862">
                  <c:v>41753</c:v>
                </c:pt>
                <c:pt idx="863">
                  <c:v>41754</c:v>
                </c:pt>
                <c:pt idx="864">
                  <c:v>41757</c:v>
                </c:pt>
                <c:pt idx="865">
                  <c:v>41758</c:v>
                </c:pt>
                <c:pt idx="866">
                  <c:v>41759</c:v>
                </c:pt>
                <c:pt idx="867">
                  <c:v>41760</c:v>
                </c:pt>
                <c:pt idx="868">
                  <c:v>41761</c:v>
                </c:pt>
                <c:pt idx="869">
                  <c:v>41764</c:v>
                </c:pt>
                <c:pt idx="870">
                  <c:v>41765</c:v>
                </c:pt>
                <c:pt idx="871">
                  <c:v>41766</c:v>
                </c:pt>
                <c:pt idx="872">
                  <c:v>41767</c:v>
                </c:pt>
                <c:pt idx="873">
                  <c:v>41768</c:v>
                </c:pt>
                <c:pt idx="874">
                  <c:v>41771</c:v>
                </c:pt>
                <c:pt idx="875">
                  <c:v>41772</c:v>
                </c:pt>
                <c:pt idx="876">
                  <c:v>41773</c:v>
                </c:pt>
                <c:pt idx="877">
                  <c:v>41774</c:v>
                </c:pt>
                <c:pt idx="878">
                  <c:v>41775</c:v>
                </c:pt>
                <c:pt idx="879">
                  <c:v>41778</c:v>
                </c:pt>
                <c:pt idx="880">
                  <c:v>41779</c:v>
                </c:pt>
                <c:pt idx="881">
                  <c:v>41780</c:v>
                </c:pt>
                <c:pt idx="882">
                  <c:v>41781</c:v>
                </c:pt>
                <c:pt idx="883">
                  <c:v>41782</c:v>
                </c:pt>
                <c:pt idx="884">
                  <c:v>41785</c:v>
                </c:pt>
                <c:pt idx="885">
                  <c:v>41786</c:v>
                </c:pt>
                <c:pt idx="886">
                  <c:v>41787</c:v>
                </c:pt>
                <c:pt idx="887">
                  <c:v>41788</c:v>
                </c:pt>
                <c:pt idx="888">
                  <c:v>41789</c:v>
                </c:pt>
                <c:pt idx="889">
                  <c:v>41792</c:v>
                </c:pt>
                <c:pt idx="890">
                  <c:v>41793</c:v>
                </c:pt>
                <c:pt idx="891">
                  <c:v>41794</c:v>
                </c:pt>
                <c:pt idx="892">
                  <c:v>41795</c:v>
                </c:pt>
                <c:pt idx="893">
                  <c:v>41796</c:v>
                </c:pt>
                <c:pt idx="894">
                  <c:v>41799</c:v>
                </c:pt>
                <c:pt idx="895">
                  <c:v>41800</c:v>
                </c:pt>
                <c:pt idx="896">
                  <c:v>41801</c:v>
                </c:pt>
                <c:pt idx="897">
                  <c:v>41802</c:v>
                </c:pt>
                <c:pt idx="898">
                  <c:v>41803</c:v>
                </c:pt>
                <c:pt idx="899">
                  <c:v>41806</c:v>
                </c:pt>
                <c:pt idx="900">
                  <c:v>41807</c:v>
                </c:pt>
                <c:pt idx="901">
                  <c:v>41808</c:v>
                </c:pt>
                <c:pt idx="902">
                  <c:v>41809</c:v>
                </c:pt>
                <c:pt idx="903">
                  <c:v>41810</c:v>
                </c:pt>
                <c:pt idx="904">
                  <c:v>41813</c:v>
                </c:pt>
                <c:pt idx="905">
                  <c:v>41814</c:v>
                </c:pt>
                <c:pt idx="906">
                  <c:v>41815</c:v>
                </c:pt>
                <c:pt idx="907">
                  <c:v>41816</c:v>
                </c:pt>
                <c:pt idx="908">
                  <c:v>41817</c:v>
                </c:pt>
                <c:pt idx="909">
                  <c:v>41820</c:v>
                </c:pt>
                <c:pt idx="910">
                  <c:v>41821</c:v>
                </c:pt>
                <c:pt idx="911">
                  <c:v>41822</c:v>
                </c:pt>
                <c:pt idx="912">
                  <c:v>41823</c:v>
                </c:pt>
                <c:pt idx="913">
                  <c:v>41824</c:v>
                </c:pt>
                <c:pt idx="914">
                  <c:v>41827</c:v>
                </c:pt>
                <c:pt idx="915">
                  <c:v>41828</c:v>
                </c:pt>
                <c:pt idx="916">
                  <c:v>41829</c:v>
                </c:pt>
                <c:pt idx="917">
                  <c:v>41830</c:v>
                </c:pt>
                <c:pt idx="918">
                  <c:v>41831</c:v>
                </c:pt>
                <c:pt idx="919">
                  <c:v>41834</c:v>
                </c:pt>
                <c:pt idx="920">
                  <c:v>41835</c:v>
                </c:pt>
                <c:pt idx="921">
                  <c:v>41836</c:v>
                </c:pt>
                <c:pt idx="922">
                  <c:v>41837</c:v>
                </c:pt>
                <c:pt idx="923">
                  <c:v>41838</c:v>
                </c:pt>
                <c:pt idx="924">
                  <c:v>41841</c:v>
                </c:pt>
                <c:pt idx="925">
                  <c:v>41842</c:v>
                </c:pt>
                <c:pt idx="926">
                  <c:v>41843</c:v>
                </c:pt>
                <c:pt idx="927">
                  <c:v>41844</c:v>
                </c:pt>
                <c:pt idx="928">
                  <c:v>41845</c:v>
                </c:pt>
                <c:pt idx="929">
                  <c:v>41848</c:v>
                </c:pt>
                <c:pt idx="930">
                  <c:v>41849</c:v>
                </c:pt>
                <c:pt idx="931">
                  <c:v>41850</c:v>
                </c:pt>
                <c:pt idx="932">
                  <c:v>41851</c:v>
                </c:pt>
                <c:pt idx="933">
                  <c:v>41852</c:v>
                </c:pt>
                <c:pt idx="934">
                  <c:v>41855</c:v>
                </c:pt>
                <c:pt idx="935">
                  <c:v>41856</c:v>
                </c:pt>
                <c:pt idx="936">
                  <c:v>41857</c:v>
                </c:pt>
                <c:pt idx="937">
                  <c:v>41858</c:v>
                </c:pt>
                <c:pt idx="938">
                  <c:v>41859</c:v>
                </c:pt>
                <c:pt idx="939">
                  <c:v>41862</c:v>
                </c:pt>
                <c:pt idx="940">
                  <c:v>41863</c:v>
                </c:pt>
                <c:pt idx="941">
                  <c:v>41864</c:v>
                </c:pt>
                <c:pt idx="942">
                  <c:v>41865</c:v>
                </c:pt>
                <c:pt idx="943">
                  <c:v>41866</c:v>
                </c:pt>
                <c:pt idx="944">
                  <c:v>41869</c:v>
                </c:pt>
                <c:pt idx="945">
                  <c:v>41870</c:v>
                </c:pt>
                <c:pt idx="946">
                  <c:v>41871</c:v>
                </c:pt>
                <c:pt idx="947">
                  <c:v>41872</c:v>
                </c:pt>
                <c:pt idx="948">
                  <c:v>41873</c:v>
                </c:pt>
                <c:pt idx="949">
                  <c:v>41876</c:v>
                </c:pt>
                <c:pt idx="950">
                  <c:v>41877</c:v>
                </c:pt>
                <c:pt idx="951">
                  <c:v>41878</c:v>
                </c:pt>
                <c:pt idx="952">
                  <c:v>41879</c:v>
                </c:pt>
                <c:pt idx="953">
                  <c:v>41880</c:v>
                </c:pt>
                <c:pt idx="954">
                  <c:v>41883</c:v>
                </c:pt>
                <c:pt idx="955">
                  <c:v>41884</c:v>
                </c:pt>
                <c:pt idx="956">
                  <c:v>41885</c:v>
                </c:pt>
                <c:pt idx="957">
                  <c:v>41886</c:v>
                </c:pt>
                <c:pt idx="958">
                  <c:v>41887</c:v>
                </c:pt>
                <c:pt idx="959">
                  <c:v>41890</c:v>
                </c:pt>
                <c:pt idx="960">
                  <c:v>41891</c:v>
                </c:pt>
                <c:pt idx="961">
                  <c:v>41892</c:v>
                </c:pt>
                <c:pt idx="962">
                  <c:v>41893</c:v>
                </c:pt>
                <c:pt idx="963">
                  <c:v>41894</c:v>
                </c:pt>
                <c:pt idx="964">
                  <c:v>41897</c:v>
                </c:pt>
                <c:pt idx="965">
                  <c:v>41898</c:v>
                </c:pt>
                <c:pt idx="966">
                  <c:v>41899</c:v>
                </c:pt>
                <c:pt idx="967">
                  <c:v>41900</c:v>
                </c:pt>
                <c:pt idx="968">
                  <c:v>41901</c:v>
                </c:pt>
                <c:pt idx="969">
                  <c:v>41904</c:v>
                </c:pt>
                <c:pt idx="970">
                  <c:v>41905</c:v>
                </c:pt>
                <c:pt idx="971">
                  <c:v>41906</c:v>
                </c:pt>
                <c:pt idx="972">
                  <c:v>41907</c:v>
                </c:pt>
                <c:pt idx="973">
                  <c:v>41908</c:v>
                </c:pt>
                <c:pt idx="974">
                  <c:v>41911</c:v>
                </c:pt>
              </c:numCache>
            </c:numRef>
          </c:cat>
          <c:val>
            <c:numRef>
              <c:f>'Gold desp'!$E$7:$E$1999</c:f>
              <c:numCache>
                <c:formatCode>#,##0.00_);[Red]\(#,##0.00\)</c:formatCode>
                <c:ptCount val="1993"/>
                <c:pt idx="0">
                  <c:v>19.809999999999999</c:v>
                </c:pt>
                <c:pt idx="1">
                  <c:v>19.149999999999999</c:v>
                </c:pt>
                <c:pt idx="2">
                  <c:v>19.2</c:v>
                </c:pt>
                <c:pt idx="3">
                  <c:v>18.7</c:v>
                </c:pt>
                <c:pt idx="4">
                  <c:v>18.829999999999998</c:v>
                </c:pt>
                <c:pt idx="5">
                  <c:v>18.600000000000001</c:v>
                </c:pt>
                <c:pt idx="6">
                  <c:v>18.2</c:v>
                </c:pt>
                <c:pt idx="7">
                  <c:v>18.38</c:v>
                </c:pt>
                <c:pt idx="8">
                  <c:v>19.18</c:v>
                </c:pt>
                <c:pt idx="9">
                  <c:v>19.18</c:v>
                </c:pt>
                <c:pt idx="10">
                  <c:v>18.010000000000002</c:v>
                </c:pt>
                <c:pt idx="11">
                  <c:v>18.5</c:v>
                </c:pt>
                <c:pt idx="12">
                  <c:v>18.63</c:v>
                </c:pt>
                <c:pt idx="13">
                  <c:v>18.100000000000001</c:v>
                </c:pt>
                <c:pt idx="14">
                  <c:v>18.420000000000002</c:v>
                </c:pt>
                <c:pt idx="15">
                  <c:v>18.420000000000002</c:v>
                </c:pt>
                <c:pt idx="16">
                  <c:v>18.29</c:v>
                </c:pt>
                <c:pt idx="17">
                  <c:v>17.79</c:v>
                </c:pt>
                <c:pt idx="18">
                  <c:v>18.14</c:v>
                </c:pt>
                <c:pt idx="19">
                  <c:v>17.79</c:v>
                </c:pt>
                <c:pt idx="20">
                  <c:v>17.78</c:v>
                </c:pt>
                <c:pt idx="21">
                  <c:v>17.14</c:v>
                </c:pt>
                <c:pt idx="22">
                  <c:v>17.38</c:v>
                </c:pt>
                <c:pt idx="23">
                  <c:v>17.34</c:v>
                </c:pt>
                <c:pt idx="24">
                  <c:v>16.53</c:v>
                </c:pt>
                <c:pt idx="25">
                  <c:v>15.46</c:v>
                </c:pt>
                <c:pt idx="26">
                  <c:v>15.95</c:v>
                </c:pt>
                <c:pt idx="27">
                  <c:v>15.44</c:v>
                </c:pt>
                <c:pt idx="28">
                  <c:v>15.57</c:v>
                </c:pt>
                <c:pt idx="29">
                  <c:v>15.21</c:v>
                </c:pt>
                <c:pt idx="30">
                  <c:v>15.16</c:v>
                </c:pt>
                <c:pt idx="31">
                  <c:v>15.37</c:v>
                </c:pt>
                <c:pt idx="32">
                  <c:v>15.02</c:v>
                </c:pt>
                <c:pt idx="33">
                  <c:v>16.55</c:v>
                </c:pt>
                <c:pt idx="34">
                  <c:v>16.55</c:v>
                </c:pt>
                <c:pt idx="35">
                  <c:v>16.79</c:v>
                </c:pt>
                <c:pt idx="36">
                  <c:v>18.670000000000002</c:v>
                </c:pt>
                <c:pt idx="37">
                  <c:v>17.989999999999998</c:v>
                </c:pt>
                <c:pt idx="38">
                  <c:v>16.5</c:v>
                </c:pt>
                <c:pt idx="39">
                  <c:v>16.059999999999999</c:v>
                </c:pt>
                <c:pt idx="40">
                  <c:v>17.21</c:v>
                </c:pt>
                <c:pt idx="41">
                  <c:v>18.47</c:v>
                </c:pt>
                <c:pt idx="42">
                  <c:v>17.010000000000002</c:v>
                </c:pt>
                <c:pt idx="43">
                  <c:v>17.93</c:v>
                </c:pt>
                <c:pt idx="44">
                  <c:v>17.690000000000001</c:v>
                </c:pt>
                <c:pt idx="45">
                  <c:v>16.809999999999999</c:v>
                </c:pt>
                <c:pt idx="46">
                  <c:v>16.649999999999999</c:v>
                </c:pt>
                <c:pt idx="47">
                  <c:v>17.3</c:v>
                </c:pt>
                <c:pt idx="48">
                  <c:v>17.47</c:v>
                </c:pt>
                <c:pt idx="49">
                  <c:v>16.96</c:v>
                </c:pt>
                <c:pt idx="50">
                  <c:v>19.21</c:v>
                </c:pt>
                <c:pt idx="51">
                  <c:v>18.82</c:v>
                </c:pt>
                <c:pt idx="52">
                  <c:v>18.600000000000001</c:v>
                </c:pt>
                <c:pt idx="53">
                  <c:v>18.559999999999999</c:v>
                </c:pt>
                <c:pt idx="54">
                  <c:v>16.73</c:v>
                </c:pt>
                <c:pt idx="55">
                  <c:v>16.36</c:v>
                </c:pt>
                <c:pt idx="56">
                  <c:v>16.66</c:v>
                </c:pt>
                <c:pt idx="57">
                  <c:v>16.29</c:v>
                </c:pt>
                <c:pt idx="58">
                  <c:v>16.64</c:v>
                </c:pt>
                <c:pt idx="59">
                  <c:v>16.329999999999998</c:v>
                </c:pt>
                <c:pt idx="60">
                  <c:v>15.82</c:v>
                </c:pt>
                <c:pt idx="61">
                  <c:v>15.72</c:v>
                </c:pt>
                <c:pt idx="62">
                  <c:v>16.04</c:v>
                </c:pt>
                <c:pt idx="63">
                  <c:v>15.62</c:v>
                </c:pt>
                <c:pt idx="64">
                  <c:v>15.31</c:v>
                </c:pt>
                <c:pt idx="65">
                  <c:v>15.61</c:v>
                </c:pt>
                <c:pt idx="66">
                  <c:v>15.71</c:v>
                </c:pt>
                <c:pt idx="67">
                  <c:v>15.19</c:v>
                </c:pt>
                <c:pt idx="68">
                  <c:v>15.5</c:v>
                </c:pt>
                <c:pt idx="69">
                  <c:v>15.62</c:v>
                </c:pt>
                <c:pt idx="70">
                  <c:v>15.81</c:v>
                </c:pt>
                <c:pt idx="71">
                  <c:v>15.67</c:v>
                </c:pt>
                <c:pt idx="72">
                  <c:v>15.44</c:v>
                </c:pt>
                <c:pt idx="73">
                  <c:v>16.84</c:v>
                </c:pt>
                <c:pt idx="74">
                  <c:v>16.43</c:v>
                </c:pt>
                <c:pt idx="75">
                  <c:v>15.94</c:v>
                </c:pt>
                <c:pt idx="76">
                  <c:v>16.57</c:v>
                </c:pt>
                <c:pt idx="77">
                  <c:v>16.29</c:v>
                </c:pt>
                <c:pt idx="78">
                  <c:v>16.29</c:v>
                </c:pt>
                <c:pt idx="79">
                  <c:v>17.64</c:v>
                </c:pt>
                <c:pt idx="80">
                  <c:v>17.38</c:v>
                </c:pt>
                <c:pt idx="81">
                  <c:v>17.53</c:v>
                </c:pt>
                <c:pt idx="82">
                  <c:v>17.45</c:v>
                </c:pt>
                <c:pt idx="83">
                  <c:v>18.510000000000002</c:v>
                </c:pt>
                <c:pt idx="84">
                  <c:v>20.13</c:v>
                </c:pt>
                <c:pt idx="85">
                  <c:v>18.77</c:v>
                </c:pt>
                <c:pt idx="86">
                  <c:v>18.989999999999998</c:v>
                </c:pt>
                <c:pt idx="87">
                  <c:v>20.059999999999999</c:v>
                </c:pt>
                <c:pt idx="88">
                  <c:v>20.3</c:v>
                </c:pt>
                <c:pt idx="89">
                  <c:v>18.899999999999999</c:v>
                </c:pt>
                <c:pt idx="90">
                  <c:v>18.3</c:v>
                </c:pt>
                <c:pt idx="91">
                  <c:v>18.62</c:v>
                </c:pt>
                <c:pt idx="92">
                  <c:v>18.46</c:v>
                </c:pt>
                <c:pt idx="93">
                  <c:v>18.48</c:v>
                </c:pt>
                <c:pt idx="94">
                  <c:v>18.010000000000002</c:v>
                </c:pt>
                <c:pt idx="95">
                  <c:v>17.03</c:v>
                </c:pt>
                <c:pt idx="96">
                  <c:v>16.649999999999999</c:v>
                </c:pt>
                <c:pt idx="97">
                  <c:v>16.61</c:v>
                </c:pt>
                <c:pt idx="98">
                  <c:v>16.899999999999999</c:v>
                </c:pt>
                <c:pt idx="99">
                  <c:v>17.63</c:v>
                </c:pt>
                <c:pt idx="100">
                  <c:v>17.559999999999999</c:v>
                </c:pt>
                <c:pt idx="101">
                  <c:v>17.850000000000001</c:v>
                </c:pt>
                <c:pt idx="102">
                  <c:v>16.670000000000002</c:v>
                </c:pt>
                <c:pt idx="103">
                  <c:v>17.14</c:v>
                </c:pt>
                <c:pt idx="104">
                  <c:v>17.14</c:v>
                </c:pt>
                <c:pt idx="105">
                  <c:v>16.61</c:v>
                </c:pt>
                <c:pt idx="106">
                  <c:v>16.809999999999999</c:v>
                </c:pt>
                <c:pt idx="107">
                  <c:v>17.11</c:v>
                </c:pt>
                <c:pt idx="108">
                  <c:v>17.100000000000001</c:v>
                </c:pt>
                <c:pt idx="109">
                  <c:v>17.04</c:v>
                </c:pt>
                <c:pt idx="110">
                  <c:v>16.649999999999999</c:v>
                </c:pt>
                <c:pt idx="111">
                  <c:v>16.489999999999998</c:v>
                </c:pt>
                <c:pt idx="112">
                  <c:v>15.91</c:v>
                </c:pt>
                <c:pt idx="113">
                  <c:v>16.11</c:v>
                </c:pt>
                <c:pt idx="114">
                  <c:v>16.510000000000002</c:v>
                </c:pt>
                <c:pt idx="115">
                  <c:v>16.05</c:v>
                </c:pt>
                <c:pt idx="116">
                  <c:v>16.899999999999999</c:v>
                </c:pt>
                <c:pt idx="117">
                  <c:v>16.95</c:v>
                </c:pt>
                <c:pt idx="118">
                  <c:v>17.260000000000002</c:v>
                </c:pt>
                <c:pt idx="119">
                  <c:v>17.14</c:v>
                </c:pt>
                <c:pt idx="120">
                  <c:v>16.54</c:v>
                </c:pt>
                <c:pt idx="121">
                  <c:v>16.920000000000002</c:v>
                </c:pt>
                <c:pt idx="122">
                  <c:v>16.79</c:v>
                </c:pt>
                <c:pt idx="123">
                  <c:v>17.29</c:v>
                </c:pt>
                <c:pt idx="124">
                  <c:v>16.760000000000002</c:v>
                </c:pt>
                <c:pt idx="125">
                  <c:v>16.5</c:v>
                </c:pt>
                <c:pt idx="126">
                  <c:v>16</c:v>
                </c:pt>
                <c:pt idx="127">
                  <c:v>15.45</c:v>
                </c:pt>
                <c:pt idx="128">
                  <c:v>15.39</c:v>
                </c:pt>
                <c:pt idx="129">
                  <c:v>15.39</c:v>
                </c:pt>
                <c:pt idx="130">
                  <c:v>15.45</c:v>
                </c:pt>
                <c:pt idx="131">
                  <c:v>15.87</c:v>
                </c:pt>
                <c:pt idx="132">
                  <c:v>15.43</c:v>
                </c:pt>
                <c:pt idx="133">
                  <c:v>15.53</c:v>
                </c:pt>
                <c:pt idx="134">
                  <c:v>16.55</c:v>
                </c:pt>
                <c:pt idx="135">
                  <c:v>17.170000000000002</c:v>
                </c:pt>
                <c:pt idx="136">
                  <c:v>18.899999999999999</c:v>
                </c:pt>
                <c:pt idx="137">
                  <c:v>18.239999999999998</c:v>
                </c:pt>
                <c:pt idx="138">
                  <c:v>18.18</c:v>
                </c:pt>
                <c:pt idx="139">
                  <c:v>18.86</c:v>
                </c:pt>
                <c:pt idx="140">
                  <c:v>18.05</c:v>
                </c:pt>
                <c:pt idx="141">
                  <c:v>17.77</c:v>
                </c:pt>
                <c:pt idx="142">
                  <c:v>17.55</c:v>
                </c:pt>
                <c:pt idx="143">
                  <c:v>17.16</c:v>
                </c:pt>
                <c:pt idx="144">
                  <c:v>17.87</c:v>
                </c:pt>
                <c:pt idx="145">
                  <c:v>17.64</c:v>
                </c:pt>
                <c:pt idx="146">
                  <c:v>18.22</c:v>
                </c:pt>
                <c:pt idx="147">
                  <c:v>18.12</c:v>
                </c:pt>
                <c:pt idx="148">
                  <c:v>18.489999999999998</c:v>
                </c:pt>
                <c:pt idx="149">
                  <c:v>18.649999999999999</c:v>
                </c:pt>
                <c:pt idx="150">
                  <c:v>18.73</c:v>
                </c:pt>
                <c:pt idx="151">
                  <c:v>19.510000000000002</c:v>
                </c:pt>
                <c:pt idx="152">
                  <c:v>20.91</c:v>
                </c:pt>
                <c:pt idx="153">
                  <c:v>21</c:v>
                </c:pt>
                <c:pt idx="154">
                  <c:v>25.07</c:v>
                </c:pt>
                <c:pt idx="155">
                  <c:v>27.91</c:v>
                </c:pt>
                <c:pt idx="156">
                  <c:v>29.28</c:v>
                </c:pt>
                <c:pt idx="157">
                  <c:v>29.79</c:v>
                </c:pt>
                <c:pt idx="158">
                  <c:v>25.71</c:v>
                </c:pt>
                <c:pt idx="159">
                  <c:v>25.04</c:v>
                </c:pt>
                <c:pt idx="160">
                  <c:v>26.31</c:v>
                </c:pt>
                <c:pt idx="161">
                  <c:v>24.95</c:v>
                </c:pt>
                <c:pt idx="162">
                  <c:v>27.05</c:v>
                </c:pt>
                <c:pt idx="163">
                  <c:v>27.87</c:v>
                </c:pt>
                <c:pt idx="164">
                  <c:v>30.18</c:v>
                </c:pt>
                <c:pt idx="165">
                  <c:v>30.63</c:v>
                </c:pt>
                <c:pt idx="166">
                  <c:v>30.93</c:v>
                </c:pt>
                <c:pt idx="167">
                  <c:v>31.33</c:v>
                </c:pt>
                <c:pt idx="168">
                  <c:v>29.39</c:v>
                </c:pt>
                <c:pt idx="169">
                  <c:v>31.11</c:v>
                </c:pt>
                <c:pt idx="170">
                  <c:v>30.14</c:v>
                </c:pt>
                <c:pt idx="171">
                  <c:v>28.98</c:v>
                </c:pt>
                <c:pt idx="172">
                  <c:v>27.41</c:v>
                </c:pt>
                <c:pt idx="173">
                  <c:v>28.26</c:v>
                </c:pt>
                <c:pt idx="174">
                  <c:v>28.26</c:v>
                </c:pt>
                <c:pt idx="175">
                  <c:v>31.5</c:v>
                </c:pt>
                <c:pt idx="176">
                  <c:v>32.28</c:v>
                </c:pt>
                <c:pt idx="177">
                  <c:v>31.82</c:v>
                </c:pt>
                <c:pt idx="178">
                  <c:v>34.369999999999997</c:v>
                </c:pt>
                <c:pt idx="179">
                  <c:v>34.69</c:v>
                </c:pt>
                <c:pt idx="180">
                  <c:v>31.7</c:v>
                </c:pt>
                <c:pt idx="181">
                  <c:v>30.2</c:v>
                </c:pt>
                <c:pt idx="182">
                  <c:v>29.7</c:v>
                </c:pt>
                <c:pt idx="183">
                  <c:v>29.46</c:v>
                </c:pt>
                <c:pt idx="184">
                  <c:v>31.04</c:v>
                </c:pt>
                <c:pt idx="185">
                  <c:v>31.29</c:v>
                </c:pt>
                <c:pt idx="186">
                  <c:v>29.18</c:v>
                </c:pt>
                <c:pt idx="187">
                  <c:v>31.66</c:v>
                </c:pt>
                <c:pt idx="188">
                  <c:v>37.130000000000003</c:v>
                </c:pt>
                <c:pt idx="189">
                  <c:v>37.520000000000003</c:v>
                </c:pt>
                <c:pt idx="190">
                  <c:v>33.1</c:v>
                </c:pt>
                <c:pt idx="191">
                  <c:v>35.090000000000003</c:v>
                </c:pt>
                <c:pt idx="192">
                  <c:v>35.630000000000003</c:v>
                </c:pt>
                <c:pt idx="193">
                  <c:v>34.15</c:v>
                </c:pt>
                <c:pt idx="194">
                  <c:v>35.700000000000003</c:v>
                </c:pt>
                <c:pt idx="195">
                  <c:v>37.450000000000003</c:v>
                </c:pt>
                <c:pt idx="196">
                  <c:v>35.869999999999997</c:v>
                </c:pt>
                <c:pt idx="197">
                  <c:v>34.57</c:v>
                </c:pt>
                <c:pt idx="198">
                  <c:v>34.83</c:v>
                </c:pt>
                <c:pt idx="199">
                  <c:v>32.96</c:v>
                </c:pt>
                <c:pt idx="200">
                  <c:v>33</c:v>
                </c:pt>
                <c:pt idx="201">
                  <c:v>30.58</c:v>
                </c:pt>
                <c:pt idx="202">
                  <c:v>29.64</c:v>
                </c:pt>
                <c:pt idx="203">
                  <c:v>27.5</c:v>
                </c:pt>
                <c:pt idx="204">
                  <c:v>28.53</c:v>
                </c:pt>
                <c:pt idx="205">
                  <c:v>29.33</c:v>
                </c:pt>
                <c:pt idx="206">
                  <c:v>29.33</c:v>
                </c:pt>
                <c:pt idx="207">
                  <c:v>32.11</c:v>
                </c:pt>
                <c:pt idx="208">
                  <c:v>30.22</c:v>
                </c:pt>
                <c:pt idx="209">
                  <c:v>28.55</c:v>
                </c:pt>
                <c:pt idx="210">
                  <c:v>28.8</c:v>
                </c:pt>
                <c:pt idx="211">
                  <c:v>30.53</c:v>
                </c:pt>
                <c:pt idx="212">
                  <c:v>28.33</c:v>
                </c:pt>
                <c:pt idx="213">
                  <c:v>26.36</c:v>
                </c:pt>
                <c:pt idx="214">
                  <c:v>27.32</c:v>
                </c:pt>
                <c:pt idx="215">
                  <c:v>29.04</c:v>
                </c:pt>
                <c:pt idx="216">
                  <c:v>29.67</c:v>
                </c:pt>
                <c:pt idx="217">
                  <c:v>29.88</c:v>
                </c:pt>
                <c:pt idx="218">
                  <c:v>28.25</c:v>
                </c:pt>
                <c:pt idx="219">
                  <c:v>29.29</c:v>
                </c:pt>
                <c:pt idx="220">
                  <c:v>29.32</c:v>
                </c:pt>
                <c:pt idx="221">
                  <c:v>29.44</c:v>
                </c:pt>
                <c:pt idx="222">
                  <c:v>29.56</c:v>
                </c:pt>
                <c:pt idx="223">
                  <c:v>28.79</c:v>
                </c:pt>
                <c:pt idx="224">
                  <c:v>27.7</c:v>
                </c:pt>
                <c:pt idx="225">
                  <c:v>27.06</c:v>
                </c:pt>
                <c:pt idx="226">
                  <c:v>27.16</c:v>
                </c:pt>
                <c:pt idx="227">
                  <c:v>28.34</c:v>
                </c:pt>
                <c:pt idx="228">
                  <c:v>27.91</c:v>
                </c:pt>
                <c:pt idx="229">
                  <c:v>29.58</c:v>
                </c:pt>
                <c:pt idx="230">
                  <c:v>27.37</c:v>
                </c:pt>
                <c:pt idx="231">
                  <c:v>27.64</c:v>
                </c:pt>
                <c:pt idx="232">
                  <c:v>27.64</c:v>
                </c:pt>
                <c:pt idx="233">
                  <c:v>27.6</c:v>
                </c:pt>
                <c:pt idx="234">
                  <c:v>26.86</c:v>
                </c:pt>
                <c:pt idx="235">
                  <c:v>26.43</c:v>
                </c:pt>
                <c:pt idx="236">
                  <c:v>26.3</c:v>
                </c:pt>
                <c:pt idx="237">
                  <c:v>25.65</c:v>
                </c:pt>
                <c:pt idx="238">
                  <c:v>24.31</c:v>
                </c:pt>
                <c:pt idx="239">
                  <c:v>24.99</c:v>
                </c:pt>
                <c:pt idx="240">
                  <c:v>25.07</c:v>
                </c:pt>
                <c:pt idx="241">
                  <c:v>25.23</c:v>
                </c:pt>
                <c:pt idx="242">
                  <c:v>25.48</c:v>
                </c:pt>
                <c:pt idx="243">
                  <c:v>24.01</c:v>
                </c:pt>
                <c:pt idx="244">
                  <c:v>24.99</c:v>
                </c:pt>
                <c:pt idx="245">
                  <c:v>24.63</c:v>
                </c:pt>
                <c:pt idx="246">
                  <c:v>27.61</c:v>
                </c:pt>
                <c:pt idx="247">
                  <c:v>28.22</c:v>
                </c:pt>
                <c:pt idx="248">
                  <c:v>26.21</c:v>
                </c:pt>
                <c:pt idx="249">
                  <c:v>26.32</c:v>
                </c:pt>
                <c:pt idx="250">
                  <c:v>24.35</c:v>
                </c:pt>
                <c:pt idx="251">
                  <c:v>23.85</c:v>
                </c:pt>
                <c:pt idx="252">
                  <c:v>23.6</c:v>
                </c:pt>
                <c:pt idx="253">
                  <c:v>22.82</c:v>
                </c:pt>
                <c:pt idx="254">
                  <c:v>22.82</c:v>
                </c:pt>
                <c:pt idx="255">
                  <c:v>22.14</c:v>
                </c:pt>
                <c:pt idx="256">
                  <c:v>24.12</c:v>
                </c:pt>
                <c:pt idx="257">
                  <c:v>25.02</c:v>
                </c:pt>
                <c:pt idx="258">
                  <c:v>24.18</c:v>
                </c:pt>
                <c:pt idx="259">
                  <c:v>24.18</c:v>
                </c:pt>
                <c:pt idx="260">
                  <c:v>24.04</c:v>
                </c:pt>
                <c:pt idx="261">
                  <c:v>22.96</c:v>
                </c:pt>
                <c:pt idx="262">
                  <c:v>23.65</c:v>
                </c:pt>
                <c:pt idx="263">
                  <c:v>22.93</c:v>
                </c:pt>
                <c:pt idx="264">
                  <c:v>21.55</c:v>
                </c:pt>
                <c:pt idx="265">
                  <c:v>22.04</c:v>
                </c:pt>
                <c:pt idx="266">
                  <c:v>22.63</c:v>
                </c:pt>
                <c:pt idx="267">
                  <c:v>22.24</c:v>
                </c:pt>
                <c:pt idx="268">
                  <c:v>21.88</c:v>
                </c:pt>
                <c:pt idx="269">
                  <c:v>21.88</c:v>
                </c:pt>
                <c:pt idx="270">
                  <c:v>21.54</c:v>
                </c:pt>
                <c:pt idx="271">
                  <c:v>20.51</c:v>
                </c:pt>
                <c:pt idx="272">
                  <c:v>20.02</c:v>
                </c:pt>
                <c:pt idx="273">
                  <c:v>19.36</c:v>
                </c:pt>
                <c:pt idx="274">
                  <c:v>20.36</c:v>
                </c:pt>
                <c:pt idx="275">
                  <c:v>20.07</c:v>
                </c:pt>
                <c:pt idx="276">
                  <c:v>22.59</c:v>
                </c:pt>
                <c:pt idx="277">
                  <c:v>22.03</c:v>
                </c:pt>
                <c:pt idx="278">
                  <c:v>20.88</c:v>
                </c:pt>
                <c:pt idx="279">
                  <c:v>21.22</c:v>
                </c:pt>
                <c:pt idx="280">
                  <c:v>21.45</c:v>
                </c:pt>
                <c:pt idx="281">
                  <c:v>22.2</c:v>
                </c:pt>
                <c:pt idx="282">
                  <c:v>22.36</c:v>
                </c:pt>
                <c:pt idx="283">
                  <c:v>21.72</c:v>
                </c:pt>
                <c:pt idx="284">
                  <c:v>21.73</c:v>
                </c:pt>
                <c:pt idx="285">
                  <c:v>21.8</c:v>
                </c:pt>
                <c:pt idx="286">
                  <c:v>21.21</c:v>
                </c:pt>
                <c:pt idx="287">
                  <c:v>21.09</c:v>
                </c:pt>
                <c:pt idx="288">
                  <c:v>20.98</c:v>
                </c:pt>
                <c:pt idx="289">
                  <c:v>20.25</c:v>
                </c:pt>
                <c:pt idx="290">
                  <c:v>20.48</c:v>
                </c:pt>
                <c:pt idx="291">
                  <c:v>20.29</c:v>
                </c:pt>
                <c:pt idx="292">
                  <c:v>20.149999999999999</c:v>
                </c:pt>
                <c:pt idx="293">
                  <c:v>19.579999999999998</c:v>
                </c:pt>
                <c:pt idx="294">
                  <c:v>19.579999999999998</c:v>
                </c:pt>
                <c:pt idx="295">
                  <c:v>20.27</c:v>
                </c:pt>
                <c:pt idx="296">
                  <c:v>20.39</c:v>
                </c:pt>
                <c:pt idx="297">
                  <c:v>20.25</c:v>
                </c:pt>
                <c:pt idx="298">
                  <c:v>19.690000000000001</c:v>
                </c:pt>
                <c:pt idx="299">
                  <c:v>20.07</c:v>
                </c:pt>
                <c:pt idx="300">
                  <c:v>19.84</c:v>
                </c:pt>
                <c:pt idx="301">
                  <c:v>20.57</c:v>
                </c:pt>
                <c:pt idx="302">
                  <c:v>19.46</c:v>
                </c:pt>
                <c:pt idx="303">
                  <c:v>19.43</c:v>
                </c:pt>
                <c:pt idx="304">
                  <c:v>19.309999999999999</c:v>
                </c:pt>
                <c:pt idx="305">
                  <c:v>20.13</c:v>
                </c:pt>
                <c:pt idx="306">
                  <c:v>20.12</c:v>
                </c:pt>
                <c:pt idx="307">
                  <c:v>18.68</c:v>
                </c:pt>
                <c:pt idx="308">
                  <c:v>20.21</c:v>
                </c:pt>
                <c:pt idx="309">
                  <c:v>19.52</c:v>
                </c:pt>
                <c:pt idx="310">
                  <c:v>20.36</c:v>
                </c:pt>
                <c:pt idx="311">
                  <c:v>21.14</c:v>
                </c:pt>
                <c:pt idx="312">
                  <c:v>20.09</c:v>
                </c:pt>
                <c:pt idx="313">
                  <c:v>18.97</c:v>
                </c:pt>
                <c:pt idx="314">
                  <c:v>17.61</c:v>
                </c:pt>
                <c:pt idx="315">
                  <c:v>19.13</c:v>
                </c:pt>
                <c:pt idx="316">
                  <c:v>19.239999999999998</c:v>
                </c:pt>
                <c:pt idx="317">
                  <c:v>19.55</c:v>
                </c:pt>
                <c:pt idx="318">
                  <c:v>19.41</c:v>
                </c:pt>
                <c:pt idx="319">
                  <c:v>18.239999999999998</c:v>
                </c:pt>
                <c:pt idx="320">
                  <c:v>19.29</c:v>
                </c:pt>
                <c:pt idx="321">
                  <c:v>19.329999999999998</c:v>
                </c:pt>
                <c:pt idx="322">
                  <c:v>18.78</c:v>
                </c:pt>
                <c:pt idx="323">
                  <c:v>17.12</c:v>
                </c:pt>
                <c:pt idx="324">
                  <c:v>17.100000000000001</c:v>
                </c:pt>
                <c:pt idx="325">
                  <c:v>18.059999999999999</c:v>
                </c:pt>
                <c:pt idx="326">
                  <c:v>19.18</c:v>
                </c:pt>
                <c:pt idx="327">
                  <c:v>18.760000000000002</c:v>
                </c:pt>
                <c:pt idx="328">
                  <c:v>18.760000000000002</c:v>
                </c:pt>
                <c:pt idx="329">
                  <c:v>18.88</c:v>
                </c:pt>
                <c:pt idx="330">
                  <c:v>20.45</c:v>
                </c:pt>
                <c:pt idx="331">
                  <c:v>20.09</c:v>
                </c:pt>
                <c:pt idx="332">
                  <c:v>20.010000000000002</c:v>
                </c:pt>
                <c:pt idx="333">
                  <c:v>20.27</c:v>
                </c:pt>
                <c:pt idx="334">
                  <c:v>19.68</c:v>
                </c:pt>
                <c:pt idx="335">
                  <c:v>19.12</c:v>
                </c:pt>
                <c:pt idx="336">
                  <c:v>18.350000000000001</c:v>
                </c:pt>
                <c:pt idx="337">
                  <c:v>18.34</c:v>
                </c:pt>
                <c:pt idx="338">
                  <c:v>17.690000000000001</c:v>
                </c:pt>
                <c:pt idx="339">
                  <c:v>17.829999999999998</c:v>
                </c:pt>
                <c:pt idx="340">
                  <c:v>17.829999999999998</c:v>
                </c:pt>
                <c:pt idx="341">
                  <c:v>18.21</c:v>
                </c:pt>
                <c:pt idx="342">
                  <c:v>17.329999999999998</c:v>
                </c:pt>
                <c:pt idx="343">
                  <c:v>16.89</c:v>
                </c:pt>
                <c:pt idx="344">
                  <c:v>17.57</c:v>
                </c:pt>
                <c:pt idx="345">
                  <c:v>16.829999999999998</c:v>
                </c:pt>
                <c:pt idx="346">
                  <c:v>17.03</c:v>
                </c:pt>
                <c:pt idx="347">
                  <c:v>17.84</c:v>
                </c:pt>
                <c:pt idx="348">
                  <c:v>17.420000000000002</c:v>
                </c:pt>
                <c:pt idx="349">
                  <c:v>17.010000000000002</c:v>
                </c:pt>
                <c:pt idx="350">
                  <c:v>18.63</c:v>
                </c:pt>
                <c:pt idx="351">
                  <c:v>18.86</c:v>
                </c:pt>
                <c:pt idx="352">
                  <c:v>18.57</c:v>
                </c:pt>
                <c:pt idx="353">
                  <c:v>18.54</c:v>
                </c:pt>
                <c:pt idx="354">
                  <c:v>19.55</c:v>
                </c:pt>
                <c:pt idx="355">
                  <c:v>19.489999999999998</c:v>
                </c:pt>
                <c:pt idx="356">
                  <c:v>21.69</c:v>
                </c:pt>
                <c:pt idx="357">
                  <c:v>22.05</c:v>
                </c:pt>
                <c:pt idx="358">
                  <c:v>22.02</c:v>
                </c:pt>
                <c:pt idx="359">
                  <c:v>21.1</c:v>
                </c:pt>
                <c:pt idx="360">
                  <c:v>19.87</c:v>
                </c:pt>
                <c:pt idx="361">
                  <c:v>22.63</c:v>
                </c:pt>
                <c:pt idx="362">
                  <c:v>22.13</c:v>
                </c:pt>
                <c:pt idx="363">
                  <c:v>21.02</c:v>
                </c:pt>
                <c:pt idx="364">
                  <c:v>21.02</c:v>
                </c:pt>
                <c:pt idx="365">
                  <c:v>21.88</c:v>
                </c:pt>
                <c:pt idx="366">
                  <c:v>23.28</c:v>
                </c:pt>
                <c:pt idx="367">
                  <c:v>23.26</c:v>
                </c:pt>
                <c:pt idx="368">
                  <c:v>25.24</c:v>
                </c:pt>
                <c:pt idx="369">
                  <c:v>25.42</c:v>
                </c:pt>
                <c:pt idx="370">
                  <c:v>24.64</c:v>
                </c:pt>
                <c:pt idx="371">
                  <c:v>23.71</c:v>
                </c:pt>
                <c:pt idx="372">
                  <c:v>23.5</c:v>
                </c:pt>
                <c:pt idx="373">
                  <c:v>22.7</c:v>
                </c:pt>
                <c:pt idx="374">
                  <c:v>23.12</c:v>
                </c:pt>
                <c:pt idx="375">
                  <c:v>23.59</c:v>
                </c:pt>
                <c:pt idx="376">
                  <c:v>24.7</c:v>
                </c:pt>
                <c:pt idx="377">
                  <c:v>24.65</c:v>
                </c:pt>
                <c:pt idx="378">
                  <c:v>23.88</c:v>
                </c:pt>
                <c:pt idx="379">
                  <c:v>22.12</c:v>
                </c:pt>
                <c:pt idx="380">
                  <c:v>21.6</c:v>
                </c:pt>
                <c:pt idx="381">
                  <c:v>20.78</c:v>
                </c:pt>
                <c:pt idx="382">
                  <c:v>21.49</c:v>
                </c:pt>
                <c:pt idx="383">
                  <c:v>20.63</c:v>
                </c:pt>
                <c:pt idx="384">
                  <c:v>20.53</c:v>
                </c:pt>
                <c:pt idx="385">
                  <c:v>20.53</c:v>
                </c:pt>
                <c:pt idx="386">
                  <c:v>20.440000000000001</c:v>
                </c:pt>
                <c:pt idx="387">
                  <c:v>21.35</c:v>
                </c:pt>
                <c:pt idx="388">
                  <c:v>19.96</c:v>
                </c:pt>
                <c:pt idx="389">
                  <c:v>19.809999999999999</c:v>
                </c:pt>
                <c:pt idx="390">
                  <c:v>19.440000000000001</c:v>
                </c:pt>
                <c:pt idx="391">
                  <c:v>19.440000000000001</c:v>
                </c:pt>
                <c:pt idx="392">
                  <c:v>19.559999999999999</c:v>
                </c:pt>
                <c:pt idx="393">
                  <c:v>19.72</c:v>
                </c:pt>
                <c:pt idx="394">
                  <c:v>19.63</c:v>
                </c:pt>
                <c:pt idx="395">
                  <c:v>19.53</c:v>
                </c:pt>
                <c:pt idx="396">
                  <c:v>19.52</c:v>
                </c:pt>
                <c:pt idx="397">
                  <c:v>19.62</c:v>
                </c:pt>
                <c:pt idx="398">
                  <c:v>18.690000000000001</c:v>
                </c:pt>
                <c:pt idx="399">
                  <c:v>18.739999999999998</c:v>
                </c:pt>
                <c:pt idx="400">
                  <c:v>18.09</c:v>
                </c:pt>
                <c:pt idx="401">
                  <c:v>17.27</c:v>
                </c:pt>
                <c:pt idx="402">
                  <c:v>16.87</c:v>
                </c:pt>
                <c:pt idx="403">
                  <c:v>16.899999999999999</c:v>
                </c:pt>
                <c:pt idx="404">
                  <c:v>17.8</c:v>
                </c:pt>
                <c:pt idx="405">
                  <c:v>18.77</c:v>
                </c:pt>
                <c:pt idx="406">
                  <c:v>19.690000000000001</c:v>
                </c:pt>
                <c:pt idx="407">
                  <c:v>19.989999999999998</c:v>
                </c:pt>
                <c:pt idx="408">
                  <c:v>18.670000000000002</c:v>
                </c:pt>
                <c:pt idx="409">
                  <c:v>19.14</c:v>
                </c:pt>
                <c:pt idx="410">
                  <c:v>19.440000000000001</c:v>
                </c:pt>
                <c:pt idx="411">
                  <c:v>19.84</c:v>
                </c:pt>
                <c:pt idx="412">
                  <c:v>18.260000000000002</c:v>
                </c:pt>
                <c:pt idx="413">
                  <c:v>16.97</c:v>
                </c:pt>
                <c:pt idx="414">
                  <c:v>17.149999999999999</c:v>
                </c:pt>
                <c:pt idx="415">
                  <c:v>17.39</c:v>
                </c:pt>
                <c:pt idx="416">
                  <c:v>17.13</c:v>
                </c:pt>
                <c:pt idx="417">
                  <c:v>17.079999999999998</c:v>
                </c:pt>
                <c:pt idx="418">
                  <c:v>17.25</c:v>
                </c:pt>
                <c:pt idx="419">
                  <c:v>17.11</c:v>
                </c:pt>
                <c:pt idx="420">
                  <c:v>17.010000000000002</c:v>
                </c:pt>
                <c:pt idx="421">
                  <c:v>16.96</c:v>
                </c:pt>
                <c:pt idx="422">
                  <c:v>16.989999999999998</c:v>
                </c:pt>
                <c:pt idx="423">
                  <c:v>16.68</c:v>
                </c:pt>
                <c:pt idx="424">
                  <c:v>16.71</c:v>
                </c:pt>
                <c:pt idx="425">
                  <c:v>17.27</c:v>
                </c:pt>
                <c:pt idx="426">
                  <c:v>17.010000000000002</c:v>
                </c:pt>
                <c:pt idx="427">
                  <c:v>18.5</c:v>
                </c:pt>
                <c:pt idx="428">
                  <c:v>18.010000000000002</c:v>
                </c:pt>
                <c:pt idx="429">
                  <c:v>17.649999999999999</c:v>
                </c:pt>
                <c:pt idx="430">
                  <c:v>17.329999999999998</c:v>
                </c:pt>
                <c:pt idx="431">
                  <c:v>16.79</c:v>
                </c:pt>
                <c:pt idx="432">
                  <c:v>17.11</c:v>
                </c:pt>
                <c:pt idx="433">
                  <c:v>17.39</c:v>
                </c:pt>
                <c:pt idx="434">
                  <c:v>17.39</c:v>
                </c:pt>
                <c:pt idx="435">
                  <c:v>18.23</c:v>
                </c:pt>
                <c:pt idx="436">
                  <c:v>18.600000000000001</c:v>
                </c:pt>
                <c:pt idx="437">
                  <c:v>18.53</c:v>
                </c:pt>
                <c:pt idx="438">
                  <c:v>19.559999999999999</c:v>
                </c:pt>
                <c:pt idx="439">
                  <c:v>19.41</c:v>
                </c:pt>
                <c:pt idx="440">
                  <c:v>19.52</c:v>
                </c:pt>
                <c:pt idx="441">
                  <c:v>19.68</c:v>
                </c:pt>
                <c:pt idx="442">
                  <c:v>19.46</c:v>
                </c:pt>
                <c:pt idx="443">
                  <c:v>18.45</c:v>
                </c:pt>
                <c:pt idx="444">
                  <c:v>17.63</c:v>
                </c:pt>
                <c:pt idx="445">
                  <c:v>18</c:v>
                </c:pt>
                <c:pt idx="446">
                  <c:v>17.559999999999999</c:v>
                </c:pt>
                <c:pt idx="447">
                  <c:v>17.309999999999999</c:v>
                </c:pt>
                <c:pt idx="448">
                  <c:v>17.190000000000001</c:v>
                </c:pt>
                <c:pt idx="449">
                  <c:v>17.190000000000001</c:v>
                </c:pt>
                <c:pt idx="450">
                  <c:v>16.649999999999999</c:v>
                </c:pt>
                <c:pt idx="451">
                  <c:v>16.21</c:v>
                </c:pt>
                <c:pt idx="452">
                  <c:v>16.77</c:v>
                </c:pt>
                <c:pt idx="453">
                  <c:v>16.82</c:v>
                </c:pt>
                <c:pt idx="454">
                  <c:v>16.78</c:v>
                </c:pt>
                <c:pt idx="455">
                  <c:v>16.260000000000002</c:v>
                </c:pt>
                <c:pt idx="456">
                  <c:v>16.420000000000002</c:v>
                </c:pt>
                <c:pt idx="457">
                  <c:v>16.77</c:v>
                </c:pt>
                <c:pt idx="458">
                  <c:v>16.04</c:v>
                </c:pt>
                <c:pt idx="459">
                  <c:v>16.170000000000002</c:v>
                </c:pt>
                <c:pt idx="460">
                  <c:v>16.02</c:v>
                </c:pt>
                <c:pt idx="461">
                  <c:v>15.83</c:v>
                </c:pt>
                <c:pt idx="462">
                  <c:v>15.83</c:v>
                </c:pt>
                <c:pt idx="463">
                  <c:v>15.72</c:v>
                </c:pt>
                <c:pt idx="464">
                  <c:v>15.93</c:v>
                </c:pt>
                <c:pt idx="465">
                  <c:v>15.66</c:v>
                </c:pt>
                <c:pt idx="466">
                  <c:v>15.26</c:v>
                </c:pt>
                <c:pt idx="467">
                  <c:v>15.47</c:v>
                </c:pt>
                <c:pt idx="468">
                  <c:v>15.48</c:v>
                </c:pt>
                <c:pt idx="469">
                  <c:v>15.15</c:v>
                </c:pt>
                <c:pt idx="470">
                  <c:v>15.49</c:v>
                </c:pt>
                <c:pt idx="471">
                  <c:v>15.89</c:v>
                </c:pt>
                <c:pt idx="472">
                  <c:v>15.59</c:v>
                </c:pt>
                <c:pt idx="473">
                  <c:v>15.28</c:v>
                </c:pt>
                <c:pt idx="474">
                  <c:v>15.28</c:v>
                </c:pt>
                <c:pt idx="475">
                  <c:v>15.28</c:v>
                </c:pt>
                <c:pt idx="476">
                  <c:v>15.21</c:v>
                </c:pt>
                <c:pt idx="477">
                  <c:v>14.64</c:v>
                </c:pt>
                <c:pt idx="478">
                  <c:v>15.49</c:v>
                </c:pt>
                <c:pt idx="479">
                  <c:v>16.07</c:v>
                </c:pt>
                <c:pt idx="480">
                  <c:v>16.75</c:v>
                </c:pt>
                <c:pt idx="481">
                  <c:v>16.27</c:v>
                </c:pt>
                <c:pt idx="482">
                  <c:v>16.3</c:v>
                </c:pt>
                <c:pt idx="483">
                  <c:v>15.98</c:v>
                </c:pt>
                <c:pt idx="484">
                  <c:v>15.87</c:v>
                </c:pt>
                <c:pt idx="485">
                  <c:v>15.43</c:v>
                </c:pt>
                <c:pt idx="486">
                  <c:v>15.23</c:v>
                </c:pt>
                <c:pt idx="487">
                  <c:v>14.62</c:v>
                </c:pt>
                <c:pt idx="488">
                  <c:v>13.96</c:v>
                </c:pt>
                <c:pt idx="489">
                  <c:v>12.91</c:v>
                </c:pt>
                <c:pt idx="490">
                  <c:v>12.71</c:v>
                </c:pt>
                <c:pt idx="491">
                  <c:v>12.82</c:v>
                </c:pt>
                <c:pt idx="492">
                  <c:v>12.82</c:v>
                </c:pt>
                <c:pt idx="493">
                  <c:v>13.17</c:v>
                </c:pt>
                <c:pt idx="494">
                  <c:v>12.96</c:v>
                </c:pt>
                <c:pt idx="495">
                  <c:v>13.17</c:v>
                </c:pt>
                <c:pt idx="496">
                  <c:v>13.23</c:v>
                </c:pt>
                <c:pt idx="497">
                  <c:v>12.73</c:v>
                </c:pt>
                <c:pt idx="498">
                  <c:v>13.1</c:v>
                </c:pt>
                <c:pt idx="499">
                  <c:v>12.99</c:v>
                </c:pt>
                <c:pt idx="500">
                  <c:v>13.14</c:v>
                </c:pt>
                <c:pt idx="501">
                  <c:v>13.08</c:v>
                </c:pt>
                <c:pt idx="502">
                  <c:v>13.42</c:v>
                </c:pt>
                <c:pt idx="503">
                  <c:v>13.38</c:v>
                </c:pt>
                <c:pt idx="504">
                  <c:v>13.72</c:v>
                </c:pt>
                <c:pt idx="505">
                  <c:v>13.91</c:v>
                </c:pt>
                <c:pt idx="506">
                  <c:v>13.85</c:v>
                </c:pt>
                <c:pt idx="507">
                  <c:v>13.54</c:v>
                </c:pt>
                <c:pt idx="508">
                  <c:v>12.74</c:v>
                </c:pt>
                <c:pt idx="509">
                  <c:v>12.83</c:v>
                </c:pt>
                <c:pt idx="510">
                  <c:v>13.79</c:v>
                </c:pt>
                <c:pt idx="511">
                  <c:v>13.44</c:v>
                </c:pt>
                <c:pt idx="512">
                  <c:v>14.24</c:v>
                </c:pt>
                <c:pt idx="513">
                  <c:v>13.36</c:v>
                </c:pt>
                <c:pt idx="514">
                  <c:v>13.34</c:v>
                </c:pt>
                <c:pt idx="515">
                  <c:v>13.34</c:v>
                </c:pt>
                <c:pt idx="516">
                  <c:v>13.4</c:v>
                </c:pt>
                <c:pt idx="517">
                  <c:v>13.9</c:v>
                </c:pt>
                <c:pt idx="518">
                  <c:v>14.24</c:v>
                </c:pt>
                <c:pt idx="519">
                  <c:v>14.46</c:v>
                </c:pt>
                <c:pt idx="520">
                  <c:v>14.46</c:v>
                </c:pt>
                <c:pt idx="521">
                  <c:v>13.49</c:v>
                </c:pt>
                <c:pt idx="522">
                  <c:v>12.98</c:v>
                </c:pt>
                <c:pt idx="523">
                  <c:v>13.55</c:v>
                </c:pt>
                <c:pt idx="524">
                  <c:v>13.77</c:v>
                </c:pt>
                <c:pt idx="525">
                  <c:v>13.42</c:v>
                </c:pt>
                <c:pt idx="526">
                  <c:v>13.55</c:v>
                </c:pt>
                <c:pt idx="527">
                  <c:v>13.45</c:v>
                </c:pt>
                <c:pt idx="528">
                  <c:v>14.26</c:v>
                </c:pt>
                <c:pt idx="529">
                  <c:v>13.88</c:v>
                </c:pt>
                <c:pt idx="530">
                  <c:v>14.25</c:v>
                </c:pt>
                <c:pt idx="531">
                  <c:v>14.62</c:v>
                </c:pt>
                <c:pt idx="532">
                  <c:v>15.44</c:v>
                </c:pt>
                <c:pt idx="533">
                  <c:v>14.57</c:v>
                </c:pt>
                <c:pt idx="534">
                  <c:v>14.57</c:v>
                </c:pt>
                <c:pt idx="535">
                  <c:v>13</c:v>
                </c:pt>
                <c:pt idx="536">
                  <c:v>12.55</c:v>
                </c:pt>
                <c:pt idx="537">
                  <c:v>12.68</c:v>
                </c:pt>
                <c:pt idx="538">
                  <c:v>13.84</c:v>
                </c:pt>
                <c:pt idx="539">
                  <c:v>14.15</c:v>
                </c:pt>
                <c:pt idx="540">
                  <c:v>13.47</c:v>
                </c:pt>
                <c:pt idx="541">
                  <c:v>13.79</c:v>
                </c:pt>
                <c:pt idx="542">
                  <c:v>14.05</c:v>
                </c:pt>
                <c:pt idx="543">
                  <c:v>13.7</c:v>
                </c:pt>
                <c:pt idx="544">
                  <c:v>13.86</c:v>
                </c:pt>
                <c:pt idx="545">
                  <c:v>13.65</c:v>
                </c:pt>
                <c:pt idx="546">
                  <c:v>13.64</c:v>
                </c:pt>
                <c:pt idx="547">
                  <c:v>13.63</c:v>
                </c:pt>
                <c:pt idx="548">
                  <c:v>13.42</c:v>
                </c:pt>
                <c:pt idx="549">
                  <c:v>14.05</c:v>
                </c:pt>
                <c:pt idx="550">
                  <c:v>14.05</c:v>
                </c:pt>
                <c:pt idx="551">
                  <c:v>13.98</c:v>
                </c:pt>
                <c:pt idx="552">
                  <c:v>14.17</c:v>
                </c:pt>
                <c:pt idx="553">
                  <c:v>14.99</c:v>
                </c:pt>
                <c:pt idx="554">
                  <c:v>14.99</c:v>
                </c:pt>
                <c:pt idx="555">
                  <c:v>15.07</c:v>
                </c:pt>
                <c:pt idx="556">
                  <c:v>16.05</c:v>
                </c:pt>
                <c:pt idx="557">
                  <c:v>15.63</c:v>
                </c:pt>
                <c:pt idx="558">
                  <c:v>15.78</c:v>
                </c:pt>
                <c:pt idx="559">
                  <c:v>16.02</c:v>
                </c:pt>
                <c:pt idx="560">
                  <c:v>15.51</c:v>
                </c:pt>
                <c:pt idx="561">
                  <c:v>14.96</c:v>
                </c:pt>
                <c:pt idx="562">
                  <c:v>15.12</c:v>
                </c:pt>
                <c:pt idx="563">
                  <c:v>15.24</c:v>
                </c:pt>
                <c:pt idx="564">
                  <c:v>15.25</c:v>
                </c:pt>
                <c:pt idx="565">
                  <c:v>15.13</c:v>
                </c:pt>
                <c:pt idx="566">
                  <c:v>14.67</c:v>
                </c:pt>
                <c:pt idx="567">
                  <c:v>14.42</c:v>
                </c:pt>
                <c:pt idx="568">
                  <c:v>13.76</c:v>
                </c:pt>
                <c:pt idx="569">
                  <c:v>13.41</c:v>
                </c:pt>
                <c:pt idx="570">
                  <c:v>18.04</c:v>
                </c:pt>
                <c:pt idx="571">
                  <c:v>12.92</c:v>
                </c:pt>
                <c:pt idx="572">
                  <c:v>13.17</c:v>
                </c:pt>
                <c:pt idx="573">
                  <c:v>13.11</c:v>
                </c:pt>
                <c:pt idx="574">
                  <c:v>13.2</c:v>
                </c:pt>
                <c:pt idx="575">
                  <c:v>13.91</c:v>
                </c:pt>
                <c:pt idx="576">
                  <c:v>13.36</c:v>
                </c:pt>
                <c:pt idx="577">
                  <c:v>13.02</c:v>
                </c:pt>
                <c:pt idx="578">
                  <c:v>12.86</c:v>
                </c:pt>
                <c:pt idx="579">
                  <c:v>12.92</c:v>
                </c:pt>
                <c:pt idx="580">
                  <c:v>12.49</c:v>
                </c:pt>
                <c:pt idx="581">
                  <c:v>13</c:v>
                </c:pt>
                <c:pt idx="582">
                  <c:v>12.81</c:v>
                </c:pt>
                <c:pt idx="583">
                  <c:v>12.81</c:v>
                </c:pt>
                <c:pt idx="584">
                  <c:v>13.18</c:v>
                </c:pt>
                <c:pt idx="585">
                  <c:v>13.77</c:v>
                </c:pt>
                <c:pt idx="586">
                  <c:v>15.3</c:v>
                </c:pt>
                <c:pt idx="587">
                  <c:v>15.45</c:v>
                </c:pt>
                <c:pt idx="588">
                  <c:v>14.07</c:v>
                </c:pt>
                <c:pt idx="589">
                  <c:v>13.94</c:v>
                </c:pt>
                <c:pt idx="590">
                  <c:v>13.69</c:v>
                </c:pt>
                <c:pt idx="591">
                  <c:v>14.6</c:v>
                </c:pt>
                <c:pt idx="592">
                  <c:v>14.72</c:v>
                </c:pt>
                <c:pt idx="593">
                  <c:v>17.64</c:v>
                </c:pt>
                <c:pt idx="594">
                  <c:v>27.28</c:v>
                </c:pt>
                <c:pt idx="595">
                  <c:v>23.07</c:v>
                </c:pt>
                <c:pt idx="596">
                  <c:v>24</c:v>
                </c:pt>
                <c:pt idx="597">
                  <c:v>21.71</c:v>
                </c:pt>
                <c:pt idx="598">
                  <c:v>22.2</c:v>
                </c:pt>
                <c:pt idx="599">
                  <c:v>21.42</c:v>
                </c:pt>
                <c:pt idx="600">
                  <c:v>22.11</c:v>
                </c:pt>
                <c:pt idx="601">
                  <c:v>20.36</c:v>
                </c:pt>
                <c:pt idx="602">
                  <c:v>20.350000000000001</c:v>
                </c:pt>
                <c:pt idx="603">
                  <c:v>22.26</c:v>
                </c:pt>
                <c:pt idx="604">
                  <c:v>21.02</c:v>
                </c:pt>
                <c:pt idx="605">
                  <c:v>20.27</c:v>
                </c:pt>
                <c:pt idx="606">
                  <c:v>21.99</c:v>
                </c:pt>
                <c:pt idx="607">
                  <c:v>20.58</c:v>
                </c:pt>
                <c:pt idx="608">
                  <c:v>19.59</c:v>
                </c:pt>
                <c:pt idx="609">
                  <c:v>19.21</c:v>
                </c:pt>
                <c:pt idx="610">
                  <c:v>20.21</c:v>
                </c:pt>
                <c:pt idx="611">
                  <c:v>19.66</c:v>
                </c:pt>
                <c:pt idx="612">
                  <c:v>19.52</c:v>
                </c:pt>
                <c:pt idx="613">
                  <c:v>22.73</c:v>
                </c:pt>
                <c:pt idx="614">
                  <c:v>22.22</c:v>
                </c:pt>
                <c:pt idx="615">
                  <c:v>22.13</c:v>
                </c:pt>
                <c:pt idx="616">
                  <c:v>24.13</c:v>
                </c:pt>
                <c:pt idx="617">
                  <c:v>23.52</c:v>
                </c:pt>
                <c:pt idx="618">
                  <c:v>25.11</c:v>
                </c:pt>
                <c:pt idx="619">
                  <c:v>24.33</c:v>
                </c:pt>
                <c:pt idx="620">
                  <c:v>24.46</c:v>
                </c:pt>
                <c:pt idx="621">
                  <c:v>25.14</c:v>
                </c:pt>
                <c:pt idx="622">
                  <c:v>24.29</c:v>
                </c:pt>
                <c:pt idx="623">
                  <c:v>23.44</c:v>
                </c:pt>
                <c:pt idx="624">
                  <c:v>23.44</c:v>
                </c:pt>
                <c:pt idx="625">
                  <c:v>23.59</c:v>
                </c:pt>
                <c:pt idx="626">
                  <c:v>22.03</c:v>
                </c:pt>
                <c:pt idx="627">
                  <c:v>21.05</c:v>
                </c:pt>
                <c:pt idx="628">
                  <c:v>21.06</c:v>
                </c:pt>
                <c:pt idx="629">
                  <c:v>20.57</c:v>
                </c:pt>
                <c:pt idx="630">
                  <c:v>21.51</c:v>
                </c:pt>
                <c:pt idx="631">
                  <c:v>21.82</c:v>
                </c:pt>
                <c:pt idx="632">
                  <c:v>21.58</c:v>
                </c:pt>
                <c:pt idx="633">
                  <c:v>22.66</c:v>
                </c:pt>
                <c:pt idx="634">
                  <c:v>22.2</c:v>
                </c:pt>
                <c:pt idx="635">
                  <c:v>22.55</c:v>
                </c:pt>
                <c:pt idx="636">
                  <c:v>21.4</c:v>
                </c:pt>
                <c:pt idx="637">
                  <c:v>22.07</c:v>
                </c:pt>
                <c:pt idx="638">
                  <c:v>21.11</c:v>
                </c:pt>
                <c:pt idx="639">
                  <c:v>20.97</c:v>
                </c:pt>
                <c:pt idx="640">
                  <c:v>22</c:v>
                </c:pt>
                <c:pt idx="641">
                  <c:v>21.73</c:v>
                </c:pt>
                <c:pt idx="642">
                  <c:v>26.09</c:v>
                </c:pt>
                <c:pt idx="643">
                  <c:v>25.35</c:v>
                </c:pt>
                <c:pt idx="644">
                  <c:v>25.66</c:v>
                </c:pt>
                <c:pt idx="645">
                  <c:v>24.39</c:v>
                </c:pt>
                <c:pt idx="646">
                  <c:v>27.4</c:v>
                </c:pt>
                <c:pt idx="647">
                  <c:v>28.12</c:v>
                </c:pt>
                <c:pt idx="648">
                  <c:v>29.54</c:v>
                </c:pt>
                <c:pt idx="649">
                  <c:v>27.56</c:v>
                </c:pt>
                <c:pt idx="650">
                  <c:v>26.93</c:v>
                </c:pt>
                <c:pt idx="651">
                  <c:v>26.21</c:v>
                </c:pt>
                <c:pt idx="652">
                  <c:v>26.21</c:v>
                </c:pt>
                <c:pt idx="653">
                  <c:v>27.06</c:v>
                </c:pt>
                <c:pt idx="654">
                  <c:v>26.53</c:v>
                </c:pt>
                <c:pt idx="655">
                  <c:v>24.84</c:v>
                </c:pt>
                <c:pt idx="656">
                  <c:v>25.18</c:v>
                </c:pt>
                <c:pt idx="657">
                  <c:v>23.97</c:v>
                </c:pt>
                <c:pt idx="658">
                  <c:v>23.43</c:v>
                </c:pt>
                <c:pt idx="659">
                  <c:v>22.93</c:v>
                </c:pt>
                <c:pt idx="660">
                  <c:v>22.74</c:v>
                </c:pt>
                <c:pt idx="661">
                  <c:v>23.18</c:v>
                </c:pt>
                <c:pt idx="662">
                  <c:v>22.26</c:v>
                </c:pt>
                <c:pt idx="663">
                  <c:v>21.47</c:v>
                </c:pt>
                <c:pt idx="664">
                  <c:v>21.41</c:v>
                </c:pt>
                <c:pt idx="665">
                  <c:v>21.44</c:v>
                </c:pt>
                <c:pt idx="666">
                  <c:v>24.19</c:v>
                </c:pt>
                <c:pt idx="667">
                  <c:v>21.83</c:v>
                </c:pt>
                <c:pt idx="668">
                  <c:v>22.38</c:v>
                </c:pt>
                <c:pt idx="669">
                  <c:v>22.29</c:v>
                </c:pt>
                <c:pt idx="670">
                  <c:v>25.74</c:v>
                </c:pt>
                <c:pt idx="671">
                  <c:v>28.05</c:v>
                </c:pt>
                <c:pt idx="672">
                  <c:v>24.09</c:v>
                </c:pt>
                <c:pt idx="673">
                  <c:v>25.48</c:v>
                </c:pt>
                <c:pt idx="674">
                  <c:v>25.41</c:v>
                </c:pt>
                <c:pt idx="675">
                  <c:v>26.15</c:v>
                </c:pt>
                <c:pt idx="676">
                  <c:v>23.44</c:v>
                </c:pt>
                <c:pt idx="677">
                  <c:v>22.13</c:v>
                </c:pt>
                <c:pt idx="678">
                  <c:v>21.8</c:v>
                </c:pt>
                <c:pt idx="679">
                  <c:v>26.97</c:v>
                </c:pt>
                <c:pt idx="680">
                  <c:v>22.78</c:v>
                </c:pt>
                <c:pt idx="681">
                  <c:v>23.03</c:v>
                </c:pt>
                <c:pt idx="682">
                  <c:v>22.42</c:v>
                </c:pt>
                <c:pt idx="683">
                  <c:v>22.25</c:v>
                </c:pt>
                <c:pt idx="684">
                  <c:v>23.05</c:v>
                </c:pt>
                <c:pt idx="685">
                  <c:v>23.22</c:v>
                </c:pt>
                <c:pt idx="686">
                  <c:v>23.04</c:v>
                </c:pt>
                <c:pt idx="687">
                  <c:v>21.74</c:v>
                </c:pt>
                <c:pt idx="688">
                  <c:v>22.51</c:v>
                </c:pt>
                <c:pt idx="689">
                  <c:v>25.09</c:v>
                </c:pt>
                <c:pt idx="690">
                  <c:v>24.87</c:v>
                </c:pt>
                <c:pt idx="691">
                  <c:v>24.18</c:v>
                </c:pt>
                <c:pt idx="692">
                  <c:v>24.06</c:v>
                </c:pt>
                <c:pt idx="693">
                  <c:v>24.27</c:v>
                </c:pt>
                <c:pt idx="694">
                  <c:v>24.27</c:v>
                </c:pt>
                <c:pt idx="695">
                  <c:v>24.26</c:v>
                </c:pt>
                <c:pt idx="696">
                  <c:v>23.95</c:v>
                </c:pt>
                <c:pt idx="697">
                  <c:v>24.85</c:v>
                </c:pt>
                <c:pt idx="698">
                  <c:v>23.84</c:v>
                </c:pt>
                <c:pt idx="699">
                  <c:v>22.1</c:v>
                </c:pt>
                <c:pt idx="700">
                  <c:v>22.56</c:v>
                </c:pt>
                <c:pt idx="701">
                  <c:v>23.74</c:v>
                </c:pt>
                <c:pt idx="702">
                  <c:v>24.48</c:v>
                </c:pt>
                <c:pt idx="703">
                  <c:v>24.54</c:v>
                </c:pt>
                <c:pt idx="704">
                  <c:v>24.03</c:v>
                </c:pt>
                <c:pt idx="705">
                  <c:v>24.19</c:v>
                </c:pt>
                <c:pt idx="706">
                  <c:v>23.85</c:v>
                </c:pt>
                <c:pt idx="707">
                  <c:v>21.39</c:v>
                </c:pt>
                <c:pt idx="708">
                  <c:v>27.58</c:v>
                </c:pt>
                <c:pt idx="709">
                  <c:v>22.8</c:v>
                </c:pt>
                <c:pt idx="710">
                  <c:v>25.5</c:v>
                </c:pt>
                <c:pt idx="711">
                  <c:v>26.89</c:v>
                </c:pt>
                <c:pt idx="712">
                  <c:v>21.82</c:v>
                </c:pt>
                <c:pt idx="713">
                  <c:v>21.98</c:v>
                </c:pt>
                <c:pt idx="714">
                  <c:v>24.28</c:v>
                </c:pt>
                <c:pt idx="715">
                  <c:v>24.19</c:v>
                </c:pt>
                <c:pt idx="716">
                  <c:v>22.89</c:v>
                </c:pt>
                <c:pt idx="717">
                  <c:v>23.47</c:v>
                </c:pt>
                <c:pt idx="718">
                  <c:v>24.07</c:v>
                </c:pt>
                <c:pt idx="719">
                  <c:v>23.61</c:v>
                </c:pt>
                <c:pt idx="720">
                  <c:v>24.02</c:v>
                </c:pt>
                <c:pt idx="721">
                  <c:v>24.71</c:v>
                </c:pt>
                <c:pt idx="722">
                  <c:v>23.7</c:v>
                </c:pt>
                <c:pt idx="723">
                  <c:v>24.57</c:v>
                </c:pt>
                <c:pt idx="724">
                  <c:v>24.83</c:v>
                </c:pt>
                <c:pt idx="725">
                  <c:v>24.5</c:v>
                </c:pt>
                <c:pt idx="726">
                  <c:v>23.55</c:v>
                </c:pt>
                <c:pt idx="727">
                  <c:v>21.57</c:v>
                </c:pt>
                <c:pt idx="728">
                  <c:v>21.08</c:v>
                </c:pt>
                <c:pt idx="729">
                  <c:v>21.25</c:v>
                </c:pt>
                <c:pt idx="730">
                  <c:v>20.239999999999998</c:v>
                </c:pt>
                <c:pt idx="731">
                  <c:v>20.37</c:v>
                </c:pt>
                <c:pt idx="732">
                  <c:v>20.22</c:v>
                </c:pt>
                <c:pt idx="733">
                  <c:v>20</c:v>
                </c:pt>
                <c:pt idx="734">
                  <c:v>20.07</c:v>
                </c:pt>
                <c:pt idx="735">
                  <c:v>20.260000000000002</c:v>
                </c:pt>
                <c:pt idx="736">
                  <c:v>20.82</c:v>
                </c:pt>
                <c:pt idx="737">
                  <c:v>20.21</c:v>
                </c:pt>
                <c:pt idx="738">
                  <c:v>20.38</c:v>
                </c:pt>
                <c:pt idx="739">
                  <c:v>20.170000000000002</c:v>
                </c:pt>
                <c:pt idx="740">
                  <c:v>20.010000000000002</c:v>
                </c:pt>
                <c:pt idx="741">
                  <c:v>19.399999999999999</c:v>
                </c:pt>
                <c:pt idx="742">
                  <c:v>18.440000000000001</c:v>
                </c:pt>
                <c:pt idx="743">
                  <c:v>19.45</c:v>
                </c:pt>
                <c:pt idx="744">
                  <c:v>19.34</c:v>
                </c:pt>
                <c:pt idx="745">
                  <c:v>20.04</c:v>
                </c:pt>
                <c:pt idx="746">
                  <c:v>20.329999999999998</c:v>
                </c:pt>
                <c:pt idx="747">
                  <c:v>19.649999999999999</c:v>
                </c:pt>
                <c:pt idx="748">
                  <c:v>19.02</c:v>
                </c:pt>
                <c:pt idx="749">
                  <c:v>18.79</c:v>
                </c:pt>
                <c:pt idx="750">
                  <c:v>18.899999999999999</c:v>
                </c:pt>
                <c:pt idx="751">
                  <c:v>20.059999999999999</c:v>
                </c:pt>
                <c:pt idx="752">
                  <c:v>20.47</c:v>
                </c:pt>
                <c:pt idx="753">
                  <c:v>19.87</c:v>
                </c:pt>
                <c:pt idx="754">
                  <c:v>19.989999999999998</c:v>
                </c:pt>
                <c:pt idx="755">
                  <c:v>19.170000000000002</c:v>
                </c:pt>
                <c:pt idx="756">
                  <c:v>19.18</c:v>
                </c:pt>
                <c:pt idx="757">
                  <c:v>19.18</c:v>
                </c:pt>
                <c:pt idx="758">
                  <c:v>18.95</c:v>
                </c:pt>
                <c:pt idx="759">
                  <c:v>20.2</c:v>
                </c:pt>
                <c:pt idx="760">
                  <c:v>20.12</c:v>
                </c:pt>
                <c:pt idx="761">
                  <c:v>19.8</c:v>
                </c:pt>
                <c:pt idx="762">
                  <c:v>20.58</c:v>
                </c:pt>
                <c:pt idx="763">
                  <c:v>19.809999999999999</c:v>
                </c:pt>
                <c:pt idx="764">
                  <c:v>20.47</c:v>
                </c:pt>
                <c:pt idx="765">
                  <c:v>19.760000000000002</c:v>
                </c:pt>
                <c:pt idx="766">
                  <c:v>19.89</c:v>
                </c:pt>
                <c:pt idx="767">
                  <c:v>21.21</c:v>
                </c:pt>
                <c:pt idx="768">
                  <c:v>21.32</c:v>
                </c:pt>
                <c:pt idx="769">
                  <c:v>21.37</c:v>
                </c:pt>
                <c:pt idx="770">
                  <c:v>21.07</c:v>
                </c:pt>
                <c:pt idx="771">
                  <c:v>21.35</c:v>
                </c:pt>
                <c:pt idx="772">
                  <c:v>21.28</c:v>
                </c:pt>
                <c:pt idx="773">
                  <c:v>20.93</c:v>
                </c:pt>
                <c:pt idx="774">
                  <c:v>21.15</c:v>
                </c:pt>
                <c:pt idx="775">
                  <c:v>20.420000000000002</c:v>
                </c:pt>
                <c:pt idx="776">
                  <c:v>20.420000000000002</c:v>
                </c:pt>
                <c:pt idx="777">
                  <c:v>20.57</c:v>
                </c:pt>
                <c:pt idx="778">
                  <c:v>20.149999999999999</c:v>
                </c:pt>
                <c:pt idx="779">
                  <c:v>20.62</c:v>
                </c:pt>
                <c:pt idx="780">
                  <c:v>21.47</c:v>
                </c:pt>
                <c:pt idx="781">
                  <c:v>21.47</c:v>
                </c:pt>
                <c:pt idx="782">
                  <c:v>20.78</c:v>
                </c:pt>
                <c:pt idx="783">
                  <c:v>19.940000000000001</c:v>
                </c:pt>
                <c:pt idx="784">
                  <c:v>19.91</c:v>
                </c:pt>
                <c:pt idx="785">
                  <c:v>19.82</c:v>
                </c:pt>
                <c:pt idx="786">
                  <c:v>19.899999999999999</c:v>
                </c:pt>
                <c:pt idx="787">
                  <c:v>19.16</c:v>
                </c:pt>
                <c:pt idx="788">
                  <c:v>18.239999999999998</c:v>
                </c:pt>
                <c:pt idx="789">
                  <c:v>18.07</c:v>
                </c:pt>
                <c:pt idx="790">
                  <c:v>17.98</c:v>
                </c:pt>
                <c:pt idx="791">
                  <c:v>18.09</c:v>
                </c:pt>
                <c:pt idx="792">
                  <c:v>17.52</c:v>
                </c:pt>
                <c:pt idx="793">
                  <c:v>16.52</c:v>
                </c:pt>
                <c:pt idx="794">
                  <c:v>16.52</c:v>
                </c:pt>
                <c:pt idx="795">
                  <c:v>16.95</c:v>
                </c:pt>
                <c:pt idx="796">
                  <c:v>16.600000000000001</c:v>
                </c:pt>
                <c:pt idx="797">
                  <c:v>16.510000000000002</c:v>
                </c:pt>
                <c:pt idx="798">
                  <c:v>17.45</c:v>
                </c:pt>
                <c:pt idx="799">
                  <c:v>17.98</c:v>
                </c:pt>
                <c:pt idx="800">
                  <c:v>18.52</c:v>
                </c:pt>
                <c:pt idx="801">
                  <c:v>17.920000000000002</c:v>
                </c:pt>
                <c:pt idx="802">
                  <c:v>17.829999999999998</c:v>
                </c:pt>
                <c:pt idx="803">
                  <c:v>18.46</c:v>
                </c:pt>
                <c:pt idx="804">
                  <c:v>18.690000000000001</c:v>
                </c:pt>
                <c:pt idx="805">
                  <c:v>18.72</c:v>
                </c:pt>
                <c:pt idx="806">
                  <c:v>18.53</c:v>
                </c:pt>
                <c:pt idx="807">
                  <c:v>17.91</c:v>
                </c:pt>
                <c:pt idx="808">
                  <c:v>17.05</c:v>
                </c:pt>
                <c:pt idx="809">
                  <c:v>17.39</c:v>
                </c:pt>
                <c:pt idx="810">
                  <c:v>17.11</c:v>
                </c:pt>
                <c:pt idx="811">
                  <c:v>16.72</c:v>
                </c:pt>
                <c:pt idx="812">
                  <c:v>16.399999999999999</c:v>
                </c:pt>
                <c:pt idx="813">
                  <c:v>16.39</c:v>
                </c:pt>
                <c:pt idx="814">
                  <c:v>16.39</c:v>
                </c:pt>
                <c:pt idx="815">
                  <c:v>16.559999999999999</c:v>
                </c:pt>
                <c:pt idx="816">
                  <c:v>16.36</c:v>
                </c:pt>
                <c:pt idx="817">
                  <c:v>15.85</c:v>
                </c:pt>
                <c:pt idx="818">
                  <c:v>15.98</c:v>
                </c:pt>
                <c:pt idx="819">
                  <c:v>16.23</c:v>
                </c:pt>
                <c:pt idx="820">
                  <c:v>16.16</c:v>
                </c:pt>
                <c:pt idx="821">
                  <c:v>16.59</c:v>
                </c:pt>
                <c:pt idx="822">
                  <c:v>16.16</c:v>
                </c:pt>
                <c:pt idx="823">
                  <c:v>16.079999999999998</c:v>
                </c:pt>
                <c:pt idx="824">
                  <c:v>16.940000000000001</c:v>
                </c:pt>
                <c:pt idx="825">
                  <c:v>16.89</c:v>
                </c:pt>
                <c:pt idx="826">
                  <c:v>16.899999999999999</c:v>
                </c:pt>
                <c:pt idx="827">
                  <c:v>16.82</c:v>
                </c:pt>
                <c:pt idx="828">
                  <c:v>16.41</c:v>
                </c:pt>
                <c:pt idx="829">
                  <c:v>16.41</c:v>
                </c:pt>
                <c:pt idx="830">
                  <c:v>16.43</c:v>
                </c:pt>
                <c:pt idx="831">
                  <c:v>16.98</c:v>
                </c:pt>
                <c:pt idx="832">
                  <c:v>17.29</c:v>
                </c:pt>
                <c:pt idx="833">
                  <c:v>17.91</c:v>
                </c:pt>
                <c:pt idx="834">
                  <c:v>17.760000000000002</c:v>
                </c:pt>
                <c:pt idx="835">
                  <c:v>17.760000000000002</c:v>
                </c:pt>
                <c:pt idx="836">
                  <c:v>17.760000000000002</c:v>
                </c:pt>
                <c:pt idx="837">
                  <c:v>17.09</c:v>
                </c:pt>
                <c:pt idx="838">
                  <c:v>16.760000000000002</c:v>
                </c:pt>
                <c:pt idx="839">
                  <c:v>17.59</c:v>
                </c:pt>
                <c:pt idx="840">
                  <c:v>17.170000000000002</c:v>
                </c:pt>
                <c:pt idx="841">
                  <c:v>17.11</c:v>
                </c:pt>
                <c:pt idx="842">
                  <c:v>17.22</c:v>
                </c:pt>
                <c:pt idx="843">
                  <c:v>17.38</c:v>
                </c:pt>
                <c:pt idx="844">
                  <c:v>17.440000000000001</c:v>
                </c:pt>
                <c:pt idx="845">
                  <c:v>16.64</c:v>
                </c:pt>
                <c:pt idx="846">
                  <c:v>16.22</c:v>
                </c:pt>
                <c:pt idx="847">
                  <c:v>16.05</c:v>
                </c:pt>
                <c:pt idx="848">
                  <c:v>15.86</c:v>
                </c:pt>
                <c:pt idx="849">
                  <c:v>16.03</c:v>
                </c:pt>
                <c:pt idx="850">
                  <c:v>16.07</c:v>
                </c:pt>
                <c:pt idx="851">
                  <c:v>15.56</c:v>
                </c:pt>
                <c:pt idx="852">
                  <c:v>15.32</c:v>
                </c:pt>
                <c:pt idx="853">
                  <c:v>15.44</c:v>
                </c:pt>
                <c:pt idx="854">
                  <c:v>15.67</c:v>
                </c:pt>
                <c:pt idx="855">
                  <c:v>16.21</c:v>
                </c:pt>
                <c:pt idx="856">
                  <c:v>15.88</c:v>
                </c:pt>
                <c:pt idx="857">
                  <c:v>16.02</c:v>
                </c:pt>
                <c:pt idx="858">
                  <c:v>16.02</c:v>
                </c:pt>
                <c:pt idx="859">
                  <c:v>16.3</c:v>
                </c:pt>
                <c:pt idx="860">
                  <c:v>16.32</c:v>
                </c:pt>
                <c:pt idx="861">
                  <c:v>15.76</c:v>
                </c:pt>
                <c:pt idx="862">
                  <c:v>15.77</c:v>
                </c:pt>
                <c:pt idx="863">
                  <c:v>15.88</c:v>
                </c:pt>
                <c:pt idx="864">
                  <c:v>15.62</c:v>
                </c:pt>
                <c:pt idx="865">
                  <c:v>15.26</c:v>
                </c:pt>
                <c:pt idx="866">
                  <c:v>15.64</c:v>
                </c:pt>
                <c:pt idx="867">
                  <c:v>15.27</c:v>
                </c:pt>
                <c:pt idx="868">
                  <c:v>15.13</c:v>
                </c:pt>
                <c:pt idx="869">
                  <c:v>15.42</c:v>
                </c:pt>
                <c:pt idx="870">
                  <c:v>14.9</c:v>
                </c:pt>
                <c:pt idx="871">
                  <c:v>15.47</c:v>
                </c:pt>
                <c:pt idx="872">
                  <c:v>15.02</c:v>
                </c:pt>
                <c:pt idx="873">
                  <c:v>14.94</c:v>
                </c:pt>
                <c:pt idx="874">
                  <c:v>14.86</c:v>
                </c:pt>
                <c:pt idx="875">
                  <c:v>14.43</c:v>
                </c:pt>
                <c:pt idx="876">
                  <c:v>14.28</c:v>
                </c:pt>
                <c:pt idx="877">
                  <c:v>14.66</c:v>
                </c:pt>
                <c:pt idx="878">
                  <c:v>14.5</c:v>
                </c:pt>
                <c:pt idx="879">
                  <c:v>13.9</c:v>
                </c:pt>
                <c:pt idx="880">
                  <c:v>13.93</c:v>
                </c:pt>
                <c:pt idx="881">
                  <c:v>14.5</c:v>
                </c:pt>
                <c:pt idx="882">
                  <c:v>14.03</c:v>
                </c:pt>
                <c:pt idx="883">
                  <c:v>14.26</c:v>
                </c:pt>
                <c:pt idx="884">
                  <c:v>14.26</c:v>
                </c:pt>
                <c:pt idx="885">
                  <c:v>15.62</c:v>
                </c:pt>
                <c:pt idx="886">
                  <c:v>15.53</c:v>
                </c:pt>
                <c:pt idx="887">
                  <c:v>14.85</c:v>
                </c:pt>
                <c:pt idx="888">
                  <c:v>14.98</c:v>
                </c:pt>
                <c:pt idx="889">
                  <c:v>15.24</c:v>
                </c:pt>
                <c:pt idx="890">
                  <c:v>15.02</c:v>
                </c:pt>
                <c:pt idx="891">
                  <c:v>14.81</c:v>
                </c:pt>
                <c:pt idx="892">
                  <c:v>14.36</c:v>
                </c:pt>
                <c:pt idx="893">
                  <c:v>13.5</c:v>
                </c:pt>
                <c:pt idx="894">
                  <c:v>13.14</c:v>
                </c:pt>
                <c:pt idx="895">
                  <c:v>12.91</c:v>
                </c:pt>
                <c:pt idx="896">
                  <c:v>12.82</c:v>
                </c:pt>
                <c:pt idx="897">
                  <c:v>13.44</c:v>
                </c:pt>
                <c:pt idx="898">
                  <c:v>12.86</c:v>
                </c:pt>
                <c:pt idx="899">
                  <c:v>13.23</c:v>
                </c:pt>
                <c:pt idx="900">
                  <c:v>13.14</c:v>
                </c:pt>
                <c:pt idx="901">
                  <c:v>13.09</c:v>
                </c:pt>
                <c:pt idx="902">
                  <c:v>14.01</c:v>
                </c:pt>
                <c:pt idx="903">
                  <c:v>13.4</c:v>
                </c:pt>
                <c:pt idx="904">
                  <c:v>13.38</c:v>
                </c:pt>
                <c:pt idx="905">
                  <c:v>13.29</c:v>
                </c:pt>
                <c:pt idx="906">
                  <c:v>13.35</c:v>
                </c:pt>
                <c:pt idx="907">
                  <c:v>13.16</c:v>
                </c:pt>
                <c:pt idx="908">
                  <c:v>13.22</c:v>
                </c:pt>
                <c:pt idx="909">
                  <c:v>13.78</c:v>
                </c:pt>
                <c:pt idx="910">
                  <c:v>13.7</c:v>
                </c:pt>
                <c:pt idx="911">
                  <c:v>13.85</c:v>
                </c:pt>
                <c:pt idx="912">
                  <c:v>13.08</c:v>
                </c:pt>
                <c:pt idx="913">
                  <c:v>13.08</c:v>
                </c:pt>
                <c:pt idx="914">
                  <c:v>13.12</c:v>
                </c:pt>
                <c:pt idx="915">
                  <c:v>13.13</c:v>
                </c:pt>
                <c:pt idx="916">
                  <c:v>13.12</c:v>
                </c:pt>
                <c:pt idx="917">
                  <c:v>13.13</c:v>
                </c:pt>
                <c:pt idx="918">
                  <c:v>13.18</c:v>
                </c:pt>
                <c:pt idx="919">
                  <c:v>13.71</c:v>
                </c:pt>
                <c:pt idx="920">
                  <c:v>13.84</c:v>
                </c:pt>
                <c:pt idx="921">
                  <c:v>13.86</c:v>
                </c:pt>
                <c:pt idx="922">
                  <c:v>14.3</c:v>
                </c:pt>
                <c:pt idx="923">
                  <c:v>14.13</c:v>
                </c:pt>
                <c:pt idx="924">
                  <c:v>14.2</c:v>
                </c:pt>
                <c:pt idx="925">
                  <c:v>14.08</c:v>
                </c:pt>
                <c:pt idx="926">
                  <c:v>13.65</c:v>
                </c:pt>
                <c:pt idx="927">
                  <c:v>13.88</c:v>
                </c:pt>
                <c:pt idx="928">
                  <c:v>13.93</c:v>
                </c:pt>
                <c:pt idx="929">
                  <c:v>14.28</c:v>
                </c:pt>
                <c:pt idx="930">
                  <c:v>14.66</c:v>
                </c:pt>
                <c:pt idx="931">
                  <c:v>14.82</c:v>
                </c:pt>
                <c:pt idx="932">
                  <c:v>14.84</c:v>
                </c:pt>
                <c:pt idx="933">
                  <c:v>14.47</c:v>
                </c:pt>
                <c:pt idx="934">
                  <c:v>14.33</c:v>
                </c:pt>
                <c:pt idx="935">
                  <c:v>14.41</c:v>
                </c:pt>
                <c:pt idx="936">
                  <c:v>14.67</c:v>
                </c:pt>
                <c:pt idx="937">
                  <c:v>14.83</c:v>
                </c:pt>
                <c:pt idx="938">
                  <c:v>14.85</c:v>
                </c:pt>
                <c:pt idx="939">
                  <c:v>14.71</c:v>
                </c:pt>
                <c:pt idx="940">
                  <c:v>14.7</c:v>
                </c:pt>
                <c:pt idx="941">
                  <c:v>14.43</c:v>
                </c:pt>
                <c:pt idx="942">
                  <c:v>13.84</c:v>
                </c:pt>
                <c:pt idx="943">
                  <c:v>14.2</c:v>
                </c:pt>
                <c:pt idx="944">
                  <c:v>14.35</c:v>
                </c:pt>
                <c:pt idx="945">
                  <c:v>14.17</c:v>
                </c:pt>
                <c:pt idx="946">
                  <c:v>14.22</c:v>
                </c:pt>
                <c:pt idx="947">
                  <c:v>14.49</c:v>
                </c:pt>
                <c:pt idx="948">
                  <c:v>14.28</c:v>
                </c:pt>
                <c:pt idx="949">
                  <c:v>14.15</c:v>
                </c:pt>
                <c:pt idx="950">
                  <c:v>13.82</c:v>
                </c:pt>
                <c:pt idx="951">
                  <c:v>13.44</c:v>
                </c:pt>
                <c:pt idx="952">
                  <c:v>13.17</c:v>
                </c:pt>
                <c:pt idx="953">
                  <c:v>13.24</c:v>
                </c:pt>
                <c:pt idx="954">
                  <c:v>13.24</c:v>
                </c:pt>
                <c:pt idx="955">
                  <c:v>13.87</c:v>
                </c:pt>
                <c:pt idx="956">
                  <c:v>13.44</c:v>
                </c:pt>
                <c:pt idx="957">
                  <c:v>13.49</c:v>
                </c:pt>
                <c:pt idx="958">
                  <c:v>13.39</c:v>
                </c:pt>
                <c:pt idx="959">
                  <c:v>14.09</c:v>
                </c:pt>
                <c:pt idx="960">
                  <c:v>15.01</c:v>
                </c:pt>
                <c:pt idx="961">
                  <c:v>15.8</c:v>
                </c:pt>
                <c:pt idx="962">
                  <c:v>16.07</c:v>
                </c:pt>
                <c:pt idx="963">
                  <c:v>16.55</c:v>
                </c:pt>
                <c:pt idx="964">
                  <c:v>15.99</c:v>
                </c:pt>
                <c:pt idx="965">
                  <c:v>16</c:v>
                </c:pt>
                <c:pt idx="966">
                  <c:v>15.75</c:v>
                </c:pt>
                <c:pt idx="967">
                  <c:v>15.28</c:v>
                </c:pt>
                <c:pt idx="968">
                  <c:v>16.190000000000001</c:v>
                </c:pt>
                <c:pt idx="969">
                  <c:v>16.21</c:v>
                </c:pt>
                <c:pt idx="970">
                  <c:v>16.39</c:v>
                </c:pt>
                <c:pt idx="971">
                  <c:v>16.600000000000001</c:v>
                </c:pt>
                <c:pt idx="972">
                  <c:v>17.100000000000001</c:v>
                </c:pt>
                <c:pt idx="973">
                  <c:v>17.260000000000002</c:v>
                </c:pt>
                <c:pt idx="974">
                  <c:v>17.14</c:v>
                </c:pt>
              </c:numCache>
            </c:numRef>
          </c:val>
          <c:smooth val="0"/>
        </c:ser>
        <c:ser>
          <c:idx val="2"/>
          <c:order val="2"/>
          <c:tx>
            <c:strRef>
              <c:f>'Gold desp'!$G$2</c:f>
              <c:strCache>
                <c:ptCount val="1"/>
                <c:pt idx="0">
                  <c:v>VIX (S&amp;P 500 implied volatility index)</c:v>
                </c:pt>
              </c:strCache>
            </c:strRef>
          </c:tx>
          <c:spPr>
            <a:ln w="15875">
              <a:solidFill>
                <a:srgbClr val="4C5B52"/>
              </a:solidFill>
            </a:ln>
          </c:spPr>
          <c:marker>
            <c:symbol val="none"/>
          </c:marker>
          <c:cat>
            <c:numRef>
              <c:f>'Gold desp'!$A$7:$A$1999</c:f>
              <c:numCache>
                <c:formatCode>m/d/yyyy</c:formatCode>
                <c:ptCount val="1993"/>
                <c:pt idx="0">
                  <c:v>40547</c:v>
                </c:pt>
                <c:pt idx="1">
                  <c:v>40548</c:v>
                </c:pt>
                <c:pt idx="2">
                  <c:v>40549</c:v>
                </c:pt>
                <c:pt idx="3">
                  <c:v>40550</c:v>
                </c:pt>
                <c:pt idx="4">
                  <c:v>40553</c:v>
                </c:pt>
                <c:pt idx="5">
                  <c:v>40554</c:v>
                </c:pt>
                <c:pt idx="6">
                  <c:v>40555</c:v>
                </c:pt>
                <c:pt idx="7">
                  <c:v>40556</c:v>
                </c:pt>
                <c:pt idx="8">
                  <c:v>40557</c:v>
                </c:pt>
                <c:pt idx="9">
                  <c:v>40560</c:v>
                </c:pt>
                <c:pt idx="10">
                  <c:v>40561</c:v>
                </c:pt>
                <c:pt idx="11">
                  <c:v>40562</c:v>
                </c:pt>
                <c:pt idx="12">
                  <c:v>40563</c:v>
                </c:pt>
                <c:pt idx="13">
                  <c:v>40564</c:v>
                </c:pt>
                <c:pt idx="14">
                  <c:v>40567</c:v>
                </c:pt>
                <c:pt idx="15">
                  <c:v>40568</c:v>
                </c:pt>
                <c:pt idx="16">
                  <c:v>40569</c:v>
                </c:pt>
                <c:pt idx="17">
                  <c:v>40570</c:v>
                </c:pt>
                <c:pt idx="18">
                  <c:v>40571</c:v>
                </c:pt>
                <c:pt idx="19">
                  <c:v>40574</c:v>
                </c:pt>
                <c:pt idx="20">
                  <c:v>40575</c:v>
                </c:pt>
                <c:pt idx="21">
                  <c:v>40576</c:v>
                </c:pt>
                <c:pt idx="22">
                  <c:v>40577</c:v>
                </c:pt>
                <c:pt idx="23">
                  <c:v>40578</c:v>
                </c:pt>
                <c:pt idx="24">
                  <c:v>40581</c:v>
                </c:pt>
                <c:pt idx="25">
                  <c:v>40582</c:v>
                </c:pt>
                <c:pt idx="26">
                  <c:v>40583</c:v>
                </c:pt>
                <c:pt idx="27">
                  <c:v>40584</c:v>
                </c:pt>
                <c:pt idx="28">
                  <c:v>40585</c:v>
                </c:pt>
                <c:pt idx="29">
                  <c:v>40588</c:v>
                </c:pt>
                <c:pt idx="30">
                  <c:v>40589</c:v>
                </c:pt>
                <c:pt idx="31">
                  <c:v>40590</c:v>
                </c:pt>
                <c:pt idx="32">
                  <c:v>40591</c:v>
                </c:pt>
                <c:pt idx="33">
                  <c:v>40592</c:v>
                </c:pt>
                <c:pt idx="34">
                  <c:v>40595</c:v>
                </c:pt>
                <c:pt idx="35">
                  <c:v>40596</c:v>
                </c:pt>
                <c:pt idx="36">
                  <c:v>40597</c:v>
                </c:pt>
                <c:pt idx="37">
                  <c:v>40598</c:v>
                </c:pt>
                <c:pt idx="38">
                  <c:v>40599</c:v>
                </c:pt>
                <c:pt idx="39">
                  <c:v>40602</c:v>
                </c:pt>
                <c:pt idx="40">
                  <c:v>40603</c:v>
                </c:pt>
                <c:pt idx="41">
                  <c:v>40604</c:v>
                </c:pt>
                <c:pt idx="42">
                  <c:v>40605</c:v>
                </c:pt>
                <c:pt idx="43">
                  <c:v>40606</c:v>
                </c:pt>
                <c:pt idx="44">
                  <c:v>40609</c:v>
                </c:pt>
                <c:pt idx="45">
                  <c:v>40610</c:v>
                </c:pt>
                <c:pt idx="46">
                  <c:v>40611</c:v>
                </c:pt>
                <c:pt idx="47">
                  <c:v>40612</c:v>
                </c:pt>
                <c:pt idx="48">
                  <c:v>40613</c:v>
                </c:pt>
                <c:pt idx="49">
                  <c:v>40616</c:v>
                </c:pt>
                <c:pt idx="50">
                  <c:v>40617</c:v>
                </c:pt>
                <c:pt idx="51">
                  <c:v>40618</c:v>
                </c:pt>
                <c:pt idx="52">
                  <c:v>40619</c:v>
                </c:pt>
                <c:pt idx="53">
                  <c:v>40620</c:v>
                </c:pt>
                <c:pt idx="54">
                  <c:v>40623</c:v>
                </c:pt>
                <c:pt idx="55">
                  <c:v>40624</c:v>
                </c:pt>
                <c:pt idx="56">
                  <c:v>40625</c:v>
                </c:pt>
                <c:pt idx="57">
                  <c:v>40626</c:v>
                </c:pt>
                <c:pt idx="58">
                  <c:v>40627</c:v>
                </c:pt>
                <c:pt idx="59">
                  <c:v>40630</c:v>
                </c:pt>
                <c:pt idx="60">
                  <c:v>40631</c:v>
                </c:pt>
                <c:pt idx="61">
                  <c:v>40632</c:v>
                </c:pt>
                <c:pt idx="62">
                  <c:v>40633</c:v>
                </c:pt>
                <c:pt idx="63">
                  <c:v>40634</c:v>
                </c:pt>
                <c:pt idx="64">
                  <c:v>40637</c:v>
                </c:pt>
                <c:pt idx="65">
                  <c:v>40638</c:v>
                </c:pt>
                <c:pt idx="66">
                  <c:v>40639</c:v>
                </c:pt>
                <c:pt idx="67">
                  <c:v>40640</c:v>
                </c:pt>
                <c:pt idx="68">
                  <c:v>40641</c:v>
                </c:pt>
                <c:pt idx="69">
                  <c:v>40644</c:v>
                </c:pt>
                <c:pt idx="70">
                  <c:v>40645</c:v>
                </c:pt>
                <c:pt idx="71">
                  <c:v>40646</c:v>
                </c:pt>
                <c:pt idx="72">
                  <c:v>40647</c:v>
                </c:pt>
                <c:pt idx="73">
                  <c:v>40648</c:v>
                </c:pt>
                <c:pt idx="74">
                  <c:v>40651</c:v>
                </c:pt>
                <c:pt idx="75">
                  <c:v>40652</c:v>
                </c:pt>
                <c:pt idx="76">
                  <c:v>40653</c:v>
                </c:pt>
                <c:pt idx="77">
                  <c:v>40654</c:v>
                </c:pt>
                <c:pt idx="78">
                  <c:v>40655</c:v>
                </c:pt>
                <c:pt idx="79">
                  <c:v>40658</c:v>
                </c:pt>
                <c:pt idx="80">
                  <c:v>40659</c:v>
                </c:pt>
                <c:pt idx="81">
                  <c:v>40660</c:v>
                </c:pt>
                <c:pt idx="82">
                  <c:v>40661</c:v>
                </c:pt>
                <c:pt idx="83">
                  <c:v>40662</c:v>
                </c:pt>
                <c:pt idx="84">
                  <c:v>40665</c:v>
                </c:pt>
                <c:pt idx="85">
                  <c:v>40666</c:v>
                </c:pt>
                <c:pt idx="86">
                  <c:v>40667</c:v>
                </c:pt>
                <c:pt idx="87">
                  <c:v>40668</c:v>
                </c:pt>
                <c:pt idx="88">
                  <c:v>40669</c:v>
                </c:pt>
                <c:pt idx="89">
                  <c:v>40672</c:v>
                </c:pt>
                <c:pt idx="90">
                  <c:v>40673</c:v>
                </c:pt>
                <c:pt idx="91">
                  <c:v>40674</c:v>
                </c:pt>
                <c:pt idx="92">
                  <c:v>40675</c:v>
                </c:pt>
                <c:pt idx="93">
                  <c:v>40676</c:v>
                </c:pt>
                <c:pt idx="94">
                  <c:v>40679</c:v>
                </c:pt>
                <c:pt idx="95">
                  <c:v>40680</c:v>
                </c:pt>
                <c:pt idx="96">
                  <c:v>40681</c:v>
                </c:pt>
                <c:pt idx="97">
                  <c:v>40682</c:v>
                </c:pt>
                <c:pt idx="98">
                  <c:v>40683</c:v>
                </c:pt>
                <c:pt idx="99">
                  <c:v>40686</c:v>
                </c:pt>
                <c:pt idx="100">
                  <c:v>40687</c:v>
                </c:pt>
                <c:pt idx="101">
                  <c:v>40688</c:v>
                </c:pt>
                <c:pt idx="102">
                  <c:v>40689</c:v>
                </c:pt>
                <c:pt idx="103">
                  <c:v>40690</c:v>
                </c:pt>
                <c:pt idx="104">
                  <c:v>40693</c:v>
                </c:pt>
                <c:pt idx="105">
                  <c:v>40694</c:v>
                </c:pt>
                <c:pt idx="106">
                  <c:v>40695</c:v>
                </c:pt>
                <c:pt idx="107">
                  <c:v>40696</c:v>
                </c:pt>
                <c:pt idx="108">
                  <c:v>40697</c:v>
                </c:pt>
                <c:pt idx="109">
                  <c:v>40700</c:v>
                </c:pt>
                <c:pt idx="110">
                  <c:v>40701</c:v>
                </c:pt>
                <c:pt idx="111">
                  <c:v>40702</c:v>
                </c:pt>
                <c:pt idx="112">
                  <c:v>40703</c:v>
                </c:pt>
                <c:pt idx="113">
                  <c:v>40704</c:v>
                </c:pt>
                <c:pt idx="114">
                  <c:v>40707</c:v>
                </c:pt>
                <c:pt idx="115">
                  <c:v>40708</c:v>
                </c:pt>
                <c:pt idx="116">
                  <c:v>40709</c:v>
                </c:pt>
                <c:pt idx="117">
                  <c:v>40710</c:v>
                </c:pt>
                <c:pt idx="118">
                  <c:v>40711</c:v>
                </c:pt>
                <c:pt idx="119">
                  <c:v>40714</c:v>
                </c:pt>
                <c:pt idx="120">
                  <c:v>40715</c:v>
                </c:pt>
                <c:pt idx="121">
                  <c:v>40716</c:v>
                </c:pt>
                <c:pt idx="122">
                  <c:v>40717</c:v>
                </c:pt>
                <c:pt idx="123">
                  <c:v>40718</c:v>
                </c:pt>
                <c:pt idx="124">
                  <c:v>40721</c:v>
                </c:pt>
                <c:pt idx="125">
                  <c:v>40722</c:v>
                </c:pt>
                <c:pt idx="126">
                  <c:v>40723</c:v>
                </c:pt>
                <c:pt idx="127">
                  <c:v>40724</c:v>
                </c:pt>
                <c:pt idx="128">
                  <c:v>40725</c:v>
                </c:pt>
                <c:pt idx="129">
                  <c:v>40728</c:v>
                </c:pt>
                <c:pt idx="130">
                  <c:v>40729</c:v>
                </c:pt>
                <c:pt idx="131">
                  <c:v>40730</c:v>
                </c:pt>
                <c:pt idx="132">
                  <c:v>40731</c:v>
                </c:pt>
                <c:pt idx="133">
                  <c:v>40732</c:v>
                </c:pt>
                <c:pt idx="134">
                  <c:v>40735</c:v>
                </c:pt>
                <c:pt idx="135">
                  <c:v>40736</c:v>
                </c:pt>
                <c:pt idx="136">
                  <c:v>40737</c:v>
                </c:pt>
                <c:pt idx="137">
                  <c:v>40738</c:v>
                </c:pt>
                <c:pt idx="138">
                  <c:v>40739</c:v>
                </c:pt>
                <c:pt idx="139">
                  <c:v>40742</c:v>
                </c:pt>
                <c:pt idx="140">
                  <c:v>40743</c:v>
                </c:pt>
                <c:pt idx="141">
                  <c:v>40744</c:v>
                </c:pt>
                <c:pt idx="142">
                  <c:v>40745</c:v>
                </c:pt>
                <c:pt idx="143">
                  <c:v>40746</c:v>
                </c:pt>
                <c:pt idx="144">
                  <c:v>40749</c:v>
                </c:pt>
                <c:pt idx="145">
                  <c:v>40750</c:v>
                </c:pt>
                <c:pt idx="146">
                  <c:v>40751</c:v>
                </c:pt>
                <c:pt idx="147">
                  <c:v>40752</c:v>
                </c:pt>
                <c:pt idx="148">
                  <c:v>40753</c:v>
                </c:pt>
                <c:pt idx="149">
                  <c:v>40756</c:v>
                </c:pt>
                <c:pt idx="150">
                  <c:v>40757</c:v>
                </c:pt>
                <c:pt idx="151">
                  <c:v>40758</c:v>
                </c:pt>
                <c:pt idx="152">
                  <c:v>40759</c:v>
                </c:pt>
                <c:pt idx="153">
                  <c:v>40760</c:v>
                </c:pt>
                <c:pt idx="154">
                  <c:v>40763</c:v>
                </c:pt>
                <c:pt idx="155">
                  <c:v>40764</c:v>
                </c:pt>
                <c:pt idx="156">
                  <c:v>40765</c:v>
                </c:pt>
                <c:pt idx="157">
                  <c:v>40766</c:v>
                </c:pt>
                <c:pt idx="158">
                  <c:v>40767</c:v>
                </c:pt>
                <c:pt idx="159">
                  <c:v>40770</c:v>
                </c:pt>
                <c:pt idx="160">
                  <c:v>40771</c:v>
                </c:pt>
                <c:pt idx="161">
                  <c:v>40772</c:v>
                </c:pt>
                <c:pt idx="162">
                  <c:v>40773</c:v>
                </c:pt>
                <c:pt idx="163">
                  <c:v>40774</c:v>
                </c:pt>
                <c:pt idx="164">
                  <c:v>40777</c:v>
                </c:pt>
                <c:pt idx="165">
                  <c:v>40778</c:v>
                </c:pt>
                <c:pt idx="166">
                  <c:v>40779</c:v>
                </c:pt>
                <c:pt idx="167">
                  <c:v>40780</c:v>
                </c:pt>
                <c:pt idx="168">
                  <c:v>40781</c:v>
                </c:pt>
                <c:pt idx="169">
                  <c:v>40784</c:v>
                </c:pt>
                <c:pt idx="170">
                  <c:v>40785</c:v>
                </c:pt>
                <c:pt idx="171">
                  <c:v>40786</c:v>
                </c:pt>
                <c:pt idx="172">
                  <c:v>40787</c:v>
                </c:pt>
                <c:pt idx="173">
                  <c:v>40788</c:v>
                </c:pt>
                <c:pt idx="174">
                  <c:v>40791</c:v>
                </c:pt>
                <c:pt idx="175">
                  <c:v>40792</c:v>
                </c:pt>
                <c:pt idx="176">
                  <c:v>40793</c:v>
                </c:pt>
                <c:pt idx="177">
                  <c:v>40794</c:v>
                </c:pt>
                <c:pt idx="178">
                  <c:v>40795</c:v>
                </c:pt>
                <c:pt idx="179">
                  <c:v>40798</c:v>
                </c:pt>
                <c:pt idx="180">
                  <c:v>40799</c:v>
                </c:pt>
                <c:pt idx="181">
                  <c:v>40800</c:v>
                </c:pt>
                <c:pt idx="182">
                  <c:v>40801</c:v>
                </c:pt>
                <c:pt idx="183">
                  <c:v>40802</c:v>
                </c:pt>
                <c:pt idx="184">
                  <c:v>40805</c:v>
                </c:pt>
                <c:pt idx="185">
                  <c:v>40806</c:v>
                </c:pt>
                <c:pt idx="186">
                  <c:v>40807</c:v>
                </c:pt>
                <c:pt idx="187">
                  <c:v>40808</c:v>
                </c:pt>
                <c:pt idx="188">
                  <c:v>40809</c:v>
                </c:pt>
                <c:pt idx="189">
                  <c:v>40812</c:v>
                </c:pt>
                <c:pt idx="190">
                  <c:v>40813</c:v>
                </c:pt>
                <c:pt idx="191">
                  <c:v>40814</c:v>
                </c:pt>
                <c:pt idx="192">
                  <c:v>40815</c:v>
                </c:pt>
                <c:pt idx="193">
                  <c:v>40816</c:v>
                </c:pt>
                <c:pt idx="194">
                  <c:v>40819</c:v>
                </c:pt>
                <c:pt idx="195">
                  <c:v>40820</c:v>
                </c:pt>
                <c:pt idx="196">
                  <c:v>40821</c:v>
                </c:pt>
                <c:pt idx="197">
                  <c:v>40822</c:v>
                </c:pt>
                <c:pt idx="198">
                  <c:v>40823</c:v>
                </c:pt>
                <c:pt idx="199">
                  <c:v>40826</c:v>
                </c:pt>
                <c:pt idx="200">
                  <c:v>40827</c:v>
                </c:pt>
                <c:pt idx="201">
                  <c:v>40828</c:v>
                </c:pt>
                <c:pt idx="202">
                  <c:v>40829</c:v>
                </c:pt>
                <c:pt idx="203">
                  <c:v>40830</c:v>
                </c:pt>
                <c:pt idx="204">
                  <c:v>40833</c:v>
                </c:pt>
                <c:pt idx="205">
                  <c:v>40834</c:v>
                </c:pt>
                <c:pt idx="206">
                  <c:v>40835</c:v>
                </c:pt>
                <c:pt idx="207">
                  <c:v>40836</c:v>
                </c:pt>
                <c:pt idx="208">
                  <c:v>40837</c:v>
                </c:pt>
                <c:pt idx="209">
                  <c:v>40840</c:v>
                </c:pt>
                <c:pt idx="210">
                  <c:v>40841</c:v>
                </c:pt>
                <c:pt idx="211">
                  <c:v>40842</c:v>
                </c:pt>
                <c:pt idx="212">
                  <c:v>40843</c:v>
                </c:pt>
                <c:pt idx="213">
                  <c:v>40844</c:v>
                </c:pt>
                <c:pt idx="214">
                  <c:v>40847</c:v>
                </c:pt>
                <c:pt idx="215">
                  <c:v>40848</c:v>
                </c:pt>
                <c:pt idx="216">
                  <c:v>40849</c:v>
                </c:pt>
                <c:pt idx="217">
                  <c:v>40850</c:v>
                </c:pt>
                <c:pt idx="218">
                  <c:v>40851</c:v>
                </c:pt>
                <c:pt idx="219">
                  <c:v>40854</c:v>
                </c:pt>
                <c:pt idx="220">
                  <c:v>40855</c:v>
                </c:pt>
                <c:pt idx="221">
                  <c:v>40856</c:v>
                </c:pt>
                <c:pt idx="222">
                  <c:v>40857</c:v>
                </c:pt>
                <c:pt idx="223">
                  <c:v>40858</c:v>
                </c:pt>
                <c:pt idx="224">
                  <c:v>40861</c:v>
                </c:pt>
                <c:pt idx="225">
                  <c:v>40862</c:v>
                </c:pt>
                <c:pt idx="226">
                  <c:v>40863</c:v>
                </c:pt>
                <c:pt idx="227">
                  <c:v>40864</c:v>
                </c:pt>
                <c:pt idx="228">
                  <c:v>40865</c:v>
                </c:pt>
                <c:pt idx="229">
                  <c:v>40868</c:v>
                </c:pt>
                <c:pt idx="230">
                  <c:v>40869</c:v>
                </c:pt>
                <c:pt idx="231">
                  <c:v>40870</c:v>
                </c:pt>
                <c:pt idx="232">
                  <c:v>40871</c:v>
                </c:pt>
                <c:pt idx="233">
                  <c:v>40872</c:v>
                </c:pt>
                <c:pt idx="234">
                  <c:v>40875</c:v>
                </c:pt>
                <c:pt idx="235">
                  <c:v>40876</c:v>
                </c:pt>
                <c:pt idx="236">
                  <c:v>40877</c:v>
                </c:pt>
                <c:pt idx="237">
                  <c:v>40878</c:v>
                </c:pt>
                <c:pt idx="238">
                  <c:v>40879</c:v>
                </c:pt>
                <c:pt idx="239">
                  <c:v>40882</c:v>
                </c:pt>
                <c:pt idx="240">
                  <c:v>40883</c:v>
                </c:pt>
                <c:pt idx="241">
                  <c:v>40884</c:v>
                </c:pt>
                <c:pt idx="242">
                  <c:v>40885</c:v>
                </c:pt>
                <c:pt idx="243">
                  <c:v>40886</c:v>
                </c:pt>
                <c:pt idx="244">
                  <c:v>40889</c:v>
                </c:pt>
                <c:pt idx="245">
                  <c:v>40890</c:v>
                </c:pt>
                <c:pt idx="246">
                  <c:v>40891</c:v>
                </c:pt>
                <c:pt idx="247">
                  <c:v>40892</c:v>
                </c:pt>
                <c:pt idx="248">
                  <c:v>40893</c:v>
                </c:pt>
                <c:pt idx="249">
                  <c:v>40896</c:v>
                </c:pt>
                <c:pt idx="250">
                  <c:v>40897</c:v>
                </c:pt>
                <c:pt idx="251">
                  <c:v>40898</c:v>
                </c:pt>
                <c:pt idx="252">
                  <c:v>40899</c:v>
                </c:pt>
                <c:pt idx="253">
                  <c:v>40900</c:v>
                </c:pt>
                <c:pt idx="254">
                  <c:v>40903</c:v>
                </c:pt>
                <c:pt idx="255">
                  <c:v>40904</c:v>
                </c:pt>
                <c:pt idx="256">
                  <c:v>40905</c:v>
                </c:pt>
                <c:pt idx="257">
                  <c:v>40906</c:v>
                </c:pt>
                <c:pt idx="258">
                  <c:v>40907</c:v>
                </c:pt>
                <c:pt idx="259">
                  <c:v>40910</c:v>
                </c:pt>
                <c:pt idx="260">
                  <c:v>40911</c:v>
                </c:pt>
                <c:pt idx="261">
                  <c:v>40912</c:v>
                </c:pt>
                <c:pt idx="262">
                  <c:v>40913</c:v>
                </c:pt>
                <c:pt idx="263">
                  <c:v>40914</c:v>
                </c:pt>
                <c:pt idx="264">
                  <c:v>40917</c:v>
                </c:pt>
                <c:pt idx="265">
                  <c:v>40918</c:v>
                </c:pt>
                <c:pt idx="266">
                  <c:v>40919</c:v>
                </c:pt>
                <c:pt idx="267">
                  <c:v>40920</c:v>
                </c:pt>
                <c:pt idx="268">
                  <c:v>40921</c:v>
                </c:pt>
                <c:pt idx="269">
                  <c:v>40924</c:v>
                </c:pt>
                <c:pt idx="270">
                  <c:v>40925</c:v>
                </c:pt>
                <c:pt idx="271">
                  <c:v>40926</c:v>
                </c:pt>
                <c:pt idx="272">
                  <c:v>40927</c:v>
                </c:pt>
                <c:pt idx="273">
                  <c:v>40928</c:v>
                </c:pt>
                <c:pt idx="274">
                  <c:v>40931</c:v>
                </c:pt>
                <c:pt idx="275">
                  <c:v>40932</c:v>
                </c:pt>
                <c:pt idx="276">
                  <c:v>40933</c:v>
                </c:pt>
                <c:pt idx="277">
                  <c:v>40934</c:v>
                </c:pt>
                <c:pt idx="278">
                  <c:v>40935</c:v>
                </c:pt>
                <c:pt idx="279">
                  <c:v>40938</c:v>
                </c:pt>
                <c:pt idx="280">
                  <c:v>40939</c:v>
                </c:pt>
                <c:pt idx="281">
                  <c:v>40940</c:v>
                </c:pt>
                <c:pt idx="282">
                  <c:v>40941</c:v>
                </c:pt>
                <c:pt idx="283">
                  <c:v>40942</c:v>
                </c:pt>
                <c:pt idx="284">
                  <c:v>40945</c:v>
                </c:pt>
                <c:pt idx="285">
                  <c:v>40946</c:v>
                </c:pt>
                <c:pt idx="286">
                  <c:v>40947</c:v>
                </c:pt>
                <c:pt idx="287">
                  <c:v>40948</c:v>
                </c:pt>
                <c:pt idx="288">
                  <c:v>40949</c:v>
                </c:pt>
                <c:pt idx="289">
                  <c:v>40952</c:v>
                </c:pt>
                <c:pt idx="290">
                  <c:v>40953</c:v>
                </c:pt>
                <c:pt idx="291">
                  <c:v>40954</c:v>
                </c:pt>
                <c:pt idx="292">
                  <c:v>40955</c:v>
                </c:pt>
                <c:pt idx="293">
                  <c:v>40956</c:v>
                </c:pt>
                <c:pt idx="294">
                  <c:v>40959</c:v>
                </c:pt>
                <c:pt idx="295">
                  <c:v>40960</c:v>
                </c:pt>
                <c:pt idx="296">
                  <c:v>40961</c:v>
                </c:pt>
                <c:pt idx="297">
                  <c:v>40962</c:v>
                </c:pt>
                <c:pt idx="298">
                  <c:v>40963</c:v>
                </c:pt>
                <c:pt idx="299">
                  <c:v>40966</c:v>
                </c:pt>
                <c:pt idx="300">
                  <c:v>40967</c:v>
                </c:pt>
                <c:pt idx="301">
                  <c:v>40968</c:v>
                </c:pt>
                <c:pt idx="302">
                  <c:v>40969</c:v>
                </c:pt>
                <c:pt idx="303">
                  <c:v>40970</c:v>
                </c:pt>
                <c:pt idx="304">
                  <c:v>40973</c:v>
                </c:pt>
                <c:pt idx="305">
                  <c:v>40974</c:v>
                </c:pt>
                <c:pt idx="306">
                  <c:v>40975</c:v>
                </c:pt>
                <c:pt idx="307">
                  <c:v>40976</c:v>
                </c:pt>
                <c:pt idx="308">
                  <c:v>40977</c:v>
                </c:pt>
                <c:pt idx="309">
                  <c:v>40980</c:v>
                </c:pt>
                <c:pt idx="310">
                  <c:v>40981</c:v>
                </c:pt>
                <c:pt idx="311">
                  <c:v>40982</c:v>
                </c:pt>
                <c:pt idx="312">
                  <c:v>40983</c:v>
                </c:pt>
                <c:pt idx="313">
                  <c:v>40984</c:v>
                </c:pt>
                <c:pt idx="314">
                  <c:v>40987</c:v>
                </c:pt>
                <c:pt idx="315">
                  <c:v>40988</c:v>
                </c:pt>
                <c:pt idx="316">
                  <c:v>40989</c:v>
                </c:pt>
                <c:pt idx="317">
                  <c:v>40990</c:v>
                </c:pt>
                <c:pt idx="318">
                  <c:v>40991</c:v>
                </c:pt>
                <c:pt idx="319">
                  <c:v>40994</c:v>
                </c:pt>
                <c:pt idx="320">
                  <c:v>40995</c:v>
                </c:pt>
                <c:pt idx="321">
                  <c:v>40996</c:v>
                </c:pt>
                <c:pt idx="322">
                  <c:v>40997</c:v>
                </c:pt>
                <c:pt idx="323">
                  <c:v>40998</c:v>
                </c:pt>
                <c:pt idx="324">
                  <c:v>41001</c:v>
                </c:pt>
                <c:pt idx="325">
                  <c:v>41002</c:v>
                </c:pt>
                <c:pt idx="326">
                  <c:v>41003</c:v>
                </c:pt>
                <c:pt idx="327">
                  <c:v>41004</c:v>
                </c:pt>
                <c:pt idx="328">
                  <c:v>41005</c:v>
                </c:pt>
                <c:pt idx="329">
                  <c:v>41008</c:v>
                </c:pt>
                <c:pt idx="330">
                  <c:v>41009</c:v>
                </c:pt>
                <c:pt idx="331">
                  <c:v>41010</c:v>
                </c:pt>
                <c:pt idx="332">
                  <c:v>41011</c:v>
                </c:pt>
                <c:pt idx="333">
                  <c:v>41012</c:v>
                </c:pt>
                <c:pt idx="334">
                  <c:v>41015</c:v>
                </c:pt>
                <c:pt idx="335">
                  <c:v>41016</c:v>
                </c:pt>
                <c:pt idx="336">
                  <c:v>41017</c:v>
                </c:pt>
                <c:pt idx="337">
                  <c:v>41018</c:v>
                </c:pt>
                <c:pt idx="338">
                  <c:v>41019</c:v>
                </c:pt>
                <c:pt idx="339">
                  <c:v>41022</c:v>
                </c:pt>
                <c:pt idx="340">
                  <c:v>41023</c:v>
                </c:pt>
                <c:pt idx="341">
                  <c:v>41024</c:v>
                </c:pt>
                <c:pt idx="342">
                  <c:v>41025</c:v>
                </c:pt>
                <c:pt idx="343">
                  <c:v>41026</c:v>
                </c:pt>
                <c:pt idx="344">
                  <c:v>41029</c:v>
                </c:pt>
                <c:pt idx="345">
                  <c:v>41030</c:v>
                </c:pt>
                <c:pt idx="346">
                  <c:v>41031</c:v>
                </c:pt>
                <c:pt idx="347">
                  <c:v>41032</c:v>
                </c:pt>
                <c:pt idx="348">
                  <c:v>41033</c:v>
                </c:pt>
                <c:pt idx="349">
                  <c:v>41036</c:v>
                </c:pt>
                <c:pt idx="350">
                  <c:v>41037</c:v>
                </c:pt>
                <c:pt idx="351">
                  <c:v>41038</c:v>
                </c:pt>
                <c:pt idx="352">
                  <c:v>41039</c:v>
                </c:pt>
                <c:pt idx="353">
                  <c:v>41040</c:v>
                </c:pt>
                <c:pt idx="354">
                  <c:v>41043</c:v>
                </c:pt>
                <c:pt idx="355">
                  <c:v>41044</c:v>
                </c:pt>
                <c:pt idx="356">
                  <c:v>41045</c:v>
                </c:pt>
                <c:pt idx="357">
                  <c:v>41046</c:v>
                </c:pt>
                <c:pt idx="358">
                  <c:v>41047</c:v>
                </c:pt>
                <c:pt idx="359">
                  <c:v>41050</c:v>
                </c:pt>
                <c:pt idx="360">
                  <c:v>41051</c:v>
                </c:pt>
                <c:pt idx="361">
                  <c:v>41052</c:v>
                </c:pt>
                <c:pt idx="362">
                  <c:v>41053</c:v>
                </c:pt>
                <c:pt idx="363">
                  <c:v>41054</c:v>
                </c:pt>
                <c:pt idx="364">
                  <c:v>41057</c:v>
                </c:pt>
                <c:pt idx="365">
                  <c:v>41058</c:v>
                </c:pt>
                <c:pt idx="366">
                  <c:v>41059</c:v>
                </c:pt>
                <c:pt idx="367">
                  <c:v>41060</c:v>
                </c:pt>
                <c:pt idx="368">
                  <c:v>41061</c:v>
                </c:pt>
                <c:pt idx="369">
                  <c:v>41064</c:v>
                </c:pt>
                <c:pt idx="370">
                  <c:v>41065</c:v>
                </c:pt>
                <c:pt idx="371">
                  <c:v>41066</c:v>
                </c:pt>
                <c:pt idx="372">
                  <c:v>41067</c:v>
                </c:pt>
                <c:pt idx="373">
                  <c:v>41068</c:v>
                </c:pt>
                <c:pt idx="374">
                  <c:v>41071</c:v>
                </c:pt>
                <c:pt idx="375">
                  <c:v>41072</c:v>
                </c:pt>
                <c:pt idx="376">
                  <c:v>41073</c:v>
                </c:pt>
                <c:pt idx="377">
                  <c:v>41074</c:v>
                </c:pt>
                <c:pt idx="378">
                  <c:v>41075</c:v>
                </c:pt>
                <c:pt idx="379">
                  <c:v>41078</c:v>
                </c:pt>
                <c:pt idx="380">
                  <c:v>41079</c:v>
                </c:pt>
                <c:pt idx="381">
                  <c:v>41080</c:v>
                </c:pt>
                <c:pt idx="382">
                  <c:v>41081</c:v>
                </c:pt>
                <c:pt idx="383">
                  <c:v>41082</c:v>
                </c:pt>
                <c:pt idx="384">
                  <c:v>41085</c:v>
                </c:pt>
                <c:pt idx="385">
                  <c:v>41086</c:v>
                </c:pt>
                <c:pt idx="386">
                  <c:v>41087</c:v>
                </c:pt>
                <c:pt idx="387">
                  <c:v>41088</c:v>
                </c:pt>
                <c:pt idx="388">
                  <c:v>41089</c:v>
                </c:pt>
                <c:pt idx="389">
                  <c:v>41092</c:v>
                </c:pt>
                <c:pt idx="390">
                  <c:v>41093</c:v>
                </c:pt>
                <c:pt idx="391">
                  <c:v>41094</c:v>
                </c:pt>
                <c:pt idx="392">
                  <c:v>41095</c:v>
                </c:pt>
                <c:pt idx="393">
                  <c:v>41096</c:v>
                </c:pt>
                <c:pt idx="394">
                  <c:v>41099</c:v>
                </c:pt>
                <c:pt idx="395">
                  <c:v>41100</c:v>
                </c:pt>
                <c:pt idx="396">
                  <c:v>41101</c:v>
                </c:pt>
                <c:pt idx="397">
                  <c:v>41102</c:v>
                </c:pt>
                <c:pt idx="398">
                  <c:v>41103</c:v>
                </c:pt>
                <c:pt idx="399">
                  <c:v>41106</c:v>
                </c:pt>
                <c:pt idx="400">
                  <c:v>41107</c:v>
                </c:pt>
                <c:pt idx="401">
                  <c:v>41108</c:v>
                </c:pt>
                <c:pt idx="402">
                  <c:v>41109</c:v>
                </c:pt>
                <c:pt idx="403">
                  <c:v>41110</c:v>
                </c:pt>
                <c:pt idx="404">
                  <c:v>41113</c:v>
                </c:pt>
                <c:pt idx="405">
                  <c:v>41114</c:v>
                </c:pt>
                <c:pt idx="406">
                  <c:v>41115</c:v>
                </c:pt>
                <c:pt idx="407">
                  <c:v>41116</c:v>
                </c:pt>
                <c:pt idx="408">
                  <c:v>41117</c:v>
                </c:pt>
                <c:pt idx="409">
                  <c:v>41120</c:v>
                </c:pt>
                <c:pt idx="410">
                  <c:v>41121</c:v>
                </c:pt>
                <c:pt idx="411">
                  <c:v>41122</c:v>
                </c:pt>
                <c:pt idx="412">
                  <c:v>41123</c:v>
                </c:pt>
                <c:pt idx="413">
                  <c:v>41124</c:v>
                </c:pt>
                <c:pt idx="414">
                  <c:v>41127</c:v>
                </c:pt>
                <c:pt idx="415">
                  <c:v>41128</c:v>
                </c:pt>
                <c:pt idx="416">
                  <c:v>41129</c:v>
                </c:pt>
                <c:pt idx="417">
                  <c:v>41130</c:v>
                </c:pt>
                <c:pt idx="418">
                  <c:v>41131</c:v>
                </c:pt>
                <c:pt idx="419">
                  <c:v>41134</c:v>
                </c:pt>
                <c:pt idx="420">
                  <c:v>41135</c:v>
                </c:pt>
                <c:pt idx="421">
                  <c:v>41136</c:v>
                </c:pt>
                <c:pt idx="422">
                  <c:v>41137</c:v>
                </c:pt>
                <c:pt idx="423">
                  <c:v>41138</c:v>
                </c:pt>
                <c:pt idx="424">
                  <c:v>41141</c:v>
                </c:pt>
                <c:pt idx="425">
                  <c:v>41142</c:v>
                </c:pt>
                <c:pt idx="426">
                  <c:v>41143</c:v>
                </c:pt>
                <c:pt idx="427">
                  <c:v>41144</c:v>
                </c:pt>
                <c:pt idx="428">
                  <c:v>41145</c:v>
                </c:pt>
                <c:pt idx="429">
                  <c:v>41148</c:v>
                </c:pt>
                <c:pt idx="430">
                  <c:v>41149</c:v>
                </c:pt>
                <c:pt idx="431">
                  <c:v>41150</c:v>
                </c:pt>
                <c:pt idx="432">
                  <c:v>41151</c:v>
                </c:pt>
                <c:pt idx="433">
                  <c:v>41152</c:v>
                </c:pt>
                <c:pt idx="434">
                  <c:v>41155</c:v>
                </c:pt>
                <c:pt idx="435">
                  <c:v>41156</c:v>
                </c:pt>
                <c:pt idx="436">
                  <c:v>41157</c:v>
                </c:pt>
                <c:pt idx="437">
                  <c:v>41158</c:v>
                </c:pt>
                <c:pt idx="438">
                  <c:v>41159</c:v>
                </c:pt>
                <c:pt idx="439">
                  <c:v>41162</c:v>
                </c:pt>
                <c:pt idx="440">
                  <c:v>41163</c:v>
                </c:pt>
                <c:pt idx="441">
                  <c:v>41164</c:v>
                </c:pt>
                <c:pt idx="442">
                  <c:v>41165</c:v>
                </c:pt>
                <c:pt idx="443">
                  <c:v>41166</c:v>
                </c:pt>
                <c:pt idx="444">
                  <c:v>41169</c:v>
                </c:pt>
                <c:pt idx="445">
                  <c:v>41170</c:v>
                </c:pt>
                <c:pt idx="446">
                  <c:v>41171</c:v>
                </c:pt>
                <c:pt idx="447">
                  <c:v>41172</c:v>
                </c:pt>
                <c:pt idx="448">
                  <c:v>41173</c:v>
                </c:pt>
                <c:pt idx="449">
                  <c:v>41176</c:v>
                </c:pt>
                <c:pt idx="450">
                  <c:v>41177</c:v>
                </c:pt>
                <c:pt idx="451">
                  <c:v>41178</c:v>
                </c:pt>
                <c:pt idx="452">
                  <c:v>41179</c:v>
                </c:pt>
                <c:pt idx="453">
                  <c:v>41180</c:v>
                </c:pt>
                <c:pt idx="454">
                  <c:v>41183</c:v>
                </c:pt>
                <c:pt idx="455">
                  <c:v>41184</c:v>
                </c:pt>
                <c:pt idx="456">
                  <c:v>41185</c:v>
                </c:pt>
                <c:pt idx="457">
                  <c:v>41186</c:v>
                </c:pt>
                <c:pt idx="458">
                  <c:v>41187</c:v>
                </c:pt>
                <c:pt idx="459">
                  <c:v>41190</c:v>
                </c:pt>
                <c:pt idx="460">
                  <c:v>41191</c:v>
                </c:pt>
                <c:pt idx="461">
                  <c:v>41192</c:v>
                </c:pt>
                <c:pt idx="462">
                  <c:v>41193</c:v>
                </c:pt>
                <c:pt idx="463">
                  <c:v>41194</c:v>
                </c:pt>
                <c:pt idx="464">
                  <c:v>41197</c:v>
                </c:pt>
                <c:pt idx="465">
                  <c:v>41198</c:v>
                </c:pt>
                <c:pt idx="466">
                  <c:v>41199</c:v>
                </c:pt>
                <c:pt idx="467">
                  <c:v>41200</c:v>
                </c:pt>
                <c:pt idx="468">
                  <c:v>41201</c:v>
                </c:pt>
                <c:pt idx="469">
                  <c:v>41204</c:v>
                </c:pt>
                <c:pt idx="470">
                  <c:v>41205</c:v>
                </c:pt>
                <c:pt idx="471">
                  <c:v>41206</c:v>
                </c:pt>
                <c:pt idx="472">
                  <c:v>41207</c:v>
                </c:pt>
                <c:pt idx="473">
                  <c:v>41208</c:v>
                </c:pt>
                <c:pt idx="474">
                  <c:v>41211</c:v>
                </c:pt>
                <c:pt idx="475">
                  <c:v>41212</c:v>
                </c:pt>
                <c:pt idx="476">
                  <c:v>41213</c:v>
                </c:pt>
                <c:pt idx="477">
                  <c:v>41214</c:v>
                </c:pt>
                <c:pt idx="478">
                  <c:v>41215</c:v>
                </c:pt>
                <c:pt idx="479">
                  <c:v>41218</c:v>
                </c:pt>
                <c:pt idx="480">
                  <c:v>41219</c:v>
                </c:pt>
                <c:pt idx="481">
                  <c:v>41220</c:v>
                </c:pt>
                <c:pt idx="482">
                  <c:v>41221</c:v>
                </c:pt>
                <c:pt idx="483">
                  <c:v>41222</c:v>
                </c:pt>
                <c:pt idx="484">
                  <c:v>41225</c:v>
                </c:pt>
                <c:pt idx="485">
                  <c:v>41226</c:v>
                </c:pt>
                <c:pt idx="486">
                  <c:v>41227</c:v>
                </c:pt>
                <c:pt idx="487">
                  <c:v>41228</c:v>
                </c:pt>
                <c:pt idx="488">
                  <c:v>41229</c:v>
                </c:pt>
                <c:pt idx="489">
                  <c:v>41232</c:v>
                </c:pt>
                <c:pt idx="490">
                  <c:v>41233</c:v>
                </c:pt>
                <c:pt idx="491">
                  <c:v>41234</c:v>
                </c:pt>
                <c:pt idx="492">
                  <c:v>41235</c:v>
                </c:pt>
                <c:pt idx="493">
                  <c:v>41236</c:v>
                </c:pt>
                <c:pt idx="494">
                  <c:v>41239</c:v>
                </c:pt>
                <c:pt idx="495">
                  <c:v>41240</c:v>
                </c:pt>
                <c:pt idx="496">
                  <c:v>41241</c:v>
                </c:pt>
                <c:pt idx="497">
                  <c:v>41242</c:v>
                </c:pt>
                <c:pt idx="498">
                  <c:v>41243</c:v>
                </c:pt>
                <c:pt idx="499">
                  <c:v>41246</c:v>
                </c:pt>
                <c:pt idx="500">
                  <c:v>41247</c:v>
                </c:pt>
                <c:pt idx="501">
                  <c:v>41248</c:v>
                </c:pt>
                <c:pt idx="502">
                  <c:v>41249</c:v>
                </c:pt>
                <c:pt idx="503">
                  <c:v>41250</c:v>
                </c:pt>
                <c:pt idx="504">
                  <c:v>41253</c:v>
                </c:pt>
                <c:pt idx="505">
                  <c:v>41254</c:v>
                </c:pt>
                <c:pt idx="506">
                  <c:v>41255</c:v>
                </c:pt>
                <c:pt idx="507">
                  <c:v>41256</c:v>
                </c:pt>
                <c:pt idx="508">
                  <c:v>41257</c:v>
                </c:pt>
                <c:pt idx="509">
                  <c:v>41260</c:v>
                </c:pt>
                <c:pt idx="510">
                  <c:v>41261</c:v>
                </c:pt>
                <c:pt idx="511">
                  <c:v>41262</c:v>
                </c:pt>
                <c:pt idx="512">
                  <c:v>41263</c:v>
                </c:pt>
                <c:pt idx="513">
                  <c:v>41264</c:v>
                </c:pt>
                <c:pt idx="514">
                  <c:v>41267</c:v>
                </c:pt>
                <c:pt idx="515">
                  <c:v>41268</c:v>
                </c:pt>
                <c:pt idx="516">
                  <c:v>41269</c:v>
                </c:pt>
                <c:pt idx="517">
                  <c:v>41270</c:v>
                </c:pt>
                <c:pt idx="518">
                  <c:v>41271</c:v>
                </c:pt>
                <c:pt idx="519">
                  <c:v>41274</c:v>
                </c:pt>
                <c:pt idx="520">
                  <c:v>41275</c:v>
                </c:pt>
                <c:pt idx="521">
                  <c:v>41276</c:v>
                </c:pt>
                <c:pt idx="522">
                  <c:v>41277</c:v>
                </c:pt>
                <c:pt idx="523">
                  <c:v>41278</c:v>
                </c:pt>
                <c:pt idx="524">
                  <c:v>41281</c:v>
                </c:pt>
                <c:pt idx="525">
                  <c:v>41282</c:v>
                </c:pt>
                <c:pt idx="526">
                  <c:v>41283</c:v>
                </c:pt>
                <c:pt idx="527">
                  <c:v>41284</c:v>
                </c:pt>
                <c:pt idx="528">
                  <c:v>41285</c:v>
                </c:pt>
                <c:pt idx="529">
                  <c:v>41288</c:v>
                </c:pt>
                <c:pt idx="530">
                  <c:v>41289</c:v>
                </c:pt>
                <c:pt idx="531">
                  <c:v>41290</c:v>
                </c:pt>
                <c:pt idx="532">
                  <c:v>41291</c:v>
                </c:pt>
                <c:pt idx="533">
                  <c:v>41292</c:v>
                </c:pt>
                <c:pt idx="534">
                  <c:v>41295</c:v>
                </c:pt>
                <c:pt idx="535">
                  <c:v>41296</c:v>
                </c:pt>
                <c:pt idx="536">
                  <c:v>41297</c:v>
                </c:pt>
                <c:pt idx="537">
                  <c:v>41298</c:v>
                </c:pt>
                <c:pt idx="538">
                  <c:v>41299</c:v>
                </c:pt>
                <c:pt idx="539">
                  <c:v>41302</c:v>
                </c:pt>
                <c:pt idx="540">
                  <c:v>41303</c:v>
                </c:pt>
                <c:pt idx="541">
                  <c:v>41304</c:v>
                </c:pt>
                <c:pt idx="542">
                  <c:v>41305</c:v>
                </c:pt>
                <c:pt idx="543">
                  <c:v>41306</c:v>
                </c:pt>
                <c:pt idx="544">
                  <c:v>41309</c:v>
                </c:pt>
                <c:pt idx="545">
                  <c:v>41310</c:v>
                </c:pt>
                <c:pt idx="546">
                  <c:v>41311</c:v>
                </c:pt>
                <c:pt idx="547">
                  <c:v>41312</c:v>
                </c:pt>
                <c:pt idx="548">
                  <c:v>41313</c:v>
                </c:pt>
                <c:pt idx="549">
                  <c:v>41316</c:v>
                </c:pt>
                <c:pt idx="550">
                  <c:v>41317</c:v>
                </c:pt>
                <c:pt idx="551">
                  <c:v>41318</c:v>
                </c:pt>
                <c:pt idx="552">
                  <c:v>41319</c:v>
                </c:pt>
                <c:pt idx="553">
                  <c:v>41320</c:v>
                </c:pt>
                <c:pt idx="554">
                  <c:v>41323</c:v>
                </c:pt>
                <c:pt idx="555">
                  <c:v>41324</c:v>
                </c:pt>
                <c:pt idx="556">
                  <c:v>41325</c:v>
                </c:pt>
                <c:pt idx="557">
                  <c:v>41326</c:v>
                </c:pt>
                <c:pt idx="558">
                  <c:v>41327</c:v>
                </c:pt>
                <c:pt idx="559">
                  <c:v>41330</c:v>
                </c:pt>
                <c:pt idx="560">
                  <c:v>41331</c:v>
                </c:pt>
                <c:pt idx="561">
                  <c:v>41332</c:v>
                </c:pt>
                <c:pt idx="562">
                  <c:v>41333</c:v>
                </c:pt>
                <c:pt idx="563">
                  <c:v>41334</c:v>
                </c:pt>
                <c:pt idx="564">
                  <c:v>41337</c:v>
                </c:pt>
                <c:pt idx="565">
                  <c:v>41338</c:v>
                </c:pt>
                <c:pt idx="566">
                  <c:v>41339</c:v>
                </c:pt>
                <c:pt idx="567">
                  <c:v>41340</c:v>
                </c:pt>
                <c:pt idx="568">
                  <c:v>41341</c:v>
                </c:pt>
                <c:pt idx="569">
                  <c:v>41344</c:v>
                </c:pt>
                <c:pt idx="570">
                  <c:v>41345</c:v>
                </c:pt>
                <c:pt idx="571">
                  <c:v>41346</c:v>
                </c:pt>
                <c:pt idx="572">
                  <c:v>41347</c:v>
                </c:pt>
                <c:pt idx="573">
                  <c:v>41348</c:v>
                </c:pt>
                <c:pt idx="574">
                  <c:v>41351</c:v>
                </c:pt>
                <c:pt idx="575">
                  <c:v>41352</c:v>
                </c:pt>
                <c:pt idx="576">
                  <c:v>41353</c:v>
                </c:pt>
                <c:pt idx="577">
                  <c:v>41354</c:v>
                </c:pt>
                <c:pt idx="578">
                  <c:v>41355</c:v>
                </c:pt>
                <c:pt idx="579">
                  <c:v>41358</c:v>
                </c:pt>
                <c:pt idx="580">
                  <c:v>41359</c:v>
                </c:pt>
                <c:pt idx="581">
                  <c:v>41360</c:v>
                </c:pt>
                <c:pt idx="582">
                  <c:v>41361</c:v>
                </c:pt>
                <c:pt idx="583">
                  <c:v>41362</c:v>
                </c:pt>
                <c:pt idx="584">
                  <c:v>41365</c:v>
                </c:pt>
                <c:pt idx="585">
                  <c:v>41366</c:v>
                </c:pt>
                <c:pt idx="586">
                  <c:v>41367</c:v>
                </c:pt>
                <c:pt idx="587">
                  <c:v>41368</c:v>
                </c:pt>
                <c:pt idx="588">
                  <c:v>41369</c:v>
                </c:pt>
                <c:pt idx="589">
                  <c:v>41372</c:v>
                </c:pt>
                <c:pt idx="590">
                  <c:v>41373</c:v>
                </c:pt>
                <c:pt idx="591">
                  <c:v>41374</c:v>
                </c:pt>
                <c:pt idx="592">
                  <c:v>41375</c:v>
                </c:pt>
                <c:pt idx="593">
                  <c:v>41376</c:v>
                </c:pt>
                <c:pt idx="594">
                  <c:v>41379</c:v>
                </c:pt>
                <c:pt idx="595">
                  <c:v>41380</c:v>
                </c:pt>
                <c:pt idx="596">
                  <c:v>41381</c:v>
                </c:pt>
                <c:pt idx="597">
                  <c:v>41382</c:v>
                </c:pt>
                <c:pt idx="598">
                  <c:v>41383</c:v>
                </c:pt>
                <c:pt idx="599">
                  <c:v>41386</c:v>
                </c:pt>
                <c:pt idx="600">
                  <c:v>41387</c:v>
                </c:pt>
                <c:pt idx="601">
                  <c:v>41388</c:v>
                </c:pt>
                <c:pt idx="602">
                  <c:v>41389</c:v>
                </c:pt>
                <c:pt idx="603">
                  <c:v>41390</c:v>
                </c:pt>
                <c:pt idx="604">
                  <c:v>41393</c:v>
                </c:pt>
                <c:pt idx="605">
                  <c:v>41394</c:v>
                </c:pt>
                <c:pt idx="606">
                  <c:v>41395</c:v>
                </c:pt>
                <c:pt idx="607">
                  <c:v>41396</c:v>
                </c:pt>
                <c:pt idx="608">
                  <c:v>41397</c:v>
                </c:pt>
                <c:pt idx="609">
                  <c:v>41400</c:v>
                </c:pt>
                <c:pt idx="610">
                  <c:v>41401</c:v>
                </c:pt>
                <c:pt idx="611">
                  <c:v>41402</c:v>
                </c:pt>
                <c:pt idx="612">
                  <c:v>41403</c:v>
                </c:pt>
                <c:pt idx="613">
                  <c:v>41404</c:v>
                </c:pt>
                <c:pt idx="614">
                  <c:v>41407</c:v>
                </c:pt>
                <c:pt idx="615">
                  <c:v>41408</c:v>
                </c:pt>
                <c:pt idx="616">
                  <c:v>41409</c:v>
                </c:pt>
                <c:pt idx="617">
                  <c:v>41410</c:v>
                </c:pt>
                <c:pt idx="618">
                  <c:v>41411</c:v>
                </c:pt>
                <c:pt idx="619">
                  <c:v>41414</c:v>
                </c:pt>
                <c:pt idx="620">
                  <c:v>41415</c:v>
                </c:pt>
                <c:pt idx="621">
                  <c:v>41416</c:v>
                </c:pt>
                <c:pt idx="622">
                  <c:v>41417</c:v>
                </c:pt>
                <c:pt idx="623">
                  <c:v>41418</c:v>
                </c:pt>
                <c:pt idx="624">
                  <c:v>41421</c:v>
                </c:pt>
                <c:pt idx="625">
                  <c:v>41422</c:v>
                </c:pt>
                <c:pt idx="626">
                  <c:v>41423</c:v>
                </c:pt>
                <c:pt idx="627">
                  <c:v>41424</c:v>
                </c:pt>
                <c:pt idx="628">
                  <c:v>41425</c:v>
                </c:pt>
                <c:pt idx="629">
                  <c:v>41428</c:v>
                </c:pt>
                <c:pt idx="630">
                  <c:v>41429</c:v>
                </c:pt>
                <c:pt idx="631">
                  <c:v>41430</c:v>
                </c:pt>
                <c:pt idx="632">
                  <c:v>41431</c:v>
                </c:pt>
                <c:pt idx="633">
                  <c:v>41432</c:v>
                </c:pt>
                <c:pt idx="634">
                  <c:v>41435</c:v>
                </c:pt>
                <c:pt idx="635">
                  <c:v>41436</c:v>
                </c:pt>
                <c:pt idx="636">
                  <c:v>41437</c:v>
                </c:pt>
                <c:pt idx="637">
                  <c:v>41438</c:v>
                </c:pt>
                <c:pt idx="638">
                  <c:v>41439</c:v>
                </c:pt>
                <c:pt idx="639">
                  <c:v>41442</c:v>
                </c:pt>
                <c:pt idx="640">
                  <c:v>41443</c:v>
                </c:pt>
                <c:pt idx="641">
                  <c:v>41444</c:v>
                </c:pt>
                <c:pt idx="642">
                  <c:v>41445</c:v>
                </c:pt>
                <c:pt idx="643">
                  <c:v>41446</c:v>
                </c:pt>
                <c:pt idx="644">
                  <c:v>41449</c:v>
                </c:pt>
                <c:pt idx="645">
                  <c:v>41450</c:v>
                </c:pt>
                <c:pt idx="646">
                  <c:v>41451</c:v>
                </c:pt>
                <c:pt idx="647">
                  <c:v>41452</c:v>
                </c:pt>
                <c:pt idx="648">
                  <c:v>41453</c:v>
                </c:pt>
                <c:pt idx="649">
                  <c:v>41456</c:v>
                </c:pt>
                <c:pt idx="650">
                  <c:v>41457</c:v>
                </c:pt>
                <c:pt idx="651">
                  <c:v>41458</c:v>
                </c:pt>
                <c:pt idx="652">
                  <c:v>41459</c:v>
                </c:pt>
                <c:pt idx="653">
                  <c:v>41460</c:v>
                </c:pt>
                <c:pt idx="654">
                  <c:v>41463</c:v>
                </c:pt>
                <c:pt idx="655">
                  <c:v>41464</c:v>
                </c:pt>
                <c:pt idx="656">
                  <c:v>41465</c:v>
                </c:pt>
                <c:pt idx="657">
                  <c:v>41466</c:v>
                </c:pt>
                <c:pt idx="658">
                  <c:v>41467</c:v>
                </c:pt>
                <c:pt idx="659">
                  <c:v>41470</c:v>
                </c:pt>
                <c:pt idx="660">
                  <c:v>41471</c:v>
                </c:pt>
                <c:pt idx="661">
                  <c:v>41472</c:v>
                </c:pt>
                <c:pt idx="662">
                  <c:v>41473</c:v>
                </c:pt>
                <c:pt idx="663">
                  <c:v>41474</c:v>
                </c:pt>
                <c:pt idx="664">
                  <c:v>41477</c:v>
                </c:pt>
                <c:pt idx="665">
                  <c:v>41478</c:v>
                </c:pt>
                <c:pt idx="666">
                  <c:v>41479</c:v>
                </c:pt>
                <c:pt idx="667">
                  <c:v>41480</c:v>
                </c:pt>
                <c:pt idx="668">
                  <c:v>41481</c:v>
                </c:pt>
                <c:pt idx="669">
                  <c:v>41484</c:v>
                </c:pt>
                <c:pt idx="670">
                  <c:v>41485</c:v>
                </c:pt>
                <c:pt idx="671">
                  <c:v>41486</c:v>
                </c:pt>
                <c:pt idx="672">
                  <c:v>41487</c:v>
                </c:pt>
                <c:pt idx="673">
                  <c:v>41488</c:v>
                </c:pt>
                <c:pt idx="674">
                  <c:v>41491</c:v>
                </c:pt>
                <c:pt idx="675">
                  <c:v>41492</c:v>
                </c:pt>
                <c:pt idx="676">
                  <c:v>41493</c:v>
                </c:pt>
                <c:pt idx="677">
                  <c:v>41494</c:v>
                </c:pt>
                <c:pt idx="678">
                  <c:v>41495</c:v>
                </c:pt>
                <c:pt idx="679">
                  <c:v>41498</c:v>
                </c:pt>
                <c:pt idx="680">
                  <c:v>41499</c:v>
                </c:pt>
                <c:pt idx="681">
                  <c:v>41500</c:v>
                </c:pt>
                <c:pt idx="682">
                  <c:v>41501</c:v>
                </c:pt>
                <c:pt idx="683">
                  <c:v>41502</c:v>
                </c:pt>
                <c:pt idx="684">
                  <c:v>41505</c:v>
                </c:pt>
                <c:pt idx="685">
                  <c:v>41506</c:v>
                </c:pt>
                <c:pt idx="686">
                  <c:v>41507</c:v>
                </c:pt>
                <c:pt idx="687">
                  <c:v>41508</c:v>
                </c:pt>
                <c:pt idx="688">
                  <c:v>41509</c:v>
                </c:pt>
                <c:pt idx="689">
                  <c:v>41512</c:v>
                </c:pt>
                <c:pt idx="690">
                  <c:v>41513</c:v>
                </c:pt>
                <c:pt idx="691">
                  <c:v>41514</c:v>
                </c:pt>
                <c:pt idx="692">
                  <c:v>41515</c:v>
                </c:pt>
                <c:pt idx="693">
                  <c:v>41516</c:v>
                </c:pt>
                <c:pt idx="694">
                  <c:v>41519</c:v>
                </c:pt>
                <c:pt idx="695">
                  <c:v>41520</c:v>
                </c:pt>
                <c:pt idx="696">
                  <c:v>41521</c:v>
                </c:pt>
                <c:pt idx="697">
                  <c:v>41522</c:v>
                </c:pt>
                <c:pt idx="698">
                  <c:v>41523</c:v>
                </c:pt>
                <c:pt idx="699">
                  <c:v>41526</c:v>
                </c:pt>
                <c:pt idx="700">
                  <c:v>41527</c:v>
                </c:pt>
                <c:pt idx="701">
                  <c:v>41528</c:v>
                </c:pt>
                <c:pt idx="702">
                  <c:v>41529</c:v>
                </c:pt>
                <c:pt idx="703">
                  <c:v>41530</c:v>
                </c:pt>
                <c:pt idx="704">
                  <c:v>41533</c:v>
                </c:pt>
                <c:pt idx="705">
                  <c:v>41534</c:v>
                </c:pt>
                <c:pt idx="706">
                  <c:v>41535</c:v>
                </c:pt>
                <c:pt idx="707">
                  <c:v>41536</c:v>
                </c:pt>
                <c:pt idx="708">
                  <c:v>41537</c:v>
                </c:pt>
                <c:pt idx="709">
                  <c:v>41540</c:v>
                </c:pt>
                <c:pt idx="710">
                  <c:v>41541</c:v>
                </c:pt>
                <c:pt idx="711">
                  <c:v>41542</c:v>
                </c:pt>
                <c:pt idx="712">
                  <c:v>41543</c:v>
                </c:pt>
                <c:pt idx="713">
                  <c:v>41544</c:v>
                </c:pt>
                <c:pt idx="714">
                  <c:v>41547</c:v>
                </c:pt>
                <c:pt idx="715">
                  <c:v>41548</c:v>
                </c:pt>
                <c:pt idx="716">
                  <c:v>41549</c:v>
                </c:pt>
                <c:pt idx="717">
                  <c:v>41550</c:v>
                </c:pt>
                <c:pt idx="718">
                  <c:v>41551</c:v>
                </c:pt>
                <c:pt idx="719">
                  <c:v>41554</c:v>
                </c:pt>
                <c:pt idx="720">
                  <c:v>41555</c:v>
                </c:pt>
                <c:pt idx="721">
                  <c:v>41556</c:v>
                </c:pt>
                <c:pt idx="722">
                  <c:v>41557</c:v>
                </c:pt>
                <c:pt idx="723">
                  <c:v>41558</c:v>
                </c:pt>
                <c:pt idx="724">
                  <c:v>41561</c:v>
                </c:pt>
                <c:pt idx="725">
                  <c:v>41562</c:v>
                </c:pt>
                <c:pt idx="726">
                  <c:v>41563</c:v>
                </c:pt>
                <c:pt idx="727">
                  <c:v>41564</c:v>
                </c:pt>
                <c:pt idx="728">
                  <c:v>41565</c:v>
                </c:pt>
                <c:pt idx="729">
                  <c:v>41568</c:v>
                </c:pt>
                <c:pt idx="730">
                  <c:v>41569</c:v>
                </c:pt>
                <c:pt idx="731">
                  <c:v>41570</c:v>
                </c:pt>
                <c:pt idx="732">
                  <c:v>41571</c:v>
                </c:pt>
                <c:pt idx="733">
                  <c:v>41572</c:v>
                </c:pt>
                <c:pt idx="734">
                  <c:v>41575</c:v>
                </c:pt>
                <c:pt idx="735">
                  <c:v>41576</c:v>
                </c:pt>
                <c:pt idx="736">
                  <c:v>41577</c:v>
                </c:pt>
                <c:pt idx="737">
                  <c:v>41578</c:v>
                </c:pt>
                <c:pt idx="738">
                  <c:v>41579</c:v>
                </c:pt>
                <c:pt idx="739">
                  <c:v>41582</c:v>
                </c:pt>
                <c:pt idx="740">
                  <c:v>41583</c:v>
                </c:pt>
                <c:pt idx="741">
                  <c:v>41584</c:v>
                </c:pt>
                <c:pt idx="742">
                  <c:v>41585</c:v>
                </c:pt>
                <c:pt idx="743">
                  <c:v>41586</c:v>
                </c:pt>
                <c:pt idx="744">
                  <c:v>41589</c:v>
                </c:pt>
                <c:pt idx="745">
                  <c:v>41590</c:v>
                </c:pt>
                <c:pt idx="746">
                  <c:v>41591</c:v>
                </c:pt>
                <c:pt idx="747">
                  <c:v>41592</c:v>
                </c:pt>
                <c:pt idx="748">
                  <c:v>41593</c:v>
                </c:pt>
                <c:pt idx="749">
                  <c:v>41596</c:v>
                </c:pt>
                <c:pt idx="750">
                  <c:v>41597</c:v>
                </c:pt>
                <c:pt idx="751">
                  <c:v>41598</c:v>
                </c:pt>
                <c:pt idx="752">
                  <c:v>41599</c:v>
                </c:pt>
                <c:pt idx="753">
                  <c:v>41600</c:v>
                </c:pt>
                <c:pt idx="754">
                  <c:v>41603</c:v>
                </c:pt>
                <c:pt idx="755">
                  <c:v>41604</c:v>
                </c:pt>
                <c:pt idx="756">
                  <c:v>41605</c:v>
                </c:pt>
                <c:pt idx="757">
                  <c:v>41606</c:v>
                </c:pt>
                <c:pt idx="758">
                  <c:v>41607</c:v>
                </c:pt>
                <c:pt idx="759">
                  <c:v>41610</c:v>
                </c:pt>
                <c:pt idx="760">
                  <c:v>41611</c:v>
                </c:pt>
                <c:pt idx="761">
                  <c:v>41612</c:v>
                </c:pt>
                <c:pt idx="762">
                  <c:v>41613</c:v>
                </c:pt>
                <c:pt idx="763">
                  <c:v>41614</c:v>
                </c:pt>
                <c:pt idx="764">
                  <c:v>41617</c:v>
                </c:pt>
                <c:pt idx="765">
                  <c:v>41618</c:v>
                </c:pt>
                <c:pt idx="766">
                  <c:v>41619</c:v>
                </c:pt>
                <c:pt idx="767">
                  <c:v>41620</c:v>
                </c:pt>
                <c:pt idx="768">
                  <c:v>41621</c:v>
                </c:pt>
                <c:pt idx="769">
                  <c:v>41624</c:v>
                </c:pt>
                <c:pt idx="770">
                  <c:v>41625</c:v>
                </c:pt>
                <c:pt idx="771">
                  <c:v>41626</c:v>
                </c:pt>
                <c:pt idx="772">
                  <c:v>41627</c:v>
                </c:pt>
                <c:pt idx="773">
                  <c:v>41628</c:v>
                </c:pt>
                <c:pt idx="774">
                  <c:v>41631</c:v>
                </c:pt>
                <c:pt idx="775">
                  <c:v>41632</c:v>
                </c:pt>
                <c:pt idx="776">
                  <c:v>41633</c:v>
                </c:pt>
                <c:pt idx="777">
                  <c:v>41634</c:v>
                </c:pt>
                <c:pt idx="778">
                  <c:v>41635</c:v>
                </c:pt>
                <c:pt idx="779">
                  <c:v>41638</c:v>
                </c:pt>
                <c:pt idx="780">
                  <c:v>41639</c:v>
                </c:pt>
                <c:pt idx="781">
                  <c:v>41640</c:v>
                </c:pt>
                <c:pt idx="782">
                  <c:v>41641</c:v>
                </c:pt>
                <c:pt idx="783">
                  <c:v>41642</c:v>
                </c:pt>
                <c:pt idx="784">
                  <c:v>41645</c:v>
                </c:pt>
                <c:pt idx="785">
                  <c:v>41646</c:v>
                </c:pt>
                <c:pt idx="786">
                  <c:v>41647</c:v>
                </c:pt>
                <c:pt idx="787">
                  <c:v>41648</c:v>
                </c:pt>
                <c:pt idx="788">
                  <c:v>41649</c:v>
                </c:pt>
                <c:pt idx="789">
                  <c:v>41652</c:v>
                </c:pt>
                <c:pt idx="790">
                  <c:v>41653</c:v>
                </c:pt>
                <c:pt idx="791">
                  <c:v>41654</c:v>
                </c:pt>
                <c:pt idx="792">
                  <c:v>41655</c:v>
                </c:pt>
                <c:pt idx="793">
                  <c:v>41656</c:v>
                </c:pt>
                <c:pt idx="794">
                  <c:v>41659</c:v>
                </c:pt>
                <c:pt idx="795">
                  <c:v>41660</c:v>
                </c:pt>
                <c:pt idx="796">
                  <c:v>41661</c:v>
                </c:pt>
                <c:pt idx="797">
                  <c:v>41662</c:v>
                </c:pt>
                <c:pt idx="798">
                  <c:v>41663</c:v>
                </c:pt>
                <c:pt idx="799">
                  <c:v>41666</c:v>
                </c:pt>
                <c:pt idx="800">
                  <c:v>41667</c:v>
                </c:pt>
                <c:pt idx="801">
                  <c:v>41668</c:v>
                </c:pt>
                <c:pt idx="802">
                  <c:v>41669</c:v>
                </c:pt>
                <c:pt idx="803">
                  <c:v>41670</c:v>
                </c:pt>
                <c:pt idx="804">
                  <c:v>41673</c:v>
                </c:pt>
                <c:pt idx="805">
                  <c:v>41674</c:v>
                </c:pt>
                <c:pt idx="806">
                  <c:v>41675</c:v>
                </c:pt>
                <c:pt idx="807">
                  <c:v>41676</c:v>
                </c:pt>
                <c:pt idx="808">
                  <c:v>41677</c:v>
                </c:pt>
                <c:pt idx="809">
                  <c:v>41680</c:v>
                </c:pt>
                <c:pt idx="810">
                  <c:v>41681</c:v>
                </c:pt>
                <c:pt idx="811">
                  <c:v>41682</c:v>
                </c:pt>
                <c:pt idx="812">
                  <c:v>41683</c:v>
                </c:pt>
                <c:pt idx="813">
                  <c:v>41684</c:v>
                </c:pt>
                <c:pt idx="814">
                  <c:v>41687</c:v>
                </c:pt>
                <c:pt idx="815">
                  <c:v>41688</c:v>
                </c:pt>
                <c:pt idx="816">
                  <c:v>41689</c:v>
                </c:pt>
                <c:pt idx="817">
                  <c:v>41690</c:v>
                </c:pt>
                <c:pt idx="818">
                  <c:v>41691</c:v>
                </c:pt>
                <c:pt idx="819">
                  <c:v>41694</c:v>
                </c:pt>
                <c:pt idx="820">
                  <c:v>41695</c:v>
                </c:pt>
                <c:pt idx="821">
                  <c:v>41696</c:v>
                </c:pt>
                <c:pt idx="822">
                  <c:v>41697</c:v>
                </c:pt>
                <c:pt idx="823">
                  <c:v>41698</c:v>
                </c:pt>
                <c:pt idx="824">
                  <c:v>41701</c:v>
                </c:pt>
                <c:pt idx="825">
                  <c:v>41702</c:v>
                </c:pt>
                <c:pt idx="826">
                  <c:v>41703</c:v>
                </c:pt>
                <c:pt idx="827">
                  <c:v>41704</c:v>
                </c:pt>
                <c:pt idx="828">
                  <c:v>41705</c:v>
                </c:pt>
                <c:pt idx="829">
                  <c:v>41708</c:v>
                </c:pt>
                <c:pt idx="830">
                  <c:v>41709</c:v>
                </c:pt>
                <c:pt idx="831">
                  <c:v>41710</c:v>
                </c:pt>
                <c:pt idx="832">
                  <c:v>41711</c:v>
                </c:pt>
                <c:pt idx="833">
                  <c:v>41712</c:v>
                </c:pt>
                <c:pt idx="834">
                  <c:v>41715</c:v>
                </c:pt>
                <c:pt idx="835">
                  <c:v>41716</c:v>
                </c:pt>
                <c:pt idx="836">
                  <c:v>41717</c:v>
                </c:pt>
                <c:pt idx="837">
                  <c:v>41718</c:v>
                </c:pt>
                <c:pt idx="838">
                  <c:v>41719</c:v>
                </c:pt>
                <c:pt idx="839">
                  <c:v>41722</c:v>
                </c:pt>
                <c:pt idx="840">
                  <c:v>41723</c:v>
                </c:pt>
                <c:pt idx="841">
                  <c:v>41724</c:v>
                </c:pt>
                <c:pt idx="842">
                  <c:v>41725</c:v>
                </c:pt>
                <c:pt idx="843">
                  <c:v>41726</c:v>
                </c:pt>
                <c:pt idx="844">
                  <c:v>41729</c:v>
                </c:pt>
                <c:pt idx="845">
                  <c:v>41730</c:v>
                </c:pt>
                <c:pt idx="846">
                  <c:v>41731</c:v>
                </c:pt>
                <c:pt idx="847">
                  <c:v>41732</c:v>
                </c:pt>
                <c:pt idx="848">
                  <c:v>41733</c:v>
                </c:pt>
                <c:pt idx="849">
                  <c:v>41736</c:v>
                </c:pt>
                <c:pt idx="850">
                  <c:v>41737</c:v>
                </c:pt>
                <c:pt idx="851">
                  <c:v>41738</c:v>
                </c:pt>
                <c:pt idx="852">
                  <c:v>41739</c:v>
                </c:pt>
                <c:pt idx="853">
                  <c:v>41740</c:v>
                </c:pt>
                <c:pt idx="854">
                  <c:v>41743</c:v>
                </c:pt>
                <c:pt idx="855">
                  <c:v>41744</c:v>
                </c:pt>
                <c:pt idx="856">
                  <c:v>41745</c:v>
                </c:pt>
                <c:pt idx="857">
                  <c:v>41746</c:v>
                </c:pt>
                <c:pt idx="858">
                  <c:v>41747</c:v>
                </c:pt>
                <c:pt idx="859">
                  <c:v>41750</c:v>
                </c:pt>
                <c:pt idx="860">
                  <c:v>41751</c:v>
                </c:pt>
                <c:pt idx="861">
                  <c:v>41752</c:v>
                </c:pt>
                <c:pt idx="862">
                  <c:v>41753</c:v>
                </c:pt>
                <c:pt idx="863">
                  <c:v>41754</c:v>
                </c:pt>
                <c:pt idx="864">
                  <c:v>41757</c:v>
                </c:pt>
                <c:pt idx="865">
                  <c:v>41758</c:v>
                </c:pt>
                <c:pt idx="866">
                  <c:v>41759</c:v>
                </c:pt>
                <c:pt idx="867">
                  <c:v>41760</c:v>
                </c:pt>
                <c:pt idx="868">
                  <c:v>41761</c:v>
                </c:pt>
                <c:pt idx="869">
                  <c:v>41764</c:v>
                </c:pt>
                <c:pt idx="870">
                  <c:v>41765</c:v>
                </c:pt>
                <c:pt idx="871">
                  <c:v>41766</c:v>
                </c:pt>
                <c:pt idx="872">
                  <c:v>41767</c:v>
                </c:pt>
                <c:pt idx="873">
                  <c:v>41768</c:v>
                </c:pt>
                <c:pt idx="874">
                  <c:v>41771</c:v>
                </c:pt>
                <c:pt idx="875">
                  <c:v>41772</c:v>
                </c:pt>
                <c:pt idx="876">
                  <c:v>41773</c:v>
                </c:pt>
                <c:pt idx="877">
                  <c:v>41774</c:v>
                </c:pt>
                <c:pt idx="878">
                  <c:v>41775</c:v>
                </c:pt>
                <c:pt idx="879">
                  <c:v>41778</c:v>
                </c:pt>
                <c:pt idx="880">
                  <c:v>41779</c:v>
                </c:pt>
                <c:pt idx="881">
                  <c:v>41780</c:v>
                </c:pt>
                <c:pt idx="882">
                  <c:v>41781</c:v>
                </c:pt>
                <c:pt idx="883">
                  <c:v>41782</c:v>
                </c:pt>
                <c:pt idx="884">
                  <c:v>41785</c:v>
                </c:pt>
                <c:pt idx="885">
                  <c:v>41786</c:v>
                </c:pt>
                <c:pt idx="886">
                  <c:v>41787</c:v>
                </c:pt>
                <c:pt idx="887">
                  <c:v>41788</c:v>
                </c:pt>
                <c:pt idx="888">
                  <c:v>41789</c:v>
                </c:pt>
                <c:pt idx="889">
                  <c:v>41792</c:v>
                </c:pt>
                <c:pt idx="890">
                  <c:v>41793</c:v>
                </c:pt>
                <c:pt idx="891">
                  <c:v>41794</c:v>
                </c:pt>
                <c:pt idx="892">
                  <c:v>41795</c:v>
                </c:pt>
                <c:pt idx="893">
                  <c:v>41796</c:v>
                </c:pt>
                <c:pt idx="894">
                  <c:v>41799</c:v>
                </c:pt>
                <c:pt idx="895">
                  <c:v>41800</c:v>
                </c:pt>
                <c:pt idx="896">
                  <c:v>41801</c:v>
                </c:pt>
                <c:pt idx="897">
                  <c:v>41802</c:v>
                </c:pt>
                <c:pt idx="898">
                  <c:v>41803</c:v>
                </c:pt>
                <c:pt idx="899">
                  <c:v>41806</c:v>
                </c:pt>
                <c:pt idx="900">
                  <c:v>41807</c:v>
                </c:pt>
                <c:pt idx="901">
                  <c:v>41808</c:v>
                </c:pt>
                <c:pt idx="902">
                  <c:v>41809</c:v>
                </c:pt>
                <c:pt idx="903">
                  <c:v>41810</c:v>
                </c:pt>
                <c:pt idx="904">
                  <c:v>41813</c:v>
                </c:pt>
                <c:pt idx="905">
                  <c:v>41814</c:v>
                </c:pt>
                <c:pt idx="906">
                  <c:v>41815</c:v>
                </c:pt>
                <c:pt idx="907">
                  <c:v>41816</c:v>
                </c:pt>
                <c:pt idx="908">
                  <c:v>41817</c:v>
                </c:pt>
                <c:pt idx="909">
                  <c:v>41820</c:v>
                </c:pt>
                <c:pt idx="910">
                  <c:v>41821</c:v>
                </c:pt>
                <c:pt idx="911">
                  <c:v>41822</c:v>
                </c:pt>
                <c:pt idx="912">
                  <c:v>41823</c:v>
                </c:pt>
                <c:pt idx="913">
                  <c:v>41824</c:v>
                </c:pt>
                <c:pt idx="914">
                  <c:v>41827</c:v>
                </c:pt>
                <c:pt idx="915">
                  <c:v>41828</c:v>
                </c:pt>
                <c:pt idx="916">
                  <c:v>41829</c:v>
                </c:pt>
                <c:pt idx="917">
                  <c:v>41830</c:v>
                </c:pt>
                <c:pt idx="918">
                  <c:v>41831</c:v>
                </c:pt>
                <c:pt idx="919">
                  <c:v>41834</c:v>
                </c:pt>
                <c:pt idx="920">
                  <c:v>41835</c:v>
                </c:pt>
                <c:pt idx="921">
                  <c:v>41836</c:v>
                </c:pt>
                <c:pt idx="922">
                  <c:v>41837</c:v>
                </c:pt>
                <c:pt idx="923">
                  <c:v>41838</c:v>
                </c:pt>
                <c:pt idx="924">
                  <c:v>41841</c:v>
                </c:pt>
                <c:pt idx="925">
                  <c:v>41842</c:v>
                </c:pt>
                <c:pt idx="926">
                  <c:v>41843</c:v>
                </c:pt>
                <c:pt idx="927">
                  <c:v>41844</c:v>
                </c:pt>
                <c:pt idx="928">
                  <c:v>41845</c:v>
                </c:pt>
                <c:pt idx="929">
                  <c:v>41848</c:v>
                </c:pt>
                <c:pt idx="930">
                  <c:v>41849</c:v>
                </c:pt>
                <c:pt idx="931">
                  <c:v>41850</c:v>
                </c:pt>
                <c:pt idx="932">
                  <c:v>41851</c:v>
                </c:pt>
                <c:pt idx="933">
                  <c:v>41852</c:v>
                </c:pt>
                <c:pt idx="934">
                  <c:v>41855</c:v>
                </c:pt>
                <c:pt idx="935">
                  <c:v>41856</c:v>
                </c:pt>
                <c:pt idx="936">
                  <c:v>41857</c:v>
                </c:pt>
                <c:pt idx="937">
                  <c:v>41858</c:v>
                </c:pt>
                <c:pt idx="938">
                  <c:v>41859</c:v>
                </c:pt>
                <c:pt idx="939">
                  <c:v>41862</c:v>
                </c:pt>
                <c:pt idx="940">
                  <c:v>41863</c:v>
                </c:pt>
                <c:pt idx="941">
                  <c:v>41864</c:v>
                </c:pt>
                <c:pt idx="942">
                  <c:v>41865</c:v>
                </c:pt>
                <c:pt idx="943">
                  <c:v>41866</c:v>
                </c:pt>
                <c:pt idx="944">
                  <c:v>41869</c:v>
                </c:pt>
                <c:pt idx="945">
                  <c:v>41870</c:v>
                </c:pt>
                <c:pt idx="946">
                  <c:v>41871</c:v>
                </c:pt>
                <c:pt idx="947">
                  <c:v>41872</c:v>
                </c:pt>
                <c:pt idx="948">
                  <c:v>41873</c:v>
                </c:pt>
                <c:pt idx="949">
                  <c:v>41876</c:v>
                </c:pt>
                <c:pt idx="950">
                  <c:v>41877</c:v>
                </c:pt>
                <c:pt idx="951">
                  <c:v>41878</c:v>
                </c:pt>
                <c:pt idx="952">
                  <c:v>41879</c:v>
                </c:pt>
                <c:pt idx="953">
                  <c:v>41880</c:v>
                </c:pt>
                <c:pt idx="954">
                  <c:v>41883</c:v>
                </c:pt>
                <c:pt idx="955">
                  <c:v>41884</c:v>
                </c:pt>
                <c:pt idx="956">
                  <c:v>41885</c:v>
                </c:pt>
                <c:pt idx="957">
                  <c:v>41886</c:v>
                </c:pt>
                <c:pt idx="958">
                  <c:v>41887</c:v>
                </c:pt>
                <c:pt idx="959">
                  <c:v>41890</c:v>
                </c:pt>
                <c:pt idx="960">
                  <c:v>41891</c:v>
                </c:pt>
                <c:pt idx="961">
                  <c:v>41892</c:v>
                </c:pt>
                <c:pt idx="962">
                  <c:v>41893</c:v>
                </c:pt>
                <c:pt idx="963">
                  <c:v>41894</c:v>
                </c:pt>
                <c:pt idx="964">
                  <c:v>41897</c:v>
                </c:pt>
                <c:pt idx="965">
                  <c:v>41898</c:v>
                </c:pt>
                <c:pt idx="966">
                  <c:v>41899</c:v>
                </c:pt>
                <c:pt idx="967">
                  <c:v>41900</c:v>
                </c:pt>
                <c:pt idx="968">
                  <c:v>41901</c:v>
                </c:pt>
                <c:pt idx="969">
                  <c:v>41904</c:v>
                </c:pt>
                <c:pt idx="970">
                  <c:v>41905</c:v>
                </c:pt>
                <c:pt idx="971">
                  <c:v>41906</c:v>
                </c:pt>
                <c:pt idx="972">
                  <c:v>41907</c:v>
                </c:pt>
                <c:pt idx="973">
                  <c:v>41908</c:v>
                </c:pt>
                <c:pt idx="974">
                  <c:v>41911</c:v>
                </c:pt>
              </c:numCache>
            </c:numRef>
          </c:cat>
          <c:val>
            <c:numRef>
              <c:f>'Gold desp'!$G$7:$G$1999</c:f>
              <c:numCache>
                <c:formatCode>#,##0.00_);[Red]\(#,##0.00\)</c:formatCode>
                <c:ptCount val="1993"/>
                <c:pt idx="0">
                  <c:v>17.38</c:v>
                </c:pt>
                <c:pt idx="1">
                  <c:v>17.02</c:v>
                </c:pt>
                <c:pt idx="2">
                  <c:v>17.399999999999999</c:v>
                </c:pt>
                <c:pt idx="3">
                  <c:v>17.14</c:v>
                </c:pt>
                <c:pt idx="4">
                  <c:v>17.54</c:v>
                </c:pt>
                <c:pt idx="5">
                  <c:v>16.89</c:v>
                </c:pt>
                <c:pt idx="6">
                  <c:v>16.239999999999998</c:v>
                </c:pt>
                <c:pt idx="7">
                  <c:v>16.39</c:v>
                </c:pt>
                <c:pt idx="8">
                  <c:v>15.46</c:v>
                </c:pt>
                <c:pt idx="9">
                  <c:v>15.46</c:v>
                </c:pt>
                <c:pt idx="10">
                  <c:v>15.87</c:v>
                </c:pt>
                <c:pt idx="11">
                  <c:v>17.309999999999999</c:v>
                </c:pt>
                <c:pt idx="12">
                  <c:v>17.989999999999998</c:v>
                </c:pt>
                <c:pt idx="13">
                  <c:v>18.47</c:v>
                </c:pt>
                <c:pt idx="14">
                  <c:v>17.649999999999999</c:v>
                </c:pt>
                <c:pt idx="15">
                  <c:v>17.59</c:v>
                </c:pt>
                <c:pt idx="16">
                  <c:v>16.64</c:v>
                </c:pt>
                <c:pt idx="17">
                  <c:v>16.149999999999999</c:v>
                </c:pt>
                <c:pt idx="18">
                  <c:v>20.04</c:v>
                </c:pt>
                <c:pt idx="19">
                  <c:v>19.53</c:v>
                </c:pt>
                <c:pt idx="20">
                  <c:v>17.63</c:v>
                </c:pt>
                <c:pt idx="21">
                  <c:v>17.3</c:v>
                </c:pt>
                <c:pt idx="22">
                  <c:v>16.690000000000001</c:v>
                </c:pt>
                <c:pt idx="23">
                  <c:v>15.93</c:v>
                </c:pt>
                <c:pt idx="24">
                  <c:v>16.28</c:v>
                </c:pt>
                <c:pt idx="25">
                  <c:v>15.81</c:v>
                </c:pt>
                <c:pt idx="26">
                  <c:v>15.87</c:v>
                </c:pt>
                <c:pt idx="27">
                  <c:v>16.09</c:v>
                </c:pt>
                <c:pt idx="28">
                  <c:v>15.69</c:v>
                </c:pt>
                <c:pt idx="29">
                  <c:v>15.95</c:v>
                </c:pt>
                <c:pt idx="30">
                  <c:v>16.37</c:v>
                </c:pt>
                <c:pt idx="31">
                  <c:v>16.72</c:v>
                </c:pt>
                <c:pt idx="32">
                  <c:v>16.59</c:v>
                </c:pt>
                <c:pt idx="33">
                  <c:v>16.43</c:v>
                </c:pt>
                <c:pt idx="34">
                  <c:v>16.43</c:v>
                </c:pt>
                <c:pt idx="35">
                  <c:v>20.8</c:v>
                </c:pt>
                <c:pt idx="36">
                  <c:v>22.13</c:v>
                </c:pt>
                <c:pt idx="37">
                  <c:v>21.32</c:v>
                </c:pt>
                <c:pt idx="38">
                  <c:v>19.22</c:v>
                </c:pt>
                <c:pt idx="39">
                  <c:v>18.350000000000001</c:v>
                </c:pt>
                <c:pt idx="40">
                  <c:v>21.01</c:v>
                </c:pt>
                <c:pt idx="41">
                  <c:v>20.7</c:v>
                </c:pt>
                <c:pt idx="42">
                  <c:v>18.600000000000001</c:v>
                </c:pt>
                <c:pt idx="43">
                  <c:v>19.059999999999999</c:v>
                </c:pt>
                <c:pt idx="44">
                  <c:v>20.66</c:v>
                </c:pt>
                <c:pt idx="45">
                  <c:v>19.82</c:v>
                </c:pt>
                <c:pt idx="46">
                  <c:v>20.22</c:v>
                </c:pt>
                <c:pt idx="47">
                  <c:v>21.88</c:v>
                </c:pt>
                <c:pt idx="48">
                  <c:v>20.079999999999998</c:v>
                </c:pt>
                <c:pt idx="49">
                  <c:v>21.13</c:v>
                </c:pt>
                <c:pt idx="50">
                  <c:v>24.32</c:v>
                </c:pt>
                <c:pt idx="51">
                  <c:v>29.4</c:v>
                </c:pt>
                <c:pt idx="52">
                  <c:v>26.37</c:v>
                </c:pt>
                <c:pt idx="53">
                  <c:v>24.44</c:v>
                </c:pt>
                <c:pt idx="54">
                  <c:v>20.61</c:v>
                </c:pt>
                <c:pt idx="55">
                  <c:v>20.21</c:v>
                </c:pt>
                <c:pt idx="56">
                  <c:v>19.170000000000002</c:v>
                </c:pt>
                <c:pt idx="57">
                  <c:v>18</c:v>
                </c:pt>
                <c:pt idx="58">
                  <c:v>17.91</c:v>
                </c:pt>
                <c:pt idx="59">
                  <c:v>19.440000000000001</c:v>
                </c:pt>
                <c:pt idx="60">
                  <c:v>18.16</c:v>
                </c:pt>
                <c:pt idx="61">
                  <c:v>17.71</c:v>
                </c:pt>
                <c:pt idx="62">
                  <c:v>17.739999999999998</c:v>
                </c:pt>
                <c:pt idx="63">
                  <c:v>17.399999999999999</c:v>
                </c:pt>
                <c:pt idx="64">
                  <c:v>17.5</c:v>
                </c:pt>
                <c:pt idx="65">
                  <c:v>17.25</c:v>
                </c:pt>
                <c:pt idx="66">
                  <c:v>16.899999999999999</c:v>
                </c:pt>
                <c:pt idx="67">
                  <c:v>17.11</c:v>
                </c:pt>
                <c:pt idx="68">
                  <c:v>17.87</c:v>
                </c:pt>
                <c:pt idx="69">
                  <c:v>16.59</c:v>
                </c:pt>
                <c:pt idx="70">
                  <c:v>17.09</c:v>
                </c:pt>
                <c:pt idx="71">
                  <c:v>16.920000000000002</c:v>
                </c:pt>
                <c:pt idx="72">
                  <c:v>16.27</c:v>
                </c:pt>
                <c:pt idx="73">
                  <c:v>15.32</c:v>
                </c:pt>
                <c:pt idx="74">
                  <c:v>16.96</c:v>
                </c:pt>
                <c:pt idx="75">
                  <c:v>15.83</c:v>
                </c:pt>
                <c:pt idx="76">
                  <c:v>15.07</c:v>
                </c:pt>
                <c:pt idx="77">
                  <c:v>14.69</c:v>
                </c:pt>
                <c:pt idx="78">
                  <c:v>14.69</c:v>
                </c:pt>
                <c:pt idx="79">
                  <c:v>15.77</c:v>
                </c:pt>
                <c:pt idx="80">
                  <c:v>15.62</c:v>
                </c:pt>
                <c:pt idx="81">
                  <c:v>15.35</c:v>
                </c:pt>
                <c:pt idx="82">
                  <c:v>14.62</c:v>
                </c:pt>
                <c:pt idx="83">
                  <c:v>14.75</c:v>
                </c:pt>
                <c:pt idx="84">
                  <c:v>15.99</c:v>
                </c:pt>
                <c:pt idx="85">
                  <c:v>16.7</c:v>
                </c:pt>
                <c:pt idx="86">
                  <c:v>17.079999999999998</c:v>
                </c:pt>
                <c:pt idx="87">
                  <c:v>18.2</c:v>
                </c:pt>
                <c:pt idx="88">
                  <c:v>18.399999999999999</c:v>
                </c:pt>
                <c:pt idx="89">
                  <c:v>17.16</c:v>
                </c:pt>
                <c:pt idx="90">
                  <c:v>15.91</c:v>
                </c:pt>
                <c:pt idx="91">
                  <c:v>16.95</c:v>
                </c:pt>
                <c:pt idx="92">
                  <c:v>16.03</c:v>
                </c:pt>
                <c:pt idx="93">
                  <c:v>17.07</c:v>
                </c:pt>
                <c:pt idx="94">
                  <c:v>18.239999999999998</c:v>
                </c:pt>
                <c:pt idx="95">
                  <c:v>17.55</c:v>
                </c:pt>
                <c:pt idx="96">
                  <c:v>16.23</c:v>
                </c:pt>
                <c:pt idx="97">
                  <c:v>15.52</c:v>
                </c:pt>
                <c:pt idx="98">
                  <c:v>17.43</c:v>
                </c:pt>
                <c:pt idx="99">
                  <c:v>18.27</c:v>
                </c:pt>
                <c:pt idx="100">
                  <c:v>17.82</c:v>
                </c:pt>
                <c:pt idx="101">
                  <c:v>17.07</c:v>
                </c:pt>
                <c:pt idx="102">
                  <c:v>16.09</c:v>
                </c:pt>
                <c:pt idx="103">
                  <c:v>15.98</c:v>
                </c:pt>
                <c:pt idx="104">
                  <c:v>15.98</c:v>
                </c:pt>
                <c:pt idx="105">
                  <c:v>15.45</c:v>
                </c:pt>
                <c:pt idx="106">
                  <c:v>18.3</c:v>
                </c:pt>
                <c:pt idx="107">
                  <c:v>18.09</c:v>
                </c:pt>
                <c:pt idx="108">
                  <c:v>17.95</c:v>
                </c:pt>
                <c:pt idx="109">
                  <c:v>18.489999999999998</c:v>
                </c:pt>
                <c:pt idx="110">
                  <c:v>18.07</c:v>
                </c:pt>
                <c:pt idx="111">
                  <c:v>18.79</c:v>
                </c:pt>
                <c:pt idx="112">
                  <c:v>17.77</c:v>
                </c:pt>
                <c:pt idx="113">
                  <c:v>18.86</c:v>
                </c:pt>
                <c:pt idx="114">
                  <c:v>19.61</c:v>
                </c:pt>
                <c:pt idx="115">
                  <c:v>18.260000000000002</c:v>
                </c:pt>
                <c:pt idx="116">
                  <c:v>21.32</c:v>
                </c:pt>
                <c:pt idx="117">
                  <c:v>22.73</c:v>
                </c:pt>
                <c:pt idx="118">
                  <c:v>21.85</c:v>
                </c:pt>
                <c:pt idx="119">
                  <c:v>19.989999999999998</c:v>
                </c:pt>
                <c:pt idx="120">
                  <c:v>18.86</c:v>
                </c:pt>
                <c:pt idx="121">
                  <c:v>18.52</c:v>
                </c:pt>
                <c:pt idx="122">
                  <c:v>19.29</c:v>
                </c:pt>
                <c:pt idx="123">
                  <c:v>21.1</c:v>
                </c:pt>
                <c:pt idx="124">
                  <c:v>20.56</c:v>
                </c:pt>
                <c:pt idx="125">
                  <c:v>19.170000000000002</c:v>
                </c:pt>
                <c:pt idx="126">
                  <c:v>17.27</c:v>
                </c:pt>
                <c:pt idx="127">
                  <c:v>16.52</c:v>
                </c:pt>
                <c:pt idx="128">
                  <c:v>15.87</c:v>
                </c:pt>
                <c:pt idx="129">
                  <c:v>15.87</c:v>
                </c:pt>
                <c:pt idx="130">
                  <c:v>16.059999999999999</c:v>
                </c:pt>
                <c:pt idx="131">
                  <c:v>16.34</c:v>
                </c:pt>
                <c:pt idx="132">
                  <c:v>15.95</c:v>
                </c:pt>
                <c:pt idx="133">
                  <c:v>15.95</c:v>
                </c:pt>
                <c:pt idx="134">
                  <c:v>18.39</c:v>
                </c:pt>
                <c:pt idx="135">
                  <c:v>19.87</c:v>
                </c:pt>
                <c:pt idx="136">
                  <c:v>19.91</c:v>
                </c:pt>
                <c:pt idx="137">
                  <c:v>20.8</c:v>
                </c:pt>
                <c:pt idx="138">
                  <c:v>19.53</c:v>
                </c:pt>
                <c:pt idx="139">
                  <c:v>20.95</c:v>
                </c:pt>
                <c:pt idx="140">
                  <c:v>19.21</c:v>
                </c:pt>
                <c:pt idx="141">
                  <c:v>19.09</c:v>
                </c:pt>
                <c:pt idx="142">
                  <c:v>17.559999999999999</c:v>
                </c:pt>
                <c:pt idx="143">
                  <c:v>17.52</c:v>
                </c:pt>
                <c:pt idx="144">
                  <c:v>19.350000000000001</c:v>
                </c:pt>
                <c:pt idx="145">
                  <c:v>20.23</c:v>
                </c:pt>
                <c:pt idx="146">
                  <c:v>22.98</c:v>
                </c:pt>
                <c:pt idx="147">
                  <c:v>23.74</c:v>
                </c:pt>
                <c:pt idx="148">
                  <c:v>25.25</c:v>
                </c:pt>
                <c:pt idx="149">
                  <c:v>23.66</c:v>
                </c:pt>
                <c:pt idx="150">
                  <c:v>24.79</c:v>
                </c:pt>
                <c:pt idx="151">
                  <c:v>23.38</c:v>
                </c:pt>
                <c:pt idx="152">
                  <c:v>31.66</c:v>
                </c:pt>
                <c:pt idx="153">
                  <c:v>32</c:v>
                </c:pt>
                <c:pt idx="154">
                  <c:v>48</c:v>
                </c:pt>
                <c:pt idx="155">
                  <c:v>35.06</c:v>
                </c:pt>
                <c:pt idx="156">
                  <c:v>42.99</c:v>
                </c:pt>
                <c:pt idx="157">
                  <c:v>39</c:v>
                </c:pt>
                <c:pt idx="158">
                  <c:v>36.36</c:v>
                </c:pt>
                <c:pt idx="159">
                  <c:v>31.87</c:v>
                </c:pt>
                <c:pt idx="160">
                  <c:v>32.85</c:v>
                </c:pt>
                <c:pt idx="161">
                  <c:v>31.58</c:v>
                </c:pt>
                <c:pt idx="162">
                  <c:v>42.67</c:v>
                </c:pt>
                <c:pt idx="163">
                  <c:v>43.05</c:v>
                </c:pt>
                <c:pt idx="164">
                  <c:v>42.44</c:v>
                </c:pt>
                <c:pt idx="165">
                  <c:v>36.270000000000003</c:v>
                </c:pt>
                <c:pt idx="166">
                  <c:v>35.9</c:v>
                </c:pt>
                <c:pt idx="167">
                  <c:v>39.76</c:v>
                </c:pt>
                <c:pt idx="168">
                  <c:v>35.590000000000003</c:v>
                </c:pt>
                <c:pt idx="169">
                  <c:v>32.28</c:v>
                </c:pt>
                <c:pt idx="170">
                  <c:v>32.89</c:v>
                </c:pt>
                <c:pt idx="171">
                  <c:v>31.62</c:v>
                </c:pt>
                <c:pt idx="172">
                  <c:v>31.82</c:v>
                </c:pt>
                <c:pt idx="173">
                  <c:v>33.92</c:v>
                </c:pt>
                <c:pt idx="174">
                  <c:v>33.92</c:v>
                </c:pt>
                <c:pt idx="175">
                  <c:v>37</c:v>
                </c:pt>
                <c:pt idx="176">
                  <c:v>33.380000000000003</c:v>
                </c:pt>
                <c:pt idx="177">
                  <c:v>34.32</c:v>
                </c:pt>
                <c:pt idx="178">
                  <c:v>38.520000000000003</c:v>
                </c:pt>
                <c:pt idx="179">
                  <c:v>38.590000000000003</c:v>
                </c:pt>
                <c:pt idx="180">
                  <c:v>36.909999999999997</c:v>
                </c:pt>
                <c:pt idx="181">
                  <c:v>34.6</c:v>
                </c:pt>
                <c:pt idx="182">
                  <c:v>31.97</c:v>
                </c:pt>
                <c:pt idx="183">
                  <c:v>30.98</c:v>
                </c:pt>
                <c:pt idx="184">
                  <c:v>32.729999999999997</c:v>
                </c:pt>
                <c:pt idx="185">
                  <c:v>32.86</c:v>
                </c:pt>
                <c:pt idx="186">
                  <c:v>37.32</c:v>
                </c:pt>
                <c:pt idx="187">
                  <c:v>41.35</c:v>
                </c:pt>
                <c:pt idx="188">
                  <c:v>41.25</c:v>
                </c:pt>
                <c:pt idx="189">
                  <c:v>39.020000000000003</c:v>
                </c:pt>
                <c:pt idx="190">
                  <c:v>37.71</c:v>
                </c:pt>
                <c:pt idx="191">
                  <c:v>41.08</c:v>
                </c:pt>
                <c:pt idx="192">
                  <c:v>38.840000000000003</c:v>
                </c:pt>
                <c:pt idx="193">
                  <c:v>42.96</c:v>
                </c:pt>
                <c:pt idx="194">
                  <c:v>45.45</c:v>
                </c:pt>
                <c:pt idx="195">
                  <c:v>40.82</c:v>
                </c:pt>
                <c:pt idx="196">
                  <c:v>37.81</c:v>
                </c:pt>
                <c:pt idx="197">
                  <c:v>36.270000000000003</c:v>
                </c:pt>
                <c:pt idx="198">
                  <c:v>36.200000000000003</c:v>
                </c:pt>
                <c:pt idx="199">
                  <c:v>33.020000000000003</c:v>
                </c:pt>
                <c:pt idx="200">
                  <c:v>32.86</c:v>
                </c:pt>
                <c:pt idx="201">
                  <c:v>31.26</c:v>
                </c:pt>
                <c:pt idx="202">
                  <c:v>30.7</c:v>
                </c:pt>
                <c:pt idx="203">
                  <c:v>28.24</c:v>
                </c:pt>
                <c:pt idx="204">
                  <c:v>33.39</c:v>
                </c:pt>
                <c:pt idx="205">
                  <c:v>31.56</c:v>
                </c:pt>
                <c:pt idx="206">
                  <c:v>34.44</c:v>
                </c:pt>
                <c:pt idx="207">
                  <c:v>34.78</c:v>
                </c:pt>
                <c:pt idx="208">
                  <c:v>31.32</c:v>
                </c:pt>
                <c:pt idx="209">
                  <c:v>29.26</c:v>
                </c:pt>
                <c:pt idx="210">
                  <c:v>32.22</c:v>
                </c:pt>
                <c:pt idx="211">
                  <c:v>29.86</c:v>
                </c:pt>
                <c:pt idx="212">
                  <c:v>25.46</c:v>
                </c:pt>
                <c:pt idx="213">
                  <c:v>24.53</c:v>
                </c:pt>
                <c:pt idx="214">
                  <c:v>29.96</c:v>
                </c:pt>
                <c:pt idx="215">
                  <c:v>34.770000000000003</c:v>
                </c:pt>
                <c:pt idx="216">
                  <c:v>32.74</c:v>
                </c:pt>
                <c:pt idx="217">
                  <c:v>30.5</c:v>
                </c:pt>
                <c:pt idx="218">
                  <c:v>30.16</c:v>
                </c:pt>
                <c:pt idx="219">
                  <c:v>29.85</c:v>
                </c:pt>
                <c:pt idx="220">
                  <c:v>27.48</c:v>
                </c:pt>
                <c:pt idx="221">
                  <c:v>36.159999999999997</c:v>
                </c:pt>
                <c:pt idx="222">
                  <c:v>32.81</c:v>
                </c:pt>
                <c:pt idx="223">
                  <c:v>30.04</c:v>
                </c:pt>
                <c:pt idx="224">
                  <c:v>31.13</c:v>
                </c:pt>
                <c:pt idx="225">
                  <c:v>31.22</c:v>
                </c:pt>
                <c:pt idx="226">
                  <c:v>33.51</c:v>
                </c:pt>
                <c:pt idx="227">
                  <c:v>34.51</c:v>
                </c:pt>
                <c:pt idx="228">
                  <c:v>32</c:v>
                </c:pt>
                <c:pt idx="229">
                  <c:v>32.909999999999997</c:v>
                </c:pt>
                <c:pt idx="230">
                  <c:v>31.97</c:v>
                </c:pt>
                <c:pt idx="231">
                  <c:v>33.979999999999997</c:v>
                </c:pt>
                <c:pt idx="232">
                  <c:v>33.979999999999997</c:v>
                </c:pt>
                <c:pt idx="233">
                  <c:v>34.47</c:v>
                </c:pt>
                <c:pt idx="234">
                  <c:v>32.130000000000003</c:v>
                </c:pt>
                <c:pt idx="235">
                  <c:v>30.64</c:v>
                </c:pt>
                <c:pt idx="236">
                  <c:v>27.8</c:v>
                </c:pt>
                <c:pt idx="237">
                  <c:v>27.41</c:v>
                </c:pt>
                <c:pt idx="238">
                  <c:v>27.52</c:v>
                </c:pt>
                <c:pt idx="239">
                  <c:v>27.84</c:v>
                </c:pt>
                <c:pt idx="240">
                  <c:v>28.13</c:v>
                </c:pt>
                <c:pt idx="241">
                  <c:v>28.67</c:v>
                </c:pt>
                <c:pt idx="242">
                  <c:v>30.59</c:v>
                </c:pt>
                <c:pt idx="243">
                  <c:v>26.38</c:v>
                </c:pt>
                <c:pt idx="244">
                  <c:v>25.67</c:v>
                </c:pt>
                <c:pt idx="245">
                  <c:v>25.41</c:v>
                </c:pt>
                <c:pt idx="246">
                  <c:v>26.04</c:v>
                </c:pt>
                <c:pt idx="247">
                  <c:v>25.11</c:v>
                </c:pt>
                <c:pt idx="248">
                  <c:v>24.29</c:v>
                </c:pt>
                <c:pt idx="249">
                  <c:v>24.92</c:v>
                </c:pt>
                <c:pt idx="250">
                  <c:v>23.22</c:v>
                </c:pt>
                <c:pt idx="251">
                  <c:v>21.43</c:v>
                </c:pt>
                <c:pt idx="252">
                  <c:v>21.16</c:v>
                </c:pt>
                <c:pt idx="253">
                  <c:v>20.73</c:v>
                </c:pt>
                <c:pt idx="254">
                  <c:v>20.73</c:v>
                </c:pt>
                <c:pt idx="255">
                  <c:v>21.91</c:v>
                </c:pt>
                <c:pt idx="256">
                  <c:v>23.52</c:v>
                </c:pt>
                <c:pt idx="257">
                  <c:v>22.65</c:v>
                </c:pt>
                <c:pt idx="258">
                  <c:v>23.4</c:v>
                </c:pt>
                <c:pt idx="259">
                  <c:v>23.4</c:v>
                </c:pt>
                <c:pt idx="260">
                  <c:v>22.97</c:v>
                </c:pt>
                <c:pt idx="261">
                  <c:v>22.22</c:v>
                </c:pt>
                <c:pt idx="262">
                  <c:v>21.48</c:v>
                </c:pt>
                <c:pt idx="263">
                  <c:v>20.63</c:v>
                </c:pt>
                <c:pt idx="264">
                  <c:v>21.07</c:v>
                </c:pt>
                <c:pt idx="265">
                  <c:v>20.69</c:v>
                </c:pt>
                <c:pt idx="266">
                  <c:v>21.05</c:v>
                </c:pt>
                <c:pt idx="267">
                  <c:v>20.47</c:v>
                </c:pt>
                <c:pt idx="268">
                  <c:v>20.91</c:v>
                </c:pt>
                <c:pt idx="269">
                  <c:v>20.91</c:v>
                </c:pt>
                <c:pt idx="270">
                  <c:v>22.2</c:v>
                </c:pt>
                <c:pt idx="271">
                  <c:v>20.89</c:v>
                </c:pt>
                <c:pt idx="272">
                  <c:v>19.87</c:v>
                </c:pt>
                <c:pt idx="273">
                  <c:v>18.28</c:v>
                </c:pt>
                <c:pt idx="274">
                  <c:v>18.670000000000002</c:v>
                </c:pt>
                <c:pt idx="275">
                  <c:v>18.91</c:v>
                </c:pt>
                <c:pt idx="276">
                  <c:v>18.309999999999999</c:v>
                </c:pt>
                <c:pt idx="277">
                  <c:v>18.57</c:v>
                </c:pt>
                <c:pt idx="278">
                  <c:v>18.53</c:v>
                </c:pt>
                <c:pt idx="279">
                  <c:v>19.399999999999999</c:v>
                </c:pt>
                <c:pt idx="280">
                  <c:v>19.440000000000001</c:v>
                </c:pt>
                <c:pt idx="281">
                  <c:v>18.55</c:v>
                </c:pt>
                <c:pt idx="282">
                  <c:v>17.98</c:v>
                </c:pt>
                <c:pt idx="283">
                  <c:v>17.100000000000001</c:v>
                </c:pt>
                <c:pt idx="284">
                  <c:v>17.760000000000002</c:v>
                </c:pt>
                <c:pt idx="285">
                  <c:v>17.649999999999999</c:v>
                </c:pt>
                <c:pt idx="286">
                  <c:v>18.16</c:v>
                </c:pt>
                <c:pt idx="287">
                  <c:v>18.63</c:v>
                </c:pt>
                <c:pt idx="288">
                  <c:v>20.79</c:v>
                </c:pt>
                <c:pt idx="289">
                  <c:v>19.04</c:v>
                </c:pt>
                <c:pt idx="290">
                  <c:v>19.54</c:v>
                </c:pt>
                <c:pt idx="291">
                  <c:v>21.14</c:v>
                </c:pt>
                <c:pt idx="292">
                  <c:v>19.22</c:v>
                </c:pt>
                <c:pt idx="293">
                  <c:v>17.78</c:v>
                </c:pt>
                <c:pt idx="294">
                  <c:v>17.78</c:v>
                </c:pt>
                <c:pt idx="295">
                  <c:v>18.190000000000001</c:v>
                </c:pt>
                <c:pt idx="296">
                  <c:v>18.190000000000001</c:v>
                </c:pt>
                <c:pt idx="297">
                  <c:v>16.8</c:v>
                </c:pt>
                <c:pt idx="298">
                  <c:v>17.309999999999999</c:v>
                </c:pt>
                <c:pt idx="299">
                  <c:v>18.190000000000001</c:v>
                </c:pt>
                <c:pt idx="300">
                  <c:v>17.96</c:v>
                </c:pt>
                <c:pt idx="301">
                  <c:v>18.43</c:v>
                </c:pt>
                <c:pt idx="302">
                  <c:v>17.260000000000002</c:v>
                </c:pt>
                <c:pt idx="303">
                  <c:v>17.29</c:v>
                </c:pt>
                <c:pt idx="304">
                  <c:v>18.05</c:v>
                </c:pt>
                <c:pt idx="305">
                  <c:v>20.87</c:v>
                </c:pt>
                <c:pt idx="306">
                  <c:v>19.07</c:v>
                </c:pt>
                <c:pt idx="307">
                  <c:v>17.95</c:v>
                </c:pt>
                <c:pt idx="308">
                  <c:v>17.11</c:v>
                </c:pt>
                <c:pt idx="309">
                  <c:v>15.64</c:v>
                </c:pt>
                <c:pt idx="310">
                  <c:v>14.8</c:v>
                </c:pt>
                <c:pt idx="311">
                  <c:v>15.31</c:v>
                </c:pt>
                <c:pt idx="312">
                  <c:v>15.42</c:v>
                </c:pt>
                <c:pt idx="313">
                  <c:v>14.47</c:v>
                </c:pt>
                <c:pt idx="314">
                  <c:v>15.04</c:v>
                </c:pt>
                <c:pt idx="315">
                  <c:v>15.58</c:v>
                </c:pt>
                <c:pt idx="316">
                  <c:v>15.13</c:v>
                </c:pt>
                <c:pt idx="317">
                  <c:v>15.57</c:v>
                </c:pt>
                <c:pt idx="318">
                  <c:v>14.82</c:v>
                </c:pt>
                <c:pt idx="319">
                  <c:v>14.26</c:v>
                </c:pt>
                <c:pt idx="320">
                  <c:v>15.59</c:v>
                </c:pt>
                <c:pt idx="321">
                  <c:v>15.47</c:v>
                </c:pt>
                <c:pt idx="322">
                  <c:v>15.48</c:v>
                </c:pt>
                <c:pt idx="323">
                  <c:v>15.5</c:v>
                </c:pt>
                <c:pt idx="324">
                  <c:v>15.64</c:v>
                </c:pt>
                <c:pt idx="325">
                  <c:v>15.66</c:v>
                </c:pt>
                <c:pt idx="326">
                  <c:v>16.440000000000001</c:v>
                </c:pt>
                <c:pt idx="327">
                  <c:v>16.7</c:v>
                </c:pt>
                <c:pt idx="328">
                  <c:v>16.7</c:v>
                </c:pt>
                <c:pt idx="329">
                  <c:v>18.809999999999999</c:v>
                </c:pt>
                <c:pt idx="330">
                  <c:v>20.39</c:v>
                </c:pt>
                <c:pt idx="331">
                  <c:v>20.02</c:v>
                </c:pt>
                <c:pt idx="332">
                  <c:v>17.2</c:v>
                </c:pt>
                <c:pt idx="333">
                  <c:v>19.55</c:v>
                </c:pt>
                <c:pt idx="334">
                  <c:v>19.55</c:v>
                </c:pt>
                <c:pt idx="335">
                  <c:v>18.46</c:v>
                </c:pt>
                <c:pt idx="336">
                  <c:v>18.64</c:v>
                </c:pt>
                <c:pt idx="337">
                  <c:v>18.36</c:v>
                </c:pt>
                <c:pt idx="338">
                  <c:v>17.440000000000001</c:v>
                </c:pt>
                <c:pt idx="339">
                  <c:v>18.97</c:v>
                </c:pt>
                <c:pt idx="340">
                  <c:v>18.100000000000001</c:v>
                </c:pt>
                <c:pt idx="341">
                  <c:v>16.82</c:v>
                </c:pt>
                <c:pt idx="342">
                  <c:v>16.239999999999998</c:v>
                </c:pt>
                <c:pt idx="343">
                  <c:v>16.32</c:v>
                </c:pt>
                <c:pt idx="344">
                  <c:v>17.149999999999999</c:v>
                </c:pt>
                <c:pt idx="345">
                  <c:v>16.600000000000001</c:v>
                </c:pt>
                <c:pt idx="346">
                  <c:v>16.88</c:v>
                </c:pt>
                <c:pt idx="347">
                  <c:v>17.559999999999999</c:v>
                </c:pt>
                <c:pt idx="348">
                  <c:v>19.16</c:v>
                </c:pt>
                <c:pt idx="349">
                  <c:v>18.940000000000001</c:v>
                </c:pt>
                <c:pt idx="350">
                  <c:v>19.05</c:v>
                </c:pt>
                <c:pt idx="351">
                  <c:v>20.079999999999998</c:v>
                </c:pt>
                <c:pt idx="352">
                  <c:v>18.829999999999998</c:v>
                </c:pt>
                <c:pt idx="353">
                  <c:v>19.89</c:v>
                </c:pt>
                <c:pt idx="354">
                  <c:v>21.87</c:v>
                </c:pt>
                <c:pt idx="355">
                  <c:v>21.97</c:v>
                </c:pt>
                <c:pt idx="356">
                  <c:v>22.27</c:v>
                </c:pt>
                <c:pt idx="357">
                  <c:v>24.49</c:v>
                </c:pt>
                <c:pt idx="358">
                  <c:v>25.1</c:v>
                </c:pt>
                <c:pt idx="359">
                  <c:v>22.01</c:v>
                </c:pt>
                <c:pt idx="360">
                  <c:v>22.48</c:v>
                </c:pt>
                <c:pt idx="361">
                  <c:v>22.33</c:v>
                </c:pt>
                <c:pt idx="362">
                  <c:v>21.54</c:v>
                </c:pt>
                <c:pt idx="363">
                  <c:v>21.76</c:v>
                </c:pt>
                <c:pt idx="364">
                  <c:v>21.76</c:v>
                </c:pt>
                <c:pt idx="365">
                  <c:v>21.03</c:v>
                </c:pt>
                <c:pt idx="366">
                  <c:v>24.14</c:v>
                </c:pt>
                <c:pt idx="367">
                  <c:v>24.06</c:v>
                </c:pt>
                <c:pt idx="368">
                  <c:v>26.66</c:v>
                </c:pt>
                <c:pt idx="369">
                  <c:v>26.12</c:v>
                </c:pt>
                <c:pt idx="370">
                  <c:v>24.68</c:v>
                </c:pt>
                <c:pt idx="371">
                  <c:v>22.16</c:v>
                </c:pt>
                <c:pt idx="372">
                  <c:v>21.72</c:v>
                </c:pt>
                <c:pt idx="373">
                  <c:v>21.23</c:v>
                </c:pt>
                <c:pt idx="374">
                  <c:v>23.56</c:v>
                </c:pt>
                <c:pt idx="375">
                  <c:v>22.09</c:v>
                </c:pt>
                <c:pt idx="376">
                  <c:v>24.27</c:v>
                </c:pt>
                <c:pt idx="377">
                  <c:v>21.68</c:v>
                </c:pt>
                <c:pt idx="378">
                  <c:v>21.11</c:v>
                </c:pt>
                <c:pt idx="379">
                  <c:v>18.32</c:v>
                </c:pt>
                <c:pt idx="380">
                  <c:v>18.38</c:v>
                </c:pt>
                <c:pt idx="381">
                  <c:v>17.239999999999998</c:v>
                </c:pt>
                <c:pt idx="382">
                  <c:v>20.079999999999998</c:v>
                </c:pt>
                <c:pt idx="383">
                  <c:v>18.11</c:v>
                </c:pt>
                <c:pt idx="384">
                  <c:v>20.38</c:v>
                </c:pt>
                <c:pt idx="385">
                  <c:v>19.72</c:v>
                </c:pt>
                <c:pt idx="386">
                  <c:v>19.45</c:v>
                </c:pt>
                <c:pt idx="387">
                  <c:v>19.71</c:v>
                </c:pt>
                <c:pt idx="388">
                  <c:v>17.079999999999998</c:v>
                </c:pt>
                <c:pt idx="389">
                  <c:v>16.8</c:v>
                </c:pt>
                <c:pt idx="390">
                  <c:v>16.66</c:v>
                </c:pt>
                <c:pt idx="391">
                  <c:v>16.66</c:v>
                </c:pt>
                <c:pt idx="392">
                  <c:v>17.5</c:v>
                </c:pt>
                <c:pt idx="393">
                  <c:v>17.100000000000001</c:v>
                </c:pt>
                <c:pt idx="394">
                  <c:v>17.98</c:v>
                </c:pt>
                <c:pt idx="395">
                  <c:v>18.72</c:v>
                </c:pt>
                <c:pt idx="396">
                  <c:v>17.95</c:v>
                </c:pt>
                <c:pt idx="397">
                  <c:v>18.329999999999998</c:v>
                </c:pt>
                <c:pt idx="398">
                  <c:v>16.739999999999998</c:v>
                </c:pt>
                <c:pt idx="399">
                  <c:v>17.11</c:v>
                </c:pt>
                <c:pt idx="400">
                  <c:v>16.48</c:v>
                </c:pt>
                <c:pt idx="401">
                  <c:v>16.16</c:v>
                </c:pt>
                <c:pt idx="402">
                  <c:v>15.45</c:v>
                </c:pt>
                <c:pt idx="403">
                  <c:v>16.27</c:v>
                </c:pt>
                <c:pt idx="404">
                  <c:v>18.62</c:v>
                </c:pt>
                <c:pt idx="405">
                  <c:v>20.47</c:v>
                </c:pt>
                <c:pt idx="406">
                  <c:v>19.34</c:v>
                </c:pt>
                <c:pt idx="407">
                  <c:v>17.53</c:v>
                </c:pt>
                <c:pt idx="408">
                  <c:v>16.7</c:v>
                </c:pt>
                <c:pt idx="409">
                  <c:v>18.03</c:v>
                </c:pt>
                <c:pt idx="410">
                  <c:v>18.93</c:v>
                </c:pt>
                <c:pt idx="411">
                  <c:v>18.96</c:v>
                </c:pt>
                <c:pt idx="412">
                  <c:v>17.57</c:v>
                </c:pt>
                <c:pt idx="413">
                  <c:v>15.64</c:v>
                </c:pt>
                <c:pt idx="414">
                  <c:v>15.95</c:v>
                </c:pt>
                <c:pt idx="415">
                  <c:v>15.99</c:v>
                </c:pt>
                <c:pt idx="416">
                  <c:v>15.32</c:v>
                </c:pt>
                <c:pt idx="417">
                  <c:v>15.28</c:v>
                </c:pt>
                <c:pt idx="418">
                  <c:v>14.74</c:v>
                </c:pt>
                <c:pt idx="419">
                  <c:v>13.7</c:v>
                </c:pt>
                <c:pt idx="420">
                  <c:v>14.85</c:v>
                </c:pt>
                <c:pt idx="421">
                  <c:v>14.63</c:v>
                </c:pt>
                <c:pt idx="422">
                  <c:v>14.29</c:v>
                </c:pt>
                <c:pt idx="423">
                  <c:v>13.45</c:v>
                </c:pt>
                <c:pt idx="424">
                  <c:v>14.02</c:v>
                </c:pt>
                <c:pt idx="425">
                  <c:v>15.02</c:v>
                </c:pt>
                <c:pt idx="426">
                  <c:v>15.11</c:v>
                </c:pt>
                <c:pt idx="427">
                  <c:v>15.96</c:v>
                </c:pt>
                <c:pt idx="428">
                  <c:v>15.18</c:v>
                </c:pt>
                <c:pt idx="429">
                  <c:v>16.350000000000001</c:v>
                </c:pt>
                <c:pt idx="430">
                  <c:v>16.489999999999998</c:v>
                </c:pt>
                <c:pt idx="431">
                  <c:v>17.059999999999999</c:v>
                </c:pt>
                <c:pt idx="432">
                  <c:v>17.829999999999998</c:v>
                </c:pt>
                <c:pt idx="433">
                  <c:v>17.47</c:v>
                </c:pt>
                <c:pt idx="434">
                  <c:v>17.47</c:v>
                </c:pt>
                <c:pt idx="435">
                  <c:v>17.98</c:v>
                </c:pt>
                <c:pt idx="436">
                  <c:v>17.739999999999998</c:v>
                </c:pt>
                <c:pt idx="437">
                  <c:v>15.6</c:v>
                </c:pt>
                <c:pt idx="438">
                  <c:v>14.38</c:v>
                </c:pt>
                <c:pt idx="439">
                  <c:v>16.28</c:v>
                </c:pt>
                <c:pt idx="440">
                  <c:v>16.41</c:v>
                </c:pt>
                <c:pt idx="441">
                  <c:v>15.8</c:v>
                </c:pt>
                <c:pt idx="442">
                  <c:v>14.05</c:v>
                </c:pt>
                <c:pt idx="443">
                  <c:v>14.51</c:v>
                </c:pt>
                <c:pt idx="444">
                  <c:v>14.59</c:v>
                </c:pt>
                <c:pt idx="445">
                  <c:v>14.18</c:v>
                </c:pt>
                <c:pt idx="446">
                  <c:v>13.88</c:v>
                </c:pt>
                <c:pt idx="447">
                  <c:v>14.07</c:v>
                </c:pt>
                <c:pt idx="448">
                  <c:v>13.98</c:v>
                </c:pt>
                <c:pt idx="449">
                  <c:v>14.15</c:v>
                </c:pt>
                <c:pt idx="450">
                  <c:v>15.43</c:v>
                </c:pt>
                <c:pt idx="451">
                  <c:v>16.809999999999999</c:v>
                </c:pt>
                <c:pt idx="452">
                  <c:v>14.84</c:v>
                </c:pt>
                <c:pt idx="453">
                  <c:v>15.73</c:v>
                </c:pt>
                <c:pt idx="454">
                  <c:v>16.32</c:v>
                </c:pt>
                <c:pt idx="455">
                  <c:v>15.71</c:v>
                </c:pt>
                <c:pt idx="456">
                  <c:v>15.43</c:v>
                </c:pt>
                <c:pt idx="457">
                  <c:v>14.55</c:v>
                </c:pt>
                <c:pt idx="458">
                  <c:v>14.33</c:v>
                </c:pt>
                <c:pt idx="459">
                  <c:v>15.11</c:v>
                </c:pt>
                <c:pt idx="460">
                  <c:v>16.37</c:v>
                </c:pt>
                <c:pt idx="461">
                  <c:v>16.29</c:v>
                </c:pt>
                <c:pt idx="462">
                  <c:v>15.59</c:v>
                </c:pt>
                <c:pt idx="463">
                  <c:v>16.14</c:v>
                </c:pt>
                <c:pt idx="464">
                  <c:v>15.27</c:v>
                </c:pt>
                <c:pt idx="465">
                  <c:v>15.22</c:v>
                </c:pt>
                <c:pt idx="466">
                  <c:v>15.07</c:v>
                </c:pt>
                <c:pt idx="467">
                  <c:v>15.03</c:v>
                </c:pt>
                <c:pt idx="468">
                  <c:v>17.059999999999999</c:v>
                </c:pt>
                <c:pt idx="469">
                  <c:v>16.62</c:v>
                </c:pt>
                <c:pt idx="470">
                  <c:v>18.829999999999998</c:v>
                </c:pt>
                <c:pt idx="471">
                  <c:v>18.329999999999998</c:v>
                </c:pt>
                <c:pt idx="472">
                  <c:v>18.12</c:v>
                </c:pt>
                <c:pt idx="473">
                  <c:v>17.809999999999999</c:v>
                </c:pt>
                <c:pt idx="474">
                  <c:v>17.809999999999999</c:v>
                </c:pt>
                <c:pt idx="475">
                  <c:v>17.809999999999999</c:v>
                </c:pt>
                <c:pt idx="476">
                  <c:v>18.600000000000001</c:v>
                </c:pt>
                <c:pt idx="477">
                  <c:v>16.690000000000001</c:v>
                </c:pt>
                <c:pt idx="478">
                  <c:v>17.59</c:v>
                </c:pt>
                <c:pt idx="479">
                  <c:v>18.420000000000002</c:v>
                </c:pt>
                <c:pt idx="480">
                  <c:v>17.579999999999998</c:v>
                </c:pt>
                <c:pt idx="481">
                  <c:v>19.079999999999998</c:v>
                </c:pt>
                <c:pt idx="482">
                  <c:v>18.489999999999998</c:v>
                </c:pt>
                <c:pt idx="483">
                  <c:v>18.61</c:v>
                </c:pt>
                <c:pt idx="484">
                  <c:v>16.68</c:v>
                </c:pt>
                <c:pt idx="485">
                  <c:v>16.649999999999999</c:v>
                </c:pt>
                <c:pt idx="486">
                  <c:v>17.920000000000002</c:v>
                </c:pt>
                <c:pt idx="487">
                  <c:v>17.989999999999998</c:v>
                </c:pt>
                <c:pt idx="488">
                  <c:v>16.41</c:v>
                </c:pt>
                <c:pt idx="489">
                  <c:v>15.24</c:v>
                </c:pt>
                <c:pt idx="490">
                  <c:v>15.08</c:v>
                </c:pt>
                <c:pt idx="491">
                  <c:v>15.31</c:v>
                </c:pt>
                <c:pt idx="492">
                  <c:v>15.31</c:v>
                </c:pt>
                <c:pt idx="493">
                  <c:v>15.14</c:v>
                </c:pt>
                <c:pt idx="494">
                  <c:v>15.5</c:v>
                </c:pt>
                <c:pt idx="495">
                  <c:v>15.92</c:v>
                </c:pt>
                <c:pt idx="496">
                  <c:v>15.51</c:v>
                </c:pt>
                <c:pt idx="497">
                  <c:v>15.06</c:v>
                </c:pt>
                <c:pt idx="498">
                  <c:v>15.87</c:v>
                </c:pt>
                <c:pt idx="499">
                  <c:v>16.64</c:v>
                </c:pt>
                <c:pt idx="500">
                  <c:v>17.12</c:v>
                </c:pt>
                <c:pt idx="501">
                  <c:v>16.46</c:v>
                </c:pt>
                <c:pt idx="502">
                  <c:v>16.579999999999998</c:v>
                </c:pt>
                <c:pt idx="503">
                  <c:v>15.9</c:v>
                </c:pt>
                <c:pt idx="504">
                  <c:v>16.05</c:v>
                </c:pt>
                <c:pt idx="505">
                  <c:v>15.57</c:v>
                </c:pt>
                <c:pt idx="506">
                  <c:v>15.95</c:v>
                </c:pt>
                <c:pt idx="507">
                  <c:v>16.559999999999999</c:v>
                </c:pt>
                <c:pt idx="508">
                  <c:v>17</c:v>
                </c:pt>
                <c:pt idx="509">
                  <c:v>16.34</c:v>
                </c:pt>
                <c:pt idx="510">
                  <c:v>15.57</c:v>
                </c:pt>
                <c:pt idx="511">
                  <c:v>17.36</c:v>
                </c:pt>
                <c:pt idx="512">
                  <c:v>17.670000000000002</c:v>
                </c:pt>
                <c:pt idx="513">
                  <c:v>17.84</c:v>
                </c:pt>
                <c:pt idx="514">
                  <c:v>18.59</c:v>
                </c:pt>
                <c:pt idx="515">
                  <c:v>18.59</c:v>
                </c:pt>
                <c:pt idx="516">
                  <c:v>19.48</c:v>
                </c:pt>
                <c:pt idx="517">
                  <c:v>19.47</c:v>
                </c:pt>
                <c:pt idx="518">
                  <c:v>22.72</c:v>
                </c:pt>
                <c:pt idx="519">
                  <c:v>18.02</c:v>
                </c:pt>
                <c:pt idx="520">
                  <c:v>18.02</c:v>
                </c:pt>
                <c:pt idx="521">
                  <c:v>14.68</c:v>
                </c:pt>
                <c:pt idx="522">
                  <c:v>14.56</c:v>
                </c:pt>
                <c:pt idx="523">
                  <c:v>13.83</c:v>
                </c:pt>
                <c:pt idx="524">
                  <c:v>13.79</c:v>
                </c:pt>
                <c:pt idx="525">
                  <c:v>13.62</c:v>
                </c:pt>
                <c:pt idx="526">
                  <c:v>13.81</c:v>
                </c:pt>
                <c:pt idx="527">
                  <c:v>13.49</c:v>
                </c:pt>
                <c:pt idx="528">
                  <c:v>13.36</c:v>
                </c:pt>
                <c:pt idx="529">
                  <c:v>13.52</c:v>
                </c:pt>
                <c:pt idx="530">
                  <c:v>13.55</c:v>
                </c:pt>
                <c:pt idx="531">
                  <c:v>13.42</c:v>
                </c:pt>
                <c:pt idx="532">
                  <c:v>13.57</c:v>
                </c:pt>
                <c:pt idx="533">
                  <c:v>12.46</c:v>
                </c:pt>
                <c:pt idx="534">
                  <c:v>12.46</c:v>
                </c:pt>
                <c:pt idx="535">
                  <c:v>12.43</c:v>
                </c:pt>
                <c:pt idx="536">
                  <c:v>12.46</c:v>
                </c:pt>
                <c:pt idx="537">
                  <c:v>12.69</c:v>
                </c:pt>
                <c:pt idx="538">
                  <c:v>12.89</c:v>
                </c:pt>
                <c:pt idx="539">
                  <c:v>13.57</c:v>
                </c:pt>
                <c:pt idx="540">
                  <c:v>13.31</c:v>
                </c:pt>
                <c:pt idx="541">
                  <c:v>14.32</c:v>
                </c:pt>
                <c:pt idx="542">
                  <c:v>14.28</c:v>
                </c:pt>
                <c:pt idx="543">
                  <c:v>12.9</c:v>
                </c:pt>
                <c:pt idx="544">
                  <c:v>14.67</c:v>
                </c:pt>
                <c:pt idx="545">
                  <c:v>13.72</c:v>
                </c:pt>
                <c:pt idx="546">
                  <c:v>13.41</c:v>
                </c:pt>
                <c:pt idx="547">
                  <c:v>13.5</c:v>
                </c:pt>
                <c:pt idx="548">
                  <c:v>13.02</c:v>
                </c:pt>
                <c:pt idx="549">
                  <c:v>12.94</c:v>
                </c:pt>
                <c:pt idx="550">
                  <c:v>12.64</c:v>
                </c:pt>
                <c:pt idx="551">
                  <c:v>12.98</c:v>
                </c:pt>
                <c:pt idx="552">
                  <c:v>12.66</c:v>
                </c:pt>
                <c:pt idx="553">
                  <c:v>12.46</c:v>
                </c:pt>
                <c:pt idx="554">
                  <c:v>12.46</c:v>
                </c:pt>
                <c:pt idx="555">
                  <c:v>12.31</c:v>
                </c:pt>
                <c:pt idx="556">
                  <c:v>14.68</c:v>
                </c:pt>
                <c:pt idx="557">
                  <c:v>15.22</c:v>
                </c:pt>
                <c:pt idx="558">
                  <c:v>14.17</c:v>
                </c:pt>
                <c:pt idx="559">
                  <c:v>18.989999999999998</c:v>
                </c:pt>
                <c:pt idx="560">
                  <c:v>16.87</c:v>
                </c:pt>
                <c:pt idx="561">
                  <c:v>14.73</c:v>
                </c:pt>
                <c:pt idx="562">
                  <c:v>15.51</c:v>
                </c:pt>
                <c:pt idx="563">
                  <c:v>15.36</c:v>
                </c:pt>
                <c:pt idx="564">
                  <c:v>14.01</c:v>
                </c:pt>
                <c:pt idx="565">
                  <c:v>13.48</c:v>
                </c:pt>
                <c:pt idx="566">
                  <c:v>13.53</c:v>
                </c:pt>
                <c:pt idx="567">
                  <c:v>13.06</c:v>
                </c:pt>
                <c:pt idx="568">
                  <c:v>12.59</c:v>
                </c:pt>
                <c:pt idx="569">
                  <c:v>11.56</c:v>
                </c:pt>
                <c:pt idx="570">
                  <c:v>12.27</c:v>
                </c:pt>
                <c:pt idx="571">
                  <c:v>11.83</c:v>
                </c:pt>
                <c:pt idx="572">
                  <c:v>11.3</c:v>
                </c:pt>
                <c:pt idx="573">
                  <c:v>11.3</c:v>
                </c:pt>
                <c:pt idx="574">
                  <c:v>13.36</c:v>
                </c:pt>
                <c:pt idx="575">
                  <c:v>14.39</c:v>
                </c:pt>
                <c:pt idx="576">
                  <c:v>12.67</c:v>
                </c:pt>
                <c:pt idx="577">
                  <c:v>13.99</c:v>
                </c:pt>
                <c:pt idx="578">
                  <c:v>13.57</c:v>
                </c:pt>
                <c:pt idx="579">
                  <c:v>13.74</c:v>
                </c:pt>
                <c:pt idx="580">
                  <c:v>12.77</c:v>
                </c:pt>
                <c:pt idx="581">
                  <c:v>13.15</c:v>
                </c:pt>
                <c:pt idx="582">
                  <c:v>12.7</c:v>
                </c:pt>
                <c:pt idx="583">
                  <c:v>12.7</c:v>
                </c:pt>
                <c:pt idx="584">
                  <c:v>13.58</c:v>
                </c:pt>
                <c:pt idx="585">
                  <c:v>12.78</c:v>
                </c:pt>
                <c:pt idx="586">
                  <c:v>14.21</c:v>
                </c:pt>
                <c:pt idx="587">
                  <c:v>13.89</c:v>
                </c:pt>
                <c:pt idx="588">
                  <c:v>13.92</c:v>
                </c:pt>
                <c:pt idx="589">
                  <c:v>13.19</c:v>
                </c:pt>
                <c:pt idx="590">
                  <c:v>12.84</c:v>
                </c:pt>
                <c:pt idx="591">
                  <c:v>12.36</c:v>
                </c:pt>
                <c:pt idx="592">
                  <c:v>12.24</c:v>
                </c:pt>
                <c:pt idx="593">
                  <c:v>12.06</c:v>
                </c:pt>
                <c:pt idx="594">
                  <c:v>17.27</c:v>
                </c:pt>
                <c:pt idx="595">
                  <c:v>13.96</c:v>
                </c:pt>
                <c:pt idx="596">
                  <c:v>16.510000000000002</c:v>
                </c:pt>
                <c:pt idx="597">
                  <c:v>17.559999999999999</c:v>
                </c:pt>
                <c:pt idx="598">
                  <c:v>14.97</c:v>
                </c:pt>
                <c:pt idx="599">
                  <c:v>14.39</c:v>
                </c:pt>
                <c:pt idx="600">
                  <c:v>13.48</c:v>
                </c:pt>
                <c:pt idx="601">
                  <c:v>13.61</c:v>
                </c:pt>
                <c:pt idx="602">
                  <c:v>13.62</c:v>
                </c:pt>
                <c:pt idx="603">
                  <c:v>13.61</c:v>
                </c:pt>
                <c:pt idx="604">
                  <c:v>13.71</c:v>
                </c:pt>
                <c:pt idx="605">
                  <c:v>13.52</c:v>
                </c:pt>
                <c:pt idx="606">
                  <c:v>14.49</c:v>
                </c:pt>
                <c:pt idx="607">
                  <c:v>13.59</c:v>
                </c:pt>
                <c:pt idx="608">
                  <c:v>12.85</c:v>
                </c:pt>
                <c:pt idx="609">
                  <c:v>12.66</c:v>
                </c:pt>
                <c:pt idx="610">
                  <c:v>12.83</c:v>
                </c:pt>
                <c:pt idx="611">
                  <c:v>12.66</c:v>
                </c:pt>
                <c:pt idx="612">
                  <c:v>13.13</c:v>
                </c:pt>
                <c:pt idx="613">
                  <c:v>12.59</c:v>
                </c:pt>
                <c:pt idx="614">
                  <c:v>12.55</c:v>
                </c:pt>
                <c:pt idx="615">
                  <c:v>12.77</c:v>
                </c:pt>
                <c:pt idx="616">
                  <c:v>12.81</c:v>
                </c:pt>
                <c:pt idx="617">
                  <c:v>13.07</c:v>
                </c:pt>
                <c:pt idx="618">
                  <c:v>12.45</c:v>
                </c:pt>
                <c:pt idx="619">
                  <c:v>13.02</c:v>
                </c:pt>
                <c:pt idx="620">
                  <c:v>13.37</c:v>
                </c:pt>
                <c:pt idx="621">
                  <c:v>13.82</c:v>
                </c:pt>
                <c:pt idx="622">
                  <c:v>14.07</c:v>
                </c:pt>
                <c:pt idx="623">
                  <c:v>13.99</c:v>
                </c:pt>
                <c:pt idx="624">
                  <c:v>13.99</c:v>
                </c:pt>
                <c:pt idx="625">
                  <c:v>14.48</c:v>
                </c:pt>
                <c:pt idx="626">
                  <c:v>14.83</c:v>
                </c:pt>
                <c:pt idx="627">
                  <c:v>14.53</c:v>
                </c:pt>
                <c:pt idx="628">
                  <c:v>16.3</c:v>
                </c:pt>
                <c:pt idx="629">
                  <c:v>16.28</c:v>
                </c:pt>
                <c:pt idx="630">
                  <c:v>16.27</c:v>
                </c:pt>
                <c:pt idx="631">
                  <c:v>17.5</c:v>
                </c:pt>
                <c:pt idx="632">
                  <c:v>16.63</c:v>
                </c:pt>
                <c:pt idx="633">
                  <c:v>15.14</c:v>
                </c:pt>
                <c:pt idx="634">
                  <c:v>15.44</c:v>
                </c:pt>
                <c:pt idx="635">
                  <c:v>17.07</c:v>
                </c:pt>
                <c:pt idx="636">
                  <c:v>18.59</c:v>
                </c:pt>
                <c:pt idx="637">
                  <c:v>16.41</c:v>
                </c:pt>
                <c:pt idx="638">
                  <c:v>17.149999999999999</c:v>
                </c:pt>
                <c:pt idx="639">
                  <c:v>16.8</c:v>
                </c:pt>
                <c:pt idx="640">
                  <c:v>16.61</c:v>
                </c:pt>
                <c:pt idx="641">
                  <c:v>16.64</c:v>
                </c:pt>
                <c:pt idx="642">
                  <c:v>20.49</c:v>
                </c:pt>
                <c:pt idx="643">
                  <c:v>18.899999999999999</c:v>
                </c:pt>
                <c:pt idx="644">
                  <c:v>20.11</c:v>
                </c:pt>
                <c:pt idx="645">
                  <c:v>18.47</c:v>
                </c:pt>
                <c:pt idx="646">
                  <c:v>17.21</c:v>
                </c:pt>
                <c:pt idx="647">
                  <c:v>16.86</c:v>
                </c:pt>
                <c:pt idx="648">
                  <c:v>16.86</c:v>
                </c:pt>
                <c:pt idx="649">
                  <c:v>16.37</c:v>
                </c:pt>
                <c:pt idx="650">
                  <c:v>16.440000000000001</c:v>
                </c:pt>
                <c:pt idx="651">
                  <c:v>16.2</c:v>
                </c:pt>
                <c:pt idx="652">
                  <c:v>16.2</c:v>
                </c:pt>
                <c:pt idx="653">
                  <c:v>14.89</c:v>
                </c:pt>
                <c:pt idx="654">
                  <c:v>14.78</c:v>
                </c:pt>
                <c:pt idx="655">
                  <c:v>14.35</c:v>
                </c:pt>
                <c:pt idx="656">
                  <c:v>14.21</c:v>
                </c:pt>
                <c:pt idx="657">
                  <c:v>14.01</c:v>
                </c:pt>
                <c:pt idx="658">
                  <c:v>13.84</c:v>
                </c:pt>
                <c:pt idx="659">
                  <c:v>13.79</c:v>
                </c:pt>
                <c:pt idx="660">
                  <c:v>14.42</c:v>
                </c:pt>
                <c:pt idx="661">
                  <c:v>13.78</c:v>
                </c:pt>
                <c:pt idx="662">
                  <c:v>13.77</c:v>
                </c:pt>
                <c:pt idx="663">
                  <c:v>12.54</c:v>
                </c:pt>
                <c:pt idx="664">
                  <c:v>12.29</c:v>
                </c:pt>
                <c:pt idx="665">
                  <c:v>12.66</c:v>
                </c:pt>
                <c:pt idx="666">
                  <c:v>13.18</c:v>
                </c:pt>
                <c:pt idx="667">
                  <c:v>12.97</c:v>
                </c:pt>
                <c:pt idx="668">
                  <c:v>12.72</c:v>
                </c:pt>
                <c:pt idx="669">
                  <c:v>13.39</c:v>
                </c:pt>
                <c:pt idx="670">
                  <c:v>13.39</c:v>
                </c:pt>
                <c:pt idx="671">
                  <c:v>13.45</c:v>
                </c:pt>
                <c:pt idx="672">
                  <c:v>12.94</c:v>
                </c:pt>
                <c:pt idx="673">
                  <c:v>11.98</c:v>
                </c:pt>
                <c:pt idx="674">
                  <c:v>11.84</c:v>
                </c:pt>
                <c:pt idx="675">
                  <c:v>12.72</c:v>
                </c:pt>
                <c:pt idx="676">
                  <c:v>12.98</c:v>
                </c:pt>
                <c:pt idx="677">
                  <c:v>12.73</c:v>
                </c:pt>
                <c:pt idx="678">
                  <c:v>13.41</c:v>
                </c:pt>
                <c:pt idx="679">
                  <c:v>12.81</c:v>
                </c:pt>
                <c:pt idx="680">
                  <c:v>12.31</c:v>
                </c:pt>
                <c:pt idx="681">
                  <c:v>13.04</c:v>
                </c:pt>
                <c:pt idx="682">
                  <c:v>14.73</c:v>
                </c:pt>
                <c:pt idx="683">
                  <c:v>14.37</c:v>
                </c:pt>
                <c:pt idx="684">
                  <c:v>15.1</c:v>
                </c:pt>
                <c:pt idx="685">
                  <c:v>14.91</c:v>
                </c:pt>
                <c:pt idx="686">
                  <c:v>15.94</c:v>
                </c:pt>
                <c:pt idx="687">
                  <c:v>14.76</c:v>
                </c:pt>
                <c:pt idx="688">
                  <c:v>13.98</c:v>
                </c:pt>
                <c:pt idx="689">
                  <c:v>14.99</c:v>
                </c:pt>
                <c:pt idx="690">
                  <c:v>16.77</c:v>
                </c:pt>
                <c:pt idx="691">
                  <c:v>16.489999999999998</c:v>
                </c:pt>
                <c:pt idx="692">
                  <c:v>16.809999999999999</c:v>
                </c:pt>
                <c:pt idx="693">
                  <c:v>17.010000000000002</c:v>
                </c:pt>
                <c:pt idx="694">
                  <c:v>17.010000000000002</c:v>
                </c:pt>
                <c:pt idx="695">
                  <c:v>16.61</c:v>
                </c:pt>
                <c:pt idx="696">
                  <c:v>15.88</c:v>
                </c:pt>
                <c:pt idx="697">
                  <c:v>15.77</c:v>
                </c:pt>
                <c:pt idx="698">
                  <c:v>15.85</c:v>
                </c:pt>
                <c:pt idx="699">
                  <c:v>15.63</c:v>
                </c:pt>
                <c:pt idx="700">
                  <c:v>14.53</c:v>
                </c:pt>
                <c:pt idx="701">
                  <c:v>13.82</c:v>
                </c:pt>
                <c:pt idx="702">
                  <c:v>14.29</c:v>
                </c:pt>
                <c:pt idx="703">
                  <c:v>14.16</c:v>
                </c:pt>
                <c:pt idx="704">
                  <c:v>14.38</c:v>
                </c:pt>
                <c:pt idx="705">
                  <c:v>14.53</c:v>
                </c:pt>
                <c:pt idx="706">
                  <c:v>13.59</c:v>
                </c:pt>
                <c:pt idx="707">
                  <c:v>13.16</c:v>
                </c:pt>
                <c:pt idx="708">
                  <c:v>13.12</c:v>
                </c:pt>
                <c:pt idx="709">
                  <c:v>14.31</c:v>
                </c:pt>
                <c:pt idx="710">
                  <c:v>14.08</c:v>
                </c:pt>
                <c:pt idx="711">
                  <c:v>14.01</c:v>
                </c:pt>
                <c:pt idx="712">
                  <c:v>14.06</c:v>
                </c:pt>
                <c:pt idx="713">
                  <c:v>15.46</c:v>
                </c:pt>
                <c:pt idx="714">
                  <c:v>16.600000000000001</c:v>
                </c:pt>
                <c:pt idx="715">
                  <c:v>15.54</c:v>
                </c:pt>
                <c:pt idx="716">
                  <c:v>16.600000000000001</c:v>
                </c:pt>
                <c:pt idx="717">
                  <c:v>17.670000000000002</c:v>
                </c:pt>
                <c:pt idx="718">
                  <c:v>16.739999999999998</c:v>
                </c:pt>
                <c:pt idx="719">
                  <c:v>19.41</c:v>
                </c:pt>
                <c:pt idx="720">
                  <c:v>20.34</c:v>
                </c:pt>
                <c:pt idx="721">
                  <c:v>19.600000000000001</c:v>
                </c:pt>
                <c:pt idx="722">
                  <c:v>16.48</c:v>
                </c:pt>
                <c:pt idx="723">
                  <c:v>15.72</c:v>
                </c:pt>
                <c:pt idx="724">
                  <c:v>16.07</c:v>
                </c:pt>
                <c:pt idx="725">
                  <c:v>18.66</c:v>
                </c:pt>
                <c:pt idx="726">
                  <c:v>14.71</c:v>
                </c:pt>
                <c:pt idx="727">
                  <c:v>13.48</c:v>
                </c:pt>
                <c:pt idx="728">
                  <c:v>13.04</c:v>
                </c:pt>
                <c:pt idx="729">
                  <c:v>13.16</c:v>
                </c:pt>
                <c:pt idx="730">
                  <c:v>13.33</c:v>
                </c:pt>
                <c:pt idx="731">
                  <c:v>13.42</c:v>
                </c:pt>
                <c:pt idx="732">
                  <c:v>13.2</c:v>
                </c:pt>
                <c:pt idx="733">
                  <c:v>13.09</c:v>
                </c:pt>
                <c:pt idx="734">
                  <c:v>13.31</c:v>
                </c:pt>
                <c:pt idx="735">
                  <c:v>13.41</c:v>
                </c:pt>
                <c:pt idx="736">
                  <c:v>13.65</c:v>
                </c:pt>
                <c:pt idx="737">
                  <c:v>13.75</c:v>
                </c:pt>
                <c:pt idx="738">
                  <c:v>13.28</c:v>
                </c:pt>
                <c:pt idx="739">
                  <c:v>12.93</c:v>
                </c:pt>
                <c:pt idx="740">
                  <c:v>13.27</c:v>
                </c:pt>
                <c:pt idx="741">
                  <c:v>12.67</c:v>
                </c:pt>
                <c:pt idx="742">
                  <c:v>13.91</c:v>
                </c:pt>
                <c:pt idx="743">
                  <c:v>12.9</c:v>
                </c:pt>
                <c:pt idx="744">
                  <c:v>12.53</c:v>
                </c:pt>
                <c:pt idx="745">
                  <c:v>12.82</c:v>
                </c:pt>
                <c:pt idx="746">
                  <c:v>12.52</c:v>
                </c:pt>
                <c:pt idx="747">
                  <c:v>12.37</c:v>
                </c:pt>
                <c:pt idx="748">
                  <c:v>12.19</c:v>
                </c:pt>
                <c:pt idx="749">
                  <c:v>13.1</c:v>
                </c:pt>
                <c:pt idx="750">
                  <c:v>13.39</c:v>
                </c:pt>
                <c:pt idx="751">
                  <c:v>13.4</c:v>
                </c:pt>
                <c:pt idx="752">
                  <c:v>12.66</c:v>
                </c:pt>
                <c:pt idx="753">
                  <c:v>12.26</c:v>
                </c:pt>
                <c:pt idx="754">
                  <c:v>12.79</c:v>
                </c:pt>
                <c:pt idx="755">
                  <c:v>12.81</c:v>
                </c:pt>
                <c:pt idx="756">
                  <c:v>12.98</c:v>
                </c:pt>
                <c:pt idx="757">
                  <c:v>12.98</c:v>
                </c:pt>
                <c:pt idx="758">
                  <c:v>13.7</c:v>
                </c:pt>
                <c:pt idx="759">
                  <c:v>14.23</c:v>
                </c:pt>
                <c:pt idx="760">
                  <c:v>14.55</c:v>
                </c:pt>
                <c:pt idx="761">
                  <c:v>14.7</c:v>
                </c:pt>
                <c:pt idx="762">
                  <c:v>15.08</c:v>
                </c:pt>
                <c:pt idx="763">
                  <c:v>13.79</c:v>
                </c:pt>
                <c:pt idx="764">
                  <c:v>13.49</c:v>
                </c:pt>
                <c:pt idx="765">
                  <c:v>13.91</c:v>
                </c:pt>
                <c:pt idx="766">
                  <c:v>15.42</c:v>
                </c:pt>
                <c:pt idx="767">
                  <c:v>15.54</c:v>
                </c:pt>
                <c:pt idx="768">
                  <c:v>15.76</c:v>
                </c:pt>
                <c:pt idx="769">
                  <c:v>16.03</c:v>
                </c:pt>
                <c:pt idx="770">
                  <c:v>16.21</c:v>
                </c:pt>
                <c:pt idx="771">
                  <c:v>13.8</c:v>
                </c:pt>
                <c:pt idx="772">
                  <c:v>14.15</c:v>
                </c:pt>
                <c:pt idx="773">
                  <c:v>13.79</c:v>
                </c:pt>
                <c:pt idx="774">
                  <c:v>13.04</c:v>
                </c:pt>
                <c:pt idx="775">
                  <c:v>12.48</c:v>
                </c:pt>
                <c:pt idx="776">
                  <c:v>12.48</c:v>
                </c:pt>
                <c:pt idx="777">
                  <c:v>12.33</c:v>
                </c:pt>
                <c:pt idx="778">
                  <c:v>12.46</c:v>
                </c:pt>
                <c:pt idx="779">
                  <c:v>13.56</c:v>
                </c:pt>
                <c:pt idx="780">
                  <c:v>13.72</c:v>
                </c:pt>
                <c:pt idx="781">
                  <c:v>13.72</c:v>
                </c:pt>
                <c:pt idx="782">
                  <c:v>14.23</c:v>
                </c:pt>
                <c:pt idx="783">
                  <c:v>13.76</c:v>
                </c:pt>
                <c:pt idx="784">
                  <c:v>13.55</c:v>
                </c:pt>
                <c:pt idx="785">
                  <c:v>12.92</c:v>
                </c:pt>
                <c:pt idx="786">
                  <c:v>12.87</c:v>
                </c:pt>
                <c:pt idx="787">
                  <c:v>12.89</c:v>
                </c:pt>
                <c:pt idx="788">
                  <c:v>12.14</c:v>
                </c:pt>
                <c:pt idx="789">
                  <c:v>13.28</c:v>
                </c:pt>
                <c:pt idx="790">
                  <c:v>12.28</c:v>
                </c:pt>
                <c:pt idx="791">
                  <c:v>12.28</c:v>
                </c:pt>
                <c:pt idx="792">
                  <c:v>12.53</c:v>
                </c:pt>
                <c:pt idx="793">
                  <c:v>12.44</c:v>
                </c:pt>
                <c:pt idx="794">
                  <c:v>12.44</c:v>
                </c:pt>
                <c:pt idx="795">
                  <c:v>12.87</c:v>
                </c:pt>
                <c:pt idx="796">
                  <c:v>12.84</c:v>
                </c:pt>
                <c:pt idx="797">
                  <c:v>13.77</c:v>
                </c:pt>
                <c:pt idx="798">
                  <c:v>18.14</c:v>
                </c:pt>
                <c:pt idx="799">
                  <c:v>17.420000000000002</c:v>
                </c:pt>
                <c:pt idx="800">
                  <c:v>15.8</c:v>
                </c:pt>
                <c:pt idx="801">
                  <c:v>17.350000000000001</c:v>
                </c:pt>
                <c:pt idx="802">
                  <c:v>17.29</c:v>
                </c:pt>
                <c:pt idx="803">
                  <c:v>18.41</c:v>
                </c:pt>
                <c:pt idx="804">
                  <c:v>21.44</c:v>
                </c:pt>
                <c:pt idx="805">
                  <c:v>19.11</c:v>
                </c:pt>
                <c:pt idx="806">
                  <c:v>19.95</c:v>
                </c:pt>
                <c:pt idx="807">
                  <c:v>17.23</c:v>
                </c:pt>
                <c:pt idx="808">
                  <c:v>15.29</c:v>
                </c:pt>
                <c:pt idx="809">
                  <c:v>15.26</c:v>
                </c:pt>
                <c:pt idx="810">
                  <c:v>14.51</c:v>
                </c:pt>
                <c:pt idx="811">
                  <c:v>14.3</c:v>
                </c:pt>
                <c:pt idx="812">
                  <c:v>14.14</c:v>
                </c:pt>
                <c:pt idx="813">
                  <c:v>13.57</c:v>
                </c:pt>
                <c:pt idx="814">
                  <c:v>13.57</c:v>
                </c:pt>
                <c:pt idx="815">
                  <c:v>13.87</c:v>
                </c:pt>
                <c:pt idx="816">
                  <c:v>15.5</c:v>
                </c:pt>
                <c:pt idx="817">
                  <c:v>14.79</c:v>
                </c:pt>
                <c:pt idx="818">
                  <c:v>14.68</c:v>
                </c:pt>
                <c:pt idx="819">
                  <c:v>14.23</c:v>
                </c:pt>
                <c:pt idx="820">
                  <c:v>13.67</c:v>
                </c:pt>
                <c:pt idx="821">
                  <c:v>14.35</c:v>
                </c:pt>
                <c:pt idx="822">
                  <c:v>14.04</c:v>
                </c:pt>
                <c:pt idx="823">
                  <c:v>14</c:v>
                </c:pt>
                <c:pt idx="824">
                  <c:v>16</c:v>
                </c:pt>
                <c:pt idx="825">
                  <c:v>14.1</c:v>
                </c:pt>
                <c:pt idx="826">
                  <c:v>13.89</c:v>
                </c:pt>
                <c:pt idx="827">
                  <c:v>14.21</c:v>
                </c:pt>
                <c:pt idx="828">
                  <c:v>14.11</c:v>
                </c:pt>
                <c:pt idx="829">
                  <c:v>14.2</c:v>
                </c:pt>
                <c:pt idx="830">
                  <c:v>14.8</c:v>
                </c:pt>
                <c:pt idx="831">
                  <c:v>14.47</c:v>
                </c:pt>
                <c:pt idx="832">
                  <c:v>16.22</c:v>
                </c:pt>
                <c:pt idx="833">
                  <c:v>17.82</c:v>
                </c:pt>
                <c:pt idx="834">
                  <c:v>15.64</c:v>
                </c:pt>
                <c:pt idx="835">
                  <c:v>14.52</c:v>
                </c:pt>
                <c:pt idx="836">
                  <c:v>15.12</c:v>
                </c:pt>
                <c:pt idx="837">
                  <c:v>14.52</c:v>
                </c:pt>
                <c:pt idx="838">
                  <c:v>15</c:v>
                </c:pt>
                <c:pt idx="839">
                  <c:v>15.09</c:v>
                </c:pt>
                <c:pt idx="840">
                  <c:v>14.02</c:v>
                </c:pt>
                <c:pt idx="841">
                  <c:v>14.93</c:v>
                </c:pt>
                <c:pt idx="842">
                  <c:v>14.62</c:v>
                </c:pt>
                <c:pt idx="843">
                  <c:v>14.41</c:v>
                </c:pt>
                <c:pt idx="844">
                  <c:v>13.88</c:v>
                </c:pt>
                <c:pt idx="845">
                  <c:v>13.1</c:v>
                </c:pt>
                <c:pt idx="846">
                  <c:v>13.09</c:v>
                </c:pt>
                <c:pt idx="847">
                  <c:v>13.37</c:v>
                </c:pt>
                <c:pt idx="848">
                  <c:v>13.96</c:v>
                </c:pt>
                <c:pt idx="849">
                  <c:v>15.57</c:v>
                </c:pt>
                <c:pt idx="850">
                  <c:v>14.89</c:v>
                </c:pt>
                <c:pt idx="851">
                  <c:v>13.82</c:v>
                </c:pt>
                <c:pt idx="852">
                  <c:v>15.89</c:v>
                </c:pt>
                <c:pt idx="853">
                  <c:v>17.03</c:v>
                </c:pt>
                <c:pt idx="854">
                  <c:v>16.11</c:v>
                </c:pt>
                <c:pt idx="855">
                  <c:v>15.61</c:v>
                </c:pt>
                <c:pt idx="856">
                  <c:v>14.18</c:v>
                </c:pt>
                <c:pt idx="857">
                  <c:v>13.36</c:v>
                </c:pt>
                <c:pt idx="858">
                  <c:v>13.36</c:v>
                </c:pt>
                <c:pt idx="859">
                  <c:v>13.25</c:v>
                </c:pt>
                <c:pt idx="860">
                  <c:v>13.19</c:v>
                </c:pt>
                <c:pt idx="861">
                  <c:v>13.27</c:v>
                </c:pt>
                <c:pt idx="862">
                  <c:v>13.32</c:v>
                </c:pt>
                <c:pt idx="863">
                  <c:v>14.06</c:v>
                </c:pt>
                <c:pt idx="864">
                  <c:v>13.97</c:v>
                </c:pt>
                <c:pt idx="865">
                  <c:v>13.71</c:v>
                </c:pt>
                <c:pt idx="866">
                  <c:v>13.41</c:v>
                </c:pt>
                <c:pt idx="867">
                  <c:v>13.25</c:v>
                </c:pt>
                <c:pt idx="868">
                  <c:v>12.91</c:v>
                </c:pt>
                <c:pt idx="869">
                  <c:v>13.29</c:v>
                </c:pt>
                <c:pt idx="870">
                  <c:v>13.8</c:v>
                </c:pt>
                <c:pt idx="871">
                  <c:v>13.4</c:v>
                </c:pt>
                <c:pt idx="872">
                  <c:v>13.43</c:v>
                </c:pt>
                <c:pt idx="873">
                  <c:v>12.92</c:v>
                </c:pt>
                <c:pt idx="874">
                  <c:v>12.23</c:v>
                </c:pt>
                <c:pt idx="875">
                  <c:v>12.13</c:v>
                </c:pt>
                <c:pt idx="876">
                  <c:v>12.17</c:v>
                </c:pt>
                <c:pt idx="877">
                  <c:v>13.17</c:v>
                </c:pt>
                <c:pt idx="878">
                  <c:v>12.44</c:v>
                </c:pt>
                <c:pt idx="879">
                  <c:v>12.42</c:v>
                </c:pt>
                <c:pt idx="880">
                  <c:v>12.96</c:v>
                </c:pt>
                <c:pt idx="881">
                  <c:v>11.91</c:v>
                </c:pt>
                <c:pt idx="882">
                  <c:v>12.03</c:v>
                </c:pt>
                <c:pt idx="883">
                  <c:v>11.36</c:v>
                </c:pt>
                <c:pt idx="884">
                  <c:v>11.36</c:v>
                </c:pt>
                <c:pt idx="885">
                  <c:v>11.51</c:v>
                </c:pt>
                <c:pt idx="886">
                  <c:v>11.68</c:v>
                </c:pt>
                <c:pt idx="887">
                  <c:v>11.57</c:v>
                </c:pt>
                <c:pt idx="888">
                  <c:v>11.4</c:v>
                </c:pt>
                <c:pt idx="889">
                  <c:v>11.58</c:v>
                </c:pt>
                <c:pt idx="890">
                  <c:v>11.87</c:v>
                </c:pt>
                <c:pt idx="891">
                  <c:v>12.08</c:v>
                </c:pt>
                <c:pt idx="892">
                  <c:v>11.68</c:v>
                </c:pt>
                <c:pt idx="893">
                  <c:v>10.73</c:v>
                </c:pt>
                <c:pt idx="894">
                  <c:v>11.15</c:v>
                </c:pt>
                <c:pt idx="895">
                  <c:v>10.99</c:v>
                </c:pt>
                <c:pt idx="896">
                  <c:v>11.6</c:v>
                </c:pt>
                <c:pt idx="897">
                  <c:v>12.56</c:v>
                </c:pt>
                <c:pt idx="898">
                  <c:v>12.18</c:v>
                </c:pt>
                <c:pt idx="899">
                  <c:v>12.65</c:v>
                </c:pt>
                <c:pt idx="900">
                  <c:v>12.06</c:v>
                </c:pt>
                <c:pt idx="901">
                  <c:v>10.61</c:v>
                </c:pt>
                <c:pt idx="902">
                  <c:v>10.62</c:v>
                </c:pt>
                <c:pt idx="903">
                  <c:v>10.85</c:v>
                </c:pt>
                <c:pt idx="904">
                  <c:v>10.98</c:v>
                </c:pt>
                <c:pt idx="905">
                  <c:v>12.13</c:v>
                </c:pt>
                <c:pt idx="906">
                  <c:v>11.59</c:v>
                </c:pt>
                <c:pt idx="907">
                  <c:v>11.63</c:v>
                </c:pt>
                <c:pt idx="908">
                  <c:v>11.26</c:v>
                </c:pt>
                <c:pt idx="909">
                  <c:v>11.57</c:v>
                </c:pt>
                <c:pt idx="910">
                  <c:v>11.15</c:v>
                </c:pt>
                <c:pt idx="911">
                  <c:v>10.82</c:v>
                </c:pt>
                <c:pt idx="912">
                  <c:v>10.32</c:v>
                </c:pt>
                <c:pt idx="913">
                  <c:v>10.32</c:v>
                </c:pt>
                <c:pt idx="914">
                  <c:v>11.33</c:v>
                </c:pt>
                <c:pt idx="915">
                  <c:v>11.98</c:v>
                </c:pt>
                <c:pt idx="916">
                  <c:v>11.65</c:v>
                </c:pt>
                <c:pt idx="917">
                  <c:v>12.59</c:v>
                </c:pt>
                <c:pt idx="918">
                  <c:v>12.08</c:v>
                </c:pt>
                <c:pt idx="919">
                  <c:v>11.82</c:v>
                </c:pt>
                <c:pt idx="920">
                  <c:v>11.96</c:v>
                </c:pt>
                <c:pt idx="921">
                  <c:v>11</c:v>
                </c:pt>
                <c:pt idx="922">
                  <c:v>14.54</c:v>
                </c:pt>
                <c:pt idx="923">
                  <c:v>12.06</c:v>
                </c:pt>
                <c:pt idx="924">
                  <c:v>12.81</c:v>
                </c:pt>
                <c:pt idx="925">
                  <c:v>12.24</c:v>
                </c:pt>
                <c:pt idx="926">
                  <c:v>11.52</c:v>
                </c:pt>
                <c:pt idx="927">
                  <c:v>11.84</c:v>
                </c:pt>
                <c:pt idx="928">
                  <c:v>12.69</c:v>
                </c:pt>
                <c:pt idx="929">
                  <c:v>12.56</c:v>
                </c:pt>
                <c:pt idx="930">
                  <c:v>13.28</c:v>
                </c:pt>
                <c:pt idx="931">
                  <c:v>13.33</c:v>
                </c:pt>
                <c:pt idx="932">
                  <c:v>16.95</c:v>
                </c:pt>
                <c:pt idx="933">
                  <c:v>17.03</c:v>
                </c:pt>
                <c:pt idx="934">
                  <c:v>15.12</c:v>
                </c:pt>
                <c:pt idx="935">
                  <c:v>16.87</c:v>
                </c:pt>
                <c:pt idx="936">
                  <c:v>16.37</c:v>
                </c:pt>
                <c:pt idx="937">
                  <c:v>16.66</c:v>
                </c:pt>
                <c:pt idx="938">
                  <c:v>15.77</c:v>
                </c:pt>
                <c:pt idx="939">
                  <c:v>14.23</c:v>
                </c:pt>
                <c:pt idx="940">
                  <c:v>14.13</c:v>
                </c:pt>
                <c:pt idx="941">
                  <c:v>12.9</c:v>
                </c:pt>
                <c:pt idx="942">
                  <c:v>12.42</c:v>
                </c:pt>
                <c:pt idx="943">
                  <c:v>13.15</c:v>
                </c:pt>
                <c:pt idx="944">
                  <c:v>12.32</c:v>
                </c:pt>
                <c:pt idx="945">
                  <c:v>12.21</c:v>
                </c:pt>
                <c:pt idx="946">
                  <c:v>11.78</c:v>
                </c:pt>
                <c:pt idx="947">
                  <c:v>11.76</c:v>
                </c:pt>
                <c:pt idx="948">
                  <c:v>11.47</c:v>
                </c:pt>
                <c:pt idx="949">
                  <c:v>11.7</c:v>
                </c:pt>
                <c:pt idx="950">
                  <c:v>11.63</c:v>
                </c:pt>
                <c:pt idx="951">
                  <c:v>11.78</c:v>
                </c:pt>
                <c:pt idx="952">
                  <c:v>12.05</c:v>
                </c:pt>
                <c:pt idx="953">
                  <c:v>11.98</c:v>
                </c:pt>
                <c:pt idx="954">
                  <c:v>11.98</c:v>
                </c:pt>
                <c:pt idx="955">
                  <c:v>12.25</c:v>
                </c:pt>
                <c:pt idx="956">
                  <c:v>12.36</c:v>
                </c:pt>
                <c:pt idx="957">
                  <c:v>12.64</c:v>
                </c:pt>
                <c:pt idx="958">
                  <c:v>12.09</c:v>
                </c:pt>
                <c:pt idx="959">
                  <c:v>12.66</c:v>
                </c:pt>
                <c:pt idx="960">
                  <c:v>13.5</c:v>
                </c:pt>
                <c:pt idx="961">
                  <c:v>12.88</c:v>
                </c:pt>
                <c:pt idx="962">
                  <c:v>12.8</c:v>
                </c:pt>
                <c:pt idx="963">
                  <c:v>13.31</c:v>
                </c:pt>
                <c:pt idx="964">
                  <c:v>14.12</c:v>
                </c:pt>
                <c:pt idx="965">
                  <c:v>12.73</c:v>
                </c:pt>
                <c:pt idx="966">
                  <c:v>12.65</c:v>
                </c:pt>
                <c:pt idx="967">
                  <c:v>12.03</c:v>
                </c:pt>
                <c:pt idx="968">
                  <c:v>12.11</c:v>
                </c:pt>
                <c:pt idx="969">
                  <c:v>13.69</c:v>
                </c:pt>
                <c:pt idx="970">
                  <c:v>14.93</c:v>
                </c:pt>
                <c:pt idx="971">
                  <c:v>13.27</c:v>
                </c:pt>
                <c:pt idx="972">
                  <c:v>15.64</c:v>
                </c:pt>
                <c:pt idx="973">
                  <c:v>14.85</c:v>
                </c:pt>
                <c:pt idx="974">
                  <c:v>16.329999999999998</c:v>
                </c:pt>
              </c:numCache>
            </c:numRef>
          </c:val>
          <c:smooth val="0"/>
        </c:ser>
        <c:dLbls>
          <c:showLegendKey val="0"/>
          <c:showVal val="0"/>
          <c:showCatName val="0"/>
          <c:showSerName val="0"/>
          <c:showPercent val="0"/>
          <c:showBubbleSize val="0"/>
        </c:dLbls>
        <c:marker val="1"/>
        <c:smooth val="0"/>
        <c:axId val="251858544"/>
        <c:axId val="251859104"/>
      </c:lineChart>
      <c:dateAx>
        <c:axId val="251858544"/>
        <c:scaling>
          <c:orientation val="minMax"/>
          <c:min val="40544"/>
        </c:scaling>
        <c:delete val="0"/>
        <c:axPos val="b"/>
        <c:numFmt formatCode="mmm\-yyyy" sourceLinked="0"/>
        <c:majorTickMark val="out"/>
        <c:minorTickMark val="none"/>
        <c:tickLblPos val="low"/>
        <c:spPr>
          <a:ln w="6350">
            <a:solidFill>
              <a:srgbClr val="080808"/>
            </a:solidFill>
          </a:ln>
        </c:spPr>
        <c:txPr>
          <a:bodyPr rot="0" vert="horz"/>
          <a:lstStyle/>
          <a:p>
            <a:pPr>
              <a:defRPr/>
            </a:pPr>
            <a:endParaRPr lang="en-US"/>
          </a:p>
        </c:txPr>
        <c:crossAx val="251859104"/>
        <c:crosses val="autoZero"/>
        <c:auto val="1"/>
        <c:lblOffset val="100"/>
        <c:baseTimeUnit val="days"/>
        <c:majorUnit val="12"/>
        <c:majorTimeUnit val="months"/>
      </c:dateAx>
      <c:valAx>
        <c:axId val="251859104"/>
        <c:scaling>
          <c:orientation val="minMax"/>
          <c:max val="45"/>
          <c:min val="-15"/>
        </c:scaling>
        <c:delete val="0"/>
        <c:axPos val="l"/>
        <c:majorGridlines>
          <c:spPr>
            <a:ln w="6350">
              <a:solidFill>
                <a:sysClr val="window" lastClr="FFFFFF">
                  <a:lumMod val="75000"/>
                </a:sysClr>
              </a:solidFill>
            </a:ln>
          </c:spPr>
        </c:majorGridlines>
        <c:title>
          <c:tx>
            <c:rich>
              <a:bodyPr rot="-5400000" vert="horz"/>
              <a:lstStyle/>
              <a:p>
                <a:pPr>
                  <a:defRPr b="0"/>
                </a:pPr>
                <a:r>
                  <a:rPr lang="en-GB" b="0" dirty="0" smtClean="0"/>
                  <a:t>Implied volatility spread (%)</a:t>
                </a:r>
                <a:endParaRPr lang="en-GB" b="0" dirty="0"/>
              </a:p>
            </c:rich>
          </c:tx>
          <c:layout>
            <c:manualLayout>
              <c:xMode val="edge"/>
              <c:yMode val="edge"/>
              <c:x val="2.2563042066091152E-2"/>
              <c:y val="0.28404939133747042"/>
            </c:manualLayout>
          </c:layout>
          <c:overlay val="0"/>
        </c:title>
        <c:numFmt formatCode="#,##0_ ;[Red]\-#,##0\ " sourceLinked="0"/>
        <c:majorTickMark val="out"/>
        <c:minorTickMark val="none"/>
        <c:tickLblPos val="nextTo"/>
        <c:spPr>
          <a:ln w="6350">
            <a:noFill/>
          </a:ln>
        </c:spPr>
        <c:crossAx val="251858544"/>
        <c:crosses val="autoZero"/>
        <c:crossBetween val="between"/>
        <c:majorUnit val="15"/>
      </c:valAx>
    </c:plotArea>
    <c:legend>
      <c:legendPos val="r"/>
      <c:layout>
        <c:manualLayout>
          <c:xMode val="edge"/>
          <c:yMode val="edge"/>
          <c:x val="0.34241273928400978"/>
          <c:y val="0.20479231944288917"/>
          <c:w val="0.34098717776680154"/>
          <c:h val="0.23315620780943969"/>
        </c:manualLayout>
      </c:layout>
      <c:overlay val="0"/>
    </c:legend>
    <c:plotVisOnly val="1"/>
    <c:dispBlanksAs val="gap"/>
    <c:showDLblsOverMax val="0"/>
  </c:chart>
  <c:spPr>
    <a:noFill/>
    <a:ln>
      <a:noFill/>
    </a:ln>
  </c:spPr>
  <c:txPr>
    <a:bodyPr/>
    <a:lstStyle/>
    <a:p>
      <a:pPr>
        <a:defRPr sz="900">
          <a:solidFill>
            <a:srgbClr val="070908"/>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400"/>
            </a:pPr>
            <a:r>
              <a:rPr lang="en-GB" sz="1400" b="1" i="0" baseline="0" dirty="0" smtClean="0">
                <a:effectLst/>
              </a:rPr>
              <a:t>…of sell it at a premium in China</a:t>
            </a:r>
          </a:p>
          <a:p>
            <a:pPr>
              <a:defRPr sz="1400"/>
            </a:pPr>
            <a:r>
              <a:rPr lang="en-GB" sz="1200" b="0" i="0" baseline="0" dirty="0" smtClean="0">
                <a:effectLst/>
              </a:rPr>
              <a:t>US vs China gold price differential</a:t>
            </a:r>
            <a:endParaRPr lang="en-GB" sz="1400" dirty="0">
              <a:effectLst/>
            </a:endParaRPr>
          </a:p>
        </c:rich>
      </c:tx>
      <c:layout>
        <c:manualLayout>
          <c:xMode val="edge"/>
          <c:yMode val="edge"/>
          <c:x val="0.27796428669963491"/>
          <c:y val="0"/>
        </c:manualLayout>
      </c:layout>
      <c:overlay val="1"/>
    </c:title>
    <c:autoTitleDeleted val="0"/>
    <c:plotArea>
      <c:layout>
        <c:manualLayout>
          <c:layoutTarget val="inner"/>
          <c:xMode val="edge"/>
          <c:yMode val="edge"/>
          <c:x val="0.21268232371420265"/>
          <c:y val="0.15183355695521009"/>
          <c:w val="0.77037482381197964"/>
          <c:h val="0.71795049837767322"/>
        </c:manualLayout>
      </c:layout>
      <c:lineChart>
        <c:grouping val="standard"/>
        <c:varyColors val="0"/>
        <c:ser>
          <c:idx val="1"/>
          <c:order val="0"/>
          <c:tx>
            <c:strRef>
              <c:f>'China Gold'!$I$2:$I$3</c:f>
              <c:strCache>
                <c:ptCount val="2"/>
                <c:pt idx="0">
                  <c:v>Gold price differential: SGE minus COMEX, 30D MAV</c:v>
                </c:pt>
              </c:strCache>
            </c:strRef>
          </c:tx>
          <c:spPr>
            <a:ln w="15875">
              <a:solidFill>
                <a:srgbClr val="FFC000"/>
              </a:solidFill>
            </a:ln>
          </c:spPr>
          <c:marker>
            <c:symbol val="none"/>
          </c:marker>
          <c:cat>
            <c:numRef>
              <c:f>'China Gold'!$B$8:$B$5000</c:f>
              <c:numCache>
                <c:formatCode>m/d/yyyy</c:formatCode>
                <c:ptCount val="4993"/>
                <c:pt idx="0">
                  <c:v>38355</c:v>
                </c:pt>
                <c:pt idx="1">
                  <c:v>38356</c:v>
                </c:pt>
                <c:pt idx="2">
                  <c:v>38357</c:v>
                </c:pt>
                <c:pt idx="3">
                  <c:v>38358</c:v>
                </c:pt>
                <c:pt idx="4">
                  <c:v>38359</c:v>
                </c:pt>
                <c:pt idx="5">
                  <c:v>38362</c:v>
                </c:pt>
                <c:pt idx="6">
                  <c:v>38363</c:v>
                </c:pt>
                <c:pt idx="7">
                  <c:v>38364</c:v>
                </c:pt>
                <c:pt idx="8">
                  <c:v>38365</c:v>
                </c:pt>
                <c:pt idx="9">
                  <c:v>38366</c:v>
                </c:pt>
                <c:pt idx="10">
                  <c:v>38369</c:v>
                </c:pt>
                <c:pt idx="11">
                  <c:v>38370</c:v>
                </c:pt>
                <c:pt idx="12">
                  <c:v>38371</c:v>
                </c:pt>
                <c:pt idx="13">
                  <c:v>38372</c:v>
                </c:pt>
                <c:pt idx="14">
                  <c:v>38373</c:v>
                </c:pt>
                <c:pt idx="15">
                  <c:v>38376</c:v>
                </c:pt>
                <c:pt idx="16">
                  <c:v>38377</c:v>
                </c:pt>
                <c:pt idx="17">
                  <c:v>38378</c:v>
                </c:pt>
                <c:pt idx="18">
                  <c:v>38379</c:v>
                </c:pt>
                <c:pt idx="19">
                  <c:v>38380</c:v>
                </c:pt>
                <c:pt idx="20">
                  <c:v>38383</c:v>
                </c:pt>
                <c:pt idx="21">
                  <c:v>38384</c:v>
                </c:pt>
                <c:pt idx="22">
                  <c:v>38385</c:v>
                </c:pt>
                <c:pt idx="23">
                  <c:v>38386</c:v>
                </c:pt>
                <c:pt idx="24">
                  <c:v>38387</c:v>
                </c:pt>
                <c:pt idx="25">
                  <c:v>38390</c:v>
                </c:pt>
                <c:pt idx="26">
                  <c:v>38391</c:v>
                </c:pt>
                <c:pt idx="27">
                  <c:v>38392</c:v>
                </c:pt>
                <c:pt idx="28">
                  <c:v>38393</c:v>
                </c:pt>
                <c:pt idx="29">
                  <c:v>38394</c:v>
                </c:pt>
                <c:pt idx="30">
                  <c:v>38397</c:v>
                </c:pt>
                <c:pt idx="31">
                  <c:v>38398</c:v>
                </c:pt>
                <c:pt idx="32">
                  <c:v>38399</c:v>
                </c:pt>
                <c:pt idx="33">
                  <c:v>38400</c:v>
                </c:pt>
                <c:pt idx="34">
                  <c:v>38401</c:v>
                </c:pt>
                <c:pt idx="35">
                  <c:v>38404</c:v>
                </c:pt>
                <c:pt idx="36">
                  <c:v>38405</c:v>
                </c:pt>
                <c:pt idx="37">
                  <c:v>38406</c:v>
                </c:pt>
                <c:pt idx="38">
                  <c:v>38407</c:v>
                </c:pt>
                <c:pt idx="39">
                  <c:v>38408</c:v>
                </c:pt>
                <c:pt idx="40">
                  <c:v>38411</c:v>
                </c:pt>
                <c:pt idx="41">
                  <c:v>38412</c:v>
                </c:pt>
                <c:pt idx="42">
                  <c:v>38413</c:v>
                </c:pt>
                <c:pt idx="43">
                  <c:v>38414</c:v>
                </c:pt>
                <c:pt idx="44">
                  <c:v>38415</c:v>
                </c:pt>
                <c:pt idx="45">
                  <c:v>38418</c:v>
                </c:pt>
                <c:pt idx="46">
                  <c:v>38419</c:v>
                </c:pt>
                <c:pt idx="47">
                  <c:v>38420</c:v>
                </c:pt>
                <c:pt idx="48">
                  <c:v>38421</c:v>
                </c:pt>
                <c:pt idx="49">
                  <c:v>38422</c:v>
                </c:pt>
                <c:pt idx="50">
                  <c:v>38425</c:v>
                </c:pt>
                <c:pt idx="51">
                  <c:v>38426</c:v>
                </c:pt>
                <c:pt idx="52">
                  <c:v>38427</c:v>
                </c:pt>
                <c:pt idx="53">
                  <c:v>38428</c:v>
                </c:pt>
                <c:pt idx="54">
                  <c:v>38429</c:v>
                </c:pt>
                <c:pt idx="55">
                  <c:v>38432</c:v>
                </c:pt>
                <c:pt idx="56">
                  <c:v>38433</c:v>
                </c:pt>
                <c:pt idx="57">
                  <c:v>38434</c:v>
                </c:pt>
                <c:pt idx="58">
                  <c:v>38435</c:v>
                </c:pt>
                <c:pt idx="59">
                  <c:v>38436</c:v>
                </c:pt>
                <c:pt idx="60">
                  <c:v>38439</c:v>
                </c:pt>
                <c:pt idx="61">
                  <c:v>38440</c:v>
                </c:pt>
                <c:pt idx="62">
                  <c:v>38441</c:v>
                </c:pt>
                <c:pt idx="63">
                  <c:v>38442</c:v>
                </c:pt>
                <c:pt idx="64">
                  <c:v>38443</c:v>
                </c:pt>
                <c:pt idx="65">
                  <c:v>38446</c:v>
                </c:pt>
                <c:pt idx="66">
                  <c:v>38447</c:v>
                </c:pt>
                <c:pt idx="67">
                  <c:v>38448</c:v>
                </c:pt>
                <c:pt idx="68">
                  <c:v>38449</c:v>
                </c:pt>
                <c:pt idx="69">
                  <c:v>38450</c:v>
                </c:pt>
                <c:pt idx="70">
                  <c:v>38453</c:v>
                </c:pt>
                <c:pt idx="71">
                  <c:v>38454</c:v>
                </c:pt>
                <c:pt idx="72">
                  <c:v>38455</c:v>
                </c:pt>
                <c:pt idx="73">
                  <c:v>38456</c:v>
                </c:pt>
                <c:pt idx="74">
                  <c:v>38457</c:v>
                </c:pt>
                <c:pt idx="75">
                  <c:v>38460</c:v>
                </c:pt>
                <c:pt idx="76">
                  <c:v>38461</c:v>
                </c:pt>
                <c:pt idx="77">
                  <c:v>38462</c:v>
                </c:pt>
                <c:pt idx="78">
                  <c:v>38463</c:v>
                </c:pt>
                <c:pt idx="79">
                  <c:v>38464</c:v>
                </c:pt>
                <c:pt idx="80">
                  <c:v>38467</c:v>
                </c:pt>
                <c:pt idx="81">
                  <c:v>38468</c:v>
                </c:pt>
                <c:pt idx="82">
                  <c:v>38469</c:v>
                </c:pt>
                <c:pt idx="83">
                  <c:v>38470</c:v>
                </c:pt>
                <c:pt idx="84">
                  <c:v>38471</c:v>
                </c:pt>
                <c:pt idx="85">
                  <c:v>38474</c:v>
                </c:pt>
                <c:pt idx="86">
                  <c:v>38475</c:v>
                </c:pt>
                <c:pt idx="87">
                  <c:v>38476</c:v>
                </c:pt>
                <c:pt idx="88">
                  <c:v>38477</c:v>
                </c:pt>
                <c:pt idx="89">
                  <c:v>38478</c:v>
                </c:pt>
                <c:pt idx="90">
                  <c:v>38481</c:v>
                </c:pt>
                <c:pt idx="91">
                  <c:v>38482</c:v>
                </c:pt>
                <c:pt idx="92">
                  <c:v>38483</c:v>
                </c:pt>
                <c:pt idx="93">
                  <c:v>38484</c:v>
                </c:pt>
                <c:pt idx="94">
                  <c:v>38485</c:v>
                </c:pt>
                <c:pt idx="95">
                  <c:v>38488</c:v>
                </c:pt>
                <c:pt idx="96">
                  <c:v>38489</c:v>
                </c:pt>
                <c:pt idx="97">
                  <c:v>38490</c:v>
                </c:pt>
                <c:pt idx="98">
                  <c:v>38491</c:v>
                </c:pt>
                <c:pt idx="99">
                  <c:v>38492</c:v>
                </c:pt>
                <c:pt idx="100">
                  <c:v>38495</c:v>
                </c:pt>
                <c:pt idx="101">
                  <c:v>38496</c:v>
                </c:pt>
                <c:pt idx="102">
                  <c:v>38497</c:v>
                </c:pt>
                <c:pt idx="103">
                  <c:v>38498</c:v>
                </c:pt>
                <c:pt idx="104">
                  <c:v>38499</c:v>
                </c:pt>
                <c:pt idx="105">
                  <c:v>38502</c:v>
                </c:pt>
                <c:pt idx="106">
                  <c:v>38503</c:v>
                </c:pt>
                <c:pt idx="107">
                  <c:v>38504</c:v>
                </c:pt>
                <c:pt idx="108">
                  <c:v>38505</c:v>
                </c:pt>
                <c:pt idx="109">
                  <c:v>38506</c:v>
                </c:pt>
                <c:pt idx="110">
                  <c:v>38509</c:v>
                </c:pt>
                <c:pt idx="111">
                  <c:v>38510</c:v>
                </c:pt>
                <c:pt idx="112">
                  <c:v>38511</c:v>
                </c:pt>
                <c:pt idx="113">
                  <c:v>38512</c:v>
                </c:pt>
                <c:pt idx="114">
                  <c:v>38513</c:v>
                </c:pt>
                <c:pt idx="115">
                  <c:v>38516</c:v>
                </c:pt>
                <c:pt idx="116">
                  <c:v>38517</c:v>
                </c:pt>
                <c:pt idx="117">
                  <c:v>38518</c:v>
                </c:pt>
                <c:pt idx="118">
                  <c:v>38519</c:v>
                </c:pt>
                <c:pt idx="119">
                  <c:v>38520</c:v>
                </c:pt>
                <c:pt idx="120">
                  <c:v>38523</c:v>
                </c:pt>
                <c:pt idx="121">
                  <c:v>38524</c:v>
                </c:pt>
                <c:pt idx="122">
                  <c:v>38525</c:v>
                </c:pt>
                <c:pt idx="123">
                  <c:v>38526</c:v>
                </c:pt>
                <c:pt idx="124">
                  <c:v>38527</c:v>
                </c:pt>
                <c:pt idx="125">
                  <c:v>38530</c:v>
                </c:pt>
                <c:pt idx="126">
                  <c:v>38531</c:v>
                </c:pt>
                <c:pt idx="127">
                  <c:v>38532</c:v>
                </c:pt>
                <c:pt idx="128">
                  <c:v>38533</c:v>
                </c:pt>
                <c:pt idx="129">
                  <c:v>38534</c:v>
                </c:pt>
                <c:pt idx="130">
                  <c:v>38537</c:v>
                </c:pt>
                <c:pt idx="131">
                  <c:v>38538</c:v>
                </c:pt>
                <c:pt idx="132">
                  <c:v>38539</c:v>
                </c:pt>
                <c:pt idx="133">
                  <c:v>38540</c:v>
                </c:pt>
                <c:pt idx="134">
                  <c:v>38541</c:v>
                </c:pt>
                <c:pt idx="135">
                  <c:v>38544</c:v>
                </c:pt>
                <c:pt idx="136">
                  <c:v>38545</c:v>
                </c:pt>
                <c:pt idx="137">
                  <c:v>38546</c:v>
                </c:pt>
                <c:pt idx="138">
                  <c:v>38547</c:v>
                </c:pt>
                <c:pt idx="139">
                  <c:v>38548</c:v>
                </c:pt>
                <c:pt idx="140">
                  <c:v>38551</c:v>
                </c:pt>
                <c:pt idx="141">
                  <c:v>38552</c:v>
                </c:pt>
                <c:pt idx="142">
                  <c:v>38553</c:v>
                </c:pt>
                <c:pt idx="143">
                  <c:v>38554</c:v>
                </c:pt>
                <c:pt idx="144">
                  <c:v>38555</c:v>
                </c:pt>
                <c:pt idx="145">
                  <c:v>38558</c:v>
                </c:pt>
                <c:pt idx="146">
                  <c:v>38559</c:v>
                </c:pt>
                <c:pt idx="147">
                  <c:v>38560</c:v>
                </c:pt>
                <c:pt idx="148">
                  <c:v>38561</c:v>
                </c:pt>
                <c:pt idx="149">
                  <c:v>38562</c:v>
                </c:pt>
                <c:pt idx="150">
                  <c:v>38565</c:v>
                </c:pt>
                <c:pt idx="151">
                  <c:v>38566</c:v>
                </c:pt>
                <c:pt idx="152">
                  <c:v>38567</c:v>
                </c:pt>
                <c:pt idx="153">
                  <c:v>38568</c:v>
                </c:pt>
                <c:pt idx="154">
                  <c:v>38569</c:v>
                </c:pt>
                <c:pt idx="155">
                  <c:v>38572</c:v>
                </c:pt>
                <c:pt idx="156">
                  <c:v>38573</c:v>
                </c:pt>
                <c:pt idx="157">
                  <c:v>38574</c:v>
                </c:pt>
                <c:pt idx="158">
                  <c:v>38575</c:v>
                </c:pt>
                <c:pt idx="159">
                  <c:v>38576</c:v>
                </c:pt>
                <c:pt idx="160">
                  <c:v>38579</c:v>
                </c:pt>
                <c:pt idx="161">
                  <c:v>38580</c:v>
                </c:pt>
                <c:pt idx="162">
                  <c:v>38581</c:v>
                </c:pt>
                <c:pt idx="163">
                  <c:v>38582</c:v>
                </c:pt>
                <c:pt idx="164">
                  <c:v>38583</c:v>
                </c:pt>
                <c:pt idx="165">
                  <c:v>38586</c:v>
                </c:pt>
                <c:pt idx="166">
                  <c:v>38587</c:v>
                </c:pt>
                <c:pt idx="167">
                  <c:v>38588</c:v>
                </c:pt>
                <c:pt idx="168">
                  <c:v>38589</c:v>
                </c:pt>
                <c:pt idx="169">
                  <c:v>38590</c:v>
                </c:pt>
                <c:pt idx="170">
                  <c:v>38593</c:v>
                </c:pt>
                <c:pt idx="171">
                  <c:v>38594</c:v>
                </c:pt>
                <c:pt idx="172">
                  <c:v>38595</c:v>
                </c:pt>
                <c:pt idx="173">
                  <c:v>38596</c:v>
                </c:pt>
                <c:pt idx="174">
                  <c:v>38597</c:v>
                </c:pt>
                <c:pt idx="175">
                  <c:v>38600</c:v>
                </c:pt>
                <c:pt idx="176">
                  <c:v>38601</c:v>
                </c:pt>
                <c:pt idx="177">
                  <c:v>38602</c:v>
                </c:pt>
                <c:pt idx="178">
                  <c:v>38603</c:v>
                </c:pt>
                <c:pt idx="179">
                  <c:v>38604</c:v>
                </c:pt>
                <c:pt idx="180">
                  <c:v>38607</c:v>
                </c:pt>
                <c:pt idx="181">
                  <c:v>38608</c:v>
                </c:pt>
                <c:pt idx="182">
                  <c:v>38609</c:v>
                </c:pt>
                <c:pt idx="183">
                  <c:v>38610</c:v>
                </c:pt>
                <c:pt idx="184">
                  <c:v>38611</c:v>
                </c:pt>
                <c:pt idx="185">
                  <c:v>38614</c:v>
                </c:pt>
                <c:pt idx="186">
                  <c:v>38615</c:v>
                </c:pt>
                <c:pt idx="187">
                  <c:v>38616</c:v>
                </c:pt>
                <c:pt idx="188">
                  <c:v>38617</c:v>
                </c:pt>
                <c:pt idx="189">
                  <c:v>38618</c:v>
                </c:pt>
                <c:pt idx="190">
                  <c:v>38621</c:v>
                </c:pt>
                <c:pt idx="191">
                  <c:v>38622</c:v>
                </c:pt>
                <c:pt idx="192">
                  <c:v>38623</c:v>
                </c:pt>
                <c:pt idx="193">
                  <c:v>38624</c:v>
                </c:pt>
                <c:pt idx="194">
                  <c:v>38625</c:v>
                </c:pt>
                <c:pt idx="195">
                  <c:v>38628</c:v>
                </c:pt>
                <c:pt idx="196">
                  <c:v>38629</c:v>
                </c:pt>
                <c:pt idx="197">
                  <c:v>38630</c:v>
                </c:pt>
                <c:pt idx="198">
                  <c:v>38631</c:v>
                </c:pt>
                <c:pt idx="199">
                  <c:v>38632</c:v>
                </c:pt>
                <c:pt idx="200">
                  <c:v>38635</c:v>
                </c:pt>
                <c:pt idx="201">
                  <c:v>38636</c:v>
                </c:pt>
                <c:pt idx="202">
                  <c:v>38637</c:v>
                </c:pt>
                <c:pt idx="203">
                  <c:v>38638</c:v>
                </c:pt>
                <c:pt idx="204">
                  <c:v>38639</c:v>
                </c:pt>
                <c:pt idx="205">
                  <c:v>38642</c:v>
                </c:pt>
                <c:pt idx="206">
                  <c:v>38643</c:v>
                </c:pt>
                <c:pt idx="207">
                  <c:v>38644</c:v>
                </c:pt>
                <c:pt idx="208">
                  <c:v>38645</c:v>
                </c:pt>
                <c:pt idx="209">
                  <c:v>38646</c:v>
                </c:pt>
                <c:pt idx="210">
                  <c:v>38649</c:v>
                </c:pt>
                <c:pt idx="211">
                  <c:v>38650</c:v>
                </c:pt>
                <c:pt idx="212">
                  <c:v>38651</c:v>
                </c:pt>
                <c:pt idx="213">
                  <c:v>38652</c:v>
                </c:pt>
                <c:pt idx="214">
                  <c:v>38653</c:v>
                </c:pt>
                <c:pt idx="215">
                  <c:v>38656</c:v>
                </c:pt>
                <c:pt idx="216">
                  <c:v>38657</c:v>
                </c:pt>
                <c:pt idx="217">
                  <c:v>38658</c:v>
                </c:pt>
                <c:pt idx="218">
                  <c:v>38659</c:v>
                </c:pt>
                <c:pt idx="219">
                  <c:v>38660</c:v>
                </c:pt>
                <c:pt idx="220">
                  <c:v>38663</c:v>
                </c:pt>
                <c:pt idx="221">
                  <c:v>38664</c:v>
                </c:pt>
                <c:pt idx="222">
                  <c:v>38665</c:v>
                </c:pt>
                <c:pt idx="223">
                  <c:v>38666</c:v>
                </c:pt>
                <c:pt idx="224">
                  <c:v>38667</c:v>
                </c:pt>
                <c:pt idx="225">
                  <c:v>38670</c:v>
                </c:pt>
                <c:pt idx="226">
                  <c:v>38671</c:v>
                </c:pt>
                <c:pt idx="227">
                  <c:v>38672</c:v>
                </c:pt>
                <c:pt idx="228">
                  <c:v>38673</c:v>
                </c:pt>
                <c:pt idx="229">
                  <c:v>38674</c:v>
                </c:pt>
                <c:pt idx="230">
                  <c:v>38677</c:v>
                </c:pt>
                <c:pt idx="231">
                  <c:v>38678</c:v>
                </c:pt>
                <c:pt idx="232">
                  <c:v>38679</c:v>
                </c:pt>
                <c:pt idx="233">
                  <c:v>38680</c:v>
                </c:pt>
                <c:pt idx="234">
                  <c:v>38681</c:v>
                </c:pt>
                <c:pt idx="235">
                  <c:v>38684</c:v>
                </c:pt>
                <c:pt idx="236">
                  <c:v>38685</c:v>
                </c:pt>
                <c:pt idx="237">
                  <c:v>38686</c:v>
                </c:pt>
                <c:pt idx="238">
                  <c:v>38687</c:v>
                </c:pt>
                <c:pt idx="239">
                  <c:v>38688</c:v>
                </c:pt>
                <c:pt idx="240">
                  <c:v>38691</c:v>
                </c:pt>
                <c:pt idx="241">
                  <c:v>38692</c:v>
                </c:pt>
                <c:pt idx="242">
                  <c:v>38693</c:v>
                </c:pt>
                <c:pt idx="243">
                  <c:v>38694</c:v>
                </c:pt>
                <c:pt idx="244">
                  <c:v>38695</c:v>
                </c:pt>
                <c:pt idx="245">
                  <c:v>38698</c:v>
                </c:pt>
                <c:pt idx="246">
                  <c:v>38699</c:v>
                </c:pt>
                <c:pt idx="247">
                  <c:v>38700</c:v>
                </c:pt>
                <c:pt idx="248">
                  <c:v>38701</c:v>
                </c:pt>
                <c:pt idx="249">
                  <c:v>38702</c:v>
                </c:pt>
                <c:pt idx="250">
                  <c:v>38705</c:v>
                </c:pt>
                <c:pt idx="251">
                  <c:v>38706</c:v>
                </c:pt>
                <c:pt idx="252">
                  <c:v>38707</c:v>
                </c:pt>
                <c:pt idx="253">
                  <c:v>38708</c:v>
                </c:pt>
                <c:pt idx="254">
                  <c:v>38709</c:v>
                </c:pt>
                <c:pt idx="255">
                  <c:v>38712</c:v>
                </c:pt>
                <c:pt idx="256">
                  <c:v>38713</c:v>
                </c:pt>
                <c:pt idx="257">
                  <c:v>38714</c:v>
                </c:pt>
                <c:pt idx="258">
                  <c:v>38715</c:v>
                </c:pt>
                <c:pt idx="259">
                  <c:v>38716</c:v>
                </c:pt>
                <c:pt idx="260">
                  <c:v>38719</c:v>
                </c:pt>
                <c:pt idx="261">
                  <c:v>38720</c:v>
                </c:pt>
                <c:pt idx="262">
                  <c:v>38721</c:v>
                </c:pt>
                <c:pt idx="263">
                  <c:v>38722</c:v>
                </c:pt>
                <c:pt idx="264">
                  <c:v>38723</c:v>
                </c:pt>
                <c:pt idx="265">
                  <c:v>38726</c:v>
                </c:pt>
                <c:pt idx="266">
                  <c:v>38727</c:v>
                </c:pt>
                <c:pt idx="267">
                  <c:v>38728</c:v>
                </c:pt>
                <c:pt idx="268">
                  <c:v>38729</c:v>
                </c:pt>
                <c:pt idx="269">
                  <c:v>38730</c:v>
                </c:pt>
                <c:pt idx="270">
                  <c:v>38733</c:v>
                </c:pt>
                <c:pt idx="271">
                  <c:v>38734</c:v>
                </c:pt>
                <c:pt idx="272">
                  <c:v>38735</c:v>
                </c:pt>
                <c:pt idx="273">
                  <c:v>38736</c:v>
                </c:pt>
                <c:pt idx="274">
                  <c:v>38737</c:v>
                </c:pt>
                <c:pt idx="275">
                  <c:v>38740</c:v>
                </c:pt>
                <c:pt idx="276">
                  <c:v>38741</c:v>
                </c:pt>
                <c:pt idx="277">
                  <c:v>38742</c:v>
                </c:pt>
                <c:pt idx="278">
                  <c:v>38743</c:v>
                </c:pt>
                <c:pt idx="279">
                  <c:v>38744</c:v>
                </c:pt>
                <c:pt idx="280">
                  <c:v>38747</c:v>
                </c:pt>
                <c:pt idx="281">
                  <c:v>38748</c:v>
                </c:pt>
                <c:pt idx="282">
                  <c:v>38749</c:v>
                </c:pt>
                <c:pt idx="283">
                  <c:v>38750</c:v>
                </c:pt>
                <c:pt idx="284">
                  <c:v>38751</c:v>
                </c:pt>
                <c:pt idx="285">
                  <c:v>38754</c:v>
                </c:pt>
                <c:pt idx="286">
                  <c:v>38755</c:v>
                </c:pt>
                <c:pt idx="287">
                  <c:v>38756</c:v>
                </c:pt>
                <c:pt idx="288">
                  <c:v>38757</c:v>
                </c:pt>
                <c:pt idx="289">
                  <c:v>38758</c:v>
                </c:pt>
                <c:pt idx="290">
                  <c:v>38761</c:v>
                </c:pt>
                <c:pt idx="291">
                  <c:v>38762</c:v>
                </c:pt>
                <c:pt idx="292">
                  <c:v>38763</c:v>
                </c:pt>
                <c:pt idx="293">
                  <c:v>38764</c:v>
                </c:pt>
                <c:pt idx="294">
                  <c:v>38765</c:v>
                </c:pt>
                <c:pt idx="295">
                  <c:v>38768</c:v>
                </c:pt>
                <c:pt idx="296">
                  <c:v>38769</c:v>
                </c:pt>
                <c:pt idx="297">
                  <c:v>38770</c:v>
                </c:pt>
                <c:pt idx="298">
                  <c:v>38771</c:v>
                </c:pt>
                <c:pt idx="299">
                  <c:v>38772</c:v>
                </c:pt>
                <c:pt idx="300">
                  <c:v>38775</c:v>
                </c:pt>
                <c:pt idx="301">
                  <c:v>38776</c:v>
                </c:pt>
                <c:pt idx="302">
                  <c:v>38777</c:v>
                </c:pt>
                <c:pt idx="303">
                  <c:v>38778</c:v>
                </c:pt>
                <c:pt idx="304">
                  <c:v>38779</c:v>
                </c:pt>
                <c:pt idx="305">
                  <c:v>38782</c:v>
                </c:pt>
                <c:pt idx="306">
                  <c:v>38783</c:v>
                </c:pt>
                <c:pt idx="307">
                  <c:v>38784</c:v>
                </c:pt>
                <c:pt idx="308">
                  <c:v>38785</c:v>
                </c:pt>
                <c:pt idx="309">
                  <c:v>38786</c:v>
                </c:pt>
                <c:pt idx="310">
                  <c:v>38789</c:v>
                </c:pt>
                <c:pt idx="311">
                  <c:v>38790</c:v>
                </c:pt>
                <c:pt idx="312">
                  <c:v>38791</c:v>
                </c:pt>
                <c:pt idx="313">
                  <c:v>38792</c:v>
                </c:pt>
                <c:pt idx="314">
                  <c:v>38793</c:v>
                </c:pt>
                <c:pt idx="315">
                  <c:v>38796</c:v>
                </c:pt>
                <c:pt idx="316">
                  <c:v>38797</c:v>
                </c:pt>
                <c:pt idx="317">
                  <c:v>38798</c:v>
                </c:pt>
                <c:pt idx="318">
                  <c:v>38799</c:v>
                </c:pt>
                <c:pt idx="319">
                  <c:v>38800</c:v>
                </c:pt>
                <c:pt idx="320">
                  <c:v>38803</c:v>
                </c:pt>
                <c:pt idx="321">
                  <c:v>38804</c:v>
                </c:pt>
                <c:pt idx="322">
                  <c:v>38805</c:v>
                </c:pt>
                <c:pt idx="323">
                  <c:v>38806</c:v>
                </c:pt>
                <c:pt idx="324">
                  <c:v>38807</c:v>
                </c:pt>
                <c:pt idx="325">
                  <c:v>38810</c:v>
                </c:pt>
                <c:pt idx="326">
                  <c:v>38811</c:v>
                </c:pt>
                <c:pt idx="327">
                  <c:v>38812</c:v>
                </c:pt>
                <c:pt idx="328">
                  <c:v>38813</c:v>
                </c:pt>
                <c:pt idx="329">
                  <c:v>38814</c:v>
                </c:pt>
                <c:pt idx="330">
                  <c:v>38817</c:v>
                </c:pt>
                <c:pt idx="331">
                  <c:v>38818</c:v>
                </c:pt>
                <c:pt idx="332">
                  <c:v>38819</c:v>
                </c:pt>
                <c:pt idx="333">
                  <c:v>38820</c:v>
                </c:pt>
                <c:pt idx="334">
                  <c:v>38821</c:v>
                </c:pt>
                <c:pt idx="335">
                  <c:v>38824</c:v>
                </c:pt>
                <c:pt idx="336">
                  <c:v>38825</c:v>
                </c:pt>
                <c:pt idx="337">
                  <c:v>38826</c:v>
                </c:pt>
                <c:pt idx="338">
                  <c:v>38827</c:v>
                </c:pt>
                <c:pt idx="339">
                  <c:v>38828</c:v>
                </c:pt>
                <c:pt idx="340">
                  <c:v>38831</c:v>
                </c:pt>
                <c:pt idx="341">
                  <c:v>38832</c:v>
                </c:pt>
                <c:pt idx="342">
                  <c:v>38833</c:v>
                </c:pt>
                <c:pt idx="343">
                  <c:v>38834</c:v>
                </c:pt>
                <c:pt idx="344">
                  <c:v>38835</c:v>
                </c:pt>
                <c:pt idx="345">
                  <c:v>38838</c:v>
                </c:pt>
                <c:pt idx="346">
                  <c:v>38839</c:v>
                </c:pt>
                <c:pt idx="347">
                  <c:v>38840</c:v>
                </c:pt>
                <c:pt idx="348">
                  <c:v>38841</c:v>
                </c:pt>
                <c:pt idx="349">
                  <c:v>38842</c:v>
                </c:pt>
                <c:pt idx="350">
                  <c:v>38845</c:v>
                </c:pt>
                <c:pt idx="351">
                  <c:v>38846</c:v>
                </c:pt>
                <c:pt idx="352">
                  <c:v>38847</c:v>
                </c:pt>
                <c:pt idx="353">
                  <c:v>38848</c:v>
                </c:pt>
                <c:pt idx="354">
                  <c:v>38849</c:v>
                </c:pt>
                <c:pt idx="355">
                  <c:v>38852</c:v>
                </c:pt>
                <c:pt idx="356">
                  <c:v>38853</c:v>
                </c:pt>
                <c:pt idx="357">
                  <c:v>38854</c:v>
                </c:pt>
                <c:pt idx="358">
                  <c:v>38855</c:v>
                </c:pt>
                <c:pt idx="359">
                  <c:v>38856</c:v>
                </c:pt>
                <c:pt idx="360">
                  <c:v>38859</c:v>
                </c:pt>
                <c:pt idx="361">
                  <c:v>38860</c:v>
                </c:pt>
                <c:pt idx="362">
                  <c:v>38861</c:v>
                </c:pt>
                <c:pt idx="363">
                  <c:v>38862</c:v>
                </c:pt>
                <c:pt idx="364">
                  <c:v>38863</c:v>
                </c:pt>
                <c:pt idx="365">
                  <c:v>38866</c:v>
                </c:pt>
                <c:pt idx="366">
                  <c:v>38867</c:v>
                </c:pt>
                <c:pt idx="367">
                  <c:v>38868</c:v>
                </c:pt>
                <c:pt idx="368">
                  <c:v>38869</c:v>
                </c:pt>
                <c:pt idx="369">
                  <c:v>38870</c:v>
                </c:pt>
                <c:pt idx="370">
                  <c:v>38873</c:v>
                </c:pt>
                <c:pt idx="371">
                  <c:v>38874</c:v>
                </c:pt>
                <c:pt idx="372">
                  <c:v>38875</c:v>
                </c:pt>
                <c:pt idx="373">
                  <c:v>38876</c:v>
                </c:pt>
                <c:pt idx="374">
                  <c:v>38877</c:v>
                </c:pt>
                <c:pt idx="375">
                  <c:v>38880</c:v>
                </c:pt>
                <c:pt idx="376">
                  <c:v>38881</c:v>
                </c:pt>
                <c:pt idx="377">
                  <c:v>38882</c:v>
                </c:pt>
                <c:pt idx="378">
                  <c:v>38883</c:v>
                </c:pt>
                <c:pt idx="379">
                  <c:v>38884</c:v>
                </c:pt>
                <c:pt idx="380">
                  <c:v>38887</c:v>
                </c:pt>
                <c:pt idx="381">
                  <c:v>38888</c:v>
                </c:pt>
                <c:pt idx="382">
                  <c:v>38889</c:v>
                </c:pt>
                <c:pt idx="383">
                  <c:v>38890</c:v>
                </c:pt>
                <c:pt idx="384">
                  <c:v>38891</c:v>
                </c:pt>
                <c:pt idx="385">
                  <c:v>38894</c:v>
                </c:pt>
                <c:pt idx="386">
                  <c:v>38895</c:v>
                </c:pt>
                <c:pt idx="387">
                  <c:v>38896</c:v>
                </c:pt>
                <c:pt idx="388">
                  <c:v>38897</c:v>
                </c:pt>
                <c:pt idx="389">
                  <c:v>38898</c:v>
                </c:pt>
                <c:pt idx="390">
                  <c:v>38901</c:v>
                </c:pt>
                <c:pt idx="391">
                  <c:v>38902</c:v>
                </c:pt>
                <c:pt idx="392">
                  <c:v>38903</c:v>
                </c:pt>
                <c:pt idx="393">
                  <c:v>38904</c:v>
                </c:pt>
                <c:pt idx="394">
                  <c:v>38905</c:v>
                </c:pt>
                <c:pt idx="395">
                  <c:v>38908</c:v>
                </c:pt>
                <c:pt idx="396">
                  <c:v>38909</c:v>
                </c:pt>
                <c:pt idx="397">
                  <c:v>38910</c:v>
                </c:pt>
                <c:pt idx="398">
                  <c:v>38911</c:v>
                </c:pt>
                <c:pt idx="399">
                  <c:v>38912</c:v>
                </c:pt>
                <c:pt idx="400">
                  <c:v>38915</c:v>
                </c:pt>
                <c:pt idx="401">
                  <c:v>38916</c:v>
                </c:pt>
                <c:pt idx="402">
                  <c:v>38917</c:v>
                </c:pt>
                <c:pt idx="403">
                  <c:v>38918</c:v>
                </c:pt>
                <c:pt idx="404">
                  <c:v>38919</c:v>
                </c:pt>
                <c:pt idx="405">
                  <c:v>38922</c:v>
                </c:pt>
                <c:pt idx="406">
                  <c:v>38923</c:v>
                </c:pt>
                <c:pt idx="407">
                  <c:v>38924</c:v>
                </c:pt>
                <c:pt idx="408">
                  <c:v>38925</c:v>
                </c:pt>
                <c:pt idx="409">
                  <c:v>38926</c:v>
                </c:pt>
                <c:pt idx="410">
                  <c:v>38929</c:v>
                </c:pt>
                <c:pt idx="411">
                  <c:v>38930</c:v>
                </c:pt>
                <c:pt idx="412">
                  <c:v>38931</c:v>
                </c:pt>
                <c:pt idx="413">
                  <c:v>38932</c:v>
                </c:pt>
                <c:pt idx="414">
                  <c:v>38933</c:v>
                </c:pt>
                <c:pt idx="415">
                  <c:v>38936</c:v>
                </c:pt>
                <c:pt idx="416">
                  <c:v>38937</c:v>
                </c:pt>
                <c:pt idx="417">
                  <c:v>38938</c:v>
                </c:pt>
                <c:pt idx="418">
                  <c:v>38939</c:v>
                </c:pt>
                <c:pt idx="419">
                  <c:v>38940</c:v>
                </c:pt>
                <c:pt idx="420">
                  <c:v>38943</c:v>
                </c:pt>
                <c:pt idx="421">
                  <c:v>38944</c:v>
                </c:pt>
                <c:pt idx="422">
                  <c:v>38945</c:v>
                </c:pt>
                <c:pt idx="423">
                  <c:v>38946</c:v>
                </c:pt>
                <c:pt idx="424">
                  <c:v>38947</c:v>
                </c:pt>
                <c:pt idx="425">
                  <c:v>38950</c:v>
                </c:pt>
                <c:pt idx="426">
                  <c:v>38951</c:v>
                </c:pt>
                <c:pt idx="427">
                  <c:v>38952</c:v>
                </c:pt>
                <c:pt idx="428">
                  <c:v>38953</c:v>
                </c:pt>
                <c:pt idx="429">
                  <c:v>38954</c:v>
                </c:pt>
                <c:pt idx="430">
                  <c:v>38957</c:v>
                </c:pt>
                <c:pt idx="431">
                  <c:v>38958</c:v>
                </c:pt>
                <c:pt idx="432">
                  <c:v>38959</c:v>
                </c:pt>
                <c:pt idx="433">
                  <c:v>38960</c:v>
                </c:pt>
                <c:pt idx="434">
                  <c:v>38961</c:v>
                </c:pt>
                <c:pt idx="435">
                  <c:v>38964</c:v>
                </c:pt>
                <c:pt idx="436">
                  <c:v>38965</c:v>
                </c:pt>
                <c:pt idx="437">
                  <c:v>38966</c:v>
                </c:pt>
                <c:pt idx="438">
                  <c:v>38967</c:v>
                </c:pt>
                <c:pt idx="439">
                  <c:v>38968</c:v>
                </c:pt>
                <c:pt idx="440">
                  <c:v>38971</c:v>
                </c:pt>
                <c:pt idx="441">
                  <c:v>38972</c:v>
                </c:pt>
                <c:pt idx="442">
                  <c:v>38973</c:v>
                </c:pt>
                <c:pt idx="443">
                  <c:v>38974</c:v>
                </c:pt>
                <c:pt idx="444">
                  <c:v>38975</c:v>
                </c:pt>
                <c:pt idx="445">
                  <c:v>38978</c:v>
                </c:pt>
                <c:pt idx="446">
                  <c:v>38979</c:v>
                </c:pt>
                <c:pt idx="447">
                  <c:v>38980</c:v>
                </c:pt>
                <c:pt idx="448">
                  <c:v>38981</c:v>
                </c:pt>
                <c:pt idx="449">
                  <c:v>38982</c:v>
                </c:pt>
                <c:pt idx="450">
                  <c:v>38985</c:v>
                </c:pt>
                <c:pt idx="451">
                  <c:v>38986</c:v>
                </c:pt>
                <c:pt idx="452">
                  <c:v>38987</c:v>
                </c:pt>
                <c:pt idx="453">
                  <c:v>38988</c:v>
                </c:pt>
                <c:pt idx="454">
                  <c:v>38989</c:v>
                </c:pt>
                <c:pt idx="455">
                  <c:v>38992</c:v>
                </c:pt>
                <c:pt idx="456">
                  <c:v>38993</c:v>
                </c:pt>
                <c:pt idx="457">
                  <c:v>38994</c:v>
                </c:pt>
                <c:pt idx="458">
                  <c:v>38995</c:v>
                </c:pt>
                <c:pt idx="459">
                  <c:v>38996</c:v>
                </c:pt>
                <c:pt idx="460">
                  <c:v>38999</c:v>
                </c:pt>
                <c:pt idx="461">
                  <c:v>39000</c:v>
                </c:pt>
                <c:pt idx="462">
                  <c:v>39001</c:v>
                </c:pt>
                <c:pt idx="463">
                  <c:v>39002</c:v>
                </c:pt>
                <c:pt idx="464">
                  <c:v>39003</c:v>
                </c:pt>
                <c:pt idx="465">
                  <c:v>39006</c:v>
                </c:pt>
                <c:pt idx="466">
                  <c:v>39007</c:v>
                </c:pt>
                <c:pt idx="467">
                  <c:v>39008</c:v>
                </c:pt>
                <c:pt idx="468">
                  <c:v>39009</c:v>
                </c:pt>
                <c:pt idx="469">
                  <c:v>39010</c:v>
                </c:pt>
                <c:pt idx="470">
                  <c:v>39013</c:v>
                </c:pt>
                <c:pt idx="471">
                  <c:v>39014</c:v>
                </c:pt>
                <c:pt idx="472">
                  <c:v>39015</c:v>
                </c:pt>
                <c:pt idx="473">
                  <c:v>39016</c:v>
                </c:pt>
                <c:pt idx="474">
                  <c:v>39017</c:v>
                </c:pt>
                <c:pt idx="475">
                  <c:v>39020</c:v>
                </c:pt>
                <c:pt idx="476">
                  <c:v>39021</c:v>
                </c:pt>
                <c:pt idx="477">
                  <c:v>39022</c:v>
                </c:pt>
                <c:pt idx="478">
                  <c:v>39023</c:v>
                </c:pt>
                <c:pt idx="479">
                  <c:v>39024</c:v>
                </c:pt>
                <c:pt idx="480">
                  <c:v>39027</c:v>
                </c:pt>
                <c:pt idx="481">
                  <c:v>39028</c:v>
                </c:pt>
                <c:pt idx="482">
                  <c:v>39029</c:v>
                </c:pt>
                <c:pt idx="483">
                  <c:v>39030</c:v>
                </c:pt>
                <c:pt idx="484">
                  <c:v>39031</c:v>
                </c:pt>
                <c:pt idx="485">
                  <c:v>39034</c:v>
                </c:pt>
                <c:pt idx="486">
                  <c:v>39035</c:v>
                </c:pt>
                <c:pt idx="487">
                  <c:v>39036</c:v>
                </c:pt>
                <c:pt idx="488">
                  <c:v>39037</c:v>
                </c:pt>
                <c:pt idx="489">
                  <c:v>39038</c:v>
                </c:pt>
                <c:pt idx="490">
                  <c:v>39041</c:v>
                </c:pt>
                <c:pt idx="491">
                  <c:v>39042</c:v>
                </c:pt>
                <c:pt idx="492">
                  <c:v>39043</c:v>
                </c:pt>
                <c:pt idx="493">
                  <c:v>39044</c:v>
                </c:pt>
                <c:pt idx="494">
                  <c:v>39045</c:v>
                </c:pt>
                <c:pt idx="495">
                  <c:v>39048</c:v>
                </c:pt>
                <c:pt idx="496">
                  <c:v>39049</c:v>
                </c:pt>
                <c:pt idx="497">
                  <c:v>39050</c:v>
                </c:pt>
                <c:pt idx="498">
                  <c:v>39051</c:v>
                </c:pt>
                <c:pt idx="499">
                  <c:v>39052</c:v>
                </c:pt>
                <c:pt idx="500">
                  <c:v>39055</c:v>
                </c:pt>
                <c:pt idx="501">
                  <c:v>39056</c:v>
                </c:pt>
                <c:pt idx="502">
                  <c:v>39057</c:v>
                </c:pt>
                <c:pt idx="503">
                  <c:v>39058</c:v>
                </c:pt>
                <c:pt idx="504">
                  <c:v>39059</c:v>
                </c:pt>
                <c:pt idx="505">
                  <c:v>39062</c:v>
                </c:pt>
                <c:pt idx="506">
                  <c:v>39063</c:v>
                </c:pt>
                <c:pt idx="507">
                  <c:v>39064</c:v>
                </c:pt>
                <c:pt idx="508">
                  <c:v>39065</c:v>
                </c:pt>
                <c:pt idx="509">
                  <c:v>39066</c:v>
                </c:pt>
                <c:pt idx="510">
                  <c:v>39069</c:v>
                </c:pt>
                <c:pt idx="511">
                  <c:v>39070</c:v>
                </c:pt>
                <c:pt idx="512">
                  <c:v>39071</c:v>
                </c:pt>
                <c:pt idx="513">
                  <c:v>39072</c:v>
                </c:pt>
                <c:pt idx="514">
                  <c:v>39073</c:v>
                </c:pt>
                <c:pt idx="515">
                  <c:v>39076</c:v>
                </c:pt>
                <c:pt idx="516">
                  <c:v>39077</c:v>
                </c:pt>
                <c:pt idx="517">
                  <c:v>39078</c:v>
                </c:pt>
                <c:pt idx="518">
                  <c:v>39079</c:v>
                </c:pt>
                <c:pt idx="519">
                  <c:v>39080</c:v>
                </c:pt>
                <c:pt idx="520">
                  <c:v>39083</c:v>
                </c:pt>
                <c:pt idx="521">
                  <c:v>39084</c:v>
                </c:pt>
                <c:pt idx="522">
                  <c:v>39085</c:v>
                </c:pt>
                <c:pt idx="523">
                  <c:v>39086</c:v>
                </c:pt>
                <c:pt idx="524">
                  <c:v>39087</c:v>
                </c:pt>
                <c:pt idx="525">
                  <c:v>39090</c:v>
                </c:pt>
                <c:pt idx="526">
                  <c:v>39091</c:v>
                </c:pt>
                <c:pt idx="527">
                  <c:v>39092</c:v>
                </c:pt>
                <c:pt idx="528">
                  <c:v>39093</c:v>
                </c:pt>
                <c:pt idx="529">
                  <c:v>39094</c:v>
                </c:pt>
                <c:pt idx="530">
                  <c:v>39097</c:v>
                </c:pt>
                <c:pt idx="531">
                  <c:v>39098</c:v>
                </c:pt>
                <c:pt idx="532">
                  <c:v>39099</c:v>
                </c:pt>
                <c:pt idx="533">
                  <c:v>39100</c:v>
                </c:pt>
                <c:pt idx="534">
                  <c:v>39101</c:v>
                </c:pt>
                <c:pt idx="535">
                  <c:v>39104</c:v>
                </c:pt>
                <c:pt idx="536">
                  <c:v>39105</c:v>
                </c:pt>
                <c:pt idx="537">
                  <c:v>39106</c:v>
                </c:pt>
                <c:pt idx="538">
                  <c:v>39107</c:v>
                </c:pt>
                <c:pt idx="539">
                  <c:v>39108</c:v>
                </c:pt>
                <c:pt idx="540">
                  <c:v>39111</c:v>
                </c:pt>
                <c:pt idx="541">
                  <c:v>39112</c:v>
                </c:pt>
                <c:pt idx="542">
                  <c:v>39113</c:v>
                </c:pt>
                <c:pt idx="543">
                  <c:v>39114</c:v>
                </c:pt>
                <c:pt idx="544">
                  <c:v>39115</c:v>
                </c:pt>
                <c:pt idx="545">
                  <c:v>39118</c:v>
                </c:pt>
                <c:pt idx="546">
                  <c:v>39119</c:v>
                </c:pt>
                <c:pt idx="547">
                  <c:v>39120</c:v>
                </c:pt>
                <c:pt idx="548">
                  <c:v>39121</c:v>
                </c:pt>
                <c:pt idx="549">
                  <c:v>39122</c:v>
                </c:pt>
                <c:pt idx="550">
                  <c:v>39125</c:v>
                </c:pt>
                <c:pt idx="551">
                  <c:v>39126</c:v>
                </c:pt>
                <c:pt idx="552">
                  <c:v>39127</c:v>
                </c:pt>
                <c:pt idx="553">
                  <c:v>39128</c:v>
                </c:pt>
                <c:pt idx="554">
                  <c:v>39129</c:v>
                </c:pt>
                <c:pt idx="555">
                  <c:v>39132</c:v>
                </c:pt>
                <c:pt idx="556">
                  <c:v>39133</c:v>
                </c:pt>
                <c:pt idx="557">
                  <c:v>39134</c:v>
                </c:pt>
                <c:pt idx="558">
                  <c:v>39135</c:v>
                </c:pt>
                <c:pt idx="559">
                  <c:v>39136</c:v>
                </c:pt>
                <c:pt idx="560">
                  <c:v>39139</c:v>
                </c:pt>
                <c:pt idx="561">
                  <c:v>39140</c:v>
                </c:pt>
                <c:pt idx="562">
                  <c:v>39141</c:v>
                </c:pt>
                <c:pt idx="563">
                  <c:v>39142</c:v>
                </c:pt>
                <c:pt idx="564">
                  <c:v>39143</c:v>
                </c:pt>
                <c:pt idx="565">
                  <c:v>39146</c:v>
                </c:pt>
                <c:pt idx="566">
                  <c:v>39147</c:v>
                </c:pt>
                <c:pt idx="567">
                  <c:v>39148</c:v>
                </c:pt>
                <c:pt idx="568">
                  <c:v>39149</c:v>
                </c:pt>
                <c:pt idx="569">
                  <c:v>39150</c:v>
                </c:pt>
                <c:pt idx="570">
                  <c:v>39153</c:v>
                </c:pt>
                <c:pt idx="571">
                  <c:v>39154</c:v>
                </c:pt>
                <c:pt idx="572">
                  <c:v>39155</c:v>
                </c:pt>
                <c:pt idx="573">
                  <c:v>39156</c:v>
                </c:pt>
                <c:pt idx="574">
                  <c:v>39157</c:v>
                </c:pt>
                <c:pt idx="575">
                  <c:v>39160</c:v>
                </c:pt>
                <c:pt idx="576">
                  <c:v>39161</c:v>
                </c:pt>
                <c:pt idx="577">
                  <c:v>39162</c:v>
                </c:pt>
                <c:pt idx="578">
                  <c:v>39163</c:v>
                </c:pt>
                <c:pt idx="579">
                  <c:v>39164</c:v>
                </c:pt>
                <c:pt idx="580">
                  <c:v>39167</c:v>
                </c:pt>
                <c:pt idx="581">
                  <c:v>39168</c:v>
                </c:pt>
                <c:pt idx="582">
                  <c:v>39169</c:v>
                </c:pt>
                <c:pt idx="583">
                  <c:v>39170</c:v>
                </c:pt>
                <c:pt idx="584">
                  <c:v>39171</c:v>
                </c:pt>
                <c:pt idx="585">
                  <c:v>39174</c:v>
                </c:pt>
                <c:pt idx="586">
                  <c:v>39175</c:v>
                </c:pt>
                <c:pt idx="587">
                  <c:v>39176</c:v>
                </c:pt>
                <c:pt idx="588">
                  <c:v>39177</c:v>
                </c:pt>
                <c:pt idx="589">
                  <c:v>39178</c:v>
                </c:pt>
                <c:pt idx="590">
                  <c:v>39181</c:v>
                </c:pt>
                <c:pt idx="591">
                  <c:v>39182</c:v>
                </c:pt>
                <c:pt idx="592">
                  <c:v>39183</c:v>
                </c:pt>
                <c:pt idx="593">
                  <c:v>39184</c:v>
                </c:pt>
                <c:pt idx="594">
                  <c:v>39185</c:v>
                </c:pt>
                <c:pt idx="595">
                  <c:v>39188</c:v>
                </c:pt>
                <c:pt idx="596">
                  <c:v>39189</c:v>
                </c:pt>
                <c:pt idx="597">
                  <c:v>39190</c:v>
                </c:pt>
                <c:pt idx="598">
                  <c:v>39191</c:v>
                </c:pt>
                <c:pt idx="599">
                  <c:v>39192</c:v>
                </c:pt>
                <c:pt idx="600">
                  <c:v>39195</c:v>
                </c:pt>
                <c:pt idx="601">
                  <c:v>39196</c:v>
                </c:pt>
                <c:pt idx="602">
                  <c:v>39197</c:v>
                </c:pt>
                <c:pt idx="603">
                  <c:v>39198</c:v>
                </c:pt>
                <c:pt idx="604">
                  <c:v>39199</c:v>
                </c:pt>
                <c:pt idx="605">
                  <c:v>39202</c:v>
                </c:pt>
                <c:pt idx="606">
                  <c:v>39203</c:v>
                </c:pt>
                <c:pt idx="607">
                  <c:v>39204</c:v>
                </c:pt>
                <c:pt idx="608">
                  <c:v>39205</c:v>
                </c:pt>
                <c:pt idx="609">
                  <c:v>39206</c:v>
                </c:pt>
                <c:pt idx="610">
                  <c:v>39209</c:v>
                </c:pt>
                <c:pt idx="611">
                  <c:v>39210</c:v>
                </c:pt>
                <c:pt idx="612">
                  <c:v>39211</c:v>
                </c:pt>
                <c:pt idx="613">
                  <c:v>39212</c:v>
                </c:pt>
                <c:pt idx="614">
                  <c:v>39213</c:v>
                </c:pt>
                <c:pt idx="615">
                  <c:v>39216</c:v>
                </c:pt>
                <c:pt idx="616">
                  <c:v>39217</c:v>
                </c:pt>
                <c:pt idx="617">
                  <c:v>39218</c:v>
                </c:pt>
                <c:pt idx="618">
                  <c:v>39219</c:v>
                </c:pt>
                <c:pt idx="619">
                  <c:v>39220</c:v>
                </c:pt>
                <c:pt idx="620">
                  <c:v>39223</c:v>
                </c:pt>
                <c:pt idx="621">
                  <c:v>39224</c:v>
                </c:pt>
                <c:pt idx="622">
                  <c:v>39225</c:v>
                </c:pt>
                <c:pt idx="623">
                  <c:v>39226</c:v>
                </c:pt>
                <c:pt idx="624">
                  <c:v>39227</c:v>
                </c:pt>
                <c:pt idx="625">
                  <c:v>39230</c:v>
                </c:pt>
                <c:pt idx="626">
                  <c:v>39231</c:v>
                </c:pt>
                <c:pt idx="627">
                  <c:v>39232</c:v>
                </c:pt>
                <c:pt idx="628">
                  <c:v>39233</c:v>
                </c:pt>
                <c:pt idx="629">
                  <c:v>39234</c:v>
                </c:pt>
                <c:pt idx="630">
                  <c:v>39237</c:v>
                </c:pt>
                <c:pt idx="631">
                  <c:v>39238</c:v>
                </c:pt>
                <c:pt idx="632">
                  <c:v>39239</c:v>
                </c:pt>
                <c:pt idx="633">
                  <c:v>39240</c:v>
                </c:pt>
                <c:pt idx="634">
                  <c:v>39241</c:v>
                </c:pt>
                <c:pt idx="635">
                  <c:v>39244</c:v>
                </c:pt>
                <c:pt idx="636">
                  <c:v>39245</c:v>
                </c:pt>
                <c:pt idx="637">
                  <c:v>39246</c:v>
                </c:pt>
                <c:pt idx="638">
                  <c:v>39247</c:v>
                </c:pt>
                <c:pt idx="639">
                  <c:v>39248</c:v>
                </c:pt>
                <c:pt idx="640">
                  <c:v>39251</c:v>
                </c:pt>
                <c:pt idx="641">
                  <c:v>39252</c:v>
                </c:pt>
                <c:pt idx="642">
                  <c:v>39253</c:v>
                </c:pt>
                <c:pt idx="643">
                  <c:v>39254</c:v>
                </c:pt>
                <c:pt idx="644">
                  <c:v>39255</c:v>
                </c:pt>
                <c:pt idx="645">
                  <c:v>39258</c:v>
                </c:pt>
                <c:pt idx="646">
                  <c:v>39259</c:v>
                </c:pt>
                <c:pt idx="647">
                  <c:v>39260</c:v>
                </c:pt>
                <c:pt idx="648">
                  <c:v>39261</c:v>
                </c:pt>
                <c:pt idx="649">
                  <c:v>39262</c:v>
                </c:pt>
                <c:pt idx="650">
                  <c:v>39265</c:v>
                </c:pt>
                <c:pt idx="651">
                  <c:v>39266</c:v>
                </c:pt>
                <c:pt idx="652">
                  <c:v>39267</c:v>
                </c:pt>
                <c:pt idx="653">
                  <c:v>39268</c:v>
                </c:pt>
                <c:pt idx="654">
                  <c:v>39269</c:v>
                </c:pt>
                <c:pt idx="655">
                  <c:v>39272</c:v>
                </c:pt>
                <c:pt idx="656">
                  <c:v>39273</c:v>
                </c:pt>
                <c:pt idx="657">
                  <c:v>39274</c:v>
                </c:pt>
                <c:pt idx="658">
                  <c:v>39275</c:v>
                </c:pt>
                <c:pt idx="659">
                  <c:v>39276</c:v>
                </c:pt>
                <c:pt idx="660">
                  <c:v>39279</c:v>
                </c:pt>
                <c:pt idx="661">
                  <c:v>39280</c:v>
                </c:pt>
                <c:pt idx="662">
                  <c:v>39281</c:v>
                </c:pt>
                <c:pt idx="663">
                  <c:v>39282</c:v>
                </c:pt>
                <c:pt idx="664">
                  <c:v>39283</c:v>
                </c:pt>
                <c:pt idx="665">
                  <c:v>39286</c:v>
                </c:pt>
                <c:pt idx="666">
                  <c:v>39287</c:v>
                </c:pt>
                <c:pt idx="667">
                  <c:v>39288</c:v>
                </c:pt>
                <c:pt idx="668">
                  <c:v>39289</c:v>
                </c:pt>
                <c:pt idx="669">
                  <c:v>39290</c:v>
                </c:pt>
                <c:pt idx="670">
                  <c:v>39293</c:v>
                </c:pt>
                <c:pt idx="671">
                  <c:v>39294</c:v>
                </c:pt>
                <c:pt idx="672">
                  <c:v>39295</c:v>
                </c:pt>
                <c:pt idx="673">
                  <c:v>39296</c:v>
                </c:pt>
                <c:pt idx="674">
                  <c:v>39297</c:v>
                </c:pt>
                <c:pt idx="675">
                  <c:v>39300</c:v>
                </c:pt>
                <c:pt idx="676">
                  <c:v>39301</c:v>
                </c:pt>
                <c:pt idx="677">
                  <c:v>39302</c:v>
                </c:pt>
                <c:pt idx="678">
                  <c:v>39303</c:v>
                </c:pt>
                <c:pt idx="679">
                  <c:v>39304</c:v>
                </c:pt>
                <c:pt idx="680">
                  <c:v>39307</c:v>
                </c:pt>
                <c:pt idx="681">
                  <c:v>39308</c:v>
                </c:pt>
                <c:pt idx="682">
                  <c:v>39309</c:v>
                </c:pt>
                <c:pt idx="683">
                  <c:v>39310</c:v>
                </c:pt>
                <c:pt idx="684">
                  <c:v>39311</c:v>
                </c:pt>
                <c:pt idx="685">
                  <c:v>39314</c:v>
                </c:pt>
                <c:pt idx="686">
                  <c:v>39315</c:v>
                </c:pt>
                <c:pt idx="687">
                  <c:v>39316</c:v>
                </c:pt>
                <c:pt idx="688">
                  <c:v>39317</c:v>
                </c:pt>
                <c:pt idx="689">
                  <c:v>39318</c:v>
                </c:pt>
                <c:pt idx="690">
                  <c:v>39321</c:v>
                </c:pt>
                <c:pt idx="691">
                  <c:v>39322</c:v>
                </c:pt>
                <c:pt idx="692">
                  <c:v>39323</c:v>
                </c:pt>
                <c:pt idx="693">
                  <c:v>39324</c:v>
                </c:pt>
                <c:pt idx="694">
                  <c:v>39325</c:v>
                </c:pt>
                <c:pt idx="695">
                  <c:v>39328</c:v>
                </c:pt>
                <c:pt idx="696">
                  <c:v>39329</c:v>
                </c:pt>
                <c:pt idx="697">
                  <c:v>39330</c:v>
                </c:pt>
                <c:pt idx="698">
                  <c:v>39331</c:v>
                </c:pt>
                <c:pt idx="699">
                  <c:v>39332</c:v>
                </c:pt>
                <c:pt idx="700">
                  <c:v>39335</c:v>
                </c:pt>
                <c:pt idx="701">
                  <c:v>39336</c:v>
                </c:pt>
                <c:pt idx="702">
                  <c:v>39337</c:v>
                </c:pt>
                <c:pt idx="703">
                  <c:v>39338</c:v>
                </c:pt>
                <c:pt idx="704">
                  <c:v>39339</c:v>
                </c:pt>
                <c:pt idx="705">
                  <c:v>39342</c:v>
                </c:pt>
                <c:pt idx="706">
                  <c:v>39343</c:v>
                </c:pt>
                <c:pt idx="707">
                  <c:v>39344</c:v>
                </c:pt>
                <c:pt idx="708">
                  <c:v>39345</c:v>
                </c:pt>
                <c:pt idx="709">
                  <c:v>39346</c:v>
                </c:pt>
                <c:pt idx="710">
                  <c:v>39349</c:v>
                </c:pt>
                <c:pt idx="711">
                  <c:v>39350</c:v>
                </c:pt>
                <c:pt idx="712">
                  <c:v>39351</c:v>
                </c:pt>
                <c:pt idx="713">
                  <c:v>39352</c:v>
                </c:pt>
                <c:pt idx="714">
                  <c:v>39353</c:v>
                </c:pt>
                <c:pt idx="715">
                  <c:v>39356</c:v>
                </c:pt>
                <c:pt idx="716">
                  <c:v>39357</c:v>
                </c:pt>
                <c:pt idx="717">
                  <c:v>39358</c:v>
                </c:pt>
                <c:pt idx="718">
                  <c:v>39359</c:v>
                </c:pt>
                <c:pt idx="719">
                  <c:v>39360</c:v>
                </c:pt>
                <c:pt idx="720">
                  <c:v>39363</c:v>
                </c:pt>
                <c:pt idx="721">
                  <c:v>39364</c:v>
                </c:pt>
                <c:pt idx="722">
                  <c:v>39365</c:v>
                </c:pt>
                <c:pt idx="723">
                  <c:v>39366</c:v>
                </c:pt>
                <c:pt idx="724">
                  <c:v>39367</c:v>
                </c:pt>
                <c:pt idx="725">
                  <c:v>39370</c:v>
                </c:pt>
                <c:pt idx="726">
                  <c:v>39371</c:v>
                </c:pt>
                <c:pt idx="727">
                  <c:v>39372</c:v>
                </c:pt>
                <c:pt idx="728">
                  <c:v>39373</c:v>
                </c:pt>
                <c:pt idx="729">
                  <c:v>39374</c:v>
                </c:pt>
                <c:pt idx="730">
                  <c:v>39377</c:v>
                </c:pt>
                <c:pt idx="731">
                  <c:v>39378</c:v>
                </c:pt>
                <c:pt idx="732">
                  <c:v>39379</c:v>
                </c:pt>
                <c:pt idx="733">
                  <c:v>39380</c:v>
                </c:pt>
                <c:pt idx="734">
                  <c:v>39381</c:v>
                </c:pt>
                <c:pt idx="735">
                  <c:v>39384</c:v>
                </c:pt>
                <c:pt idx="736">
                  <c:v>39385</c:v>
                </c:pt>
                <c:pt idx="737">
                  <c:v>39386</c:v>
                </c:pt>
                <c:pt idx="738">
                  <c:v>39387</c:v>
                </c:pt>
                <c:pt idx="739">
                  <c:v>39388</c:v>
                </c:pt>
                <c:pt idx="740">
                  <c:v>39391</c:v>
                </c:pt>
                <c:pt idx="741">
                  <c:v>39392</c:v>
                </c:pt>
                <c:pt idx="742">
                  <c:v>39393</c:v>
                </c:pt>
                <c:pt idx="743">
                  <c:v>39394</c:v>
                </c:pt>
                <c:pt idx="744">
                  <c:v>39395</c:v>
                </c:pt>
                <c:pt idx="745">
                  <c:v>39398</c:v>
                </c:pt>
                <c:pt idx="746">
                  <c:v>39399</c:v>
                </c:pt>
                <c:pt idx="747">
                  <c:v>39400</c:v>
                </c:pt>
                <c:pt idx="748">
                  <c:v>39401</c:v>
                </c:pt>
                <c:pt idx="749">
                  <c:v>39402</c:v>
                </c:pt>
                <c:pt idx="750">
                  <c:v>39405</c:v>
                </c:pt>
                <c:pt idx="751">
                  <c:v>39406</c:v>
                </c:pt>
                <c:pt idx="752">
                  <c:v>39407</c:v>
                </c:pt>
                <c:pt idx="753">
                  <c:v>39408</c:v>
                </c:pt>
                <c:pt idx="754">
                  <c:v>39409</c:v>
                </c:pt>
                <c:pt idx="755">
                  <c:v>39412</c:v>
                </c:pt>
                <c:pt idx="756">
                  <c:v>39413</c:v>
                </c:pt>
                <c:pt idx="757">
                  <c:v>39414</c:v>
                </c:pt>
                <c:pt idx="758">
                  <c:v>39415</c:v>
                </c:pt>
                <c:pt idx="759">
                  <c:v>39416</c:v>
                </c:pt>
                <c:pt idx="760">
                  <c:v>39419</c:v>
                </c:pt>
                <c:pt idx="761">
                  <c:v>39420</c:v>
                </c:pt>
                <c:pt idx="762">
                  <c:v>39421</c:v>
                </c:pt>
                <c:pt idx="763">
                  <c:v>39422</c:v>
                </c:pt>
                <c:pt idx="764">
                  <c:v>39423</c:v>
                </c:pt>
                <c:pt idx="765">
                  <c:v>39426</c:v>
                </c:pt>
                <c:pt idx="766">
                  <c:v>39427</c:v>
                </c:pt>
                <c:pt idx="767">
                  <c:v>39428</c:v>
                </c:pt>
                <c:pt idx="768">
                  <c:v>39429</c:v>
                </c:pt>
                <c:pt idx="769">
                  <c:v>39430</c:v>
                </c:pt>
                <c:pt idx="770">
                  <c:v>39433</c:v>
                </c:pt>
                <c:pt idx="771">
                  <c:v>39434</c:v>
                </c:pt>
                <c:pt idx="772">
                  <c:v>39435</c:v>
                </c:pt>
                <c:pt idx="773">
                  <c:v>39436</c:v>
                </c:pt>
                <c:pt idx="774">
                  <c:v>39437</c:v>
                </c:pt>
                <c:pt idx="775">
                  <c:v>39440</c:v>
                </c:pt>
                <c:pt idx="776">
                  <c:v>39441</c:v>
                </c:pt>
                <c:pt idx="777">
                  <c:v>39442</c:v>
                </c:pt>
                <c:pt idx="778">
                  <c:v>39443</c:v>
                </c:pt>
                <c:pt idx="779">
                  <c:v>39444</c:v>
                </c:pt>
                <c:pt idx="780">
                  <c:v>39447</c:v>
                </c:pt>
                <c:pt idx="781">
                  <c:v>39448</c:v>
                </c:pt>
                <c:pt idx="782">
                  <c:v>39449</c:v>
                </c:pt>
                <c:pt idx="783">
                  <c:v>39450</c:v>
                </c:pt>
                <c:pt idx="784">
                  <c:v>39451</c:v>
                </c:pt>
                <c:pt idx="785">
                  <c:v>39454</c:v>
                </c:pt>
                <c:pt idx="786">
                  <c:v>39455</c:v>
                </c:pt>
                <c:pt idx="787">
                  <c:v>39456</c:v>
                </c:pt>
                <c:pt idx="788">
                  <c:v>39457</c:v>
                </c:pt>
                <c:pt idx="789">
                  <c:v>39458</c:v>
                </c:pt>
                <c:pt idx="790">
                  <c:v>39461</c:v>
                </c:pt>
                <c:pt idx="791">
                  <c:v>39462</c:v>
                </c:pt>
                <c:pt idx="792">
                  <c:v>39463</c:v>
                </c:pt>
                <c:pt idx="793">
                  <c:v>39464</c:v>
                </c:pt>
                <c:pt idx="794">
                  <c:v>39465</c:v>
                </c:pt>
                <c:pt idx="795">
                  <c:v>39468</c:v>
                </c:pt>
                <c:pt idx="796">
                  <c:v>39469</c:v>
                </c:pt>
                <c:pt idx="797">
                  <c:v>39470</c:v>
                </c:pt>
                <c:pt idx="798">
                  <c:v>39471</c:v>
                </c:pt>
                <c:pt idx="799">
                  <c:v>39472</c:v>
                </c:pt>
                <c:pt idx="800">
                  <c:v>39475</c:v>
                </c:pt>
                <c:pt idx="801">
                  <c:v>39476</c:v>
                </c:pt>
                <c:pt idx="802">
                  <c:v>39477</c:v>
                </c:pt>
                <c:pt idx="803">
                  <c:v>39478</c:v>
                </c:pt>
                <c:pt idx="804">
                  <c:v>39479</c:v>
                </c:pt>
                <c:pt idx="805">
                  <c:v>39482</c:v>
                </c:pt>
                <c:pt idx="806">
                  <c:v>39483</c:v>
                </c:pt>
                <c:pt idx="807">
                  <c:v>39484</c:v>
                </c:pt>
                <c:pt idx="808">
                  <c:v>39485</c:v>
                </c:pt>
                <c:pt idx="809">
                  <c:v>39486</c:v>
                </c:pt>
                <c:pt idx="810">
                  <c:v>39489</c:v>
                </c:pt>
                <c:pt idx="811">
                  <c:v>39490</c:v>
                </c:pt>
                <c:pt idx="812">
                  <c:v>39491</c:v>
                </c:pt>
                <c:pt idx="813">
                  <c:v>39492</c:v>
                </c:pt>
                <c:pt idx="814">
                  <c:v>39493</c:v>
                </c:pt>
                <c:pt idx="815">
                  <c:v>39496</c:v>
                </c:pt>
                <c:pt idx="816">
                  <c:v>39497</c:v>
                </c:pt>
                <c:pt idx="817">
                  <c:v>39498</c:v>
                </c:pt>
                <c:pt idx="818">
                  <c:v>39499</c:v>
                </c:pt>
                <c:pt idx="819">
                  <c:v>39500</c:v>
                </c:pt>
                <c:pt idx="820">
                  <c:v>39503</c:v>
                </c:pt>
                <c:pt idx="821">
                  <c:v>39504</c:v>
                </c:pt>
                <c:pt idx="822">
                  <c:v>39505</c:v>
                </c:pt>
                <c:pt idx="823">
                  <c:v>39506</c:v>
                </c:pt>
                <c:pt idx="824">
                  <c:v>39507</c:v>
                </c:pt>
                <c:pt idx="825">
                  <c:v>39510</c:v>
                </c:pt>
                <c:pt idx="826">
                  <c:v>39511</c:v>
                </c:pt>
                <c:pt idx="827">
                  <c:v>39512</c:v>
                </c:pt>
                <c:pt idx="828">
                  <c:v>39513</c:v>
                </c:pt>
                <c:pt idx="829">
                  <c:v>39514</c:v>
                </c:pt>
                <c:pt idx="830">
                  <c:v>39517</c:v>
                </c:pt>
                <c:pt idx="831">
                  <c:v>39518</c:v>
                </c:pt>
                <c:pt idx="832">
                  <c:v>39519</c:v>
                </c:pt>
                <c:pt idx="833">
                  <c:v>39520</c:v>
                </c:pt>
                <c:pt idx="834">
                  <c:v>39521</c:v>
                </c:pt>
                <c:pt idx="835">
                  <c:v>39524</c:v>
                </c:pt>
                <c:pt idx="836">
                  <c:v>39525</c:v>
                </c:pt>
                <c:pt idx="837">
                  <c:v>39526</c:v>
                </c:pt>
                <c:pt idx="838">
                  <c:v>39527</c:v>
                </c:pt>
                <c:pt idx="839">
                  <c:v>39528</c:v>
                </c:pt>
                <c:pt idx="840">
                  <c:v>39531</c:v>
                </c:pt>
                <c:pt idx="841">
                  <c:v>39532</c:v>
                </c:pt>
                <c:pt idx="842">
                  <c:v>39533</c:v>
                </c:pt>
                <c:pt idx="843">
                  <c:v>39534</c:v>
                </c:pt>
                <c:pt idx="844">
                  <c:v>39535</c:v>
                </c:pt>
                <c:pt idx="845">
                  <c:v>39538</c:v>
                </c:pt>
                <c:pt idx="846">
                  <c:v>39539</c:v>
                </c:pt>
                <c:pt idx="847">
                  <c:v>39540</c:v>
                </c:pt>
                <c:pt idx="848">
                  <c:v>39541</c:v>
                </c:pt>
                <c:pt idx="849">
                  <c:v>39542</c:v>
                </c:pt>
                <c:pt idx="850">
                  <c:v>39545</c:v>
                </c:pt>
                <c:pt idx="851">
                  <c:v>39546</c:v>
                </c:pt>
                <c:pt idx="852">
                  <c:v>39547</c:v>
                </c:pt>
                <c:pt idx="853">
                  <c:v>39548</c:v>
                </c:pt>
                <c:pt idx="854">
                  <c:v>39549</c:v>
                </c:pt>
                <c:pt idx="855">
                  <c:v>39552</c:v>
                </c:pt>
                <c:pt idx="856">
                  <c:v>39553</c:v>
                </c:pt>
                <c:pt idx="857">
                  <c:v>39554</c:v>
                </c:pt>
                <c:pt idx="858">
                  <c:v>39555</c:v>
                </c:pt>
                <c:pt idx="859">
                  <c:v>39556</c:v>
                </c:pt>
                <c:pt idx="860">
                  <c:v>39559</c:v>
                </c:pt>
                <c:pt idx="861">
                  <c:v>39560</c:v>
                </c:pt>
                <c:pt idx="862">
                  <c:v>39561</c:v>
                </c:pt>
                <c:pt idx="863">
                  <c:v>39562</c:v>
                </c:pt>
                <c:pt idx="864">
                  <c:v>39563</c:v>
                </c:pt>
                <c:pt idx="865">
                  <c:v>39566</c:v>
                </c:pt>
                <c:pt idx="866">
                  <c:v>39567</c:v>
                </c:pt>
                <c:pt idx="867">
                  <c:v>39568</c:v>
                </c:pt>
                <c:pt idx="868">
                  <c:v>39569</c:v>
                </c:pt>
                <c:pt idx="869">
                  <c:v>39570</c:v>
                </c:pt>
                <c:pt idx="870">
                  <c:v>39573</c:v>
                </c:pt>
                <c:pt idx="871">
                  <c:v>39574</c:v>
                </c:pt>
                <c:pt idx="872">
                  <c:v>39575</c:v>
                </c:pt>
                <c:pt idx="873">
                  <c:v>39576</c:v>
                </c:pt>
                <c:pt idx="874">
                  <c:v>39577</c:v>
                </c:pt>
                <c:pt idx="875">
                  <c:v>39580</c:v>
                </c:pt>
                <c:pt idx="876">
                  <c:v>39581</c:v>
                </c:pt>
                <c:pt idx="877">
                  <c:v>39582</c:v>
                </c:pt>
                <c:pt idx="878">
                  <c:v>39583</c:v>
                </c:pt>
                <c:pt idx="879">
                  <c:v>39584</c:v>
                </c:pt>
                <c:pt idx="880">
                  <c:v>39587</c:v>
                </c:pt>
                <c:pt idx="881">
                  <c:v>39588</c:v>
                </c:pt>
                <c:pt idx="882">
                  <c:v>39589</c:v>
                </c:pt>
                <c:pt idx="883">
                  <c:v>39590</c:v>
                </c:pt>
                <c:pt idx="884">
                  <c:v>39591</c:v>
                </c:pt>
                <c:pt idx="885">
                  <c:v>39594</c:v>
                </c:pt>
                <c:pt idx="886">
                  <c:v>39595</c:v>
                </c:pt>
                <c:pt idx="887">
                  <c:v>39596</c:v>
                </c:pt>
                <c:pt idx="888">
                  <c:v>39597</c:v>
                </c:pt>
                <c:pt idx="889">
                  <c:v>39598</c:v>
                </c:pt>
                <c:pt idx="890">
                  <c:v>39601</c:v>
                </c:pt>
                <c:pt idx="891">
                  <c:v>39602</c:v>
                </c:pt>
                <c:pt idx="892">
                  <c:v>39603</c:v>
                </c:pt>
                <c:pt idx="893">
                  <c:v>39604</c:v>
                </c:pt>
                <c:pt idx="894">
                  <c:v>39605</c:v>
                </c:pt>
                <c:pt idx="895">
                  <c:v>39608</c:v>
                </c:pt>
                <c:pt idx="896">
                  <c:v>39609</c:v>
                </c:pt>
                <c:pt idx="897">
                  <c:v>39610</c:v>
                </c:pt>
                <c:pt idx="898">
                  <c:v>39611</c:v>
                </c:pt>
                <c:pt idx="899">
                  <c:v>39612</c:v>
                </c:pt>
                <c:pt idx="900">
                  <c:v>39615</c:v>
                </c:pt>
                <c:pt idx="901">
                  <c:v>39616</c:v>
                </c:pt>
                <c:pt idx="902">
                  <c:v>39617</c:v>
                </c:pt>
                <c:pt idx="903">
                  <c:v>39618</c:v>
                </c:pt>
                <c:pt idx="904">
                  <c:v>39619</c:v>
                </c:pt>
                <c:pt idx="905">
                  <c:v>39622</c:v>
                </c:pt>
                <c:pt idx="906">
                  <c:v>39623</c:v>
                </c:pt>
                <c:pt idx="907">
                  <c:v>39624</c:v>
                </c:pt>
                <c:pt idx="908">
                  <c:v>39625</c:v>
                </c:pt>
                <c:pt idx="909">
                  <c:v>39626</c:v>
                </c:pt>
                <c:pt idx="910">
                  <c:v>39629</c:v>
                </c:pt>
                <c:pt idx="911">
                  <c:v>39630</c:v>
                </c:pt>
                <c:pt idx="912">
                  <c:v>39631</c:v>
                </c:pt>
                <c:pt idx="913">
                  <c:v>39632</c:v>
                </c:pt>
                <c:pt idx="914">
                  <c:v>39633</c:v>
                </c:pt>
                <c:pt idx="915">
                  <c:v>39636</c:v>
                </c:pt>
                <c:pt idx="916">
                  <c:v>39637</c:v>
                </c:pt>
                <c:pt idx="917">
                  <c:v>39638</c:v>
                </c:pt>
                <c:pt idx="918">
                  <c:v>39639</c:v>
                </c:pt>
                <c:pt idx="919">
                  <c:v>39640</c:v>
                </c:pt>
                <c:pt idx="920">
                  <c:v>39643</c:v>
                </c:pt>
                <c:pt idx="921">
                  <c:v>39644</c:v>
                </c:pt>
                <c:pt idx="922">
                  <c:v>39645</c:v>
                </c:pt>
                <c:pt idx="923">
                  <c:v>39646</c:v>
                </c:pt>
                <c:pt idx="924">
                  <c:v>39647</c:v>
                </c:pt>
                <c:pt idx="925">
                  <c:v>39650</c:v>
                </c:pt>
                <c:pt idx="926">
                  <c:v>39651</c:v>
                </c:pt>
                <c:pt idx="927">
                  <c:v>39652</c:v>
                </c:pt>
                <c:pt idx="928">
                  <c:v>39653</c:v>
                </c:pt>
                <c:pt idx="929">
                  <c:v>39654</c:v>
                </c:pt>
                <c:pt idx="930">
                  <c:v>39657</c:v>
                </c:pt>
                <c:pt idx="931">
                  <c:v>39658</c:v>
                </c:pt>
                <c:pt idx="932">
                  <c:v>39659</c:v>
                </c:pt>
                <c:pt idx="933">
                  <c:v>39660</c:v>
                </c:pt>
                <c:pt idx="934">
                  <c:v>39661</c:v>
                </c:pt>
                <c:pt idx="935">
                  <c:v>39664</c:v>
                </c:pt>
                <c:pt idx="936">
                  <c:v>39665</c:v>
                </c:pt>
                <c:pt idx="937">
                  <c:v>39666</c:v>
                </c:pt>
                <c:pt idx="938">
                  <c:v>39667</c:v>
                </c:pt>
                <c:pt idx="939">
                  <c:v>39668</c:v>
                </c:pt>
                <c:pt idx="940">
                  <c:v>39671</c:v>
                </c:pt>
                <c:pt idx="941">
                  <c:v>39672</c:v>
                </c:pt>
                <c:pt idx="942">
                  <c:v>39673</c:v>
                </c:pt>
                <c:pt idx="943">
                  <c:v>39674</c:v>
                </c:pt>
                <c:pt idx="944">
                  <c:v>39675</c:v>
                </c:pt>
                <c:pt idx="945">
                  <c:v>39678</c:v>
                </c:pt>
                <c:pt idx="946">
                  <c:v>39679</c:v>
                </c:pt>
                <c:pt idx="947">
                  <c:v>39680</c:v>
                </c:pt>
                <c:pt idx="948">
                  <c:v>39681</c:v>
                </c:pt>
                <c:pt idx="949">
                  <c:v>39682</c:v>
                </c:pt>
                <c:pt idx="950">
                  <c:v>39685</c:v>
                </c:pt>
                <c:pt idx="951">
                  <c:v>39686</c:v>
                </c:pt>
                <c:pt idx="952">
                  <c:v>39687</c:v>
                </c:pt>
                <c:pt idx="953">
                  <c:v>39688</c:v>
                </c:pt>
                <c:pt idx="954">
                  <c:v>39689</c:v>
                </c:pt>
                <c:pt idx="955">
                  <c:v>39692</c:v>
                </c:pt>
                <c:pt idx="956">
                  <c:v>39693</c:v>
                </c:pt>
                <c:pt idx="957">
                  <c:v>39694</c:v>
                </c:pt>
                <c:pt idx="958">
                  <c:v>39695</c:v>
                </c:pt>
                <c:pt idx="959">
                  <c:v>39696</c:v>
                </c:pt>
                <c:pt idx="960">
                  <c:v>39699</c:v>
                </c:pt>
                <c:pt idx="961">
                  <c:v>39700</c:v>
                </c:pt>
                <c:pt idx="962">
                  <c:v>39701</c:v>
                </c:pt>
                <c:pt idx="963">
                  <c:v>39702</c:v>
                </c:pt>
                <c:pt idx="964">
                  <c:v>39703</c:v>
                </c:pt>
                <c:pt idx="965">
                  <c:v>39706</c:v>
                </c:pt>
                <c:pt idx="966">
                  <c:v>39707</c:v>
                </c:pt>
                <c:pt idx="967">
                  <c:v>39708</c:v>
                </c:pt>
                <c:pt idx="968">
                  <c:v>39709</c:v>
                </c:pt>
                <c:pt idx="969">
                  <c:v>39710</c:v>
                </c:pt>
                <c:pt idx="970">
                  <c:v>39713</c:v>
                </c:pt>
                <c:pt idx="971">
                  <c:v>39714</c:v>
                </c:pt>
                <c:pt idx="972">
                  <c:v>39715</c:v>
                </c:pt>
                <c:pt idx="973">
                  <c:v>39716</c:v>
                </c:pt>
                <c:pt idx="974">
                  <c:v>39717</c:v>
                </c:pt>
                <c:pt idx="975">
                  <c:v>39720</c:v>
                </c:pt>
                <c:pt idx="976">
                  <c:v>39721</c:v>
                </c:pt>
                <c:pt idx="977">
                  <c:v>39722</c:v>
                </c:pt>
                <c:pt idx="978">
                  <c:v>39723</c:v>
                </c:pt>
                <c:pt idx="979">
                  <c:v>39724</c:v>
                </c:pt>
                <c:pt idx="980">
                  <c:v>39727</c:v>
                </c:pt>
                <c:pt idx="981">
                  <c:v>39728</c:v>
                </c:pt>
                <c:pt idx="982">
                  <c:v>39729</c:v>
                </c:pt>
                <c:pt idx="983">
                  <c:v>39730</c:v>
                </c:pt>
                <c:pt idx="984">
                  <c:v>39731</c:v>
                </c:pt>
                <c:pt idx="985">
                  <c:v>39734</c:v>
                </c:pt>
                <c:pt idx="986">
                  <c:v>39735</c:v>
                </c:pt>
                <c:pt idx="987">
                  <c:v>39736</c:v>
                </c:pt>
                <c:pt idx="988">
                  <c:v>39737</c:v>
                </c:pt>
                <c:pt idx="989">
                  <c:v>39738</c:v>
                </c:pt>
                <c:pt idx="990">
                  <c:v>39741</c:v>
                </c:pt>
                <c:pt idx="991">
                  <c:v>39742</c:v>
                </c:pt>
                <c:pt idx="992">
                  <c:v>39743</c:v>
                </c:pt>
                <c:pt idx="993">
                  <c:v>39744</c:v>
                </c:pt>
                <c:pt idx="994">
                  <c:v>39745</c:v>
                </c:pt>
                <c:pt idx="995">
                  <c:v>39748</c:v>
                </c:pt>
                <c:pt idx="996">
                  <c:v>39749</c:v>
                </c:pt>
                <c:pt idx="997">
                  <c:v>39750</c:v>
                </c:pt>
                <c:pt idx="998">
                  <c:v>39751</c:v>
                </c:pt>
                <c:pt idx="999">
                  <c:v>39752</c:v>
                </c:pt>
                <c:pt idx="1000">
                  <c:v>39755</c:v>
                </c:pt>
                <c:pt idx="1001">
                  <c:v>39756</c:v>
                </c:pt>
                <c:pt idx="1002">
                  <c:v>39757</c:v>
                </c:pt>
                <c:pt idx="1003">
                  <c:v>39758</c:v>
                </c:pt>
                <c:pt idx="1004">
                  <c:v>39759</c:v>
                </c:pt>
                <c:pt idx="1005">
                  <c:v>39762</c:v>
                </c:pt>
                <c:pt idx="1006">
                  <c:v>39763</c:v>
                </c:pt>
                <c:pt idx="1007">
                  <c:v>39764</c:v>
                </c:pt>
                <c:pt idx="1008">
                  <c:v>39765</c:v>
                </c:pt>
                <c:pt idx="1009">
                  <c:v>39766</c:v>
                </c:pt>
                <c:pt idx="1010">
                  <c:v>39769</c:v>
                </c:pt>
                <c:pt idx="1011">
                  <c:v>39770</c:v>
                </c:pt>
                <c:pt idx="1012">
                  <c:v>39771</c:v>
                </c:pt>
                <c:pt idx="1013">
                  <c:v>39772</c:v>
                </c:pt>
                <c:pt idx="1014">
                  <c:v>39773</c:v>
                </c:pt>
                <c:pt idx="1015">
                  <c:v>39776</c:v>
                </c:pt>
                <c:pt idx="1016">
                  <c:v>39777</c:v>
                </c:pt>
                <c:pt idx="1017">
                  <c:v>39778</c:v>
                </c:pt>
                <c:pt idx="1018">
                  <c:v>39779</c:v>
                </c:pt>
                <c:pt idx="1019">
                  <c:v>39780</c:v>
                </c:pt>
                <c:pt idx="1020">
                  <c:v>39783</c:v>
                </c:pt>
                <c:pt idx="1021">
                  <c:v>39784</c:v>
                </c:pt>
                <c:pt idx="1022">
                  <c:v>39785</c:v>
                </c:pt>
                <c:pt idx="1023">
                  <c:v>39786</c:v>
                </c:pt>
                <c:pt idx="1024">
                  <c:v>39787</c:v>
                </c:pt>
                <c:pt idx="1025">
                  <c:v>39790</c:v>
                </c:pt>
                <c:pt idx="1026">
                  <c:v>39791</c:v>
                </c:pt>
                <c:pt idx="1027">
                  <c:v>39792</c:v>
                </c:pt>
                <c:pt idx="1028">
                  <c:v>39793</c:v>
                </c:pt>
                <c:pt idx="1029">
                  <c:v>39794</c:v>
                </c:pt>
                <c:pt idx="1030">
                  <c:v>39797</c:v>
                </c:pt>
                <c:pt idx="1031">
                  <c:v>39798</c:v>
                </c:pt>
                <c:pt idx="1032">
                  <c:v>39799</c:v>
                </c:pt>
                <c:pt idx="1033">
                  <c:v>39800</c:v>
                </c:pt>
                <c:pt idx="1034">
                  <c:v>39801</c:v>
                </c:pt>
                <c:pt idx="1035">
                  <c:v>39804</c:v>
                </c:pt>
                <c:pt idx="1036">
                  <c:v>39805</c:v>
                </c:pt>
                <c:pt idx="1037">
                  <c:v>39806</c:v>
                </c:pt>
                <c:pt idx="1038">
                  <c:v>39807</c:v>
                </c:pt>
                <c:pt idx="1039">
                  <c:v>39808</c:v>
                </c:pt>
                <c:pt idx="1040">
                  <c:v>39811</c:v>
                </c:pt>
                <c:pt idx="1041">
                  <c:v>39812</c:v>
                </c:pt>
                <c:pt idx="1042">
                  <c:v>39813</c:v>
                </c:pt>
                <c:pt idx="1043">
                  <c:v>39814</c:v>
                </c:pt>
                <c:pt idx="1044">
                  <c:v>39815</c:v>
                </c:pt>
                <c:pt idx="1045">
                  <c:v>39818</c:v>
                </c:pt>
                <c:pt idx="1046">
                  <c:v>39819</c:v>
                </c:pt>
                <c:pt idx="1047">
                  <c:v>39820</c:v>
                </c:pt>
                <c:pt idx="1048">
                  <c:v>39821</c:v>
                </c:pt>
                <c:pt idx="1049">
                  <c:v>39822</c:v>
                </c:pt>
                <c:pt idx="1050">
                  <c:v>39825</c:v>
                </c:pt>
                <c:pt idx="1051">
                  <c:v>39826</c:v>
                </c:pt>
                <c:pt idx="1052">
                  <c:v>39827</c:v>
                </c:pt>
                <c:pt idx="1053">
                  <c:v>39828</c:v>
                </c:pt>
                <c:pt idx="1054">
                  <c:v>39829</c:v>
                </c:pt>
                <c:pt idx="1055">
                  <c:v>39832</c:v>
                </c:pt>
                <c:pt idx="1056">
                  <c:v>39833</c:v>
                </c:pt>
                <c:pt idx="1057">
                  <c:v>39834</c:v>
                </c:pt>
                <c:pt idx="1058">
                  <c:v>39835</c:v>
                </c:pt>
                <c:pt idx="1059">
                  <c:v>39836</c:v>
                </c:pt>
                <c:pt idx="1060">
                  <c:v>39839</c:v>
                </c:pt>
                <c:pt idx="1061">
                  <c:v>39840</c:v>
                </c:pt>
                <c:pt idx="1062">
                  <c:v>39841</c:v>
                </c:pt>
                <c:pt idx="1063">
                  <c:v>39842</c:v>
                </c:pt>
                <c:pt idx="1064">
                  <c:v>39843</c:v>
                </c:pt>
                <c:pt idx="1065">
                  <c:v>39846</c:v>
                </c:pt>
                <c:pt idx="1066">
                  <c:v>39847</c:v>
                </c:pt>
                <c:pt idx="1067">
                  <c:v>39848</c:v>
                </c:pt>
                <c:pt idx="1068">
                  <c:v>39849</c:v>
                </c:pt>
                <c:pt idx="1069">
                  <c:v>39850</c:v>
                </c:pt>
                <c:pt idx="1070">
                  <c:v>39853</c:v>
                </c:pt>
                <c:pt idx="1071">
                  <c:v>39854</c:v>
                </c:pt>
                <c:pt idx="1072">
                  <c:v>39855</c:v>
                </c:pt>
                <c:pt idx="1073">
                  <c:v>39856</c:v>
                </c:pt>
                <c:pt idx="1074">
                  <c:v>39857</c:v>
                </c:pt>
                <c:pt idx="1075">
                  <c:v>39860</c:v>
                </c:pt>
                <c:pt idx="1076">
                  <c:v>39861</c:v>
                </c:pt>
                <c:pt idx="1077">
                  <c:v>39862</c:v>
                </c:pt>
                <c:pt idx="1078">
                  <c:v>39863</c:v>
                </c:pt>
                <c:pt idx="1079">
                  <c:v>39864</c:v>
                </c:pt>
                <c:pt idx="1080">
                  <c:v>39867</c:v>
                </c:pt>
                <c:pt idx="1081">
                  <c:v>39868</c:v>
                </c:pt>
                <c:pt idx="1082">
                  <c:v>39869</c:v>
                </c:pt>
                <c:pt idx="1083">
                  <c:v>39870</c:v>
                </c:pt>
                <c:pt idx="1084">
                  <c:v>39871</c:v>
                </c:pt>
                <c:pt idx="1085">
                  <c:v>39874</c:v>
                </c:pt>
                <c:pt idx="1086">
                  <c:v>39875</c:v>
                </c:pt>
                <c:pt idx="1087">
                  <c:v>39876</c:v>
                </c:pt>
                <c:pt idx="1088">
                  <c:v>39877</c:v>
                </c:pt>
                <c:pt idx="1089">
                  <c:v>39878</c:v>
                </c:pt>
                <c:pt idx="1090">
                  <c:v>39881</c:v>
                </c:pt>
                <c:pt idx="1091">
                  <c:v>39882</c:v>
                </c:pt>
                <c:pt idx="1092">
                  <c:v>39883</c:v>
                </c:pt>
                <c:pt idx="1093">
                  <c:v>39884</c:v>
                </c:pt>
                <c:pt idx="1094">
                  <c:v>39885</c:v>
                </c:pt>
                <c:pt idx="1095">
                  <c:v>39888</c:v>
                </c:pt>
                <c:pt idx="1096">
                  <c:v>39889</c:v>
                </c:pt>
                <c:pt idx="1097">
                  <c:v>39890</c:v>
                </c:pt>
                <c:pt idx="1098">
                  <c:v>39891</c:v>
                </c:pt>
                <c:pt idx="1099">
                  <c:v>39892</c:v>
                </c:pt>
                <c:pt idx="1100">
                  <c:v>39895</c:v>
                </c:pt>
                <c:pt idx="1101">
                  <c:v>39896</c:v>
                </c:pt>
                <c:pt idx="1102">
                  <c:v>39897</c:v>
                </c:pt>
                <c:pt idx="1103">
                  <c:v>39898</c:v>
                </c:pt>
                <c:pt idx="1104">
                  <c:v>39899</c:v>
                </c:pt>
                <c:pt idx="1105">
                  <c:v>39902</c:v>
                </c:pt>
                <c:pt idx="1106">
                  <c:v>39903</c:v>
                </c:pt>
                <c:pt idx="1107">
                  <c:v>39904</c:v>
                </c:pt>
                <c:pt idx="1108">
                  <c:v>39905</c:v>
                </c:pt>
                <c:pt idx="1109">
                  <c:v>39906</c:v>
                </c:pt>
                <c:pt idx="1110">
                  <c:v>39909</c:v>
                </c:pt>
                <c:pt idx="1111">
                  <c:v>39910</c:v>
                </c:pt>
                <c:pt idx="1112">
                  <c:v>39911</c:v>
                </c:pt>
                <c:pt idx="1113">
                  <c:v>39912</c:v>
                </c:pt>
                <c:pt idx="1114">
                  <c:v>39913</c:v>
                </c:pt>
                <c:pt idx="1115">
                  <c:v>39916</c:v>
                </c:pt>
                <c:pt idx="1116">
                  <c:v>39917</c:v>
                </c:pt>
                <c:pt idx="1117">
                  <c:v>39918</c:v>
                </c:pt>
                <c:pt idx="1118">
                  <c:v>39919</c:v>
                </c:pt>
                <c:pt idx="1119">
                  <c:v>39920</c:v>
                </c:pt>
                <c:pt idx="1120">
                  <c:v>39923</c:v>
                </c:pt>
                <c:pt idx="1121">
                  <c:v>39924</c:v>
                </c:pt>
                <c:pt idx="1122">
                  <c:v>39925</c:v>
                </c:pt>
                <c:pt idx="1123">
                  <c:v>39926</c:v>
                </c:pt>
                <c:pt idx="1124">
                  <c:v>39927</c:v>
                </c:pt>
                <c:pt idx="1125">
                  <c:v>39930</c:v>
                </c:pt>
                <c:pt idx="1126">
                  <c:v>39931</c:v>
                </c:pt>
                <c:pt idx="1127">
                  <c:v>39932</c:v>
                </c:pt>
                <c:pt idx="1128">
                  <c:v>39933</c:v>
                </c:pt>
                <c:pt idx="1129">
                  <c:v>39934</c:v>
                </c:pt>
                <c:pt idx="1130">
                  <c:v>39937</c:v>
                </c:pt>
                <c:pt idx="1131">
                  <c:v>39938</c:v>
                </c:pt>
                <c:pt idx="1132">
                  <c:v>39939</c:v>
                </c:pt>
                <c:pt idx="1133">
                  <c:v>39940</c:v>
                </c:pt>
                <c:pt idx="1134">
                  <c:v>39941</c:v>
                </c:pt>
                <c:pt idx="1135">
                  <c:v>39944</c:v>
                </c:pt>
                <c:pt idx="1136">
                  <c:v>39945</c:v>
                </c:pt>
                <c:pt idx="1137">
                  <c:v>39946</c:v>
                </c:pt>
                <c:pt idx="1138">
                  <c:v>39947</c:v>
                </c:pt>
                <c:pt idx="1139">
                  <c:v>39948</c:v>
                </c:pt>
                <c:pt idx="1140">
                  <c:v>39951</c:v>
                </c:pt>
                <c:pt idx="1141">
                  <c:v>39952</c:v>
                </c:pt>
                <c:pt idx="1142">
                  <c:v>39953</c:v>
                </c:pt>
                <c:pt idx="1143">
                  <c:v>39954</c:v>
                </c:pt>
                <c:pt idx="1144">
                  <c:v>39955</c:v>
                </c:pt>
                <c:pt idx="1145">
                  <c:v>39958</c:v>
                </c:pt>
                <c:pt idx="1146">
                  <c:v>39959</c:v>
                </c:pt>
                <c:pt idx="1147">
                  <c:v>39960</c:v>
                </c:pt>
                <c:pt idx="1148">
                  <c:v>39961</c:v>
                </c:pt>
                <c:pt idx="1149">
                  <c:v>39962</c:v>
                </c:pt>
                <c:pt idx="1150">
                  <c:v>39965</c:v>
                </c:pt>
                <c:pt idx="1151">
                  <c:v>39966</c:v>
                </c:pt>
                <c:pt idx="1152">
                  <c:v>39967</c:v>
                </c:pt>
                <c:pt idx="1153">
                  <c:v>39968</c:v>
                </c:pt>
                <c:pt idx="1154">
                  <c:v>39969</c:v>
                </c:pt>
                <c:pt idx="1155">
                  <c:v>39972</c:v>
                </c:pt>
                <c:pt idx="1156">
                  <c:v>39973</c:v>
                </c:pt>
                <c:pt idx="1157">
                  <c:v>39974</c:v>
                </c:pt>
                <c:pt idx="1158">
                  <c:v>39975</c:v>
                </c:pt>
                <c:pt idx="1159">
                  <c:v>39976</c:v>
                </c:pt>
                <c:pt idx="1160">
                  <c:v>39979</c:v>
                </c:pt>
                <c:pt idx="1161">
                  <c:v>39980</c:v>
                </c:pt>
                <c:pt idx="1162">
                  <c:v>39981</c:v>
                </c:pt>
                <c:pt idx="1163">
                  <c:v>39982</c:v>
                </c:pt>
                <c:pt idx="1164">
                  <c:v>39983</c:v>
                </c:pt>
                <c:pt idx="1165">
                  <c:v>39986</c:v>
                </c:pt>
                <c:pt idx="1166">
                  <c:v>39987</c:v>
                </c:pt>
                <c:pt idx="1167">
                  <c:v>39988</c:v>
                </c:pt>
                <c:pt idx="1168">
                  <c:v>39989</c:v>
                </c:pt>
                <c:pt idx="1169">
                  <c:v>39990</c:v>
                </c:pt>
                <c:pt idx="1170">
                  <c:v>39993</c:v>
                </c:pt>
                <c:pt idx="1171">
                  <c:v>39994</c:v>
                </c:pt>
                <c:pt idx="1172">
                  <c:v>39995</c:v>
                </c:pt>
                <c:pt idx="1173">
                  <c:v>39996</c:v>
                </c:pt>
                <c:pt idx="1174">
                  <c:v>39997</c:v>
                </c:pt>
                <c:pt idx="1175">
                  <c:v>40000</c:v>
                </c:pt>
                <c:pt idx="1176">
                  <c:v>40001</c:v>
                </c:pt>
                <c:pt idx="1177">
                  <c:v>40002</c:v>
                </c:pt>
                <c:pt idx="1178">
                  <c:v>40003</c:v>
                </c:pt>
                <c:pt idx="1179">
                  <c:v>40004</c:v>
                </c:pt>
                <c:pt idx="1180">
                  <c:v>40007</c:v>
                </c:pt>
                <c:pt idx="1181">
                  <c:v>40008</c:v>
                </c:pt>
                <c:pt idx="1182">
                  <c:v>40009</c:v>
                </c:pt>
                <c:pt idx="1183">
                  <c:v>40010</c:v>
                </c:pt>
                <c:pt idx="1184">
                  <c:v>40011</c:v>
                </c:pt>
                <c:pt idx="1185">
                  <c:v>40014</c:v>
                </c:pt>
                <c:pt idx="1186">
                  <c:v>40015</c:v>
                </c:pt>
                <c:pt idx="1187">
                  <c:v>40016</c:v>
                </c:pt>
                <c:pt idx="1188">
                  <c:v>40017</c:v>
                </c:pt>
                <c:pt idx="1189">
                  <c:v>40018</c:v>
                </c:pt>
                <c:pt idx="1190">
                  <c:v>40021</c:v>
                </c:pt>
                <c:pt idx="1191">
                  <c:v>40022</c:v>
                </c:pt>
                <c:pt idx="1192">
                  <c:v>40023</c:v>
                </c:pt>
                <c:pt idx="1193">
                  <c:v>40024</c:v>
                </c:pt>
                <c:pt idx="1194">
                  <c:v>40025</c:v>
                </c:pt>
                <c:pt idx="1195">
                  <c:v>40028</c:v>
                </c:pt>
                <c:pt idx="1196">
                  <c:v>40029</c:v>
                </c:pt>
                <c:pt idx="1197">
                  <c:v>40030</c:v>
                </c:pt>
                <c:pt idx="1198">
                  <c:v>40031</c:v>
                </c:pt>
                <c:pt idx="1199">
                  <c:v>40032</c:v>
                </c:pt>
                <c:pt idx="1200">
                  <c:v>40035</c:v>
                </c:pt>
                <c:pt idx="1201">
                  <c:v>40036</c:v>
                </c:pt>
                <c:pt idx="1202">
                  <c:v>40037</c:v>
                </c:pt>
                <c:pt idx="1203">
                  <c:v>40038</c:v>
                </c:pt>
                <c:pt idx="1204">
                  <c:v>40039</c:v>
                </c:pt>
                <c:pt idx="1205">
                  <c:v>40042</c:v>
                </c:pt>
                <c:pt idx="1206">
                  <c:v>40043</c:v>
                </c:pt>
                <c:pt idx="1207">
                  <c:v>40044</c:v>
                </c:pt>
                <c:pt idx="1208">
                  <c:v>40045</c:v>
                </c:pt>
                <c:pt idx="1209">
                  <c:v>40046</c:v>
                </c:pt>
                <c:pt idx="1210">
                  <c:v>40049</c:v>
                </c:pt>
                <c:pt idx="1211">
                  <c:v>40050</c:v>
                </c:pt>
                <c:pt idx="1212">
                  <c:v>40051</c:v>
                </c:pt>
                <c:pt idx="1213">
                  <c:v>40052</c:v>
                </c:pt>
                <c:pt idx="1214">
                  <c:v>40053</c:v>
                </c:pt>
                <c:pt idx="1215">
                  <c:v>40056</c:v>
                </c:pt>
                <c:pt idx="1216">
                  <c:v>40057</c:v>
                </c:pt>
                <c:pt idx="1217">
                  <c:v>40058</c:v>
                </c:pt>
                <c:pt idx="1218">
                  <c:v>40059</c:v>
                </c:pt>
                <c:pt idx="1219">
                  <c:v>40060</c:v>
                </c:pt>
                <c:pt idx="1220">
                  <c:v>40063</c:v>
                </c:pt>
                <c:pt idx="1221">
                  <c:v>40064</c:v>
                </c:pt>
                <c:pt idx="1222">
                  <c:v>40065</c:v>
                </c:pt>
                <c:pt idx="1223">
                  <c:v>40066</c:v>
                </c:pt>
                <c:pt idx="1224">
                  <c:v>40067</c:v>
                </c:pt>
                <c:pt idx="1225">
                  <c:v>40070</c:v>
                </c:pt>
                <c:pt idx="1226">
                  <c:v>40071</c:v>
                </c:pt>
                <c:pt idx="1227">
                  <c:v>40072</c:v>
                </c:pt>
                <c:pt idx="1228">
                  <c:v>40073</c:v>
                </c:pt>
                <c:pt idx="1229">
                  <c:v>40074</c:v>
                </c:pt>
                <c:pt idx="1230">
                  <c:v>40077</c:v>
                </c:pt>
                <c:pt idx="1231">
                  <c:v>40078</c:v>
                </c:pt>
                <c:pt idx="1232">
                  <c:v>40079</c:v>
                </c:pt>
                <c:pt idx="1233">
                  <c:v>40080</c:v>
                </c:pt>
                <c:pt idx="1234">
                  <c:v>40081</c:v>
                </c:pt>
                <c:pt idx="1235">
                  <c:v>40084</c:v>
                </c:pt>
                <c:pt idx="1236">
                  <c:v>40085</c:v>
                </c:pt>
                <c:pt idx="1237">
                  <c:v>40086</c:v>
                </c:pt>
                <c:pt idx="1238">
                  <c:v>40087</c:v>
                </c:pt>
                <c:pt idx="1239">
                  <c:v>40088</c:v>
                </c:pt>
                <c:pt idx="1240">
                  <c:v>40091</c:v>
                </c:pt>
                <c:pt idx="1241">
                  <c:v>40092</c:v>
                </c:pt>
                <c:pt idx="1242">
                  <c:v>40093</c:v>
                </c:pt>
                <c:pt idx="1243">
                  <c:v>40094</c:v>
                </c:pt>
                <c:pt idx="1244">
                  <c:v>40095</c:v>
                </c:pt>
                <c:pt idx="1245">
                  <c:v>40098</c:v>
                </c:pt>
                <c:pt idx="1246">
                  <c:v>40099</c:v>
                </c:pt>
                <c:pt idx="1247">
                  <c:v>40100</c:v>
                </c:pt>
                <c:pt idx="1248">
                  <c:v>40101</c:v>
                </c:pt>
                <c:pt idx="1249">
                  <c:v>40102</c:v>
                </c:pt>
                <c:pt idx="1250">
                  <c:v>40105</c:v>
                </c:pt>
                <c:pt idx="1251">
                  <c:v>40106</c:v>
                </c:pt>
                <c:pt idx="1252">
                  <c:v>40107</c:v>
                </c:pt>
                <c:pt idx="1253">
                  <c:v>40108</c:v>
                </c:pt>
                <c:pt idx="1254">
                  <c:v>40109</c:v>
                </c:pt>
                <c:pt idx="1255">
                  <c:v>40112</c:v>
                </c:pt>
                <c:pt idx="1256">
                  <c:v>40113</c:v>
                </c:pt>
                <c:pt idx="1257">
                  <c:v>40114</c:v>
                </c:pt>
                <c:pt idx="1258">
                  <c:v>40115</c:v>
                </c:pt>
                <c:pt idx="1259">
                  <c:v>40116</c:v>
                </c:pt>
                <c:pt idx="1260">
                  <c:v>40119</c:v>
                </c:pt>
                <c:pt idx="1261">
                  <c:v>40120</c:v>
                </c:pt>
                <c:pt idx="1262">
                  <c:v>40121</c:v>
                </c:pt>
                <c:pt idx="1263">
                  <c:v>40122</c:v>
                </c:pt>
                <c:pt idx="1264">
                  <c:v>40123</c:v>
                </c:pt>
                <c:pt idx="1265">
                  <c:v>40126</c:v>
                </c:pt>
                <c:pt idx="1266">
                  <c:v>40127</c:v>
                </c:pt>
                <c:pt idx="1267">
                  <c:v>40128</c:v>
                </c:pt>
                <c:pt idx="1268">
                  <c:v>40129</c:v>
                </c:pt>
                <c:pt idx="1269">
                  <c:v>40130</c:v>
                </c:pt>
                <c:pt idx="1270">
                  <c:v>40133</c:v>
                </c:pt>
                <c:pt idx="1271">
                  <c:v>40134</c:v>
                </c:pt>
                <c:pt idx="1272">
                  <c:v>40135</c:v>
                </c:pt>
                <c:pt idx="1273">
                  <c:v>40136</c:v>
                </c:pt>
                <c:pt idx="1274">
                  <c:v>40137</c:v>
                </c:pt>
                <c:pt idx="1275">
                  <c:v>40140</c:v>
                </c:pt>
                <c:pt idx="1276">
                  <c:v>40141</c:v>
                </c:pt>
                <c:pt idx="1277">
                  <c:v>40142</c:v>
                </c:pt>
                <c:pt idx="1278">
                  <c:v>40143</c:v>
                </c:pt>
                <c:pt idx="1279">
                  <c:v>40144</c:v>
                </c:pt>
                <c:pt idx="1280">
                  <c:v>40147</c:v>
                </c:pt>
                <c:pt idx="1281">
                  <c:v>40148</c:v>
                </c:pt>
                <c:pt idx="1282">
                  <c:v>40149</c:v>
                </c:pt>
                <c:pt idx="1283">
                  <c:v>40150</c:v>
                </c:pt>
                <c:pt idx="1284">
                  <c:v>40151</c:v>
                </c:pt>
                <c:pt idx="1285">
                  <c:v>40154</c:v>
                </c:pt>
                <c:pt idx="1286">
                  <c:v>40155</c:v>
                </c:pt>
                <c:pt idx="1287">
                  <c:v>40156</c:v>
                </c:pt>
                <c:pt idx="1288">
                  <c:v>40157</c:v>
                </c:pt>
                <c:pt idx="1289">
                  <c:v>40158</c:v>
                </c:pt>
                <c:pt idx="1290">
                  <c:v>40161</c:v>
                </c:pt>
                <c:pt idx="1291">
                  <c:v>40162</c:v>
                </c:pt>
                <c:pt idx="1292">
                  <c:v>40163</c:v>
                </c:pt>
                <c:pt idx="1293">
                  <c:v>40164</c:v>
                </c:pt>
                <c:pt idx="1294">
                  <c:v>40165</c:v>
                </c:pt>
                <c:pt idx="1295">
                  <c:v>40168</c:v>
                </c:pt>
                <c:pt idx="1296">
                  <c:v>40169</c:v>
                </c:pt>
                <c:pt idx="1297">
                  <c:v>40170</c:v>
                </c:pt>
                <c:pt idx="1298">
                  <c:v>40171</c:v>
                </c:pt>
                <c:pt idx="1299">
                  <c:v>40172</c:v>
                </c:pt>
                <c:pt idx="1300">
                  <c:v>40175</c:v>
                </c:pt>
                <c:pt idx="1301">
                  <c:v>40176</c:v>
                </c:pt>
                <c:pt idx="1302">
                  <c:v>40177</c:v>
                </c:pt>
                <c:pt idx="1303">
                  <c:v>40178</c:v>
                </c:pt>
                <c:pt idx="1304">
                  <c:v>40179</c:v>
                </c:pt>
                <c:pt idx="1305">
                  <c:v>40182</c:v>
                </c:pt>
                <c:pt idx="1306">
                  <c:v>40183</c:v>
                </c:pt>
                <c:pt idx="1307">
                  <c:v>40184</c:v>
                </c:pt>
                <c:pt idx="1308">
                  <c:v>40185</c:v>
                </c:pt>
                <c:pt idx="1309">
                  <c:v>40186</c:v>
                </c:pt>
                <c:pt idx="1310">
                  <c:v>40189</c:v>
                </c:pt>
                <c:pt idx="1311">
                  <c:v>40190</c:v>
                </c:pt>
                <c:pt idx="1312">
                  <c:v>40191</c:v>
                </c:pt>
                <c:pt idx="1313">
                  <c:v>40192</c:v>
                </c:pt>
                <c:pt idx="1314">
                  <c:v>40193</c:v>
                </c:pt>
                <c:pt idx="1315">
                  <c:v>40196</c:v>
                </c:pt>
                <c:pt idx="1316">
                  <c:v>40197</c:v>
                </c:pt>
                <c:pt idx="1317">
                  <c:v>40198</c:v>
                </c:pt>
                <c:pt idx="1318">
                  <c:v>40199</c:v>
                </c:pt>
                <c:pt idx="1319">
                  <c:v>40200</c:v>
                </c:pt>
                <c:pt idx="1320">
                  <c:v>40203</c:v>
                </c:pt>
                <c:pt idx="1321">
                  <c:v>40204</c:v>
                </c:pt>
                <c:pt idx="1322">
                  <c:v>40205</c:v>
                </c:pt>
                <c:pt idx="1323">
                  <c:v>40206</c:v>
                </c:pt>
                <c:pt idx="1324">
                  <c:v>40207</c:v>
                </c:pt>
                <c:pt idx="1325">
                  <c:v>40210</c:v>
                </c:pt>
                <c:pt idx="1326">
                  <c:v>40211</c:v>
                </c:pt>
                <c:pt idx="1327">
                  <c:v>40212</c:v>
                </c:pt>
                <c:pt idx="1328">
                  <c:v>40213</c:v>
                </c:pt>
                <c:pt idx="1329">
                  <c:v>40214</c:v>
                </c:pt>
                <c:pt idx="1330">
                  <c:v>40217</c:v>
                </c:pt>
                <c:pt idx="1331">
                  <c:v>40218</c:v>
                </c:pt>
                <c:pt idx="1332">
                  <c:v>40219</c:v>
                </c:pt>
                <c:pt idx="1333">
                  <c:v>40220</c:v>
                </c:pt>
                <c:pt idx="1334">
                  <c:v>40221</c:v>
                </c:pt>
                <c:pt idx="1335">
                  <c:v>40224</c:v>
                </c:pt>
                <c:pt idx="1336">
                  <c:v>40225</c:v>
                </c:pt>
                <c:pt idx="1337">
                  <c:v>40226</c:v>
                </c:pt>
                <c:pt idx="1338">
                  <c:v>40227</c:v>
                </c:pt>
                <c:pt idx="1339">
                  <c:v>40228</c:v>
                </c:pt>
                <c:pt idx="1340">
                  <c:v>40231</c:v>
                </c:pt>
                <c:pt idx="1341">
                  <c:v>40232</c:v>
                </c:pt>
                <c:pt idx="1342">
                  <c:v>40233</c:v>
                </c:pt>
                <c:pt idx="1343">
                  <c:v>40234</c:v>
                </c:pt>
                <c:pt idx="1344">
                  <c:v>40235</c:v>
                </c:pt>
                <c:pt idx="1345">
                  <c:v>40238</c:v>
                </c:pt>
                <c:pt idx="1346">
                  <c:v>40239</c:v>
                </c:pt>
                <c:pt idx="1347">
                  <c:v>40240</c:v>
                </c:pt>
                <c:pt idx="1348">
                  <c:v>40241</c:v>
                </c:pt>
                <c:pt idx="1349">
                  <c:v>40242</c:v>
                </c:pt>
                <c:pt idx="1350">
                  <c:v>40245</c:v>
                </c:pt>
                <c:pt idx="1351">
                  <c:v>40246</c:v>
                </c:pt>
                <c:pt idx="1352">
                  <c:v>40247</c:v>
                </c:pt>
                <c:pt idx="1353">
                  <c:v>40248</c:v>
                </c:pt>
                <c:pt idx="1354">
                  <c:v>40249</c:v>
                </c:pt>
                <c:pt idx="1355">
                  <c:v>40252</c:v>
                </c:pt>
                <c:pt idx="1356">
                  <c:v>40253</c:v>
                </c:pt>
                <c:pt idx="1357">
                  <c:v>40254</c:v>
                </c:pt>
                <c:pt idx="1358">
                  <c:v>40255</c:v>
                </c:pt>
                <c:pt idx="1359">
                  <c:v>40256</c:v>
                </c:pt>
                <c:pt idx="1360">
                  <c:v>40259</c:v>
                </c:pt>
                <c:pt idx="1361">
                  <c:v>40260</c:v>
                </c:pt>
                <c:pt idx="1362">
                  <c:v>40261</c:v>
                </c:pt>
                <c:pt idx="1363">
                  <c:v>40262</c:v>
                </c:pt>
                <c:pt idx="1364">
                  <c:v>40263</c:v>
                </c:pt>
                <c:pt idx="1365">
                  <c:v>40266</c:v>
                </c:pt>
                <c:pt idx="1366">
                  <c:v>40267</c:v>
                </c:pt>
                <c:pt idx="1367">
                  <c:v>40268</c:v>
                </c:pt>
                <c:pt idx="1368">
                  <c:v>40269</c:v>
                </c:pt>
                <c:pt idx="1369">
                  <c:v>40270</c:v>
                </c:pt>
                <c:pt idx="1370">
                  <c:v>40273</c:v>
                </c:pt>
                <c:pt idx="1371">
                  <c:v>40274</c:v>
                </c:pt>
                <c:pt idx="1372">
                  <c:v>40275</c:v>
                </c:pt>
                <c:pt idx="1373">
                  <c:v>40276</c:v>
                </c:pt>
                <c:pt idx="1374">
                  <c:v>40277</c:v>
                </c:pt>
                <c:pt idx="1375">
                  <c:v>40280</c:v>
                </c:pt>
                <c:pt idx="1376">
                  <c:v>40281</c:v>
                </c:pt>
                <c:pt idx="1377">
                  <c:v>40282</c:v>
                </c:pt>
                <c:pt idx="1378">
                  <c:v>40283</c:v>
                </c:pt>
                <c:pt idx="1379">
                  <c:v>40284</c:v>
                </c:pt>
                <c:pt idx="1380">
                  <c:v>40287</c:v>
                </c:pt>
                <c:pt idx="1381">
                  <c:v>40288</c:v>
                </c:pt>
                <c:pt idx="1382">
                  <c:v>40289</c:v>
                </c:pt>
                <c:pt idx="1383">
                  <c:v>40290</c:v>
                </c:pt>
                <c:pt idx="1384">
                  <c:v>40291</c:v>
                </c:pt>
                <c:pt idx="1385">
                  <c:v>40294</c:v>
                </c:pt>
                <c:pt idx="1386">
                  <c:v>40295</c:v>
                </c:pt>
                <c:pt idx="1387">
                  <c:v>40296</c:v>
                </c:pt>
                <c:pt idx="1388">
                  <c:v>40297</c:v>
                </c:pt>
                <c:pt idx="1389">
                  <c:v>40298</c:v>
                </c:pt>
                <c:pt idx="1390">
                  <c:v>40301</c:v>
                </c:pt>
                <c:pt idx="1391">
                  <c:v>40302</c:v>
                </c:pt>
                <c:pt idx="1392">
                  <c:v>40303</c:v>
                </c:pt>
                <c:pt idx="1393">
                  <c:v>40304</c:v>
                </c:pt>
                <c:pt idx="1394">
                  <c:v>40305</c:v>
                </c:pt>
                <c:pt idx="1395">
                  <c:v>40308</c:v>
                </c:pt>
                <c:pt idx="1396">
                  <c:v>40309</c:v>
                </c:pt>
                <c:pt idx="1397">
                  <c:v>40310</c:v>
                </c:pt>
                <c:pt idx="1398">
                  <c:v>40311</c:v>
                </c:pt>
                <c:pt idx="1399">
                  <c:v>40312</c:v>
                </c:pt>
                <c:pt idx="1400">
                  <c:v>40315</c:v>
                </c:pt>
                <c:pt idx="1401">
                  <c:v>40316</c:v>
                </c:pt>
                <c:pt idx="1402">
                  <c:v>40317</c:v>
                </c:pt>
                <c:pt idx="1403">
                  <c:v>40318</c:v>
                </c:pt>
                <c:pt idx="1404">
                  <c:v>40319</c:v>
                </c:pt>
                <c:pt idx="1405">
                  <c:v>40322</c:v>
                </c:pt>
                <c:pt idx="1406">
                  <c:v>40323</c:v>
                </c:pt>
                <c:pt idx="1407">
                  <c:v>40324</c:v>
                </c:pt>
                <c:pt idx="1408">
                  <c:v>40325</c:v>
                </c:pt>
                <c:pt idx="1409">
                  <c:v>40326</c:v>
                </c:pt>
                <c:pt idx="1410">
                  <c:v>40329</c:v>
                </c:pt>
                <c:pt idx="1411">
                  <c:v>40330</c:v>
                </c:pt>
                <c:pt idx="1412">
                  <c:v>40331</c:v>
                </c:pt>
                <c:pt idx="1413">
                  <c:v>40332</c:v>
                </c:pt>
                <c:pt idx="1414">
                  <c:v>40333</c:v>
                </c:pt>
                <c:pt idx="1415">
                  <c:v>40336</c:v>
                </c:pt>
                <c:pt idx="1416">
                  <c:v>40337</c:v>
                </c:pt>
                <c:pt idx="1417">
                  <c:v>40338</c:v>
                </c:pt>
                <c:pt idx="1418">
                  <c:v>40339</c:v>
                </c:pt>
                <c:pt idx="1419">
                  <c:v>40340</c:v>
                </c:pt>
                <c:pt idx="1420">
                  <c:v>40343</c:v>
                </c:pt>
                <c:pt idx="1421">
                  <c:v>40344</c:v>
                </c:pt>
                <c:pt idx="1422">
                  <c:v>40345</c:v>
                </c:pt>
                <c:pt idx="1423">
                  <c:v>40346</c:v>
                </c:pt>
                <c:pt idx="1424">
                  <c:v>40347</c:v>
                </c:pt>
                <c:pt idx="1425">
                  <c:v>40350</c:v>
                </c:pt>
                <c:pt idx="1426">
                  <c:v>40351</c:v>
                </c:pt>
                <c:pt idx="1427">
                  <c:v>40352</c:v>
                </c:pt>
                <c:pt idx="1428">
                  <c:v>40353</c:v>
                </c:pt>
                <c:pt idx="1429">
                  <c:v>40354</c:v>
                </c:pt>
                <c:pt idx="1430">
                  <c:v>40357</c:v>
                </c:pt>
                <c:pt idx="1431">
                  <c:v>40358</c:v>
                </c:pt>
                <c:pt idx="1432">
                  <c:v>40359</c:v>
                </c:pt>
                <c:pt idx="1433">
                  <c:v>40360</c:v>
                </c:pt>
                <c:pt idx="1434">
                  <c:v>40361</c:v>
                </c:pt>
                <c:pt idx="1435">
                  <c:v>40364</c:v>
                </c:pt>
                <c:pt idx="1436">
                  <c:v>40365</c:v>
                </c:pt>
                <c:pt idx="1437">
                  <c:v>40366</c:v>
                </c:pt>
                <c:pt idx="1438">
                  <c:v>40367</c:v>
                </c:pt>
                <c:pt idx="1439">
                  <c:v>40368</c:v>
                </c:pt>
                <c:pt idx="1440">
                  <c:v>40371</c:v>
                </c:pt>
                <c:pt idx="1441">
                  <c:v>40372</c:v>
                </c:pt>
                <c:pt idx="1442">
                  <c:v>40373</c:v>
                </c:pt>
                <c:pt idx="1443">
                  <c:v>40374</c:v>
                </c:pt>
                <c:pt idx="1444">
                  <c:v>40375</c:v>
                </c:pt>
                <c:pt idx="1445">
                  <c:v>40378</c:v>
                </c:pt>
                <c:pt idx="1446">
                  <c:v>40379</c:v>
                </c:pt>
                <c:pt idx="1447">
                  <c:v>40380</c:v>
                </c:pt>
                <c:pt idx="1448">
                  <c:v>40381</c:v>
                </c:pt>
                <c:pt idx="1449">
                  <c:v>40382</c:v>
                </c:pt>
                <c:pt idx="1450">
                  <c:v>40385</c:v>
                </c:pt>
                <c:pt idx="1451">
                  <c:v>40386</c:v>
                </c:pt>
                <c:pt idx="1452">
                  <c:v>40387</c:v>
                </c:pt>
                <c:pt idx="1453">
                  <c:v>40388</c:v>
                </c:pt>
                <c:pt idx="1454">
                  <c:v>40389</c:v>
                </c:pt>
                <c:pt idx="1455">
                  <c:v>40392</c:v>
                </c:pt>
                <c:pt idx="1456">
                  <c:v>40393</c:v>
                </c:pt>
                <c:pt idx="1457">
                  <c:v>40394</c:v>
                </c:pt>
                <c:pt idx="1458">
                  <c:v>40395</c:v>
                </c:pt>
                <c:pt idx="1459">
                  <c:v>40396</c:v>
                </c:pt>
                <c:pt idx="1460">
                  <c:v>40399</c:v>
                </c:pt>
                <c:pt idx="1461">
                  <c:v>40400</c:v>
                </c:pt>
                <c:pt idx="1462">
                  <c:v>40401</c:v>
                </c:pt>
                <c:pt idx="1463">
                  <c:v>40402</c:v>
                </c:pt>
                <c:pt idx="1464">
                  <c:v>40403</c:v>
                </c:pt>
                <c:pt idx="1465">
                  <c:v>40406</c:v>
                </c:pt>
                <c:pt idx="1466">
                  <c:v>40407</c:v>
                </c:pt>
                <c:pt idx="1467">
                  <c:v>40408</c:v>
                </c:pt>
                <c:pt idx="1468">
                  <c:v>40409</c:v>
                </c:pt>
                <c:pt idx="1469">
                  <c:v>40410</c:v>
                </c:pt>
                <c:pt idx="1470">
                  <c:v>40413</c:v>
                </c:pt>
                <c:pt idx="1471">
                  <c:v>40414</c:v>
                </c:pt>
                <c:pt idx="1472">
                  <c:v>40415</c:v>
                </c:pt>
                <c:pt idx="1473">
                  <c:v>40416</c:v>
                </c:pt>
                <c:pt idx="1474">
                  <c:v>40417</c:v>
                </c:pt>
                <c:pt idx="1475">
                  <c:v>40420</c:v>
                </c:pt>
                <c:pt idx="1476">
                  <c:v>40421</c:v>
                </c:pt>
                <c:pt idx="1477">
                  <c:v>40422</c:v>
                </c:pt>
                <c:pt idx="1478">
                  <c:v>40423</c:v>
                </c:pt>
                <c:pt idx="1479">
                  <c:v>40424</c:v>
                </c:pt>
                <c:pt idx="1480">
                  <c:v>40427</c:v>
                </c:pt>
                <c:pt idx="1481">
                  <c:v>40428</c:v>
                </c:pt>
                <c:pt idx="1482">
                  <c:v>40429</c:v>
                </c:pt>
                <c:pt idx="1483">
                  <c:v>40430</c:v>
                </c:pt>
                <c:pt idx="1484">
                  <c:v>40431</c:v>
                </c:pt>
                <c:pt idx="1485">
                  <c:v>40434</c:v>
                </c:pt>
                <c:pt idx="1486">
                  <c:v>40435</c:v>
                </c:pt>
                <c:pt idx="1487">
                  <c:v>40436</c:v>
                </c:pt>
                <c:pt idx="1488">
                  <c:v>40437</c:v>
                </c:pt>
                <c:pt idx="1489">
                  <c:v>40438</c:v>
                </c:pt>
                <c:pt idx="1490">
                  <c:v>40441</c:v>
                </c:pt>
                <c:pt idx="1491">
                  <c:v>40442</c:v>
                </c:pt>
                <c:pt idx="1492">
                  <c:v>40443</c:v>
                </c:pt>
                <c:pt idx="1493">
                  <c:v>40444</c:v>
                </c:pt>
                <c:pt idx="1494">
                  <c:v>40445</c:v>
                </c:pt>
                <c:pt idx="1495">
                  <c:v>40448</c:v>
                </c:pt>
                <c:pt idx="1496">
                  <c:v>40449</c:v>
                </c:pt>
                <c:pt idx="1497">
                  <c:v>40450</c:v>
                </c:pt>
                <c:pt idx="1498">
                  <c:v>40451</c:v>
                </c:pt>
                <c:pt idx="1499">
                  <c:v>40452</c:v>
                </c:pt>
                <c:pt idx="1500">
                  <c:v>40455</c:v>
                </c:pt>
                <c:pt idx="1501">
                  <c:v>40456</c:v>
                </c:pt>
                <c:pt idx="1502">
                  <c:v>40457</c:v>
                </c:pt>
                <c:pt idx="1503">
                  <c:v>40458</c:v>
                </c:pt>
                <c:pt idx="1504">
                  <c:v>40459</c:v>
                </c:pt>
                <c:pt idx="1505">
                  <c:v>40462</c:v>
                </c:pt>
                <c:pt idx="1506">
                  <c:v>40463</c:v>
                </c:pt>
                <c:pt idx="1507">
                  <c:v>40464</c:v>
                </c:pt>
                <c:pt idx="1508">
                  <c:v>40465</c:v>
                </c:pt>
                <c:pt idx="1509">
                  <c:v>40466</c:v>
                </c:pt>
                <c:pt idx="1510">
                  <c:v>40469</c:v>
                </c:pt>
                <c:pt idx="1511">
                  <c:v>40470</c:v>
                </c:pt>
                <c:pt idx="1512">
                  <c:v>40471</c:v>
                </c:pt>
                <c:pt idx="1513">
                  <c:v>40472</c:v>
                </c:pt>
                <c:pt idx="1514">
                  <c:v>40473</c:v>
                </c:pt>
                <c:pt idx="1515">
                  <c:v>40476</c:v>
                </c:pt>
                <c:pt idx="1516">
                  <c:v>40477</c:v>
                </c:pt>
                <c:pt idx="1517">
                  <c:v>40478</c:v>
                </c:pt>
                <c:pt idx="1518">
                  <c:v>40479</c:v>
                </c:pt>
                <c:pt idx="1519">
                  <c:v>40480</c:v>
                </c:pt>
                <c:pt idx="1520">
                  <c:v>40483</c:v>
                </c:pt>
                <c:pt idx="1521">
                  <c:v>40484</c:v>
                </c:pt>
                <c:pt idx="1522">
                  <c:v>40485</c:v>
                </c:pt>
                <c:pt idx="1523">
                  <c:v>40486</c:v>
                </c:pt>
                <c:pt idx="1524">
                  <c:v>40487</c:v>
                </c:pt>
                <c:pt idx="1525">
                  <c:v>40490</c:v>
                </c:pt>
                <c:pt idx="1526">
                  <c:v>40491</c:v>
                </c:pt>
                <c:pt idx="1527">
                  <c:v>40492</c:v>
                </c:pt>
                <c:pt idx="1528">
                  <c:v>40493</c:v>
                </c:pt>
                <c:pt idx="1529">
                  <c:v>40494</c:v>
                </c:pt>
                <c:pt idx="1530">
                  <c:v>40497</c:v>
                </c:pt>
                <c:pt idx="1531">
                  <c:v>40498</c:v>
                </c:pt>
                <c:pt idx="1532">
                  <c:v>40499</c:v>
                </c:pt>
                <c:pt idx="1533">
                  <c:v>40500</c:v>
                </c:pt>
                <c:pt idx="1534">
                  <c:v>40501</c:v>
                </c:pt>
                <c:pt idx="1535">
                  <c:v>40504</c:v>
                </c:pt>
                <c:pt idx="1536">
                  <c:v>40505</c:v>
                </c:pt>
                <c:pt idx="1537">
                  <c:v>40506</c:v>
                </c:pt>
                <c:pt idx="1538">
                  <c:v>40507</c:v>
                </c:pt>
                <c:pt idx="1539">
                  <c:v>40508</c:v>
                </c:pt>
                <c:pt idx="1540">
                  <c:v>40511</c:v>
                </c:pt>
                <c:pt idx="1541">
                  <c:v>40512</c:v>
                </c:pt>
                <c:pt idx="1542">
                  <c:v>40513</c:v>
                </c:pt>
                <c:pt idx="1543">
                  <c:v>40514</c:v>
                </c:pt>
                <c:pt idx="1544">
                  <c:v>40515</c:v>
                </c:pt>
                <c:pt idx="1545">
                  <c:v>40518</c:v>
                </c:pt>
                <c:pt idx="1546">
                  <c:v>40519</c:v>
                </c:pt>
                <c:pt idx="1547">
                  <c:v>40520</c:v>
                </c:pt>
                <c:pt idx="1548">
                  <c:v>40521</c:v>
                </c:pt>
                <c:pt idx="1549">
                  <c:v>40522</c:v>
                </c:pt>
                <c:pt idx="1550">
                  <c:v>40525</c:v>
                </c:pt>
                <c:pt idx="1551">
                  <c:v>40526</c:v>
                </c:pt>
                <c:pt idx="1552">
                  <c:v>40527</c:v>
                </c:pt>
                <c:pt idx="1553">
                  <c:v>40528</c:v>
                </c:pt>
                <c:pt idx="1554">
                  <c:v>40529</c:v>
                </c:pt>
                <c:pt idx="1555">
                  <c:v>40532</c:v>
                </c:pt>
                <c:pt idx="1556">
                  <c:v>40533</c:v>
                </c:pt>
                <c:pt idx="1557">
                  <c:v>40534</c:v>
                </c:pt>
                <c:pt idx="1558">
                  <c:v>40535</c:v>
                </c:pt>
                <c:pt idx="1559">
                  <c:v>40536</c:v>
                </c:pt>
                <c:pt idx="1560">
                  <c:v>40539</c:v>
                </c:pt>
                <c:pt idx="1561">
                  <c:v>40540</c:v>
                </c:pt>
                <c:pt idx="1562">
                  <c:v>40541</c:v>
                </c:pt>
                <c:pt idx="1563">
                  <c:v>40542</c:v>
                </c:pt>
                <c:pt idx="1564">
                  <c:v>40543</c:v>
                </c:pt>
                <c:pt idx="1565">
                  <c:v>40546</c:v>
                </c:pt>
                <c:pt idx="1566">
                  <c:v>40547</c:v>
                </c:pt>
                <c:pt idx="1567">
                  <c:v>40548</c:v>
                </c:pt>
                <c:pt idx="1568">
                  <c:v>40549</c:v>
                </c:pt>
                <c:pt idx="1569">
                  <c:v>40550</c:v>
                </c:pt>
                <c:pt idx="1570">
                  <c:v>40553</c:v>
                </c:pt>
                <c:pt idx="1571">
                  <c:v>40554</c:v>
                </c:pt>
                <c:pt idx="1572">
                  <c:v>40555</c:v>
                </c:pt>
                <c:pt idx="1573">
                  <c:v>40556</c:v>
                </c:pt>
                <c:pt idx="1574">
                  <c:v>40557</c:v>
                </c:pt>
                <c:pt idx="1575">
                  <c:v>40560</c:v>
                </c:pt>
                <c:pt idx="1576">
                  <c:v>40561</c:v>
                </c:pt>
                <c:pt idx="1577">
                  <c:v>40562</c:v>
                </c:pt>
                <c:pt idx="1578">
                  <c:v>40563</c:v>
                </c:pt>
                <c:pt idx="1579">
                  <c:v>40564</c:v>
                </c:pt>
                <c:pt idx="1580">
                  <c:v>40567</c:v>
                </c:pt>
                <c:pt idx="1581">
                  <c:v>40568</c:v>
                </c:pt>
                <c:pt idx="1582">
                  <c:v>40569</c:v>
                </c:pt>
                <c:pt idx="1583">
                  <c:v>40570</c:v>
                </c:pt>
                <c:pt idx="1584">
                  <c:v>40571</c:v>
                </c:pt>
                <c:pt idx="1585">
                  <c:v>40574</c:v>
                </c:pt>
                <c:pt idx="1586">
                  <c:v>40575</c:v>
                </c:pt>
                <c:pt idx="1587">
                  <c:v>40576</c:v>
                </c:pt>
                <c:pt idx="1588">
                  <c:v>40577</c:v>
                </c:pt>
                <c:pt idx="1589">
                  <c:v>40578</c:v>
                </c:pt>
                <c:pt idx="1590">
                  <c:v>40581</c:v>
                </c:pt>
                <c:pt idx="1591">
                  <c:v>40582</c:v>
                </c:pt>
                <c:pt idx="1592">
                  <c:v>40583</c:v>
                </c:pt>
                <c:pt idx="1593">
                  <c:v>40584</c:v>
                </c:pt>
                <c:pt idx="1594">
                  <c:v>40585</c:v>
                </c:pt>
                <c:pt idx="1595">
                  <c:v>40588</c:v>
                </c:pt>
                <c:pt idx="1596">
                  <c:v>40589</c:v>
                </c:pt>
                <c:pt idx="1597">
                  <c:v>40590</c:v>
                </c:pt>
                <c:pt idx="1598">
                  <c:v>40591</c:v>
                </c:pt>
                <c:pt idx="1599">
                  <c:v>40592</c:v>
                </c:pt>
                <c:pt idx="1600">
                  <c:v>40595</c:v>
                </c:pt>
                <c:pt idx="1601">
                  <c:v>40596</c:v>
                </c:pt>
                <c:pt idx="1602">
                  <c:v>40597</c:v>
                </c:pt>
                <c:pt idx="1603">
                  <c:v>40598</c:v>
                </c:pt>
                <c:pt idx="1604">
                  <c:v>40599</c:v>
                </c:pt>
                <c:pt idx="1605">
                  <c:v>40602</c:v>
                </c:pt>
                <c:pt idx="1606">
                  <c:v>40603</c:v>
                </c:pt>
                <c:pt idx="1607">
                  <c:v>40604</c:v>
                </c:pt>
                <c:pt idx="1608">
                  <c:v>40605</c:v>
                </c:pt>
                <c:pt idx="1609">
                  <c:v>40606</c:v>
                </c:pt>
                <c:pt idx="1610">
                  <c:v>40609</c:v>
                </c:pt>
                <c:pt idx="1611">
                  <c:v>40610</c:v>
                </c:pt>
                <c:pt idx="1612">
                  <c:v>40611</c:v>
                </c:pt>
                <c:pt idx="1613">
                  <c:v>40612</c:v>
                </c:pt>
                <c:pt idx="1614">
                  <c:v>40613</c:v>
                </c:pt>
                <c:pt idx="1615">
                  <c:v>40616</c:v>
                </c:pt>
                <c:pt idx="1616">
                  <c:v>40617</c:v>
                </c:pt>
                <c:pt idx="1617">
                  <c:v>40618</c:v>
                </c:pt>
                <c:pt idx="1618">
                  <c:v>40619</c:v>
                </c:pt>
                <c:pt idx="1619">
                  <c:v>40620</c:v>
                </c:pt>
                <c:pt idx="1620">
                  <c:v>40623</c:v>
                </c:pt>
                <c:pt idx="1621">
                  <c:v>40624</c:v>
                </c:pt>
                <c:pt idx="1622">
                  <c:v>40625</c:v>
                </c:pt>
                <c:pt idx="1623">
                  <c:v>40626</c:v>
                </c:pt>
                <c:pt idx="1624">
                  <c:v>40627</c:v>
                </c:pt>
                <c:pt idx="1625">
                  <c:v>40630</c:v>
                </c:pt>
                <c:pt idx="1626">
                  <c:v>40631</c:v>
                </c:pt>
                <c:pt idx="1627">
                  <c:v>40632</c:v>
                </c:pt>
                <c:pt idx="1628">
                  <c:v>40633</c:v>
                </c:pt>
                <c:pt idx="1629">
                  <c:v>40634</c:v>
                </c:pt>
                <c:pt idx="1630">
                  <c:v>40637</c:v>
                </c:pt>
                <c:pt idx="1631">
                  <c:v>40638</c:v>
                </c:pt>
                <c:pt idx="1632">
                  <c:v>40639</c:v>
                </c:pt>
                <c:pt idx="1633">
                  <c:v>40640</c:v>
                </c:pt>
                <c:pt idx="1634">
                  <c:v>40641</c:v>
                </c:pt>
                <c:pt idx="1635">
                  <c:v>40644</c:v>
                </c:pt>
                <c:pt idx="1636">
                  <c:v>40645</c:v>
                </c:pt>
                <c:pt idx="1637">
                  <c:v>40646</c:v>
                </c:pt>
                <c:pt idx="1638">
                  <c:v>40647</c:v>
                </c:pt>
                <c:pt idx="1639">
                  <c:v>40648</c:v>
                </c:pt>
                <c:pt idx="1640">
                  <c:v>40651</c:v>
                </c:pt>
                <c:pt idx="1641">
                  <c:v>40652</c:v>
                </c:pt>
                <c:pt idx="1642">
                  <c:v>40653</c:v>
                </c:pt>
                <c:pt idx="1643">
                  <c:v>40654</c:v>
                </c:pt>
                <c:pt idx="1644">
                  <c:v>40655</c:v>
                </c:pt>
                <c:pt idx="1645">
                  <c:v>40658</c:v>
                </c:pt>
                <c:pt idx="1646">
                  <c:v>40659</c:v>
                </c:pt>
                <c:pt idx="1647">
                  <c:v>40660</c:v>
                </c:pt>
                <c:pt idx="1648">
                  <c:v>40661</c:v>
                </c:pt>
                <c:pt idx="1649">
                  <c:v>40662</c:v>
                </c:pt>
                <c:pt idx="1650">
                  <c:v>40665</c:v>
                </c:pt>
                <c:pt idx="1651">
                  <c:v>40666</c:v>
                </c:pt>
                <c:pt idx="1652">
                  <c:v>40667</c:v>
                </c:pt>
                <c:pt idx="1653">
                  <c:v>40668</c:v>
                </c:pt>
                <c:pt idx="1654">
                  <c:v>40669</c:v>
                </c:pt>
                <c:pt idx="1655">
                  <c:v>40672</c:v>
                </c:pt>
                <c:pt idx="1656">
                  <c:v>40673</c:v>
                </c:pt>
                <c:pt idx="1657">
                  <c:v>40674</c:v>
                </c:pt>
                <c:pt idx="1658">
                  <c:v>40675</c:v>
                </c:pt>
                <c:pt idx="1659">
                  <c:v>40676</c:v>
                </c:pt>
                <c:pt idx="1660">
                  <c:v>40679</c:v>
                </c:pt>
                <c:pt idx="1661">
                  <c:v>40680</c:v>
                </c:pt>
                <c:pt idx="1662">
                  <c:v>40681</c:v>
                </c:pt>
                <c:pt idx="1663">
                  <c:v>40682</c:v>
                </c:pt>
                <c:pt idx="1664">
                  <c:v>40683</c:v>
                </c:pt>
                <c:pt idx="1665">
                  <c:v>40686</c:v>
                </c:pt>
                <c:pt idx="1666">
                  <c:v>40687</c:v>
                </c:pt>
                <c:pt idx="1667">
                  <c:v>40688</c:v>
                </c:pt>
                <c:pt idx="1668">
                  <c:v>40689</c:v>
                </c:pt>
                <c:pt idx="1669">
                  <c:v>40690</c:v>
                </c:pt>
                <c:pt idx="1670">
                  <c:v>40693</c:v>
                </c:pt>
                <c:pt idx="1671">
                  <c:v>40694</c:v>
                </c:pt>
                <c:pt idx="1672">
                  <c:v>40695</c:v>
                </c:pt>
                <c:pt idx="1673">
                  <c:v>40696</c:v>
                </c:pt>
                <c:pt idx="1674">
                  <c:v>40697</c:v>
                </c:pt>
                <c:pt idx="1675">
                  <c:v>40700</c:v>
                </c:pt>
                <c:pt idx="1676">
                  <c:v>40701</c:v>
                </c:pt>
                <c:pt idx="1677">
                  <c:v>40702</c:v>
                </c:pt>
                <c:pt idx="1678">
                  <c:v>40703</c:v>
                </c:pt>
                <c:pt idx="1679">
                  <c:v>40704</c:v>
                </c:pt>
                <c:pt idx="1680">
                  <c:v>40707</c:v>
                </c:pt>
                <c:pt idx="1681">
                  <c:v>40708</c:v>
                </c:pt>
                <c:pt idx="1682">
                  <c:v>40709</c:v>
                </c:pt>
                <c:pt idx="1683">
                  <c:v>40710</c:v>
                </c:pt>
                <c:pt idx="1684">
                  <c:v>40711</c:v>
                </c:pt>
                <c:pt idx="1685">
                  <c:v>40714</c:v>
                </c:pt>
                <c:pt idx="1686">
                  <c:v>40715</c:v>
                </c:pt>
                <c:pt idx="1687">
                  <c:v>40716</c:v>
                </c:pt>
                <c:pt idx="1688">
                  <c:v>40717</c:v>
                </c:pt>
                <c:pt idx="1689">
                  <c:v>40718</c:v>
                </c:pt>
                <c:pt idx="1690">
                  <c:v>40721</c:v>
                </c:pt>
                <c:pt idx="1691">
                  <c:v>40722</c:v>
                </c:pt>
                <c:pt idx="1692">
                  <c:v>40723</c:v>
                </c:pt>
                <c:pt idx="1693">
                  <c:v>40724</c:v>
                </c:pt>
                <c:pt idx="1694">
                  <c:v>40725</c:v>
                </c:pt>
                <c:pt idx="1695">
                  <c:v>40728</c:v>
                </c:pt>
                <c:pt idx="1696">
                  <c:v>40729</c:v>
                </c:pt>
                <c:pt idx="1697">
                  <c:v>40730</c:v>
                </c:pt>
                <c:pt idx="1698">
                  <c:v>40731</c:v>
                </c:pt>
                <c:pt idx="1699">
                  <c:v>40732</c:v>
                </c:pt>
                <c:pt idx="1700">
                  <c:v>40735</c:v>
                </c:pt>
                <c:pt idx="1701">
                  <c:v>40736</c:v>
                </c:pt>
                <c:pt idx="1702">
                  <c:v>40737</c:v>
                </c:pt>
                <c:pt idx="1703">
                  <c:v>40738</c:v>
                </c:pt>
                <c:pt idx="1704">
                  <c:v>40739</c:v>
                </c:pt>
                <c:pt idx="1705">
                  <c:v>40742</c:v>
                </c:pt>
                <c:pt idx="1706">
                  <c:v>40743</c:v>
                </c:pt>
                <c:pt idx="1707">
                  <c:v>40744</c:v>
                </c:pt>
                <c:pt idx="1708">
                  <c:v>40745</c:v>
                </c:pt>
                <c:pt idx="1709">
                  <c:v>40746</c:v>
                </c:pt>
                <c:pt idx="1710">
                  <c:v>40749</c:v>
                </c:pt>
                <c:pt idx="1711">
                  <c:v>40750</c:v>
                </c:pt>
                <c:pt idx="1712">
                  <c:v>40751</c:v>
                </c:pt>
                <c:pt idx="1713">
                  <c:v>40752</c:v>
                </c:pt>
                <c:pt idx="1714">
                  <c:v>40753</c:v>
                </c:pt>
                <c:pt idx="1715">
                  <c:v>40756</c:v>
                </c:pt>
                <c:pt idx="1716">
                  <c:v>40757</c:v>
                </c:pt>
                <c:pt idx="1717">
                  <c:v>40758</c:v>
                </c:pt>
                <c:pt idx="1718">
                  <c:v>40759</c:v>
                </c:pt>
                <c:pt idx="1719">
                  <c:v>40760</c:v>
                </c:pt>
                <c:pt idx="1720">
                  <c:v>40763</c:v>
                </c:pt>
                <c:pt idx="1721">
                  <c:v>40764</c:v>
                </c:pt>
                <c:pt idx="1722">
                  <c:v>40765</c:v>
                </c:pt>
                <c:pt idx="1723">
                  <c:v>40766</c:v>
                </c:pt>
                <c:pt idx="1724">
                  <c:v>40767</c:v>
                </c:pt>
                <c:pt idx="1725">
                  <c:v>40770</c:v>
                </c:pt>
                <c:pt idx="1726">
                  <c:v>40771</c:v>
                </c:pt>
                <c:pt idx="1727">
                  <c:v>40772</c:v>
                </c:pt>
                <c:pt idx="1728">
                  <c:v>40773</c:v>
                </c:pt>
                <c:pt idx="1729">
                  <c:v>40774</c:v>
                </c:pt>
                <c:pt idx="1730">
                  <c:v>40777</c:v>
                </c:pt>
                <c:pt idx="1731">
                  <c:v>40778</c:v>
                </c:pt>
                <c:pt idx="1732">
                  <c:v>40779</c:v>
                </c:pt>
                <c:pt idx="1733">
                  <c:v>40780</c:v>
                </c:pt>
                <c:pt idx="1734">
                  <c:v>40781</c:v>
                </c:pt>
                <c:pt idx="1735">
                  <c:v>40784</c:v>
                </c:pt>
                <c:pt idx="1736">
                  <c:v>40785</c:v>
                </c:pt>
                <c:pt idx="1737">
                  <c:v>40786</c:v>
                </c:pt>
                <c:pt idx="1738">
                  <c:v>40787</c:v>
                </c:pt>
                <c:pt idx="1739">
                  <c:v>40788</c:v>
                </c:pt>
                <c:pt idx="1740">
                  <c:v>40791</c:v>
                </c:pt>
                <c:pt idx="1741">
                  <c:v>40792</c:v>
                </c:pt>
                <c:pt idx="1742">
                  <c:v>40793</c:v>
                </c:pt>
                <c:pt idx="1743">
                  <c:v>40794</c:v>
                </c:pt>
                <c:pt idx="1744">
                  <c:v>40795</c:v>
                </c:pt>
                <c:pt idx="1745">
                  <c:v>40798</c:v>
                </c:pt>
                <c:pt idx="1746">
                  <c:v>40799</c:v>
                </c:pt>
                <c:pt idx="1747">
                  <c:v>40800</c:v>
                </c:pt>
                <c:pt idx="1748">
                  <c:v>40801</c:v>
                </c:pt>
                <c:pt idx="1749">
                  <c:v>40802</c:v>
                </c:pt>
                <c:pt idx="1750">
                  <c:v>40805</c:v>
                </c:pt>
                <c:pt idx="1751">
                  <c:v>40806</c:v>
                </c:pt>
                <c:pt idx="1752">
                  <c:v>40807</c:v>
                </c:pt>
                <c:pt idx="1753">
                  <c:v>40808</c:v>
                </c:pt>
                <c:pt idx="1754">
                  <c:v>40809</c:v>
                </c:pt>
                <c:pt idx="1755">
                  <c:v>40812</c:v>
                </c:pt>
                <c:pt idx="1756">
                  <c:v>40813</c:v>
                </c:pt>
                <c:pt idx="1757">
                  <c:v>40814</c:v>
                </c:pt>
                <c:pt idx="1758">
                  <c:v>40815</c:v>
                </c:pt>
                <c:pt idx="1759">
                  <c:v>40816</c:v>
                </c:pt>
                <c:pt idx="1760">
                  <c:v>40819</c:v>
                </c:pt>
                <c:pt idx="1761">
                  <c:v>40820</c:v>
                </c:pt>
                <c:pt idx="1762">
                  <c:v>40821</c:v>
                </c:pt>
                <c:pt idx="1763">
                  <c:v>40822</c:v>
                </c:pt>
                <c:pt idx="1764">
                  <c:v>40823</c:v>
                </c:pt>
                <c:pt idx="1765">
                  <c:v>40826</c:v>
                </c:pt>
                <c:pt idx="1766">
                  <c:v>40827</c:v>
                </c:pt>
                <c:pt idx="1767">
                  <c:v>40828</c:v>
                </c:pt>
                <c:pt idx="1768">
                  <c:v>40829</c:v>
                </c:pt>
                <c:pt idx="1769">
                  <c:v>40830</c:v>
                </c:pt>
                <c:pt idx="1770">
                  <c:v>40833</c:v>
                </c:pt>
                <c:pt idx="1771">
                  <c:v>40834</c:v>
                </c:pt>
                <c:pt idx="1772">
                  <c:v>40835</c:v>
                </c:pt>
                <c:pt idx="1773">
                  <c:v>40836</c:v>
                </c:pt>
                <c:pt idx="1774">
                  <c:v>40837</c:v>
                </c:pt>
                <c:pt idx="1775">
                  <c:v>40840</c:v>
                </c:pt>
                <c:pt idx="1776">
                  <c:v>40841</c:v>
                </c:pt>
                <c:pt idx="1777">
                  <c:v>40842</c:v>
                </c:pt>
                <c:pt idx="1778">
                  <c:v>40843</c:v>
                </c:pt>
                <c:pt idx="1779">
                  <c:v>40844</c:v>
                </c:pt>
                <c:pt idx="1780">
                  <c:v>40847</c:v>
                </c:pt>
                <c:pt idx="1781">
                  <c:v>40848</c:v>
                </c:pt>
                <c:pt idx="1782">
                  <c:v>40849</c:v>
                </c:pt>
                <c:pt idx="1783">
                  <c:v>40850</c:v>
                </c:pt>
                <c:pt idx="1784">
                  <c:v>40851</c:v>
                </c:pt>
                <c:pt idx="1785">
                  <c:v>40854</c:v>
                </c:pt>
                <c:pt idx="1786">
                  <c:v>40855</c:v>
                </c:pt>
                <c:pt idx="1787">
                  <c:v>40856</c:v>
                </c:pt>
                <c:pt idx="1788">
                  <c:v>40857</c:v>
                </c:pt>
                <c:pt idx="1789">
                  <c:v>40858</c:v>
                </c:pt>
                <c:pt idx="1790">
                  <c:v>40861</c:v>
                </c:pt>
                <c:pt idx="1791">
                  <c:v>40862</c:v>
                </c:pt>
                <c:pt idx="1792">
                  <c:v>40863</c:v>
                </c:pt>
                <c:pt idx="1793">
                  <c:v>40864</c:v>
                </c:pt>
                <c:pt idx="1794">
                  <c:v>40865</c:v>
                </c:pt>
                <c:pt idx="1795">
                  <c:v>40868</c:v>
                </c:pt>
                <c:pt idx="1796">
                  <c:v>40869</c:v>
                </c:pt>
                <c:pt idx="1797">
                  <c:v>40870</c:v>
                </c:pt>
                <c:pt idx="1798">
                  <c:v>40871</c:v>
                </c:pt>
                <c:pt idx="1799">
                  <c:v>40872</c:v>
                </c:pt>
                <c:pt idx="1800">
                  <c:v>40875</c:v>
                </c:pt>
                <c:pt idx="1801">
                  <c:v>40876</c:v>
                </c:pt>
                <c:pt idx="1802">
                  <c:v>40877</c:v>
                </c:pt>
                <c:pt idx="1803">
                  <c:v>40878</c:v>
                </c:pt>
                <c:pt idx="1804">
                  <c:v>40879</c:v>
                </c:pt>
                <c:pt idx="1805">
                  <c:v>40882</c:v>
                </c:pt>
                <c:pt idx="1806">
                  <c:v>40883</c:v>
                </c:pt>
                <c:pt idx="1807">
                  <c:v>40884</c:v>
                </c:pt>
                <c:pt idx="1808">
                  <c:v>40885</c:v>
                </c:pt>
                <c:pt idx="1809">
                  <c:v>40886</c:v>
                </c:pt>
                <c:pt idx="1810">
                  <c:v>40889</c:v>
                </c:pt>
                <c:pt idx="1811">
                  <c:v>40890</c:v>
                </c:pt>
                <c:pt idx="1812">
                  <c:v>40891</c:v>
                </c:pt>
                <c:pt idx="1813">
                  <c:v>40892</c:v>
                </c:pt>
                <c:pt idx="1814">
                  <c:v>40893</c:v>
                </c:pt>
                <c:pt idx="1815">
                  <c:v>40896</c:v>
                </c:pt>
                <c:pt idx="1816">
                  <c:v>40897</c:v>
                </c:pt>
                <c:pt idx="1817">
                  <c:v>40898</c:v>
                </c:pt>
                <c:pt idx="1818">
                  <c:v>40899</c:v>
                </c:pt>
                <c:pt idx="1819">
                  <c:v>40900</c:v>
                </c:pt>
                <c:pt idx="1820">
                  <c:v>40903</c:v>
                </c:pt>
                <c:pt idx="1821">
                  <c:v>40904</c:v>
                </c:pt>
                <c:pt idx="1822">
                  <c:v>40905</c:v>
                </c:pt>
                <c:pt idx="1823">
                  <c:v>40906</c:v>
                </c:pt>
                <c:pt idx="1824">
                  <c:v>40907</c:v>
                </c:pt>
                <c:pt idx="1825">
                  <c:v>40910</c:v>
                </c:pt>
                <c:pt idx="1826">
                  <c:v>40911</c:v>
                </c:pt>
                <c:pt idx="1827">
                  <c:v>40912</c:v>
                </c:pt>
                <c:pt idx="1828">
                  <c:v>40913</c:v>
                </c:pt>
                <c:pt idx="1829">
                  <c:v>40914</c:v>
                </c:pt>
                <c:pt idx="1830">
                  <c:v>40917</c:v>
                </c:pt>
                <c:pt idx="1831">
                  <c:v>40918</c:v>
                </c:pt>
                <c:pt idx="1832">
                  <c:v>40919</c:v>
                </c:pt>
                <c:pt idx="1833">
                  <c:v>40920</c:v>
                </c:pt>
                <c:pt idx="1834">
                  <c:v>40921</c:v>
                </c:pt>
                <c:pt idx="1835">
                  <c:v>40924</c:v>
                </c:pt>
                <c:pt idx="1836">
                  <c:v>40925</c:v>
                </c:pt>
                <c:pt idx="1837">
                  <c:v>40926</c:v>
                </c:pt>
                <c:pt idx="1838">
                  <c:v>40927</c:v>
                </c:pt>
                <c:pt idx="1839">
                  <c:v>40928</c:v>
                </c:pt>
                <c:pt idx="1840">
                  <c:v>40931</c:v>
                </c:pt>
                <c:pt idx="1841">
                  <c:v>40932</c:v>
                </c:pt>
                <c:pt idx="1842">
                  <c:v>40933</c:v>
                </c:pt>
                <c:pt idx="1843">
                  <c:v>40934</c:v>
                </c:pt>
                <c:pt idx="1844">
                  <c:v>40935</c:v>
                </c:pt>
                <c:pt idx="1845">
                  <c:v>40938</c:v>
                </c:pt>
                <c:pt idx="1846">
                  <c:v>40939</c:v>
                </c:pt>
                <c:pt idx="1847">
                  <c:v>40940</c:v>
                </c:pt>
                <c:pt idx="1848">
                  <c:v>40941</c:v>
                </c:pt>
                <c:pt idx="1849">
                  <c:v>40942</c:v>
                </c:pt>
                <c:pt idx="1850">
                  <c:v>40945</c:v>
                </c:pt>
                <c:pt idx="1851">
                  <c:v>40946</c:v>
                </c:pt>
                <c:pt idx="1852">
                  <c:v>40947</c:v>
                </c:pt>
                <c:pt idx="1853">
                  <c:v>40948</c:v>
                </c:pt>
                <c:pt idx="1854">
                  <c:v>40949</c:v>
                </c:pt>
                <c:pt idx="1855">
                  <c:v>40952</c:v>
                </c:pt>
                <c:pt idx="1856">
                  <c:v>40953</c:v>
                </c:pt>
                <c:pt idx="1857">
                  <c:v>40954</c:v>
                </c:pt>
                <c:pt idx="1858">
                  <c:v>40955</c:v>
                </c:pt>
                <c:pt idx="1859">
                  <c:v>40956</c:v>
                </c:pt>
                <c:pt idx="1860">
                  <c:v>40959</c:v>
                </c:pt>
                <c:pt idx="1861">
                  <c:v>40960</c:v>
                </c:pt>
                <c:pt idx="1862">
                  <c:v>40961</c:v>
                </c:pt>
                <c:pt idx="1863">
                  <c:v>40962</c:v>
                </c:pt>
                <c:pt idx="1864">
                  <c:v>40963</c:v>
                </c:pt>
                <c:pt idx="1865">
                  <c:v>40966</c:v>
                </c:pt>
                <c:pt idx="1866">
                  <c:v>40967</c:v>
                </c:pt>
                <c:pt idx="1867">
                  <c:v>40968</c:v>
                </c:pt>
                <c:pt idx="1868">
                  <c:v>40969</c:v>
                </c:pt>
                <c:pt idx="1869">
                  <c:v>40970</c:v>
                </c:pt>
                <c:pt idx="1870">
                  <c:v>40973</c:v>
                </c:pt>
                <c:pt idx="1871">
                  <c:v>40974</c:v>
                </c:pt>
                <c:pt idx="1872">
                  <c:v>40975</c:v>
                </c:pt>
                <c:pt idx="1873">
                  <c:v>40976</c:v>
                </c:pt>
                <c:pt idx="1874">
                  <c:v>40977</c:v>
                </c:pt>
                <c:pt idx="1875">
                  <c:v>40980</c:v>
                </c:pt>
                <c:pt idx="1876">
                  <c:v>40981</c:v>
                </c:pt>
                <c:pt idx="1877">
                  <c:v>40982</c:v>
                </c:pt>
                <c:pt idx="1878">
                  <c:v>40983</c:v>
                </c:pt>
                <c:pt idx="1879">
                  <c:v>40984</c:v>
                </c:pt>
                <c:pt idx="1880">
                  <c:v>40987</c:v>
                </c:pt>
                <c:pt idx="1881">
                  <c:v>40988</c:v>
                </c:pt>
                <c:pt idx="1882">
                  <c:v>40989</c:v>
                </c:pt>
                <c:pt idx="1883">
                  <c:v>40990</c:v>
                </c:pt>
                <c:pt idx="1884">
                  <c:v>40991</c:v>
                </c:pt>
                <c:pt idx="1885">
                  <c:v>40994</c:v>
                </c:pt>
                <c:pt idx="1886">
                  <c:v>40995</c:v>
                </c:pt>
                <c:pt idx="1887">
                  <c:v>40996</c:v>
                </c:pt>
                <c:pt idx="1888">
                  <c:v>40997</c:v>
                </c:pt>
                <c:pt idx="1889">
                  <c:v>40998</c:v>
                </c:pt>
                <c:pt idx="1890">
                  <c:v>41001</c:v>
                </c:pt>
                <c:pt idx="1891">
                  <c:v>41002</c:v>
                </c:pt>
                <c:pt idx="1892">
                  <c:v>41003</c:v>
                </c:pt>
                <c:pt idx="1893">
                  <c:v>41004</c:v>
                </c:pt>
                <c:pt idx="1894">
                  <c:v>41005</c:v>
                </c:pt>
                <c:pt idx="1895">
                  <c:v>41008</c:v>
                </c:pt>
                <c:pt idx="1896">
                  <c:v>41009</c:v>
                </c:pt>
                <c:pt idx="1897">
                  <c:v>41010</c:v>
                </c:pt>
                <c:pt idx="1898">
                  <c:v>41011</c:v>
                </c:pt>
                <c:pt idx="1899">
                  <c:v>41012</c:v>
                </c:pt>
                <c:pt idx="1900">
                  <c:v>41015</c:v>
                </c:pt>
                <c:pt idx="1901">
                  <c:v>41016</c:v>
                </c:pt>
                <c:pt idx="1902">
                  <c:v>41017</c:v>
                </c:pt>
                <c:pt idx="1903">
                  <c:v>41018</c:v>
                </c:pt>
                <c:pt idx="1904">
                  <c:v>41019</c:v>
                </c:pt>
                <c:pt idx="1905">
                  <c:v>41022</c:v>
                </c:pt>
                <c:pt idx="1906">
                  <c:v>41023</c:v>
                </c:pt>
                <c:pt idx="1907">
                  <c:v>41024</c:v>
                </c:pt>
                <c:pt idx="1908">
                  <c:v>41025</c:v>
                </c:pt>
                <c:pt idx="1909">
                  <c:v>41026</c:v>
                </c:pt>
                <c:pt idx="1910">
                  <c:v>41029</c:v>
                </c:pt>
                <c:pt idx="1911">
                  <c:v>41030</c:v>
                </c:pt>
                <c:pt idx="1912">
                  <c:v>41031</c:v>
                </c:pt>
                <c:pt idx="1913">
                  <c:v>41032</c:v>
                </c:pt>
                <c:pt idx="1914">
                  <c:v>41033</c:v>
                </c:pt>
                <c:pt idx="1915">
                  <c:v>41036</c:v>
                </c:pt>
                <c:pt idx="1916">
                  <c:v>41037</c:v>
                </c:pt>
                <c:pt idx="1917">
                  <c:v>41038</c:v>
                </c:pt>
                <c:pt idx="1918">
                  <c:v>41039</c:v>
                </c:pt>
                <c:pt idx="1919">
                  <c:v>41040</c:v>
                </c:pt>
                <c:pt idx="1920">
                  <c:v>41043</c:v>
                </c:pt>
                <c:pt idx="1921">
                  <c:v>41044</c:v>
                </c:pt>
                <c:pt idx="1922">
                  <c:v>41045</c:v>
                </c:pt>
                <c:pt idx="1923">
                  <c:v>41046</c:v>
                </c:pt>
                <c:pt idx="1924">
                  <c:v>41047</c:v>
                </c:pt>
                <c:pt idx="1925">
                  <c:v>41050</c:v>
                </c:pt>
                <c:pt idx="1926">
                  <c:v>41051</c:v>
                </c:pt>
                <c:pt idx="1927">
                  <c:v>41052</c:v>
                </c:pt>
                <c:pt idx="1928">
                  <c:v>41053</c:v>
                </c:pt>
                <c:pt idx="1929">
                  <c:v>41054</c:v>
                </c:pt>
                <c:pt idx="1930">
                  <c:v>41057</c:v>
                </c:pt>
                <c:pt idx="1931">
                  <c:v>41058</c:v>
                </c:pt>
                <c:pt idx="1932">
                  <c:v>41059</c:v>
                </c:pt>
                <c:pt idx="1933">
                  <c:v>41060</c:v>
                </c:pt>
                <c:pt idx="1934">
                  <c:v>41061</c:v>
                </c:pt>
                <c:pt idx="1935">
                  <c:v>41064</c:v>
                </c:pt>
                <c:pt idx="1936">
                  <c:v>41065</c:v>
                </c:pt>
                <c:pt idx="1937">
                  <c:v>41066</c:v>
                </c:pt>
                <c:pt idx="1938">
                  <c:v>41067</c:v>
                </c:pt>
                <c:pt idx="1939">
                  <c:v>41068</c:v>
                </c:pt>
                <c:pt idx="1940">
                  <c:v>41071</c:v>
                </c:pt>
                <c:pt idx="1941">
                  <c:v>41072</c:v>
                </c:pt>
                <c:pt idx="1942">
                  <c:v>41073</c:v>
                </c:pt>
                <c:pt idx="1943">
                  <c:v>41074</c:v>
                </c:pt>
                <c:pt idx="1944">
                  <c:v>41075</c:v>
                </c:pt>
                <c:pt idx="1945">
                  <c:v>41078</c:v>
                </c:pt>
                <c:pt idx="1946">
                  <c:v>41079</c:v>
                </c:pt>
                <c:pt idx="1947">
                  <c:v>41080</c:v>
                </c:pt>
                <c:pt idx="1948">
                  <c:v>41081</c:v>
                </c:pt>
                <c:pt idx="1949">
                  <c:v>41082</c:v>
                </c:pt>
                <c:pt idx="1950">
                  <c:v>41085</c:v>
                </c:pt>
                <c:pt idx="1951">
                  <c:v>41086</c:v>
                </c:pt>
                <c:pt idx="1952">
                  <c:v>41087</c:v>
                </c:pt>
                <c:pt idx="1953">
                  <c:v>41088</c:v>
                </c:pt>
                <c:pt idx="1954">
                  <c:v>41089</c:v>
                </c:pt>
                <c:pt idx="1955">
                  <c:v>41092</c:v>
                </c:pt>
                <c:pt idx="1956">
                  <c:v>41093</c:v>
                </c:pt>
                <c:pt idx="1957">
                  <c:v>41094</c:v>
                </c:pt>
                <c:pt idx="1958">
                  <c:v>41095</c:v>
                </c:pt>
                <c:pt idx="1959">
                  <c:v>41096</c:v>
                </c:pt>
                <c:pt idx="1960">
                  <c:v>41099</c:v>
                </c:pt>
                <c:pt idx="1961">
                  <c:v>41100</c:v>
                </c:pt>
                <c:pt idx="1962">
                  <c:v>41101</c:v>
                </c:pt>
                <c:pt idx="1963">
                  <c:v>41102</c:v>
                </c:pt>
                <c:pt idx="1964">
                  <c:v>41103</c:v>
                </c:pt>
                <c:pt idx="1965">
                  <c:v>41106</c:v>
                </c:pt>
                <c:pt idx="1966">
                  <c:v>41107</c:v>
                </c:pt>
                <c:pt idx="1967">
                  <c:v>41108</c:v>
                </c:pt>
                <c:pt idx="1968">
                  <c:v>41109</c:v>
                </c:pt>
                <c:pt idx="1969">
                  <c:v>41110</c:v>
                </c:pt>
                <c:pt idx="1970">
                  <c:v>41113</c:v>
                </c:pt>
                <c:pt idx="1971">
                  <c:v>41114</c:v>
                </c:pt>
                <c:pt idx="1972">
                  <c:v>41115</c:v>
                </c:pt>
                <c:pt idx="1973">
                  <c:v>41116</c:v>
                </c:pt>
                <c:pt idx="1974">
                  <c:v>41117</c:v>
                </c:pt>
                <c:pt idx="1975">
                  <c:v>41120</c:v>
                </c:pt>
                <c:pt idx="1976">
                  <c:v>41121</c:v>
                </c:pt>
                <c:pt idx="1977">
                  <c:v>41122</c:v>
                </c:pt>
                <c:pt idx="1978">
                  <c:v>41123</c:v>
                </c:pt>
                <c:pt idx="1979">
                  <c:v>41124</c:v>
                </c:pt>
                <c:pt idx="1980">
                  <c:v>41127</c:v>
                </c:pt>
                <c:pt idx="1981">
                  <c:v>41128</c:v>
                </c:pt>
                <c:pt idx="1982">
                  <c:v>41129</c:v>
                </c:pt>
                <c:pt idx="1983">
                  <c:v>41130</c:v>
                </c:pt>
                <c:pt idx="1984">
                  <c:v>41131</c:v>
                </c:pt>
                <c:pt idx="1985">
                  <c:v>41134</c:v>
                </c:pt>
                <c:pt idx="1986">
                  <c:v>41135</c:v>
                </c:pt>
                <c:pt idx="1987">
                  <c:v>41136</c:v>
                </c:pt>
                <c:pt idx="1988">
                  <c:v>41137</c:v>
                </c:pt>
                <c:pt idx="1989">
                  <c:v>41138</c:v>
                </c:pt>
                <c:pt idx="1990">
                  <c:v>41141</c:v>
                </c:pt>
                <c:pt idx="1991">
                  <c:v>41142</c:v>
                </c:pt>
                <c:pt idx="1992">
                  <c:v>41143</c:v>
                </c:pt>
                <c:pt idx="1993">
                  <c:v>41144</c:v>
                </c:pt>
                <c:pt idx="1994">
                  <c:v>41145</c:v>
                </c:pt>
                <c:pt idx="1995">
                  <c:v>41148</c:v>
                </c:pt>
                <c:pt idx="1996">
                  <c:v>41149</c:v>
                </c:pt>
                <c:pt idx="1997">
                  <c:v>41150</c:v>
                </c:pt>
                <c:pt idx="1998">
                  <c:v>41151</c:v>
                </c:pt>
                <c:pt idx="1999">
                  <c:v>41152</c:v>
                </c:pt>
                <c:pt idx="2000">
                  <c:v>41155</c:v>
                </c:pt>
                <c:pt idx="2001">
                  <c:v>41156</c:v>
                </c:pt>
                <c:pt idx="2002">
                  <c:v>41157</c:v>
                </c:pt>
                <c:pt idx="2003">
                  <c:v>41158</c:v>
                </c:pt>
                <c:pt idx="2004">
                  <c:v>41159</c:v>
                </c:pt>
                <c:pt idx="2005">
                  <c:v>41162</c:v>
                </c:pt>
                <c:pt idx="2006">
                  <c:v>41163</c:v>
                </c:pt>
                <c:pt idx="2007">
                  <c:v>41164</c:v>
                </c:pt>
                <c:pt idx="2008">
                  <c:v>41165</c:v>
                </c:pt>
                <c:pt idx="2009">
                  <c:v>41166</c:v>
                </c:pt>
                <c:pt idx="2010">
                  <c:v>41169</c:v>
                </c:pt>
                <c:pt idx="2011">
                  <c:v>41170</c:v>
                </c:pt>
                <c:pt idx="2012">
                  <c:v>41171</c:v>
                </c:pt>
                <c:pt idx="2013">
                  <c:v>41172</c:v>
                </c:pt>
                <c:pt idx="2014">
                  <c:v>41173</c:v>
                </c:pt>
                <c:pt idx="2015">
                  <c:v>41176</c:v>
                </c:pt>
                <c:pt idx="2016">
                  <c:v>41177</c:v>
                </c:pt>
                <c:pt idx="2017">
                  <c:v>41178</c:v>
                </c:pt>
                <c:pt idx="2018">
                  <c:v>41179</c:v>
                </c:pt>
                <c:pt idx="2019">
                  <c:v>41180</c:v>
                </c:pt>
                <c:pt idx="2020">
                  <c:v>41183</c:v>
                </c:pt>
                <c:pt idx="2021">
                  <c:v>41184</c:v>
                </c:pt>
                <c:pt idx="2022">
                  <c:v>41185</c:v>
                </c:pt>
                <c:pt idx="2023">
                  <c:v>41186</c:v>
                </c:pt>
                <c:pt idx="2024">
                  <c:v>41187</c:v>
                </c:pt>
                <c:pt idx="2025">
                  <c:v>41190</c:v>
                </c:pt>
                <c:pt idx="2026">
                  <c:v>41191</c:v>
                </c:pt>
                <c:pt idx="2027">
                  <c:v>41192</c:v>
                </c:pt>
                <c:pt idx="2028">
                  <c:v>41193</c:v>
                </c:pt>
                <c:pt idx="2029">
                  <c:v>41194</c:v>
                </c:pt>
                <c:pt idx="2030">
                  <c:v>41197</c:v>
                </c:pt>
                <c:pt idx="2031">
                  <c:v>41198</c:v>
                </c:pt>
                <c:pt idx="2032">
                  <c:v>41199</c:v>
                </c:pt>
                <c:pt idx="2033">
                  <c:v>41200</c:v>
                </c:pt>
                <c:pt idx="2034">
                  <c:v>41201</c:v>
                </c:pt>
                <c:pt idx="2035">
                  <c:v>41204</c:v>
                </c:pt>
                <c:pt idx="2036">
                  <c:v>41205</c:v>
                </c:pt>
                <c:pt idx="2037">
                  <c:v>41206</c:v>
                </c:pt>
                <c:pt idx="2038">
                  <c:v>41207</c:v>
                </c:pt>
                <c:pt idx="2039">
                  <c:v>41208</c:v>
                </c:pt>
                <c:pt idx="2040">
                  <c:v>41211</c:v>
                </c:pt>
                <c:pt idx="2041">
                  <c:v>41212</c:v>
                </c:pt>
                <c:pt idx="2042">
                  <c:v>41213</c:v>
                </c:pt>
                <c:pt idx="2043">
                  <c:v>41214</c:v>
                </c:pt>
                <c:pt idx="2044">
                  <c:v>41215</c:v>
                </c:pt>
                <c:pt idx="2045">
                  <c:v>41218</c:v>
                </c:pt>
                <c:pt idx="2046">
                  <c:v>41219</c:v>
                </c:pt>
                <c:pt idx="2047">
                  <c:v>41220</c:v>
                </c:pt>
                <c:pt idx="2048">
                  <c:v>41221</c:v>
                </c:pt>
                <c:pt idx="2049">
                  <c:v>41222</c:v>
                </c:pt>
                <c:pt idx="2050">
                  <c:v>41225</c:v>
                </c:pt>
                <c:pt idx="2051">
                  <c:v>41226</c:v>
                </c:pt>
                <c:pt idx="2052">
                  <c:v>41227</c:v>
                </c:pt>
                <c:pt idx="2053">
                  <c:v>41228</c:v>
                </c:pt>
                <c:pt idx="2054">
                  <c:v>41229</c:v>
                </c:pt>
                <c:pt idx="2055">
                  <c:v>41232</c:v>
                </c:pt>
                <c:pt idx="2056">
                  <c:v>41233</c:v>
                </c:pt>
                <c:pt idx="2057">
                  <c:v>41234</c:v>
                </c:pt>
                <c:pt idx="2058">
                  <c:v>41235</c:v>
                </c:pt>
                <c:pt idx="2059">
                  <c:v>41236</c:v>
                </c:pt>
                <c:pt idx="2060">
                  <c:v>41239</c:v>
                </c:pt>
                <c:pt idx="2061">
                  <c:v>41240</c:v>
                </c:pt>
                <c:pt idx="2062">
                  <c:v>41241</c:v>
                </c:pt>
                <c:pt idx="2063">
                  <c:v>41242</c:v>
                </c:pt>
                <c:pt idx="2064">
                  <c:v>41243</c:v>
                </c:pt>
                <c:pt idx="2065">
                  <c:v>41246</c:v>
                </c:pt>
                <c:pt idx="2066">
                  <c:v>41247</c:v>
                </c:pt>
                <c:pt idx="2067">
                  <c:v>41248</c:v>
                </c:pt>
                <c:pt idx="2068">
                  <c:v>41249</c:v>
                </c:pt>
                <c:pt idx="2069">
                  <c:v>41250</c:v>
                </c:pt>
                <c:pt idx="2070">
                  <c:v>41253</c:v>
                </c:pt>
                <c:pt idx="2071">
                  <c:v>41254</c:v>
                </c:pt>
                <c:pt idx="2072">
                  <c:v>41255</c:v>
                </c:pt>
                <c:pt idx="2073">
                  <c:v>41256</c:v>
                </c:pt>
                <c:pt idx="2074">
                  <c:v>41257</c:v>
                </c:pt>
                <c:pt idx="2075">
                  <c:v>41260</c:v>
                </c:pt>
                <c:pt idx="2076">
                  <c:v>41261</c:v>
                </c:pt>
                <c:pt idx="2077">
                  <c:v>41262</c:v>
                </c:pt>
                <c:pt idx="2078">
                  <c:v>41263</c:v>
                </c:pt>
                <c:pt idx="2079">
                  <c:v>41264</c:v>
                </c:pt>
                <c:pt idx="2080">
                  <c:v>41267</c:v>
                </c:pt>
                <c:pt idx="2081">
                  <c:v>41268</c:v>
                </c:pt>
                <c:pt idx="2082">
                  <c:v>41269</c:v>
                </c:pt>
                <c:pt idx="2083">
                  <c:v>41270</c:v>
                </c:pt>
                <c:pt idx="2084">
                  <c:v>41271</c:v>
                </c:pt>
                <c:pt idx="2085">
                  <c:v>41274</c:v>
                </c:pt>
                <c:pt idx="2086">
                  <c:v>41275</c:v>
                </c:pt>
                <c:pt idx="2087">
                  <c:v>41276</c:v>
                </c:pt>
                <c:pt idx="2088">
                  <c:v>41277</c:v>
                </c:pt>
                <c:pt idx="2089">
                  <c:v>41278</c:v>
                </c:pt>
                <c:pt idx="2090">
                  <c:v>41281</c:v>
                </c:pt>
                <c:pt idx="2091">
                  <c:v>41282</c:v>
                </c:pt>
                <c:pt idx="2092">
                  <c:v>41283</c:v>
                </c:pt>
                <c:pt idx="2093">
                  <c:v>41284</c:v>
                </c:pt>
                <c:pt idx="2094">
                  <c:v>41285</c:v>
                </c:pt>
                <c:pt idx="2095">
                  <c:v>41288</c:v>
                </c:pt>
                <c:pt idx="2096">
                  <c:v>41289</c:v>
                </c:pt>
                <c:pt idx="2097">
                  <c:v>41290</c:v>
                </c:pt>
                <c:pt idx="2098">
                  <c:v>41291</c:v>
                </c:pt>
                <c:pt idx="2099">
                  <c:v>41292</c:v>
                </c:pt>
                <c:pt idx="2100">
                  <c:v>41295</c:v>
                </c:pt>
                <c:pt idx="2101">
                  <c:v>41296</c:v>
                </c:pt>
                <c:pt idx="2102">
                  <c:v>41297</c:v>
                </c:pt>
                <c:pt idx="2103">
                  <c:v>41298</c:v>
                </c:pt>
                <c:pt idx="2104">
                  <c:v>41299</c:v>
                </c:pt>
                <c:pt idx="2105">
                  <c:v>41302</c:v>
                </c:pt>
                <c:pt idx="2106">
                  <c:v>41303</c:v>
                </c:pt>
                <c:pt idx="2107">
                  <c:v>41304</c:v>
                </c:pt>
                <c:pt idx="2108">
                  <c:v>41305</c:v>
                </c:pt>
                <c:pt idx="2109">
                  <c:v>41306</c:v>
                </c:pt>
                <c:pt idx="2110">
                  <c:v>41309</c:v>
                </c:pt>
                <c:pt idx="2111">
                  <c:v>41310</c:v>
                </c:pt>
                <c:pt idx="2112">
                  <c:v>41311</c:v>
                </c:pt>
                <c:pt idx="2113">
                  <c:v>41312</c:v>
                </c:pt>
                <c:pt idx="2114">
                  <c:v>41313</c:v>
                </c:pt>
                <c:pt idx="2115">
                  <c:v>41316</c:v>
                </c:pt>
                <c:pt idx="2116">
                  <c:v>41317</c:v>
                </c:pt>
                <c:pt idx="2117">
                  <c:v>41318</c:v>
                </c:pt>
                <c:pt idx="2118">
                  <c:v>41319</c:v>
                </c:pt>
                <c:pt idx="2119">
                  <c:v>41320</c:v>
                </c:pt>
                <c:pt idx="2120">
                  <c:v>41323</c:v>
                </c:pt>
                <c:pt idx="2121">
                  <c:v>41324</c:v>
                </c:pt>
                <c:pt idx="2122">
                  <c:v>41325</c:v>
                </c:pt>
                <c:pt idx="2123">
                  <c:v>41326</c:v>
                </c:pt>
                <c:pt idx="2124">
                  <c:v>41327</c:v>
                </c:pt>
                <c:pt idx="2125">
                  <c:v>41330</c:v>
                </c:pt>
                <c:pt idx="2126">
                  <c:v>41331</c:v>
                </c:pt>
                <c:pt idx="2127">
                  <c:v>41332</c:v>
                </c:pt>
                <c:pt idx="2128">
                  <c:v>41333</c:v>
                </c:pt>
                <c:pt idx="2129">
                  <c:v>41334</c:v>
                </c:pt>
                <c:pt idx="2130">
                  <c:v>41337</c:v>
                </c:pt>
                <c:pt idx="2131">
                  <c:v>41338</c:v>
                </c:pt>
                <c:pt idx="2132">
                  <c:v>41339</c:v>
                </c:pt>
                <c:pt idx="2133">
                  <c:v>41340</c:v>
                </c:pt>
                <c:pt idx="2134">
                  <c:v>41341</c:v>
                </c:pt>
                <c:pt idx="2135">
                  <c:v>41344</c:v>
                </c:pt>
                <c:pt idx="2136">
                  <c:v>41345</c:v>
                </c:pt>
                <c:pt idx="2137">
                  <c:v>41346</c:v>
                </c:pt>
                <c:pt idx="2138">
                  <c:v>41347</c:v>
                </c:pt>
                <c:pt idx="2139">
                  <c:v>41348</c:v>
                </c:pt>
                <c:pt idx="2140">
                  <c:v>41351</c:v>
                </c:pt>
                <c:pt idx="2141">
                  <c:v>41352</c:v>
                </c:pt>
                <c:pt idx="2142">
                  <c:v>41353</c:v>
                </c:pt>
                <c:pt idx="2143">
                  <c:v>41354</c:v>
                </c:pt>
                <c:pt idx="2144">
                  <c:v>41355</c:v>
                </c:pt>
                <c:pt idx="2145">
                  <c:v>41358</c:v>
                </c:pt>
                <c:pt idx="2146">
                  <c:v>41359</c:v>
                </c:pt>
                <c:pt idx="2147">
                  <c:v>41360</c:v>
                </c:pt>
                <c:pt idx="2148">
                  <c:v>41361</c:v>
                </c:pt>
                <c:pt idx="2149">
                  <c:v>41362</c:v>
                </c:pt>
                <c:pt idx="2150">
                  <c:v>41365</c:v>
                </c:pt>
                <c:pt idx="2151">
                  <c:v>41366</c:v>
                </c:pt>
                <c:pt idx="2152">
                  <c:v>41367</c:v>
                </c:pt>
                <c:pt idx="2153">
                  <c:v>41368</c:v>
                </c:pt>
                <c:pt idx="2154">
                  <c:v>41369</c:v>
                </c:pt>
                <c:pt idx="2155">
                  <c:v>41372</c:v>
                </c:pt>
                <c:pt idx="2156">
                  <c:v>41373</c:v>
                </c:pt>
                <c:pt idx="2157">
                  <c:v>41374</c:v>
                </c:pt>
                <c:pt idx="2158">
                  <c:v>41375</c:v>
                </c:pt>
                <c:pt idx="2159">
                  <c:v>41376</c:v>
                </c:pt>
                <c:pt idx="2160">
                  <c:v>41379</c:v>
                </c:pt>
                <c:pt idx="2161">
                  <c:v>41380</c:v>
                </c:pt>
                <c:pt idx="2162">
                  <c:v>41381</c:v>
                </c:pt>
                <c:pt idx="2163">
                  <c:v>41382</c:v>
                </c:pt>
                <c:pt idx="2164">
                  <c:v>41383</c:v>
                </c:pt>
                <c:pt idx="2165">
                  <c:v>41386</c:v>
                </c:pt>
                <c:pt idx="2166">
                  <c:v>41387</c:v>
                </c:pt>
                <c:pt idx="2167">
                  <c:v>41388</c:v>
                </c:pt>
                <c:pt idx="2168">
                  <c:v>41389</c:v>
                </c:pt>
                <c:pt idx="2169">
                  <c:v>41390</c:v>
                </c:pt>
                <c:pt idx="2170">
                  <c:v>41393</c:v>
                </c:pt>
                <c:pt idx="2171">
                  <c:v>41394</c:v>
                </c:pt>
                <c:pt idx="2172">
                  <c:v>41395</c:v>
                </c:pt>
                <c:pt idx="2173">
                  <c:v>41396</c:v>
                </c:pt>
                <c:pt idx="2174">
                  <c:v>41397</c:v>
                </c:pt>
                <c:pt idx="2175">
                  <c:v>41400</c:v>
                </c:pt>
                <c:pt idx="2176">
                  <c:v>41401</c:v>
                </c:pt>
                <c:pt idx="2177">
                  <c:v>41402</c:v>
                </c:pt>
                <c:pt idx="2178">
                  <c:v>41403</c:v>
                </c:pt>
                <c:pt idx="2179">
                  <c:v>41404</c:v>
                </c:pt>
                <c:pt idx="2180">
                  <c:v>41407</c:v>
                </c:pt>
                <c:pt idx="2181">
                  <c:v>41408</c:v>
                </c:pt>
                <c:pt idx="2182">
                  <c:v>41409</c:v>
                </c:pt>
                <c:pt idx="2183">
                  <c:v>41410</c:v>
                </c:pt>
                <c:pt idx="2184">
                  <c:v>41411</c:v>
                </c:pt>
                <c:pt idx="2185">
                  <c:v>41414</c:v>
                </c:pt>
                <c:pt idx="2186">
                  <c:v>41415</c:v>
                </c:pt>
                <c:pt idx="2187">
                  <c:v>41416</c:v>
                </c:pt>
                <c:pt idx="2188">
                  <c:v>41417</c:v>
                </c:pt>
                <c:pt idx="2189">
                  <c:v>41418</c:v>
                </c:pt>
                <c:pt idx="2190">
                  <c:v>41421</c:v>
                </c:pt>
                <c:pt idx="2191">
                  <c:v>41422</c:v>
                </c:pt>
                <c:pt idx="2192">
                  <c:v>41423</c:v>
                </c:pt>
                <c:pt idx="2193">
                  <c:v>41424</c:v>
                </c:pt>
                <c:pt idx="2194">
                  <c:v>41425</c:v>
                </c:pt>
                <c:pt idx="2195">
                  <c:v>41428</c:v>
                </c:pt>
                <c:pt idx="2196">
                  <c:v>41429</c:v>
                </c:pt>
                <c:pt idx="2197">
                  <c:v>41430</c:v>
                </c:pt>
                <c:pt idx="2198">
                  <c:v>41431</c:v>
                </c:pt>
                <c:pt idx="2199">
                  <c:v>41432</c:v>
                </c:pt>
                <c:pt idx="2200">
                  <c:v>41435</c:v>
                </c:pt>
                <c:pt idx="2201">
                  <c:v>41436</c:v>
                </c:pt>
                <c:pt idx="2202">
                  <c:v>41437</c:v>
                </c:pt>
                <c:pt idx="2203">
                  <c:v>41438</c:v>
                </c:pt>
                <c:pt idx="2204">
                  <c:v>41439</c:v>
                </c:pt>
                <c:pt idx="2205">
                  <c:v>41442</c:v>
                </c:pt>
                <c:pt idx="2206">
                  <c:v>41443</c:v>
                </c:pt>
                <c:pt idx="2207">
                  <c:v>41444</c:v>
                </c:pt>
                <c:pt idx="2208">
                  <c:v>41445</c:v>
                </c:pt>
                <c:pt idx="2209">
                  <c:v>41446</c:v>
                </c:pt>
                <c:pt idx="2210">
                  <c:v>41449</c:v>
                </c:pt>
                <c:pt idx="2211">
                  <c:v>41450</c:v>
                </c:pt>
                <c:pt idx="2212">
                  <c:v>41451</c:v>
                </c:pt>
                <c:pt idx="2213">
                  <c:v>41452</c:v>
                </c:pt>
                <c:pt idx="2214">
                  <c:v>41453</c:v>
                </c:pt>
                <c:pt idx="2215">
                  <c:v>41456</c:v>
                </c:pt>
                <c:pt idx="2216">
                  <c:v>41457</c:v>
                </c:pt>
                <c:pt idx="2217">
                  <c:v>41458</c:v>
                </c:pt>
                <c:pt idx="2218">
                  <c:v>41459</c:v>
                </c:pt>
                <c:pt idx="2219">
                  <c:v>41460</c:v>
                </c:pt>
                <c:pt idx="2220">
                  <c:v>41463</c:v>
                </c:pt>
                <c:pt idx="2221">
                  <c:v>41464</c:v>
                </c:pt>
                <c:pt idx="2222">
                  <c:v>41465</c:v>
                </c:pt>
                <c:pt idx="2223">
                  <c:v>41466</c:v>
                </c:pt>
                <c:pt idx="2224">
                  <c:v>41467</c:v>
                </c:pt>
                <c:pt idx="2225">
                  <c:v>41470</c:v>
                </c:pt>
                <c:pt idx="2226">
                  <c:v>41471</c:v>
                </c:pt>
                <c:pt idx="2227">
                  <c:v>41472</c:v>
                </c:pt>
                <c:pt idx="2228">
                  <c:v>41473</c:v>
                </c:pt>
                <c:pt idx="2229">
                  <c:v>41474</c:v>
                </c:pt>
                <c:pt idx="2230">
                  <c:v>41477</c:v>
                </c:pt>
                <c:pt idx="2231">
                  <c:v>41478</c:v>
                </c:pt>
                <c:pt idx="2232">
                  <c:v>41479</c:v>
                </c:pt>
                <c:pt idx="2233">
                  <c:v>41480</c:v>
                </c:pt>
                <c:pt idx="2234">
                  <c:v>41481</c:v>
                </c:pt>
                <c:pt idx="2235">
                  <c:v>41484</c:v>
                </c:pt>
                <c:pt idx="2236">
                  <c:v>41485</c:v>
                </c:pt>
                <c:pt idx="2237">
                  <c:v>41486</c:v>
                </c:pt>
                <c:pt idx="2238">
                  <c:v>41487</c:v>
                </c:pt>
                <c:pt idx="2239">
                  <c:v>41488</c:v>
                </c:pt>
                <c:pt idx="2240">
                  <c:v>41491</c:v>
                </c:pt>
                <c:pt idx="2241">
                  <c:v>41492</c:v>
                </c:pt>
                <c:pt idx="2242">
                  <c:v>41493</c:v>
                </c:pt>
                <c:pt idx="2243">
                  <c:v>41494</c:v>
                </c:pt>
                <c:pt idx="2244">
                  <c:v>41495</c:v>
                </c:pt>
                <c:pt idx="2245">
                  <c:v>41498</c:v>
                </c:pt>
                <c:pt idx="2246">
                  <c:v>41499</c:v>
                </c:pt>
                <c:pt idx="2247">
                  <c:v>41500</c:v>
                </c:pt>
                <c:pt idx="2248">
                  <c:v>41501</c:v>
                </c:pt>
                <c:pt idx="2249">
                  <c:v>41502</c:v>
                </c:pt>
                <c:pt idx="2250">
                  <c:v>41505</c:v>
                </c:pt>
                <c:pt idx="2251">
                  <c:v>41506</c:v>
                </c:pt>
                <c:pt idx="2252">
                  <c:v>41507</c:v>
                </c:pt>
                <c:pt idx="2253">
                  <c:v>41508</c:v>
                </c:pt>
                <c:pt idx="2254">
                  <c:v>41509</c:v>
                </c:pt>
                <c:pt idx="2255">
                  <c:v>41512</c:v>
                </c:pt>
                <c:pt idx="2256">
                  <c:v>41513</c:v>
                </c:pt>
                <c:pt idx="2257">
                  <c:v>41514</c:v>
                </c:pt>
                <c:pt idx="2258">
                  <c:v>41515</c:v>
                </c:pt>
                <c:pt idx="2259">
                  <c:v>41516</c:v>
                </c:pt>
                <c:pt idx="2260">
                  <c:v>41519</c:v>
                </c:pt>
                <c:pt idx="2261">
                  <c:v>41520</c:v>
                </c:pt>
                <c:pt idx="2262">
                  <c:v>41521</c:v>
                </c:pt>
                <c:pt idx="2263">
                  <c:v>41522</c:v>
                </c:pt>
                <c:pt idx="2264">
                  <c:v>41523</c:v>
                </c:pt>
                <c:pt idx="2265">
                  <c:v>41526</c:v>
                </c:pt>
                <c:pt idx="2266">
                  <c:v>41527</c:v>
                </c:pt>
                <c:pt idx="2267">
                  <c:v>41528</c:v>
                </c:pt>
                <c:pt idx="2268">
                  <c:v>41529</c:v>
                </c:pt>
                <c:pt idx="2269">
                  <c:v>41530</c:v>
                </c:pt>
                <c:pt idx="2270">
                  <c:v>41533</c:v>
                </c:pt>
                <c:pt idx="2271">
                  <c:v>41534</c:v>
                </c:pt>
                <c:pt idx="2272">
                  <c:v>41535</c:v>
                </c:pt>
                <c:pt idx="2273">
                  <c:v>41536</c:v>
                </c:pt>
                <c:pt idx="2274">
                  <c:v>41537</c:v>
                </c:pt>
                <c:pt idx="2275">
                  <c:v>41540</c:v>
                </c:pt>
                <c:pt idx="2276">
                  <c:v>41541</c:v>
                </c:pt>
                <c:pt idx="2277">
                  <c:v>41542</c:v>
                </c:pt>
                <c:pt idx="2278">
                  <c:v>41543</c:v>
                </c:pt>
                <c:pt idx="2279">
                  <c:v>41544</c:v>
                </c:pt>
                <c:pt idx="2280">
                  <c:v>41547</c:v>
                </c:pt>
                <c:pt idx="2281">
                  <c:v>41548</c:v>
                </c:pt>
                <c:pt idx="2282">
                  <c:v>41549</c:v>
                </c:pt>
                <c:pt idx="2283">
                  <c:v>41550</c:v>
                </c:pt>
                <c:pt idx="2284">
                  <c:v>41551</c:v>
                </c:pt>
                <c:pt idx="2285">
                  <c:v>41554</c:v>
                </c:pt>
                <c:pt idx="2286">
                  <c:v>41555</c:v>
                </c:pt>
                <c:pt idx="2287">
                  <c:v>41556</c:v>
                </c:pt>
                <c:pt idx="2288">
                  <c:v>41557</c:v>
                </c:pt>
                <c:pt idx="2289">
                  <c:v>41558</c:v>
                </c:pt>
                <c:pt idx="2290">
                  <c:v>41561</c:v>
                </c:pt>
                <c:pt idx="2291">
                  <c:v>41562</c:v>
                </c:pt>
                <c:pt idx="2292">
                  <c:v>41563</c:v>
                </c:pt>
                <c:pt idx="2293">
                  <c:v>41564</c:v>
                </c:pt>
                <c:pt idx="2294">
                  <c:v>41565</c:v>
                </c:pt>
                <c:pt idx="2295">
                  <c:v>41568</c:v>
                </c:pt>
                <c:pt idx="2296">
                  <c:v>41569</c:v>
                </c:pt>
                <c:pt idx="2297">
                  <c:v>41570</c:v>
                </c:pt>
                <c:pt idx="2298">
                  <c:v>41571</c:v>
                </c:pt>
                <c:pt idx="2299">
                  <c:v>41572</c:v>
                </c:pt>
                <c:pt idx="2300">
                  <c:v>41575</c:v>
                </c:pt>
                <c:pt idx="2301">
                  <c:v>41576</c:v>
                </c:pt>
                <c:pt idx="2302">
                  <c:v>41577</c:v>
                </c:pt>
                <c:pt idx="2303">
                  <c:v>41578</c:v>
                </c:pt>
                <c:pt idx="2304">
                  <c:v>41579</c:v>
                </c:pt>
                <c:pt idx="2305">
                  <c:v>41582</c:v>
                </c:pt>
                <c:pt idx="2306">
                  <c:v>41583</c:v>
                </c:pt>
                <c:pt idx="2307">
                  <c:v>41584</c:v>
                </c:pt>
                <c:pt idx="2308">
                  <c:v>41585</c:v>
                </c:pt>
                <c:pt idx="2309">
                  <c:v>41586</c:v>
                </c:pt>
                <c:pt idx="2310">
                  <c:v>41589</c:v>
                </c:pt>
                <c:pt idx="2311">
                  <c:v>41590</c:v>
                </c:pt>
                <c:pt idx="2312">
                  <c:v>41591</c:v>
                </c:pt>
                <c:pt idx="2313">
                  <c:v>41592</c:v>
                </c:pt>
                <c:pt idx="2314">
                  <c:v>41593</c:v>
                </c:pt>
                <c:pt idx="2315">
                  <c:v>41596</c:v>
                </c:pt>
                <c:pt idx="2316">
                  <c:v>41597</c:v>
                </c:pt>
                <c:pt idx="2317">
                  <c:v>41598</c:v>
                </c:pt>
                <c:pt idx="2318">
                  <c:v>41599</c:v>
                </c:pt>
                <c:pt idx="2319">
                  <c:v>41600</c:v>
                </c:pt>
                <c:pt idx="2320">
                  <c:v>41603</c:v>
                </c:pt>
                <c:pt idx="2321">
                  <c:v>41604</c:v>
                </c:pt>
                <c:pt idx="2322">
                  <c:v>41605</c:v>
                </c:pt>
                <c:pt idx="2323">
                  <c:v>41606</c:v>
                </c:pt>
                <c:pt idx="2324">
                  <c:v>41607</c:v>
                </c:pt>
                <c:pt idx="2325">
                  <c:v>41610</c:v>
                </c:pt>
                <c:pt idx="2326">
                  <c:v>41611</c:v>
                </c:pt>
                <c:pt idx="2327">
                  <c:v>41612</c:v>
                </c:pt>
                <c:pt idx="2328">
                  <c:v>41613</c:v>
                </c:pt>
                <c:pt idx="2329">
                  <c:v>41614</c:v>
                </c:pt>
                <c:pt idx="2330">
                  <c:v>41617</c:v>
                </c:pt>
                <c:pt idx="2331">
                  <c:v>41618</c:v>
                </c:pt>
                <c:pt idx="2332">
                  <c:v>41619</c:v>
                </c:pt>
                <c:pt idx="2333">
                  <c:v>41620</c:v>
                </c:pt>
                <c:pt idx="2334">
                  <c:v>41621</c:v>
                </c:pt>
                <c:pt idx="2335">
                  <c:v>41624</c:v>
                </c:pt>
                <c:pt idx="2336">
                  <c:v>41625</c:v>
                </c:pt>
                <c:pt idx="2337">
                  <c:v>41626</c:v>
                </c:pt>
                <c:pt idx="2338">
                  <c:v>41627</c:v>
                </c:pt>
                <c:pt idx="2339">
                  <c:v>41628</c:v>
                </c:pt>
                <c:pt idx="2340">
                  <c:v>41631</c:v>
                </c:pt>
                <c:pt idx="2341">
                  <c:v>41632</c:v>
                </c:pt>
                <c:pt idx="2342">
                  <c:v>41633</c:v>
                </c:pt>
                <c:pt idx="2343">
                  <c:v>41634</c:v>
                </c:pt>
                <c:pt idx="2344">
                  <c:v>41635</c:v>
                </c:pt>
                <c:pt idx="2345">
                  <c:v>41638</c:v>
                </c:pt>
                <c:pt idx="2346">
                  <c:v>41639</c:v>
                </c:pt>
                <c:pt idx="2347">
                  <c:v>41640</c:v>
                </c:pt>
                <c:pt idx="2348">
                  <c:v>41641</c:v>
                </c:pt>
                <c:pt idx="2349">
                  <c:v>41642</c:v>
                </c:pt>
                <c:pt idx="2350">
                  <c:v>41645</c:v>
                </c:pt>
                <c:pt idx="2351">
                  <c:v>41646</c:v>
                </c:pt>
                <c:pt idx="2352">
                  <c:v>41647</c:v>
                </c:pt>
                <c:pt idx="2353">
                  <c:v>41648</c:v>
                </c:pt>
                <c:pt idx="2354">
                  <c:v>41649</c:v>
                </c:pt>
                <c:pt idx="2355">
                  <c:v>41652</c:v>
                </c:pt>
                <c:pt idx="2356">
                  <c:v>41653</c:v>
                </c:pt>
                <c:pt idx="2357">
                  <c:v>41654</c:v>
                </c:pt>
                <c:pt idx="2358">
                  <c:v>41655</c:v>
                </c:pt>
                <c:pt idx="2359">
                  <c:v>41656</c:v>
                </c:pt>
                <c:pt idx="2360">
                  <c:v>41659</c:v>
                </c:pt>
                <c:pt idx="2361">
                  <c:v>41660</c:v>
                </c:pt>
                <c:pt idx="2362">
                  <c:v>41661</c:v>
                </c:pt>
                <c:pt idx="2363">
                  <c:v>41662</c:v>
                </c:pt>
                <c:pt idx="2364">
                  <c:v>41663</c:v>
                </c:pt>
                <c:pt idx="2365">
                  <c:v>41666</c:v>
                </c:pt>
                <c:pt idx="2366">
                  <c:v>41667</c:v>
                </c:pt>
                <c:pt idx="2367">
                  <c:v>41668</c:v>
                </c:pt>
                <c:pt idx="2368">
                  <c:v>41669</c:v>
                </c:pt>
                <c:pt idx="2369">
                  <c:v>41670</c:v>
                </c:pt>
                <c:pt idx="2370">
                  <c:v>41673</c:v>
                </c:pt>
                <c:pt idx="2371">
                  <c:v>41674</c:v>
                </c:pt>
                <c:pt idx="2372">
                  <c:v>41675</c:v>
                </c:pt>
                <c:pt idx="2373">
                  <c:v>41676</c:v>
                </c:pt>
                <c:pt idx="2374">
                  <c:v>41677</c:v>
                </c:pt>
                <c:pt idx="2375">
                  <c:v>41680</c:v>
                </c:pt>
                <c:pt idx="2376">
                  <c:v>41681</c:v>
                </c:pt>
                <c:pt idx="2377">
                  <c:v>41682</c:v>
                </c:pt>
                <c:pt idx="2378">
                  <c:v>41683</c:v>
                </c:pt>
                <c:pt idx="2379">
                  <c:v>41684</c:v>
                </c:pt>
                <c:pt idx="2380">
                  <c:v>41687</c:v>
                </c:pt>
                <c:pt idx="2381">
                  <c:v>41688</c:v>
                </c:pt>
                <c:pt idx="2382">
                  <c:v>41689</c:v>
                </c:pt>
                <c:pt idx="2383">
                  <c:v>41690</c:v>
                </c:pt>
                <c:pt idx="2384">
                  <c:v>41691</c:v>
                </c:pt>
                <c:pt idx="2385">
                  <c:v>41694</c:v>
                </c:pt>
                <c:pt idx="2386">
                  <c:v>41695</c:v>
                </c:pt>
                <c:pt idx="2387">
                  <c:v>41696</c:v>
                </c:pt>
                <c:pt idx="2388">
                  <c:v>41697</c:v>
                </c:pt>
                <c:pt idx="2389">
                  <c:v>41698</c:v>
                </c:pt>
                <c:pt idx="2390">
                  <c:v>41701</c:v>
                </c:pt>
                <c:pt idx="2391">
                  <c:v>41702</c:v>
                </c:pt>
                <c:pt idx="2392">
                  <c:v>41703</c:v>
                </c:pt>
                <c:pt idx="2393">
                  <c:v>41704</c:v>
                </c:pt>
                <c:pt idx="2394">
                  <c:v>41705</c:v>
                </c:pt>
                <c:pt idx="2395">
                  <c:v>41708</c:v>
                </c:pt>
                <c:pt idx="2396">
                  <c:v>41709</c:v>
                </c:pt>
                <c:pt idx="2397">
                  <c:v>41710</c:v>
                </c:pt>
                <c:pt idx="2398">
                  <c:v>41711</c:v>
                </c:pt>
                <c:pt idx="2399">
                  <c:v>41712</c:v>
                </c:pt>
                <c:pt idx="2400">
                  <c:v>41715</c:v>
                </c:pt>
                <c:pt idx="2401">
                  <c:v>41716</c:v>
                </c:pt>
                <c:pt idx="2402">
                  <c:v>41717</c:v>
                </c:pt>
                <c:pt idx="2403">
                  <c:v>41718</c:v>
                </c:pt>
                <c:pt idx="2404">
                  <c:v>41719</c:v>
                </c:pt>
                <c:pt idx="2405">
                  <c:v>41722</c:v>
                </c:pt>
                <c:pt idx="2406">
                  <c:v>41723</c:v>
                </c:pt>
                <c:pt idx="2407">
                  <c:v>41724</c:v>
                </c:pt>
                <c:pt idx="2408">
                  <c:v>41725</c:v>
                </c:pt>
                <c:pt idx="2409">
                  <c:v>41726</c:v>
                </c:pt>
                <c:pt idx="2410">
                  <c:v>41729</c:v>
                </c:pt>
                <c:pt idx="2411">
                  <c:v>41730</c:v>
                </c:pt>
                <c:pt idx="2412">
                  <c:v>41731</c:v>
                </c:pt>
                <c:pt idx="2413">
                  <c:v>41732</c:v>
                </c:pt>
                <c:pt idx="2414">
                  <c:v>41733</c:v>
                </c:pt>
                <c:pt idx="2415">
                  <c:v>41736</c:v>
                </c:pt>
                <c:pt idx="2416">
                  <c:v>41737</c:v>
                </c:pt>
                <c:pt idx="2417">
                  <c:v>41738</c:v>
                </c:pt>
                <c:pt idx="2418">
                  <c:v>41739</c:v>
                </c:pt>
                <c:pt idx="2419">
                  <c:v>41740</c:v>
                </c:pt>
                <c:pt idx="2420">
                  <c:v>41743</c:v>
                </c:pt>
                <c:pt idx="2421">
                  <c:v>41744</c:v>
                </c:pt>
                <c:pt idx="2422">
                  <c:v>41745</c:v>
                </c:pt>
                <c:pt idx="2423">
                  <c:v>41746</c:v>
                </c:pt>
                <c:pt idx="2424">
                  <c:v>41747</c:v>
                </c:pt>
                <c:pt idx="2425">
                  <c:v>41750</c:v>
                </c:pt>
                <c:pt idx="2426">
                  <c:v>41751</c:v>
                </c:pt>
                <c:pt idx="2427">
                  <c:v>41752</c:v>
                </c:pt>
                <c:pt idx="2428">
                  <c:v>41753</c:v>
                </c:pt>
                <c:pt idx="2429">
                  <c:v>41754</c:v>
                </c:pt>
                <c:pt idx="2430">
                  <c:v>41757</c:v>
                </c:pt>
                <c:pt idx="2431">
                  <c:v>41758</c:v>
                </c:pt>
                <c:pt idx="2432">
                  <c:v>41759</c:v>
                </c:pt>
                <c:pt idx="2433">
                  <c:v>41760</c:v>
                </c:pt>
                <c:pt idx="2434">
                  <c:v>41761</c:v>
                </c:pt>
                <c:pt idx="2435">
                  <c:v>41764</c:v>
                </c:pt>
                <c:pt idx="2436">
                  <c:v>41765</c:v>
                </c:pt>
                <c:pt idx="2437">
                  <c:v>41766</c:v>
                </c:pt>
                <c:pt idx="2438">
                  <c:v>41767</c:v>
                </c:pt>
                <c:pt idx="2439">
                  <c:v>41768</c:v>
                </c:pt>
                <c:pt idx="2440">
                  <c:v>41771</c:v>
                </c:pt>
                <c:pt idx="2441">
                  <c:v>41772</c:v>
                </c:pt>
                <c:pt idx="2442">
                  <c:v>41773</c:v>
                </c:pt>
                <c:pt idx="2443">
                  <c:v>41774</c:v>
                </c:pt>
                <c:pt idx="2444">
                  <c:v>41775</c:v>
                </c:pt>
                <c:pt idx="2445">
                  <c:v>41778</c:v>
                </c:pt>
                <c:pt idx="2446">
                  <c:v>41779</c:v>
                </c:pt>
                <c:pt idx="2447">
                  <c:v>41780</c:v>
                </c:pt>
                <c:pt idx="2448">
                  <c:v>41781</c:v>
                </c:pt>
                <c:pt idx="2449">
                  <c:v>41782</c:v>
                </c:pt>
                <c:pt idx="2450">
                  <c:v>41785</c:v>
                </c:pt>
                <c:pt idx="2451">
                  <c:v>41786</c:v>
                </c:pt>
                <c:pt idx="2452">
                  <c:v>41787</c:v>
                </c:pt>
                <c:pt idx="2453">
                  <c:v>41788</c:v>
                </c:pt>
                <c:pt idx="2454">
                  <c:v>41789</c:v>
                </c:pt>
                <c:pt idx="2455">
                  <c:v>41792</c:v>
                </c:pt>
                <c:pt idx="2456">
                  <c:v>41793</c:v>
                </c:pt>
                <c:pt idx="2457">
                  <c:v>41794</c:v>
                </c:pt>
                <c:pt idx="2458">
                  <c:v>41795</c:v>
                </c:pt>
                <c:pt idx="2459">
                  <c:v>41796</c:v>
                </c:pt>
                <c:pt idx="2460">
                  <c:v>41799</c:v>
                </c:pt>
                <c:pt idx="2461">
                  <c:v>41800</c:v>
                </c:pt>
                <c:pt idx="2462">
                  <c:v>41801</c:v>
                </c:pt>
                <c:pt idx="2463">
                  <c:v>41802</c:v>
                </c:pt>
                <c:pt idx="2464">
                  <c:v>41803</c:v>
                </c:pt>
                <c:pt idx="2465">
                  <c:v>41806</c:v>
                </c:pt>
                <c:pt idx="2466">
                  <c:v>41807</c:v>
                </c:pt>
                <c:pt idx="2467">
                  <c:v>41808</c:v>
                </c:pt>
                <c:pt idx="2468">
                  <c:v>41809</c:v>
                </c:pt>
                <c:pt idx="2469">
                  <c:v>41810</c:v>
                </c:pt>
                <c:pt idx="2470">
                  <c:v>41813</c:v>
                </c:pt>
                <c:pt idx="2471">
                  <c:v>41814</c:v>
                </c:pt>
                <c:pt idx="2472">
                  <c:v>41815</c:v>
                </c:pt>
                <c:pt idx="2473">
                  <c:v>41816</c:v>
                </c:pt>
                <c:pt idx="2474">
                  <c:v>41817</c:v>
                </c:pt>
                <c:pt idx="2475">
                  <c:v>41820</c:v>
                </c:pt>
                <c:pt idx="2476">
                  <c:v>41821</c:v>
                </c:pt>
                <c:pt idx="2477">
                  <c:v>41822</c:v>
                </c:pt>
                <c:pt idx="2478">
                  <c:v>41823</c:v>
                </c:pt>
                <c:pt idx="2479">
                  <c:v>41824</c:v>
                </c:pt>
                <c:pt idx="2480">
                  <c:v>41827</c:v>
                </c:pt>
                <c:pt idx="2481">
                  <c:v>41828</c:v>
                </c:pt>
                <c:pt idx="2482">
                  <c:v>41829</c:v>
                </c:pt>
                <c:pt idx="2483">
                  <c:v>41830</c:v>
                </c:pt>
                <c:pt idx="2484">
                  <c:v>41831</c:v>
                </c:pt>
                <c:pt idx="2485">
                  <c:v>41834</c:v>
                </c:pt>
                <c:pt idx="2486">
                  <c:v>41835</c:v>
                </c:pt>
                <c:pt idx="2487">
                  <c:v>41836</c:v>
                </c:pt>
                <c:pt idx="2488">
                  <c:v>41837</c:v>
                </c:pt>
                <c:pt idx="2489">
                  <c:v>41838</c:v>
                </c:pt>
                <c:pt idx="2490">
                  <c:v>41841</c:v>
                </c:pt>
                <c:pt idx="2491">
                  <c:v>41842</c:v>
                </c:pt>
                <c:pt idx="2492">
                  <c:v>41843</c:v>
                </c:pt>
                <c:pt idx="2493">
                  <c:v>41844</c:v>
                </c:pt>
                <c:pt idx="2494">
                  <c:v>41845</c:v>
                </c:pt>
                <c:pt idx="2495">
                  <c:v>41848</c:v>
                </c:pt>
                <c:pt idx="2496">
                  <c:v>41849</c:v>
                </c:pt>
                <c:pt idx="2497">
                  <c:v>41850</c:v>
                </c:pt>
                <c:pt idx="2498">
                  <c:v>41851</c:v>
                </c:pt>
                <c:pt idx="2499">
                  <c:v>41852</c:v>
                </c:pt>
                <c:pt idx="2500">
                  <c:v>41855</c:v>
                </c:pt>
                <c:pt idx="2501">
                  <c:v>41856</c:v>
                </c:pt>
                <c:pt idx="2502">
                  <c:v>41857</c:v>
                </c:pt>
                <c:pt idx="2503">
                  <c:v>41858</c:v>
                </c:pt>
                <c:pt idx="2504">
                  <c:v>41859</c:v>
                </c:pt>
                <c:pt idx="2505">
                  <c:v>41862</c:v>
                </c:pt>
                <c:pt idx="2506">
                  <c:v>41863</c:v>
                </c:pt>
                <c:pt idx="2507">
                  <c:v>41864</c:v>
                </c:pt>
                <c:pt idx="2508">
                  <c:v>41865</c:v>
                </c:pt>
                <c:pt idx="2509">
                  <c:v>41866</c:v>
                </c:pt>
                <c:pt idx="2510">
                  <c:v>41869</c:v>
                </c:pt>
                <c:pt idx="2511">
                  <c:v>41870</c:v>
                </c:pt>
                <c:pt idx="2512">
                  <c:v>41871</c:v>
                </c:pt>
                <c:pt idx="2513">
                  <c:v>41872</c:v>
                </c:pt>
                <c:pt idx="2514">
                  <c:v>41873</c:v>
                </c:pt>
                <c:pt idx="2515">
                  <c:v>41876</c:v>
                </c:pt>
                <c:pt idx="2516">
                  <c:v>41877</c:v>
                </c:pt>
                <c:pt idx="2517">
                  <c:v>41878</c:v>
                </c:pt>
                <c:pt idx="2518">
                  <c:v>41879</c:v>
                </c:pt>
                <c:pt idx="2519">
                  <c:v>41880</c:v>
                </c:pt>
                <c:pt idx="2520">
                  <c:v>41883</c:v>
                </c:pt>
                <c:pt idx="2521">
                  <c:v>41884</c:v>
                </c:pt>
                <c:pt idx="2522">
                  <c:v>41885</c:v>
                </c:pt>
                <c:pt idx="2523">
                  <c:v>41886</c:v>
                </c:pt>
                <c:pt idx="2524">
                  <c:v>41887</c:v>
                </c:pt>
                <c:pt idx="2525">
                  <c:v>41890</c:v>
                </c:pt>
                <c:pt idx="2526">
                  <c:v>41891</c:v>
                </c:pt>
                <c:pt idx="2527">
                  <c:v>41892</c:v>
                </c:pt>
                <c:pt idx="2528">
                  <c:v>41893</c:v>
                </c:pt>
                <c:pt idx="2529">
                  <c:v>41894</c:v>
                </c:pt>
                <c:pt idx="2530">
                  <c:v>41897</c:v>
                </c:pt>
                <c:pt idx="2531">
                  <c:v>41898</c:v>
                </c:pt>
                <c:pt idx="2532">
                  <c:v>41899</c:v>
                </c:pt>
                <c:pt idx="2533">
                  <c:v>41900</c:v>
                </c:pt>
                <c:pt idx="2534">
                  <c:v>41901</c:v>
                </c:pt>
                <c:pt idx="2535">
                  <c:v>41904</c:v>
                </c:pt>
                <c:pt idx="2536">
                  <c:v>41905</c:v>
                </c:pt>
                <c:pt idx="2537">
                  <c:v>41906</c:v>
                </c:pt>
                <c:pt idx="2538">
                  <c:v>41907</c:v>
                </c:pt>
                <c:pt idx="2539">
                  <c:v>41908</c:v>
                </c:pt>
                <c:pt idx="2540">
                  <c:v>41911</c:v>
                </c:pt>
                <c:pt idx="2541">
                  <c:v>41912</c:v>
                </c:pt>
              </c:numCache>
            </c:numRef>
          </c:cat>
          <c:val>
            <c:numRef>
              <c:f>'China Gold'!$I$8:$I$5001</c:f>
              <c:numCache>
                <c:formatCode>General</c:formatCode>
                <c:ptCount val="4994"/>
                <c:pt idx="28" formatCode="#,##0_);[Red]\(#,##0\)">
                  <c:v>#N/A</c:v>
                </c:pt>
                <c:pt idx="29" formatCode="#,##0_);[Red]\(#,##0\)">
                  <c:v>#N/A</c:v>
                </c:pt>
                <c:pt idx="30" formatCode="#,##0_);[Red]\(#,##0\)">
                  <c:v>#N/A</c:v>
                </c:pt>
                <c:pt idx="31" formatCode="#,##0_);[Red]\(#,##0\)">
                  <c:v>#N/A</c:v>
                </c:pt>
                <c:pt idx="32" formatCode="#,##0_);[Red]\(#,##0\)">
                  <c:v>#N/A</c:v>
                </c:pt>
                <c:pt idx="33" formatCode="#,##0_);[Red]\(#,##0\)">
                  <c:v>#N/A</c:v>
                </c:pt>
                <c:pt idx="34" formatCode="#,##0_);[Red]\(#,##0\)">
                  <c:v>#N/A</c:v>
                </c:pt>
                <c:pt idx="35" formatCode="#,##0_);[Red]\(#,##0\)">
                  <c:v>#N/A</c:v>
                </c:pt>
                <c:pt idx="36" formatCode="#,##0_);[Red]\(#,##0\)">
                  <c:v>#N/A</c:v>
                </c:pt>
                <c:pt idx="37" formatCode="#,##0_);[Red]\(#,##0\)">
                  <c:v>#N/A</c:v>
                </c:pt>
                <c:pt idx="38" formatCode="#,##0_);[Red]\(#,##0\)">
                  <c:v>#N/A</c:v>
                </c:pt>
                <c:pt idx="39" formatCode="#,##0_);[Red]\(#,##0\)">
                  <c:v>#N/A</c:v>
                </c:pt>
                <c:pt idx="40" formatCode="#,##0_);[Red]\(#,##0\)">
                  <c:v>#N/A</c:v>
                </c:pt>
                <c:pt idx="41" formatCode="#,##0_);[Red]\(#,##0\)">
                  <c:v>#N/A</c:v>
                </c:pt>
                <c:pt idx="42" formatCode="#,##0_);[Red]\(#,##0\)">
                  <c:v>#N/A</c:v>
                </c:pt>
                <c:pt idx="43" formatCode="#,##0_);[Red]\(#,##0\)">
                  <c:v>#N/A</c:v>
                </c:pt>
                <c:pt idx="44" formatCode="#,##0_);[Red]\(#,##0\)">
                  <c:v>#N/A</c:v>
                </c:pt>
                <c:pt idx="45" formatCode="#,##0_);[Red]\(#,##0\)">
                  <c:v>#N/A</c:v>
                </c:pt>
                <c:pt idx="46" formatCode="#,##0_);[Red]\(#,##0\)">
                  <c:v>#N/A</c:v>
                </c:pt>
                <c:pt idx="47" formatCode="#,##0_);[Red]\(#,##0\)">
                  <c:v>#N/A</c:v>
                </c:pt>
                <c:pt idx="48" formatCode="#,##0_);[Red]\(#,##0\)">
                  <c:v>#N/A</c:v>
                </c:pt>
                <c:pt idx="49" formatCode="#,##0_);[Red]\(#,##0\)">
                  <c:v>#N/A</c:v>
                </c:pt>
                <c:pt idx="50" formatCode="#,##0_);[Red]\(#,##0\)">
                  <c:v>#N/A</c:v>
                </c:pt>
                <c:pt idx="51" formatCode="#,##0_);[Red]\(#,##0\)">
                  <c:v>#N/A</c:v>
                </c:pt>
                <c:pt idx="52" formatCode="#,##0_);[Red]\(#,##0\)">
                  <c:v>#N/A</c:v>
                </c:pt>
                <c:pt idx="53" formatCode="#,##0_);[Red]\(#,##0\)">
                  <c:v>#N/A</c:v>
                </c:pt>
                <c:pt idx="54" formatCode="#,##0_);[Red]\(#,##0\)">
                  <c:v>#N/A</c:v>
                </c:pt>
                <c:pt idx="55" formatCode="#,##0_);[Red]\(#,##0\)">
                  <c:v>#N/A</c:v>
                </c:pt>
                <c:pt idx="56" formatCode="#,##0_);[Red]\(#,##0\)">
                  <c:v>#N/A</c:v>
                </c:pt>
                <c:pt idx="57" formatCode="#,##0_);[Red]\(#,##0\)">
                  <c:v>#N/A</c:v>
                </c:pt>
                <c:pt idx="58" formatCode="#,##0_);[Red]\(#,##0\)">
                  <c:v>#N/A</c:v>
                </c:pt>
                <c:pt idx="59" formatCode="#,##0_);[Red]\(#,##0\)">
                  <c:v>#N/A</c:v>
                </c:pt>
                <c:pt idx="60" formatCode="#,##0_);[Red]\(#,##0\)">
                  <c:v>#N/A</c:v>
                </c:pt>
                <c:pt idx="61" formatCode="#,##0_);[Red]\(#,##0\)">
                  <c:v>#N/A</c:v>
                </c:pt>
                <c:pt idx="62" formatCode="#,##0_);[Red]\(#,##0\)">
                  <c:v>#N/A</c:v>
                </c:pt>
                <c:pt idx="63" formatCode="#,##0_);[Red]\(#,##0\)">
                  <c:v>#N/A</c:v>
                </c:pt>
                <c:pt idx="64" formatCode="#,##0_);[Red]\(#,##0\)">
                  <c:v>#N/A</c:v>
                </c:pt>
                <c:pt idx="65" formatCode="#,##0_);[Red]\(#,##0\)">
                  <c:v>#N/A</c:v>
                </c:pt>
                <c:pt idx="66" formatCode="#,##0_);[Red]\(#,##0\)">
                  <c:v>#N/A</c:v>
                </c:pt>
                <c:pt idx="67" formatCode="#,##0_);[Red]\(#,##0\)">
                  <c:v>#N/A</c:v>
                </c:pt>
                <c:pt idx="68" formatCode="#,##0_);[Red]\(#,##0\)">
                  <c:v>2.9184179945224837</c:v>
                </c:pt>
                <c:pt idx="69" formatCode="#,##0_);[Red]\(#,##0\)">
                  <c:v>2.9835879287968394</c:v>
                </c:pt>
                <c:pt idx="70" formatCode="#,##0_);[Red]\(#,##0\)">
                  <c:v>3.0081201384667886</c:v>
                </c:pt>
                <c:pt idx="71" formatCode="#,##0_);[Red]\(#,##0\)">
                  <c:v>3.034542740613428</c:v>
                </c:pt>
                <c:pt idx="72" formatCode="#,##0_);[Red]\(#,##0\)">
                  <c:v>3.0868749462559113</c:v>
                </c:pt>
                <c:pt idx="73" formatCode="#,##0_);[Red]\(#,##0\)">
                  <c:v>3.1338448838546622</c:v>
                </c:pt>
                <c:pt idx="74" formatCode="#,##0_);[Red]\(#,##0\)">
                  <c:v>3.3544900841204766</c:v>
                </c:pt>
                <c:pt idx="75" formatCode="#,##0_);[Red]\(#,##0\)">
                  <c:v>3.3441542942023887</c:v>
                </c:pt>
                <c:pt idx="76" formatCode="#,##0_);[Red]\(#,##0\)">
                  <c:v>3.3234253694242133</c:v>
                </c:pt>
                <c:pt idx="77" formatCode="#,##0_);[Red]\(#,##0\)">
                  <c:v>3.2829372403841601</c:v>
                </c:pt>
                <c:pt idx="78" formatCode="#,##0_);[Red]\(#,##0\)">
                  <c:v>3.3425023487044752</c:v>
                </c:pt>
                <c:pt idx="79" formatCode="#,##0_);[Red]\(#,##0\)">
                  <c:v>3.4421786955487659</c:v>
                </c:pt>
                <c:pt idx="80" formatCode="#,##0_);[Red]\(#,##0\)">
                  <c:v>3.3747001720182896</c:v>
                </c:pt>
                <c:pt idx="81" formatCode="#,##0_);[Red]\(#,##0\)">
                  <c:v>3.2504544159619835</c:v>
                </c:pt>
                <c:pt idx="82" formatCode="#,##0_);[Red]\(#,##0\)">
                  <c:v>3.3587813697099933</c:v>
                </c:pt>
                <c:pt idx="83" formatCode="#,##0_);[Red]\(#,##0\)">
                  <c:v>3.239705673461581</c:v>
                </c:pt>
                <c:pt idx="84" formatCode="#,##0_);[Red]\(#,##0\)">
                  <c:v>3.1303955869505389</c:v>
                </c:pt>
                <c:pt idx="85" formatCode="#,##0_);[Red]\(#,##0\)">
                  <c:v>2.9415842939321539</c:v>
                </c:pt>
                <c:pt idx="86" formatCode="#,##0_);[Red]\(#,##0\)">
                  <c:v>2.7815622636858754</c:v>
                </c:pt>
                <c:pt idx="87" formatCode="#,##0_);[Red]\(#,##0\)">
                  <c:v>2.5969052025287853</c:v>
                </c:pt>
                <c:pt idx="88" formatCode="#,##0_);[Red]\(#,##0\)">
                  <c:v>2.3822481413716958</c:v>
                </c:pt>
                <c:pt idx="89" formatCode="#,##0_);[Red]\(#,##0\)">
                  <c:v>2.3257227179841928</c:v>
                </c:pt>
                <c:pt idx="90" formatCode="#,##0_);[Red]\(#,##0\)">
                  <c:v>2.2136485702863564</c:v>
                </c:pt>
                <c:pt idx="91" formatCode="#,##0_);[Red]\(#,##0\)">
                  <c:v>2.0595489598631125</c:v>
                </c:pt>
                <c:pt idx="92" formatCode="#,##0_);[Red]\(#,##0\)">
                  <c:v>1.9606693005868483</c:v>
                </c:pt>
                <c:pt idx="93" formatCode="#,##0_);[Red]\(#,##0\)">
                  <c:v>2.1164156798499749</c:v>
                </c:pt>
                <c:pt idx="94" formatCode="#,##0_);[Red]\(#,##0\)">
                  <c:v>2.0922207705686771</c:v>
                </c:pt>
                <c:pt idx="95" formatCode="#,##0_);[Red]\(#,##0\)">
                  <c:v>2.0133484072388113</c:v>
                </c:pt>
                <c:pt idx="96" formatCode="#,##0_);[Red]\(#,##0\)">
                  <c:v>2.115609427396286</c:v>
                </c:pt>
                <c:pt idx="97" formatCode="#,##0_);[Red]\(#,##0\)">
                  <c:v>2.0737673090722315</c:v>
                </c:pt>
                <c:pt idx="98" formatCode="#,##0_);[Red]\(#,##0\)">
                  <c:v>2.0237210731886743</c:v>
                </c:pt>
                <c:pt idx="99" formatCode="#,##0_);[Red]\(#,##0\)">
                  <c:v>2.1195235154743708</c:v>
                </c:pt>
                <c:pt idx="100" formatCode="#,##0_);[Red]\(#,##0\)">
                  <c:v>2.1097987553525948</c:v>
                </c:pt>
                <c:pt idx="101" formatCode="#,##0_);[Red]\(#,##0\)">
                  <c:v>2.0047524394783331</c:v>
                </c:pt>
                <c:pt idx="102" formatCode="#,##0_);[Red]\(#,##0\)">
                  <c:v>1.9343936928261636</c:v>
                </c:pt>
                <c:pt idx="103" formatCode="#,##0_);[Red]\(#,##0\)">
                  <c:v>1.7513458035972935</c:v>
                </c:pt>
                <c:pt idx="104" formatCode="#,##0_);[Red]\(#,##0\)">
                  <c:v>1.4915192893898961</c:v>
                </c:pt>
                <c:pt idx="105" formatCode="#,##0_);[Red]\(#,##0\)">
                  <c:v>1.4718821529975856</c:v>
                </c:pt>
                <c:pt idx="106" formatCode="#,##0_);[Red]\(#,##0\)">
                  <c:v>1.6038414086324451</c:v>
                </c:pt>
                <c:pt idx="107" formatCode="#,##0_);[Red]\(#,##0\)">
                  <c:v>1.7390668461160848</c:v>
                </c:pt>
                <c:pt idx="108" formatCode="#,##0_);[Red]\(#,##0\)">
                  <c:v>1.5657299202384878</c:v>
                </c:pt>
                <c:pt idx="109" formatCode="#,##0_);[Red]\(#,##0\)">
                  <c:v>1.5849422186613102</c:v>
                </c:pt>
                <c:pt idx="110" formatCode="#,##0_);[Red]\(#,##0\)">
                  <c:v>1.5346648268491512</c:v>
                </c:pt>
                <c:pt idx="111" formatCode="#,##0_);[Red]\(#,##0\)">
                  <c:v>1.6534079928323819</c:v>
                </c:pt>
                <c:pt idx="112" formatCode="#,##0_);[Red]\(#,##0\)">
                  <c:v>1.6647134235349426</c:v>
                </c:pt>
                <c:pt idx="113" formatCode="#,##0_);[Red]\(#,##0\)">
                  <c:v>1.6171827247657309</c:v>
                </c:pt>
                <c:pt idx="114" formatCode="#,##0_);[Red]\(#,##0\)">
                  <c:v>1.5601459661097805</c:v>
                </c:pt>
                <c:pt idx="115" formatCode="#,##0_);[Red]\(#,##0\)">
                  <c:v>1.2884536702174993</c:v>
                </c:pt>
                <c:pt idx="116" formatCode="#,##0_);[Red]\(#,##0\)">
                  <c:v>1.1031776100476729</c:v>
                </c:pt>
                <c:pt idx="117" formatCode="#,##0_);[Red]\(#,##0\)">
                  <c:v>0.89769965036261967</c:v>
                </c:pt>
                <c:pt idx="118" formatCode="#,##0_);[Red]\(#,##0\)">
                  <c:v>0.55360643463133097</c:v>
                </c:pt>
                <c:pt idx="119" formatCode="#,##0_);[Red]\(#,##0\)">
                  <c:v>0.17068722562591271</c:v>
                </c:pt>
                <c:pt idx="120" formatCode="#,##0_);[Red]\(#,##0\)">
                  <c:v>1.9094563671385838E-2</c:v>
                </c:pt>
                <c:pt idx="121" formatCode="#,##0_);[Red]\(#,##0\)">
                  <c:v>-0.28087457572153196</c:v>
                </c:pt>
                <c:pt idx="122" formatCode="#,##0_);[Red]\(#,##0\)">
                  <c:v>-0.45884181227482562</c:v>
                </c:pt>
                <c:pt idx="123" formatCode="#,##0_);[Red]\(#,##0\)">
                  <c:v>-0.87966471434174687</c:v>
                </c:pt>
                <c:pt idx="124" formatCode="#,##0_);[Red]\(#,##0\)">
                  <c:v>-1.117992409220822</c:v>
                </c:pt>
                <c:pt idx="125" formatCode="#,##0_);[Red]\(#,##0\)">
                  <c:v>-1.3318229332545759</c:v>
                </c:pt>
                <c:pt idx="126" formatCode="#,##0_);[Red]\(#,##0\)">
                  <c:v>-1.4659585380794813</c:v>
                </c:pt>
                <c:pt idx="127" formatCode="#,##0_);[Red]\(#,##0\)">
                  <c:v>-1.6669845353810786</c:v>
                </c:pt>
                <c:pt idx="128" formatCode="#,##0_);[Red]\(#,##0\)">
                  <c:v>-1.8191978970681228</c:v>
                </c:pt>
                <c:pt idx="129" formatCode="#,##0_);[Red]\(#,##0\)">
                  <c:v>-1.7746934426354415</c:v>
                </c:pt>
                <c:pt idx="130" formatCode="#,##0_);[Red]\(#,##0\)">
                  <c:v>-1.8541512584329685</c:v>
                </c:pt>
                <c:pt idx="131" formatCode="#,##0_);[Red]\(#,##0\)">
                  <c:v>-1.7697029067019079</c:v>
                </c:pt>
                <c:pt idx="132" formatCode="#,##0_);[Red]\(#,##0\)">
                  <c:v>-1.7246599739001984</c:v>
                </c:pt>
                <c:pt idx="133" formatCode="#,##0_);[Red]\(#,##0\)">
                  <c:v>-1.7075255169034809</c:v>
                </c:pt>
                <c:pt idx="134" formatCode="#,##0_);[Red]\(#,##0\)">
                  <c:v>-1.6081464543161341</c:v>
                </c:pt>
                <c:pt idx="135" formatCode="#,##0_);[Red]\(#,##0\)">
                  <c:v>-1.6180062874249737</c:v>
                </c:pt>
                <c:pt idx="136" formatCode="#,##0_);[Red]\(#,##0\)">
                  <c:v>-1.5978066660071439</c:v>
                </c:pt>
                <c:pt idx="137" formatCode="#,##0_);[Red]\(#,##0\)">
                  <c:v>-1.5895296985155616</c:v>
                </c:pt>
                <c:pt idx="138" formatCode="#,##0_);[Red]\(#,##0\)">
                  <c:v>-1.2696137983146514</c:v>
                </c:pt>
                <c:pt idx="139" formatCode="#,##0_);[Red]\(#,##0\)">
                  <c:v>-1.2319283745681333</c:v>
                </c:pt>
                <c:pt idx="140" formatCode="#,##0_);[Red]\(#,##0\)">
                  <c:v>-1.0786153799448035</c:v>
                </c:pt>
                <c:pt idx="141" formatCode="#,##0_);[Red]\(#,##0\)">
                  <c:v>-1.0502935627427084</c:v>
                </c:pt>
                <c:pt idx="142" formatCode="#,##0_);[Red]\(#,##0\)">
                  <c:v>-1.144405266385534</c:v>
                </c:pt>
                <c:pt idx="143" formatCode="#,##0_);[Red]\(#,##0\)">
                  <c:v>-0.88509820473267575</c:v>
                </c:pt>
                <c:pt idx="144" formatCode="#,##0_);[Red]\(#,##0\)">
                  <c:v>-0.64035971527281388</c:v>
                </c:pt>
                <c:pt idx="145" formatCode="#,##0_);[Red]\(#,##0\)">
                  <c:v>-0.40856867282769449</c:v>
                </c:pt>
                <c:pt idx="146" formatCode="#,##0_);[Red]\(#,##0\)">
                  <c:v>-0.2715538069555426</c:v>
                </c:pt>
                <c:pt idx="147" formatCode="#,##0_);[Red]\(#,##0\)">
                  <c:v>-0.20836376007553856</c:v>
                </c:pt>
                <c:pt idx="148" formatCode="#,##0_);[Red]\(#,##0\)">
                  <c:v>-3.9969499151993656E-3</c:v>
                </c:pt>
                <c:pt idx="149" formatCode="#,##0_);[Red]\(#,##0\)">
                  <c:v>0.12908586757676516</c:v>
                </c:pt>
                <c:pt idx="150" formatCode="#,##0_);[Red]\(#,##0\)">
                  <c:v>0.19670789412325765</c:v>
                </c:pt>
                <c:pt idx="151" formatCode="#,##0_);[Red]\(#,##0\)">
                  <c:v>0.41358743252779012</c:v>
                </c:pt>
                <c:pt idx="152" formatCode="#,##0_);[Red]\(#,##0\)">
                  <c:v>0.33790747937953064</c:v>
                </c:pt>
                <c:pt idx="153" formatCode="#,##0_);[Red]\(#,##0\)">
                  <c:v>0.45416218651591483</c:v>
                </c:pt>
                <c:pt idx="154" formatCode="#,##0_);[Red]\(#,##0\)">
                  <c:v>0.43864039770285029</c:v>
                </c:pt>
                <c:pt idx="155" formatCode="#,##0_);[Red]\(#,##0\)">
                  <c:v>0.52546529565884159</c:v>
                </c:pt>
                <c:pt idx="156" formatCode="#,##0_);[Red]\(#,##0\)">
                  <c:v>0.47148645247329457</c:v>
                </c:pt>
                <c:pt idx="157" formatCode="#,##0_);[Red]\(#,##0\)">
                  <c:v>0.52057102505112696</c:v>
                </c:pt>
                <c:pt idx="158" formatCode="#,##0_);[Red]\(#,##0\)">
                  <c:v>0.24938500997470026</c:v>
                </c:pt>
                <c:pt idx="159" formatCode="#,##0_);[Red]\(#,##0\)">
                  <c:v>-0.10379010983828038</c:v>
                </c:pt>
                <c:pt idx="160" formatCode="#,##0_);[Red]\(#,##0\)">
                  <c:v>-0.17034119757476182</c:v>
                </c:pt>
                <c:pt idx="161" formatCode="#,##0_);[Red]\(#,##0\)">
                  <c:v>-0.53028253737765951</c:v>
                </c:pt>
                <c:pt idx="162" formatCode="#,##0_);[Red]\(#,##0\)">
                  <c:v>-0.57951681942060984</c:v>
                </c:pt>
                <c:pt idx="163" formatCode="#,##0_);[Red]\(#,##0\)">
                  <c:v>-0.74251884002299562</c:v>
                </c:pt>
                <c:pt idx="164" formatCode="#,##0_);[Red]\(#,##0\)">
                  <c:v>-0.7516548772924011</c:v>
                </c:pt>
                <c:pt idx="165" formatCode="#,##0_);[Red]\(#,##0\)">
                  <c:v>-0.79929876419722445</c:v>
                </c:pt>
                <c:pt idx="166" formatCode="#,##0_);[Red]\(#,##0\)">
                  <c:v>-0.83246324494869361</c:v>
                </c:pt>
                <c:pt idx="167" formatCode="#,##0_);[Red]\(#,##0\)">
                  <c:v>-0.92245479853394086</c:v>
                </c:pt>
                <c:pt idx="168" formatCode="#,##0_);[Red]\(#,##0\)">
                  <c:v>-1.0983342220958188</c:v>
                </c:pt>
                <c:pt idx="169" formatCode="#,##0_);[Red]\(#,##0\)">
                  <c:v>-1.0782362962437881</c:v>
                </c:pt>
                <c:pt idx="170" formatCode="#,##0_);[Red]\(#,##0\)">
                  <c:v>-1.0448569499569147</c:v>
                </c:pt>
                <c:pt idx="171" formatCode="#,##0_);[Red]\(#,##0\)">
                  <c:v>-0.93779875789582168</c:v>
                </c:pt>
                <c:pt idx="172" formatCode="#,##0_);[Red]\(#,##0\)">
                  <c:v>-0.93800870298586192</c:v>
                </c:pt>
                <c:pt idx="173" formatCode="#,##0_);[Red]\(#,##0\)">
                  <c:v>-1.4353969407947582</c:v>
                </c:pt>
                <c:pt idx="174" formatCode="#,##0_);[Red]\(#,##0\)">
                  <c:v>-1.6577854548774174</c:v>
                </c:pt>
                <c:pt idx="175" formatCode="#,##0_);[Red]\(#,##0\)">
                  <c:v>-1.805758581806604</c:v>
                </c:pt>
                <c:pt idx="176" formatCode="#,##0_);[Red]\(#,##0\)">
                  <c:v>-1.9836581226304228</c:v>
                </c:pt>
                <c:pt idx="177" formatCode="#,##0_);[Red]\(#,##0\)">
                  <c:v>-1.9887204242313943</c:v>
                </c:pt>
                <c:pt idx="178" formatCode="#,##0_);[Red]\(#,##0\)">
                  <c:v>-2.0674284604365503</c:v>
                </c:pt>
                <c:pt idx="179" formatCode="#,##0_);[Red]\(#,##0\)">
                  <c:v>-2.2072984477797299</c:v>
                </c:pt>
                <c:pt idx="180" formatCode="#,##0_);[Red]\(#,##0\)">
                  <c:v>-2.2915252575818044</c:v>
                </c:pt>
                <c:pt idx="181" formatCode="#,##0_);[Red]\(#,##0\)">
                  <c:v>-2.3335326947695023</c:v>
                </c:pt>
                <c:pt idx="182" formatCode="#,##0_);[Red]\(#,##0\)">
                  <c:v>-2.3206600694638513</c:v>
                </c:pt>
                <c:pt idx="183" formatCode="#,##0_);[Red]\(#,##0\)">
                  <c:v>-2.5135758800009627</c:v>
                </c:pt>
                <c:pt idx="184" formatCode="#,##0_);[Red]\(#,##0\)">
                  <c:v>-2.6694773167986416</c:v>
                </c:pt>
                <c:pt idx="185" formatCode="#,##0_);[Red]\(#,##0\)">
                  <c:v>-2.9876056119924175</c:v>
                </c:pt>
                <c:pt idx="186" formatCode="#,##0_);[Red]\(#,##0\)">
                  <c:v>-3.0203166818864928</c:v>
                </c:pt>
                <c:pt idx="187" formatCode="#,##0_);[Red]\(#,##0\)">
                  <c:v>-3.2572132656977884</c:v>
                </c:pt>
                <c:pt idx="188" formatCode="#,##0_);[Red]\(#,##0\)">
                  <c:v>-2.8035569134531482</c:v>
                </c:pt>
                <c:pt idx="189" formatCode="#,##0_);[Red]\(#,##0\)">
                  <c:v>-2.6800863254800031</c:v>
                </c:pt>
                <c:pt idx="190" formatCode="#,##0_);[Red]\(#,##0\)">
                  <c:v>-2.8646649616020663</c:v>
                </c:pt>
                <c:pt idx="191" formatCode="#,##0_);[Red]\(#,##0\)">
                  <c:v>-2.6184880755347288</c:v>
                </c:pt>
                <c:pt idx="192" formatCode="#,##0_);[Red]\(#,##0\)">
                  <c:v>-2.901435990715771</c:v>
                </c:pt>
                <c:pt idx="193" formatCode="#,##0_);[Red]\(#,##0\)">
                  <c:v>-3.0136416579642722</c:v>
                </c:pt>
                <c:pt idx="194" formatCode="#,##0_);[Red]\(#,##0\)">
                  <c:v>-3.0927469028083312</c:v>
                </c:pt>
                <c:pt idx="195" formatCode="#,##0_);[Red]\(#,##0\)">
                  <c:v>-2.9709307375344829</c:v>
                </c:pt>
                <c:pt idx="196" formatCode="#,##0_);[Red]\(#,##0\)">
                  <c:v>-2.8874431296252512</c:v>
                </c:pt>
                <c:pt idx="197" formatCode="#,##0_);[Red]\(#,##0\)">
                  <c:v>-2.7559766119274989</c:v>
                </c:pt>
                <c:pt idx="198" formatCode="#,##0_);[Red]\(#,##0\)">
                  <c:v>-2.9258435551565847</c:v>
                </c:pt>
                <c:pt idx="199" formatCode="#,##0_);[Red]\(#,##0\)">
                  <c:v>-3.1759963657549974</c:v>
                </c:pt>
                <c:pt idx="200" formatCode="#,##0_);[Red]\(#,##0\)">
                  <c:v>-3.3726588283302532</c:v>
                </c:pt>
                <c:pt idx="201" formatCode="#,##0_);[Red]\(#,##0\)">
                  <c:v>-3.607827658490705</c:v>
                </c:pt>
                <c:pt idx="202" formatCode="#,##0_);[Red]\(#,##0\)">
                  <c:v>-3.4107748469116435</c:v>
                </c:pt>
                <c:pt idx="203" formatCode="#,##0_);[Red]\(#,##0\)">
                  <c:v>-3.1203064742982956</c:v>
                </c:pt>
                <c:pt idx="204" formatCode="#,##0_);[Red]\(#,##0\)">
                  <c:v>-2.9762180798369475</c:v>
                </c:pt>
                <c:pt idx="205" formatCode="#,##0_);[Red]\(#,##0\)">
                  <c:v>-2.940985562303168</c:v>
                </c:pt>
                <c:pt idx="206" formatCode="#,##0_);[Red]\(#,##0\)">
                  <c:v>-2.8451826374140885</c:v>
                </c:pt>
                <c:pt idx="207" formatCode="#,##0_);[Red]\(#,##0\)">
                  <c:v>-2.6302952470418233</c:v>
                </c:pt>
                <c:pt idx="208" formatCode="#,##0_);[Red]\(#,##0\)">
                  <c:v>-2.3423874267606588</c:v>
                </c:pt>
                <c:pt idx="209" formatCode="#,##0_);[Red]\(#,##0\)">
                  <c:v>-2.270894105825215</c:v>
                </c:pt>
                <c:pt idx="210" formatCode="#,##0_);[Red]\(#,##0\)">
                  <c:v>-2.2326276010431285</c:v>
                </c:pt>
                <c:pt idx="211" formatCode="#,##0_);[Red]\(#,##0\)">
                  <c:v>-2.4214673566145146</c:v>
                </c:pt>
                <c:pt idx="212" formatCode="#,##0_);[Red]\(#,##0\)">
                  <c:v>-2.2105960588738451</c:v>
                </c:pt>
                <c:pt idx="213" formatCode="#,##0_);[Red]\(#,##0\)">
                  <c:v>-1.9411464403741698</c:v>
                </c:pt>
                <c:pt idx="214" formatCode="#,##0_);[Red]\(#,##0\)">
                  <c:v>-1.7140510465584555</c:v>
                </c:pt>
                <c:pt idx="215" formatCode="#,##0_);[Red]\(#,##0\)">
                  <c:v>-1.1659174437588395</c:v>
                </c:pt>
                <c:pt idx="216" formatCode="#,##0_);[Red]\(#,##0\)">
                  <c:v>-0.81765234173678325</c:v>
                </c:pt>
                <c:pt idx="217" formatCode="#,##0_);[Red]\(#,##0\)">
                  <c:v>-0.42958458983615627</c:v>
                </c:pt>
                <c:pt idx="218" formatCode="#,##0_);[Red]\(#,##0\)">
                  <c:v>-0.42994728811572336</c:v>
                </c:pt>
                <c:pt idx="219" formatCode="#,##0_);[Red]\(#,##0\)">
                  <c:v>-0.22337200020361175</c:v>
                </c:pt>
                <c:pt idx="220" formatCode="#,##0_);[Red]\(#,##0\)">
                  <c:v>2.146171433875755E-2</c:v>
                </c:pt>
                <c:pt idx="221" formatCode="#,##0_);[Red]\(#,##0\)">
                  <c:v>-6.3030593672004892E-2</c:v>
                </c:pt>
                <c:pt idx="222" formatCode="#,##0_);[Red]\(#,##0\)">
                  <c:v>5.9482264466218265E-2</c:v>
                </c:pt>
                <c:pt idx="223" formatCode="#,##0_);[Red]\(#,##0\)">
                  <c:v>0.19826414174030635</c:v>
                </c:pt>
                <c:pt idx="224" formatCode="#,##0_);[Red]\(#,##0\)">
                  <c:v>9.7290313229513009E-2</c:v>
                </c:pt>
                <c:pt idx="225" formatCode="#,##0_);[Red]\(#,##0\)">
                  <c:v>6.9238130573442427E-2</c:v>
                </c:pt>
                <c:pt idx="226" formatCode="#,##0_);[Red]\(#,##0\)">
                  <c:v>-4.7406806791622104E-2</c:v>
                </c:pt>
                <c:pt idx="227" formatCode="#,##0_);[Red]\(#,##0\)">
                  <c:v>-0.49161230441716081</c:v>
                </c:pt>
                <c:pt idx="228" formatCode="#,##0_);[Red]\(#,##0\)">
                  <c:v>-0.7287545514488708</c:v>
                </c:pt>
                <c:pt idx="229" formatCode="#,##0_);[Red]\(#,##0\)">
                  <c:v>-0.64839265680744806</c:v>
                </c:pt>
                <c:pt idx="230" formatCode="#,##0_);[Red]\(#,##0\)">
                  <c:v>-0.82717447943876821</c:v>
                </c:pt>
                <c:pt idx="231" formatCode="#,##0_);[Red]\(#,##0\)">
                  <c:v>-0.97703783230176477</c:v>
                </c:pt>
                <c:pt idx="232" formatCode="#,##0_);[Red]\(#,##0\)">
                  <c:v>-1.2556716700351047</c:v>
                </c:pt>
                <c:pt idx="233" formatCode="#,##0_);[Red]\(#,##0\)">
                  <c:v>-1.3760807418539249</c:v>
                </c:pt>
                <c:pt idx="234" formatCode="#,##0_);[Red]\(#,##0\)">
                  <c:v>-1.5174896353336293</c:v>
                </c:pt>
                <c:pt idx="235" formatCode="#,##0_);[Red]\(#,##0\)">
                  <c:v>-1.5585762041686848</c:v>
                </c:pt>
                <c:pt idx="236" formatCode="#,##0_);[Red]\(#,##0\)">
                  <c:v>-1.6326221345914556</c:v>
                </c:pt>
                <c:pt idx="237" formatCode="#,##0_);[Red]\(#,##0\)">
                  <c:v>-1.7561475357133853</c:v>
                </c:pt>
                <c:pt idx="238" formatCode="#,##0_);[Red]\(#,##0\)">
                  <c:v>-2.2133553747519463</c:v>
                </c:pt>
                <c:pt idx="239" formatCode="#,##0_);[Red]\(#,##0\)">
                  <c:v>-2.1557238189183425</c:v>
                </c:pt>
                <c:pt idx="240" formatCode="#,##0_);[Red]\(#,##0\)">
                  <c:v>-2.2353782069495671</c:v>
                </c:pt>
                <c:pt idx="241" formatCode="#,##0_);[Red]\(#,##0\)">
                  <c:v>-2.1182263777954726</c:v>
                </c:pt>
                <c:pt idx="242" formatCode="#,##0_);[Red]\(#,##0\)">
                  <c:v>-2.2820754475226126</c:v>
                </c:pt>
                <c:pt idx="243" formatCode="#,##0_);[Red]\(#,##0\)">
                  <c:v>-2.3575435010458516</c:v>
                </c:pt>
                <c:pt idx="244" formatCode="#,##0_);[Red]\(#,##0\)">
                  <c:v>-2.4735719316664926</c:v>
                </c:pt>
                <c:pt idx="245" formatCode="#,##0_);[Red]\(#,##0\)">
                  <c:v>-2.3951373755177996</c:v>
                </c:pt>
                <c:pt idx="246" formatCode="#,##0_);[Red]\(#,##0\)">
                  <c:v>-2.5297480495461344</c:v>
                </c:pt>
                <c:pt idx="247" formatCode="#,##0_);[Red]\(#,##0\)">
                  <c:v>-2.2890907502148443</c:v>
                </c:pt>
                <c:pt idx="248" formatCode="#,##0_);[Red]\(#,##0\)">
                  <c:v>-2.2957101479796411</c:v>
                </c:pt>
                <c:pt idx="249" formatCode="#,##0_);[Red]\(#,##0\)">
                  <c:v>-2.6722566932750111</c:v>
                </c:pt>
                <c:pt idx="250" formatCode="#,##0_);[Red]\(#,##0\)">
                  <c:v>-2.5061570469601406</c:v>
                </c:pt>
                <c:pt idx="251" formatCode="#,##0_);[Red]\(#,##0\)">
                  <c:v>-1.9165148919234734</c:v>
                </c:pt>
                <c:pt idx="252" formatCode="#,##0_);[Red]\(#,##0\)">
                  <c:v>-1.7938375710372461</c:v>
                </c:pt>
                <c:pt idx="253" formatCode="#,##0_);[Red]\(#,##0\)">
                  <c:v>-2.05010431214327</c:v>
                </c:pt>
                <c:pt idx="254" formatCode="#,##0_);[Red]\(#,##0\)">
                  <c:v>-1.873568491697108</c:v>
                </c:pt>
                <c:pt idx="255" formatCode="#,##0_);[Red]\(#,##0\)">
                  <c:v>-1.9077650603853877</c:v>
                </c:pt>
                <c:pt idx="256" formatCode="#,##0_);[Red]\(#,##0\)">
                  <c:v>-1.8337040042902666</c:v>
                </c:pt>
                <c:pt idx="257" formatCode="#,##0_);[Red]\(#,##0\)">
                  <c:v>-1.6867408177949963</c:v>
                </c:pt>
                <c:pt idx="258" formatCode="#,##0_);[Red]\(#,##0\)">
                  <c:v>-1.3093260344766464</c:v>
                </c:pt>
                <c:pt idx="259" formatCode="#,##0_);[Red]\(#,##0\)">
                  <c:v>-1.2932238725850445</c:v>
                </c:pt>
                <c:pt idx="260" formatCode="#,##0_);[Red]\(#,##0\)">
                  <c:v>-1.1396627143516034</c:v>
                </c:pt>
                <c:pt idx="261" formatCode="#,##0_);[Red]\(#,##0\)">
                  <c:v>-1.5986563474875803</c:v>
                </c:pt>
                <c:pt idx="262" formatCode="#,##0_);[Red]\(#,##0\)">
                  <c:v>-1.5227405661899696</c:v>
                </c:pt>
                <c:pt idx="263" formatCode="#,##0_);[Red]\(#,##0\)">
                  <c:v>-1.226349385618994</c:v>
                </c:pt>
                <c:pt idx="264" formatCode="#,##0_);[Red]\(#,##0\)">
                  <c:v>-1.5432740546785491</c:v>
                </c:pt>
                <c:pt idx="265" formatCode="#,##0_);[Red]\(#,##0\)">
                  <c:v>-1.6701052072540734</c:v>
                </c:pt>
                <c:pt idx="266" formatCode="#,##0_);[Red]\(#,##0\)">
                  <c:v>-1.57391238771876</c:v>
                </c:pt>
                <c:pt idx="267" formatCode="#,##0_);[Red]\(#,##0\)">
                  <c:v>-1.7325124495091282</c:v>
                </c:pt>
                <c:pt idx="268" formatCode="#,##0_);[Red]\(#,##0\)">
                  <c:v>-1.4615474246282909</c:v>
                </c:pt>
                <c:pt idx="269" formatCode="#,##0_);[Red]\(#,##0\)">
                  <c:v>-1.7960142721329742</c:v>
                </c:pt>
                <c:pt idx="270" formatCode="#,##0_);[Red]\(#,##0\)">
                  <c:v>-1.9070498222510954</c:v>
                </c:pt>
                <c:pt idx="271" formatCode="#,##0_);[Red]\(#,##0\)">
                  <c:v>-1.7193165313683891</c:v>
                </c:pt>
                <c:pt idx="272" formatCode="#,##0_);[Red]\(#,##0\)">
                  <c:v>-1.47108268868883</c:v>
                </c:pt>
                <c:pt idx="273" formatCode="#,##0_);[Red]\(#,##0\)">
                  <c:v>-1.5924034298754768</c:v>
                </c:pt>
                <c:pt idx="274" formatCode="#,##0_);[Red]\(#,##0\)">
                  <c:v>-1.422309295892334</c:v>
                </c:pt>
                <c:pt idx="275" formatCode="#,##0_);[Red]\(#,##0\)">
                  <c:v>-1.8362882621532928</c:v>
                </c:pt>
                <c:pt idx="276" formatCode="#,##0_);[Red]\(#,##0\)">
                  <c:v>-2.0693542244285101</c:v>
                </c:pt>
                <c:pt idx="277" formatCode="#,##0_);[Red]\(#,##0\)">
                  <c:v>-2.6081209179139706</c:v>
                </c:pt>
                <c:pt idx="278" formatCode="#,##0_);[Red]\(#,##0\)">
                  <c:v>-2.7989572140321495</c:v>
                </c:pt>
                <c:pt idx="279" formatCode="#,##0_);[Red]\(#,##0\)">
                  <c:v>-2.7295915126294288</c:v>
                </c:pt>
                <c:pt idx="280" formatCode="#,##0_);[Red]\(#,##0\)">
                  <c:v>-3.3020540051473746</c:v>
                </c:pt>
                <c:pt idx="281" formatCode="#,##0_);[Red]\(#,##0\)">
                  <c:v>-4.256491903369751</c:v>
                </c:pt>
                <c:pt idx="282" formatCode="#,##0_);[Red]\(#,##0\)">
                  <c:v>-4.6944503602866465</c:v>
                </c:pt>
                <c:pt idx="283" formatCode="#,##0_);[Red]\(#,##0\)">
                  <c:v>-4.9446178872161015</c:v>
                </c:pt>
                <c:pt idx="284" formatCode="#,##0_);[Red]\(#,##0\)">
                  <c:v>-5.4419289250914042</c:v>
                </c:pt>
                <c:pt idx="285" formatCode="#,##0_);[Red]\(#,##0\)">
                  <c:v>-5.4588228510124184</c:v>
                </c:pt>
                <c:pt idx="286" formatCode="#,##0_);[Red]\(#,##0\)">
                  <c:v>-4.7691168166907518</c:v>
                </c:pt>
                <c:pt idx="287" formatCode="#,##0_);[Red]\(#,##0\)">
                  <c:v>-4.6957007286621852</c:v>
                </c:pt>
                <c:pt idx="288" formatCode="#,##0_);[Red]\(#,##0\)">
                  <c:v>-4.9280516962845429</c:v>
                </c:pt>
                <c:pt idx="289" formatCode="#,##0_);[Red]\(#,##0\)">
                  <c:v>-4.5463463293472159</c:v>
                </c:pt>
                <c:pt idx="290" formatCode="#,##0_);[Red]\(#,##0\)">
                  <c:v>-4.176405083256217</c:v>
                </c:pt>
                <c:pt idx="291" formatCode="#,##0_);[Red]\(#,##0\)">
                  <c:v>-3.7976465530805283</c:v>
                </c:pt>
                <c:pt idx="292" formatCode="#,##0_);[Red]\(#,##0\)">
                  <c:v>-3.5440257486708862</c:v>
                </c:pt>
                <c:pt idx="293" formatCode="#,##0_);[Red]\(#,##0\)">
                  <c:v>-3.9851456586711111</c:v>
                </c:pt>
                <c:pt idx="294" formatCode="#,##0_);[Red]\(#,##0\)">
                  <c:v>-3.8074753597441977</c:v>
                </c:pt>
                <c:pt idx="295" formatCode="#,##0_);[Red]\(#,##0\)">
                  <c:v>-3.6189263898067452</c:v>
                </c:pt>
                <c:pt idx="296" formatCode="#,##0_);[Red]\(#,##0\)">
                  <c:v>-3.6730885413604102</c:v>
                </c:pt>
                <c:pt idx="297" formatCode="#,##0_);[Red]\(#,##0\)">
                  <c:v>-3.5611150936446241</c:v>
                </c:pt>
                <c:pt idx="298" formatCode="#,##0_);[Red]\(#,##0\)">
                  <c:v>-3.3859997745539925</c:v>
                </c:pt>
                <c:pt idx="299" formatCode="#,##0_);[Red]\(#,##0\)">
                  <c:v>-3.1946289659824743</c:v>
                </c:pt>
                <c:pt idx="300" formatCode="#,##0_);[Red]\(#,##0\)">
                  <c:v>-2.8795710454802816</c:v>
                </c:pt>
                <c:pt idx="301" formatCode="#,##0_);[Red]\(#,##0\)">
                  <c:v>-3.1586668321814044</c:v>
                </c:pt>
                <c:pt idx="302" formatCode="#,##0_);[Red]\(#,##0\)">
                  <c:v>-3.3667290140543815</c:v>
                </c:pt>
                <c:pt idx="303" formatCode="#,##0_);[Red]\(#,##0\)">
                  <c:v>-3.3487262131103877</c:v>
                </c:pt>
                <c:pt idx="304" formatCode="#,##0_);[Red]\(#,##0\)">
                  <c:v>-3.2802629661706986</c:v>
                </c:pt>
                <c:pt idx="305" formatCode="#,##0_);[Red]\(#,##0\)">
                  <c:v>-2.7127204527278233</c:v>
                </c:pt>
                <c:pt idx="306" formatCode="#,##0_);[Red]\(#,##0\)">
                  <c:v>-2.4285100224553844</c:v>
                </c:pt>
                <c:pt idx="307" formatCode="#,##0_);[Red]\(#,##0\)">
                  <c:v>-1.8407382239477519</c:v>
                </c:pt>
                <c:pt idx="308" formatCode="#,##0_);[Red]\(#,##0\)">
                  <c:v>-1.8056760490035535</c:v>
                </c:pt>
                <c:pt idx="309" formatCode="#,##0_);[Red]\(#,##0\)">
                  <c:v>-1.5012299105043894</c:v>
                </c:pt>
                <c:pt idx="310" formatCode="#,##0_);[Red]\(#,##0\)">
                  <c:v>-1.0833164618091435</c:v>
                </c:pt>
                <c:pt idx="311" formatCode="#,##0_);[Red]\(#,##0\)">
                  <c:v>-0.82051955974581758</c:v>
                </c:pt>
                <c:pt idx="312" formatCode="#,##0_);[Red]\(#,##0\)">
                  <c:v>-0.42310986745403623</c:v>
                </c:pt>
                <c:pt idx="313" formatCode="#,##0_);[Red]\(#,##0\)">
                  <c:v>-3.4681310212829428E-2</c:v>
                </c:pt>
                <c:pt idx="314" formatCode="#,##0_);[Red]\(#,##0\)">
                  <c:v>0.41424885863402022</c:v>
                </c:pt>
                <c:pt idx="315" formatCode="#,##0_);[Red]\(#,##0\)">
                  <c:v>0.45635478543656899</c:v>
                </c:pt>
                <c:pt idx="316" formatCode="#,##0_);[Red]\(#,##0\)">
                  <c:v>-0.23093343484661091</c:v>
                </c:pt>
                <c:pt idx="317" formatCode="#,##0_);[Red]\(#,##0\)">
                  <c:v>-8.3496873514241093E-2</c:v>
                </c:pt>
                <c:pt idx="318" formatCode="#,##0_);[Red]\(#,##0\)">
                  <c:v>0.174025025907315</c:v>
                </c:pt>
                <c:pt idx="319" formatCode="#,##0_);[Red]\(#,##0\)">
                  <c:v>-0.45452869688381647</c:v>
                </c:pt>
                <c:pt idx="320" formatCode="#,##0_);[Red]\(#,##0\)">
                  <c:v>-0.94057078710036424</c:v>
                </c:pt>
                <c:pt idx="321" formatCode="#,##0_);[Red]\(#,##0\)">
                  <c:v>-0.61436307887735209</c:v>
                </c:pt>
                <c:pt idx="322" formatCode="#,##0_);[Red]\(#,##0\)">
                  <c:v>-1.2376169605901244</c:v>
                </c:pt>
                <c:pt idx="323" formatCode="#,##0_);[Red]\(#,##0\)">
                  <c:v>-1.547528138202434</c:v>
                </c:pt>
                <c:pt idx="324" formatCode="#,##0_);[Red]\(#,##0\)">
                  <c:v>-1.284840803816212</c:v>
                </c:pt>
                <c:pt idx="325" formatCode="#,##0_);[Red]\(#,##0\)">
                  <c:v>-1.3869716680165842</c:v>
                </c:pt>
                <c:pt idx="326" formatCode="#,##0_);[Red]\(#,##0\)">
                  <c:v>-1.3960496805175164</c:v>
                </c:pt>
                <c:pt idx="327" formatCode="#,##0_);[Red]\(#,##0\)">
                  <c:v>-1.5220569974231732</c:v>
                </c:pt>
                <c:pt idx="328" formatCode="#,##0_);[Red]\(#,##0\)">
                  <c:v>-1.7537877567235076</c:v>
                </c:pt>
                <c:pt idx="329" formatCode="#,##0_);[Red]\(#,##0\)">
                  <c:v>-1.3655467479097714</c:v>
                </c:pt>
                <c:pt idx="330" formatCode="#,##0_);[Red]\(#,##0\)">
                  <c:v>-1.6061745422508806</c:v>
                </c:pt>
                <c:pt idx="331" formatCode="#,##0_);[Red]\(#,##0\)">
                  <c:v>-1.1044031736870996</c:v>
                </c:pt>
                <c:pt idx="332" formatCode="#,##0_);[Red]\(#,##0\)">
                  <c:v>-1.0913148542527855</c:v>
                </c:pt>
                <c:pt idx="333" formatCode="#,##0_);[Red]\(#,##0\)">
                  <c:v>-0.92302342044940433</c:v>
                </c:pt>
                <c:pt idx="334" formatCode="#,##0_);[Red]\(#,##0\)">
                  <c:v>-1.163515923457165</c:v>
                </c:pt>
                <c:pt idx="335" formatCode="#,##0_);[Red]\(#,##0\)">
                  <c:v>-1.8484494133458649</c:v>
                </c:pt>
                <c:pt idx="336" formatCode="#,##0_);[Red]\(#,##0\)">
                  <c:v>-2.2324807659209798</c:v>
                </c:pt>
                <c:pt idx="337" formatCode="#,##0_);[Red]\(#,##0\)">
                  <c:v>-3.1119777102503159</c:v>
                </c:pt>
                <c:pt idx="338" formatCode="#,##0_);[Red]\(#,##0\)">
                  <c:v>-2.118245019518834</c:v>
                </c:pt>
                <c:pt idx="339" formatCode="#,##0_);[Red]\(#,##0\)">
                  <c:v>-2.884674841853784</c:v>
                </c:pt>
                <c:pt idx="340" formatCode="#,##0_);[Red]\(#,##0\)">
                  <c:v>-2.5463499637375588</c:v>
                </c:pt>
                <c:pt idx="341" formatCode="#,##0_);[Red]\(#,##0\)">
                  <c:v>-2.5278772166979935</c:v>
                </c:pt>
                <c:pt idx="342" formatCode="#,##0_);[Red]\(#,##0\)">
                  <c:v>-2.6838552522018668</c:v>
                </c:pt>
                <c:pt idx="343" formatCode="#,##0_);[Red]\(#,##0\)">
                  <c:v>-2.3758833570586222</c:v>
                </c:pt>
                <c:pt idx="344" formatCode="#,##0_);[Red]\(#,##0\)">
                  <c:v>-2.9540874680359668</c:v>
                </c:pt>
                <c:pt idx="345" formatCode="#,##0_);[Red]\(#,##0\)">
                  <c:v>-3.602073705643583</c:v>
                </c:pt>
                <c:pt idx="346" formatCode="#,##0_);[Red]\(#,##0\)">
                  <c:v>-4.6935972931492227</c:v>
                </c:pt>
                <c:pt idx="347" formatCode="#,##0_);[Red]\(#,##0\)">
                  <c:v>-5.7388972861169885</c:v>
                </c:pt>
                <c:pt idx="348" formatCode="#,##0_);[Red]\(#,##0\)">
                  <c:v>-7.1593637422732588</c:v>
                </c:pt>
                <c:pt idx="349" formatCode="#,##0_);[Red]\(#,##0\)">
                  <c:v>-8.3540024310229075</c:v>
                </c:pt>
                <c:pt idx="350" formatCode="#,##0_);[Red]\(#,##0\)">
                  <c:v>-8.0214481213322486</c:v>
                </c:pt>
                <c:pt idx="351" formatCode="#,##0_);[Red]\(#,##0\)">
                  <c:v>-8.8417507708156524</c:v>
                </c:pt>
                <c:pt idx="352" formatCode="#,##0_);[Red]\(#,##0\)">
                  <c:v>-8.5570755817141322</c:v>
                </c:pt>
                <c:pt idx="353" formatCode="#,##0_);[Red]\(#,##0\)">
                  <c:v>-8.1119818859578263</c:v>
                </c:pt>
                <c:pt idx="354" formatCode="#,##0_);[Red]\(#,##0\)">
                  <c:v>-7.9492926419428196</c:v>
                </c:pt>
                <c:pt idx="355" formatCode="#,##0_);[Red]\(#,##0\)">
                  <c:v>-6.5136715481219953</c:v>
                </c:pt>
                <c:pt idx="356" formatCode="#,##0_);[Red]\(#,##0\)">
                  <c:v>-6.7436343459142565</c:v>
                </c:pt>
                <c:pt idx="357" formatCode="#,##0_);[Red]\(#,##0\)">
                  <c:v>-5.9644139468122228</c:v>
                </c:pt>
                <c:pt idx="358" formatCode="#,##0_);[Red]\(#,##0\)">
                  <c:v>-5.7231019462867421</c:v>
                </c:pt>
                <c:pt idx="359" formatCode="#,##0_);[Red]\(#,##0\)">
                  <c:v>-4.9402170975382278</c:v>
                </c:pt>
                <c:pt idx="360" formatCode="#,##0_);[Red]\(#,##0\)">
                  <c:v>-4.8412280567333292</c:v>
                </c:pt>
                <c:pt idx="361" formatCode="#,##0_);[Red]\(#,##0\)">
                  <c:v>-5.4100315798512533</c:v>
                </c:pt>
                <c:pt idx="362" formatCode="#,##0_);[Red]\(#,##0\)">
                  <c:v>-4.5137180735435134</c:v>
                </c:pt>
                <c:pt idx="363" formatCode="#,##0_);[Red]\(#,##0\)">
                  <c:v>-4.5250104024619304</c:v>
                </c:pt>
                <c:pt idx="364" formatCode="#,##0_);[Red]\(#,##0\)">
                  <c:v>-4.4332287852282999</c:v>
                </c:pt>
                <c:pt idx="365" formatCode="#,##0_);[Red]\(#,##0\)">
                  <c:v>-4.0849881363857623</c:v>
                </c:pt>
                <c:pt idx="366" formatCode="#,##0_);[Red]\(#,##0\)">
                  <c:v>-3.804875966292506</c:v>
                </c:pt>
                <c:pt idx="367" formatCode="#,##0_);[Red]\(#,##0\)">
                  <c:v>-2.9151770041932421</c:v>
                </c:pt>
                <c:pt idx="368" formatCode="#,##0_);[Red]\(#,##0\)">
                  <c:v>-3.7247615942879824</c:v>
                </c:pt>
                <c:pt idx="369" formatCode="#,##0_);[Red]\(#,##0\)">
                  <c:v>-3.5151210284213978</c:v>
                </c:pt>
                <c:pt idx="370" formatCode="#,##0_);[Red]\(#,##0\)">
                  <c:v>-3.6688577747667521</c:v>
                </c:pt>
                <c:pt idx="371" formatCode="#,##0_);[Red]\(#,##0\)">
                  <c:v>-3.3069476752525473</c:v>
                </c:pt>
                <c:pt idx="372" formatCode="#,##0_);[Red]\(#,##0\)">
                  <c:v>-3.1191683427519212</c:v>
                </c:pt>
                <c:pt idx="373" formatCode="#,##0_);[Red]\(#,##0\)">
                  <c:v>-2.9902488795826039</c:v>
                </c:pt>
                <c:pt idx="374" formatCode="#,##0_);[Red]\(#,##0\)">
                  <c:v>-2.3769883277758179</c:v>
                </c:pt>
                <c:pt idx="375" formatCode="#,##0_);[Red]\(#,##0\)">
                  <c:v>-1.8556343927068231</c:v>
                </c:pt>
                <c:pt idx="376" formatCode="#,##0_);[Red]\(#,##0\)">
                  <c:v>0.22158253289400515</c:v>
                </c:pt>
                <c:pt idx="377" formatCode="#,##0_);[Red]\(#,##0\)">
                  <c:v>1.297936260364899</c:v>
                </c:pt>
                <c:pt idx="378" formatCode="#,##0_);[Red]\(#,##0\)">
                  <c:v>2.5502851945498</c:v>
                </c:pt>
                <c:pt idx="379" formatCode="#,##0_);[Red]\(#,##0\)">
                  <c:v>4.0890454207855589</c:v>
                </c:pt>
                <c:pt idx="380" formatCode="#,##0_);[Red]\(#,##0\)">
                  <c:v>4.1767202821720959</c:v>
                </c:pt>
                <c:pt idx="381" formatCode="#,##0_);[Red]\(#,##0\)">
                  <c:v>4.794805317043946</c:v>
                </c:pt>
                <c:pt idx="382" formatCode="#,##0_);[Red]\(#,##0\)">
                  <c:v>4.5690155902737013</c:v>
                </c:pt>
                <c:pt idx="383" formatCode="#,##0_);[Red]\(#,##0\)">
                  <c:v>5.1009649713204341</c:v>
                </c:pt>
                <c:pt idx="384" formatCode="#,##0_);[Red]\(#,##0\)">
                  <c:v>4.9335670345195011</c:v>
                </c:pt>
                <c:pt idx="385" formatCode="#,##0_);[Red]\(#,##0\)">
                  <c:v>3.6954645146144687</c:v>
                </c:pt>
                <c:pt idx="386" formatCode="#,##0_);[Red]\(#,##0\)">
                  <c:v>4.2761421988442674</c:v>
                </c:pt>
                <c:pt idx="387" formatCode="#,##0_);[Red]\(#,##0\)">
                  <c:v>3.7238542778632149</c:v>
                </c:pt>
                <c:pt idx="388" formatCode="#,##0_);[Red]\(#,##0\)">
                  <c:v>2.9794170369349597</c:v>
                </c:pt>
                <c:pt idx="389" formatCode="#,##0_);[Red]\(#,##0\)">
                  <c:v>1.4795130064548971</c:v>
                </c:pt>
                <c:pt idx="390" formatCode="#,##0_);[Red]\(#,##0\)">
                  <c:v>1.3933819643818575</c:v>
                </c:pt>
                <c:pt idx="391" formatCode="#,##0_);[Red]\(#,##0\)">
                  <c:v>1.7010868086277924</c:v>
                </c:pt>
                <c:pt idx="392" formatCode="#,##0_);[Red]\(#,##0\)">
                  <c:v>0.75248443768559048</c:v>
                </c:pt>
                <c:pt idx="393" formatCode="#,##0_);[Red]\(#,##0\)">
                  <c:v>0.55029836201897908</c:v>
                </c:pt>
                <c:pt idx="394" formatCode="#,##0_);[Red]\(#,##0\)">
                  <c:v>0.67330533724115937</c:v>
                </c:pt>
                <c:pt idx="395" formatCode="#,##0_);[Red]\(#,##0\)">
                  <c:v>0.7198201666751477</c:v>
                </c:pt>
                <c:pt idx="396" formatCode="#,##0_);[Red]\(#,##0\)">
                  <c:v>0.14862087973667712</c:v>
                </c:pt>
                <c:pt idx="397" formatCode="#,##0_);[Red]\(#,##0\)">
                  <c:v>-0.56915379249995035</c:v>
                </c:pt>
                <c:pt idx="398" formatCode="#,##0_);[Red]\(#,##0\)">
                  <c:v>-1.0963088170312441</c:v>
                </c:pt>
                <c:pt idx="399" formatCode="#,##0_);[Red]\(#,##0\)">
                  <c:v>-0.94462465461168676</c:v>
                </c:pt>
                <c:pt idx="400" formatCode="#,##0_);[Red]\(#,##0\)">
                  <c:v>-8.6459452197944611E-2</c:v>
                </c:pt>
                <c:pt idx="401" formatCode="#,##0_);[Red]\(#,##0\)">
                  <c:v>0.25339062164141524</c:v>
                </c:pt>
                <c:pt idx="402" formatCode="#,##0_);[Red]\(#,##0\)">
                  <c:v>-0.28737531788999982</c:v>
                </c:pt>
                <c:pt idx="403" formatCode="#,##0_);[Red]\(#,##0\)">
                  <c:v>-0.16327794002181689</c:v>
                </c:pt>
                <c:pt idx="404" formatCode="#,##0_);[Red]\(#,##0\)">
                  <c:v>-5.7136349357911814E-2</c:v>
                </c:pt>
                <c:pt idx="405" formatCode="#,##0_);[Red]\(#,##0\)">
                  <c:v>-1.7136781095162708E-2</c:v>
                </c:pt>
                <c:pt idx="406" formatCode="#,##0_);[Red]\(#,##0\)">
                  <c:v>-0.90604159148102026</c:v>
                </c:pt>
                <c:pt idx="407" formatCode="#,##0_);[Red]\(#,##0\)">
                  <c:v>-1.1733144757384517</c:v>
                </c:pt>
                <c:pt idx="408" formatCode="#,##0_);[Red]\(#,##0\)">
                  <c:v>-1.1259684250579804</c:v>
                </c:pt>
                <c:pt idx="409" formatCode="#,##0_);[Red]\(#,##0\)">
                  <c:v>-1.1479301748246107</c:v>
                </c:pt>
                <c:pt idx="410" formatCode="#,##0_);[Red]\(#,##0\)">
                  <c:v>-1.3549534199603006</c:v>
                </c:pt>
                <c:pt idx="411" formatCode="#,##0_);[Red]\(#,##0\)">
                  <c:v>-1.6144939909791824</c:v>
                </c:pt>
                <c:pt idx="412" formatCode="#,##0_);[Red]\(#,##0\)">
                  <c:v>-1.3648600296232114</c:v>
                </c:pt>
                <c:pt idx="413" formatCode="#,##0_);[Red]\(#,##0\)">
                  <c:v>-1.6706448830964442</c:v>
                </c:pt>
                <c:pt idx="414" formatCode="#,##0_);[Red]\(#,##0\)">
                  <c:v>-1.7510114276194524</c:v>
                </c:pt>
                <c:pt idx="415" formatCode="#,##0_);[Red]\(#,##0\)">
                  <c:v>-1.7550503812699578</c:v>
                </c:pt>
                <c:pt idx="416" formatCode="#,##0_);[Red]\(#,##0\)">
                  <c:v>-1.9382235176270493</c:v>
                </c:pt>
                <c:pt idx="417" formatCode="#,##0_);[Red]\(#,##0\)">
                  <c:v>-2.3336526856302799</c:v>
                </c:pt>
                <c:pt idx="418" formatCode="#,##0_);[Red]\(#,##0\)">
                  <c:v>-1.2024249809832668</c:v>
                </c:pt>
                <c:pt idx="419" formatCode="#,##0_);[Red]\(#,##0\)">
                  <c:v>-0.38618922991969384</c:v>
                </c:pt>
                <c:pt idx="420" formatCode="#,##0_);[Red]\(#,##0\)">
                  <c:v>-0.10937061854005302</c:v>
                </c:pt>
                <c:pt idx="421" formatCode="#,##0_);[Red]\(#,##0\)">
                  <c:v>-0.12757981192067594</c:v>
                </c:pt>
                <c:pt idx="422" formatCode="#,##0_);[Red]\(#,##0\)">
                  <c:v>-4.7721750519099257E-2</c:v>
                </c:pt>
                <c:pt idx="423" formatCode="#,##0_);[Red]\(#,##0\)">
                  <c:v>0.84162730630822202</c:v>
                </c:pt>
                <c:pt idx="424" formatCode="#,##0_);[Red]\(#,##0\)">
                  <c:v>0.81703302075555184</c:v>
                </c:pt>
                <c:pt idx="425" formatCode="#,##0_);[Red]\(#,##0\)">
                  <c:v>0.53475229498643562</c:v>
                </c:pt>
                <c:pt idx="426" formatCode="#,##0_);[Red]\(#,##0\)">
                  <c:v>1.1176190764362333</c:v>
                </c:pt>
                <c:pt idx="427" formatCode="#,##0_);[Red]\(#,##0\)">
                  <c:v>1.580189062276395</c:v>
                </c:pt>
                <c:pt idx="428" formatCode="#,##0_);[Red]\(#,##0\)">
                  <c:v>2.0344149532447204</c:v>
                </c:pt>
                <c:pt idx="429" formatCode="#,##0_);[Red]\(#,##0\)">
                  <c:v>2.2632902340725614</c:v>
                </c:pt>
                <c:pt idx="430" formatCode="#,##0_);[Red]\(#,##0\)">
                  <c:v>1.5023753355123139</c:v>
                </c:pt>
                <c:pt idx="431" formatCode="#,##0_);[Red]\(#,##0\)">
                  <c:v>1.0586397401627816</c:v>
                </c:pt>
                <c:pt idx="432" formatCode="#,##0_);[Red]\(#,##0\)">
                  <c:v>1.5102864673865155</c:v>
                </c:pt>
                <c:pt idx="433" formatCode="#,##0_);[Red]\(#,##0\)">
                  <c:v>0.92738487190093788</c:v>
                </c:pt>
                <c:pt idx="434" formatCode="#,##0_);[Red]\(#,##0\)">
                  <c:v>0.83454800103914217</c:v>
                </c:pt>
                <c:pt idx="435" formatCode="#,##0_);[Red]\(#,##0\)">
                  <c:v>0.91796573675230397</c:v>
                </c:pt>
                <c:pt idx="436" formatCode="#,##0_);[Red]\(#,##0\)">
                  <c:v>0.44845271704799267</c:v>
                </c:pt>
                <c:pt idx="437" formatCode="#,##0_);[Red]\(#,##0\)">
                  <c:v>0.76349987537090558</c:v>
                </c:pt>
                <c:pt idx="438" formatCode="#,##0_);[Red]\(#,##0\)">
                  <c:v>1.5210381531193775</c:v>
                </c:pt>
                <c:pt idx="439" formatCode="#,##0_);[Red]\(#,##0\)">
                  <c:v>1.8027005791668975</c:v>
                </c:pt>
                <c:pt idx="440" formatCode="#,##0_);[Red]\(#,##0\)">
                  <c:v>2.0091066824135053</c:v>
                </c:pt>
                <c:pt idx="441" formatCode="#,##0_);[Red]\(#,##0\)">
                  <c:v>2.7521714429713104</c:v>
                </c:pt>
                <c:pt idx="442" formatCode="#,##0_);[Red]\(#,##0\)">
                  <c:v>2.6512515704499418</c:v>
                </c:pt>
                <c:pt idx="443" formatCode="#,##0_);[Red]\(#,##0\)">
                  <c:v>3.0733949257389668</c:v>
                </c:pt>
                <c:pt idx="444" formatCode="#,##0_);[Red]\(#,##0\)">
                  <c:v>3.135566140652573</c:v>
                </c:pt>
                <c:pt idx="445" formatCode="#,##0_);[Red]\(#,##0\)">
                  <c:v>2.9703773253866834</c:v>
                </c:pt>
                <c:pt idx="446" formatCode="#,##0_);[Red]\(#,##0\)">
                  <c:v>3.2950079957704892</c:v>
                </c:pt>
                <c:pt idx="447" formatCode="#,##0_);[Red]\(#,##0\)">
                  <c:v>3.6577953339716487</c:v>
                </c:pt>
                <c:pt idx="448" formatCode="#,##0_);[Red]\(#,##0\)">
                  <c:v>3.0100480150679725</c:v>
                </c:pt>
                <c:pt idx="449" formatCode="#,##0_);[Red]\(#,##0\)">
                  <c:v>2.6673016790630943</c:v>
                </c:pt>
                <c:pt idx="450" formatCode="#,##0_);[Red]\(#,##0\)">
                  <c:v>2.5211054471748904</c:v>
                </c:pt>
                <c:pt idx="451" formatCode="#,##0_);[Red]\(#,##0\)">
                  <c:v>2.5172429708961772</c:v>
                </c:pt>
                <c:pt idx="452" formatCode="#,##0_);[Red]\(#,##0\)">
                  <c:v>2.3019960255448155</c:v>
                </c:pt>
                <c:pt idx="453" formatCode="#,##0_);[Red]\(#,##0\)">
                  <c:v>1.6851183490863832</c:v>
                </c:pt>
                <c:pt idx="454" formatCode="#,##0_);[Red]\(#,##0\)">
                  <c:v>1.7421453279627941</c:v>
                </c:pt>
                <c:pt idx="455" formatCode="#,##0_);[Red]\(#,##0\)">
                  <c:v>2.036615261226435</c:v>
                </c:pt>
                <c:pt idx="456" formatCode="#,##0_);[Red]\(#,##0\)">
                  <c:v>2.8399714818137758</c:v>
                </c:pt>
                <c:pt idx="457" formatCode="#,##0_);[Red]\(#,##0\)">
                  <c:v>3.9036649981020104</c:v>
                </c:pt>
                <c:pt idx="458" formatCode="#,##0_);[Red]\(#,##0\)">
                  <c:v>4.7043468396550221</c:v>
                </c:pt>
                <c:pt idx="459" formatCode="#,##0_);[Red]\(#,##0\)">
                  <c:v>5.5985207894209301</c:v>
                </c:pt>
                <c:pt idx="460" formatCode="#,##0_);[Red]\(#,##0\)">
                  <c:v>5.5063166960664107</c:v>
                </c:pt>
                <c:pt idx="461" formatCode="#,##0_);[Red]\(#,##0\)">
                  <c:v>5.6369489671016293</c:v>
                </c:pt>
                <c:pt idx="462" formatCode="#,##0_);[Red]\(#,##0\)">
                  <c:v>5.7170321157555044</c:v>
                </c:pt>
                <c:pt idx="463" formatCode="#,##0_);[Red]\(#,##0\)">
                  <c:v>5.8117963402544852</c:v>
                </c:pt>
                <c:pt idx="464" formatCode="#,##0_);[Red]\(#,##0\)">
                  <c:v>5.4073836943399671</c:v>
                </c:pt>
                <c:pt idx="465" formatCode="#,##0_);[Red]\(#,##0\)">
                  <c:v>5.2014433263315407</c:v>
                </c:pt>
                <c:pt idx="466" formatCode="#,##0_);[Red]\(#,##0\)">
                  <c:v>5.6806029064411936</c:v>
                </c:pt>
                <c:pt idx="467" formatCode="#,##0_);[Red]\(#,##0\)">
                  <c:v>5.5794244639232335</c:v>
                </c:pt>
                <c:pt idx="468" formatCode="#,##0_);[Red]\(#,##0\)">
                  <c:v>4.6209358770537996</c:v>
                </c:pt>
                <c:pt idx="469" formatCode="#,##0_);[Red]\(#,##0\)">
                  <c:v>4.6815090244455027</c:v>
                </c:pt>
                <c:pt idx="470" formatCode="#,##0_);[Red]\(#,##0\)">
                  <c:v>4.7991705203168031</c:v>
                </c:pt>
                <c:pt idx="471" formatCode="#,##0_);[Red]\(#,##0\)">
                  <c:v>4.3141169121614436</c:v>
                </c:pt>
                <c:pt idx="472" formatCode="#,##0_);[Red]\(#,##0\)">
                  <c:v>4.2654264032061597</c:v>
                </c:pt>
                <c:pt idx="473" formatCode="#,##0_);[Red]\(#,##0\)">
                  <c:v>3.5895803097238894</c:v>
                </c:pt>
                <c:pt idx="474" formatCode="#,##0_);[Red]\(#,##0\)">
                  <c:v>3.373755109855396</c:v>
                </c:pt>
                <c:pt idx="475" formatCode="#,##0_);[Red]\(#,##0\)">
                  <c:v>3.4084623091055279</c:v>
                </c:pt>
                <c:pt idx="476" formatCode="#,##0_);[Red]\(#,##0\)">
                  <c:v>2.7289861433908373</c:v>
                </c:pt>
                <c:pt idx="477" formatCode="#,##0_);[Red]\(#,##0\)">
                  <c:v>2.3087070372982907</c:v>
                </c:pt>
                <c:pt idx="478" formatCode="#,##0_);[Red]\(#,##0\)">
                  <c:v>2.1048943894236838</c:v>
                </c:pt>
                <c:pt idx="479" formatCode="#,##0_);[Red]\(#,##0\)">
                  <c:v>1.9523762134520364</c:v>
                </c:pt>
                <c:pt idx="480" formatCode="#,##0_);[Red]\(#,##0\)">
                  <c:v>2.0817047958415742</c:v>
                </c:pt>
                <c:pt idx="481" formatCode="#,##0_);[Red]\(#,##0\)">
                  <c:v>2.0724765529163012</c:v>
                </c:pt>
                <c:pt idx="482" formatCode="#,##0_);[Red]\(#,##0\)">
                  <c:v>2.6598405541435302</c:v>
                </c:pt>
                <c:pt idx="483" formatCode="#,##0_);[Red]\(#,##0\)">
                  <c:v>2.1638287778615108</c:v>
                </c:pt>
                <c:pt idx="484" formatCode="#,##0_);[Red]\(#,##0\)">
                  <c:v>2.1787045581756881</c:v>
                </c:pt>
                <c:pt idx="485" formatCode="#,##0_);[Red]\(#,##0\)">
                  <c:v>2.1884338571826976</c:v>
                </c:pt>
                <c:pt idx="486" formatCode="#,##0_);[Red]\(#,##0\)">
                  <c:v>1.3899812903926052</c:v>
                </c:pt>
                <c:pt idx="487" formatCode="#,##0_);[Red]\(#,##0\)">
                  <c:v>0.2401124422525413</c:v>
                </c:pt>
                <c:pt idx="488" formatCode="#,##0_);[Red]\(#,##0\)">
                  <c:v>-0.43335406023237133</c:v>
                </c:pt>
                <c:pt idx="489" formatCode="#,##0_);[Red]\(#,##0\)">
                  <c:v>-1.4437106104613879</c:v>
                </c:pt>
                <c:pt idx="490" formatCode="#,##0_);[Red]\(#,##0\)">
                  <c:v>-1.6211897416725758</c:v>
                </c:pt>
                <c:pt idx="491" formatCode="#,##0_);[Red]\(#,##0\)">
                  <c:v>-1.9815452455591791</c:v>
                </c:pt>
                <c:pt idx="492" formatCode="#,##0_);[Red]\(#,##0\)">
                  <c:v>-2.0518154922087395</c:v>
                </c:pt>
                <c:pt idx="493" formatCode="#,##0_);[Red]\(#,##0\)">
                  <c:v>-2.0441306624526079</c:v>
                </c:pt>
                <c:pt idx="494" formatCode="#,##0_);[Red]\(#,##0\)">
                  <c:v>-1.9244605865808579</c:v>
                </c:pt>
                <c:pt idx="495" formatCode="#,##0_);[Red]\(#,##0\)">
                  <c:v>-1.8291570033999467</c:v>
                </c:pt>
                <c:pt idx="496" formatCode="#,##0_);[Red]\(#,##0\)">
                  <c:v>-2.0159860356373427</c:v>
                </c:pt>
                <c:pt idx="497" formatCode="#,##0_);[Red]\(#,##0\)">
                  <c:v>-1.9158804286609741</c:v>
                </c:pt>
                <c:pt idx="498" formatCode="#,##0_);[Red]\(#,##0\)">
                  <c:v>-1.9438058474674298</c:v>
                </c:pt>
                <c:pt idx="499" formatCode="#,##0_);[Red]\(#,##0\)">
                  <c:v>-2.2300220698871231</c:v>
                </c:pt>
                <c:pt idx="500" formatCode="#,##0_);[Red]\(#,##0\)">
                  <c:v>-2.5282476943092926</c:v>
                </c:pt>
                <c:pt idx="501" formatCode="#,##0_);[Red]\(#,##0\)">
                  <c:v>-2.2911977900152505</c:v>
                </c:pt>
                <c:pt idx="502" formatCode="#,##0_);[Red]\(#,##0\)">
                  <c:v>-1.7395896411830754</c:v>
                </c:pt>
                <c:pt idx="503" formatCode="#,##0_);[Red]\(#,##0\)">
                  <c:v>-1.7248656012169059</c:v>
                </c:pt>
                <c:pt idx="504" formatCode="#,##0_);[Red]\(#,##0\)">
                  <c:v>-1.2289863484330832</c:v>
                </c:pt>
                <c:pt idx="505" formatCode="#,##0_);[Red]\(#,##0\)">
                  <c:v>-1.2460485380091049</c:v>
                </c:pt>
                <c:pt idx="506" formatCode="#,##0_);[Red]\(#,##0\)">
                  <c:v>-0.9843116451659133</c:v>
                </c:pt>
                <c:pt idx="507" formatCode="#,##0_);[Red]\(#,##0\)">
                  <c:v>-0.56519200233857803</c:v>
                </c:pt>
                <c:pt idx="508" formatCode="#,##0_);[Red]\(#,##0\)">
                  <c:v>-0.11159975495941883</c:v>
                </c:pt>
                <c:pt idx="509" formatCode="#,##0_);[Red]\(#,##0\)">
                  <c:v>0.48820343754598905</c:v>
                </c:pt>
                <c:pt idx="510" formatCode="#,##0_);[Red]\(#,##0\)">
                  <c:v>0.52297279054763146</c:v>
                </c:pt>
                <c:pt idx="511" formatCode="#,##0_);[Red]\(#,##0\)">
                  <c:v>0.36833558297622632</c:v>
                </c:pt>
                <c:pt idx="512" formatCode="#,##0_);[Red]\(#,##0\)">
                  <c:v>0.13188992923442508</c:v>
                </c:pt>
                <c:pt idx="513" formatCode="#,##0_);[Red]\(#,##0\)">
                  <c:v>0.71145140334068246</c:v>
                </c:pt>
                <c:pt idx="514" formatCode="#,##0_);[Red]\(#,##0\)">
                  <c:v>0.58821580582765209</c:v>
                </c:pt>
                <c:pt idx="515" formatCode="#,##0_);[Red]\(#,##0\)">
                  <c:v>0.47186908354789997</c:v>
                </c:pt>
                <c:pt idx="516" formatCode="#,##0_);[Red]\(#,##0\)">
                  <c:v>0.44213092533383358</c:v>
                </c:pt>
                <c:pt idx="517" formatCode="#,##0_);[Red]\(#,##0\)">
                  <c:v>0.39600148340954322</c:v>
                </c:pt>
                <c:pt idx="518" formatCode="#,##0_);[Red]\(#,##0\)">
                  <c:v>-7.0915174049499305E-2</c:v>
                </c:pt>
                <c:pt idx="519" formatCode="#,##0_);[Red]\(#,##0\)">
                  <c:v>-5.768918121976109E-2</c:v>
                </c:pt>
                <c:pt idx="520" formatCode="#,##0_);[Red]\(#,##0\)">
                  <c:v>-0.20374413649582646</c:v>
                </c:pt>
                <c:pt idx="521" formatCode="#,##0_);[Red]\(#,##0\)">
                  <c:v>-0.30485044739948158</c:v>
                </c:pt>
                <c:pt idx="522" formatCode="#,##0_);[Red]\(#,##0\)">
                  <c:v>2.0428903005684637E-3</c:v>
                </c:pt>
                <c:pt idx="523" formatCode="#,##0_);[Red]\(#,##0\)">
                  <c:v>0.36618989118359951</c:v>
                </c:pt>
                <c:pt idx="524" formatCode="#,##0_);[Red]\(#,##0\)">
                  <c:v>1.1880968928005586</c:v>
                </c:pt>
                <c:pt idx="525" formatCode="#,##0_);[Red]\(#,##0\)">
                  <c:v>1.2926237880956744</c:v>
                </c:pt>
                <c:pt idx="526" formatCode="#,##0_);[Red]\(#,##0\)">
                  <c:v>1.3622666376366397</c:v>
                </c:pt>
                <c:pt idx="527" formatCode="#,##0_);[Red]\(#,##0\)">
                  <c:v>1.3182444956311656</c:v>
                </c:pt>
                <c:pt idx="528" formatCode="#,##0_);[Red]\(#,##0\)">
                  <c:v>1.6776576404302053</c:v>
                </c:pt>
                <c:pt idx="529" formatCode="#,##0_);[Red]\(#,##0\)">
                  <c:v>1.2100826795126218</c:v>
                </c:pt>
                <c:pt idx="530" formatCode="#,##0_);[Red]\(#,##0\)">
                  <c:v>1.1656803519780132</c:v>
                </c:pt>
                <c:pt idx="531" formatCode="#,##0_);[Red]\(#,##0\)">
                  <c:v>1.1423528446744284</c:v>
                </c:pt>
                <c:pt idx="532" formatCode="#,##0_);[Red]\(#,##0\)">
                  <c:v>0.61953489672235185</c:v>
                </c:pt>
                <c:pt idx="533" formatCode="#,##0_);[Red]\(#,##0\)">
                  <c:v>0.84316945215041039</c:v>
                </c:pt>
                <c:pt idx="534" formatCode="#,##0_);[Red]\(#,##0\)">
                  <c:v>0.37247092967861967</c:v>
                </c:pt>
                <c:pt idx="535" formatCode="#,##0_);[Red]\(#,##0\)">
                  <c:v>0.52253324358481834</c:v>
                </c:pt>
                <c:pt idx="536" formatCode="#,##0_);[Red]\(#,##0\)">
                  <c:v>7.4497740867874043E-2</c:v>
                </c:pt>
                <c:pt idx="537" formatCode="#,##0_);[Red]\(#,##0\)">
                  <c:v>-0.22168654592659701</c:v>
                </c:pt>
                <c:pt idx="538" formatCode="#,##0_);[Red]\(#,##0\)">
                  <c:v>-0.36620793649919958</c:v>
                </c:pt>
                <c:pt idx="539" formatCode="#,##0_);[Red]\(#,##0\)">
                  <c:v>-0.7977564216928158</c:v>
                </c:pt>
                <c:pt idx="540" formatCode="#,##0_);[Red]\(#,##0\)">
                  <c:v>-0.87747953136373558</c:v>
                </c:pt>
                <c:pt idx="541" formatCode="#,##0_);[Red]\(#,##0\)">
                  <c:v>-0.90839820527567483</c:v>
                </c:pt>
                <c:pt idx="542" formatCode="#,##0_);[Red]\(#,##0\)">
                  <c:v>-1.2909419626906053</c:v>
                </c:pt>
                <c:pt idx="543" formatCode="#,##0_);[Red]\(#,##0\)">
                  <c:v>-1.554054125256952</c:v>
                </c:pt>
                <c:pt idx="544" formatCode="#,##0_);[Red]\(#,##0\)">
                  <c:v>-1.3039042558681444</c:v>
                </c:pt>
                <c:pt idx="545" formatCode="#,##0_);[Red]\(#,##0\)">
                  <c:v>-1.3957545196144185</c:v>
                </c:pt>
                <c:pt idx="546" formatCode="#,##0_);[Red]\(#,##0\)">
                  <c:v>-1.5636276246936593</c:v>
                </c:pt>
                <c:pt idx="547" formatCode="#,##0_);[Red]\(#,##0\)">
                  <c:v>-1.3933986423889944</c:v>
                </c:pt>
                <c:pt idx="548" formatCode="#,##0_);[Red]\(#,##0\)">
                  <c:v>-1.425381193799683</c:v>
                </c:pt>
                <c:pt idx="549" formatCode="#,##0_);[Red]\(#,##0\)">
                  <c:v>-1.6475395153009194</c:v>
                </c:pt>
                <c:pt idx="550" formatCode="#,##0_);[Red]\(#,##0\)">
                  <c:v>-1.453479382200942</c:v>
                </c:pt>
                <c:pt idx="551" formatCode="#,##0_);[Red]\(#,##0\)">
                  <c:v>-1.2979813354357135</c:v>
                </c:pt>
                <c:pt idx="552" formatCode="#,##0_);[Red]\(#,##0\)">
                  <c:v>-1.5992410180381247</c:v>
                </c:pt>
                <c:pt idx="553" formatCode="#,##0_);[Red]\(#,##0\)">
                  <c:v>-1.9444234676219898</c:v>
                </c:pt>
                <c:pt idx="554" formatCode="#,##0_);[Red]\(#,##0\)">
                  <c:v>-2.6426334129161093</c:v>
                </c:pt>
                <c:pt idx="555" formatCode="#,##0_);[Red]\(#,##0\)">
                  <c:v>-2.8202948529706533</c:v>
                </c:pt>
                <c:pt idx="556" formatCode="#,##0_);[Red]\(#,##0\)">
                  <c:v>-2.5417221951400584</c:v>
                </c:pt>
                <c:pt idx="557" formatCode="#,##0_);[Red]\(#,##0\)">
                  <c:v>-3.0385413153209964</c:v>
                </c:pt>
                <c:pt idx="558" formatCode="#,##0_);[Red]\(#,##0\)">
                  <c:v>-3.4165598132496182</c:v>
                </c:pt>
                <c:pt idx="559" formatCode="#,##0_);[Red]\(#,##0\)">
                  <c:v>-3.4971823801450643</c:v>
                </c:pt>
                <c:pt idx="560" formatCode="#,##0_);[Red]\(#,##0\)">
                  <c:v>-3.5637950599358303</c:v>
                </c:pt>
                <c:pt idx="561" formatCode="#,##0_);[Red]\(#,##0\)">
                  <c:v>-2.9215644312875537</c:v>
                </c:pt>
                <c:pt idx="562" formatCode="#,##0_);[Red]\(#,##0\)">
                  <c:v>-2.6296448091549149</c:v>
                </c:pt>
                <c:pt idx="563" formatCode="#,##0_);[Red]\(#,##0\)">
                  <c:v>-2.4980338215555093</c:v>
                </c:pt>
                <c:pt idx="564" formatCode="#,##0_);[Red]\(#,##0\)">
                  <c:v>-1.6896156183515509</c:v>
                </c:pt>
                <c:pt idx="565" formatCode="#,##0_);[Red]\(#,##0\)">
                  <c:v>-1.6119996854237153</c:v>
                </c:pt>
                <c:pt idx="566" formatCode="#,##0_);[Red]\(#,##0\)">
                  <c:v>-1.2469404028141033</c:v>
                </c:pt>
                <c:pt idx="567" formatCode="#,##0_);[Red]\(#,##0\)">
                  <c:v>-1.1059865871766306</c:v>
                </c:pt>
                <c:pt idx="568" formatCode="#,##0_);[Red]\(#,##0\)">
                  <c:v>-1.0339857660696983</c:v>
                </c:pt>
                <c:pt idx="569" formatCode="#,##0_);[Red]\(#,##0\)">
                  <c:v>-0.90736926225008196</c:v>
                </c:pt>
                <c:pt idx="570" formatCode="#,##0_);[Red]\(#,##0\)">
                  <c:v>-0.91093411538546809</c:v>
                </c:pt>
                <c:pt idx="571" formatCode="#,##0_);[Red]\(#,##0\)">
                  <c:v>-0.48013189071014417</c:v>
                </c:pt>
                <c:pt idx="572" formatCode="#,##0_);[Red]\(#,##0\)">
                  <c:v>-0.24815355300866032</c:v>
                </c:pt>
                <c:pt idx="573" formatCode="#,##0_);[Red]\(#,##0\)">
                  <c:v>-0.1091181187043541</c:v>
                </c:pt>
                <c:pt idx="574" formatCode="#,##0_);[Red]\(#,##0\)">
                  <c:v>-0.51332017989897172</c:v>
                </c:pt>
                <c:pt idx="575" formatCode="#,##0_);[Red]\(#,##0\)">
                  <c:v>-0.4054128918785409</c:v>
                </c:pt>
                <c:pt idx="576" formatCode="#,##0_);[Red]\(#,##0\)">
                  <c:v>-0.44055640851989891</c:v>
                </c:pt>
                <c:pt idx="577" formatCode="#,##0_);[Red]\(#,##0\)">
                  <c:v>-0.69562490646284614</c:v>
                </c:pt>
                <c:pt idx="578" formatCode="#,##0_);[Red]\(#,##0\)">
                  <c:v>-0.40932296082745173</c:v>
                </c:pt>
                <c:pt idx="579" formatCode="#,##0_);[Red]\(#,##0\)">
                  <c:v>5.4769195038428128E-2</c:v>
                </c:pt>
                <c:pt idx="580" formatCode="#,##0_);[Red]\(#,##0\)">
                  <c:v>-0.179846740063446</c:v>
                </c:pt>
                <c:pt idx="581" formatCode="#,##0_);[Red]\(#,##0\)">
                  <c:v>-0.12228836093205851</c:v>
                </c:pt>
                <c:pt idx="582" formatCode="#,##0_);[Red]\(#,##0\)">
                  <c:v>-1.6646010345406619E-2</c:v>
                </c:pt>
                <c:pt idx="583" formatCode="#,##0_);[Red]\(#,##0\)">
                  <c:v>0.14457940281337187</c:v>
                </c:pt>
                <c:pt idx="584" formatCode="#,##0_);[Red]\(#,##0\)">
                  <c:v>0.2327567191659303</c:v>
                </c:pt>
                <c:pt idx="585" formatCode="#,##0_);[Red]\(#,##0\)">
                  <c:v>0.36832842441053798</c:v>
                </c:pt>
                <c:pt idx="586" formatCode="#,##0_);[Red]\(#,##0\)">
                  <c:v>7.6252824277905043E-2</c:v>
                </c:pt>
                <c:pt idx="587" formatCode="#,##0_);[Red]\(#,##0\)">
                  <c:v>0.21486760514483194</c:v>
                </c:pt>
                <c:pt idx="588" formatCode="#,##0_);[Red]\(#,##0\)">
                  <c:v>0.50181741928134516</c:v>
                </c:pt>
                <c:pt idx="589" formatCode="#,##0_);[Red]\(#,##0\)">
                  <c:v>0.98586835094196956</c:v>
                </c:pt>
                <c:pt idx="590" formatCode="#,##0_);[Red]\(#,##0\)">
                  <c:v>1.1011365164559948</c:v>
                </c:pt>
                <c:pt idx="591" formatCode="#,##0_);[Red]\(#,##0\)">
                  <c:v>0.34364792801208827</c:v>
                </c:pt>
                <c:pt idx="592" formatCode="#,##0_);[Red]\(#,##0\)">
                  <c:v>0.29049159903850069</c:v>
                </c:pt>
                <c:pt idx="593" formatCode="#,##0_);[Red]\(#,##0\)">
                  <c:v>0.13274689855371283</c:v>
                </c:pt>
                <c:pt idx="594" formatCode="#,##0_);[Red]\(#,##0\)">
                  <c:v>-0.74315898029221517</c:v>
                </c:pt>
                <c:pt idx="595" formatCode="#,##0_);[Red]\(#,##0\)">
                  <c:v>-1.0318754382910129</c:v>
                </c:pt>
                <c:pt idx="596" formatCode="#,##0_);[Red]\(#,##0\)">
                  <c:v>-0.97802589930841277</c:v>
                </c:pt>
                <c:pt idx="597" formatCode="#,##0_);[Red]\(#,##0\)">
                  <c:v>-0.83851444073399839</c:v>
                </c:pt>
                <c:pt idx="598" formatCode="#,##0_);[Red]\(#,##0\)">
                  <c:v>-0.82579553649465731</c:v>
                </c:pt>
                <c:pt idx="599" formatCode="#,##0_);[Red]\(#,##0\)">
                  <c:v>-1.0989384560112587</c:v>
                </c:pt>
                <c:pt idx="600" formatCode="#,##0_);[Red]\(#,##0\)">
                  <c:v>-1.1240403590480923</c:v>
                </c:pt>
                <c:pt idx="601" formatCode="#,##0_);[Red]\(#,##0\)">
                  <c:v>-1.1294403668952364</c:v>
                </c:pt>
                <c:pt idx="602" formatCode="#,##0_);[Red]\(#,##0\)">
                  <c:v>-1.086537378335648</c:v>
                </c:pt>
                <c:pt idx="603" formatCode="#,##0_);[Red]\(#,##0\)">
                  <c:v>-0.71727088278779549</c:v>
                </c:pt>
                <c:pt idx="604" formatCode="#,##0_);[Red]\(#,##0\)">
                  <c:v>-0.80189827208279207</c:v>
                </c:pt>
                <c:pt idx="605" formatCode="#,##0_);[Red]\(#,##0\)">
                  <c:v>-0.83260691471144432</c:v>
                </c:pt>
                <c:pt idx="606" formatCode="#,##0_);[Red]\(#,##0\)">
                  <c:v>-0.50540037246733693</c:v>
                </c:pt>
                <c:pt idx="607" formatCode="#,##0_);[Red]\(#,##0\)">
                  <c:v>-0.16562720056685218</c:v>
                </c:pt>
                <c:pt idx="608" formatCode="#,##0_);[Red]\(#,##0\)">
                  <c:v>-0.28983298144045572</c:v>
                </c:pt>
                <c:pt idx="609" formatCode="#,##0_);[Red]\(#,##0\)">
                  <c:v>-0.75649293063194512</c:v>
                </c:pt>
                <c:pt idx="610" formatCode="#,##0_);[Red]\(#,##0\)">
                  <c:v>-0.90409722399513159</c:v>
                </c:pt>
                <c:pt idx="611" formatCode="#,##0_);[Red]\(#,##0\)">
                  <c:v>-0.84539375304414455</c:v>
                </c:pt>
                <c:pt idx="612" formatCode="#,##0_);[Red]\(#,##0\)">
                  <c:v>-0.68166476382967101</c:v>
                </c:pt>
                <c:pt idx="613" formatCode="#,##0_);[Red]\(#,##0\)">
                  <c:v>-0.31403375224412761</c:v>
                </c:pt>
                <c:pt idx="614" formatCode="#,##0_);[Red]\(#,##0\)">
                  <c:v>-0.32716018341291148</c:v>
                </c:pt>
                <c:pt idx="615" formatCode="#,##0_);[Red]\(#,##0\)">
                  <c:v>-0.21411556117975958</c:v>
                </c:pt>
                <c:pt idx="616" formatCode="#,##0_);[Red]\(#,##0\)">
                  <c:v>-0.3207402622400764</c:v>
                </c:pt>
                <c:pt idx="617" formatCode="#,##0_);[Red]\(#,##0\)">
                  <c:v>0.30683174526977081</c:v>
                </c:pt>
                <c:pt idx="618" formatCode="#,##0_);[Red]\(#,##0\)">
                  <c:v>0.62744263746640927</c:v>
                </c:pt>
                <c:pt idx="619" formatCode="#,##0_);[Red]\(#,##0\)">
                  <c:v>0.57969647801851354</c:v>
                </c:pt>
                <c:pt idx="620" formatCode="#,##0_);[Red]\(#,##0\)">
                  <c:v>0.50160397403050183</c:v>
                </c:pt>
                <c:pt idx="621" formatCode="#,##0_);[Red]\(#,##0\)">
                  <c:v>0.75186665742195757</c:v>
                </c:pt>
                <c:pt idx="622" formatCode="#,##0_);[Red]\(#,##0\)">
                  <c:v>0.70448656077781679</c:v>
                </c:pt>
                <c:pt idx="623" formatCode="#,##0_);[Red]\(#,##0\)">
                  <c:v>0.86997875650397793</c:v>
                </c:pt>
                <c:pt idx="624" formatCode="#,##0_);[Red]\(#,##0\)">
                  <c:v>1.1119985725784736</c:v>
                </c:pt>
                <c:pt idx="625" formatCode="#,##0_);[Red]\(#,##0\)">
                  <c:v>1.360422697354545</c:v>
                </c:pt>
                <c:pt idx="626" formatCode="#,##0_);[Red]\(#,##0\)">
                  <c:v>1.3248246047163699</c:v>
                </c:pt>
                <c:pt idx="627" formatCode="#,##0_);[Red]\(#,##0\)">
                  <c:v>1.4083225794440295</c:v>
                </c:pt>
                <c:pt idx="628" formatCode="#,##0_);[Red]\(#,##0\)">
                  <c:v>1.2365868297775251</c:v>
                </c:pt>
                <c:pt idx="629" formatCode="#,##0_);[Red]\(#,##0\)">
                  <c:v>1.1548613423930609</c:v>
                </c:pt>
                <c:pt idx="630" formatCode="#,##0_);[Red]\(#,##0\)">
                  <c:v>1.0966550581567844</c:v>
                </c:pt>
                <c:pt idx="631" formatCode="#,##0_);[Red]\(#,##0\)">
                  <c:v>0.95910578525294266</c:v>
                </c:pt>
                <c:pt idx="632" formatCode="#,##0_);[Red]\(#,##0\)">
                  <c:v>0.99502772625875191</c:v>
                </c:pt>
                <c:pt idx="633" formatCode="#,##0_);[Red]\(#,##0\)">
                  <c:v>1.0485084873112895</c:v>
                </c:pt>
                <c:pt idx="634" formatCode="#,##0_);[Red]\(#,##0\)">
                  <c:v>1.6136620324425432</c:v>
                </c:pt>
                <c:pt idx="635" formatCode="#,##0_);[Red]\(#,##0\)">
                  <c:v>1.5714808686203279</c:v>
                </c:pt>
                <c:pt idx="636" formatCode="#,##0_);[Red]\(#,##0\)">
                  <c:v>1.6191594243752321</c:v>
                </c:pt>
                <c:pt idx="637" formatCode="#,##0_);[Red]\(#,##0\)">
                  <c:v>1.2773677376582895</c:v>
                </c:pt>
                <c:pt idx="638" formatCode="#,##0_);[Red]\(#,##0\)">
                  <c:v>1.3835154598993731</c:v>
                </c:pt>
                <c:pt idx="639" formatCode="#,##0_);[Red]\(#,##0\)">
                  <c:v>1.6198161090540073</c:v>
                </c:pt>
                <c:pt idx="640" formatCode="#,##0_);[Red]\(#,##0\)">
                  <c:v>2.0374403542571105</c:v>
                </c:pt>
                <c:pt idx="641" formatCode="#,##0_);[Red]\(#,##0\)">
                  <c:v>1.8659553993047135</c:v>
                </c:pt>
                <c:pt idx="642" formatCode="#,##0_);[Red]\(#,##0\)">
                  <c:v>1.8860213674387902</c:v>
                </c:pt>
                <c:pt idx="643" formatCode="#,##0_);[Red]\(#,##0\)">
                  <c:v>1.522526618622563</c:v>
                </c:pt>
                <c:pt idx="644" formatCode="#,##0_);[Red]\(#,##0\)">
                  <c:v>1.5090873519370878</c:v>
                </c:pt>
                <c:pt idx="645" formatCode="#,##0_);[Red]\(#,##0\)">
                  <c:v>1.4566213665331589</c:v>
                </c:pt>
                <c:pt idx="646" formatCode="#,##0_);[Red]\(#,##0\)">
                  <c:v>1.8672955371013018</c:v>
                </c:pt>
                <c:pt idx="647" formatCode="#,##0_);[Red]\(#,##0\)">
                  <c:v>1.4214613270636087</c:v>
                </c:pt>
                <c:pt idx="648" formatCode="#,##0_);[Red]\(#,##0\)">
                  <c:v>1.0507293432984663</c:v>
                </c:pt>
                <c:pt idx="649" formatCode="#,##0_);[Red]\(#,##0\)">
                  <c:v>1.1017023117662235</c:v>
                </c:pt>
                <c:pt idx="650" formatCode="#,##0_);[Red]\(#,##0\)">
                  <c:v>0.94497548768187778</c:v>
                </c:pt>
                <c:pt idx="651" formatCode="#,##0_);[Red]\(#,##0\)">
                  <c:v>0.94461364118274482</c:v>
                </c:pt>
                <c:pt idx="652" formatCode="#,##0_);[Red]\(#,##0\)">
                  <c:v>1.0286829433649549</c:v>
                </c:pt>
                <c:pt idx="653" formatCode="#,##0_);[Red]\(#,##0\)">
                  <c:v>0.9851889978745173</c:v>
                </c:pt>
                <c:pt idx="654" formatCode="#,##0_);[Red]\(#,##0\)">
                  <c:v>0.77338470685370642</c:v>
                </c:pt>
                <c:pt idx="655" formatCode="#,##0_);[Red]\(#,##0\)">
                  <c:v>0.52770779837912107</c:v>
                </c:pt>
                <c:pt idx="656" formatCode="#,##0_);[Red]\(#,##0\)">
                  <c:v>0.45764308895362549</c:v>
                </c:pt>
                <c:pt idx="657" formatCode="#,##0_);[Red]\(#,##0\)">
                  <c:v>0.54375519521754545</c:v>
                </c:pt>
                <c:pt idx="658" formatCode="#,##0_);[Red]\(#,##0\)">
                  <c:v>0.53302510609847786</c:v>
                </c:pt>
                <c:pt idx="659" formatCode="#,##0_);[Red]\(#,##0\)">
                  <c:v>0.75955379440322301</c:v>
                </c:pt>
                <c:pt idx="660" formatCode="#,##0_);[Red]\(#,##0\)">
                  <c:v>0.88905267625682804</c:v>
                </c:pt>
                <c:pt idx="661" formatCode="#,##0_);[Red]\(#,##0\)">
                  <c:v>0.800833980471225</c:v>
                </c:pt>
                <c:pt idx="662" formatCode="#,##0_);[Red]\(#,##0\)">
                  <c:v>0.63720605152756205</c:v>
                </c:pt>
                <c:pt idx="663" formatCode="#,##0_);[Red]\(#,##0\)">
                  <c:v>5.0088937817861279E-2</c:v>
                </c:pt>
                <c:pt idx="664" formatCode="#,##0_);[Red]\(#,##0\)">
                  <c:v>-0.53184062972041302</c:v>
                </c:pt>
                <c:pt idx="665" formatCode="#,##0_);[Red]\(#,##0\)">
                  <c:v>-0.5136822250525408</c:v>
                </c:pt>
                <c:pt idx="666" formatCode="#,##0_);[Red]\(#,##0\)">
                  <c:v>-0.70967622458884994</c:v>
                </c:pt>
                <c:pt idx="667" formatCode="#,##0_);[Red]\(#,##0\)">
                  <c:v>-0.43997599903747947</c:v>
                </c:pt>
                <c:pt idx="668" formatCode="#,##0_);[Red]\(#,##0\)">
                  <c:v>-3.5576986553564893E-2</c:v>
                </c:pt>
                <c:pt idx="669" formatCode="#,##0_);[Red]\(#,##0\)">
                  <c:v>0.13002427347558598</c:v>
                </c:pt>
                <c:pt idx="670" formatCode="#,##0_);[Red]\(#,##0\)">
                  <c:v>-1.6402946804460802E-2</c:v>
                </c:pt>
                <c:pt idx="671" formatCode="#,##0_);[Red]\(#,##0\)">
                  <c:v>0.12794935996447521</c:v>
                </c:pt>
                <c:pt idx="672" formatCode="#,##0_);[Red]\(#,##0\)">
                  <c:v>-0.27437209628378317</c:v>
                </c:pt>
                <c:pt idx="673" formatCode="#,##0_);[Red]\(#,##0\)">
                  <c:v>-0.39812382263060425</c:v>
                </c:pt>
                <c:pt idx="674" formatCode="#,##0_);[Red]\(#,##0\)">
                  <c:v>-0.55377525874477362</c:v>
                </c:pt>
                <c:pt idx="675" formatCode="#,##0_);[Red]\(#,##0\)">
                  <c:v>-0.58423486547224757</c:v>
                </c:pt>
                <c:pt idx="676" formatCode="#,##0_);[Red]\(#,##0\)">
                  <c:v>-0.99068564993763553</c:v>
                </c:pt>
                <c:pt idx="677" formatCode="#,##0_);[Red]\(#,##0\)">
                  <c:v>-1.0858105818461468</c:v>
                </c:pt>
                <c:pt idx="678" formatCode="#,##0_);[Red]\(#,##0\)">
                  <c:v>-0.58521730281862572</c:v>
                </c:pt>
                <c:pt idx="679" formatCode="#,##0_);[Red]\(#,##0\)">
                  <c:v>-0.83653785354849786</c:v>
                </c:pt>
                <c:pt idx="680" formatCode="#,##0_);[Red]\(#,##0\)">
                  <c:v>-0.65925611690343733</c:v>
                </c:pt>
                <c:pt idx="681" formatCode="#,##0_);[Red]\(#,##0\)">
                  <c:v>-0.81252657567212438</c:v>
                </c:pt>
                <c:pt idx="682" formatCode="#,##0_);[Red]\(#,##0\)">
                  <c:v>-0.92806823106240022</c:v>
                </c:pt>
                <c:pt idx="683" formatCode="#,##0_);[Red]\(#,##0\)">
                  <c:v>-0.69884242677486552</c:v>
                </c:pt>
                <c:pt idx="684" formatCode="#,##0_);[Red]\(#,##0\)">
                  <c:v>-0.71422141217522417</c:v>
                </c:pt>
                <c:pt idx="685" formatCode="#,##0_);[Red]\(#,##0\)">
                  <c:v>-0.4912460135906182</c:v>
                </c:pt>
                <c:pt idx="686" formatCode="#,##0_);[Red]\(#,##0\)">
                  <c:v>-0.32674461577627956</c:v>
                </c:pt>
                <c:pt idx="687" formatCode="#,##0_);[Red]\(#,##0\)">
                  <c:v>-0.62654794855720108</c:v>
                </c:pt>
                <c:pt idx="688" formatCode="#,##0_);[Red]\(#,##0\)">
                  <c:v>-0.41506386332407602</c:v>
                </c:pt>
                <c:pt idx="689" formatCode="#,##0_);[Red]\(#,##0\)">
                  <c:v>-0.62982881313648709</c:v>
                </c:pt>
                <c:pt idx="690" formatCode="#,##0_);[Red]\(#,##0\)">
                  <c:v>-0.70346073978093959</c:v>
                </c:pt>
                <c:pt idx="691" formatCode="#,##0_);[Red]\(#,##0\)">
                  <c:v>-0.54835097666217125</c:v>
                </c:pt>
                <c:pt idx="692" formatCode="#,##0_);[Red]\(#,##0\)">
                  <c:v>-0.48718196952904314</c:v>
                </c:pt>
                <c:pt idx="693" formatCode="#,##0_);[Red]\(#,##0\)">
                  <c:v>-0.2476325664818925</c:v>
                </c:pt>
                <c:pt idx="694" formatCode="#,##0_);[Red]\(#,##0\)">
                  <c:v>-0.15569847587826569</c:v>
                </c:pt>
                <c:pt idx="695" formatCode="#,##0_);[Red]\(#,##0\)">
                  <c:v>-0.15007343480708263</c:v>
                </c:pt>
                <c:pt idx="696" formatCode="#,##0_);[Red]\(#,##0\)">
                  <c:v>-0.46659316000098366</c:v>
                </c:pt>
                <c:pt idx="697" formatCode="#,##0_);[Red]\(#,##0\)">
                  <c:v>-0.67385440553432929</c:v>
                </c:pt>
                <c:pt idx="698" formatCode="#,##0_);[Red]\(#,##0\)">
                  <c:v>-1.4630637223955545</c:v>
                </c:pt>
                <c:pt idx="699" formatCode="#,##0_);[Red]\(#,##0\)">
                  <c:v>-1.8317716445390828</c:v>
                </c:pt>
                <c:pt idx="700" formatCode="#,##0_);[Red]\(#,##0\)">
                  <c:v>-1.7992187209227912</c:v>
                </c:pt>
                <c:pt idx="701" formatCode="#,##0_);[Red]\(#,##0\)">
                  <c:v>-2.1501517415569271</c:v>
                </c:pt>
                <c:pt idx="702" formatCode="#,##0_);[Red]\(#,##0\)">
                  <c:v>-1.9556523336794347</c:v>
                </c:pt>
                <c:pt idx="703" formatCode="#,##0_);[Red]\(#,##0\)">
                  <c:v>-1.9485449710093841</c:v>
                </c:pt>
                <c:pt idx="704" formatCode="#,##0_);[Red]\(#,##0\)">
                  <c:v>-1.8042191497754971</c:v>
                </c:pt>
                <c:pt idx="705" formatCode="#,##0_);[Red]\(#,##0\)">
                  <c:v>-2.0566091625980487</c:v>
                </c:pt>
                <c:pt idx="706" formatCode="#,##0_);[Red]\(#,##0\)">
                  <c:v>-2.2036411453843017</c:v>
                </c:pt>
                <c:pt idx="707" formatCode="#,##0_);[Red]\(#,##0\)">
                  <c:v>-1.9393514063758517</c:v>
                </c:pt>
                <c:pt idx="708" formatCode="#,##0_);[Red]\(#,##0\)">
                  <c:v>-2.5968278904245494</c:v>
                </c:pt>
                <c:pt idx="709" formatCode="#,##0_);[Red]\(#,##0\)">
                  <c:v>-2.113850765471629</c:v>
                </c:pt>
                <c:pt idx="710" formatCode="#,##0_);[Red]\(#,##0\)">
                  <c:v>-1.9614611959631512</c:v>
                </c:pt>
                <c:pt idx="711" formatCode="#,##0_);[Red]\(#,##0\)">
                  <c:v>-2.2200395674562134</c:v>
                </c:pt>
                <c:pt idx="712" formatCode="#,##0_);[Red]\(#,##0\)">
                  <c:v>-2.0321526858774215</c:v>
                </c:pt>
                <c:pt idx="713" formatCode="#,##0_);[Red]\(#,##0\)">
                  <c:v>-2.620277550265401</c:v>
                </c:pt>
                <c:pt idx="714" formatCode="#,##0_);[Red]\(#,##0\)">
                  <c:v>-2.5941961898691983</c:v>
                </c:pt>
                <c:pt idx="715" formatCode="#,##0_);[Red]\(#,##0\)">
                  <c:v>-2.99252679365192</c:v>
                </c:pt>
                <c:pt idx="716" formatCode="#,##0_);[Red]\(#,##0\)">
                  <c:v>-2.8760070117077094</c:v>
                </c:pt>
                <c:pt idx="717" formatCode="#,##0_);[Red]\(#,##0\)">
                  <c:v>-2.4587233505984574</c:v>
                </c:pt>
                <c:pt idx="718" formatCode="#,##0_);[Red]\(#,##0\)">
                  <c:v>-2.565476041813997</c:v>
                </c:pt>
                <c:pt idx="719" formatCode="#,##0_);[Red]\(#,##0\)">
                  <c:v>-2.4832110173633928</c:v>
                </c:pt>
                <c:pt idx="720" formatCode="#,##0_);[Red]\(#,##0\)">
                  <c:v>-2.2836725331593888</c:v>
                </c:pt>
                <c:pt idx="721" formatCode="#,##0_);[Red]\(#,##0\)">
                  <c:v>-2.6500041777577548</c:v>
                </c:pt>
                <c:pt idx="722" formatCode="#,##0_);[Red]\(#,##0\)">
                  <c:v>-2.5762174861062022</c:v>
                </c:pt>
                <c:pt idx="723" formatCode="#,##0_);[Red]\(#,##0\)">
                  <c:v>-2.7301390637112188</c:v>
                </c:pt>
                <c:pt idx="724" formatCode="#,##0_);[Red]\(#,##0\)">
                  <c:v>-2.6712422877839117</c:v>
                </c:pt>
                <c:pt idx="725" formatCode="#,##0_);[Red]\(#,##0\)">
                  <c:v>-2.9224084915578148</c:v>
                </c:pt>
                <c:pt idx="726" formatCode="#,##0_);[Red]\(#,##0\)">
                  <c:v>-2.5870313111285972</c:v>
                </c:pt>
                <c:pt idx="727" formatCode="#,##0_);[Red]\(#,##0\)">
                  <c:v>-2.456832840356181</c:v>
                </c:pt>
                <c:pt idx="728" formatCode="#,##0_);[Red]\(#,##0\)">
                  <c:v>-2.3304235984668065</c:v>
                </c:pt>
                <c:pt idx="729" formatCode="#,##0_);[Red]\(#,##0\)">
                  <c:v>-1.9457587469906608</c:v>
                </c:pt>
                <c:pt idx="730" formatCode="#,##0_);[Red]\(#,##0\)">
                  <c:v>-1.7507405709103259</c:v>
                </c:pt>
                <c:pt idx="731" formatCode="#,##0_);[Red]\(#,##0\)">
                  <c:v>-1.4910471996011363</c:v>
                </c:pt>
                <c:pt idx="732" formatCode="#,##0_);[Red]\(#,##0\)">
                  <c:v>-1.7188888112322842</c:v>
                </c:pt>
                <c:pt idx="733" formatCode="#,##0_);[Red]\(#,##0\)">
                  <c:v>-1.8899163119953906</c:v>
                </c:pt>
                <c:pt idx="734" formatCode="#,##0_);[Red]\(#,##0\)">
                  <c:v>-2.2021607037019257</c:v>
                </c:pt>
                <c:pt idx="735" formatCode="#,##0_);[Red]\(#,##0\)">
                  <c:v>-2.037586852430858</c:v>
                </c:pt>
                <c:pt idx="736" formatCode="#,##0_);[Red]\(#,##0\)">
                  <c:v>-1.7430143032461236</c:v>
                </c:pt>
                <c:pt idx="737" formatCode="#,##0_);[Red]\(#,##0\)">
                  <c:v>-2.2187436411333086</c:v>
                </c:pt>
                <c:pt idx="738" formatCode="#,##0_);[Red]\(#,##0\)">
                  <c:v>-1.675519923273032</c:v>
                </c:pt>
                <c:pt idx="739" formatCode="#,##0_);[Red]\(#,##0\)">
                  <c:v>-2.4488210780017048</c:v>
                </c:pt>
                <c:pt idx="740" formatCode="#,##0_);[Red]\(#,##0\)">
                  <c:v>-2.715018880725673</c:v>
                </c:pt>
                <c:pt idx="741" formatCode="#,##0_);[Red]\(#,##0\)">
                  <c:v>-2.9082656862129284</c:v>
                </c:pt>
                <c:pt idx="742" formatCode="#,##0_);[Red]\(#,##0\)">
                  <c:v>-2.9154692606099388</c:v>
                </c:pt>
                <c:pt idx="743" formatCode="#,##0_);[Red]\(#,##0\)">
                  <c:v>-2.7824215474352587</c:v>
                </c:pt>
                <c:pt idx="744" formatCode="#,##0_);[Red]\(#,##0\)">
                  <c:v>-2.4679485155807281</c:v>
                </c:pt>
                <c:pt idx="745" formatCode="#,##0_);[Red]\(#,##0\)">
                  <c:v>-1.312032315032055</c:v>
                </c:pt>
                <c:pt idx="746" formatCode="#,##0_);[Red]\(#,##0\)">
                  <c:v>-1.3335538017789721</c:v>
                </c:pt>
                <c:pt idx="747" formatCode="#,##0_);[Red]\(#,##0\)">
                  <c:v>-1.8077177685245185</c:v>
                </c:pt>
                <c:pt idx="748" formatCode="#,##0_);[Red]\(#,##0\)">
                  <c:v>-0.92136959120339645</c:v>
                </c:pt>
                <c:pt idx="749" formatCode="#,##0_);[Red]\(#,##0\)">
                  <c:v>-0.60423889133004804</c:v>
                </c:pt>
                <c:pt idx="750" formatCode="#,##0_);[Red]\(#,##0\)">
                  <c:v>-0.58542172603598597</c:v>
                </c:pt>
                <c:pt idx="751" formatCode="#,##0_);[Red]\(#,##0\)">
                  <c:v>-0.97555096800731078</c:v>
                </c:pt>
                <c:pt idx="752" formatCode="#,##0_);[Red]\(#,##0\)">
                  <c:v>-0.82601191109909755</c:v>
                </c:pt>
                <c:pt idx="753" formatCode="#,##0_);[Red]\(#,##0\)">
                  <c:v>-0.76729416590937949</c:v>
                </c:pt>
                <c:pt idx="754" formatCode="#,##0_);[Red]\(#,##0\)">
                  <c:v>-1.0528377775426823</c:v>
                </c:pt>
                <c:pt idx="755" formatCode="#,##0_);[Red]\(#,##0\)">
                  <c:v>-0.75987513623748559</c:v>
                </c:pt>
                <c:pt idx="756" formatCode="#,##0_);[Red]\(#,##0\)">
                  <c:v>-0.35776655507492022</c:v>
                </c:pt>
                <c:pt idx="757" formatCode="#,##0_);[Red]\(#,##0\)">
                  <c:v>-0.35056207291362779</c:v>
                </c:pt>
                <c:pt idx="758" formatCode="#,##0_);[Red]\(#,##0\)">
                  <c:v>0.40466729696045528</c:v>
                </c:pt>
                <c:pt idx="759" formatCode="#,##0_);[Red]\(#,##0\)">
                  <c:v>0.74478130528659681</c:v>
                </c:pt>
                <c:pt idx="760" formatCode="#,##0_);[Red]\(#,##0\)">
                  <c:v>0.49647139762616915</c:v>
                </c:pt>
                <c:pt idx="761" formatCode="#,##0_);[Red]\(#,##0\)">
                  <c:v>0.21002886813854882</c:v>
                </c:pt>
                <c:pt idx="762" formatCode="#,##0_);[Red]\(#,##0\)">
                  <c:v>0.77419220025874436</c:v>
                </c:pt>
                <c:pt idx="763" formatCode="#,##0_);[Red]\(#,##0\)">
                  <c:v>0.56732991334913174</c:v>
                </c:pt>
                <c:pt idx="764" formatCode="#,##0_);[Red]\(#,##0\)">
                  <c:v>1.0706588229261267</c:v>
                </c:pt>
                <c:pt idx="765" formatCode="#,##0_);[Red]\(#,##0\)">
                  <c:v>0.76064813467635684</c:v>
                </c:pt>
                <c:pt idx="766" formatCode="#,##0_);[Red]\(#,##0\)">
                  <c:v>1.1074412252007808</c:v>
                </c:pt>
                <c:pt idx="767" formatCode="#,##0_);[Red]\(#,##0\)">
                  <c:v>1.2554004473082803</c:v>
                </c:pt>
                <c:pt idx="768" formatCode="#,##0_);[Red]\(#,##0\)">
                  <c:v>1.4315588991332751</c:v>
                </c:pt>
                <c:pt idx="769" formatCode="#,##0_);[Red]\(#,##0\)">
                  <c:v>2.1804684416847597</c:v>
                </c:pt>
                <c:pt idx="770" formatCode="#,##0_);[Red]\(#,##0\)">
                  <c:v>2.3247850559160912</c:v>
                </c:pt>
                <c:pt idx="771" formatCode="#,##0_);[Red]\(#,##0\)">
                  <c:v>2.474264290231186</c:v>
                </c:pt>
                <c:pt idx="772" formatCode="#,##0_);[Red]\(#,##0\)">
                  <c:v>2.3092695962110685</c:v>
                </c:pt>
                <c:pt idx="773" formatCode="#,##0_);[Red]\(#,##0\)">
                  <c:v>2.4694944801307201</c:v>
                </c:pt>
                <c:pt idx="774" formatCode="#,##0_);[Red]\(#,##0\)">
                  <c:v>1.9952133303149897</c:v>
                </c:pt>
                <c:pt idx="775" formatCode="#,##0_);[Red]\(#,##0\)">
                  <c:v>1.0805110417498289</c:v>
                </c:pt>
                <c:pt idx="776" formatCode="#,##0_);[Red]\(#,##0\)">
                  <c:v>1.0609071775552517</c:v>
                </c:pt>
                <c:pt idx="777" formatCode="#,##0_);[Red]\(#,##0\)">
                  <c:v>0.80709035719399558</c:v>
                </c:pt>
                <c:pt idx="778" formatCode="#,##0_);[Red]\(#,##0\)">
                  <c:v>-0.15937247840576749</c:v>
                </c:pt>
                <c:pt idx="779" formatCode="#,##0_);[Red]\(#,##0\)">
                  <c:v>-0.77597461042658622</c:v>
                </c:pt>
                <c:pt idx="780" formatCode="#,##0_);[Red]\(#,##0\)">
                  <c:v>-1.2430087270366812</c:v>
                </c:pt>
                <c:pt idx="781" formatCode="#,##0_);[Red]\(#,##0\)">
                  <c:v>-0.8875513770414083</c:v>
                </c:pt>
                <c:pt idx="782" formatCode="#,##0_);[Red]\(#,##0\)">
                  <c:v>-1.7011473797678036</c:v>
                </c:pt>
                <c:pt idx="783" formatCode="#,##0_);[Red]\(#,##0\)">
                  <c:v>-1.9110041239354625</c:v>
                </c:pt>
                <c:pt idx="784" formatCode="#,##0_);[Red]\(#,##0\)">
                  <c:v>-1.3591230668365333</c:v>
                </c:pt>
                <c:pt idx="785" formatCode="#,##0_);[Red]\(#,##0\)">
                  <c:v>-1.4798307543537628</c:v>
                </c:pt>
                <c:pt idx="786" formatCode="#,##0_);[Red]\(#,##0\)">
                  <c:v>-2.3526611306694236</c:v>
                </c:pt>
                <c:pt idx="787" formatCode="#,##0_);[Red]\(#,##0\)">
                  <c:v>-1.994736279150781</c:v>
                </c:pt>
                <c:pt idx="788" formatCode="#,##0_);[Red]\(#,##0\)">
                  <c:v>-3.0282426443369936</c:v>
                </c:pt>
                <c:pt idx="789" formatCode="#,##0_);[Red]\(#,##0\)">
                  <c:v>-3.5769477072717981</c:v>
                </c:pt>
                <c:pt idx="790" formatCode="#,##0_);[Red]\(#,##0\)">
                  <c:v>-3.4732824355626502</c:v>
                </c:pt>
                <c:pt idx="791" formatCode="#,##0_);[Red]\(#,##0\)">
                  <c:v>-2.373415033979442</c:v>
                </c:pt>
                <c:pt idx="792" formatCode="#,##0_);[Red]\(#,##0\)">
                  <c:v>-2.3980981768555845</c:v>
                </c:pt>
                <c:pt idx="793" formatCode="#,##0_);[Red]\(#,##0\)">
                  <c:v>-1.8098137614962715</c:v>
                </c:pt>
                <c:pt idx="794" formatCode="#,##0_);[Red]\(#,##0\)">
                  <c:v>-2.0533522782509634</c:v>
                </c:pt>
                <c:pt idx="795" formatCode="#,##0_);[Red]\(#,##0\)">
                  <c:v>-1.1545548227464792</c:v>
                </c:pt>
                <c:pt idx="796" formatCode="#,##0_);[Red]\(#,##0\)">
                  <c:v>-2.7676701152572187</c:v>
                </c:pt>
                <c:pt idx="797" formatCode="#,##0_);[Red]\(#,##0\)">
                  <c:v>-2.6948853945623608</c:v>
                </c:pt>
                <c:pt idx="798" formatCode="#,##0_);[Red]\(#,##0\)">
                  <c:v>-3.888391871623412</c:v>
                </c:pt>
                <c:pt idx="799" formatCode="#,##0_);[Red]\(#,##0\)">
                  <c:v>-4.0975948770637274</c:v>
                </c:pt>
                <c:pt idx="800" formatCode="#,##0_);[Red]\(#,##0\)">
                  <c:v>-4.4043368260725213</c:v>
                </c:pt>
                <c:pt idx="801" formatCode="#,##0_);[Red]\(#,##0\)">
                  <c:v>-4.0867437621727918</c:v>
                </c:pt>
                <c:pt idx="802" formatCode="#,##0_);[Red]\(#,##0\)">
                  <c:v>-4.2587007494610134</c:v>
                </c:pt>
                <c:pt idx="803" formatCode="#,##0_);[Red]\(#,##0\)">
                  <c:v>-4.4949337861038048</c:v>
                </c:pt>
                <c:pt idx="804" formatCode="#,##0_);[Red]\(#,##0\)">
                  <c:v>-3.4738170026538495</c:v>
                </c:pt>
                <c:pt idx="805" formatCode="#,##0_);[Red]\(#,##0\)">
                  <c:v>-3.2118460176238539</c:v>
                </c:pt>
                <c:pt idx="806" formatCode="#,##0_);[Red]\(#,##0\)">
                  <c:v>-2.8879491161629782</c:v>
                </c:pt>
                <c:pt idx="807" formatCode="#,##0_);[Red]\(#,##0\)">
                  <c:v>-2.4034447257145835</c:v>
                </c:pt>
                <c:pt idx="808" formatCode="#,##0_);[Red]\(#,##0\)">
                  <c:v>-2.5768064640943522</c:v>
                </c:pt>
                <c:pt idx="809" formatCode="#,##0_);[Red]\(#,##0\)">
                  <c:v>-2.7824780952719568</c:v>
                </c:pt>
                <c:pt idx="810" formatCode="#,##0_);[Red]\(#,##0\)">
                  <c:v>-3.2329912578248807</c:v>
                </c:pt>
                <c:pt idx="811" formatCode="#,##0_);[Red]\(#,##0\)">
                  <c:v>-3.1157563698849571</c:v>
                </c:pt>
                <c:pt idx="812" formatCode="#,##0_);[Red]\(#,##0\)">
                  <c:v>-2.6909327837169523</c:v>
                </c:pt>
                <c:pt idx="813" formatCode="#,##0_);[Red]\(#,##0\)">
                  <c:v>-2.3117539988717795</c:v>
                </c:pt>
                <c:pt idx="814" formatCode="#,##0_);[Red]\(#,##0\)">
                  <c:v>-2.1967903495933947</c:v>
                </c:pt>
                <c:pt idx="815" formatCode="#,##0_);[Red]\(#,##0\)">
                  <c:v>-2.0355619950668635</c:v>
                </c:pt>
                <c:pt idx="816" formatCode="#,##0_);[Red]\(#,##0\)">
                  <c:v>-2.1648348432796598</c:v>
                </c:pt>
                <c:pt idx="817" formatCode="#,##0_);[Red]\(#,##0\)">
                  <c:v>-3.0843216616338056</c:v>
                </c:pt>
                <c:pt idx="818" formatCode="#,##0_);[Red]\(#,##0\)">
                  <c:v>-2.701425884490694</c:v>
                </c:pt>
                <c:pt idx="819" formatCode="#,##0_);[Red]\(#,##0\)">
                  <c:v>-2.6123457274753417</c:v>
                </c:pt>
                <c:pt idx="820" formatCode="#,##0_);[Red]\(#,##0\)">
                  <c:v>-2.4026556552603022</c:v>
                </c:pt>
                <c:pt idx="821" formatCode="#,##0_);[Red]\(#,##0\)">
                  <c:v>-3.6704439884870679</c:v>
                </c:pt>
                <c:pt idx="822" formatCode="#,##0_);[Red]\(#,##0\)">
                  <c:v>-4.0145551412101179</c:v>
                </c:pt>
                <c:pt idx="823" formatCode="#,##0_);[Red]\(#,##0\)">
                  <c:v>-4.7638161154799716</c:v>
                </c:pt>
                <c:pt idx="824" formatCode="#,##0_);[Red]\(#,##0\)">
                  <c:v>-4.8549076296645124</c:v>
                </c:pt>
                <c:pt idx="825" formatCode="#,##0_);[Red]\(#,##0\)">
                  <c:v>-5.4167914158940826</c:v>
                </c:pt>
                <c:pt idx="826" formatCode="#,##0_);[Red]\(#,##0\)">
                  <c:v>-3.6189415357062407</c:v>
                </c:pt>
                <c:pt idx="827" formatCode="#,##0_);[Red]\(#,##0\)">
                  <c:v>-4.220055591485429</c:v>
                </c:pt>
                <c:pt idx="828" formatCode="#,##0_);[Red]\(#,##0\)">
                  <c:v>-3.1829339684262132</c:v>
                </c:pt>
                <c:pt idx="829" formatCode="#,##0_);[Red]\(#,##0\)">
                  <c:v>-2.8269201393033994</c:v>
                </c:pt>
                <c:pt idx="830" formatCode="#,##0_);[Red]\(#,##0\)">
                  <c:v>-2.3145110564968339</c:v>
                </c:pt>
                <c:pt idx="831" formatCode="#,##0_);[Red]\(#,##0\)">
                  <c:v>-2.4172319249740402</c:v>
                </c:pt>
                <c:pt idx="832" formatCode="#,##0_);[Red]\(#,##0\)">
                  <c:v>-2.4510568167800328</c:v>
                </c:pt>
                <c:pt idx="833" formatCode="#,##0_);[Red]\(#,##0\)">
                  <c:v>-2.6222455377318585</c:v>
                </c:pt>
                <c:pt idx="834" formatCode="#,##0_);[Red]\(#,##0\)">
                  <c:v>-3.5363641411728355</c:v>
                </c:pt>
                <c:pt idx="835" formatCode="#,##0_);[Red]\(#,##0\)">
                  <c:v>-2.9706614951932542</c:v>
                </c:pt>
                <c:pt idx="836" formatCode="#,##0_);[Red]\(#,##0\)">
                  <c:v>-2.7517487070705555</c:v>
                </c:pt>
                <c:pt idx="837" formatCode="#,##0_);[Red]\(#,##0\)">
                  <c:v>-1.2623614325383565</c:v>
                </c:pt>
                <c:pt idx="838" formatCode="#,##0_);[Red]\(#,##0\)">
                  <c:v>0.26111265822805385</c:v>
                </c:pt>
                <c:pt idx="839" formatCode="#,##0_);[Red]\(#,##0\)">
                  <c:v>1.0811452195678801</c:v>
                </c:pt>
                <c:pt idx="840" formatCode="#,##0_);[Red]\(#,##0\)">
                  <c:v>1.6248019243232912</c:v>
                </c:pt>
                <c:pt idx="841" formatCode="#,##0_);[Red]\(#,##0\)">
                  <c:v>1.3447282568210199</c:v>
                </c:pt>
                <c:pt idx="842" formatCode="#,##0_);[Red]\(#,##0\)">
                  <c:v>1.0664661930707591</c:v>
                </c:pt>
                <c:pt idx="843" formatCode="#,##0_);[Red]\(#,##0\)">
                  <c:v>1.0795130209427877</c:v>
                </c:pt>
                <c:pt idx="844" formatCode="#,##0_);[Red]\(#,##0\)">
                  <c:v>1.2521529362156456</c:v>
                </c:pt>
                <c:pt idx="845" formatCode="#,##0_);[Red]\(#,##0\)">
                  <c:v>1.7694105956318822</c:v>
                </c:pt>
                <c:pt idx="846" formatCode="#,##0_);[Red]\(#,##0\)">
                  <c:v>3.0084698087928055</c:v>
                </c:pt>
                <c:pt idx="847" formatCode="#,##0_);[Red]\(#,##0\)">
                  <c:v>2.9653872773919336</c:v>
                </c:pt>
                <c:pt idx="848" formatCode="#,##0_);[Red]\(#,##0\)">
                  <c:v>3.0795848442105354</c:v>
                </c:pt>
                <c:pt idx="849" formatCode="#,##0_);[Red]\(#,##0\)">
                  <c:v>2.6893870373234487</c:v>
                </c:pt>
                <c:pt idx="850" formatCode="#,##0_);[Red]\(#,##0\)">
                  <c:v>2.1675736438001878</c:v>
                </c:pt>
                <c:pt idx="851" formatCode="#,##0_);[Red]\(#,##0\)">
                  <c:v>2.8731821263609847</c:v>
                </c:pt>
                <c:pt idx="852" formatCode="#,##0_);[Red]\(#,##0\)">
                  <c:v>2.0704252496567466</c:v>
                </c:pt>
                <c:pt idx="853" formatCode="#,##0_);[Red]\(#,##0\)">
                  <c:v>2.6441013566923819</c:v>
                </c:pt>
                <c:pt idx="854" formatCode="#,##0_);[Red]\(#,##0\)">
                  <c:v>2.7290909429280155</c:v>
                </c:pt>
                <c:pt idx="855" formatCode="#,##0_);[Red]\(#,##0\)">
                  <c:v>2.6211443230601845</c:v>
                </c:pt>
                <c:pt idx="856" formatCode="#,##0_);[Red]\(#,##0\)">
                  <c:v>2.2457240022626253</c:v>
                </c:pt>
                <c:pt idx="857" formatCode="#,##0_);[Red]\(#,##0\)">
                  <c:v>2.5400491204892393</c:v>
                </c:pt>
                <c:pt idx="858" formatCode="#,##0_);[Red]\(#,##0\)">
                  <c:v>2.5069797393647528</c:v>
                </c:pt>
                <c:pt idx="859" formatCode="#,##0_);[Red]\(#,##0\)">
                  <c:v>3.1122203014845886</c:v>
                </c:pt>
                <c:pt idx="860" formatCode="#,##0_);[Red]\(#,##0\)">
                  <c:v>3.1139047586997775</c:v>
                </c:pt>
                <c:pt idx="861" formatCode="#,##0_);[Red]\(#,##0\)">
                  <c:v>3.2291077334851024</c:v>
                </c:pt>
                <c:pt idx="862" formatCode="#,##0_);[Red]\(#,##0\)">
                  <c:v>3.9998423853972858</c:v>
                </c:pt>
                <c:pt idx="863" formatCode="#,##0_);[Red]\(#,##0\)">
                  <c:v>4.9094996721261017</c:v>
                </c:pt>
                <c:pt idx="864" formatCode="#,##0_);[Red]\(#,##0\)">
                  <c:v>5.2130935912158289</c:v>
                </c:pt>
                <c:pt idx="865" formatCode="#,##0_);[Red]\(#,##0\)">
                  <c:v>4.4754936089694564</c:v>
                </c:pt>
                <c:pt idx="866" formatCode="#,##0_);[Red]\(#,##0\)">
                  <c:v>4.3841843750697418</c:v>
                </c:pt>
                <c:pt idx="867" formatCode="#,##0_);[Red]\(#,##0\)">
                  <c:v>2.7961182170861361</c:v>
                </c:pt>
                <c:pt idx="868" formatCode="#,##0_);[Red]\(#,##0\)">
                  <c:v>2.3502199497556222</c:v>
                </c:pt>
                <c:pt idx="869" formatCode="#,##0_);[Red]\(#,##0\)">
                  <c:v>2.8925801468546788</c:v>
                </c:pt>
                <c:pt idx="870" formatCode="#,##0_);[Red]\(#,##0\)">
                  <c:v>2.7400277427053008</c:v>
                </c:pt>
                <c:pt idx="871" formatCode="#,##0_);[Red]\(#,##0\)">
                  <c:v>3.1251271489611328</c:v>
                </c:pt>
                <c:pt idx="872" formatCode="#,##0_);[Red]\(#,##0\)">
                  <c:v>3.8441400418433167</c:v>
                </c:pt>
                <c:pt idx="873" formatCode="#,##0_);[Red]\(#,##0\)">
                  <c:v>3.142829119267871</c:v>
                </c:pt>
                <c:pt idx="874" formatCode="#,##0_);[Red]\(#,##0\)">
                  <c:v>2.6927721844735517</c:v>
                </c:pt>
                <c:pt idx="875" formatCode="#,##0_);[Red]\(#,##0\)">
                  <c:v>2.0377633553475412</c:v>
                </c:pt>
                <c:pt idx="876" formatCode="#,##0_);[Red]\(#,##0\)">
                  <c:v>1.6983621776002413</c:v>
                </c:pt>
                <c:pt idx="877" formatCode="#,##0_);[Red]\(#,##0\)">
                  <c:v>2.2964804101332978</c:v>
                </c:pt>
                <c:pt idx="878" formatCode="#,##0_);[Red]\(#,##0\)">
                  <c:v>1.9093579438275432</c:v>
                </c:pt>
                <c:pt idx="879" formatCode="#,##0_);[Red]\(#,##0\)">
                  <c:v>1.6372711510643587</c:v>
                </c:pt>
                <c:pt idx="880" formatCode="#,##0_);[Red]\(#,##0\)">
                  <c:v>1.9481059929567019</c:v>
                </c:pt>
                <c:pt idx="881" formatCode="#,##0_);[Red]\(#,##0\)">
                  <c:v>1.399088079666823</c:v>
                </c:pt>
                <c:pt idx="882" formatCode="#,##0_);[Red]\(#,##0\)">
                  <c:v>1.809445354931889</c:v>
                </c:pt>
                <c:pt idx="883" formatCode="#,##0_);[Red]\(#,##0\)">
                  <c:v>2.0713369474179708</c:v>
                </c:pt>
                <c:pt idx="884" formatCode="#,##0_);[Red]\(#,##0\)">
                  <c:v>1.9901339022999953</c:v>
                </c:pt>
                <c:pt idx="885" formatCode="#,##0_);[Red]\(#,##0\)">
                  <c:v>2.0196948000456549</c:v>
                </c:pt>
                <c:pt idx="886" formatCode="#,##0_);[Red]\(#,##0\)">
                  <c:v>2.3781782911647609</c:v>
                </c:pt>
                <c:pt idx="887" formatCode="#,##0_);[Red]\(#,##0\)">
                  <c:v>3.1312797771765304</c:v>
                </c:pt>
                <c:pt idx="888" formatCode="#,##0_);[Red]\(#,##0\)">
                  <c:v>3.525670906628473</c:v>
                </c:pt>
                <c:pt idx="889" formatCode="#,##0_);[Red]\(#,##0\)">
                  <c:v>2.1712342128528119</c:v>
                </c:pt>
                <c:pt idx="890" formatCode="#,##0_);[Red]\(#,##0\)">
                  <c:v>1.7693933642134918</c:v>
                </c:pt>
                <c:pt idx="891" formatCode="#,##0_);[Red]\(#,##0\)">
                  <c:v>2.2188557738263817</c:v>
                </c:pt>
                <c:pt idx="892" formatCode="#,##0_);[Red]\(#,##0\)">
                  <c:v>1.6547286273150614</c:v>
                </c:pt>
                <c:pt idx="893" formatCode="#,##0_);[Red]\(#,##0\)">
                  <c:v>1.0166661609354339</c:v>
                </c:pt>
                <c:pt idx="894" formatCode="#,##0_);[Red]\(#,##0\)">
                  <c:v>0.26299862729561785</c:v>
                </c:pt>
                <c:pt idx="895" formatCode="#,##0_);[Red]\(#,##0\)">
                  <c:v>-0.14008188331454599</c:v>
                </c:pt>
                <c:pt idx="896" formatCode="#,##0_);[Red]\(#,##0\)">
                  <c:v>-0.10040445489801186</c:v>
                </c:pt>
                <c:pt idx="897" formatCode="#,##0_);[Red]\(#,##0\)">
                  <c:v>-0.22747136298875148</c:v>
                </c:pt>
                <c:pt idx="898" formatCode="#,##0_);[Red]\(#,##0\)">
                  <c:v>-0.97403735161529992</c:v>
                </c:pt>
                <c:pt idx="899" formatCode="#,##0_);[Red]\(#,##0\)">
                  <c:v>-1.682403029945859</c:v>
                </c:pt>
                <c:pt idx="900" formatCode="#,##0_);[Red]\(#,##0\)">
                  <c:v>-1.8427179394893944</c:v>
                </c:pt>
                <c:pt idx="901" formatCode="#,##0_);[Red]\(#,##0\)">
                  <c:v>-1.696213740988594</c:v>
                </c:pt>
                <c:pt idx="902" formatCode="#,##0_);[Red]\(#,##0\)">
                  <c:v>-2.1454894738289036</c:v>
                </c:pt>
                <c:pt idx="903" formatCode="#,##0_);[Red]\(#,##0\)">
                  <c:v>-1.8057981504185592</c:v>
                </c:pt>
                <c:pt idx="904" formatCode="#,##0_);[Red]\(#,##0\)">
                  <c:v>-1.8491313453836862</c:v>
                </c:pt>
                <c:pt idx="905" formatCode="#,##0_);[Red]\(#,##0\)">
                  <c:v>-1.1678031099755875</c:v>
                </c:pt>
                <c:pt idx="906" formatCode="#,##0_);[Red]\(#,##0\)">
                  <c:v>-1.6188992360450849</c:v>
                </c:pt>
                <c:pt idx="907" formatCode="#,##0_);[Red]\(#,##0\)">
                  <c:v>-1.5972304601219245</c:v>
                </c:pt>
                <c:pt idx="908" formatCode="#,##0_);[Red]\(#,##0\)">
                  <c:v>-2.1563114849202898</c:v>
                </c:pt>
                <c:pt idx="909" formatCode="#,##0_);[Red]\(#,##0\)">
                  <c:v>-1.9726337617467835</c:v>
                </c:pt>
                <c:pt idx="910" formatCode="#,##0_);[Red]\(#,##0\)">
                  <c:v>-1.9294050517145176</c:v>
                </c:pt>
                <c:pt idx="911" formatCode="#,##0_);[Red]\(#,##0\)">
                  <c:v>-1.9979418526598351</c:v>
                </c:pt>
                <c:pt idx="912" formatCode="#,##0_);[Red]\(#,##0\)">
                  <c:v>-1.6820438643096811</c:v>
                </c:pt>
                <c:pt idx="913" formatCode="#,##0_);[Red]\(#,##0\)">
                  <c:v>-1.6304195589583932</c:v>
                </c:pt>
                <c:pt idx="914" formatCode="#,##0_);[Red]\(#,##0\)">
                  <c:v>-1.3917797012293023</c:v>
                </c:pt>
                <c:pt idx="915" formatCode="#,##0_);[Red]\(#,##0\)">
                  <c:v>-1.4348192756185767</c:v>
                </c:pt>
                <c:pt idx="916" formatCode="#,##0_);[Red]\(#,##0\)">
                  <c:v>-1.6787580440420053</c:v>
                </c:pt>
                <c:pt idx="917" formatCode="#,##0_);[Red]\(#,##0\)">
                  <c:v>-2.1903346854015124</c:v>
                </c:pt>
                <c:pt idx="918" formatCode="#,##0_);[Red]\(#,##0\)">
                  <c:v>-3.4997872741833436</c:v>
                </c:pt>
                <c:pt idx="919" formatCode="#,##0_);[Red]\(#,##0\)">
                  <c:v>-3.7588555199462008</c:v>
                </c:pt>
                <c:pt idx="920" formatCode="#,##0_);[Red]\(#,##0\)">
                  <c:v>-3.9854899485884934</c:v>
                </c:pt>
                <c:pt idx="921" formatCode="#,##0_);[Red]\(#,##0\)">
                  <c:v>-4.6618030291198957</c:v>
                </c:pt>
                <c:pt idx="922" formatCode="#,##0_);[Red]\(#,##0\)">
                  <c:v>-4.1835613307796011</c:v>
                </c:pt>
                <c:pt idx="923" formatCode="#,##0_);[Red]\(#,##0\)">
                  <c:v>-4.0617355451806967</c:v>
                </c:pt>
                <c:pt idx="924" formatCode="#,##0_);[Red]\(#,##0\)">
                  <c:v>-3.0680594494348687</c:v>
                </c:pt>
                <c:pt idx="925" formatCode="#,##0_);[Red]\(#,##0\)">
                  <c:v>-2.7579472887533445</c:v>
                </c:pt>
                <c:pt idx="926" formatCode="#,##0_);[Red]\(#,##0\)">
                  <c:v>-2.5912761716034463</c:v>
                </c:pt>
                <c:pt idx="927" formatCode="#,##0_);[Red]\(#,##0\)">
                  <c:v>-1.7489843725572694</c:v>
                </c:pt>
                <c:pt idx="928" formatCode="#,##0_);[Red]\(#,##0\)">
                  <c:v>-1.8334103548986074</c:v>
                </c:pt>
                <c:pt idx="929" formatCode="#,##0_);[Red]\(#,##0\)">
                  <c:v>-1.7190363437882714</c:v>
                </c:pt>
                <c:pt idx="930" formatCode="#,##0_);[Red]\(#,##0\)">
                  <c:v>-1.2930062259809991</c:v>
                </c:pt>
                <c:pt idx="931" formatCode="#,##0_);[Red]\(#,##0\)">
                  <c:v>-0.93289417755293391</c:v>
                </c:pt>
                <c:pt idx="932" formatCode="#,##0_);[Red]\(#,##0\)">
                  <c:v>-0.25330363452650695</c:v>
                </c:pt>
                <c:pt idx="933" formatCode="#,##0_);[Red]\(#,##0\)">
                  <c:v>-5.5816804198032817E-2</c:v>
                </c:pt>
                <c:pt idx="934" formatCode="#,##0_);[Red]\(#,##0\)">
                  <c:v>1.0505898757692951E-2</c:v>
                </c:pt>
                <c:pt idx="935" formatCode="#,##0_);[Red]\(#,##0\)">
                  <c:v>6.1450529725198065E-2</c:v>
                </c:pt>
                <c:pt idx="936" formatCode="#,##0_);[Red]\(#,##0\)">
                  <c:v>0.64271285443599402</c:v>
                </c:pt>
                <c:pt idx="937" formatCode="#,##0_);[Red]\(#,##0\)">
                  <c:v>0.76797257600445235</c:v>
                </c:pt>
                <c:pt idx="938" formatCode="#,##0_);[Red]\(#,##0\)">
                  <c:v>2.0832871467365899</c:v>
                </c:pt>
                <c:pt idx="939" formatCode="#,##0_);[Red]\(#,##0\)">
                  <c:v>2.9804845219375653</c:v>
                </c:pt>
                <c:pt idx="940" formatCode="#,##0_);[Red]\(#,##0\)">
                  <c:v>4.1369918694512835</c:v>
                </c:pt>
                <c:pt idx="941" formatCode="#,##0_);[Red]\(#,##0\)">
                  <c:v>4.5191421716870916</c:v>
                </c:pt>
                <c:pt idx="942" formatCode="#,##0_);[Red]\(#,##0\)">
                  <c:v>4.6761129016012548</c:v>
                </c:pt>
                <c:pt idx="943" formatCode="#,##0_);[Red]\(#,##0\)">
                  <c:v>5.1535304924366683</c:v>
                </c:pt>
                <c:pt idx="944" formatCode="#,##0_);[Red]\(#,##0\)">
                  <c:v>5.1819361430573281</c:v>
                </c:pt>
                <c:pt idx="945" formatCode="#,##0_);[Red]\(#,##0\)">
                  <c:v>5.3806193064526955</c:v>
                </c:pt>
                <c:pt idx="946" formatCode="#,##0_);[Red]\(#,##0\)">
                  <c:v>4.1665508670429823</c:v>
                </c:pt>
                <c:pt idx="947" formatCode="#,##0_);[Red]\(#,##0\)">
                  <c:v>4.4453525621199823</c:v>
                </c:pt>
                <c:pt idx="948" formatCode="#,##0_);[Red]\(#,##0\)">
                  <c:v>4.5696351918175155</c:v>
                </c:pt>
                <c:pt idx="949" formatCode="#,##0_);[Red]\(#,##0\)">
                  <c:v>5.6756384110156466</c:v>
                </c:pt>
                <c:pt idx="950" formatCode="#,##0_);[Red]\(#,##0\)">
                  <c:v>6.1288292795781443</c:v>
                </c:pt>
                <c:pt idx="951" formatCode="#,##0_);[Red]\(#,##0\)">
                  <c:v>6.1285541793071161</c:v>
                </c:pt>
                <c:pt idx="952" formatCode="#,##0_);[Red]\(#,##0\)">
                  <c:v>5.7800965746560333</c:v>
                </c:pt>
                <c:pt idx="953" formatCode="#,##0_);[Red]\(#,##0\)">
                  <c:v>5.6963713984377966</c:v>
                </c:pt>
                <c:pt idx="954" formatCode="#,##0_);[Red]\(#,##0\)">
                  <c:v>5.5663008534322289</c:v>
                </c:pt>
                <c:pt idx="955" formatCode="#,##0_);[Red]\(#,##0\)">
                  <c:v>6.2840273095876338</c:v>
                </c:pt>
                <c:pt idx="956" formatCode="#,##0_);[Red]\(#,##0\)">
                  <c:v>5.5830244686386132</c:v>
                </c:pt>
                <c:pt idx="957" formatCode="#,##0_);[Red]\(#,##0\)">
                  <c:v>4.8323972941753404</c:v>
                </c:pt>
                <c:pt idx="958" formatCode="#,##0_);[Red]\(#,##0\)">
                  <c:v>5.3964849182308283</c:v>
                </c:pt>
                <c:pt idx="959" formatCode="#,##0_);[Red]\(#,##0\)">
                  <c:v>5.2170633039771968</c:v>
                </c:pt>
                <c:pt idx="960" formatCode="#,##0_);[Red]\(#,##0\)">
                  <c:v>5.7037401546072717</c:v>
                </c:pt>
                <c:pt idx="961" formatCode="#,##0_);[Red]\(#,##0\)">
                  <c:v>6.0824384759964802</c:v>
                </c:pt>
                <c:pt idx="962" formatCode="#,##0_);[Red]\(#,##0\)">
                  <c:v>6.5148323034897659</c:v>
                </c:pt>
                <c:pt idx="963" formatCode="#,##0_);[Red]\(#,##0\)">
                  <c:v>6.9282936172046448</c:v>
                </c:pt>
                <c:pt idx="964" formatCode="#,##0_);[Red]\(#,##0\)">
                  <c:v>6.7525921152521464</c:v>
                </c:pt>
                <c:pt idx="965" formatCode="#,##0_);[Red]\(#,##0\)">
                  <c:v>5.1960148242433624</c:v>
                </c:pt>
                <c:pt idx="966" formatCode="#,##0_);[Red]\(#,##0\)">
                  <c:v>4.65595993265066</c:v>
                </c:pt>
                <c:pt idx="967" formatCode="#,##0_);[Red]\(#,##0\)">
                  <c:v>2.0147093860920751</c:v>
                </c:pt>
                <c:pt idx="968" formatCode="#,##0_);[Red]\(#,##0\)">
                  <c:v>1.2025117496699826</c:v>
                </c:pt>
                <c:pt idx="969" formatCode="#,##0_);[Red]\(#,##0\)">
                  <c:v>-0.29494921540728003</c:v>
                </c:pt>
                <c:pt idx="970" formatCode="#,##0_);[Red]\(#,##0\)">
                  <c:v>-2.4246651744226333</c:v>
                </c:pt>
                <c:pt idx="971" formatCode="#,##0_);[Red]\(#,##0\)">
                  <c:v>-2.553384956072557</c:v>
                </c:pt>
                <c:pt idx="972" formatCode="#,##0_);[Red]\(#,##0\)">
                  <c:v>-2.5386651421108999</c:v>
                </c:pt>
                <c:pt idx="973" formatCode="#,##0_);[Red]\(#,##0\)">
                  <c:v>-2.8570123848967381</c:v>
                </c:pt>
                <c:pt idx="974" formatCode="#,##0_);[Red]\(#,##0\)">
                  <c:v>-3.0262198309691333</c:v>
                </c:pt>
                <c:pt idx="975" formatCode="#,##0_);[Red]\(#,##0\)">
                  <c:v>-4.1819934359884128</c:v>
                </c:pt>
                <c:pt idx="976" formatCode="#,##0_);[Red]\(#,##0\)">
                  <c:v>-3.1508942863012255</c:v>
                </c:pt>
                <c:pt idx="977" formatCode="#,##0_);[Red]\(#,##0\)">
                  <c:v>-3.0345827231645255</c:v>
                </c:pt>
                <c:pt idx="978" formatCode="#,##0_);[Red]\(#,##0\)">
                  <c:v>-1.1886295233037041</c:v>
                </c:pt>
                <c:pt idx="979" formatCode="#,##0_);[Red]\(#,##0\)">
                  <c:v>-0.27879086307705925</c:v>
                </c:pt>
                <c:pt idx="980" formatCode="#,##0_);[Red]\(#,##0\)">
                  <c:v>-1.2787637025770058</c:v>
                </c:pt>
                <c:pt idx="981" formatCode="#,##0_);[Red]\(#,##0\)">
                  <c:v>-1.6200705967866422</c:v>
                </c:pt>
                <c:pt idx="982" formatCode="#,##0_);[Red]\(#,##0\)">
                  <c:v>-2.1443823927060257</c:v>
                </c:pt>
                <c:pt idx="983" formatCode="#,##0_);[Red]\(#,##0\)">
                  <c:v>-3.0822291852601476</c:v>
                </c:pt>
                <c:pt idx="984" formatCode="#,##0_);[Red]\(#,##0\)">
                  <c:v>-0.87968706066230884</c:v>
                </c:pt>
                <c:pt idx="985" formatCode="#,##0_);[Red]\(#,##0\)">
                  <c:v>-0.4586573498591785</c:v>
                </c:pt>
                <c:pt idx="986" formatCode="#,##0_);[Red]\(#,##0\)">
                  <c:v>-0.27393639046466284</c:v>
                </c:pt>
                <c:pt idx="987" formatCode="#,##0_);[Red]\(#,##0\)">
                  <c:v>-0.16653722660101569</c:v>
                </c:pt>
                <c:pt idx="988" formatCode="#,##0_);[Red]\(#,##0\)">
                  <c:v>0.39123135358473365</c:v>
                </c:pt>
                <c:pt idx="989" formatCode="#,##0_);[Red]\(#,##0\)">
                  <c:v>1.5456690693762729</c:v>
                </c:pt>
                <c:pt idx="990" formatCode="#,##0_);[Red]\(#,##0\)">
                  <c:v>1.5436136304343373</c:v>
                </c:pt>
                <c:pt idx="991" formatCode="#,##0_);[Red]\(#,##0\)">
                  <c:v>1.4475445031531535</c:v>
                </c:pt>
                <c:pt idx="992" formatCode="#,##0_);[Red]\(#,##0\)">
                  <c:v>1.7666317957060187</c:v>
                </c:pt>
                <c:pt idx="993" formatCode="#,##0_);[Red]\(#,##0\)">
                  <c:v>1.8039452675760381</c:v>
                </c:pt>
                <c:pt idx="994" formatCode="#,##0_);[Red]\(#,##0\)">
                  <c:v>1.4218580363981119</c:v>
                </c:pt>
                <c:pt idx="995" formatCode="#,##0_);[Red]\(#,##0\)">
                  <c:v>2.447181344247781</c:v>
                </c:pt>
                <c:pt idx="996" formatCode="#,##0_);[Red]\(#,##0\)">
                  <c:v>2.7307442522278165</c:v>
                </c:pt>
                <c:pt idx="997" formatCode="#,##0_);[Red]\(#,##0\)">
                  <c:v>5.1378375624086061</c:v>
                </c:pt>
                <c:pt idx="998" formatCode="#,##0_);[Red]\(#,##0\)">
                  <c:v>6.7743508692510277</c:v>
                </c:pt>
                <c:pt idx="999" formatCode="#,##0_);[Red]\(#,##0\)">
                  <c:v>8.3450215105765064</c:v>
                </c:pt>
                <c:pt idx="1000" formatCode="#,##0_);[Red]\(#,##0\)">
                  <c:v>9.9318837649916603</c:v>
                </c:pt>
                <c:pt idx="1001" formatCode="#,##0_);[Red]\(#,##0\)">
                  <c:v>9.2971207378175897</c:v>
                </c:pt>
                <c:pt idx="1002" formatCode="#,##0_);[Red]\(#,##0\)">
                  <c:v>9.9606675543343872</c:v>
                </c:pt>
                <c:pt idx="1003" formatCode="#,##0_);[Red]\(#,##0\)">
                  <c:v>9.9300828531618475</c:v>
                </c:pt>
                <c:pt idx="1004" formatCode="#,##0_);[Red]\(#,##0\)">
                  <c:v>10.349980051049135</c:v>
                </c:pt>
                <c:pt idx="1005" formatCode="#,##0_);[Red]\(#,##0\)">
                  <c:v>11.789048860987618</c:v>
                </c:pt>
                <c:pt idx="1006" formatCode="#,##0_);[Red]\(#,##0\)">
                  <c:v>12.318202425538754</c:v>
                </c:pt>
                <c:pt idx="1007" formatCode="#,##0_);[Red]\(#,##0\)">
                  <c:v>13.256984971722391</c:v>
                </c:pt>
                <c:pt idx="1008" formatCode="#,##0_);[Red]\(#,##0\)">
                  <c:v>11.441355578580081</c:v>
                </c:pt>
                <c:pt idx="1009" formatCode="#,##0_);[Red]\(#,##0\)">
                  <c:v>10.033632338880617</c:v>
                </c:pt>
                <c:pt idx="1010" formatCode="#,##0_);[Red]\(#,##0\)">
                  <c:v>11.412036622375156</c:v>
                </c:pt>
                <c:pt idx="1011" formatCode="#,##0_);[Red]\(#,##0\)">
                  <c:v>12.077155602356383</c:v>
                </c:pt>
                <c:pt idx="1012" formatCode="#,##0_);[Red]\(#,##0\)">
                  <c:v>12.898080269071333</c:v>
                </c:pt>
                <c:pt idx="1013" formatCode="#,##0_);[Red]\(#,##0\)">
                  <c:v>13.854103801743918</c:v>
                </c:pt>
                <c:pt idx="1014" formatCode="#,##0_);[Red]\(#,##0\)">
                  <c:v>10.160431330982469</c:v>
                </c:pt>
                <c:pt idx="1015" formatCode="#,##0_);[Red]\(#,##0\)">
                  <c:v>8.0986377611447811</c:v>
                </c:pt>
                <c:pt idx="1016" formatCode="#,##0_);[Red]\(#,##0\)">
                  <c:v>7.5768633394335625</c:v>
                </c:pt>
                <c:pt idx="1017" formatCode="#,##0_);[Red]\(#,##0\)">
                  <c:v>7.5725291790240741</c:v>
                </c:pt>
                <c:pt idx="1018" formatCode="#,##0_);[Red]\(#,##0\)">
                  <c:v>6.3900740402606209</c:v>
                </c:pt>
                <c:pt idx="1019" formatCode="#,##0_);[Red]\(#,##0\)">
                  <c:v>5.2183435132943714</c:v>
                </c:pt>
                <c:pt idx="1020" formatCode="#,##0_);[Red]\(#,##0\)">
                  <c:v>5.9636018647015927</c:v>
                </c:pt>
                <c:pt idx="1021" formatCode="#,##0_);[Red]\(#,##0\)">
                  <c:v>4.728114158000623</c:v>
                </c:pt>
                <c:pt idx="1022" formatCode="#,##0_);[Red]\(#,##0\)">
                  <c:v>3.8308198723170563</c:v>
                </c:pt>
                <c:pt idx="1023" formatCode="#,##0_);[Red]\(#,##0\)">
                  <c:v>3.6369692282049528</c:v>
                </c:pt>
                <c:pt idx="1024" formatCode="#,##0_);[Red]\(#,##0\)">
                  <c:v>4.9151230603676215</c:v>
                </c:pt>
                <c:pt idx="1025" formatCode="#,##0_);[Red]\(#,##0\)">
                  <c:v>4.8817935595250974</c:v>
                </c:pt>
                <c:pt idx="1026" formatCode="#,##0_);[Red]\(#,##0\)">
                  <c:v>4.7518469321765942</c:v>
                </c:pt>
                <c:pt idx="1027" formatCode="#,##0_);[Red]\(#,##0\)">
                  <c:v>4.1858269220619722</c:v>
                </c:pt>
                <c:pt idx="1028" formatCode="#,##0_);[Red]\(#,##0\)">
                  <c:v>2.9631037514609941</c:v>
                </c:pt>
                <c:pt idx="1029" formatCode="#,##0_);[Red]\(#,##0\)">
                  <c:v>2.170152246620531</c:v>
                </c:pt>
                <c:pt idx="1030" formatCode="#,##0_);[Red]\(#,##0\)">
                  <c:v>1.0650412015247259</c:v>
                </c:pt>
                <c:pt idx="1031" formatCode="#,##0_);[Red]\(#,##0\)">
                  <c:v>1.1196380883735324</c:v>
                </c:pt>
                <c:pt idx="1032" formatCode="#,##0_);[Red]\(#,##0\)">
                  <c:v>-0.35626218405336657</c:v>
                </c:pt>
                <c:pt idx="1033" formatCode="#,##0_);[Red]\(#,##0\)">
                  <c:v>-0.66810372506935212</c:v>
                </c:pt>
                <c:pt idx="1034" formatCode="#,##0_);[Red]\(#,##0\)">
                  <c:v>-0.62975603463869823</c:v>
                </c:pt>
                <c:pt idx="1035" formatCode="#,##0_);[Red]\(#,##0\)">
                  <c:v>-1.0937816810133123</c:v>
                </c:pt>
                <c:pt idx="1036" formatCode="#,##0_);[Red]\(#,##0\)">
                  <c:v>-1.4953490974937458</c:v>
                </c:pt>
                <c:pt idx="1037" formatCode="#,##0_);[Red]\(#,##0\)">
                  <c:v>-2.7692404549741281</c:v>
                </c:pt>
                <c:pt idx="1038" formatCode="#,##0_);[Red]\(#,##0\)">
                  <c:v>-1.9926473036900083</c:v>
                </c:pt>
                <c:pt idx="1039" formatCode="#,##0_);[Red]\(#,##0\)">
                  <c:v>-2.5652444553677469</c:v>
                </c:pt>
                <c:pt idx="1040" formatCode="#,##0_);[Red]\(#,##0\)">
                  <c:v>-2.9032379549912397</c:v>
                </c:pt>
                <c:pt idx="1041" formatCode="#,##0_);[Red]\(#,##0\)">
                  <c:v>-2.9476555989569913</c:v>
                </c:pt>
                <c:pt idx="1042" formatCode="#,##0_);[Red]\(#,##0\)">
                  <c:v>-3.7962869446083309</c:v>
                </c:pt>
                <c:pt idx="1043" formatCode="#,##0_);[Red]\(#,##0\)">
                  <c:v>-4.3165564191649652</c:v>
                </c:pt>
                <c:pt idx="1044" formatCode="#,##0_);[Red]\(#,##0\)">
                  <c:v>-3.228770515970905</c:v>
                </c:pt>
                <c:pt idx="1045" formatCode="#,##0_);[Red]\(#,##0\)">
                  <c:v>-1.7271132106167595</c:v>
                </c:pt>
                <c:pt idx="1046" formatCode="#,##0_);[Red]\(#,##0\)">
                  <c:v>-1.9114959832735583</c:v>
                </c:pt>
                <c:pt idx="1047" formatCode="#,##0_);[Red]\(#,##0\)">
                  <c:v>-1.302949579082868</c:v>
                </c:pt>
                <c:pt idx="1048" formatCode="#,##0_);[Red]\(#,##0\)">
                  <c:v>-1.3950133513050673</c:v>
                </c:pt>
                <c:pt idx="1049" formatCode="#,##0_);[Red]\(#,##0\)">
                  <c:v>-1.0560104847514404</c:v>
                </c:pt>
                <c:pt idx="1050" formatCode="#,##0_);[Red]\(#,##0\)">
                  <c:v>-1.1290330905808788</c:v>
                </c:pt>
                <c:pt idx="1051" formatCode="#,##0_);[Red]\(#,##0\)">
                  <c:v>-0.53142554125552499</c:v>
                </c:pt>
                <c:pt idx="1052" formatCode="#,##0_);[Red]\(#,##0\)">
                  <c:v>-0.11230876491448498</c:v>
                </c:pt>
                <c:pt idx="1053" formatCode="#,##0_);[Red]\(#,##0\)">
                  <c:v>-0.26097262705793206</c:v>
                </c:pt>
                <c:pt idx="1054" formatCode="#,##0_);[Red]\(#,##0\)">
                  <c:v>-1.4376247814729746</c:v>
                </c:pt>
                <c:pt idx="1055" formatCode="#,##0_);[Red]\(#,##0\)">
                  <c:v>-1.326020195067747</c:v>
                </c:pt>
                <c:pt idx="1056" formatCode="#,##0_);[Red]\(#,##0\)">
                  <c:v>-2.2827287776933911</c:v>
                </c:pt>
                <c:pt idx="1057" formatCode="#,##0_);[Red]\(#,##0\)">
                  <c:v>-1.7291913001734618</c:v>
                </c:pt>
                <c:pt idx="1058" formatCode="#,##0_);[Red]\(#,##0\)">
                  <c:v>-1.7251500132343647</c:v>
                </c:pt>
                <c:pt idx="1059" formatCode="#,##0_);[Red]\(#,##0\)">
                  <c:v>-2.8664164456512782</c:v>
                </c:pt>
                <c:pt idx="1060" formatCode="#,##0_);[Red]\(#,##0\)">
                  <c:v>-4.048572157163119</c:v>
                </c:pt>
                <c:pt idx="1061" formatCode="#,##0_);[Red]\(#,##0\)">
                  <c:v>-4.7400749126058184</c:v>
                </c:pt>
                <c:pt idx="1062" formatCode="#,##0_);[Red]\(#,##0\)">
                  <c:v>-5.0147143599282762</c:v>
                </c:pt>
                <c:pt idx="1063" formatCode="#,##0_);[Red]\(#,##0\)">
                  <c:v>-6.8877418000569</c:v>
                </c:pt>
                <c:pt idx="1064" formatCode="#,##0_);[Red]\(#,##0\)">
                  <c:v>-9.6681218926675978</c:v>
                </c:pt>
                <c:pt idx="1065" formatCode="#,##0_);[Red]\(#,##0\)">
                  <c:v>-9.462395350046533</c:v>
                </c:pt>
                <c:pt idx="1066" formatCode="#,##0_);[Red]\(#,##0\)">
                  <c:v>-9.7344183669531343</c:v>
                </c:pt>
                <c:pt idx="1067" formatCode="#,##0_);[Red]\(#,##0\)">
                  <c:v>-9.8116595432642573</c:v>
                </c:pt>
                <c:pt idx="1068" formatCode="#,##0_);[Red]\(#,##0\)">
                  <c:v>-10.403008253736395</c:v>
                </c:pt>
                <c:pt idx="1069" formatCode="#,##0_);[Red]\(#,##0\)">
                  <c:v>-9.6309239204277706</c:v>
                </c:pt>
                <c:pt idx="1070" formatCode="#,##0_);[Red]\(#,##0\)">
                  <c:v>-9.3554724681019525</c:v>
                </c:pt>
                <c:pt idx="1071" formatCode="#,##0_);[Red]\(#,##0\)">
                  <c:v>-10.111905972331803</c:v>
                </c:pt>
                <c:pt idx="1072" formatCode="#,##0_);[Red]\(#,##0\)">
                  <c:v>-10.458764673551517</c:v>
                </c:pt>
                <c:pt idx="1073" formatCode="#,##0_);[Red]\(#,##0\)">
                  <c:v>-10.237980756919187</c:v>
                </c:pt>
                <c:pt idx="1074" formatCode="#,##0_);[Red]\(#,##0\)">
                  <c:v>-10.007167469798526</c:v>
                </c:pt>
                <c:pt idx="1075" formatCode="#,##0_);[Red]\(#,##0\)">
                  <c:v>-10.566900422549191</c:v>
                </c:pt>
                <c:pt idx="1076" formatCode="#,##0_);[Red]\(#,##0\)">
                  <c:v>-10.529764414992444</c:v>
                </c:pt>
                <c:pt idx="1077" formatCode="#,##0_);[Red]\(#,##0\)">
                  <c:v>-11.600168672225614</c:v>
                </c:pt>
                <c:pt idx="1078" formatCode="#,##0_);[Red]\(#,##0\)">
                  <c:v>-11.38485227087806</c:v>
                </c:pt>
                <c:pt idx="1079" formatCode="#,##0_);[Red]\(#,##0\)">
                  <c:v>-12.159843253960663</c:v>
                </c:pt>
                <c:pt idx="1080" formatCode="#,##0_);[Red]\(#,##0\)">
                  <c:v>-13.493430777008117</c:v>
                </c:pt>
                <c:pt idx="1081" formatCode="#,##0_);[Red]\(#,##0\)">
                  <c:v>-12.744278624160943</c:v>
                </c:pt>
                <c:pt idx="1082" formatCode="#,##0_);[Red]\(#,##0\)">
                  <c:v>-13.337196937239719</c:v>
                </c:pt>
                <c:pt idx="1083" formatCode="#,##0_);[Red]\(#,##0\)">
                  <c:v>-13.193812498057969</c:v>
                </c:pt>
                <c:pt idx="1084" formatCode="#,##0_);[Red]\(#,##0\)">
                  <c:v>-12.700491694684535</c:v>
                </c:pt>
                <c:pt idx="1085" formatCode="#,##0_);[Red]\(#,##0\)">
                  <c:v>-12.012605803799648</c:v>
                </c:pt>
                <c:pt idx="1086" formatCode="#,##0_);[Red]\(#,##0\)">
                  <c:v>-10.897308920063113</c:v>
                </c:pt>
                <c:pt idx="1087" formatCode="#,##0_);[Red]\(#,##0\)">
                  <c:v>-10.562808726315366</c:v>
                </c:pt>
                <c:pt idx="1088" formatCode="#,##0_);[Red]\(#,##0\)">
                  <c:v>-11.026701175321501</c:v>
                </c:pt>
                <c:pt idx="1089" formatCode="#,##0_);[Red]\(#,##0\)">
                  <c:v>-9.5021414379254185</c:v>
                </c:pt>
                <c:pt idx="1090" formatCode="#,##0_);[Red]\(#,##0\)">
                  <c:v>-7.548558160358243</c:v>
                </c:pt>
                <c:pt idx="1091" formatCode="#,##0_);[Red]\(#,##0\)">
                  <c:v>-5.4932148904797335</c:v>
                </c:pt>
                <c:pt idx="1092" formatCode="#,##0_);[Red]\(#,##0\)">
                  <c:v>-4.801558745628169</c:v>
                </c:pt>
                <c:pt idx="1093" formatCode="#,##0_);[Red]\(#,##0\)">
                  <c:v>-3.4635216876282131</c:v>
                </c:pt>
                <c:pt idx="1094" formatCode="#,##0_);[Red]\(#,##0\)">
                  <c:v>-1.2238861110019645</c:v>
                </c:pt>
                <c:pt idx="1095" formatCode="#,##0_);[Red]\(#,##0\)">
                  <c:v>-1.1611433587239199</c:v>
                </c:pt>
                <c:pt idx="1096" formatCode="#,##0_);[Red]\(#,##0\)">
                  <c:v>-1.0148111181244153</c:v>
                </c:pt>
                <c:pt idx="1097" formatCode="#,##0_);[Red]\(#,##0\)">
                  <c:v>-1.7843346708480681</c:v>
                </c:pt>
                <c:pt idx="1098" formatCode="#,##0_);[Red]\(#,##0\)">
                  <c:v>-2.3832115465703549</c:v>
                </c:pt>
                <c:pt idx="1099" formatCode="#,##0_);[Red]\(#,##0\)">
                  <c:v>-2.3563563999669705</c:v>
                </c:pt>
                <c:pt idx="1100" formatCode="#,##0_);[Red]\(#,##0\)">
                  <c:v>-2.1303046677204218</c:v>
                </c:pt>
                <c:pt idx="1101" formatCode="#,##0_);[Red]\(#,##0\)">
                  <c:v>-1.0516229442203628</c:v>
                </c:pt>
                <c:pt idx="1102" formatCode="#,##0_);[Red]\(#,##0\)">
                  <c:v>-0.47706602963906636</c:v>
                </c:pt>
                <c:pt idx="1103" formatCode="#,##0_);[Red]\(#,##0\)">
                  <c:v>-0.27336252507437092</c:v>
                </c:pt>
                <c:pt idx="1104" formatCode="#,##0_);[Red]\(#,##0\)">
                  <c:v>4.9601716114769566E-2</c:v>
                </c:pt>
                <c:pt idx="1105" formatCode="#,##0_);[Red]\(#,##0\)">
                  <c:v>0.41538052228317685</c:v>
                </c:pt>
                <c:pt idx="1106" formatCode="#,##0_);[Red]\(#,##0\)">
                  <c:v>0.80813042215289288</c:v>
                </c:pt>
                <c:pt idx="1107" formatCode="#,##0_);[Red]\(#,##0\)">
                  <c:v>0.95698783793624975</c:v>
                </c:pt>
                <c:pt idx="1108" formatCode="#,##0_);[Red]\(#,##0\)">
                  <c:v>1.5608664416308746</c:v>
                </c:pt>
                <c:pt idx="1109" formatCode="#,##0_);[Red]\(#,##0\)">
                  <c:v>2.5298441512816603</c:v>
                </c:pt>
                <c:pt idx="1110" formatCode="#,##0_);[Red]\(#,##0\)">
                  <c:v>3.9807565101145275</c:v>
                </c:pt>
                <c:pt idx="1111" formatCode="#,##0_);[Red]\(#,##0\)">
                  <c:v>3.0722338709684021</c:v>
                </c:pt>
                <c:pt idx="1112" formatCode="#,##0_);[Red]\(#,##0\)">
                  <c:v>3.262954991080619</c:v>
                </c:pt>
                <c:pt idx="1113" formatCode="#,##0_);[Red]\(#,##0\)">
                  <c:v>3.1409415388606363</c:v>
                </c:pt>
                <c:pt idx="1114" formatCode="#,##0_);[Red]\(#,##0\)">
                  <c:v>3.2732727888654494</c:v>
                </c:pt>
                <c:pt idx="1115" formatCode="#,##0_);[Red]\(#,##0\)">
                  <c:v>2.218060568304812</c:v>
                </c:pt>
                <c:pt idx="1116" formatCode="#,##0_);[Red]\(#,##0\)">
                  <c:v>2.2436483369738842</c:v>
                </c:pt>
                <c:pt idx="1117" formatCode="#,##0_);[Red]\(#,##0\)">
                  <c:v>1.9537434183319571</c:v>
                </c:pt>
                <c:pt idx="1118" formatCode="#,##0_);[Red]\(#,##0\)">
                  <c:v>3.0657820235594082</c:v>
                </c:pt>
                <c:pt idx="1119" formatCode="#,##0_);[Red]\(#,##0\)">
                  <c:v>3.2241415995530778</c:v>
                </c:pt>
                <c:pt idx="1120" formatCode="#,##0_);[Red]\(#,##0\)">
                  <c:v>2.4713008216487196</c:v>
                </c:pt>
                <c:pt idx="1121" formatCode="#,##0_);[Red]\(#,##0\)">
                  <c:v>2.135904007496765</c:v>
                </c:pt>
                <c:pt idx="1122" formatCode="#,##0_);[Red]\(#,##0\)">
                  <c:v>2.4386331112930977</c:v>
                </c:pt>
                <c:pt idx="1123" formatCode="#,##0_);[Red]\(#,##0\)">
                  <c:v>2.4438859907725372</c:v>
                </c:pt>
                <c:pt idx="1124" formatCode="#,##0_);[Red]\(#,##0\)">
                  <c:v>2.5831101092086857</c:v>
                </c:pt>
                <c:pt idx="1125" formatCode="#,##0_);[Red]\(#,##0\)">
                  <c:v>2.6594614768770763</c:v>
                </c:pt>
                <c:pt idx="1126" formatCode="#,##0_);[Red]\(#,##0\)">
                  <c:v>2.6677142302159913</c:v>
                </c:pt>
                <c:pt idx="1127" formatCode="#,##0_);[Red]\(#,##0\)">
                  <c:v>3.6576753305276082</c:v>
                </c:pt>
                <c:pt idx="1128" formatCode="#,##0_);[Red]\(#,##0\)">
                  <c:v>4.9611305517658062</c:v>
                </c:pt>
                <c:pt idx="1129" formatCode="#,##0_);[Red]\(#,##0\)">
                  <c:v>5.252081921135308</c:v>
                </c:pt>
                <c:pt idx="1130" formatCode="#,##0_);[Red]\(#,##0\)">
                  <c:v>4.4819373697693816</c:v>
                </c:pt>
                <c:pt idx="1131" formatCode="#,##0_);[Red]\(#,##0\)">
                  <c:v>4.2895998064339063</c:v>
                </c:pt>
                <c:pt idx="1132" formatCode="#,##0_);[Red]\(#,##0\)">
                  <c:v>4.2712540791663631</c:v>
                </c:pt>
                <c:pt idx="1133" formatCode="#,##0_);[Red]\(#,##0\)">
                  <c:v>4.339551331015139</c:v>
                </c:pt>
                <c:pt idx="1134" formatCode="#,##0_);[Red]\(#,##0\)">
                  <c:v>3.9519374069252233</c:v>
                </c:pt>
                <c:pt idx="1135" formatCode="#,##0_);[Red]\(#,##0\)">
                  <c:v>3.7170655500123151</c:v>
                </c:pt>
                <c:pt idx="1136" formatCode="#,##0_);[Red]\(#,##0\)">
                  <c:v>3.3936009030735437</c:v>
                </c:pt>
                <c:pt idx="1137" formatCode="#,##0_);[Red]\(#,##0\)">
                  <c:v>3.6351150389311027</c:v>
                </c:pt>
                <c:pt idx="1138" formatCode="#,##0_);[Red]\(#,##0\)">
                  <c:v>2.8500136396371394</c:v>
                </c:pt>
                <c:pt idx="1139" formatCode="#,##0_);[Red]\(#,##0\)">
                  <c:v>2.2283034703587115</c:v>
                </c:pt>
                <c:pt idx="1140" formatCode="#,##0_);[Red]\(#,##0\)">
                  <c:v>1.4271507992133516</c:v>
                </c:pt>
                <c:pt idx="1141" formatCode="#,##0_);[Red]\(#,##0\)">
                  <c:v>1.3886701259940311</c:v>
                </c:pt>
                <c:pt idx="1142" formatCode="#,##0_);[Red]\(#,##0\)">
                  <c:v>0.75077268506735584</c:v>
                </c:pt>
                <c:pt idx="1143" formatCode="#,##0_);[Red]\(#,##0\)">
                  <c:v>0.26323916143736598</c:v>
                </c:pt>
                <c:pt idx="1144" formatCode="#,##0_);[Red]\(#,##0\)">
                  <c:v>-9.0589373715674049E-2</c:v>
                </c:pt>
                <c:pt idx="1145" formatCode="#,##0_);[Red]\(#,##0\)">
                  <c:v>-0.1586453244425608</c:v>
                </c:pt>
                <c:pt idx="1146" formatCode="#,##0_);[Red]\(#,##0\)">
                  <c:v>-0.47367682080281381</c:v>
                </c:pt>
                <c:pt idx="1147" formatCode="#,##0_);[Red]\(#,##0\)">
                  <c:v>-0.46704084507345744</c:v>
                </c:pt>
                <c:pt idx="1148" formatCode="#,##0_);[Red]\(#,##0\)">
                  <c:v>-1.3642301963199961</c:v>
                </c:pt>
                <c:pt idx="1149" formatCode="#,##0_);[Red]\(#,##0\)">
                  <c:v>-2.5636367848293884</c:v>
                </c:pt>
                <c:pt idx="1150" formatCode="#,##0_);[Red]\(#,##0\)">
                  <c:v>-1.902841701448809</c:v>
                </c:pt>
                <c:pt idx="1151" formatCode="#,##0_);[Red]\(#,##0\)">
                  <c:v>-2.5545000138561704</c:v>
                </c:pt>
                <c:pt idx="1152" formatCode="#,##0_);[Red]\(#,##0\)">
                  <c:v>-1.7670494209463716</c:v>
                </c:pt>
                <c:pt idx="1153" formatCode="#,##0_);[Red]\(#,##0\)">
                  <c:v>-1.8013258254842601</c:v>
                </c:pt>
                <c:pt idx="1154" formatCode="#,##0_);[Red]\(#,##0\)">
                  <c:v>-0.91089170729226221</c:v>
                </c:pt>
                <c:pt idx="1155" formatCode="#,##0_);[Red]\(#,##0\)">
                  <c:v>-1.127860525230733</c:v>
                </c:pt>
                <c:pt idx="1156" formatCode="#,##0_);[Red]\(#,##0\)">
                  <c:v>-1.3224101823234036</c:v>
                </c:pt>
                <c:pt idx="1157" formatCode="#,##0_);[Red]\(#,##0\)">
                  <c:v>-1.107728408525577</c:v>
                </c:pt>
                <c:pt idx="1158" formatCode="#,##0_);[Red]\(#,##0\)">
                  <c:v>-1.5438841909982139</c:v>
                </c:pt>
                <c:pt idx="1159" formatCode="#,##0_);[Red]\(#,##0\)">
                  <c:v>-1.5217691481539228</c:v>
                </c:pt>
                <c:pt idx="1160" formatCode="#,##0_);[Red]\(#,##0\)">
                  <c:v>-1.0883183246327386</c:v>
                </c:pt>
                <c:pt idx="1161" formatCode="#,##0_);[Red]\(#,##0\)">
                  <c:v>-1.2640425719416726</c:v>
                </c:pt>
                <c:pt idx="1162" formatCode="#,##0_);[Red]\(#,##0\)">
                  <c:v>-1.0252498795057174</c:v>
                </c:pt>
                <c:pt idx="1163" formatCode="#,##0_);[Red]\(#,##0\)">
                  <c:v>-0.81224934427223161</c:v>
                </c:pt>
                <c:pt idx="1164" formatCode="#,##0_);[Red]\(#,##0\)">
                  <c:v>-0.67112236176851259</c:v>
                </c:pt>
                <c:pt idx="1165" formatCode="#,##0_);[Red]\(#,##0\)">
                  <c:v>-0.34718219257147592</c:v>
                </c:pt>
                <c:pt idx="1166" formatCode="#,##0_);[Red]\(#,##0\)">
                  <c:v>-0.20816953929906959</c:v>
                </c:pt>
                <c:pt idx="1167" formatCode="#,##0_);[Red]\(#,##0\)">
                  <c:v>-0.28992958374835404</c:v>
                </c:pt>
                <c:pt idx="1168" formatCode="#,##0_);[Red]\(#,##0\)">
                  <c:v>-0.29790253557857416</c:v>
                </c:pt>
                <c:pt idx="1169" formatCode="#,##0_);[Red]\(#,##0\)">
                  <c:v>5.4551243108464105E-2</c:v>
                </c:pt>
                <c:pt idx="1170" formatCode="#,##0_);[Red]\(#,##0\)">
                  <c:v>-0.31397764656987498</c:v>
                </c:pt>
                <c:pt idx="1171" formatCode="#,##0_);[Red]\(#,##0\)">
                  <c:v>0.29479013444533847</c:v>
                </c:pt>
                <c:pt idx="1172" formatCode="#,##0_);[Red]\(#,##0\)">
                  <c:v>0.30371478870045698</c:v>
                </c:pt>
                <c:pt idx="1173" formatCode="#,##0_);[Red]\(#,##0\)">
                  <c:v>1.0271908305679782</c:v>
                </c:pt>
                <c:pt idx="1174" formatCode="#,##0_);[Red]\(#,##0\)">
                  <c:v>1.2846386875681028</c:v>
                </c:pt>
                <c:pt idx="1175" formatCode="#,##0_);[Red]\(#,##0\)">
                  <c:v>1.5461700603694188</c:v>
                </c:pt>
                <c:pt idx="1176" formatCode="#,##0_);[Red]\(#,##0\)">
                  <c:v>1.5403273149187953</c:v>
                </c:pt>
                <c:pt idx="1177" formatCode="#,##0_);[Red]\(#,##0\)">
                  <c:v>2.0708527050915904</c:v>
                </c:pt>
                <c:pt idx="1178" formatCode="#,##0_);[Red]\(#,##0\)">
                  <c:v>2.428810201204044</c:v>
                </c:pt>
                <c:pt idx="1179" formatCode="#,##0_);[Red]\(#,##0\)">
                  <c:v>3.4178686406619363</c:v>
                </c:pt>
                <c:pt idx="1180" formatCode="#,##0_);[Red]\(#,##0\)">
                  <c:v>2.8756301707446408</c:v>
                </c:pt>
                <c:pt idx="1181" formatCode="#,##0_);[Red]\(#,##0\)">
                  <c:v>3.1217675771278475</c:v>
                </c:pt>
                <c:pt idx="1182" formatCode="#,##0_);[Red]\(#,##0\)">
                  <c:v>2.0165843305609998</c:v>
                </c:pt>
                <c:pt idx="1183" formatCode="#,##0_);[Red]\(#,##0\)">
                  <c:v>2.4136527303258011</c:v>
                </c:pt>
                <c:pt idx="1184" formatCode="#,##0_);[Red]\(#,##0\)">
                  <c:v>1.5412557223330281</c:v>
                </c:pt>
                <c:pt idx="1185" formatCode="#,##0_);[Red]\(#,##0\)">
                  <c:v>1.4370424459916913</c:v>
                </c:pt>
                <c:pt idx="1186" formatCode="#,##0_);[Red]\(#,##0\)">
                  <c:v>1.4601730728477074</c:v>
                </c:pt>
                <c:pt idx="1187" formatCode="#,##0_);[Red]\(#,##0\)">
                  <c:v>1.1191129513295512</c:v>
                </c:pt>
                <c:pt idx="1188" formatCode="#,##0_);[Red]\(#,##0\)">
                  <c:v>1.3234318311479645</c:v>
                </c:pt>
                <c:pt idx="1189" formatCode="#,##0_);[Red]\(#,##0\)">
                  <c:v>0.78068845014674937</c:v>
                </c:pt>
                <c:pt idx="1190" formatCode="#,##0_);[Red]\(#,##0\)">
                  <c:v>0.65183550646127064</c:v>
                </c:pt>
                <c:pt idx="1191" formatCode="#,##0_);[Red]\(#,##0\)">
                  <c:v>1.1841639787442848</c:v>
                </c:pt>
                <c:pt idx="1192" formatCode="#,##0_);[Red]\(#,##0\)">
                  <c:v>1.4088820376414068</c:v>
                </c:pt>
                <c:pt idx="1193" formatCode="#,##0_);[Red]\(#,##0\)">
                  <c:v>1.0702270459287964</c:v>
                </c:pt>
                <c:pt idx="1194" formatCode="#,##0_);[Red]\(#,##0\)">
                  <c:v>0.45558994323330354</c:v>
                </c:pt>
                <c:pt idx="1195" formatCode="#,##0_);[Red]\(#,##0\)">
                  <c:v>-5.3273598235928907E-2</c:v>
                </c:pt>
                <c:pt idx="1196" formatCode="#,##0_);[Red]\(#,##0\)">
                  <c:v>-0.2702839862849184</c:v>
                </c:pt>
                <c:pt idx="1197" formatCode="#,##0_);[Red]\(#,##0\)">
                  <c:v>-0.13598443977663616</c:v>
                </c:pt>
                <c:pt idx="1198" formatCode="#,##0_);[Red]\(#,##0\)">
                  <c:v>5.5587342056954488E-2</c:v>
                </c:pt>
                <c:pt idx="1199" formatCode="#,##0_);[Red]\(#,##0\)">
                  <c:v>0.11199453351722469</c:v>
                </c:pt>
                <c:pt idx="1200" formatCode="#,##0_);[Red]\(#,##0\)">
                  <c:v>0.36842954104618381</c:v>
                </c:pt>
                <c:pt idx="1201" formatCode="#,##0_);[Red]\(#,##0\)">
                  <c:v>-9.6744969216721682E-2</c:v>
                </c:pt>
                <c:pt idx="1202" formatCode="#,##0_);[Red]\(#,##0\)">
                  <c:v>0.14828167600755932</c:v>
                </c:pt>
                <c:pt idx="1203" formatCode="#,##0_);[Red]\(#,##0\)">
                  <c:v>-0.21901473063670285</c:v>
                </c:pt>
                <c:pt idx="1204" formatCode="#,##0_);[Red]\(#,##0\)">
                  <c:v>-6.1654392127782863E-2</c:v>
                </c:pt>
                <c:pt idx="1205" formatCode="#,##0_);[Red]\(#,##0\)">
                  <c:v>0.16741189062672296</c:v>
                </c:pt>
                <c:pt idx="1206" formatCode="#,##0_);[Red]\(#,##0\)">
                  <c:v>0.26610528259279059</c:v>
                </c:pt>
                <c:pt idx="1207" formatCode="#,##0_);[Red]\(#,##0\)">
                  <c:v>-0.40752864663768379</c:v>
                </c:pt>
                <c:pt idx="1208" formatCode="#,##0_);[Red]\(#,##0\)">
                  <c:v>-0.29100574881671265</c:v>
                </c:pt>
                <c:pt idx="1209" formatCode="#,##0_);[Red]\(#,##0\)">
                  <c:v>-0.70308722690135705</c:v>
                </c:pt>
                <c:pt idx="1210" formatCode="#,##0_);[Red]\(#,##0\)">
                  <c:v>-4.5372467241994252E-3</c:v>
                </c:pt>
                <c:pt idx="1211" formatCode="#,##0_);[Red]\(#,##0\)">
                  <c:v>0.22418964010048512</c:v>
                </c:pt>
                <c:pt idx="1212" formatCode="#,##0_);[Red]\(#,##0\)">
                  <c:v>0.70224208319289871</c:v>
                </c:pt>
                <c:pt idx="1213" formatCode="#,##0_);[Red]\(#,##0\)">
                  <c:v>0.67733022936713494</c:v>
                </c:pt>
                <c:pt idx="1214" formatCode="#,##0_);[Red]\(#,##0\)">
                  <c:v>0.53662048386684846</c:v>
                </c:pt>
                <c:pt idx="1215" formatCode="#,##0_);[Red]\(#,##0\)">
                  <c:v>0.7188220315406284</c:v>
                </c:pt>
                <c:pt idx="1216" formatCode="#,##0_);[Red]\(#,##0\)">
                  <c:v>0.68834769358732051</c:v>
                </c:pt>
                <c:pt idx="1217" formatCode="#,##0_);[Red]\(#,##0\)">
                  <c:v>5.7452347548185873E-2</c:v>
                </c:pt>
                <c:pt idx="1218" formatCode="#,##0_);[Red]\(#,##0\)">
                  <c:v>-0.55902295065102792</c:v>
                </c:pt>
                <c:pt idx="1219" formatCode="#,##0_);[Red]\(#,##0\)">
                  <c:v>-0.65093879411848932</c:v>
                </c:pt>
                <c:pt idx="1220" formatCode="#,##0_);[Red]\(#,##0\)">
                  <c:v>-0.82591760739198505</c:v>
                </c:pt>
                <c:pt idx="1221" formatCode="#,##0_);[Red]\(#,##0\)">
                  <c:v>-1.1575613716924484</c:v>
                </c:pt>
                <c:pt idx="1222" formatCode="#,##0_);[Red]\(#,##0\)">
                  <c:v>-1.1299345092917179</c:v>
                </c:pt>
                <c:pt idx="1223" formatCode="#,##0_);[Red]\(#,##0\)">
                  <c:v>-1.1191141391690318</c:v>
                </c:pt>
                <c:pt idx="1224" formatCode="#,##0_);[Red]\(#,##0\)">
                  <c:v>-0.70031484605124206</c:v>
                </c:pt>
                <c:pt idx="1225" formatCode="#,##0_);[Red]\(#,##0\)">
                  <c:v>-0.60994979174936359</c:v>
                </c:pt>
                <c:pt idx="1226" formatCode="#,##0_);[Red]\(#,##0\)">
                  <c:v>-0.52002009207247968</c:v>
                </c:pt>
                <c:pt idx="1227" formatCode="#,##0_);[Red]\(#,##0\)">
                  <c:v>-0.52018474357805267</c:v>
                </c:pt>
                <c:pt idx="1228" formatCode="#,##0_);[Red]\(#,##0\)">
                  <c:v>-0.34325363344108839</c:v>
                </c:pt>
                <c:pt idx="1229" formatCode="#,##0_);[Red]\(#,##0\)">
                  <c:v>-0.36051722432546285</c:v>
                </c:pt>
                <c:pt idx="1230" formatCode="#,##0_);[Red]\(#,##0\)">
                  <c:v>-0.75289112436900796</c:v>
                </c:pt>
                <c:pt idx="1231" formatCode="#,##0_);[Red]\(#,##0\)">
                  <c:v>-0.92388952411464897</c:v>
                </c:pt>
                <c:pt idx="1232" formatCode="#,##0_);[Red]\(#,##0\)">
                  <c:v>-0.6345859436420217</c:v>
                </c:pt>
                <c:pt idx="1233" formatCode="#,##0_);[Red]\(#,##0\)">
                  <c:v>5.0447059888157737E-2</c:v>
                </c:pt>
                <c:pt idx="1234" formatCode="#,##0_);[Red]\(#,##0\)">
                  <c:v>-4.7348768480905315E-2</c:v>
                </c:pt>
                <c:pt idx="1235" formatCode="#,##0_);[Red]\(#,##0\)">
                  <c:v>-0.38028949195554179</c:v>
                </c:pt>
                <c:pt idx="1236" formatCode="#,##0_);[Red]\(#,##0\)">
                  <c:v>-0.41422298688271059</c:v>
                </c:pt>
                <c:pt idx="1237" formatCode="#,##0_);[Red]\(#,##0\)">
                  <c:v>-0.58666594105903491</c:v>
                </c:pt>
                <c:pt idx="1238" formatCode="#,##0_);[Red]\(#,##0\)">
                  <c:v>-0.76886761991027397</c:v>
                </c:pt>
                <c:pt idx="1239" formatCode="#,##0_);[Red]\(#,##0\)">
                  <c:v>-0.51533631305960625</c:v>
                </c:pt>
                <c:pt idx="1240" formatCode="#,##0_);[Red]\(#,##0\)">
                  <c:v>-1.5728430038791088</c:v>
                </c:pt>
                <c:pt idx="1241" formatCode="#,##0_);[Red]\(#,##0\)">
                  <c:v>-3.1224990390484701</c:v>
                </c:pt>
                <c:pt idx="1242" formatCode="#,##0_);[Red]\(#,##0\)">
                  <c:v>-4.7702551572988758</c:v>
                </c:pt>
                <c:pt idx="1243" formatCode="#,##0_);[Red]\(#,##0\)">
                  <c:v>-6.6329368472532826</c:v>
                </c:pt>
                <c:pt idx="1244" formatCode="#,##0_);[Red]\(#,##0\)">
                  <c:v>-6.6636936356147318</c:v>
                </c:pt>
                <c:pt idx="1245" formatCode="#,##0_);[Red]\(#,##0\)">
                  <c:v>-7.0391492530328685</c:v>
                </c:pt>
                <c:pt idx="1246" formatCode="#,##0_);[Red]\(#,##0\)">
                  <c:v>-7.3733166694364662</c:v>
                </c:pt>
                <c:pt idx="1247" formatCode="#,##0_);[Red]\(#,##0\)">
                  <c:v>-6.4060805156936187</c:v>
                </c:pt>
                <c:pt idx="1248" formatCode="#,##0_);[Red]\(#,##0\)">
                  <c:v>-5.7030733593654377</c:v>
                </c:pt>
                <c:pt idx="1249" formatCode="#,##0_);[Red]\(#,##0\)">
                  <c:v>-5.641167325176351</c:v>
                </c:pt>
                <c:pt idx="1250" formatCode="#,##0_);[Red]\(#,##0\)">
                  <c:v>-5.8955276341483414</c:v>
                </c:pt>
                <c:pt idx="1251" formatCode="#,##0_);[Red]\(#,##0\)">
                  <c:v>-5.79148598288754</c:v>
                </c:pt>
                <c:pt idx="1252" formatCode="#,##0_);[Red]\(#,##0\)">
                  <c:v>-6.0211245287945641</c:v>
                </c:pt>
                <c:pt idx="1253" formatCode="#,##0_);[Red]\(#,##0\)">
                  <c:v>-5.9870159833562786</c:v>
                </c:pt>
                <c:pt idx="1254" formatCode="#,##0_);[Red]\(#,##0\)">
                  <c:v>-5.6619128406189816</c:v>
                </c:pt>
                <c:pt idx="1255" formatCode="#,##0_);[Red]\(#,##0\)">
                  <c:v>-5.0686980963618185</c:v>
                </c:pt>
                <c:pt idx="1256" formatCode="#,##0_);[Red]\(#,##0\)">
                  <c:v>-4.7092555315813422</c:v>
                </c:pt>
                <c:pt idx="1257" formatCode="#,##0_);[Red]\(#,##0\)">
                  <c:v>-4.2965181207167875</c:v>
                </c:pt>
                <c:pt idx="1258" formatCode="#,##0_);[Red]\(#,##0\)">
                  <c:v>-4.9905622156331182</c:v>
                </c:pt>
                <c:pt idx="1259" formatCode="#,##0_);[Red]\(#,##0\)">
                  <c:v>-5.0920073121182936</c:v>
                </c:pt>
                <c:pt idx="1260" formatCode="#,##0_);[Red]\(#,##0\)">
                  <c:v>-5.4496049479994406</c:v>
                </c:pt>
                <c:pt idx="1261" formatCode="#,##0_);[Red]\(#,##0\)">
                  <c:v>-6.1100883286261816</c:v>
                </c:pt>
                <c:pt idx="1262" formatCode="#,##0_);[Red]\(#,##0\)">
                  <c:v>-6.6018250041237936</c:v>
                </c:pt>
                <c:pt idx="1263" formatCode="#,##0_);[Red]\(#,##0\)">
                  <c:v>-7.4061738173094414</c:v>
                </c:pt>
                <c:pt idx="1264" formatCode="#,##0_);[Red]\(#,##0\)">
                  <c:v>-7.6929444588139786</c:v>
                </c:pt>
                <c:pt idx="1265" formatCode="#,##0_);[Red]\(#,##0\)">
                  <c:v>-7.5819610420806161</c:v>
                </c:pt>
                <c:pt idx="1266" formatCode="#,##0_);[Red]\(#,##0\)">
                  <c:v>-7.807795109366138</c:v>
                </c:pt>
                <c:pt idx="1267" formatCode="#,##0_);[Red]\(#,##0\)">
                  <c:v>-7.7924888914949557</c:v>
                </c:pt>
                <c:pt idx="1268" formatCode="#,##0_);[Red]\(#,##0\)">
                  <c:v>-7.1856823457597976</c:v>
                </c:pt>
                <c:pt idx="1269" formatCode="#,##0_);[Red]\(#,##0\)">
                  <c:v>-7.4372113327883955</c:v>
                </c:pt>
                <c:pt idx="1270" formatCode="#,##0_);[Red]\(#,##0\)">
                  <c:v>-7.1132858877450529</c:v>
                </c:pt>
                <c:pt idx="1271" formatCode="#,##0_);[Red]\(#,##0\)">
                  <c:v>-5.8380012326810178</c:v>
                </c:pt>
                <c:pt idx="1272" formatCode="#,##0_);[Red]\(#,##0\)">
                  <c:v>-4.4968891974641716</c:v>
                </c:pt>
                <c:pt idx="1273" formatCode="#,##0_);[Red]\(#,##0\)">
                  <c:v>-2.5671999254834947</c:v>
                </c:pt>
                <c:pt idx="1274" formatCode="#,##0_);[Red]\(#,##0\)">
                  <c:v>-2.5279632931182201</c:v>
                </c:pt>
                <c:pt idx="1275" formatCode="#,##0_);[Red]\(#,##0\)">
                  <c:v>-2.2560225722897256</c:v>
                </c:pt>
                <c:pt idx="1276" formatCode="#,##0_);[Red]\(#,##0\)">
                  <c:v>-2.0990306068114024</c:v>
                </c:pt>
                <c:pt idx="1277" formatCode="#,##0_);[Red]\(#,##0\)">
                  <c:v>-2.7139766050362142</c:v>
                </c:pt>
                <c:pt idx="1278" formatCode="#,##0_);[Red]\(#,##0\)">
                  <c:v>-3.1275376842920424</c:v>
                </c:pt>
                <c:pt idx="1279" formatCode="#,##0_);[Red]\(#,##0\)">
                  <c:v>-3.5649363548289634</c:v>
                </c:pt>
                <c:pt idx="1280" formatCode="#,##0_);[Red]\(#,##0\)">
                  <c:v>-3.402582906692055</c:v>
                </c:pt>
                <c:pt idx="1281" formatCode="#,##0_);[Red]\(#,##0\)">
                  <c:v>-4.210511707792822</c:v>
                </c:pt>
                <c:pt idx="1282" formatCode="#,##0_);[Red]\(#,##0\)">
                  <c:v>-4.3728414576966541</c:v>
                </c:pt>
                <c:pt idx="1283" formatCode="#,##0_);[Red]\(#,##0\)">
                  <c:v>-3.9653409980074987</c:v>
                </c:pt>
                <c:pt idx="1284" formatCode="#,##0_);[Red]\(#,##0\)">
                  <c:v>-2.5379572598581719</c:v>
                </c:pt>
                <c:pt idx="1285" formatCode="#,##0_);[Red]\(#,##0\)">
                  <c:v>-3.1595383140322157</c:v>
                </c:pt>
                <c:pt idx="1286" formatCode="#,##0_);[Red]\(#,##0\)">
                  <c:v>-2.1442827012106971</c:v>
                </c:pt>
                <c:pt idx="1287" formatCode="#,##0_);[Red]\(#,##0\)">
                  <c:v>-2.4778222683160114</c:v>
                </c:pt>
                <c:pt idx="1288" formatCode="#,##0_);[Red]\(#,##0\)">
                  <c:v>-2.0126473587132145</c:v>
                </c:pt>
                <c:pt idx="1289" formatCode="#,##0_);[Red]\(#,##0\)">
                  <c:v>-1.3748273367001276</c:v>
                </c:pt>
                <c:pt idx="1290" formatCode="#,##0_);[Red]\(#,##0\)">
                  <c:v>-0.93385682731300224</c:v>
                </c:pt>
                <c:pt idx="1291" formatCode="#,##0_);[Red]\(#,##0\)">
                  <c:v>-0.20758506571379107</c:v>
                </c:pt>
                <c:pt idx="1292" formatCode="#,##0_);[Red]\(#,##0\)">
                  <c:v>-0.28216053176007183</c:v>
                </c:pt>
                <c:pt idx="1293" formatCode="#,##0_);[Red]\(#,##0\)">
                  <c:v>0.923445210332549</c:v>
                </c:pt>
                <c:pt idx="1294" formatCode="#,##0_);[Red]\(#,##0\)">
                  <c:v>0.82073620902478217</c:v>
                </c:pt>
                <c:pt idx="1295" formatCode="#,##0_);[Red]\(#,##0\)">
                  <c:v>1.519304273105081</c:v>
                </c:pt>
                <c:pt idx="1296" formatCode="#,##0_);[Red]\(#,##0\)">
                  <c:v>2.1271749649122893</c:v>
                </c:pt>
                <c:pt idx="1297" formatCode="#,##0_);[Red]\(#,##0\)">
                  <c:v>2.3960369001075681</c:v>
                </c:pt>
                <c:pt idx="1298" formatCode="#,##0_);[Red]\(#,##0\)">
                  <c:v>1.8159962785547274</c:v>
                </c:pt>
                <c:pt idx="1299" formatCode="#,##0_);[Red]\(#,##0\)">
                  <c:v>2.4278160091991596</c:v>
                </c:pt>
                <c:pt idx="1300" formatCode="#,##0_);[Red]\(#,##0\)">
                  <c:v>2.9350406014155701</c:v>
                </c:pt>
                <c:pt idx="1301" formatCode="#,##0_);[Red]\(#,##0\)">
                  <c:v>3.4077699393818572</c:v>
                </c:pt>
                <c:pt idx="1302" formatCode="#,##0_);[Red]\(#,##0\)">
                  <c:v>3.7147242882368725</c:v>
                </c:pt>
                <c:pt idx="1303" formatCode="#,##0_);[Red]\(#,##0\)">
                  <c:v>3.9584590945964617</c:v>
                </c:pt>
                <c:pt idx="1304" formatCode="#,##0_);[Red]\(#,##0\)">
                  <c:v>4.3713227164917647</c:v>
                </c:pt>
                <c:pt idx="1305" formatCode="#,##0_);[Red]\(#,##0\)">
                  <c:v>3.8610787733223635</c:v>
                </c:pt>
                <c:pt idx="1306" formatCode="#,##0_);[Red]\(#,##0\)">
                  <c:v>4.6209660105611112</c:v>
                </c:pt>
                <c:pt idx="1307" formatCode="#,##0_);[Red]\(#,##0\)">
                  <c:v>4.5634701844462677</c:v>
                </c:pt>
                <c:pt idx="1308" formatCode="#,##0_);[Red]\(#,##0\)">
                  <c:v>4.97118975043605</c:v>
                </c:pt>
                <c:pt idx="1309" formatCode="#,##0_);[Red]\(#,##0\)">
                  <c:v>5.1857859740353582</c:v>
                </c:pt>
                <c:pt idx="1310" formatCode="#,##0_);[Red]\(#,##0\)">
                  <c:v>5.5288650525710406</c:v>
                </c:pt>
                <c:pt idx="1311" formatCode="#,##0_);[Red]\(#,##0\)">
                  <c:v>7.0412152982469856</c:v>
                </c:pt>
                <c:pt idx="1312" formatCode="#,##0_);[Red]\(#,##0\)">
                  <c:v>7.0599870702338645</c:v>
                </c:pt>
                <c:pt idx="1313" formatCode="#,##0_);[Red]\(#,##0\)">
                  <c:v>6.8072243969875901</c:v>
                </c:pt>
                <c:pt idx="1314" formatCode="#,##0_);[Red]\(#,##0\)">
                  <c:v>5.6539823677897854</c:v>
                </c:pt>
                <c:pt idx="1315" formatCode="#,##0_);[Red]\(#,##0\)">
                  <c:v>6.0353170485096745</c:v>
                </c:pt>
                <c:pt idx="1316" formatCode="#,##0_);[Red]\(#,##0\)">
                  <c:v>5.2718794286302604</c:v>
                </c:pt>
                <c:pt idx="1317" formatCode="#,##0_);[Red]\(#,##0\)">
                  <c:v>6.195998671331874</c:v>
                </c:pt>
                <c:pt idx="1318" formatCode="#,##0_);[Red]\(#,##0\)">
                  <c:v>7.2367819760679444</c:v>
                </c:pt>
                <c:pt idx="1319" formatCode="#,##0_);[Red]\(#,##0\)">
                  <c:v>7.0238777549317168</c:v>
                </c:pt>
                <c:pt idx="1320" formatCode="#,##0_);[Red]\(#,##0\)">
                  <c:v>7.4531556136699315</c:v>
                </c:pt>
                <c:pt idx="1321" formatCode="#,##0_);[Red]\(#,##0\)">
                  <c:v>7.7567016285506574</c:v>
                </c:pt>
                <c:pt idx="1322" formatCode="#,##0_);[Red]\(#,##0\)">
                  <c:v>8.5895403075070966</c:v>
                </c:pt>
                <c:pt idx="1323" formatCode="#,##0_);[Red]\(#,##0\)">
                  <c:v>7.732323901141922</c:v>
                </c:pt>
                <c:pt idx="1324" formatCode="#,##0_);[Red]\(#,##0\)">
                  <c:v>8.1844003555532332</c:v>
                </c:pt>
                <c:pt idx="1325" formatCode="#,##0_);[Red]\(#,##0\)">
                  <c:v>6.8244150244025077</c:v>
                </c:pt>
                <c:pt idx="1326" formatCode="#,##0_);[Red]\(#,##0\)">
                  <c:v>6.2223067247631736</c:v>
                </c:pt>
                <c:pt idx="1327" formatCode="#,##0_);[Red]\(#,##0\)">
                  <c:v>6.6582654257148004</c:v>
                </c:pt>
                <c:pt idx="1328" formatCode="#,##0_);[Red]\(#,##0\)">
                  <c:v>8.2221042306003778</c:v>
                </c:pt>
                <c:pt idx="1329" formatCode="#,##0_);[Red]\(#,##0\)">
                  <c:v>8.0908837754417693</c:v>
                </c:pt>
                <c:pt idx="1330" formatCode="#,##0_);[Red]\(#,##0\)">
                  <c:v>8.2293612220890662</c:v>
                </c:pt>
                <c:pt idx="1331" formatCode="#,##0_);[Red]\(#,##0\)">
                  <c:v>7.8436994844493029</c:v>
                </c:pt>
                <c:pt idx="1332" formatCode="#,##0_);[Red]\(#,##0\)">
                  <c:v>8.0030514515697853</c:v>
                </c:pt>
                <c:pt idx="1333" formatCode="#,##0_);[Red]\(#,##0\)">
                  <c:v>7.2081982827865962</c:v>
                </c:pt>
                <c:pt idx="1334" formatCode="#,##0_);[Red]\(#,##0\)">
                  <c:v>6.7471749420115357</c:v>
                </c:pt>
                <c:pt idx="1335" formatCode="#,##0_);[Red]\(#,##0\)">
                  <c:v>6.9908046010772376</c:v>
                </c:pt>
                <c:pt idx="1336" formatCode="#,##0_);[Red]\(#,##0\)">
                  <c:v>5.5207081411895311</c:v>
                </c:pt>
                <c:pt idx="1337" formatCode="#,##0_);[Red]\(#,##0\)">
                  <c:v>5.4928906178716641</c:v>
                </c:pt>
                <c:pt idx="1338" formatCode="#,##0_);[Red]\(#,##0\)">
                  <c:v>4.7005978813093865</c:v>
                </c:pt>
                <c:pt idx="1339" formatCode="#,##0_);[Red]\(#,##0\)">
                  <c:v>4.1036357548026592</c:v>
                </c:pt>
                <c:pt idx="1340" formatCode="#,##0_);[Red]\(#,##0\)">
                  <c:v>4.2158951152506079</c:v>
                </c:pt>
                <c:pt idx="1341" formatCode="#,##0_);[Red]\(#,##0\)">
                  <c:v>3.5845937035592592</c:v>
                </c:pt>
                <c:pt idx="1342" formatCode="#,##0_);[Red]\(#,##0\)">
                  <c:v>3.9187363165179248</c:v>
                </c:pt>
                <c:pt idx="1343" formatCode="#,##0_);[Red]\(#,##0\)">
                  <c:v>3.4324859806609083</c:v>
                </c:pt>
                <c:pt idx="1344" formatCode="#,##0_);[Red]\(#,##0\)">
                  <c:v>2.7325403174196783</c:v>
                </c:pt>
                <c:pt idx="1345" formatCode="#,##0_);[Red]\(#,##0\)">
                  <c:v>2.3694885807212285</c:v>
                </c:pt>
                <c:pt idx="1346" formatCode="#,##0_);[Red]\(#,##0\)">
                  <c:v>1.4223211711337096</c:v>
                </c:pt>
                <c:pt idx="1347" formatCode="#,##0_);[Red]\(#,##0\)">
                  <c:v>0.17082182177598498</c:v>
                </c:pt>
                <c:pt idx="1348" formatCode="#,##0_);[Red]\(#,##0\)">
                  <c:v>-0.79918918812494821</c:v>
                </c:pt>
                <c:pt idx="1349" formatCode="#,##0_);[Red]\(#,##0\)">
                  <c:v>-1.3942961296293637</c:v>
                </c:pt>
                <c:pt idx="1350" formatCode="#,##0_);[Red]\(#,##0\)">
                  <c:v>-1.3755412727284162</c:v>
                </c:pt>
                <c:pt idx="1351" formatCode="#,##0_);[Red]\(#,##0\)">
                  <c:v>-1.642459046716696</c:v>
                </c:pt>
                <c:pt idx="1352" formatCode="#,##0_);[Red]\(#,##0\)">
                  <c:v>-1.6027510785304608</c:v>
                </c:pt>
                <c:pt idx="1353" formatCode="#,##0_);[Red]\(#,##0\)">
                  <c:v>-1.8280738223336432</c:v>
                </c:pt>
                <c:pt idx="1354" formatCode="#,##0_);[Red]\(#,##0\)">
                  <c:v>-1.6027868378102237</c:v>
                </c:pt>
                <c:pt idx="1355" formatCode="#,##0_);[Red]\(#,##0\)">
                  <c:v>-1.0061166883927777</c:v>
                </c:pt>
                <c:pt idx="1356" formatCode="#,##0_);[Red]\(#,##0\)">
                  <c:v>-1.2510795895386309</c:v>
                </c:pt>
                <c:pt idx="1357" formatCode="#,##0_);[Red]\(#,##0\)">
                  <c:v>-1.3039083857816498</c:v>
                </c:pt>
                <c:pt idx="1358" formatCode="#,##0_);[Red]\(#,##0\)">
                  <c:v>-3.0049861859976015</c:v>
                </c:pt>
                <c:pt idx="1359" formatCode="#,##0_);[Red]\(#,##0\)">
                  <c:v>-2.4460359886629854</c:v>
                </c:pt>
                <c:pt idx="1360" formatCode="#,##0_);[Red]\(#,##0\)">
                  <c:v>-2.4704983162778564</c:v>
                </c:pt>
                <c:pt idx="1361" formatCode="#,##0_);[Red]\(#,##0\)">
                  <c:v>-2.3444824407716927</c:v>
                </c:pt>
                <c:pt idx="1362" formatCode="#,##0_);[Red]\(#,##0\)">
                  <c:v>-1.8951020098628533</c:v>
                </c:pt>
                <c:pt idx="1363" formatCode="#,##0_);[Red]\(#,##0\)">
                  <c:v>-1.1226467943345899</c:v>
                </c:pt>
                <c:pt idx="1364" formatCode="#,##0_);[Red]\(#,##0\)">
                  <c:v>-1.0219926195792748</c:v>
                </c:pt>
                <c:pt idx="1365" formatCode="#,##0_);[Red]\(#,##0\)">
                  <c:v>-0.58943960200740553</c:v>
                </c:pt>
                <c:pt idx="1366" formatCode="#,##0_);[Red]\(#,##0\)">
                  <c:v>0.70349608762243554</c:v>
                </c:pt>
                <c:pt idx="1367" formatCode="#,##0_);[Red]\(#,##0\)">
                  <c:v>1.1643381163058999</c:v>
                </c:pt>
                <c:pt idx="1368" formatCode="#,##0_);[Red]\(#,##0\)">
                  <c:v>1.4313691833415154</c:v>
                </c:pt>
                <c:pt idx="1369" formatCode="#,##0_);[Red]\(#,##0\)">
                  <c:v>2.3709582971350072</c:v>
                </c:pt>
                <c:pt idx="1370" formatCode="#,##0_);[Red]\(#,##0\)">
                  <c:v>1.8109419194882472</c:v>
                </c:pt>
                <c:pt idx="1371" formatCode="#,##0_);[Red]\(#,##0\)">
                  <c:v>1.1703713659111523</c:v>
                </c:pt>
                <c:pt idx="1372" formatCode="#,##0_);[Red]\(#,##0\)">
                  <c:v>0.56815061788045873</c:v>
                </c:pt>
                <c:pt idx="1373" formatCode="#,##0_);[Red]\(#,##0\)">
                  <c:v>0.78129229331204897</c:v>
                </c:pt>
                <c:pt idx="1374" formatCode="#,##0_);[Red]\(#,##0\)">
                  <c:v>0.89221947511305189</c:v>
                </c:pt>
                <c:pt idx="1375" formatCode="#,##0_);[Red]\(#,##0\)">
                  <c:v>1.251929797883516</c:v>
                </c:pt>
                <c:pt idx="1376" formatCode="#,##0_);[Red]\(#,##0\)">
                  <c:v>1.982123602698463</c:v>
                </c:pt>
                <c:pt idx="1377" formatCode="#,##0_);[Red]\(#,##0\)">
                  <c:v>2.2113098763464905</c:v>
                </c:pt>
                <c:pt idx="1378" formatCode="#,##0_);[Red]\(#,##0\)">
                  <c:v>2.0022281854601185</c:v>
                </c:pt>
                <c:pt idx="1379" formatCode="#,##0_);[Red]\(#,##0\)">
                  <c:v>2.6455288941796882</c:v>
                </c:pt>
                <c:pt idx="1380" formatCode="#,##0_);[Red]\(#,##0\)">
                  <c:v>2.0881391593160061</c:v>
                </c:pt>
                <c:pt idx="1381" formatCode="#,##0_);[Red]\(#,##0\)">
                  <c:v>2.0784133143850871</c:v>
                </c:pt>
                <c:pt idx="1382" formatCode="#,##0_);[Red]\(#,##0\)">
                  <c:v>1.4753740220980793</c:v>
                </c:pt>
                <c:pt idx="1383" formatCode="#,##0_);[Red]\(#,##0\)">
                  <c:v>1.7497259927714139</c:v>
                </c:pt>
                <c:pt idx="1384" formatCode="#,##0_);[Red]\(#,##0\)">
                  <c:v>0.80196553137747439</c:v>
                </c:pt>
                <c:pt idx="1385" formatCode="#,##0_);[Red]\(#,##0\)">
                  <c:v>0.95693079267520409</c:v>
                </c:pt>
                <c:pt idx="1386" formatCode="#,##0_);[Red]\(#,##0\)">
                  <c:v>0.94640450388765207</c:v>
                </c:pt>
                <c:pt idx="1387" formatCode="#,##0_);[Red]\(#,##0\)">
                  <c:v>0.4946091797937015</c:v>
                </c:pt>
                <c:pt idx="1388" formatCode="#,##0_);[Red]\(#,##0\)">
                  <c:v>0.64286970121637899</c:v>
                </c:pt>
                <c:pt idx="1389" formatCode="#,##0_);[Red]\(#,##0\)">
                  <c:v>-0.22438090862659313</c:v>
                </c:pt>
                <c:pt idx="1390" formatCode="#,##0_);[Red]\(#,##0\)">
                  <c:v>-0.8704428556365732</c:v>
                </c:pt>
                <c:pt idx="1391" formatCode="#,##0_);[Red]\(#,##0\)">
                  <c:v>-0.71474054204486492</c:v>
                </c:pt>
                <c:pt idx="1392" formatCode="#,##0_);[Red]\(#,##0\)">
                  <c:v>-1.6165810893837109</c:v>
                </c:pt>
                <c:pt idx="1393" formatCode="#,##0_);[Red]\(#,##0\)">
                  <c:v>-3.0087780433112128</c:v>
                </c:pt>
                <c:pt idx="1394" formatCode="#,##0_);[Red]\(#,##0\)">
                  <c:v>-3.1567276828184427</c:v>
                </c:pt>
                <c:pt idx="1395" formatCode="#,##0_);[Red]\(#,##0\)">
                  <c:v>-3.4902893616716484</c:v>
                </c:pt>
                <c:pt idx="1396" formatCode="#,##0_);[Red]\(#,##0\)">
                  <c:v>-4.6873114781265564</c:v>
                </c:pt>
                <c:pt idx="1397" formatCode="#,##0_);[Red]\(#,##0\)">
                  <c:v>-4.8181415200809248</c:v>
                </c:pt>
                <c:pt idx="1398" formatCode="#,##0_);[Red]\(#,##0\)">
                  <c:v>-4.3415982386849006</c:v>
                </c:pt>
                <c:pt idx="1399" formatCode="#,##0_);[Red]\(#,##0\)">
                  <c:v>-4.2137437738663648</c:v>
                </c:pt>
                <c:pt idx="1400" formatCode="#,##0_);[Red]\(#,##0\)">
                  <c:v>-3.4666795714242427</c:v>
                </c:pt>
                <c:pt idx="1401" formatCode="#,##0_);[Red]\(#,##0\)">
                  <c:v>-3.644840591852335</c:v>
                </c:pt>
                <c:pt idx="1402" formatCode="#,##0_);[Red]\(#,##0\)">
                  <c:v>-2.5605269492649163</c:v>
                </c:pt>
                <c:pt idx="1403" formatCode="#,##0_);[Red]\(#,##0\)">
                  <c:v>-2.1605124384990781</c:v>
                </c:pt>
                <c:pt idx="1404" formatCode="#,##0_);[Red]\(#,##0\)">
                  <c:v>-1.9239471391780094</c:v>
                </c:pt>
                <c:pt idx="1405" formatCode="#,##0_);[Red]\(#,##0\)">
                  <c:v>-2.2424617626596879</c:v>
                </c:pt>
                <c:pt idx="1406" formatCode="#,##0_);[Red]\(#,##0\)">
                  <c:v>-2.8339961506520468</c:v>
                </c:pt>
                <c:pt idx="1407" formatCode="#,##0_);[Red]\(#,##0\)">
                  <c:v>-3.048245098310963</c:v>
                </c:pt>
                <c:pt idx="1408" formatCode="#,##0_);[Red]\(#,##0\)">
                  <c:v>-2.9484226987096918</c:v>
                </c:pt>
                <c:pt idx="1409" formatCode="#,##0_);[Red]\(#,##0\)">
                  <c:v>-3.568614856866005</c:v>
                </c:pt>
                <c:pt idx="1410" formatCode="#,##0_);[Red]\(#,##0\)">
                  <c:v>-3.6119089663074493</c:v>
                </c:pt>
                <c:pt idx="1411" formatCode="#,##0_);[Red]\(#,##0\)">
                  <c:v>-3.8340853762739773</c:v>
                </c:pt>
                <c:pt idx="1412" formatCode="#,##0_);[Red]\(#,##0\)">
                  <c:v>-3.7460795885373046</c:v>
                </c:pt>
                <c:pt idx="1413" formatCode="#,##0_);[Red]\(#,##0\)">
                  <c:v>-3.4189025627992731</c:v>
                </c:pt>
                <c:pt idx="1414" formatCode="#,##0_);[Red]\(#,##0\)">
                  <c:v>-3.3795786769861329</c:v>
                </c:pt>
                <c:pt idx="1415" formatCode="#,##0_);[Red]\(#,##0\)">
                  <c:v>-4.3566399048528641</c:v>
                </c:pt>
                <c:pt idx="1416" formatCode="#,##0_);[Red]\(#,##0\)">
                  <c:v>-3.7589305859060533</c:v>
                </c:pt>
                <c:pt idx="1417" formatCode="#,##0_);[Red]\(#,##0\)">
                  <c:v>-3.5908822768534492</c:v>
                </c:pt>
                <c:pt idx="1418" formatCode="#,##0_);[Red]\(#,##0\)">
                  <c:v>-3.2446100951957533</c:v>
                </c:pt>
                <c:pt idx="1419" formatCode="#,##0_);[Red]\(#,##0\)">
                  <c:v>-3.0879479411748361</c:v>
                </c:pt>
                <c:pt idx="1420" formatCode="#,##0_);[Red]\(#,##0\)">
                  <c:v>-2.6454105766137443</c:v>
                </c:pt>
                <c:pt idx="1421" formatCode="#,##0_);[Red]\(#,##0\)">
                  <c:v>-3.1583277794661853</c:v>
                </c:pt>
                <c:pt idx="1422" formatCode="#,##0_);[Red]\(#,##0\)">
                  <c:v>-3.1444914557889132</c:v>
                </c:pt>
                <c:pt idx="1423" formatCode="#,##0_);[Red]\(#,##0\)">
                  <c:v>-2.3612692272680005</c:v>
                </c:pt>
                <c:pt idx="1424" formatCode="#,##0_);[Red]\(#,##0\)">
                  <c:v>-2.5488019162610347</c:v>
                </c:pt>
                <c:pt idx="1425" formatCode="#,##0_);[Red]\(#,##0\)">
                  <c:v>-1.3842483935252328</c:v>
                </c:pt>
                <c:pt idx="1426" formatCode="#,##0_);[Red]\(#,##0\)">
                  <c:v>-0.59975869796917325</c:v>
                </c:pt>
                <c:pt idx="1427" formatCode="#,##0_);[Red]\(#,##0\)">
                  <c:v>-0.23473771471067267</c:v>
                </c:pt>
                <c:pt idx="1428" formatCode="#,##0_);[Red]\(#,##0\)">
                  <c:v>-0.70107503932718673</c:v>
                </c:pt>
                <c:pt idx="1429" formatCode="#,##0_);[Red]\(#,##0\)">
                  <c:v>-1.1430075144185365</c:v>
                </c:pt>
                <c:pt idx="1430" formatCode="#,##0_);[Red]\(#,##0\)">
                  <c:v>-1.1728526363172023</c:v>
                </c:pt>
                <c:pt idx="1431" formatCode="#,##0_);[Red]\(#,##0\)">
                  <c:v>-0.98942797774675451</c:v>
                </c:pt>
                <c:pt idx="1432" formatCode="#,##0_);[Red]\(#,##0\)">
                  <c:v>-1.5512409187679548</c:v>
                </c:pt>
                <c:pt idx="1433" formatCode="#,##0_);[Red]\(#,##0\)">
                  <c:v>-0.37875876553760007</c:v>
                </c:pt>
                <c:pt idx="1434" formatCode="#,##0_);[Red]\(#,##0\)">
                  <c:v>-0.50506670041653101</c:v>
                </c:pt>
                <c:pt idx="1435" formatCode="#,##0_);[Red]\(#,##0\)">
                  <c:v>-0.341550379796278</c:v>
                </c:pt>
                <c:pt idx="1436" formatCode="#,##0_);[Red]\(#,##0\)">
                  <c:v>0.66484083102584468</c:v>
                </c:pt>
                <c:pt idx="1437" formatCode="#,##0_);[Red]\(#,##0\)">
                  <c:v>0.54327285979798035</c:v>
                </c:pt>
                <c:pt idx="1438" formatCode="#,##0_);[Red]\(#,##0\)">
                  <c:v>0.86009880225335567</c:v>
                </c:pt>
                <c:pt idx="1439" formatCode="#,##0_);[Red]\(#,##0\)">
                  <c:v>0.52174472888627099</c:v>
                </c:pt>
                <c:pt idx="1440" formatCode="#,##0_);[Red]\(#,##0\)">
                  <c:v>1.0674393606739159</c:v>
                </c:pt>
                <c:pt idx="1441" formatCode="#,##0_);[Red]\(#,##0\)">
                  <c:v>0.99433381992608549</c:v>
                </c:pt>
                <c:pt idx="1442" formatCode="#,##0_);[Red]\(#,##0\)">
                  <c:v>1.1838127060768708</c:v>
                </c:pt>
                <c:pt idx="1443" formatCode="#,##0_);[Red]\(#,##0\)">
                  <c:v>0.68115219147778894</c:v>
                </c:pt>
                <c:pt idx="1444" formatCode="#,##0_);[Red]\(#,##0\)">
                  <c:v>1.7255141661952924</c:v>
                </c:pt>
                <c:pt idx="1445" formatCode="#,##0_);[Red]\(#,##0\)">
                  <c:v>2.9037299073952982</c:v>
                </c:pt>
                <c:pt idx="1446" formatCode="#,##0_);[Red]\(#,##0\)">
                  <c:v>2.60999694557507</c:v>
                </c:pt>
                <c:pt idx="1447" formatCode="#,##0_);[Red]\(#,##0\)">
                  <c:v>2.8079276804739495</c:v>
                </c:pt>
                <c:pt idx="1448" formatCode="#,##0_);[Red]\(#,##0\)">
                  <c:v>2.2191991777138886</c:v>
                </c:pt>
                <c:pt idx="1449" formatCode="#,##0_);[Red]\(#,##0\)">
                  <c:v>2.6445993776277419</c:v>
                </c:pt>
                <c:pt idx="1450" formatCode="#,##0_);[Red]\(#,##0\)">
                  <c:v>3.0061083860249709</c:v>
                </c:pt>
                <c:pt idx="1451" formatCode="#,##0_);[Red]\(#,##0\)">
                  <c:v>4.2655892773881305</c:v>
                </c:pt>
                <c:pt idx="1452" formatCode="#,##0_);[Red]\(#,##0\)">
                  <c:v>4.7511263375694854</c:v>
                </c:pt>
                <c:pt idx="1453" formatCode="#,##0_);[Red]\(#,##0\)">
                  <c:v>5.2611031114242301</c:v>
                </c:pt>
                <c:pt idx="1454" formatCode="#,##0_);[Red]\(#,##0\)">
                  <c:v>5.3995787834702549</c:v>
                </c:pt>
                <c:pt idx="1455" formatCode="#,##0_);[Red]\(#,##0\)">
                  <c:v>4.5023919535126957</c:v>
                </c:pt>
                <c:pt idx="1456" formatCode="#,##0_);[Red]\(#,##0\)">
                  <c:v>4.5730348372323233</c:v>
                </c:pt>
                <c:pt idx="1457" formatCode="#,##0_);[Red]\(#,##0\)">
                  <c:v>4.4445461122021772</c:v>
                </c:pt>
                <c:pt idx="1458" formatCode="#,##0_);[Red]\(#,##0\)">
                  <c:v>4.8281047386208078</c:v>
                </c:pt>
                <c:pt idx="1459" formatCode="#,##0_);[Red]\(#,##0\)">
                  <c:v>4.9498170331029012</c:v>
                </c:pt>
                <c:pt idx="1460" formatCode="#,##0_);[Red]\(#,##0\)">
                  <c:v>4.7977786977010286</c:v>
                </c:pt>
                <c:pt idx="1461" formatCode="#,##0_);[Red]\(#,##0\)">
                  <c:v>4.916586231021749</c:v>
                </c:pt>
                <c:pt idx="1462" formatCode="#,##0_);[Red]\(#,##0\)">
                  <c:v>4.9238761605440686</c:v>
                </c:pt>
                <c:pt idx="1463" formatCode="#,##0_);[Red]\(#,##0\)">
                  <c:v>3.1415878445336451</c:v>
                </c:pt>
                <c:pt idx="1464" formatCode="#,##0_);[Red]\(#,##0\)">
                  <c:v>3.1883181530826352</c:v>
                </c:pt>
                <c:pt idx="1465" formatCode="#,##0_);[Red]\(#,##0\)">
                  <c:v>2.8178074177259531</c:v>
                </c:pt>
                <c:pt idx="1466" formatCode="#,##0_);[Red]\(#,##0\)">
                  <c:v>2.3377127119617325</c:v>
                </c:pt>
                <c:pt idx="1467" formatCode="#,##0_);[Red]\(#,##0\)">
                  <c:v>2.417188935564627</c:v>
                </c:pt>
                <c:pt idx="1468" formatCode="#,##0_);[Red]\(#,##0\)">
                  <c:v>2.079350914787089</c:v>
                </c:pt>
                <c:pt idx="1469" formatCode="#,##0_);[Red]\(#,##0\)">
                  <c:v>2.5651361197677187</c:v>
                </c:pt>
                <c:pt idx="1470" formatCode="#,##0_);[Red]\(#,##0\)">
                  <c:v>2.2846560119073351</c:v>
                </c:pt>
                <c:pt idx="1471" formatCode="#,##0_);[Red]\(#,##0\)">
                  <c:v>2.3378029883435376</c:v>
                </c:pt>
                <c:pt idx="1472" formatCode="#,##0_);[Red]\(#,##0\)">
                  <c:v>1.8992346014016752</c:v>
                </c:pt>
                <c:pt idx="1473" formatCode="#,##0_);[Red]\(#,##0\)">
                  <c:v>2.0086044720802345</c:v>
                </c:pt>
                <c:pt idx="1474" formatCode="#,##0_);[Red]\(#,##0\)">
                  <c:v>1.3764344524455359</c:v>
                </c:pt>
                <c:pt idx="1475" formatCode="#,##0_);[Red]\(#,##0\)">
                  <c:v>1.0134577351483738</c:v>
                </c:pt>
                <c:pt idx="1476" formatCode="#,##0_);[Red]\(#,##0\)">
                  <c:v>0.76984587358915635</c:v>
                </c:pt>
                <c:pt idx="1477" formatCode="#,##0_);[Red]\(#,##0\)">
                  <c:v>0.70069530992366258</c:v>
                </c:pt>
                <c:pt idx="1478" formatCode="#,##0_);[Red]\(#,##0\)">
                  <c:v>0.85068330433278638</c:v>
                </c:pt>
                <c:pt idx="1479" formatCode="#,##0_);[Red]\(#,##0\)">
                  <c:v>0.65727006500261875</c:v>
                </c:pt>
                <c:pt idx="1480" formatCode="#,##0_);[Red]\(#,##0\)">
                  <c:v>0.28493406998768478</c:v>
                </c:pt>
                <c:pt idx="1481" formatCode="#,##0_);[Red]\(#,##0\)">
                  <c:v>-0.78936868403720839</c:v>
                </c:pt>
                <c:pt idx="1482" formatCode="#,##0_);[Red]\(#,##0\)">
                  <c:v>-0.93743988081027207</c:v>
                </c:pt>
                <c:pt idx="1483" formatCode="#,##0_);[Red]\(#,##0\)">
                  <c:v>-0.64902539899984879</c:v>
                </c:pt>
                <c:pt idx="1484" formatCode="#,##0_);[Red]\(#,##0\)">
                  <c:v>-0.21406973493859974</c:v>
                </c:pt>
                <c:pt idx="1485" formatCode="#,##0_);[Red]\(#,##0\)">
                  <c:v>-8.8384146563559321E-2</c:v>
                </c:pt>
                <c:pt idx="1486" formatCode="#,##0_);[Red]\(#,##0\)">
                  <c:v>-0.43183420498525416</c:v>
                </c:pt>
                <c:pt idx="1487" formatCode="#,##0_);[Red]\(#,##0\)">
                  <c:v>-0.31844513671499802</c:v>
                </c:pt>
                <c:pt idx="1488" formatCode="#,##0_);[Red]\(#,##0\)">
                  <c:v>-0.52264174030310639</c:v>
                </c:pt>
                <c:pt idx="1489" formatCode="#,##0_);[Red]\(#,##0\)">
                  <c:v>-2.8601693371024341E-2</c:v>
                </c:pt>
                <c:pt idx="1490" formatCode="#,##0_);[Red]\(#,##0\)">
                  <c:v>-9.7104471714715146E-2</c:v>
                </c:pt>
                <c:pt idx="1491" formatCode="#,##0_);[Red]\(#,##0\)">
                  <c:v>-0.21064065706831722</c:v>
                </c:pt>
                <c:pt idx="1492" formatCode="#,##0_);[Red]\(#,##0\)">
                  <c:v>-0.56221870383966077</c:v>
                </c:pt>
                <c:pt idx="1493" formatCode="#,##0_);[Red]\(#,##0\)">
                  <c:v>-0.45185381109065476</c:v>
                </c:pt>
                <c:pt idx="1494" formatCode="#,##0_);[Red]\(#,##0\)">
                  <c:v>-0.87262046434527751</c:v>
                </c:pt>
                <c:pt idx="1495" formatCode="#,##0_);[Red]\(#,##0\)">
                  <c:v>-0.38087266502760336</c:v>
                </c:pt>
                <c:pt idx="1496" formatCode="#,##0_);[Red]\(#,##0\)">
                  <c:v>-1.0082739702466295</c:v>
                </c:pt>
                <c:pt idx="1497" formatCode="#,##0_);[Red]\(#,##0\)">
                  <c:v>-0.74329242448363853</c:v>
                </c:pt>
                <c:pt idx="1498" formatCode="#,##0_);[Red]\(#,##0\)">
                  <c:v>-0.54746660513728784</c:v>
                </c:pt>
                <c:pt idx="1499" formatCode="#,##0_);[Red]\(#,##0\)">
                  <c:v>-0.81981078062656254</c:v>
                </c:pt>
                <c:pt idx="1500" formatCode="#,##0_);[Red]\(#,##0\)">
                  <c:v>-1.0445113507943915</c:v>
                </c:pt>
                <c:pt idx="1501" formatCode="#,##0_);[Red]\(#,##0\)">
                  <c:v>-1.7276462946288424</c:v>
                </c:pt>
                <c:pt idx="1502" formatCode="#,##0_);[Red]\(#,##0\)">
                  <c:v>-2.6202667423665087</c:v>
                </c:pt>
                <c:pt idx="1503" formatCode="#,##0_);[Red]\(#,##0\)">
                  <c:v>-3.4143371619023961</c:v>
                </c:pt>
                <c:pt idx="1504" formatCode="#,##0_);[Red]\(#,##0\)">
                  <c:v>-3.8304811701138988</c:v>
                </c:pt>
                <c:pt idx="1505" formatCode="#,##0_);[Red]\(#,##0\)">
                  <c:v>-3.920314225330503</c:v>
                </c:pt>
                <c:pt idx="1506" formatCode="#,##0_);[Red]\(#,##0\)">
                  <c:v>-3.5699472819050468</c:v>
                </c:pt>
                <c:pt idx="1507" formatCode="#,##0_);[Red]\(#,##0\)">
                  <c:v>-4.1604674908371635</c:v>
                </c:pt>
                <c:pt idx="1508" formatCode="#,##0_);[Red]\(#,##0\)">
                  <c:v>-3.9908359289601245</c:v>
                </c:pt>
                <c:pt idx="1509" formatCode="#,##0_);[Red]\(#,##0\)">
                  <c:v>-3.7171753327043766</c:v>
                </c:pt>
                <c:pt idx="1510" formatCode="#,##0_);[Red]\(#,##0\)">
                  <c:v>-4.053125595948412</c:v>
                </c:pt>
                <c:pt idx="1511" formatCode="#,##0_);[Red]\(#,##0\)">
                  <c:v>-2.6948780343685637</c:v>
                </c:pt>
                <c:pt idx="1512" formatCode="#,##0_);[Red]\(#,##0\)">
                  <c:v>-3.0591846206966844</c:v>
                </c:pt>
                <c:pt idx="1513" formatCode="#,##0_);[Red]\(#,##0\)">
                  <c:v>-2.8993584928974694</c:v>
                </c:pt>
                <c:pt idx="1514" formatCode="#,##0_);[Red]\(#,##0\)">
                  <c:v>-3.1473135248241078</c:v>
                </c:pt>
                <c:pt idx="1515" formatCode="#,##0_);[Red]\(#,##0\)">
                  <c:v>-3.069010074987788</c:v>
                </c:pt>
                <c:pt idx="1516" formatCode="#,##0_);[Red]\(#,##0\)">
                  <c:v>-2.6510128735305898</c:v>
                </c:pt>
                <c:pt idx="1517" formatCode="#,##0_);[Red]\(#,##0\)">
                  <c:v>-2.4735094251329124</c:v>
                </c:pt>
                <c:pt idx="1518" formatCode="#,##0_);[Red]\(#,##0\)">
                  <c:v>-2.7871446490452323</c:v>
                </c:pt>
                <c:pt idx="1519" formatCode="#,##0_);[Red]\(#,##0\)">
                  <c:v>-3.5293049321690431</c:v>
                </c:pt>
                <c:pt idx="1520" formatCode="#,##0_);[Red]\(#,##0\)">
                  <c:v>-3.4795055553114027</c:v>
                </c:pt>
                <c:pt idx="1521" formatCode="#,##0_);[Red]\(#,##0\)">
                  <c:v>-3.1875896821204455</c:v>
                </c:pt>
                <c:pt idx="1522" formatCode="#,##0_);[Red]\(#,##0\)">
                  <c:v>-2.5675064141889306</c:v>
                </c:pt>
                <c:pt idx="1523" formatCode="#,##0_);[Red]\(#,##0\)">
                  <c:v>-3.2852677546024478</c:v>
                </c:pt>
                <c:pt idx="1524" formatCode="#,##0_);[Red]\(#,##0\)">
                  <c:v>-3.021778719043323</c:v>
                </c:pt>
                <c:pt idx="1525" formatCode="#,##0_);[Red]\(#,##0\)">
                  <c:v>-3.9462902687688031</c:v>
                </c:pt>
                <c:pt idx="1526" formatCode="#,##0_);[Red]\(#,##0\)">
                  <c:v>-2.4538176099379143</c:v>
                </c:pt>
                <c:pt idx="1527" formatCode="#,##0_);[Red]\(#,##0\)">
                  <c:v>-2.364576821188431</c:v>
                </c:pt>
                <c:pt idx="1528" formatCode="#,##0_);[Red]\(#,##0\)">
                  <c:v>-2.2627427165295635</c:v>
                </c:pt>
                <c:pt idx="1529" formatCode="#,##0_);[Red]\(#,##0\)">
                  <c:v>-1.1680772564779696</c:v>
                </c:pt>
                <c:pt idx="1530" formatCode="#,##0_);[Red]\(#,##0\)">
                  <c:v>-0.47304747654407797</c:v>
                </c:pt>
                <c:pt idx="1531" formatCode="#,##0_);[Red]\(#,##0\)">
                  <c:v>1.4999255079014346</c:v>
                </c:pt>
                <c:pt idx="1532" formatCode="#,##0_);[Red]\(#,##0\)">
                  <c:v>3.1369591158946681</c:v>
                </c:pt>
                <c:pt idx="1533" formatCode="#,##0_);[Red]\(#,##0\)">
                  <c:v>4.2569317427134363</c:v>
                </c:pt>
                <c:pt idx="1534" formatCode="#,##0_);[Red]\(#,##0\)">
                  <c:v>5.2038607700970108</c:v>
                </c:pt>
                <c:pt idx="1535" formatCode="#,##0_);[Red]\(#,##0\)">
                  <c:v>5.4735844730103205</c:v>
                </c:pt>
                <c:pt idx="1536" formatCode="#,##0_);[Red]\(#,##0\)">
                  <c:v>5.4964779451232513</c:v>
                </c:pt>
                <c:pt idx="1537" formatCode="#,##0_);[Red]\(#,##0\)">
                  <c:v>6.2704615970839166</c:v>
                </c:pt>
                <c:pt idx="1538" formatCode="#,##0_);[Red]\(#,##0\)">
                  <c:v>6.3268397704472061</c:v>
                </c:pt>
                <c:pt idx="1539" formatCode="#,##0_);[Red]\(#,##0\)">
                  <c:v>6.1535203760990802</c:v>
                </c:pt>
                <c:pt idx="1540" formatCode="#,##0_);[Red]\(#,##0\)">
                  <c:v>6.6587143718295314</c:v>
                </c:pt>
                <c:pt idx="1541" formatCode="#,##0_);[Red]\(#,##0\)">
                  <c:v>5.0673865897295025</c:v>
                </c:pt>
                <c:pt idx="1542" formatCode="#,##0_);[Red]\(#,##0\)">
                  <c:v>5.6010547360429124</c:v>
                </c:pt>
                <c:pt idx="1543" formatCode="#,##0_);[Red]\(#,##0\)">
                  <c:v>5.45759683431739</c:v>
                </c:pt>
                <c:pt idx="1544" formatCode="#,##0_);[Red]\(#,##0\)">
                  <c:v>4.908830821476962</c:v>
                </c:pt>
                <c:pt idx="1545" formatCode="#,##0_);[Red]\(#,##0\)">
                  <c:v>4.4211828123012085</c:v>
                </c:pt>
                <c:pt idx="1546" formatCode="#,##0_);[Red]\(#,##0\)">
                  <c:v>5.0101009076096341</c:v>
                </c:pt>
                <c:pt idx="1547" formatCode="#,##0_);[Red]\(#,##0\)">
                  <c:v>5.0928325967377308</c:v>
                </c:pt>
                <c:pt idx="1548" formatCode="#,##0_);[Red]\(#,##0\)">
                  <c:v>5.704451077977402</c:v>
                </c:pt>
                <c:pt idx="1549" formatCode="#,##0_);[Red]\(#,##0\)">
                  <c:v>6.4813844985678921</c:v>
                </c:pt>
                <c:pt idx="1550" formatCode="#,##0_);[Red]\(#,##0\)">
                  <c:v>6.3232827308611759</c:v>
                </c:pt>
                <c:pt idx="1551" formatCode="#,##0_);[Red]\(#,##0\)">
                  <c:v>6.598744404370632</c:v>
                </c:pt>
                <c:pt idx="1552" formatCode="#,##0_);[Red]\(#,##0\)">
                  <c:v>6.6784547955063012</c:v>
                </c:pt>
                <c:pt idx="1553" formatCode="#,##0_);[Red]\(#,##0\)">
                  <c:v>8.2862708866384462</c:v>
                </c:pt>
                <c:pt idx="1554" formatCode="#,##0_);[Red]\(#,##0\)">
                  <c:v>8.7133997679022439</c:v>
                </c:pt>
                <c:pt idx="1555" formatCode="#,##0_);[Red]\(#,##0\)">
                  <c:v>9.6487061124936719</c:v>
                </c:pt>
                <c:pt idx="1556" formatCode="#,##0_);[Red]\(#,##0\)">
                  <c:v>9.0356588684393735</c:v>
                </c:pt>
                <c:pt idx="1557" formatCode="#,##0_);[Red]\(#,##0\)">
                  <c:v>9.2874499395112853</c:v>
                </c:pt>
                <c:pt idx="1558" formatCode="#,##0_);[Red]\(#,##0\)">
                  <c:v>9.5395455496720913</c:v>
                </c:pt>
                <c:pt idx="1559" formatCode="#,##0_);[Red]\(#,##0\)">
                  <c:v>9.1009411508762614</c:v>
                </c:pt>
                <c:pt idx="1560" formatCode="#,##0_);[Red]\(#,##0\)">
                  <c:v>8.977690426371586</c:v>
                </c:pt>
                <c:pt idx="1561" formatCode="#,##0_);[Red]\(#,##0\)">
                  <c:v>7.8622801021140125</c:v>
                </c:pt>
                <c:pt idx="1562" formatCode="#,##0_);[Red]\(#,##0\)">
                  <c:v>7.3889696008635157</c:v>
                </c:pt>
                <c:pt idx="1563" formatCode="#,##0_);[Red]\(#,##0\)">
                  <c:v>7.3780104869784511</c:v>
                </c:pt>
                <c:pt idx="1564" formatCode="#,##0_);[Red]\(#,##0\)">
                  <c:v>6.7860338828355147</c:v>
                </c:pt>
                <c:pt idx="1565" formatCode="#,##0_);[Red]\(#,##0\)">
                  <c:v>6.7038481994864547</c:v>
                </c:pt>
                <c:pt idx="1566" formatCode="#,##0_);[Red]\(#,##0\)">
                  <c:v>8.0273335358359716</c:v>
                </c:pt>
                <c:pt idx="1567" formatCode="#,##0_);[Red]\(#,##0\)">
                  <c:v>8.2130004400137757</c:v>
                </c:pt>
                <c:pt idx="1568" formatCode="#,##0_);[Red]\(#,##0\)">
                  <c:v>8.7452678412574265</c:v>
                </c:pt>
                <c:pt idx="1569" formatCode="#,##0_);[Red]\(#,##0\)">
                  <c:v>8.9406315700884988</c:v>
                </c:pt>
                <c:pt idx="1570" formatCode="#,##0_);[Red]\(#,##0\)">
                  <c:v>9.183861751598533</c:v>
                </c:pt>
                <c:pt idx="1571" formatCode="#,##0_);[Red]\(#,##0\)">
                  <c:v>10.073378695290337</c:v>
                </c:pt>
                <c:pt idx="1572" formatCode="#,##0_);[Red]\(#,##0\)">
                  <c:v>10.062988399797913</c:v>
                </c:pt>
                <c:pt idx="1573" formatCode="#,##0_);[Red]\(#,##0\)">
                  <c:v>10.354048651918076</c:v>
                </c:pt>
                <c:pt idx="1574" formatCode="#,##0_);[Red]\(#,##0\)">
                  <c:v>11.891952245468049</c:v>
                </c:pt>
                <c:pt idx="1575" formatCode="#,##0_);[Red]\(#,##0\)">
                  <c:v>12.663587220281435</c:v>
                </c:pt>
                <c:pt idx="1576" formatCode="#,##0_);[Red]\(#,##0\)">
                  <c:v>12.520222562664731</c:v>
                </c:pt>
                <c:pt idx="1577" formatCode="#,##0_);[Red]\(#,##0\)">
                  <c:v>12.829524487874929</c:v>
                </c:pt>
                <c:pt idx="1578" formatCode="#,##0_);[Red]\(#,##0\)">
                  <c:v>13.759216111476697</c:v>
                </c:pt>
                <c:pt idx="1579" formatCode="#,##0_);[Red]\(#,##0\)">
                  <c:v>14.117913828244104</c:v>
                </c:pt>
                <c:pt idx="1580" formatCode="#,##0_);[Red]\(#,##0\)">
                  <c:v>14.982766303530184</c:v>
                </c:pt>
                <c:pt idx="1581" formatCode="#,##0_);[Red]\(#,##0\)">
                  <c:v>15.282910197859163</c:v>
                </c:pt>
                <c:pt idx="1582" formatCode="#,##0_);[Red]\(#,##0\)">
                  <c:v>15.182226488621987</c:v>
                </c:pt>
                <c:pt idx="1583" formatCode="#,##0_);[Red]\(#,##0\)">
                  <c:v>15.95703086559716</c:v>
                </c:pt>
                <c:pt idx="1584" formatCode="#,##0_);[Red]\(#,##0\)">
                  <c:v>15.581629244578282</c:v>
                </c:pt>
                <c:pt idx="1585" formatCode="#,##0_);[Red]\(#,##0\)">
                  <c:v>15.712304543759736</c:v>
                </c:pt>
                <c:pt idx="1586" formatCode="#,##0_);[Red]\(#,##0\)">
                  <c:v>15.606985381758152</c:v>
                </c:pt>
                <c:pt idx="1587" formatCode="#,##0_);[Red]\(#,##0\)">
                  <c:v>15.72452329555521</c:v>
                </c:pt>
                <c:pt idx="1588" formatCode="#,##0_);[Red]\(#,##0\)">
                  <c:v>15.074481968188881</c:v>
                </c:pt>
                <c:pt idx="1589" formatCode="#,##0_);[Red]\(#,##0\)">
                  <c:v>14.614385188957181</c:v>
                </c:pt>
                <c:pt idx="1590" formatCode="#,##0_);[Red]\(#,##0\)">
                  <c:v>14.05819441343114</c:v>
                </c:pt>
                <c:pt idx="1591" formatCode="#,##0_);[Red]\(#,##0\)">
                  <c:v>13.632898909532075</c:v>
                </c:pt>
                <c:pt idx="1592" formatCode="#,##0_);[Red]\(#,##0\)">
                  <c:v>13.807103582207469</c:v>
                </c:pt>
                <c:pt idx="1593" formatCode="#,##0_);[Red]\(#,##0\)">
                  <c:v>13.435478346934838</c:v>
                </c:pt>
                <c:pt idx="1594" formatCode="#,##0_);[Red]\(#,##0\)">
                  <c:v>13.984899882370565</c:v>
                </c:pt>
                <c:pt idx="1595" formatCode="#,##0_);[Red]\(#,##0\)">
                  <c:v>14.057569807211076</c:v>
                </c:pt>
                <c:pt idx="1596" formatCode="#,##0_);[Red]\(#,##0\)">
                  <c:v>12.703310178767659</c:v>
                </c:pt>
                <c:pt idx="1597" formatCode="#,##0_);[Red]\(#,##0\)">
                  <c:v>12.418229345495464</c:v>
                </c:pt>
                <c:pt idx="1598" formatCode="#,##0_);[Red]\(#,##0\)">
                  <c:v>11.772443910085562</c:v>
                </c:pt>
                <c:pt idx="1599" formatCode="#,##0_);[Red]\(#,##0\)">
                  <c:v>11.347639165432209</c:v>
                </c:pt>
                <c:pt idx="1600" formatCode="#,##0_);[Red]\(#,##0\)">
                  <c:v>10.663817352421953</c:v>
                </c:pt>
                <c:pt idx="1601" formatCode="#,##0_);[Red]\(#,##0\)">
                  <c:v>10.214214026841463</c:v>
                </c:pt>
                <c:pt idx="1602" formatCode="#,##0_);[Red]\(#,##0\)">
                  <c:v>9.6512883754021388</c:v>
                </c:pt>
                <c:pt idx="1603" formatCode="#,##0_);[Red]\(#,##0\)">
                  <c:v>9.2612704573622597</c:v>
                </c:pt>
                <c:pt idx="1604" formatCode="#,##0_);[Red]\(#,##0\)">
                  <c:v>8.3455235610348755</c:v>
                </c:pt>
                <c:pt idx="1605" formatCode="#,##0_);[Red]\(#,##0\)">
                  <c:v>7.9879056209766075</c:v>
                </c:pt>
                <c:pt idx="1606" formatCode="#,##0_);[Red]\(#,##0\)">
                  <c:v>6.9321703687375473</c:v>
                </c:pt>
                <c:pt idx="1607" formatCode="#,##0_);[Red]\(#,##0\)">
                  <c:v>6.0140940532894849</c:v>
                </c:pt>
                <c:pt idx="1608" formatCode="#,##0_);[Red]\(#,##0\)">
                  <c:v>5.2832914644847353</c:v>
                </c:pt>
                <c:pt idx="1609" formatCode="#,##0_);[Red]\(#,##0\)">
                  <c:v>4.1565553615380848</c:v>
                </c:pt>
                <c:pt idx="1610" formatCode="#,##0_);[Red]\(#,##0\)">
                  <c:v>3.4352093528303991</c:v>
                </c:pt>
                <c:pt idx="1611" formatCode="#,##0_);[Red]\(#,##0\)">
                  <c:v>2.7545969242054222</c:v>
                </c:pt>
                <c:pt idx="1612" formatCode="#,##0_);[Red]\(#,##0\)">
                  <c:v>2.3180179437378836</c:v>
                </c:pt>
                <c:pt idx="1613" formatCode="#,##0_);[Red]\(#,##0\)">
                  <c:v>1.5856631105208332</c:v>
                </c:pt>
                <c:pt idx="1614" formatCode="#,##0_);[Red]\(#,##0\)">
                  <c:v>1.771326052693007</c:v>
                </c:pt>
                <c:pt idx="1615" formatCode="#,##0_);[Red]\(#,##0\)">
                  <c:v>1.5143615699043191</c:v>
                </c:pt>
                <c:pt idx="1616" formatCode="#,##0_);[Red]\(#,##0\)">
                  <c:v>2.1798397666011624</c:v>
                </c:pt>
                <c:pt idx="1617" formatCode="#,##0_);[Red]\(#,##0\)">
                  <c:v>2.0396504246107954</c:v>
                </c:pt>
                <c:pt idx="1618" formatCode="#,##0_);[Red]\(#,##0\)">
                  <c:v>2.1873242338269923</c:v>
                </c:pt>
                <c:pt idx="1619" formatCode="#,##0_);[Red]\(#,##0\)">
                  <c:v>2.2042670699593754</c:v>
                </c:pt>
                <c:pt idx="1620" formatCode="#,##0_);[Red]\(#,##0\)">
                  <c:v>2.5403082412256404</c:v>
                </c:pt>
                <c:pt idx="1621" formatCode="#,##0_);[Red]\(#,##0\)">
                  <c:v>3.2860813998434346</c:v>
                </c:pt>
                <c:pt idx="1622" formatCode="#,##0_);[Red]\(#,##0\)">
                  <c:v>3.0188484442577419</c:v>
                </c:pt>
                <c:pt idx="1623" formatCode="#,##0_);[Red]\(#,##0\)">
                  <c:v>3.2009167469080313</c:v>
                </c:pt>
                <c:pt idx="1624" formatCode="#,##0_);[Red]\(#,##0\)">
                  <c:v>3.1221397612167192</c:v>
                </c:pt>
                <c:pt idx="1625" formatCode="#,##0_);[Red]\(#,##0\)">
                  <c:v>3.0578465424730816</c:v>
                </c:pt>
                <c:pt idx="1626" formatCode="#,##0_);[Red]\(#,##0\)">
                  <c:v>3.3821110248617288</c:v>
                </c:pt>
                <c:pt idx="1627" formatCode="#,##0_);[Red]\(#,##0\)">
                  <c:v>3.3502271594749495</c:v>
                </c:pt>
                <c:pt idx="1628" formatCode="#,##0_);[Red]\(#,##0\)">
                  <c:v>3.4120910799757667</c:v>
                </c:pt>
                <c:pt idx="1629" formatCode="#,##0_);[Red]\(#,##0\)">
                  <c:v>3.6590879661969513</c:v>
                </c:pt>
                <c:pt idx="1630" formatCode="#,##0_);[Red]\(#,##0\)">
                  <c:v>3.9550290769639864</c:v>
                </c:pt>
                <c:pt idx="1631" formatCode="#,##0_);[Red]\(#,##0\)">
                  <c:v>3.3183493004806452</c:v>
                </c:pt>
                <c:pt idx="1632" formatCode="#,##0_);[Red]\(#,##0\)">
                  <c:v>3.4442840655285862</c:v>
                </c:pt>
                <c:pt idx="1633" formatCode="#,##0_);[Red]\(#,##0\)">
                  <c:v>3.0489289625061775</c:v>
                </c:pt>
                <c:pt idx="1634" formatCode="#,##0_);[Red]\(#,##0\)">
                  <c:v>2.9104325737340559</c:v>
                </c:pt>
                <c:pt idx="1635" formatCode="#,##0_);[Red]\(#,##0\)">
                  <c:v>3.1532852126819608</c:v>
                </c:pt>
                <c:pt idx="1636" formatCode="#,##0_);[Red]\(#,##0\)">
                  <c:v>3.956612628638239</c:v>
                </c:pt>
                <c:pt idx="1637" formatCode="#,##0_);[Red]\(#,##0\)">
                  <c:v>4.4196288634980947</c:v>
                </c:pt>
                <c:pt idx="1638" formatCode="#,##0_);[Red]\(#,##0\)">
                  <c:v>3.8658289233239356</c:v>
                </c:pt>
                <c:pt idx="1639" formatCode="#,##0_);[Red]\(#,##0\)">
                  <c:v>3.9608355924699028</c:v>
                </c:pt>
                <c:pt idx="1640" formatCode="#,##0_);[Red]\(#,##0\)">
                  <c:v>3.362238482572161</c:v>
                </c:pt>
                <c:pt idx="1641" formatCode="#,##0_);[Red]\(#,##0\)">
                  <c:v>3.2593114098609703</c:v>
                </c:pt>
                <c:pt idx="1642" formatCode="#,##0_);[Red]\(#,##0\)">
                  <c:v>3.2697666725193661</c:v>
                </c:pt>
                <c:pt idx="1643" formatCode="#,##0_);[Red]\(#,##0\)">
                  <c:v>2.6119276450434126</c:v>
                </c:pt>
                <c:pt idx="1644" formatCode="#,##0_);[Red]\(#,##0\)">
                  <c:v>2.8143849187470931</c:v>
                </c:pt>
                <c:pt idx="1645" formatCode="#,##0_);[Red]\(#,##0\)">
                  <c:v>2.9679823307371027</c:v>
                </c:pt>
                <c:pt idx="1646" formatCode="#,##0_);[Red]\(#,##0\)">
                  <c:v>2.0651977858236479</c:v>
                </c:pt>
                <c:pt idx="1647" formatCode="#,##0_);[Red]\(#,##0\)">
                  <c:v>1.0614304023459529</c:v>
                </c:pt>
                <c:pt idx="1648" formatCode="#,##0_);[Red]\(#,##0\)">
                  <c:v>0.90278804093457743</c:v>
                </c:pt>
                <c:pt idx="1649" formatCode="#,##0_);[Red]\(#,##0\)">
                  <c:v>-0.16955573591879633</c:v>
                </c:pt>
                <c:pt idx="1650" formatCode="#,##0_);[Red]\(#,##0\)">
                  <c:v>-0.85347617392056541</c:v>
                </c:pt>
                <c:pt idx="1651" formatCode="#,##0_);[Red]\(#,##0\)">
                  <c:v>-0.90039786711686243</c:v>
                </c:pt>
                <c:pt idx="1652" formatCode="#,##0_);[Red]\(#,##0\)">
                  <c:v>-9.3515346729138096E-2</c:v>
                </c:pt>
                <c:pt idx="1653" formatCode="#,##0_);[Red]\(#,##0\)">
                  <c:v>1.2035256578742215</c:v>
                </c:pt>
                <c:pt idx="1654" formatCode="#,##0_);[Red]\(#,##0\)">
                  <c:v>0.66080591002825406</c:v>
                </c:pt>
                <c:pt idx="1655" formatCode="#,##0_);[Red]\(#,##0\)">
                  <c:v>0.37026508429689026</c:v>
                </c:pt>
                <c:pt idx="1656" formatCode="#,##0_);[Red]\(#,##0\)">
                  <c:v>-1.0346561036059635E-2</c:v>
                </c:pt>
                <c:pt idx="1657" formatCode="#,##0_);[Red]\(#,##0\)">
                  <c:v>0.4570323821284395</c:v>
                </c:pt>
                <c:pt idx="1658" formatCode="#,##0_);[Red]\(#,##0\)">
                  <c:v>9.2839611427780258E-2</c:v>
                </c:pt>
                <c:pt idx="1659" formatCode="#,##0_);[Red]\(#,##0\)">
                  <c:v>0.55924563216523593</c:v>
                </c:pt>
                <c:pt idx="1660" formatCode="#,##0_);[Red]\(#,##0\)">
                  <c:v>0.8177441900265876</c:v>
                </c:pt>
                <c:pt idx="1661" formatCode="#,##0_);[Red]\(#,##0\)">
                  <c:v>1.8297699090518336</c:v>
                </c:pt>
                <c:pt idx="1662" formatCode="#,##0_);[Red]\(#,##0\)">
                  <c:v>1.9870613955275302</c:v>
                </c:pt>
                <c:pt idx="1663" formatCode="#,##0_);[Red]\(#,##0\)">
                  <c:v>2.1964542323307947</c:v>
                </c:pt>
                <c:pt idx="1664" formatCode="#,##0_);[Red]\(#,##0\)">
                  <c:v>2.0766679370433243</c:v>
                </c:pt>
                <c:pt idx="1665" formatCode="#,##0_);[Red]\(#,##0\)">
                  <c:v>1.2956845515720261</c:v>
                </c:pt>
                <c:pt idx="1666" formatCode="#,##0_);[Red]\(#,##0\)">
                  <c:v>0.8507828823239606</c:v>
                </c:pt>
                <c:pt idx="1667" formatCode="#,##0_);[Red]\(#,##0\)">
                  <c:v>0.65916865134066327</c:v>
                </c:pt>
                <c:pt idx="1668" formatCode="#,##0_);[Red]\(#,##0\)">
                  <c:v>1.1826275642525994</c:v>
                </c:pt>
                <c:pt idx="1669" formatCode="#,##0_);[Red]\(#,##0\)">
                  <c:v>1.2780859031733978</c:v>
                </c:pt>
                <c:pt idx="1670" formatCode="#,##0_);[Red]\(#,##0\)">
                  <c:v>1.5244099682347116</c:v>
                </c:pt>
                <c:pt idx="1671" formatCode="#,##0_);[Red]\(#,##0\)">
                  <c:v>1.7633197918756272</c:v>
                </c:pt>
                <c:pt idx="1672" formatCode="#,##0_);[Red]\(#,##0\)">
                  <c:v>1.6080191185873143</c:v>
                </c:pt>
                <c:pt idx="1673" formatCode="#,##0_);[Red]\(#,##0\)">
                  <c:v>1.88480718347076</c:v>
                </c:pt>
                <c:pt idx="1674" formatCode="#,##0_);[Red]\(#,##0\)">
                  <c:v>1.3028914762369519</c:v>
                </c:pt>
                <c:pt idx="1675" formatCode="#,##0_);[Red]\(#,##0\)">
                  <c:v>0.67724889050182357</c:v>
                </c:pt>
                <c:pt idx="1676" formatCode="#,##0_);[Red]\(#,##0\)">
                  <c:v>0.76604101457577756</c:v>
                </c:pt>
                <c:pt idx="1677" formatCode="#,##0_);[Red]\(#,##0\)">
                  <c:v>1.5444290999525796</c:v>
                </c:pt>
                <c:pt idx="1678" formatCode="#,##0_);[Red]\(#,##0\)">
                  <c:v>1.5868223466644167</c:v>
                </c:pt>
                <c:pt idx="1679" formatCode="#,##0_);[Red]\(#,##0\)">
                  <c:v>3.0063690376901149</c:v>
                </c:pt>
                <c:pt idx="1680" formatCode="#,##0_);[Red]\(#,##0\)">
                  <c:v>4.0905424269635278</c:v>
                </c:pt>
                <c:pt idx="1681" formatCode="#,##0_);[Red]\(#,##0\)">
                  <c:v>3.9531937408506792</c:v>
                </c:pt>
                <c:pt idx="1682" formatCode="#,##0_);[Red]\(#,##0\)">
                  <c:v>3.0715769788486114</c:v>
                </c:pt>
                <c:pt idx="1683" formatCode="#,##0_);[Red]\(#,##0\)">
                  <c:v>1.5345313847233228</c:v>
                </c:pt>
                <c:pt idx="1684" formatCode="#,##0_);[Red]\(#,##0\)">
                  <c:v>1.3686454571534417</c:v>
                </c:pt>
                <c:pt idx="1685" formatCode="#,##0_);[Red]\(#,##0\)">
                  <c:v>1.5060962196789887</c:v>
                </c:pt>
                <c:pt idx="1686" formatCode="#,##0_);[Red]\(#,##0\)">
                  <c:v>1.6012355666201907</c:v>
                </c:pt>
                <c:pt idx="1687" formatCode="#,##0_);[Red]\(#,##0\)">
                  <c:v>0.84808027643963058</c:v>
                </c:pt>
                <c:pt idx="1688" formatCode="#,##0_);[Red]\(#,##0\)">
                  <c:v>1.9323675889982346</c:v>
                </c:pt>
                <c:pt idx="1689" formatCode="#,##0_);[Red]\(#,##0\)">
                  <c:v>1.9260548504948096</c:v>
                </c:pt>
                <c:pt idx="1690" formatCode="#,##0_);[Red]\(#,##0\)">
                  <c:v>1.6705887197290545</c:v>
                </c:pt>
                <c:pt idx="1691" formatCode="#,##0_);[Red]\(#,##0\)">
                  <c:v>1.3812794517582234</c:v>
                </c:pt>
                <c:pt idx="1692" formatCode="#,##0_);[Red]\(#,##0\)">
                  <c:v>1.3468530829008538</c:v>
                </c:pt>
                <c:pt idx="1693" formatCode="#,##0_);[Red]\(#,##0\)">
                  <c:v>1.5836895945845981</c:v>
                </c:pt>
                <c:pt idx="1694" formatCode="#,##0_);[Red]\(#,##0\)">
                  <c:v>2.4592832028044085</c:v>
                </c:pt>
                <c:pt idx="1695" formatCode="#,##0_);[Red]\(#,##0\)">
                  <c:v>2.9606406203433151</c:v>
                </c:pt>
                <c:pt idx="1696" formatCode="#,##0_);[Red]\(#,##0\)">
                  <c:v>2.5173444040477153</c:v>
                </c:pt>
                <c:pt idx="1697" formatCode="#,##0_);[Red]\(#,##0\)">
                  <c:v>2.1584356971721568</c:v>
                </c:pt>
                <c:pt idx="1698" formatCode="#,##0_);[Red]\(#,##0\)">
                  <c:v>1.8982670030726694</c:v>
                </c:pt>
                <c:pt idx="1699" formatCode="#,##0_);[Red]\(#,##0\)">
                  <c:v>1.7710707110706001</c:v>
                </c:pt>
                <c:pt idx="1700" formatCode="#,##0_);[Red]\(#,##0\)">
                  <c:v>1.6815804723235639</c:v>
                </c:pt>
                <c:pt idx="1701" formatCode="#,##0_);[Red]\(#,##0\)">
                  <c:v>0.89449650732256036</c:v>
                </c:pt>
                <c:pt idx="1702" formatCode="#,##0_);[Red]\(#,##0\)">
                  <c:v>0.72922329060398472</c:v>
                </c:pt>
                <c:pt idx="1703" formatCode="#,##0_);[Red]\(#,##0\)">
                  <c:v>0.34625771771521463</c:v>
                </c:pt>
                <c:pt idx="1704" formatCode="#,##0_);[Red]\(#,##0\)">
                  <c:v>-8.5174126148785945E-3</c:v>
                </c:pt>
                <c:pt idx="1705" formatCode="#,##0_);[Red]\(#,##0\)">
                  <c:v>-6.9831832380812864E-2</c:v>
                </c:pt>
                <c:pt idx="1706" formatCode="#,##0_);[Red]\(#,##0\)">
                  <c:v>0.49837715405576544</c:v>
                </c:pt>
                <c:pt idx="1707" formatCode="#,##0_);[Red]\(#,##0\)">
                  <c:v>7.7841394979517045E-2</c:v>
                </c:pt>
                <c:pt idx="1708" formatCode="#,##0_);[Red]\(#,##0\)">
                  <c:v>0.71372585513843967</c:v>
                </c:pt>
                <c:pt idx="1709" formatCode="#,##0_);[Red]\(#,##0\)">
                  <c:v>-6.000277332728577E-2</c:v>
                </c:pt>
                <c:pt idx="1710" formatCode="#,##0_);[Red]\(#,##0\)">
                  <c:v>-0.55695882089736792</c:v>
                </c:pt>
                <c:pt idx="1711" formatCode="#,##0_);[Red]\(#,##0\)">
                  <c:v>-0.77567623106639683</c:v>
                </c:pt>
                <c:pt idx="1712" formatCode="#,##0_);[Red]\(#,##0\)">
                  <c:v>-0.32760543761002431</c:v>
                </c:pt>
                <c:pt idx="1713" formatCode="#,##0_);[Red]\(#,##0\)">
                  <c:v>-0.37591918770938265</c:v>
                </c:pt>
                <c:pt idx="1714" formatCode="#,##0_);[Red]\(#,##0\)">
                  <c:v>-0.43872057030706252</c:v>
                </c:pt>
                <c:pt idx="1715" formatCode="#,##0_);[Red]\(#,##0\)">
                  <c:v>-0.55573949002369616</c:v>
                </c:pt>
                <c:pt idx="1716" formatCode="#,##0_);[Red]\(#,##0\)">
                  <c:v>-1.690983125716184</c:v>
                </c:pt>
                <c:pt idx="1717" formatCode="#,##0_);[Red]\(#,##0\)">
                  <c:v>-1.3127911210140988</c:v>
                </c:pt>
                <c:pt idx="1718" formatCode="#,##0_);[Red]\(#,##0\)">
                  <c:v>-1.4674080302510446</c:v>
                </c:pt>
                <c:pt idx="1719" formatCode="#,##0_);[Red]\(#,##0\)">
                  <c:v>-2.1351165031669326</c:v>
                </c:pt>
                <c:pt idx="1720" formatCode="#,##0_);[Red]\(#,##0\)">
                  <c:v>-2.8013791248419997</c:v>
                </c:pt>
                <c:pt idx="1721" formatCode="#,##0_);[Red]\(#,##0\)">
                  <c:v>-2.8292850358430237</c:v>
                </c:pt>
                <c:pt idx="1722" formatCode="#,##0_);[Red]\(#,##0\)">
                  <c:v>-4.2035747441377378</c:v>
                </c:pt>
                <c:pt idx="1723" formatCode="#,##0_);[Red]\(#,##0\)">
                  <c:v>-3.7864435241191661</c:v>
                </c:pt>
                <c:pt idx="1724" formatCode="#,##0_);[Red]\(#,##0\)">
                  <c:v>-3.7778273446498436</c:v>
                </c:pt>
                <c:pt idx="1725" formatCode="#,##0_);[Red]\(#,##0\)">
                  <c:v>-4.4609620517171686</c:v>
                </c:pt>
                <c:pt idx="1726" formatCode="#,##0_);[Red]\(#,##0\)">
                  <c:v>-4.1934165718008138</c:v>
                </c:pt>
                <c:pt idx="1727" formatCode="#,##0_);[Red]\(#,##0\)">
                  <c:v>-3.9243612552234404</c:v>
                </c:pt>
                <c:pt idx="1728" formatCode="#,##0_);[Red]\(#,##0\)">
                  <c:v>-4.9401809830941676</c:v>
                </c:pt>
                <c:pt idx="1729" formatCode="#,##0_);[Red]\(#,##0\)">
                  <c:v>-4.5253084000222463</c:v>
                </c:pt>
                <c:pt idx="1730" formatCode="#,##0_);[Red]\(#,##0\)">
                  <c:v>-4.4672344566381224</c:v>
                </c:pt>
                <c:pt idx="1731" formatCode="#,##0_);[Red]\(#,##0\)">
                  <c:v>-1.9288524283484019</c:v>
                </c:pt>
                <c:pt idx="1732" formatCode="#,##0_);[Red]\(#,##0\)">
                  <c:v>1.5604057100332587</c:v>
                </c:pt>
                <c:pt idx="1733" formatCode="#,##0_);[Red]\(#,##0\)">
                  <c:v>0.95594679280047024</c:v>
                </c:pt>
                <c:pt idx="1734" formatCode="#,##0_);[Red]\(#,##0\)">
                  <c:v>0.45436429580330845</c:v>
                </c:pt>
                <c:pt idx="1735" formatCode="#,##0_);[Red]\(#,##0\)">
                  <c:v>2.1082260449058823</c:v>
                </c:pt>
                <c:pt idx="1736" formatCode="#,##0_);[Red]\(#,##0\)">
                  <c:v>0.54882025439383142</c:v>
                </c:pt>
                <c:pt idx="1737" formatCode="#,##0_);[Red]\(#,##0\)">
                  <c:v>1.3824133549411119</c:v>
                </c:pt>
                <c:pt idx="1738" formatCode="#,##0_);[Red]\(#,##0\)">
                  <c:v>0.90577268113759901</c:v>
                </c:pt>
                <c:pt idx="1739" formatCode="#,##0_);[Red]\(#,##0\)">
                  <c:v>0.28416874999140873</c:v>
                </c:pt>
                <c:pt idx="1740" formatCode="#,##0_);[Red]\(#,##0\)">
                  <c:v>-0.31342075209572612</c:v>
                </c:pt>
                <c:pt idx="1741" formatCode="#,##0_);[Red]\(#,##0\)">
                  <c:v>1.070566628493369</c:v>
                </c:pt>
                <c:pt idx="1742" formatCode="#,##0_);[Red]\(#,##0\)">
                  <c:v>1.6040998982437562</c:v>
                </c:pt>
                <c:pt idx="1743" formatCode="#,##0_);[Red]\(#,##0\)">
                  <c:v>0.96234127124798008</c:v>
                </c:pt>
                <c:pt idx="1744" formatCode="#,##0_);[Red]\(#,##0\)">
                  <c:v>2.3125723740454833</c:v>
                </c:pt>
                <c:pt idx="1745" formatCode="#,##0_);[Red]\(#,##0\)">
                  <c:v>4.5948774488684796</c:v>
                </c:pt>
                <c:pt idx="1746" formatCode="#,##0_);[Red]\(#,##0\)">
                  <c:v>5.6993590547846527</c:v>
                </c:pt>
                <c:pt idx="1747" formatCode="#,##0_);[Red]\(#,##0\)">
                  <c:v>5.9572969699635454</c:v>
                </c:pt>
                <c:pt idx="1748" formatCode="#,##0_);[Red]\(#,##0\)">
                  <c:v>6.4269577123582469</c:v>
                </c:pt>
                <c:pt idx="1749" formatCode="#,##0_);[Red]\(#,##0\)">
                  <c:v>5.4228465360534983</c:v>
                </c:pt>
                <c:pt idx="1750" formatCode="#,##0_);[Red]\(#,##0\)">
                  <c:v>7.8884562998875181</c:v>
                </c:pt>
                <c:pt idx="1751" formatCode="#,##0_);[Red]\(#,##0\)">
                  <c:v>7.7718042670169778</c:v>
                </c:pt>
                <c:pt idx="1752" formatCode="#,##0_);[Red]\(#,##0\)">
                  <c:v>10.476607002249974</c:v>
                </c:pt>
                <c:pt idx="1753" formatCode="#,##0_);[Red]\(#,##0\)">
                  <c:v>11.358202556646127</c:v>
                </c:pt>
                <c:pt idx="1754" formatCode="#,##0_);[Red]\(#,##0\)">
                  <c:v>14.176903056066733</c:v>
                </c:pt>
                <c:pt idx="1755" formatCode="#,##0_);[Red]\(#,##0\)">
                  <c:v>13.674605498233678</c:v>
                </c:pt>
                <c:pt idx="1756" formatCode="#,##0_);[Red]\(#,##0\)">
                  <c:v>14.364209686713313</c:v>
                </c:pt>
                <c:pt idx="1757" formatCode="#,##0_);[Red]\(#,##0\)">
                  <c:v>16.394934392458854</c:v>
                </c:pt>
                <c:pt idx="1758" formatCode="#,##0_);[Red]\(#,##0\)">
                  <c:v>17.903533286864239</c:v>
                </c:pt>
                <c:pt idx="1759" formatCode="#,##0_);[Red]\(#,##0\)">
                  <c:v>18.6519287004357</c:v>
                </c:pt>
                <c:pt idx="1760" formatCode="#,##0_);[Red]\(#,##0\)">
                  <c:v>18.604538033478594</c:v>
                </c:pt>
                <c:pt idx="1761" formatCode="#,##0_);[Red]\(#,##0\)">
                  <c:v>17.680171786385351</c:v>
                </c:pt>
                <c:pt idx="1762" formatCode="#,##0_);[Red]\(#,##0\)">
                  <c:v>14.984578835599002</c:v>
                </c:pt>
                <c:pt idx="1763" formatCode="#,##0_);[Red]\(#,##0\)">
                  <c:v>15.788517917970262</c:v>
                </c:pt>
                <c:pt idx="1764" formatCode="#,##0_);[Red]\(#,##0\)">
                  <c:v>17.445797306024279</c:v>
                </c:pt>
                <c:pt idx="1765" formatCode="#,##0_);[Red]\(#,##0\)">
                  <c:v>16.199663511579455</c:v>
                </c:pt>
                <c:pt idx="1766" formatCode="#,##0_);[Red]\(#,##0\)">
                  <c:v>18.009775460455778</c:v>
                </c:pt>
                <c:pt idx="1767" formatCode="#,##0_);[Red]\(#,##0\)">
                  <c:v>18.032397719595632</c:v>
                </c:pt>
                <c:pt idx="1768" formatCode="#,##0_);[Red]\(#,##0\)">
                  <c:v>18.686744426358306</c:v>
                </c:pt>
                <c:pt idx="1769" formatCode="#,##0_);[Red]\(#,##0\)">
                  <c:v>19.831212889962543</c:v>
                </c:pt>
                <c:pt idx="1770" formatCode="#,##0_);[Red]\(#,##0\)">
                  <c:v>21.183674027766507</c:v>
                </c:pt>
                <c:pt idx="1771" formatCode="#,##0_);[Red]\(#,##0\)">
                  <c:v>20.498251317664547</c:v>
                </c:pt>
                <c:pt idx="1772" formatCode="#,##0_);[Red]\(#,##0\)">
                  <c:v>20.375068480770892</c:v>
                </c:pt>
                <c:pt idx="1773" formatCode="#,##0_);[Red]\(#,##0\)">
                  <c:v>21.223508270464389</c:v>
                </c:pt>
                <c:pt idx="1774" formatCode="#,##0_);[Red]\(#,##0\)">
                  <c:v>20.24972256384526</c:v>
                </c:pt>
                <c:pt idx="1775" formatCode="#,##0_);[Red]\(#,##0\)">
                  <c:v>18.522475923636321</c:v>
                </c:pt>
                <c:pt idx="1776" formatCode="#,##0_);[Red]\(#,##0\)">
                  <c:v>17.373622621245961</c:v>
                </c:pt>
                <c:pt idx="1777" formatCode="#,##0_);[Red]\(#,##0\)">
                  <c:v>16.709674441549602</c:v>
                </c:pt>
                <c:pt idx="1778" formatCode="#,##0_);[Red]\(#,##0\)">
                  <c:v>14.911253191162276</c:v>
                </c:pt>
                <c:pt idx="1779" formatCode="#,##0_);[Red]\(#,##0\)">
                  <c:v>15.812798109922248</c:v>
                </c:pt>
                <c:pt idx="1780" formatCode="#,##0_);[Red]\(#,##0\)">
                  <c:v>13.892999712949033</c:v>
                </c:pt>
                <c:pt idx="1781" formatCode="#,##0_);[Red]\(#,##0\)">
                  <c:v>13.833288360360621</c:v>
                </c:pt>
                <c:pt idx="1782" formatCode="#,##0_);[Red]\(#,##0\)">
                  <c:v>12.133962768998238</c:v>
                </c:pt>
                <c:pt idx="1783" formatCode="#,##0_);[Red]\(#,##0\)">
                  <c:v>9.3203912504151205</c:v>
                </c:pt>
                <c:pt idx="1784" formatCode="#,##0_);[Red]\(#,##0\)">
                  <c:v>6.1943494073922007</c:v>
                </c:pt>
                <c:pt idx="1785" formatCode="#,##0_);[Red]\(#,##0\)">
                  <c:v>6.3388674181233453</c:v>
                </c:pt>
                <c:pt idx="1786" formatCode="#,##0_);[Red]\(#,##0\)">
                  <c:v>6.0540701140203135</c:v>
                </c:pt>
                <c:pt idx="1787" formatCode="#,##0_);[Red]\(#,##0\)">
                  <c:v>4.6843181483162573</c:v>
                </c:pt>
                <c:pt idx="1788" formatCode="#,##0_);[Red]\(#,##0\)">
                  <c:v>4.0432180363360963</c:v>
                </c:pt>
                <c:pt idx="1789" formatCode="#,##0_);[Red]\(#,##0\)">
                  <c:v>2.6270793894042983</c:v>
                </c:pt>
                <c:pt idx="1790" formatCode="#,##0_);[Red]\(#,##0\)">
                  <c:v>3.0284468470664327</c:v>
                </c:pt>
                <c:pt idx="1791" formatCode="#,##0_);[Red]\(#,##0\)">
                  <c:v>1.8648234342126671</c:v>
                </c:pt>
                <c:pt idx="1792" formatCode="#,##0_);[Red]\(#,##0\)">
                  <c:v>1.762279173972138</c:v>
                </c:pt>
                <c:pt idx="1793" formatCode="#,##0_);[Red]\(#,##0\)">
                  <c:v>3.1622729801357008</c:v>
                </c:pt>
                <c:pt idx="1794" formatCode="#,##0_);[Red]\(#,##0\)">
                  <c:v>2.7989304306120024</c:v>
                </c:pt>
                <c:pt idx="1795" formatCode="#,##0_);[Red]\(#,##0\)">
                  <c:v>4.3060260931708472</c:v>
                </c:pt>
                <c:pt idx="1796" formatCode="#,##0_);[Red]\(#,##0\)">
                  <c:v>3.2251053322946972</c:v>
                </c:pt>
                <c:pt idx="1797" formatCode="#,##0_);[Red]\(#,##0\)">
                  <c:v>3.2785721379646704</c:v>
                </c:pt>
                <c:pt idx="1798" formatCode="#,##0_);[Red]\(#,##0\)">
                  <c:v>2.7105373559498123</c:v>
                </c:pt>
                <c:pt idx="1799" formatCode="#,##0_);[Red]\(#,##0\)">
                  <c:v>2.6122762958848775</c:v>
                </c:pt>
                <c:pt idx="1800" formatCode="#,##0_);[Red]\(#,##0\)">
                  <c:v>1.5641068704115317</c:v>
                </c:pt>
                <c:pt idx="1801" formatCode="#,##0_);[Red]\(#,##0\)">
                  <c:v>1.0513152676100541</c:v>
                </c:pt>
                <c:pt idx="1802" formatCode="#,##0_);[Red]\(#,##0\)">
                  <c:v>-0.87344600061170852</c:v>
                </c:pt>
                <c:pt idx="1803" formatCode="#,##0_);[Red]\(#,##0\)">
                  <c:v>-1.1296125071372747</c:v>
                </c:pt>
                <c:pt idx="1804" formatCode="#,##0_);[Red]\(#,##0\)">
                  <c:v>-1.035939983790801</c:v>
                </c:pt>
                <c:pt idx="1805" formatCode="#,##0_);[Red]\(#,##0\)">
                  <c:v>-0.60667239492630265</c:v>
                </c:pt>
                <c:pt idx="1806" formatCode="#,##0_);[Red]\(#,##0\)">
                  <c:v>0.18908225016475627</c:v>
                </c:pt>
                <c:pt idx="1807" formatCode="#,##0_);[Red]\(#,##0\)">
                  <c:v>-5.860507081404194E-2</c:v>
                </c:pt>
                <c:pt idx="1808" formatCode="#,##0_);[Red]\(#,##0\)">
                  <c:v>1.70664387906448</c:v>
                </c:pt>
                <c:pt idx="1809" formatCode="#,##0_);[Red]\(#,##0\)">
                  <c:v>1.8339979009843774</c:v>
                </c:pt>
                <c:pt idx="1810" formatCode="#,##0_);[Red]\(#,##0\)">
                  <c:v>2.7042129349480772</c:v>
                </c:pt>
                <c:pt idx="1811" formatCode="#,##0_);[Red]\(#,##0\)">
                  <c:v>3.6084650148161548</c:v>
                </c:pt>
                <c:pt idx="1812" formatCode="#,##0_);[Red]\(#,##0\)">
                  <c:v>6.3929335146352972</c:v>
                </c:pt>
                <c:pt idx="1813" formatCode="#,##0_);[Red]\(#,##0\)">
                  <c:v>7.5541548274405006</c:v>
                </c:pt>
                <c:pt idx="1814" formatCode="#,##0_);[Red]\(#,##0\)">
                  <c:v>7.6476221412614453</c:v>
                </c:pt>
                <c:pt idx="1815" formatCode="#,##0_);[Red]\(#,##0\)">
                  <c:v>8.9359662491578327</c:v>
                </c:pt>
                <c:pt idx="1816" formatCode="#,##0_);[Red]\(#,##0\)">
                  <c:v>8.6313070901099085</c:v>
                </c:pt>
                <c:pt idx="1817" formatCode="#,##0_);[Red]\(#,##0\)">
                  <c:v>8.6081382787520848</c:v>
                </c:pt>
                <c:pt idx="1818" formatCode="#,##0_);[Red]\(#,##0\)">
                  <c:v>9.053172653288879</c:v>
                </c:pt>
                <c:pt idx="1819" formatCode="#,##0_);[Red]\(#,##0\)">
                  <c:v>10.081037399220099</c:v>
                </c:pt>
                <c:pt idx="1820" formatCode="#,##0_);[Red]\(#,##0\)">
                  <c:v>10.10308494951364</c:v>
                </c:pt>
                <c:pt idx="1821" formatCode="#,##0_);[Red]\(#,##0\)">
                  <c:v>10.727507164742065</c:v>
                </c:pt>
                <c:pt idx="1822" formatCode="#,##0_);[Red]\(#,##0\)">
                  <c:v>11.612833410299807</c:v>
                </c:pt>
                <c:pt idx="1823" formatCode="#,##0_);[Red]\(#,##0\)">
                  <c:v>10.346345308980615</c:v>
                </c:pt>
                <c:pt idx="1824" formatCode="#,##0_);[Red]\(#,##0\)">
                  <c:v>10.645351098272318</c:v>
                </c:pt>
                <c:pt idx="1825" formatCode="#,##0_);[Red]\(#,##0\)">
                  <c:v>9.4653114975424391</c:v>
                </c:pt>
                <c:pt idx="1826" formatCode="#,##0_);[Red]\(#,##0\)">
                  <c:v>8.8199285537969061</c:v>
                </c:pt>
                <c:pt idx="1827" formatCode="#,##0_);[Red]\(#,##0\)">
                  <c:v>8.5216745224869168</c:v>
                </c:pt>
                <c:pt idx="1828" formatCode="#,##0_);[Red]\(#,##0\)">
                  <c:v>8.8679345148464481</c:v>
                </c:pt>
                <c:pt idx="1829" formatCode="#,##0_);[Red]\(#,##0\)">
                  <c:v>9.4426470396216846</c:v>
                </c:pt>
                <c:pt idx="1830" formatCode="#,##0_);[Red]\(#,##0\)">
                  <c:v>10.184790520767251</c:v>
                </c:pt>
                <c:pt idx="1831" formatCode="#,##0_);[Red]\(#,##0\)">
                  <c:v>10.215922106505158</c:v>
                </c:pt>
                <c:pt idx="1832" formatCode="#,##0_);[Red]\(#,##0\)">
                  <c:v>11.771219042242592</c:v>
                </c:pt>
                <c:pt idx="1833" formatCode="#,##0_);[Red]\(#,##0\)">
                  <c:v>12.091229356385528</c:v>
                </c:pt>
                <c:pt idx="1834" formatCode="#,##0_);[Red]\(#,##0\)">
                  <c:v>12.584382213444314</c:v>
                </c:pt>
                <c:pt idx="1835" formatCode="#,##0_);[Red]\(#,##0\)">
                  <c:v>12.026255171304047</c:v>
                </c:pt>
                <c:pt idx="1836" formatCode="#,##0_);[Red]\(#,##0\)">
                  <c:v>13.004347881902261</c:v>
                </c:pt>
                <c:pt idx="1837" formatCode="#,##0_);[Red]\(#,##0\)">
                  <c:v>13.553968577804236</c:v>
                </c:pt>
                <c:pt idx="1838" formatCode="#,##0_);[Red]\(#,##0\)">
                  <c:v>12.874909258299219</c:v>
                </c:pt>
                <c:pt idx="1839" formatCode="#,##0_);[Red]\(#,##0\)">
                  <c:v>12.668085573491892</c:v>
                </c:pt>
                <c:pt idx="1840" formatCode="#,##0_);[Red]\(#,##0\)">
                  <c:v>11.316395647651431</c:v>
                </c:pt>
                <c:pt idx="1841" formatCode="#,##0_);[Red]\(#,##0\)">
                  <c:v>10.597719158916432</c:v>
                </c:pt>
                <c:pt idx="1842" formatCode="#,##0_);[Red]\(#,##0\)">
                  <c:v>6.842331995045023</c:v>
                </c:pt>
                <c:pt idx="1843" formatCode="#,##0_);[Red]\(#,##0\)">
                  <c:v>5.1137650799184335</c:v>
                </c:pt>
                <c:pt idx="1844" formatCode="#,##0_);[Red]\(#,##0\)">
                  <c:v>2.4519064301377056</c:v>
                </c:pt>
                <c:pt idx="1845" formatCode="#,##0_);[Red]\(#,##0\)">
                  <c:v>1.949285117163557</c:v>
                </c:pt>
                <c:pt idx="1846" formatCode="#,##0_);[Red]\(#,##0\)">
                  <c:v>2.4449534609093613</c:v>
                </c:pt>
                <c:pt idx="1847" formatCode="#,##0_);[Red]\(#,##0\)">
                  <c:v>1.6612203654917721</c:v>
                </c:pt>
                <c:pt idx="1848" formatCode="#,##0_);[Red]\(#,##0\)">
                  <c:v>1.0139799710218389</c:v>
                </c:pt>
                <c:pt idx="1849" formatCode="#,##0_);[Red]\(#,##0\)">
                  <c:v>1.7669027214875237</c:v>
                </c:pt>
                <c:pt idx="1850" formatCode="#,##0_);[Red]\(#,##0\)">
                  <c:v>1.9339220231097518</c:v>
                </c:pt>
                <c:pt idx="1851" formatCode="#,##0_);[Red]\(#,##0\)">
                  <c:v>1.1277106899599478</c:v>
                </c:pt>
                <c:pt idx="1852" formatCode="#,##0_);[Red]\(#,##0\)">
                  <c:v>0.65385543025180748</c:v>
                </c:pt>
                <c:pt idx="1853" formatCode="#,##0_);[Red]\(#,##0\)">
                  <c:v>0.94884667238532072</c:v>
                </c:pt>
                <c:pt idx="1854" formatCode="#,##0_);[Red]\(#,##0\)">
                  <c:v>0.97611200018090283</c:v>
                </c:pt>
                <c:pt idx="1855" formatCode="#,##0_);[Red]\(#,##0\)">
                  <c:v>1.0569733003967561</c:v>
                </c:pt>
                <c:pt idx="1856" formatCode="#,##0_);[Red]\(#,##0\)">
                  <c:v>1.9016805409585535</c:v>
                </c:pt>
                <c:pt idx="1857" formatCode="#,##0_);[Red]\(#,##0\)">
                  <c:v>1.7622055065163067</c:v>
                </c:pt>
                <c:pt idx="1858" formatCode="#,##0_);[Red]\(#,##0\)">
                  <c:v>1.2174345803241748</c:v>
                </c:pt>
                <c:pt idx="1859" formatCode="#,##0_);[Red]\(#,##0\)">
                  <c:v>1.1144386583946775</c:v>
                </c:pt>
                <c:pt idx="1860" formatCode="#,##0_);[Red]\(#,##0\)">
                  <c:v>0.57310681877465863</c:v>
                </c:pt>
                <c:pt idx="1861" formatCode="#,##0_);[Red]\(#,##0\)">
                  <c:v>9.1316569904362641E-2</c:v>
                </c:pt>
                <c:pt idx="1862" formatCode="#,##0_);[Red]\(#,##0\)">
                  <c:v>-0.75260431526749771</c:v>
                </c:pt>
                <c:pt idx="1863" formatCode="#,##0_);[Red]\(#,##0\)">
                  <c:v>-1.1949685509207408</c:v>
                </c:pt>
                <c:pt idx="1864" formatCode="#,##0_);[Red]\(#,##0\)">
                  <c:v>-1.5867599340131846</c:v>
                </c:pt>
                <c:pt idx="1865" formatCode="#,##0_);[Red]\(#,##0\)">
                  <c:v>-1.6079825893936004</c:v>
                </c:pt>
                <c:pt idx="1866" formatCode="#,##0_);[Red]\(#,##0\)">
                  <c:v>-2.4926446497425405</c:v>
                </c:pt>
                <c:pt idx="1867" formatCode="#,##0_);[Red]\(#,##0\)">
                  <c:v>0.31861580780024118</c:v>
                </c:pt>
                <c:pt idx="1868" formatCode="#,##0_);[Red]\(#,##0\)">
                  <c:v>-0.13402539130749272</c:v>
                </c:pt>
                <c:pt idx="1869" formatCode="#,##0_);[Red]\(#,##0\)">
                  <c:v>0.26028166104973327</c:v>
                </c:pt>
                <c:pt idx="1870" formatCode="#,##0_);[Red]\(#,##0\)">
                  <c:v>1.0261403369934972</c:v>
                </c:pt>
                <c:pt idx="1871" formatCode="#,##0_);[Red]\(#,##0\)">
                  <c:v>1.9511262103836013</c:v>
                </c:pt>
                <c:pt idx="1872" formatCode="#,##0_);[Red]\(#,##0\)">
                  <c:v>3.1325527439907392</c:v>
                </c:pt>
                <c:pt idx="1873" formatCode="#,##0_);[Red]\(#,##0\)">
                  <c:v>4.4991332923370688</c:v>
                </c:pt>
                <c:pt idx="1874" formatCode="#,##0_);[Red]\(#,##0\)">
                  <c:v>6.6054338054553154</c:v>
                </c:pt>
                <c:pt idx="1875" formatCode="#,##0_);[Red]\(#,##0\)">
                  <c:v>6.8750043659534947</c:v>
                </c:pt>
                <c:pt idx="1876" formatCode="#,##0_);[Red]\(#,##0\)">
                  <c:v>7.680975588230134</c:v>
                </c:pt>
                <c:pt idx="1877" formatCode="#,##0_);[Red]\(#,##0\)">
                  <c:v>8.8849673431648331</c:v>
                </c:pt>
                <c:pt idx="1878" formatCode="#,##0_);[Red]\(#,##0\)">
                  <c:v>9.0455881116684012</c:v>
                </c:pt>
                <c:pt idx="1879" formatCode="#,##0_);[Red]\(#,##0\)">
                  <c:v>8.1646520088022658</c:v>
                </c:pt>
                <c:pt idx="1880" formatCode="#,##0_);[Red]\(#,##0\)">
                  <c:v>7.8017551116852326</c:v>
                </c:pt>
                <c:pt idx="1881" formatCode="#,##0_);[Red]\(#,##0\)">
                  <c:v>8.4808607885690126</c:v>
                </c:pt>
                <c:pt idx="1882" formatCode="#,##0_);[Red]\(#,##0\)">
                  <c:v>8.0972290216725771</c:v>
                </c:pt>
                <c:pt idx="1883" formatCode="#,##0_);[Red]\(#,##0\)">
                  <c:v>8.0492013856438387</c:v>
                </c:pt>
                <c:pt idx="1884" formatCode="#,##0_);[Red]\(#,##0\)">
                  <c:v>7.4351800482918939</c:v>
                </c:pt>
                <c:pt idx="1885" formatCode="#,##0_);[Red]\(#,##0\)">
                  <c:v>6.3603097801480546</c:v>
                </c:pt>
                <c:pt idx="1886" formatCode="#,##0_);[Red]\(#,##0\)">
                  <c:v>6.8697614534798577</c:v>
                </c:pt>
                <c:pt idx="1887" formatCode="#,##0_);[Red]\(#,##0\)">
                  <c:v>7.3674848326137408</c:v>
                </c:pt>
                <c:pt idx="1888" formatCode="#,##0_);[Red]\(#,##0\)">
                  <c:v>7.670032853912911</c:v>
                </c:pt>
                <c:pt idx="1889" formatCode="#,##0_);[Red]\(#,##0\)">
                  <c:v>7.382202867505149</c:v>
                </c:pt>
                <c:pt idx="1890" formatCode="#,##0_);[Red]\(#,##0\)">
                  <c:v>7.3045675987162664</c:v>
                </c:pt>
                <c:pt idx="1891" formatCode="#,##0_);[Red]\(#,##0\)">
                  <c:v>8.7948151683014739</c:v>
                </c:pt>
                <c:pt idx="1892" formatCode="#,##0_);[Red]\(#,##0\)">
                  <c:v>11.122925986069056</c:v>
                </c:pt>
                <c:pt idx="1893" formatCode="#,##0_);[Red]\(#,##0\)">
                  <c:v>11.311483261140204</c:v>
                </c:pt>
                <c:pt idx="1894" formatCode="#,##0_);[Red]\(#,##0\)">
                  <c:v>11.430825816087417</c:v>
                </c:pt>
                <c:pt idx="1895" formatCode="#,##0_);[Red]\(#,##0\)">
                  <c:v>11.653147726563338</c:v>
                </c:pt>
                <c:pt idx="1896" formatCode="#,##0_);[Red]\(#,##0\)">
                  <c:v>11.876650077695475</c:v>
                </c:pt>
                <c:pt idx="1897" formatCode="#,##0_);[Red]\(#,##0\)">
                  <c:v>9.0847957602159042</c:v>
                </c:pt>
                <c:pt idx="1898" formatCode="#,##0_);[Red]\(#,##0\)">
                  <c:v>8.7941165313793821</c:v>
                </c:pt>
                <c:pt idx="1899" formatCode="#,##0_);[Red]\(#,##0\)">
                  <c:v>9.3014491643773916</c:v>
                </c:pt>
                <c:pt idx="1900" formatCode="#,##0_);[Red]\(#,##0\)">
                  <c:v>8.9674482152746275</c:v>
                </c:pt>
                <c:pt idx="1901" formatCode="#,##0_);[Red]\(#,##0\)">
                  <c:v>8.1159106374255323</c:v>
                </c:pt>
                <c:pt idx="1902" formatCode="#,##0_);[Red]\(#,##0\)">
                  <c:v>8.827441840546264</c:v>
                </c:pt>
                <c:pt idx="1903" formatCode="#,##0_);[Red]\(#,##0\)">
                  <c:v>9.413641878544869</c:v>
                </c:pt>
                <c:pt idx="1904" formatCode="#,##0_);[Red]\(#,##0\)">
                  <c:v>9.875400372340339</c:v>
                </c:pt>
                <c:pt idx="1905" formatCode="#,##0_);[Red]\(#,##0\)">
                  <c:v>9.8385675949634326</c:v>
                </c:pt>
                <c:pt idx="1906" formatCode="#,##0_);[Red]\(#,##0\)">
                  <c:v>8.8351838041926758</c:v>
                </c:pt>
                <c:pt idx="1907" formatCode="#,##0_);[Red]\(#,##0\)">
                  <c:v>8.0056248305869602</c:v>
                </c:pt>
                <c:pt idx="1908" formatCode="#,##0_);[Red]\(#,##0\)">
                  <c:v>8.01979465908164</c:v>
                </c:pt>
                <c:pt idx="1909" formatCode="#,##0_);[Red]\(#,##0\)">
                  <c:v>7.5392575873040792</c:v>
                </c:pt>
                <c:pt idx="1910" formatCode="#,##0_);[Red]\(#,##0\)">
                  <c:v>7.4829274776319075</c:v>
                </c:pt>
                <c:pt idx="1911" formatCode="#,##0_);[Red]\(#,##0\)">
                  <c:v>7.3026451679091071</c:v>
                </c:pt>
                <c:pt idx="1912" formatCode="#,##0_);[Red]\(#,##0\)">
                  <c:v>7.1042229198902076</c:v>
                </c:pt>
                <c:pt idx="1913" formatCode="#,##0_);[Red]\(#,##0\)">
                  <c:v>7.0751893205822398</c:v>
                </c:pt>
                <c:pt idx="1914" formatCode="#,##0_);[Red]\(#,##0\)">
                  <c:v>7.1530316342633569</c:v>
                </c:pt>
                <c:pt idx="1915" formatCode="#,##0_);[Red]\(#,##0\)">
                  <c:v>7.9795119998236483</c:v>
                </c:pt>
                <c:pt idx="1916" formatCode="#,##0_);[Red]\(#,##0\)">
                  <c:v>8.604574672748095</c:v>
                </c:pt>
                <c:pt idx="1917" formatCode="#,##0_);[Red]\(#,##0\)">
                  <c:v>8.2967467773924835</c:v>
                </c:pt>
                <c:pt idx="1918" formatCode="#,##0_);[Red]\(#,##0\)">
                  <c:v>8.3802095883370225</c:v>
                </c:pt>
                <c:pt idx="1919" formatCode="#,##0_);[Red]\(#,##0\)">
                  <c:v>8.4463308174115124</c:v>
                </c:pt>
                <c:pt idx="1920" formatCode="#,##0_);[Red]\(#,##0\)">
                  <c:v>9.3473634153854839</c:v>
                </c:pt>
                <c:pt idx="1921" formatCode="#,##0_);[Red]\(#,##0\)">
                  <c:v>9.0331589168375945</c:v>
                </c:pt>
                <c:pt idx="1922" formatCode="#,##0_);[Red]\(#,##0\)">
                  <c:v>7.2854009600786185</c:v>
                </c:pt>
                <c:pt idx="1923" formatCode="#,##0_);[Red]\(#,##0\)">
                  <c:v>6.6891382955902525</c:v>
                </c:pt>
                <c:pt idx="1924" formatCode="#,##0_);[Red]\(#,##0\)">
                  <c:v>6.0996481027381071</c:v>
                </c:pt>
                <c:pt idx="1925" formatCode="#,##0_);[Red]\(#,##0\)">
                  <c:v>5.9748654375435155</c:v>
                </c:pt>
                <c:pt idx="1926" formatCode="#,##0_);[Red]\(#,##0\)">
                  <c:v>6.9026051537111695</c:v>
                </c:pt>
                <c:pt idx="1927" formatCode="#,##0_);[Red]\(#,##0\)">
                  <c:v>6.7738732211745631</c:v>
                </c:pt>
                <c:pt idx="1928" formatCode="#,##0_);[Red]\(#,##0\)">
                  <c:v>7.2836936022548651</c:v>
                </c:pt>
                <c:pt idx="1929" formatCode="#,##0_);[Red]\(#,##0\)">
                  <c:v>6.5186435699214904</c:v>
                </c:pt>
                <c:pt idx="1930" formatCode="#,##0_);[Red]\(#,##0\)">
                  <c:v>7.0073007264204454</c:v>
                </c:pt>
                <c:pt idx="1931" formatCode="#,##0_);[Red]\(#,##0\)">
                  <c:v>7.8000328502282548</c:v>
                </c:pt>
                <c:pt idx="1932" formatCode="#,##0_);[Red]\(#,##0\)">
                  <c:v>7.0205688369181036</c:v>
                </c:pt>
                <c:pt idx="1933" formatCode="#,##0_);[Red]\(#,##0\)">
                  <c:v>7.0889508638055982</c:v>
                </c:pt>
                <c:pt idx="1934" formatCode="#,##0_);[Red]\(#,##0\)">
                  <c:v>4.7896692009431865</c:v>
                </c:pt>
                <c:pt idx="1935" formatCode="#,##0_);[Red]\(#,##0\)">
                  <c:v>4.8373870369257475</c:v>
                </c:pt>
                <c:pt idx="1936" formatCode="#,##0_);[Red]\(#,##0\)">
                  <c:v>4.7834746280711897</c:v>
                </c:pt>
                <c:pt idx="1937" formatCode="#,##0_);[Red]\(#,##0\)">
                  <c:v>4.9045766765719385</c:v>
                </c:pt>
                <c:pt idx="1938" formatCode="#,##0_);[Red]\(#,##0\)">
                  <c:v>6.1668517074392408</c:v>
                </c:pt>
                <c:pt idx="1939" formatCode="#,##0_);[Red]\(#,##0\)">
                  <c:v>5.7547801719723486</c:v>
                </c:pt>
                <c:pt idx="1940" formatCode="#,##0_);[Red]\(#,##0\)">
                  <c:v>5.8840268918248357</c:v>
                </c:pt>
                <c:pt idx="1941" formatCode="#,##0_);[Red]\(#,##0\)">
                  <c:v>5.2554683129401303</c:v>
                </c:pt>
                <c:pt idx="1942" formatCode="#,##0_);[Red]\(#,##0\)">
                  <c:v>5.0307666792825705</c:v>
                </c:pt>
                <c:pt idx="1943" formatCode="#,##0_);[Red]\(#,##0\)">
                  <c:v>4.4940967267329368</c:v>
                </c:pt>
                <c:pt idx="1944" formatCode="#,##0_);[Red]\(#,##0\)">
                  <c:v>4.6061987164154443</c:v>
                </c:pt>
                <c:pt idx="1945" formatCode="#,##0_);[Red]\(#,##0\)">
                  <c:v>4.1415674874839778</c:v>
                </c:pt>
                <c:pt idx="1946" formatCode="#,##0_);[Red]\(#,##0\)">
                  <c:v>3.5299188939684956</c:v>
                </c:pt>
                <c:pt idx="1947" formatCode="#,##0_);[Red]\(#,##0\)">
                  <c:v>3.5848708473448445</c:v>
                </c:pt>
                <c:pt idx="1948" formatCode="#,##0_);[Red]\(#,##0\)">
                  <c:v>4.5709091974284854</c:v>
                </c:pt>
                <c:pt idx="1949" formatCode="#,##0_);[Red]\(#,##0\)">
                  <c:v>5.3714194451931156</c:v>
                </c:pt>
                <c:pt idx="1950" formatCode="#,##0_);[Red]\(#,##0\)">
                  <c:v>4.2977578538714472</c:v>
                </c:pt>
                <c:pt idx="1951" formatCode="#,##0_);[Red]\(#,##0\)">
                  <c:v>4.0247446653270345</c:v>
                </c:pt>
                <c:pt idx="1952" formatCode="#,##0_);[Red]\(#,##0\)">
                  <c:v>4.0190269307225206</c:v>
                </c:pt>
                <c:pt idx="1953" formatCode="#,##0_);[Red]\(#,##0\)">
                  <c:v>5.4612961765012038</c:v>
                </c:pt>
                <c:pt idx="1954" formatCode="#,##0_);[Red]\(#,##0\)">
                  <c:v>5.1241849612750761</c:v>
                </c:pt>
                <c:pt idx="1955" formatCode="#,##0_);[Red]\(#,##0\)">
                  <c:v>4.7838898221649364</c:v>
                </c:pt>
                <c:pt idx="1956" formatCode="#,##0_);[Red]\(#,##0\)">
                  <c:v>3.7067672017516542</c:v>
                </c:pt>
                <c:pt idx="1957" formatCode="#,##0_);[Red]\(#,##0\)">
                  <c:v>3.6430651299164385</c:v>
                </c:pt>
                <c:pt idx="1958" formatCode="#,##0_);[Red]\(#,##0\)">
                  <c:v>3.9517691668201071</c:v>
                </c:pt>
                <c:pt idx="1959" formatCode="#,##0_);[Red]\(#,##0\)">
                  <c:v>4.6435579635353781</c:v>
                </c:pt>
                <c:pt idx="1960" formatCode="#,##0_);[Red]\(#,##0\)">
                  <c:v>4.2636720024605665</c:v>
                </c:pt>
                <c:pt idx="1961" formatCode="#,##0_);[Red]\(#,##0\)">
                  <c:v>4.0138111433078469</c:v>
                </c:pt>
                <c:pt idx="1962" formatCode="#,##0_);[Red]\(#,##0\)">
                  <c:v>4.5176383560881357</c:v>
                </c:pt>
                <c:pt idx="1963" formatCode="#,##0_);[Red]\(#,##0\)">
                  <c:v>4.252181260683634</c:v>
                </c:pt>
                <c:pt idx="1964" formatCode="#,##0_);[Red]\(#,##0\)">
                  <c:v>5.9143749143704785</c:v>
                </c:pt>
                <c:pt idx="1965" formatCode="#,##0_);[Red]\(#,##0\)">
                  <c:v>5.7694057310826112</c:v>
                </c:pt>
                <c:pt idx="1966" formatCode="#,##0_);[Red]\(#,##0\)">
                  <c:v>6.1828878994276844</c:v>
                </c:pt>
                <c:pt idx="1967" formatCode="#,##0_);[Red]\(#,##0\)">
                  <c:v>6.2916349026897782</c:v>
                </c:pt>
                <c:pt idx="1968" formatCode="#,##0_);[Red]\(#,##0\)">
                  <c:v>5.3056743466451808</c:v>
                </c:pt>
                <c:pt idx="1969" formatCode="#,##0_);[Red]\(#,##0\)">
                  <c:v>6.0864694946170781</c:v>
                </c:pt>
                <c:pt idx="1970" formatCode="#,##0_);[Red]\(#,##0\)">
                  <c:v>5.9715819135038295</c:v>
                </c:pt>
                <c:pt idx="1971" formatCode="#,##0_);[Red]\(#,##0\)">
                  <c:v>6.4373158535686112</c:v>
                </c:pt>
                <c:pt idx="1972" formatCode="#,##0_);[Red]\(#,##0\)">
                  <c:v>6.000268226430042</c:v>
                </c:pt>
                <c:pt idx="1973" formatCode="#,##0_);[Red]\(#,##0\)">
                  <c:v>5.7196569306260772</c:v>
                </c:pt>
                <c:pt idx="1974" formatCode="#,##0_);[Red]\(#,##0\)">
                  <c:v>5.4359299594965398</c:v>
                </c:pt>
                <c:pt idx="1975" formatCode="#,##0_);[Red]\(#,##0\)">
                  <c:v>5.5775766315487392</c:v>
                </c:pt>
                <c:pt idx="1976" formatCode="#,##0_);[Red]\(#,##0\)">
                  <c:v>5.4051339736797139</c:v>
                </c:pt>
                <c:pt idx="1977" formatCode="#,##0_);[Red]\(#,##0\)">
                  <c:v>5.6522935266031862</c:v>
                </c:pt>
                <c:pt idx="1978" formatCode="#,##0_);[Red]\(#,##0\)">
                  <c:v>5.0567821210742219</c:v>
                </c:pt>
                <c:pt idx="1979" formatCode="#,##0_);[Red]\(#,##0\)">
                  <c:v>3.7057581729922808</c:v>
                </c:pt>
                <c:pt idx="1980" formatCode="#,##0_);[Red]\(#,##0\)">
                  <c:v>3.8312854315600284</c:v>
                </c:pt>
                <c:pt idx="1981" formatCode="#,##0_);[Red]\(#,##0\)">
                  <c:v>3.5132503650683398</c:v>
                </c:pt>
                <c:pt idx="1982" formatCode="#,##0_);[Red]\(#,##0\)">
                  <c:v>3.3626826269839816</c:v>
                </c:pt>
                <c:pt idx="1983" formatCode="#,##0_);[Red]\(#,##0\)">
                  <c:v>2.5271686440726246</c:v>
                </c:pt>
                <c:pt idx="1984" formatCode="#,##0_);[Red]\(#,##0\)">
                  <c:v>2.9677752529550312</c:v>
                </c:pt>
                <c:pt idx="1985" formatCode="#,##0_);[Red]\(#,##0\)">
                  <c:v>3.5151685089982947</c:v>
                </c:pt>
                <c:pt idx="1986" formatCode="#,##0_);[Red]\(#,##0\)">
                  <c:v>4.4363897138626198</c:v>
                </c:pt>
                <c:pt idx="1987" formatCode="#,##0_);[Red]\(#,##0\)">
                  <c:v>4.4018064635305034</c:v>
                </c:pt>
                <c:pt idx="1988" formatCode="#,##0_);[Red]\(#,##0\)">
                  <c:v>3.6680957917034673</c:v>
                </c:pt>
                <c:pt idx="1989" formatCode="#,##0_);[Red]\(#,##0\)">
                  <c:v>3.1733466826968653</c:v>
                </c:pt>
                <c:pt idx="1990" formatCode="#,##0_);[Red]\(#,##0\)">
                  <c:v>3.1702450439806245</c:v>
                </c:pt>
                <c:pt idx="1991" formatCode="#,##0_);[Red]\(#,##0\)">
                  <c:v>2.0695624873517695</c:v>
                </c:pt>
                <c:pt idx="1992" formatCode="#,##0_);[Red]\(#,##0\)">
                  <c:v>1.4299873078978786</c:v>
                </c:pt>
                <c:pt idx="1993" formatCode="#,##0_);[Red]\(#,##0\)">
                  <c:v>1.2421881078406463</c:v>
                </c:pt>
                <c:pt idx="1994" formatCode="#,##0_);[Red]\(#,##0\)">
                  <c:v>1.4181251838082516</c:v>
                </c:pt>
                <c:pt idx="1995" formatCode="#,##0_);[Red]\(#,##0\)">
                  <c:v>1.7031704125104701</c:v>
                </c:pt>
                <c:pt idx="1996" formatCode="#,##0_);[Red]\(#,##0\)">
                  <c:v>1.2123121895249975</c:v>
                </c:pt>
                <c:pt idx="1997" formatCode="#,##0_);[Red]\(#,##0\)">
                  <c:v>1.1635362756992056</c:v>
                </c:pt>
                <c:pt idx="1998" formatCode="#,##0_);[Red]\(#,##0\)">
                  <c:v>1.1616927483073822</c:v>
                </c:pt>
                <c:pt idx="1999" formatCode="#,##0_);[Red]\(#,##0\)">
                  <c:v>2.3716994510929604E-3</c:v>
                </c:pt>
                <c:pt idx="2000" formatCode="#,##0_);[Red]\(#,##0\)">
                  <c:v>-1.7371199804855072E-2</c:v>
                </c:pt>
                <c:pt idx="2001" formatCode="#,##0_);[Red]\(#,##0\)">
                  <c:v>3.3373107372858611E-2</c:v>
                </c:pt>
                <c:pt idx="2002" formatCode="#,##0_);[Red]\(#,##0\)">
                  <c:v>0.61636486539960056</c:v>
                </c:pt>
                <c:pt idx="2003" formatCode="#,##0_);[Red]\(#,##0\)">
                  <c:v>1.2228870123163535</c:v>
                </c:pt>
                <c:pt idx="2004" formatCode="#,##0_);[Red]\(#,##0\)">
                  <c:v>0.11808895556582684</c:v>
                </c:pt>
                <c:pt idx="2005" formatCode="#,##0_);[Red]\(#,##0\)">
                  <c:v>0.5647129442809804</c:v>
                </c:pt>
                <c:pt idx="2006" formatCode="#,##0_);[Red]\(#,##0\)">
                  <c:v>0.31261885853669658</c:v>
                </c:pt>
                <c:pt idx="2007" formatCode="#,##0_);[Red]\(#,##0\)">
                  <c:v>-3.0363702022024579E-2</c:v>
                </c:pt>
                <c:pt idx="2008" formatCode="#,##0_);[Red]\(#,##0\)">
                  <c:v>-1.8847537920744344</c:v>
                </c:pt>
                <c:pt idx="2009" formatCode="#,##0_);[Red]\(#,##0\)">
                  <c:v>-1.48519218164494</c:v>
                </c:pt>
                <c:pt idx="2010" formatCode="#,##0_);[Red]\(#,##0\)">
                  <c:v>-1.0620865756660958</c:v>
                </c:pt>
                <c:pt idx="2011" formatCode="#,##0_);[Red]\(#,##0\)">
                  <c:v>-1.6468854018660446</c:v>
                </c:pt>
                <c:pt idx="2012" formatCode="#,##0_);[Red]\(#,##0\)">
                  <c:v>-1.3116486715367424</c:v>
                </c:pt>
                <c:pt idx="2013" formatCode="#,##0_);[Red]\(#,##0\)">
                  <c:v>-1.5311360114874788</c:v>
                </c:pt>
                <c:pt idx="2014" formatCode="#,##0_);[Red]\(#,##0\)">
                  <c:v>-1.279173167407915</c:v>
                </c:pt>
                <c:pt idx="2015" formatCode="#,##0_);[Red]\(#,##0\)">
                  <c:v>-1.900693298074998</c:v>
                </c:pt>
                <c:pt idx="2016" formatCode="#,##0_);[Red]\(#,##0\)">
                  <c:v>-2.3452225844723822</c:v>
                </c:pt>
                <c:pt idx="2017" formatCode="#,##0_);[Red]\(#,##0\)">
                  <c:v>-1.9174217722021922</c:v>
                </c:pt>
                <c:pt idx="2018" formatCode="#,##0_);[Red]\(#,##0\)">
                  <c:v>-2.3265080714964976</c:v>
                </c:pt>
                <c:pt idx="2019" formatCode="#,##0_);[Red]\(#,##0\)">
                  <c:v>-2.2503960075343685</c:v>
                </c:pt>
                <c:pt idx="2020" formatCode="#,##0_);[Red]\(#,##0\)">
                  <c:v>-2.1180300140280677</c:v>
                </c:pt>
                <c:pt idx="2021" formatCode="#,##0_);[Red]\(#,##0\)">
                  <c:v>-1.5429224058402498</c:v>
                </c:pt>
                <c:pt idx="2022" formatCode="#,##0_);[Red]\(#,##0\)">
                  <c:v>-1.0951491773074697</c:v>
                </c:pt>
                <c:pt idx="2023" formatCode="#,##0_);[Red]\(#,##0\)">
                  <c:v>-1.2939502979487316</c:v>
                </c:pt>
                <c:pt idx="2024" formatCode="#,##0_);[Red]\(#,##0\)">
                  <c:v>-1.1045167231694981</c:v>
                </c:pt>
                <c:pt idx="2025" formatCode="#,##0_);[Red]\(#,##0\)">
                  <c:v>-1.5526521265754734</c:v>
                </c:pt>
                <c:pt idx="2026" formatCode="#,##0_);[Red]\(#,##0\)">
                  <c:v>-1.102741230879595</c:v>
                </c:pt>
                <c:pt idx="2027" formatCode="#,##0_);[Red]\(#,##0\)">
                  <c:v>-1.3641753538199206</c:v>
                </c:pt>
                <c:pt idx="2028" formatCode="#,##0_);[Red]\(#,##0\)">
                  <c:v>-1.4598005013983235</c:v>
                </c:pt>
                <c:pt idx="2029" formatCode="#,##0_);[Red]\(#,##0\)">
                  <c:v>0.1446625126141195</c:v>
                </c:pt>
                <c:pt idx="2030" formatCode="#,##0_);[Red]\(#,##0\)">
                  <c:v>0.49340651971096272</c:v>
                </c:pt>
                <c:pt idx="2031" formatCode="#,##0_);[Red]\(#,##0\)">
                  <c:v>0.43192864194588765</c:v>
                </c:pt>
                <c:pt idx="2032" formatCode="#,##0_);[Red]\(#,##0\)">
                  <c:v>0.55023056044818375</c:v>
                </c:pt>
                <c:pt idx="2033" formatCode="#,##0_);[Red]\(#,##0\)">
                  <c:v>0.59409562061594745</c:v>
                </c:pt>
                <c:pt idx="2034" formatCode="#,##0_);[Red]\(#,##0\)">
                  <c:v>2.4555731386297261</c:v>
                </c:pt>
                <c:pt idx="2035" formatCode="#,##0_);[Red]\(#,##0\)">
                  <c:v>2.1077628099230803</c:v>
                </c:pt>
                <c:pt idx="2036" formatCode="#,##0_);[Red]\(#,##0\)">
                  <c:v>2.5475493721007068</c:v>
                </c:pt>
                <c:pt idx="2037" formatCode="#,##0_);[Red]\(#,##0\)">
                  <c:v>2.6790944614089311</c:v>
                </c:pt>
                <c:pt idx="2038" formatCode="#,##0_);[Red]\(#,##0\)">
                  <c:v>4.0348649374128547</c:v>
                </c:pt>
                <c:pt idx="2039" formatCode="#,##0_);[Red]\(#,##0\)">
                  <c:v>3.65406227916485</c:v>
                </c:pt>
                <c:pt idx="2040" formatCode="#,##0_);[Red]\(#,##0\)">
                  <c:v>3.473565046816081</c:v>
                </c:pt>
                <c:pt idx="2041" formatCode="#,##0_);[Red]\(#,##0\)">
                  <c:v>4.1023691413481247</c:v>
                </c:pt>
                <c:pt idx="2042" formatCode="#,##0_);[Red]\(#,##0\)">
                  <c:v>3.672208030281134</c:v>
                </c:pt>
                <c:pt idx="2043" formatCode="#,##0_);[Red]\(#,##0\)">
                  <c:v>4.125558908202394</c:v>
                </c:pt>
                <c:pt idx="2044" formatCode="#,##0_);[Red]\(#,##0\)">
                  <c:v>5.2192103661142175</c:v>
                </c:pt>
                <c:pt idx="2045" formatCode="#,##0_);[Red]\(#,##0\)">
                  <c:v>5.2467641400994278</c:v>
                </c:pt>
                <c:pt idx="2046" formatCode="#,##0_);[Red]\(#,##0\)">
                  <c:v>4.1459840131610992</c:v>
                </c:pt>
                <c:pt idx="2047" formatCode="#,##0_);[Red]\(#,##0\)">
                  <c:v>4.0576040019394286</c:v>
                </c:pt>
                <c:pt idx="2048" formatCode="#,##0_);[Red]\(#,##0\)">
                  <c:v>4.3718162831328531</c:v>
                </c:pt>
                <c:pt idx="2049" formatCode="#,##0_);[Red]\(#,##0\)">
                  <c:v>4.219775651995481</c:v>
                </c:pt>
                <c:pt idx="2050" formatCode="#,##0_);[Red]\(#,##0\)">
                  <c:v>4.3764406703106333</c:v>
                </c:pt>
                <c:pt idx="2051" formatCode="#,##0_);[Red]\(#,##0\)">
                  <c:v>4.256278844346328</c:v>
                </c:pt>
                <c:pt idx="2052" formatCode="#,##0_);[Red]\(#,##0\)">
                  <c:v>4.2599135881300221</c:v>
                </c:pt>
                <c:pt idx="2053" formatCode="#,##0_);[Red]\(#,##0\)">
                  <c:v>4.8439896196732279</c:v>
                </c:pt>
                <c:pt idx="2054" formatCode="#,##0_);[Red]\(#,##0\)">
                  <c:v>4.9116201078970336</c:v>
                </c:pt>
                <c:pt idx="2055" formatCode="#,##0_);[Red]\(#,##0\)">
                  <c:v>4.8674942175839302</c:v>
                </c:pt>
                <c:pt idx="2056" formatCode="#,##0_);[Red]\(#,##0\)">
                  <c:v>4.726851247541572</c:v>
                </c:pt>
                <c:pt idx="2057" formatCode="#,##0_);[Red]\(#,##0\)">
                  <c:v>4.4559270290057613</c:v>
                </c:pt>
                <c:pt idx="2058" formatCode="#,##0_);[Red]\(#,##0\)">
                  <c:v>4.4286490952475406</c:v>
                </c:pt>
                <c:pt idx="2059" formatCode="#,##0_);[Red]\(#,##0\)">
                  <c:v>3.0960060564787226</c:v>
                </c:pt>
                <c:pt idx="2060" formatCode="#,##0_);[Red]\(#,##0\)">
                  <c:v>2.7552987082808538</c:v>
                </c:pt>
                <c:pt idx="2061" formatCode="#,##0_);[Red]\(#,##0\)">
                  <c:v>3.0449402319495147</c:v>
                </c:pt>
                <c:pt idx="2062" formatCode="#,##0_);[Red]\(#,##0\)">
                  <c:v>3.4690150299897367</c:v>
                </c:pt>
                <c:pt idx="2063" formatCode="#,##0_);[Red]\(#,##0\)">
                  <c:v>2.9732683006054077</c:v>
                </c:pt>
                <c:pt idx="2064" formatCode="#,##0_);[Red]\(#,##0\)">
                  <c:v>2.8420145317618943</c:v>
                </c:pt>
                <c:pt idx="2065" formatCode="#,##0_);[Red]\(#,##0\)">
                  <c:v>2.9476287016047231</c:v>
                </c:pt>
                <c:pt idx="2066" formatCode="#,##0_);[Red]\(#,##0\)">
                  <c:v>2.6368247448109439</c:v>
                </c:pt>
                <c:pt idx="2067" formatCode="#,##0_);[Red]\(#,##0\)">
                  <c:v>2.5625124033051785</c:v>
                </c:pt>
                <c:pt idx="2068" formatCode="#,##0_);[Red]\(#,##0\)">
                  <c:v>2.1113304197480525</c:v>
                </c:pt>
                <c:pt idx="2069" formatCode="#,##0_);[Red]\(#,##0\)">
                  <c:v>2.3847938849668404</c:v>
                </c:pt>
                <c:pt idx="2070" formatCode="#,##0_);[Red]\(#,##0\)">
                  <c:v>2.0041008420564141</c:v>
                </c:pt>
                <c:pt idx="2071" formatCode="#,##0_);[Red]\(#,##0\)">
                  <c:v>1.8553478816609565</c:v>
                </c:pt>
                <c:pt idx="2072" formatCode="#,##0_);[Red]\(#,##0\)">
                  <c:v>2.0549898946022722</c:v>
                </c:pt>
                <c:pt idx="2073" formatCode="#,##0_);[Red]\(#,##0\)">
                  <c:v>2.006772465983977</c:v>
                </c:pt>
                <c:pt idx="2074" formatCode="#,##0_);[Red]\(#,##0\)">
                  <c:v>1.0329594115301688</c:v>
                </c:pt>
                <c:pt idx="2075" formatCode="#,##0_);[Red]\(#,##0\)">
                  <c:v>0.8886689548657235</c:v>
                </c:pt>
                <c:pt idx="2076" formatCode="#,##0_);[Red]\(#,##0\)">
                  <c:v>2.8894080269200533</c:v>
                </c:pt>
                <c:pt idx="2077" formatCode="#,##0_);[Red]\(#,##0\)">
                  <c:v>2.9571992654343302</c:v>
                </c:pt>
                <c:pt idx="2078" formatCode="#,##0_);[Red]\(#,##0\)">
                  <c:v>4.1975973659348336</c:v>
                </c:pt>
                <c:pt idx="2079" formatCode="#,##0_);[Red]\(#,##0\)">
                  <c:v>3.8046384544493472</c:v>
                </c:pt>
                <c:pt idx="2080" formatCode="#,##0_);[Red]\(#,##0\)">
                  <c:v>3.7356256995644874</c:v>
                </c:pt>
                <c:pt idx="2081" formatCode="#,##0_);[Red]\(#,##0\)">
                  <c:v>3.7989898118902223</c:v>
                </c:pt>
                <c:pt idx="2082" formatCode="#,##0_);[Red]\(#,##0\)">
                  <c:v>3.7717106174647976</c:v>
                </c:pt>
                <c:pt idx="2083" formatCode="#,##0_);[Red]\(#,##0\)">
                  <c:v>3.3755239016317393</c:v>
                </c:pt>
                <c:pt idx="2084" formatCode="#,##0_);[Red]\(#,##0\)">
                  <c:v>3.4734719656426631</c:v>
                </c:pt>
                <c:pt idx="2085" formatCode="#,##0_);[Red]\(#,##0\)">
                  <c:v>3.4262890014225906</c:v>
                </c:pt>
                <c:pt idx="2086" formatCode="#,##0_);[Red]\(#,##0\)">
                  <c:v>2.889943795178139</c:v>
                </c:pt>
                <c:pt idx="2087" formatCode="#,##0_);[Red]\(#,##0\)">
                  <c:v>2.4089371036337601</c:v>
                </c:pt>
                <c:pt idx="2088" formatCode="#,##0_);[Red]\(#,##0\)">
                  <c:v>2.4876887821335232</c:v>
                </c:pt>
                <c:pt idx="2089" formatCode="#,##0_);[Red]\(#,##0\)">
                  <c:v>3.0758495211541836</c:v>
                </c:pt>
                <c:pt idx="2090" formatCode="#,##0_);[Red]\(#,##0\)">
                  <c:v>3.5927455090933336</c:v>
                </c:pt>
                <c:pt idx="2091" formatCode="#,##0_);[Red]\(#,##0\)">
                  <c:v>3.2515923028007592</c:v>
                </c:pt>
                <c:pt idx="2092" formatCode="#,##0_);[Red]\(#,##0\)">
                  <c:v>2.9646809809703503</c:v>
                </c:pt>
                <c:pt idx="2093" formatCode="#,##0_);[Red]\(#,##0\)">
                  <c:v>2.8494303725615735</c:v>
                </c:pt>
                <c:pt idx="2094" formatCode="#,##0_);[Red]\(#,##0\)">
                  <c:v>2.9994207695265609</c:v>
                </c:pt>
                <c:pt idx="2095" formatCode="#,##0_);[Red]\(#,##0\)">
                  <c:v>3.2704870284034313</c:v>
                </c:pt>
                <c:pt idx="2096" formatCode="#,##0_);[Red]\(#,##0\)">
                  <c:v>3.2927985175484915</c:v>
                </c:pt>
                <c:pt idx="2097" formatCode="#,##0_);[Red]\(#,##0\)">
                  <c:v>3.2398627162480125</c:v>
                </c:pt>
                <c:pt idx="2098" formatCode="#,##0_);[Red]\(#,##0\)">
                  <c:v>3.4980379774886994</c:v>
                </c:pt>
                <c:pt idx="2099" formatCode="#,##0_);[Red]\(#,##0\)">
                  <c:v>3.8702562085766505</c:v>
                </c:pt>
                <c:pt idx="2100" formatCode="#,##0_);[Red]\(#,##0\)">
                  <c:v>4.2390187925909917</c:v>
                </c:pt>
                <c:pt idx="2101" formatCode="#,##0_);[Red]\(#,##0\)">
                  <c:v>4.3954525271720817</c:v>
                </c:pt>
                <c:pt idx="2102" formatCode="#,##0_);[Red]\(#,##0\)">
                  <c:v>4.7688069995171798</c:v>
                </c:pt>
                <c:pt idx="2103" formatCode="#,##0_);[Red]\(#,##0\)">
                  <c:v>5.112902647622529</c:v>
                </c:pt>
                <c:pt idx="2104" formatCode="#,##0_);[Red]\(#,##0\)">
                  <c:v>5.6532251493180334</c:v>
                </c:pt>
                <c:pt idx="2105" formatCode="#,##0_);[Red]\(#,##0\)">
                  <c:v>6.3556422789876859</c:v>
                </c:pt>
                <c:pt idx="2106" formatCode="#,##0_);[Red]\(#,##0\)">
                  <c:v>5.5584729337086474</c:v>
                </c:pt>
                <c:pt idx="2107" formatCode="#,##0_);[Red]\(#,##0\)">
                  <c:v>5.2256768564581835</c:v>
                </c:pt>
                <c:pt idx="2108" formatCode="#,##0_);[Red]\(#,##0\)">
                  <c:v>5.0204995759596533</c:v>
                </c:pt>
                <c:pt idx="2109" formatCode="#,##0_);[Red]\(#,##0\)">
                  <c:v>5.4026221993515033</c:v>
                </c:pt>
                <c:pt idx="2110" formatCode="#,##0_);[Red]\(#,##0\)">
                  <c:v>5.2742280858121751</c:v>
                </c:pt>
                <c:pt idx="2111" formatCode="#,##0_);[Red]\(#,##0\)">
                  <c:v>5.4374433877647181</c:v>
                </c:pt>
                <c:pt idx="2112" formatCode="#,##0_);[Red]\(#,##0\)">
                  <c:v>5.4658357234410078</c:v>
                </c:pt>
                <c:pt idx="2113" formatCode="#,##0_);[Red]\(#,##0\)">
                  <c:v>5.9549000931758203</c:v>
                </c:pt>
                <c:pt idx="2114" formatCode="#,##0_);[Red]\(#,##0\)">
                  <c:v>6.1366808644491053</c:v>
                </c:pt>
                <c:pt idx="2115" formatCode="#,##0_);[Red]\(#,##0\)">
                  <c:v>7.3725962521456037</c:v>
                </c:pt>
                <c:pt idx="2116" formatCode="#,##0_);[Red]\(#,##0\)">
                  <c:v>8.5821781861676154</c:v>
                </c:pt>
                <c:pt idx="2117" formatCode="#,##0_);[Red]\(#,##0\)">
                  <c:v>10.409843417978095</c:v>
                </c:pt>
                <c:pt idx="2118" formatCode="#,##0_);[Red]\(#,##0\)">
                  <c:v>11.722923616284273</c:v>
                </c:pt>
                <c:pt idx="2119" formatCode="#,##0_);[Red]\(#,##0\)">
                  <c:v>14.100480442477169</c:v>
                </c:pt>
                <c:pt idx="2120" formatCode="#,##0_);[Red]\(#,##0\)">
                  <c:v>14.221030668864394</c:v>
                </c:pt>
                <c:pt idx="2121" formatCode="#,##0_);[Red]\(#,##0\)">
                  <c:v>15.049889238762352</c:v>
                </c:pt>
                <c:pt idx="2122" formatCode="#,##0_);[Red]\(#,##0\)">
                  <c:v>16.724588160525915</c:v>
                </c:pt>
                <c:pt idx="2123" formatCode="#,##0_);[Red]\(#,##0\)">
                  <c:v>17.465825170807882</c:v>
                </c:pt>
                <c:pt idx="2124" formatCode="#,##0_);[Red]\(#,##0\)">
                  <c:v>17.819146983040635</c:v>
                </c:pt>
                <c:pt idx="2125" formatCode="#,##0_);[Red]\(#,##0\)">
                  <c:v>17.774784977095774</c:v>
                </c:pt>
                <c:pt idx="2126" formatCode="#,##0_);[Red]\(#,##0\)">
                  <c:v>17.265355549237423</c:v>
                </c:pt>
                <c:pt idx="2127" formatCode="#,##0_);[Red]\(#,##0\)">
                  <c:v>17.83763445911649</c:v>
                </c:pt>
                <c:pt idx="2128" formatCode="#,##0_);[Red]\(#,##0\)">
                  <c:v>19.131394960354836</c:v>
                </c:pt>
                <c:pt idx="2129" formatCode="#,##0_);[Red]\(#,##0\)">
                  <c:v>19.562388165273781</c:v>
                </c:pt>
                <c:pt idx="2130" formatCode="#,##0_);[Red]\(#,##0\)">
                  <c:v>20.226469422785787</c:v>
                </c:pt>
                <c:pt idx="2131" formatCode="#,##0_);[Red]\(#,##0\)">
                  <c:v>20.897489188580106</c:v>
                </c:pt>
                <c:pt idx="2132" formatCode="#,##0_);[Red]\(#,##0\)">
                  <c:v>20.889943566673992</c:v>
                </c:pt>
                <c:pt idx="2133" formatCode="#,##0_);[Red]\(#,##0\)">
                  <c:v>20.850034050182021</c:v>
                </c:pt>
                <c:pt idx="2134" formatCode="#,##0_);[Red]\(#,##0\)">
                  <c:v>20.620873091727482</c:v>
                </c:pt>
                <c:pt idx="2135" formatCode="#,##0_);[Red]\(#,##0\)">
                  <c:v>20.617781290129891</c:v>
                </c:pt>
                <c:pt idx="2136" formatCode="#,##0_);[Red]\(#,##0\)">
                  <c:v>20.441888856559704</c:v>
                </c:pt>
                <c:pt idx="2137" formatCode="#,##0_);[Red]\(#,##0\)">
                  <c:v>20.99210926682353</c:v>
                </c:pt>
                <c:pt idx="2138" formatCode="#,##0_);[Red]\(#,##0\)">
                  <c:v>20.59354562856015</c:v>
                </c:pt>
                <c:pt idx="2139" formatCode="#,##0_);[Red]\(#,##0\)">
                  <c:v>20.778004064903719</c:v>
                </c:pt>
                <c:pt idx="2140" formatCode="#,##0_);[Red]\(#,##0\)">
                  <c:v>20.684140051281755</c:v>
                </c:pt>
                <c:pt idx="2141" formatCode="#,##0_);[Red]\(#,##0\)">
                  <c:v>20.266459706177631</c:v>
                </c:pt>
                <c:pt idx="2142" formatCode="#,##0_);[Red]\(#,##0\)">
                  <c:v>20.468902203260654</c:v>
                </c:pt>
                <c:pt idx="2143" formatCode="#,##0_);[Red]\(#,##0\)">
                  <c:v>20.007953203958738</c:v>
                </c:pt>
                <c:pt idx="2144" formatCode="#,##0_);[Red]\(#,##0\)">
                  <c:v>19.880684261864122</c:v>
                </c:pt>
                <c:pt idx="2145" formatCode="#,##0_);[Red]\(#,##0\)">
                  <c:v>19.091609230383831</c:v>
                </c:pt>
                <c:pt idx="2146" formatCode="#,##0_);[Red]\(#,##0\)">
                  <c:v>18.400554273575395</c:v>
                </c:pt>
                <c:pt idx="2147" formatCode="#,##0_);[Red]\(#,##0\)">
                  <c:v>16.942105997509142</c:v>
                </c:pt>
                <c:pt idx="2148" formatCode="#,##0_);[Red]\(#,##0\)">
                  <c:v>15.810553018474071</c:v>
                </c:pt>
                <c:pt idx="2149" formatCode="#,##0_);[Red]\(#,##0\)">
                  <c:v>13.742697873163456</c:v>
                </c:pt>
                <c:pt idx="2150" formatCode="#,##0_);[Red]\(#,##0\)">
                  <c:v>13.18158138367002</c:v>
                </c:pt>
                <c:pt idx="2151" formatCode="#,##0_);[Red]\(#,##0\)">
                  <c:v>13.455924202819096</c:v>
                </c:pt>
                <c:pt idx="2152" formatCode="#,##0_);[Red]\(#,##0\)">
                  <c:v>12.015298385645618</c:v>
                </c:pt>
                <c:pt idx="2153" formatCode="#,##0_);[Red]\(#,##0\)">
                  <c:v>12.200920138897565</c:v>
                </c:pt>
                <c:pt idx="2154" formatCode="#,##0_);[Red]\(#,##0\)">
                  <c:v>11.028820008708839</c:v>
                </c:pt>
                <c:pt idx="2155" formatCode="#,##0_);[Red]\(#,##0\)">
                  <c:v>11.174625853798254</c:v>
                </c:pt>
                <c:pt idx="2156" formatCode="#,##0_);[Red]\(#,##0\)">
                  <c:v>11.320832182026736</c:v>
                </c:pt>
                <c:pt idx="2157" formatCode="#,##0_);[Red]\(#,##0\)">
                  <c:v>11.515225910627896</c:v>
                </c:pt>
                <c:pt idx="2158" formatCode="#,##0_);[Red]\(#,##0\)">
                  <c:v>10.341542335866182</c:v>
                </c:pt>
                <c:pt idx="2159" formatCode="#,##0_);[Red]\(#,##0\)">
                  <c:v>12.243869652163994</c:v>
                </c:pt>
                <c:pt idx="2160" formatCode="#,##0_);[Red]\(#,##0\)">
                  <c:v>15.086921393679805</c:v>
                </c:pt>
                <c:pt idx="2161" formatCode="#,##0_);[Red]\(#,##0\)">
                  <c:v>14.715381229483993</c:v>
                </c:pt>
                <c:pt idx="2162" formatCode="#,##0_);[Red]\(#,##0\)">
                  <c:v>14.809768441891476</c:v>
                </c:pt>
                <c:pt idx="2163" formatCode="#,##0_);[Red]\(#,##0\)">
                  <c:v>14.074174454264918</c:v>
                </c:pt>
                <c:pt idx="2164" formatCode="#,##0_);[Red]\(#,##0\)">
                  <c:v>14.353452513473501</c:v>
                </c:pt>
                <c:pt idx="2165" formatCode="#,##0_);[Red]\(#,##0\)">
                  <c:v>14.273505997232458</c:v>
                </c:pt>
                <c:pt idx="2166" formatCode="#,##0_);[Red]\(#,##0\)">
                  <c:v>14.313683779458325</c:v>
                </c:pt>
                <c:pt idx="2167" formatCode="#,##0_);[Red]\(#,##0\)">
                  <c:v>13.823329192353283</c:v>
                </c:pt>
                <c:pt idx="2168" formatCode="#,##0_);[Red]\(#,##0\)">
                  <c:v>13.225675206729564</c:v>
                </c:pt>
                <c:pt idx="2169" formatCode="#,##0_);[Red]\(#,##0\)">
                  <c:v>13.770259723079318</c:v>
                </c:pt>
                <c:pt idx="2170" formatCode="#,##0_);[Red]\(#,##0\)">
                  <c:v>14.132332825963756</c:v>
                </c:pt>
                <c:pt idx="2171" formatCode="#,##0_);[Red]\(#,##0\)">
                  <c:v>14.606959968698204</c:v>
                </c:pt>
                <c:pt idx="2172" formatCode="#,##0_);[Red]\(#,##0\)">
                  <c:v>15.309133972524926</c:v>
                </c:pt>
                <c:pt idx="2173" formatCode="#,##0_);[Red]\(#,##0\)">
                  <c:v>15.640433954010678</c:v>
                </c:pt>
                <c:pt idx="2174" formatCode="#,##0_);[Red]\(#,##0\)">
                  <c:v>16.069104417462881</c:v>
                </c:pt>
                <c:pt idx="2175" formatCode="#,##0_);[Red]\(#,##0\)">
                  <c:v>16.324827517256843</c:v>
                </c:pt>
                <c:pt idx="2176" formatCode="#,##0_);[Red]\(#,##0\)">
                  <c:v>16.747292851668256</c:v>
                </c:pt>
                <c:pt idx="2177" formatCode="#,##0_);[Red]\(#,##0\)">
                  <c:v>16.917536530306659</c:v>
                </c:pt>
                <c:pt idx="2178" formatCode="#,##0_);[Red]\(#,##0\)">
                  <c:v>17.589776359945244</c:v>
                </c:pt>
                <c:pt idx="2179" formatCode="#,##0_);[Red]\(#,##0\)">
                  <c:v>18.38570247164013</c:v>
                </c:pt>
                <c:pt idx="2180" formatCode="#,##0_);[Red]\(#,##0\)">
                  <c:v>18.913522959223496</c:v>
                </c:pt>
                <c:pt idx="2181" formatCode="#,##0_);[Red]\(#,##0\)">
                  <c:v>18.903348418011692</c:v>
                </c:pt>
                <c:pt idx="2182" formatCode="#,##0_);[Red]\(#,##0\)">
                  <c:v>19.69296122541682</c:v>
                </c:pt>
                <c:pt idx="2183" formatCode="#,##0_);[Red]\(#,##0\)">
                  <c:v>19.872280272060305</c:v>
                </c:pt>
                <c:pt idx="2184" formatCode="#,##0_);[Red]\(#,##0\)">
                  <c:v>21.554547208272961</c:v>
                </c:pt>
                <c:pt idx="2185" formatCode="#,##0_);[Red]\(#,##0\)">
                  <c:v>20.379048671174896</c:v>
                </c:pt>
                <c:pt idx="2186" formatCode="#,##0_);[Red]\(#,##0\)">
                  <c:v>21.877222400205202</c:v>
                </c:pt>
                <c:pt idx="2187" formatCode="#,##0_);[Red]\(#,##0\)">
                  <c:v>22.299872579853066</c:v>
                </c:pt>
                <c:pt idx="2188" formatCode="#,##0_);[Red]\(#,##0\)">
                  <c:v>22.616849317095003</c:v>
                </c:pt>
                <c:pt idx="2189" formatCode="#,##0_);[Red]\(#,##0\)">
                  <c:v>20.746574223225625</c:v>
                </c:pt>
                <c:pt idx="2190" formatCode="#,##0_);[Red]\(#,##0\)">
                  <c:v>17.909739389777133</c:v>
                </c:pt>
                <c:pt idx="2191" formatCode="#,##0_);[Red]\(#,##0\)">
                  <c:v>18.522961067653601</c:v>
                </c:pt>
                <c:pt idx="2192" formatCode="#,##0_);[Red]\(#,##0\)">
                  <c:v>18.617348593242856</c:v>
                </c:pt>
                <c:pt idx="2193" formatCode="#,##0_);[Red]\(#,##0\)">
                  <c:v>19.16757781648408</c:v>
                </c:pt>
                <c:pt idx="2194" formatCode="#,##0_);[Red]\(#,##0\)">
                  <c:v>19.778378517226255</c:v>
                </c:pt>
                <c:pt idx="2195" formatCode="#,##0_);[Red]\(#,##0\)">
                  <c:v>19.239579662894553</c:v>
                </c:pt>
                <c:pt idx="2196" formatCode="#,##0_);[Red]\(#,##0\)">
                  <c:v>19.669922850989344</c:v>
                </c:pt>
                <c:pt idx="2197" formatCode="#,##0_);[Red]\(#,##0\)">
                  <c:v>19.850025143488619</c:v>
                </c:pt>
                <c:pt idx="2198" formatCode="#,##0_);[Red]\(#,##0\)">
                  <c:v>19.902917881434707</c:v>
                </c:pt>
                <c:pt idx="2199" formatCode="#,##0_);[Red]\(#,##0\)">
                  <c:v>20.395710874924657</c:v>
                </c:pt>
                <c:pt idx="2200" formatCode="#,##0_);[Red]\(#,##0\)">
                  <c:v>21.215535996056822</c:v>
                </c:pt>
                <c:pt idx="2201" formatCode="#,##0_);[Red]\(#,##0\)">
                  <c:v>22.340809916896024</c:v>
                </c:pt>
                <c:pt idx="2202" formatCode="#,##0_);[Red]\(#,##0\)">
                  <c:v>22.474083837735225</c:v>
                </c:pt>
                <c:pt idx="2203" formatCode="#,##0_);[Red]\(#,##0\)">
                  <c:v>22.888729958313281</c:v>
                </c:pt>
                <c:pt idx="2204" formatCode="#,##0_);[Red]\(#,##0\)">
                  <c:v>22.682281462890327</c:v>
                </c:pt>
                <c:pt idx="2205" formatCode="#,##0_);[Red]\(#,##0\)">
                  <c:v>22.926568091595399</c:v>
                </c:pt>
                <c:pt idx="2206" formatCode="#,##0_);[Red]\(#,##0\)">
                  <c:v>23.313888782167087</c:v>
                </c:pt>
                <c:pt idx="2207" formatCode="#,##0_);[Red]\(#,##0\)">
                  <c:v>24.722032005741834</c:v>
                </c:pt>
                <c:pt idx="2208" formatCode="#,##0_);[Red]\(#,##0\)">
                  <c:v>25.946205463474637</c:v>
                </c:pt>
                <c:pt idx="2209" formatCode="#,##0_);[Red]\(#,##0\)">
                  <c:v>26.010116203277047</c:v>
                </c:pt>
                <c:pt idx="2210" formatCode="#,##0_);[Red]\(#,##0\)">
                  <c:v>26.417407018840336</c:v>
                </c:pt>
                <c:pt idx="2211" formatCode="#,##0_);[Red]\(#,##0\)">
                  <c:v>26.552628149430355</c:v>
                </c:pt>
                <c:pt idx="2212" formatCode="#,##0_);[Red]\(#,##0\)">
                  <c:v>26.743418079745279</c:v>
                </c:pt>
                <c:pt idx="2213" formatCode="#,##0_);[Red]\(#,##0\)">
                  <c:v>28.04848689431768</c:v>
                </c:pt>
                <c:pt idx="2214" formatCode="#,##0_);[Red]\(#,##0\)">
                  <c:v>26.499484216091574</c:v>
                </c:pt>
                <c:pt idx="2215" formatCode="#,##0_);[Red]\(#,##0\)">
                  <c:v>28.250394041691219</c:v>
                </c:pt>
                <c:pt idx="2216" formatCode="#,##0_);[Red]\(#,##0\)">
                  <c:v>28.675722663772284</c:v>
                </c:pt>
                <c:pt idx="2217" formatCode="#,##0_);[Red]\(#,##0\)">
                  <c:v>27.825493144380303</c:v>
                </c:pt>
                <c:pt idx="2218" formatCode="#,##0_);[Red]\(#,##0\)">
                  <c:v>28.731502072776674</c:v>
                </c:pt>
                <c:pt idx="2219" formatCode="#,##0_);[Red]\(#,##0\)">
                  <c:v>29.566807316710932</c:v>
                </c:pt>
                <c:pt idx="2220" formatCode="#,##0_);[Red]\(#,##0\)">
                  <c:v>29.362784002188345</c:v>
                </c:pt>
                <c:pt idx="2221" formatCode="#,##0_);[Red]\(#,##0\)">
                  <c:v>29.343469923886559</c:v>
                </c:pt>
                <c:pt idx="2222" formatCode="#,##0_);[Red]\(#,##0\)">
                  <c:v>29.469389599378012</c:v>
                </c:pt>
                <c:pt idx="2223" formatCode="#,##0_);[Red]\(#,##0\)">
                  <c:v>30.068807109020895</c:v>
                </c:pt>
                <c:pt idx="2224" formatCode="#,##0_);[Red]\(#,##0\)">
                  <c:v>29.34651996853129</c:v>
                </c:pt>
                <c:pt idx="2225" formatCode="#,##0_);[Red]\(#,##0\)">
                  <c:v>30.459742664911673</c:v>
                </c:pt>
                <c:pt idx="2226" formatCode="#,##0_);[Red]\(#,##0\)">
                  <c:v>30.500422824744874</c:v>
                </c:pt>
                <c:pt idx="2227" formatCode="#,##0_);[Red]\(#,##0\)">
                  <c:v>31.425209254580583</c:v>
                </c:pt>
                <c:pt idx="2228" formatCode="#,##0_);[Red]\(#,##0\)">
                  <c:v>32.139675600004622</c:v>
                </c:pt>
                <c:pt idx="2229" formatCode="#,##0_);[Red]\(#,##0\)">
                  <c:v>31.347224117871473</c:v>
                </c:pt>
                <c:pt idx="2230" formatCode="#,##0_);[Red]\(#,##0\)">
                  <c:v>30.195488779014475</c:v>
                </c:pt>
                <c:pt idx="2231" formatCode="#,##0_);[Red]\(#,##0\)">
                  <c:v>29.003571289707104</c:v>
                </c:pt>
                <c:pt idx="2232" formatCode="#,##0_);[Red]\(#,##0\)">
                  <c:v>29.183555568974004</c:v>
                </c:pt>
                <c:pt idx="2233" formatCode="#,##0_);[Red]\(#,##0\)">
                  <c:v>28.760288928099204</c:v>
                </c:pt>
                <c:pt idx="2234" formatCode="#,##0_);[Red]\(#,##0\)">
                  <c:v>28.928838740977653</c:v>
                </c:pt>
                <c:pt idx="2235" formatCode="#,##0_);[Red]\(#,##0\)">
                  <c:v>28.61795044792381</c:v>
                </c:pt>
                <c:pt idx="2236" formatCode="#,##0_);[Red]\(#,##0\)">
                  <c:v>28.020540137837656</c:v>
                </c:pt>
                <c:pt idx="2237" formatCode="#,##0_);[Red]\(#,##0\)">
                  <c:v>27.462290757039462</c:v>
                </c:pt>
                <c:pt idx="2238" formatCode="#,##0_);[Red]\(#,##0\)">
                  <c:v>26.269854433975791</c:v>
                </c:pt>
                <c:pt idx="2239" formatCode="#,##0_);[Red]\(#,##0\)">
                  <c:v>25.129248175275084</c:v>
                </c:pt>
                <c:pt idx="2240" formatCode="#,##0_);[Red]\(#,##0\)">
                  <c:v>25.226585373287115</c:v>
                </c:pt>
                <c:pt idx="2241" formatCode="#,##0_);[Red]\(#,##0\)">
                  <c:v>25.274265841933918</c:v>
                </c:pt>
                <c:pt idx="2242" formatCode="#,##0_);[Red]\(#,##0\)">
                  <c:v>24.348095443962674</c:v>
                </c:pt>
                <c:pt idx="2243" formatCode="#,##0_);[Red]\(#,##0\)">
                  <c:v>22.296912310719524</c:v>
                </c:pt>
                <c:pt idx="2244" formatCode="#,##0_);[Red]\(#,##0\)">
                  <c:v>22.972396778055234</c:v>
                </c:pt>
                <c:pt idx="2245" formatCode="#,##0_);[Red]\(#,##0\)">
                  <c:v>22.438317352723509</c:v>
                </c:pt>
                <c:pt idx="2246" formatCode="#,##0_);[Red]\(#,##0\)">
                  <c:v>21.957607984663529</c:v>
                </c:pt>
                <c:pt idx="2247" formatCode="#,##0_);[Red]\(#,##0\)">
                  <c:v>21.587144278340435</c:v>
                </c:pt>
                <c:pt idx="2248" formatCode="#,##0_);[Red]\(#,##0\)">
                  <c:v>20.053489000903173</c:v>
                </c:pt>
                <c:pt idx="2249" formatCode="#,##0_);[Red]\(#,##0\)">
                  <c:v>18.543364293432681</c:v>
                </c:pt>
                <c:pt idx="2250" formatCode="#,##0_);[Red]\(#,##0\)">
                  <c:v>18.669995743277468</c:v>
                </c:pt>
                <c:pt idx="2251" formatCode="#,##0_);[Red]\(#,##0\)">
                  <c:v>17.641818532512897</c:v>
                </c:pt>
                <c:pt idx="2252" formatCode="#,##0_);[Red]\(#,##0\)">
                  <c:v>17.432670401398696</c:v>
                </c:pt>
                <c:pt idx="2253" formatCode="#,##0_);[Red]\(#,##0\)">
                  <c:v>16.638315459444666</c:v>
                </c:pt>
                <c:pt idx="2254" formatCode="#,##0_);[Red]\(#,##0\)">
                  <c:v>15.673903867784491</c:v>
                </c:pt>
                <c:pt idx="2255" formatCode="#,##0_);[Red]\(#,##0\)">
                  <c:v>14.865270296631312</c:v>
                </c:pt>
                <c:pt idx="2256" formatCode="#,##0_);[Red]\(#,##0\)">
                  <c:v>14.097904883233733</c:v>
                </c:pt>
                <c:pt idx="2257" formatCode="#,##0_);[Red]\(#,##0\)">
                  <c:v>13.406771665328195</c:v>
                </c:pt>
                <c:pt idx="2258" formatCode="#,##0_);[Red]\(#,##0\)">
                  <c:v>13.397190796722073</c:v>
                </c:pt>
                <c:pt idx="2259" formatCode="#,##0_);[Red]\(#,##0\)">
                  <c:v>13.327464209861606</c:v>
                </c:pt>
                <c:pt idx="2260" formatCode="#,##0_);[Red]\(#,##0\)">
                  <c:v>13.827160665520372</c:v>
                </c:pt>
                <c:pt idx="2261" formatCode="#,##0_);[Red]\(#,##0\)">
                  <c:v>13.246136166451311</c:v>
                </c:pt>
                <c:pt idx="2262" formatCode="#,##0_);[Red]\(#,##0\)">
                  <c:v>12.837759662756138</c:v>
                </c:pt>
                <c:pt idx="2263" formatCode="#,##0_);[Red]\(#,##0\)">
                  <c:v>13.672724690702914</c:v>
                </c:pt>
                <c:pt idx="2264" formatCode="#,##0_);[Red]\(#,##0\)">
                  <c:v>12.874392696236464</c:v>
                </c:pt>
                <c:pt idx="2265" formatCode="#,##0_);[Red]\(#,##0\)">
                  <c:v>12.929420813099728</c:v>
                </c:pt>
                <c:pt idx="2266" formatCode="#,##0_);[Red]\(#,##0\)">
                  <c:v>13.436161554111125</c:v>
                </c:pt>
                <c:pt idx="2267" formatCode="#,##0_);[Red]\(#,##0\)">
                  <c:v>13.292472953701667</c:v>
                </c:pt>
                <c:pt idx="2268" formatCode="#,##0_);[Red]\(#,##0\)">
                  <c:v>13.642651944731263</c:v>
                </c:pt>
                <c:pt idx="2269" formatCode="#,##0_);[Red]\(#,##0\)">
                  <c:v>14.046775293746842</c:v>
                </c:pt>
                <c:pt idx="2270" formatCode="#,##0_);[Red]\(#,##0\)">
                  <c:v>13.763694076351923</c:v>
                </c:pt>
                <c:pt idx="2271" formatCode="#,##0_);[Red]\(#,##0\)">
                  <c:v>13.248947237602936</c:v>
                </c:pt>
                <c:pt idx="2272" formatCode="#,##0_);[Red]\(#,##0\)">
                  <c:v>11.024791725917293</c:v>
                </c:pt>
                <c:pt idx="2273" formatCode="#,##0_);[Red]\(#,##0\)">
                  <c:v>9.2731260391858079</c:v>
                </c:pt>
                <c:pt idx="2274" formatCode="#,##0_);[Red]\(#,##0\)">
                  <c:v>8.3792626543939157</c:v>
                </c:pt>
                <c:pt idx="2275" formatCode="#,##0_);[Red]\(#,##0\)">
                  <c:v>8.386861340162401</c:v>
                </c:pt>
                <c:pt idx="2276" formatCode="#,##0_);[Red]\(#,##0\)">
                  <c:v>7.4140891750242188</c:v>
                </c:pt>
                <c:pt idx="2277" formatCode="#,##0_);[Red]\(#,##0\)">
                  <c:v>7.1030948127397249</c:v>
                </c:pt>
                <c:pt idx="2278" formatCode="#,##0_);[Red]\(#,##0\)">
                  <c:v>7.95217563002487</c:v>
                </c:pt>
                <c:pt idx="2279" formatCode="#,##0_);[Red]\(#,##0\)">
                  <c:v>7.7433571591477861</c:v>
                </c:pt>
                <c:pt idx="2280" formatCode="#,##0_);[Red]\(#,##0\)">
                  <c:v>7.65131936553452</c:v>
                </c:pt>
                <c:pt idx="2281" formatCode="#,##0_);[Red]\(#,##0\)">
                  <c:v>9.6181906392883327</c:v>
                </c:pt>
                <c:pt idx="2282" formatCode="#,##0_);[Red]\(#,##0\)">
                  <c:v>10.226100037867257</c:v>
                </c:pt>
                <c:pt idx="2283" formatCode="#,##0_);[Red]\(#,##0\)">
                  <c:v>11.154819351983111</c:v>
                </c:pt>
                <c:pt idx="2284" formatCode="#,##0_);[Red]\(#,##0\)">
                  <c:v>12.741193413529974</c:v>
                </c:pt>
                <c:pt idx="2285" formatCode="#,##0_);[Red]\(#,##0\)">
                  <c:v>13.418999389320144</c:v>
                </c:pt>
                <c:pt idx="2286" formatCode="#,##0_);[Red]\(#,##0\)">
                  <c:v>14.068452643990705</c:v>
                </c:pt>
                <c:pt idx="2287" formatCode="#,##0_);[Red]\(#,##0\)">
                  <c:v>14.334256262454952</c:v>
                </c:pt>
                <c:pt idx="2288" formatCode="#,##0_);[Red]\(#,##0\)">
                  <c:v>14.968681531735957</c:v>
                </c:pt>
                <c:pt idx="2289" formatCode="#,##0_);[Red]\(#,##0\)">
                  <c:v>15.655546624336004</c:v>
                </c:pt>
                <c:pt idx="2290" formatCode="#,##0_);[Red]\(#,##0\)">
                  <c:v>15.807088126240433</c:v>
                </c:pt>
                <c:pt idx="2291" formatCode="#,##0_);[Red]\(#,##0\)">
                  <c:v>16.330108590166365</c:v>
                </c:pt>
                <c:pt idx="2292" formatCode="#,##0_);[Red]\(#,##0\)">
                  <c:v>15.98338120281807</c:v>
                </c:pt>
                <c:pt idx="2293" formatCode="#,##0_);[Red]\(#,##0\)">
                  <c:v>14.059213544036334</c:v>
                </c:pt>
                <c:pt idx="2294" formatCode="#,##0_);[Red]\(#,##0\)">
                  <c:v>14.542060686771144</c:v>
                </c:pt>
                <c:pt idx="2295" formatCode="#,##0_);[Red]\(#,##0\)">
                  <c:v>14.522731735687103</c:v>
                </c:pt>
                <c:pt idx="2296" formatCode="#,##0_);[Red]\(#,##0\)">
                  <c:v>13.041703589753009</c:v>
                </c:pt>
                <c:pt idx="2297" formatCode="#,##0_);[Red]\(#,##0\)">
                  <c:v>12.655698163616671</c:v>
                </c:pt>
                <c:pt idx="2298" formatCode="#,##0_);[Red]\(#,##0\)">
                  <c:v>11.105034818168413</c:v>
                </c:pt>
                <c:pt idx="2299" formatCode="#,##0_);[Red]\(#,##0\)">
                  <c:v>10.565574171620362</c:v>
                </c:pt>
                <c:pt idx="2300" formatCode="#,##0_);[Red]\(#,##0\)">
                  <c:v>9.6319793853574236</c:v>
                </c:pt>
                <c:pt idx="2301" formatCode="#,##0_);[Red]\(#,##0\)">
                  <c:v>9.1321005752577928</c:v>
                </c:pt>
                <c:pt idx="2302" formatCode="#,##0_);[Red]\(#,##0\)">
                  <c:v>10.811416019451167</c:v>
                </c:pt>
                <c:pt idx="2303" formatCode="#,##0_);[Red]\(#,##0\)">
                  <c:v>13.006152143011779</c:v>
                </c:pt>
                <c:pt idx="2304" formatCode="#,##0_);[Red]\(#,##0\)">
                  <c:v>13.785815162410662</c:v>
                </c:pt>
                <c:pt idx="2305" formatCode="#,##0_);[Red]\(#,##0\)">
                  <c:v>13.408487578938965</c:v>
                </c:pt>
                <c:pt idx="2306" formatCode="#,##0_);[Red]\(#,##0\)">
                  <c:v>13.311898073193735</c:v>
                </c:pt>
                <c:pt idx="2307" formatCode="#,##0_);[Red]\(#,##0\)">
                  <c:v>13.333583068171917</c:v>
                </c:pt>
                <c:pt idx="2308" formatCode="#,##0_);[Red]\(#,##0\)">
                  <c:v>13.146229872185646</c:v>
                </c:pt>
                <c:pt idx="2309" formatCode="#,##0_);[Red]\(#,##0\)">
                  <c:v>14.026051605341499</c:v>
                </c:pt>
                <c:pt idx="2310" formatCode="#,##0_);[Red]\(#,##0\)">
                  <c:v>13.657169768969592</c:v>
                </c:pt>
                <c:pt idx="2311" formatCode="#,##0_);[Red]\(#,##0\)">
                  <c:v>12.222660806728262</c:v>
                </c:pt>
                <c:pt idx="2312" formatCode="#,##0_);[Red]\(#,##0\)">
                  <c:v>11.038627002394211</c:v>
                </c:pt>
                <c:pt idx="2313" formatCode="#,##0_);[Red]\(#,##0\)">
                  <c:v>10.03189372040058</c:v>
                </c:pt>
                <c:pt idx="2314" formatCode="#,##0_);[Red]\(#,##0\)">
                  <c:v>8.8088103541676226</c:v>
                </c:pt>
                <c:pt idx="2315" formatCode="#,##0_);[Red]\(#,##0\)">
                  <c:v>8.498807045303419</c:v>
                </c:pt>
                <c:pt idx="2316" formatCode="#,##0_);[Red]\(#,##0\)">
                  <c:v>8.0551757939491448</c:v>
                </c:pt>
                <c:pt idx="2317" formatCode="#,##0_);[Red]\(#,##0\)">
                  <c:v>8.4455737235376311</c:v>
                </c:pt>
                <c:pt idx="2318" formatCode="#,##0_);[Red]\(#,##0\)">
                  <c:v>7.7571951201703087</c:v>
                </c:pt>
                <c:pt idx="2319" formatCode="#,##0_);[Red]\(#,##0\)">
                  <c:v>6.8982945781971541</c:v>
                </c:pt>
                <c:pt idx="2320" formatCode="#,##0_);[Red]\(#,##0\)">
                  <c:v>5.8580237403867157</c:v>
                </c:pt>
                <c:pt idx="2321" formatCode="#,##0_);[Red]\(#,##0\)">
                  <c:v>6.2301771153637526</c:v>
                </c:pt>
                <c:pt idx="2322" formatCode="#,##0_);[Red]\(#,##0\)">
                  <c:v>6.1714322740488194</c:v>
                </c:pt>
                <c:pt idx="2323" formatCode="#,##0_);[Red]\(#,##0\)">
                  <c:v>7.1949559517669286</c:v>
                </c:pt>
                <c:pt idx="2324" formatCode="#,##0_);[Red]\(#,##0\)">
                  <c:v>6.7199062145043778</c:v>
                </c:pt>
                <c:pt idx="2325" formatCode="#,##0_);[Red]\(#,##0\)">
                  <c:v>7.3730246804554707</c:v>
                </c:pt>
                <c:pt idx="2326" formatCode="#,##0_);[Red]\(#,##0\)">
                  <c:v>8.2887300682883893</c:v>
                </c:pt>
                <c:pt idx="2327" formatCode="#,##0_);[Red]\(#,##0\)">
                  <c:v>7.5871979025495273</c:v>
                </c:pt>
                <c:pt idx="2328" formatCode="#,##0_);[Red]\(#,##0\)">
                  <c:v>8.3813966987254549</c:v>
                </c:pt>
                <c:pt idx="2329" formatCode="#,##0_);[Red]\(#,##0\)">
                  <c:v>9.0624970050951035</c:v>
                </c:pt>
                <c:pt idx="2330" formatCode="#,##0_);[Red]\(#,##0\)">
                  <c:v>9.3436593174817819</c:v>
                </c:pt>
                <c:pt idx="2331" formatCode="#,##0_);[Red]\(#,##0\)">
                  <c:v>8.916294541833933</c:v>
                </c:pt>
                <c:pt idx="2332" formatCode="#,##0_);[Red]\(#,##0\)">
                  <c:v>9.2678906757074326</c:v>
                </c:pt>
                <c:pt idx="2333" formatCode="#,##0_);[Red]\(#,##0\)">
                  <c:v>9.9749845282078464</c:v>
                </c:pt>
                <c:pt idx="2334" formatCode="#,##0_);[Red]\(#,##0\)">
                  <c:v>9.526539156281455</c:v>
                </c:pt>
                <c:pt idx="2335" formatCode="#,##0_);[Red]\(#,##0\)">
                  <c:v>9.3812366644311478</c:v>
                </c:pt>
                <c:pt idx="2336" formatCode="#,##0_);[Red]\(#,##0\)">
                  <c:v>9.9409101313713339</c:v>
                </c:pt>
                <c:pt idx="2337" formatCode="#,##0_);[Red]\(#,##0\)">
                  <c:v>10.806204248154282</c:v>
                </c:pt>
                <c:pt idx="2338" formatCode="#,##0_);[Red]\(#,##0\)">
                  <c:v>11.82378639569991</c:v>
                </c:pt>
                <c:pt idx="2339" formatCode="#,##0_);[Red]\(#,##0\)">
                  <c:v>11.181000202415817</c:v>
                </c:pt>
                <c:pt idx="2340" formatCode="#,##0_);[Red]\(#,##0\)">
                  <c:v>11.640839710694642</c:v>
                </c:pt>
                <c:pt idx="2341" formatCode="#,##0_);[Red]\(#,##0\)">
                  <c:v>11.439215659435474</c:v>
                </c:pt>
                <c:pt idx="2342" formatCode="#,##0_);[Red]\(#,##0\)">
                  <c:v>12.144435722233016</c:v>
                </c:pt>
                <c:pt idx="2343" formatCode="#,##0_);[Red]\(#,##0\)">
                  <c:v>12.485305162321401</c:v>
                </c:pt>
                <c:pt idx="2344" formatCode="#,##0_);[Red]\(#,##0\)">
                  <c:v>13.15693821890793</c:v>
                </c:pt>
                <c:pt idx="2345" formatCode="#,##0_);[Red]\(#,##0\)">
                  <c:v>13.594993591071253</c:v>
                </c:pt>
                <c:pt idx="2346" formatCode="#,##0_);[Red]\(#,##0\)">
                  <c:v>14.070262380513524</c:v>
                </c:pt>
                <c:pt idx="2347" formatCode="#,##0_);[Red]\(#,##0\)">
                  <c:v>13.29260994335754</c:v>
                </c:pt>
                <c:pt idx="2348" formatCode="#,##0_);[Red]\(#,##0\)">
                  <c:v>13.370880177778826</c:v>
                </c:pt>
                <c:pt idx="2349" formatCode="#,##0_);[Red]\(#,##0\)">
                  <c:v>13.408130957380786</c:v>
                </c:pt>
                <c:pt idx="2350" formatCode="#,##0_);[Red]\(#,##0\)">
                  <c:v>14.370331569942861</c:v>
                </c:pt>
                <c:pt idx="2351" formatCode="#,##0_);[Red]\(#,##0\)">
                  <c:v>14.63355615190814</c:v>
                </c:pt>
                <c:pt idx="2352" formatCode="#,##0_);[Red]\(#,##0\)">
                  <c:v>14.693808018517968</c:v>
                </c:pt>
                <c:pt idx="2353" formatCode="#,##0_);[Red]\(#,##0\)">
                  <c:v>14.960271220672476</c:v>
                </c:pt>
                <c:pt idx="2354" formatCode="#,##0_);[Red]\(#,##0\)">
                  <c:v>15.170179775515113</c:v>
                </c:pt>
                <c:pt idx="2355" formatCode="#,##0_);[Red]\(#,##0\)">
                  <c:v>14.472124046752135</c:v>
                </c:pt>
                <c:pt idx="2356" formatCode="#,##0_);[Red]\(#,##0\)">
                  <c:v>14.802378195055811</c:v>
                </c:pt>
                <c:pt idx="2357" formatCode="#,##0_);[Red]\(#,##0\)">
                  <c:v>15.692113814141605</c:v>
                </c:pt>
                <c:pt idx="2358" formatCode="#,##0_);[Red]\(#,##0\)">
                  <c:v>15.433063133290489</c:v>
                </c:pt>
                <c:pt idx="2359" formatCode="#,##0_);[Red]\(#,##0\)">
                  <c:v>15.07508039202221</c:v>
                </c:pt>
                <c:pt idx="2360" formatCode="#,##0_);[Red]\(#,##0\)">
                  <c:v>15.301566505395211</c:v>
                </c:pt>
                <c:pt idx="2361" formatCode="#,##0_);[Red]\(#,##0\)">
                  <c:v>16.314031008226319</c:v>
                </c:pt>
                <c:pt idx="2362" formatCode="#,##0_);[Red]\(#,##0\)">
                  <c:v>16.401608080687531</c:v>
                </c:pt>
                <c:pt idx="2363" formatCode="#,##0_);[Red]\(#,##0\)">
                  <c:v>14.736542155275167</c:v>
                </c:pt>
                <c:pt idx="2364" formatCode="#,##0_);[Red]\(#,##0\)">
                  <c:v>14.725657271698667</c:v>
                </c:pt>
                <c:pt idx="2365" formatCode="#,##0_);[Red]\(#,##0\)">
                  <c:v>15.335385724648003</c:v>
                </c:pt>
                <c:pt idx="2366" formatCode="#,##0_);[Red]\(#,##0\)">
                  <c:v>14.798777963697543</c:v>
                </c:pt>
                <c:pt idx="2367" formatCode="#,##0_);[Red]\(#,##0\)">
                  <c:v>13.784724872563576</c:v>
                </c:pt>
                <c:pt idx="2368" formatCode="#,##0_);[Red]\(#,##0\)">
                  <c:v>12.966900733457926</c:v>
                </c:pt>
                <c:pt idx="2369" formatCode="#,##0_);[Red]\(#,##0\)">
                  <c:v>13.384992535147944</c:v>
                </c:pt>
                <c:pt idx="2370" formatCode="#,##0_);[Red]\(#,##0\)">
                  <c:v>12.822914806641469</c:v>
                </c:pt>
                <c:pt idx="2371" formatCode="#,##0_);[Red]\(#,##0\)">
                  <c:v>12.705205799994065</c:v>
                </c:pt>
                <c:pt idx="2372" formatCode="#,##0_);[Red]\(#,##0\)">
                  <c:v>12.275549796547557</c:v>
                </c:pt>
                <c:pt idx="2373" formatCode="#,##0_);[Red]\(#,##0\)">
                  <c:v>12.033708565375552</c:v>
                </c:pt>
                <c:pt idx="2374" formatCode="#,##0_);[Red]\(#,##0\)">
                  <c:v>11.465326889456621</c:v>
                </c:pt>
                <c:pt idx="2375" formatCode="#,##0_);[Red]\(#,##0\)">
                  <c:v>10.718573639973995</c:v>
                </c:pt>
                <c:pt idx="2376" formatCode="#,##0_);[Red]\(#,##0\)">
                  <c:v>10.047267851202331</c:v>
                </c:pt>
                <c:pt idx="2377" formatCode="#,##0_);[Red]\(#,##0\)">
                  <c:v>9.6500776383083195</c:v>
                </c:pt>
                <c:pt idx="2378" formatCode="#,##0_);[Red]\(#,##0\)">
                  <c:v>8.8444122243423404</c:v>
                </c:pt>
                <c:pt idx="2379" formatCode="#,##0_);[Red]\(#,##0\)">
                  <c:v>8.3205164406907741</c:v>
                </c:pt>
                <c:pt idx="2380" formatCode="#,##0_);[Red]\(#,##0\)">
                  <c:v>7.6906640225719682</c:v>
                </c:pt>
                <c:pt idx="2381" formatCode="#,##0_);[Red]\(#,##0\)">
                  <c:v>6.8198711538658552</c:v>
                </c:pt>
                <c:pt idx="2382" formatCode="#,##0_);[Red]\(#,##0\)">
                  <c:v>6.579662156088693</c:v>
                </c:pt>
                <c:pt idx="2383" formatCode="#,##0_);[Red]\(#,##0\)">
                  <c:v>5.9262149826643808</c:v>
                </c:pt>
                <c:pt idx="2384" formatCode="#,##0_);[Red]\(#,##0\)">
                  <c:v>5.8432701205880297</c:v>
                </c:pt>
                <c:pt idx="2385" formatCode="#,##0_);[Red]\(#,##0\)">
                  <c:v>5.0808771277288161</c:v>
                </c:pt>
                <c:pt idx="2386" formatCode="#,##0_);[Red]\(#,##0\)">
                  <c:v>4.0248193674687327</c:v>
                </c:pt>
                <c:pt idx="2387" formatCode="#,##0_);[Red]\(#,##0\)">
                  <c:v>4.0900989525852385</c:v>
                </c:pt>
                <c:pt idx="2388" formatCode="#,##0_);[Red]\(#,##0\)">
                  <c:v>3.560274647247593</c:v>
                </c:pt>
                <c:pt idx="2389" formatCode="#,##0_);[Red]\(#,##0\)">
                  <c:v>3.5713245265574489</c:v>
                </c:pt>
                <c:pt idx="2390" formatCode="#,##0_);[Red]\(#,##0\)">
                  <c:v>3.0475045597661543</c:v>
                </c:pt>
                <c:pt idx="2391" formatCode="#,##0_);[Red]\(#,##0\)">
                  <c:v>2.3682921063870785</c:v>
                </c:pt>
                <c:pt idx="2392" formatCode="#,##0_);[Red]\(#,##0\)">
                  <c:v>1.7978121362632919</c:v>
                </c:pt>
                <c:pt idx="2393" formatCode="#,##0_);[Red]\(#,##0\)">
                  <c:v>1.7692997455138386</c:v>
                </c:pt>
                <c:pt idx="2394" formatCode="#,##0_);[Red]\(#,##0\)">
                  <c:v>2.0096982137556703</c:v>
                </c:pt>
                <c:pt idx="2395" formatCode="#,##0_);[Red]\(#,##0\)">
                  <c:v>1.0624121608633534</c:v>
                </c:pt>
                <c:pt idx="2396" formatCode="#,##0_);[Red]\(#,##0\)">
                  <c:v>0.50261905534666007</c:v>
                </c:pt>
                <c:pt idx="2397" formatCode="#,##0_);[Red]\(#,##0\)">
                  <c:v>0.20844121620034456</c:v>
                </c:pt>
                <c:pt idx="2398" formatCode="#,##0_);[Red]\(#,##0\)">
                  <c:v>-0.54017877354569921</c:v>
                </c:pt>
                <c:pt idx="2399" formatCode="#,##0_);[Red]\(#,##0\)">
                  <c:v>-1.8204932152925342</c:v>
                </c:pt>
                <c:pt idx="2400" formatCode="#,##0_);[Red]\(#,##0\)">
                  <c:v>-1.7858717002120861</c:v>
                </c:pt>
                <c:pt idx="2401" formatCode="#,##0_);[Red]\(#,##0\)">
                  <c:v>-2.2286212795180216</c:v>
                </c:pt>
                <c:pt idx="2402" formatCode="#,##0_);[Red]\(#,##0\)">
                  <c:v>-1.8509150234642826</c:v>
                </c:pt>
                <c:pt idx="2403" formatCode="#,##0_);[Red]\(#,##0\)">
                  <c:v>-2.0525823336843891</c:v>
                </c:pt>
                <c:pt idx="2404" formatCode="#,##0_);[Red]\(#,##0\)">
                  <c:v>-2.4576351323278915</c:v>
                </c:pt>
                <c:pt idx="2405" formatCode="#,##0_);[Red]\(#,##0\)">
                  <c:v>-2.1716663896032666</c:v>
                </c:pt>
                <c:pt idx="2406" formatCode="#,##0_);[Red]\(#,##0\)">
                  <c:v>-2.1586193392154884</c:v>
                </c:pt>
                <c:pt idx="2407" formatCode="#,##0_);[Red]\(#,##0\)">
                  <c:v>-1.9999544108030098</c:v>
                </c:pt>
                <c:pt idx="2408" formatCode="#,##0_);[Red]\(#,##0\)">
                  <c:v>-1.519947989391782</c:v>
                </c:pt>
                <c:pt idx="2409" formatCode="#,##0_);[Red]\(#,##0\)">
                  <c:v>-1.4362616072323742</c:v>
                </c:pt>
                <c:pt idx="2410" formatCode="#,##0_);[Red]\(#,##0\)">
                  <c:v>-1.258583845747459</c:v>
                </c:pt>
                <c:pt idx="2411" formatCode="#,##0_);[Red]\(#,##0\)">
                  <c:v>-1.0978716822858359</c:v>
                </c:pt>
                <c:pt idx="2412" formatCode="#,##0_);[Red]\(#,##0\)">
                  <c:v>-1.6367727621236781</c:v>
                </c:pt>
                <c:pt idx="2413" formatCode="#,##0_);[Red]\(#,##0\)">
                  <c:v>-1.3892882351735958</c:v>
                </c:pt>
                <c:pt idx="2414" formatCode="#,##0_);[Red]\(#,##0\)">
                  <c:v>-1.8993097514865742</c:v>
                </c:pt>
                <c:pt idx="2415" formatCode="#,##0_);[Red]\(#,##0\)">
                  <c:v>-1.9093207849416634</c:v>
                </c:pt>
                <c:pt idx="2416" formatCode="#,##0_);[Red]\(#,##0\)">
                  <c:v>-1.5096438570001964</c:v>
                </c:pt>
                <c:pt idx="2417" formatCode="#,##0_);[Red]\(#,##0\)">
                  <c:v>-2.0839777595356508</c:v>
                </c:pt>
                <c:pt idx="2418" formatCode="#,##0_);[Red]\(#,##0\)">
                  <c:v>-2.0383378374681191</c:v>
                </c:pt>
                <c:pt idx="2419" formatCode="#,##0_);[Red]\(#,##0\)">
                  <c:v>-2.2519304971816081</c:v>
                </c:pt>
                <c:pt idx="2420" formatCode="#,##0_);[Red]\(#,##0\)">
                  <c:v>-2.2607643258358774</c:v>
                </c:pt>
                <c:pt idx="2421" formatCode="#,##0_);[Red]\(#,##0\)">
                  <c:v>-2.0972623476904726</c:v>
                </c:pt>
                <c:pt idx="2422" formatCode="#,##0_);[Red]\(#,##0\)">
                  <c:v>-2.1338528020640068</c:v>
                </c:pt>
                <c:pt idx="2423" formatCode="#,##0_);[Red]\(#,##0\)">
                  <c:v>-1.5649602826733069</c:v>
                </c:pt>
                <c:pt idx="2424" formatCode="#,##0_);[Red]\(#,##0\)">
                  <c:v>-1.7567631900154539</c:v>
                </c:pt>
                <c:pt idx="2425" formatCode="#,##0_);[Red]\(#,##0\)">
                  <c:v>-1.479000672639927</c:v>
                </c:pt>
                <c:pt idx="2426" formatCode="#,##0_);[Red]\(#,##0\)">
                  <c:v>-1.0133940981524878</c:v>
                </c:pt>
                <c:pt idx="2427" formatCode="#,##0_);[Red]\(#,##0\)">
                  <c:v>-0.50094378384321014</c:v>
                </c:pt>
                <c:pt idx="2428" formatCode="#,##0_);[Red]\(#,##0\)">
                  <c:v>-0.77199249027058459</c:v>
                </c:pt>
                <c:pt idx="2429" formatCode="#,##0_);[Red]\(#,##0\)">
                  <c:v>-0.51146578943676857</c:v>
                </c:pt>
                <c:pt idx="2430" formatCode="#,##0_);[Red]\(#,##0\)">
                  <c:v>-0.53296501179393085</c:v>
                </c:pt>
                <c:pt idx="2431" formatCode="#,##0_);[Red]\(#,##0\)">
                  <c:v>-0.50541137565085892</c:v>
                </c:pt>
                <c:pt idx="2432" formatCode="#,##0_);[Red]\(#,##0\)">
                  <c:v>-1.0315319562065648</c:v>
                </c:pt>
                <c:pt idx="2433" formatCode="#,##0_);[Red]\(#,##0\)">
                  <c:v>-0.71411532918489229</c:v>
                </c:pt>
                <c:pt idx="2434" formatCode="#,##0_);[Red]\(#,##0\)">
                  <c:v>-0.65953439876244224</c:v>
                </c:pt>
                <c:pt idx="2435" formatCode="#,##0_);[Red]\(#,##0\)">
                  <c:v>-1.2297342127021618</c:v>
                </c:pt>
                <c:pt idx="2436" formatCode="#,##0_);[Red]\(#,##0\)">
                  <c:v>-0.9788491617741405</c:v>
                </c:pt>
                <c:pt idx="2437" formatCode="#,##0_);[Red]\(#,##0\)">
                  <c:v>-0.50138191200468707</c:v>
                </c:pt>
                <c:pt idx="2438" formatCode="#,##0_);[Red]\(#,##0\)">
                  <c:v>-0.51569054891898913</c:v>
                </c:pt>
                <c:pt idx="2439" formatCode="#,##0_);[Red]\(#,##0\)">
                  <c:v>-0.28062339125602498</c:v>
                </c:pt>
                <c:pt idx="2440" formatCode="#,##0_);[Red]\(#,##0\)">
                  <c:v>-0.60735130449753949</c:v>
                </c:pt>
                <c:pt idx="2441" formatCode="#,##0_);[Red]\(#,##0\)">
                  <c:v>-0.6903354108316383</c:v>
                </c:pt>
                <c:pt idx="2442" formatCode="#,##0_);[Red]\(#,##0\)">
                  <c:v>-0.73628246775905004</c:v>
                </c:pt>
                <c:pt idx="2443" formatCode="#,##0_);[Red]\(#,##0\)">
                  <c:v>-0.57992106484986528</c:v>
                </c:pt>
                <c:pt idx="2444" formatCode="#,##0_);[Red]\(#,##0\)">
                  <c:v>4.8264430038269288E-2</c:v>
                </c:pt>
                <c:pt idx="2445" formatCode="#,##0_);[Red]\(#,##0\)">
                  <c:v>0.61097403875021428</c:v>
                </c:pt>
                <c:pt idx="2446" formatCode="#,##0_);[Red]\(#,##0\)">
                  <c:v>0.50370591629826622</c:v>
                </c:pt>
                <c:pt idx="2447" formatCode="#,##0_);[Red]\(#,##0\)">
                  <c:v>0.71783493147980459</c:v>
                </c:pt>
                <c:pt idx="2448" formatCode="#,##0_);[Red]\(#,##0\)">
                  <c:v>0.89701816752678198</c:v>
                </c:pt>
                <c:pt idx="2449" formatCode="#,##0_);[Red]\(#,##0\)">
                  <c:v>1.1312032807666508</c:v>
                </c:pt>
                <c:pt idx="2450" formatCode="#,##0_);[Red]\(#,##0\)">
                  <c:v>1.2888584768653268</c:v>
                </c:pt>
                <c:pt idx="2451" formatCode="#,##0_);[Red]\(#,##0\)">
                  <c:v>1.7235302141185305</c:v>
                </c:pt>
                <c:pt idx="2452" formatCode="#,##0_);[Red]\(#,##0\)">
                  <c:v>2.10261316131451</c:v>
                </c:pt>
                <c:pt idx="2453" formatCode="#,##0_);[Red]\(#,##0\)">
                  <c:v>2.0513072163059101</c:v>
                </c:pt>
                <c:pt idx="2454" formatCode="#,##0_);[Red]\(#,##0\)">
                  <c:v>2.3356984145642401</c:v>
                </c:pt>
                <c:pt idx="2455" formatCode="#,##0_);[Red]\(#,##0\)">
                  <c:v>2.909957732112336</c:v>
                </c:pt>
                <c:pt idx="2456" formatCode="#,##0_);[Red]\(#,##0\)">
                  <c:v>2.7763749296042608</c:v>
                </c:pt>
                <c:pt idx="2457" formatCode="#,##0_);[Red]\(#,##0\)">
                  <c:v>2.8544055721454393</c:v>
                </c:pt>
                <c:pt idx="2458" formatCode="#,##0_);[Red]\(#,##0\)">
                  <c:v>2.939101418444428</c:v>
                </c:pt>
                <c:pt idx="2459" formatCode="#,##0_);[Red]\(#,##0\)">
                  <c:v>3.4649180281941274</c:v>
                </c:pt>
                <c:pt idx="2460" formatCode="#,##0_);[Red]\(#,##0\)">
                  <c:v>3.3675685370311084</c:v>
                </c:pt>
                <c:pt idx="2461" formatCode="#,##0_);[Red]\(#,##0\)">
                  <c:v>3.3859617416501879</c:v>
                </c:pt>
                <c:pt idx="2462" formatCode="#,##0_);[Red]\(#,##0\)">
                  <c:v>3.3558696535938681</c:v>
                </c:pt>
                <c:pt idx="2463" formatCode="#,##0_);[Red]\(#,##0\)">
                  <c:v>2.6510102839567025</c:v>
                </c:pt>
                <c:pt idx="2464" formatCode="#,##0_);[Red]\(#,##0\)">
                  <c:v>2.7213726499929862</c:v>
                </c:pt>
                <c:pt idx="2465" formatCode="#,##0_);[Red]\(#,##0\)">
                  <c:v>3.059289415407549</c:v>
                </c:pt>
                <c:pt idx="2466" formatCode="#,##0_);[Red]\(#,##0\)">
                  <c:v>2.718652708910319</c:v>
                </c:pt>
                <c:pt idx="2467" formatCode="#,##0_);[Red]\(#,##0\)">
                  <c:v>1.6970656160163116</c:v>
                </c:pt>
                <c:pt idx="2468" formatCode="#,##0_);[Red]\(#,##0\)">
                  <c:v>0.15543068047831335</c:v>
                </c:pt>
                <c:pt idx="2469" formatCode="#,##0_);[Red]\(#,##0\)">
                  <c:v>-7.1603955925320401E-2</c:v>
                </c:pt>
                <c:pt idx="2470" formatCode="#,##0_);[Red]\(#,##0\)">
                  <c:v>9.6012504397397901E-3</c:v>
                </c:pt>
                <c:pt idx="2471" formatCode="#,##0_);[Red]\(#,##0\)">
                  <c:v>-0.20804771022045163</c:v>
                </c:pt>
                <c:pt idx="2472" formatCode="#,##0_);[Red]\(#,##0\)">
                  <c:v>-0.20547195884078823</c:v>
                </c:pt>
                <c:pt idx="2473" formatCode="#,##0_);[Red]\(#,##0\)">
                  <c:v>-0.50998028556803088</c:v>
                </c:pt>
                <c:pt idx="2474" formatCode="#,##0_);[Red]\(#,##0\)">
                  <c:v>-0.57853082559730262</c:v>
                </c:pt>
                <c:pt idx="2475" formatCode="#,##0_);[Red]\(#,##0\)">
                  <c:v>-1.2461182010558483</c:v>
                </c:pt>
                <c:pt idx="2476" formatCode="#,##0_);[Red]\(#,##0\)">
                  <c:v>-1.274776194062315</c:v>
                </c:pt>
                <c:pt idx="2477" formatCode="#,##0_);[Red]\(#,##0\)">
                  <c:v>-1.5040926719207619</c:v>
                </c:pt>
                <c:pt idx="2478" formatCode="#,##0_);[Red]\(#,##0\)">
                  <c:v>-1.5571819566721692</c:v>
                </c:pt>
                <c:pt idx="2479" formatCode="#,##0_);[Red]\(#,##0\)">
                  <c:v>-1.6036906307234025</c:v>
                </c:pt>
                <c:pt idx="2480" formatCode="#,##0_);[Red]\(#,##0\)">
                  <c:v>-1.8855097226904414</c:v>
                </c:pt>
                <c:pt idx="2481" formatCode="#,##0_);[Red]\(#,##0\)">
                  <c:v>-2.5860808905736121</c:v>
                </c:pt>
                <c:pt idx="2482" formatCode="#,##0_);[Red]\(#,##0\)">
                  <c:v>-3.0374379000429372</c:v>
                </c:pt>
                <c:pt idx="2483" formatCode="#,##0_);[Red]\(#,##0\)">
                  <c:v>-3.3171279762680643</c:v>
                </c:pt>
                <c:pt idx="2484" formatCode="#,##0_);[Red]\(#,##0\)">
                  <c:v>-3.6448342750524412</c:v>
                </c:pt>
                <c:pt idx="2485" formatCode="#,##0_);[Red]\(#,##0\)">
                  <c:v>-3.7547355580483099</c:v>
                </c:pt>
                <c:pt idx="2486" formatCode="#,##0_);[Red]\(#,##0\)">
                  <c:v>-3.2852244625755174</c:v>
                </c:pt>
                <c:pt idx="2487" formatCode="#,##0_);[Red]\(#,##0\)">
                  <c:v>-3.4759060347593578</c:v>
                </c:pt>
                <c:pt idx="2488" formatCode="#,##0_);[Red]\(#,##0\)">
                  <c:v>-3.6808460408085466</c:v>
                </c:pt>
                <c:pt idx="2489" formatCode="#,##0_);[Red]\(#,##0\)">
                  <c:v>-3.8029880160319256</c:v>
                </c:pt>
                <c:pt idx="2490" formatCode="#,##0_);[Red]\(#,##0\)">
                  <c:v>-3.8934024040070123</c:v>
                </c:pt>
                <c:pt idx="2491" formatCode="#,##0_);[Red]\(#,##0\)">
                  <c:v>-3.7491597389439071</c:v>
                </c:pt>
                <c:pt idx="2492" formatCode="#,##0_);[Red]\(#,##0\)">
                  <c:v>-3.6149629246560382</c:v>
                </c:pt>
                <c:pt idx="2493" formatCode="#,##0_);[Red]\(#,##0\)">
                  <c:v>-3.0372366061426344</c:v>
                </c:pt>
                <c:pt idx="2494" formatCode="#,##0_);[Red]\(#,##0\)">
                  <c:v>-3.3154154106102474</c:v>
                </c:pt>
                <c:pt idx="2495" formatCode="#,##0_);[Red]\(#,##0\)">
                  <c:v>-3.5521041744646555</c:v>
                </c:pt>
                <c:pt idx="2496" formatCode="#,##0_);[Red]\(#,##0\)">
                  <c:v>-3.1286849504009147</c:v>
                </c:pt>
                <c:pt idx="2497" formatCode="#,##0_);[Red]\(#,##0\)">
                  <c:v>-2.6046902177027507</c:v>
                </c:pt>
                <c:pt idx="2498" formatCode="#,##0_);[Red]\(#,##0\)">
                  <c:v>-0.7081565797849938</c:v>
                </c:pt>
                <c:pt idx="2499" formatCode="#,##0_);[Red]\(#,##0\)">
                  <c:v>-0.85784515631761826</c:v>
                </c:pt>
                <c:pt idx="2500" formatCode="#,##0_);[Red]\(#,##0\)">
                  <c:v>-0.56946526108623252</c:v>
                </c:pt>
                <c:pt idx="2501" formatCode="#,##0_);[Red]\(#,##0\)">
                  <c:v>-0.2577253188828687</c:v>
                </c:pt>
                <c:pt idx="2502" formatCode="#,##0_);[Red]\(#,##0\)">
                  <c:v>-0.43523347581320498</c:v>
                </c:pt>
                <c:pt idx="2503" formatCode="#,##0_);[Red]\(#,##0\)">
                  <c:v>-0.5724852820573384</c:v>
                </c:pt>
                <c:pt idx="2504" formatCode="#,##0_);[Red]\(#,##0\)">
                  <c:v>-0.27343326736959173</c:v>
                </c:pt>
                <c:pt idx="2505" formatCode="#,##0_);[Red]\(#,##0\)">
                  <c:v>0.20587486643404798</c:v>
                </c:pt>
                <c:pt idx="2506" formatCode="#,##0_);[Red]\(#,##0\)">
                  <c:v>0.32126174009196501</c:v>
                </c:pt>
                <c:pt idx="2507" formatCode="#,##0_);[Red]\(#,##0\)">
                  <c:v>0.35780364992848113</c:v>
                </c:pt>
                <c:pt idx="2508" formatCode="#,##0_);[Red]\(#,##0\)">
                  <c:v>0.40811487263031265</c:v>
                </c:pt>
                <c:pt idx="2509" formatCode="#,##0_);[Red]\(#,##0\)">
                  <c:v>0.65958214495566758</c:v>
                </c:pt>
                <c:pt idx="2510" formatCode="#,##0_);[Red]\(#,##0\)">
                  <c:v>1.0693987241567811</c:v>
                </c:pt>
                <c:pt idx="2511" formatCode="#,##0_);[Red]\(#,##0\)">
                  <c:v>1.2984903510165244</c:v>
                </c:pt>
                <c:pt idx="2512" formatCode="#,##0_);[Red]\(#,##0\)">
                  <c:v>1.693684086289257</c:v>
                </c:pt>
                <c:pt idx="2513" formatCode="#,##0_);[Red]\(#,##0\)">
                  <c:v>2.1442924695488652</c:v>
                </c:pt>
                <c:pt idx="2514" formatCode="#,##0_);[Red]\(#,##0\)">
                  <c:v>2.2276772328381638</c:v>
                </c:pt>
                <c:pt idx="2515" formatCode="#,##0_);[Red]\(#,##0\)">
                  <c:v>1.9392106919341054</c:v>
                </c:pt>
                <c:pt idx="2516" formatCode="#,##0_);[Red]\(#,##0\)">
                  <c:v>1.7974561502735469</c:v>
                </c:pt>
                <c:pt idx="2517" formatCode="#,##0_);[Red]\(#,##0\)">
                  <c:v>2.074376080874178</c:v>
                </c:pt>
                <c:pt idx="2518" formatCode="#,##0_);[Red]\(#,##0\)">
                  <c:v>2.5774743638699267</c:v>
                </c:pt>
                <c:pt idx="2519" formatCode="#,##0_);[Red]\(#,##0\)">
                  <c:v>2.6711350992537444</c:v>
                </c:pt>
                <c:pt idx="2520" formatCode="#,##0_);[Red]\(#,##0\)">
                  <c:v>2.7631105599666927</c:v>
                </c:pt>
                <c:pt idx="2521" formatCode="#,##0_);[Red]\(#,##0\)">
                  <c:v>3.1218022299473054</c:v>
                </c:pt>
                <c:pt idx="2522" formatCode="#,##0_);[Red]\(#,##0\)">
                  <c:v>3.0081046734869537</c:v>
                </c:pt>
                <c:pt idx="2523" formatCode="#,##0_);[Red]\(#,##0\)">
                  <c:v>3.1836448646974458</c:v>
                </c:pt>
                <c:pt idx="2524" formatCode="#,##0_);[Red]\(#,##0\)">
                  <c:v>3.5479973098335527</c:v>
                </c:pt>
                <c:pt idx="2525" formatCode="#,##0_);[Red]\(#,##0\)">
                  <c:v>3.8633864928037229</c:v>
                </c:pt>
                <c:pt idx="2526" formatCode="#,##0_);[Red]\(#,##0\)">
                  <c:v>3.6158072729490867</c:v>
                </c:pt>
                <c:pt idx="2527" formatCode="#,##0_);[Red]\(#,##0\)">
                  <c:v>3.7050591867692826</c:v>
                </c:pt>
                <c:pt idx="2528" formatCode="#,##0_);[Red]\(#,##0\)">
                  <c:v>3.6202028188935325</c:v>
                </c:pt>
                <c:pt idx="2529" formatCode="#,##0_);[Red]\(#,##0\)">
                  <c:v>4.220421841742624</c:v>
                </c:pt>
                <c:pt idx="2530" formatCode="#,##0_);[Red]\(#,##0\)">
                  <c:v>4.1319225934060118</c:v>
                </c:pt>
                <c:pt idx="2531" formatCode="#,##0_);[Red]\(#,##0\)">
                  <c:v>4.1132938737622906</c:v>
                </c:pt>
                <c:pt idx="2532" formatCode="#,##0_);[Red]\(#,##0\)">
                  <c:v>5.1197239540250852</c:v>
                </c:pt>
                <c:pt idx="2533" formatCode="#,##0_);[Red]\(#,##0\)">
                  <c:v>5.4358962221745211</c:v>
                </c:pt>
                <c:pt idx="2534" formatCode="#,##0_);[Red]\(#,##0\)">
                  <c:v>5.4737858285701275</c:v>
                </c:pt>
                <c:pt idx="2535" formatCode="#,##0_);[Red]\(#,##0\)">
                  <c:v>5.4991224066550934</c:v>
                </c:pt>
                <c:pt idx="2536" formatCode="#,##0_);[Red]\(#,##0\)">
                  <c:v>5.3508890863007235</c:v>
                </c:pt>
                <c:pt idx="2537" formatCode="#,##0_);[Red]\(#,##0\)">
                  <c:v>5.7927929930623501</c:v>
                </c:pt>
                <c:pt idx="2538" formatCode="#,##0_);[Red]\(#,##0\)">
                  <c:v>5.4284498802885919</c:v>
                </c:pt>
                <c:pt idx="2539" formatCode="#,##0_);[Red]\(#,##0\)">
                  <c:v>5.5437518187001844</c:v>
                </c:pt>
                <c:pt idx="2540" formatCode="#,##0_);[Red]\(#,##0\)">
                  <c:v>5.3752874615343824</c:v>
                </c:pt>
                <c:pt idx="2541" formatCode="#,##0_);[Red]\(#,##0\)">
                  <c:v>#N/A</c:v>
                </c:pt>
              </c:numCache>
            </c:numRef>
          </c:val>
          <c:smooth val="0"/>
        </c:ser>
        <c:dLbls>
          <c:showLegendKey val="0"/>
          <c:showVal val="0"/>
          <c:showCatName val="0"/>
          <c:showSerName val="0"/>
          <c:showPercent val="0"/>
          <c:showBubbleSize val="0"/>
        </c:dLbls>
        <c:smooth val="0"/>
        <c:axId val="251800496"/>
        <c:axId val="251801056"/>
      </c:lineChart>
      <c:dateAx>
        <c:axId val="251800496"/>
        <c:scaling>
          <c:orientation val="minMax"/>
          <c:min val="39085"/>
        </c:scaling>
        <c:delete val="0"/>
        <c:axPos val="b"/>
        <c:numFmt formatCode="yyyy" sourceLinked="0"/>
        <c:majorTickMark val="out"/>
        <c:minorTickMark val="none"/>
        <c:tickLblPos val="low"/>
        <c:spPr>
          <a:ln w="6350">
            <a:solidFill>
              <a:sysClr val="windowText" lastClr="000000">
                <a:lumMod val="95000"/>
                <a:lumOff val="5000"/>
              </a:sysClr>
            </a:solidFill>
          </a:ln>
        </c:spPr>
        <c:crossAx val="251801056"/>
        <c:crosses val="autoZero"/>
        <c:auto val="1"/>
        <c:lblOffset val="100"/>
        <c:baseTimeUnit val="days"/>
        <c:majorUnit val="12"/>
        <c:majorTimeUnit val="months"/>
      </c:dateAx>
      <c:valAx>
        <c:axId val="251801056"/>
        <c:scaling>
          <c:orientation val="minMax"/>
          <c:max val="32"/>
          <c:min val="-10"/>
        </c:scaling>
        <c:delete val="0"/>
        <c:axPos val="l"/>
        <c:majorGridlines>
          <c:spPr>
            <a:ln w="6350">
              <a:solidFill>
                <a:schemeClr val="bg1">
                  <a:lumMod val="75000"/>
                </a:schemeClr>
              </a:solidFill>
            </a:ln>
          </c:spPr>
        </c:majorGridlines>
        <c:title>
          <c:tx>
            <c:rich>
              <a:bodyPr/>
              <a:lstStyle/>
              <a:p>
                <a:pPr>
                  <a:defRPr b="0"/>
                </a:pPr>
                <a:r>
                  <a:rPr lang="en-GB" b="0" dirty="0" smtClean="0"/>
                  <a:t>USS/</a:t>
                </a:r>
                <a:r>
                  <a:rPr lang="en-GB" b="0" dirty="0" err="1" smtClean="0"/>
                  <a:t>oz</a:t>
                </a:r>
                <a:endParaRPr lang="en-GB" b="0" dirty="0"/>
              </a:p>
            </c:rich>
          </c:tx>
          <c:overlay val="0"/>
        </c:title>
        <c:numFmt formatCode="#,##0_ ;[Red]\-#,##0\ " sourceLinked="0"/>
        <c:majorTickMark val="out"/>
        <c:minorTickMark val="none"/>
        <c:tickLblPos val="nextTo"/>
        <c:spPr>
          <a:ln>
            <a:noFill/>
          </a:ln>
        </c:spPr>
        <c:crossAx val="251800496"/>
        <c:crosses val="autoZero"/>
        <c:crossBetween val="between"/>
        <c:majorUnit val="10"/>
      </c:valAx>
    </c:plotArea>
    <c:legend>
      <c:legendPos val="r"/>
      <c:layout>
        <c:manualLayout>
          <c:xMode val="edge"/>
          <c:yMode val="edge"/>
          <c:x val="0.2141157794430685"/>
          <c:y val="0.20359774839832606"/>
          <c:w val="0.67611480137027213"/>
          <c:h val="0.18807632485279413"/>
        </c:manualLayout>
      </c:layout>
      <c:overlay val="0"/>
    </c:legend>
    <c:plotVisOnly val="1"/>
    <c:dispBlanksAs val="gap"/>
    <c:showDLblsOverMax val="0"/>
  </c:chart>
  <c:spPr>
    <a:noFill/>
    <a:ln>
      <a:noFill/>
    </a:ln>
  </c:spPr>
  <c:txPr>
    <a:bodyPr/>
    <a:lstStyle/>
    <a:p>
      <a:pPr>
        <a:defRPr>
          <a:solidFill>
            <a:sysClr val="windowText" lastClr="000000"/>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l">
              <a:defRPr sz="1400" b="1" i="0" u="none" strike="noStrike" kern="1200" spc="0" baseline="0">
                <a:solidFill>
                  <a:sysClr val="windowText" lastClr="000000"/>
                </a:solidFill>
                <a:latin typeface="+mn-lt"/>
                <a:ea typeface="+mn-ea"/>
                <a:cs typeface="+mn-cs"/>
              </a:defRPr>
            </a:pPr>
            <a:r>
              <a:rPr lang="en-GB" b="1" baseline="0" dirty="0" smtClean="0"/>
              <a:t>Willingness </a:t>
            </a:r>
            <a:r>
              <a:rPr lang="en-GB" b="1" baseline="0" dirty="0"/>
              <a:t>to </a:t>
            </a:r>
            <a:r>
              <a:rPr lang="en-GB" b="1" baseline="0" dirty="0" smtClean="0"/>
              <a:t>hoard, not trade gold is rife…</a:t>
            </a:r>
          </a:p>
          <a:p>
            <a:pPr algn="l">
              <a:defRPr sz="1400" b="1" i="0" u="none" strike="noStrike" kern="1200" spc="0" baseline="0">
                <a:solidFill>
                  <a:sysClr val="windowText" lastClr="000000"/>
                </a:solidFill>
                <a:latin typeface="+mn-lt"/>
                <a:ea typeface="+mn-ea"/>
                <a:cs typeface="+mn-cs"/>
              </a:defRPr>
            </a:pPr>
            <a:r>
              <a:rPr lang="en-GB" sz="1200" b="0" baseline="0" dirty="0" smtClean="0"/>
              <a:t>Gold stocks on COMEX</a:t>
            </a:r>
            <a:endParaRPr lang="en-GB" sz="1200" b="0" baseline="0" dirty="0"/>
          </a:p>
        </c:rich>
      </c:tx>
      <c:layout>
        <c:manualLayout>
          <c:xMode val="edge"/>
          <c:yMode val="edge"/>
          <c:x val="8.680480692083585E-2"/>
          <c:y val="2.476495501033173E-2"/>
        </c:manualLayout>
      </c:layout>
      <c:overlay val="0"/>
      <c:spPr>
        <a:noFill/>
        <a:ln>
          <a:noFill/>
        </a:ln>
        <a:effectLst/>
      </c:spPr>
    </c:title>
    <c:autoTitleDeleted val="0"/>
    <c:plotArea>
      <c:layout>
        <c:manualLayout>
          <c:layoutTarget val="inner"/>
          <c:xMode val="edge"/>
          <c:yMode val="edge"/>
          <c:x val="9.3303890100416606E-2"/>
          <c:y val="0.14908502916219701"/>
          <c:w val="0.8042568316580867"/>
          <c:h val="0.67142776357289613"/>
        </c:manualLayout>
      </c:layout>
      <c:barChart>
        <c:barDir val="col"/>
        <c:grouping val="stacked"/>
        <c:varyColors val="0"/>
        <c:ser>
          <c:idx val="0"/>
          <c:order val="0"/>
          <c:tx>
            <c:strRef>
              <c:f>Gold!$D$3</c:f>
              <c:strCache>
                <c:ptCount val="1"/>
                <c:pt idx="0">
                  <c:v>registered</c:v>
                </c:pt>
              </c:strCache>
            </c:strRef>
          </c:tx>
          <c:spPr>
            <a:solidFill>
              <a:srgbClr val="FFC000"/>
            </a:solidFill>
            <a:ln>
              <a:noFill/>
            </a:ln>
            <a:effectLst/>
          </c:spPr>
          <c:invertIfNegative val="0"/>
          <c:cat>
            <c:numRef>
              <c:f>Gold!$B$216:$B$1200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Gold!$D$216:$D$1200</c:f>
              <c:numCache>
                <c:formatCode>#,##0_);[Red]\(#,##0\)</c:formatCode>
                <c:ptCount val="985"/>
                <c:pt idx="0">
                  <c:v>657840</c:v>
                </c:pt>
                <c:pt idx="1">
                  <c:v>657840</c:v>
                </c:pt>
                <c:pt idx="2">
                  <c:v>601910</c:v>
                </c:pt>
                <c:pt idx="3">
                  <c:v>601420</c:v>
                </c:pt>
                <c:pt idx="4">
                  <c:v>889220</c:v>
                </c:pt>
                <c:pt idx="5">
                  <c:v>808750</c:v>
                </c:pt>
                <c:pt idx="6">
                  <c:v>749830</c:v>
                </c:pt>
                <c:pt idx="7">
                  <c:v>581650</c:v>
                </c:pt>
                <c:pt idx="8">
                  <c:v>587950</c:v>
                </c:pt>
                <c:pt idx="9">
                  <c:v>545250</c:v>
                </c:pt>
                <c:pt idx="10">
                  <c:v>541980</c:v>
                </c:pt>
                <c:pt idx="11">
                  <c:v>540870</c:v>
                </c:pt>
                <c:pt idx="12">
                  <c:v>707060</c:v>
                </c:pt>
                <c:pt idx="13">
                  <c:v>724720</c:v>
                </c:pt>
                <c:pt idx="14">
                  <c:v>664570</c:v>
                </c:pt>
                <c:pt idx="15">
                  <c:v>664570</c:v>
                </c:pt>
                <c:pt idx="16">
                  <c:v>630070</c:v>
                </c:pt>
                <c:pt idx="17">
                  <c:v>601810</c:v>
                </c:pt>
                <c:pt idx="18">
                  <c:v>600730</c:v>
                </c:pt>
                <c:pt idx="19">
                  <c:v>617600</c:v>
                </c:pt>
                <c:pt idx="20">
                  <c:v>730650</c:v>
                </c:pt>
                <c:pt idx="21">
                  <c:v>1023200</c:v>
                </c:pt>
                <c:pt idx="22">
                  <c:v>1040839.94</c:v>
                </c:pt>
                <c:pt idx="23">
                  <c:v>1055010</c:v>
                </c:pt>
                <c:pt idx="24">
                  <c:v>769690</c:v>
                </c:pt>
                <c:pt idx="25">
                  <c:v>769920</c:v>
                </c:pt>
                <c:pt idx="26">
                  <c:v>752270</c:v>
                </c:pt>
                <c:pt idx="27">
                  <c:v>654120</c:v>
                </c:pt>
                <c:pt idx="28">
                  <c:v>667100</c:v>
                </c:pt>
                <c:pt idx="29">
                  <c:v>673460</c:v>
                </c:pt>
                <c:pt idx="30">
                  <c:v>952150</c:v>
                </c:pt>
                <c:pt idx="31">
                  <c:v>999470</c:v>
                </c:pt>
                <c:pt idx="32">
                  <c:v>1063180</c:v>
                </c:pt>
                <c:pt idx="33">
                  <c:v>1081570</c:v>
                </c:pt>
                <c:pt idx="34">
                  <c:v>990770</c:v>
                </c:pt>
                <c:pt idx="35">
                  <c:v>1024910.06</c:v>
                </c:pt>
                <c:pt idx="36">
                  <c:v>1024910.06</c:v>
                </c:pt>
                <c:pt idx="37">
                  <c:v>1024910.06</c:v>
                </c:pt>
                <c:pt idx="38">
                  <c:v>1064890</c:v>
                </c:pt>
                <c:pt idx="39">
                  <c:v>868750</c:v>
                </c:pt>
                <c:pt idx="40">
                  <c:v>821610</c:v>
                </c:pt>
                <c:pt idx="41">
                  <c:v>803380</c:v>
                </c:pt>
                <c:pt idx="42">
                  <c:v>803470</c:v>
                </c:pt>
                <c:pt idx="43">
                  <c:v>799480</c:v>
                </c:pt>
                <c:pt idx="44">
                  <c:v>763100</c:v>
                </c:pt>
                <c:pt idx="45">
                  <c:v>792700</c:v>
                </c:pt>
                <c:pt idx="46">
                  <c:v>810780</c:v>
                </c:pt>
                <c:pt idx="47">
                  <c:v>862670</c:v>
                </c:pt>
                <c:pt idx="48">
                  <c:v>681110</c:v>
                </c:pt>
                <c:pt idx="49">
                  <c:v>430940</c:v>
                </c:pt>
                <c:pt idx="50">
                  <c:v>347080</c:v>
                </c:pt>
                <c:pt idx="51">
                  <c:v>330970</c:v>
                </c:pt>
                <c:pt idx="52">
                  <c:v>327464</c:v>
                </c:pt>
                <c:pt idx="53">
                  <c:v>#N/A</c:v>
                </c:pt>
                <c:pt idx="54">
                  <c:v>#N/A</c:v>
                </c:pt>
                <c:pt idx="55">
                  <c:v>#N/A</c:v>
                </c:pt>
                <c:pt idx="56">
                  <c:v>#N/A</c:v>
                </c:pt>
                <c:pt idx="57">
                  <c:v>#N/A</c:v>
                </c:pt>
                <c:pt idx="58">
                  <c:v>#N/A</c:v>
                </c:pt>
                <c:pt idx="59">
                  <c:v>259650</c:v>
                </c:pt>
                <c:pt idx="60">
                  <c:v>308750</c:v>
                </c:pt>
                <c:pt idx="61">
                  <c:v>299590</c:v>
                </c:pt>
                <c:pt idx="62">
                  <c:v>377020</c:v>
                </c:pt>
                <c:pt idx="63">
                  <c:v>475910</c:v>
                </c:pt>
                <c:pt idx="64">
                  <c:v>685130</c:v>
                </c:pt>
                <c:pt idx="65">
                  <c:v>702020</c:v>
                </c:pt>
                <c:pt idx="66">
                  <c:v>717300</c:v>
                </c:pt>
                <c:pt idx="67">
                  <c:v>717300</c:v>
                </c:pt>
                <c:pt idx="68">
                  <c:v>652140</c:v>
                </c:pt>
                <c:pt idx="69">
                  <c:v>514919.97</c:v>
                </c:pt>
                <c:pt idx="70">
                  <c:v>594970</c:v>
                </c:pt>
                <c:pt idx="71">
                  <c:v>586670</c:v>
                </c:pt>
                <c:pt idx="72">
                  <c:v>586670</c:v>
                </c:pt>
                <c:pt idx="73">
                  <c:v>586670</c:v>
                </c:pt>
                <c:pt idx="74">
                  <c:v>689610</c:v>
                </c:pt>
                <c:pt idx="75">
                  <c:v>524540</c:v>
                </c:pt>
                <c:pt idx="76">
                  <c:v>524540</c:v>
                </c:pt>
                <c:pt idx="77">
                  <c:v>524440</c:v>
                </c:pt>
                <c:pt idx="78">
                  <c:v>524570</c:v>
                </c:pt>
                <c:pt idx="79">
                  <c:v>521640</c:v>
                </c:pt>
                <c:pt idx="80">
                  <c:v>522840.03</c:v>
                </c:pt>
                <c:pt idx="81">
                  <c:v>541660</c:v>
                </c:pt>
                <c:pt idx="82">
                  <c:v>681320</c:v>
                </c:pt>
                <c:pt idx="83">
                  <c:v>710980</c:v>
                </c:pt>
                <c:pt idx="84">
                  <c:v>690250</c:v>
                </c:pt>
                <c:pt idx="85">
                  <c:v>655670</c:v>
                </c:pt>
                <c:pt idx="86">
                  <c:v>506630</c:v>
                </c:pt>
                <c:pt idx="87">
                  <c:v>486610</c:v>
                </c:pt>
                <c:pt idx="88">
                  <c:v>506700</c:v>
                </c:pt>
                <c:pt idx="89">
                  <c:v>522950</c:v>
                </c:pt>
                <c:pt idx="90">
                  <c:v>551840</c:v>
                </c:pt>
                <c:pt idx="91">
                  <c:v>624430</c:v>
                </c:pt>
                <c:pt idx="92">
                  <c:v>644320</c:v>
                </c:pt>
                <c:pt idx="93">
                  <c:v>554630</c:v>
                </c:pt>
                <c:pt idx="94">
                  <c:v>407180</c:v>
                </c:pt>
                <c:pt idx="95">
                  <c:v>315730</c:v>
                </c:pt>
                <c:pt idx="96">
                  <c:v>273970</c:v>
                </c:pt>
                <c:pt idx="97">
                  <c:v>250500</c:v>
                </c:pt>
                <c:pt idx="98">
                  <c:v>261173</c:v>
                </c:pt>
                <c:pt idx="99">
                  <c:v>510505</c:v>
                </c:pt>
                <c:pt idx="100">
                  <c:v>527799</c:v>
                </c:pt>
                <c:pt idx="101">
                  <c:v>509649</c:v>
                </c:pt>
                <c:pt idx="102">
                  <c:v>331990</c:v>
                </c:pt>
                <c:pt idx="103">
                  <c:v>327365</c:v>
                </c:pt>
                <c:pt idx="104">
                  <c:v>327464</c:v>
                </c:pt>
                <c:pt idx="105">
                  <c:v>315807</c:v>
                </c:pt>
                <c:pt idx="106">
                  <c:v>298071</c:v>
                </c:pt>
                <c:pt idx="107">
                  <c:v>305272</c:v>
                </c:pt>
                <c:pt idx="108">
                  <c:v>286664</c:v>
                </c:pt>
                <c:pt idx="109">
                  <c:v>305770</c:v>
                </c:pt>
                <c:pt idx="110">
                  <c:v>287836</c:v>
                </c:pt>
                <c:pt idx="111">
                  <c:v>295929</c:v>
                </c:pt>
                <c:pt idx="112">
                  <c:v>350603</c:v>
                </c:pt>
                <c:pt idx="113">
                  <c:v>345928</c:v>
                </c:pt>
                <c:pt idx="114">
                  <c:v>322128</c:v>
                </c:pt>
                <c:pt idx="115">
                  <c:v>321832</c:v>
                </c:pt>
                <c:pt idx="116">
                  <c:v>443552</c:v>
                </c:pt>
                <c:pt idx="117">
                  <c:v>571508</c:v>
                </c:pt>
                <c:pt idx="118">
                  <c:v>475158</c:v>
                </c:pt>
                <c:pt idx="119">
                  <c:v>475158</c:v>
                </c:pt>
                <c:pt idx="120">
                  <c:v>475204</c:v>
                </c:pt>
                <c:pt idx="121">
                  <c:v>496181</c:v>
                </c:pt>
                <c:pt idx="122">
                  <c:v>528159</c:v>
                </c:pt>
                <c:pt idx="123">
                  <c:v>636926</c:v>
                </c:pt>
                <c:pt idx="124">
                  <c:v>636926</c:v>
                </c:pt>
                <c:pt idx="125">
                  <c:v>927753</c:v>
                </c:pt>
                <c:pt idx="126">
                  <c:v>922313</c:v>
                </c:pt>
                <c:pt idx="127">
                  <c:v>850072</c:v>
                </c:pt>
                <c:pt idx="128">
                  <c:v>850072</c:v>
                </c:pt>
                <c:pt idx="129">
                  <c:v>814796</c:v>
                </c:pt>
                <c:pt idx="130">
                  <c:v>810298</c:v>
                </c:pt>
                <c:pt idx="131">
                  <c:v>810398</c:v>
                </c:pt>
                <c:pt idx="132">
                  <c:v>810398</c:v>
                </c:pt>
                <c:pt idx="133">
                  <c:v>810398</c:v>
                </c:pt>
                <c:pt idx="134">
                  <c:v>985350</c:v>
                </c:pt>
                <c:pt idx="135">
                  <c:v>997632</c:v>
                </c:pt>
                <c:pt idx="136">
                  <c:v>980761</c:v>
                </c:pt>
                <c:pt idx="137">
                  <c:v>787048</c:v>
                </c:pt>
                <c:pt idx="138">
                  <c:v>781514</c:v>
                </c:pt>
                <c:pt idx="139">
                  <c:v>780339</c:v>
                </c:pt>
                <c:pt idx="140">
                  <c:v>780339</c:v>
                </c:pt>
                <c:pt idx="141">
                  <c:v>780133</c:v>
                </c:pt>
                <c:pt idx="142">
                  <c:v>801245</c:v>
                </c:pt>
                <c:pt idx="143">
                  <c:v>835963</c:v>
                </c:pt>
                <c:pt idx="144">
                  <c:v>663783</c:v>
                </c:pt>
                <c:pt idx="145">
                  <c:v>663783</c:v>
                </c:pt>
                <c:pt idx="146">
                  <c:v>695060</c:v>
                </c:pt>
                <c:pt idx="147">
                  <c:v>743518</c:v>
                </c:pt>
                <c:pt idx="148">
                  <c:v>743518</c:v>
                </c:pt>
                <c:pt idx="149">
                  <c:v>742276</c:v>
                </c:pt>
                <c:pt idx="150">
                  <c:v>766591</c:v>
                </c:pt>
                <c:pt idx="151">
                  <c:v>766591</c:v>
                </c:pt>
                <c:pt idx="152">
                  <c:v>766591</c:v>
                </c:pt>
                <c:pt idx="153">
                  <c:v>764186</c:v>
                </c:pt>
                <c:pt idx="154">
                  <c:v>717439</c:v>
                </c:pt>
                <c:pt idx="155">
                  <c:v>724161</c:v>
                </c:pt>
                <c:pt idx="156">
                  <c:v>722389</c:v>
                </c:pt>
                <c:pt idx="157">
                  <c:v>720240</c:v>
                </c:pt>
                <c:pt idx="158">
                  <c:v>720240</c:v>
                </c:pt>
                <c:pt idx="159">
                  <c:v>720240</c:v>
                </c:pt>
                <c:pt idx="160">
                  <c:v>758368</c:v>
                </c:pt>
                <c:pt idx="161">
                  <c:v>758272</c:v>
                </c:pt>
                <c:pt idx="162">
                  <c:v>688111</c:v>
                </c:pt>
                <c:pt idx="163">
                  <c:v>725624</c:v>
                </c:pt>
                <c:pt idx="164">
                  <c:v>747150</c:v>
                </c:pt>
                <c:pt idx="165">
                  <c:v>582445</c:v>
                </c:pt>
                <c:pt idx="166">
                  <c:v>551416</c:v>
                </c:pt>
                <c:pt idx="167">
                  <c:v>698009</c:v>
                </c:pt>
                <c:pt idx="168">
                  <c:v>785212</c:v>
                </c:pt>
                <c:pt idx="169">
                  <c:v>906553</c:v>
                </c:pt>
                <c:pt idx="170">
                  <c:v>879786</c:v>
                </c:pt>
                <c:pt idx="171">
                  <c:v>837493</c:v>
                </c:pt>
                <c:pt idx="172">
                  <c:v>824988</c:v>
                </c:pt>
                <c:pt idx="173">
                  <c:v>797765</c:v>
                </c:pt>
                <c:pt idx="174">
                  <c:v>760279</c:v>
                </c:pt>
                <c:pt idx="175">
                  <c:v>759978</c:v>
                </c:pt>
                <c:pt idx="176">
                  <c:v>747521</c:v>
                </c:pt>
                <c:pt idx="177">
                  <c:v>788475</c:v>
                </c:pt>
                <c:pt idx="178">
                  <c:v>785075</c:v>
                </c:pt>
                <c:pt idx="179">
                  <c:v>779816</c:v>
                </c:pt>
                <c:pt idx="180">
                  <c:v>779816</c:v>
                </c:pt>
                <c:pt idx="181">
                  <c:v>708671</c:v>
                </c:pt>
                <c:pt idx="182">
                  <c:v>729498</c:v>
                </c:pt>
                <c:pt idx="183">
                  <c:v>729498</c:v>
                </c:pt>
                <c:pt idx="184">
                  <c:v>742247</c:v>
                </c:pt>
                <c:pt idx="185">
                  <c:v>744648</c:v>
                </c:pt>
                <c:pt idx="186">
                  <c:v>847427</c:v>
                </c:pt>
                <c:pt idx="187">
                  <c:v>871826</c:v>
                </c:pt>
                <c:pt idx="188">
                  <c:v>860348</c:v>
                </c:pt>
                <c:pt idx="189">
                  <c:v>924395</c:v>
                </c:pt>
                <c:pt idx="190">
                  <c:v>1039520</c:v>
                </c:pt>
                <c:pt idx="191">
                  <c:v>993436</c:v>
                </c:pt>
                <c:pt idx="192">
                  <c:v>944918</c:v>
                </c:pt>
                <c:pt idx="193">
                  <c:v>761357</c:v>
                </c:pt>
                <c:pt idx="194">
                  <c:v>853255</c:v>
                </c:pt>
                <c:pt idx="195">
                  <c:v>839029</c:v>
                </c:pt>
                <c:pt idx="196">
                  <c:v>834233</c:v>
                </c:pt>
                <c:pt idx="197">
                  <c:v>832325</c:v>
                </c:pt>
                <c:pt idx="198">
                  <c:v>773721</c:v>
                </c:pt>
                <c:pt idx="199">
                  <c:v>784098</c:v>
                </c:pt>
                <c:pt idx="200">
                  <c:v>844647</c:v>
                </c:pt>
                <c:pt idx="201">
                  <c:v>857645</c:v>
                </c:pt>
                <c:pt idx="202">
                  <c:v>857645</c:v>
                </c:pt>
                <c:pt idx="203">
                  <c:v>889793</c:v>
                </c:pt>
                <c:pt idx="204">
                  <c:v>1210235</c:v>
                </c:pt>
                <c:pt idx="205">
                  <c:v>1231881</c:v>
                </c:pt>
                <c:pt idx="206">
                  <c:v>1166056</c:v>
                </c:pt>
                <c:pt idx="207">
                  <c:v>1107889</c:v>
                </c:pt>
                <c:pt idx="208">
                  <c:v>1107214</c:v>
                </c:pt>
                <c:pt idx="209">
                  <c:v>1103286</c:v>
                </c:pt>
                <c:pt idx="210">
                  <c:v>1103286</c:v>
                </c:pt>
                <c:pt idx="211">
                  <c:v>1102386</c:v>
                </c:pt>
                <c:pt idx="212">
                  <c:v>1280595</c:v>
                </c:pt>
                <c:pt idx="213">
                  <c:v>1280508</c:v>
                </c:pt>
                <c:pt idx="214">
                  <c:v>1254534</c:v>
                </c:pt>
                <c:pt idx="215">
                  <c:v>1261412</c:v>
                </c:pt>
                <c:pt idx="216">
                  <c:v>1264498</c:v>
                </c:pt>
                <c:pt idx="217">
                  <c:v>1263306</c:v>
                </c:pt>
                <c:pt idx="218">
                  <c:v>1326414</c:v>
                </c:pt>
                <c:pt idx="219">
                  <c:v>1326414</c:v>
                </c:pt>
                <c:pt idx="220">
                  <c:v>1477774</c:v>
                </c:pt>
                <c:pt idx="221">
                  <c:v>1857567</c:v>
                </c:pt>
                <c:pt idx="222">
                  <c:v>1856270</c:v>
                </c:pt>
                <c:pt idx="223">
                  <c:v>1856270</c:v>
                </c:pt>
                <c:pt idx="224">
                  <c:v>1856270</c:v>
                </c:pt>
                <c:pt idx="225">
                  <c:v>1856368</c:v>
                </c:pt>
                <c:pt idx="226">
                  <c:v>1855365</c:v>
                </c:pt>
                <c:pt idx="227">
                  <c:v>1855365</c:v>
                </c:pt>
                <c:pt idx="228">
                  <c:v>1855365</c:v>
                </c:pt>
                <c:pt idx="229">
                  <c:v>1790875</c:v>
                </c:pt>
                <c:pt idx="230">
                  <c:v>1823638</c:v>
                </c:pt>
                <c:pt idx="231">
                  <c:v>1823638</c:v>
                </c:pt>
                <c:pt idx="232">
                  <c:v>1823638</c:v>
                </c:pt>
                <c:pt idx="233">
                  <c:v>1823638</c:v>
                </c:pt>
                <c:pt idx="234">
                  <c:v>1823638</c:v>
                </c:pt>
                <c:pt idx="235">
                  <c:v>1823638</c:v>
                </c:pt>
                <c:pt idx="236">
                  <c:v>1946082</c:v>
                </c:pt>
                <c:pt idx="237">
                  <c:v>1946082</c:v>
                </c:pt>
                <c:pt idx="238">
                  <c:v>1946082</c:v>
                </c:pt>
                <c:pt idx="239">
                  <c:v>1917627</c:v>
                </c:pt>
                <c:pt idx="240">
                  <c:v>1909312</c:v>
                </c:pt>
                <c:pt idx="241">
                  <c:v>1886415</c:v>
                </c:pt>
                <c:pt idx="242">
                  <c:v>1886415</c:v>
                </c:pt>
                <c:pt idx="243">
                  <c:v>1886415</c:v>
                </c:pt>
                <c:pt idx="244">
                  <c:v>1886415</c:v>
                </c:pt>
                <c:pt idx="245">
                  <c:v>1886415</c:v>
                </c:pt>
                <c:pt idx="246">
                  <c:v>1756756</c:v>
                </c:pt>
                <c:pt idx="247">
                  <c:v>1838749</c:v>
                </c:pt>
                <c:pt idx="248">
                  <c:v>1804879</c:v>
                </c:pt>
                <c:pt idx="249">
                  <c:v>1804879</c:v>
                </c:pt>
                <c:pt idx="250">
                  <c:v>1799718</c:v>
                </c:pt>
                <c:pt idx="251">
                  <c:v>1781354</c:v>
                </c:pt>
                <c:pt idx="252">
                  <c:v>1728999</c:v>
                </c:pt>
                <c:pt idx="253">
                  <c:v>1728093</c:v>
                </c:pt>
                <c:pt idx="254">
                  <c:v>1728093</c:v>
                </c:pt>
                <c:pt idx="255">
                  <c:v>1771267</c:v>
                </c:pt>
                <c:pt idx="256">
                  <c:v>1770978</c:v>
                </c:pt>
                <c:pt idx="257">
                  <c:v>1770397</c:v>
                </c:pt>
                <c:pt idx="258">
                  <c:v>1756937</c:v>
                </c:pt>
                <c:pt idx="259">
                  <c:v>1684244</c:v>
                </c:pt>
                <c:pt idx="260">
                  <c:v>1601189</c:v>
                </c:pt>
                <c:pt idx="261">
                  <c:v>1511653</c:v>
                </c:pt>
                <c:pt idx="262">
                  <c:v>1511653</c:v>
                </c:pt>
                <c:pt idx="263">
                  <c:v>1511653</c:v>
                </c:pt>
                <c:pt idx="264">
                  <c:v>1594708</c:v>
                </c:pt>
                <c:pt idx="265">
                  <c:v>1594708</c:v>
                </c:pt>
                <c:pt idx="266">
                  <c:v>1683167</c:v>
                </c:pt>
                <c:pt idx="267">
                  <c:v>1517470</c:v>
                </c:pt>
                <c:pt idx="268">
                  <c:v>1517370</c:v>
                </c:pt>
                <c:pt idx="269">
                  <c:v>1498929</c:v>
                </c:pt>
                <c:pt idx="270">
                  <c:v>1498929</c:v>
                </c:pt>
                <c:pt idx="271">
                  <c:v>1485274</c:v>
                </c:pt>
                <c:pt idx="272">
                  <c:v>1321338</c:v>
                </c:pt>
                <c:pt idx="273">
                  <c:v>1200961</c:v>
                </c:pt>
                <c:pt idx="274">
                  <c:v>1126948</c:v>
                </c:pt>
                <c:pt idx="275">
                  <c:v>906971</c:v>
                </c:pt>
                <c:pt idx="276">
                  <c:v>903486</c:v>
                </c:pt>
                <c:pt idx="277">
                  <c:v>738620</c:v>
                </c:pt>
                <c:pt idx="278">
                  <c:v>722495</c:v>
                </c:pt>
                <c:pt idx="279">
                  <c:v>722291</c:v>
                </c:pt>
                <c:pt idx="280">
                  <c:v>722291</c:v>
                </c:pt>
                <c:pt idx="281">
                  <c:v>731556</c:v>
                </c:pt>
                <c:pt idx="282">
                  <c:v>789872</c:v>
                </c:pt>
                <c:pt idx="283">
                  <c:v>843016</c:v>
                </c:pt>
                <c:pt idx="284">
                  <c:v>802655</c:v>
                </c:pt>
                <c:pt idx="285">
                  <c:v>801750</c:v>
                </c:pt>
                <c:pt idx="286">
                  <c:v>801750</c:v>
                </c:pt>
                <c:pt idx="287">
                  <c:v>801750</c:v>
                </c:pt>
                <c:pt idx="288">
                  <c:v>801750</c:v>
                </c:pt>
                <c:pt idx="289">
                  <c:v>816705</c:v>
                </c:pt>
                <c:pt idx="290">
                  <c:v>816705</c:v>
                </c:pt>
                <c:pt idx="291">
                  <c:v>815710</c:v>
                </c:pt>
                <c:pt idx="292">
                  <c:v>814295</c:v>
                </c:pt>
                <c:pt idx="293">
                  <c:v>756913</c:v>
                </c:pt>
                <c:pt idx="294">
                  <c:v>711573</c:v>
                </c:pt>
                <c:pt idx="295">
                  <c:v>711573</c:v>
                </c:pt>
                <c:pt idx="296">
                  <c:v>710096</c:v>
                </c:pt>
                <c:pt idx="297">
                  <c:v>710096</c:v>
                </c:pt>
                <c:pt idx="298">
                  <c:v>710096</c:v>
                </c:pt>
                <c:pt idx="299">
                  <c:v>742310</c:v>
                </c:pt>
                <c:pt idx="300">
                  <c:v>1014596</c:v>
                </c:pt>
                <c:pt idx="301">
                  <c:v>1012924</c:v>
                </c:pt>
                <c:pt idx="302">
                  <c:v>1011917</c:v>
                </c:pt>
                <c:pt idx="303">
                  <c:v>1082268</c:v>
                </c:pt>
                <c:pt idx="304">
                  <c:v>1082268</c:v>
                </c:pt>
                <c:pt idx="305">
                  <c:v>1177938</c:v>
                </c:pt>
                <c:pt idx="306">
                  <c:v>1177938</c:v>
                </c:pt>
                <c:pt idx="307">
                  <c:v>1274011</c:v>
                </c:pt>
                <c:pt idx="308">
                  <c:v>1343471</c:v>
                </c:pt>
                <c:pt idx="309">
                  <c:v>1286391</c:v>
                </c:pt>
                <c:pt idx="310">
                  <c:v>1142632</c:v>
                </c:pt>
                <c:pt idx="311">
                  <c:v>1112065</c:v>
                </c:pt>
                <c:pt idx="312">
                  <c:v>1109172</c:v>
                </c:pt>
                <c:pt idx="313">
                  <c:v>1109172</c:v>
                </c:pt>
                <c:pt idx="314">
                  <c:v>1109172</c:v>
                </c:pt>
                <c:pt idx="315">
                  <c:v>1109268</c:v>
                </c:pt>
                <c:pt idx="316">
                  <c:v>1109268</c:v>
                </c:pt>
                <c:pt idx="317">
                  <c:v>1103322</c:v>
                </c:pt>
                <c:pt idx="318">
                  <c:v>1079196</c:v>
                </c:pt>
                <c:pt idx="319">
                  <c:v>1198650</c:v>
                </c:pt>
                <c:pt idx="320">
                  <c:v>1198167</c:v>
                </c:pt>
                <c:pt idx="321">
                  <c:v>1198167</c:v>
                </c:pt>
                <c:pt idx="322">
                  <c:v>1191974</c:v>
                </c:pt>
                <c:pt idx="323">
                  <c:v>1183486</c:v>
                </c:pt>
                <c:pt idx="324">
                  <c:v>1183197</c:v>
                </c:pt>
                <c:pt idx="325">
                  <c:v>1234088</c:v>
                </c:pt>
                <c:pt idx="326">
                  <c:v>1233880</c:v>
                </c:pt>
                <c:pt idx="327">
                  <c:v>1233793</c:v>
                </c:pt>
                <c:pt idx="328">
                  <c:v>1233793</c:v>
                </c:pt>
                <c:pt idx="329">
                  <c:v>1230803</c:v>
                </c:pt>
                <c:pt idx="330">
                  <c:v>1348439</c:v>
                </c:pt>
                <c:pt idx="331">
                  <c:v>1348240</c:v>
                </c:pt>
                <c:pt idx="332">
                  <c:v>1463571</c:v>
                </c:pt>
                <c:pt idx="333">
                  <c:v>1562292</c:v>
                </c:pt>
                <c:pt idx="334">
                  <c:v>1590008</c:v>
                </c:pt>
                <c:pt idx="335">
                  <c:v>1590008</c:v>
                </c:pt>
                <c:pt idx="336">
                  <c:v>1590008</c:v>
                </c:pt>
                <c:pt idx="337">
                  <c:v>1590008</c:v>
                </c:pt>
                <c:pt idx="338">
                  <c:v>1590008</c:v>
                </c:pt>
                <c:pt idx="339">
                  <c:v>1590009</c:v>
                </c:pt>
                <c:pt idx="340">
                  <c:v>1687508</c:v>
                </c:pt>
                <c:pt idx="341">
                  <c:v>1682407</c:v>
                </c:pt>
                <c:pt idx="342">
                  <c:v>1663422</c:v>
                </c:pt>
                <c:pt idx="343">
                  <c:v>1629962</c:v>
                </c:pt>
                <c:pt idx="344">
                  <c:v>1592767</c:v>
                </c:pt>
                <c:pt idx="345">
                  <c:v>1748880</c:v>
                </c:pt>
                <c:pt idx="346">
                  <c:v>1777976</c:v>
                </c:pt>
                <c:pt idx="347">
                  <c:v>1472875</c:v>
                </c:pt>
                <c:pt idx="348">
                  <c:v>1459266</c:v>
                </c:pt>
                <c:pt idx="349">
                  <c:v>1459066</c:v>
                </c:pt>
                <c:pt idx="350">
                  <c:v>1439695</c:v>
                </c:pt>
                <c:pt idx="351">
                  <c:v>1586125</c:v>
                </c:pt>
                <c:pt idx="352">
                  <c:v>1586125</c:v>
                </c:pt>
                <c:pt idx="353">
                  <c:v>1576983</c:v>
                </c:pt>
                <c:pt idx="354">
                  <c:v>1576983</c:v>
                </c:pt>
                <c:pt idx="355">
                  <c:v>1383222</c:v>
                </c:pt>
                <c:pt idx="356">
                  <c:v>1581751</c:v>
                </c:pt>
                <c:pt idx="357">
                  <c:v>1685192</c:v>
                </c:pt>
                <c:pt idx="358">
                  <c:v>1679212</c:v>
                </c:pt>
                <c:pt idx="359">
                  <c:v>1679212</c:v>
                </c:pt>
                <c:pt idx="360">
                  <c:v>1730554</c:v>
                </c:pt>
                <c:pt idx="361">
                  <c:v>1730356</c:v>
                </c:pt>
                <c:pt idx="362">
                  <c:v>1715022</c:v>
                </c:pt>
                <c:pt idx="363">
                  <c:v>1692489</c:v>
                </c:pt>
                <c:pt idx="364">
                  <c:v>1692389</c:v>
                </c:pt>
                <c:pt idx="365">
                  <c:v>1692389</c:v>
                </c:pt>
                <c:pt idx="366">
                  <c:v>1686302</c:v>
                </c:pt>
                <c:pt idx="367">
                  <c:v>1671283</c:v>
                </c:pt>
                <c:pt idx="368">
                  <c:v>1667596</c:v>
                </c:pt>
                <c:pt idx="369">
                  <c:v>1720277</c:v>
                </c:pt>
                <c:pt idx="370">
                  <c:v>1712669</c:v>
                </c:pt>
                <c:pt idx="371">
                  <c:v>1705168</c:v>
                </c:pt>
                <c:pt idx="372">
                  <c:v>1703568</c:v>
                </c:pt>
                <c:pt idx="373">
                  <c:v>1697360</c:v>
                </c:pt>
                <c:pt idx="374">
                  <c:v>1690836</c:v>
                </c:pt>
                <c:pt idx="375">
                  <c:v>1843480</c:v>
                </c:pt>
                <c:pt idx="376">
                  <c:v>1895890</c:v>
                </c:pt>
                <c:pt idx="377">
                  <c:v>1895090</c:v>
                </c:pt>
                <c:pt idx="378">
                  <c:v>1913141</c:v>
                </c:pt>
                <c:pt idx="379">
                  <c:v>1912545</c:v>
                </c:pt>
                <c:pt idx="380">
                  <c:v>1912545</c:v>
                </c:pt>
                <c:pt idx="381">
                  <c:v>1911151</c:v>
                </c:pt>
                <c:pt idx="382">
                  <c:v>1714218</c:v>
                </c:pt>
                <c:pt idx="383">
                  <c:v>1804882</c:v>
                </c:pt>
                <c:pt idx="384">
                  <c:v>1958213</c:v>
                </c:pt>
                <c:pt idx="385">
                  <c:v>1960415</c:v>
                </c:pt>
                <c:pt idx="386">
                  <c:v>1960415</c:v>
                </c:pt>
                <c:pt idx="387">
                  <c:v>1956105</c:v>
                </c:pt>
                <c:pt idx="388">
                  <c:v>1956105</c:v>
                </c:pt>
                <c:pt idx="389">
                  <c:v>2005649</c:v>
                </c:pt>
                <c:pt idx="390">
                  <c:v>2070894</c:v>
                </c:pt>
                <c:pt idx="391">
                  <c:v>2165055</c:v>
                </c:pt>
                <c:pt idx="392">
                  <c:v>2165055</c:v>
                </c:pt>
                <c:pt idx="393">
                  <c:v>2164859</c:v>
                </c:pt>
                <c:pt idx="394">
                  <c:v>2259208</c:v>
                </c:pt>
                <c:pt idx="395">
                  <c:v>2259105</c:v>
                </c:pt>
                <c:pt idx="396">
                  <c:v>2259105</c:v>
                </c:pt>
                <c:pt idx="397">
                  <c:v>2249804</c:v>
                </c:pt>
                <c:pt idx="398">
                  <c:v>2249804</c:v>
                </c:pt>
                <c:pt idx="399">
                  <c:v>2264024</c:v>
                </c:pt>
                <c:pt idx="400">
                  <c:v>2263831</c:v>
                </c:pt>
                <c:pt idx="401">
                  <c:v>2263530</c:v>
                </c:pt>
                <c:pt idx="402">
                  <c:v>2261027</c:v>
                </c:pt>
                <c:pt idx="403">
                  <c:v>2258109</c:v>
                </c:pt>
                <c:pt idx="404">
                  <c:v>2257012</c:v>
                </c:pt>
                <c:pt idx="405">
                  <c:v>2259631</c:v>
                </c:pt>
                <c:pt idx="406">
                  <c:v>2258259</c:v>
                </c:pt>
                <c:pt idx="407">
                  <c:v>2257656</c:v>
                </c:pt>
                <c:pt idx="408">
                  <c:v>2340318</c:v>
                </c:pt>
                <c:pt idx="409">
                  <c:v>2387135</c:v>
                </c:pt>
                <c:pt idx="410">
                  <c:v>2383482</c:v>
                </c:pt>
                <c:pt idx="411">
                  <c:v>2487502</c:v>
                </c:pt>
                <c:pt idx="412">
                  <c:v>2486116</c:v>
                </c:pt>
                <c:pt idx="413">
                  <c:v>2484622</c:v>
                </c:pt>
                <c:pt idx="414">
                  <c:v>2482580</c:v>
                </c:pt>
                <c:pt idx="415">
                  <c:v>2480203</c:v>
                </c:pt>
                <c:pt idx="416">
                  <c:v>2413187</c:v>
                </c:pt>
                <c:pt idx="417">
                  <c:v>2418502</c:v>
                </c:pt>
                <c:pt idx="418">
                  <c:v>2117170</c:v>
                </c:pt>
                <c:pt idx="419">
                  <c:v>2113967</c:v>
                </c:pt>
                <c:pt idx="420">
                  <c:v>2109958</c:v>
                </c:pt>
                <c:pt idx="421">
                  <c:v>2205454</c:v>
                </c:pt>
                <c:pt idx="422">
                  <c:v>2298281</c:v>
                </c:pt>
                <c:pt idx="423">
                  <c:v>2594289</c:v>
                </c:pt>
                <c:pt idx="424">
                  <c:v>2682717</c:v>
                </c:pt>
                <c:pt idx="425">
                  <c:v>2701260</c:v>
                </c:pt>
                <c:pt idx="426">
                  <c:v>2606677</c:v>
                </c:pt>
                <c:pt idx="427">
                  <c:v>2606677</c:v>
                </c:pt>
                <c:pt idx="428">
                  <c:v>2690725</c:v>
                </c:pt>
                <c:pt idx="429">
                  <c:v>2690628</c:v>
                </c:pt>
                <c:pt idx="430">
                  <c:v>2720371</c:v>
                </c:pt>
                <c:pt idx="431">
                  <c:v>2714947</c:v>
                </c:pt>
                <c:pt idx="432">
                  <c:v>2790031</c:v>
                </c:pt>
                <c:pt idx="433">
                  <c:v>2811019</c:v>
                </c:pt>
                <c:pt idx="434">
                  <c:v>2859511</c:v>
                </c:pt>
                <c:pt idx="435">
                  <c:v>2859411</c:v>
                </c:pt>
                <c:pt idx="436">
                  <c:v>2897890</c:v>
                </c:pt>
                <c:pt idx="437">
                  <c:v>3155410</c:v>
                </c:pt>
                <c:pt idx="438">
                  <c:v>3220057</c:v>
                </c:pt>
                <c:pt idx="439">
                  <c:v>3203376</c:v>
                </c:pt>
                <c:pt idx="440">
                  <c:v>3203477</c:v>
                </c:pt>
                <c:pt idx="441">
                  <c:v>3191906</c:v>
                </c:pt>
                <c:pt idx="442">
                  <c:v>3167985</c:v>
                </c:pt>
                <c:pt idx="443">
                  <c:v>3166885</c:v>
                </c:pt>
                <c:pt idx="444">
                  <c:v>3142335</c:v>
                </c:pt>
                <c:pt idx="445">
                  <c:v>3179361</c:v>
                </c:pt>
                <c:pt idx="446">
                  <c:v>3283834</c:v>
                </c:pt>
                <c:pt idx="447">
                  <c:v>3497563</c:v>
                </c:pt>
                <c:pt idx="448">
                  <c:v>3499474</c:v>
                </c:pt>
                <c:pt idx="449">
                  <c:v>3489461</c:v>
                </c:pt>
                <c:pt idx="450">
                  <c:v>3502047</c:v>
                </c:pt>
                <c:pt idx="451">
                  <c:v>3721248</c:v>
                </c:pt>
                <c:pt idx="452">
                  <c:v>3499807</c:v>
                </c:pt>
                <c:pt idx="453">
                  <c:v>3576565</c:v>
                </c:pt>
                <c:pt idx="454">
                  <c:v>3628609</c:v>
                </c:pt>
                <c:pt idx="455">
                  <c:v>3635037</c:v>
                </c:pt>
                <c:pt idx="456">
                  <c:v>3689556</c:v>
                </c:pt>
                <c:pt idx="457">
                  <c:v>3701144</c:v>
                </c:pt>
                <c:pt idx="458">
                  <c:v>3705799</c:v>
                </c:pt>
                <c:pt idx="459">
                  <c:v>3720440</c:v>
                </c:pt>
                <c:pt idx="460">
                  <c:v>3746095</c:v>
                </c:pt>
                <c:pt idx="461">
                  <c:v>3757282</c:v>
                </c:pt>
                <c:pt idx="462">
                  <c:v>3919637</c:v>
                </c:pt>
                <c:pt idx="463">
                  <c:v>4021648</c:v>
                </c:pt>
                <c:pt idx="464">
                  <c:v>4092700</c:v>
                </c:pt>
                <c:pt idx="465">
                  <c:v>4108300</c:v>
                </c:pt>
                <c:pt idx="466">
                  <c:v>4101513</c:v>
                </c:pt>
                <c:pt idx="467">
                  <c:v>4099527</c:v>
                </c:pt>
                <c:pt idx="468">
                  <c:v>4151500</c:v>
                </c:pt>
                <c:pt idx="469">
                  <c:v>4148506</c:v>
                </c:pt>
                <c:pt idx="470">
                  <c:v>4135714</c:v>
                </c:pt>
                <c:pt idx="471">
                  <c:v>4200521</c:v>
                </c:pt>
                <c:pt idx="472">
                  <c:v>4200521</c:v>
                </c:pt>
                <c:pt idx="473">
                  <c:v>4374487</c:v>
                </c:pt>
                <c:pt idx="474">
                  <c:v>4357805</c:v>
                </c:pt>
                <c:pt idx="475">
                  <c:v>4357805</c:v>
                </c:pt>
                <c:pt idx="476">
                  <c:v>4358809</c:v>
                </c:pt>
                <c:pt idx="477">
                  <c:v>4214609</c:v>
                </c:pt>
                <c:pt idx="478">
                  <c:v>4179356</c:v>
                </c:pt>
                <c:pt idx="479">
                  <c:v>4169411</c:v>
                </c:pt>
                <c:pt idx="480">
                  <c:v>4148428</c:v>
                </c:pt>
                <c:pt idx="481">
                  <c:v>4148234</c:v>
                </c:pt>
                <c:pt idx="482">
                  <c:v>4254792</c:v>
                </c:pt>
                <c:pt idx="483">
                  <c:v>4372891</c:v>
                </c:pt>
                <c:pt idx="484">
                  <c:v>4252289</c:v>
                </c:pt>
                <c:pt idx="485">
                  <c:v>4265484</c:v>
                </c:pt>
                <c:pt idx="486">
                  <c:v>4323780</c:v>
                </c:pt>
                <c:pt idx="487">
                  <c:v>4203977</c:v>
                </c:pt>
                <c:pt idx="488">
                  <c:v>4203876</c:v>
                </c:pt>
                <c:pt idx="489">
                  <c:v>4253787</c:v>
                </c:pt>
                <c:pt idx="490">
                  <c:v>4272472</c:v>
                </c:pt>
                <c:pt idx="491">
                  <c:v>4247067</c:v>
                </c:pt>
                <c:pt idx="492">
                  <c:v>4118587</c:v>
                </c:pt>
                <c:pt idx="493">
                  <c:v>3957037</c:v>
                </c:pt>
                <c:pt idx="494">
                  <c:v>3882725</c:v>
                </c:pt>
                <c:pt idx="495">
                  <c:v>3872386</c:v>
                </c:pt>
                <c:pt idx="496">
                  <c:v>3706112</c:v>
                </c:pt>
                <c:pt idx="497">
                  <c:v>3714567</c:v>
                </c:pt>
                <c:pt idx="498">
                  <c:v>3817038</c:v>
                </c:pt>
                <c:pt idx="499">
                  <c:v>3759520</c:v>
                </c:pt>
                <c:pt idx="500">
                  <c:v>3944045</c:v>
                </c:pt>
                <c:pt idx="501">
                  <c:v>3944045</c:v>
                </c:pt>
                <c:pt idx="502">
                  <c:v>3939572</c:v>
                </c:pt>
                <c:pt idx="503">
                  <c:v>3939473</c:v>
                </c:pt>
                <c:pt idx="504">
                  <c:v>3930788</c:v>
                </c:pt>
                <c:pt idx="505">
                  <c:v>3919557</c:v>
                </c:pt>
                <c:pt idx="506">
                  <c:v>3919557</c:v>
                </c:pt>
                <c:pt idx="507">
                  <c:v>4076318</c:v>
                </c:pt>
                <c:pt idx="508">
                  <c:v>4161194</c:v>
                </c:pt>
                <c:pt idx="509">
                  <c:v>4148954</c:v>
                </c:pt>
                <c:pt idx="510">
                  <c:v>4148954</c:v>
                </c:pt>
                <c:pt idx="511">
                  <c:v>4153879</c:v>
                </c:pt>
                <c:pt idx="512">
                  <c:v>4146342</c:v>
                </c:pt>
                <c:pt idx="513">
                  <c:v>4112789</c:v>
                </c:pt>
                <c:pt idx="514">
                  <c:v>4110379</c:v>
                </c:pt>
                <c:pt idx="515">
                  <c:v>4620557</c:v>
                </c:pt>
                <c:pt idx="516">
                  <c:v>4616980</c:v>
                </c:pt>
                <c:pt idx="517">
                  <c:v>4613806</c:v>
                </c:pt>
                <c:pt idx="518">
                  <c:v>4643318</c:v>
                </c:pt>
                <c:pt idx="519">
                  <c:v>4765068</c:v>
                </c:pt>
                <c:pt idx="520">
                  <c:v>4754627</c:v>
                </c:pt>
                <c:pt idx="521">
                  <c:v>4629890</c:v>
                </c:pt>
                <c:pt idx="522">
                  <c:v>4737493</c:v>
                </c:pt>
                <c:pt idx="523">
                  <c:v>4755365</c:v>
                </c:pt>
                <c:pt idx="524">
                  <c:v>4728222</c:v>
                </c:pt>
                <c:pt idx="525">
                  <c:v>4976994</c:v>
                </c:pt>
                <c:pt idx="526">
                  <c:v>5080284</c:v>
                </c:pt>
                <c:pt idx="527">
                  <c:v>5011670</c:v>
                </c:pt>
                <c:pt idx="528">
                  <c:v>4992283</c:v>
                </c:pt>
                <c:pt idx="529">
                  <c:v>4992283</c:v>
                </c:pt>
                <c:pt idx="530">
                  <c:v>4962360</c:v>
                </c:pt>
                <c:pt idx="531">
                  <c:v>4931339</c:v>
                </c:pt>
                <c:pt idx="532">
                  <c:v>4912897</c:v>
                </c:pt>
                <c:pt idx="533">
                  <c:v>4914054</c:v>
                </c:pt>
                <c:pt idx="534">
                  <c:v>4899643</c:v>
                </c:pt>
                <c:pt idx="535">
                  <c:v>4862997</c:v>
                </c:pt>
                <c:pt idx="536">
                  <c:v>4856850</c:v>
                </c:pt>
                <c:pt idx="537">
                  <c:v>4857815</c:v>
                </c:pt>
                <c:pt idx="538">
                  <c:v>4827768</c:v>
                </c:pt>
                <c:pt idx="539">
                  <c:v>4697090</c:v>
                </c:pt>
                <c:pt idx="540">
                  <c:v>4784969</c:v>
                </c:pt>
                <c:pt idx="541">
                  <c:v>5088986</c:v>
                </c:pt>
                <c:pt idx="542">
                  <c:v>5088481</c:v>
                </c:pt>
                <c:pt idx="543">
                  <c:v>5088481</c:v>
                </c:pt>
                <c:pt idx="544">
                  <c:v>5088481</c:v>
                </c:pt>
                <c:pt idx="545">
                  <c:v>5325040</c:v>
                </c:pt>
                <c:pt idx="546">
                  <c:v>5325040</c:v>
                </c:pt>
                <c:pt idx="547">
                  <c:v>5325040</c:v>
                </c:pt>
                <c:pt idx="548">
                  <c:v>5324749</c:v>
                </c:pt>
                <c:pt idx="549">
                  <c:v>5325134</c:v>
                </c:pt>
                <c:pt idx="550">
                  <c:v>5299238</c:v>
                </c:pt>
                <c:pt idx="551">
                  <c:v>5393832</c:v>
                </c:pt>
                <c:pt idx="552">
                  <c:v>5185064</c:v>
                </c:pt>
                <c:pt idx="553">
                  <c:v>5100330</c:v>
                </c:pt>
                <c:pt idx="554">
                  <c:v>5070885</c:v>
                </c:pt>
                <c:pt idx="555">
                  <c:v>5016942</c:v>
                </c:pt>
                <c:pt idx="556">
                  <c:v>4830977</c:v>
                </c:pt>
                <c:pt idx="557">
                  <c:v>4923974</c:v>
                </c:pt>
                <c:pt idx="558">
                  <c:v>4837346</c:v>
                </c:pt>
                <c:pt idx="559">
                  <c:v>4567236</c:v>
                </c:pt>
                <c:pt idx="560">
                  <c:v>4465963</c:v>
                </c:pt>
                <c:pt idx="561">
                  <c:v>4466205</c:v>
                </c:pt>
                <c:pt idx="562">
                  <c:v>4567527</c:v>
                </c:pt>
                <c:pt idx="563">
                  <c:v>4671805</c:v>
                </c:pt>
                <c:pt idx="564">
                  <c:v>4671805</c:v>
                </c:pt>
                <c:pt idx="565">
                  <c:v>4621135</c:v>
                </c:pt>
                <c:pt idx="566">
                  <c:v>4610404</c:v>
                </c:pt>
                <c:pt idx="567">
                  <c:v>4458698</c:v>
                </c:pt>
                <c:pt idx="568">
                  <c:v>4434173</c:v>
                </c:pt>
                <c:pt idx="569">
                  <c:v>4492965</c:v>
                </c:pt>
                <c:pt idx="570">
                  <c:v>4492965</c:v>
                </c:pt>
                <c:pt idx="571">
                  <c:v>4472128</c:v>
                </c:pt>
                <c:pt idx="572">
                  <c:v>4471827</c:v>
                </c:pt>
                <c:pt idx="573">
                  <c:v>4471827</c:v>
                </c:pt>
                <c:pt idx="574">
                  <c:v>4385230</c:v>
                </c:pt>
                <c:pt idx="575">
                  <c:v>4258445</c:v>
                </c:pt>
                <c:pt idx="576">
                  <c:v>4205160</c:v>
                </c:pt>
                <c:pt idx="577">
                  <c:v>4205160</c:v>
                </c:pt>
                <c:pt idx="578">
                  <c:v>4205160</c:v>
                </c:pt>
                <c:pt idx="579">
                  <c:v>4182642</c:v>
                </c:pt>
                <c:pt idx="580">
                  <c:v>4182541</c:v>
                </c:pt>
                <c:pt idx="581">
                  <c:v>4182235</c:v>
                </c:pt>
                <c:pt idx="582">
                  <c:v>4182235</c:v>
                </c:pt>
                <c:pt idx="583">
                  <c:v>4107358</c:v>
                </c:pt>
                <c:pt idx="584">
                  <c:v>3631739</c:v>
                </c:pt>
                <c:pt idx="585">
                  <c:v>3631739</c:v>
                </c:pt>
                <c:pt idx="586">
                  <c:v>3617598</c:v>
                </c:pt>
                <c:pt idx="587">
                  <c:v>3602758</c:v>
                </c:pt>
                <c:pt idx="588">
                  <c:v>3602758</c:v>
                </c:pt>
                <c:pt idx="589">
                  <c:v>3452076</c:v>
                </c:pt>
                <c:pt idx="590">
                  <c:v>3373541</c:v>
                </c:pt>
                <c:pt idx="591">
                  <c:v>3373541</c:v>
                </c:pt>
                <c:pt idx="592">
                  <c:v>3449771</c:v>
                </c:pt>
                <c:pt idx="593">
                  <c:v>3561165</c:v>
                </c:pt>
                <c:pt idx="594">
                  <c:v>3561064</c:v>
                </c:pt>
                <c:pt idx="595">
                  <c:v>3861218</c:v>
                </c:pt>
                <c:pt idx="596">
                  <c:v>3861218</c:v>
                </c:pt>
                <c:pt idx="597">
                  <c:v>3861218</c:v>
                </c:pt>
                <c:pt idx="598">
                  <c:v>3826071</c:v>
                </c:pt>
                <c:pt idx="599">
                  <c:v>3752585</c:v>
                </c:pt>
                <c:pt idx="600">
                  <c:v>3853623</c:v>
                </c:pt>
                <c:pt idx="601">
                  <c:v>3819204</c:v>
                </c:pt>
                <c:pt idx="602">
                  <c:v>3746667</c:v>
                </c:pt>
                <c:pt idx="603">
                  <c:v>3678251</c:v>
                </c:pt>
                <c:pt idx="604">
                  <c:v>3984626</c:v>
                </c:pt>
                <c:pt idx="605">
                  <c:v>3986697</c:v>
                </c:pt>
                <c:pt idx="606">
                  <c:v>3988746</c:v>
                </c:pt>
                <c:pt idx="607">
                  <c:v>3841028</c:v>
                </c:pt>
                <c:pt idx="608">
                  <c:v>3755195</c:v>
                </c:pt>
                <c:pt idx="609">
                  <c:v>3532059</c:v>
                </c:pt>
                <c:pt idx="610">
                  <c:v>3499060</c:v>
                </c:pt>
                <c:pt idx="611">
                  <c:v>3842708</c:v>
                </c:pt>
                <c:pt idx="612">
                  <c:v>3839213</c:v>
                </c:pt>
                <c:pt idx="613">
                  <c:v>3816593</c:v>
                </c:pt>
                <c:pt idx="614">
                  <c:v>3777178</c:v>
                </c:pt>
                <c:pt idx="615">
                  <c:v>3782581</c:v>
                </c:pt>
                <c:pt idx="616">
                  <c:v>3759713</c:v>
                </c:pt>
                <c:pt idx="617">
                  <c:v>3735699</c:v>
                </c:pt>
                <c:pt idx="618">
                  <c:v>3635140</c:v>
                </c:pt>
                <c:pt idx="619">
                  <c:v>3650247</c:v>
                </c:pt>
                <c:pt idx="620">
                  <c:v>3650247</c:v>
                </c:pt>
                <c:pt idx="621">
                  <c:v>3634830</c:v>
                </c:pt>
                <c:pt idx="622">
                  <c:v>3641070</c:v>
                </c:pt>
                <c:pt idx="623">
                  <c:v>3697348</c:v>
                </c:pt>
                <c:pt idx="624">
                  <c:v>3633121</c:v>
                </c:pt>
                <c:pt idx="625">
                  <c:v>3643223</c:v>
                </c:pt>
                <c:pt idx="626">
                  <c:v>3667746</c:v>
                </c:pt>
                <c:pt idx="627">
                  <c:v>3693433</c:v>
                </c:pt>
                <c:pt idx="628">
                  <c:v>3823223</c:v>
                </c:pt>
                <c:pt idx="629">
                  <c:v>3703156</c:v>
                </c:pt>
                <c:pt idx="630">
                  <c:v>3830118</c:v>
                </c:pt>
                <c:pt idx="631">
                  <c:v>3830118</c:v>
                </c:pt>
                <c:pt idx="632">
                  <c:v>3815020</c:v>
                </c:pt>
                <c:pt idx="633">
                  <c:v>3117695</c:v>
                </c:pt>
                <c:pt idx="634">
                  <c:v>2992132</c:v>
                </c:pt>
                <c:pt idx="635">
                  <c:v>2997133</c:v>
                </c:pt>
                <c:pt idx="636">
                  <c:v>2963662</c:v>
                </c:pt>
                <c:pt idx="637">
                  <c:v>3222078</c:v>
                </c:pt>
                <c:pt idx="638">
                  <c:v>3697306</c:v>
                </c:pt>
                <c:pt idx="639">
                  <c:v>3745147</c:v>
                </c:pt>
                <c:pt idx="640">
                  <c:v>3747257</c:v>
                </c:pt>
                <c:pt idx="641">
                  <c:v>3747257</c:v>
                </c:pt>
                <c:pt idx="642">
                  <c:v>3720258</c:v>
                </c:pt>
                <c:pt idx="643">
                  <c:v>3730258</c:v>
                </c:pt>
                <c:pt idx="644">
                  <c:v>3614406</c:v>
                </c:pt>
                <c:pt idx="645">
                  <c:v>3372266</c:v>
                </c:pt>
                <c:pt idx="646">
                  <c:v>3510463</c:v>
                </c:pt>
                <c:pt idx="647">
                  <c:v>3515163</c:v>
                </c:pt>
                <c:pt idx="648">
                  <c:v>3525065</c:v>
                </c:pt>
                <c:pt idx="649">
                  <c:v>3530065</c:v>
                </c:pt>
                <c:pt idx="650">
                  <c:v>3533065</c:v>
                </c:pt>
                <c:pt idx="651">
                  <c:v>3517858</c:v>
                </c:pt>
                <c:pt idx="652">
                  <c:v>3520458</c:v>
                </c:pt>
                <c:pt idx="653">
                  <c:v>3520458</c:v>
                </c:pt>
                <c:pt idx="654">
                  <c:v>3540460</c:v>
                </c:pt>
                <c:pt idx="655">
                  <c:v>3603084</c:v>
                </c:pt>
                <c:pt idx="656">
                  <c:v>3593367</c:v>
                </c:pt>
                <c:pt idx="657">
                  <c:v>3467503</c:v>
                </c:pt>
                <c:pt idx="658">
                  <c:v>3437815</c:v>
                </c:pt>
                <c:pt idx="659">
                  <c:v>3442815</c:v>
                </c:pt>
                <c:pt idx="660">
                  <c:v>3459761</c:v>
                </c:pt>
                <c:pt idx="661">
                  <c:v>3367117</c:v>
                </c:pt>
                <c:pt idx="662">
                  <c:v>3224519</c:v>
                </c:pt>
                <c:pt idx="663">
                  <c:v>3221419</c:v>
                </c:pt>
                <c:pt idx="664">
                  <c:v>3171678</c:v>
                </c:pt>
                <c:pt idx="665">
                  <c:v>3163261</c:v>
                </c:pt>
                <c:pt idx="666">
                  <c:v>3071892</c:v>
                </c:pt>
                <c:pt idx="667">
                  <c:v>3001441</c:v>
                </c:pt>
                <c:pt idx="668">
                  <c:v>2856759</c:v>
                </c:pt>
                <c:pt idx="669">
                  <c:v>2847654</c:v>
                </c:pt>
                <c:pt idx="670">
                  <c:v>2857272</c:v>
                </c:pt>
                <c:pt idx="671">
                  <c:v>2463462</c:v>
                </c:pt>
                <c:pt idx="672">
                  <c:v>2395560</c:v>
                </c:pt>
                <c:pt idx="673">
                  <c:v>2915426</c:v>
                </c:pt>
                <c:pt idx="674">
                  <c:v>2918028</c:v>
                </c:pt>
                <c:pt idx="675">
                  <c:v>2846513</c:v>
                </c:pt>
                <c:pt idx="676">
                  <c:v>2832983</c:v>
                </c:pt>
                <c:pt idx="677">
                  <c:v>2832883</c:v>
                </c:pt>
                <c:pt idx="678">
                  <c:v>2826953</c:v>
                </c:pt>
                <c:pt idx="679">
                  <c:v>2831959</c:v>
                </c:pt>
                <c:pt idx="680">
                  <c:v>2795784</c:v>
                </c:pt>
                <c:pt idx="681">
                  <c:v>2793359</c:v>
                </c:pt>
                <c:pt idx="682">
                  <c:v>2794712</c:v>
                </c:pt>
                <c:pt idx="683">
                  <c:v>2723490</c:v>
                </c:pt>
                <c:pt idx="684">
                  <c:v>2693530</c:v>
                </c:pt>
                <c:pt idx="685">
                  <c:v>2723026</c:v>
                </c:pt>
                <c:pt idx="686">
                  <c:v>2845851</c:v>
                </c:pt>
                <c:pt idx="687">
                  <c:v>2895554</c:v>
                </c:pt>
                <c:pt idx="688">
                  <c:v>2922985</c:v>
                </c:pt>
                <c:pt idx="689">
                  <c:v>2926697</c:v>
                </c:pt>
                <c:pt idx="690">
                  <c:v>2929594</c:v>
                </c:pt>
                <c:pt idx="691">
                  <c:v>2695125</c:v>
                </c:pt>
                <c:pt idx="692">
                  <c:v>2680162</c:v>
                </c:pt>
                <c:pt idx="693">
                  <c:v>2539293</c:v>
                </c:pt>
                <c:pt idx="694">
                  <c:v>2551945</c:v>
                </c:pt>
                <c:pt idx="695">
                  <c:v>2528547</c:v>
                </c:pt>
                <c:pt idx="696">
                  <c:v>2503706</c:v>
                </c:pt>
                <c:pt idx="697">
                  <c:v>2469656</c:v>
                </c:pt>
                <c:pt idx="698">
                  <c:v>2228192</c:v>
                </c:pt>
                <c:pt idx="699">
                  <c:v>2233163</c:v>
                </c:pt>
                <c:pt idx="700">
                  <c:v>2630528</c:v>
                </c:pt>
                <c:pt idx="701">
                  <c:v>2620997</c:v>
                </c:pt>
                <c:pt idx="702">
                  <c:v>2608339</c:v>
                </c:pt>
                <c:pt idx="703">
                  <c:v>2546252</c:v>
                </c:pt>
                <c:pt idx="704">
                  <c:v>2546052</c:v>
                </c:pt>
                <c:pt idx="705">
                  <c:v>2541695</c:v>
                </c:pt>
                <c:pt idx="706">
                  <c:v>2580186</c:v>
                </c:pt>
                <c:pt idx="707">
                  <c:v>2805171</c:v>
                </c:pt>
                <c:pt idx="708">
                  <c:v>2810675</c:v>
                </c:pt>
                <c:pt idx="709">
                  <c:v>2816486</c:v>
                </c:pt>
                <c:pt idx="710">
                  <c:v>2838486</c:v>
                </c:pt>
                <c:pt idx="711">
                  <c:v>2143530</c:v>
                </c:pt>
                <c:pt idx="712">
                  <c:v>2144767</c:v>
                </c:pt>
                <c:pt idx="713">
                  <c:v>2140680</c:v>
                </c:pt>
                <c:pt idx="714">
                  <c:v>2162275</c:v>
                </c:pt>
                <c:pt idx="715">
                  <c:v>2193875</c:v>
                </c:pt>
                <c:pt idx="716">
                  <c:v>2239074</c:v>
                </c:pt>
                <c:pt idx="717">
                  <c:v>2242074</c:v>
                </c:pt>
                <c:pt idx="718">
                  <c:v>2271170</c:v>
                </c:pt>
                <c:pt idx="719">
                  <c:v>2290073</c:v>
                </c:pt>
                <c:pt idx="720">
                  <c:v>2302572</c:v>
                </c:pt>
                <c:pt idx="721">
                  <c:v>2322472</c:v>
                </c:pt>
                <c:pt idx="722">
                  <c:v>2095345</c:v>
                </c:pt>
                <c:pt idx="723">
                  <c:v>2112245</c:v>
                </c:pt>
                <c:pt idx="724">
                  <c:v>2139540</c:v>
                </c:pt>
                <c:pt idx="725">
                  <c:v>2017949</c:v>
                </c:pt>
                <c:pt idx="726">
                  <c:v>2095118</c:v>
                </c:pt>
                <c:pt idx="727">
                  <c:v>2105709</c:v>
                </c:pt>
                <c:pt idx="728">
                  <c:v>2236761</c:v>
                </c:pt>
                <c:pt idx="729">
                  <c:v>2575772</c:v>
                </c:pt>
                <c:pt idx="730">
                  <c:v>2591979</c:v>
                </c:pt>
                <c:pt idx="731">
                  <c:v>2596108</c:v>
                </c:pt>
                <c:pt idx="732">
                  <c:v>2457443</c:v>
                </c:pt>
                <c:pt idx="733">
                  <c:v>1797813</c:v>
                </c:pt>
                <c:pt idx="734">
                  <c:v>1805615</c:v>
                </c:pt>
                <c:pt idx="735">
                  <c:v>1613621</c:v>
                </c:pt>
                <c:pt idx="736">
                  <c:v>1638025</c:v>
                </c:pt>
                <c:pt idx="737">
                  <c:v>1644922</c:v>
                </c:pt>
                <c:pt idx="738">
                  <c:v>1625288</c:v>
                </c:pt>
                <c:pt idx="739">
                  <c:v>1630988</c:v>
                </c:pt>
                <c:pt idx="740">
                  <c:v>1663689</c:v>
                </c:pt>
                <c:pt idx="741">
                  <c:v>1674393</c:v>
                </c:pt>
                <c:pt idx="742">
                  <c:v>2014040</c:v>
                </c:pt>
                <c:pt idx="743">
                  <c:v>2348409</c:v>
                </c:pt>
                <c:pt idx="744">
                  <c:v>2354313</c:v>
                </c:pt>
                <c:pt idx="745">
                  <c:v>2440087</c:v>
                </c:pt>
                <c:pt idx="746">
                  <c:v>2426611</c:v>
                </c:pt>
                <c:pt idx="747">
                  <c:v>2448101</c:v>
                </c:pt>
                <c:pt idx="748">
                  <c:v>2451505</c:v>
                </c:pt>
                <c:pt idx="749">
                  <c:v>2486364</c:v>
                </c:pt>
                <c:pt idx="750">
                  <c:v>2496962</c:v>
                </c:pt>
                <c:pt idx="751">
                  <c:v>3243028</c:v>
                </c:pt>
                <c:pt idx="752">
                  <c:v>3242827</c:v>
                </c:pt>
                <c:pt idx="753">
                  <c:v>3254533</c:v>
                </c:pt>
                <c:pt idx="754">
                  <c:v>2985011</c:v>
                </c:pt>
                <c:pt idx="755">
                  <c:v>2644242</c:v>
                </c:pt>
                <c:pt idx="756">
                  <c:v>2643945</c:v>
                </c:pt>
                <c:pt idx="757">
                  <c:v>2643945</c:v>
                </c:pt>
                <c:pt idx="758">
                  <c:v>2662767</c:v>
                </c:pt>
                <c:pt idx="759">
                  <c:v>2676171</c:v>
                </c:pt>
                <c:pt idx="760">
                  <c:v>2947297</c:v>
                </c:pt>
                <c:pt idx="761">
                  <c:v>2948941</c:v>
                </c:pt>
                <c:pt idx="762">
                  <c:v>2796925</c:v>
                </c:pt>
                <c:pt idx="763">
                  <c:v>2613892</c:v>
                </c:pt>
                <c:pt idx="764">
                  <c:v>2577162</c:v>
                </c:pt>
                <c:pt idx="765">
                  <c:v>2582648</c:v>
                </c:pt>
                <c:pt idx="766">
                  <c:v>2478112</c:v>
                </c:pt>
                <c:pt idx="767">
                  <c:v>2488112</c:v>
                </c:pt>
                <c:pt idx="768">
                  <c:v>2702321</c:v>
                </c:pt>
                <c:pt idx="769">
                  <c:v>2893112</c:v>
                </c:pt>
                <c:pt idx="770">
                  <c:v>2893112</c:v>
                </c:pt>
                <c:pt idx="771">
                  <c:v>2913393</c:v>
                </c:pt>
                <c:pt idx="772">
                  <c:v>2939561</c:v>
                </c:pt>
                <c:pt idx="773">
                  <c:v>2872343</c:v>
                </c:pt>
                <c:pt idx="774">
                  <c:v>2662663</c:v>
                </c:pt>
                <c:pt idx="775">
                  <c:v>2675710</c:v>
                </c:pt>
                <c:pt idx="776">
                  <c:v>2652832</c:v>
                </c:pt>
                <c:pt idx="777">
                  <c:v>2622475</c:v>
                </c:pt>
                <c:pt idx="778">
                  <c:v>3104683</c:v>
                </c:pt>
                <c:pt idx="779">
                  <c:v>3099036</c:v>
                </c:pt>
                <c:pt idx="780">
                  <c:v>3072103</c:v>
                </c:pt>
                <c:pt idx="781">
                  <c:v>3075109</c:v>
                </c:pt>
                <c:pt idx="782">
                  <c:v>3074409</c:v>
                </c:pt>
                <c:pt idx="783">
                  <c:v>3074309</c:v>
                </c:pt>
                <c:pt idx="784">
                  <c:v>3073204</c:v>
                </c:pt>
                <c:pt idx="785">
                  <c:v>2963826</c:v>
                </c:pt>
                <c:pt idx="786">
                  <c:v>2963826</c:v>
                </c:pt>
                <c:pt idx="787">
                  <c:v>2928484</c:v>
                </c:pt>
                <c:pt idx="788">
                  <c:v>2785434</c:v>
                </c:pt>
                <c:pt idx="789">
                  <c:v>2603905</c:v>
                </c:pt>
                <c:pt idx="790">
                  <c:v>2476642</c:v>
                </c:pt>
                <c:pt idx="791">
                  <c:v>2450951</c:v>
                </c:pt>
                <c:pt idx="792">
                  <c:v>2392262</c:v>
                </c:pt>
                <c:pt idx="793">
                  <c:v>2370085</c:v>
                </c:pt>
                <c:pt idx="794">
                  <c:v>2365523</c:v>
                </c:pt>
                <c:pt idx="795">
                  <c:v>2330758</c:v>
                </c:pt>
                <c:pt idx="796">
                  <c:v>2349426</c:v>
                </c:pt>
                <c:pt idx="797">
                  <c:v>2354041</c:v>
                </c:pt>
                <c:pt idx="798">
                  <c:v>1972750</c:v>
                </c:pt>
                <c:pt idx="799">
                  <c:v>1786847</c:v>
                </c:pt>
                <c:pt idx="800">
                  <c:v>1721748</c:v>
                </c:pt>
                <c:pt idx="801">
                  <c:v>1721697</c:v>
                </c:pt>
                <c:pt idx="802">
                  <c:v>1719792</c:v>
                </c:pt>
                <c:pt idx="803">
                  <c:v>1688903</c:v>
                </c:pt>
                <c:pt idx="804">
                  <c:v>1781960</c:v>
                </c:pt>
                <c:pt idx="805">
                  <c:v>1864343</c:v>
                </c:pt>
                <c:pt idx="806">
                  <c:v>1774960</c:v>
                </c:pt>
                <c:pt idx="807">
                  <c:v>1748188</c:v>
                </c:pt>
                <c:pt idx="808">
                  <c:v>1332886</c:v>
                </c:pt>
                <c:pt idx="809">
                  <c:v>1578686</c:v>
                </c:pt>
                <c:pt idx="810">
                  <c:v>1584486</c:v>
                </c:pt>
                <c:pt idx="811">
                  <c:v>1842768</c:v>
                </c:pt>
                <c:pt idx="812">
                  <c:v>2027574</c:v>
                </c:pt>
                <c:pt idx="813">
                  <c:v>1843667</c:v>
                </c:pt>
                <c:pt idx="814">
                  <c:v>1789033</c:v>
                </c:pt>
                <c:pt idx="815">
                  <c:v>1796511</c:v>
                </c:pt>
                <c:pt idx="816">
                  <c:v>1787634</c:v>
                </c:pt>
                <c:pt idx="817">
                  <c:v>1851193</c:v>
                </c:pt>
                <c:pt idx="818">
                  <c:v>1848404</c:v>
                </c:pt>
                <c:pt idx="819">
                  <c:v>1935972</c:v>
                </c:pt>
                <c:pt idx="820">
                  <c:v>1927547</c:v>
                </c:pt>
                <c:pt idx="821">
                  <c:v>2033575</c:v>
                </c:pt>
                <c:pt idx="822">
                  <c:v>2284572</c:v>
                </c:pt>
                <c:pt idx="823">
                  <c:v>2286305</c:v>
                </c:pt>
                <c:pt idx="824">
                  <c:v>2270610</c:v>
                </c:pt>
                <c:pt idx="825">
                  <c:v>2293980</c:v>
                </c:pt>
                <c:pt idx="826">
                  <c:v>2298293</c:v>
                </c:pt>
                <c:pt idx="827">
                  <c:v>2300492</c:v>
                </c:pt>
                <c:pt idx="828">
                  <c:v>2701341</c:v>
                </c:pt>
                <c:pt idx="829">
                  <c:v>3343603</c:v>
                </c:pt>
                <c:pt idx="830">
                  <c:v>3345842</c:v>
                </c:pt>
                <c:pt idx="831">
                  <c:v>3347834</c:v>
                </c:pt>
                <c:pt idx="832">
                  <c:v>3011516</c:v>
                </c:pt>
                <c:pt idx="833">
                  <c:v>2539296</c:v>
                </c:pt>
                <c:pt idx="834">
                  <c:v>2531217</c:v>
                </c:pt>
                <c:pt idx="835">
                  <c:v>2527407</c:v>
                </c:pt>
                <c:pt idx="836">
                  <c:v>2499718</c:v>
                </c:pt>
                <c:pt idx="837">
                  <c:v>2461022</c:v>
                </c:pt>
                <c:pt idx="838">
                  <c:v>2377017</c:v>
                </c:pt>
                <c:pt idx="839">
                  <c:v>2473577</c:v>
                </c:pt>
                <c:pt idx="840">
                  <c:v>2479153</c:v>
                </c:pt>
                <c:pt idx="841">
                  <c:v>2447924</c:v>
                </c:pt>
                <c:pt idx="842">
                  <c:v>2448020</c:v>
                </c:pt>
                <c:pt idx="843">
                  <c:v>2467736</c:v>
                </c:pt>
                <c:pt idx="844">
                  <c:v>2464718</c:v>
                </c:pt>
                <c:pt idx="845">
                  <c:v>2461118</c:v>
                </c:pt>
                <c:pt idx="846">
                  <c:v>2482104.5</c:v>
                </c:pt>
                <c:pt idx="847">
                  <c:v>2396633.5</c:v>
                </c:pt>
                <c:pt idx="848">
                  <c:v>2443643</c:v>
                </c:pt>
                <c:pt idx="849">
                  <c:v>2449386.5</c:v>
                </c:pt>
                <c:pt idx="850">
                  <c:v>2503586.25</c:v>
                </c:pt>
                <c:pt idx="851">
                  <c:v>2510696</c:v>
                </c:pt>
                <c:pt idx="852">
                  <c:v>2410580.75</c:v>
                </c:pt>
                <c:pt idx="853">
                  <c:v>2424080.5</c:v>
                </c:pt>
                <c:pt idx="854">
                  <c:v>2426805.25</c:v>
                </c:pt>
                <c:pt idx="855">
                  <c:v>2427317.5</c:v>
                </c:pt>
                <c:pt idx="856">
                  <c:v>2843064.75</c:v>
                </c:pt>
                <c:pt idx="857">
                  <c:v>2832560.5</c:v>
                </c:pt>
                <c:pt idx="858">
                  <c:v>2862856</c:v>
                </c:pt>
                <c:pt idx="859">
                  <c:v>2871490</c:v>
                </c:pt>
                <c:pt idx="860">
                  <c:v>2639452.5</c:v>
                </c:pt>
                <c:pt idx="861">
                  <c:v>2579620.5</c:v>
                </c:pt>
                <c:pt idx="862">
                  <c:v>2579418.25</c:v>
                </c:pt>
                <c:pt idx="863">
                  <c:v>2580318.5</c:v>
                </c:pt>
                <c:pt idx="864">
                  <c:v>2580332</c:v>
                </c:pt>
                <c:pt idx="865">
                  <c:v>2793516</c:v>
                </c:pt>
                <c:pt idx="866">
                  <c:v>2873982.25</c:v>
                </c:pt>
                <c:pt idx="867">
                  <c:v>2955078.5</c:v>
                </c:pt>
                <c:pt idx="868">
                  <c:v>2754860.75</c:v>
                </c:pt>
                <c:pt idx="869">
                  <c:v>2711167.75</c:v>
                </c:pt>
                <c:pt idx="870">
                  <c:v>2584981.75</c:v>
                </c:pt>
                <c:pt idx="871">
                  <c:v>2520450.5</c:v>
                </c:pt>
                <c:pt idx="872">
                  <c:v>2523653</c:v>
                </c:pt>
                <c:pt idx="873">
                  <c:v>2556358</c:v>
                </c:pt>
                <c:pt idx="874">
                  <c:v>2560357.75</c:v>
                </c:pt>
                <c:pt idx="875">
                  <c:v>2568457.75</c:v>
                </c:pt>
                <c:pt idx="876">
                  <c:v>2570957.75</c:v>
                </c:pt>
                <c:pt idx="877">
                  <c:v>2734942</c:v>
                </c:pt>
                <c:pt idx="878">
                  <c:v>2587579</c:v>
                </c:pt>
                <c:pt idx="879">
                  <c:v>2551412.5</c:v>
                </c:pt>
                <c:pt idx="880">
                  <c:v>2524104.5</c:v>
                </c:pt>
                <c:pt idx="881">
                  <c:v>2524104.5</c:v>
                </c:pt>
                <c:pt idx="882">
                  <c:v>2534862.75</c:v>
                </c:pt>
                <c:pt idx="883">
                  <c:v>2612692.5</c:v>
                </c:pt>
                <c:pt idx="884">
                  <c:v>2616880.25</c:v>
                </c:pt>
                <c:pt idx="885">
                  <c:v>2619070.5</c:v>
                </c:pt>
                <c:pt idx="886">
                  <c:v>2621861.5</c:v>
                </c:pt>
                <c:pt idx="887">
                  <c:v>2288913.5</c:v>
                </c:pt>
                <c:pt idx="888">
                  <c:v>2270714.5</c:v>
                </c:pt>
                <c:pt idx="889">
                  <c:v>2276887.25</c:v>
                </c:pt>
                <c:pt idx="890">
                  <c:v>2267760.75</c:v>
                </c:pt>
                <c:pt idx="891">
                  <c:v>2925052</c:v>
                </c:pt>
                <c:pt idx="892">
                  <c:v>2669199</c:v>
                </c:pt>
                <c:pt idx="893">
                  <c:v>2702135.5</c:v>
                </c:pt>
                <c:pt idx="894">
                  <c:v>2837576.5</c:v>
                </c:pt>
                <c:pt idx="895">
                  <c:v>2850951</c:v>
                </c:pt>
                <c:pt idx="896">
                  <c:v>2582256.75</c:v>
                </c:pt>
                <c:pt idx="897">
                  <c:v>2600011.75</c:v>
                </c:pt>
                <c:pt idx="898">
                  <c:v>2421285</c:v>
                </c:pt>
                <c:pt idx="899">
                  <c:v>2920619.75</c:v>
                </c:pt>
                <c:pt idx="900">
                  <c:v>2955490.5</c:v>
                </c:pt>
                <c:pt idx="901">
                  <c:v>2905307.25</c:v>
                </c:pt>
                <c:pt idx="902">
                  <c:v>2371583</c:v>
                </c:pt>
                <c:pt idx="903">
                  <c:v>2232135.5</c:v>
                </c:pt>
                <c:pt idx="904">
                  <c:v>1875143.5</c:v>
                </c:pt>
                <c:pt idx="905">
                  <c:v>1835245.88</c:v>
                </c:pt>
                <c:pt idx="906">
                  <c:v>1668346.75</c:v>
                </c:pt>
                <c:pt idx="907">
                  <c:v>1641839.25</c:v>
                </c:pt>
                <c:pt idx="908">
                  <c:v>1571802.5</c:v>
                </c:pt>
                <c:pt idx="909">
                  <c:v>1475348.88</c:v>
                </c:pt>
                <c:pt idx="910">
                  <c:v>1425291.5</c:v>
                </c:pt>
                <c:pt idx="911">
                  <c:v>1430593.88</c:v>
                </c:pt>
                <c:pt idx="912">
                  <c:v>1352770.75</c:v>
                </c:pt>
                <c:pt idx="913">
                  <c:v>1170684</c:v>
                </c:pt>
                <c:pt idx="914">
                  <c:v>986464.88</c:v>
                </c:pt>
                <c:pt idx="915">
                  <c:v>950441.13</c:v>
                </c:pt>
                <c:pt idx="916">
                  <c:v>950242.75</c:v>
                </c:pt>
                <c:pt idx="917">
                  <c:v>935207.69</c:v>
                </c:pt>
                <c:pt idx="918">
                  <c:v>817484.75</c:v>
                </c:pt>
                <c:pt idx="919">
                  <c:v>796234.38</c:v>
                </c:pt>
                <c:pt idx="920">
                  <c:v>767232.06</c:v>
                </c:pt>
                <c:pt idx="921">
                  <c:v>702488</c:v>
                </c:pt>
                <c:pt idx="922">
                  <c:v>686434.13</c:v>
                </c:pt>
                <c:pt idx="923">
                  <c:v>665242.63</c:v>
                </c:pt>
                <c:pt idx="924">
                  <c:v>672042.19</c:v>
                </c:pt>
                <c:pt idx="925">
                  <c:v>672042.19</c:v>
                </c:pt>
                <c:pt idx="926">
                  <c:v>764652.13</c:v>
                </c:pt>
                <c:pt idx="927">
                  <c:v>721463.88</c:v>
                </c:pt>
                <c:pt idx="928">
                  <c:v>730113.31</c:v>
                </c:pt>
                <c:pt idx="929">
                  <c:v>707095.31</c:v>
                </c:pt>
                <c:pt idx="930">
                  <c:v>658443.06000000006</c:v>
                </c:pt>
                <c:pt idx="931">
                  <c:v>638852</c:v>
                </c:pt>
                <c:pt idx="932">
                  <c:v>587234.81000000006</c:v>
                </c:pt>
                <c:pt idx="933">
                  <c:v>589414.43999999994</c:v>
                </c:pt>
                <c:pt idx="934">
                  <c:v>590816.81000000006</c:v>
                </c:pt>
                <c:pt idx="935">
                  <c:v>697834.69</c:v>
                </c:pt>
                <c:pt idx="936">
                  <c:v>600893.5</c:v>
                </c:pt>
                <c:pt idx="937">
                  <c:v>432611.69</c:v>
                </c:pt>
                <c:pt idx="938">
                  <c:v>494445.81</c:v>
                </c:pt>
                <c:pt idx="939">
                  <c:v>480439.94</c:v>
                </c:pt>
                <c:pt idx="940">
                  <c:v>416563.06</c:v>
                </c:pt>
                <c:pt idx="941">
                  <c:v>370137.25</c:v>
                </c:pt>
                <c:pt idx="942">
                  <c:v>375139.47</c:v>
                </c:pt>
                <c:pt idx="943">
                  <c:v>439900</c:v>
                </c:pt>
                <c:pt idx="944">
                  <c:v>636890.43999999994</c:v>
                </c:pt>
                <c:pt idx="945">
                  <c:v>640121</c:v>
                </c:pt>
                <c:pt idx="946">
                  <c:v>648585.5</c:v>
                </c:pt>
                <c:pt idx="947">
                  <c:v>637591.63</c:v>
                </c:pt>
                <c:pt idx="948">
                  <c:v>637591.63</c:v>
                </c:pt>
                <c:pt idx="949">
                  <c:v>637591.63</c:v>
                </c:pt>
                <c:pt idx="950">
                  <c:v>637591.63</c:v>
                </c:pt>
                <c:pt idx="951">
                  <c:v>637591.63</c:v>
                </c:pt>
                <c:pt idx="952">
                  <c:v>753191.69</c:v>
                </c:pt>
                <c:pt idx="953">
                  <c:v>803808.5</c:v>
                </c:pt>
                <c:pt idx="954">
                  <c:v>804203.13</c:v>
                </c:pt>
                <c:pt idx="955">
                  <c:v>792289.06</c:v>
                </c:pt>
                <c:pt idx="956">
                  <c:v>806909.06</c:v>
                </c:pt>
                <c:pt idx="957">
                  <c:v>806020.94</c:v>
                </c:pt>
                <c:pt idx="958">
                  <c:v>806020.94</c:v>
                </c:pt>
                <c:pt idx="959">
                  <c:v>808820.25</c:v>
                </c:pt>
                <c:pt idx="960">
                  <c:v>808820.25</c:v>
                </c:pt>
                <c:pt idx="961">
                  <c:v>933633.63</c:v>
                </c:pt>
                <c:pt idx="962">
                  <c:v>933633.63</c:v>
                </c:pt>
                <c:pt idx="963">
                  <c:v>923239.63</c:v>
                </c:pt>
                <c:pt idx="964">
                  <c:v>912600.38</c:v>
                </c:pt>
                <c:pt idx="965">
                  <c:v>913206.13</c:v>
                </c:pt>
                <c:pt idx="966">
                  <c:v>921307.56</c:v>
                </c:pt>
                <c:pt idx="967">
                  <c:v>932807.56</c:v>
                </c:pt>
                <c:pt idx="968">
                  <c:v>940316.13</c:v>
                </c:pt>
                <c:pt idx="969">
                  <c:v>936379.13</c:v>
                </c:pt>
                <c:pt idx="970">
                  <c:v>1036709.19</c:v>
                </c:pt>
                <c:pt idx="971">
                  <c:v>1136789.5</c:v>
                </c:pt>
                <c:pt idx="972">
                  <c:v>1158657.1299999999</c:v>
                </c:pt>
                <c:pt idx="973">
                  <c:v>1150231.25</c:v>
                </c:pt>
                <c:pt idx="974">
                  <c:v>1015138.19</c:v>
                </c:pt>
                <c:pt idx="975">
                  <c:v>1011041.25</c:v>
                </c:pt>
                <c:pt idx="976">
                  <c:v>1010941</c:v>
                </c:pt>
                <c:pt idx="977">
                  <c:v>984747.88</c:v>
                </c:pt>
              </c:numCache>
            </c:numRef>
          </c:val>
        </c:ser>
        <c:ser>
          <c:idx val="4"/>
          <c:order val="1"/>
          <c:tx>
            <c:strRef>
              <c:f>Gold!$E$3</c:f>
              <c:strCache>
                <c:ptCount val="1"/>
                <c:pt idx="0">
                  <c:v>eligible</c:v>
                </c:pt>
              </c:strCache>
            </c:strRef>
          </c:tx>
          <c:spPr>
            <a:solidFill>
              <a:srgbClr val="FFC000">
                <a:lumMod val="40000"/>
                <a:lumOff val="60000"/>
              </a:srgbClr>
            </a:solidFill>
            <a:ln>
              <a:noFill/>
            </a:ln>
            <a:effectLst/>
          </c:spPr>
          <c:invertIfNegative val="0"/>
          <c:cat>
            <c:numRef>
              <c:f>Gold!$B$216:$B$1200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Gold!$E$216:$E$1200</c:f>
              <c:numCache>
                <c:formatCode>#,##0_);[Red]\(#,##0\)</c:formatCode>
                <c:ptCount val="985"/>
                <c:pt idx="0">
                  <c:v>802010</c:v>
                </c:pt>
                <c:pt idx="1">
                  <c:v>802890</c:v>
                </c:pt>
                <c:pt idx="2">
                  <c:v>853210</c:v>
                </c:pt>
                <c:pt idx="3">
                  <c:v>1072710</c:v>
                </c:pt>
                <c:pt idx="4">
                  <c:v>979320</c:v>
                </c:pt>
                <c:pt idx="5">
                  <c:v>922210</c:v>
                </c:pt>
                <c:pt idx="6">
                  <c:v>947050</c:v>
                </c:pt>
                <c:pt idx="7">
                  <c:v>911620</c:v>
                </c:pt>
                <c:pt idx="8">
                  <c:v>824080</c:v>
                </c:pt>
                <c:pt idx="9">
                  <c:v>748500</c:v>
                </c:pt>
                <c:pt idx="10">
                  <c:v>809700</c:v>
                </c:pt>
                <c:pt idx="11">
                  <c:v>838790</c:v>
                </c:pt>
                <c:pt idx="12">
                  <c:v>704000</c:v>
                </c:pt>
                <c:pt idx="13">
                  <c:v>704800</c:v>
                </c:pt>
                <c:pt idx="14">
                  <c:v>704340</c:v>
                </c:pt>
                <c:pt idx="15">
                  <c:v>707680</c:v>
                </c:pt>
                <c:pt idx="16">
                  <c:v>706170</c:v>
                </c:pt>
                <c:pt idx="17">
                  <c:v>736840</c:v>
                </c:pt>
                <c:pt idx="18">
                  <c:v>736740</c:v>
                </c:pt>
                <c:pt idx="19">
                  <c:v>711540</c:v>
                </c:pt>
                <c:pt idx="20">
                  <c:v>767490</c:v>
                </c:pt>
                <c:pt idx="21">
                  <c:v>669800</c:v>
                </c:pt>
                <c:pt idx="22">
                  <c:v>667680</c:v>
                </c:pt>
                <c:pt idx="23">
                  <c:v>476250</c:v>
                </c:pt>
                <c:pt idx="24">
                  <c:v>528100</c:v>
                </c:pt>
                <c:pt idx="25">
                  <c:v>493880</c:v>
                </c:pt>
                <c:pt idx="26">
                  <c:v>495610</c:v>
                </c:pt>
                <c:pt idx="27">
                  <c:v>493150</c:v>
                </c:pt>
                <c:pt idx="28">
                  <c:v>494110</c:v>
                </c:pt>
                <c:pt idx="29">
                  <c:v>429370</c:v>
                </c:pt>
                <c:pt idx="30">
                  <c:v>359210</c:v>
                </c:pt>
                <c:pt idx="31">
                  <c:v>358530</c:v>
                </c:pt>
                <c:pt idx="32">
                  <c:v>355760</c:v>
                </c:pt>
                <c:pt idx="33">
                  <c:v>359880</c:v>
                </c:pt>
                <c:pt idx="34">
                  <c:v>488780</c:v>
                </c:pt>
                <c:pt idx="35">
                  <c:v>373220</c:v>
                </c:pt>
                <c:pt idx="36">
                  <c:v>371000</c:v>
                </c:pt>
                <c:pt idx="37">
                  <c:v>372160</c:v>
                </c:pt>
                <c:pt idx="38">
                  <c:v>270480</c:v>
                </c:pt>
                <c:pt idx="39">
                  <c:v>251770</c:v>
                </c:pt>
                <c:pt idx="40">
                  <c:v>252570</c:v>
                </c:pt>
                <c:pt idx="41">
                  <c:v>249860</c:v>
                </c:pt>
                <c:pt idx="42">
                  <c:v>250150</c:v>
                </c:pt>
                <c:pt idx="43">
                  <c:v>247360</c:v>
                </c:pt>
                <c:pt idx="44">
                  <c:v>296860</c:v>
                </c:pt>
                <c:pt idx="45">
                  <c:v>310320</c:v>
                </c:pt>
                <c:pt idx="46">
                  <c:v>294610</c:v>
                </c:pt>
                <c:pt idx="47">
                  <c:v>268170</c:v>
                </c:pt>
                <c:pt idx="48">
                  <c:v>306680</c:v>
                </c:pt>
                <c:pt idx="49">
                  <c:v>301670</c:v>
                </c:pt>
                <c:pt idx="50">
                  <c:v>373680</c:v>
                </c:pt>
                <c:pt idx="51">
                  <c:v>338610</c:v>
                </c:pt>
                <c:pt idx="52">
                  <c:v>160922</c:v>
                </c:pt>
                <c:pt idx="53">
                  <c:v>#N/A</c:v>
                </c:pt>
                <c:pt idx="54">
                  <c:v>#N/A</c:v>
                </c:pt>
                <c:pt idx="55">
                  <c:v>#N/A</c:v>
                </c:pt>
                <c:pt idx="56">
                  <c:v>#N/A</c:v>
                </c:pt>
                <c:pt idx="57">
                  <c:v>#N/A</c:v>
                </c:pt>
                <c:pt idx="58">
                  <c:v>#N/A</c:v>
                </c:pt>
                <c:pt idx="59">
                  <c:v>323110</c:v>
                </c:pt>
                <c:pt idx="60">
                  <c:v>276050</c:v>
                </c:pt>
                <c:pt idx="61">
                  <c:v>297050</c:v>
                </c:pt>
                <c:pt idx="62">
                  <c:v>369470</c:v>
                </c:pt>
                <c:pt idx="63">
                  <c:v>299230</c:v>
                </c:pt>
                <c:pt idx="64">
                  <c:v>298110</c:v>
                </c:pt>
                <c:pt idx="65">
                  <c:v>330350</c:v>
                </c:pt>
                <c:pt idx="66">
                  <c:v>315090</c:v>
                </c:pt>
                <c:pt idx="67">
                  <c:v>315020</c:v>
                </c:pt>
                <c:pt idx="68">
                  <c:v>300640</c:v>
                </c:pt>
                <c:pt idx="69">
                  <c:v>351050</c:v>
                </c:pt>
                <c:pt idx="70">
                  <c:v>315120</c:v>
                </c:pt>
                <c:pt idx="71">
                  <c:v>308360</c:v>
                </c:pt>
                <c:pt idx="72">
                  <c:v>287610</c:v>
                </c:pt>
                <c:pt idx="73">
                  <c:v>281590</c:v>
                </c:pt>
                <c:pt idx="74">
                  <c:v>285220</c:v>
                </c:pt>
                <c:pt idx="75">
                  <c:v>304420</c:v>
                </c:pt>
                <c:pt idx="76">
                  <c:v>316600</c:v>
                </c:pt>
                <c:pt idx="77">
                  <c:v>320560</c:v>
                </c:pt>
                <c:pt idx="78">
                  <c:v>325670</c:v>
                </c:pt>
                <c:pt idx="79">
                  <c:v>348060</c:v>
                </c:pt>
                <c:pt idx="80">
                  <c:v>346900</c:v>
                </c:pt>
                <c:pt idx="81">
                  <c:v>310660</c:v>
                </c:pt>
                <c:pt idx="82">
                  <c:v>232490</c:v>
                </c:pt>
                <c:pt idx="83">
                  <c:v>233550</c:v>
                </c:pt>
                <c:pt idx="84">
                  <c:v>231760</c:v>
                </c:pt>
                <c:pt idx="85">
                  <c:v>226580</c:v>
                </c:pt>
                <c:pt idx="86">
                  <c:v>226440</c:v>
                </c:pt>
                <c:pt idx="87">
                  <c:v>226460</c:v>
                </c:pt>
                <c:pt idx="88">
                  <c:v>222150</c:v>
                </c:pt>
                <c:pt idx="89">
                  <c:v>230410</c:v>
                </c:pt>
                <c:pt idx="90">
                  <c:v>259280</c:v>
                </c:pt>
                <c:pt idx="91">
                  <c:v>265480</c:v>
                </c:pt>
                <c:pt idx="92">
                  <c:v>274350</c:v>
                </c:pt>
                <c:pt idx="93">
                  <c:v>272700</c:v>
                </c:pt>
                <c:pt idx="94">
                  <c:v>355090</c:v>
                </c:pt>
                <c:pt idx="95">
                  <c:v>319660</c:v>
                </c:pt>
                <c:pt idx="96">
                  <c:v>297890</c:v>
                </c:pt>
                <c:pt idx="97">
                  <c:v>284430</c:v>
                </c:pt>
                <c:pt idx="98">
                  <c:v>234230</c:v>
                </c:pt>
                <c:pt idx="99">
                  <c:v>207671</c:v>
                </c:pt>
                <c:pt idx="100">
                  <c:v>166333</c:v>
                </c:pt>
                <c:pt idx="101">
                  <c:v>165245</c:v>
                </c:pt>
                <c:pt idx="102">
                  <c:v>151987</c:v>
                </c:pt>
                <c:pt idx="103">
                  <c:v>161793</c:v>
                </c:pt>
                <c:pt idx="104">
                  <c:v>161694</c:v>
                </c:pt>
                <c:pt idx="105">
                  <c:v>158169</c:v>
                </c:pt>
                <c:pt idx="106">
                  <c:v>146303</c:v>
                </c:pt>
                <c:pt idx="107">
                  <c:v>136965</c:v>
                </c:pt>
                <c:pt idx="108">
                  <c:v>140398</c:v>
                </c:pt>
                <c:pt idx="109">
                  <c:v>122843</c:v>
                </c:pt>
                <c:pt idx="110">
                  <c:v>145847</c:v>
                </c:pt>
                <c:pt idx="111">
                  <c:v>144442</c:v>
                </c:pt>
                <c:pt idx="112">
                  <c:v>130307</c:v>
                </c:pt>
                <c:pt idx="113">
                  <c:v>134886</c:v>
                </c:pt>
                <c:pt idx="114">
                  <c:v>156258</c:v>
                </c:pt>
                <c:pt idx="115">
                  <c:v>245742</c:v>
                </c:pt>
                <c:pt idx="116">
                  <c:v>182784</c:v>
                </c:pt>
                <c:pt idx="117">
                  <c:v>148278</c:v>
                </c:pt>
                <c:pt idx="118">
                  <c:v>143071</c:v>
                </c:pt>
                <c:pt idx="119">
                  <c:v>159146</c:v>
                </c:pt>
                <c:pt idx="120">
                  <c:v>169237</c:v>
                </c:pt>
                <c:pt idx="121">
                  <c:v>162312</c:v>
                </c:pt>
                <c:pt idx="122">
                  <c:v>178524</c:v>
                </c:pt>
                <c:pt idx="123">
                  <c:v>246261</c:v>
                </c:pt>
                <c:pt idx="124">
                  <c:v>325015</c:v>
                </c:pt>
                <c:pt idx="125">
                  <c:v>149568</c:v>
                </c:pt>
                <c:pt idx="126">
                  <c:v>162926</c:v>
                </c:pt>
                <c:pt idx="127">
                  <c:v>166800</c:v>
                </c:pt>
                <c:pt idx="128">
                  <c:v>174646</c:v>
                </c:pt>
                <c:pt idx="129">
                  <c:v>195823</c:v>
                </c:pt>
                <c:pt idx="130">
                  <c:v>249614</c:v>
                </c:pt>
                <c:pt idx="131">
                  <c:v>249514</c:v>
                </c:pt>
                <c:pt idx="132">
                  <c:v>249514</c:v>
                </c:pt>
                <c:pt idx="133">
                  <c:v>271890</c:v>
                </c:pt>
                <c:pt idx="134">
                  <c:v>106904</c:v>
                </c:pt>
                <c:pt idx="135">
                  <c:v>106904</c:v>
                </c:pt>
                <c:pt idx="136">
                  <c:v>103370</c:v>
                </c:pt>
                <c:pt idx="137">
                  <c:v>109866</c:v>
                </c:pt>
                <c:pt idx="138">
                  <c:v>131003</c:v>
                </c:pt>
                <c:pt idx="139">
                  <c:v>138992</c:v>
                </c:pt>
                <c:pt idx="140">
                  <c:v>137384</c:v>
                </c:pt>
                <c:pt idx="141">
                  <c:v>144591</c:v>
                </c:pt>
                <c:pt idx="142">
                  <c:v>123479</c:v>
                </c:pt>
                <c:pt idx="143">
                  <c:v>122426</c:v>
                </c:pt>
                <c:pt idx="144">
                  <c:v>120786</c:v>
                </c:pt>
                <c:pt idx="145">
                  <c:v>120276</c:v>
                </c:pt>
                <c:pt idx="146">
                  <c:v>132429</c:v>
                </c:pt>
                <c:pt idx="147">
                  <c:v>83571</c:v>
                </c:pt>
                <c:pt idx="148">
                  <c:v>93130</c:v>
                </c:pt>
                <c:pt idx="149">
                  <c:v>93128</c:v>
                </c:pt>
                <c:pt idx="150">
                  <c:v>53913</c:v>
                </c:pt>
                <c:pt idx="151">
                  <c:v>53913</c:v>
                </c:pt>
                <c:pt idx="152">
                  <c:v>64457</c:v>
                </c:pt>
                <c:pt idx="153">
                  <c:v>61652</c:v>
                </c:pt>
                <c:pt idx="154">
                  <c:v>94032</c:v>
                </c:pt>
                <c:pt idx="155">
                  <c:v>87210</c:v>
                </c:pt>
                <c:pt idx="156">
                  <c:v>87078</c:v>
                </c:pt>
                <c:pt idx="157">
                  <c:v>88970</c:v>
                </c:pt>
                <c:pt idx="158">
                  <c:v>88970</c:v>
                </c:pt>
                <c:pt idx="159">
                  <c:v>88161</c:v>
                </c:pt>
                <c:pt idx="160">
                  <c:v>50734</c:v>
                </c:pt>
                <c:pt idx="161">
                  <c:v>74358</c:v>
                </c:pt>
                <c:pt idx="162">
                  <c:v>113936</c:v>
                </c:pt>
                <c:pt idx="163">
                  <c:v>93833</c:v>
                </c:pt>
                <c:pt idx="164">
                  <c:v>112526</c:v>
                </c:pt>
                <c:pt idx="165">
                  <c:v>146473</c:v>
                </c:pt>
                <c:pt idx="166">
                  <c:v>173552</c:v>
                </c:pt>
                <c:pt idx="167">
                  <c:v>145298</c:v>
                </c:pt>
                <c:pt idx="168">
                  <c:v>127486</c:v>
                </c:pt>
                <c:pt idx="169">
                  <c:v>125204</c:v>
                </c:pt>
                <c:pt idx="170">
                  <c:v>156793</c:v>
                </c:pt>
                <c:pt idx="171">
                  <c:v>125662</c:v>
                </c:pt>
                <c:pt idx="172">
                  <c:v>125761</c:v>
                </c:pt>
                <c:pt idx="173">
                  <c:v>98117</c:v>
                </c:pt>
                <c:pt idx="174">
                  <c:v>96156</c:v>
                </c:pt>
                <c:pt idx="175">
                  <c:v>92512</c:v>
                </c:pt>
                <c:pt idx="176">
                  <c:v>91001</c:v>
                </c:pt>
                <c:pt idx="177">
                  <c:v>90873</c:v>
                </c:pt>
                <c:pt idx="178">
                  <c:v>90873</c:v>
                </c:pt>
                <c:pt idx="179">
                  <c:v>90873</c:v>
                </c:pt>
                <c:pt idx="180">
                  <c:v>90294</c:v>
                </c:pt>
                <c:pt idx="181">
                  <c:v>88850</c:v>
                </c:pt>
                <c:pt idx="182">
                  <c:v>88850</c:v>
                </c:pt>
                <c:pt idx="183">
                  <c:v>104250</c:v>
                </c:pt>
                <c:pt idx="184">
                  <c:v>94572</c:v>
                </c:pt>
                <c:pt idx="185">
                  <c:v>152921</c:v>
                </c:pt>
                <c:pt idx="186">
                  <c:v>88625</c:v>
                </c:pt>
                <c:pt idx="187">
                  <c:v>88625</c:v>
                </c:pt>
                <c:pt idx="188">
                  <c:v>88625</c:v>
                </c:pt>
                <c:pt idx="189">
                  <c:v>87371</c:v>
                </c:pt>
                <c:pt idx="190">
                  <c:v>159455</c:v>
                </c:pt>
                <c:pt idx="191">
                  <c:v>86793</c:v>
                </c:pt>
                <c:pt idx="192">
                  <c:v>86728</c:v>
                </c:pt>
                <c:pt idx="193">
                  <c:v>98749</c:v>
                </c:pt>
                <c:pt idx="194">
                  <c:v>94988</c:v>
                </c:pt>
                <c:pt idx="195">
                  <c:v>88591</c:v>
                </c:pt>
                <c:pt idx="196">
                  <c:v>86404</c:v>
                </c:pt>
                <c:pt idx="197">
                  <c:v>86404</c:v>
                </c:pt>
                <c:pt idx="198">
                  <c:v>109106</c:v>
                </c:pt>
                <c:pt idx="199">
                  <c:v>90295</c:v>
                </c:pt>
                <c:pt idx="200">
                  <c:v>123990</c:v>
                </c:pt>
                <c:pt idx="201">
                  <c:v>88029</c:v>
                </c:pt>
                <c:pt idx="202">
                  <c:v>117076</c:v>
                </c:pt>
                <c:pt idx="203">
                  <c:v>84928</c:v>
                </c:pt>
                <c:pt idx="204">
                  <c:v>80974</c:v>
                </c:pt>
                <c:pt idx="205">
                  <c:v>62251</c:v>
                </c:pt>
                <c:pt idx="206">
                  <c:v>62026</c:v>
                </c:pt>
                <c:pt idx="207">
                  <c:v>112232</c:v>
                </c:pt>
                <c:pt idx="208">
                  <c:v>112232</c:v>
                </c:pt>
                <c:pt idx="209">
                  <c:v>112168</c:v>
                </c:pt>
                <c:pt idx="210">
                  <c:v>112168</c:v>
                </c:pt>
                <c:pt idx="211">
                  <c:v>112168</c:v>
                </c:pt>
                <c:pt idx="212">
                  <c:v>112168</c:v>
                </c:pt>
                <c:pt idx="213">
                  <c:v>112168</c:v>
                </c:pt>
                <c:pt idx="214">
                  <c:v>112072</c:v>
                </c:pt>
                <c:pt idx="215">
                  <c:v>110590</c:v>
                </c:pt>
                <c:pt idx="216">
                  <c:v>110590</c:v>
                </c:pt>
                <c:pt idx="217">
                  <c:v>110590</c:v>
                </c:pt>
                <c:pt idx="218">
                  <c:v>110590</c:v>
                </c:pt>
                <c:pt idx="219">
                  <c:v>261885</c:v>
                </c:pt>
                <c:pt idx="220">
                  <c:v>110525</c:v>
                </c:pt>
                <c:pt idx="221">
                  <c:v>110525</c:v>
                </c:pt>
                <c:pt idx="222">
                  <c:v>110525</c:v>
                </c:pt>
                <c:pt idx="223">
                  <c:v>110525</c:v>
                </c:pt>
                <c:pt idx="224">
                  <c:v>110525</c:v>
                </c:pt>
                <c:pt idx="225">
                  <c:v>110299</c:v>
                </c:pt>
                <c:pt idx="226">
                  <c:v>110138</c:v>
                </c:pt>
                <c:pt idx="227">
                  <c:v>59675</c:v>
                </c:pt>
                <c:pt idx="228">
                  <c:v>59643</c:v>
                </c:pt>
                <c:pt idx="229">
                  <c:v>59643</c:v>
                </c:pt>
                <c:pt idx="230">
                  <c:v>68977</c:v>
                </c:pt>
                <c:pt idx="231">
                  <c:v>68977</c:v>
                </c:pt>
                <c:pt idx="232">
                  <c:v>68945</c:v>
                </c:pt>
                <c:pt idx="233">
                  <c:v>66502</c:v>
                </c:pt>
                <c:pt idx="234">
                  <c:v>66502</c:v>
                </c:pt>
                <c:pt idx="235">
                  <c:v>66502</c:v>
                </c:pt>
                <c:pt idx="236">
                  <c:v>66502</c:v>
                </c:pt>
                <c:pt idx="237">
                  <c:v>66502</c:v>
                </c:pt>
                <c:pt idx="238">
                  <c:v>66502</c:v>
                </c:pt>
                <c:pt idx="239">
                  <c:v>66502</c:v>
                </c:pt>
                <c:pt idx="240">
                  <c:v>66792</c:v>
                </c:pt>
                <c:pt idx="241">
                  <c:v>69074</c:v>
                </c:pt>
                <c:pt idx="242">
                  <c:v>65631</c:v>
                </c:pt>
                <c:pt idx="243">
                  <c:v>71518</c:v>
                </c:pt>
                <c:pt idx="244">
                  <c:v>66696</c:v>
                </c:pt>
                <c:pt idx="245">
                  <c:v>66696</c:v>
                </c:pt>
                <c:pt idx="246">
                  <c:v>65441</c:v>
                </c:pt>
                <c:pt idx="247">
                  <c:v>79331</c:v>
                </c:pt>
                <c:pt idx="248">
                  <c:v>66149</c:v>
                </c:pt>
                <c:pt idx="249">
                  <c:v>66149</c:v>
                </c:pt>
                <c:pt idx="250">
                  <c:v>65859</c:v>
                </c:pt>
                <c:pt idx="251">
                  <c:v>84127</c:v>
                </c:pt>
                <c:pt idx="252">
                  <c:v>93209</c:v>
                </c:pt>
                <c:pt idx="253">
                  <c:v>135904</c:v>
                </c:pt>
                <c:pt idx="254">
                  <c:v>135904</c:v>
                </c:pt>
                <c:pt idx="255">
                  <c:v>92730</c:v>
                </c:pt>
                <c:pt idx="256">
                  <c:v>92633</c:v>
                </c:pt>
                <c:pt idx="257">
                  <c:v>92600</c:v>
                </c:pt>
                <c:pt idx="258">
                  <c:v>91797</c:v>
                </c:pt>
                <c:pt idx="259">
                  <c:v>100035</c:v>
                </c:pt>
                <c:pt idx="260">
                  <c:v>100035</c:v>
                </c:pt>
                <c:pt idx="261">
                  <c:v>272236</c:v>
                </c:pt>
                <c:pt idx="262">
                  <c:v>263878</c:v>
                </c:pt>
                <c:pt idx="263">
                  <c:v>263677</c:v>
                </c:pt>
                <c:pt idx="264">
                  <c:v>180622</c:v>
                </c:pt>
                <c:pt idx="265">
                  <c:v>180622</c:v>
                </c:pt>
                <c:pt idx="266">
                  <c:v>91475</c:v>
                </c:pt>
                <c:pt idx="267">
                  <c:v>95460</c:v>
                </c:pt>
                <c:pt idx="268">
                  <c:v>149848</c:v>
                </c:pt>
                <c:pt idx="269">
                  <c:v>133944</c:v>
                </c:pt>
                <c:pt idx="270">
                  <c:v>109937</c:v>
                </c:pt>
                <c:pt idx="271">
                  <c:v>103919</c:v>
                </c:pt>
                <c:pt idx="272">
                  <c:v>103919</c:v>
                </c:pt>
                <c:pt idx="273">
                  <c:v>101411</c:v>
                </c:pt>
                <c:pt idx="274">
                  <c:v>111140</c:v>
                </c:pt>
                <c:pt idx="275">
                  <c:v>109725</c:v>
                </c:pt>
                <c:pt idx="276">
                  <c:v>106028</c:v>
                </c:pt>
                <c:pt idx="277">
                  <c:v>119687</c:v>
                </c:pt>
                <c:pt idx="278">
                  <c:v>117130</c:v>
                </c:pt>
                <c:pt idx="279">
                  <c:v>117130</c:v>
                </c:pt>
                <c:pt idx="280">
                  <c:v>109736</c:v>
                </c:pt>
                <c:pt idx="281">
                  <c:v>93362</c:v>
                </c:pt>
                <c:pt idx="282">
                  <c:v>85321</c:v>
                </c:pt>
                <c:pt idx="283">
                  <c:v>93045</c:v>
                </c:pt>
                <c:pt idx="284">
                  <c:v>102265</c:v>
                </c:pt>
                <c:pt idx="285">
                  <c:v>95223</c:v>
                </c:pt>
                <c:pt idx="286">
                  <c:v>89533</c:v>
                </c:pt>
                <c:pt idx="287">
                  <c:v>85354</c:v>
                </c:pt>
                <c:pt idx="288">
                  <c:v>102000</c:v>
                </c:pt>
                <c:pt idx="289">
                  <c:v>85353</c:v>
                </c:pt>
                <c:pt idx="290">
                  <c:v>84389</c:v>
                </c:pt>
                <c:pt idx="291">
                  <c:v>82525</c:v>
                </c:pt>
                <c:pt idx="292">
                  <c:v>82525</c:v>
                </c:pt>
                <c:pt idx="293">
                  <c:v>82525</c:v>
                </c:pt>
                <c:pt idx="294">
                  <c:v>82074</c:v>
                </c:pt>
                <c:pt idx="295">
                  <c:v>82074</c:v>
                </c:pt>
                <c:pt idx="296">
                  <c:v>82074</c:v>
                </c:pt>
                <c:pt idx="297">
                  <c:v>82074</c:v>
                </c:pt>
                <c:pt idx="298">
                  <c:v>81978</c:v>
                </c:pt>
                <c:pt idx="299">
                  <c:v>81978</c:v>
                </c:pt>
                <c:pt idx="300">
                  <c:v>81978</c:v>
                </c:pt>
                <c:pt idx="301">
                  <c:v>81978</c:v>
                </c:pt>
                <c:pt idx="302">
                  <c:v>81978</c:v>
                </c:pt>
                <c:pt idx="303">
                  <c:v>82299</c:v>
                </c:pt>
                <c:pt idx="304">
                  <c:v>82267</c:v>
                </c:pt>
                <c:pt idx="305">
                  <c:v>82267</c:v>
                </c:pt>
                <c:pt idx="306">
                  <c:v>82267</c:v>
                </c:pt>
                <c:pt idx="307">
                  <c:v>82267</c:v>
                </c:pt>
                <c:pt idx="308">
                  <c:v>82267</c:v>
                </c:pt>
                <c:pt idx="309">
                  <c:v>114535</c:v>
                </c:pt>
                <c:pt idx="310">
                  <c:v>111081</c:v>
                </c:pt>
                <c:pt idx="311">
                  <c:v>111081</c:v>
                </c:pt>
                <c:pt idx="312">
                  <c:v>111081</c:v>
                </c:pt>
                <c:pt idx="313">
                  <c:v>111081</c:v>
                </c:pt>
                <c:pt idx="314">
                  <c:v>101832</c:v>
                </c:pt>
                <c:pt idx="315">
                  <c:v>91820</c:v>
                </c:pt>
                <c:pt idx="316">
                  <c:v>91820</c:v>
                </c:pt>
                <c:pt idx="317">
                  <c:v>83328</c:v>
                </c:pt>
                <c:pt idx="318">
                  <c:v>83328</c:v>
                </c:pt>
                <c:pt idx="319">
                  <c:v>87567</c:v>
                </c:pt>
                <c:pt idx="320">
                  <c:v>87567</c:v>
                </c:pt>
                <c:pt idx="321">
                  <c:v>87534</c:v>
                </c:pt>
                <c:pt idx="322">
                  <c:v>99558</c:v>
                </c:pt>
                <c:pt idx="323">
                  <c:v>93386</c:v>
                </c:pt>
                <c:pt idx="324">
                  <c:v>88242</c:v>
                </c:pt>
                <c:pt idx="325">
                  <c:v>88242</c:v>
                </c:pt>
                <c:pt idx="326">
                  <c:v>113780</c:v>
                </c:pt>
                <c:pt idx="327">
                  <c:v>113748</c:v>
                </c:pt>
                <c:pt idx="328">
                  <c:v>113748</c:v>
                </c:pt>
                <c:pt idx="329">
                  <c:v>113620</c:v>
                </c:pt>
                <c:pt idx="330">
                  <c:v>141524</c:v>
                </c:pt>
                <c:pt idx="331">
                  <c:v>148982</c:v>
                </c:pt>
                <c:pt idx="332">
                  <c:v>140884</c:v>
                </c:pt>
                <c:pt idx="333">
                  <c:v>139658</c:v>
                </c:pt>
                <c:pt idx="334">
                  <c:v>178963</c:v>
                </c:pt>
                <c:pt idx="335">
                  <c:v>174141</c:v>
                </c:pt>
                <c:pt idx="336">
                  <c:v>174109</c:v>
                </c:pt>
                <c:pt idx="337">
                  <c:v>272326</c:v>
                </c:pt>
                <c:pt idx="338">
                  <c:v>262681</c:v>
                </c:pt>
                <c:pt idx="339">
                  <c:v>322560</c:v>
                </c:pt>
                <c:pt idx="340">
                  <c:v>223480</c:v>
                </c:pt>
                <c:pt idx="341">
                  <c:v>276610</c:v>
                </c:pt>
                <c:pt idx="342">
                  <c:v>262737</c:v>
                </c:pt>
                <c:pt idx="343">
                  <c:v>202385</c:v>
                </c:pt>
                <c:pt idx="344">
                  <c:v>205363</c:v>
                </c:pt>
                <c:pt idx="345">
                  <c:v>204998</c:v>
                </c:pt>
                <c:pt idx="346">
                  <c:v>204670</c:v>
                </c:pt>
                <c:pt idx="347">
                  <c:v>354069</c:v>
                </c:pt>
                <c:pt idx="348">
                  <c:v>450508</c:v>
                </c:pt>
                <c:pt idx="349">
                  <c:v>448640</c:v>
                </c:pt>
                <c:pt idx="350">
                  <c:v>466077</c:v>
                </c:pt>
                <c:pt idx="351">
                  <c:v>306322</c:v>
                </c:pt>
                <c:pt idx="352">
                  <c:v>305967</c:v>
                </c:pt>
                <c:pt idx="353">
                  <c:v>305967</c:v>
                </c:pt>
                <c:pt idx="354">
                  <c:v>309270</c:v>
                </c:pt>
                <c:pt idx="355">
                  <c:v>410905</c:v>
                </c:pt>
                <c:pt idx="356">
                  <c:v>413161</c:v>
                </c:pt>
                <c:pt idx="357">
                  <c:v>309720</c:v>
                </c:pt>
                <c:pt idx="358">
                  <c:v>314831</c:v>
                </c:pt>
                <c:pt idx="359">
                  <c:v>313546</c:v>
                </c:pt>
                <c:pt idx="360">
                  <c:v>315925</c:v>
                </c:pt>
                <c:pt idx="361">
                  <c:v>303676</c:v>
                </c:pt>
                <c:pt idx="362">
                  <c:v>320425</c:v>
                </c:pt>
                <c:pt idx="363">
                  <c:v>349402</c:v>
                </c:pt>
                <c:pt idx="364">
                  <c:v>349402</c:v>
                </c:pt>
                <c:pt idx="365">
                  <c:v>344195</c:v>
                </c:pt>
                <c:pt idx="366">
                  <c:v>353808</c:v>
                </c:pt>
                <c:pt idx="367">
                  <c:v>367509</c:v>
                </c:pt>
                <c:pt idx="368">
                  <c:v>381161</c:v>
                </c:pt>
                <c:pt idx="369">
                  <c:v>423125</c:v>
                </c:pt>
                <c:pt idx="370">
                  <c:v>434250</c:v>
                </c:pt>
                <c:pt idx="371">
                  <c:v>459015</c:v>
                </c:pt>
                <c:pt idx="372">
                  <c:v>559533</c:v>
                </c:pt>
                <c:pt idx="373">
                  <c:v>565025</c:v>
                </c:pt>
                <c:pt idx="374">
                  <c:v>626864</c:v>
                </c:pt>
                <c:pt idx="375">
                  <c:v>495459</c:v>
                </c:pt>
                <c:pt idx="376">
                  <c:v>438268</c:v>
                </c:pt>
                <c:pt idx="377">
                  <c:v>465572</c:v>
                </c:pt>
                <c:pt idx="378">
                  <c:v>467243</c:v>
                </c:pt>
                <c:pt idx="379">
                  <c:v>466246</c:v>
                </c:pt>
                <c:pt idx="380">
                  <c:v>488657</c:v>
                </c:pt>
                <c:pt idx="381">
                  <c:v>469653</c:v>
                </c:pt>
                <c:pt idx="382">
                  <c:v>549481</c:v>
                </c:pt>
                <c:pt idx="383">
                  <c:v>655348</c:v>
                </c:pt>
                <c:pt idx="384">
                  <c:v>503298</c:v>
                </c:pt>
                <c:pt idx="385">
                  <c:v>511400</c:v>
                </c:pt>
                <c:pt idx="386">
                  <c:v>514510</c:v>
                </c:pt>
                <c:pt idx="387">
                  <c:v>512346</c:v>
                </c:pt>
                <c:pt idx="388">
                  <c:v>516036</c:v>
                </c:pt>
                <c:pt idx="389">
                  <c:v>511102</c:v>
                </c:pt>
                <c:pt idx="390">
                  <c:v>511694</c:v>
                </c:pt>
                <c:pt idx="391">
                  <c:v>509956</c:v>
                </c:pt>
                <c:pt idx="392">
                  <c:v>508550</c:v>
                </c:pt>
                <c:pt idx="393">
                  <c:v>510279</c:v>
                </c:pt>
                <c:pt idx="394">
                  <c:v>478491</c:v>
                </c:pt>
                <c:pt idx="395">
                  <c:v>484689</c:v>
                </c:pt>
                <c:pt idx="396">
                  <c:v>485671</c:v>
                </c:pt>
                <c:pt idx="397">
                  <c:v>497342</c:v>
                </c:pt>
                <c:pt idx="398">
                  <c:v>482248</c:v>
                </c:pt>
                <c:pt idx="399">
                  <c:v>465609</c:v>
                </c:pt>
                <c:pt idx="400">
                  <c:v>464066</c:v>
                </c:pt>
                <c:pt idx="401">
                  <c:v>467989</c:v>
                </c:pt>
                <c:pt idx="402">
                  <c:v>469046</c:v>
                </c:pt>
                <c:pt idx="403">
                  <c:v>517716</c:v>
                </c:pt>
                <c:pt idx="404">
                  <c:v>565091</c:v>
                </c:pt>
                <c:pt idx="405">
                  <c:v>562899</c:v>
                </c:pt>
                <c:pt idx="406">
                  <c:v>560295</c:v>
                </c:pt>
                <c:pt idx="407">
                  <c:v>561303</c:v>
                </c:pt>
                <c:pt idx="408">
                  <c:v>571791</c:v>
                </c:pt>
                <c:pt idx="409">
                  <c:v>581206</c:v>
                </c:pt>
                <c:pt idx="410">
                  <c:v>579583</c:v>
                </c:pt>
                <c:pt idx="411">
                  <c:v>574460</c:v>
                </c:pt>
                <c:pt idx="412">
                  <c:v>574265</c:v>
                </c:pt>
                <c:pt idx="413">
                  <c:v>574008</c:v>
                </c:pt>
                <c:pt idx="414">
                  <c:v>577127</c:v>
                </c:pt>
                <c:pt idx="415">
                  <c:v>582303</c:v>
                </c:pt>
                <c:pt idx="416">
                  <c:v>648677</c:v>
                </c:pt>
                <c:pt idx="417">
                  <c:v>703735</c:v>
                </c:pt>
                <c:pt idx="418">
                  <c:v>1003967</c:v>
                </c:pt>
                <c:pt idx="419">
                  <c:v>1261571</c:v>
                </c:pt>
                <c:pt idx="420">
                  <c:v>1330569</c:v>
                </c:pt>
                <c:pt idx="421">
                  <c:v>1107189</c:v>
                </c:pt>
                <c:pt idx="422">
                  <c:v>1069612</c:v>
                </c:pt>
                <c:pt idx="423">
                  <c:v>772623</c:v>
                </c:pt>
                <c:pt idx="424">
                  <c:v>794654</c:v>
                </c:pt>
                <c:pt idx="425">
                  <c:v>775600</c:v>
                </c:pt>
                <c:pt idx="426">
                  <c:v>888139</c:v>
                </c:pt>
                <c:pt idx="427">
                  <c:v>923076</c:v>
                </c:pt>
                <c:pt idx="428">
                  <c:v>873593</c:v>
                </c:pt>
                <c:pt idx="429">
                  <c:v>905083</c:v>
                </c:pt>
                <c:pt idx="430">
                  <c:v>1001571</c:v>
                </c:pt>
                <c:pt idx="431">
                  <c:v>1098332</c:v>
                </c:pt>
                <c:pt idx="432">
                  <c:v>1208824</c:v>
                </c:pt>
                <c:pt idx="433">
                  <c:v>1264078</c:v>
                </c:pt>
                <c:pt idx="434">
                  <c:v>1282496</c:v>
                </c:pt>
                <c:pt idx="435">
                  <c:v>1409811</c:v>
                </c:pt>
                <c:pt idx="436">
                  <c:v>1369996</c:v>
                </c:pt>
                <c:pt idx="437">
                  <c:v>1194750</c:v>
                </c:pt>
                <c:pt idx="438">
                  <c:v>1171797</c:v>
                </c:pt>
                <c:pt idx="439">
                  <c:v>1187956</c:v>
                </c:pt>
                <c:pt idx="440">
                  <c:v>1183674</c:v>
                </c:pt>
                <c:pt idx="441">
                  <c:v>1210929</c:v>
                </c:pt>
                <c:pt idx="442">
                  <c:v>1235394</c:v>
                </c:pt>
                <c:pt idx="443">
                  <c:v>1232548</c:v>
                </c:pt>
                <c:pt idx="444">
                  <c:v>1288321</c:v>
                </c:pt>
                <c:pt idx="445">
                  <c:v>1258833</c:v>
                </c:pt>
                <c:pt idx="446">
                  <c:v>1255549</c:v>
                </c:pt>
                <c:pt idx="447">
                  <c:v>1159473</c:v>
                </c:pt>
                <c:pt idx="448">
                  <c:v>1213561</c:v>
                </c:pt>
                <c:pt idx="449">
                  <c:v>1221115</c:v>
                </c:pt>
                <c:pt idx="450">
                  <c:v>1277948</c:v>
                </c:pt>
                <c:pt idx="451">
                  <c:v>1102604</c:v>
                </c:pt>
                <c:pt idx="452">
                  <c:v>1380345</c:v>
                </c:pt>
                <c:pt idx="453">
                  <c:v>1304789</c:v>
                </c:pt>
                <c:pt idx="454">
                  <c:v>1255047</c:v>
                </c:pt>
                <c:pt idx="455">
                  <c:v>1314884</c:v>
                </c:pt>
                <c:pt idx="456">
                  <c:v>1432868</c:v>
                </c:pt>
                <c:pt idx="457">
                  <c:v>1434775</c:v>
                </c:pt>
                <c:pt idx="458">
                  <c:v>1488270</c:v>
                </c:pt>
                <c:pt idx="459">
                  <c:v>1583287</c:v>
                </c:pt>
                <c:pt idx="460">
                  <c:v>1588592</c:v>
                </c:pt>
                <c:pt idx="461">
                  <c:v>1589871</c:v>
                </c:pt>
                <c:pt idx="462">
                  <c:v>1432663</c:v>
                </c:pt>
                <c:pt idx="463">
                  <c:v>1336252</c:v>
                </c:pt>
                <c:pt idx="464">
                  <c:v>1280802</c:v>
                </c:pt>
                <c:pt idx="465">
                  <c:v>1281574</c:v>
                </c:pt>
                <c:pt idx="466">
                  <c:v>1478213</c:v>
                </c:pt>
                <c:pt idx="467">
                  <c:v>1532297</c:v>
                </c:pt>
                <c:pt idx="468">
                  <c:v>1493206</c:v>
                </c:pt>
                <c:pt idx="469">
                  <c:v>1647060</c:v>
                </c:pt>
                <c:pt idx="470">
                  <c:v>1729251</c:v>
                </c:pt>
                <c:pt idx="471">
                  <c:v>1751166</c:v>
                </c:pt>
                <c:pt idx="472">
                  <c:v>1735943</c:v>
                </c:pt>
                <c:pt idx="473">
                  <c:v>1594989</c:v>
                </c:pt>
                <c:pt idx="474">
                  <c:v>1619253</c:v>
                </c:pt>
                <c:pt idx="475">
                  <c:v>1558292</c:v>
                </c:pt>
                <c:pt idx="476">
                  <c:v>1555784</c:v>
                </c:pt>
                <c:pt idx="477">
                  <c:v>1699277</c:v>
                </c:pt>
                <c:pt idx="478">
                  <c:v>1731701</c:v>
                </c:pt>
                <c:pt idx="479">
                  <c:v>1744529</c:v>
                </c:pt>
                <c:pt idx="480">
                  <c:v>1781306</c:v>
                </c:pt>
                <c:pt idx="481">
                  <c:v>1783910</c:v>
                </c:pt>
                <c:pt idx="482">
                  <c:v>1705787</c:v>
                </c:pt>
                <c:pt idx="483">
                  <c:v>1736693</c:v>
                </c:pt>
                <c:pt idx="484">
                  <c:v>1706719</c:v>
                </c:pt>
                <c:pt idx="485">
                  <c:v>1782168</c:v>
                </c:pt>
                <c:pt idx="486">
                  <c:v>1832884</c:v>
                </c:pt>
                <c:pt idx="487">
                  <c:v>1880574</c:v>
                </c:pt>
                <c:pt idx="488">
                  <c:v>1925919</c:v>
                </c:pt>
                <c:pt idx="489">
                  <c:v>1915616</c:v>
                </c:pt>
                <c:pt idx="490">
                  <c:v>1764449</c:v>
                </c:pt>
                <c:pt idx="491">
                  <c:v>1763166</c:v>
                </c:pt>
                <c:pt idx="492">
                  <c:v>1758622</c:v>
                </c:pt>
                <c:pt idx="493">
                  <c:v>1763943</c:v>
                </c:pt>
                <c:pt idx="494">
                  <c:v>1837263</c:v>
                </c:pt>
                <c:pt idx="495">
                  <c:v>1942388</c:v>
                </c:pt>
                <c:pt idx="496">
                  <c:v>1953327</c:v>
                </c:pt>
                <c:pt idx="497">
                  <c:v>2021924</c:v>
                </c:pt>
                <c:pt idx="498">
                  <c:v>1953833</c:v>
                </c:pt>
                <c:pt idx="499">
                  <c:v>1954319</c:v>
                </c:pt>
                <c:pt idx="500">
                  <c:v>1957056</c:v>
                </c:pt>
                <c:pt idx="501">
                  <c:v>1960492</c:v>
                </c:pt>
                <c:pt idx="502">
                  <c:v>1962163</c:v>
                </c:pt>
                <c:pt idx="503">
                  <c:v>2009865</c:v>
                </c:pt>
                <c:pt idx="504">
                  <c:v>2072916</c:v>
                </c:pt>
                <c:pt idx="505">
                  <c:v>2082379</c:v>
                </c:pt>
                <c:pt idx="506">
                  <c:v>2082654</c:v>
                </c:pt>
                <c:pt idx="507">
                  <c:v>1961968</c:v>
                </c:pt>
                <c:pt idx="508">
                  <c:v>2575954</c:v>
                </c:pt>
                <c:pt idx="509">
                  <c:v>2004983</c:v>
                </c:pt>
                <c:pt idx="510">
                  <c:v>2152547</c:v>
                </c:pt>
                <c:pt idx="511">
                  <c:v>2195499</c:v>
                </c:pt>
                <c:pt idx="512">
                  <c:v>2200717</c:v>
                </c:pt>
                <c:pt idx="513">
                  <c:v>2288220</c:v>
                </c:pt>
                <c:pt idx="514">
                  <c:v>2513652</c:v>
                </c:pt>
                <c:pt idx="515">
                  <c:v>1928740</c:v>
                </c:pt>
                <c:pt idx="516">
                  <c:v>1997312</c:v>
                </c:pt>
                <c:pt idx="517">
                  <c:v>2052862</c:v>
                </c:pt>
                <c:pt idx="518">
                  <c:v>2034815</c:v>
                </c:pt>
                <c:pt idx="519">
                  <c:v>1910748</c:v>
                </c:pt>
                <c:pt idx="520">
                  <c:v>2423794</c:v>
                </c:pt>
                <c:pt idx="521">
                  <c:v>2027852</c:v>
                </c:pt>
                <c:pt idx="522">
                  <c:v>2174923</c:v>
                </c:pt>
                <c:pt idx="523">
                  <c:v>2266236</c:v>
                </c:pt>
                <c:pt idx="524">
                  <c:v>2440922</c:v>
                </c:pt>
                <c:pt idx="525">
                  <c:v>2341384</c:v>
                </c:pt>
                <c:pt idx="526">
                  <c:v>2238673</c:v>
                </c:pt>
                <c:pt idx="527">
                  <c:v>2465443</c:v>
                </c:pt>
                <c:pt idx="528">
                  <c:v>2536208</c:v>
                </c:pt>
                <c:pt idx="529">
                  <c:v>2531385</c:v>
                </c:pt>
                <c:pt idx="530">
                  <c:v>2554862</c:v>
                </c:pt>
                <c:pt idx="531">
                  <c:v>2617058</c:v>
                </c:pt>
                <c:pt idx="532">
                  <c:v>2612708</c:v>
                </c:pt>
                <c:pt idx="533">
                  <c:v>2612225</c:v>
                </c:pt>
                <c:pt idx="534">
                  <c:v>2676151</c:v>
                </c:pt>
                <c:pt idx="535">
                  <c:v>2710290</c:v>
                </c:pt>
                <c:pt idx="536">
                  <c:v>2765986</c:v>
                </c:pt>
                <c:pt idx="537">
                  <c:v>2838942</c:v>
                </c:pt>
                <c:pt idx="538">
                  <c:v>2868827</c:v>
                </c:pt>
                <c:pt idx="539">
                  <c:v>2951549</c:v>
                </c:pt>
                <c:pt idx="540">
                  <c:v>2961557</c:v>
                </c:pt>
                <c:pt idx="541">
                  <c:v>2707646</c:v>
                </c:pt>
                <c:pt idx="542">
                  <c:v>2707517</c:v>
                </c:pt>
                <c:pt idx="543">
                  <c:v>2707322</c:v>
                </c:pt>
                <c:pt idx="544">
                  <c:v>2706965</c:v>
                </c:pt>
                <c:pt idx="545">
                  <c:v>2706380</c:v>
                </c:pt>
                <c:pt idx="546">
                  <c:v>2706185</c:v>
                </c:pt>
                <c:pt idx="547">
                  <c:v>2706153</c:v>
                </c:pt>
                <c:pt idx="548">
                  <c:v>2705859</c:v>
                </c:pt>
                <c:pt idx="549">
                  <c:v>2739724</c:v>
                </c:pt>
                <c:pt idx="550">
                  <c:v>2805037</c:v>
                </c:pt>
                <c:pt idx="551">
                  <c:v>2693249</c:v>
                </c:pt>
                <c:pt idx="552">
                  <c:v>2977514</c:v>
                </c:pt>
                <c:pt idx="553">
                  <c:v>3078172</c:v>
                </c:pt>
                <c:pt idx="554">
                  <c:v>3108136</c:v>
                </c:pt>
                <c:pt idx="555">
                  <c:v>3107496</c:v>
                </c:pt>
                <c:pt idx="556">
                  <c:v>3149460</c:v>
                </c:pt>
                <c:pt idx="557">
                  <c:v>3155608</c:v>
                </c:pt>
                <c:pt idx="558">
                  <c:v>3181939</c:v>
                </c:pt>
                <c:pt idx="559">
                  <c:v>3417430</c:v>
                </c:pt>
                <c:pt idx="560">
                  <c:v>3423457</c:v>
                </c:pt>
                <c:pt idx="561">
                  <c:v>3421924</c:v>
                </c:pt>
                <c:pt idx="562">
                  <c:v>3191798</c:v>
                </c:pt>
                <c:pt idx="563">
                  <c:v>3022108</c:v>
                </c:pt>
                <c:pt idx="564">
                  <c:v>2894018</c:v>
                </c:pt>
                <c:pt idx="565">
                  <c:v>2904637</c:v>
                </c:pt>
                <c:pt idx="566">
                  <c:v>2914593</c:v>
                </c:pt>
                <c:pt idx="567">
                  <c:v>3065360</c:v>
                </c:pt>
                <c:pt idx="568">
                  <c:v>3089893</c:v>
                </c:pt>
                <c:pt idx="569">
                  <c:v>2998137</c:v>
                </c:pt>
                <c:pt idx="570">
                  <c:v>2998137</c:v>
                </c:pt>
                <c:pt idx="571">
                  <c:v>2997836</c:v>
                </c:pt>
                <c:pt idx="572">
                  <c:v>3062689</c:v>
                </c:pt>
                <c:pt idx="573">
                  <c:v>3061980</c:v>
                </c:pt>
                <c:pt idx="574">
                  <c:v>3145677</c:v>
                </c:pt>
                <c:pt idx="575">
                  <c:v>3272074</c:v>
                </c:pt>
                <c:pt idx="576">
                  <c:v>3258364</c:v>
                </c:pt>
                <c:pt idx="577">
                  <c:v>3258066</c:v>
                </c:pt>
                <c:pt idx="578">
                  <c:v>3285753</c:v>
                </c:pt>
                <c:pt idx="579">
                  <c:v>3305041</c:v>
                </c:pt>
                <c:pt idx="580">
                  <c:v>3305041</c:v>
                </c:pt>
                <c:pt idx="581">
                  <c:v>3304941</c:v>
                </c:pt>
                <c:pt idx="582">
                  <c:v>3303858</c:v>
                </c:pt>
                <c:pt idx="583">
                  <c:v>3378534</c:v>
                </c:pt>
                <c:pt idx="584">
                  <c:v>3914271</c:v>
                </c:pt>
                <c:pt idx="585">
                  <c:v>3946614</c:v>
                </c:pt>
                <c:pt idx="586">
                  <c:v>3959950</c:v>
                </c:pt>
                <c:pt idx="587">
                  <c:v>3699753</c:v>
                </c:pt>
                <c:pt idx="588">
                  <c:v>4010212</c:v>
                </c:pt>
                <c:pt idx="589">
                  <c:v>4160894</c:v>
                </c:pt>
                <c:pt idx="590">
                  <c:v>4229853</c:v>
                </c:pt>
                <c:pt idx="591">
                  <c:v>4303579</c:v>
                </c:pt>
                <c:pt idx="592">
                  <c:v>4274205</c:v>
                </c:pt>
                <c:pt idx="593">
                  <c:v>4157682</c:v>
                </c:pt>
                <c:pt idx="594">
                  <c:v>4106871</c:v>
                </c:pt>
                <c:pt idx="595">
                  <c:v>3771914</c:v>
                </c:pt>
                <c:pt idx="596">
                  <c:v>3771714</c:v>
                </c:pt>
                <c:pt idx="597">
                  <c:v>3675113</c:v>
                </c:pt>
                <c:pt idx="598">
                  <c:v>3625063</c:v>
                </c:pt>
                <c:pt idx="599">
                  <c:v>3523483</c:v>
                </c:pt>
                <c:pt idx="600">
                  <c:v>3310595</c:v>
                </c:pt>
                <c:pt idx="601">
                  <c:v>3310595</c:v>
                </c:pt>
                <c:pt idx="602">
                  <c:v>3206008</c:v>
                </c:pt>
                <c:pt idx="603">
                  <c:v>3228896</c:v>
                </c:pt>
                <c:pt idx="604">
                  <c:v>3167332</c:v>
                </c:pt>
                <c:pt idx="605">
                  <c:v>3145041</c:v>
                </c:pt>
                <c:pt idx="606">
                  <c:v>3104777</c:v>
                </c:pt>
                <c:pt idx="607">
                  <c:v>3246015</c:v>
                </c:pt>
                <c:pt idx="608">
                  <c:v>3331059</c:v>
                </c:pt>
                <c:pt idx="609">
                  <c:v>3476556</c:v>
                </c:pt>
                <c:pt idx="610">
                  <c:v>3505125</c:v>
                </c:pt>
                <c:pt idx="611">
                  <c:v>3198555</c:v>
                </c:pt>
                <c:pt idx="612">
                  <c:v>3261808</c:v>
                </c:pt>
                <c:pt idx="613">
                  <c:v>3367043</c:v>
                </c:pt>
                <c:pt idx="614">
                  <c:v>3533802</c:v>
                </c:pt>
                <c:pt idx="615">
                  <c:v>3573217</c:v>
                </c:pt>
                <c:pt idx="616">
                  <c:v>3595884</c:v>
                </c:pt>
                <c:pt idx="617">
                  <c:v>3610994</c:v>
                </c:pt>
                <c:pt idx="618">
                  <c:v>3710723</c:v>
                </c:pt>
                <c:pt idx="619">
                  <c:v>3711880</c:v>
                </c:pt>
                <c:pt idx="620">
                  <c:v>3711192</c:v>
                </c:pt>
                <c:pt idx="621">
                  <c:v>3748545</c:v>
                </c:pt>
                <c:pt idx="622">
                  <c:v>3725029</c:v>
                </c:pt>
                <c:pt idx="623">
                  <c:v>3667956</c:v>
                </c:pt>
                <c:pt idx="624">
                  <c:v>3732183</c:v>
                </c:pt>
                <c:pt idx="625">
                  <c:v>3732087</c:v>
                </c:pt>
                <c:pt idx="626">
                  <c:v>3707564</c:v>
                </c:pt>
                <c:pt idx="627">
                  <c:v>3719241</c:v>
                </c:pt>
                <c:pt idx="628">
                  <c:v>3668501</c:v>
                </c:pt>
                <c:pt idx="629">
                  <c:v>3758176</c:v>
                </c:pt>
                <c:pt idx="630">
                  <c:v>3757854</c:v>
                </c:pt>
                <c:pt idx="631">
                  <c:v>3806673</c:v>
                </c:pt>
                <c:pt idx="632">
                  <c:v>3806383</c:v>
                </c:pt>
                <c:pt idx="633">
                  <c:v>4099603</c:v>
                </c:pt>
                <c:pt idx="634">
                  <c:v>4379140</c:v>
                </c:pt>
                <c:pt idx="635">
                  <c:v>4411684</c:v>
                </c:pt>
                <c:pt idx="636">
                  <c:v>4534858</c:v>
                </c:pt>
                <c:pt idx="637">
                  <c:v>4285711</c:v>
                </c:pt>
                <c:pt idx="638">
                  <c:v>3925815</c:v>
                </c:pt>
                <c:pt idx="639">
                  <c:v>3882975</c:v>
                </c:pt>
                <c:pt idx="640">
                  <c:v>3889466</c:v>
                </c:pt>
                <c:pt idx="641">
                  <c:v>3889466</c:v>
                </c:pt>
                <c:pt idx="642">
                  <c:v>3997557</c:v>
                </c:pt>
                <c:pt idx="643">
                  <c:v>4029958</c:v>
                </c:pt>
                <c:pt idx="644">
                  <c:v>4077776</c:v>
                </c:pt>
                <c:pt idx="645">
                  <c:v>4076576</c:v>
                </c:pt>
                <c:pt idx="646">
                  <c:v>4076276</c:v>
                </c:pt>
                <c:pt idx="647">
                  <c:v>4075875</c:v>
                </c:pt>
                <c:pt idx="648">
                  <c:v>4073718</c:v>
                </c:pt>
                <c:pt idx="649">
                  <c:v>4073025</c:v>
                </c:pt>
                <c:pt idx="650">
                  <c:v>4072166</c:v>
                </c:pt>
                <c:pt idx="651">
                  <c:v>4093732</c:v>
                </c:pt>
                <c:pt idx="652">
                  <c:v>4177465</c:v>
                </c:pt>
                <c:pt idx="653">
                  <c:v>4170641</c:v>
                </c:pt>
                <c:pt idx="654">
                  <c:v>4170641</c:v>
                </c:pt>
                <c:pt idx="655">
                  <c:v>4667957</c:v>
                </c:pt>
                <c:pt idx="656">
                  <c:v>4838166</c:v>
                </c:pt>
                <c:pt idx="657">
                  <c:v>4935754</c:v>
                </c:pt>
                <c:pt idx="658">
                  <c:v>4642728</c:v>
                </c:pt>
                <c:pt idx="659">
                  <c:v>5048366</c:v>
                </c:pt>
                <c:pt idx="660">
                  <c:v>5158415</c:v>
                </c:pt>
                <c:pt idx="661">
                  <c:v>5336836</c:v>
                </c:pt>
                <c:pt idx="662">
                  <c:v>5368062</c:v>
                </c:pt>
                <c:pt idx="663">
                  <c:v>5420515</c:v>
                </c:pt>
                <c:pt idx="664">
                  <c:v>5431676</c:v>
                </c:pt>
                <c:pt idx="665">
                  <c:v>5432768</c:v>
                </c:pt>
                <c:pt idx="666">
                  <c:v>5526297</c:v>
                </c:pt>
                <c:pt idx="667">
                  <c:v>5563796</c:v>
                </c:pt>
                <c:pt idx="668">
                  <c:v>5713758</c:v>
                </c:pt>
                <c:pt idx="669">
                  <c:v>5713176</c:v>
                </c:pt>
                <c:pt idx="670">
                  <c:v>5712676</c:v>
                </c:pt>
                <c:pt idx="671">
                  <c:v>5713226</c:v>
                </c:pt>
                <c:pt idx="672">
                  <c:v>5713318</c:v>
                </c:pt>
                <c:pt idx="673">
                  <c:v>5601419</c:v>
                </c:pt>
                <c:pt idx="674">
                  <c:v>5601775</c:v>
                </c:pt>
                <c:pt idx="675">
                  <c:v>5707318</c:v>
                </c:pt>
                <c:pt idx="676">
                  <c:v>5707019</c:v>
                </c:pt>
                <c:pt idx="677">
                  <c:v>5707119</c:v>
                </c:pt>
                <c:pt idx="678">
                  <c:v>5707919</c:v>
                </c:pt>
                <c:pt idx="679">
                  <c:v>5723809</c:v>
                </c:pt>
                <c:pt idx="680">
                  <c:v>5734303</c:v>
                </c:pt>
                <c:pt idx="681">
                  <c:v>5745196</c:v>
                </c:pt>
                <c:pt idx="682">
                  <c:v>5762083</c:v>
                </c:pt>
                <c:pt idx="683">
                  <c:v>5764367</c:v>
                </c:pt>
                <c:pt idx="684">
                  <c:v>5735460</c:v>
                </c:pt>
                <c:pt idx="685">
                  <c:v>5735458</c:v>
                </c:pt>
                <c:pt idx="686">
                  <c:v>5790012</c:v>
                </c:pt>
                <c:pt idx="687">
                  <c:v>5789812</c:v>
                </c:pt>
                <c:pt idx="688">
                  <c:v>5789478</c:v>
                </c:pt>
                <c:pt idx="689">
                  <c:v>5852627</c:v>
                </c:pt>
                <c:pt idx="690">
                  <c:v>5944191</c:v>
                </c:pt>
                <c:pt idx="691">
                  <c:v>5826513</c:v>
                </c:pt>
                <c:pt idx="692">
                  <c:v>5900441</c:v>
                </c:pt>
                <c:pt idx="693">
                  <c:v>5904849</c:v>
                </c:pt>
                <c:pt idx="694">
                  <c:v>5907493</c:v>
                </c:pt>
                <c:pt idx="695">
                  <c:v>5960933</c:v>
                </c:pt>
                <c:pt idx="696">
                  <c:v>5990688</c:v>
                </c:pt>
                <c:pt idx="697">
                  <c:v>6032162</c:v>
                </c:pt>
                <c:pt idx="698">
                  <c:v>6068828</c:v>
                </c:pt>
                <c:pt idx="699">
                  <c:v>6089221</c:v>
                </c:pt>
                <c:pt idx="700">
                  <c:v>6091224</c:v>
                </c:pt>
                <c:pt idx="701">
                  <c:v>6115460</c:v>
                </c:pt>
                <c:pt idx="702">
                  <c:v>6136222</c:v>
                </c:pt>
                <c:pt idx="703">
                  <c:v>6178705</c:v>
                </c:pt>
                <c:pt idx="704">
                  <c:v>6348635</c:v>
                </c:pt>
                <c:pt idx="705">
                  <c:v>6350616</c:v>
                </c:pt>
                <c:pt idx="706">
                  <c:v>6329517</c:v>
                </c:pt>
                <c:pt idx="707">
                  <c:v>6331364</c:v>
                </c:pt>
                <c:pt idx="708">
                  <c:v>6329971</c:v>
                </c:pt>
                <c:pt idx="709">
                  <c:v>6327770</c:v>
                </c:pt>
                <c:pt idx="710">
                  <c:v>6325738</c:v>
                </c:pt>
                <c:pt idx="711">
                  <c:v>7028982</c:v>
                </c:pt>
                <c:pt idx="712">
                  <c:v>7026597</c:v>
                </c:pt>
                <c:pt idx="713">
                  <c:v>7032336</c:v>
                </c:pt>
                <c:pt idx="714">
                  <c:v>7031892</c:v>
                </c:pt>
                <c:pt idx="715">
                  <c:v>7054841</c:v>
                </c:pt>
                <c:pt idx="716">
                  <c:v>7055762</c:v>
                </c:pt>
                <c:pt idx="717">
                  <c:v>7055257</c:v>
                </c:pt>
                <c:pt idx="718">
                  <c:v>7054838</c:v>
                </c:pt>
                <c:pt idx="719">
                  <c:v>7104445</c:v>
                </c:pt>
                <c:pt idx="720">
                  <c:v>7104122</c:v>
                </c:pt>
                <c:pt idx="721">
                  <c:v>7098774</c:v>
                </c:pt>
                <c:pt idx="722">
                  <c:v>7256001</c:v>
                </c:pt>
                <c:pt idx="723">
                  <c:v>7396608</c:v>
                </c:pt>
                <c:pt idx="724">
                  <c:v>7446971</c:v>
                </c:pt>
                <c:pt idx="725">
                  <c:v>7595614</c:v>
                </c:pt>
                <c:pt idx="726">
                  <c:v>7597449</c:v>
                </c:pt>
                <c:pt idx="727">
                  <c:v>7567015</c:v>
                </c:pt>
                <c:pt idx="728">
                  <c:v>7489630</c:v>
                </c:pt>
                <c:pt idx="729">
                  <c:v>7178177</c:v>
                </c:pt>
                <c:pt idx="730">
                  <c:v>7229459</c:v>
                </c:pt>
                <c:pt idx="731">
                  <c:v>7332371</c:v>
                </c:pt>
                <c:pt idx="732">
                  <c:v>7388819</c:v>
                </c:pt>
                <c:pt idx="733">
                  <c:v>8096394</c:v>
                </c:pt>
                <c:pt idx="734">
                  <c:v>8104249</c:v>
                </c:pt>
                <c:pt idx="735">
                  <c:v>8289274</c:v>
                </c:pt>
                <c:pt idx="736">
                  <c:v>8262252</c:v>
                </c:pt>
                <c:pt idx="737">
                  <c:v>8300575</c:v>
                </c:pt>
                <c:pt idx="738">
                  <c:v>8346729</c:v>
                </c:pt>
                <c:pt idx="739">
                  <c:v>8345046</c:v>
                </c:pt>
                <c:pt idx="740">
                  <c:v>8348601</c:v>
                </c:pt>
                <c:pt idx="741">
                  <c:v>8347671</c:v>
                </c:pt>
                <c:pt idx="742">
                  <c:v>8008177</c:v>
                </c:pt>
                <c:pt idx="743">
                  <c:v>7626841</c:v>
                </c:pt>
                <c:pt idx="744">
                  <c:v>7701755</c:v>
                </c:pt>
                <c:pt idx="745">
                  <c:v>7651769</c:v>
                </c:pt>
                <c:pt idx="746">
                  <c:v>7725097</c:v>
                </c:pt>
                <c:pt idx="747">
                  <c:v>7736232</c:v>
                </c:pt>
                <c:pt idx="748">
                  <c:v>7788209</c:v>
                </c:pt>
                <c:pt idx="749">
                  <c:v>7964960</c:v>
                </c:pt>
                <c:pt idx="750">
                  <c:v>8043626</c:v>
                </c:pt>
                <c:pt idx="751">
                  <c:v>7493191</c:v>
                </c:pt>
                <c:pt idx="752">
                  <c:v>7493167</c:v>
                </c:pt>
                <c:pt idx="753">
                  <c:v>7467248</c:v>
                </c:pt>
                <c:pt idx="754">
                  <c:v>7809988</c:v>
                </c:pt>
                <c:pt idx="755">
                  <c:v>8217948</c:v>
                </c:pt>
                <c:pt idx="756">
                  <c:v>8279578</c:v>
                </c:pt>
                <c:pt idx="757">
                  <c:v>8316491</c:v>
                </c:pt>
                <c:pt idx="758">
                  <c:v>8378464</c:v>
                </c:pt>
                <c:pt idx="759">
                  <c:v>8441122</c:v>
                </c:pt>
                <c:pt idx="760">
                  <c:v>8108480</c:v>
                </c:pt>
                <c:pt idx="761">
                  <c:v>8227545</c:v>
                </c:pt>
                <c:pt idx="762">
                  <c:v>8292744</c:v>
                </c:pt>
                <c:pt idx="763">
                  <c:v>8286966</c:v>
                </c:pt>
                <c:pt idx="764">
                  <c:v>8302771</c:v>
                </c:pt>
                <c:pt idx="765">
                  <c:v>8237711</c:v>
                </c:pt>
                <c:pt idx="766">
                  <c:v>8263225</c:v>
                </c:pt>
                <c:pt idx="767">
                  <c:v>8312078</c:v>
                </c:pt>
                <c:pt idx="768">
                  <c:v>8114288</c:v>
                </c:pt>
                <c:pt idx="769">
                  <c:v>8003520</c:v>
                </c:pt>
                <c:pt idx="770">
                  <c:v>8068892</c:v>
                </c:pt>
                <c:pt idx="771">
                  <c:v>8173782</c:v>
                </c:pt>
                <c:pt idx="772">
                  <c:v>8241430</c:v>
                </c:pt>
                <c:pt idx="773">
                  <c:v>8248783</c:v>
                </c:pt>
                <c:pt idx="774">
                  <c:v>8574091</c:v>
                </c:pt>
                <c:pt idx="775">
                  <c:v>8636147</c:v>
                </c:pt>
                <c:pt idx="776">
                  <c:v>8721447</c:v>
                </c:pt>
                <c:pt idx="777">
                  <c:v>8829954</c:v>
                </c:pt>
                <c:pt idx="778">
                  <c:v>8381492</c:v>
                </c:pt>
                <c:pt idx="779">
                  <c:v>8470595</c:v>
                </c:pt>
                <c:pt idx="780">
                  <c:v>8542589</c:v>
                </c:pt>
                <c:pt idx="781">
                  <c:v>8577619</c:v>
                </c:pt>
                <c:pt idx="782">
                  <c:v>8517372</c:v>
                </c:pt>
                <c:pt idx="783">
                  <c:v>8563853</c:v>
                </c:pt>
                <c:pt idx="784">
                  <c:v>8579969</c:v>
                </c:pt>
                <c:pt idx="785">
                  <c:v>8600393</c:v>
                </c:pt>
                <c:pt idx="786">
                  <c:v>8626874</c:v>
                </c:pt>
                <c:pt idx="787">
                  <c:v>8455152</c:v>
                </c:pt>
                <c:pt idx="788">
                  <c:v>8514467</c:v>
                </c:pt>
                <c:pt idx="789">
                  <c:v>8602266</c:v>
                </c:pt>
                <c:pt idx="790">
                  <c:v>8599937</c:v>
                </c:pt>
                <c:pt idx="791">
                  <c:v>8664108</c:v>
                </c:pt>
                <c:pt idx="792">
                  <c:v>8736523</c:v>
                </c:pt>
                <c:pt idx="793">
                  <c:v>8657933</c:v>
                </c:pt>
                <c:pt idx="794">
                  <c:v>8663001</c:v>
                </c:pt>
                <c:pt idx="795">
                  <c:v>8702204</c:v>
                </c:pt>
                <c:pt idx="796">
                  <c:v>8661263</c:v>
                </c:pt>
                <c:pt idx="797">
                  <c:v>8729566</c:v>
                </c:pt>
                <c:pt idx="798">
                  <c:v>9022703</c:v>
                </c:pt>
                <c:pt idx="799">
                  <c:v>9244927</c:v>
                </c:pt>
                <c:pt idx="800">
                  <c:v>9419047</c:v>
                </c:pt>
                <c:pt idx="801">
                  <c:v>9434269</c:v>
                </c:pt>
                <c:pt idx="802">
                  <c:v>9443550</c:v>
                </c:pt>
                <c:pt idx="803">
                  <c:v>9185742</c:v>
                </c:pt>
                <c:pt idx="804">
                  <c:v>9364951</c:v>
                </c:pt>
                <c:pt idx="805">
                  <c:v>9445928</c:v>
                </c:pt>
                <c:pt idx="806">
                  <c:v>9595163</c:v>
                </c:pt>
                <c:pt idx="807">
                  <c:v>9644450</c:v>
                </c:pt>
                <c:pt idx="808">
                  <c:v>10155951</c:v>
                </c:pt>
                <c:pt idx="809">
                  <c:v>9803246</c:v>
                </c:pt>
                <c:pt idx="810">
                  <c:v>9855174</c:v>
                </c:pt>
                <c:pt idx="811">
                  <c:v>9589974</c:v>
                </c:pt>
                <c:pt idx="812">
                  <c:v>9403975</c:v>
                </c:pt>
                <c:pt idx="813">
                  <c:v>9594897</c:v>
                </c:pt>
                <c:pt idx="814">
                  <c:v>9751811</c:v>
                </c:pt>
                <c:pt idx="815">
                  <c:v>9778793</c:v>
                </c:pt>
                <c:pt idx="816">
                  <c:v>9791446</c:v>
                </c:pt>
                <c:pt idx="817">
                  <c:v>9732791</c:v>
                </c:pt>
                <c:pt idx="818">
                  <c:v>9707464</c:v>
                </c:pt>
                <c:pt idx="819">
                  <c:v>9474214</c:v>
                </c:pt>
                <c:pt idx="820">
                  <c:v>9433493</c:v>
                </c:pt>
                <c:pt idx="821">
                  <c:v>9189290</c:v>
                </c:pt>
                <c:pt idx="822">
                  <c:v>8831144</c:v>
                </c:pt>
                <c:pt idx="823">
                  <c:v>8830625</c:v>
                </c:pt>
                <c:pt idx="824">
                  <c:v>8977904</c:v>
                </c:pt>
                <c:pt idx="825">
                  <c:v>8951053</c:v>
                </c:pt>
                <c:pt idx="826">
                  <c:v>8914004</c:v>
                </c:pt>
                <c:pt idx="827">
                  <c:v>8936152</c:v>
                </c:pt>
                <c:pt idx="828">
                  <c:v>8533723</c:v>
                </c:pt>
                <c:pt idx="829">
                  <c:v>7890976</c:v>
                </c:pt>
                <c:pt idx="830">
                  <c:v>7953037</c:v>
                </c:pt>
                <c:pt idx="831">
                  <c:v>7953926</c:v>
                </c:pt>
                <c:pt idx="832">
                  <c:v>8378008</c:v>
                </c:pt>
                <c:pt idx="833">
                  <c:v>8743605</c:v>
                </c:pt>
                <c:pt idx="834">
                  <c:v>8822627</c:v>
                </c:pt>
                <c:pt idx="835">
                  <c:v>8933475</c:v>
                </c:pt>
                <c:pt idx="836">
                  <c:v>8961982</c:v>
                </c:pt>
                <c:pt idx="837">
                  <c:v>9031297</c:v>
                </c:pt>
                <c:pt idx="838">
                  <c:v>9115778</c:v>
                </c:pt>
                <c:pt idx="839">
                  <c:v>9050309</c:v>
                </c:pt>
                <c:pt idx="840">
                  <c:v>8950990</c:v>
                </c:pt>
                <c:pt idx="841">
                  <c:v>8983207</c:v>
                </c:pt>
                <c:pt idx="842">
                  <c:v>8983537</c:v>
                </c:pt>
                <c:pt idx="843">
                  <c:v>8993540</c:v>
                </c:pt>
                <c:pt idx="844">
                  <c:v>8941262</c:v>
                </c:pt>
                <c:pt idx="845">
                  <c:v>8949703</c:v>
                </c:pt>
                <c:pt idx="846">
                  <c:v>8926586</c:v>
                </c:pt>
                <c:pt idx="847">
                  <c:v>8953846</c:v>
                </c:pt>
                <c:pt idx="848">
                  <c:v>8872705</c:v>
                </c:pt>
                <c:pt idx="849">
                  <c:v>8543454</c:v>
                </c:pt>
                <c:pt idx="850">
                  <c:v>8399257</c:v>
                </c:pt>
                <c:pt idx="851">
                  <c:v>8489284</c:v>
                </c:pt>
                <c:pt idx="852">
                  <c:v>8640328</c:v>
                </c:pt>
                <c:pt idx="853">
                  <c:v>8590583</c:v>
                </c:pt>
                <c:pt idx="854">
                  <c:v>8574521</c:v>
                </c:pt>
                <c:pt idx="855">
                  <c:v>8574330</c:v>
                </c:pt>
                <c:pt idx="856">
                  <c:v>8135338</c:v>
                </c:pt>
                <c:pt idx="857">
                  <c:v>8175033.5</c:v>
                </c:pt>
                <c:pt idx="858">
                  <c:v>8197420.5</c:v>
                </c:pt>
                <c:pt idx="859">
                  <c:v>8192205</c:v>
                </c:pt>
                <c:pt idx="860">
                  <c:v>8192239</c:v>
                </c:pt>
                <c:pt idx="861">
                  <c:v>8231115</c:v>
                </c:pt>
                <c:pt idx="862">
                  <c:v>8230919.5</c:v>
                </c:pt>
                <c:pt idx="863">
                  <c:v>8230671.5</c:v>
                </c:pt>
                <c:pt idx="864">
                  <c:v>8226577.5</c:v>
                </c:pt>
                <c:pt idx="865">
                  <c:v>8015038.5</c:v>
                </c:pt>
                <c:pt idx="866">
                  <c:v>8017167.5</c:v>
                </c:pt>
                <c:pt idx="867">
                  <c:v>7889586.5</c:v>
                </c:pt>
                <c:pt idx="868">
                  <c:v>8093746.5</c:v>
                </c:pt>
                <c:pt idx="869">
                  <c:v>8250383.5</c:v>
                </c:pt>
                <c:pt idx="870">
                  <c:v>8333940.5</c:v>
                </c:pt>
                <c:pt idx="871">
                  <c:v>8362377</c:v>
                </c:pt>
                <c:pt idx="872">
                  <c:v>8515666</c:v>
                </c:pt>
                <c:pt idx="873">
                  <c:v>8452914</c:v>
                </c:pt>
                <c:pt idx="874">
                  <c:v>8452389</c:v>
                </c:pt>
                <c:pt idx="875">
                  <c:v>8636972</c:v>
                </c:pt>
                <c:pt idx="876">
                  <c:v>8672374</c:v>
                </c:pt>
                <c:pt idx="877">
                  <c:v>8508358</c:v>
                </c:pt>
                <c:pt idx="878">
                  <c:v>8665366</c:v>
                </c:pt>
                <c:pt idx="879">
                  <c:v>8679440</c:v>
                </c:pt>
                <c:pt idx="880">
                  <c:v>8681019</c:v>
                </c:pt>
                <c:pt idx="881">
                  <c:v>8806422</c:v>
                </c:pt>
                <c:pt idx="882">
                  <c:v>8855539</c:v>
                </c:pt>
                <c:pt idx="883">
                  <c:v>8805004</c:v>
                </c:pt>
                <c:pt idx="884">
                  <c:v>8490728</c:v>
                </c:pt>
                <c:pt idx="885">
                  <c:v>8344048.5</c:v>
                </c:pt>
                <c:pt idx="886">
                  <c:v>8434596</c:v>
                </c:pt>
                <c:pt idx="887">
                  <c:v>8775897</c:v>
                </c:pt>
                <c:pt idx="888">
                  <c:v>8603713</c:v>
                </c:pt>
                <c:pt idx="889">
                  <c:v>8630107</c:v>
                </c:pt>
                <c:pt idx="890">
                  <c:v>8684063</c:v>
                </c:pt>
                <c:pt idx="891">
                  <c:v>8014933</c:v>
                </c:pt>
                <c:pt idx="892">
                  <c:v>8264651</c:v>
                </c:pt>
                <c:pt idx="893">
                  <c:v>8117659</c:v>
                </c:pt>
                <c:pt idx="894">
                  <c:v>7813142.5</c:v>
                </c:pt>
                <c:pt idx="895">
                  <c:v>7397290.5</c:v>
                </c:pt>
                <c:pt idx="896">
                  <c:v>7376816</c:v>
                </c:pt>
                <c:pt idx="897">
                  <c:v>7136285</c:v>
                </c:pt>
                <c:pt idx="898">
                  <c:v>6969203</c:v>
                </c:pt>
                <c:pt idx="899">
                  <c:v>6358813.5</c:v>
                </c:pt>
                <c:pt idx="900">
                  <c:v>6317959</c:v>
                </c:pt>
                <c:pt idx="901">
                  <c:v>6309656.5</c:v>
                </c:pt>
                <c:pt idx="902">
                  <c:v>6546317.5</c:v>
                </c:pt>
                <c:pt idx="903">
                  <c:v>5911112.5</c:v>
                </c:pt>
                <c:pt idx="904">
                  <c:v>6158448</c:v>
                </c:pt>
                <c:pt idx="905">
                  <c:v>6227091</c:v>
                </c:pt>
                <c:pt idx="906">
                  <c:v>6299153</c:v>
                </c:pt>
                <c:pt idx="907">
                  <c:v>6351427.5</c:v>
                </c:pt>
                <c:pt idx="908">
                  <c:v>6483104.5</c:v>
                </c:pt>
                <c:pt idx="909">
                  <c:v>6494858.5</c:v>
                </c:pt>
                <c:pt idx="910">
                  <c:v>6268909.5</c:v>
                </c:pt>
                <c:pt idx="911">
                  <c:v>6246576.5</c:v>
                </c:pt>
                <c:pt idx="912">
                  <c:v>6145450.5</c:v>
                </c:pt>
                <c:pt idx="913">
                  <c:v>6247765.5</c:v>
                </c:pt>
                <c:pt idx="914">
                  <c:v>6123423</c:v>
                </c:pt>
                <c:pt idx="915">
                  <c:v>6038724.5</c:v>
                </c:pt>
                <c:pt idx="916">
                  <c:v>6006499</c:v>
                </c:pt>
                <c:pt idx="917">
                  <c:v>6083258</c:v>
                </c:pt>
                <c:pt idx="918">
                  <c:v>6219458.5</c:v>
                </c:pt>
                <c:pt idx="919">
                  <c:v>6202757</c:v>
                </c:pt>
                <c:pt idx="920">
                  <c:v>6246023.5</c:v>
                </c:pt>
                <c:pt idx="921">
                  <c:v>6310737</c:v>
                </c:pt>
                <c:pt idx="922">
                  <c:v>6322124</c:v>
                </c:pt>
                <c:pt idx="923">
                  <c:v>6356669.5</c:v>
                </c:pt>
                <c:pt idx="924">
                  <c:v>6356508</c:v>
                </c:pt>
                <c:pt idx="925">
                  <c:v>6191256</c:v>
                </c:pt>
                <c:pt idx="926">
                  <c:v>6090981.5</c:v>
                </c:pt>
                <c:pt idx="927">
                  <c:v>6188721.5</c:v>
                </c:pt>
                <c:pt idx="928">
                  <c:v>6326670</c:v>
                </c:pt>
                <c:pt idx="929">
                  <c:v>6447130.5</c:v>
                </c:pt>
                <c:pt idx="930">
                  <c:v>6495284</c:v>
                </c:pt>
                <c:pt idx="931">
                  <c:v>6516483</c:v>
                </c:pt>
                <c:pt idx="932">
                  <c:v>6572929</c:v>
                </c:pt>
                <c:pt idx="933">
                  <c:v>6604020</c:v>
                </c:pt>
                <c:pt idx="934">
                  <c:v>6625331</c:v>
                </c:pt>
                <c:pt idx="935">
                  <c:v>6653209.5</c:v>
                </c:pt>
                <c:pt idx="936">
                  <c:v>6953742</c:v>
                </c:pt>
                <c:pt idx="937">
                  <c:v>7283594</c:v>
                </c:pt>
                <c:pt idx="938">
                  <c:v>7269705.5</c:v>
                </c:pt>
                <c:pt idx="939">
                  <c:v>7347065.5</c:v>
                </c:pt>
                <c:pt idx="940">
                  <c:v>7361259.5</c:v>
                </c:pt>
                <c:pt idx="941">
                  <c:v>7439106.5</c:v>
                </c:pt>
                <c:pt idx="942">
                  <c:v>7088138</c:v>
                </c:pt>
                <c:pt idx="943">
                  <c:v>6701491.5</c:v>
                </c:pt>
                <c:pt idx="944">
                  <c:v>6506727.5</c:v>
                </c:pt>
                <c:pt idx="945">
                  <c:v>6485599</c:v>
                </c:pt>
                <c:pt idx="946">
                  <c:v>6516677</c:v>
                </c:pt>
                <c:pt idx="947">
                  <c:v>6539502</c:v>
                </c:pt>
                <c:pt idx="948">
                  <c:v>6498968</c:v>
                </c:pt>
                <c:pt idx="949">
                  <c:v>6467069</c:v>
                </c:pt>
                <c:pt idx="950">
                  <c:v>6657975.5</c:v>
                </c:pt>
                <c:pt idx="951">
                  <c:v>7061504.5</c:v>
                </c:pt>
                <c:pt idx="952">
                  <c:v>7070855.5</c:v>
                </c:pt>
                <c:pt idx="953">
                  <c:v>6955735.5</c:v>
                </c:pt>
                <c:pt idx="954">
                  <c:v>7113385</c:v>
                </c:pt>
                <c:pt idx="955">
                  <c:v>7199012</c:v>
                </c:pt>
                <c:pt idx="956">
                  <c:v>7078475</c:v>
                </c:pt>
                <c:pt idx="957">
                  <c:v>7098564</c:v>
                </c:pt>
                <c:pt idx="958">
                  <c:v>7254684.5</c:v>
                </c:pt>
                <c:pt idx="959">
                  <c:v>7291685.5</c:v>
                </c:pt>
                <c:pt idx="960">
                  <c:v>7421743.5</c:v>
                </c:pt>
                <c:pt idx="961">
                  <c:v>7332131.5</c:v>
                </c:pt>
                <c:pt idx="962">
                  <c:v>7346871</c:v>
                </c:pt>
                <c:pt idx="963">
                  <c:v>7350439.5</c:v>
                </c:pt>
                <c:pt idx="964">
                  <c:v>7353956.5</c:v>
                </c:pt>
                <c:pt idx="965">
                  <c:v>7385279.5</c:v>
                </c:pt>
                <c:pt idx="966">
                  <c:v>7421546</c:v>
                </c:pt>
                <c:pt idx="967">
                  <c:v>7554241.5</c:v>
                </c:pt>
                <c:pt idx="968">
                  <c:v>7616147.5</c:v>
                </c:pt>
                <c:pt idx="969">
                  <c:v>7747874.5</c:v>
                </c:pt>
                <c:pt idx="970">
                  <c:v>8090160</c:v>
                </c:pt>
                <c:pt idx="971">
                  <c:v>8693552</c:v>
                </c:pt>
                <c:pt idx="972">
                  <c:v>8701186</c:v>
                </c:pt>
                <c:pt idx="973">
                  <c:v>8777103</c:v>
                </c:pt>
                <c:pt idx="974">
                  <c:v>8715560</c:v>
                </c:pt>
                <c:pt idx="975">
                  <c:v>8660457</c:v>
                </c:pt>
                <c:pt idx="976">
                  <c:v>8573999</c:v>
                </c:pt>
                <c:pt idx="977">
                  <c:v>8301869</c:v>
                </c:pt>
              </c:numCache>
            </c:numRef>
          </c:val>
        </c:ser>
        <c:dLbls>
          <c:showLegendKey val="0"/>
          <c:showVal val="0"/>
          <c:showCatName val="0"/>
          <c:showSerName val="0"/>
          <c:showPercent val="0"/>
          <c:showBubbleSize val="0"/>
        </c:dLbls>
        <c:gapWidth val="80"/>
        <c:overlap val="100"/>
        <c:axId val="251804416"/>
        <c:axId val="251804976"/>
      </c:barChart>
      <c:lineChart>
        <c:grouping val="standard"/>
        <c:varyColors val="0"/>
        <c:ser>
          <c:idx val="1"/>
          <c:order val="2"/>
          <c:tx>
            <c:strRef>
              <c:f>Gold!$F$4</c:f>
              <c:strCache>
                <c:ptCount val="1"/>
                <c:pt idx="0">
                  <c:v>% registered of total (RHS)</c:v>
                </c:pt>
              </c:strCache>
            </c:strRef>
          </c:tx>
          <c:spPr>
            <a:ln w="19050">
              <a:solidFill>
                <a:srgbClr val="FFC000">
                  <a:lumMod val="50000"/>
                </a:srgbClr>
              </a:solidFill>
            </a:ln>
          </c:spPr>
          <c:marker>
            <c:symbol val="none"/>
          </c:marker>
          <c:cat>
            <c:numRef>
              <c:f>Gold!$B$216:$B$1200</c:f>
              <c:numCache>
                <c:formatCode>m/d/yyyy</c:formatCode>
                <c:ptCount val="985"/>
                <c:pt idx="0">
                  <c:v>35069</c:v>
                </c:pt>
                <c:pt idx="1">
                  <c:v>35076</c:v>
                </c:pt>
                <c:pt idx="2">
                  <c:v>35083</c:v>
                </c:pt>
                <c:pt idx="3">
                  <c:v>35090</c:v>
                </c:pt>
                <c:pt idx="4">
                  <c:v>35097</c:v>
                </c:pt>
                <c:pt idx="5">
                  <c:v>35104</c:v>
                </c:pt>
                <c:pt idx="6">
                  <c:v>35111</c:v>
                </c:pt>
                <c:pt idx="7">
                  <c:v>35118</c:v>
                </c:pt>
                <c:pt idx="8">
                  <c:v>35125</c:v>
                </c:pt>
                <c:pt idx="9">
                  <c:v>35132</c:v>
                </c:pt>
                <c:pt idx="10">
                  <c:v>35139</c:v>
                </c:pt>
                <c:pt idx="11">
                  <c:v>35146</c:v>
                </c:pt>
                <c:pt idx="12">
                  <c:v>35153</c:v>
                </c:pt>
                <c:pt idx="13">
                  <c:v>35160</c:v>
                </c:pt>
                <c:pt idx="14">
                  <c:v>35167</c:v>
                </c:pt>
                <c:pt idx="15">
                  <c:v>35174</c:v>
                </c:pt>
                <c:pt idx="16">
                  <c:v>35181</c:v>
                </c:pt>
                <c:pt idx="17">
                  <c:v>35188</c:v>
                </c:pt>
                <c:pt idx="18">
                  <c:v>35195</c:v>
                </c:pt>
                <c:pt idx="19">
                  <c:v>35202</c:v>
                </c:pt>
                <c:pt idx="20">
                  <c:v>35209</c:v>
                </c:pt>
                <c:pt idx="21">
                  <c:v>35216</c:v>
                </c:pt>
                <c:pt idx="22">
                  <c:v>35223</c:v>
                </c:pt>
                <c:pt idx="23">
                  <c:v>35230</c:v>
                </c:pt>
                <c:pt idx="24">
                  <c:v>35237</c:v>
                </c:pt>
                <c:pt idx="25">
                  <c:v>35244</c:v>
                </c:pt>
                <c:pt idx="26">
                  <c:v>35251</c:v>
                </c:pt>
                <c:pt idx="27">
                  <c:v>35258</c:v>
                </c:pt>
                <c:pt idx="28">
                  <c:v>35265</c:v>
                </c:pt>
                <c:pt idx="29">
                  <c:v>35272</c:v>
                </c:pt>
                <c:pt idx="30">
                  <c:v>35279</c:v>
                </c:pt>
                <c:pt idx="31">
                  <c:v>35286</c:v>
                </c:pt>
                <c:pt idx="32">
                  <c:v>35293</c:v>
                </c:pt>
                <c:pt idx="33">
                  <c:v>35300</c:v>
                </c:pt>
                <c:pt idx="34">
                  <c:v>35307</c:v>
                </c:pt>
                <c:pt idx="35">
                  <c:v>35314</c:v>
                </c:pt>
                <c:pt idx="36">
                  <c:v>35321</c:v>
                </c:pt>
                <c:pt idx="37">
                  <c:v>35328</c:v>
                </c:pt>
                <c:pt idx="38">
                  <c:v>35335</c:v>
                </c:pt>
                <c:pt idx="39">
                  <c:v>35342</c:v>
                </c:pt>
                <c:pt idx="40">
                  <c:v>35349</c:v>
                </c:pt>
                <c:pt idx="41">
                  <c:v>35356</c:v>
                </c:pt>
                <c:pt idx="42">
                  <c:v>35363</c:v>
                </c:pt>
                <c:pt idx="43">
                  <c:v>35370</c:v>
                </c:pt>
                <c:pt idx="44">
                  <c:v>35377</c:v>
                </c:pt>
                <c:pt idx="45">
                  <c:v>35384</c:v>
                </c:pt>
                <c:pt idx="46">
                  <c:v>35391</c:v>
                </c:pt>
                <c:pt idx="47">
                  <c:v>35398</c:v>
                </c:pt>
                <c:pt idx="48">
                  <c:v>35405</c:v>
                </c:pt>
                <c:pt idx="49">
                  <c:v>35412</c:v>
                </c:pt>
                <c:pt idx="50">
                  <c:v>35419</c:v>
                </c:pt>
                <c:pt idx="51">
                  <c:v>35426</c:v>
                </c:pt>
                <c:pt idx="52">
                  <c:v>35433</c:v>
                </c:pt>
                <c:pt idx="53">
                  <c:v>35440</c:v>
                </c:pt>
                <c:pt idx="54">
                  <c:v>35447</c:v>
                </c:pt>
                <c:pt idx="55">
                  <c:v>35454</c:v>
                </c:pt>
                <c:pt idx="56">
                  <c:v>35461</c:v>
                </c:pt>
                <c:pt idx="57">
                  <c:v>35468</c:v>
                </c:pt>
                <c:pt idx="58">
                  <c:v>35475</c:v>
                </c:pt>
                <c:pt idx="59">
                  <c:v>35482</c:v>
                </c:pt>
                <c:pt idx="60">
                  <c:v>35489</c:v>
                </c:pt>
                <c:pt idx="61">
                  <c:v>35496</c:v>
                </c:pt>
                <c:pt idx="62">
                  <c:v>35503</c:v>
                </c:pt>
                <c:pt idx="63">
                  <c:v>35510</c:v>
                </c:pt>
                <c:pt idx="64">
                  <c:v>35517</c:v>
                </c:pt>
                <c:pt idx="65">
                  <c:v>35524</c:v>
                </c:pt>
                <c:pt idx="66">
                  <c:v>35531</c:v>
                </c:pt>
                <c:pt idx="67">
                  <c:v>35538</c:v>
                </c:pt>
                <c:pt idx="68">
                  <c:v>35545</c:v>
                </c:pt>
                <c:pt idx="69">
                  <c:v>35552</c:v>
                </c:pt>
                <c:pt idx="70">
                  <c:v>35559</c:v>
                </c:pt>
                <c:pt idx="71">
                  <c:v>35566</c:v>
                </c:pt>
                <c:pt idx="72">
                  <c:v>35573</c:v>
                </c:pt>
                <c:pt idx="73">
                  <c:v>35580</c:v>
                </c:pt>
                <c:pt idx="74">
                  <c:v>35587</c:v>
                </c:pt>
                <c:pt idx="75">
                  <c:v>35594</c:v>
                </c:pt>
                <c:pt idx="76">
                  <c:v>35601</c:v>
                </c:pt>
                <c:pt idx="77">
                  <c:v>35608</c:v>
                </c:pt>
                <c:pt idx="78">
                  <c:v>35615</c:v>
                </c:pt>
                <c:pt idx="79">
                  <c:v>35622</c:v>
                </c:pt>
                <c:pt idx="80">
                  <c:v>35629</c:v>
                </c:pt>
                <c:pt idx="81">
                  <c:v>35636</c:v>
                </c:pt>
                <c:pt idx="82">
                  <c:v>35643</c:v>
                </c:pt>
                <c:pt idx="83">
                  <c:v>35650</c:v>
                </c:pt>
                <c:pt idx="84">
                  <c:v>35657</c:v>
                </c:pt>
                <c:pt idx="85">
                  <c:v>35664</c:v>
                </c:pt>
                <c:pt idx="86">
                  <c:v>35671</c:v>
                </c:pt>
                <c:pt idx="87">
                  <c:v>35678</c:v>
                </c:pt>
                <c:pt idx="88">
                  <c:v>35685</c:v>
                </c:pt>
                <c:pt idx="89">
                  <c:v>35692</c:v>
                </c:pt>
                <c:pt idx="90">
                  <c:v>35699</c:v>
                </c:pt>
                <c:pt idx="91">
                  <c:v>35706</c:v>
                </c:pt>
                <c:pt idx="92">
                  <c:v>35713</c:v>
                </c:pt>
                <c:pt idx="93">
                  <c:v>35720</c:v>
                </c:pt>
                <c:pt idx="94">
                  <c:v>35727</c:v>
                </c:pt>
                <c:pt idx="95">
                  <c:v>35734</c:v>
                </c:pt>
                <c:pt idx="96">
                  <c:v>35741</c:v>
                </c:pt>
                <c:pt idx="97">
                  <c:v>35748</c:v>
                </c:pt>
                <c:pt idx="98">
                  <c:v>35755</c:v>
                </c:pt>
                <c:pt idx="99">
                  <c:v>35762</c:v>
                </c:pt>
                <c:pt idx="100">
                  <c:v>35769</c:v>
                </c:pt>
                <c:pt idx="101">
                  <c:v>35776</c:v>
                </c:pt>
                <c:pt idx="102">
                  <c:v>35783</c:v>
                </c:pt>
                <c:pt idx="103">
                  <c:v>35790</c:v>
                </c:pt>
                <c:pt idx="104">
                  <c:v>35797</c:v>
                </c:pt>
                <c:pt idx="105">
                  <c:v>35804</c:v>
                </c:pt>
                <c:pt idx="106">
                  <c:v>35811</c:v>
                </c:pt>
                <c:pt idx="107">
                  <c:v>35818</c:v>
                </c:pt>
                <c:pt idx="108">
                  <c:v>35825</c:v>
                </c:pt>
                <c:pt idx="109">
                  <c:v>35832</c:v>
                </c:pt>
                <c:pt idx="110">
                  <c:v>35839</c:v>
                </c:pt>
                <c:pt idx="111">
                  <c:v>35846</c:v>
                </c:pt>
                <c:pt idx="112">
                  <c:v>35853</c:v>
                </c:pt>
                <c:pt idx="113">
                  <c:v>35860</c:v>
                </c:pt>
                <c:pt idx="114">
                  <c:v>35867</c:v>
                </c:pt>
                <c:pt idx="115">
                  <c:v>35874</c:v>
                </c:pt>
                <c:pt idx="116">
                  <c:v>35881</c:v>
                </c:pt>
                <c:pt idx="117">
                  <c:v>35888</c:v>
                </c:pt>
                <c:pt idx="118">
                  <c:v>35895</c:v>
                </c:pt>
                <c:pt idx="119">
                  <c:v>35902</c:v>
                </c:pt>
                <c:pt idx="120">
                  <c:v>35909</c:v>
                </c:pt>
                <c:pt idx="121">
                  <c:v>35916</c:v>
                </c:pt>
                <c:pt idx="122">
                  <c:v>35923</c:v>
                </c:pt>
                <c:pt idx="123">
                  <c:v>35930</c:v>
                </c:pt>
                <c:pt idx="124">
                  <c:v>35937</c:v>
                </c:pt>
                <c:pt idx="125">
                  <c:v>35944</c:v>
                </c:pt>
                <c:pt idx="126">
                  <c:v>35951</c:v>
                </c:pt>
                <c:pt idx="127">
                  <c:v>35958</c:v>
                </c:pt>
                <c:pt idx="128">
                  <c:v>35965</c:v>
                </c:pt>
                <c:pt idx="129">
                  <c:v>35972</c:v>
                </c:pt>
                <c:pt idx="130">
                  <c:v>35979</c:v>
                </c:pt>
                <c:pt idx="131">
                  <c:v>35986</c:v>
                </c:pt>
                <c:pt idx="132">
                  <c:v>35993</c:v>
                </c:pt>
                <c:pt idx="133">
                  <c:v>36000</c:v>
                </c:pt>
                <c:pt idx="134">
                  <c:v>36007</c:v>
                </c:pt>
                <c:pt idx="135">
                  <c:v>36014</c:v>
                </c:pt>
                <c:pt idx="136">
                  <c:v>36021</c:v>
                </c:pt>
                <c:pt idx="137">
                  <c:v>36028</c:v>
                </c:pt>
                <c:pt idx="138">
                  <c:v>36035</c:v>
                </c:pt>
                <c:pt idx="139">
                  <c:v>36042</c:v>
                </c:pt>
                <c:pt idx="140">
                  <c:v>36049</c:v>
                </c:pt>
                <c:pt idx="141">
                  <c:v>36056</c:v>
                </c:pt>
                <c:pt idx="142">
                  <c:v>36063</c:v>
                </c:pt>
                <c:pt idx="143">
                  <c:v>36070</c:v>
                </c:pt>
                <c:pt idx="144">
                  <c:v>36077</c:v>
                </c:pt>
                <c:pt idx="145">
                  <c:v>36084</c:v>
                </c:pt>
                <c:pt idx="146">
                  <c:v>36091</c:v>
                </c:pt>
                <c:pt idx="147">
                  <c:v>36098</c:v>
                </c:pt>
                <c:pt idx="148">
                  <c:v>36105</c:v>
                </c:pt>
                <c:pt idx="149">
                  <c:v>36112</c:v>
                </c:pt>
                <c:pt idx="150">
                  <c:v>36119</c:v>
                </c:pt>
                <c:pt idx="151">
                  <c:v>36126</c:v>
                </c:pt>
                <c:pt idx="152">
                  <c:v>36133</c:v>
                </c:pt>
                <c:pt idx="153">
                  <c:v>36140</c:v>
                </c:pt>
                <c:pt idx="154">
                  <c:v>36147</c:v>
                </c:pt>
                <c:pt idx="155">
                  <c:v>36154</c:v>
                </c:pt>
                <c:pt idx="156">
                  <c:v>36161</c:v>
                </c:pt>
                <c:pt idx="157">
                  <c:v>36168</c:v>
                </c:pt>
                <c:pt idx="158">
                  <c:v>36175</c:v>
                </c:pt>
                <c:pt idx="159">
                  <c:v>36182</c:v>
                </c:pt>
                <c:pt idx="160">
                  <c:v>36189</c:v>
                </c:pt>
                <c:pt idx="161">
                  <c:v>36196</c:v>
                </c:pt>
                <c:pt idx="162">
                  <c:v>36203</c:v>
                </c:pt>
                <c:pt idx="163">
                  <c:v>36210</c:v>
                </c:pt>
                <c:pt idx="164">
                  <c:v>36217</c:v>
                </c:pt>
                <c:pt idx="165">
                  <c:v>36224</c:v>
                </c:pt>
                <c:pt idx="166">
                  <c:v>36231</c:v>
                </c:pt>
                <c:pt idx="167">
                  <c:v>36238</c:v>
                </c:pt>
                <c:pt idx="168">
                  <c:v>36245</c:v>
                </c:pt>
                <c:pt idx="169">
                  <c:v>36252</c:v>
                </c:pt>
                <c:pt idx="170">
                  <c:v>36259</c:v>
                </c:pt>
                <c:pt idx="171">
                  <c:v>36266</c:v>
                </c:pt>
                <c:pt idx="172">
                  <c:v>36273</c:v>
                </c:pt>
                <c:pt idx="173">
                  <c:v>36280</c:v>
                </c:pt>
                <c:pt idx="174">
                  <c:v>36287</c:v>
                </c:pt>
                <c:pt idx="175">
                  <c:v>36294</c:v>
                </c:pt>
                <c:pt idx="176">
                  <c:v>36301</c:v>
                </c:pt>
                <c:pt idx="177">
                  <c:v>36308</c:v>
                </c:pt>
                <c:pt idx="178">
                  <c:v>36315</c:v>
                </c:pt>
                <c:pt idx="179">
                  <c:v>36322</c:v>
                </c:pt>
                <c:pt idx="180">
                  <c:v>36329</c:v>
                </c:pt>
                <c:pt idx="181">
                  <c:v>36336</c:v>
                </c:pt>
                <c:pt idx="182">
                  <c:v>36343</c:v>
                </c:pt>
                <c:pt idx="183">
                  <c:v>36350</c:v>
                </c:pt>
                <c:pt idx="184">
                  <c:v>36357</c:v>
                </c:pt>
                <c:pt idx="185">
                  <c:v>36364</c:v>
                </c:pt>
                <c:pt idx="186">
                  <c:v>36371</c:v>
                </c:pt>
                <c:pt idx="187">
                  <c:v>36378</c:v>
                </c:pt>
                <c:pt idx="188">
                  <c:v>36385</c:v>
                </c:pt>
                <c:pt idx="189">
                  <c:v>36392</c:v>
                </c:pt>
                <c:pt idx="190">
                  <c:v>36399</c:v>
                </c:pt>
                <c:pt idx="191">
                  <c:v>36406</c:v>
                </c:pt>
                <c:pt idx="192">
                  <c:v>36413</c:v>
                </c:pt>
                <c:pt idx="193">
                  <c:v>36420</c:v>
                </c:pt>
                <c:pt idx="194">
                  <c:v>36427</c:v>
                </c:pt>
                <c:pt idx="195">
                  <c:v>36434</c:v>
                </c:pt>
                <c:pt idx="196">
                  <c:v>36441</c:v>
                </c:pt>
                <c:pt idx="197">
                  <c:v>36448</c:v>
                </c:pt>
                <c:pt idx="198">
                  <c:v>36455</c:v>
                </c:pt>
                <c:pt idx="199">
                  <c:v>36462</c:v>
                </c:pt>
                <c:pt idx="200">
                  <c:v>36469</c:v>
                </c:pt>
                <c:pt idx="201">
                  <c:v>36476</c:v>
                </c:pt>
                <c:pt idx="202">
                  <c:v>36483</c:v>
                </c:pt>
                <c:pt idx="203">
                  <c:v>36490</c:v>
                </c:pt>
                <c:pt idx="204">
                  <c:v>36497</c:v>
                </c:pt>
                <c:pt idx="205">
                  <c:v>36504</c:v>
                </c:pt>
                <c:pt idx="206">
                  <c:v>36511</c:v>
                </c:pt>
                <c:pt idx="207">
                  <c:v>36518</c:v>
                </c:pt>
                <c:pt idx="208">
                  <c:v>36525</c:v>
                </c:pt>
                <c:pt idx="209">
                  <c:v>36532</c:v>
                </c:pt>
                <c:pt idx="210">
                  <c:v>36539</c:v>
                </c:pt>
                <c:pt idx="211">
                  <c:v>36546</c:v>
                </c:pt>
                <c:pt idx="212">
                  <c:v>36553</c:v>
                </c:pt>
                <c:pt idx="213">
                  <c:v>36560</c:v>
                </c:pt>
                <c:pt idx="214">
                  <c:v>36567</c:v>
                </c:pt>
                <c:pt idx="215">
                  <c:v>36574</c:v>
                </c:pt>
                <c:pt idx="216">
                  <c:v>36581</c:v>
                </c:pt>
                <c:pt idx="217">
                  <c:v>36588</c:v>
                </c:pt>
                <c:pt idx="218">
                  <c:v>36595</c:v>
                </c:pt>
                <c:pt idx="219">
                  <c:v>36602</c:v>
                </c:pt>
                <c:pt idx="220">
                  <c:v>36609</c:v>
                </c:pt>
                <c:pt idx="221">
                  <c:v>36616</c:v>
                </c:pt>
                <c:pt idx="222">
                  <c:v>36623</c:v>
                </c:pt>
                <c:pt idx="223">
                  <c:v>36630</c:v>
                </c:pt>
                <c:pt idx="224">
                  <c:v>36637</c:v>
                </c:pt>
                <c:pt idx="225">
                  <c:v>36644</c:v>
                </c:pt>
                <c:pt idx="226">
                  <c:v>36651</c:v>
                </c:pt>
                <c:pt idx="227">
                  <c:v>36658</c:v>
                </c:pt>
                <c:pt idx="228">
                  <c:v>36665</c:v>
                </c:pt>
                <c:pt idx="229">
                  <c:v>36672</c:v>
                </c:pt>
                <c:pt idx="230">
                  <c:v>36679</c:v>
                </c:pt>
                <c:pt idx="231">
                  <c:v>36686</c:v>
                </c:pt>
                <c:pt idx="232">
                  <c:v>36693</c:v>
                </c:pt>
                <c:pt idx="233">
                  <c:v>36700</c:v>
                </c:pt>
                <c:pt idx="234">
                  <c:v>36707</c:v>
                </c:pt>
                <c:pt idx="235">
                  <c:v>36714</c:v>
                </c:pt>
                <c:pt idx="236">
                  <c:v>36721</c:v>
                </c:pt>
                <c:pt idx="237">
                  <c:v>36728</c:v>
                </c:pt>
                <c:pt idx="238">
                  <c:v>36735</c:v>
                </c:pt>
                <c:pt idx="239">
                  <c:v>36742</c:v>
                </c:pt>
                <c:pt idx="240">
                  <c:v>36749</c:v>
                </c:pt>
                <c:pt idx="241">
                  <c:v>36756</c:v>
                </c:pt>
                <c:pt idx="242">
                  <c:v>36763</c:v>
                </c:pt>
                <c:pt idx="243">
                  <c:v>36770</c:v>
                </c:pt>
                <c:pt idx="244">
                  <c:v>36777</c:v>
                </c:pt>
                <c:pt idx="245">
                  <c:v>36784</c:v>
                </c:pt>
                <c:pt idx="246">
                  <c:v>36791</c:v>
                </c:pt>
                <c:pt idx="247">
                  <c:v>36798</c:v>
                </c:pt>
                <c:pt idx="248">
                  <c:v>36805</c:v>
                </c:pt>
                <c:pt idx="249">
                  <c:v>36812</c:v>
                </c:pt>
                <c:pt idx="250">
                  <c:v>36819</c:v>
                </c:pt>
                <c:pt idx="251">
                  <c:v>36826</c:v>
                </c:pt>
                <c:pt idx="252">
                  <c:v>36833</c:v>
                </c:pt>
                <c:pt idx="253">
                  <c:v>36840</c:v>
                </c:pt>
                <c:pt idx="254">
                  <c:v>36847</c:v>
                </c:pt>
                <c:pt idx="255">
                  <c:v>36854</c:v>
                </c:pt>
                <c:pt idx="256">
                  <c:v>36861</c:v>
                </c:pt>
                <c:pt idx="257">
                  <c:v>36868</c:v>
                </c:pt>
                <c:pt idx="258">
                  <c:v>36875</c:v>
                </c:pt>
                <c:pt idx="259">
                  <c:v>36882</c:v>
                </c:pt>
                <c:pt idx="260">
                  <c:v>36889</c:v>
                </c:pt>
                <c:pt idx="261">
                  <c:v>36896</c:v>
                </c:pt>
                <c:pt idx="262">
                  <c:v>36903</c:v>
                </c:pt>
                <c:pt idx="263">
                  <c:v>36910</c:v>
                </c:pt>
                <c:pt idx="264">
                  <c:v>36917</c:v>
                </c:pt>
                <c:pt idx="265">
                  <c:v>36924</c:v>
                </c:pt>
                <c:pt idx="266">
                  <c:v>36931</c:v>
                </c:pt>
                <c:pt idx="267">
                  <c:v>36938</c:v>
                </c:pt>
                <c:pt idx="268">
                  <c:v>36945</c:v>
                </c:pt>
                <c:pt idx="269">
                  <c:v>36952</c:v>
                </c:pt>
                <c:pt idx="270">
                  <c:v>36959</c:v>
                </c:pt>
                <c:pt idx="271">
                  <c:v>36966</c:v>
                </c:pt>
                <c:pt idx="272">
                  <c:v>36973</c:v>
                </c:pt>
                <c:pt idx="273">
                  <c:v>36980</c:v>
                </c:pt>
                <c:pt idx="274">
                  <c:v>36987</c:v>
                </c:pt>
                <c:pt idx="275">
                  <c:v>36994</c:v>
                </c:pt>
                <c:pt idx="276">
                  <c:v>37001</c:v>
                </c:pt>
                <c:pt idx="277">
                  <c:v>37008</c:v>
                </c:pt>
                <c:pt idx="278">
                  <c:v>37015</c:v>
                </c:pt>
                <c:pt idx="279">
                  <c:v>37022</c:v>
                </c:pt>
                <c:pt idx="280">
                  <c:v>37029</c:v>
                </c:pt>
                <c:pt idx="281">
                  <c:v>37036</c:v>
                </c:pt>
                <c:pt idx="282">
                  <c:v>37043</c:v>
                </c:pt>
                <c:pt idx="283">
                  <c:v>37050</c:v>
                </c:pt>
                <c:pt idx="284">
                  <c:v>37057</c:v>
                </c:pt>
                <c:pt idx="285">
                  <c:v>37064</c:v>
                </c:pt>
                <c:pt idx="286">
                  <c:v>37071</c:v>
                </c:pt>
                <c:pt idx="287">
                  <c:v>37078</c:v>
                </c:pt>
                <c:pt idx="288">
                  <c:v>37085</c:v>
                </c:pt>
                <c:pt idx="289">
                  <c:v>37092</c:v>
                </c:pt>
                <c:pt idx="290">
                  <c:v>37099</c:v>
                </c:pt>
                <c:pt idx="291">
                  <c:v>37106</c:v>
                </c:pt>
                <c:pt idx="292">
                  <c:v>37113</c:v>
                </c:pt>
                <c:pt idx="293">
                  <c:v>37120</c:v>
                </c:pt>
                <c:pt idx="294">
                  <c:v>37127</c:v>
                </c:pt>
                <c:pt idx="295">
                  <c:v>37134</c:v>
                </c:pt>
                <c:pt idx="296">
                  <c:v>37141</c:v>
                </c:pt>
                <c:pt idx="297">
                  <c:v>37148</c:v>
                </c:pt>
                <c:pt idx="298">
                  <c:v>37155</c:v>
                </c:pt>
                <c:pt idx="299">
                  <c:v>37162</c:v>
                </c:pt>
                <c:pt idx="300">
                  <c:v>37169</c:v>
                </c:pt>
                <c:pt idx="301">
                  <c:v>37176</c:v>
                </c:pt>
                <c:pt idx="302">
                  <c:v>37183</c:v>
                </c:pt>
                <c:pt idx="303">
                  <c:v>37190</c:v>
                </c:pt>
                <c:pt idx="304">
                  <c:v>37197</c:v>
                </c:pt>
                <c:pt idx="305">
                  <c:v>37204</c:v>
                </c:pt>
                <c:pt idx="306">
                  <c:v>37211</c:v>
                </c:pt>
                <c:pt idx="307">
                  <c:v>37218</c:v>
                </c:pt>
                <c:pt idx="308">
                  <c:v>37225</c:v>
                </c:pt>
                <c:pt idx="309">
                  <c:v>37232</c:v>
                </c:pt>
                <c:pt idx="310">
                  <c:v>37239</c:v>
                </c:pt>
                <c:pt idx="311">
                  <c:v>37246</c:v>
                </c:pt>
                <c:pt idx="312">
                  <c:v>37253</c:v>
                </c:pt>
                <c:pt idx="313">
                  <c:v>37260</c:v>
                </c:pt>
                <c:pt idx="314">
                  <c:v>37267</c:v>
                </c:pt>
                <c:pt idx="315">
                  <c:v>37274</c:v>
                </c:pt>
                <c:pt idx="316">
                  <c:v>37281</c:v>
                </c:pt>
                <c:pt idx="317">
                  <c:v>37288</c:v>
                </c:pt>
                <c:pt idx="318">
                  <c:v>37295</c:v>
                </c:pt>
                <c:pt idx="319">
                  <c:v>37302</c:v>
                </c:pt>
                <c:pt idx="320">
                  <c:v>37309</c:v>
                </c:pt>
                <c:pt idx="321">
                  <c:v>37316</c:v>
                </c:pt>
                <c:pt idx="322">
                  <c:v>37323</c:v>
                </c:pt>
                <c:pt idx="323">
                  <c:v>37330</c:v>
                </c:pt>
                <c:pt idx="324">
                  <c:v>37337</c:v>
                </c:pt>
                <c:pt idx="325">
                  <c:v>37344</c:v>
                </c:pt>
                <c:pt idx="326">
                  <c:v>37351</c:v>
                </c:pt>
                <c:pt idx="327">
                  <c:v>37358</c:v>
                </c:pt>
                <c:pt idx="328">
                  <c:v>37365</c:v>
                </c:pt>
                <c:pt idx="329">
                  <c:v>37372</c:v>
                </c:pt>
                <c:pt idx="330">
                  <c:v>37379</c:v>
                </c:pt>
                <c:pt idx="331">
                  <c:v>37386</c:v>
                </c:pt>
                <c:pt idx="332">
                  <c:v>37393</c:v>
                </c:pt>
                <c:pt idx="333">
                  <c:v>37400</c:v>
                </c:pt>
                <c:pt idx="334">
                  <c:v>37407</c:v>
                </c:pt>
                <c:pt idx="335">
                  <c:v>37414</c:v>
                </c:pt>
                <c:pt idx="336">
                  <c:v>37421</c:v>
                </c:pt>
                <c:pt idx="337">
                  <c:v>37428</c:v>
                </c:pt>
                <c:pt idx="338">
                  <c:v>37435</c:v>
                </c:pt>
                <c:pt idx="339">
                  <c:v>37442</c:v>
                </c:pt>
                <c:pt idx="340">
                  <c:v>37449</c:v>
                </c:pt>
                <c:pt idx="341">
                  <c:v>37456</c:v>
                </c:pt>
                <c:pt idx="342">
                  <c:v>37463</c:v>
                </c:pt>
                <c:pt idx="343">
                  <c:v>37470</c:v>
                </c:pt>
                <c:pt idx="344">
                  <c:v>37477</c:v>
                </c:pt>
                <c:pt idx="345">
                  <c:v>37484</c:v>
                </c:pt>
                <c:pt idx="346">
                  <c:v>37491</c:v>
                </c:pt>
                <c:pt idx="347">
                  <c:v>37498</c:v>
                </c:pt>
                <c:pt idx="348">
                  <c:v>37505</c:v>
                </c:pt>
                <c:pt idx="349">
                  <c:v>37512</c:v>
                </c:pt>
                <c:pt idx="350">
                  <c:v>37519</c:v>
                </c:pt>
                <c:pt idx="351">
                  <c:v>37526</c:v>
                </c:pt>
                <c:pt idx="352">
                  <c:v>37533</c:v>
                </c:pt>
                <c:pt idx="353">
                  <c:v>37540</c:v>
                </c:pt>
                <c:pt idx="354">
                  <c:v>37547</c:v>
                </c:pt>
                <c:pt idx="355">
                  <c:v>37554</c:v>
                </c:pt>
                <c:pt idx="356">
                  <c:v>37561</c:v>
                </c:pt>
                <c:pt idx="357">
                  <c:v>37568</c:v>
                </c:pt>
                <c:pt idx="358">
                  <c:v>37575</c:v>
                </c:pt>
                <c:pt idx="359">
                  <c:v>37582</c:v>
                </c:pt>
                <c:pt idx="360">
                  <c:v>37589</c:v>
                </c:pt>
                <c:pt idx="361">
                  <c:v>37596</c:v>
                </c:pt>
                <c:pt idx="362">
                  <c:v>37603</c:v>
                </c:pt>
                <c:pt idx="363">
                  <c:v>37610</c:v>
                </c:pt>
                <c:pt idx="364">
                  <c:v>37617</c:v>
                </c:pt>
                <c:pt idx="365">
                  <c:v>37624</c:v>
                </c:pt>
                <c:pt idx="366">
                  <c:v>37631</c:v>
                </c:pt>
                <c:pt idx="367">
                  <c:v>37638</c:v>
                </c:pt>
                <c:pt idx="368">
                  <c:v>37645</c:v>
                </c:pt>
                <c:pt idx="369">
                  <c:v>37652</c:v>
                </c:pt>
                <c:pt idx="370">
                  <c:v>37659</c:v>
                </c:pt>
                <c:pt idx="371">
                  <c:v>37666</c:v>
                </c:pt>
                <c:pt idx="372">
                  <c:v>37673</c:v>
                </c:pt>
                <c:pt idx="373">
                  <c:v>37680</c:v>
                </c:pt>
                <c:pt idx="374">
                  <c:v>37687</c:v>
                </c:pt>
                <c:pt idx="375">
                  <c:v>37694</c:v>
                </c:pt>
                <c:pt idx="376">
                  <c:v>37701</c:v>
                </c:pt>
                <c:pt idx="377">
                  <c:v>37708</c:v>
                </c:pt>
                <c:pt idx="378">
                  <c:v>37715</c:v>
                </c:pt>
                <c:pt idx="379">
                  <c:v>37722</c:v>
                </c:pt>
                <c:pt idx="380">
                  <c:v>37729</c:v>
                </c:pt>
                <c:pt idx="381">
                  <c:v>37736</c:v>
                </c:pt>
                <c:pt idx="382">
                  <c:v>37743</c:v>
                </c:pt>
                <c:pt idx="383">
                  <c:v>37750</c:v>
                </c:pt>
                <c:pt idx="384">
                  <c:v>37757</c:v>
                </c:pt>
                <c:pt idx="385">
                  <c:v>37764</c:v>
                </c:pt>
                <c:pt idx="386">
                  <c:v>37771</c:v>
                </c:pt>
                <c:pt idx="387">
                  <c:v>37778</c:v>
                </c:pt>
                <c:pt idx="388">
                  <c:v>37785</c:v>
                </c:pt>
                <c:pt idx="389">
                  <c:v>37792</c:v>
                </c:pt>
                <c:pt idx="390">
                  <c:v>37799</c:v>
                </c:pt>
                <c:pt idx="391">
                  <c:v>37806</c:v>
                </c:pt>
                <c:pt idx="392">
                  <c:v>37813</c:v>
                </c:pt>
                <c:pt idx="393">
                  <c:v>37820</c:v>
                </c:pt>
                <c:pt idx="394">
                  <c:v>37827</c:v>
                </c:pt>
                <c:pt idx="395">
                  <c:v>37834</c:v>
                </c:pt>
                <c:pt idx="396">
                  <c:v>37841</c:v>
                </c:pt>
                <c:pt idx="397">
                  <c:v>37848</c:v>
                </c:pt>
                <c:pt idx="398">
                  <c:v>37855</c:v>
                </c:pt>
                <c:pt idx="399">
                  <c:v>37862</c:v>
                </c:pt>
                <c:pt idx="400">
                  <c:v>37869</c:v>
                </c:pt>
                <c:pt idx="401">
                  <c:v>37876</c:v>
                </c:pt>
                <c:pt idx="402">
                  <c:v>37883</c:v>
                </c:pt>
                <c:pt idx="403">
                  <c:v>37890</c:v>
                </c:pt>
                <c:pt idx="404">
                  <c:v>37897</c:v>
                </c:pt>
                <c:pt idx="405">
                  <c:v>37904</c:v>
                </c:pt>
                <c:pt idx="406">
                  <c:v>37911</c:v>
                </c:pt>
                <c:pt idx="407">
                  <c:v>37918</c:v>
                </c:pt>
                <c:pt idx="408">
                  <c:v>37925</c:v>
                </c:pt>
                <c:pt idx="409">
                  <c:v>37932</c:v>
                </c:pt>
                <c:pt idx="410">
                  <c:v>37939</c:v>
                </c:pt>
                <c:pt idx="411">
                  <c:v>37946</c:v>
                </c:pt>
                <c:pt idx="412">
                  <c:v>37953</c:v>
                </c:pt>
                <c:pt idx="413">
                  <c:v>37960</c:v>
                </c:pt>
                <c:pt idx="414">
                  <c:v>37967</c:v>
                </c:pt>
                <c:pt idx="415">
                  <c:v>37974</c:v>
                </c:pt>
                <c:pt idx="416">
                  <c:v>37981</c:v>
                </c:pt>
                <c:pt idx="417">
                  <c:v>37988</c:v>
                </c:pt>
                <c:pt idx="418">
                  <c:v>37995</c:v>
                </c:pt>
                <c:pt idx="419">
                  <c:v>38002</c:v>
                </c:pt>
                <c:pt idx="420">
                  <c:v>38009</c:v>
                </c:pt>
                <c:pt idx="421">
                  <c:v>38016</c:v>
                </c:pt>
                <c:pt idx="422">
                  <c:v>38023</c:v>
                </c:pt>
                <c:pt idx="423">
                  <c:v>38030</c:v>
                </c:pt>
                <c:pt idx="424">
                  <c:v>38037</c:v>
                </c:pt>
                <c:pt idx="425">
                  <c:v>38044</c:v>
                </c:pt>
                <c:pt idx="426">
                  <c:v>38051</c:v>
                </c:pt>
                <c:pt idx="427">
                  <c:v>38058</c:v>
                </c:pt>
                <c:pt idx="428">
                  <c:v>38065</c:v>
                </c:pt>
                <c:pt idx="429">
                  <c:v>38072</c:v>
                </c:pt>
                <c:pt idx="430">
                  <c:v>38079</c:v>
                </c:pt>
                <c:pt idx="431">
                  <c:v>38086</c:v>
                </c:pt>
                <c:pt idx="432">
                  <c:v>38093</c:v>
                </c:pt>
                <c:pt idx="433">
                  <c:v>38100</c:v>
                </c:pt>
                <c:pt idx="434">
                  <c:v>38107</c:v>
                </c:pt>
                <c:pt idx="435">
                  <c:v>38114</c:v>
                </c:pt>
                <c:pt idx="436">
                  <c:v>38121</c:v>
                </c:pt>
                <c:pt idx="437">
                  <c:v>38128</c:v>
                </c:pt>
                <c:pt idx="438">
                  <c:v>38135</c:v>
                </c:pt>
                <c:pt idx="439">
                  <c:v>38142</c:v>
                </c:pt>
                <c:pt idx="440">
                  <c:v>38149</c:v>
                </c:pt>
                <c:pt idx="441">
                  <c:v>38156</c:v>
                </c:pt>
                <c:pt idx="442">
                  <c:v>38163</c:v>
                </c:pt>
                <c:pt idx="443">
                  <c:v>38170</c:v>
                </c:pt>
                <c:pt idx="444">
                  <c:v>38177</c:v>
                </c:pt>
                <c:pt idx="445">
                  <c:v>38184</c:v>
                </c:pt>
                <c:pt idx="446">
                  <c:v>38191</c:v>
                </c:pt>
                <c:pt idx="447">
                  <c:v>38198</c:v>
                </c:pt>
                <c:pt idx="448">
                  <c:v>38205</c:v>
                </c:pt>
                <c:pt idx="449">
                  <c:v>38212</c:v>
                </c:pt>
                <c:pt idx="450">
                  <c:v>38219</c:v>
                </c:pt>
                <c:pt idx="451">
                  <c:v>38226</c:v>
                </c:pt>
                <c:pt idx="452">
                  <c:v>38233</c:v>
                </c:pt>
                <c:pt idx="453">
                  <c:v>38240</c:v>
                </c:pt>
                <c:pt idx="454">
                  <c:v>38247</c:v>
                </c:pt>
                <c:pt idx="455">
                  <c:v>38254</c:v>
                </c:pt>
                <c:pt idx="456">
                  <c:v>38261</c:v>
                </c:pt>
                <c:pt idx="457">
                  <c:v>38268</c:v>
                </c:pt>
                <c:pt idx="458">
                  <c:v>38275</c:v>
                </c:pt>
                <c:pt idx="459">
                  <c:v>38282</c:v>
                </c:pt>
                <c:pt idx="460">
                  <c:v>38289</c:v>
                </c:pt>
                <c:pt idx="461">
                  <c:v>38296</c:v>
                </c:pt>
                <c:pt idx="462">
                  <c:v>38303</c:v>
                </c:pt>
                <c:pt idx="463">
                  <c:v>38310</c:v>
                </c:pt>
                <c:pt idx="464">
                  <c:v>38317</c:v>
                </c:pt>
                <c:pt idx="465">
                  <c:v>38324</c:v>
                </c:pt>
                <c:pt idx="466">
                  <c:v>38331</c:v>
                </c:pt>
                <c:pt idx="467">
                  <c:v>38338</c:v>
                </c:pt>
                <c:pt idx="468">
                  <c:v>38345</c:v>
                </c:pt>
                <c:pt idx="469">
                  <c:v>38352</c:v>
                </c:pt>
                <c:pt idx="470">
                  <c:v>38359</c:v>
                </c:pt>
                <c:pt idx="471">
                  <c:v>38366</c:v>
                </c:pt>
                <c:pt idx="472">
                  <c:v>38373</c:v>
                </c:pt>
                <c:pt idx="473">
                  <c:v>38380</c:v>
                </c:pt>
                <c:pt idx="474">
                  <c:v>38387</c:v>
                </c:pt>
                <c:pt idx="475">
                  <c:v>38394</c:v>
                </c:pt>
                <c:pt idx="476">
                  <c:v>38401</c:v>
                </c:pt>
                <c:pt idx="477">
                  <c:v>38408</c:v>
                </c:pt>
                <c:pt idx="478">
                  <c:v>38415</c:v>
                </c:pt>
                <c:pt idx="479">
                  <c:v>38422</c:v>
                </c:pt>
                <c:pt idx="480">
                  <c:v>38429</c:v>
                </c:pt>
                <c:pt idx="481">
                  <c:v>38436</c:v>
                </c:pt>
                <c:pt idx="482">
                  <c:v>38443</c:v>
                </c:pt>
                <c:pt idx="483">
                  <c:v>38450</c:v>
                </c:pt>
                <c:pt idx="484">
                  <c:v>38457</c:v>
                </c:pt>
                <c:pt idx="485">
                  <c:v>38464</c:v>
                </c:pt>
                <c:pt idx="486">
                  <c:v>38471</c:v>
                </c:pt>
                <c:pt idx="487">
                  <c:v>38478</c:v>
                </c:pt>
                <c:pt idx="488">
                  <c:v>38485</c:v>
                </c:pt>
                <c:pt idx="489">
                  <c:v>38492</c:v>
                </c:pt>
                <c:pt idx="490">
                  <c:v>38499</c:v>
                </c:pt>
                <c:pt idx="491">
                  <c:v>38506</c:v>
                </c:pt>
                <c:pt idx="492">
                  <c:v>38513</c:v>
                </c:pt>
                <c:pt idx="493">
                  <c:v>38520</c:v>
                </c:pt>
                <c:pt idx="494">
                  <c:v>38527</c:v>
                </c:pt>
                <c:pt idx="495">
                  <c:v>38534</c:v>
                </c:pt>
                <c:pt idx="496">
                  <c:v>38541</c:v>
                </c:pt>
                <c:pt idx="497">
                  <c:v>38548</c:v>
                </c:pt>
                <c:pt idx="498">
                  <c:v>38555</c:v>
                </c:pt>
                <c:pt idx="499">
                  <c:v>38562</c:v>
                </c:pt>
                <c:pt idx="500">
                  <c:v>38569</c:v>
                </c:pt>
                <c:pt idx="501">
                  <c:v>38576</c:v>
                </c:pt>
                <c:pt idx="502">
                  <c:v>38583</c:v>
                </c:pt>
                <c:pt idx="503">
                  <c:v>38590</c:v>
                </c:pt>
                <c:pt idx="504">
                  <c:v>38597</c:v>
                </c:pt>
                <c:pt idx="505">
                  <c:v>38604</c:v>
                </c:pt>
                <c:pt idx="506">
                  <c:v>38611</c:v>
                </c:pt>
                <c:pt idx="507">
                  <c:v>38618</c:v>
                </c:pt>
                <c:pt idx="508">
                  <c:v>38625</c:v>
                </c:pt>
                <c:pt idx="509">
                  <c:v>38632</c:v>
                </c:pt>
                <c:pt idx="510">
                  <c:v>38639</c:v>
                </c:pt>
                <c:pt idx="511">
                  <c:v>38646</c:v>
                </c:pt>
                <c:pt idx="512">
                  <c:v>38653</c:v>
                </c:pt>
                <c:pt idx="513">
                  <c:v>38660</c:v>
                </c:pt>
                <c:pt idx="514">
                  <c:v>38667</c:v>
                </c:pt>
                <c:pt idx="515">
                  <c:v>38674</c:v>
                </c:pt>
                <c:pt idx="516">
                  <c:v>38681</c:v>
                </c:pt>
                <c:pt idx="517">
                  <c:v>38688</c:v>
                </c:pt>
                <c:pt idx="518">
                  <c:v>38695</c:v>
                </c:pt>
                <c:pt idx="519">
                  <c:v>38702</c:v>
                </c:pt>
                <c:pt idx="520">
                  <c:v>38709</c:v>
                </c:pt>
                <c:pt idx="521">
                  <c:v>38716</c:v>
                </c:pt>
                <c:pt idx="522">
                  <c:v>38723</c:v>
                </c:pt>
                <c:pt idx="523">
                  <c:v>38730</c:v>
                </c:pt>
                <c:pt idx="524">
                  <c:v>38737</c:v>
                </c:pt>
                <c:pt idx="525">
                  <c:v>38744</c:v>
                </c:pt>
                <c:pt idx="526">
                  <c:v>38751</c:v>
                </c:pt>
                <c:pt idx="527">
                  <c:v>38758</c:v>
                </c:pt>
                <c:pt idx="528">
                  <c:v>38765</c:v>
                </c:pt>
                <c:pt idx="529">
                  <c:v>38772</c:v>
                </c:pt>
                <c:pt idx="530">
                  <c:v>38779</c:v>
                </c:pt>
                <c:pt idx="531">
                  <c:v>38786</c:v>
                </c:pt>
                <c:pt idx="532">
                  <c:v>38793</c:v>
                </c:pt>
                <c:pt idx="533">
                  <c:v>38800</c:v>
                </c:pt>
                <c:pt idx="534">
                  <c:v>38807</c:v>
                </c:pt>
                <c:pt idx="535">
                  <c:v>38814</c:v>
                </c:pt>
                <c:pt idx="536">
                  <c:v>38821</c:v>
                </c:pt>
                <c:pt idx="537">
                  <c:v>38828</c:v>
                </c:pt>
                <c:pt idx="538">
                  <c:v>38835</c:v>
                </c:pt>
                <c:pt idx="539">
                  <c:v>38842</c:v>
                </c:pt>
                <c:pt idx="540">
                  <c:v>38849</c:v>
                </c:pt>
                <c:pt idx="541">
                  <c:v>38856</c:v>
                </c:pt>
                <c:pt idx="542">
                  <c:v>38863</c:v>
                </c:pt>
                <c:pt idx="543">
                  <c:v>38870</c:v>
                </c:pt>
                <c:pt idx="544">
                  <c:v>38877</c:v>
                </c:pt>
                <c:pt idx="545">
                  <c:v>38884</c:v>
                </c:pt>
                <c:pt idx="546">
                  <c:v>38891</c:v>
                </c:pt>
                <c:pt idx="547">
                  <c:v>38898</c:v>
                </c:pt>
                <c:pt idx="548">
                  <c:v>38905</c:v>
                </c:pt>
                <c:pt idx="549">
                  <c:v>38912</c:v>
                </c:pt>
                <c:pt idx="550">
                  <c:v>38919</c:v>
                </c:pt>
                <c:pt idx="551">
                  <c:v>38926</c:v>
                </c:pt>
                <c:pt idx="552">
                  <c:v>38933</c:v>
                </c:pt>
                <c:pt idx="553">
                  <c:v>38940</c:v>
                </c:pt>
                <c:pt idx="554">
                  <c:v>38947</c:v>
                </c:pt>
                <c:pt idx="555">
                  <c:v>38954</c:v>
                </c:pt>
                <c:pt idx="556">
                  <c:v>38961</c:v>
                </c:pt>
                <c:pt idx="557">
                  <c:v>38968</c:v>
                </c:pt>
                <c:pt idx="558">
                  <c:v>38975</c:v>
                </c:pt>
                <c:pt idx="559">
                  <c:v>38982</c:v>
                </c:pt>
                <c:pt idx="560">
                  <c:v>38989</c:v>
                </c:pt>
                <c:pt idx="561">
                  <c:v>38996</c:v>
                </c:pt>
                <c:pt idx="562">
                  <c:v>39003</c:v>
                </c:pt>
                <c:pt idx="563">
                  <c:v>39010</c:v>
                </c:pt>
                <c:pt idx="564">
                  <c:v>39017</c:v>
                </c:pt>
                <c:pt idx="565">
                  <c:v>39024</c:v>
                </c:pt>
                <c:pt idx="566">
                  <c:v>39031</c:v>
                </c:pt>
                <c:pt idx="567">
                  <c:v>39038</c:v>
                </c:pt>
                <c:pt idx="568">
                  <c:v>39045</c:v>
                </c:pt>
                <c:pt idx="569">
                  <c:v>39052</c:v>
                </c:pt>
                <c:pt idx="570">
                  <c:v>39059</c:v>
                </c:pt>
                <c:pt idx="571">
                  <c:v>39066</c:v>
                </c:pt>
                <c:pt idx="572">
                  <c:v>39073</c:v>
                </c:pt>
                <c:pt idx="573">
                  <c:v>39080</c:v>
                </c:pt>
                <c:pt idx="574">
                  <c:v>39087</c:v>
                </c:pt>
                <c:pt idx="575">
                  <c:v>39094</c:v>
                </c:pt>
                <c:pt idx="576">
                  <c:v>39101</c:v>
                </c:pt>
                <c:pt idx="577">
                  <c:v>39108</c:v>
                </c:pt>
                <c:pt idx="578">
                  <c:v>39115</c:v>
                </c:pt>
                <c:pt idx="579">
                  <c:v>39122</c:v>
                </c:pt>
                <c:pt idx="580">
                  <c:v>39129</c:v>
                </c:pt>
                <c:pt idx="581">
                  <c:v>39136</c:v>
                </c:pt>
                <c:pt idx="582">
                  <c:v>39143</c:v>
                </c:pt>
                <c:pt idx="583">
                  <c:v>39150</c:v>
                </c:pt>
                <c:pt idx="584">
                  <c:v>39157</c:v>
                </c:pt>
                <c:pt idx="585">
                  <c:v>39164</c:v>
                </c:pt>
                <c:pt idx="586">
                  <c:v>39171</c:v>
                </c:pt>
                <c:pt idx="587">
                  <c:v>39178</c:v>
                </c:pt>
                <c:pt idx="588">
                  <c:v>39185</c:v>
                </c:pt>
                <c:pt idx="589">
                  <c:v>39192</c:v>
                </c:pt>
                <c:pt idx="590">
                  <c:v>39199</c:v>
                </c:pt>
                <c:pt idx="591">
                  <c:v>39206</c:v>
                </c:pt>
                <c:pt idx="592">
                  <c:v>39213</c:v>
                </c:pt>
                <c:pt idx="593">
                  <c:v>39220</c:v>
                </c:pt>
                <c:pt idx="594">
                  <c:v>39227</c:v>
                </c:pt>
                <c:pt idx="595">
                  <c:v>39234</c:v>
                </c:pt>
                <c:pt idx="596">
                  <c:v>39241</c:v>
                </c:pt>
                <c:pt idx="597">
                  <c:v>39248</c:v>
                </c:pt>
                <c:pt idx="598">
                  <c:v>39255</c:v>
                </c:pt>
                <c:pt idx="599">
                  <c:v>39262</c:v>
                </c:pt>
                <c:pt idx="600">
                  <c:v>39269</c:v>
                </c:pt>
                <c:pt idx="601">
                  <c:v>39276</c:v>
                </c:pt>
                <c:pt idx="602">
                  <c:v>39283</c:v>
                </c:pt>
                <c:pt idx="603">
                  <c:v>39290</c:v>
                </c:pt>
                <c:pt idx="604">
                  <c:v>39297</c:v>
                </c:pt>
                <c:pt idx="605">
                  <c:v>39304</c:v>
                </c:pt>
                <c:pt idx="606">
                  <c:v>39311</c:v>
                </c:pt>
                <c:pt idx="607">
                  <c:v>39318</c:v>
                </c:pt>
                <c:pt idx="608">
                  <c:v>39325</c:v>
                </c:pt>
                <c:pt idx="609">
                  <c:v>39332</c:v>
                </c:pt>
                <c:pt idx="610">
                  <c:v>39339</c:v>
                </c:pt>
                <c:pt idx="611">
                  <c:v>39346</c:v>
                </c:pt>
                <c:pt idx="612">
                  <c:v>39353</c:v>
                </c:pt>
                <c:pt idx="613">
                  <c:v>39360</c:v>
                </c:pt>
                <c:pt idx="614">
                  <c:v>39367</c:v>
                </c:pt>
                <c:pt idx="615">
                  <c:v>39374</c:v>
                </c:pt>
                <c:pt idx="616">
                  <c:v>39381</c:v>
                </c:pt>
                <c:pt idx="617">
                  <c:v>39388</c:v>
                </c:pt>
                <c:pt idx="618">
                  <c:v>39395</c:v>
                </c:pt>
                <c:pt idx="619">
                  <c:v>39402</c:v>
                </c:pt>
                <c:pt idx="620">
                  <c:v>39409</c:v>
                </c:pt>
                <c:pt idx="621">
                  <c:v>39416</c:v>
                </c:pt>
                <c:pt idx="622">
                  <c:v>39423</c:v>
                </c:pt>
                <c:pt idx="623">
                  <c:v>39430</c:v>
                </c:pt>
                <c:pt idx="624">
                  <c:v>39437</c:v>
                </c:pt>
                <c:pt idx="625">
                  <c:v>39444</c:v>
                </c:pt>
                <c:pt idx="626">
                  <c:v>39451</c:v>
                </c:pt>
                <c:pt idx="627">
                  <c:v>39458</c:v>
                </c:pt>
                <c:pt idx="628">
                  <c:v>39465</c:v>
                </c:pt>
                <c:pt idx="629">
                  <c:v>39472</c:v>
                </c:pt>
                <c:pt idx="630">
                  <c:v>39479</c:v>
                </c:pt>
                <c:pt idx="631">
                  <c:v>39486</c:v>
                </c:pt>
                <c:pt idx="632">
                  <c:v>39493</c:v>
                </c:pt>
                <c:pt idx="633">
                  <c:v>39500</c:v>
                </c:pt>
                <c:pt idx="634">
                  <c:v>39507</c:v>
                </c:pt>
                <c:pt idx="635">
                  <c:v>39514</c:v>
                </c:pt>
                <c:pt idx="636">
                  <c:v>39521</c:v>
                </c:pt>
                <c:pt idx="637">
                  <c:v>39528</c:v>
                </c:pt>
                <c:pt idx="638">
                  <c:v>39535</c:v>
                </c:pt>
                <c:pt idx="639">
                  <c:v>39542</c:v>
                </c:pt>
                <c:pt idx="640">
                  <c:v>39549</c:v>
                </c:pt>
                <c:pt idx="641">
                  <c:v>39556</c:v>
                </c:pt>
                <c:pt idx="642">
                  <c:v>39563</c:v>
                </c:pt>
                <c:pt idx="643">
                  <c:v>39570</c:v>
                </c:pt>
                <c:pt idx="644">
                  <c:v>39577</c:v>
                </c:pt>
                <c:pt idx="645">
                  <c:v>39584</c:v>
                </c:pt>
                <c:pt idx="646">
                  <c:v>39591</c:v>
                </c:pt>
                <c:pt idx="647">
                  <c:v>39598</c:v>
                </c:pt>
                <c:pt idx="648">
                  <c:v>39605</c:v>
                </c:pt>
                <c:pt idx="649">
                  <c:v>39612</c:v>
                </c:pt>
                <c:pt idx="650">
                  <c:v>39619</c:v>
                </c:pt>
                <c:pt idx="651">
                  <c:v>39626</c:v>
                </c:pt>
                <c:pt idx="652">
                  <c:v>39633</c:v>
                </c:pt>
                <c:pt idx="653">
                  <c:v>39640</c:v>
                </c:pt>
                <c:pt idx="654">
                  <c:v>39647</c:v>
                </c:pt>
                <c:pt idx="655">
                  <c:v>39654</c:v>
                </c:pt>
                <c:pt idx="656">
                  <c:v>39661</c:v>
                </c:pt>
                <c:pt idx="657">
                  <c:v>39668</c:v>
                </c:pt>
                <c:pt idx="658">
                  <c:v>39675</c:v>
                </c:pt>
                <c:pt idx="659">
                  <c:v>39682</c:v>
                </c:pt>
                <c:pt idx="660">
                  <c:v>39689</c:v>
                </c:pt>
                <c:pt idx="661">
                  <c:v>39696</c:v>
                </c:pt>
                <c:pt idx="662">
                  <c:v>39703</c:v>
                </c:pt>
                <c:pt idx="663">
                  <c:v>39710</c:v>
                </c:pt>
                <c:pt idx="664">
                  <c:v>39717</c:v>
                </c:pt>
                <c:pt idx="665">
                  <c:v>39724</c:v>
                </c:pt>
                <c:pt idx="666">
                  <c:v>39731</c:v>
                </c:pt>
                <c:pt idx="667">
                  <c:v>39738</c:v>
                </c:pt>
                <c:pt idx="668">
                  <c:v>39745</c:v>
                </c:pt>
                <c:pt idx="669">
                  <c:v>39752</c:v>
                </c:pt>
                <c:pt idx="670">
                  <c:v>39759</c:v>
                </c:pt>
                <c:pt idx="671">
                  <c:v>39766</c:v>
                </c:pt>
                <c:pt idx="672">
                  <c:v>39773</c:v>
                </c:pt>
                <c:pt idx="673">
                  <c:v>39780</c:v>
                </c:pt>
                <c:pt idx="674">
                  <c:v>39787</c:v>
                </c:pt>
                <c:pt idx="675">
                  <c:v>39794</c:v>
                </c:pt>
                <c:pt idx="676">
                  <c:v>39801</c:v>
                </c:pt>
                <c:pt idx="677">
                  <c:v>39808</c:v>
                </c:pt>
                <c:pt idx="678">
                  <c:v>39815</c:v>
                </c:pt>
                <c:pt idx="679">
                  <c:v>39822</c:v>
                </c:pt>
                <c:pt idx="680">
                  <c:v>39829</c:v>
                </c:pt>
                <c:pt idx="681">
                  <c:v>39836</c:v>
                </c:pt>
                <c:pt idx="682">
                  <c:v>39843</c:v>
                </c:pt>
                <c:pt idx="683">
                  <c:v>39850</c:v>
                </c:pt>
                <c:pt idx="684">
                  <c:v>39857</c:v>
                </c:pt>
                <c:pt idx="685">
                  <c:v>39864</c:v>
                </c:pt>
                <c:pt idx="686">
                  <c:v>39871</c:v>
                </c:pt>
                <c:pt idx="687">
                  <c:v>39878</c:v>
                </c:pt>
                <c:pt idx="688">
                  <c:v>39885</c:v>
                </c:pt>
                <c:pt idx="689">
                  <c:v>39892</c:v>
                </c:pt>
                <c:pt idx="690">
                  <c:v>39899</c:v>
                </c:pt>
                <c:pt idx="691">
                  <c:v>39906</c:v>
                </c:pt>
                <c:pt idx="692">
                  <c:v>39913</c:v>
                </c:pt>
                <c:pt idx="693">
                  <c:v>39920</c:v>
                </c:pt>
                <c:pt idx="694">
                  <c:v>39927</c:v>
                </c:pt>
                <c:pt idx="695">
                  <c:v>39934</c:v>
                </c:pt>
                <c:pt idx="696">
                  <c:v>39941</c:v>
                </c:pt>
                <c:pt idx="697">
                  <c:v>39948</c:v>
                </c:pt>
                <c:pt idx="698">
                  <c:v>39955</c:v>
                </c:pt>
                <c:pt idx="699">
                  <c:v>39962</c:v>
                </c:pt>
                <c:pt idx="700">
                  <c:v>39969</c:v>
                </c:pt>
                <c:pt idx="701">
                  <c:v>39976</c:v>
                </c:pt>
                <c:pt idx="702">
                  <c:v>39983</c:v>
                </c:pt>
                <c:pt idx="703">
                  <c:v>39990</c:v>
                </c:pt>
                <c:pt idx="704">
                  <c:v>39997</c:v>
                </c:pt>
                <c:pt idx="705">
                  <c:v>40004</c:v>
                </c:pt>
                <c:pt idx="706">
                  <c:v>40011</c:v>
                </c:pt>
                <c:pt idx="707">
                  <c:v>40018</c:v>
                </c:pt>
                <c:pt idx="708">
                  <c:v>40025</c:v>
                </c:pt>
                <c:pt idx="709">
                  <c:v>40032</c:v>
                </c:pt>
                <c:pt idx="710">
                  <c:v>40039</c:v>
                </c:pt>
                <c:pt idx="711">
                  <c:v>40046</c:v>
                </c:pt>
                <c:pt idx="712">
                  <c:v>40053</c:v>
                </c:pt>
                <c:pt idx="713">
                  <c:v>40060</c:v>
                </c:pt>
                <c:pt idx="714">
                  <c:v>40067</c:v>
                </c:pt>
                <c:pt idx="715">
                  <c:v>40074</c:v>
                </c:pt>
                <c:pt idx="716">
                  <c:v>40081</c:v>
                </c:pt>
                <c:pt idx="717">
                  <c:v>40088</c:v>
                </c:pt>
                <c:pt idx="718">
                  <c:v>40095</c:v>
                </c:pt>
                <c:pt idx="719">
                  <c:v>40102</c:v>
                </c:pt>
                <c:pt idx="720">
                  <c:v>40109</c:v>
                </c:pt>
                <c:pt idx="721">
                  <c:v>40116</c:v>
                </c:pt>
                <c:pt idx="722">
                  <c:v>40123</c:v>
                </c:pt>
                <c:pt idx="723">
                  <c:v>40130</c:v>
                </c:pt>
                <c:pt idx="724">
                  <c:v>40137</c:v>
                </c:pt>
                <c:pt idx="725">
                  <c:v>40144</c:v>
                </c:pt>
                <c:pt idx="726">
                  <c:v>40151</c:v>
                </c:pt>
                <c:pt idx="727">
                  <c:v>40158</c:v>
                </c:pt>
                <c:pt idx="728">
                  <c:v>40165</c:v>
                </c:pt>
                <c:pt idx="729">
                  <c:v>40172</c:v>
                </c:pt>
                <c:pt idx="730">
                  <c:v>40179</c:v>
                </c:pt>
                <c:pt idx="731">
                  <c:v>40186</c:v>
                </c:pt>
                <c:pt idx="732">
                  <c:v>40193</c:v>
                </c:pt>
                <c:pt idx="733">
                  <c:v>40200</c:v>
                </c:pt>
                <c:pt idx="734">
                  <c:v>40207</c:v>
                </c:pt>
                <c:pt idx="735">
                  <c:v>40214</c:v>
                </c:pt>
                <c:pt idx="736">
                  <c:v>40221</c:v>
                </c:pt>
                <c:pt idx="737">
                  <c:v>40228</c:v>
                </c:pt>
                <c:pt idx="738">
                  <c:v>40235</c:v>
                </c:pt>
                <c:pt idx="739">
                  <c:v>40242</c:v>
                </c:pt>
                <c:pt idx="740">
                  <c:v>40249</c:v>
                </c:pt>
                <c:pt idx="741">
                  <c:v>40256</c:v>
                </c:pt>
                <c:pt idx="742">
                  <c:v>40263</c:v>
                </c:pt>
                <c:pt idx="743">
                  <c:v>40270</c:v>
                </c:pt>
                <c:pt idx="744">
                  <c:v>40277</c:v>
                </c:pt>
                <c:pt idx="745">
                  <c:v>40284</c:v>
                </c:pt>
                <c:pt idx="746">
                  <c:v>40291</c:v>
                </c:pt>
                <c:pt idx="747">
                  <c:v>40298</c:v>
                </c:pt>
                <c:pt idx="748">
                  <c:v>40305</c:v>
                </c:pt>
                <c:pt idx="749">
                  <c:v>40312</c:v>
                </c:pt>
                <c:pt idx="750">
                  <c:v>40319</c:v>
                </c:pt>
                <c:pt idx="751">
                  <c:v>40326</c:v>
                </c:pt>
                <c:pt idx="752">
                  <c:v>40333</c:v>
                </c:pt>
                <c:pt idx="753">
                  <c:v>40340</c:v>
                </c:pt>
                <c:pt idx="754">
                  <c:v>40347</c:v>
                </c:pt>
                <c:pt idx="755">
                  <c:v>40354</c:v>
                </c:pt>
                <c:pt idx="756">
                  <c:v>40361</c:v>
                </c:pt>
                <c:pt idx="757">
                  <c:v>40368</c:v>
                </c:pt>
                <c:pt idx="758">
                  <c:v>40375</c:v>
                </c:pt>
                <c:pt idx="759">
                  <c:v>40382</c:v>
                </c:pt>
                <c:pt idx="760">
                  <c:v>40389</c:v>
                </c:pt>
                <c:pt idx="761">
                  <c:v>40396</c:v>
                </c:pt>
                <c:pt idx="762">
                  <c:v>40403</c:v>
                </c:pt>
                <c:pt idx="763">
                  <c:v>40410</c:v>
                </c:pt>
                <c:pt idx="764">
                  <c:v>40417</c:v>
                </c:pt>
                <c:pt idx="765">
                  <c:v>40424</c:v>
                </c:pt>
                <c:pt idx="766">
                  <c:v>40431</c:v>
                </c:pt>
                <c:pt idx="767">
                  <c:v>40438</c:v>
                </c:pt>
                <c:pt idx="768">
                  <c:v>40445</c:v>
                </c:pt>
                <c:pt idx="769">
                  <c:v>40452</c:v>
                </c:pt>
                <c:pt idx="770">
                  <c:v>40459</c:v>
                </c:pt>
                <c:pt idx="771">
                  <c:v>40466</c:v>
                </c:pt>
                <c:pt idx="772">
                  <c:v>40473</c:v>
                </c:pt>
                <c:pt idx="773">
                  <c:v>40480</c:v>
                </c:pt>
                <c:pt idx="774">
                  <c:v>40487</c:v>
                </c:pt>
                <c:pt idx="775">
                  <c:v>40494</c:v>
                </c:pt>
                <c:pt idx="776">
                  <c:v>40501</c:v>
                </c:pt>
                <c:pt idx="777">
                  <c:v>40508</c:v>
                </c:pt>
                <c:pt idx="778">
                  <c:v>40515</c:v>
                </c:pt>
                <c:pt idx="779">
                  <c:v>40522</c:v>
                </c:pt>
                <c:pt idx="780">
                  <c:v>40529</c:v>
                </c:pt>
                <c:pt idx="781">
                  <c:v>40536</c:v>
                </c:pt>
                <c:pt idx="782">
                  <c:v>40543</c:v>
                </c:pt>
                <c:pt idx="783">
                  <c:v>40550</c:v>
                </c:pt>
                <c:pt idx="784">
                  <c:v>40557</c:v>
                </c:pt>
                <c:pt idx="785">
                  <c:v>40564</c:v>
                </c:pt>
                <c:pt idx="786">
                  <c:v>40571</c:v>
                </c:pt>
                <c:pt idx="787">
                  <c:v>40578</c:v>
                </c:pt>
                <c:pt idx="788">
                  <c:v>40585</c:v>
                </c:pt>
                <c:pt idx="789">
                  <c:v>40592</c:v>
                </c:pt>
                <c:pt idx="790">
                  <c:v>40599</c:v>
                </c:pt>
                <c:pt idx="791">
                  <c:v>40606</c:v>
                </c:pt>
                <c:pt idx="792">
                  <c:v>40613</c:v>
                </c:pt>
                <c:pt idx="793">
                  <c:v>40620</c:v>
                </c:pt>
                <c:pt idx="794">
                  <c:v>40627</c:v>
                </c:pt>
                <c:pt idx="795">
                  <c:v>40634</c:v>
                </c:pt>
                <c:pt idx="796">
                  <c:v>40641</c:v>
                </c:pt>
                <c:pt idx="797">
                  <c:v>40648</c:v>
                </c:pt>
                <c:pt idx="798">
                  <c:v>40655</c:v>
                </c:pt>
                <c:pt idx="799">
                  <c:v>40662</c:v>
                </c:pt>
                <c:pt idx="800">
                  <c:v>40669</c:v>
                </c:pt>
                <c:pt idx="801">
                  <c:v>40676</c:v>
                </c:pt>
                <c:pt idx="802">
                  <c:v>40683</c:v>
                </c:pt>
                <c:pt idx="803">
                  <c:v>40690</c:v>
                </c:pt>
                <c:pt idx="804">
                  <c:v>40697</c:v>
                </c:pt>
                <c:pt idx="805">
                  <c:v>40704</c:v>
                </c:pt>
                <c:pt idx="806">
                  <c:v>40711</c:v>
                </c:pt>
                <c:pt idx="807">
                  <c:v>40718</c:v>
                </c:pt>
                <c:pt idx="808">
                  <c:v>40725</c:v>
                </c:pt>
                <c:pt idx="809">
                  <c:v>40732</c:v>
                </c:pt>
                <c:pt idx="810">
                  <c:v>40739</c:v>
                </c:pt>
                <c:pt idx="811">
                  <c:v>40746</c:v>
                </c:pt>
                <c:pt idx="812">
                  <c:v>40753</c:v>
                </c:pt>
                <c:pt idx="813">
                  <c:v>40760</c:v>
                </c:pt>
                <c:pt idx="814">
                  <c:v>40767</c:v>
                </c:pt>
                <c:pt idx="815">
                  <c:v>40774</c:v>
                </c:pt>
                <c:pt idx="816">
                  <c:v>40781</c:v>
                </c:pt>
                <c:pt idx="817">
                  <c:v>40788</c:v>
                </c:pt>
                <c:pt idx="818">
                  <c:v>40795</c:v>
                </c:pt>
                <c:pt idx="819">
                  <c:v>40802</c:v>
                </c:pt>
                <c:pt idx="820">
                  <c:v>40809</c:v>
                </c:pt>
                <c:pt idx="821">
                  <c:v>40816</c:v>
                </c:pt>
                <c:pt idx="822">
                  <c:v>40823</c:v>
                </c:pt>
                <c:pt idx="823">
                  <c:v>40830</c:v>
                </c:pt>
                <c:pt idx="824">
                  <c:v>40837</c:v>
                </c:pt>
                <c:pt idx="825">
                  <c:v>40844</c:v>
                </c:pt>
                <c:pt idx="826">
                  <c:v>40851</c:v>
                </c:pt>
                <c:pt idx="827">
                  <c:v>40858</c:v>
                </c:pt>
                <c:pt idx="828">
                  <c:v>40865</c:v>
                </c:pt>
                <c:pt idx="829">
                  <c:v>40872</c:v>
                </c:pt>
                <c:pt idx="830">
                  <c:v>40879</c:v>
                </c:pt>
                <c:pt idx="831">
                  <c:v>40886</c:v>
                </c:pt>
                <c:pt idx="832">
                  <c:v>40893</c:v>
                </c:pt>
                <c:pt idx="833">
                  <c:v>40900</c:v>
                </c:pt>
                <c:pt idx="834">
                  <c:v>40907</c:v>
                </c:pt>
                <c:pt idx="835">
                  <c:v>40914</c:v>
                </c:pt>
                <c:pt idx="836">
                  <c:v>40921</c:v>
                </c:pt>
                <c:pt idx="837">
                  <c:v>40928</c:v>
                </c:pt>
                <c:pt idx="838">
                  <c:v>40935</c:v>
                </c:pt>
                <c:pt idx="839">
                  <c:v>40942</c:v>
                </c:pt>
                <c:pt idx="840">
                  <c:v>40949</c:v>
                </c:pt>
                <c:pt idx="841">
                  <c:v>40956</c:v>
                </c:pt>
                <c:pt idx="842">
                  <c:v>40963</c:v>
                </c:pt>
                <c:pt idx="843">
                  <c:v>40970</c:v>
                </c:pt>
                <c:pt idx="844">
                  <c:v>40977</c:v>
                </c:pt>
                <c:pt idx="845">
                  <c:v>40984</c:v>
                </c:pt>
                <c:pt idx="846">
                  <c:v>40991</c:v>
                </c:pt>
                <c:pt idx="847">
                  <c:v>40998</c:v>
                </c:pt>
                <c:pt idx="848">
                  <c:v>41005</c:v>
                </c:pt>
                <c:pt idx="849">
                  <c:v>41012</c:v>
                </c:pt>
                <c:pt idx="850">
                  <c:v>41019</c:v>
                </c:pt>
                <c:pt idx="851">
                  <c:v>41026</c:v>
                </c:pt>
                <c:pt idx="852">
                  <c:v>41033</c:v>
                </c:pt>
                <c:pt idx="853">
                  <c:v>41040</c:v>
                </c:pt>
                <c:pt idx="854">
                  <c:v>41047</c:v>
                </c:pt>
                <c:pt idx="855">
                  <c:v>41054</c:v>
                </c:pt>
                <c:pt idx="856">
                  <c:v>41061</c:v>
                </c:pt>
                <c:pt idx="857">
                  <c:v>41068</c:v>
                </c:pt>
                <c:pt idx="858">
                  <c:v>41075</c:v>
                </c:pt>
                <c:pt idx="859">
                  <c:v>41082</c:v>
                </c:pt>
                <c:pt idx="860">
                  <c:v>41089</c:v>
                </c:pt>
                <c:pt idx="861">
                  <c:v>41096</c:v>
                </c:pt>
                <c:pt idx="862">
                  <c:v>41103</c:v>
                </c:pt>
                <c:pt idx="863">
                  <c:v>41110</c:v>
                </c:pt>
                <c:pt idx="864">
                  <c:v>41117</c:v>
                </c:pt>
                <c:pt idx="865">
                  <c:v>41124</c:v>
                </c:pt>
                <c:pt idx="866">
                  <c:v>41131</c:v>
                </c:pt>
                <c:pt idx="867">
                  <c:v>41138</c:v>
                </c:pt>
                <c:pt idx="868">
                  <c:v>41145</c:v>
                </c:pt>
                <c:pt idx="869">
                  <c:v>41152</c:v>
                </c:pt>
                <c:pt idx="870">
                  <c:v>41159</c:v>
                </c:pt>
                <c:pt idx="871">
                  <c:v>41166</c:v>
                </c:pt>
                <c:pt idx="872">
                  <c:v>41173</c:v>
                </c:pt>
                <c:pt idx="873">
                  <c:v>41180</c:v>
                </c:pt>
                <c:pt idx="874">
                  <c:v>41187</c:v>
                </c:pt>
                <c:pt idx="875">
                  <c:v>41194</c:v>
                </c:pt>
                <c:pt idx="876">
                  <c:v>41201</c:v>
                </c:pt>
                <c:pt idx="877">
                  <c:v>41208</c:v>
                </c:pt>
                <c:pt idx="878">
                  <c:v>41215</c:v>
                </c:pt>
                <c:pt idx="879">
                  <c:v>41222</c:v>
                </c:pt>
                <c:pt idx="880">
                  <c:v>41229</c:v>
                </c:pt>
                <c:pt idx="881">
                  <c:v>41236</c:v>
                </c:pt>
                <c:pt idx="882">
                  <c:v>41243</c:v>
                </c:pt>
                <c:pt idx="883">
                  <c:v>41250</c:v>
                </c:pt>
                <c:pt idx="884">
                  <c:v>41257</c:v>
                </c:pt>
                <c:pt idx="885">
                  <c:v>41264</c:v>
                </c:pt>
                <c:pt idx="886">
                  <c:v>41271</c:v>
                </c:pt>
                <c:pt idx="887">
                  <c:v>41278</c:v>
                </c:pt>
                <c:pt idx="888">
                  <c:v>41285</c:v>
                </c:pt>
                <c:pt idx="889">
                  <c:v>41292</c:v>
                </c:pt>
                <c:pt idx="890">
                  <c:v>41299</c:v>
                </c:pt>
                <c:pt idx="891">
                  <c:v>41306</c:v>
                </c:pt>
                <c:pt idx="892">
                  <c:v>41313</c:v>
                </c:pt>
                <c:pt idx="893">
                  <c:v>41320</c:v>
                </c:pt>
                <c:pt idx="894">
                  <c:v>41327</c:v>
                </c:pt>
                <c:pt idx="895">
                  <c:v>41334</c:v>
                </c:pt>
                <c:pt idx="896">
                  <c:v>41341</c:v>
                </c:pt>
                <c:pt idx="897">
                  <c:v>41348</c:v>
                </c:pt>
                <c:pt idx="898">
                  <c:v>41355</c:v>
                </c:pt>
                <c:pt idx="899">
                  <c:v>41362</c:v>
                </c:pt>
                <c:pt idx="900">
                  <c:v>41369</c:v>
                </c:pt>
                <c:pt idx="901">
                  <c:v>41376</c:v>
                </c:pt>
                <c:pt idx="902">
                  <c:v>41383</c:v>
                </c:pt>
                <c:pt idx="903">
                  <c:v>41390</c:v>
                </c:pt>
                <c:pt idx="904">
                  <c:v>41397</c:v>
                </c:pt>
                <c:pt idx="905">
                  <c:v>41404</c:v>
                </c:pt>
                <c:pt idx="906">
                  <c:v>41411</c:v>
                </c:pt>
                <c:pt idx="907">
                  <c:v>41418</c:v>
                </c:pt>
                <c:pt idx="908">
                  <c:v>41425</c:v>
                </c:pt>
                <c:pt idx="909">
                  <c:v>41432</c:v>
                </c:pt>
                <c:pt idx="910">
                  <c:v>41439</c:v>
                </c:pt>
                <c:pt idx="911">
                  <c:v>41446</c:v>
                </c:pt>
                <c:pt idx="912">
                  <c:v>41453</c:v>
                </c:pt>
                <c:pt idx="913">
                  <c:v>41460</c:v>
                </c:pt>
                <c:pt idx="914">
                  <c:v>41467</c:v>
                </c:pt>
                <c:pt idx="915">
                  <c:v>41474</c:v>
                </c:pt>
                <c:pt idx="916">
                  <c:v>41481</c:v>
                </c:pt>
                <c:pt idx="917">
                  <c:v>41488</c:v>
                </c:pt>
                <c:pt idx="918">
                  <c:v>41495</c:v>
                </c:pt>
                <c:pt idx="919">
                  <c:v>41502</c:v>
                </c:pt>
                <c:pt idx="920">
                  <c:v>41509</c:v>
                </c:pt>
                <c:pt idx="921">
                  <c:v>41516</c:v>
                </c:pt>
                <c:pt idx="922">
                  <c:v>41523</c:v>
                </c:pt>
                <c:pt idx="923">
                  <c:v>41530</c:v>
                </c:pt>
                <c:pt idx="924">
                  <c:v>41537</c:v>
                </c:pt>
                <c:pt idx="925">
                  <c:v>41544</c:v>
                </c:pt>
                <c:pt idx="926">
                  <c:v>41551</c:v>
                </c:pt>
                <c:pt idx="927">
                  <c:v>41558</c:v>
                </c:pt>
                <c:pt idx="928">
                  <c:v>41565</c:v>
                </c:pt>
                <c:pt idx="929">
                  <c:v>41572</c:v>
                </c:pt>
                <c:pt idx="930">
                  <c:v>41579</c:v>
                </c:pt>
                <c:pt idx="931">
                  <c:v>41586</c:v>
                </c:pt>
                <c:pt idx="932">
                  <c:v>41593</c:v>
                </c:pt>
                <c:pt idx="933">
                  <c:v>41600</c:v>
                </c:pt>
                <c:pt idx="934">
                  <c:v>41607</c:v>
                </c:pt>
                <c:pt idx="935">
                  <c:v>41614</c:v>
                </c:pt>
                <c:pt idx="936">
                  <c:v>41621</c:v>
                </c:pt>
                <c:pt idx="937">
                  <c:v>41628</c:v>
                </c:pt>
                <c:pt idx="938">
                  <c:v>41635</c:v>
                </c:pt>
                <c:pt idx="939">
                  <c:v>41642</c:v>
                </c:pt>
                <c:pt idx="940">
                  <c:v>41649</c:v>
                </c:pt>
                <c:pt idx="941">
                  <c:v>41656</c:v>
                </c:pt>
                <c:pt idx="942">
                  <c:v>41663</c:v>
                </c:pt>
                <c:pt idx="943">
                  <c:v>41670</c:v>
                </c:pt>
                <c:pt idx="944">
                  <c:v>41677</c:v>
                </c:pt>
                <c:pt idx="945">
                  <c:v>41684</c:v>
                </c:pt>
                <c:pt idx="946">
                  <c:v>41691</c:v>
                </c:pt>
                <c:pt idx="947">
                  <c:v>41698</c:v>
                </c:pt>
                <c:pt idx="948">
                  <c:v>41705</c:v>
                </c:pt>
                <c:pt idx="949">
                  <c:v>41712</c:v>
                </c:pt>
                <c:pt idx="950">
                  <c:v>41719</c:v>
                </c:pt>
                <c:pt idx="951">
                  <c:v>41726</c:v>
                </c:pt>
                <c:pt idx="952">
                  <c:v>41733</c:v>
                </c:pt>
                <c:pt idx="953">
                  <c:v>41740</c:v>
                </c:pt>
                <c:pt idx="954">
                  <c:v>41747</c:v>
                </c:pt>
                <c:pt idx="955">
                  <c:v>41754</c:v>
                </c:pt>
                <c:pt idx="956">
                  <c:v>41761</c:v>
                </c:pt>
                <c:pt idx="957">
                  <c:v>41768</c:v>
                </c:pt>
                <c:pt idx="958">
                  <c:v>41775</c:v>
                </c:pt>
                <c:pt idx="959">
                  <c:v>41782</c:v>
                </c:pt>
                <c:pt idx="960">
                  <c:v>41789</c:v>
                </c:pt>
                <c:pt idx="961">
                  <c:v>41796</c:v>
                </c:pt>
                <c:pt idx="962">
                  <c:v>41803</c:v>
                </c:pt>
                <c:pt idx="963">
                  <c:v>41810</c:v>
                </c:pt>
                <c:pt idx="964">
                  <c:v>41817</c:v>
                </c:pt>
                <c:pt idx="965">
                  <c:v>41824</c:v>
                </c:pt>
                <c:pt idx="966">
                  <c:v>41831</c:v>
                </c:pt>
                <c:pt idx="967">
                  <c:v>41838</c:v>
                </c:pt>
                <c:pt idx="968">
                  <c:v>41845</c:v>
                </c:pt>
                <c:pt idx="969">
                  <c:v>41852</c:v>
                </c:pt>
                <c:pt idx="970">
                  <c:v>41859</c:v>
                </c:pt>
                <c:pt idx="971">
                  <c:v>41866</c:v>
                </c:pt>
                <c:pt idx="972">
                  <c:v>41873</c:v>
                </c:pt>
                <c:pt idx="973">
                  <c:v>41880</c:v>
                </c:pt>
                <c:pt idx="974">
                  <c:v>41887</c:v>
                </c:pt>
                <c:pt idx="975">
                  <c:v>41894</c:v>
                </c:pt>
                <c:pt idx="976">
                  <c:v>41901</c:v>
                </c:pt>
                <c:pt idx="977">
                  <c:v>41908</c:v>
                </c:pt>
              </c:numCache>
            </c:numRef>
          </c:cat>
          <c:val>
            <c:numRef>
              <c:f>Gold!$F$216:$F$1200</c:f>
              <c:numCache>
                <c:formatCode>0.0%</c:formatCode>
                <c:ptCount val="985"/>
                <c:pt idx="0">
                  <c:v>0.45062163920950782</c:v>
                </c:pt>
                <c:pt idx="1">
                  <c:v>0.45035016738206241</c:v>
                </c:pt>
                <c:pt idx="2">
                  <c:v>0.41364973335532462</c:v>
                </c:pt>
                <c:pt idx="3">
                  <c:v>0.3592433084646951</c:v>
                </c:pt>
                <c:pt idx="4">
                  <c:v>0.47589026726749228</c:v>
                </c:pt>
                <c:pt idx="5">
                  <c:v>0.46722627905901926</c:v>
                </c:pt>
                <c:pt idx="6">
                  <c:v>0.44188746405167129</c:v>
                </c:pt>
                <c:pt idx="7">
                  <c:v>0.38951428743629751</c:v>
                </c:pt>
                <c:pt idx="8">
                  <c:v>0.41638633740076342</c:v>
                </c:pt>
                <c:pt idx="9">
                  <c:v>0.42144927536231885</c:v>
                </c:pt>
                <c:pt idx="10">
                  <c:v>0.40096768465909088</c:v>
                </c:pt>
                <c:pt idx="11">
                  <c:v>0.3920313700476929</c:v>
                </c:pt>
                <c:pt idx="12">
                  <c:v>0.50108429124204501</c:v>
                </c:pt>
                <c:pt idx="13">
                  <c:v>0.50696737366388722</c:v>
                </c:pt>
                <c:pt idx="14">
                  <c:v>0.48547384415337752</c:v>
                </c:pt>
                <c:pt idx="15">
                  <c:v>0.48429222080524686</c:v>
                </c:pt>
                <c:pt idx="16">
                  <c:v>0.47152457642339701</c:v>
                </c:pt>
                <c:pt idx="17">
                  <c:v>0.44956486012027042</c:v>
                </c:pt>
                <c:pt idx="18">
                  <c:v>0.44915399971588149</c:v>
                </c:pt>
                <c:pt idx="19">
                  <c:v>0.46466135997712804</c:v>
                </c:pt>
                <c:pt idx="20">
                  <c:v>0.48770475389482959</c:v>
                </c:pt>
                <c:pt idx="21">
                  <c:v>0.60437093916125217</c:v>
                </c:pt>
                <c:pt idx="22">
                  <c:v>0.60920561453909627</c:v>
                </c:pt>
                <c:pt idx="23">
                  <c:v>0.68898162297715604</c:v>
                </c:pt>
                <c:pt idx="24">
                  <c:v>0.59307746245540494</c:v>
                </c:pt>
                <c:pt idx="25">
                  <c:v>0.60921031808830506</c:v>
                </c:pt>
                <c:pt idx="26">
                  <c:v>0.60283841395005933</c:v>
                </c:pt>
                <c:pt idx="27">
                  <c:v>0.57015349481813349</c:v>
                </c:pt>
                <c:pt idx="28">
                  <c:v>0.5744869575701208</c:v>
                </c:pt>
                <c:pt idx="29">
                  <c:v>0.61066528839440348</c:v>
                </c:pt>
                <c:pt idx="30">
                  <c:v>0.72607826988775015</c:v>
                </c:pt>
                <c:pt idx="31">
                  <c:v>0.73598674521354934</c:v>
                </c:pt>
                <c:pt idx="32">
                  <c:v>0.74927762977997658</c:v>
                </c:pt>
                <c:pt idx="33">
                  <c:v>0.75033473238752646</c:v>
                </c:pt>
                <c:pt idx="34">
                  <c:v>0.66964279679632321</c:v>
                </c:pt>
                <c:pt idx="35">
                  <c:v>0.73305773856260559</c:v>
                </c:pt>
                <c:pt idx="36">
                  <c:v>0.73422356451818971</c:v>
                </c:pt>
                <c:pt idx="37">
                  <c:v>0.73361393200280878</c:v>
                </c:pt>
                <c:pt idx="38">
                  <c:v>0.7974493960475374</c:v>
                </c:pt>
                <c:pt idx="39">
                  <c:v>0.77530967764966263</c:v>
                </c:pt>
                <c:pt idx="40">
                  <c:v>0.76487180919398978</c:v>
                </c:pt>
                <c:pt idx="41">
                  <c:v>0.76277011887129242</c:v>
                </c:pt>
                <c:pt idx="42">
                  <c:v>0.76258043696968547</c:v>
                </c:pt>
                <c:pt idx="43">
                  <c:v>0.76370792098123874</c:v>
                </c:pt>
                <c:pt idx="44">
                  <c:v>0.71993282765387379</c:v>
                </c:pt>
                <c:pt idx="45">
                  <c:v>0.71866330619571717</c:v>
                </c:pt>
                <c:pt idx="46">
                  <c:v>0.73347868173223929</c:v>
                </c:pt>
                <c:pt idx="47">
                  <c:v>0.76285769870184994</c:v>
                </c:pt>
                <c:pt idx="48">
                  <c:v>0.68952915093289058</c:v>
                </c:pt>
                <c:pt idx="49">
                  <c:v>0.58822565894541434</c:v>
                </c:pt>
                <c:pt idx="50">
                  <c:v>0.48154725567456574</c:v>
                </c:pt>
                <c:pt idx="51">
                  <c:v>0.4942949311508707</c:v>
                </c:pt>
                <c:pt idx="52">
                  <c:v>0.67050243045459945</c:v>
                </c:pt>
                <c:pt idx="53">
                  <c:v>#N/A</c:v>
                </c:pt>
                <c:pt idx="54">
                  <c:v>#N/A</c:v>
                </c:pt>
                <c:pt idx="55">
                  <c:v>#N/A</c:v>
                </c:pt>
                <c:pt idx="56">
                  <c:v>#N/A</c:v>
                </c:pt>
                <c:pt idx="57">
                  <c:v>#N/A</c:v>
                </c:pt>
                <c:pt idx="58">
                  <c:v>#N/A</c:v>
                </c:pt>
                <c:pt idx="59">
                  <c:v>0.44555219987645001</c:v>
                </c:pt>
                <c:pt idx="60">
                  <c:v>0.52795827633378933</c:v>
                </c:pt>
                <c:pt idx="61">
                  <c:v>0.50212858675248051</c:v>
                </c:pt>
                <c:pt idx="62">
                  <c:v>0.50505700009377219</c:v>
                </c:pt>
                <c:pt idx="63">
                  <c:v>0.6139665092757437</c:v>
                </c:pt>
                <c:pt idx="64">
                  <c:v>0.69680851063829785</c:v>
                </c:pt>
                <c:pt idx="65">
                  <c:v>0.68000813661768555</c:v>
                </c:pt>
                <c:pt idx="66">
                  <c:v>0.69479557144102522</c:v>
                </c:pt>
                <c:pt idx="67">
                  <c:v>0.69484268443893371</c:v>
                </c:pt>
                <c:pt idx="68">
                  <c:v>0.68446021117151912</c:v>
                </c:pt>
                <c:pt idx="69">
                  <c:v>0.59461642763432088</c:v>
                </c:pt>
                <c:pt idx="70">
                  <c:v>0.6537485303651287</c:v>
                </c:pt>
                <c:pt idx="71">
                  <c:v>0.65547523546696762</c:v>
                </c:pt>
                <c:pt idx="72">
                  <c:v>0.67103216360891249</c:v>
                </c:pt>
                <c:pt idx="73">
                  <c:v>0.67568470273881098</c:v>
                </c:pt>
                <c:pt idx="74">
                  <c:v>0.70741565195982892</c:v>
                </c:pt>
                <c:pt idx="75">
                  <c:v>0.63276877050762403</c:v>
                </c:pt>
                <c:pt idx="76">
                  <c:v>0.62360605844449202</c:v>
                </c:pt>
                <c:pt idx="77">
                  <c:v>0.62063905325443791</c:v>
                </c:pt>
                <c:pt idx="78">
                  <c:v>0.61696697403086187</c:v>
                </c:pt>
                <c:pt idx="79">
                  <c:v>0.59979303208002754</c:v>
                </c:pt>
                <c:pt idx="80">
                  <c:v>0.60114518357859192</c:v>
                </c:pt>
                <c:pt idx="81">
                  <c:v>0.63551248357424439</c:v>
                </c:pt>
                <c:pt idx="82">
                  <c:v>0.74558168547072146</c:v>
                </c:pt>
                <c:pt idx="83">
                  <c:v>0.75273416408160676</c:v>
                </c:pt>
                <c:pt idx="84">
                  <c:v>0.74863613192915479</c:v>
                </c:pt>
                <c:pt idx="85">
                  <c:v>0.74317937092660813</c:v>
                </c:pt>
                <c:pt idx="86">
                  <c:v>0.69110726124381028</c:v>
                </c:pt>
                <c:pt idx="87">
                  <c:v>0.6824154711318664</c:v>
                </c:pt>
                <c:pt idx="88">
                  <c:v>0.69520477464498864</c:v>
                </c:pt>
                <c:pt idx="89">
                  <c:v>0.69415684400552191</c:v>
                </c:pt>
                <c:pt idx="90">
                  <c:v>0.68034322911529732</c:v>
                </c:pt>
                <c:pt idx="91">
                  <c:v>0.70167769774471578</c:v>
                </c:pt>
                <c:pt idx="92">
                  <c:v>0.7013617512273177</c:v>
                </c:pt>
                <c:pt idx="93">
                  <c:v>0.67038545683101058</c:v>
                </c:pt>
                <c:pt idx="94">
                  <c:v>0.53416768336678599</c:v>
                </c:pt>
                <c:pt idx="95">
                  <c:v>0.49690741119627313</c:v>
                </c:pt>
                <c:pt idx="96">
                  <c:v>0.47908579022837755</c:v>
                </c:pt>
                <c:pt idx="97">
                  <c:v>0.46828557007458921</c:v>
                </c:pt>
                <c:pt idx="98">
                  <c:v>0.52719301255745321</c:v>
                </c:pt>
                <c:pt idx="99">
                  <c:v>0.71083550550282937</c:v>
                </c:pt>
                <c:pt idx="100">
                  <c:v>0.76037266687027827</c:v>
                </c:pt>
                <c:pt idx="101">
                  <c:v>0.75515414272463532</c:v>
                </c:pt>
                <c:pt idx="102">
                  <c:v>0.68596234945049039</c:v>
                </c:pt>
                <c:pt idx="103">
                  <c:v>0.66924184005985798</c:v>
                </c:pt>
                <c:pt idx="104">
                  <c:v>0.66944422865413633</c:v>
                </c:pt>
                <c:pt idx="105">
                  <c:v>0.66629323003696395</c:v>
                </c:pt>
                <c:pt idx="106">
                  <c:v>0.67076606642152781</c:v>
                </c:pt>
                <c:pt idx="107">
                  <c:v>0.69029050034257644</c:v>
                </c:pt>
                <c:pt idx="108">
                  <c:v>0.67124679788883113</c:v>
                </c:pt>
                <c:pt idx="109">
                  <c:v>0.71339413410232544</c:v>
                </c:pt>
                <c:pt idx="110">
                  <c:v>0.66370136712760242</c:v>
                </c:pt>
                <c:pt idx="111">
                  <c:v>0.67199929150647975</c:v>
                </c:pt>
                <c:pt idx="112">
                  <c:v>0.72904077686053526</c:v>
                </c:pt>
                <c:pt idx="113">
                  <c:v>0.71946324358275759</c:v>
                </c:pt>
                <c:pt idx="114">
                  <c:v>0.67336418707905332</c:v>
                </c:pt>
                <c:pt idx="115">
                  <c:v>0.56703090698305414</c:v>
                </c:pt>
                <c:pt idx="116">
                  <c:v>0.70816941705410519</c:v>
                </c:pt>
                <c:pt idx="117">
                  <c:v>0.79399710469500662</c:v>
                </c:pt>
                <c:pt idx="118">
                  <c:v>0.76857928049315061</c:v>
                </c:pt>
                <c:pt idx="119">
                  <c:v>0.74910137725759263</c:v>
                </c:pt>
                <c:pt idx="120">
                  <c:v>0.73738945846089865</c:v>
                </c:pt>
                <c:pt idx="121">
                  <c:v>0.75350990822985209</c:v>
                </c:pt>
                <c:pt idx="122">
                  <c:v>0.74737753702862531</c:v>
                </c:pt>
                <c:pt idx="123">
                  <c:v>0.72116777081184391</c:v>
                </c:pt>
                <c:pt idx="124">
                  <c:v>0.66212584763514604</c:v>
                </c:pt>
                <c:pt idx="125">
                  <c:v>0.86116672746563006</c:v>
                </c:pt>
                <c:pt idx="126">
                  <c:v>0.84987085794004824</c:v>
                </c:pt>
                <c:pt idx="127">
                  <c:v>0.8359675554052034</c:v>
                </c:pt>
                <c:pt idx="128">
                  <c:v>0.82956676861341361</c:v>
                </c:pt>
                <c:pt idx="129">
                  <c:v>0.80623459483742144</c:v>
                </c:pt>
                <c:pt idx="130">
                  <c:v>0.76449554302621348</c:v>
                </c:pt>
                <c:pt idx="131">
                  <c:v>0.76458989048147397</c:v>
                </c:pt>
                <c:pt idx="132">
                  <c:v>0.76458989048147397</c:v>
                </c:pt>
                <c:pt idx="133">
                  <c:v>0.74878220954126817</c:v>
                </c:pt>
                <c:pt idx="134">
                  <c:v>0.90212532982255045</c:v>
                </c:pt>
                <c:pt idx="135">
                  <c:v>0.9032136571374767</c:v>
                </c:pt>
                <c:pt idx="136">
                  <c:v>0.90465174411579408</c:v>
                </c:pt>
                <c:pt idx="137">
                  <c:v>0.87750665058188415</c:v>
                </c:pt>
                <c:pt idx="138">
                  <c:v>0.85643774307766318</c:v>
                </c:pt>
                <c:pt idx="139">
                  <c:v>0.84881179901471826</c:v>
                </c:pt>
                <c:pt idx="140">
                  <c:v>0.85029905537945549</c:v>
                </c:pt>
                <c:pt idx="141">
                  <c:v>0.84363875058936499</c:v>
                </c:pt>
                <c:pt idx="142">
                  <c:v>0.86646934652934282</c:v>
                </c:pt>
                <c:pt idx="143">
                  <c:v>0.87225855054680301</c:v>
                </c:pt>
                <c:pt idx="144">
                  <c:v>0.84604795754101936</c:v>
                </c:pt>
                <c:pt idx="145">
                  <c:v>0.846598278956048</c:v>
                </c:pt>
                <c:pt idx="146">
                  <c:v>0.83996282730042338</c:v>
                </c:pt>
                <c:pt idx="147">
                  <c:v>0.89895766960992107</c:v>
                </c:pt>
                <c:pt idx="148">
                  <c:v>0.88868675954523291</c:v>
                </c:pt>
                <c:pt idx="149">
                  <c:v>0.88852339706297789</c:v>
                </c:pt>
                <c:pt idx="150">
                  <c:v>0.93429282489786769</c:v>
                </c:pt>
                <c:pt idx="151">
                  <c:v>0.93429282489786769</c:v>
                </c:pt>
                <c:pt idx="152">
                  <c:v>0.92243889642956844</c:v>
                </c:pt>
                <c:pt idx="153">
                  <c:v>0.92534613326100279</c:v>
                </c:pt>
                <c:pt idx="154">
                  <c:v>0.88412155209489929</c:v>
                </c:pt>
                <c:pt idx="155">
                  <c:v>0.89251526120603275</c:v>
                </c:pt>
                <c:pt idx="156">
                  <c:v>0.89242550962546963</c:v>
                </c:pt>
                <c:pt idx="157">
                  <c:v>0.89005326182325972</c:v>
                </c:pt>
                <c:pt idx="158">
                  <c:v>0.89005326182325972</c:v>
                </c:pt>
                <c:pt idx="159">
                  <c:v>0.89094397458686958</c:v>
                </c:pt>
                <c:pt idx="160">
                  <c:v>0.93729591571890813</c:v>
                </c:pt>
                <c:pt idx="161">
                  <c:v>0.9106950266024525</c:v>
                </c:pt>
                <c:pt idx="162">
                  <c:v>0.85794348710237678</c:v>
                </c:pt>
                <c:pt idx="163">
                  <c:v>0.88549368667300421</c:v>
                </c:pt>
                <c:pt idx="164">
                  <c:v>0.86910650058859384</c:v>
                </c:pt>
                <c:pt idx="165">
                  <c:v>0.79905421460301429</c:v>
                </c:pt>
                <c:pt idx="166">
                  <c:v>0.76060736473885748</c:v>
                </c:pt>
                <c:pt idx="167">
                  <c:v>0.82770450144490681</c:v>
                </c:pt>
                <c:pt idx="168">
                  <c:v>0.86031962379669946</c:v>
                </c:pt>
                <c:pt idx="169">
                  <c:v>0.87864972081604487</c:v>
                </c:pt>
                <c:pt idx="170">
                  <c:v>0.84873994167352418</c:v>
                </c:pt>
                <c:pt idx="171">
                  <c:v>0.8695308647102491</c:v>
                </c:pt>
                <c:pt idx="172">
                  <c:v>0.86772428895533937</c:v>
                </c:pt>
                <c:pt idx="173">
                  <c:v>0.89047999624950602</c:v>
                </c:pt>
                <c:pt idx="174">
                  <c:v>0.88772527979356286</c:v>
                </c:pt>
                <c:pt idx="175">
                  <c:v>0.89148025196776504</c:v>
                </c:pt>
                <c:pt idx="176">
                  <c:v>0.89147452302980723</c:v>
                </c:pt>
                <c:pt idx="177">
                  <c:v>0.89665866073499911</c:v>
                </c:pt>
                <c:pt idx="178">
                  <c:v>0.89625754040194172</c:v>
                </c:pt>
                <c:pt idx="179">
                  <c:v>0.89563093136584937</c:v>
                </c:pt>
                <c:pt idx="180">
                  <c:v>0.89622691383848019</c:v>
                </c:pt>
                <c:pt idx="181">
                  <c:v>0.88859227531312657</c:v>
                </c:pt>
                <c:pt idx="182">
                  <c:v>0.89142760781476826</c:v>
                </c:pt>
                <c:pt idx="183">
                  <c:v>0.8749622187999252</c:v>
                </c:pt>
                <c:pt idx="184">
                  <c:v>0.8869863136472762</c:v>
                </c:pt>
                <c:pt idx="185">
                  <c:v>0.82962758294905459</c:v>
                </c:pt>
                <c:pt idx="186">
                  <c:v>0.90532043091623116</c:v>
                </c:pt>
                <c:pt idx="187">
                  <c:v>0.90772564139138801</c:v>
                </c:pt>
                <c:pt idx="188">
                  <c:v>0.90660956634171885</c:v>
                </c:pt>
                <c:pt idx="189">
                  <c:v>0.91364505231446802</c:v>
                </c:pt>
                <c:pt idx="190">
                  <c:v>0.86700723534685875</c:v>
                </c:pt>
                <c:pt idx="191">
                  <c:v>0.91965314761962513</c:v>
                </c:pt>
                <c:pt idx="192">
                  <c:v>0.91593240316930424</c:v>
                </c:pt>
                <c:pt idx="193">
                  <c:v>0.88518973242832855</c:v>
                </c:pt>
                <c:pt idx="194">
                  <c:v>0.89982736492650095</c:v>
                </c:pt>
                <c:pt idx="195">
                  <c:v>0.90449645328906236</c:v>
                </c:pt>
                <c:pt idx="196">
                  <c:v>0.90614759128733691</c:v>
                </c:pt>
                <c:pt idx="197">
                  <c:v>0.9059526802789506</c:v>
                </c:pt>
                <c:pt idx="198">
                  <c:v>0.87641293254510788</c:v>
                </c:pt>
                <c:pt idx="199">
                  <c:v>0.89673407723986809</c:v>
                </c:pt>
                <c:pt idx="200">
                  <c:v>0.87199539146243643</c:v>
                </c:pt>
                <c:pt idx="201">
                  <c:v>0.90691401053640053</c:v>
                </c:pt>
                <c:pt idx="202">
                  <c:v>0.87988768067990741</c:v>
                </c:pt>
                <c:pt idx="203">
                  <c:v>0.91286942622555578</c:v>
                </c:pt>
                <c:pt idx="204">
                  <c:v>0.93728823141722217</c:v>
                </c:pt>
                <c:pt idx="205">
                  <c:v>0.95189748804604168</c:v>
                </c:pt>
                <c:pt idx="206">
                  <c:v>0.94949360059018861</c:v>
                </c:pt>
                <c:pt idx="207">
                  <c:v>0.90801568041202474</c:v>
                </c:pt>
                <c:pt idx="208">
                  <c:v>0.90796476432740769</c:v>
                </c:pt>
                <c:pt idx="209">
                  <c:v>0.90771514183177648</c:v>
                </c:pt>
                <c:pt idx="210">
                  <c:v>0.90771514183177648</c:v>
                </c:pt>
                <c:pt idx="211">
                  <c:v>0.90764675757520863</c:v>
                </c:pt>
                <c:pt idx="212">
                  <c:v>0.91946368477623253</c:v>
                </c:pt>
                <c:pt idx="213">
                  <c:v>0.91945865369978375</c:v>
                </c:pt>
                <c:pt idx="214">
                  <c:v>0.91799245722615008</c:v>
                </c:pt>
                <c:pt idx="215">
                  <c:v>0.91939516123154341</c:v>
                </c:pt>
                <c:pt idx="216">
                  <c:v>0.91957605622331084</c:v>
                </c:pt>
                <c:pt idx="217">
                  <c:v>0.91950627995132095</c:v>
                </c:pt>
                <c:pt idx="218">
                  <c:v>0.92304127197975794</c:v>
                </c:pt>
                <c:pt idx="219">
                  <c:v>0.83511605812255751</c:v>
                </c:pt>
                <c:pt idx="220">
                  <c:v>0.93041297639802079</c:v>
                </c:pt>
                <c:pt idx="221">
                  <c:v>0.9438415480577127</c:v>
                </c:pt>
                <c:pt idx="222">
                  <c:v>0.94380451445117564</c:v>
                </c:pt>
                <c:pt idx="223">
                  <c:v>0.94380451445117564</c:v>
                </c:pt>
                <c:pt idx="224">
                  <c:v>0.94380451445117564</c:v>
                </c:pt>
                <c:pt idx="225">
                  <c:v>0.94391577221766576</c:v>
                </c:pt>
                <c:pt idx="226">
                  <c:v>0.94396447118116833</c:v>
                </c:pt>
                <c:pt idx="227">
                  <c:v>0.96883877099172866</c:v>
                </c:pt>
                <c:pt idx="228">
                  <c:v>0.96885496039703234</c:v>
                </c:pt>
                <c:pt idx="229">
                  <c:v>0.96776956506232314</c:v>
                </c:pt>
                <c:pt idx="230">
                  <c:v>0.96355465850159705</c:v>
                </c:pt>
                <c:pt idx="231">
                  <c:v>0.96355465850159705</c:v>
                </c:pt>
                <c:pt idx="232">
                  <c:v>0.96357095038896579</c:v>
                </c:pt>
                <c:pt idx="233">
                  <c:v>0.9648163628091041</c:v>
                </c:pt>
                <c:pt idx="234">
                  <c:v>0.9648163628091041</c:v>
                </c:pt>
                <c:pt idx="235">
                  <c:v>0.9648163628091041</c:v>
                </c:pt>
                <c:pt idx="236">
                  <c:v>0.96695690714027338</c:v>
                </c:pt>
                <c:pt idx="237">
                  <c:v>0.96695690714027338</c:v>
                </c:pt>
                <c:pt idx="238">
                  <c:v>0.96695690714027338</c:v>
                </c:pt>
                <c:pt idx="239">
                  <c:v>0.96648302605324554</c:v>
                </c:pt>
                <c:pt idx="240">
                  <c:v>0.96620015950577498</c:v>
                </c:pt>
                <c:pt idx="241">
                  <c:v>0.96467686599106417</c:v>
                </c:pt>
                <c:pt idx="242">
                  <c:v>0.96637835378879389</c:v>
                </c:pt>
                <c:pt idx="243">
                  <c:v>0.9634727031006679</c:v>
                </c:pt>
                <c:pt idx="244">
                  <c:v>0.96585140322285834</c:v>
                </c:pt>
                <c:pt idx="245">
                  <c:v>0.96585140322285834</c:v>
                </c:pt>
                <c:pt idx="246">
                  <c:v>0.96408675900574969</c:v>
                </c:pt>
                <c:pt idx="247">
                  <c:v>0.95864041124457788</c:v>
                </c:pt>
                <c:pt idx="248">
                  <c:v>0.96464563865425856</c:v>
                </c:pt>
                <c:pt idx="249">
                  <c:v>0.96464563865425856</c:v>
                </c:pt>
                <c:pt idx="250">
                  <c:v>0.96469778518924709</c:v>
                </c:pt>
                <c:pt idx="251">
                  <c:v>0.95490331984083465</c:v>
                </c:pt>
                <c:pt idx="252">
                  <c:v>0.94884832027957289</c:v>
                </c:pt>
                <c:pt idx="253">
                  <c:v>0.92709001141096259</c:v>
                </c:pt>
                <c:pt idx="254">
                  <c:v>0.92709001141096259</c:v>
                </c:pt>
                <c:pt idx="255">
                  <c:v>0.95025206585632915</c:v>
                </c:pt>
                <c:pt idx="256">
                  <c:v>0.95029381131577351</c:v>
                </c:pt>
                <c:pt idx="257">
                  <c:v>0.95029514271896309</c:v>
                </c:pt>
                <c:pt idx="258">
                  <c:v>0.95034602057407935</c:v>
                </c:pt>
                <c:pt idx="259">
                  <c:v>0.94393533746684233</c:v>
                </c:pt>
                <c:pt idx="260">
                  <c:v>0.9411982196348041</c:v>
                </c:pt>
                <c:pt idx="261">
                  <c:v>0.84739185005345063</c:v>
                </c:pt>
                <c:pt idx="262">
                  <c:v>0.85138079819501888</c:v>
                </c:pt>
                <c:pt idx="263">
                  <c:v>0.85147719015619627</c:v>
                </c:pt>
                <c:pt idx="264">
                  <c:v>0.89826004179504659</c:v>
                </c:pt>
                <c:pt idx="265">
                  <c:v>0.89826004179504659</c:v>
                </c:pt>
                <c:pt idx="266">
                  <c:v>0.94845439249155605</c:v>
                </c:pt>
                <c:pt idx="267">
                  <c:v>0.94081578245801123</c:v>
                </c:pt>
                <c:pt idx="268">
                  <c:v>0.91012093199569577</c:v>
                </c:pt>
                <c:pt idx="269">
                  <c:v>0.91797035041916919</c:v>
                </c:pt>
                <c:pt idx="270">
                  <c:v>0.9316680195864665</c:v>
                </c:pt>
                <c:pt idx="271">
                  <c:v>0.93460894932207728</c:v>
                </c:pt>
                <c:pt idx="272">
                  <c:v>0.92708753579179048</c:v>
                </c:pt>
                <c:pt idx="273">
                  <c:v>0.92213361466616295</c:v>
                </c:pt>
                <c:pt idx="274">
                  <c:v>0.9102325521287663</c:v>
                </c:pt>
                <c:pt idx="275">
                  <c:v>0.89207688433907484</c:v>
                </c:pt>
                <c:pt idx="276">
                  <c:v>0.894971243588499</c:v>
                </c:pt>
                <c:pt idx="277">
                  <c:v>0.86055455681941306</c:v>
                </c:pt>
                <c:pt idx="278">
                  <c:v>0.86049724579425335</c:v>
                </c:pt>
                <c:pt idx="279">
                  <c:v>0.86046334318536233</c:v>
                </c:pt>
                <c:pt idx="280">
                  <c:v>0.86811004931330349</c:v>
                </c:pt>
                <c:pt idx="281">
                  <c:v>0.88682269025527383</c:v>
                </c:pt>
                <c:pt idx="282">
                  <c:v>0.90251178882829275</c:v>
                </c:pt>
                <c:pt idx="283">
                  <c:v>0.90059942674676119</c:v>
                </c:pt>
                <c:pt idx="284">
                  <c:v>0.88699001016664458</c:v>
                </c:pt>
                <c:pt idx="285">
                  <c:v>0.89383961390142175</c:v>
                </c:pt>
                <c:pt idx="286">
                  <c:v>0.89954593546606409</c:v>
                </c:pt>
                <c:pt idx="287">
                  <c:v>0.90378354736310507</c:v>
                </c:pt>
                <c:pt idx="288">
                  <c:v>0.88713692946058087</c:v>
                </c:pt>
                <c:pt idx="289">
                  <c:v>0.90537969842293953</c:v>
                </c:pt>
                <c:pt idx="290">
                  <c:v>0.90634828330895556</c:v>
                </c:pt>
                <c:pt idx="291">
                  <c:v>0.90812537921590675</c:v>
                </c:pt>
                <c:pt idx="292">
                  <c:v>0.90798041970518051</c:v>
                </c:pt>
                <c:pt idx="293">
                  <c:v>0.9016901784289012</c:v>
                </c:pt>
                <c:pt idx="294">
                  <c:v>0.89658626568235</c:v>
                </c:pt>
                <c:pt idx="295">
                  <c:v>0.89658626568235</c:v>
                </c:pt>
                <c:pt idx="296">
                  <c:v>0.89639345090069056</c:v>
                </c:pt>
                <c:pt idx="297">
                  <c:v>0.89639345090069056</c:v>
                </c:pt>
                <c:pt idx="298">
                  <c:v>0.89650209450127138</c:v>
                </c:pt>
                <c:pt idx="299">
                  <c:v>0.90054689623044371</c:v>
                </c:pt>
                <c:pt idx="300">
                  <c:v>0.92524170735399525</c:v>
                </c:pt>
                <c:pt idx="301">
                  <c:v>0.92512754566162081</c:v>
                </c:pt>
                <c:pt idx="302">
                  <c:v>0.92505862079998535</c:v>
                </c:pt>
                <c:pt idx="303">
                  <c:v>0.92933081565938236</c:v>
                </c:pt>
                <c:pt idx="304">
                  <c:v>0.92935635253556137</c:v>
                </c:pt>
                <c:pt idx="305">
                  <c:v>0.93471935121666716</c:v>
                </c:pt>
                <c:pt idx="306">
                  <c:v>0.93471935121666716</c:v>
                </c:pt>
                <c:pt idx="307">
                  <c:v>0.93934355640952671</c:v>
                </c:pt>
                <c:pt idx="308">
                  <c:v>0.94229865515262967</c:v>
                </c:pt>
                <c:pt idx="309">
                  <c:v>0.91824336189063516</c:v>
                </c:pt>
                <c:pt idx="310">
                  <c:v>0.91139838224537828</c:v>
                </c:pt>
                <c:pt idx="311">
                  <c:v>0.90918418569819137</c:v>
                </c:pt>
                <c:pt idx="312">
                  <c:v>0.90896887776551261</c:v>
                </c:pt>
                <c:pt idx="313">
                  <c:v>0.90896887776551261</c:v>
                </c:pt>
                <c:pt idx="314">
                  <c:v>0.91591109525649794</c:v>
                </c:pt>
                <c:pt idx="315">
                  <c:v>0.92355264560132144</c:v>
                </c:pt>
                <c:pt idx="316">
                  <c:v>0.92355264560132144</c:v>
                </c:pt>
                <c:pt idx="317">
                  <c:v>0.92977878902793576</c:v>
                </c:pt>
                <c:pt idx="318">
                  <c:v>0.92832147981461033</c:v>
                </c:pt>
                <c:pt idx="319">
                  <c:v>0.93191895302270145</c:v>
                </c:pt>
                <c:pt idx="320">
                  <c:v>0.93189337763487623</c:v>
                </c:pt>
                <c:pt idx="321">
                  <c:v>0.93191729647873023</c:v>
                </c:pt>
                <c:pt idx="322">
                  <c:v>0.92291480195612652</c:v>
                </c:pt>
                <c:pt idx="323">
                  <c:v>0.92686346008057185</c:v>
                </c:pt>
                <c:pt idx="324">
                  <c:v>0.93059674903790113</c:v>
                </c:pt>
                <c:pt idx="325">
                  <c:v>0.93326779245725344</c:v>
                </c:pt>
                <c:pt idx="326">
                  <c:v>0.91557217695858006</c:v>
                </c:pt>
                <c:pt idx="327">
                  <c:v>0.91558846818018891</c:v>
                </c:pt>
                <c:pt idx="328">
                  <c:v>0.91558846818018891</c:v>
                </c:pt>
                <c:pt idx="329">
                  <c:v>0.91548790819556047</c:v>
                </c:pt>
                <c:pt idx="330">
                  <c:v>0.90501509097876931</c:v>
                </c:pt>
                <c:pt idx="331">
                  <c:v>0.90049438226261702</c:v>
                </c:pt>
                <c:pt idx="332">
                  <c:v>0.91219199042665577</c:v>
                </c:pt>
                <c:pt idx="333">
                  <c:v>0.91794236023384945</c:v>
                </c:pt>
                <c:pt idx="334">
                  <c:v>0.8988321459198596</c:v>
                </c:pt>
                <c:pt idx="335">
                  <c:v>0.90128895008301457</c:v>
                </c:pt>
                <c:pt idx="336">
                  <c:v>0.90130529891158018</c:v>
                </c:pt>
                <c:pt idx="337">
                  <c:v>0.85377166501819757</c:v>
                </c:pt>
                <c:pt idx="338">
                  <c:v>0.85821635471468771</c:v>
                </c:pt>
                <c:pt idx="339">
                  <c:v>0.83134726119685098</c:v>
                </c:pt>
                <c:pt idx="340">
                  <c:v>0.88305525728052714</c:v>
                </c:pt>
                <c:pt idx="341">
                  <c:v>0.85880163367648166</c:v>
                </c:pt>
                <c:pt idx="342">
                  <c:v>0.86359537296765221</c:v>
                </c:pt>
                <c:pt idx="343">
                  <c:v>0.88954875905055097</c:v>
                </c:pt>
                <c:pt idx="344">
                  <c:v>0.88579079376908232</c:v>
                </c:pt>
                <c:pt idx="345">
                  <c:v>0.89508147386889048</c:v>
                </c:pt>
                <c:pt idx="346">
                  <c:v>0.89676926692914416</c:v>
                </c:pt>
                <c:pt idx="347">
                  <c:v>0.80619603009178165</c:v>
                </c:pt>
                <c:pt idx="348">
                  <c:v>0.76410402487414741</c:v>
                </c:pt>
                <c:pt idx="349">
                  <c:v>0.76482749438330644</c:v>
                </c:pt>
                <c:pt idx="350">
                  <c:v>0.75543926555747487</c:v>
                </c:pt>
                <c:pt idx="351">
                  <c:v>0.83813443652583142</c:v>
                </c:pt>
                <c:pt idx="352">
                  <c:v>0.83829168983326396</c:v>
                </c:pt>
                <c:pt idx="353">
                  <c:v>0.83750657213415125</c:v>
                </c:pt>
                <c:pt idx="354">
                  <c:v>0.83604002220274798</c:v>
                </c:pt>
                <c:pt idx="355">
                  <c:v>0.77097217755487768</c:v>
                </c:pt>
                <c:pt idx="356">
                  <c:v>0.7928926188222839</c:v>
                </c:pt>
                <c:pt idx="357">
                  <c:v>0.8447450313597793</c:v>
                </c:pt>
                <c:pt idx="358">
                  <c:v>0.84211423725566603</c:v>
                </c:pt>
                <c:pt idx="359">
                  <c:v>0.84265726194550472</c:v>
                </c:pt>
                <c:pt idx="360">
                  <c:v>0.84562509559101262</c:v>
                </c:pt>
                <c:pt idx="361">
                  <c:v>0.85070244715914012</c:v>
                </c:pt>
                <c:pt idx="362">
                  <c:v>0.8425775763259864</c:v>
                </c:pt>
                <c:pt idx="363">
                  <c:v>0.82888312843339829</c:v>
                </c:pt>
                <c:pt idx="364">
                  <c:v>0.82887474770924152</c:v>
                </c:pt>
                <c:pt idx="365">
                  <c:v>0.83099395851091828</c:v>
                </c:pt>
                <c:pt idx="366">
                  <c:v>0.82657405728122502</c:v>
                </c:pt>
                <c:pt idx="367">
                  <c:v>0.8197417882746254</c:v>
                </c:pt>
                <c:pt idx="368">
                  <c:v>0.81395499807932326</c:v>
                </c:pt>
                <c:pt idx="369">
                  <c:v>0.8025918609761491</c:v>
                </c:pt>
                <c:pt idx="370">
                  <c:v>0.79773340307668805</c:v>
                </c:pt>
                <c:pt idx="371">
                  <c:v>0.78790379556627144</c:v>
                </c:pt>
                <c:pt idx="372">
                  <c:v>0.75275827283006813</c:v>
                </c:pt>
                <c:pt idx="373">
                  <c:v>0.75025249902204971</c:v>
                </c:pt>
                <c:pt idx="374">
                  <c:v>0.72953186348535182</c:v>
                </c:pt>
                <c:pt idx="375">
                  <c:v>0.78816933660946265</c:v>
                </c:pt>
                <c:pt idx="376">
                  <c:v>0.81223721787471115</c:v>
                </c:pt>
                <c:pt idx="377">
                  <c:v>0.80277905096112867</c:v>
                </c:pt>
                <c:pt idx="378">
                  <c:v>0.80371108190947338</c:v>
                </c:pt>
                <c:pt idx="379">
                  <c:v>0.80399875398889609</c:v>
                </c:pt>
                <c:pt idx="380">
                  <c:v>0.79649483883488348</c:v>
                </c:pt>
                <c:pt idx="381">
                  <c:v>0.8027334463483764</c:v>
                </c:pt>
                <c:pt idx="382">
                  <c:v>0.75726410622613693</c:v>
                </c:pt>
                <c:pt idx="383">
                  <c:v>0.73362327912430947</c:v>
                </c:pt>
                <c:pt idx="384">
                  <c:v>0.79553290641398722</c:v>
                </c:pt>
                <c:pt idx="385">
                  <c:v>0.7931074938860716</c:v>
                </c:pt>
                <c:pt idx="386">
                  <c:v>0.79211087204662767</c:v>
                </c:pt>
                <c:pt idx="387">
                  <c:v>0.79244230491105561</c:v>
                </c:pt>
                <c:pt idx="388">
                  <c:v>0.79125947913165151</c:v>
                </c:pt>
                <c:pt idx="389">
                  <c:v>0.79691991778288751</c:v>
                </c:pt>
                <c:pt idx="390">
                  <c:v>0.80186773887278961</c:v>
                </c:pt>
                <c:pt idx="391">
                  <c:v>0.80936302691839401</c:v>
                </c:pt>
                <c:pt idx="392">
                  <c:v>0.80978865614030493</c:v>
                </c:pt>
                <c:pt idx="393">
                  <c:v>0.80925133581893716</c:v>
                </c:pt>
                <c:pt idx="394">
                  <c:v>0.82522147248473987</c:v>
                </c:pt>
                <c:pt idx="395">
                  <c:v>0.82335080549049966</c:v>
                </c:pt>
                <c:pt idx="396">
                  <c:v>0.82305623482571988</c:v>
                </c:pt>
                <c:pt idx="397">
                  <c:v>0.8189604775283148</c:v>
                </c:pt>
                <c:pt idx="398">
                  <c:v>0.82348505811748829</c:v>
                </c:pt>
                <c:pt idx="399">
                  <c:v>0.82942432187770299</c:v>
                </c:pt>
                <c:pt idx="400">
                  <c:v>0.82988140681264722</c:v>
                </c:pt>
                <c:pt idx="401">
                  <c:v>0.82867078720667875</c:v>
                </c:pt>
                <c:pt idx="402">
                  <c:v>0.82819287249828122</c:v>
                </c:pt>
                <c:pt idx="403">
                  <c:v>0.81349112426035508</c:v>
                </c:pt>
                <c:pt idx="404">
                  <c:v>0.79976244665768759</c:v>
                </c:pt>
                <c:pt idx="405">
                  <c:v>0.80056934735857543</c:v>
                </c:pt>
                <c:pt idx="406">
                  <c:v>0.80121189801579107</c:v>
                </c:pt>
                <c:pt idx="407">
                  <c:v>0.80088287910537193</c:v>
                </c:pt>
                <c:pt idx="408">
                  <c:v>0.80365055016828013</c:v>
                </c:pt>
                <c:pt idx="409">
                  <c:v>0.80419837208730394</c:v>
                </c:pt>
                <c:pt idx="410">
                  <c:v>0.80439747356200419</c:v>
                </c:pt>
                <c:pt idx="411">
                  <c:v>0.81238826608560133</c:v>
                </c:pt>
                <c:pt idx="412">
                  <c:v>0.81235506298072035</c:v>
                </c:pt>
                <c:pt idx="413">
                  <c:v>0.81233166483033259</c:v>
                </c:pt>
                <c:pt idx="414">
                  <c:v>0.81137834439702883</c:v>
                </c:pt>
                <c:pt idx="415">
                  <c:v>0.80986061741593318</c:v>
                </c:pt>
                <c:pt idx="416">
                  <c:v>0.78814310498441476</c:v>
                </c:pt>
                <c:pt idx="417">
                  <c:v>0.77460551521233012</c:v>
                </c:pt>
                <c:pt idx="418">
                  <c:v>0.67833292803231637</c:v>
                </c:pt>
                <c:pt idx="419">
                  <c:v>0.62626076198816305</c:v>
                </c:pt>
                <c:pt idx="420">
                  <c:v>0.61326593280622421</c:v>
                </c:pt>
                <c:pt idx="421">
                  <c:v>0.66576869285341045</c:v>
                </c:pt>
                <c:pt idx="422">
                  <c:v>0.68240915017193238</c:v>
                </c:pt>
                <c:pt idx="423">
                  <c:v>0.7705247419593978</c:v>
                </c:pt>
                <c:pt idx="424">
                  <c:v>0.77147851063346418</c:v>
                </c:pt>
                <c:pt idx="425">
                  <c:v>0.77692515660682337</c:v>
                </c:pt>
                <c:pt idx="426">
                  <c:v>0.74586959656817409</c:v>
                </c:pt>
                <c:pt idx="427">
                  <c:v>0.73848708394043439</c:v>
                </c:pt>
                <c:pt idx="428">
                  <c:v>0.75490598762512207</c:v>
                </c:pt>
                <c:pt idx="429">
                  <c:v>0.74828816887675342</c:v>
                </c:pt>
                <c:pt idx="430">
                  <c:v>0.73090096514131597</c:v>
                </c:pt>
                <c:pt idx="431">
                  <c:v>0.71197177022714575</c:v>
                </c:pt>
                <c:pt idx="432">
                  <c:v>0.69770746876293344</c:v>
                </c:pt>
                <c:pt idx="433">
                  <c:v>0.68980419361796785</c:v>
                </c:pt>
                <c:pt idx="434">
                  <c:v>0.69036846147290432</c:v>
                </c:pt>
                <c:pt idx="435">
                  <c:v>0.66977332169655268</c:v>
                </c:pt>
                <c:pt idx="436">
                  <c:v>0.67899892358886815</c:v>
                </c:pt>
                <c:pt idx="437">
                  <c:v>0.72535492947385838</c:v>
                </c:pt>
                <c:pt idx="438">
                  <c:v>0.73318853495585234</c:v>
                </c:pt>
                <c:pt idx="439">
                  <c:v>0.72947706982756033</c:v>
                </c:pt>
                <c:pt idx="440">
                  <c:v>0.73019529074791367</c:v>
                </c:pt>
                <c:pt idx="441">
                  <c:v>0.72496607299614912</c:v>
                </c:pt>
                <c:pt idx="442">
                  <c:v>0.71944409054955294</c:v>
                </c:pt>
                <c:pt idx="443">
                  <c:v>0.71983935202559057</c:v>
                </c:pt>
                <c:pt idx="444">
                  <c:v>0.70922567673951664</c:v>
                </c:pt>
                <c:pt idx="445">
                  <c:v>0.71636368306567944</c:v>
                </c:pt>
                <c:pt idx="446">
                  <c:v>0.72340976736265694</c:v>
                </c:pt>
                <c:pt idx="447">
                  <c:v>0.75102769229183541</c:v>
                </c:pt>
                <c:pt idx="448">
                  <c:v>0.74250965672862601</c:v>
                </c:pt>
                <c:pt idx="449">
                  <c:v>0.74077161688931459</c:v>
                </c:pt>
                <c:pt idx="450">
                  <c:v>0.73264658226629942</c:v>
                </c:pt>
                <c:pt idx="451">
                  <c:v>0.77142665239314967</c:v>
                </c:pt>
                <c:pt idx="452">
                  <c:v>0.71715122807650256</c:v>
                </c:pt>
                <c:pt idx="453">
                  <c:v>0.73269936988794504</c:v>
                </c:pt>
                <c:pt idx="454">
                  <c:v>0.74301076898127139</c:v>
                </c:pt>
                <c:pt idx="455">
                  <c:v>0.73436262922175932</c:v>
                </c:pt>
                <c:pt idx="456">
                  <c:v>0.72027540086490305</c:v>
                </c:pt>
                <c:pt idx="457">
                  <c:v>0.72063909107600799</c:v>
                </c:pt>
                <c:pt idx="458">
                  <c:v>0.71346741831885563</c:v>
                </c:pt>
                <c:pt idx="459">
                  <c:v>0.70147652773229086</c:v>
                </c:pt>
                <c:pt idx="460">
                  <c:v>0.70221458166149209</c:v>
                </c:pt>
                <c:pt idx="461">
                  <c:v>0.70266962624783691</c:v>
                </c:pt>
                <c:pt idx="462">
                  <c:v>0.73232759748145659</c:v>
                </c:pt>
                <c:pt idx="463">
                  <c:v>0.75060154164878035</c:v>
                </c:pt>
                <c:pt idx="464">
                  <c:v>0.76164482678149181</c:v>
                </c:pt>
                <c:pt idx="465">
                  <c:v>0.76222561046881621</c:v>
                </c:pt>
                <c:pt idx="466">
                  <c:v>0.73507426708766699</c:v>
                </c:pt>
                <c:pt idx="467">
                  <c:v>0.72792171772413339</c:v>
                </c:pt>
                <c:pt idx="468">
                  <c:v>0.73546788796440421</c:v>
                </c:pt>
                <c:pt idx="469">
                  <c:v>0.71580687718852654</c:v>
                </c:pt>
                <c:pt idx="470">
                  <c:v>0.70515578524339018</c:v>
                </c:pt>
                <c:pt idx="471">
                  <c:v>0.70576980946746692</c:v>
                </c:pt>
                <c:pt idx="472">
                  <c:v>0.70757962989415923</c:v>
                </c:pt>
                <c:pt idx="473">
                  <c:v>0.73280921139476896</c:v>
                </c:pt>
                <c:pt idx="474">
                  <c:v>0.72908862520658158</c:v>
                </c:pt>
                <c:pt idx="475">
                  <c:v>0.73660134375754827</c:v>
                </c:pt>
                <c:pt idx="476">
                  <c:v>0.73695840102607224</c:v>
                </c:pt>
                <c:pt idx="477">
                  <c:v>0.71266321332538363</c:v>
                </c:pt>
                <c:pt idx="478">
                  <c:v>0.70704038211778364</c:v>
                </c:pt>
                <c:pt idx="479">
                  <c:v>0.70501408536441024</c:v>
                </c:pt>
                <c:pt idx="480">
                  <c:v>0.69959765480205349</c:v>
                </c:pt>
                <c:pt idx="481">
                  <c:v>0.69928073222767351</c:v>
                </c:pt>
                <c:pt idx="482">
                  <c:v>0.71382192904414155</c:v>
                </c:pt>
                <c:pt idx="483">
                  <c:v>0.71574283944700656</c:v>
                </c:pt>
                <c:pt idx="484">
                  <c:v>0.71359008076512065</c:v>
                </c:pt>
                <c:pt idx="485">
                  <c:v>0.70531240884892188</c:v>
                </c:pt>
                <c:pt idx="486">
                  <c:v>0.70229267018632169</c:v>
                </c:pt>
                <c:pt idx="487">
                  <c:v>0.69092641346912864</c:v>
                </c:pt>
                <c:pt idx="488">
                  <c:v>0.685810210618789</c:v>
                </c:pt>
                <c:pt idx="489">
                  <c:v>0.68949734682594088</c:v>
                </c:pt>
                <c:pt idx="490">
                  <c:v>0.70772368894673299</c:v>
                </c:pt>
                <c:pt idx="491">
                  <c:v>0.7066393266284352</c:v>
                </c:pt>
                <c:pt idx="492">
                  <c:v>0.70077259461080932</c:v>
                </c:pt>
                <c:pt idx="493">
                  <c:v>0.69167118221004098</c:v>
                </c:pt>
                <c:pt idx="494">
                  <c:v>0.67879950097797404</c:v>
                </c:pt>
                <c:pt idx="495">
                  <c:v>0.66595640690420643</c:v>
                </c:pt>
                <c:pt idx="496">
                  <c:v>0.65485501301454085</c:v>
                </c:pt>
                <c:pt idx="497">
                  <c:v>0.64753296048054465</c:v>
                </c:pt>
                <c:pt idx="498">
                  <c:v>0.66143187050966834</c:v>
                </c:pt>
                <c:pt idx="499">
                  <c:v>0.65796743660435653</c:v>
                </c:pt>
                <c:pt idx="500">
                  <c:v>0.66835748108700388</c:v>
                </c:pt>
                <c:pt idx="501">
                  <c:v>0.66796854689876617</c:v>
                </c:pt>
                <c:pt idx="502">
                  <c:v>0.66752776937629354</c:v>
                </c:pt>
                <c:pt idx="503">
                  <c:v>0.6621699758863927</c:v>
                </c:pt>
                <c:pt idx="504">
                  <c:v>0.65472714844036284</c:v>
                </c:pt>
                <c:pt idx="505">
                  <c:v>0.65304878292604251</c:v>
                </c:pt>
                <c:pt idx="506">
                  <c:v>0.65301886254915065</c:v>
                </c:pt>
                <c:pt idx="507">
                  <c:v>0.67507865642667475</c:v>
                </c:pt>
                <c:pt idx="508">
                  <c:v>0.61764918924150103</c:v>
                </c:pt>
                <c:pt idx="509">
                  <c:v>0.67419507219524677</c:v>
                </c:pt>
                <c:pt idx="510">
                  <c:v>0.6584072588419807</c:v>
                </c:pt>
                <c:pt idx="511">
                  <c:v>0.65421825570945691</c:v>
                </c:pt>
                <c:pt idx="512">
                  <c:v>0.65326980574782745</c:v>
                </c:pt>
                <c:pt idx="513">
                  <c:v>0.6425219836435162</c:v>
                </c:pt>
                <c:pt idx="514">
                  <c:v>0.62052532664777682</c:v>
                </c:pt>
                <c:pt idx="515">
                  <c:v>0.70550427015296446</c:v>
                </c:pt>
                <c:pt idx="516">
                  <c:v>0.69803087012185128</c:v>
                </c:pt>
                <c:pt idx="517">
                  <c:v>0.69207076158584768</c:v>
                </c:pt>
                <c:pt idx="518">
                  <c:v>0.69530181564218618</c:v>
                </c:pt>
                <c:pt idx="519">
                  <c:v>0.71378060749427485</c:v>
                </c:pt>
                <c:pt idx="520">
                  <c:v>0.66234997919458893</c:v>
                </c:pt>
                <c:pt idx="521">
                  <c:v>0.69541445132599011</c:v>
                </c:pt>
                <c:pt idx="522">
                  <c:v>0.6853599378278159</c:v>
                </c:pt>
                <c:pt idx="523">
                  <c:v>0.67724796666743092</c:v>
                </c:pt>
                <c:pt idx="524">
                  <c:v>0.6595239264269207</c:v>
                </c:pt>
                <c:pt idx="525">
                  <c:v>0.68006790575725928</c:v>
                </c:pt>
                <c:pt idx="526">
                  <c:v>0.69412677243492482</c:v>
                </c:pt>
                <c:pt idx="527">
                  <c:v>0.67026805666839595</c:v>
                </c:pt>
                <c:pt idx="528">
                  <c:v>0.66311867809897096</c:v>
                </c:pt>
                <c:pt idx="529">
                  <c:v>0.66354376615236077</c:v>
                </c:pt>
                <c:pt idx="530">
                  <c:v>0.66013216052419366</c:v>
                </c:pt>
                <c:pt idx="531">
                  <c:v>0.6532961899062808</c:v>
                </c:pt>
                <c:pt idx="532">
                  <c:v>0.6528241915434041</c:v>
                </c:pt>
                <c:pt idx="533">
                  <c:v>0.65291945727762679</c:v>
                </c:pt>
                <c:pt idx="534">
                  <c:v>0.64674976642712301</c:v>
                </c:pt>
                <c:pt idx="535">
                  <c:v>0.64212501124016563</c:v>
                </c:pt>
                <c:pt idx="536">
                  <c:v>0.63714475819760519</c:v>
                </c:pt>
                <c:pt idx="537">
                  <c:v>0.63115088601601943</c:v>
                </c:pt>
                <c:pt idx="538">
                  <c:v>0.62726023650718277</c:v>
                </c:pt>
                <c:pt idx="539">
                  <c:v>0.6141079478322875</c:v>
                </c:pt>
                <c:pt idx="540">
                  <c:v>0.61769224036684311</c:v>
                </c:pt>
                <c:pt idx="541">
                  <c:v>0.65271594196057992</c:v>
                </c:pt>
                <c:pt idx="542">
                  <c:v>0.65270424646081238</c:v>
                </c:pt>
                <c:pt idx="543">
                  <c:v>0.65272057285182805</c:v>
                </c:pt>
                <c:pt idx="544">
                  <c:v>0.65275046482266696</c:v>
                </c:pt>
                <c:pt idx="545">
                  <c:v>0.66302596552041859</c:v>
                </c:pt>
                <c:pt idx="546">
                  <c:v>0.66304206394416787</c:v>
                </c:pt>
                <c:pt idx="547">
                  <c:v>0.66304470581145292</c:v>
                </c:pt>
                <c:pt idx="548">
                  <c:v>0.66305676979874995</c:v>
                </c:pt>
                <c:pt idx="549">
                  <c:v>0.66028862504460706</c:v>
                </c:pt>
                <c:pt idx="550">
                  <c:v>0.65388180929200945</c:v>
                </c:pt>
                <c:pt idx="551">
                  <c:v>0.66696895950467172</c:v>
                </c:pt>
                <c:pt idx="552">
                  <c:v>0.63522382266974964</c:v>
                </c:pt>
                <c:pt idx="553">
                  <c:v>0.62362642938768009</c:v>
                </c:pt>
                <c:pt idx="554">
                  <c:v>0.61998679304038951</c:v>
                </c:pt>
                <c:pt idx="555">
                  <c:v>0.61751249747982573</c:v>
                </c:pt>
                <c:pt idx="556">
                  <c:v>0.60535243871983446</c:v>
                </c:pt>
                <c:pt idx="557">
                  <c:v>0.60943425043523292</c:v>
                </c:pt>
                <c:pt idx="558">
                  <c:v>0.60321412694523269</c:v>
                </c:pt>
                <c:pt idx="559">
                  <c:v>0.57200088269189975</c:v>
                </c:pt>
                <c:pt idx="560">
                  <c:v>0.56606987585906188</c:v>
                </c:pt>
                <c:pt idx="561">
                  <c:v>0.56619319993372319</c:v>
                </c:pt>
                <c:pt idx="562">
                  <c:v>0.58865004365714801</c:v>
                </c:pt>
                <c:pt idx="563">
                  <c:v>0.6072079317767175</c:v>
                </c:pt>
                <c:pt idx="564">
                  <c:v>0.61748801154877664</c:v>
                </c:pt>
                <c:pt idx="565">
                  <c:v>0.61404132360108699</c:v>
                </c:pt>
                <c:pt idx="566">
                  <c:v>0.61267851668246509</c:v>
                </c:pt>
                <c:pt idx="567">
                  <c:v>0.59259218894910171</c:v>
                </c:pt>
                <c:pt idx="568">
                  <c:v>0.58933201808702895</c:v>
                </c:pt>
                <c:pt idx="569">
                  <c:v>0.59977357136506748</c:v>
                </c:pt>
                <c:pt idx="570">
                  <c:v>0.59977357136506748</c:v>
                </c:pt>
                <c:pt idx="571">
                  <c:v>0.59868133233306076</c:v>
                </c:pt>
                <c:pt idx="572">
                  <c:v>0.59351217782270282</c:v>
                </c:pt>
                <c:pt idx="573">
                  <c:v>0.59356803273564085</c:v>
                </c:pt>
                <c:pt idx="574">
                  <c:v>0.58229772323572715</c:v>
                </c:pt>
                <c:pt idx="575">
                  <c:v>0.56549156837662851</c:v>
                </c:pt>
                <c:pt idx="576">
                  <c:v>0.56342821433949963</c:v>
                </c:pt>
                <c:pt idx="577">
                  <c:v>0.5634507115287678</c:v>
                </c:pt>
                <c:pt idx="578">
                  <c:v>0.56136815365496839</c:v>
                </c:pt>
                <c:pt idx="579">
                  <c:v>0.55860297504581857</c:v>
                </c:pt>
                <c:pt idx="580">
                  <c:v>0.55859702104097153</c:v>
                </c:pt>
                <c:pt idx="581">
                  <c:v>0.5585864416703975</c:v>
                </c:pt>
                <c:pt idx="582">
                  <c:v>0.558667251395354</c:v>
                </c:pt>
                <c:pt idx="583">
                  <c:v>0.54867983668479325</c:v>
                </c:pt>
                <c:pt idx="584">
                  <c:v>0.4812793781084308</c:v>
                </c:pt>
                <c:pt idx="585">
                  <c:v>0.47922536730606241</c:v>
                </c:pt>
                <c:pt idx="586">
                  <c:v>0.47741010680499812</c:v>
                </c:pt>
                <c:pt idx="587">
                  <c:v>0.4933587912431765</c:v>
                </c:pt>
                <c:pt idx="588">
                  <c:v>0.47323948472146876</c:v>
                </c:pt>
                <c:pt idx="589">
                  <c:v>0.45344668375154507</c:v>
                </c:pt>
                <c:pt idx="590">
                  <c:v>0.44368883159283867</c:v>
                </c:pt>
                <c:pt idx="591">
                  <c:v>0.43942793651786088</c:v>
                </c:pt>
                <c:pt idx="592">
                  <c:v>0.44663150170326787</c:v>
                </c:pt>
                <c:pt idx="593">
                  <c:v>0.46135970825694561</c:v>
                </c:pt>
                <c:pt idx="594">
                  <c:v>0.4644097791647947</c:v>
                </c:pt>
                <c:pt idx="595">
                  <c:v>0.50584976127754633</c:v>
                </c:pt>
                <c:pt idx="596">
                  <c:v>0.50586301567995107</c:v>
                </c:pt>
                <c:pt idx="597">
                  <c:v>0.51234718857226413</c:v>
                </c:pt>
                <c:pt idx="598">
                  <c:v>0.5134884166624839</c:v>
                </c:pt>
                <c:pt idx="599">
                  <c:v>0.51574353070916878</c:v>
                </c:pt>
                <c:pt idx="600">
                  <c:v>0.53789862340872374</c:v>
                </c:pt>
                <c:pt idx="601">
                  <c:v>0.53566783579733457</c:v>
                </c:pt>
                <c:pt idx="602">
                  <c:v>0.53888136580524759</c:v>
                </c:pt>
                <c:pt idx="603">
                  <c:v>0.53252826384033813</c:v>
                </c:pt>
                <c:pt idx="604">
                  <c:v>0.55713777961224042</c:v>
                </c:pt>
                <c:pt idx="605">
                  <c:v>0.55900777622509412</c:v>
                </c:pt>
                <c:pt idx="606">
                  <c:v>0.56230817888375073</c:v>
                </c:pt>
                <c:pt idx="607">
                  <c:v>0.54197893253928331</c:v>
                </c:pt>
                <c:pt idx="608">
                  <c:v>0.52992667211759559</c:v>
                </c:pt>
                <c:pt idx="609">
                  <c:v>0.5039596268306934</c:v>
                </c:pt>
                <c:pt idx="610">
                  <c:v>0.49956704455978818</c:v>
                </c:pt>
                <c:pt idx="611">
                  <c:v>0.54574129669634552</c:v>
                </c:pt>
                <c:pt idx="612">
                  <c:v>0.54065647742768264</c:v>
                </c:pt>
                <c:pt idx="613">
                  <c:v>0.53128986490963626</c:v>
                </c:pt>
                <c:pt idx="614">
                  <c:v>0.51664455380810781</c:v>
                </c:pt>
                <c:pt idx="615">
                  <c:v>0.51423122277147904</c:v>
                </c:pt>
                <c:pt idx="616">
                  <c:v>0.51113634963960097</c:v>
                </c:pt>
                <c:pt idx="617">
                  <c:v>0.50848715197436456</c:v>
                </c:pt>
                <c:pt idx="618">
                  <c:v>0.49485540364692343</c:v>
                </c:pt>
                <c:pt idx="619">
                  <c:v>0.49581418522120035</c:v>
                </c:pt>
                <c:pt idx="620">
                  <c:v>0.49586052400896075</c:v>
                </c:pt>
                <c:pt idx="621">
                  <c:v>0.49229925339021791</c:v>
                </c:pt>
                <c:pt idx="622">
                  <c:v>0.49430098618006629</c:v>
                </c:pt>
                <c:pt idx="623">
                  <c:v>0.50199530121227853</c:v>
                </c:pt>
                <c:pt idx="624">
                  <c:v>0.49327509088559007</c:v>
                </c:pt>
                <c:pt idx="625">
                  <c:v>0.49397557526395502</c:v>
                </c:pt>
                <c:pt idx="626">
                  <c:v>0.49730058804307886</c:v>
                </c:pt>
                <c:pt idx="627">
                  <c:v>0.49825919769303223</c:v>
                </c:pt>
                <c:pt idx="628">
                  <c:v>0.51032619461154738</c:v>
                </c:pt>
                <c:pt idx="629">
                  <c:v>0.49631299076357949</c:v>
                </c:pt>
                <c:pt idx="630">
                  <c:v>0.50476174661688267</c:v>
                </c:pt>
                <c:pt idx="631">
                  <c:v>0.50153500338034651</c:v>
                </c:pt>
                <c:pt idx="632">
                  <c:v>0.50056662795550899</c:v>
                </c:pt>
                <c:pt idx="633">
                  <c:v>0.43197537360934801</c:v>
                </c:pt>
                <c:pt idx="634">
                  <c:v>0.40591800166918274</c:v>
                </c:pt>
                <c:pt idx="635">
                  <c:v>0.40453597382686063</c:v>
                </c:pt>
                <c:pt idx="636">
                  <c:v>0.3952329259640569</c:v>
                </c:pt>
                <c:pt idx="637">
                  <c:v>0.42916469815547559</c:v>
                </c:pt>
                <c:pt idx="638">
                  <c:v>0.48501210986943538</c:v>
                </c:pt>
                <c:pt idx="639">
                  <c:v>0.49096579734828572</c:v>
                </c:pt>
                <c:pt idx="640">
                  <c:v>0.49068913459346369</c:v>
                </c:pt>
                <c:pt idx="641">
                  <c:v>0.49068913459346369</c:v>
                </c:pt>
                <c:pt idx="642">
                  <c:v>0.48203513559213329</c:v>
                </c:pt>
                <c:pt idx="643">
                  <c:v>0.48068997048535761</c:v>
                </c:pt>
                <c:pt idx="644">
                  <c:v>0.4698804578466812</c:v>
                </c:pt>
                <c:pt idx="645">
                  <c:v>0.45272352400547627</c:v>
                </c:pt>
                <c:pt idx="646">
                  <c:v>0.46271039507224382</c:v>
                </c:pt>
                <c:pt idx="647">
                  <c:v>0.46306750144051445</c:v>
                </c:pt>
                <c:pt idx="648">
                  <c:v>0.46389862692486417</c:v>
                </c:pt>
                <c:pt idx="649">
                  <c:v>0.46429346489387868</c:v>
                </c:pt>
                <c:pt idx="650">
                  <c:v>0.4645572238371195</c:v>
                </c:pt>
                <c:pt idx="651">
                  <c:v>0.46217124148830929</c:v>
                </c:pt>
                <c:pt idx="652">
                  <c:v>0.45732569681458235</c:v>
                </c:pt>
                <c:pt idx="653">
                  <c:v>0.45773146334483539</c:v>
                </c:pt>
                <c:pt idx="654">
                  <c:v>0.45913806601677243</c:v>
                </c:pt>
                <c:pt idx="655">
                  <c:v>0.43562642235723409</c:v>
                </c:pt>
                <c:pt idx="656">
                  <c:v>0.4261819291936591</c:v>
                </c:pt>
                <c:pt idx="657">
                  <c:v>0.41263798072580665</c:v>
                </c:pt>
                <c:pt idx="658">
                  <c:v>0.4254435623942599</c:v>
                </c:pt>
                <c:pt idx="659">
                  <c:v>0.40545773314689676</c:v>
                </c:pt>
                <c:pt idx="660">
                  <c:v>0.40144933220208079</c:v>
                </c:pt>
                <c:pt idx="661">
                  <c:v>0.38684917071588049</c:v>
                </c:pt>
                <c:pt idx="662">
                  <c:v>0.37526780370182139</c:v>
                </c:pt>
                <c:pt idx="663">
                  <c:v>0.37276598039281483</c:v>
                </c:pt>
                <c:pt idx="664">
                  <c:v>0.36865599160513446</c:v>
                </c:pt>
                <c:pt idx="665">
                  <c:v>0.36799096419986482</c:v>
                </c:pt>
                <c:pt idx="666">
                  <c:v>0.35727197901790714</c:v>
                </c:pt>
                <c:pt idx="667">
                  <c:v>0.35042124345187414</c:v>
                </c:pt>
                <c:pt idx="668">
                  <c:v>0.33332399900729442</c:v>
                </c:pt>
                <c:pt idx="669">
                  <c:v>0.33263760640031398</c:v>
                </c:pt>
                <c:pt idx="670">
                  <c:v>0.33340599032806267</c:v>
                </c:pt>
                <c:pt idx="671">
                  <c:v>0.3012787084452776</c:v>
                </c:pt>
                <c:pt idx="672">
                  <c:v>0.29542434847336463</c:v>
                </c:pt>
                <c:pt idx="673">
                  <c:v>0.3423129104733032</c:v>
                </c:pt>
                <c:pt idx="674">
                  <c:v>0.34249946859099911</c:v>
                </c:pt>
                <c:pt idx="675">
                  <c:v>0.33277638990061881</c:v>
                </c:pt>
                <c:pt idx="676">
                  <c:v>0.33173095275621717</c:v>
                </c:pt>
                <c:pt idx="677">
                  <c:v>0.3317192431570859</c:v>
                </c:pt>
                <c:pt idx="678">
                  <c:v>0.33122383089049257</c:v>
                </c:pt>
                <c:pt idx="679">
                  <c:v>0.33099997568891537</c:v>
                </c:pt>
                <c:pt idx="680">
                  <c:v>0.32775562547017401</c:v>
                </c:pt>
                <c:pt idx="681">
                  <c:v>0.3271465722244572</c:v>
                </c:pt>
                <c:pt idx="682">
                  <c:v>0.32660733370379913</c:v>
                </c:pt>
                <c:pt idx="683">
                  <c:v>0.32086897788216745</c:v>
                </c:pt>
                <c:pt idx="684">
                  <c:v>0.31955548648177301</c:v>
                </c:pt>
                <c:pt idx="685">
                  <c:v>0.32192837392610779</c:v>
                </c:pt>
                <c:pt idx="686">
                  <c:v>0.32953869231135324</c:v>
                </c:pt>
                <c:pt idx="687">
                  <c:v>0.33338307216990049</c:v>
                </c:pt>
                <c:pt idx="688">
                  <c:v>0.33549468158430057</c:v>
                </c:pt>
                <c:pt idx="689">
                  <c:v>0.33336245478581267</c:v>
                </c:pt>
                <c:pt idx="690">
                  <c:v>0.33014029526295713</c:v>
                </c:pt>
                <c:pt idx="691">
                  <c:v>0.31626842163443225</c:v>
                </c:pt>
                <c:pt idx="692">
                  <c:v>0.31235124151531074</c:v>
                </c:pt>
                <c:pt idx="693">
                  <c:v>0.30071652039958591</c:v>
                </c:pt>
                <c:pt idx="694">
                  <c:v>0.30166838506293209</c:v>
                </c:pt>
                <c:pt idx="695">
                  <c:v>0.29784474431885111</c:v>
                </c:pt>
                <c:pt idx="696">
                  <c:v>0.29474804206162325</c:v>
                </c:pt>
                <c:pt idx="697">
                  <c:v>0.29048563495478263</c:v>
                </c:pt>
                <c:pt idx="698">
                  <c:v>0.26855328780694754</c:v>
                </c:pt>
                <c:pt idx="699">
                  <c:v>0.26833212694823982</c:v>
                </c:pt>
                <c:pt idx="700">
                  <c:v>0.30160545725216675</c:v>
                </c:pt>
                <c:pt idx="701">
                  <c:v>0.30000685632631169</c:v>
                </c:pt>
                <c:pt idx="702">
                  <c:v>0.2982812973687301</c:v>
                </c:pt>
                <c:pt idx="703">
                  <c:v>0.29183547838688489</c:v>
                </c:pt>
                <c:pt idx="704">
                  <c:v>0.28624413652779462</c:v>
                </c:pt>
                <c:pt idx="705">
                  <c:v>0.28583064627406757</c:v>
                </c:pt>
                <c:pt idx="706">
                  <c:v>0.28959281807710091</c:v>
                </c:pt>
                <c:pt idx="707">
                  <c:v>0.30702788310885909</c:v>
                </c:pt>
                <c:pt idx="708">
                  <c:v>0.30749194312962125</c:v>
                </c:pt>
                <c:pt idx="709">
                  <c:v>0.30800603132720694</c:v>
                </c:pt>
                <c:pt idx="710">
                  <c:v>0.30973555425969507</c:v>
                </c:pt>
                <c:pt idx="711">
                  <c:v>0.23369061822977175</c:v>
                </c:pt>
                <c:pt idx="712">
                  <c:v>0.23385474614244947</c:v>
                </c:pt>
                <c:pt idx="713">
                  <c:v>0.23336708450088825</c:v>
                </c:pt>
                <c:pt idx="714">
                  <c:v>0.23517899990287319</c:v>
                </c:pt>
                <c:pt idx="715">
                  <c:v>0.23720860279416084</c:v>
                </c:pt>
                <c:pt idx="716">
                  <c:v>0.24089440631335507</c:v>
                </c:pt>
                <c:pt idx="717">
                  <c:v>0.24115243396196176</c:v>
                </c:pt>
                <c:pt idx="718">
                  <c:v>0.24353077972911882</c:v>
                </c:pt>
                <c:pt idx="719">
                  <c:v>0.24376695004469628</c:v>
                </c:pt>
                <c:pt idx="720">
                  <c:v>0.2447801533673786</c:v>
                </c:pt>
                <c:pt idx="721">
                  <c:v>0.24651431456094025</c:v>
                </c:pt>
                <c:pt idx="722">
                  <c:v>0.22406881319544802</c:v>
                </c:pt>
                <c:pt idx="723">
                  <c:v>0.22213457290800478</c:v>
                </c:pt>
                <c:pt idx="724">
                  <c:v>0.22318234444210203</c:v>
                </c:pt>
                <c:pt idx="725">
                  <c:v>0.20990646235948107</c:v>
                </c:pt>
                <c:pt idx="726">
                  <c:v>0.21615718519149776</c:v>
                </c:pt>
                <c:pt idx="727">
                  <c:v>0.21769555297969836</c:v>
                </c:pt>
                <c:pt idx="728">
                  <c:v>0.22996823796205601</c:v>
                </c:pt>
                <c:pt idx="729">
                  <c:v>0.26407478653005056</c:v>
                </c:pt>
                <c:pt idx="730">
                  <c:v>0.2639103357369868</c:v>
                </c:pt>
                <c:pt idx="731">
                  <c:v>0.26148093781534915</c:v>
                </c:pt>
                <c:pt idx="732">
                  <c:v>0.24958131319276289</c:v>
                </c:pt>
                <c:pt idx="733">
                  <c:v>0.18170359686228518</c:v>
                </c:pt>
                <c:pt idx="734">
                  <c:v>0.18220381228238855</c:v>
                </c:pt>
                <c:pt idx="735">
                  <c:v>0.16294437131768033</c:v>
                </c:pt>
                <c:pt idx="736">
                  <c:v>0.16545244138118559</c:v>
                </c:pt>
                <c:pt idx="737">
                  <c:v>0.16539364498325221</c:v>
                </c:pt>
                <c:pt idx="738">
                  <c:v>0.16298488059135879</c:v>
                </c:pt>
                <c:pt idx="739">
                  <c:v>0.16349062162378356</c:v>
                </c:pt>
                <c:pt idx="740">
                  <c:v>0.16616468360385087</c:v>
                </c:pt>
                <c:pt idx="741">
                  <c:v>0.1670706752621017</c:v>
                </c:pt>
                <c:pt idx="742">
                  <c:v>0.20095753264971214</c:v>
                </c:pt>
                <c:pt idx="743">
                  <c:v>0.23542357334402647</c:v>
                </c:pt>
                <c:pt idx="744">
                  <c:v>0.23411864358912449</c:v>
                </c:pt>
                <c:pt idx="745">
                  <c:v>0.24178773458519423</c:v>
                </c:pt>
                <c:pt idx="746">
                  <c:v>0.23903475159056978</c:v>
                </c:pt>
                <c:pt idx="747">
                  <c:v>0.24037911957513566</c:v>
                </c:pt>
                <c:pt idx="748">
                  <c:v>0.23941147184384251</c:v>
                </c:pt>
                <c:pt idx="749">
                  <c:v>0.23789942786196275</c:v>
                </c:pt>
                <c:pt idx="750">
                  <c:v>0.23689020005335565</c:v>
                </c:pt>
                <c:pt idx="751">
                  <c:v>0.30206425558196975</c:v>
                </c:pt>
                <c:pt idx="752">
                  <c:v>0.302051864037927</c:v>
                </c:pt>
                <c:pt idx="753">
                  <c:v>0.30354406604648987</c:v>
                </c:pt>
                <c:pt idx="754">
                  <c:v>0.27651795058063461</c:v>
                </c:pt>
                <c:pt idx="755">
                  <c:v>0.24343543981462301</c:v>
                </c:pt>
                <c:pt idx="756">
                  <c:v>0.24204141832264189</c:v>
                </c:pt>
                <c:pt idx="757">
                  <c:v>0.24122626143704504</c:v>
                </c:pt>
                <c:pt idx="758">
                  <c:v>0.24116577218609048</c:v>
                </c:pt>
                <c:pt idx="759">
                  <c:v>0.2407214598014103</c:v>
                </c:pt>
                <c:pt idx="760">
                  <c:v>0.26658433866746767</c:v>
                </c:pt>
                <c:pt idx="761">
                  <c:v>0.26385225195110518</c:v>
                </c:pt>
                <c:pt idx="762">
                  <c:v>0.25220996226307568</c:v>
                </c:pt>
                <c:pt idx="763">
                  <c:v>0.23978773047039051</c:v>
                </c:pt>
                <c:pt idx="764">
                  <c:v>0.23687296603756658</c:v>
                </c:pt>
                <c:pt idx="765">
                  <c:v>0.23868413238414732</c:v>
                </c:pt>
                <c:pt idx="766">
                  <c:v>0.23070796493956014</c:v>
                </c:pt>
                <c:pt idx="767">
                  <c:v>0.23037668781752912</c:v>
                </c:pt>
                <c:pt idx="768">
                  <c:v>0.24983070017599784</c:v>
                </c:pt>
                <c:pt idx="769">
                  <c:v>0.26550515792402646</c:v>
                </c:pt>
                <c:pt idx="770">
                  <c:v>0.26392181575558632</c:v>
                </c:pt>
                <c:pt idx="771">
                  <c:v>0.26277144538622327</c:v>
                </c:pt>
                <c:pt idx="772">
                  <c:v>0.26290701781264292</c:v>
                </c:pt>
                <c:pt idx="773">
                  <c:v>0.25827807364110433</c:v>
                </c:pt>
                <c:pt idx="774">
                  <c:v>0.2369601577110258</c:v>
                </c:pt>
                <c:pt idx="775">
                  <c:v>0.2365402957268643</c:v>
                </c:pt>
                <c:pt idx="776">
                  <c:v>0.23323078324349175</c:v>
                </c:pt>
                <c:pt idx="777">
                  <c:v>0.22898854033498048</c:v>
                </c:pt>
                <c:pt idx="778">
                  <c:v>0.27029737924069586</c:v>
                </c:pt>
                <c:pt idx="779">
                  <c:v>0.26785953674754193</c:v>
                </c:pt>
                <c:pt idx="780">
                  <c:v>0.26450146073610908</c:v>
                </c:pt>
                <c:pt idx="781">
                  <c:v>0.26389605936052057</c:v>
                </c:pt>
                <c:pt idx="782">
                  <c:v>0.26522317838820453</c:v>
                </c:pt>
                <c:pt idx="783">
                  <c:v>0.26415760495514667</c:v>
                </c:pt>
                <c:pt idx="784">
                  <c:v>0.26372250716607398</c:v>
                </c:pt>
                <c:pt idx="785">
                  <c:v>0.25629279417831846</c:v>
                </c:pt>
                <c:pt idx="786">
                  <c:v>0.25570724805231781</c:v>
                </c:pt>
                <c:pt idx="787">
                  <c:v>0.25725383348518877</c:v>
                </c:pt>
                <c:pt idx="788">
                  <c:v>0.24650074367908179</c:v>
                </c:pt>
                <c:pt idx="789">
                  <c:v>0.23236348972365314</c:v>
                </c:pt>
                <c:pt idx="790">
                  <c:v>0.22359268145877892</c:v>
                </c:pt>
                <c:pt idx="791">
                  <c:v>0.22050724157199705</c:v>
                </c:pt>
                <c:pt idx="792">
                  <c:v>0.21496165124944008</c:v>
                </c:pt>
                <c:pt idx="793">
                  <c:v>0.21491486502833057</c:v>
                </c:pt>
                <c:pt idx="794">
                  <c:v>0.21449134988507981</c:v>
                </c:pt>
                <c:pt idx="795">
                  <c:v>0.2112540585202777</c:v>
                </c:pt>
                <c:pt idx="796">
                  <c:v>0.21337683772559554</c:v>
                </c:pt>
                <c:pt idx="797">
                  <c:v>0.21238943242935265</c:v>
                </c:pt>
                <c:pt idx="798">
                  <c:v>0.17941507275780269</c:v>
                </c:pt>
                <c:pt idx="799">
                  <c:v>0.16197277065320592</c:v>
                </c:pt>
                <c:pt idx="800">
                  <c:v>0.15454444678319634</c:v>
                </c:pt>
                <c:pt idx="801">
                  <c:v>0.15432971021962599</c:v>
                </c:pt>
                <c:pt idx="802">
                  <c:v>0.15405709150539329</c:v>
                </c:pt>
                <c:pt idx="803">
                  <c:v>0.15530649506259744</c:v>
                </c:pt>
                <c:pt idx="804">
                  <c:v>0.15986132839851327</c:v>
                </c:pt>
                <c:pt idx="805">
                  <c:v>0.16483628022706087</c:v>
                </c:pt>
                <c:pt idx="806">
                  <c:v>0.15610737016653206</c:v>
                </c:pt>
                <c:pt idx="807">
                  <c:v>0.1534489202588549</c:v>
                </c:pt>
                <c:pt idx="808">
                  <c:v>0.11601574641541176</c:v>
                </c:pt>
                <c:pt idx="809">
                  <c:v>0.13870105707888608</c:v>
                </c:pt>
                <c:pt idx="810">
                  <c:v>0.13850813747961041</c:v>
                </c:pt>
                <c:pt idx="811">
                  <c:v>0.16118338015499695</c:v>
                </c:pt>
                <c:pt idx="812">
                  <c:v>0.17736651437176187</c:v>
                </c:pt>
                <c:pt idx="813">
                  <c:v>0.16117993482398665</c:v>
                </c:pt>
                <c:pt idx="814">
                  <c:v>0.15501751864941593</c:v>
                </c:pt>
                <c:pt idx="815">
                  <c:v>0.15520205776021087</c:v>
                </c:pt>
                <c:pt idx="816">
                  <c:v>0.15438480431951415</c:v>
                </c:pt>
                <c:pt idx="817">
                  <c:v>0.1598062462793457</c:v>
                </c:pt>
                <c:pt idx="818">
                  <c:v>0.15995371355920646</c:v>
                </c:pt>
                <c:pt idx="819">
                  <c:v>0.16967050318022861</c:v>
                </c:pt>
                <c:pt idx="820">
                  <c:v>0.16966290057952441</c:v>
                </c:pt>
                <c:pt idx="821">
                  <c:v>0.18119927487321641</c:v>
                </c:pt>
                <c:pt idx="822">
                  <c:v>0.20552630167953193</c:v>
                </c:pt>
                <c:pt idx="823">
                  <c:v>0.20565974599102449</c:v>
                </c:pt>
                <c:pt idx="824">
                  <c:v>0.20185866328654611</c:v>
                </c:pt>
                <c:pt idx="825">
                  <c:v>0.20399940133568306</c:v>
                </c:pt>
                <c:pt idx="826">
                  <c:v>0.20497967544027776</c:v>
                </c:pt>
                <c:pt idx="827">
                  <c:v>0.20473123469961316</c:v>
                </c:pt>
                <c:pt idx="828">
                  <c:v>0.24043841672820021</c:v>
                </c:pt>
                <c:pt idx="829">
                  <c:v>0.29761711587056355</c:v>
                </c:pt>
                <c:pt idx="830">
                  <c:v>0.29612158869919752</c:v>
                </c:pt>
                <c:pt idx="831">
                  <c:v>0.29622235828755877</c:v>
                </c:pt>
                <c:pt idx="832">
                  <c:v>0.26441105001403042</c:v>
                </c:pt>
                <c:pt idx="833">
                  <c:v>0.22505701326281247</c:v>
                </c:pt>
                <c:pt idx="834">
                  <c:v>0.22293920895865751</c:v>
                </c:pt>
                <c:pt idx="835">
                  <c:v>0.22052465072059899</c:v>
                </c:pt>
                <c:pt idx="836">
                  <c:v>0.21809312754652452</c:v>
                </c:pt>
                <c:pt idx="837">
                  <c:v>0.21414494324426603</c:v>
                </c:pt>
                <c:pt idx="838">
                  <c:v>0.20682671186599952</c:v>
                </c:pt>
                <c:pt idx="839">
                  <c:v>0.21464781932067012</c:v>
                </c:pt>
                <c:pt idx="840">
                  <c:v>0.21689606158033192</c:v>
                </c:pt>
                <c:pt idx="841">
                  <c:v>0.21414538946321235</c:v>
                </c:pt>
                <c:pt idx="842">
                  <c:v>0.2141458070847217</c:v>
                </c:pt>
                <c:pt idx="843">
                  <c:v>0.21531075597516366</c:v>
                </c:pt>
                <c:pt idx="844">
                  <c:v>0.21608998086968415</c:v>
                </c:pt>
                <c:pt idx="845">
                  <c:v>0.21568281546086823</c:v>
                </c:pt>
                <c:pt idx="846">
                  <c:v>0.21756261158982268</c:v>
                </c:pt>
                <c:pt idx="847">
                  <c:v>0.21114821624936639</c:v>
                </c:pt>
                <c:pt idx="848">
                  <c:v>0.2159391881550479</c:v>
                </c:pt>
                <c:pt idx="849">
                  <c:v>0.22281652317251396</c:v>
                </c:pt>
                <c:pt idx="850">
                  <c:v>0.22962691406207275</c:v>
                </c:pt>
                <c:pt idx="851">
                  <c:v>0.22824550590091983</c:v>
                </c:pt>
                <c:pt idx="852">
                  <c:v>0.21813416475816977</c:v>
                </c:pt>
                <c:pt idx="853">
                  <c:v>0.22007758112628678</c:v>
                </c:pt>
                <c:pt idx="854">
                  <c:v>0.22059206270698498</c:v>
                </c:pt>
                <c:pt idx="855">
                  <c:v>0.22063218258901679</c:v>
                </c:pt>
                <c:pt idx="856">
                  <c:v>0.25896888780109656</c:v>
                </c:pt>
                <c:pt idx="857">
                  <c:v>0.25732785020959165</c:v>
                </c:pt>
                <c:pt idx="858">
                  <c:v>0.2588412685704557</c:v>
                </c:pt>
                <c:pt idx="859">
                  <c:v>0.25954168114721166</c:v>
                </c:pt>
                <c:pt idx="860">
                  <c:v>0.24367869967493072</c:v>
                </c:pt>
                <c:pt idx="861">
                  <c:v>0.23861655851260075</c:v>
                </c:pt>
                <c:pt idx="862">
                  <c:v>0.23860662910370214</c:v>
                </c:pt>
                <c:pt idx="863">
                  <c:v>0.23867550520350125</c:v>
                </c:pt>
                <c:pt idx="864">
                  <c:v>0.23876687410031516</c:v>
                </c:pt>
                <c:pt idx="865">
                  <c:v>0.25845417164709678</c:v>
                </c:pt>
                <c:pt idx="866">
                  <c:v>0.26388235548776656</c:v>
                </c:pt>
                <c:pt idx="867">
                  <c:v>0.27249145086547166</c:v>
                </c:pt>
                <c:pt idx="868">
                  <c:v>0.2539368129489617</c:v>
                </c:pt>
                <c:pt idx="869">
                  <c:v>0.24733431319768723</c:v>
                </c:pt>
                <c:pt idx="870">
                  <c:v>0.23674330586977116</c:v>
                </c:pt>
                <c:pt idx="871">
                  <c:v>0.23159886527651016</c:v>
                </c:pt>
                <c:pt idx="872">
                  <c:v>0.22860585874907682</c:v>
                </c:pt>
                <c:pt idx="873">
                  <c:v>0.23220045794126987</c:v>
                </c:pt>
                <c:pt idx="874">
                  <c:v>0.23249038665126845</c:v>
                </c:pt>
                <c:pt idx="875">
                  <c:v>0.22921546137041285</c:v>
                </c:pt>
                <c:pt idx="876">
                  <c:v>0.22866511521373548</c:v>
                </c:pt>
                <c:pt idx="877">
                  <c:v>0.24325082493573952</c:v>
                </c:pt>
                <c:pt idx="878">
                  <c:v>0.22994682725277693</c:v>
                </c:pt>
                <c:pt idx="879">
                  <c:v>0.22717888067713471</c:v>
                </c:pt>
                <c:pt idx="880">
                  <c:v>0.2252634252536351</c:v>
                </c:pt>
                <c:pt idx="881">
                  <c:v>0.22277027462051299</c:v>
                </c:pt>
                <c:pt idx="882">
                  <c:v>0.22254375268194557</c:v>
                </c:pt>
                <c:pt idx="883">
                  <c:v>0.22882833678404396</c:v>
                </c:pt>
                <c:pt idx="884">
                  <c:v>0.23559349511628663</c:v>
                </c:pt>
                <c:pt idx="885">
                  <c:v>0.23889830074817212</c:v>
                </c:pt>
                <c:pt idx="886">
                  <c:v>0.23713395542830965</c:v>
                </c:pt>
                <c:pt idx="887">
                  <c:v>0.20686422962236903</c:v>
                </c:pt>
                <c:pt idx="888">
                  <c:v>0.20881232598221838</c:v>
                </c:pt>
                <c:pt idx="889">
                  <c:v>0.20875478594847521</c:v>
                </c:pt>
                <c:pt idx="890">
                  <c:v>0.20706695083547158</c:v>
                </c:pt>
                <c:pt idx="891">
                  <c:v>0.26737257866441316</c:v>
                </c:pt>
                <c:pt idx="892">
                  <c:v>0.24412251860049297</c:v>
                </c:pt>
                <c:pt idx="893">
                  <c:v>0.24974000199356836</c:v>
                </c:pt>
                <c:pt idx="894">
                  <c:v>0.26642112142851576</c:v>
                </c:pt>
                <c:pt idx="895">
                  <c:v>0.2781892874011605</c:v>
                </c:pt>
                <c:pt idx="896">
                  <c:v>0.25928686483387725</c:v>
                </c:pt>
                <c:pt idx="897">
                  <c:v>0.26704319072854882</c:v>
                </c:pt>
                <c:pt idx="898">
                  <c:v>0.25784442725447282</c:v>
                </c:pt>
                <c:pt idx="899">
                  <c:v>0.31474117775457894</c:v>
                </c:pt>
                <c:pt idx="900">
                  <c:v>0.31870454462495318</c:v>
                </c:pt>
                <c:pt idx="901">
                  <c:v>0.31528146271872204</c:v>
                </c:pt>
                <c:pt idx="902">
                  <c:v>0.26593512677114978</c:v>
                </c:pt>
                <c:pt idx="903">
                  <c:v>0.27410874628895004</c:v>
                </c:pt>
                <c:pt idx="904">
                  <c:v>0.2334128515247508</c:v>
                </c:pt>
                <c:pt idx="905">
                  <c:v>0.22763200140552797</c:v>
                </c:pt>
                <c:pt idx="906">
                  <c:v>0.2093940134732982</c:v>
                </c:pt>
                <c:pt idx="907">
                  <c:v>0.20540278478758386</c:v>
                </c:pt>
                <c:pt idx="908">
                  <c:v>0.19513602081315154</c:v>
                </c:pt>
                <c:pt idx="909">
                  <c:v>0.18510796641278862</c:v>
                </c:pt>
                <c:pt idx="910">
                  <c:v>0.18524230131237798</c:v>
                </c:pt>
                <c:pt idx="911">
                  <c:v>0.18634390135809387</c:v>
                </c:pt>
                <c:pt idx="912">
                  <c:v>0.18041222109843719</c:v>
                </c:pt>
                <c:pt idx="913">
                  <c:v>0.15780709971807452</c:v>
                </c:pt>
                <c:pt idx="914">
                  <c:v>0.13874549031566444</c:v>
                </c:pt>
                <c:pt idx="915">
                  <c:v>0.13598778170606898</c:v>
                </c:pt>
                <c:pt idx="916">
                  <c:v>0.13659307534306558</c:v>
                </c:pt>
                <c:pt idx="917">
                  <c:v>0.13324959204865758</c:v>
                </c:pt>
                <c:pt idx="918">
                  <c:v>0.11617043380305789</c:v>
                </c:pt>
                <c:pt idx="919">
                  <c:v>0.11376416068682171</c:v>
                </c:pt>
                <c:pt idx="920">
                  <c:v>0.10939741942043248</c:v>
                </c:pt>
                <c:pt idx="921">
                  <c:v>0.10016618602711307</c:v>
                </c:pt>
                <c:pt idx="922">
                  <c:v>9.7942275325038936E-2</c:v>
                </c:pt>
                <c:pt idx="923">
                  <c:v>9.4738102340793606E-2</c:v>
                </c:pt>
                <c:pt idx="924">
                  <c:v>9.5616047667435089E-2</c:v>
                </c:pt>
                <c:pt idx="925">
                  <c:v>9.7918256120531455E-2</c:v>
                </c:pt>
                <c:pt idx="926">
                  <c:v>0.11153631761386876</c:v>
                </c:pt>
                <c:pt idx="927">
                  <c:v>0.10440586472370442</c:v>
                </c:pt>
                <c:pt idx="928">
                  <c:v>0.10346262283062792</c:v>
                </c:pt>
                <c:pt idx="929">
                  <c:v>9.883603464285956E-2</c:v>
                </c:pt>
                <c:pt idx="930">
                  <c:v>9.2041960012939045E-2</c:v>
                </c:pt>
                <c:pt idx="931">
                  <c:v>8.9283310984041978E-2</c:v>
                </c:pt>
                <c:pt idx="932">
                  <c:v>8.2014158555961864E-2</c:v>
                </c:pt>
                <c:pt idx="933">
                  <c:v>8.1937834412236607E-2</c:v>
                </c:pt>
                <c:pt idx="934">
                  <c:v>8.187426665252856E-2</c:v>
                </c:pt>
                <c:pt idx="935">
                  <c:v>9.4930008848171543E-2</c:v>
                </c:pt>
                <c:pt idx="936">
                  <c:v>7.9539707772797244E-2</c:v>
                </c:pt>
                <c:pt idx="937">
                  <c:v>5.6065339284650406E-2</c:v>
                </c:pt>
                <c:pt idx="938">
                  <c:v>6.3683175437754314E-2</c:v>
                </c:pt>
                <c:pt idx="939">
                  <c:v>6.1378423008799594E-2</c:v>
                </c:pt>
                <c:pt idx="940">
                  <c:v>5.3557799343779321E-2</c:v>
                </c:pt>
                <c:pt idx="941">
                  <c:v>4.7397323204311559E-2</c:v>
                </c:pt>
                <c:pt idx="942">
                  <c:v>5.0264708971084253E-2</c:v>
                </c:pt>
                <c:pt idx="943">
                  <c:v>6.1598639424823583E-2</c:v>
                </c:pt>
                <c:pt idx="944">
                  <c:v>8.9155165540670003E-2</c:v>
                </c:pt>
                <c:pt idx="945">
                  <c:v>8.9832466052553281E-2</c:v>
                </c:pt>
                <c:pt idx="946">
                  <c:v>9.051803754572843E-2</c:v>
                </c:pt>
                <c:pt idx="947">
                  <c:v>8.8837022737851615E-2</c:v>
                </c:pt>
                <c:pt idx="948">
                  <c:v>8.9341596379262658E-2</c:v>
                </c:pt>
                <c:pt idx="949">
                  <c:v>8.9742728499615898E-2</c:v>
                </c:pt>
                <c:pt idx="950">
                  <c:v>8.7394388762207176E-2</c:v>
                </c:pt>
                <c:pt idx="951">
                  <c:v>8.2813828952672142E-2</c:v>
                </c:pt>
                <c:pt idx="952">
                  <c:v>9.6266250919685464E-2</c:v>
                </c:pt>
                <c:pt idx="953">
                  <c:v>0.10358965681488499</c:v>
                </c:pt>
                <c:pt idx="954">
                  <c:v>0.10157173078413212</c:v>
                </c:pt>
                <c:pt idx="955">
                  <c:v>9.9143938396434289E-2</c:v>
                </c:pt>
                <c:pt idx="956">
                  <c:v>0.10232970948025073</c:v>
                </c:pt>
                <c:pt idx="957">
                  <c:v>0.10196878724412821</c:v>
                </c:pt>
                <c:pt idx="958">
                  <c:v>9.9993846196171132E-2</c:v>
                </c:pt>
                <c:pt idx="959">
                  <c:v>9.9848117507971651E-2</c:v>
                </c:pt>
                <c:pt idx="960">
                  <c:v>9.8270334155421607E-2</c:v>
                </c:pt>
                <c:pt idx="961">
                  <c:v>0.1129518701918403</c:v>
                </c:pt>
                <c:pt idx="962">
                  <c:v>0.11275081311077052</c:v>
                </c:pt>
                <c:pt idx="963">
                  <c:v>0.11158755560780372</c:v>
                </c:pt>
                <c:pt idx="964">
                  <c:v>0.11039667339711089</c:v>
                </c:pt>
                <c:pt idx="965">
                  <c:v>0.11004491309819862</c:v>
                </c:pt>
                <c:pt idx="966">
                  <c:v>0.11043074810964319</c:v>
                </c:pt>
                <c:pt idx="967">
                  <c:v>0.10990952843625956</c:v>
                </c:pt>
                <c:pt idx="968">
                  <c:v>0.10989541598741066</c:v>
                </c:pt>
                <c:pt idx="969">
                  <c:v>0.10782494039156706</c:v>
                </c:pt>
                <c:pt idx="970">
                  <c:v>0.11358869820725458</c:v>
                </c:pt>
                <c:pt idx="971">
                  <c:v>0.1156408960970481</c:v>
                </c:pt>
                <c:pt idx="972">
                  <c:v>0.11751273470818395</c:v>
                </c:pt>
                <c:pt idx="973">
                  <c:v>0.11586506720069388</c:v>
                </c:pt>
                <c:pt idx="974">
                  <c:v>0.10432326336492818</c:v>
                </c:pt>
                <c:pt idx="975">
                  <c:v>0.10453822395097885</c:v>
                </c:pt>
                <c:pt idx="976">
                  <c:v>0.1054718130734256</c:v>
                </c:pt>
                <c:pt idx="977">
                  <c:v>0.10603946439534824</c:v>
                </c:pt>
              </c:numCache>
            </c:numRef>
          </c:val>
          <c:smooth val="0"/>
        </c:ser>
        <c:dLbls>
          <c:showLegendKey val="0"/>
          <c:showVal val="0"/>
          <c:showCatName val="0"/>
          <c:showSerName val="0"/>
          <c:showPercent val="0"/>
          <c:showBubbleSize val="0"/>
        </c:dLbls>
        <c:marker val="1"/>
        <c:smooth val="0"/>
        <c:axId val="251806096"/>
        <c:axId val="251805536"/>
      </c:lineChart>
      <c:dateAx>
        <c:axId val="251804416"/>
        <c:scaling>
          <c:orientation val="minMax"/>
          <c:min val="35796"/>
        </c:scaling>
        <c:delete val="0"/>
        <c:axPos val="b"/>
        <c:numFmt formatCode="yyyy" sourceLinked="0"/>
        <c:majorTickMark val="none"/>
        <c:minorTickMark val="none"/>
        <c:tickLblPos val="nextTo"/>
        <c:spPr>
          <a:noFill/>
          <a:ln w="6350" cap="flat" cmpd="sng" algn="ctr">
            <a:solidFill>
              <a:schemeClr val="tx1">
                <a:lumMod val="50000"/>
              </a:schemeClr>
            </a:solidFill>
            <a:round/>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804976"/>
        <c:crosses val="autoZero"/>
        <c:auto val="1"/>
        <c:lblOffset val="100"/>
        <c:baseTimeUnit val="days"/>
        <c:majorUnit val="24"/>
        <c:majorTimeUnit val="months"/>
      </c:dateAx>
      <c:valAx>
        <c:axId val="251804976"/>
        <c:scaling>
          <c:orientation val="minMax"/>
          <c:max val="12000000"/>
          <c:min val="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804416"/>
        <c:crosses val="autoZero"/>
        <c:crossBetween val="between"/>
        <c:dispUnits>
          <c:builtInUnit val="millions"/>
          <c:dispUnitsLbl>
            <c:layout>
              <c:manualLayout>
                <c:xMode val="edge"/>
                <c:yMode val="edge"/>
                <c:x val="2.0782225398379159E-3"/>
                <c:y val="0.24727252599593838"/>
              </c:manualLayout>
            </c:layout>
            <c:tx>
              <c:rich>
                <a:bodyPr/>
                <a:lstStyle/>
                <a:p>
                  <a:pPr>
                    <a:defRPr b="0"/>
                  </a:pPr>
                  <a:r>
                    <a:rPr lang="en-US" b="0" dirty="0" smtClean="0"/>
                    <a:t>Troy ounces (in  M)</a:t>
                  </a:r>
                  <a:endParaRPr lang="en-US" b="0" dirty="0"/>
                </a:p>
              </c:rich>
            </c:tx>
          </c:dispUnitsLbl>
        </c:dispUnits>
      </c:valAx>
      <c:valAx>
        <c:axId val="251805536"/>
        <c:scaling>
          <c:orientation val="minMax"/>
          <c:max val="1"/>
        </c:scaling>
        <c:delete val="0"/>
        <c:axPos val="r"/>
        <c:numFmt formatCode="0%" sourceLinked="0"/>
        <c:majorTickMark val="out"/>
        <c:minorTickMark val="none"/>
        <c:tickLblPos val="nextTo"/>
        <c:spPr>
          <a:ln>
            <a:noFill/>
          </a:ln>
        </c:spPr>
        <c:crossAx val="251806096"/>
        <c:crosses val="max"/>
        <c:crossBetween val="between"/>
      </c:valAx>
      <c:dateAx>
        <c:axId val="251806096"/>
        <c:scaling>
          <c:orientation val="minMax"/>
        </c:scaling>
        <c:delete val="1"/>
        <c:axPos val="b"/>
        <c:numFmt formatCode="m/d/yyyy" sourceLinked="1"/>
        <c:majorTickMark val="out"/>
        <c:minorTickMark val="none"/>
        <c:tickLblPos val="nextTo"/>
        <c:crossAx val="251805536"/>
        <c:crosses val="autoZero"/>
        <c:auto val="1"/>
        <c:lblOffset val="100"/>
        <c:baseTimeUnit val="days"/>
      </c:dateAx>
      <c:spPr>
        <a:noFill/>
        <a:ln>
          <a:noFill/>
        </a:ln>
        <a:effectLst/>
      </c:spPr>
    </c:plotArea>
    <c:legend>
      <c:legendPos val="b"/>
      <c:layout>
        <c:manualLayout>
          <c:xMode val="edge"/>
          <c:yMode val="edge"/>
          <c:x val="8.1124845395207312E-2"/>
          <c:y val="0.39594219052999646"/>
          <c:w val="0.30647603842544818"/>
          <c:h val="0.17090478080957686"/>
        </c:manualLayout>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solidFill>
            <a:sysClr val="windowText" lastClr="000000"/>
          </a:solidFill>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0.00821</cdr:x>
      <cdr:y>0.86926</cdr:y>
    </cdr:from>
    <cdr:to>
      <cdr:x>0.14434</cdr:x>
      <cdr:y>0.93339</cdr:y>
    </cdr:to>
    <cdr:sp macro="" textlink="">
      <cdr:nvSpPr>
        <cdr:cNvPr id="3" name="TextBox 1"/>
        <cdr:cNvSpPr txBox="1"/>
      </cdr:nvSpPr>
      <cdr:spPr>
        <a:xfrm xmlns:a="http://schemas.openxmlformats.org/drawingml/2006/main">
          <a:off x="53218" y="4598068"/>
          <a:ext cx="882886" cy="339223"/>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1200" i="1" dirty="0"/>
            <a:t>"Bearish"</a:t>
          </a:r>
        </a:p>
        <a:p xmlns:a="http://schemas.openxmlformats.org/drawingml/2006/main">
          <a:r>
            <a:rPr lang="en-GB" sz="1200" i="1" dirty="0"/>
            <a:t>(outflows on falling prices)</a:t>
          </a:r>
        </a:p>
      </cdr:txBody>
    </cdr:sp>
  </cdr:relSizeAnchor>
  <cdr:relSizeAnchor xmlns:cdr="http://schemas.openxmlformats.org/drawingml/2006/chartDrawing">
    <cdr:from>
      <cdr:x>0.70768</cdr:x>
      <cdr:y>0.07523</cdr:y>
    </cdr:from>
    <cdr:to>
      <cdr:x>0.977</cdr:x>
      <cdr:y>0.17227</cdr:y>
    </cdr:to>
    <cdr:sp macro="" textlink="">
      <cdr:nvSpPr>
        <cdr:cNvPr id="4" name="TextBox 1"/>
        <cdr:cNvSpPr txBox="1"/>
      </cdr:nvSpPr>
      <cdr:spPr>
        <a:xfrm xmlns:a="http://schemas.openxmlformats.org/drawingml/2006/main">
          <a:off x="4320480" y="397922"/>
          <a:ext cx="1644250" cy="513306"/>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en-GB" sz="1200" i="1" dirty="0"/>
            <a:t>"</a:t>
          </a:r>
          <a:r>
            <a:rPr lang="en-GB" sz="1200" i="1" dirty="0" smtClean="0"/>
            <a:t>Bullish“</a:t>
          </a:r>
        </a:p>
        <a:p xmlns:a="http://schemas.openxmlformats.org/drawingml/2006/main">
          <a:pPr algn="r"/>
          <a:r>
            <a:rPr lang="en-GB" sz="1200" i="1" dirty="0" smtClean="0"/>
            <a:t>(</a:t>
          </a:r>
          <a:r>
            <a:rPr lang="en-GB" sz="1200" i="1" dirty="0"/>
            <a:t>i</a:t>
          </a:r>
          <a:r>
            <a:rPr lang="en-GB" sz="1200" i="1" dirty="0" smtClean="0"/>
            <a:t>nflows on</a:t>
          </a:r>
          <a:r>
            <a:rPr lang="en-GB" sz="1200" i="1" dirty="0"/>
            <a:t> </a:t>
          </a:r>
          <a:r>
            <a:rPr lang="en-GB" sz="1200" i="1" dirty="0" smtClean="0"/>
            <a:t>rising </a:t>
          </a:r>
          <a:r>
            <a:rPr lang="en-GB" sz="1200" i="1" dirty="0"/>
            <a:t>prices)</a:t>
          </a:r>
        </a:p>
      </cdr:txBody>
    </cdr:sp>
  </cdr:relSizeAnchor>
  <cdr:relSizeAnchor xmlns:cdr="http://schemas.openxmlformats.org/drawingml/2006/chartDrawing">
    <cdr:from>
      <cdr:x>0.84378</cdr:x>
      <cdr:y>0.8689</cdr:y>
    </cdr:from>
    <cdr:to>
      <cdr:x>0.9962</cdr:x>
      <cdr:y>0.93775</cdr:y>
    </cdr:to>
    <cdr:sp macro="" textlink="">
      <cdr:nvSpPr>
        <cdr:cNvPr id="5" name="TextBox 1"/>
        <cdr:cNvSpPr txBox="1"/>
      </cdr:nvSpPr>
      <cdr:spPr>
        <a:xfrm xmlns:a="http://schemas.openxmlformats.org/drawingml/2006/main">
          <a:off x="5472419" y="4596173"/>
          <a:ext cx="988536" cy="364191"/>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en-GB" sz="1200" i="1" dirty="0"/>
            <a:t>"Value/bargain</a:t>
          </a:r>
          <a:r>
            <a:rPr lang="en-GB" sz="1200" i="1" baseline="0" dirty="0"/>
            <a:t> hunting"</a:t>
          </a:r>
          <a:endParaRPr lang="en-GB" sz="1200" i="1" dirty="0"/>
        </a:p>
        <a:p xmlns:a="http://schemas.openxmlformats.org/drawingml/2006/main">
          <a:pPr algn="r"/>
          <a:r>
            <a:rPr lang="en-GB" sz="1200" i="1" dirty="0"/>
            <a:t>(inflows on falling prices')</a:t>
          </a:r>
        </a:p>
      </cdr:txBody>
    </cdr:sp>
  </cdr:relSizeAnchor>
  <cdr:relSizeAnchor xmlns:cdr="http://schemas.openxmlformats.org/drawingml/2006/chartDrawing">
    <cdr:from>
      <cdr:x>0.01002</cdr:x>
      <cdr:y>0.08304</cdr:y>
    </cdr:from>
    <cdr:to>
      <cdr:x>0.34556</cdr:x>
      <cdr:y>0.21044</cdr:y>
    </cdr:to>
    <cdr:sp macro="" textlink="">
      <cdr:nvSpPr>
        <cdr:cNvPr id="14" name="TextBox 1"/>
        <cdr:cNvSpPr txBox="1"/>
      </cdr:nvSpPr>
      <cdr:spPr>
        <a:xfrm xmlns:a="http://schemas.openxmlformats.org/drawingml/2006/main">
          <a:off x="61147" y="439256"/>
          <a:ext cx="2048586" cy="673907"/>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GB" sz="1200" i="1" dirty="0"/>
            <a:t>"Profit taking"</a:t>
          </a:r>
        </a:p>
        <a:p xmlns:a="http://schemas.openxmlformats.org/drawingml/2006/main">
          <a:r>
            <a:rPr lang="en-GB" sz="1200" i="1" dirty="0"/>
            <a:t>(outflows</a:t>
          </a:r>
          <a:r>
            <a:rPr lang="en-GB" sz="1200" i="1" baseline="0" dirty="0"/>
            <a:t> </a:t>
          </a:r>
          <a:r>
            <a:rPr lang="en-GB" sz="1200" i="1" baseline="0" dirty="0" smtClean="0"/>
            <a:t>on</a:t>
          </a:r>
          <a:r>
            <a:rPr lang="en-GB" sz="1200" i="1" dirty="0" smtClean="0"/>
            <a:t> </a:t>
          </a:r>
          <a:r>
            <a:rPr lang="en-GB" sz="1200" i="1" dirty="0"/>
            <a:t>rising prices)</a:t>
          </a:r>
        </a:p>
      </cdr:txBody>
    </cdr:sp>
  </cdr:relSizeAnchor>
</c:userShapes>
</file>

<file path=ppt/drawings/drawing2.xml><?xml version="1.0" encoding="utf-8"?>
<c:userShapes xmlns:c="http://schemas.openxmlformats.org/drawingml/2006/chart">
  <cdr:relSizeAnchor xmlns:cdr="http://schemas.openxmlformats.org/drawingml/2006/chartDrawing">
    <cdr:from>
      <cdr:x>0.28711</cdr:x>
      <cdr:y>0.0785</cdr:y>
    </cdr:from>
    <cdr:to>
      <cdr:x>0.42179</cdr:x>
      <cdr:y>0.36027</cdr:y>
    </cdr:to>
    <cdr:sp macro="" textlink="">
      <cdr:nvSpPr>
        <cdr:cNvPr id="3" name="TextBox 2"/>
        <cdr:cNvSpPr txBox="1"/>
      </cdr:nvSpPr>
      <cdr:spPr>
        <a:xfrm xmlns:a="http://schemas.openxmlformats.org/drawingml/2006/main">
          <a:off x="1949302" y="254738"/>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GB" sz="1100"/>
        </a:p>
      </cdr:txBody>
    </cdr:sp>
  </cdr:relSizeAnchor>
</c:userShapes>
</file>

<file path=ppt/drawings/drawing3.xml><?xml version="1.0" encoding="utf-8"?>
<c:userShapes xmlns:c="http://schemas.openxmlformats.org/drawingml/2006/chart">
  <cdr:relSizeAnchor xmlns:cdr="http://schemas.openxmlformats.org/drawingml/2006/chartDrawing">
    <cdr:from>
      <cdr:x>0.28711</cdr:x>
      <cdr:y>0.0785</cdr:y>
    </cdr:from>
    <cdr:to>
      <cdr:x>0.42179</cdr:x>
      <cdr:y>0.36027</cdr:y>
    </cdr:to>
    <cdr:sp macro="" textlink="">
      <cdr:nvSpPr>
        <cdr:cNvPr id="3" name="TextBox 2"/>
        <cdr:cNvSpPr txBox="1"/>
      </cdr:nvSpPr>
      <cdr:spPr>
        <a:xfrm xmlns:a="http://schemas.openxmlformats.org/drawingml/2006/main">
          <a:off x="1949302" y="254738"/>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GB" sz="110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5659" cy="496411"/>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3850444" y="0"/>
            <a:ext cx="2945659" cy="496411"/>
          </a:xfrm>
          <a:prstGeom prst="rect">
            <a:avLst/>
          </a:prstGeom>
        </p:spPr>
        <p:txBody>
          <a:bodyPr vert="horz" lIns="91440" tIns="45720" rIns="91440" bIns="45720" rtlCol="0"/>
          <a:lstStyle>
            <a:lvl1pPr algn="r">
              <a:defRPr sz="1200"/>
            </a:lvl1pPr>
          </a:lstStyle>
          <a:p>
            <a:fld id="{55305A56-D4D8-4732-982C-8E3D8F7D8AEA}" type="datetimeFigureOut">
              <a:rPr lang="en-GB" smtClean="0"/>
              <a:t>08/02/2017</a:t>
            </a:fld>
            <a:endParaRPr lang="en-GB" dirty="0"/>
          </a:p>
        </p:txBody>
      </p:sp>
      <p:sp>
        <p:nvSpPr>
          <p:cNvPr id="4" name="Footer Placeholder 3"/>
          <p:cNvSpPr>
            <a:spLocks noGrp="1"/>
          </p:cNvSpPr>
          <p:nvPr>
            <p:ph type="ftr" sz="quarter" idx="2"/>
          </p:nvPr>
        </p:nvSpPr>
        <p:spPr>
          <a:xfrm>
            <a:off x="1" y="9430091"/>
            <a:ext cx="2945659" cy="496411"/>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3850444" y="9430091"/>
            <a:ext cx="2945659" cy="496411"/>
          </a:xfrm>
          <a:prstGeom prst="rect">
            <a:avLst/>
          </a:prstGeom>
        </p:spPr>
        <p:txBody>
          <a:bodyPr vert="horz" lIns="91440" tIns="45720" rIns="91440" bIns="45720" rtlCol="0" anchor="b"/>
          <a:lstStyle>
            <a:lvl1pPr algn="r">
              <a:defRPr sz="1200"/>
            </a:lvl1pPr>
          </a:lstStyle>
          <a:p>
            <a:fld id="{8298FE95-F21A-4986-A7B5-F6E9BAF14592}" type="slidenum">
              <a:rPr lang="en-GB" smtClean="0"/>
              <a:t>‹#›</a:t>
            </a:fld>
            <a:endParaRPr lang="en-GB" dirty="0"/>
          </a:p>
        </p:txBody>
      </p:sp>
    </p:spTree>
    <p:extLst>
      <p:ext uri="{BB962C8B-B14F-4D97-AF65-F5344CB8AC3E}">
        <p14:creationId xmlns:p14="http://schemas.microsoft.com/office/powerpoint/2010/main" val="28995275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5659" cy="496411"/>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50444" y="0"/>
            <a:ext cx="2945659" cy="496411"/>
          </a:xfrm>
          <a:prstGeom prst="rect">
            <a:avLst/>
          </a:prstGeom>
        </p:spPr>
        <p:txBody>
          <a:bodyPr vert="horz" lIns="91440" tIns="45720" rIns="91440" bIns="45720" rtlCol="0"/>
          <a:lstStyle>
            <a:lvl1pPr algn="r">
              <a:defRPr sz="1200"/>
            </a:lvl1pPr>
          </a:lstStyle>
          <a:p>
            <a:fld id="{AE878B91-8890-4F20-91E9-05CEE82D9E4E}" type="datetimeFigureOut">
              <a:rPr lang="en-GB" smtClean="0"/>
              <a:t>08/02/2017</a:t>
            </a:fld>
            <a:endParaRPr lang="en-GB" dirty="0"/>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79768" y="4715907"/>
            <a:ext cx="5438140" cy="4467701"/>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1" y="9430091"/>
            <a:ext cx="2945659" cy="496411"/>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50444" y="9430091"/>
            <a:ext cx="2945659" cy="496411"/>
          </a:xfrm>
          <a:prstGeom prst="rect">
            <a:avLst/>
          </a:prstGeom>
        </p:spPr>
        <p:txBody>
          <a:bodyPr vert="horz" lIns="91440" tIns="45720" rIns="91440" bIns="45720" rtlCol="0" anchor="b"/>
          <a:lstStyle>
            <a:lvl1pPr algn="r">
              <a:defRPr sz="1200"/>
            </a:lvl1pPr>
          </a:lstStyle>
          <a:p>
            <a:fld id="{641A9C6D-1CD6-4A2E-8AF5-DCBC7A0835A0}" type="slidenum">
              <a:rPr lang="en-GB" smtClean="0"/>
              <a:t>‹#›</a:t>
            </a:fld>
            <a:endParaRPr lang="en-GB" dirty="0"/>
          </a:p>
        </p:txBody>
      </p:sp>
    </p:spTree>
    <p:extLst>
      <p:ext uri="{BB962C8B-B14F-4D97-AF65-F5344CB8AC3E}">
        <p14:creationId xmlns:p14="http://schemas.microsoft.com/office/powerpoint/2010/main" val="15478557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2</a:t>
            </a:fld>
            <a:endParaRPr lang="en-GB" dirty="0"/>
          </a:p>
        </p:txBody>
      </p:sp>
    </p:spTree>
    <p:extLst>
      <p:ext uri="{BB962C8B-B14F-4D97-AF65-F5344CB8AC3E}">
        <p14:creationId xmlns:p14="http://schemas.microsoft.com/office/powerpoint/2010/main" val="24834890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37</a:t>
            </a:fld>
            <a:endParaRPr lang="en-GB" dirty="0"/>
          </a:p>
        </p:txBody>
      </p:sp>
    </p:spTree>
    <p:extLst>
      <p:ext uri="{BB962C8B-B14F-4D97-AF65-F5344CB8AC3E}">
        <p14:creationId xmlns:p14="http://schemas.microsoft.com/office/powerpoint/2010/main" val="27681150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41A9C6D-1CD6-4A2E-8AF5-DCBC7A0835A0}" type="slidenum">
              <a:rPr lang="en-GB" smtClean="0"/>
              <a:t>3</a:t>
            </a:fld>
            <a:endParaRPr lang="en-GB"/>
          </a:p>
        </p:txBody>
      </p:sp>
    </p:spTree>
    <p:extLst>
      <p:ext uri="{BB962C8B-B14F-4D97-AF65-F5344CB8AC3E}">
        <p14:creationId xmlns:p14="http://schemas.microsoft.com/office/powerpoint/2010/main" val="17855193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6</a:t>
            </a:fld>
            <a:endParaRPr lang="en-GB" dirty="0"/>
          </a:p>
        </p:txBody>
      </p:sp>
    </p:spTree>
    <p:extLst>
      <p:ext uri="{BB962C8B-B14F-4D97-AF65-F5344CB8AC3E}">
        <p14:creationId xmlns:p14="http://schemas.microsoft.com/office/powerpoint/2010/main" val="3478824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41A9C6D-1CD6-4A2E-8AF5-DCBC7A0835A0}" type="slidenum">
              <a:rPr lang="en-GB" smtClean="0"/>
              <a:t>7</a:t>
            </a:fld>
            <a:endParaRPr lang="en-GB"/>
          </a:p>
        </p:txBody>
      </p:sp>
    </p:spTree>
    <p:extLst>
      <p:ext uri="{BB962C8B-B14F-4D97-AF65-F5344CB8AC3E}">
        <p14:creationId xmlns:p14="http://schemas.microsoft.com/office/powerpoint/2010/main" val="36065364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41A9C6D-1CD6-4A2E-8AF5-DCBC7A0835A0}" type="slidenum">
              <a:rPr lang="en-GB" smtClean="0"/>
              <a:t>13</a:t>
            </a:fld>
            <a:endParaRPr lang="en-GB"/>
          </a:p>
        </p:txBody>
      </p:sp>
    </p:spTree>
    <p:extLst>
      <p:ext uri="{BB962C8B-B14F-4D97-AF65-F5344CB8AC3E}">
        <p14:creationId xmlns:p14="http://schemas.microsoft.com/office/powerpoint/2010/main" val="5049255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18</a:t>
            </a:fld>
            <a:endParaRPr lang="en-GB" dirty="0"/>
          </a:p>
        </p:txBody>
      </p:sp>
    </p:spTree>
    <p:extLst>
      <p:ext uri="{BB962C8B-B14F-4D97-AF65-F5344CB8AC3E}">
        <p14:creationId xmlns:p14="http://schemas.microsoft.com/office/powerpoint/2010/main" val="30426346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41A9C6D-1CD6-4A2E-8AF5-DCBC7A0835A0}" type="slidenum">
              <a:rPr lang="en-GB" smtClean="0"/>
              <a:t>19</a:t>
            </a:fld>
            <a:endParaRPr lang="en-GB"/>
          </a:p>
        </p:txBody>
      </p:sp>
    </p:spTree>
    <p:extLst>
      <p:ext uri="{BB962C8B-B14F-4D97-AF65-F5344CB8AC3E}">
        <p14:creationId xmlns:p14="http://schemas.microsoft.com/office/powerpoint/2010/main" val="19883500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20</a:t>
            </a:fld>
            <a:endParaRPr lang="en-GB" dirty="0"/>
          </a:p>
        </p:txBody>
      </p:sp>
    </p:spTree>
    <p:extLst>
      <p:ext uri="{BB962C8B-B14F-4D97-AF65-F5344CB8AC3E}">
        <p14:creationId xmlns:p14="http://schemas.microsoft.com/office/powerpoint/2010/main" val="3984551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41A9C6D-1CD6-4A2E-8AF5-DCBC7A0835A0}" type="slidenum">
              <a:rPr lang="en-GB" smtClean="0"/>
              <a:t>21</a:t>
            </a:fld>
            <a:endParaRPr lang="en-GB" dirty="0"/>
          </a:p>
        </p:txBody>
      </p:sp>
    </p:spTree>
    <p:extLst>
      <p:ext uri="{BB962C8B-B14F-4D97-AF65-F5344CB8AC3E}">
        <p14:creationId xmlns:p14="http://schemas.microsoft.com/office/powerpoint/2010/main" val="4126799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smtClean="0"/>
              <a:t>Click to edit Master title style</a:t>
            </a:r>
            <a:endParaRPr lang="en-GB"/>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GB"/>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70792CAD-EFDE-472B-A3B0-9BFA728FF4EA}"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559856244"/>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3629B1A0-374F-4838-B03C-AFC53DF0CBB4}"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6578382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0F794811-96A9-49DA-B4D8-7FF205BFFB4F}"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20790613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23528" y="980728"/>
            <a:ext cx="8352928" cy="1470025"/>
          </a:xfrm>
          <a:prstGeom prst="rect">
            <a:avLst/>
          </a:prstGeom>
        </p:spPr>
        <p:txBody>
          <a:bodyPr/>
          <a:lstStyle>
            <a:lvl1pPr algn="l">
              <a:lnSpc>
                <a:spcPct val="150000"/>
              </a:lnSpc>
              <a:spcAft>
                <a:spcPts val="0"/>
              </a:spcAft>
              <a:defRPr sz="2000" spc="0" baseline="0">
                <a:solidFill>
                  <a:srgbClr val="4C5B52"/>
                </a:solidFill>
                <a:latin typeface="Arial" pitchFamily="34" charset="0"/>
                <a:cs typeface="Arial" pitchFamily="34" charset="0"/>
              </a:defRPr>
            </a:lvl1pPr>
          </a:lstStyle>
          <a:p>
            <a:r>
              <a:rPr lang="en-US" dirty="0" smtClean="0"/>
              <a:t>Click to edit Master titles</a:t>
            </a:r>
            <a:br>
              <a:rPr lang="en-US" dirty="0" smtClean="0"/>
            </a:br>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1310653028"/>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418076164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159544198"/>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513509741"/>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360814439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714655021"/>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2279144517"/>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634909778"/>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70792CAD-EFDE-472B-A3B0-9BFA728FF4EA}"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1006479892"/>
      </p:ext>
    </p:extLst>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14359864"/>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43841391"/>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2136728697"/>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416418376"/>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4010887366"/>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53507866"/>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878676157"/>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727208867"/>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330961471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03460801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smtClean="0"/>
              <a:t>Click to edit Master title style</a:t>
            </a:r>
            <a:endParaRPr lang="en-GB"/>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DFD08DE4-2CC7-47DB-8830-1AEE36268126}"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142289476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52772293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3610174455"/>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6EF3CBA4-982B-4955-8F91-037B7551AB11}" type="datetime1">
              <a:rPr lang="en-GB" smtClean="0"/>
              <a:t>08/02/2017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21004778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052736"/>
            <a:ext cx="8784976" cy="4525963"/>
          </a:xfrm>
          <a:prstGeom prst="rect">
            <a:avLst/>
          </a:prstGeom>
        </p:spPr>
        <p:txBody>
          <a:bodyPr/>
          <a:lstStyle>
            <a:lvl1pPr marL="342900" indent="-342900">
              <a:lnSpc>
                <a:spcPct val="150000"/>
              </a:lnSpc>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indent="-285750">
              <a:lnSpc>
                <a:spcPct val="100000"/>
              </a:lnSpc>
              <a:buClr>
                <a:srgbClr val="B2BB1C"/>
              </a:buClr>
              <a:buFont typeface="Arial" pitchFamily="34" charset="0"/>
              <a:buChar char="•"/>
              <a:defRPr sz="1800" b="0">
                <a:solidFill>
                  <a:srgbClr val="4C5B52"/>
                </a:solidFill>
                <a:latin typeface="Arial" pitchFamily="34" charset="0"/>
                <a:cs typeface="Arial" pitchFamily="34" charset="0"/>
              </a:defRPr>
            </a:lvl2pPr>
            <a:lvl3pPr>
              <a:defRPr sz="1600">
                <a:solidFill>
                  <a:srgbClr val="4C5B52"/>
                </a:solidFill>
                <a:latin typeface="Arial" pitchFamily="34" charset="0"/>
                <a:cs typeface="Arial" pitchFamily="34" charset="0"/>
              </a:defRPr>
            </a:lvl3pPr>
            <a:lvl4pPr>
              <a:lnSpc>
                <a:spcPct val="100000"/>
              </a:lnSpc>
              <a:buClr>
                <a:srgbClr val="B2BB1C"/>
              </a:buClr>
              <a:defRPr sz="1800" b="0">
                <a:solidFill>
                  <a:srgbClr val="4C5B52"/>
                </a:solidFill>
                <a:latin typeface="Arial" pitchFamily="34" charset="0"/>
                <a:cs typeface="Arial" pitchFamily="34" charset="0"/>
              </a:defRPr>
            </a:lvl4pPr>
            <a:lvl5pPr>
              <a:lnSpc>
                <a:spcPct val="100000"/>
              </a:lnSpc>
              <a:buClr>
                <a:srgbClr val="B2BB1C"/>
              </a:buClr>
              <a:defRPr sz="1800" b="0">
                <a:solidFill>
                  <a:srgbClr val="4C5B52"/>
                </a:solidFill>
                <a:latin typeface="Arial" pitchFamily="34" charset="0"/>
                <a:cs typeface="Arial" pitchFamily="34" charset="0"/>
              </a:defRPr>
            </a:lvl5pPr>
          </a:lstStyle>
          <a:p>
            <a:pPr lvl="0"/>
            <a:endParaRPr lang="en-US" dirty="0" smtClean="0"/>
          </a:p>
          <a:p>
            <a:pPr lvl="0"/>
            <a:r>
              <a:rPr lang="en-US" dirty="0" smtClean="0"/>
              <a:t>Click to edit Master text styles</a:t>
            </a:r>
          </a:p>
          <a:p>
            <a:pPr lvl="1"/>
            <a:r>
              <a:rPr lang="en-US" dirty="0" smtClean="0"/>
              <a:t>Second level</a:t>
            </a:r>
          </a:p>
          <a:p>
            <a:pPr lvl="3"/>
            <a:r>
              <a:rPr lang="en-US" dirty="0" smtClean="0"/>
              <a:t>Third level</a:t>
            </a:r>
          </a:p>
          <a:p>
            <a:pPr lvl="4"/>
            <a:r>
              <a:rPr lang="en-US" dirty="0" smtClean="0"/>
              <a:t>Fifth level</a:t>
            </a:r>
            <a:endParaRPr lang="en-GB"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6EF3CBA4-982B-4955-8F91-037B7551AB11}" type="datetime1">
              <a:rPr lang="en-GB" smtClean="0"/>
              <a:t>08/02/2017</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B04462C8-926C-4E84-8970-E5FE2FE19076}" type="slidenum">
              <a:rPr lang="en-GB" smtClean="0"/>
              <a:t>‹#›</a:t>
            </a:fld>
            <a:endParaRPr lang="en-GB" dirty="0"/>
          </a:p>
        </p:txBody>
      </p:sp>
      <p:sp>
        <p:nvSpPr>
          <p:cNvPr id="7" name="Slide Number Placeholder 3"/>
          <p:cNvSpPr txBox="1">
            <a:spLocks/>
          </p:cNvSpPr>
          <p:nvPr userDrawn="1"/>
        </p:nvSpPr>
        <p:spPr>
          <a:xfrm>
            <a:off x="4283968" y="6381328"/>
            <a:ext cx="720080" cy="29311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000" dirty="0" smtClean="0">
                <a:latin typeface="Arial" pitchFamily="34" charset="0"/>
                <a:cs typeface="Arial" pitchFamily="34" charset="0"/>
              </a:rPr>
              <a:t>Page </a:t>
            </a:r>
            <a:fld id="{B04462C8-926C-4E84-8970-E5FE2FE19076}" type="slidenum">
              <a:rPr lang="en-GB" sz="1000" smtClean="0">
                <a:latin typeface="Arial" pitchFamily="34" charset="0"/>
                <a:cs typeface="Arial" pitchFamily="34" charset="0"/>
              </a:rPr>
              <a:pPr algn="ctr"/>
              <a:t>‹#›</a:t>
            </a:fld>
            <a:endParaRPr lang="en-GB" sz="1000" dirty="0">
              <a:latin typeface="Arial" pitchFamily="34" charset="0"/>
              <a:cs typeface="Arial" pitchFamily="34" charset="0"/>
            </a:endParaRPr>
          </a:p>
        </p:txBody>
      </p:sp>
    </p:spTree>
    <p:extLst>
      <p:ext uri="{BB962C8B-B14F-4D97-AF65-F5344CB8AC3E}">
        <p14:creationId xmlns:p14="http://schemas.microsoft.com/office/powerpoint/2010/main" val="196809353"/>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a:xfrm>
            <a:off x="628650" y="6356351"/>
            <a:ext cx="2057400" cy="365125"/>
          </a:xfrm>
          <a:prstGeom prst="rect">
            <a:avLst/>
          </a:prstGeom>
        </p:spPr>
        <p:txBody>
          <a:bodyPr/>
          <a:lstStyle/>
          <a:p>
            <a:fld id="{C6AD5A8F-0ED6-43A0-9755-C0BE42A15135}" type="datetime1">
              <a:rPr lang="en-GB" smtClean="0"/>
              <a:t>08/02/2017</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14203452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GB"/>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a:xfrm>
            <a:off x="628650" y="6356351"/>
            <a:ext cx="2057400" cy="365125"/>
          </a:xfrm>
          <a:prstGeom prst="rect">
            <a:avLst/>
          </a:prstGeom>
        </p:spPr>
        <p:txBody>
          <a:bodyPr/>
          <a:lstStyle/>
          <a:p>
            <a:fld id="{BF5704D0-E9CA-40B2-83B4-455FAABDFC17}" type="datetime1">
              <a:rPr lang="en-GB" smtClean="0"/>
              <a:t>08/02/2017</a:t>
            </a:fld>
            <a:endParaRPr lang="en-GB" dirty="0"/>
          </a:p>
        </p:txBody>
      </p:sp>
      <p:sp>
        <p:nvSpPr>
          <p:cNvPr id="8" name="Footer Placeholder 7"/>
          <p:cNvSpPr>
            <a:spLocks noGrp="1"/>
          </p:cNvSpPr>
          <p:nvPr>
            <p:ph type="ftr" sz="quarter" idx="11"/>
          </p:nvPr>
        </p:nvSpPr>
        <p:spPr/>
        <p:txBody>
          <a:bodyPr/>
          <a:lstStyle/>
          <a:p>
            <a:endParaRPr lang="en-GB" dirty="0"/>
          </a:p>
        </p:txBody>
      </p:sp>
      <p:sp>
        <p:nvSpPr>
          <p:cNvPr id="9" name="Slide Number Placeholder 8"/>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9431769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a:xfrm>
            <a:off x="628650" y="6356351"/>
            <a:ext cx="2057400" cy="365125"/>
          </a:xfrm>
          <a:prstGeom prst="rect">
            <a:avLst/>
          </a:prstGeom>
        </p:spPr>
        <p:txBody>
          <a:bodyPr/>
          <a:lstStyle/>
          <a:p>
            <a:fld id="{C135AFF0-F65B-4D55-8F03-DDCC94E2A115}" type="datetime1">
              <a:rPr lang="en-GB" smtClean="0"/>
              <a:t>08/02/2017</a:t>
            </a:fld>
            <a:endParaRPr lang="en-GB" dirty="0"/>
          </a:p>
        </p:txBody>
      </p:sp>
      <p:sp>
        <p:nvSpPr>
          <p:cNvPr id="4" name="Footer Placeholder 3"/>
          <p:cNvSpPr>
            <a:spLocks noGrp="1"/>
          </p:cNvSpPr>
          <p:nvPr>
            <p:ph type="ftr" sz="quarter" idx="11"/>
          </p:nvPr>
        </p:nvSpPr>
        <p:spPr/>
        <p:txBody>
          <a:bodyPr/>
          <a:lstStyle/>
          <a:p>
            <a:endParaRPr lang="en-GB" dirty="0"/>
          </a:p>
        </p:txBody>
      </p:sp>
      <p:sp>
        <p:nvSpPr>
          <p:cNvPr id="5" name="Slide Number Placeholder 4"/>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26148119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fld id="{AC6CAF17-9333-4A30-BFC3-AED72881F67F}" type="datetime1">
              <a:rPr lang="en-GB" smtClean="0"/>
              <a:t>08/02/2017</a:t>
            </a:fld>
            <a:endParaRPr lang="en-GB" dirty="0"/>
          </a:p>
        </p:txBody>
      </p:sp>
      <p:sp>
        <p:nvSpPr>
          <p:cNvPr id="3" name="Footer Placeholder 2"/>
          <p:cNvSpPr>
            <a:spLocks noGrp="1"/>
          </p:cNvSpPr>
          <p:nvPr>
            <p:ph type="ftr" sz="quarter" idx="11"/>
          </p:nvPr>
        </p:nvSpPr>
        <p:spPr/>
        <p:txBody>
          <a:bodyPr/>
          <a:lstStyle/>
          <a:p>
            <a:endParaRPr lang="en-GB" dirty="0"/>
          </a:p>
        </p:txBody>
      </p:sp>
      <p:sp>
        <p:nvSpPr>
          <p:cNvPr id="4" name="Slide Number Placeholder 3"/>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1078141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GB"/>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fld id="{A9D506ED-0B29-472A-8BBD-80909E60F0C1}" type="datetime1">
              <a:rPr lang="en-GB" smtClean="0"/>
              <a:t>08/02/2017</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20768207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GB"/>
          </a:p>
        </p:txBody>
      </p:sp>
      <p:sp>
        <p:nvSpPr>
          <p:cNvPr id="3" name="Picture Placeholder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GB"/>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fld id="{7FE4C96C-843A-4D09-BA03-00D934E86E15}" type="datetime1">
              <a:rPr lang="en-GB" smtClean="0"/>
              <a:t>08/02/2017</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B04462C8-926C-4E84-8970-E5FE2FE19076}" type="slidenum">
              <a:rPr lang="en-GB" smtClean="0"/>
              <a:t>‹#›</a:t>
            </a:fld>
            <a:endParaRPr lang="en-GB" dirty="0"/>
          </a:p>
        </p:txBody>
      </p:sp>
    </p:spTree>
    <p:extLst>
      <p:ext uri="{BB962C8B-B14F-4D97-AF65-F5344CB8AC3E}">
        <p14:creationId xmlns:p14="http://schemas.microsoft.com/office/powerpoint/2010/main" val="2255817231"/>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jpeg"/><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GB"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04462C8-926C-4E84-8970-E5FE2FE19076}" type="slidenum">
              <a:rPr lang="en-GB" smtClean="0"/>
              <a:t>‹#›</a:t>
            </a:fld>
            <a:endParaRPr lang="en-GB" dirty="0"/>
          </a:p>
        </p:txBody>
      </p:sp>
      <p:cxnSp>
        <p:nvCxnSpPr>
          <p:cNvPr id="7" name="Straight Connector 6"/>
          <p:cNvCxnSpPr/>
          <p:nvPr userDrawn="1"/>
        </p:nvCxnSpPr>
        <p:spPr>
          <a:xfrm>
            <a:off x="186983" y="918012"/>
            <a:ext cx="8777505" cy="0"/>
          </a:xfrm>
          <a:prstGeom prst="line">
            <a:avLst/>
          </a:prstGeom>
          <a:ln w="28575">
            <a:solidFill>
              <a:srgbClr val="B2BB1C"/>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userDrawn="1"/>
        </p:nvSpPr>
        <p:spPr>
          <a:xfrm>
            <a:off x="7524328" y="6453336"/>
            <a:ext cx="1475084" cy="261610"/>
          </a:xfrm>
          <a:prstGeom prst="rect">
            <a:avLst/>
          </a:prstGeom>
          <a:noFill/>
        </p:spPr>
        <p:txBody>
          <a:bodyPr wrap="none" rtlCol="0">
            <a:spAutoFit/>
          </a:bodyPr>
          <a:lstStyle/>
          <a:p>
            <a:r>
              <a:rPr lang="en-GB" sz="1100" b="1" dirty="0" smtClean="0">
                <a:solidFill>
                  <a:srgbClr val="4C5B52"/>
                </a:solidFill>
                <a:latin typeface="Arial" pitchFamily="34" charset="0"/>
                <a:cs typeface="Arial" pitchFamily="34" charset="0"/>
              </a:rPr>
              <a:t>www.boostetp.com</a:t>
            </a:r>
            <a:endParaRPr lang="en-GB" sz="1100" b="1" dirty="0">
              <a:solidFill>
                <a:srgbClr val="4C5B52"/>
              </a:solidFill>
              <a:latin typeface="Arial" pitchFamily="34" charset="0"/>
              <a:cs typeface="Arial" pitchFamily="34" charset="0"/>
            </a:endParaRPr>
          </a:p>
        </p:txBody>
      </p:sp>
      <p:pic>
        <p:nvPicPr>
          <p:cNvPr id="10" name="Picture 9"/>
          <p:cNvPicPr>
            <a:picLocks noChangeAspect="1"/>
          </p:cNvPicPr>
          <p:nvPr userDrawn="1"/>
        </p:nvPicPr>
        <p:blipFill>
          <a:blip r:embed="rId35" cstate="print">
            <a:extLst>
              <a:ext uri="{28A0092B-C50C-407E-A947-70E740481C1C}">
                <a14:useLocalDpi xmlns:a14="http://schemas.microsoft.com/office/drawing/2010/main" val="0"/>
              </a:ext>
            </a:extLst>
          </a:blip>
          <a:stretch>
            <a:fillRect/>
          </a:stretch>
        </p:blipFill>
        <p:spPr>
          <a:xfrm>
            <a:off x="186983" y="6073702"/>
            <a:ext cx="2069975" cy="583733"/>
          </a:xfrm>
          <a:prstGeom prst="rect">
            <a:avLst/>
          </a:prstGeom>
        </p:spPr>
      </p:pic>
    </p:spTree>
    <p:extLst>
      <p:ext uri="{BB962C8B-B14F-4D97-AF65-F5344CB8AC3E}">
        <p14:creationId xmlns:p14="http://schemas.microsoft.com/office/powerpoint/2010/main" val="4176467415"/>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649" r:id="rId12"/>
    <p:sldLayoutId id="2147483745" r:id="rId13"/>
    <p:sldLayoutId id="2147483747" r:id="rId14"/>
    <p:sldLayoutId id="2147483748" r:id="rId15"/>
    <p:sldLayoutId id="2147483749" r:id="rId16"/>
    <p:sldLayoutId id="2147483750" r:id="rId17"/>
    <p:sldLayoutId id="2147483751" r:id="rId18"/>
    <p:sldLayoutId id="2147483752" r:id="rId19"/>
    <p:sldLayoutId id="2147483753" r:id="rId20"/>
    <p:sldLayoutId id="2147483754" r:id="rId21"/>
    <p:sldLayoutId id="2147483755" r:id="rId22"/>
    <p:sldLayoutId id="2147483756" r:id="rId23"/>
    <p:sldLayoutId id="2147483757" r:id="rId24"/>
    <p:sldLayoutId id="2147483758" r:id="rId25"/>
    <p:sldLayoutId id="2147483759" r:id="rId26"/>
    <p:sldLayoutId id="2147483760" r:id="rId27"/>
    <p:sldLayoutId id="2147483761" r:id="rId28"/>
    <p:sldLayoutId id="2147483764" r:id="rId29"/>
    <p:sldLayoutId id="2147483766" r:id="rId30"/>
    <p:sldLayoutId id="2147483770" r:id="rId31"/>
    <p:sldLayoutId id="2147483771" r:id="rId32"/>
    <p:sldLayoutId id="2147483777" r:id="rId33"/>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29.xml"/><Relationship Id="rId4" Type="http://schemas.openxmlformats.org/officeDocument/2006/relationships/chart" Target="../charts/chart10.xml"/></Relationships>
</file>

<file path=ppt/slides/_rels/slide1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1.xml"/></Relationships>
</file>

<file path=ppt/slides/_rels/slide1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chart" Target="../charts/chart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32.xml"/></Relationships>
</file>

<file path=ppt/slides/_rels/slide1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6.xml"/><Relationship Id="rId1" Type="http://schemas.openxmlformats.org/officeDocument/2006/relationships/slideLayout" Target="../slideLayouts/slideLayout33.xml"/><Relationship Id="rId4" Type="http://schemas.openxmlformats.org/officeDocument/2006/relationships/chart" Target="../charts/chart2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xml"/><Relationship Id="rId1" Type="http://schemas.openxmlformats.org/officeDocument/2006/relationships/slideLayout" Target="../slideLayouts/slideLayout33.xml"/><Relationship Id="rId4" Type="http://schemas.openxmlformats.org/officeDocument/2006/relationships/chart" Target="../charts/chart22.xml"/></Relationships>
</file>

<file path=ppt/slides/_rels/slide2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9.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hyperlink" Target="http://www.boostetp.com/" TargetMode="External"/><Relationship Id="rId2" Type="http://schemas.openxmlformats.org/officeDocument/2006/relationships/hyperlink" Target="mailto:info@boostetp.com" TargetMode="Externa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33.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28.xml"/><Relationship Id="rId4" Type="http://schemas.openxmlformats.org/officeDocument/2006/relationships/chart" Target="../charts/char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95536" y="2060848"/>
            <a:ext cx="8208912" cy="3600986"/>
          </a:xfrm>
          <a:prstGeom prst="rect">
            <a:avLst/>
          </a:prstGeom>
          <a:noFill/>
        </p:spPr>
        <p:txBody>
          <a:bodyPr wrap="square" rtlCol="0">
            <a:spAutoFit/>
          </a:bodyPr>
          <a:lstStyle/>
          <a:p>
            <a:pPr algn="ctr"/>
            <a:endParaRPr lang="en-GB" sz="3200" dirty="0" smtClean="0">
              <a:solidFill>
                <a:srgbClr val="4C5B52"/>
              </a:solidFill>
              <a:latin typeface="Arial" pitchFamily="34" charset="0"/>
              <a:cs typeface="Arial" pitchFamily="34" charset="0"/>
            </a:endParaRPr>
          </a:p>
          <a:p>
            <a:pPr algn="ctr"/>
            <a:r>
              <a:rPr lang="en-GB" sz="3200" dirty="0" smtClean="0">
                <a:solidFill>
                  <a:srgbClr val="4C5B52"/>
                </a:solidFill>
                <a:latin typeface="Arial" pitchFamily="34" charset="0"/>
                <a:cs typeface="Arial" pitchFamily="34" charset="0"/>
              </a:rPr>
              <a:t>The outlook for gold and silver</a:t>
            </a:r>
          </a:p>
          <a:p>
            <a:pPr algn="ctr"/>
            <a:endParaRPr lang="en-GB" dirty="0" smtClean="0">
              <a:solidFill>
                <a:srgbClr val="4C5B52"/>
              </a:solidFill>
              <a:latin typeface="Arial" pitchFamily="34" charset="0"/>
              <a:cs typeface="Arial" pitchFamily="34" charset="0"/>
            </a:endParaRPr>
          </a:p>
          <a:p>
            <a:pPr algn="ctr"/>
            <a:endParaRPr lang="en-GB" sz="2000" dirty="0" smtClean="0">
              <a:solidFill>
                <a:srgbClr val="4C5B52"/>
              </a:solidFill>
              <a:latin typeface="Arial" pitchFamily="34" charset="0"/>
              <a:cs typeface="Arial" pitchFamily="34" charset="0"/>
            </a:endParaRPr>
          </a:p>
          <a:p>
            <a:pPr algn="ctr"/>
            <a:endParaRPr lang="en-GB" sz="2000" dirty="0" smtClean="0">
              <a:solidFill>
                <a:srgbClr val="4C5B52"/>
              </a:solidFill>
            </a:endParaRPr>
          </a:p>
          <a:p>
            <a:pPr algn="ctr"/>
            <a:r>
              <a:rPr lang="en-GB" sz="2000" dirty="0" smtClean="0">
                <a:solidFill>
                  <a:srgbClr val="4C5B52"/>
                </a:solidFill>
              </a:rPr>
              <a:t>Viktor Nossek</a:t>
            </a:r>
          </a:p>
          <a:p>
            <a:pPr algn="ctr"/>
            <a:r>
              <a:rPr lang="en-GB" sz="2000" dirty="0" smtClean="0">
                <a:solidFill>
                  <a:srgbClr val="4C5B52"/>
                </a:solidFill>
              </a:rPr>
              <a:t>Head of Research</a:t>
            </a:r>
          </a:p>
          <a:p>
            <a:pPr algn="ctr"/>
            <a:endParaRPr lang="en-GB" sz="600" dirty="0" smtClean="0">
              <a:solidFill>
                <a:srgbClr val="4C5B52"/>
              </a:solidFill>
            </a:endParaRPr>
          </a:p>
          <a:p>
            <a:pPr algn="ctr"/>
            <a:r>
              <a:rPr lang="en-GB" sz="1000" dirty="0" smtClean="0">
                <a:solidFill>
                  <a:srgbClr val="4C5B52"/>
                </a:solidFill>
              </a:rPr>
              <a:t>Viktor.Nossek@boostetp.com</a:t>
            </a:r>
          </a:p>
          <a:p>
            <a:pPr algn="ctr"/>
            <a:r>
              <a:rPr lang="en-GB" sz="1000" dirty="0" smtClean="0">
                <a:solidFill>
                  <a:srgbClr val="4C5B52"/>
                </a:solidFill>
              </a:rPr>
              <a:t>+44 (0)20 7826 8582</a:t>
            </a:r>
          </a:p>
          <a:p>
            <a:pPr lvl="4"/>
            <a:endParaRPr lang="en-GB" sz="2000" dirty="0" smtClean="0">
              <a:solidFill>
                <a:srgbClr val="4C5B52"/>
              </a:solidFill>
            </a:endParaRPr>
          </a:p>
          <a:p>
            <a:pPr marL="342900" indent="-342900" algn="ctr">
              <a:buFont typeface="Arial" panose="020B0604020202020204" pitchFamily="34" charset="0"/>
              <a:buChar char="•"/>
            </a:pPr>
            <a:endParaRPr lang="en-GB" sz="2000" dirty="0">
              <a:solidFill>
                <a:srgbClr val="4C5B52"/>
              </a:solidFill>
            </a:endParaRPr>
          </a:p>
        </p:txBody>
      </p:sp>
    </p:spTree>
    <p:extLst>
      <p:ext uri="{BB962C8B-B14F-4D97-AF65-F5344CB8AC3E}">
        <p14:creationId xmlns:p14="http://schemas.microsoft.com/office/powerpoint/2010/main" val="343647823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116632"/>
            <a:ext cx="8712968"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Inventories in COMEX:</a:t>
            </a:r>
          </a:p>
          <a:p>
            <a:r>
              <a:rPr lang="en-GB" sz="2400" dirty="0">
                <a:solidFill>
                  <a:srgbClr val="4C5B52"/>
                </a:solidFill>
                <a:latin typeface="Arial" pitchFamily="34" charset="0"/>
                <a:cs typeface="Arial" pitchFamily="34" charset="0"/>
              </a:rPr>
              <a:t>m</a:t>
            </a:r>
            <a:r>
              <a:rPr lang="en-GB" sz="2400" dirty="0" smtClean="0">
                <a:solidFill>
                  <a:srgbClr val="4C5B52"/>
                </a:solidFill>
                <a:latin typeface="Arial" pitchFamily="34" charset="0"/>
                <a:cs typeface="Arial" pitchFamily="34" charset="0"/>
              </a:rPr>
              <a:t>ore hoarding in gold, more trading in silver</a:t>
            </a:r>
            <a:endParaRPr lang="en-GB" sz="2400" dirty="0">
              <a:solidFill>
                <a:srgbClr val="4C5B52"/>
              </a:solidFill>
              <a:latin typeface="Arial" pitchFamily="34" charset="0"/>
              <a:cs typeface="Arial" pitchFamily="34" charset="0"/>
            </a:endParaRPr>
          </a:p>
        </p:txBody>
      </p:sp>
      <p:sp>
        <p:nvSpPr>
          <p:cNvPr id="9" name="TextBox 8"/>
          <p:cNvSpPr txBox="1"/>
          <p:nvPr/>
        </p:nvSpPr>
        <p:spPr>
          <a:xfrm>
            <a:off x="1876482" y="6039138"/>
            <a:ext cx="3142207" cy="215444"/>
          </a:xfrm>
          <a:prstGeom prst="rect">
            <a:avLst/>
          </a:prstGeom>
          <a:noFill/>
        </p:spPr>
        <p:txBody>
          <a:bodyPr wrap="none" rtlCol="0">
            <a:spAutoFit/>
          </a:bodyPr>
          <a:lstStyle/>
          <a:p>
            <a:pPr algn="r"/>
            <a:r>
              <a:rPr lang="en-GB" sz="800" dirty="0" smtClean="0"/>
              <a:t>Source</a:t>
            </a:r>
            <a:r>
              <a:rPr lang="en-GB" sz="800" dirty="0"/>
              <a:t>: Boost ETP Research, Bloomberg. Data as at </a:t>
            </a:r>
            <a:r>
              <a:rPr lang="en-GB" sz="800" dirty="0" smtClean="0"/>
              <a:t>26 September 2014</a:t>
            </a:r>
            <a:endParaRPr lang="en-GB" sz="800" dirty="0"/>
          </a:p>
        </p:txBody>
      </p:sp>
      <p:sp>
        <p:nvSpPr>
          <p:cNvPr id="8" name="Content Placeholder 1"/>
          <p:cNvSpPr txBox="1">
            <a:spLocks/>
          </p:cNvSpPr>
          <p:nvPr/>
        </p:nvSpPr>
        <p:spPr>
          <a:xfrm>
            <a:off x="5044856" y="4037331"/>
            <a:ext cx="3991640" cy="2231668"/>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a:t>Registered gold stocks (stocks set aside to make delivery upon settlement of futures contracts) on COMEX warehouses have plunged </a:t>
            </a:r>
            <a:r>
              <a:rPr lang="en-GB" sz="1100" dirty="0" smtClean="0"/>
              <a:t>2/3rds since 2011, </a:t>
            </a:r>
            <a:r>
              <a:rPr lang="en-GB" sz="1100" dirty="0"/>
              <a:t>to </a:t>
            </a:r>
            <a:r>
              <a:rPr lang="en-GB" sz="1100" dirty="0" smtClean="0"/>
              <a:t>less than 1M troy </a:t>
            </a:r>
            <a:r>
              <a:rPr lang="en-GB" sz="1100" dirty="0"/>
              <a:t>ounces today.  </a:t>
            </a:r>
            <a:endParaRPr lang="en-GB" sz="1100" dirty="0" smtClean="0"/>
          </a:p>
          <a:p>
            <a:pPr marL="457200" lvl="1" indent="0">
              <a:lnSpc>
                <a:spcPct val="150000"/>
              </a:lnSpc>
              <a:buNone/>
            </a:pPr>
            <a:endParaRPr lang="en-GB" sz="1100" dirty="0"/>
          </a:p>
          <a:p>
            <a:pPr lvl="1">
              <a:lnSpc>
                <a:spcPct val="150000"/>
              </a:lnSpc>
            </a:pPr>
            <a:r>
              <a:rPr lang="en-GB" sz="1100" dirty="0"/>
              <a:t>Part </a:t>
            </a:r>
            <a:r>
              <a:rPr lang="en-GB" sz="1100" dirty="0" smtClean="0"/>
              <a:t>of </a:t>
            </a:r>
            <a:r>
              <a:rPr lang="en-GB" sz="1100" dirty="0"/>
              <a:t>lost tradable gold stocks have been replaced by physical hoarding. The rest may have been moved to sell at higher prices in </a:t>
            </a:r>
            <a:r>
              <a:rPr lang="en-GB" sz="1100" dirty="0" smtClean="0"/>
              <a:t>Asia</a:t>
            </a:r>
            <a:endParaRPr lang="en-GB" sz="1100" dirty="0"/>
          </a:p>
          <a:p>
            <a:pPr lvl="1">
              <a:lnSpc>
                <a:spcPct val="150000"/>
              </a:lnSpc>
            </a:pPr>
            <a:endParaRPr lang="en-GB" sz="1100" dirty="0" smtClean="0">
              <a:solidFill>
                <a:schemeClr val="tx1"/>
              </a:solidFill>
            </a:endParaRPr>
          </a:p>
        </p:txBody>
      </p:sp>
      <p:graphicFrame>
        <p:nvGraphicFramePr>
          <p:cNvPr id="7" name="Chart 6"/>
          <p:cNvGraphicFramePr>
            <a:graphicFrameLocks/>
          </p:cNvGraphicFramePr>
          <p:nvPr>
            <p:extLst>
              <p:ext uri="{D42A27DB-BD31-4B8C-83A1-F6EECF244321}">
                <p14:modId xmlns:p14="http://schemas.microsoft.com/office/powerpoint/2010/main" val="2624520317"/>
              </p:ext>
            </p:extLst>
          </p:nvPr>
        </p:nvGraphicFramePr>
        <p:xfrm>
          <a:off x="5508105" y="980728"/>
          <a:ext cx="3456384" cy="309634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p:cNvGraphicFramePr>
            <a:graphicFrameLocks/>
          </p:cNvGraphicFramePr>
          <p:nvPr>
            <p:extLst>
              <p:ext uri="{D42A27DB-BD31-4B8C-83A1-F6EECF244321}">
                <p14:modId xmlns:p14="http://schemas.microsoft.com/office/powerpoint/2010/main" val="3382892323"/>
              </p:ext>
            </p:extLst>
          </p:nvPr>
        </p:nvGraphicFramePr>
        <p:xfrm>
          <a:off x="107504" y="953376"/>
          <a:ext cx="5400601" cy="26196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p:cNvGraphicFramePr>
            <a:graphicFrameLocks/>
          </p:cNvGraphicFramePr>
          <p:nvPr>
            <p:extLst>
              <p:ext uri="{D42A27DB-BD31-4B8C-83A1-F6EECF244321}">
                <p14:modId xmlns:p14="http://schemas.microsoft.com/office/powerpoint/2010/main" val="452472722"/>
              </p:ext>
            </p:extLst>
          </p:nvPr>
        </p:nvGraphicFramePr>
        <p:xfrm>
          <a:off x="107504" y="3465003"/>
          <a:ext cx="5211675" cy="248427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843097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9512" y="116632"/>
            <a:ext cx="8712968"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Demand for gold:</a:t>
            </a:r>
          </a:p>
          <a:p>
            <a:r>
              <a:rPr lang="en-GB" sz="2400" dirty="0">
                <a:solidFill>
                  <a:srgbClr val="4C5B52"/>
                </a:solidFill>
                <a:latin typeface="Arial" pitchFamily="34" charset="0"/>
                <a:cs typeface="Arial" pitchFamily="34" charset="0"/>
              </a:rPr>
              <a:t>i</a:t>
            </a:r>
            <a:r>
              <a:rPr lang="en-GB" sz="2400" dirty="0" smtClean="0">
                <a:solidFill>
                  <a:srgbClr val="4C5B52"/>
                </a:solidFill>
                <a:latin typeface="Arial" pitchFamily="34" charset="0"/>
                <a:cs typeface="Arial" pitchFamily="34" charset="0"/>
              </a:rPr>
              <a:t>nvestments lacklustre, consumption driven by China</a:t>
            </a:r>
            <a:endParaRPr lang="en-GB" sz="2400" dirty="0">
              <a:solidFill>
                <a:srgbClr val="4C5B52"/>
              </a:solidFill>
              <a:latin typeface="Arial" pitchFamily="34" charset="0"/>
              <a:cs typeface="Arial" pitchFamily="34" charset="0"/>
            </a:endParaRPr>
          </a:p>
        </p:txBody>
      </p:sp>
      <p:sp>
        <p:nvSpPr>
          <p:cNvPr id="9" name="TextBox 8"/>
          <p:cNvSpPr txBox="1"/>
          <p:nvPr/>
        </p:nvSpPr>
        <p:spPr>
          <a:xfrm>
            <a:off x="5545940" y="6165304"/>
            <a:ext cx="3142207" cy="215444"/>
          </a:xfrm>
          <a:prstGeom prst="rect">
            <a:avLst/>
          </a:prstGeom>
          <a:noFill/>
        </p:spPr>
        <p:txBody>
          <a:bodyPr wrap="none" rtlCol="0">
            <a:spAutoFit/>
          </a:bodyPr>
          <a:lstStyle/>
          <a:p>
            <a:pPr algn="r"/>
            <a:r>
              <a:rPr lang="en-GB" sz="800" dirty="0" smtClean="0"/>
              <a:t>Source</a:t>
            </a:r>
            <a:r>
              <a:rPr lang="en-GB" sz="800" dirty="0"/>
              <a:t>: Boost ETP Research, Bloomberg. Data as at </a:t>
            </a:r>
            <a:r>
              <a:rPr lang="en-GB" sz="800" dirty="0" smtClean="0"/>
              <a:t>26 September 2014</a:t>
            </a:r>
            <a:endParaRPr lang="en-GB" sz="800" dirty="0"/>
          </a:p>
        </p:txBody>
      </p:sp>
      <p:graphicFrame>
        <p:nvGraphicFramePr>
          <p:cNvPr id="11" name="Chart 10"/>
          <p:cNvGraphicFramePr>
            <a:graphicFrameLocks/>
          </p:cNvGraphicFramePr>
          <p:nvPr>
            <p:extLst>
              <p:ext uri="{D42A27DB-BD31-4B8C-83A1-F6EECF244321}">
                <p14:modId xmlns:p14="http://schemas.microsoft.com/office/powerpoint/2010/main" val="2408081093"/>
              </p:ext>
            </p:extLst>
          </p:nvPr>
        </p:nvGraphicFramePr>
        <p:xfrm>
          <a:off x="179512" y="1052737"/>
          <a:ext cx="5760640" cy="345638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p:cNvGraphicFramePr>
            <a:graphicFrameLocks/>
          </p:cNvGraphicFramePr>
          <p:nvPr>
            <p:extLst>
              <p:ext uri="{D42A27DB-BD31-4B8C-83A1-F6EECF244321}">
                <p14:modId xmlns:p14="http://schemas.microsoft.com/office/powerpoint/2010/main" val="3423737249"/>
              </p:ext>
            </p:extLst>
          </p:nvPr>
        </p:nvGraphicFramePr>
        <p:xfrm>
          <a:off x="5652120" y="1052736"/>
          <a:ext cx="3392760" cy="3456384"/>
        </p:xfrm>
        <a:graphic>
          <a:graphicData uri="http://schemas.openxmlformats.org/drawingml/2006/chart">
            <c:chart xmlns:c="http://schemas.openxmlformats.org/drawingml/2006/chart" xmlns:r="http://schemas.openxmlformats.org/officeDocument/2006/relationships" r:id="rId3"/>
          </a:graphicData>
        </a:graphic>
      </p:graphicFrame>
      <p:sp>
        <p:nvSpPr>
          <p:cNvPr id="14" name="Content Placeholder 1"/>
          <p:cNvSpPr txBox="1">
            <a:spLocks/>
          </p:cNvSpPr>
          <p:nvPr/>
        </p:nvSpPr>
        <p:spPr>
          <a:xfrm>
            <a:off x="3995936" y="4475421"/>
            <a:ext cx="5048944" cy="1655604"/>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China: it powers the demand for physical gold bullion, both in terms of consumption (jewellery) and investment (coins &amp; bars) , but has been unable to halt the slump in demand elsewhere</a:t>
            </a:r>
          </a:p>
          <a:p>
            <a:pPr lvl="1">
              <a:lnSpc>
                <a:spcPct val="150000"/>
              </a:lnSpc>
            </a:pPr>
            <a:endParaRPr lang="en-GB" sz="1100" dirty="0" smtClean="0"/>
          </a:p>
          <a:p>
            <a:pPr lvl="1">
              <a:lnSpc>
                <a:spcPct val="150000"/>
              </a:lnSpc>
            </a:pPr>
            <a:r>
              <a:rPr lang="en-GB" sz="1100" dirty="0" err="1" smtClean="0"/>
              <a:t>RoW</a:t>
            </a:r>
            <a:r>
              <a:rPr lang="en-GB" sz="1100" dirty="0"/>
              <a:t>: outflows from gold </a:t>
            </a:r>
            <a:r>
              <a:rPr lang="en-GB" sz="1100" dirty="0" smtClean="0"/>
              <a:t>ETFs underscore the lacklustre demand from developed markets 		</a:t>
            </a:r>
            <a:endParaRPr lang="en-GB" sz="1100" dirty="0"/>
          </a:p>
          <a:p>
            <a:pPr lvl="1">
              <a:lnSpc>
                <a:spcPct val="150000"/>
              </a:lnSpc>
            </a:pPr>
            <a:endParaRPr lang="en-GB" sz="1100" dirty="0" smtClean="0">
              <a:solidFill>
                <a:schemeClr val="tx1"/>
              </a:solidFill>
            </a:endParaRPr>
          </a:p>
        </p:txBody>
      </p:sp>
      <p:graphicFrame>
        <p:nvGraphicFramePr>
          <p:cNvPr id="2" name="Table 1"/>
          <p:cNvGraphicFramePr>
            <a:graphicFrameLocks noGrp="1"/>
          </p:cNvGraphicFramePr>
          <p:nvPr>
            <p:extLst>
              <p:ext uri="{D42A27DB-BD31-4B8C-83A1-F6EECF244321}">
                <p14:modId xmlns:p14="http://schemas.microsoft.com/office/powerpoint/2010/main" val="2702721183"/>
              </p:ext>
            </p:extLst>
          </p:nvPr>
        </p:nvGraphicFramePr>
        <p:xfrm>
          <a:off x="611560" y="4437111"/>
          <a:ext cx="3240361" cy="1540861"/>
        </p:xfrm>
        <a:graphic>
          <a:graphicData uri="http://schemas.openxmlformats.org/drawingml/2006/table">
            <a:tbl>
              <a:tblPr>
                <a:tableStyleId>{5C22544A-7EE6-4342-B048-85BDC9FD1C3A}</a:tableStyleId>
              </a:tblPr>
              <a:tblGrid>
                <a:gridCol w="1304861"/>
                <a:gridCol w="972150"/>
                <a:gridCol w="963350"/>
              </a:tblGrid>
              <a:tr h="389251">
                <a:tc>
                  <a:txBody>
                    <a:bodyPr/>
                    <a:lstStyle/>
                    <a:p>
                      <a:pPr algn="l" fontAlgn="b"/>
                      <a:endParaRPr lang="en-GB" sz="1100" b="0" i="0" u="none" strike="noStrike" dirty="0">
                        <a:solidFill>
                          <a:srgbClr val="4C5B52"/>
                        </a:solidFill>
                        <a:effectLst/>
                        <a:latin typeface="Calibri" panose="020F0502020204030204" pitchFamily="34" charset="0"/>
                      </a:endParaRPr>
                    </a:p>
                  </a:txBody>
                  <a:tcPr marL="9525" marR="9525" marT="9525" marB="0" anchor="b">
                    <a:solidFill>
                      <a:schemeClr val="bg1"/>
                    </a:solidFill>
                  </a:tcPr>
                </a:tc>
                <a:tc gridSpan="2">
                  <a:txBody>
                    <a:bodyPr/>
                    <a:lstStyle/>
                    <a:p>
                      <a:pPr algn="r" fontAlgn="b"/>
                      <a:r>
                        <a:rPr lang="en-GB" sz="1100" b="1" u="none" strike="noStrike" dirty="0" smtClean="0">
                          <a:effectLst/>
                        </a:rPr>
                        <a:t>Change in </a:t>
                      </a:r>
                      <a:r>
                        <a:rPr lang="en-GB" sz="1100" b="1" u="none" strike="noStrike" baseline="0" dirty="0" smtClean="0">
                          <a:effectLst/>
                        </a:rPr>
                        <a:t> gold bullion </a:t>
                      </a:r>
                    </a:p>
                    <a:p>
                      <a:pPr algn="l" fontAlgn="b"/>
                      <a:r>
                        <a:rPr lang="en-GB" sz="1100" u="none" strike="noStrike" dirty="0" smtClean="0">
                          <a:effectLst/>
                        </a:rPr>
                        <a:t>                        Q2 2013 to Q2 2014</a:t>
                      </a:r>
                      <a:endParaRPr lang="en-GB" sz="1100" b="0" i="0" u="none" strike="noStrike" dirty="0">
                        <a:solidFill>
                          <a:srgbClr val="4C5B52"/>
                        </a:solidFill>
                        <a:effectLst/>
                        <a:latin typeface="Calibri" panose="020F0502020204030204" pitchFamily="34" charset="0"/>
                      </a:endParaRPr>
                    </a:p>
                  </a:txBody>
                  <a:tcPr marL="9525" marR="9525" marT="9525" marB="0" anchor="b">
                    <a:solidFill>
                      <a:schemeClr val="bg1"/>
                    </a:solidFill>
                  </a:tcPr>
                </a:tc>
                <a:tc hMerge="1">
                  <a:txBody>
                    <a:bodyPr/>
                    <a:lstStyle/>
                    <a:p>
                      <a:pPr algn="l" fontAlgn="b"/>
                      <a:endParaRPr lang="en-GB" sz="1100" b="0" i="0" u="none" strike="noStrike" dirty="0">
                        <a:solidFill>
                          <a:srgbClr val="4C5B52"/>
                        </a:solidFill>
                        <a:effectLst/>
                        <a:latin typeface="Calibri" panose="020F0502020204030204" pitchFamily="34" charset="0"/>
                      </a:endParaRPr>
                    </a:p>
                  </a:txBody>
                  <a:tcPr marL="9525" marR="9525" marT="9525" marB="0" anchor="b"/>
                </a:tc>
              </a:tr>
              <a:tr h="230322">
                <a:tc>
                  <a:txBody>
                    <a:bodyPr/>
                    <a:lstStyle/>
                    <a:p>
                      <a:pPr algn="l" fontAlgn="b"/>
                      <a:endParaRPr lang="en-GB" sz="1100" b="0" i="0" u="none" strike="noStrike">
                        <a:solidFill>
                          <a:srgbClr val="4C5B52"/>
                        </a:solidFill>
                        <a:effectLst/>
                        <a:latin typeface="Calibri" panose="020F0502020204030204" pitchFamily="34" charset="0"/>
                      </a:endParaRPr>
                    </a:p>
                  </a:txBody>
                  <a:tcPr marL="9525" marR="9525" marT="9525" marB="0" anchor="b">
                    <a:solidFill>
                      <a:schemeClr val="bg1"/>
                    </a:solidFill>
                  </a:tcPr>
                </a:tc>
                <a:tc>
                  <a:txBody>
                    <a:bodyPr/>
                    <a:lstStyle/>
                    <a:p>
                      <a:pPr algn="r" fontAlgn="b"/>
                      <a:r>
                        <a:rPr lang="en-GB" sz="1100" u="none" strike="noStrike" dirty="0">
                          <a:effectLst/>
                        </a:rPr>
                        <a:t>net change</a:t>
                      </a:r>
                      <a:endParaRPr lang="en-GB" sz="1100" b="0" i="0" u="none" strike="noStrike" dirty="0">
                        <a:solidFill>
                          <a:srgbClr val="4C5B52"/>
                        </a:solidFill>
                        <a:effectLst/>
                        <a:latin typeface="Calibri" panose="020F0502020204030204" pitchFamily="34" charset="0"/>
                      </a:endParaRPr>
                    </a:p>
                  </a:txBody>
                  <a:tcPr marL="9525" marR="9525" marT="9525" marB="0" anchor="b">
                    <a:solidFill>
                      <a:schemeClr val="bg1"/>
                    </a:solidFill>
                  </a:tcPr>
                </a:tc>
                <a:tc>
                  <a:txBody>
                    <a:bodyPr/>
                    <a:lstStyle/>
                    <a:p>
                      <a:pPr algn="r" fontAlgn="b"/>
                      <a:r>
                        <a:rPr lang="en-GB" sz="1100" u="none" strike="noStrike" dirty="0">
                          <a:effectLst/>
                        </a:rPr>
                        <a:t>%</a:t>
                      </a:r>
                      <a:r>
                        <a:rPr lang="en-GB" sz="1100" u="none" strike="noStrike" dirty="0" err="1">
                          <a:effectLst/>
                        </a:rPr>
                        <a:t>ch</a:t>
                      </a:r>
                      <a:endParaRPr lang="en-GB" sz="1100" b="0" i="0" u="none" strike="noStrike" dirty="0">
                        <a:solidFill>
                          <a:srgbClr val="4C5B52"/>
                        </a:solidFill>
                        <a:effectLst/>
                        <a:latin typeface="Calibri" panose="020F0502020204030204" pitchFamily="34" charset="0"/>
                      </a:endParaRPr>
                    </a:p>
                  </a:txBody>
                  <a:tcPr marL="9525" marR="9525" marT="9525" marB="0" anchor="b">
                    <a:solidFill>
                      <a:schemeClr val="bg1"/>
                    </a:solidFill>
                  </a:tcPr>
                </a:tc>
              </a:tr>
              <a:tr h="230322">
                <a:tc>
                  <a:txBody>
                    <a:bodyPr/>
                    <a:lstStyle/>
                    <a:p>
                      <a:pPr algn="r" fontAlgn="b"/>
                      <a:r>
                        <a:rPr lang="en-GB" sz="1100" u="none" strike="noStrike">
                          <a:effectLst/>
                        </a:rPr>
                        <a:t>Total demand</a:t>
                      </a:r>
                      <a:endParaRPr lang="en-GB" sz="1100" b="0" i="0" u="none" strike="noStrike">
                        <a:solidFill>
                          <a:srgbClr val="4C5B52"/>
                        </a:solidFill>
                        <a:effectLst/>
                        <a:latin typeface="Calibri" panose="020F0502020204030204" pitchFamily="34" charset="0"/>
                      </a:endParaRPr>
                    </a:p>
                  </a:txBody>
                  <a:tcPr marL="9525" marR="9525" marT="9525" marB="0" anchor="b"/>
                </a:tc>
                <a:tc>
                  <a:txBody>
                    <a:bodyPr/>
                    <a:lstStyle/>
                    <a:p>
                      <a:pPr algn="r" fontAlgn="b"/>
                      <a:r>
                        <a:rPr lang="en-GB" sz="1100" u="none" strike="noStrike" dirty="0">
                          <a:solidFill>
                            <a:srgbClr val="FF0000"/>
                          </a:solidFill>
                          <a:effectLst/>
                        </a:rPr>
                        <a:t>-185</a:t>
                      </a:r>
                      <a:endParaRPr lang="en-GB" sz="1100" b="0" i="0" u="none" strike="noStrike" dirty="0">
                        <a:solidFill>
                          <a:srgbClr val="FF0000"/>
                        </a:solidFill>
                        <a:effectLst/>
                        <a:latin typeface="Calibri" panose="020F0502020204030204" pitchFamily="34" charset="0"/>
                      </a:endParaRPr>
                    </a:p>
                  </a:txBody>
                  <a:tcPr marL="9525" marR="9525" marT="9525" marB="0" anchor="b"/>
                </a:tc>
                <a:tc>
                  <a:txBody>
                    <a:bodyPr/>
                    <a:lstStyle/>
                    <a:p>
                      <a:pPr algn="r" fontAlgn="b"/>
                      <a:r>
                        <a:rPr lang="en-GB" sz="1100" u="none" strike="noStrike" dirty="0">
                          <a:solidFill>
                            <a:srgbClr val="FF0000"/>
                          </a:solidFill>
                          <a:effectLst/>
                        </a:rPr>
                        <a:t>-16.1%</a:t>
                      </a:r>
                      <a:endParaRPr lang="en-GB" sz="1100" b="0" i="0" u="none" strike="noStrike" dirty="0">
                        <a:solidFill>
                          <a:srgbClr val="FF0000"/>
                        </a:solidFill>
                        <a:effectLst/>
                        <a:latin typeface="Calibri" panose="020F0502020204030204" pitchFamily="34" charset="0"/>
                      </a:endParaRPr>
                    </a:p>
                  </a:txBody>
                  <a:tcPr marL="9525" marR="9525" marT="9525" marB="0" anchor="b"/>
                </a:tc>
              </a:tr>
              <a:tr h="230322">
                <a:tc>
                  <a:txBody>
                    <a:bodyPr/>
                    <a:lstStyle/>
                    <a:p>
                      <a:pPr algn="r" fontAlgn="b"/>
                      <a:r>
                        <a:rPr lang="en-GB" sz="1100" u="none" strike="noStrike" dirty="0">
                          <a:effectLst/>
                        </a:rPr>
                        <a:t>Consumption</a:t>
                      </a:r>
                      <a:endParaRPr lang="en-GB" sz="1100" b="0" i="0" u="none" strike="noStrike" dirty="0">
                        <a:solidFill>
                          <a:srgbClr val="4C5B52"/>
                        </a:solidFill>
                        <a:effectLst/>
                        <a:latin typeface="Calibri" panose="020F0502020204030204" pitchFamily="34" charset="0"/>
                      </a:endParaRPr>
                    </a:p>
                  </a:txBody>
                  <a:tcPr marL="9525" marR="9525" marT="9525" marB="0" anchor="b">
                    <a:solidFill>
                      <a:schemeClr val="accent4">
                        <a:lumMod val="40000"/>
                        <a:lumOff val="60000"/>
                      </a:schemeClr>
                    </a:solidFill>
                  </a:tcPr>
                </a:tc>
                <a:tc>
                  <a:txBody>
                    <a:bodyPr/>
                    <a:lstStyle/>
                    <a:p>
                      <a:pPr algn="r" fontAlgn="b"/>
                      <a:r>
                        <a:rPr lang="en-GB" sz="1100" u="none" strike="noStrike" dirty="0">
                          <a:solidFill>
                            <a:srgbClr val="FF0000"/>
                          </a:solidFill>
                          <a:effectLst/>
                        </a:rPr>
                        <a:t>-220</a:t>
                      </a:r>
                      <a:endParaRPr lang="en-GB" sz="1100" b="0" i="0" u="none" strike="noStrike" dirty="0">
                        <a:solidFill>
                          <a:srgbClr val="FF0000"/>
                        </a:solidFill>
                        <a:effectLst/>
                        <a:latin typeface="Calibri" panose="020F0502020204030204" pitchFamily="34" charset="0"/>
                      </a:endParaRPr>
                    </a:p>
                  </a:txBody>
                  <a:tcPr marL="9525" marR="9525" marT="9525" marB="0" anchor="b">
                    <a:solidFill>
                      <a:schemeClr val="accent4">
                        <a:lumMod val="40000"/>
                        <a:lumOff val="60000"/>
                      </a:schemeClr>
                    </a:solidFill>
                  </a:tcPr>
                </a:tc>
                <a:tc>
                  <a:txBody>
                    <a:bodyPr/>
                    <a:lstStyle/>
                    <a:p>
                      <a:pPr algn="r" fontAlgn="b"/>
                      <a:r>
                        <a:rPr lang="en-GB" sz="1100" u="none" strike="noStrike" dirty="0">
                          <a:solidFill>
                            <a:srgbClr val="FF0000"/>
                          </a:solidFill>
                          <a:effectLst/>
                        </a:rPr>
                        <a:t>-26.5%</a:t>
                      </a:r>
                      <a:endParaRPr lang="en-GB" sz="1100" b="0" i="0" u="none" strike="noStrike" dirty="0">
                        <a:solidFill>
                          <a:srgbClr val="FF0000"/>
                        </a:solidFill>
                        <a:effectLst/>
                        <a:latin typeface="Calibri" panose="020F0502020204030204" pitchFamily="34" charset="0"/>
                      </a:endParaRPr>
                    </a:p>
                  </a:txBody>
                  <a:tcPr marL="9525" marR="9525" marT="9525" marB="0" anchor="b">
                    <a:solidFill>
                      <a:schemeClr val="accent4">
                        <a:lumMod val="40000"/>
                        <a:lumOff val="60000"/>
                      </a:schemeClr>
                    </a:solidFill>
                  </a:tcPr>
                </a:tc>
              </a:tr>
              <a:tr h="230322">
                <a:tc>
                  <a:txBody>
                    <a:bodyPr/>
                    <a:lstStyle/>
                    <a:p>
                      <a:pPr algn="r" fontAlgn="b"/>
                      <a:r>
                        <a:rPr lang="en-GB" sz="1100" u="none" strike="noStrike" dirty="0">
                          <a:effectLst/>
                        </a:rPr>
                        <a:t>Investment</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A7B5AD"/>
                    </a:solidFill>
                  </a:tcPr>
                </a:tc>
                <a:tc>
                  <a:txBody>
                    <a:bodyPr/>
                    <a:lstStyle/>
                    <a:p>
                      <a:pPr algn="r" fontAlgn="b"/>
                      <a:r>
                        <a:rPr lang="en-GB" sz="1100" u="none" strike="noStrike" dirty="0">
                          <a:effectLst/>
                        </a:rPr>
                        <a:t>10</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A7B5AD"/>
                    </a:solidFill>
                  </a:tcPr>
                </a:tc>
                <a:tc>
                  <a:txBody>
                    <a:bodyPr/>
                    <a:lstStyle/>
                    <a:p>
                      <a:pPr algn="r" fontAlgn="b"/>
                      <a:r>
                        <a:rPr lang="en-GB" sz="1100" u="none" strike="noStrike" dirty="0">
                          <a:effectLst/>
                        </a:rPr>
                        <a:t>4.3%</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A7B5AD"/>
                    </a:solidFill>
                  </a:tcPr>
                </a:tc>
              </a:tr>
              <a:tr h="230322">
                <a:tc>
                  <a:txBody>
                    <a:bodyPr/>
                    <a:lstStyle/>
                    <a:p>
                      <a:pPr algn="r" fontAlgn="b"/>
                      <a:r>
                        <a:rPr lang="en-GB" sz="1100" u="none" strike="noStrike" dirty="0">
                          <a:effectLst/>
                        </a:rPr>
                        <a:t>Central banks</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708679"/>
                    </a:solidFill>
                  </a:tcPr>
                </a:tc>
                <a:tc>
                  <a:txBody>
                    <a:bodyPr/>
                    <a:lstStyle/>
                    <a:p>
                      <a:pPr algn="r" fontAlgn="b"/>
                      <a:r>
                        <a:rPr lang="en-GB" sz="1100" u="none" strike="noStrike" dirty="0">
                          <a:effectLst/>
                        </a:rPr>
                        <a:t>26</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708679"/>
                    </a:solidFill>
                  </a:tcPr>
                </a:tc>
                <a:tc>
                  <a:txBody>
                    <a:bodyPr/>
                    <a:lstStyle/>
                    <a:p>
                      <a:pPr algn="r" fontAlgn="b"/>
                      <a:r>
                        <a:rPr lang="en-GB" sz="1100" u="none" strike="noStrike" dirty="0">
                          <a:effectLst/>
                        </a:rPr>
                        <a:t>27.9%</a:t>
                      </a:r>
                      <a:endParaRPr lang="en-GB" sz="1100" b="0" i="0" u="none" strike="noStrike" dirty="0">
                        <a:solidFill>
                          <a:srgbClr val="4C5B52"/>
                        </a:solidFill>
                        <a:effectLst/>
                        <a:latin typeface="Calibri" panose="020F0502020204030204" pitchFamily="34" charset="0"/>
                      </a:endParaRPr>
                    </a:p>
                  </a:txBody>
                  <a:tcPr marL="9525" marR="9525" marT="9525" marB="0" anchor="b">
                    <a:solidFill>
                      <a:srgbClr val="708679"/>
                    </a:solidFill>
                  </a:tcPr>
                </a:tc>
              </a:tr>
            </a:tbl>
          </a:graphicData>
        </a:graphic>
      </p:graphicFrame>
    </p:spTree>
    <p:extLst>
      <p:ext uri="{BB962C8B-B14F-4D97-AF65-F5344CB8AC3E}">
        <p14:creationId xmlns:p14="http://schemas.microsoft.com/office/powerpoint/2010/main" val="328505957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3384542379"/>
              </p:ext>
            </p:extLst>
          </p:nvPr>
        </p:nvGraphicFramePr>
        <p:xfrm>
          <a:off x="1259632" y="947684"/>
          <a:ext cx="6105174" cy="5289628"/>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07504" y="75851"/>
            <a:ext cx="8928993"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Longer-term sentiment gauge:</a:t>
            </a:r>
          </a:p>
          <a:p>
            <a:r>
              <a:rPr lang="en-GB" sz="2400" dirty="0" smtClean="0">
                <a:solidFill>
                  <a:srgbClr val="4C5B52"/>
                </a:solidFill>
                <a:latin typeface="Arial" pitchFamily="34" charset="0"/>
                <a:cs typeface="Arial" pitchFamily="34" charset="0"/>
              </a:rPr>
              <a:t>gold and silver ETF inflows too weak amidst the ‘yield chase’</a:t>
            </a:r>
            <a:endParaRPr lang="en-GB" sz="2400" dirty="0">
              <a:solidFill>
                <a:srgbClr val="4C5B52"/>
              </a:solidFill>
              <a:latin typeface="Arial" pitchFamily="34" charset="0"/>
              <a:cs typeface="Arial" pitchFamily="34" charset="0"/>
            </a:endParaRPr>
          </a:p>
        </p:txBody>
      </p:sp>
      <p:sp>
        <p:nvSpPr>
          <p:cNvPr id="9" name="TextBox 8"/>
          <p:cNvSpPr txBox="1"/>
          <p:nvPr/>
        </p:nvSpPr>
        <p:spPr>
          <a:xfrm>
            <a:off x="4459717" y="6093296"/>
            <a:ext cx="2977097" cy="584775"/>
          </a:xfrm>
          <a:prstGeom prst="rect">
            <a:avLst/>
          </a:prstGeom>
          <a:noFill/>
        </p:spPr>
        <p:txBody>
          <a:bodyPr wrap="none" rtlCol="0">
            <a:spAutoFit/>
          </a:bodyPr>
          <a:lstStyle/>
          <a:p>
            <a:pPr algn="r"/>
            <a:r>
              <a:rPr lang="en-GB" sz="800" dirty="0" smtClean="0"/>
              <a:t>Source</a:t>
            </a:r>
            <a:r>
              <a:rPr lang="en-GB" sz="800" dirty="0"/>
              <a:t>: Boost ETP Research, Bloomberg. Data as at </a:t>
            </a:r>
            <a:r>
              <a:rPr lang="en-GB" sz="800" dirty="0" smtClean="0"/>
              <a:t>31/08/2014</a:t>
            </a:r>
            <a:endParaRPr lang="en-GB" sz="800" dirty="0"/>
          </a:p>
          <a:p>
            <a:pPr algn="r"/>
            <a:r>
              <a:rPr lang="en-GB" sz="800" dirty="0"/>
              <a:t>* % 3 month net subscription of beginning # of outstanding shares</a:t>
            </a:r>
          </a:p>
          <a:p>
            <a:pPr algn="r"/>
            <a:r>
              <a:rPr lang="en-GB" sz="800" dirty="0"/>
              <a:t>** </a:t>
            </a:r>
            <a:r>
              <a:rPr lang="en-GB" sz="800" dirty="0" smtClean="0"/>
              <a:t>Internally calculated</a:t>
            </a:r>
            <a:endParaRPr lang="en-GB" sz="800" dirty="0"/>
          </a:p>
          <a:p>
            <a:endParaRPr lang="en-GB" sz="800" dirty="0"/>
          </a:p>
        </p:txBody>
      </p:sp>
      <p:sp>
        <p:nvSpPr>
          <p:cNvPr id="21" name="TextBox 20"/>
          <p:cNvSpPr txBox="1"/>
          <p:nvPr/>
        </p:nvSpPr>
        <p:spPr>
          <a:xfrm>
            <a:off x="7436814" y="1862973"/>
            <a:ext cx="1599683" cy="1277273"/>
          </a:xfrm>
          <a:prstGeom prst="rect">
            <a:avLst/>
          </a:prstGeom>
          <a:solidFill>
            <a:schemeClr val="accent1">
              <a:lumMod val="20000"/>
              <a:lumOff val="80000"/>
            </a:schemeClr>
          </a:solidFill>
          <a:ln>
            <a:solidFill>
              <a:schemeClr val="accent1"/>
            </a:solidFill>
          </a:ln>
        </p:spPr>
        <p:txBody>
          <a:bodyPr wrap="square" rtlCol="0">
            <a:spAutoFit/>
          </a:bodyPr>
          <a:lstStyle/>
          <a:p>
            <a:r>
              <a:rPr lang="en-GB" sz="1100" b="1" dirty="0" smtClean="0"/>
              <a:t>Bullishness of risk assets,</a:t>
            </a:r>
          </a:p>
          <a:p>
            <a:r>
              <a:rPr lang="en-GB" sz="1100" b="1" dirty="0"/>
              <a:t>b</a:t>
            </a:r>
            <a:r>
              <a:rPr lang="en-GB" sz="1100" b="1" dirty="0" smtClean="0"/>
              <a:t>ecause:</a:t>
            </a:r>
          </a:p>
          <a:p>
            <a:r>
              <a:rPr lang="en-GB" sz="1100" dirty="0" smtClean="0"/>
              <a:t>- US: “rebounding”</a:t>
            </a:r>
          </a:p>
          <a:p>
            <a:r>
              <a:rPr lang="en-GB" sz="1100" dirty="0" smtClean="0"/>
              <a:t>- Europe: “restructuring”</a:t>
            </a:r>
          </a:p>
          <a:p>
            <a:pPr marL="171450" indent="-171450">
              <a:buFontTx/>
              <a:buChar char="-"/>
            </a:pPr>
            <a:r>
              <a:rPr lang="en-GB" sz="1100" dirty="0" smtClean="0"/>
              <a:t>China: “rebalancing”</a:t>
            </a:r>
          </a:p>
          <a:p>
            <a:pPr marL="171450" indent="-171450">
              <a:buFontTx/>
              <a:buChar char="-"/>
            </a:pPr>
            <a:r>
              <a:rPr lang="en-GB" sz="1100" dirty="0" smtClean="0"/>
              <a:t>EM: ”high yielding”</a:t>
            </a:r>
            <a:endParaRPr lang="en-GB" sz="1100" dirty="0"/>
          </a:p>
        </p:txBody>
      </p:sp>
      <p:sp>
        <p:nvSpPr>
          <p:cNvPr id="22" name="Right Brace 21"/>
          <p:cNvSpPr/>
          <p:nvPr/>
        </p:nvSpPr>
        <p:spPr>
          <a:xfrm>
            <a:off x="7236296" y="1635817"/>
            <a:ext cx="144016" cy="165618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TextBox 22"/>
          <p:cNvSpPr txBox="1"/>
          <p:nvPr/>
        </p:nvSpPr>
        <p:spPr>
          <a:xfrm>
            <a:off x="87408" y="4181542"/>
            <a:ext cx="1549846" cy="1107996"/>
          </a:xfrm>
          <a:prstGeom prst="rect">
            <a:avLst/>
          </a:prstGeom>
          <a:solidFill>
            <a:schemeClr val="accent2">
              <a:lumMod val="20000"/>
              <a:lumOff val="80000"/>
            </a:schemeClr>
          </a:solidFill>
          <a:ln>
            <a:solidFill>
              <a:schemeClr val="accent2"/>
            </a:solidFill>
          </a:ln>
        </p:spPr>
        <p:txBody>
          <a:bodyPr wrap="square" rtlCol="0">
            <a:spAutoFit/>
          </a:bodyPr>
          <a:lstStyle/>
          <a:p>
            <a:r>
              <a:rPr lang="en-GB" sz="1100" dirty="0" smtClean="0"/>
              <a:t>Bearishness of precious metals, because:</a:t>
            </a:r>
          </a:p>
          <a:p>
            <a:r>
              <a:rPr lang="en-GB" sz="1100" dirty="0" smtClean="0"/>
              <a:t>- ”Risk-on sentiment”</a:t>
            </a:r>
          </a:p>
          <a:p>
            <a:r>
              <a:rPr lang="en-GB" sz="1100" dirty="0" smtClean="0"/>
              <a:t>- “US Fed tightening”</a:t>
            </a:r>
          </a:p>
          <a:p>
            <a:r>
              <a:rPr lang="en-GB" sz="1100" dirty="0" smtClean="0"/>
              <a:t>- “2012 crash tarnished “safe haven” status</a:t>
            </a:r>
            <a:endParaRPr lang="en-GB" sz="1100" dirty="0"/>
          </a:p>
        </p:txBody>
      </p:sp>
      <p:sp>
        <p:nvSpPr>
          <p:cNvPr id="24" name="Right Brace 23"/>
          <p:cNvSpPr/>
          <p:nvPr/>
        </p:nvSpPr>
        <p:spPr>
          <a:xfrm flipH="1">
            <a:off x="1717829" y="3940004"/>
            <a:ext cx="144018" cy="1656184"/>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383030440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608512"/>
          </a:xfrm>
        </p:spPr>
        <p:txBody>
          <a:bodyPr/>
          <a:lstStyle/>
          <a:p>
            <a:endParaRPr lang="en-GB" dirty="0" smtClean="0"/>
          </a:p>
          <a:p>
            <a:endParaRPr lang="en-GB" dirty="0"/>
          </a:p>
          <a:p>
            <a:pPr marL="0" indent="0">
              <a:buNone/>
            </a:pPr>
            <a:endParaRPr lang="en-GB" dirty="0" smtClean="0"/>
          </a:p>
          <a:p>
            <a:endParaRPr lang="en-GB" dirty="0" smtClean="0"/>
          </a:p>
          <a:p>
            <a:pPr marL="0" indent="0">
              <a:buNone/>
            </a:pPr>
            <a:endParaRPr lang="en-GB" dirty="0"/>
          </a:p>
          <a:p>
            <a:endParaRPr lang="en-GB" dirty="0"/>
          </a:p>
          <a:p>
            <a:endParaRPr lang="en-GB" dirty="0" smtClean="0"/>
          </a:p>
          <a:p>
            <a:endParaRPr lang="en-GB" dirty="0" smtClean="0"/>
          </a:p>
          <a:p>
            <a:pPr marL="0" indent="0">
              <a:buNone/>
            </a:pPr>
            <a:endParaRPr lang="en-GB" dirty="0"/>
          </a:p>
        </p:txBody>
      </p:sp>
      <p:sp>
        <p:nvSpPr>
          <p:cNvPr id="3" name="TextBox 2"/>
          <p:cNvSpPr txBox="1"/>
          <p:nvPr/>
        </p:nvSpPr>
        <p:spPr>
          <a:xfrm>
            <a:off x="1331640" y="3079993"/>
            <a:ext cx="6480720" cy="523220"/>
          </a:xfrm>
          <a:prstGeom prst="rect">
            <a:avLst/>
          </a:prstGeom>
          <a:noFill/>
        </p:spPr>
        <p:txBody>
          <a:bodyPr wrap="square" rtlCol="0">
            <a:spAutoFit/>
          </a:bodyPr>
          <a:lstStyle/>
          <a:p>
            <a:pPr algn="ctr"/>
            <a:r>
              <a:rPr lang="en-GB" sz="2800" dirty="0" smtClean="0">
                <a:solidFill>
                  <a:srgbClr val="4C5B52"/>
                </a:solidFill>
                <a:latin typeface="Arial" pitchFamily="34" charset="0"/>
                <a:cs typeface="Arial" pitchFamily="34" charset="0"/>
              </a:rPr>
              <a:t>Valuation and asset allocation</a:t>
            </a:r>
            <a:endParaRPr lang="en-GB" sz="28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409444899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8074" y="104513"/>
            <a:ext cx="8928992"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Precious metals’ relative prices:</a:t>
            </a:r>
          </a:p>
          <a:p>
            <a:r>
              <a:rPr lang="en-GB" sz="2400" dirty="0" smtClean="0">
                <a:solidFill>
                  <a:srgbClr val="4C5B52"/>
                </a:solidFill>
                <a:latin typeface="Arial" pitchFamily="34" charset="0"/>
                <a:cs typeface="Arial" pitchFamily="34" charset="0"/>
              </a:rPr>
              <a:t>out of line with non-precious metals, in line within gold and silver </a:t>
            </a:r>
            <a:endParaRPr lang="en-GB" sz="2400" dirty="0">
              <a:solidFill>
                <a:srgbClr val="4C5B52"/>
              </a:solidFill>
              <a:latin typeface="Arial" pitchFamily="34" charset="0"/>
              <a:cs typeface="Arial" pitchFamily="34" charset="0"/>
            </a:endParaRPr>
          </a:p>
        </p:txBody>
      </p:sp>
      <p:sp>
        <p:nvSpPr>
          <p:cNvPr id="6" name="TextBox 5"/>
          <p:cNvSpPr txBox="1"/>
          <p:nvPr/>
        </p:nvSpPr>
        <p:spPr>
          <a:xfrm>
            <a:off x="4427984" y="6021288"/>
            <a:ext cx="1995954" cy="461665"/>
          </a:xfrm>
          <a:prstGeom prst="rect">
            <a:avLst/>
          </a:prstGeom>
          <a:noFill/>
        </p:spPr>
        <p:txBody>
          <a:bodyPr wrap="square" rtlCol="0">
            <a:spAutoFit/>
          </a:bodyPr>
          <a:lstStyle/>
          <a:p>
            <a:pPr algn="r"/>
            <a:r>
              <a:rPr lang="en-GB" sz="800" dirty="0">
                <a:solidFill>
                  <a:srgbClr val="4C5B52"/>
                </a:solidFill>
                <a:latin typeface="Arial" pitchFamily="34" charset="0"/>
                <a:cs typeface="Arial" pitchFamily="34" charset="0"/>
              </a:rPr>
              <a:t>Source: Boost Research, Bloomberg</a:t>
            </a:r>
          </a:p>
          <a:p>
            <a:pPr algn="r"/>
            <a:r>
              <a:rPr lang="en-GB" sz="800" dirty="0">
                <a:solidFill>
                  <a:srgbClr val="4C5B52"/>
                </a:solidFill>
                <a:latin typeface="Arial" pitchFamily="34" charset="0"/>
                <a:cs typeface="Arial" pitchFamily="34" charset="0"/>
              </a:rPr>
              <a:t>Data as at 26 Sep </a:t>
            </a:r>
            <a:r>
              <a:rPr lang="en-GB" sz="800" dirty="0" smtClean="0">
                <a:solidFill>
                  <a:srgbClr val="4C5B52"/>
                </a:solidFill>
                <a:latin typeface="Arial" pitchFamily="34" charset="0"/>
                <a:cs typeface="Arial" pitchFamily="34" charset="0"/>
              </a:rPr>
              <a:t>2014</a:t>
            </a:r>
          </a:p>
          <a:p>
            <a:pPr algn="r"/>
            <a:r>
              <a:rPr lang="en-GB" sz="800" dirty="0" smtClean="0">
                <a:solidFill>
                  <a:srgbClr val="4C5B52"/>
                </a:solidFill>
                <a:latin typeface="Arial" pitchFamily="34" charset="0"/>
                <a:cs typeface="Arial" pitchFamily="34" charset="0"/>
              </a:rPr>
              <a:t>* 12M trailing dividend yield</a:t>
            </a:r>
            <a:endParaRPr lang="en-GB" sz="800" dirty="0">
              <a:solidFill>
                <a:srgbClr val="4C5B52"/>
              </a:solidFill>
              <a:latin typeface="Arial" pitchFamily="34" charset="0"/>
              <a:cs typeface="Arial" pitchFamily="34" charset="0"/>
            </a:endParaRPr>
          </a:p>
        </p:txBody>
      </p:sp>
      <p:graphicFrame>
        <p:nvGraphicFramePr>
          <p:cNvPr id="29" name="Chart 28"/>
          <p:cNvGraphicFramePr>
            <a:graphicFrameLocks/>
          </p:cNvGraphicFramePr>
          <p:nvPr>
            <p:extLst>
              <p:ext uri="{D42A27DB-BD31-4B8C-83A1-F6EECF244321}">
                <p14:modId xmlns:p14="http://schemas.microsoft.com/office/powerpoint/2010/main" val="759970256"/>
              </p:ext>
            </p:extLst>
          </p:nvPr>
        </p:nvGraphicFramePr>
        <p:xfrm>
          <a:off x="117443" y="3667463"/>
          <a:ext cx="7046845" cy="23538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 name="Chart 30"/>
          <p:cNvGraphicFramePr>
            <a:graphicFrameLocks/>
          </p:cNvGraphicFramePr>
          <p:nvPr>
            <p:extLst>
              <p:ext uri="{D42A27DB-BD31-4B8C-83A1-F6EECF244321}">
                <p14:modId xmlns:p14="http://schemas.microsoft.com/office/powerpoint/2010/main" val="1064828263"/>
              </p:ext>
            </p:extLst>
          </p:nvPr>
        </p:nvGraphicFramePr>
        <p:xfrm>
          <a:off x="167139" y="1018148"/>
          <a:ext cx="6958894" cy="2440670"/>
        </p:xfrm>
        <a:graphic>
          <a:graphicData uri="http://schemas.openxmlformats.org/drawingml/2006/chart">
            <c:chart xmlns:c="http://schemas.openxmlformats.org/drawingml/2006/chart" xmlns:r="http://schemas.openxmlformats.org/officeDocument/2006/relationships" r:id="rId3"/>
          </a:graphicData>
        </a:graphic>
      </p:graphicFrame>
      <p:cxnSp>
        <p:nvCxnSpPr>
          <p:cNvPr id="7" name="Straight Arrow Connector 6"/>
          <p:cNvCxnSpPr/>
          <p:nvPr/>
        </p:nvCxnSpPr>
        <p:spPr>
          <a:xfrm flipV="1">
            <a:off x="6963073" y="1340768"/>
            <a:ext cx="0" cy="1080120"/>
          </a:xfrm>
          <a:prstGeom prst="straightConnector1">
            <a:avLst/>
          </a:prstGeom>
          <a:ln w="34925">
            <a:solidFill>
              <a:srgbClr val="FF0000"/>
            </a:solidFill>
            <a:headEnd w="med" len="lg"/>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V="1">
            <a:off x="6980516" y="2515507"/>
            <a:ext cx="0" cy="720000"/>
          </a:xfrm>
          <a:prstGeom prst="straightConnector1">
            <a:avLst/>
          </a:prstGeom>
          <a:ln w="34925">
            <a:solidFill>
              <a:srgbClr val="00B05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7020272" y="3987877"/>
            <a:ext cx="0" cy="850909"/>
          </a:xfrm>
          <a:prstGeom prst="straightConnector1">
            <a:avLst/>
          </a:prstGeom>
          <a:ln w="34925">
            <a:solidFill>
              <a:srgbClr val="FF0000"/>
            </a:solidFill>
            <a:headEnd w="med" len="lg"/>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7030211" y="4941168"/>
            <a:ext cx="0" cy="864000"/>
          </a:xfrm>
          <a:prstGeom prst="straightConnector1">
            <a:avLst/>
          </a:prstGeom>
          <a:ln w="34925">
            <a:solidFill>
              <a:srgbClr val="00B05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rot="16200000">
            <a:off x="6756193" y="1804072"/>
            <a:ext cx="805157" cy="276999"/>
          </a:xfrm>
          <a:prstGeom prst="rect">
            <a:avLst/>
          </a:prstGeom>
          <a:noFill/>
        </p:spPr>
        <p:txBody>
          <a:bodyPr wrap="none" rtlCol="0">
            <a:spAutoFit/>
          </a:bodyPr>
          <a:lstStyle/>
          <a:p>
            <a:r>
              <a:rPr lang="en-GB" sz="1200" dirty="0" smtClean="0"/>
              <a:t>Expensive</a:t>
            </a:r>
            <a:endParaRPr lang="en-GB" sz="1200" dirty="0"/>
          </a:p>
        </p:txBody>
      </p:sp>
      <p:sp>
        <p:nvSpPr>
          <p:cNvPr id="37" name="TextBox 36"/>
          <p:cNvSpPr txBox="1"/>
          <p:nvPr/>
        </p:nvSpPr>
        <p:spPr>
          <a:xfrm rot="16200000">
            <a:off x="6870071" y="2665708"/>
            <a:ext cx="577402" cy="276999"/>
          </a:xfrm>
          <a:prstGeom prst="rect">
            <a:avLst/>
          </a:prstGeom>
          <a:noFill/>
        </p:spPr>
        <p:txBody>
          <a:bodyPr wrap="none" rtlCol="0">
            <a:spAutoFit/>
          </a:bodyPr>
          <a:lstStyle/>
          <a:p>
            <a:r>
              <a:rPr lang="en-GB" sz="1200" dirty="0" smtClean="0"/>
              <a:t>Cheap</a:t>
            </a:r>
            <a:endParaRPr lang="en-GB" sz="1200" dirty="0"/>
          </a:p>
        </p:txBody>
      </p:sp>
      <p:sp>
        <p:nvSpPr>
          <p:cNvPr id="38" name="TextBox 37"/>
          <p:cNvSpPr txBox="1"/>
          <p:nvPr/>
        </p:nvSpPr>
        <p:spPr>
          <a:xfrm rot="16200000">
            <a:off x="6789723" y="4367230"/>
            <a:ext cx="805157" cy="276999"/>
          </a:xfrm>
          <a:prstGeom prst="rect">
            <a:avLst/>
          </a:prstGeom>
          <a:noFill/>
        </p:spPr>
        <p:txBody>
          <a:bodyPr wrap="none" rtlCol="0">
            <a:spAutoFit/>
          </a:bodyPr>
          <a:lstStyle/>
          <a:p>
            <a:r>
              <a:rPr lang="en-GB" sz="1200" dirty="0" smtClean="0"/>
              <a:t>Expensive</a:t>
            </a:r>
            <a:endParaRPr lang="en-GB" sz="1200" dirty="0"/>
          </a:p>
        </p:txBody>
      </p:sp>
      <p:sp>
        <p:nvSpPr>
          <p:cNvPr id="39" name="TextBox 38"/>
          <p:cNvSpPr txBox="1"/>
          <p:nvPr/>
        </p:nvSpPr>
        <p:spPr>
          <a:xfrm rot="16200000">
            <a:off x="6916138" y="5085589"/>
            <a:ext cx="577402" cy="276999"/>
          </a:xfrm>
          <a:prstGeom prst="rect">
            <a:avLst/>
          </a:prstGeom>
          <a:noFill/>
        </p:spPr>
        <p:txBody>
          <a:bodyPr wrap="none" rtlCol="0">
            <a:spAutoFit/>
          </a:bodyPr>
          <a:lstStyle/>
          <a:p>
            <a:r>
              <a:rPr lang="en-GB" sz="1200" dirty="0" smtClean="0"/>
              <a:t>Cheap</a:t>
            </a:r>
            <a:endParaRPr lang="en-GB" sz="1200" dirty="0"/>
          </a:p>
        </p:txBody>
      </p:sp>
      <p:sp>
        <p:nvSpPr>
          <p:cNvPr id="40" name="Content Placeholder 1"/>
          <p:cNvSpPr txBox="1">
            <a:spLocks/>
          </p:cNvSpPr>
          <p:nvPr/>
        </p:nvSpPr>
        <p:spPr>
          <a:xfrm>
            <a:off x="7158771" y="1539993"/>
            <a:ext cx="1912093" cy="1552916"/>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150000"/>
              </a:lnSpc>
              <a:buNone/>
            </a:pPr>
            <a:r>
              <a:rPr lang="en-GB" sz="1100" dirty="0" smtClean="0"/>
              <a:t>Precious metals prices are 20% above the relative historic trading range with other commodities</a:t>
            </a:r>
          </a:p>
        </p:txBody>
      </p:sp>
      <p:sp>
        <p:nvSpPr>
          <p:cNvPr id="41" name="Content Placeholder 1"/>
          <p:cNvSpPr txBox="1">
            <a:spLocks/>
          </p:cNvSpPr>
          <p:nvPr/>
        </p:nvSpPr>
        <p:spPr>
          <a:xfrm>
            <a:off x="7098630" y="4189803"/>
            <a:ext cx="1912093" cy="1437009"/>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150000"/>
              </a:lnSpc>
              <a:buNone/>
            </a:pPr>
            <a:r>
              <a:rPr lang="en-GB" sz="1100" dirty="0" smtClean="0"/>
              <a:t>Gold is 66x the price of silver, which relative to its historic relationship is not unusual</a:t>
            </a:r>
          </a:p>
        </p:txBody>
      </p:sp>
    </p:spTree>
    <p:extLst>
      <p:ext uri="{BB962C8B-B14F-4D97-AF65-F5344CB8AC3E}">
        <p14:creationId xmlns:p14="http://schemas.microsoft.com/office/powerpoint/2010/main" val="290718931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a:graphicFrameLocks/>
          </p:cNvGraphicFramePr>
          <p:nvPr>
            <p:extLst>
              <p:ext uri="{D42A27DB-BD31-4B8C-83A1-F6EECF244321}">
                <p14:modId xmlns:p14="http://schemas.microsoft.com/office/powerpoint/2010/main" val="2345085554"/>
              </p:ext>
            </p:extLst>
          </p:nvPr>
        </p:nvGraphicFramePr>
        <p:xfrm>
          <a:off x="0" y="1043343"/>
          <a:ext cx="8742238" cy="36818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78074" y="104513"/>
            <a:ext cx="8928992"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Gold:</a:t>
            </a:r>
          </a:p>
          <a:p>
            <a:r>
              <a:rPr lang="en-GB" sz="2400" dirty="0" smtClean="0">
                <a:solidFill>
                  <a:srgbClr val="4C5B52"/>
                </a:solidFill>
                <a:latin typeface="Arial" pitchFamily="34" charset="0"/>
                <a:cs typeface="Arial" pitchFamily="34" charset="0"/>
              </a:rPr>
              <a:t>after the 2013 bear market, a prolonged 2 decade slump?</a:t>
            </a:r>
            <a:endParaRPr lang="en-GB" sz="2400" dirty="0">
              <a:solidFill>
                <a:srgbClr val="4C5B52"/>
              </a:solidFill>
              <a:latin typeface="Arial" pitchFamily="34" charset="0"/>
              <a:cs typeface="Arial" pitchFamily="34" charset="0"/>
            </a:endParaRPr>
          </a:p>
        </p:txBody>
      </p:sp>
      <p:sp>
        <p:nvSpPr>
          <p:cNvPr id="6" name="TextBox 5"/>
          <p:cNvSpPr txBox="1"/>
          <p:nvPr/>
        </p:nvSpPr>
        <p:spPr>
          <a:xfrm>
            <a:off x="5812688" y="6202595"/>
            <a:ext cx="1995954" cy="338554"/>
          </a:xfrm>
          <a:prstGeom prst="rect">
            <a:avLst/>
          </a:prstGeom>
          <a:noFill/>
        </p:spPr>
        <p:txBody>
          <a:bodyPr wrap="square" rtlCol="0">
            <a:spAutoFit/>
          </a:bodyPr>
          <a:lstStyle/>
          <a:p>
            <a:pPr algn="r"/>
            <a:r>
              <a:rPr lang="en-GB" sz="800" dirty="0">
                <a:solidFill>
                  <a:srgbClr val="4C5B52"/>
                </a:solidFill>
                <a:latin typeface="Arial" pitchFamily="34" charset="0"/>
                <a:cs typeface="Arial" pitchFamily="34" charset="0"/>
              </a:rPr>
              <a:t>Source: Boost Research, Bloomberg</a:t>
            </a:r>
          </a:p>
          <a:p>
            <a:pPr algn="r"/>
            <a:r>
              <a:rPr lang="en-GB" sz="800" dirty="0">
                <a:solidFill>
                  <a:srgbClr val="4C5B52"/>
                </a:solidFill>
                <a:latin typeface="Arial" pitchFamily="34" charset="0"/>
                <a:cs typeface="Arial" pitchFamily="34" charset="0"/>
              </a:rPr>
              <a:t>Data as at 26 Sep 2014</a:t>
            </a:r>
          </a:p>
        </p:txBody>
      </p:sp>
      <p:sp>
        <p:nvSpPr>
          <p:cNvPr id="20" name="Content Placeholder 1"/>
          <p:cNvSpPr txBox="1">
            <a:spLocks/>
          </p:cNvSpPr>
          <p:nvPr/>
        </p:nvSpPr>
        <p:spPr>
          <a:xfrm>
            <a:off x="119310" y="5229200"/>
            <a:ext cx="8238554" cy="918881"/>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Deteriorating </a:t>
            </a:r>
            <a:r>
              <a:rPr lang="en-GB" sz="1100" dirty="0"/>
              <a:t>fundamentals for gold, in a nutshell: benign inflation, macro stability and upbeat risk sentiment</a:t>
            </a:r>
          </a:p>
          <a:p>
            <a:pPr lvl="1">
              <a:lnSpc>
                <a:spcPct val="150000"/>
              </a:lnSpc>
            </a:pPr>
            <a:r>
              <a:rPr lang="en-GB" sz="1100" dirty="0" smtClean="0"/>
              <a:t>QE </a:t>
            </a:r>
            <a:r>
              <a:rPr lang="en-GB" sz="1100" dirty="0"/>
              <a:t>tapering will raise real interest </a:t>
            </a:r>
            <a:r>
              <a:rPr lang="en-GB" sz="1100" dirty="0" smtClean="0"/>
              <a:t>rates, historically seen as bearish for gold</a:t>
            </a:r>
          </a:p>
          <a:p>
            <a:pPr lvl="1">
              <a:lnSpc>
                <a:spcPct val="150000"/>
              </a:lnSpc>
            </a:pPr>
            <a:r>
              <a:rPr lang="en-GB" sz="1100" dirty="0" smtClean="0"/>
              <a:t>Inflation adjusted prices for gold look still too high, despite the marked correction since 2011</a:t>
            </a:r>
          </a:p>
        </p:txBody>
      </p:sp>
      <p:grpSp>
        <p:nvGrpSpPr>
          <p:cNvPr id="4" name="Group 3"/>
          <p:cNvGrpSpPr/>
          <p:nvPr/>
        </p:nvGrpSpPr>
        <p:grpSpPr>
          <a:xfrm>
            <a:off x="644872" y="4711945"/>
            <a:ext cx="7187430" cy="458448"/>
            <a:chOff x="985744" y="5085184"/>
            <a:chExt cx="6523155" cy="458448"/>
          </a:xfrm>
        </p:grpSpPr>
        <p:sp>
          <p:nvSpPr>
            <p:cNvPr id="15" name="Left Brace 14"/>
            <p:cNvSpPr/>
            <p:nvPr/>
          </p:nvSpPr>
          <p:spPr>
            <a:xfrm rot="16200000">
              <a:off x="5238081" y="2958383"/>
              <a:ext cx="144005" cy="4397631"/>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 name="TextBox 17"/>
            <p:cNvSpPr txBox="1"/>
            <p:nvPr/>
          </p:nvSpPr>
          <p:spPr>
            <a:xfrm>
              <a:off x="1079020" y="5282022"/>
              <a:ext cx="2916915" cy="261610"/>
            </a:xfrm>
            <a:prstGeom prst="rect">
              <a:avLst/>
            </a:prstGeom>
            <a:noFill/>
          </p:spPr>
          <p:txBody>
            <a:bodyPr wrap="square" rtlCol="0">
              <a:spAutoFit/>
            </a:bodyPr>
            <a:lstStyle/>
            <a:p>
              <a:r>
                <a:rPr lang="en-GB" sz="1100" dirty="0" smtClean="0"/>
                <a:t>After a  decade of rallying prices…</a:t>
              </a:r>
              <a:endParaRPr lang="en-GB" sz="1100" dirty="0"/>
            </a:p>
          </p:txBody>
        </p:sp>
        <p:sp>
          <p:nvSpPr>
            <p:cNvPr id="19" name="TextBox 18"/>
            <p:cNvSpPr txBox="1"/>
            <p:nvPr/>
          </p:nvSpPr>
          <p:spPr>
            <a:xfrm>
              <a:off x="3520094" y="5282022"/>
              <a:ext cx="3874362" cy="261610"/>
            </a:xfrm>
            <a:prstGeom prst="rect">
              <a:avLst/>
            </a:prstGeom>
            <a:noFill/>
          </p:spPr>
          <p:txBody>
            <a:bodyPr wrap="square" rtlCol="0">
              <a:spAutoFit/>
            </a:bodyPr>
            <a:lstStyle/>
            <a:p>
              <a:r>
                <a:rPr lang="en-GB" sz="1100" dirty="0" smtClean="0"/>
                <a:t>…is gold entering a prolonged slump similar to 1980s and 1990s?</a:t>
              </a:r>
              <a:endParaRPr lang="en-GB" sz="1100" dirty="0"/>
            </a:p>
          </p:txBody>
        </p:sp>
        <p:sp>
          <p:nvSpPr>
            <p:cNvPr id="21" name="Left Brace 20"/>
            <p:cNvSpPr/>
            <p:nvPr/>
          </p:nvSpPr>
          <p:spPr>
            <a:xfrm rot="16200000">
              <a:off x="1939849" y="4131079"/>
              <a:ext cx="144018" cy="2052228"/>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5" name="Straight Arrow Connector 4"/>
          <p:cNvCxnSpPr/>
          <p:nvPr/>
        </p:nvCxnSpPr>
        <p:spPr>
          <a:xfrm>
            <a:off x="3690462" y="1914396"/>
            <a:ext cx="0" cy="864096"/>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4882345" y="2738737"/>
            <a:ext cx="0" cy="288032"/>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775006" y="1609961"/>
            <a:ext cx="1404156" cy="646331"/>
          </a:xfrm>
          <a:prstGeom prst="rect">
            <a:avLst/>
          </a:prstGeom>
          <a:solidFill>
            <a:schemeClr val="accent2">
              <a:lumMod val="20000"/>
              <a:lumOff val="80000"/>
            </a:schemeClr>
          </a:solidFill>
        </p:spPr>
        <p:txBody>
          <a:bodyPr wrap="square" rtlCol="0">
            <a:spAutoFit/>
          </a:bodyPr>
          <a:lstStyle/>
          <a:p>
            <a:r>
              <a:rPr lang="en-GB" sz="900" dirty="0" smtClean="0"/>
              <a:t>Correction of gold:</a:t>
            </a:r>
          </a:p>
          <a:p>
            <a:r>
              <a:rPr lang="en-GB" sz="900" dirty="0" smtClean="0"/>
              <a:t>Peak 2011 to 28 Sep 2014:</a:t>
            </a:r>
          </a:p>
          <a:p>
            <a:r>
              <a:rPr lang="en-GB" sz="900" b="1" dirty="0" smtClean="0">
                <a:solidFill>
                  <a:srgbClr val="FF0000"/>
                </a:solidFill>
              </a:rPr>
              <a:t> -36% , prices are back to 1983 levels</a:t>
            </a:r>
            <a:endParaRPr lang="en-GB" sz="900" dirty="0">
              <a:solidFill>
                <a:srgbClr val="000000"/>
              </a:solidFill>
            </a:endParaRPr>
          </a:p>
        </p:txBody>
      </p:sp>
      <p:sp>
        <p:nvSpPr>
          <p:cNvPr id="22" name="TextBox 21"/>
          <p:cNvSpPr txBox="1"/>
          <p:nvPr/>
        </p:nvSpPr>
        <p:spPr>
          <a:xfrm>
            <a:off x="4969167" y="2369300"/>
            <a:ext cx="1616161" cy="646331"/>
          </a:xfrm>
          <a:prstGeom prst="rect">
            <a:avLst/>
          </a:prstGeom>
          <a:solidFill>
            <a:schemeClr val="accent2">
              <a:lumMod val="20000"/>
              <a:lumOff val="80000"/>
            </a:schemeClr>
          </a:solidFill>
        </p:spPr>
        <p:txBody>
          <a:bodyPr wrap="square" rtlCol="0">
            <a:spAutoFit/>
          </a:bodyPr>
          <a:lstStyle/>
          <a:p>
            <a:r>
              <a:rPr lang="en-GB" sz="900" dirty="0" smtClean="0"/>
              <a:t>Possible correction of gold: </a:t>
            </a:r>
          </a:p>
          <a:p>
            <a:r>
              <a:rPr lang="en-GB" sz="900" dirty="0" smtClean="0"/>
              <a:t>Next 5 years:</a:t>
            </a:r>
          </a:p>
          <a:p>
            <a:r>
              <a:rPr lang="en-GB" sz="900" b="1" dirty="0" smtClean="0"/>
              <a:t> </a:t>
            </a:r>
            <a:r>
              <a:rPr lang="en-GB" sz="900" b="1" dirty="0" smtClean="0">
                <a:solidFill>
                  <a:srgbClr val="FF0000"/>
                </a:solidFill>
              </a:rPr>
              <a:t>-20% , prices are back to 1988 levels</a:t>
            </a:r>
            <a:endParaRPr lang="en-GB" sz="900" dirty="0"/>
          </a:p>
        </p:txBody>
      </p:sp>
      <p:cxnSp>
        <p:nvCxnSpPr>
          <p:cNvPr id="23" name="Straight Arrow Connector 22"/>
          <p:cNvCxnSpPr/>
          <p:nvPr/>
        </p:nvCxnSpPr>
        <p:spPr>
          <a:xfrm>
            <a:off x="2987904" y="1906445"/>
            <a:ext cx="720000" cy="0"/>
          </a:xfrm>
          <a:prstGeom prst="straightConnector1">
            <a:avLst/>
          </a:prstGeom>
          <a:ln>
            <a:solidFill>
              <a:srgbClr val="FF000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3730337" y="2738737"/>
            <a:ext cx="1152000" cy="0"/>
          </a:xfrm>
          <a:prstGeom prst="straightConnector1">
            <a:avLst/>
          </a:prstGeom>
          <a:ln>
            <a:solidFill>
              <a:srgbClr val="FF000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4990465" y="3074438"/>
            <a:ext cx="2988000" cy="0"/>
          </a:xfrm>
          <a:prstGeom prst="straightConnector1">
            <a:avLst/>
          </a:prstGeom>
          <a:ln>
            <a:solidFill>
              <a:srgbClr val="FF000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7978689" y="3062857"/>
            <a:ext cx="0" cy="75600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608662" y="3131451"/>
            <a:ext cx="1498404" cy="507831"/>
          </a:xfrm>
          <a:prstGeom prst="rect">
            <a:avLst/>
          </a:prstGeom>
          <a:solidFill>
            <a:schemeClr val="accent2">
              <a:lumMod val="20000"/>
              <a:lumOff val="80000"/>
            </a:schemeClr>
          </a:solidFill>
        </p:spPr>
        <p:txBody>
          <a:bodyPr wrap="square" rtlCol="0">
            <a:spAutoFit/>
          </a:bodyPr>
          <a:lstStyle/>
          <a:p>
            <a:r>
              <a:rPr lang="en-GB" sz="900" dirty="0" smtClean="0"/>
              <a:t>Possible correction of gold: </a:t>
            </a:r>
          </a:p>
          <a:p>
            <a:r>
              <a:rPr lang="en-GB" sz="900" dirty="0" smtClean="0"/>
              <a:t>from 1000 to 360 USD/</a:t>
            </a:r>
            <a:r>
              <a:rPr lang="en-GB" sz="900" dirty="0" err="1" smtClean="0"/>
              <a:t>oz</a:t>
            </a:r>
            <a:r>
              <a:rPr lang="en-GB" sz="900" dirty="0" smtClean="0"/>
              <a:t>:</a:t>
            </a:r>
          </a:p>
          <a:p>
            <a:r>
              <a:rPr lang="en-GB" sz="900" b="1" dirty="0" smtClean="0">
                <a:solidFill>
                  <a:srgbClr val="FF0000"/>
                </a:solidFill>
              </a:rPr>
              <a:t> -60% </a:t>
            </a:r>
            <a:r>
              <a:rPr lang="en-GB" sz="900" dirty="0"/>
              <a:t>(over </a:t>
            </a:r>
            <a:r>
              <a:rPr lang="en-GB" sz="900" dirty="0" smtClean="0"/>
              <a:t>~10 years)</a:t>
            </a:r>
            <a:endParaRPr lang="en-GB" sz="900" dirty="0"/>
          </a:p>
        </p:txBody>
      </p:sp>
    </p:spTree>
    <p:extLst>
      <p:ext uri="{BB962C8B-B14F-4D97-AF65-F5344CB8AC3E}">
        <p14:creationId xmlns:p14="http://schemas.microsoft.com/office/powerpoint/2010/main" val="108953546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37282900"/>
              </p:ext>
            </p:extLst>
          </p:nvPr>
        </p:nvGraphicFramePr>
        <p:xfrm>
          <a:off x="76875" y="1052736"/>
          <a:ext cx="8699500" cy="3744416"/>
        </p:xfrm>
        <a:graphic>
          <a:graphicData uri="http://schemas.openxmlformats.org/drawingml/2006/chart">
            <c:chart xmlns:c="http://schemas.openxmlformats.org/drawingml/2006/chart" xmlns:r="http://schemas.openxmlformats.org/officeDocument/2006/relationships" r:id="rId2"/>
          </a:graphicData>
        </a:graphic>
      </p:graphicFrame>
      <p:sp>
        <p:nvSpPr>
          <p:cNvPr id="20" name="Content Placeholder 1"/>
          <p:cNvSpPr txBox="1">
            <a:spLocks/>
          </p:cNvSpPr>
          <p:nvPr/>
        </p:nvSpPr>
        <p:spPr>
          <a:xfrm>
            <a:off x="323528" y="5518991"/>
            <a:ext cx="8238554" cy="450389"/>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Real </a:t>
            </a:r>
            <a:r>
              <a:rPr lang="en-GB" sz="1100" dirty="0"/>
              <a:t>prices still very high for silver, although its industrial use may offer it </a:t>
            </a:r>
            <a:r>
              <a:rPr lang="en-GB" sz="1100" dirty="0" smtClean="0"/>
              <a:t>more structural </a:t>
            </a:r>
            <a:r>
              <a:rPr lang="en-GB" sz="1100" dirty="0"/>
              <a:t>growth </a:t>
            </a:r>
            <a:r>
              <a:rPr lang="en-GB" sz="1100" dirty="0" smtClean="0"/>
              <a:t>potential than gold</a:t>
            </a:r>
            <a:endParaRPr lang="en-GB" sz="1100" dirty="0"/>
          </a:p>
        </p:txBody>
      </p:sp>
      <p:grpSp>
        <p:nvGrpSpPr>
          <p:cNvPr id="4" name="Group 3"/>
          <p:cNvGrpSpPr/>
          <p:nvPr/>
        </p:nvGrpSpPr>
        <p:grpSpPr>
          <a:xfrm>
            <a:off x="847019" y="4883899"/>
            <a:ext cx="7017079" cy="627725"/>
            <a:chOff x="985744" y="5085184"/>
            <a:chExt cx="6523155" cy="627725"/>
          </a:xfrm>
        </p:grpSpPr>
        <p:sp>
          <p:nvSpPr>
            <p:cNvPr id="15" name="Left Brace 14"/>
            <p:cNvSpPr/>
            <p:nvPr/>
          </p:nvSpPr>
          <p:spPr>
            <a:xfrm rot="16200000">
              <a:off x="5238081" y="2958383"/>
              <a:ext cx="144005" cy="4397631"/>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 name="TextBox 17"/>
            <p:cNvSpPr txBox="1"/>
            <p:nvPr/>
          </p:nvSpPr>
          <p:spPr>
            <a:xfrm>
              <a:off x="1079020" y="5282022"/>
              <a:ext cx="2916915" cy="261610"/>
            </a:xfrm>
            <a:prstGeom prst="rect">
              <a:avLst/>
            </a:prstGeom>
            <a:noFill/>
          </p:spPr>
          <p:txBody>
            <a:bodyPr wrap="square" rtlCol="0">
              <a:spAutoFit/>
            </a:bodyPr>
            <a:lstStyle/>
            <a:p>
              <a:r>
                <a:rPr lang="en-GB" sz="1100" dirty="0" smtClean="0"/>
                <a:t>After a decade of rallying prices…</a:t>
              </a:r>
              <a:endParaRPr lang="en-GB" sz="1100" dirty="0"/>
            </a:p>
          </p:txBody>
        </p:sp>
        <p:sp>
          <p:nvSpPr>
            <p:cNvPr id="19" name="TextBox 18"/>
            <p:cNvSpPr txBox="1"/>
            <p:nvPr/>
          </p:nvSpPr>
          <p:spPr>
            <a:xfrm>
              <a:off x="4137380" y="5282022"/>
              <a:ext cx="2395159" cy="430887"/>
            </a:xfrm>
            <a:prstGeom prst="rect">
              <a:avLst/>
            </a:prstGeom>
            <a:noFill/>
          </p:spPr>
          <p:txBody>
            <a:bodyPr wrap="square" rtlCol="0">
              <a:spAutoFit/>
            </a:bodyPr>
            <a:lstStyle/>
            <a:p>
              <a:r>
                <a:rPr lang="en-GB" sz="1100" dirty="0" smtClean="0"/>
                <a:t>…is silver following its previous 2 decade long slump</a:t>
              </a:r>
              <a:endParaRPr lang="en-GB" sz="1100" dirty="0"/>
            </a:p>
          </p:txBody>
        </p:sp>
        <p:sp>
          <p:nvSpPr>
            <p:cNvPr id="21" name="Left Brace 20"/>
            <p:cNvSpPr/>
            <p:nvPr/>
          </p:nvSpPr>
          <p:spPr>
            <a:xfrm rot="16200000">
              <a:off x="1939849" y="4131079"/>
              <a:ext cx="144018" cy="2052228"/>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23" name="Straight Arrow Connector 22"/>
          <p:cNvCxnSpPr/>
          <p:nvPr/>
        </p:nvCxnSpPr>
        <p:spPr>
          <a:xfrm>
            <a:off x="3730416" y="2564904"/>
            <a:ext cx="0" cy="111600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8244408" y="3680904"/>
            <a:ext cx="0" cy="43200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82144" y="2581241"/>
            <a:ext cx="1404156" cy="507831"/>
          </a:xfrm>
          <a:prstGeom prst="rect">
            <a:avLst/>
          </a:prstGeom>
          <a:solidFill>
            <a:schemeClr val="accent2">
              <a:lumMod val="20000"/>
              <a:lumOff val="80000"/>
            </a:schemeClr>
          </a:solidFill>
        </p:spPr>
        <p:txBody>
          <a:bodyPr wrap="square" rtlCol="0">
            <a:spAutoFit/>
          </a:bodyPr>
          <a:lstStyle/>
          <a:p>
            <a:r>
              <a:rPr lang="en-GB" sz="900" dirty="0" smtClean="0"/>
              <a:t>Correction of silver:</a:t>
            </a:r>
          </a:p>
          <a:p>
            <a:r>
              <a:rPr lang="en-GB" sz="900" dirty="0" smtClean="0"/>
              <a:t>Peak 2011 to 26 Sep 2014:</a:t>
            </a:r>
          </a:p>
          <a:p>
            <a:r>
              <a:rPr lang="en-GB" sz="900" b="1" dirty="0" smtClean="0">
                <a:solidFill>
                  <a:srgbClr val="FF0000"/>
                </a:solidFill>
              </a:rPr>
              <a:t> -66%  </a:t>
            </a:r>
            <a:r>
              <a:rPr lang="en-GB" sz="900" dirty="0" smtClean="0">
                <a:solidFill>
                  <a:srgbClr val="000000"/>
                </a:solidFill>
              </a:rPr>
              <a:t>(over +2 years)</a:t>
            </a:r>
            <a:endParaRPr lang="en-GB" sz="900" dirty="0">
              <a:solidFill>
                <a:srgbClr val="000000"/>
              </a:solidFill>
            </a:endParaRPr>
          </a:p>
        </p:txBody>
      </p:sp>
      <p:cxnSp>
        <p:nvCxnSpPr>
          <p:cNvPr id="27" name="Straight Arrow Connector 26"/>
          <p:cNvCxnSpPr/>
          <p:nvPr/>
        </p:nvCxnSpPr>
        <p:spPr>
          <a:xfrm>
            <a:off x="2958007" y="2564904"/>
            <a:ext cx="756000" cy="0"/>
          </a:xfrm>
          <a:prstGeom prst="straightConnector1">
            <a:avLst/>
          </a:prstGeom>
          <a:ln>
            <a:solidFill>
              <a:srgbClr val="FF000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a:off x="3782144" y="3680904"/>
            <a:ext cx="4464000" cy="0"/>
          </a:xfrm>
          <a:prstGeom prst="straightConnector1">
            <a:avLst/>
          </a:prstGeom>
          <a:ln>
            <a:solidFill>
              <a:srgbClr val="FF0000"/>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5886204" y="3214573"/>
            <a:ext cx="1498404" cy="646331"/>
          </a:xfrm>
          <a:prstGeom prst="rect">
            <a:avLst/>
          </a:prstGeom>
          <a:solidFill>
            <a:schemeClr val="accent2">
              <a:lumMod val="20000"/>
              <a:lumOff val="80000"/>
            </a:schemeClr>
          </a:solidFill>
        </p:spPr>
        <p:txBody>
          <a:bodyPr wrap="square" rtlCol="0">
            <a:spAutoFit/>
          </a:bodyPr>
          <a:lstStyle/>
          <a:p>
            <a:r>
              <a:rPr lang="en-GB" sz="900" dirty="0" smtClean="0"/>
              <a:t>Possible correction of silver: </a:t>
            </a:r>
          </a:p>
          <a:p>
            <a:r>
              <a:rPr lang="en-GB" sz="900" dirty="0" smtClean="0"/>
              <a:t>from  ~17 USD/</a:t>
            </a:r>
            <a:r>
              <a:rPr lang="en-GB" sz="900" dirty="0" err="1" smtClean="0"/>
              <a:t>oz</a:t>
            </a:r>
            <a:r>
              <a:rPr lang="en-GB" sz="900" dirty="0" smtClean="0"/>
              <a:t>:</a:t>
            </a:r>
          </a:p>
          <a:p>
            <a:r>
              <a:rPr lang="en-GB" sz="900" b="1" dirty="0" smtClean="0">
                <a:solidFill>
                  <a:srgbClr val="FF0000"/>
                </a:solidFill>
              </a:rPr>
              <a:t> -66% </a:t>
            </a:r>
            <a:r>
              <a:rPr lang="en-GB" sz="900" dirty="0"/>
              <a:t>(over </a:t>
            </a:r>
            <a:r>
              <a:rPr lang="en-GB" sz="900" dirty="0" smtClean="0"/>
              <a:t>~20 years) to 6 USD/</a:t>
            </a:r>
            <a:r>
              <a:rPr lang="en-GB" sz="900" dirty="0" err="1" smtClean="0"/>
              <a:t>oz</a:t>
            </a:r>
            <a:endParaRPr lang="en-GB" sz="900" dirty="0"/>
          </a:p>
        </p:txBody>
      </p:sp>
      <p:sp>
        <p:nvSpPr>
          <p:cNvPr id="32" name="TextBox 31"/>
          <p:cNvSpPr txBox="1"/>
          <p:nvPr/>
        </p:nvSpPr>
        <p:spPr>
          <a:xfrm>
            <a:off x="6320462" y="5995243"/>
            <a:ext cx="1995954" cy="369332"/>
          </a:xfrm>
          <a:prstGeom prst="rect">
            <a:avLst/>
          </a:prstGeom>
          <a:noFill/>
        </p:spPr>
        <p:txBody>
          <a:bodyPr wrap="square" rtlCol="0">
            <a:spAutoFit/>
          </a:bodyPr>
          <a:lstStyle/>
          <a:p>
            <a:pPr algn="r"/>
            <a:r>
              <a:rPr lang="en-GB" sz="900" dirty="0" smtClean="0"/>
              <a:t>Source: Boost Research, Bloomberg</a:t>
            </a:r>
          </a:p>
          <a:p>
            <a:pPr algn="r"/>
            <a:r>
              <a:rPr lang="en-GB" sz="900" dirty="0" smtClean="0"/>
              <a:t>Data as at 26 September 2014</a:t>
            </a:r>
          </a:p>
        </p:txBody>
      </p:sp>
      <p:sp>
        <p:nvSpPr>
          <p:cNvPr id="33" name="TextBox 32"/>
          <p:cNvSpPr txBox="1"/>
          <p:nvPr/>
        </p:nvSpPr>
        <p:spPr>
          <a:xfrm>
            <a:off x="178074" y="104513"/>
            <a:ext cx="8928992"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Silver:</a:t>
            </a:r>
          </a:p>
          <a:p>
            <a:r>
              <a:rPr lang="en-GB" sz="2400" dirty="0" smtClean="0">
                <a:solidFill>
                  <a:srgbClr val="4C5B52"/>
                </a:solidFill>
                <a:latin typeface="Arial" pitchFamily="34" charset="0"/>
                <a:cs typeface="Arial" pitchFamily="34" charset="0"/>
              </a:rPr>
              <a:t>it fell harder than gold, yet inflation adjusted the price is ‘rich’</a:t>
            </a:r>
            <a:endParaRPr lang="en-GB" sz="24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7254880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Chart 36"/>
          <p:cNvGraphicFramePr>
            <a:graphicFrameLocks/>
          </p:cNvGraphicFramePr>
          <p:nvPr>
            <p:extLst/>
          </p:nvPr>
        </p:nvGraphicFramePr>
        <p:xfrm>
          <a:off x="102258" y="1002399"/>
          <a:ext cx="8502190" cy="3794753"/>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96549" y="77357"/>
            <a:ext cx="8928992"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Secular rotation:</a:t>
            </a:r>
          </a:p>
          <a:p>
            <a:r>
              <a:rPr lang="en-GB" sz="2400" dirty="0" smtClean="0">
                <a:solidFill>
                  <a:srgbClr val="4C5B52"/>
                </a:solidFill>
                <a:latin typeface="Arial" pitchFamily="34" charset="0"/>
                <a:cs typeface="Arial" pitchFamily="34" charset="0"/>
              </a:rPr>
              <a:t>risk assets are favoured in 2014…and beyond   </a:t>
            </a:r>
            <a:endParaRPr lang="en-GB" sz="2400" dirty="0">
              <a:solidFill>
                <a:srgbClr val="4C5B52"/>
              </a:solidFill>
              <a:latin typeface="Arial" pitchFamily="34" charset="0"/>
              <a:cs typeface="Arial" pitchFamily="34" charset="0"/>
            </a:endParaRPr>
          </a:p>
        </p:txBody>
      </p:sp>
      <p:sp>
        <p:nvSpPr>
          <p:cNvPr id="9" name="TextBox 8"/>
          <p:cNvSpPr txBox="1"/>
          <p:nvPr/>
        </p:nvSpPr>
        <p:spPr>
          <a:xfrm>
            <a:off x="5111198" y="4069320"/>
            <a:ext cx="2797561" cy="338554"/>
          </a:xfrm>
          <a:prstGeom prst="rect">
            <a:avLst/>
          </a:prstGeom>
          <a:noFill/>
        </p:spPr>
        <p:txBody>
          <a:bodyPr wrap="none" rtlCol="0">
            <a:spAutoFit/>
          </a:bodyPr>
          <a:lstStyle/>
          <a:p>
            <a:pPr algn="r"/>
            <a:r>
              <a:rPr lang="en-GB" sz="800" dirty="0" smtClean="0"/>
              <a:t>Source: Boost Research, Bloomberg. Data as at 31 August 2014</a:t>
            </a:r>
          </a:p>
          <a:p>
            <a:pPr algn="r"/>
            <a:r>
              <a:rPr lang="en-GB" sz="800" dirty="0" smtClean="0"/>
              <a:t>* Long-term US Treasuries</a:t>
            </a:r>
            <a:endParaRPr lang="en-GB" sz="800" dirty="0"/>
          </a:p>
        </p:txBody>
      </p:sp>
      <p:grpSp>
        <p:nvGrpSpPr>
          <p:cNvPr id="2" name="Group 1"/>
          <p:cNvGrpSpPr/>
          <p:nvPr/>
        </p:nvGrpSpPr>
        <p:grpSpPr>
          <a:xfrm>
            <a:off x="539552" y="4725144"/>
            <a:ext cx="1656184" cy="246221"/>
            <a:chOff x="539552" y="5154364"/>
            <a:chExt cx="1656184" cy="246221"/>
          </a:xfrm>
        </p:grpSpPr>
        <p:sp>
          <p:nvSpPr>
            <p:cNvPr id="15" name="TextBox 14"/>
            <p:cNvSpPr txBox="1"/>
            <p:nvPr/>
          </p:nvSpPr>
          <p:spPr>
            <a:xfrm>
              <a:off x="539552" y="5154364"/>
              <a:ext cx="1656184" cy="246221"/>
            </a:xfrm>
            <a:prstGeom prst="rect">
              <a:avLst/>
            </a:prstGeom>
            <a:noFill/>
          </p:spPr>
          <p:txBody>
            <a:bodyPr wrap="square" rtlCol="0">
              <a:spAutoFit/>
            </a:bodyPr>
            <a:lstStyle/>
            <a:p>
              <a:endParaRPr lang="en-GB" sz="1000" dirty="0" smtClean="0"/>
            </a:p>
          </p:txBody>
        </p:sp>
        <p:cxnSp>
          <p:nvCxnSpPr>
            <p:cNvPr id="29" name="Straight Arrow Connector 28"/>
            <p:cNvCxnSpPr/>
            <p:nvPr/>
          </p:nvCxnSpPr>
          <p:spPr>
            <a:xfrm>
              <a:off x="611560" y="5157192"/>
              <a:ext cx="15841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6948265" y="1717134"/>
            <a:ext cx="1885495" cy="2419385"/>
            <a:chOff x="6912119" y="1844823"/>
            <a:chExt cx="2108778" cy="1855893"/>
          </a:xfrm>
        </p:grpSpPr>
        <p:grpSp>
          <p:nvGrpSpPr>
            <p:cNvPr id="43" name="Group 42"/>
            <p:cNvGrpSpPr/>
            <p:nvPr/>
          </p:nvGrpSpPr>
          <p:grpSpPr>
            <a:xfrm>
              <a:off x="7953063" y="1844823"/>
              <a:ext cx="1067834" cy="1855893"/>
              <a:chOff x="8225635" y="2219002"/>
              <a:chExt cx="1067834" cy="1649683"/>
            </a:xfrm>
          </p:grpSpPr>
          <p:sp>
            <p:nvSpPr>
              <p:cNvPr id="21" name="TextBox 20"/>
              <p:cNvSpPr txBox="1"/>
              <p:nvPr/>
            </p:nvSpPr>
            <p:spPr>
              <a:xfrm>
                <a:off x="8247113" y="2219002"/>
                <a:ext cx="1031495" cy="177223"/>
              </a:xfrm>
              <a:prstGeom prst="rect">
                <a:avLst/>
              </a:prstGeom>
              <a:solidFill>
                <a:srgbClr val="FFA7A7"/>
              </a:solidFill>
            </p:spPr>
            <p:txBody>
              <a:bodyPr wrap="square" rtlCol="0">
                <a:spAutoFit/>
              </a:bodyPr>
              <a:lstStyle/>
              <a:p>
                <a:r>
                  <a:rPr lang="en-GB" sz="900" dirty="0" smtClean="0"/>
                  <a:t>Bullish equities</a:t>
                </a:r>
                <a:endParaRPr lang="en-GB" sz="900" dirty="0"/>
              </a:p>
            </p:txBody>
          </p:sp>
          <p:sp>
            <p:nvSpPr>
              <p:cNvPr id="22" name="TextBox 21"/>
              <p:cNvSpPr txBox="1"/>
              <p:nvPr/>
            </p:nvSpPr>
            <p:spPr>
              <a:xfrm>
                <a:off x="8228947" y="3711290"/>
                <a:ext cx="1049662" cy="157395"/>
              </a:xfrm>
              <a:prstGeom prst="rect">
                <a:avLst/>
              </a:prstGeom>
              <a:solidFill>
                <a:schemeClr val="accent4">
                  <a:lumMod val="40000"/>
                  <a:lumOff val="60000"/>
                </a:schemeClr>
              </a:solidFill>
            </p:spPr>
            <p:txBody>
              <a:bodyPr wrap="square" rtlCol="0">
                <a:spAutoFit/>
              </a:bodyPr>
              <a:lstStyle/>
              <a:p>
                <a:r>
                  <a:rPr lang="en-GB" sz="900" dirty="0" smtClean="0"/>
                  <a:t>Bearish gold</a:t>
                </a:r>
                <a:endParaRPr lang="en-GB" sz="900" dirty="0"/>
              </a:p>
            </p:txBody>
          </p:sp>
          <p:sp>
            <p:nvSpPr>
              <p:cNvPr id="27" name="TextBox 26"/>
              <p:cNvSpPr txBox="1"/>
              <p:nvPr/>
            </p:nvSpPr>
            <p:spPr>
              <a:xfrm>
                <a:off x="8225635" y="3269007"/>
                <a:ext cx="1041826" cy="157395"/>
              </a:xfrm>
              <a:prstGeom prst="rect">
                <a:avLst/>
              </a:prstGeom>
              <a:solidFill>
                <a:schemeClr val="accent6">
                  <a:lumMod val="40000"/>
                  <a:lumOff val="60000"/>
                </a:schemeClr>
              </a:solidFill>
            </p:spPr>
            <p:txBody>
              <a:bodyPr wrap="square" rtlCol="0">
                <a:spAutoFit/>
              </a:bodyPr>
              <a:lstStyle/>
              <a:p>
                <a:r>
                  <a:rPr lang="en-GB" sz="900" dirty="0" smtClean="0"/>
                  <a:t>Bearish bonds</a:t>
                </a:r>
                <a:endParaRPr lang="en-GB" sz="900" dirty="0"/>
              </a:p>
            </p:txBody>
          </p:sp>
          <p:sp>
            <p:nvSpPr>
              <p:cNvPr id="42" name="TextBox 41"/>
              <p:cNvSpPr txBox="1"/>
              <p:nvPr/>
            </p:nvSpPr>
            <p:spPr>
              <a:xfrm>
                <a:off x="8245955" y="2704027"/>
                <a:ext cx="1047514" cy="177223"/>
              </a:xfrm>
              <a:prstGeom prst="rect">
                <a:avLst/>
              </a:prstGeom>
              <a:solidFill>
                <a:schemeClr val="tx2">
                  <a:lumMod val="40000"/>
                  <a:lumOff val="60000"/>
                </a:schemeClr>
              </a:solidFill>
            </p:spPr>
            <p:txBody>
              <a:bodyPr wrap="square" lIns="36000" rIns="36000" rtlCol="0">
                <a:spAutoFit/>
              </a:bodyPr>
              <a:lstStyle/>
              <a:p>
                <a:r>
                  <a:rPr lang="en-GB" sz="900" dirty="0" smtClean="0"/>
                  <a:t>Bullish US Dollar</a:t>
                </a:r>
                <a:endParaRPr lang="en-GB" sz="900" dirty="0"/>
              </a:p>
            </p:txBody>
          </p:sp>
        </p:grpSp>
        <p:cxnSp>
          <p:nvCxnSpPr>
            <p:cNvPr id="4" name="Straight Arrow Connector 3"/>
            <p:cNvCxnSpPr/>
            <p:nvPr/>
          </p:nvCxnSpPr>
          <p:spPr>
            <a:xfrm flipV="1">
              <a:off x="6912119" y="1984586"/>
              <a:ext cx="1040944" cy="765590"/>
            </a:xfrm>
            <a:prstGeom prst="straightConnector1">
              <a:avLst/>
            </a:prstGeom>
            <a:ln w="12700">
              <a:solidFill>
                <a:srgbClr val="C0000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6912119" y="3082179"/>
              <a:ext cx="1040944" cy="498980"/>
            </a:xfrm>
            <a:prstGeom prst="straightConnector1">
              <a:avLst/>
            </a:prstGeom>
            <a:ln w="12700">
              <a:solidFill>
                <a:schemeClr val="accent4"/>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6912119" y="2952988"/>
              <a:ext cx="1040944" cy="156807"/>
            </a:xfrm>
            <a:prstGeom prst="straightConnector1">
              <a:avLst/>
            </a:prstGeom>
            <a:ln w="12700">
              <a:solidFill>
                <a:schemeClr val="accent6">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a:endCxn id="42" idx="1"/>
            </p:cNvCxnSpPr>
            <p:nvPr/>
          </p:nvCxnSpPr>
          <p:spPr>
            <a:xfrm flipV="1">
              <a:off x="6912119" y="2490165"/>
              <a:ext cx="1061263" cy="427775"/>
            </a:xfrm>
            <a:prstGeom prst="straightConnector1">
              <a:avLst/>
            </a:prstGeom>
            <a:ln w="12700">
              <a:solidFill>
                <a:schemeClr val="tx2">
                  <a:lumMod val="60000"/>
                  <a:lumOff val="4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2195736" y="4733095"/>
            <a:ext cx="2802167" cy="246221"/>
            <a:chOff x="539552" y="5154364"/>
            <a:chExt cx="1656184" cy="246221"/>
          </a:xfrm>
        </p:grpSpPr>
        <p:sp>
          <p:nvSpPr>
            <p:cNvPr id="26" name="TextBox 25"/>
            <p:cNvSpPr txBox="1"/>
            <p:nvPr/>
          </p:nvSpPr>
          <p:spPr>
            <a:xfrm>
              <a:off x="539552" y="5154364"/>
              <a:ext cx="1656184" cy="246221"/>
            </a:xfrm>
            <a:prstGeom prst="rect">
              <a:avLst/>
            </a:prstGeom>
            <a:noFill/>
          </p:spPr>
          <p:txBody>
            <a:bodyPr wrap="square" rtlCol="0">
              <a:spAutoFit/>
            </a:bodyPr>
            <a:lstStyle/>
            <a:p>
              <a:endParaRPr lang="en-GB" sz="1000" dirty="0"/>
            </a:p>
          </p:txBody>
        </p:sp>
        <p:cxnSp>
          <p:nvCxnSpPr>
            <p:cNvPr id="28" name="Straight Arrow Connector 27"/>
            <p:cNvCxnSpPr/>
            <p:nvPr/>
          </p:nvCxnSpPr>
          <p:spPr>
            <a:xfrm>
              <a:off x="611560" y="5157192"/>
              <a:ext cx="15841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4979556" y="4743102"/>
            <a:ext cx="1680979" cy="246221"/>
            <a:chOff x="539552" y="5154364"/>
            <a:chExt cx="1656184" cy="246221"/>
          </a:xfrm>
        </p:grpSpPr>
        <p:sp>
          <p:nvSpPr>
            <p:cNvPr id="32" name="TextBox 31"/>
            <p:cNvSpPr txBox="1"/>
            <p:nvPr/>
          </p:nvSpPr>
          <p:spPr>
            <a:xfrm>
              <a:off x="539552" y="5154364"/>
              <a:ext cx="1656184" cy="246221"/>
            </a:xfrm>
            <a:prstGeom prst="rect">
              <a:avLst/>
            </a:prstGeom>
            <a:noFill/>
          </p:spPr>
          <p:txBody>
            <a:bodyPr wrap="square" rtlCol="0">
              <a:spAutoFit/>
            </a:bodyPr>
            <a:lstStyle/>
            <a:p>
              <a:endParaRPr lang="en-GB" sz="1000" dirty="0"/>
            </a:p>
          </p:txBody>
        </p:sp>
        <p:cxnSp>
          <p:nvCxnSpPr>
            <p:cNvPr id="34" name="Straight Arrow Connector 33"/>
            <p:cNvCxnSpPr/>
            <p:nvPr/>
          </p:nvCxnSpPr>
          <p:spPr>
            <a:xfrm>
              <a:off x="611560" y="5157192"/>
              <a:ext cx="15841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6660232" y="4725144"/>
            <a:ext cx="2057774" cy="246221"/>
            <a:chOff x="539552" y="5154364"/>
            <a:chExt cx="1656184" cy="246221"/>
          </a:xfrm>
        </p:grpSpPr>
        <p:sp>
          <p:nvSpPr>
            <p:cNvPr id="39" name="TextBox 38"/>
            <p:cNvSpPr txBox="1"/>
            <p:nvPr/>
          </p:nvSpPr>
          <p:spPr>
            <a:xfrm>
              <a:off x="539552" y="5154364"/>
              <a:ext cx="1656184" cy="246221"/>
            </a:xfrm>
            <a:prstGeom prst="rect">
              <a:avLst/>
            </a:prstGeom>
            <a:noFill/>
          </p:spPr>
          <p:txBody>
            <a:bodyPr wrap="square" rtlCol="0">
              <a:spAutoFit/>
            </a:bodyPr>
            <a:lstStyle/>
            <a:p>
              <a:r>
                <a:rPr lang="en-GB" sz="1000" dirty="0" smtClean="0"/>
                <a:t> </a:t>
              </a:r>
              <a:endParaRPr lang="en-GB" sz="1000" dirty="0"/>
            </a:p>
          </p:txBody>
        </p:sp>
        <p:cxnSp>
          <p:nvCxnSpPr>
            <p:cNvPr id="40" name="Straight Arrow Connector 39"/>
            <p:cNvCxnSpPr/>
            <p:nvPr/>
          </p:nvCxnSpPr>
          <p:spPr>
            <a:xfrm>
              <a:off x="611560" y="5157192"/>
              <a:ext cx="15841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5" name="Table 4"/>
          <p:cNvGraphicFramePr>
            <a:graphicFrameLocks noGrp="1"/>
          </p:cNvGraphicFramePr>
          <p:nvPr>
            <p:extLst/>
          </p:nvPr>
        </p:nvGraphicFramePr>
        <p:xfrm>
          <a:off x="2298016" y="4795479"/>
          <a:ext cx="1368152" cy="1247140"/>
        </p:xfrm>
        <a:graphic>
          <a:graphicData uri="http://schemas.openxmlformats.org/drawingml/2006/table">
            <a:tbl>
              <a:tblPr firstRow="1" bandRow="1">
                <a:tableStyleId>{5C22544A-7EE6-4342-B048-85BDC9FD1C3A}</a:tableStyleId>
              </a:tblPr>
              <a:tblGrid>
                <a:gridCol w="684076"/>
                <a:gridCol w="684076"/>
              </a:tblGrid>
              <a:tr h="219603">
                <a:tc gridSpan="2">
                  <a:txBody>
                    <a:bodyPr/>
                    <a:lstStyle/>
                    <a:p>
                      <a:pPr algn="r"/>
                      <a:r>
                        <a:rPr lang="en-GB" sz="900" b="1" dirty="0" smtClean="0">
                          <a:solidFill>
                            <a:schemeClr val="tx1">
                              <a:lumMod val="95000"/>
                              <a:lumOff val="5000"/>
                            </a:schemeClr>
                          </a:solidFill>
                        </a:rPr>
                        <a:t>Performance (USD, ann.)</a:t>
                      </a:r>
                    </a:p>
                    <a:p>
                      <a:pPr algn="r"/>
                      <a:r>
                        <a:rPr lang="en-GB" sz="900" b="1" dirty="0" smtClean="0">
                          <a:solidFill>
                            <a:schemeClr val="tx1">
                              <a:lumMod val="95000"/>
                              <a:lumOff val="5000"/>
                            </a:schemeClr>
                          </a:solidFill>
                        </a:rPr>
                        <a:t>1981 – 2000</a:t>
                      </a:r>
                      <a:endParaRPr lang="en-GB" sz="900" b="1" dirty="0">
                        <a:solidFill>
                          <a:schemeClr val="tx1">
                            <a:lumMod val="95000"/>
                            <a:lumOff val="5000"/>
                          </a:schemeClr>
                        </a:solidFill>
                      </a:endParaRPr>
                    </a:p>
                  </a:txBody>
                  <a:tcPr>
                    <a:solidFill>
                      <a:schemeClr val="accent3"/>
                    </a:solidFill>
                  </a:tcPr>
                </a:tc>
                <a:tc hMerge="1">
                  <a:txBody>
                    <a:bodyPr/>
                    <a:lstStyle/>
                    <a:p>
                      <a:endParaRPr lang="en-GB" sz="900" dirty="0"/>
                    </a:p>
                  </a:txBody>
                  <a:tcPr>
                    <a:solidFill>
                      <a:schemeClr val="accent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Equities</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+15.7</a:t>
                      </a:r>
                      <a:r>
                        <a:rPr lang="en-GB" sz="900" b="0" i="0" u="none" strike="noStrike" dirty="0">
                          <a:solidFill>
                            <a:srgbClr val="000000"/>
                          </a:solidFill>
                          <a:effectLst/>
                          <a:latin typeface="Calibri" panose="020F0502020204030204" pitchFamily="34" charset="0"/>
                        </a:rPr>
                        <a:t>%</a:t>
                      </a:r>
                    </a:p>
                  </a:txBody>
                  <a:tcPr marL="9525" marR="9525" marT="9525" marB="0" anchor="b">
                    <a:solidFill>
                      <a:srgbClr val="00D05E"/>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Bonds</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+5.9</a:t>
                      </a:r>
                      <a:r>
                        <a:rPr lang="en-GB" sz="900" b="0" i="0" u="none" strike="noStrike" dirty="0">
                          <a:solidFill>
                            <a:srgbClr val="000000"/>
                          </a:solidFill>
                          <a:effectLst/>
                          <a:latin typeface="Calibri" panose="020F0502020204030204" pitchFamily="34" charset="0"/>
                        </a:rPr>
                        <a:t>%</a:t>
                      </a: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Gold</a:t>
                      </a:r>
                    </a:p>
                  </a:txBody>
                  <a:tcPr marL="9525" marR="9525" marT="9525" marB="0" anchor="b"/>
                </a:tc>
                <a:tc>
                  <a:txBody>
                    <a:bodyPr/>
                    <a:lstStyle/>
                    <a:p>
                      <a:pPr algn="r" fontAlgn="b"/>
                      <a:r>
                        <a:rPr lang="en-GB" sz="900" b="0" i="0" u="none" strike="noStrike" dirty="0">
                          <a:solidFill>
                            <a:srgbClr val="000000"/>
                          </a:solidFill>
                          <a:effectLst/>
                          <a:latin typeface="Calibri" panose="020F0502020204030204" pitchFamily="34" charset="0"/>
                        </a:rPr>
                        <a:t>-3.8%</a:t>
                      </a:r>
                    </a:p>
                  </a:txBody>
                  <a:tcPr marL="9525" marR="9525" marT="9525" marB="0" anchor="b">
                    <a:solidFill>
                      <a:srgbClr val="FF434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Dollar</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+1.0</a:t>
                      </a:r>
                      <a:r>
                        <a:rPr lang="en-GB" sz="900" b="0" i="0" u="none" strike="noStrike" dirty="0">
                          <a:solidFill>
                            <a:srgbClr val="000000"/>
                          </a:solidFill>
                          <a:effectLst/>
                          <a:latin typeface="Calibri" panose="020F0502020204030204" pitchFamily="34" charset="0"/>
                        </a:rPr>
                        <a:t>%</a:t>
                      </a:r>
                    </a:p>
                  </a:txBody>
                  <a:tcPr marL="9525" marR="9525" marT="9525" marB="0" anchor="b">
                    <a:solidFill>
                      <a:schemeClr val="accent4">
                        <a:lumMod val="40000"/>
                        <a:lumOff val="60000"/>
                      </a:schemeClr>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Inflation</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+3.6</a:t>
                      </a:r>
                      <a:r>
                        <a:rPr lang="en-GB" sz="900" b="0" i="0" u="none" strike="noStrike" dirty="0">
                          <a:solidFill>
                            <a:srgbClr val="000000"/>
                          </a:solidFill>
                          <a:effectLst/>
                          <a:latin typeface="Calibri" panose="020F0502020204030204" pitchFamily="34" charset="0"/>
                        </a:rPr>
                        <a:t>%</a:t>
                      </a:r>
                    </a:p>
                  </a:txBody>
                  <a:tcPr marL="9525" marR="9525" marT="9525" marB="0" anchor="b">
                    <a:solidFill>
                      <a:srgbClr val="75FFB3"/>
                    </a:solidFill>
                  </a:tcPr>
                </a:tc>
              </a:tr>
            </a:tbl>
          </a:graphicData>
        </a:graphic>
      </p:graphicFrame>
      <p:graphicFrame>
        <p:nvGraphicFramePr>
          <p:cNvPr id="31" name="Table 30"/>
          <p:cNvGraphicFramePr>
            <a:graphicFrameLocks noGrp="1"/>
          </p:cNvGraphicFramePr>
          <p:nvPr>
            <p:extLst/>
          </p:nvPr>
        </p:nvGraphicFramePr>
        <p:xfrm>
          <a:off x="626876" y="4779849"/>
          <a:ext cx="1424844" cy="1247140"/>
        </p:xfrm>
        <a:graphic>
          <a:graphicData uri="http://schemas.openxmlformats.org/drawingml/2006/table">
            <a:tbl>
              <a:tblPr firstRow="1" bandRow="1">
                <a:tableStyleId>{5C22544A-7EE6-4342-B048-85BDC9FD1C3A}</a:tableStyleId>
              </a:tblPr>
              <a:tblGrid>
                <a:gridCol w="701909"/>
                <a:gridCol w="722935"/>
              </a:tblGrid>
              <a:tr h="219603">
                <a:tc gridSpan="2">
                  <a:txBody>
                    <a:bodyPr/>
                    <a:lstStyle/>
                    <a:p>
                      <a:pPr algn="r"/>
                      <a:r>
                        <a:rPr lang="en-GB" sz="900" b="1" dirty="0" smtClean="0">
                          <a:solidFill>
                            <a:schemeClr val="tx1">
                              <a:lumMod val="95000"/>
                              <a:lumOff val="5000"/>
                            </a:schemeClr>
                          </a:solidFill>
                        </a:rPr>
                        <a:t>Performance (USD, ann.)</a:t>
                      </a:r>
                    </a:p>
                    <a:p>
                      <a:pPr algn="r"/>
                      <a:r>
                        <a:rPr lang="en-GB" sz="900" b="1" dirty="0" smtClean="0">
                          <a:solidFill>
                            <a:schemeClr val="tx1">
                              <a:lumMod val="95000"/>
                              <a:lumOff val="5000"/>
                            </a:schemeClr>
                          </a:solidFill>
                        </a:rPr>
                        <a:t>1970 – 1980</a:t>
                      </a:r>
                      <a:endParaRPr lang="en-GB" sz="900" b="1" dirty="0">
                        <a:solidFill>
                          <a:schemeClr val="tx1">
                            <a:lumMod val="95000"/>
                            <a:lumOff val="5000"/>
                          </a:schemeClr>
                        </a:solidFill>
                      </a:endParaRPr>
                    </a:p>
                  </a:txBody>
                  <a:tcPr>
                    <a:solidFill>
                      <a:schemeClr val="accent3"/>
                    </a:solidFill>
                  </a:tcPr>
                </a:tc>
                <a:tc hMerge="1">
                  <a:txBody>
                    <a:bodyPr/>
                    <a:lstStyle/>
                    <a:p>
                      <a:endParaRPr lang="en-GB" sz="900" dirty="0"/>
                    </a:p>
                  </a:txBody>
                  <a:tcPr>
                    <a:solidFill>
                      <a:schemeClr val="accent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Equities</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+6.7</a:t>
                      </a:r>
                      <a:r>
                        <a:rPr lang="en-GB" sz="900" b="0" i="0" u="none" strike="noStrike" dirty="0">
                          <a:solidFill>
                            <a:srgbClr val="000000"/>
                          </a:solidFill>
                          <a:effectLst/>
                          <a:latin typeface="Calibri" panose="020F0502020204030204" pitchFamily="34" charset="0"/>
                        </a:rPr>
                        <a:t>%</a:t>
                      </a: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Bonds</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+4.2%</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Gold</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29.2%</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00D05E"/>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Dollar</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-2.7%</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FF6D6D"/>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Inflation</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+7.8%</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bl>
          </a:graphicData>
        </a:graphic>
      </p:graphicFrame>
      <p:graphicFrame>
        <p:nvGraphicFramePr>
          <p:cNvPr id="33" name="Table 32"/>
          <p:cNvGraphicFramePr>
            <a:graphicFrameLocks noGrp="1"/>
          </p:cNvGraphicFramePr>
          <p:nvPr>
            <p:extLst/>
          </p:nvPr>
        </p:nvGraphicFramePr>
        <p:xfrm>
          <a:off x="5052642" y="4797152"/>
          <a:ext cx="1440160" cy="1247140"/>
        </p:xfrm>
        <a:graphic>
          <a:graphicData uri="http://schemas.openxmlformats.org/drawingml/2006/table">
            <a:tbl>
              <a:tblPr firstRow="1" bandRow="1">
                <a:tableStyleId>{5C22544A-7EE6-4342-B048-85BDC9FD1C3A}</a:tableStyleId>
              </a:tblPr>
              <a:tblGrid>
                <a:gridCol w="919039"/>
                <a:gridCol w="521121"/>
              </a:tblGrid>
              <a:tr h="219603">
                <a:tc gridSpan="2">
                  <a:txBody>
                    <a:bodyPr/>
                    <a:lstStyle/>
                    <a:p>
                      <a:pPr algn="r"/>
                      <a:r>
                        <a:rPr lang="en-GB" sz="900" b="1" dirty="0" smtClean="0">
                          <a:solidFill>
                            <a:schemeClr val="tx1">
                              <a:lumMod val="95000"/>
                              <a:lumOff val="5000"/>
                            </a:schemeClr>
                          </a:solidFill>
                        </a:rPr>
                        <a:t>Performance (USD, ann.)</a:t>
                      </a:r>
                    </a:p>
                    <a:p>
                      <a:pPr algn="r"/>
                      <a:r>
                        <a:rPr lang="en-GB" sz="900" b="1" dirty="0" smtClean="0">
                          <a:solidFill>
                            <a:schemeClr val="tx1">
                              <a:lumMod val="95000"/>
                              <a:lumOff val="5000"/>
                            </a:schemeClr>
                          </a:solidFill>
                        </a:rPr>
                        <a:t>2001 – 2011</a:t>
                      </a:r>
                    </a:p>
                  </a:txBody>
                  <a:tcPr>
                    <a:solidFill>
                      <a:schemeClr val="accent3"/>
                    </a:solidFill>
                  </a:tcPr>
                </a:tc>
                <a:tc hMerge="1">
                  <a:txBody>
                    <a:bodyPr/>
                    <a:lstStyle/>
                    <a:p>
                      <a:endParaRPr lang="en-GB" sz="900" dirty="0"/>
                    </a:p>
                  </a:txBody>
                  <a:tcPr>
                    <a:solidFill>
                      <a:schemeClr val="accent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Equities</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+1.5%</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Bonds</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+7.0%</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Gold</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+17.2%</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00D05E"/>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Dollar</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-2.8%</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FF6D6D"/>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Inflation</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+2.4%</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bl>
          </a:graphicData>
        </a:graphic>
      </p:graphicFrame>
      <p:graphicFrame>
        <p:nvGraphicFramePr>
          <p:cNvPr id="35" name="Table 34"/>
          <p:cNvGraphicFramePr>
            <a:graphicFrameLocks noGrp="1"/>
          </p:cNvGraphicFramePr>
          <p:nvPr>
            <p:extLst/>
          </p:nvPr>
        </p:nvGraphicFramePr>
        <p:xfrm>
          <a:off x="6749700" y="4797152"/>
          <a:ext cx="1677035" cy="1247140"/>
        </p:xfrm>
        <a:graphic>
          <a:graphicData uri="http://schemas.openxmlformats.org/drawingml/2006/table">
            <a:tbl>
              <a:tblPr firstRow="1" bandRow="1">
                <a:tableStyleId>{5C22544A-7EE6-4342-B048-85BDC9FD1C3A}</a:tableStyleId>
              </a:tblPr>
              <a:tblGrid>
                <a:gridCol w="919039"/>
                <a:gridCol w="757996"/>
              </a:tblGrid>
              <a:tr h="219603">
                <a:tc gridSpan="2">
                  <a:txBody>
                    <a:bodyPr/>
                    <a:lstStyle/>
                    <a:p>
                      <a:pPr algn="r"/>
                      <a:r>
                        <a:rPr lang="en-GB" sz="900" b="1" dirty="0" smtClean="0">
                          <a:solidFill>
                            <a:schemeClr val="tx1">
                              <a:lumMod val="95000"/>
                              <a:lumOff val="5000"/>
                            </a:schemeClr>
                          </a:solidFill>
                        </a:rPr>
                        <a:t>Performance (USD)</a:t>
                      </a:r>
                    </a:p>
                    <a:p>
                      <a:pPr algn="r"/>
                      <a:r>
                        <a:rPr lang="en-GB" sz="900" b="1" dirty="0" smtClean="0">
                          <a:solidFill>
                            <a:schemeClr val="tx1">
                              <a:lumMod val="95000"/>
                              <a:lumOff val="5000"/>
                            </a:schemeClr>
                          </a:solidFill>
                        </a:rPr>
                        <a:t>2012 to 31</a:t>
                      </a:r>
                      <a:r>
                        <a:rPr lang="en-GB" sz="900" b="1" baseline="0" dirty="0" smtClean="0">
                          <a:solidFill>
                            <a:schemeClr val="tx1">
                              <a:lumMod val="95000"/>
                              <a:lumOff val="5000"/>
                            </a:schemeClr>
                          </a:solidFill>
                        </a:rPr>
                        <a:t> Jun 2014</a:t>
                      </a:r>
                      <a:endParaRPr lang="en-GB" sz="900" b="1" dirty="0" smtClean="0">
                        <a:solidFill>
                          <a:schemeClr val="tx1">
                            <a:lumMod val="95000"/>
                            <a:lumOff val="5000"/>
                          </a:schemeClr>
                        </a:solidFill>
                      </a:endParaRPr>
                    </a:p>
                  </a:txBody>
                  <a:tcPr>
                    <a:solidFill>
                      <a:schemeClr val="accent3"/>
                    </a:solidFill>
                  </a:tcPr>
                </a:tc>
                <a:tc hMerge="1">
                  <a:txBody>
                    <a:bodyPr/>
                    <a:lstStyle/>
                    <a:p>
                      <a:endParaRPr lang="en-GB" sz="900" dirty="0"/>
                    </a:p>
                  </a:txBody>
                  <a:tcPr>
                    <a:solidFill>
                      <a:schemeClr val="accent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Equities</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+27.1%</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Bonds</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+2.8%</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Gold</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-10.6%</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00D05E"/>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Dollar</a:t>
                      </a: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0.1%</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FF6D6D"/>
                    </a:solidFill>
                  </a:tcPr>
                </a:tc>
              </a:tr>
              <a:tr h="176276">
                <a:tc>
                  <a:txBody>
                    <a:bodyPr/>
                    <a:lstStyle/>
                    <a:p>
                      <a:pPr algn="l" fontAlgn="b"/>
                      <a:r>
                        <a:rPr lang="en-GB" sz="900" b="0" i="0" u="none" strike="noStrike" dirty="0">
                          <a:solidFill>
                            <a:srgbClr val="000000"/>
                          </a:solidFill>
                          <a:effectLst/>
                          <a:latin typeface="Calibri" panose="020F0502020204030204" pitchFamily="34" charset="0"/>
                        </a:rPr>
                        <a:t>US </a:t>
                      </a:r>
                      <a:r>
                        <a:rPr lang="en-GB" sz="900" b="0" i="0" u="none" strike="noStrike" dirty="0" smtClean="0">
                          <a:solidFill>
                            <a:srgbClr val="000000"/>
                          </a:solidFill>
                          <a:effectLst/>
                          <a:latin typeface="Calibri" panose="020F0502020204030204" pitchFamily="34" charset="0"/>
                        </a:rPr>
                        <a:t>Inflation</a:t>
                      </a:r>
                      <a:endParaRPr lang="en-GB" sz="9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n-GB" sz="900" b="0" i="0" u="none" strike="noStrike" dirty="0" smtClean="0">
                          <a:solidFill>
                            <a:srgbClr val="000000"/>
                          </a:solidFill>
                          <a:effectLst/>
                          <a:latin typeface="Calibri" panose="020F0502020204030204" pitchFamily="34" charset="0"/>
                        </a:rPr>
                        <a:t>+2.2%</a:t>
                      </a:r>
                      <a:endParaRPr lang="en-GB" sz="900" b="0" i="0" u="none" strike="noStrike" dirty="0">
                        <a:solidFill>
                          <a:srgbClr val="000000"/>
                        </a:solidFill>
                        <a:effectLst/>
                        <a:latin typeface="Calibri" panose="020F0502020204030204" pitchFamily="34" charset="0"/>
                      </a:endParaRPr>
                    </a:p>
                  </a:txBody>
                  <a:tcPr marL="9525" marR="9525" marT="9525" marB="0" anchor="b">
                    <a:solidFill>
                      <a:srgbClr val="75FFB3"/>
                    </a:solidFill>
                  </a:tcPr>
                </a:tc>
              </a:tr>
            </a:tbl>
          </a:graphicData>
        </a:graphic>
      </p:graphicFrame>
      <p:sp>
        <p:nvSpPr>
          <p:cNvPr id="20" name="TextBox 19"/>
          <p:cNvSpPr txBox="1"/>
          <p:nvPr/>
        </p:nvSpPr>
        <p:spPr>
          <a:xfrm>
            <a:off x="7971878" y="1191989"/>
            <a:ext cx="838628" cy="461665"/>
          </a:xfrm>
          <a:prstGeom prst="rect">
            <a:avLst/>
          </a:prstGeom>
          <a:noFill/>
        </p:spPr>
        <p:txBody>
          <a:bodyPr wrap="none" rtlCol="0">
            <a:spAutoFit/>
          </a:bodyPr>
          <a:lstStyle/>
          <a:p>
            <a:pPr algn="ctr"/>
            <a:r>
              <a:rPr lang="en-GB" sz="1200" dirty="0" smtClean="0"/>
              <a:t>long-term </a:t>
            </a:r>
          </a:p>
          <a:p>
            <a:pPr algn="ctr"/>
            <a:r>
              <a:rPr lang="en-GB" sz="1200" dirty="0" smtClean="0"/>
              <a:t>outlook:</a:t>
            </a:r>
            <a:endParaRPr lang="en-GB" sz="1200" dirty="0"/>
          </a:p>
        </p:txBody>
      </p:sp>
    </p:spTree>
    <p:extLst>
      <p:ext uri="{BB962C8B-B14F-4D97-AF65-F5344CB8AC3E}">
        <p14:creationId xmlns:p14="http://schemas.microsoft.com/office/powerpoint/2010/main" val="39886731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21535" y="116632"/>
            <a:ext cx="8856984" cy="861774"/>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Portfolio considerations:</a:t>
            </a:r>
          </a:p>
          <a:p>
            <a:r>
              <a:rPr lang="en-GB" sz="2400" dirty="0" smtClean="0">
                <a:solidFill>
                  <a:srgbClr val="4C5B52"/>
                </a:solidFill>
                <a:latin typeface="Arial" pitchFamily="34" charset="0"/>
                <a:cs typeface="Arial" pitchFamily="34" charset="0"/>
              </a:rPr>
              <a:t>underweight gold in equity/bond mix to tilt the risk/return profile</a:t>
            </a:r>
            <a:endParaRPr lang="en-GB" sz="2400" dirty="0">
              <a:solidFill>
                <a:srgbClr val="4C5B52"/>
              </a:solidFill>
              <a:latin typeface="Arial" pitchFamily="34" charset="0"/>
              <a:cs typeface="Arial" pitchFamily="34" charset="0"/>
            </a:endParaRPr>
          </a:p>
        </p:txBody>
      </p:sp>
      <p:sp>
        <p:nvSpPr>
          <p:cNvPr id="28" name="TextBox 27"/>
          <p:cNvSpPr txBox="1"/>
          <p:nvPr/>
        </p:nvSpPr>
        <p:spPr>
          <a:xfrm>
            <a:off x="3765563" y="5875976"/>
            <a:ext cx="5117106" cy="461665"/>
          </a:xfrm>
          <a:prstGeom prst="rect">
            <a:avLst/>
          </a:prstGeom>
          <a:noFill/>
        </p:spPr>
        <p:txBody>
          <a:bodyPr wrap="none" rtlCol="0">
            <a:spAutoFit/>
          </a:bodyPr>
          <a:lstStyle/>
          <a:p>
            <a:pPr algn="r"/>
            <a:r>
              <a:rPr lang="en-GB" sz="800" dirty="0" smtClean="0"/>
              <a:t>Source: Boost ETP Research, Bloomberg.</a:t>
            </a:r>
          </a:p>
          <a:p>
            <a:pPr algn="r"/>
            <a:r>
              <a:rPr lang="en-GB" sz="800" dirty="0" smtClean="0"/>
              <a:t> *Data based on monthly GBP returns from 31/12/1996 to 30/06/2014. Returns and standard deviation are annualised</a:t>
            </a:r>
          </a:p>
          <a:p>
            <a:pPr algn="r"/>
            <a:r>
              <a:rPr lang="en-GB" sz="800" dirty="0" smtClean="0"/>
              <a:t>** based on Excel Solver function. Note that past performance is not indicative of future performance</a:t>
            </a:r>
          </a:p>
        </p:txBody>
      </p:sp>
      <p:graphicFrame>
        <p:nvGraphicFramePr>
          <p:cNvPr id="9" name="Chart 8"/>
          <p:cNvGraphicFramePr>
            <a:graphicFrameLocks/>
          </p:cNvGraphicFramePr>
          <p:nvPr>
            <p:extLst>
              <p:ext uri="{D42A27DB-BD31-4B8C-83A1-F6EECF244321}">
                <p14:modId xmlns:p14="http://schemas.microsoft.com/office/powerpoint/2010/main" val="3792655183"/>
              </p:ext>
            </p:extLst>
          </p:nvPr>
        </p:nvGraphicFramePr>
        <p:xfrm>
          <a:off x="4716016" y="980728"/>
          <a:ext cx="4328230" cy="41764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p:cNvGraphicFramePr>
          <p:nvPr>
            <p:extLst>
              <p:ext uri="{D42A27DB-BD31-4B8C-83A1-F6EECF244321}">
                <p14:modId xmlns:p14="http://schemas.microsoft.com/office/powerpoint/2010/main" val="2379468497"/>
              </p:ext>
            </p:extLst>
          </p:nvPr>
        </p:nvGraphicFramePr>
        <p:xfrm>
          <a:off x="104446" y="953726"/>
          <a:ext cx="4035506" cy="4065205"/>
        </p:xfrm>
        <a:graphic>
          <a:graphicData uri="http://schemas.openxmlformats.org/drawingml/2006/chart">
            <c:chart xmlns:c="http://schemas.openxmlformats.org/drawingml/2006/chart" xmlns:r="http://schemas.openxmlformats.org/officeDocument/2006/relationships" r:id="rId4"/>
          </a:graphicData>
        </a:graphic>
      </p:graphicFrame>
      <p:sp>
        <p:nvSpPr>
          <p:cNvPr id="2" name="TextBox 1"/>
          <p:cNvSpPr txBox="1"/>
          <p:nvPr/>
        </p:nvSpPr>
        <p:spPr>
          <a:xfrm>
            <a:off x="3131840" y="3284984"/>
            <a:ext cx="1440160" cy="861774"/>
          </a:xfrm>
          <a:prstGeom prst="rect">
            <a:avLst/>
          </a:prstGeom>
          <a:solidFill>
            <a:srgbClr val="FFE38B"/>
          </a:solidFill>
        </p:spPr>
        <p:txBody>
          <a:bodyPr wrap="square" rtlCol="0">
            <a:spAutoFit/>
          </a:bodyPr>
          <a:lstStyle/>
          <a:p>
            <a:r>
              <a:rPr lang="en-GB" sz="1000" dirty="0" smtClean="0"/>
              <a:t>Efficient allocation**:</a:t>
            </a:r>
          </a:p>
          <a:p>
            <a:r>
              <a:rPr lang="en-GB" sz="1000" b="1" dirty="0" smtClean="0"/>
              <a:t>Equities: 	24.4%</a:t>
            </a:r>
          </a:p>
          <a:p>
            <a:r>
              <a:rPr lang="en-GB" sz="1000" b="1" dirty="0" smtClean="0"/>
              <a:t>Bonds: 	65.6%</a:t>
            </a:r>
          </a:p>
          <a:p>
            <a:r>
              <a:rPr lang="en-GB" sz="1000" b="1" dirty="0" smtClean="0"/>
              <a:t>Cash: 	      0%</a:t>
            </a:r>
          </a:p>
          <a:p>
            <a:r>
              <a:rPr lang="en-GB" sz="1000" b="1" dirty="0" smtClean="0"/>
              <a:t>Gold: 	10.0%</a:t>
            </a:r>
            <a:endParaRPr lang="en-GB" sz="1000" b="1" dirty="0"/>
          </a:p>
        </p:txBody>
      </p:sp>
      <p:cxnSp>
        <p:nvCxnSpPr>
          <p:cNvPr id="5" name="Straight Arrow Connector 4"/>
          <p:cNvCxnSpPr/>
          <p:nvPr/>
        </p:nvCxnSpPr>
        <p:spPr>
          <a:xfrm flipV="1">
            <a:off x="3992123" y="2159280"/>
            <a:ext cx="2448272" cy="1125704"/>
          </a:xfrm>
          <a:prstGeom prst="straightConnector1">
            <a:avLst/>
          </a:prstGeom>
          <a:ln>
            <a:solidFill>
              <a:srgbClr val="FFD347"/>
            </a:solidFill>
            <a:tailEnd type="triangle"/>
          </a:ln>
        </p:spPr>
        <p:style>
          <a:lnRef idx="1">
            <a:schemeClr val="accent1"/>
          </a:lnRef>
          <a:fillRef idx="0">
            <a:schemeClr val="accent1"/>
          </a:fillRef>
          <a:effectRef idx="0">
            <a:schemeClr val="accent1"/>
          </a:effectRef>
          <a:fontRef idx="minor">
            <a:schemeClr val="tx1"/>
          </a:fontRef>
        </p:style>
      </p:cxnSp>
      <p:sp>
        <p:nvSpPr>
          <p:cNvPr id="11" name="Content Placeholder 1"/>
          <p:cNvSpPr txBox="1">
            <a:spLocks/>
          </p:cNvSpPr>
          <p:nvPr/>
        </p:nvSpPr>
        <p:spPr>
          <a:xfrm>
            <a:off x="107504" y="5179314"/>
            <a:ext cx="8640960" cy="719157"/>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Strategic asset allocation requires an efficient mix of asset classes held for the long term, of which commodities are a part</a:t>
            </a:r>
            <a:endParaRPr lang="en-GB" sz="1100" dirty="0"/>
          </a:p>
          <a:p>
            <a:pPr lvl="1">
              <a:lnSpc>
                <a:spcPct val="150000"/>
              </a:lnSpc>
            </a:pPr>
            <a:r>
              <a:rPr lang="en-GB" sz="1100" dirty="0" smtClean="0"/>
              <a:t>Small allocations into gold, depending on risk appetite can improve the risk vs return trade-of</a:t>
            </a:r>
          </a:p>
        </p:txBody>
      </p:sp>
    </p:spTree>
    <p:extLst>
      <p:ext uri="{BB962C8B-B14F-4D97-AF65-F5344CB8AC3E}">
        <p14:creationId xmlns:p14="http://schemas.microsoft.com/office/powerpoint/2010/main" val="78228138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608512"/>
          </a:xfrm>
        </p:spPr>
        <p:txBody>
          <a:bodyPr/>
          <a:lstStyle/>
          <a:p>
            <a:endParaRPr lang="en-GB" dirty="0" smtClean="0"/>
          </a:p>
          <a:p>
            <a:endParaRPr lang="en-GB" dirty="0"/>
          </a:p>
          <a:p>
            <a:pPr marL="0" indent="0">
              <a:buNone/>
            </a:pPr>
            <a:endParaRPr lang="en-GB" dirty="0" smtClean="0"/>
          </a:p>
          <a:p>
            <a:endParaRPr lang="en-GB" dirty="0" smtClean="0"/>
          </a:p>
          <a:p>
            <a:pPr marL="0" indent="0">
              <a:buNone/>
            </a:pPr>
            <a:endParaRPr lang="en-GB" dirty="0"/>
          </a:p>
          <a:p>
            <a:endParaRPr lang="en-GB" dirty="0"/>
          </a:p>
          <a:p>
            <a:endParaRPr lang="en-GB" dirty="0" smtClean="0"/>
          </a:p>
          <a:p>
            <a:endParaRPr lang="en-GB" dirty="0" smtClean="0"/>
          </a:p>
          <a:p>
            <a:pPr marL="0" indent="0">
              <a:buNone/>
            </a:pPr>
            <a:endParaRPr lang="en-GB" dirty="0"/>
          </a:p>
        </p:txBody>
      </p:sp>
      <p:sp>
        <p:nvSpPr>
          <p:cNvPr id="3" name="TextBox 2"/>
          <p:cNvSpPr txBox="1"/>
          <p:nvPr/>
        </p:nvSpPr>
        <p:spPr>
          <a:xfrm>
            <a:off x="1331640" y="3079993"/>
            <a:ext cx="6480720" cy="954107"/>
          </a:xfrm>
          <a:prstGeom prst="rect">
            <a:avLst/>
          </a:prstGeom>
          <a:noFill/>
        </p:spPr>
        <p:txBody>
          <a:bodyPr wrap="square" rtlCol="0">
            <a:spAutoFit/>
          </a:bodyPr>
          <a:lstStyle/>
          <a:p>
            <a:pPr algn="ctr"/>
            <a:r>
              <a:rPr lang="en-GB" sz="2800" dirty="0" smtClean="0">
                <a:solidFill>
                  <a:srgbClr val="4C5B52"/>
                </a:solidFill>
                <a:latin typeface="Arial" pitchFamily="34" charset="0"/>
                <a:cs typeface="Arial" pitchFamily="34" charset="0"/>
              </a:rPr>
              <a:t>Tactical investment &amp; hedging strategies</a:t>
            </a:r>
            <a:endParaRPr lang="en-GB" sz="28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262250796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95536" y="332656"/>
            <a:ext cx="8208912" cy="553998"/>
          </a:xfrm>
          <a:prstGeom prst="rect">
            <a:avLst/>
          </a:prstGeom>
          <a:noFill/>
        </p:spPr>
        <p:txBody>
          <a:bodyPr wrap="square" rtlCol="0">
            <a:spAutoFit/>
          </a:bodyPr>
          <a:lstStyle/>
          <a:p>
            <a:r>
              <a:rPr lang="en-GB" sz="3000" dirty="0">
                <a:solidFill>
                  <a:srgbClr val="4C5B52"/>
                </a:solidFill>
                <a:latin typeface="Arial" pitchFamily="34" charset="0"/>
                <a:cs typeface="Arial" pitchFamily="34" charset="0"/>
              </a:rPr>
              <a:t>Disclaimer</a:t>
            </a:r>
          </a:p>
        </p:txBody>
      </p:sp>
      <p:sp>
        <p:nvSpPr>
          <p:cNvPr id="5" name="Content Placeholder 1"/>
          <p:cNvSpPr txBox="1">
            <a:spLocks/>
          </p:cNvSpPr>
          <p:nvPr/>
        </p:nvSpPr>
        <p:spPr>
          <a:xfrm>
            <a:off x="395536" y="1052736"/>
            <a:ext cx="8568952" cy="4968552"/>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00" dirty="0"/>
              <a:t>This communication has been provided by </a:t>
            </a:r>
            <a:r>
              <a:rPr lang="en-GB" sz="800" dirty="0" err="1"/>
              <a:t>WisdomTree</a:t>
            </a:r>
            <a:r>
              <a:rPr lang="en-GB" sz="800" dirty="0"/>
              <a:t> Europe Ltd which is an appointed representative of Mirabella Financial Services LLP which is authorised and regulated by the Financial Conduct Authority.  </a:t>
            </a:r>
            <a:r>
              <a:rPr lang="en-GB" sz="800" dirty="0" smtClean="0"/>
              <a:t/>
            </a:r>
            <a:br>
              <a:rPr lang="en-GB" sz="800" dirty="0" smtClean="0"/>
            </a:br>
            <a:endParaRPr lang="en-GB" sz="800" dirty="0"/>
          </a:p>
          <a:p>
            <a:pPr marL="0" indent="0">
              <a:buNone/>
            </a:pPr>
            <a:r>
              <a:rPr lang="en-GB" sz="800" dirty="0"/>
              <a:t>The products discussed in this document are issued by BOOST Issuer PLC (the “Issuer”) under a Prospectus approved by the Central Bank of Ireland as having been drawn up in accordance with the Directive 2003/71/EC. The Prospectus has been </a:t>
            </a:r>
            <a:r>
              <a:rPr lang="en-GB" sz="800" dirty="0" err="1"/>
              <a:t>passported</a:t>
            </a:r>
            <a:r>
              <a:rPr lang="en-GB" sz="800" dirty="0"/>
              <a:t> from Ireland into the United Kingdom and is available on the websites of the Central Bank of Ireland and the Issuer. Please read the Prospectus before you invest in any Exchange Traded Products (“ETPs”). Neither the Issuer nor BOOST ETP LLP is acting for you in any way in relation to the investment to which this communication relates, or providing investment advice to you. The information is not an offer to buy or sell or solicitation of an offer to buy or sell any security or investment. You are advised to seek your own independent legal, investment and tax or other advice as you see fit</a:t>
            </a:r>
            <a:r>
              <a:rPr lang="en-GB" sz="800" dirty="0" smtClean="0"/>
              <a:t>.</a:t>
            </a:r>
            <a:br>
              <a:rPr lang="en-GB" sz="800" dirty="0" smtClean="0"/>
            </a:br>
            <a:endParaRPr lang="en-GB" sz="800" dirty="0"/>
          </a:p>
          <a:p>
            <a:pPr marL="0" indent="0">
              <a:buNone/>
            </a:pPr>
            <a:r>
              <a:rPr lang="en-GB" sz="800" dirty="0"/>
              <a:t>The value of an investment in ETPs may go down as well as up and past performance is not a reliable indicator of future performance. An investment in ETPs is dependent on the performance of the underlying index, less costs, but it is not expected to match that performance precisely. ETPs involve numerous risks including among others, general market risks relating to the relevant underlying index, credit risks on the provider of index swaps utilised in the ETP, exchange rate risks, interest rate risks, inflationary risks, liquidity risks and legal and regulatory risks. </a:t>
            </a:r>
            <a:r>
              <a:rPr lang="en-GB" sz="800" dirty="0" smtClean="0"/>
              <a:t/>
            </a:r>
            <a:br>
              <a:rPr lang="en-GB" sz="800" dirty="0" smtClean="0"/>
            </a:br>
            <a:endParaRPr lang="en-GB" sz="800" dirty="0"/>
          </a:p>
          <a:p>
            <a:pPr marL="0" indent="0">
              <a:buNone/>
            </a:pPr>
            <a:r>
              <a:rPr lang="en-GB" sz="800" dirty="0"/>
              <a:t>ETPs offering daily leveraged or daily short exposures (“Leveraged ETPs”) are products which feature specific risks that prospective investors should understand before investing in them. Higher volatility of the underlying indices and holding periods longer than a day may have an adverse impact on the performance of Leveraged ETPs.  As such, Leveraged ETPs are intended for financially sophisticated investors (as defined by the FCA) who wish to take a short term view on the underlying indices. As a consequence, BOOST ETP LLP is not promoting or marketing BOOST ETPs to Retail Clients. Investors should refer to the section entitled "Risk Factors" and “Economic Overview of the ETP Securities” in the Prospectus for further details of these and other risks associated with an investment in Leveraged ETPs and consult their financial advisors as needed</a:t>
            </a:r>
            <a:r>
              <a:rPr lang="en-GB" sz="800" dirty="0" smtClean="0"/>
              <a:t>.</a:t>
            </a:r>
            <a:br>
              <a:rPr lang="en-GB" sz="800" dirty="0" smtClean="0"/>
            </a:br>
            <a:endParaRPr lang="en-GB" sz="800" dirty="0"/>
          </a:p>
          <a:p>
            <a:pPr marL="0" indent="0">
              <a:buNone/>
            </a:pPr>
            <a:r>
              <a:rPr lang="en-GB" sz="800" dirty="0"/>
              <a:t>This marketing information is derived from information generally available to the public from sources believed to be reliable although BOOST ETP LLP does not warrant the accuracy or completeness of such information. All data provided in this report is based on calculations by BOOST </a:t>
            </a:r>
            <a:r>
              <a:rPr lang="en-GB" sz="800" dirty="0" smtClean="0"/>
              <a:t>ETP.</a:t>
            </a:r>
            <a:br>
              <a:rPr lang="en-GB" sz="800" dirty="0" smtClean="0"/>
            </a:br>
            <a:endParaRPr lang="en-GB" sz="800" dirty="0"/>
          </a:p>
          <a:p>
            <a:pPr marL="0" indent="0">
              <a:buNone/>
            </a:pPr>
            <a:r>
              <a:rPr lang="en-GB" sz="800" dirty="0"/>
              <a:t>All registered trademarks referred to herein have been licensed for use. None of the products discussed above are sponsored, endorsed, sold or promoted by any registered trademark owner and such owners make no representation or warranty regarding the advisability on dealing in any of the ETPs.</a:t>
            </a:r>
          </a:p>
          <a:p>
            <a:pPr marL="0" indent="0">
              <a:lnSpc>
                <a:spcPct val="100000"/>
              </a:lnSpc>
              <a:buNone/>
            </a:pPr>
            <a:r>
              <a:rPr lang="en-GB" sz="800" dirty="0"/>
              <a:t/>
            </a:r>
            <a:br>
              <a:rPr lang="en-GB" sz="800" dirty="0"/>
            </a:br>
            <a:r>
              <a:rPr lang="en-GB" sz="800" dirty="0"/>
              <a:t>Copyright © 2014. All rights reserved</a:t>
            </a:r>
            <a:r>
              <a:rPr lang="en-GB" sz="800" dirty="0" smtClean="0"/>
              <a:t>.</a:t>
            </a:r>
            <a:endParaRPr lang="en-GB" sz="800" dirty="0"/>
          </a:p>
        </p:txBody>
      </p:sp>
    </p:spTree>
    <p:extLst>
      <p:ext uri="{BB962C8B-B14F-4D97-AF65-F5344CB8AC3E}">
        <p14:creationId xmlns:p14="http://schemas.microsoft.com/office/powerpoint/2010/main" val="24869753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54799" y="96754"/>
            <a:ext cx="8856984" cy="861774"/>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Silver’s beta:</a:t>
            </a:r>
          </a:p>
          <a:p>
            <a:r>
              <a:rPr lang="en-GB" sz="2400" dirty="0" smtClean="0">
                <a:solidFill>
                  <a:srgbClr val="4C5B52"/>
                </a:solidFill>
                <a:latin typeface="Arial" pitchFamily="34" charset="0"/>
                <a:cs typeface="Arial" pitchFamily="34" charset="0"/>
              </a:rPr>
              <a:t>It’s a beta play on gold, and becoming more effective</a:t>
            </a:r>
            <a:endParaRPr lang="en-GB" sz="2400" dirty="0">
              <a:solidFill>
                <a:srgbClr val="4C5B52"/>
              </a:solidFill>
              <a:latin typeface="Arial" pitchFamily="34" charset="0"/>
              <a:cs typeface="Arial" pitchFamily="34" charset="0"/>
            </a:endParaRPr>
          </a:p>
        </p:txBody>
      </p:sp>
      <p:sp>
        <p:nvSpPr>
          <p:cNvPr id="28" name="TextBox 27"/>
          <p:cNvSpPr txBox="1"/>
          <p:nvPr/>
        </p:nvSpPr>
        <p:spPr>
          <a:xfrm>
            <a:off x="6937906" y="5875976"/>
            <a:ext cx="1944763" cy="461665"/>
          </a:xfrm>
          <a:prstGeom prst="rect">
            <a:avLst/>
          </a:prstGeom>
          <a:noFill/>
        </p:spPr>
        <p:txBody>
          <a:bodyPr wrap="none" rtlCol="0">
            <a:spAutoFit/>
          </a:bodyPr>
          <a:lstStyle/>
          <a:p>
            <a:pPr algn="r"/>
            <a:r>
              <a:rPr lang="en-GB" sz="800" dirty="0" smtClean="0"/>
              <a:t>Source: Boost ETP Research, Bloomberg.</a:t>
            </a:r>
          </a:p>
          <a:p>
            <a:pPr algn="r"/>
            <a:r>
              <a:rPr lang="en-GB" sz="800" dirty="0" smtClean="0"/>
              <a:t> *Data based on weekly USD returns</a:t>
            </a:r>
          </a:p>
          <a:p>
            <a:pPr algn="r"/>
            <a:endParaRPr lang="en-GB" sz="800" dirty="0" smtClean="0"/>
          </a:p>
        </p:txBody>
      </p:sp>
      <p:sp>
        <p:nvSpPr>
          <p:cNvPr id="11" name="Content Placeholder 1"/>
          <p:cNvSpPr txBox="1">
            <a:spLocks/>
          </p:cNvSpPr>
          <p:nvPr/>
        </p:nvSpPr>
        <p:spPr>
          <a:xfrm>
            <a:off x="-1" y="5301208"/>
            <a:ext cx="8882669" cy="719157"/>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Correlations: the increased use through </a:t>
            </a:r>
            <a:r>
              <a:rPr lang="en-GB" sz="1100" dirty="0" err="1" smtClean="0"/>
              <a:t>financialisation</a:t>
            </a:r>
            <a:r>
              <a:rPr lang="en-GB" sz="1100" dirty="0" smtClean="0"/>
              <a:t> may further decouple gold and silver prices away from fundamentals</a:t>
            </a:r>
          </a:p>
          <a:p>
            <a:pPr lvl="1">
              <a:lnSpc>
                <a:spcPct val="150000"/>
              </a:lnSpc>
            </a:pPr>
            <a:r>
              <a:rPr lang="en-GB" sz="1100" dirty="0" smtClean="0"/>
              <a:t>Beta: post credit crisis, silver’s geared play on gold has only strengthened.</a:t>
            </a:r>
            <a:endParaRPr lang="en-GB" sz="1100" dirty="0"/>
          </a:p>
        </p:txBody>
      </p:sp>
      <p:graphicFrame>
        <p:nvGraphicFramePr>
          <p:cNvPr id="12" name="Chart 11"/>
          <p:cNvGraphicFramePr>
            <a:graphicFrameLocks/>
          </p:cNvGraphicFramePr>
          <p:nvPr>
            <p:extLst>
              <p:ext uri="{D42A27DB-BD31-4B8C-83A1-F6EECF244321}">
                <p14:modId xmlns:p14="http://schemas.microsoft.com/office/powerpoint/2010/main" val="3176463122"/>
              </p:ext>
            </p:extLst>
          </p:nvPr>
        </p:nvGraphicFramePr>
        <p:xfrm>
          <a:off x="95165" y="1052736"/>
          <a:ext cx="3946409" cy="25103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3"/>
          <p:cNvGraphicFramePr>
            <a:graphicFrameLocks/>
          </p:cNvGraphicFramePr>
          <p:nvPr>
            <p:extLst>
              <p:ext uri="{D42A27DB-BD31-4B8C-83A1-F6EECF244321}">
                <p14:modId xmlns:p14="http://schemas.microsoft.com/office/powerpoint/2010/main" val="943158448"/>
              </p:ext>
            </p:extLst>
          </p:nvPr>
        </p:nvGraphicFramePr>
        <p:xfrm>
          <a:off x="3096344" y="1052736"/>
          <a:ext cx="6012160" cy="42484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8922939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833869" y="1554946"/>
            <a:ext cx="3240360" cy="2249448"/>
            <a:chOff x="2981582" y="1554946"/>
            <a:chExt cx="3031469" cy="2466957"/>
          </a:xfrm>
        </p:grpSpPr>
        <p:sp>
          <p:nvSpPr>
            <p:cNvPr id="4" name="Rectangle 3"/>
            <p:cNvSpPr/>
            <p:nvPr/>
          </p:nvSpPr>
          <p:spPr>
            <a:xfrm>
              <a:off x="2981582" y="1554946"/>
              <a:ext cx="288032" cy="2450117"/>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5725019" y="1571785"/>
              <a:ext cx="288032" cy="2450118"/>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aphicFrame>
        <p:nvGraphicFramePr>
          <p:cNvPr id="8" name="Chart 7"/>
          <p:cNvGraphicFramePr>
            <a:graphicFrameLocks/>
          </p:cNvGraphicFramePr>
          <p:nvPr>
            <p:extLst>
              <p:ext uri="{D42A27DB-BD31-4B8C-83A1-F6EECF244321}">
                <p14:modId xmlns:p14="http://schemas.microsoft.com/office/powerpoint/2010/main" val="3737262827"/>
              </p:ext>
            </p:extLst>
          </p:nvPr>
        </p:nvGraphicFramePr>
        <p:xfrm>
          <a:off x="179512" y="1052736"/>
          <a:ext cx="6408712" cy="3955305"/>
        </p:xfrm>
        <a:graphic>
          <a:graphicData uri="http://schemas.openxmlformats.org/drawingml/2006/chart">
            <c:chart xmlns:c="http://schemas.openxmlformats.org/drawingml/2006/chart" xmlns:r="http://schemas.openxmlformats.org/officeDocument/2006/relationships" r:id="rId3"/>
          </a:graphicData>
        </a:graphic>
      </p:graphicFrame>
      <p:sp>
        <p:nvSpPr>
          <p:cNvPr id="23" name="TextBox 22"/>
          <p:cNvSpPr txBox="1"/>
          <p:nvPr/>
        </p:nvSpPr>
        <p:spPr>
          <a:xfrm>
            <a:off x="107504" y="23697"/>
            <a:ext cx="8928804" cy="861774"/>
          </a:xfrm>
          <a:prstGeom prst="rect">
            <a:avLst/>
          </a:prstGeom>
          <a:noFill/>
        </p:spPr>
        <p:txBody>
          <a:bodyPr wrap="square" rtlCol="0">
            <a:spAutoFit/>
          </a:bodyPr>
          <a:lstStyle/>
          <a:p>
            <a:r>
              <a:rPr lang="en-GB" sz="2500" dirty="0" smtClean="0">
                <a:solidFill>
                  <a:srgbClr val="4C5B52"/>
                </a:solidFill>
                <a:latin typeface="Arial" pitchFamily="34" charset="0"/>
                <a:cs typeface="Arial" pitchFamily="34" charset="0"/>
              </a:rPr>
              <a:t>Volatility considerations of gold and silver: </a:t>
            </a:r>
          </a:p>
          <a:p>
            <a:r>
              <a:rPr lang="en-GB" sz="2500" dirty="0" smtClean="0">
                <a:solidFill>
                  <a:srgbClr val="4C5B52"/>
                </a:solidFill>
                <a:latin typeface="Arial" pitchFamily="34" charset="0"/>
                <a:cs typeface="Arial" pitchFamily="34" charset="0"/>
              </a:rPr>
              <a:t>a choice between trend and opportunistic positioning</a:t>
            </a:r>
            <a:endParaRPr lang="en-GB" sz="2500" dirty="0">
              <a:solidFill>
                <a:srgbClr val="4C5B52"/>
              </a:solidFill>
              <a:latin typeface="Arial" pitchFamily="34" charset="0"/>
              <a:cs typeface="Arial" pitchFamily="34" charset="0"/>
            </a:endParaRPr>
          </a:p>
        </p:txBody>
      </p:sp>
      <p:sp>
        <p:nvSpPr>
          <p:cNvPr id="28" name="TextBox 27"/>
          <p:cNvSpPr txBox="1"/>
          <p:nvPr/>
        </p:nvSpPr>
        <p:spPr>
          <a:xfrm>
            <a:off x="3376478" y="6004678"/>
            <a:ext cx="3182281" cy="338554"/>
          </a:xfrm>
          <a:prstGeom prst="rect">
            <a:avLst/>
          </a:prstGeom>
          <a:noFill/>
        </p:spPr>
        <p:txBody>
          <a:bodyPr wrap="none" rtlCol="0">
            <a:spAutoFit/>
          </a:bodyPr>
          <a:lstStyle/>
          <a:p>
            <a:pPr algn="r"/>
            <a:r>
              <a:rPr lang="en-GB" sz="800" dirty="0" smtClean="0"/>
              <a:t>Source: Boost ETP Research, Bloomberg.</a:t>
            </a:r>
          </a:p>
          <a:p>
            <a:pPr algn="r"/>
            <a:r>
              <a:rPr lang="en-GB" sz="800" dirty="0" smtClean="0"/>
              <a:t> Data based on weekly USD returns from 07  Jan 2000 to 25 August 2014</a:t>
            </a:r>
          </a:p>
        </p:txBody>
      </p:sp>
      <p:sp>
        <p:nvSpPr>
          <p:cNvPr id="9" name="Right Brace 8"/>
          <p:cNvSpPr/>
          <p:nvPr/>
        </p:nvSpPr>
        <p:spPr>
          <a:xfrm>
            <a:off x="6524924" y="2102935"/>
            <a:ext cx="91469" cy="118204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0" name="Straight Arrow Connector 9"/>
          <p:cNvCxnSpPr/>
          <p:nvPr/>
        </p:nvCxnSpPr>
        <p:spPr>
          <a:xfrm>
            <a:off x="6463962" y="1580239"/>
            <a:ext cx="15243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6501485" y="3668256"/>
            <a:ext cx="15243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6644237" y="1401731"/>
            <a:ext cx="745349" cy="369332"/>
          </a:xfrm>
          <a:prstGeom prst="rect">
            <a:avLst/>
          </a:prstGeom>
          <a:noFill/>
        </p:spPr>
        <p:txBody>
          <a:bodyPr wrap="square" rtlCol="0">
            <a:spAutoFit/>
          </a:bodyPr>
          <a:lstStyle/>
          <a:p>
            <a:r>
              <a:rPr lang="en-GB" sz="900" dirty="0" err="1" smtClean="0"/>
              <a:t>Avg</a:t>
            </a:r>
            <a:r>
              <a:rPr lang="en-GB" sz="900" dirty="0" smtClean="0"/>
              <a:t> of top 5% returns</a:t>
            </a:r>
            <a:endParaRPr lang="en-GB" sz="900" dirty="0"/>
          </a:p>
        </p:txBody>
      </p:sp>
      <p:sp>
        <p:nvSpPr>
          <p:cNvPr id="14" name="TextBox 13"/>
          <p:cNvSpPr txBox="1"/>
          <p:nvPr/>
        </p:nvSpPr>
        <p:spPr>
          <a:xfrm>
            <a:off x="6708616" y="3483590"/>
            <a:ext cx="864732" cy="369332"/>
          </a:xfrm>
          <a:prstGeom prst="rect">
            <a:avLst/>
          </a:prstGeom>
          <a:noFill/>
        </p:spPr>
        <p:txBody>
          <a:bodyPr wrap="square" rtlCol="0">
            <a:spAutoFit/>
          </a:bodyPr>
          <a:lstStyle/>
          <a:p>
            <a:r>
              <a:rPr lang="en-GB" sz="900" dirty="0" err="1" smtClean="0"/>
              <a:t>Avg</a:t>
            </a:r>
            <a:r>
              <a:rPr lang="en-GB" sz="900" dirty="0" smtClean="0"/>
              <a:t> of bottom 5% returns</a:t>
            </a:r>
            <a:endParaRPr lang="en-GB" sz="900" dirty="0"/>
          </a:p>
        </p:txBody>
      </p:sp>
      <p:sp>
        <p:nvSpPr>
          <p:cNvPr id="16" name="TextBox 15"/>
          <p:cNvSpPr txBox="1"/>
          <p:nvPr/>
        </p:nvSpPr>
        <p:spPr>
          <a:xfrm>
            <a:off x="6730682" y="2507271"/>
            <a:ext cx="906516" cy="369332"/>
          </a:xfrm>
          <a:prstGeom prst="rect">
            <a:avLst/>
          </a:prstGeom>
          <a:noFill/>
        </p:spPr>
        <p:txBody>
          <a:bodyPr wrap="square" rtlCol="0">
            <a:spAutoFit/>
          </a:bodyPr>
          <a:lstStyle/>
          <a:p>
            <a:r>
              <a:rPr lang="en-GB" sz="900" dirty="0" smtClean="0"/>
              <a:t>Average plus or minus 1 SD</a:t>
            </a:r>
            <a:endParaRPr lang="en-GB" sz="900" dirty="0"/>
          </a:p>
        </p:txBody>
      </p:sp>
      <p:sp>
        <p:nvSpPr>
          <p:cNvPr id="21" name="TextBox 20"/>
          <p:cNvSpPr txBox="1"/>
          <p:nvPr/>
        </p:nvSpPr>
        <p:spPr>
          <a:xfrm>
            <a:off x="2267744" y="5238159"/>
            <a:ext cx="5976664" cy="651460"/>
          </a:xfrm>
          <a:prstGeom prst="rect">
            <a:avLst/>
          </a:prstGeom>
          <a:noFill/>
        </p:spPr>
        <p:txBody>
          <a:bodyPr wrap="square" rtlCol="0">
            <a:spAutoFit/>
          </a:bodyPr>
          <a:lstStyle/>
          <a:p>
            <a:pPr marL="171450" indent="-171450" defTabSz="685800">
              <a:lnSpc>
                <a:spcPct val="150000"/>
              </a:lnSpc>
              <a:spcBef>
                <a:spcPts val="375"/>
              </a:spcBef>
              <a:buClr>
                <a:srgbClr val="B2BB1C"/>
              </a:buClr>
              <a:buFont typeface="Arial" panose="020B0604020202020204" pitchFamily="34" charset="0"/>
              <a:buChar char="•"/>
            </a:pPr>
            <a:r>
              <a:rPr lang="en-GB" sz="1100" dirty="0" smtClean="0">
                <a:solidFill>
                  <a:srgbClr val="4C5B52"/>
                </a:solidFill>
                <a:latin typeface="Arial" pitchFamily="34" charset="0"/>
                <a:cs typeface="Arial" pitchFamily="34" charset="0"/>
              </a:rPr>
              <a:t>Large variations in volatility - silver’s standard deviation is nearly 2x that of gold;</a:t>
            </a:r>
          </a:p>
          <a:p>
            <a:pPr marL="171450" indent="-171450" defTabSz="685800">
              <a:lnSpc>
                <a:spcPct val="150000"/>
              </a:lnSpc>
              <a:spcBef>
                <a:spcPts val="375"/>
              </a:spcBef>
              <a:buClr>
                <a:srgbClr val="B2BB1C"/>
              </a:buClr>
              <a:buFont typeface="Arial" panose="020B0604020202020204" pitchFamily="34" charset="0"/>
              <a:buChar char="•"/>
            </a:pPr>
            <a:r>
              <a:rPr lang="en-GB" sz="1100" dirty="0">
                <a:solidFill>
                  <a:srgbClr val="4C5B52"/>
                </a:solidFill>
                <a:latin typeface="Arial" pitchFamily="34" charset="0"/>
                <a:cs typeface="Arial" pitchFamily="34" charset="0"/>
              </a:rPr>
              <a:t>The investment horizon of using S&amp;L ETPs should be based on volatility </a:t>
            </a:r>
            <a:r>
              <a:rPr lang="en-GB" sz="1100" dirty="0" smtClean="0">
                <a:solidFill>
                  <a:srgbClr val="4C5B52"/>
                </a:solidFill>
                <a:latin typeface="Arial" pitchFamily="34" charset="0"/>
                <a:cs typeface="Arial" pitchFamily="34" charset="0"/>
              </a:rPr>
              <a:t>considerations</a:t>
            </a:r>
            <a:endParaRPr lang="en-GB" sz="1100" dirty="0">
              <a:solidFill>
                <a:srgbClr val="4C5B52"/>
              </a:solidFill>
              <a:latin typeface="Arial" pitchFamily="34" charset="0"/>
              <a:cs typeface="Arial" pitchFamily="34" charset="0"/>
            </a:endParaRPr>
          </a:p>
        </p:txBody>
      </p:sp>
      <p:sp>
        <p:nvSpPr>
          <p:cNvPr id="15" name="Left Brace 14"/>
          <p:cNvSpPr/>
          <p:nvPr/>
        </p:nvSpPr>
        <p:spPr>
          <a:xfrm rot="16200000">
            <a:off x="4360034" y="3542978"/>
            <a:ext cx="174884" cy="2985357"/>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37081648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6578285" y="1484784"/>
            <a:ext cx="504056" cy="2232247"/>
          </a:xfrm>
          <a:prstGeom prst="rect">
            <a:avLst/>
          </a:prstGeom>
          <a:solidFill>
            <a:srgbClr val="D7E7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3" name="Chart 12"/>
          <p:cNvGraphicFramePr>
            <a:graphicFrameLocks/>
          </p:cNvGraphicFramePr>
          <p:nvPr>
            <p:extLst>
              <p:ext uri="{D42A27DB-BD31-4B8C-83A1-F6EECF244321}">
                <p14:modId xmlns:p14="http://schemas.microsoft.com/office/powerpoint/2010/main" val="3230123396"/>
              </p:ext>
            </p:extLst>
          </p:nvPr>
        </p:nvGraphicFramePr>
        <p:xfrm>
          <a:off x="107504" y="1052736"/>
          <a:ext cx="7128792" cy="4148666"/>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5004048" y="6093296"/>
            <a:ext cx="2209259" cy="369332"/>
          </a:xfrm>
          <a:prstGeom prst="rect">
            <a:avLst/>
          </a:prstGeom>
          <a:noFill/>
        </p:spPr>
        <p:txBody>
          <a:bodyPr wrap="none" rtlCol="0">
            <a:spAutoFit/>
          </a:bodyPr>
          <a:lstStyle/>
          <a:p>
            <a:pPr algn="r"/>
            <a:r>
              <a:rPr lang="en-GB" sz="900" dirty="0" smtClean="0"/>
              <a:t>Source: Boost Research, Bloomberg</a:t>
            </a:r>
          </a:p>
          <a:p>
            <a:pPr algn="r"/>
            <a:r>
              <a:rPr lang="en-GB" sz="900" dirty="0" smtClean="0"/>
              <a:t>* Based on weekly USD returns since 1995</a:t>
            </a:r>
          </a:p>
        </p:txBody>
      </p:sp>
      <p:sp>
        <p:nvSpPr>
          <p:cNvPr id="7" name="TextBox 6"/>
          <p:cNvSpPr txBox="1"/>
          <p:nvPr/>
        </p:nvSpPr>
        <p:spPr>
          <a:xfrm>
            <a:off x="107504" y="107633"/>
            <a:ext cx="8762664"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Gold’s correlation with main asset classes:</a:t>
            </a:r>
          </a:p>
          <a:p>
            <a:r>
              <a:rPr lang="en-GB" sz="2400" dirty="0">
                <a:solidFill>
                  <a:srgbClr val="4C5B52"/>
                </a:solidFill>
                <a:latin typeface="Arial" pitchFamily="34" charset="0"/>
                <a:cs typeface="Arial" pitchFamily="34" charset="0"/>
              </a:rPr>
              <a:t>p</a:t>
            </a:r>
            <a:r>
              <a:rPr lang="en-GB" sz="2400" dirty="0" smtClean="0">
                <a:solidFill>
                  <a:srgbClr val="4C5B52"/>
                </a:solidFill>
                <a:latin typeface="Arial" pitchFamily="34" charset="0"/>
                <a:cs typeface="Arial" pitchFamily="34" charset="0"/>
              </a:rPr>
              <a:t>ortfolio protection limited in times of turmoil</a:t>
            </a:r>
            <a:endParaRPr lang="en-GB" sz="2400" dirty="0">
              <a:solidFill>
                <a:srgbClr val="4C5B52"/>
              </a:solidFill>
              <a:latin typeface="Arial" pitchFamily="34" charset="0"/>
              <a:cs typeface="Arial" pitchFamily="34" charset="0"/>
            </a:endParaRPr>
          </a:p>
        </p:txBody>
      </p:sp>
      <p:sp>
        <p:nvSpPr>
          <p:cNvPr id="12" name="TextBox 11"/>
          <p:cNvSpPr txBox="1"/>
          <p:nvPr/>
        </p:nvSpPr>
        <p:spPr>
          <a:xfrm>
            <a:off x="-108520" y="5301208"/>
            <a:ext cx="8640959" cy="628377"/>
          </a:xfrm>
          <a:prstGeom prst="rect">
            <a:avLst/>
          </a:prstGeom>
        </p:spPr>
        <p:txBody>
          <a:bodyPr>
            <a:noAutofit/>
          </a:bodyPr>
          <a:lstStyle>
            <a:defPPr>
              <a:defRPr lang="en-US"/>
            </a:defPPr>
            <a:lvl1pPr marL="342900" indent="-342900">
              <a:lnSpc>
                <a:spcPct val="150000"/>
              </a:lnSpc>
              <a:spcBef>
                <a:spcPct val="20000"/>
              </a:spcBef>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lvl="1" indent="-285750">
              <a:lnSpc>
                <a:spcPct val="150000"/>
              </a:lnSpc>
              <a:spcBef>
                <a:spcPct val="20000"/>
              </a:spcBef>
              <a:buClr>
                <a:srgbClr val="B2BB1C"/>
              </a:buClr>
              <a:buFont typeface="Arial" pitchFamily="34" charset="0"/>
              <a:buChar char="•"/>
              <a:defRPr sz="1100" b="0">
                <a:solidFill>
                  <a:srgbClr val="4C5B52"/>
                </a:solidFill>
                <a:latin typeface="Arial" pitchFamily="34" charset="0"/>
                <a:cs typeface="Arial" pitchFamily="34" charset="0"/>
              </a:defRPr>
            </a:lvl2pPr>
            <a:lvl3pPr marL="1143000" indent="-228600">
              <a:spcBef>
                <a:spcPct val="20000"/>
              </a:spcBef>
              <a:buFont typeface="Arial" pitchFamily="34" charset="0"/>
              <a:buChar char="•"/>
              <a:defRPr sz="1600">
                <a:solidFill>
                  <a:srgbClr val="4C5B52"/>
                </a:solidFill>
                <a:latin typeface="Arial" pitchFamily="34" charset="0"/>
                <a:cs typeface="Arial" pitchFamily="34" charset="0"/>
              </a:defRPr>
            </a:lvl3pPr>
            <a:lvl4pPr marL="1600200" indent="-228600">
              <a:lnSpc>
                <a:spcPct val="100000"/>
              </a:lnSpc>
              <a:spcBef>
                <a:spcPct val="20000"/>
              </a:spcBef>
              <a:buClr>
                <a:srgbClr val="B2BB1C"/>
              </a:buClr>
              <a:buFont typeface="Arial" pitchFamily="34" charset="0"/>
              <a:buChar char="–"/>
              <a:defRPr b="0">
                <a:solidFill>
                  <a:srgbClr val="4C5B52"/>
                </a:solidFill>
                <a:latin typeface="Arial" pitchFamily="34" charset="0"/>
                <a:cs typeface="Arial" pitchFamily="34" charset="0"/>
              </a:defRPr>
            </a:lvl4pPr>
            <a:lvl5pPr marL="2057400" indent="-228600">
              <a:lnSpc>
                <a:spcPct val="100000"/>
              </a:lnSpc>
              <a:spcBef>
                <a:spcPct val="20000"/>
              </a:spcBef>
              <a:buClr>
                <a:srgbClr val="B2BB1C"/>
              </a:buClr>
              <a:buFont typeface="Arial" pitchFamily="34" charset="0"/>
              <a:buChar char="»"/>
              <a:defRPr b="0">
                <a:solidFill>
                  <a:srgbClr val="4C5B52"/>
                </a:solidFill>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lvl="1"/>
            <a:r>
              <a:rPr lang="en-GB" dirty="0" smtClean="0"/>
              <a:t>Gold’s use as a hedge against equity or debt portfolios is of limited use in periods of high volatility only</a:t>
            </a:r>
            <a:endParaRPr lang="en-GB" dirty="0"/>
          </a:p>
          <a:p>
            <a:pPr lvl="1"/>
            <a:r>
              <a:rPr lang="en-GB" dirty="0" smtClean="0"/>
              <a:t>Long gold positions can best be protected by taking the inverse position as opposed to allocating into equities or bonds</a:t>
            </a:r>
            <a:endParaRPr lang="en-GB" dirty="0"/>
          </a:p>
        </p:txBody>
      </p:sp>
      <p:sp>
        <p:nvSpPr>
          <p:cNvPr id="14" name="TextBox 13"/>
          <p:cNvSpPr txBox="1"/>
          <p:nvPr/>
        </p:nvSpPr>
        <p:spPr>
          <a:xfrm>
            <a:off x="7343800" y="2492896"/>
            <a:ext cx="1800200" cy="1785104"/>
          </a:xfrm>
          <a:prstGeom prst="rect">
            <a:avLst/>
          </a:prstGeom>
          <a:noFill/>
        </p:spPr>
        <p:txBody>
          <a:bodyPr wrap="square" rtlCol="0">
            <a:spAutoFit/>
          </a:bodyPr>
          <a:lstStyle/>
          <a:p>
            <a:r>
              <a:rPr lang="en-GB" sz="1100" dirty="0">
                <a:solidFill>
                  <a:srgbClr val="4C5B52"/>
                </a:solidFill>
                <a:latin typeface="Arial" pitchFamily="34" charset="0"/>
                <a:cs typeface="Arial" pitchFamily="34" charset="0"/>
              </a:rPr>
              <a:t>Geared short ETPs tracking silver are the </a:t>
            </a:r>
            <a:r>
              <a:rPr lang="en-GB" sz="1100" dirty="0" smtClean="0">
                <a:solidFill>
                  <a:srgbClr val="4C5B52"/>
                </a:solidFill>
                <a:latin typeface="Arial" pitchFamily="34" charset="0"/>
                <a:cs typeface="Arial" pitchFamily="34" charset="0"/>
              </a:rPr>
              <a:t>better hedging tools:</a:t>
            </a:r>
            <a:endParaRPr lang="en-GB" sz="1100" dirty="0">
              <a:solidFill>
                <a:srgbClr val="4C5B52"/>
              </a:solidFill>
              <a:latin typeface="Arial" pitchFamily="34" charset="0"/>
              <a:cs typeface="Arial" pitchFamily="34" charset="0"/>
            </a:endParaRPr>
          </a:p>
          <a:p>
            <a:endParaRPr lang="en-GB" sz="1100" dirty="0">
              <a:solidFill>
                <a:srgbClr val="4C5B52"/>
              </a:solidFill>
              <a:latin typeface="Arial" pitchFamily="34" charset="0"/>
              <a:cs typeface="Arial" pitchFamily="34" charset="0"/>
            </a:endParaRPr>
          </a:p>
          <a:p>
            <a:pPr marL="228600" indent="-228600">
              <a:buAutoNum type="arabicParenR"/>
            </a:pPr>
            <a:r>
              <a:rPr lang="en-GB" sz="1100" dirty="0">
                <a:solidFill>
                  <a:srgbClr val="4C5B52"/>
                </a:solidFill>
                <a:latin typeface="Arial" pitchFamily="34" charset="0"/>
                <a:cs typeface="Arial" pitchFamily="34" charset="0"/>
              </a:rPr>
              <a:t>Near perfect negative correlation with the underlying</a:t>
            </a:r>
          </a:p>
          <a:p>
            <a:pPr marL="228600" indent="-228600">
              <a:buAutoNum type="arabicParenR"/>
            </a:pPr>
            <a:endParaRPr lang="en-GB" sz="1100" dirty="0">
              <a:solidFill>
                <a:srgbClr val="4C5B52"/>
              </a:solidFill>
              <a:latin typeface="Arial" pitchFamily="34" charset="0"/>
              <a:cs typeface="Arial" pitchFamily="34" charset="0"/>
            </a:endParaRPr>
          </a:p>
          <a:p>
            <a:pPr marL="228600" indent="-228600">
              <a:buAutoNum type="arabicParenR"/>
            </a:pPr>
            <a:r>
              <a:rPr lang="en-GB" sz="1100" dirty="0">
                <a:solidFill>
                  <a:srgbClr val="4C5B52"/>
                </a:solidFill>
                <a:latin typeface="Arial" pitchFamily="34" charset="0"/>
                <a:cs typeface="Arial" pitchFamily="34" charset="0"/>
              </a:rPr>
              <a:t>Capital efficient with high gearing factors</a:t>
            </a:r>
          </a:p>
        </p:txBody>
      </p:sp>
      <p:sp>
        <p:nvSpPr>
          <p:cNvPr id="16" name="Right Brace 15"/>
          <p:cNvSpPr/>
          <p:nvPr/>
        </p:nvSpPr>
        <p:spPr>
          <a:xfrm>
            <a:off x="7141298" y="2630814"/>
            <a:ext cx="202502" cy="108621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160573501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536804" y="1573274"/>
            <a:ext cx="410648" cy="2114680"/>
          </a:xfrm>
          <a:prstGeom prst="rect">
            <a:avLst/>
          </a:prstGeom>
          <a:solidFill>
            <a:srgbClr val="D7E7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TextBox 4"/>
          <p:cNvSpPr txBox="1"/>
          <p:nvPr/>
        </p:nvSpPr>
        <p:spPr>
          <a:xfrm>
            <a:off x="6444208" y="5253458"/>
            <a:ext cx="2209259" cy="369332"/>
          </a:xfrm>
          <a:prstGeom prst="rect">
            <a:avLst/>
          </a:prstGeom>
          <a:noFill/>
        </p:spPr>
        <p:txBody>
          <a:bodyPr wrap="none" rtlCol="0">
            <a:spAutoFit/>
          </a:bodyPr>
          <a:lstStyle/>
          <a:p>
            <a:pPr algn="r"/>
            <a:r>
              <a:rPr lang="en-GB" sz="900" dirty="0" smtClean="0"/>
              <a:t>Source: Boost Research, Bloomberg</a:t>
            </a:r>
          </a:p>
          <a:p>
            <a:pPr algn="r"/>
            <a:r>
              <a:rPr lang="en-GB" sz="900" dirty="0" smtClean="0"/>
              <a:t>* Based on weekly USD returns since 1995</a:t>
            </a:r>
          </a:p>
        </p:txBody>
      </p:sp>
      <p:sp>
        <p:nvSpPr>
          <p:cNvPr id="15" name="TextBox 14"/>
          <p:cNvSpPr txBox="1"/>
          <p:nvPr/>
        </p:nvSpPr>
        <p:spPr>
          <a:xfrm>
            <a:off x="-180528" y="5332566"/>
            <a:ext cx="6429603" cy="628377"/>
          </a:xfrm>
          <a:prstGeom prst="rect">
            <a:avLst/>
          </a:prstGeom>
        </p:spPr>
        <p:txBody>
          <a:bodyPr>
            <a:noAutofit/>
          </a:bodyPr>
          <a:lstStyle>
            <a:defPPr>
              <a:defRPr lang="en-US"/>
            </a:defPPr>
            <a:lvl1pPr marL="342900" indent="-342900">
              <a:lnSpc>
                <a:spcPct val="150000"/>
              </a:lnSpc>
              <a:spcBef>
                <a:spcPct val="20000"/>
              </a:spcBef>
              <a:buClr>
                <a:srgbClr val="B2BB1C"/>
              </a:buClr>
              <a:buFont typeface="Courier New" pitchFamily="49" charset="0"/>
              <a:buChar char="o"/>
              <a:defRPr sz="2000" b="0">
                <a:solidFill>
                  <a:srgbClr val="4C5B52"/>
                </a:solidFill>
                <a:latin typeface="Arial" pitchFamily="34" charset="0"/>
                <a:cs typeface="Arial" pitchFamily="34" charset="0"/>
              </a:defRPr>
            </a:lvl1pPr>
            <a:lvl2pPr marL="742950" lvl="1" indent="-285750">
              <a:lnSpc>
                <a:spcPct val="150000"/>
              </a:lnSpc>
              <a:spcBef>
                <a:spcPct val="20000"/>
              </a:spcBef>
              <a:buClr>
                <a:srgbClr val="B2BB1C"/>
              </a:buClr>
              <a:buFont typeface="Arial" pitchFamily="34" charset="0"/>
              <a:buChar char="•"/>
              <a:defRPr sz="1100" b="0">
                <a:solidFill>
                  <a:srgbClr val="4C5B52"/>
                </a:solidFill>
                <a:latin typeface="Arial" pitchFamily="34" charset="0"/>
                <a:cs typeface="Arial" pitchFamily="34" charset="0"/>
              </a:defRPr>
            </a:lvl2pPr>
            <a:lvl3pPr marL="1143000" indent="-228600">
              <a:spcBef>
                <a:spcPct val="20000"/>
              </a:spcBef>
              <a:buFont typeface="Arial" pitchFamily="34" charset="0"/>
              <a:buChar char="•"/>
              <a:defRPr sz="1600">
                <a:solidFill>
                  <a:srgbClr val="4C5B52"/>
                </a:solidFill>
                <a:latin typeface="Arial" pitchFamily="34" charset="0"/>
                <a:cs typeface="Arial" pitchFamily="34" charset="0"/>
              </a:defRPr>
            </a:lvl3pPr>
            <a:lvl4pPr marL="1600200" indent="-228600">
              <a:lnSpc>
                <a:spcPct val="100000"/>
              </a:lnSpc>
              <a:spcBef>
                <a:spcPct val="20000"/>
              </a:spcBef>
              <a:buClr>
                <a:srgbClr val="B2BB1C"/>
              </a:buClr>
              <a:buFont typeface="Arial" pitchFamily="34" charset="0"/>
              <a:buChar char="–"/>
              <a:defRPr b="0">
                <a:solidFill>
                  <a:srgbClr val="4C5B52"/>
                </a:solidFill>
                <a:latin typeface="Arial" pitchFamily="34" charset="0"/>
                <a:cs typeface="Arial" pitchFamily="34" charset="0"/>
              </a:defRPr>
            </a:lvl4pPr>
            <a:lvl5pPr marL="2057400" indent="-228600">
              <a:lnSpc>
                <a:spcPct val="100000"/>
              </a:lnSpc>
              <a:spcBef>
                <a:spcPct val="20000"/>
              </a:spcBef>
              <a:buClr>
                <a:srgbClr val="B2BB1C"/>
              </a:buClr>
              <a:buFont typeface="Arial" pitchFamily="34" charset="0"/>
              <a:buChar char="»"/>
              <a:defRPr b="0">
                <a:solidFill>
                  <a:srgbClr val="4C5B52"/>
                </a:solidFill>
                <a:latin typeface="Arial" pitchFamily="34" charset="0"/>
                <a:cs typeface="Arial" pitchFamily="34" charset="0"/>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lvl="1"/>
            <a:r>
              <a:rPr lang="en-GB" dirty="0"/>
              <a:t>In both periods of uncertainty or stability silver is a poor hedge for mixed portfolios</a:t>
            </a:r>
          </a:p>
          <a:p>
            <a:pPr lvl="1"/>
            <a:r>
              <a:rPr lang="en-GB" dirty="0"/>
              <a:t>Hedging silver exposure with inverse ETFs / ETPs is the most efficient</a:t>
            </a:r>
          </a:p>
        </p:txBody>
      </p:sp>
      <p:sp>
        <p:nvSpPr>
          <p:cNvPr id="7" name="TextBox 6"/>
          <p:cNvSpPr txBox="1"/>
          <p:nvPr/>
        </p:nvSpPr>
        <p:spPr>
          <a:xfrm>
            <a:off x="107504" y="65529"/>
            <a:ext cx="8208912"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Silver’s correlation with main asset classes:</a:t>
            </a:r>
          </a:p>
          <a:p>
            <a:r>
              <a:rPr lang="en-GB" sz="2400" dirty="0">
                <a:solidFill>
                  <a:srgbClr val="4C5B52"/>
                </a:solidFill>
                <a:latin typeface="Arial" pitchFamily="34" charset="0"/>
                <a:cs typeface="Arial" pitchFamily="34" charset="0"/>
              </a:rPr>
              <a:t>p</a:t>
            </a:r>
            <a:r>
              <a:rPr lang="en-GB" sz="2400" dirty="0" smtClean="0">
                <a:solidFill>
                  <a:srgbClr val="4C5B52"/>
                </a:solidFill>
                <a:latin typeface="Arial" pitchFamily="34" charset="0"/>
                <a:cs typeface="Arial" pitchFamily="34" charset="0"/>
              </a:rPr>
              <a:t>ortfolio protection limited in times of turmoil and calm</a:t>
            </a:r>
            <a:endParaRPr lang="en-GB" sz="2400" dirty="0">
              <a:solidFill>
                <a:srgbClr val="4C5B52"/>
              </a:solidFill>
              <a:latin typeface="Arial" pitchFamily="34" charset="0"/>
              <a:cs typeface="Arial" pitchFamily="34" charset="0"/>
            </a:endParaRPr>
          </a:p>
        </p:txBody>
      </p:sp>
      <p:graphicFrame>
        <p:nvGraphicFramePr>
          <p:cNvPr id="9" name="Chart 8"/>
          <p:cNvGraphicFramePr>
            <a:graphicFrameLocks/>
          </p:cNvGraphicFramePr>
          <p:nvPr>
            <p:extLst>
              <p:ext uri="{D42A27DB-BD31-4B8C-83A1-F6EECF244321}">
                <p14:modId xmlns:p14="http://schemas.microsoft.com/office/powerpoint/2010/main" val="1620930449"/>
              </p:ext>
            </p:extLst>
          </p:nvPr>
        </p:nvGraphicFramePr>
        <p:xfrm>
          <a:off x="97969" y="1052736"/>
          <a:ext cx="6994311" cy="4104456"/>
        </p:xfrm>
        <a:graphic>
          <a:graphicData uri="http://schemas.openxmlformats.org/drawingml/2006/chart">
            <c:chart xmlns:c="http://schemas.openxmlformats.org/drawingml/2006/chart" xmlns:r="http://schemas.openxmlformats.org/officeDocument/2006/relationships" r:id="rId2"/>
          </a:graphicData>
        </a:graphic>
      </p:graphicFrame>
      <p:sp>
        <p:nvSpPr>
          <p:cNvPr id="2" name="Right Brace 1"/>
          <p:cNvSpPr/>
          <p:nvPr/>
        </p:nvSpPr>
        <p:spPr>
          <a:xfrm>
            <a:off x="7065099" y="2651768"/>
            <a:ext cx="99189" cy="1036186"/>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 name="TextBox 2"/>
          <p:cNvSpPr txBox="1"/>
          <p:nvPr/>
        </p:nvSpPr>
        <p:spPr>
          <a:xfrm>
            <a:off x="7326762" y="2791606"/>
            <a:ext cx="1800200" cy="1785104"/>
          </a:xfrm>
          <a:prstGeom prst="rect">
            <a:avLst/>
          </a:prstGeom>
          <a:noFill/>
        </p:spPr>
        <p:txBody>
          <a:bodyPr wrap="square" rtlCol="0">
            <a:spAutoFit/>
          </a:bodyPr>
          <a:lstStyle/>
          <a:p>
            <a:r>
              <a:rPr lang="en-GB" sz="1100" dirty="0">
                <a:solidFill>
                  <a:srgbClr val="4C5B52"/>
                </a:solidFill>
                <a:latin typeface="Arial" pitchFamily="34" charset="0"/>
                <a:cs typeface="Arial" pitchFamily="34" charset="0"/>
              </a:rPr>
              <a:t>Geared short ETPs tracking silver are the </a:t>
            </a:r>
            <a:r>
              <a:rPr lang="en-GB" sz="1100" dirty="0" smtClean="0">
                <a:solidFill>
                  <a:srgbClr val="4C5B52"/>
                </a:solidFill>
                <a:latin typeface="Arial" pitchFamily="34" charset="0"/>
                <a:cs typeface="Arial" pitchFamily="34" charset="0"/>
              </a:rPr>
              <a:t>better hedging tools:</a:t>
            </a:r>
            <a:endParaRPr lang="en-GB" sz="1100" dirty="0">
              <a:solidFill>
                <a:srgbClr val="4C5B52"/>
              </a:solidFill>
              <a:latin typeface="Arial" pitchFamily="34" charset="0"/>
              <a:cs typeface="Arial" pitchFamily="34" charset="0"/>
            </a:endParaRPr>
          </a:p>
          <a:p>
            <a:endParaRPr lang="en-GB" sz="1100" dirty="0">
              <a:solidFill>
                <a:srgbClr val="4C5B52"/>
              </a:solidFill>
              <a:latin typeface="Arial" pitchFamily="34" charset="0"/>
              <a:cs typeface="Arial" pitchFamily="34" charset="0"/>
            </a:endParaRPr>
          </a:p>
          <a:p>
            <a:pPr marL="228600" indent="-228600">
              <a:buAutoNum type="arabicParenR"/>
            </a:pPr>
            <a:r>
              <a:rPr lang="en-GB" sz="1100" dirty="0">
                <a:solidFill>
                  <a:srgbClr val="4C5B52"/>
                </a:solidFill>
                <a:latin typeface="Arial" pitchFamily="34" charset="0"/>
                <a:cs typeface="Arial" pitchFamily="34" charset="0"/>
              </a:rPr>
              <a:t>Near perfect negative correlation with the underlying</a:t>
            </a:r>
          </a:p>
          <a:p>
            <a:pPr marL="228600" indent="-228600">
              <a:buAutoNum type="arabicParenR"/>
            </a:pPr>
            <a:endParaRPr lang="en-GB" sz="1100" dirty="0">
              <a:solidFill>
                <a:srgbClr val="4C5B52"/>
              </a:solidFill>
              <a:latin typeface="Arial" pitchFamily="34" charset="0"/>
              <a:cs typeface="Arial" pitchFamily="34" charset="0"/>
            </a:endParaRPr>
          </a:p>
          <a:p>
            <a:pPr marL="228600" indent="-228600">
              <a:buAutoNum type="arabicParenR"/>
            </a:pPr>
            <a:r>
              <a:rPr lang="en-GB" sz="1100" dirty="0">
                <a:solidFill>
                  <a:srgbClr val="4C5B52"/>
                </a:solidFill>
                <a:latin typeface="Arial" pitchFamily="34" charset="0"/>
                <a:cs typeface="Arial" pitchFamily="34" charset="0"/>
              </a:rPr>
              <a:t>Capital efficient with high gearing factors</a:t>
            </a:r>
          </a:p>
        </p:txBody>
      </p:sp>
    </p:spTree>
    <p:extLst>
      <p:ext uri="{BB962C8B-B14F-4D97-AF65-F5344CB8AC3E}">
        <p14:creationId xmlns:p14="http://schemas.microsoft.com/office/powerpoint/2010/main" val="236347854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737734" y="3645024"/>
            <a:ext cx="2402218" cy="1637436"/>
            <a:chOff x="2099311" y="3864718"/>
            <a:chExt cx="1627273" cy="1746662"/>
          </a:xfrm>
        </p:grpSpPr>
        <p:sp>
          <p:nvSpPr>
            <p:cNvPr id="15" name="Rectangle 14"/>
            <p:cNvSpPr/>
            <p:nvPr/>
          </p:nvSpPr>
          <p:spPr>
            <a:xfrm>
              <a:off x="2099311" y="3883188"/>
              <a:ext cx="72008" cy="17281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2704177" y="3864718"/>
              <a:ext cx="76262" cy="17281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3261260" y="3893472"/>
              <a:ext cx="75095" cy="1699433"/>
            </a:xfrm>
            <a:prstGeom prst="rect">
              <a:avLst/>
            </a:prstGeom>
            <a:solidFill>
              <a:srgbClr val="00DA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3654576" y="3883186"/>
              <a:ext cx="72008" cy="171643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aphicFrame>
        <p:nvGraphicFramePr>
          <p:cNvPr id="11" name="Chart 10"/>
          <p:cNvGraphicFramePr>
            <a:graphicFrameLocks/>
          </p:cNvGraphicFramePr>
          <p:nvPr/>
        </p:nvGraphicFramePr>
        <p:xfrm>
          <a:off x="115312" y="3356991"/>
          <a:ext cx="8545758" cy="2232249"/>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15312" y="116632"/>
            <a:ext cx="9055006"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Hedging a gold portfolio with </a:t>
            </a:r>
            <a:r>
              <a:rPr lang="en-GB" sz="2400" dirty="0">
                <a:solidFill>
                  <a:srgbClr val="4C5B52"/>
                </a:solidFill>
                <a:latin typeface="Arial" pitchFamily="34" charset="0"/>
                <a:cs typeface="Arial" pitchFamily="34" charset="0"/>
              </a:rPr>
              <a:t>1</a:t>
            </a:r>
            <a:r>
              <a:rPr lang="en-GB" sz="2400" dirty="0" smtClean="0">
                <a:solidFill>
                  <a:srgbClr val="4C5B52"/>
                </a:solidFill>
                <a:latin typeface="Arial" pitchFamily="34" charset="0"/>
                <a:cs typeface="Arial" pitchFamily="34" charset="0"/>
              </a:rPr>
              <a:t>x short gold (1GOS)</a:t>
            </a:r>
          </a:p>
          <a:p>
            <a:r>
              <a:rPr lang="en-GB" sz="2400" dirty="0" smtClean="0">
                <a:solidFill>
                  <a:srgbClr val="4C5B52"/>
                </a:solidFill>
                <a:latin typeface="Arial" pitchFamily="34" charset="0"/>
                <a:cs typeface="Arial" pitchFamily="34" charset="0"/>
              </a:rPr>
              <a:t>Strategy: fully hedged with targeted rebalancing </a:t>
            </a:r>
          </a:p>
        </p:txBody>
      </p:sp>
      <p:sp>
        <p:nvSpPr>
          <p:cNvPr id="4" name="TextBox 3"/>
          <p:cNvSpPr txBox="1"/>
          <p:nvPr/>
        </p:nvSpPr>
        <p:spPr>
          <a:xfrm>
            <a:off x="394343" y="5621730"/>
            <a:ext cx="8496944" cy="600164"/>
          </a:xfrm>
          <a:prstGeom prst="rect">
            <a:avLst/>
          </a:prstGeom>
          <a:noFill/>
        </p:spPr>
        <p:txBody>
          <a:bodyPr wrap="square" rtlCol="0">
            <a:spAutoFit/>
          </a:bodyPr>
          <a:lstStyle>
            <a:defPPr>
              <a:defRPr lang="en-US"/>
            </a:defPPr>
            <a:lvl1pPr marL="342900" indent="-342900">
              <a:buClr>
                <a:srgbClr val="B2BB1C"/>
              </a:buClr>
              <a:buFont typeface="Arial" panose="020B0604020202020204" pitchFamily="34" charset="0"/>
              <a:buChar char="•"/>
              <a:defRPr sz="1100">
                <a:solidFill>
                  <a:srgbClr val="4C5B52"/>
                </a:solidFill>
                <a:latin typeface="Arial" pitchFamily="34" charset="0"/>
                <a:cs typeface="Arial" pitchFamily="34" charset="0"/>
              </a:defRPr>
            </a:lvl1pPr>
          </a:lstStyle>
          <a:p>
            <a:r>
              <a:rPr lang="en-GB" dirty="0"/>
              <a:t>In </a:t>
            </a:r>
            <a:r>
              <a:rPr lang="en-GB" dirty="0" smtClean="0"/>
              <a:t>falling </a:t>
            </a:r>
            <a:r>
              <a:rPr lang="en-GB" dirty="0"/>
              <a:t>markets rebalance by </a:t>
            </a:r>
            <a:r>
              <a:rPr lang="en-GB" dirty="0" smtClean="0"/>
              <a:t>selling shorts </a:t>
            </a:r>
            <a:r>
              <a:rPr lang="en-GB" dirty="0"/>
              <a:t>or in </a:t>
            </a:r>
            <a:r>
              <a:rPr lang="en-GB" dirty="0" smtClean="0"/>
              <a:t>rising </a:t>
            </a:r>
            <a:r>
              <a:rPr lang="en-GB" dirty="0"/>
              <a:t>markets by </a:t>
            </a:r>
            <a:r>
              <a:rPr lang="en-GB" dirty="0" smtClean="0"/>
              <a:t>buying </a:t>
            </a:r>
            <a:r>
              <a:rPr lang="en-GB" dirty="0"/>
              <a:t>shorts to preserve the hedged </a:t>
            </a:r>
            <a:r>
              <a:rPr lang="en-GB" dirty="0" smtClean="0"/>
              <a:t>position and avoid drift</a:t>
            </a:r>
            <a:endParaRPr lang="en-GB" dirty="0"/>
          </a:p>
          <a:p>
            <a:r>
              <a:rPr lang="en-GB" dirty="0"/>
              <a:t>Targeted fully hedged portfolio : 50% long, 50% in 1x short. </a:t>
            </a:r>
            <a:r>
              <a:rPr lang="en-GB" dirty="0" smtClean="0"/>
              <a:t>Rebalancing trigger: +/- </a:t>
            </a:r>
            <a:r>
              <a:rPr lang="en-GB" dirty="0"/>
              <a:t>5% abs dev. from target hedge</a:t>
            </a:r>
          </a:p>
          <a:p>
            <a:r>
              <a:rPr lang="en-GB" dirty="0"/>
              <a:t>Rebalancing frequency: </a:t>
            </a:r>
            <a:r>
              <a:rPr lang="en-GB" dirty="0" smtClean="0"/>
              <a:t>3x selling the gold 1x </a:t>
            </a:r>
            <a:r>
              <a:rPr lang="en-GB" dirty="0"/>
              <a:t>short </a:t>
            </a:r>
            <a:r>
              <a:rPr lang="en-GB" dirty="0" smtClean="0"/>
              <a:t>(red bars), 1x buying the 1x short gold ETP </a:t>
            </a:r>
          </a:p>
        </p:txBody>
      </p:sp>
      <p:graphicFrame>
        <p:nvGraphicFramePr>
          <p:cNvPr id="10" name="Chart 9"/>
          <p:cNvGraphicFramePr>
            <a:graphicFrameLocks/>
          </p:cNvGraphicFramePr>
          <p:nvPr/>
        </p:nvGraphicFramePr>
        <p:xfrm>
          <a:off x="1" y="968927"/>
          <a:ext cx="8532439" cy="2460073"/>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657797" y="3933056"/>
            <a:ext cx="2019419" cy="230832"/>
          </a:xfrm>
          <a:prstGeom prst="rect">
            <a:avLst/>
          </a:prstGeom>
          <a:noFill/>
        </p:spPr>
        <p:txBody>
          <a:bodyPr wrap="square" rtlCol="0">
            <a:spAutoFit/>
          </a:bodyPr>
          <a:lstStyle/>
          <a:p>
            <a:r>
              <a:rPr lang="en-GB" sz="900" dirty="0"/>
              <a:t>u</a:t>
            </a:r>
            <a:r>
              <a:rPr lang="en-GB" sz="900" dirty="0" smtClean="0"/>
              <a:t>pper bound: +5% </a:t>
            </a:r>
            <a:r>
              <a:rPr lang="en-GB" sz="900" dirty="0" err="1" smtClean="0"/>
              <a:t>dev</a:t>
            </a:r>
            <a:r>
              <a:rPr lang="en-GB" sz="900" dirty="0" smtClean="0"/>
              <a:t> from target</a:t>
            </a:r>
            <a:endParaRPr lang="en-GB" sz="900" dirty="0"/>
          </a:p>
        </p:txBody>
      </p:sp>
      <p:sp>
        <p:nvSpPr>
          <p:cNvPr id="24" name="TextBox 23"/>
          <p:cNvSpPr txBox="1"/>
          <p:nvPr/>
        </p:nvSpPr>
        <p:spPr>
          <a:xfrm>
            <a:off x="6687613" y="4534068"/>
            <a:ext cx="2019419" cy="230832"/>
          </a:xfrm>
          <a:prstGeom prst="rect">
            <a:avLst/>
          </a:prstGeom>
          <a:noFill/>
        </p:spPr>
        <p:txBody>
          <a:bodyPr wrap="square" rtlCol="0">
            <a:spAutoFit/>
          </a:bodyPr>
          <a:lstStyle/>
          <a:p>
            <a:r>
              <a:rPr lang="en-GB" sz="900" dirty="0" smtClean="0"/>
              <a:t>lower bound: -5% </a:t>
            </a:r>
            <a:r>
              <a:rPr lang="en-GB" sz="900" dirty="0" err="1" smtClean="0"/>
              <a:t>dev</a:t>
            </a:r>
            <a:r>
              <a:rPr lang="en-GB" sz="900" dirty="0" smtClean="0"/>
              <a:t> from target</a:t>
            </a:r>
            <a:endParaRPr lang="en-GB" sz="900" dirty="0"/>
          </a:p>
        </p:txBody>
      </p:sp>
    </p:spTree>
    <p:extLst>
      <p:ext uri="{BB962C8B-B14F-4D97-AF65-F5344CB8AC3E}">
        <p14:creationId xmlns:p14="http://schemas.microsoft.com/office/powerpoint/2010/main" val="246580819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152479" y="3489910"/>
            <a:ext cx="7158695" cy="1683988"/>
            <a:chOff x="1653597" y="3869497"/>
            <a:chExt cx="5451859" cy="1742675"/>
          </a:xfrm>
        </p:grpSpPr>
        <p:sp>
          <p:nvSpPr>
            <p:cNvPr id="2" name="Rectangle 1"/>
            <p:cNvSpPr/>
            <p:nvPr/>
          </p:nvSpPr>
          <p:spPr>
            <a:xfrm>
              <a:off x="1653597" y="3869497"/>
              <a:ext cx="72008" cy="17281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2303748" y="3883189"/>
              <a:ext cx="72008" cy="1728192"/>
            </a:xfrm>
            <a:prstGeom prst="rect">
              <a:avLst/>
            </a:prstGeom>
            <a:solidFill>
              <a:srgbClr val="00DA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2850811" y="3883189"/>
              <a:ext cx="72008" cy="17281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5080396" y="3883980"/>
              <a:ext cx="72008" cy="1728192"/>
            </a:xfrm>
            <a:prstGeom prst="rect">
              <a:avLst/>
            </a:prstGeom>
            <a:solidFill>
              <a:srgbClr val="00DA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6439381" y="3873695"/>
              <a:ext cx="72008" cy="1728192"/>
            </a:xfrm>
            <a:prstGeom prst="rect">
              <a:avLst/>
            </a:prstGeom>
            <a:solidFill>
              <a:srgbClr val="00DA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7033448" y="3883189"/>
              <a:ext cx="72008" cy="17281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 name="TextBox 2"/>
          <p:cNvSpPr txBox="1"/>
          <p:nvPr/>
        </p:nvSpPr>
        <p:spPr>
          <a:xfrm>
            <a:off x="115312" y="116632"/>
            <a:ext cx="9055006"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Hedging a gold portfolio with 3x short gold (3GOS)</a:t>
            </a:r>
          </a:p>
          <a:p>
            <a:r>
              <a:rPr lang="en-GB" sz="2400" dirty="0" smtClean="0">
                <a:solidFill>
                  <a:srgbClr val="4C5B52"/>
                </a:solidFill>
                <a:latin typeface="Arial" pitchFamily="34" charset="0"/>
                <a:cs typeface="Arial" pitchFamily="34" charset="0"/>
              </a:rPr>
              <a:t>Strategy: fully hedged with targeted rebalancing </a:t>
            </a:r>
          </a:p>
        </p:txBody>
      </p:sp>
      <p:sp>
        <p:nvSpPr>
          <p:cNvPr id="4" name="TextBox 3"/>
          <p:cNvSpPr txBox="1"/>
          <p:nvPr/>
        </p:nvSpPr>
        <p:spPr>
          <a:xfrm>
            <a:off x="395536" y="5530083"/>
            <a:ext cx="9055006" cy="769441"/>
          </a:xfrm>
          <a:prstGeom prst="rect">
            <a:avLst/>
          </a:prstGeom>
          <a:noFill/>
        </p:spPr>
        <p:txBody>
          <a:bodyPr wrap="square" rtlCol="0">
            <a:spAutoFit/>
          </a:bodyPr>
          <a:lstStyle/>
          <a:p>
            <a:pPr marL="342900" indent="-342900">
              <a:buClr>
                <a:srgbClr val="B2BB1C"/>
              </a:buClr>
              <a:buFont typeface="Arial" panose="020B0604020202020204" pitchFamily="34" charset="0"/>
              <a:buChar char="•"/>
            </a:pPr>
            <a:r>
              <a:rPr lang="en-GB" sz="1100" dirty="0" smtClean="0">
                <a:solidFill>
                  <a:srgbClr val="4C5B52"/>
                </a:solidFill>
                <a:latin typeface="Arial" pitchFamily="34" charset="0"/>
                <a:cs typeface="Arial" pitchFamily="34" charset="0"/>
              </a:rPr>
              <a:t>In falling markets, rebalance by selling shorts or in rising markets by buying shorts to preserve the hedged position and avoid drift</a:t>
            </a:r>
          </a:p>
          <a:p>
            <a:pPr marL="342900" indent="-342900">
              <a:buClr>
                <a:srgbClr val="B2BB1C"/>
              </a:buClr>
              <a:buFont typeface="Arial" panose="020B0604020202020204" pitchFamily="34" charset="0"/>
              <a:buChar char="•"/>
            </a:pPr>
            <a:r>
              <a:rPr lang="en-GB" sz="1100" dirty="0" smtClean="0">
                <a:solidFill>
                  <a:srgbClr val="4C5B52"/>
                </a:solidFill>
                <a:latin typeface="Arial" pitchFamily="34" charset="0"/>
                <a:cs typeface="Arial" pitchFamily="34" charset="0"/>
              </a:rPr>
              <a:t>Targeted fully hedged portfolio : 75% long, 25% in 3x </a:t>
            </a:r>
            <a:r>
              <a:rPr lang="en-GB" sz="1100" dirty="0">
                <a:solidFill>
                  <a:srgbClr val="4C5B52"/>
                </a:solidFill>
                <a:latin typeface="Arial" pitchFamily="34" charset="0"/>
                <a:cs typeface="Arial" pitchFamily="34" charset="0"/>
              </a:rPr>
              <a:t>short. </a:t>
            </a:r>
            <a:r>
              <a:rPr lang="en-GB" sz="1100" dirty="0" smtClean="0">
                <a:solidFill>
                  <a:srgbClr val="4C5B52"/>
                </a:solidFill>
                <a:latin typeface="Arial" pitchFamily="34" charset="0"/>
                <a:cs typeface="Arial" pitchFamily="34" charset="0"/>
              </a:rPr>
              <a:t>Rebalancing trigger: +/- </a:t>
            </a:r>
            <a:r>
              <a:rPr lang="en-GB" sz="1100" dirty="0">
                <a:solidFill>
                  <a:srgbClr val="4C5B52"/>
                </a:solidFill>
                <a:latin typeface="Arial" pitchFamily="34" charset="0"/>
                <a:cs typeface="Arial" pitchFamily="34" charset="0"/>
              </a:rPr>
              <a:t>5% abs dev. from target hedge</a:t>
            </a:r>
          </a:p>
          <a:p>
            <a:pPr marL="342900" indent="-342900">
              <a:buClr>
                <a:srgbClr val="B2BB1C"/>
              </a:buClr>
              <a:buFont typeface="Arial" panose="020B0604020202020204" pitchFamily="34" charset="0"/>
              <a:buChar char="•"/>
            </a:pPr>
            <a:r>
              <a:rPr lang="en-GB" sz="1100" dirty="0">
                <a:solidFill>
                  <a:srgbClr val="4C5B52"/>
                </a:solidFill>
                <a:latin typeface="Arial" pitchFamily="34" charset="0"/>
                <a:cs typeface="Arial" pitchFamily="34" charset="0"/>
              </a:rPr>
              <a:t>Rebalancing frequency: </a:t>
            </a:r>
            <a:r>
              <a:rPr lang="en-GB" sz="1100" dirty="0" smtClean="0">
                <a:solidFill>
                  <a:srgbClr val="4C5B52"/>
                </a:solidFill>
                <a:latin typeface="Arial" pitchFamily="34" charset="0"/>
                <a:cs typeface="Arial" pitchFamily="34" charset="0"/>
              </a:rPr>
              <a:t>6x selling </a:t>
            </a:r>
            <a:r>
              <a:rPr lang="en-GB" sz="1100" dirty="0">
                <a:solidFill>
                  <a:srgbClr val="4C5B52"/>
                </a:solidFill>
                <a:latin typeface="Arial" pitchFamily="34" charset="0"/>
                <a:cs typeface="Arial" pitchFamily="34" charset="0"/>
              </a:rPr>
              <a:t>3x short </a:t>
            </a:r>
            <a:r>
              <a:rPr lang="en-GB" sz="1100" dirty="0" smtClean="0">
                <a:solidFill>
                  <a:srgbClr val="4C5B52"/>
                </a:solidFill>
                <a:latin typeface="Arial" pitchFamily="34" charset="0"/>
                <a:cs typeface="Arial" pitchFamily="34" charset="0"/>
              </a:rPr>
              <a:t>gold (red </a:t>
            </a:r>
            <a:r>
              <a:rPr lang="en-GB" sz="1100" dirty="0">
                <a:solidFill>
                  <a:srgbClr val="4C5B52"/>
                </a:solidFill>
                <a:latin typeface="Arial" pitchFamily="34" charset="0"/>
                <a:cs typeface="Arial" pitchFamily="34" charset="0"/>
              </a:rPr>
              <a:t>bars), </a:t>
            </a:r>
            <a:r>
              <a:rPr lang="en-GB" sz="1100" dirty="0" smtClean="0">
                <a:solidFill>
                  <a:srgbClr val="4C5B52"/>
                </a:solidFill>
                <a:latin typeface="Arial" pitchFamily="34" charset="0"/>
                <a:cs typeface="Arial" pitchFamily="34" charset="0"/>
              </a:rPr>
              <a:t>3x buying </a:t>
            </a:r>
            <a:r>
              <a:rPr lang="en-GB" sz="1100" dirty="0">
                <a:solidFill>
                  <a:srgbClr val="4C5B52"/>
                </a:solidFill>
                <a:latin typeface="Arial" pitchFamily="34" charset="0"/>
                <a:cs typeface="Arial" pitchFamily="34" charset="0"/>
              </a:rPr>
              <a:t>3x </a:t>
            </a:r>
            <a:r>
              <a:rPr lang="en-GB" sz="1100" dirty="0" smtClean="0">
                <a:solidFill>
                  <a:srgbClr val="4C5B52"/>
                </a:solidFill>
                <a:latin typeface="Arial" pitchFamily="34" charset="0"/>
                <a:cs typeface="Arial" pitchFamily="34" charset="0"/>
              </a:rPr>
              <a:t>short gold (green </a:t>
            </a:r>
            <a:r>
              <a:rPr lang="en-GB" sz="1100" dirty="0">
                <a:solidFill>
                  <a:srgbClr val="4C5B52"/>
                </a:solidFill>
                <a:latin typeface="Arial" pitchFamily="34" charset="0"/>
                <a:cs typeface="Arial" pitchFamily="34" charset="0"/>
              </a:rPr>
              <a:t>bars</a:t>
            </a:r>
            <a:r>
              <a:rPr lang="en-GB" sz="1100" dirty="0" smtClean="0">
                <a:solidFill>
                  <a:srgbClr val="4C5B52"/>
                </a:solidFill>
                <a:latin typeface="Arial" pitchFamily="34" charset="0"/>
                <a:cs typeface="Arial" pitchFamily="34" charset="0"/>
              </a:rPr>
              <a:t>).</a:t>
            </a:r>
            <a:endParaRPr lang="en-GB" sz="1100" dirty="0">
              <a:solidFill>
                <a:srgbClr val="4C5B52"/>
              </a:solidFill>
              <a:latin typeface="Arial" pitchFamily="34" charset="0"/>
              <a:cs typeface="Arial" pitchFamily="34" charset="0"/>
            </a:endParaRPr>
          </a:p>
          <a:p>
            <a:pPr>
              <a:buClr>
                <a:srgbClr val="B2BB1C"/>
              </a:buClr>
            </a:pPr>
            <a:endParaRPr lang="en-GB" sz="1100" dirty="0">
              <a:solidFill>
                <a:srgbClr val="4C5B52"/>
              </a:solidFill>
              <a:latin typeface="Arial" pitchFamily="34" charset="0"/>
              <a:cs typeface="Arial" pitchFamily="34" charset="0"/>
            </a:endParaRPr>
          </a:p>
        </p:txBody>
      </p:sp>
      <p:graphicFrame>
        <p:nvGraphicFramePr>
          <p:cNvPr id="15" name="Chart 14"/>
          <p:cNvGraphicFramePr>
            <a:graphicFrameLocks/>
          </p:cNvGraphicFramePr>
          <p:nvPr/>
        </p:nvGraphicFramePr>
        <p:xfrm>
          <a:off x="1" y="947629"/>
          <a:ext cx="8604448" cy="2265347"/>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p:cNvSpPr/>
          <p:nvPr/>
        </p:nvSpPr>
        <p:spPr>
          <a:xfrm>
            <a:off x="1849904" y="3503140"/>
            <a:ext cx="94552" cy="16699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2228112" y="3503140"/>
            <a:ext cx="94552" cy="16699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4670043" y="3503140"/>
            <a:ext cx="94552" cy="16699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6" name="Chart 15"/>
          <p:cNvGraphicFramePr>
            <a:graphicFrameLocks/>
          </p:cNvGraphicFramePr>
          <p:nvPr/>
        </p:nvGraphicFramePr>
        <p:xfrm>
          <a:off x="115312" y="3004457"/>
          <a:ext cx="8573345" cy="2592288"/>
        </p:xfrm>
        <a:graphic>
          <a:graphicData uri="http://schemas.openxmlformats.org/drawingml/2006/chart">
            <c:chart xmlns:c="http://schemas.openxmlformats.org/drawingml/2006/chart" xmlns:r="http://schemas.openxmlformats.org/officeDocument/2006/relationships" r:id="rId3"/>
          </a:graphicData>
        </a:graphic>
      </p:graphicFrame>
      <p:sp>
        <p:nvSpPr>
          <p:cNvPr id="28" name="TextBox 27"/>
          <p:cNvSpPr txBox="1"/>
          <p:nvPr/>
        </p:nvSpPr>
        <p:spPr>
          <a:xfrm>
            <a:off x="6657797" y="3933056"/>
            <a:ext cx="2019419" cy="230832"/>
          </a:xfrm>
          <a:prstGeom prst="rect">
            <a:avLst/>
          </a:prstGeom>
          <a:noFill/>
        </p:spPr>
        <p:txBody>
          <a:bodyPr wrap="square" rtlCol="0">
            <a:spAutoFit/>
          </a:bodyPr>
          <a:lstStyle/>
          <a:p>
            <a:r>
              <a:rPr lang="en-GB" sz="900" dirty="0"/>
              <a:t>u</a:t>
            </a:r>
            <a:r>
              <a:rPr lang="en-GB" sz="900" dirty="0" smtClean="0"/>
              <a:t>pper bound: +5% </a:t>
            </a:r>
            <a:r>
              <a:rPr lang="en-GB" sz="900" dirty="0" err="1" smtClean="0"/>
              <a:t>dev</a:t>
            </a:r>
            <a:r>
              <a:rPr lang="en-GB" sz="900" dirty="0" smtClean="0"/>
              <a:t> from target</a:t>
            </a:r>
            <a:endParaRPr lang="en-GB" sz="900" dirty="0"/>
          </a:p>
        </p:txBody>
      </p:sp>
      <p:sp>
        <p:nvSpPr>
          <p:cNvPr id="29" name="TextBox 28"/>
          <p:cNvSpPr txBox="1"/>
          <p:nvPr/>
        </p:nvSpPr>
        <p:spPr>
          <a:xfrm>
            <a:off x="6687613" y="4534068"/>
            <a:ext cx="2019419" cy="230832"/>
          </a:xfrm>
          <a:prstGeom prst="rect">
            <a:avLst/>
          </a:prstGeom>
          <a:noFill/>
        </p:spPr>
        <p:txBody>
          <a:bodyPr wrap="square" rtlCol="0">
            <a:spAutoFit/>
          </a:bodyPr>
          <a:lstStyle/>
          <a:p>
            <a:r>
              <a:rPr lang="en-GB" sz="900" dirty="0" smtClean="0"/>
              <a:t>lower bound: -5% </a:t>
            </a:r>
            <a:r>
              <a:rPr lang="en-GB" sz="900" dirty="0" err="1" smtClean="0"/>
              <a:t>dev</a:t>
            </a:r>
            <a:r>
              <a:rPr lang="en-GB" sz="900" dirty="0" smtClean="0"/>
              <a:t> from target</a:t>
            </a:r>
            <a:endParaRPr lang="en-GB" sz="900" dirty="0"/>
          </a:p>
        </p:txBody>
      </p:sp>
    </p:spTree>
    <p:extLst>
      <p:ext uri="{BB962C8B-B14F-4D97-AF65-F5344CB8AC3E}">
        <p14:creationId xmlns:p14="http://schemas.microsoft.com/office/powerpoint/2010/main" val="360693427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67544" y="3356992"/>
            <a:ext cx="8208912" cy="369332"/>
          </a:xfrm>
          <a:prstGeom prst="rect">
            <a:avLst/>
          </a:prstGeom>
          <a:noFill/>
        </p:spPr>
        <p:txBody>
          <a:bodyPr wrap="square" rtlCol="0">
            <a:spAutoFit/>
          </a:bodyPr>
          <a:lstStyle/>
          <a:p>
            <a:pPr algn="ctr"/>
            <a:r>
              <a:rPr lang="en-GB" dirty="0" smtClean="0">
                <a:solidFill>
                  <a:srgbClr val="4C5B52"/>
                </a:solidFill>
                <a:latin typeface="Arial" pitchFamily="34" charset="0"/>
                <a:cs typeface="Arial" pitchFamily="34" charset="0"/>
              </a:rPr>
              <a:t>Appendix</a:t>
            </a:r>
            <a:endParaRPr lang="en-GB"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382449442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527660"/>
            <a:ext cx="8208912" cy="400110"/>
          </a:xfrm>
          <a:prstGeom prst="rect">
            <a:avLst/>
          </a:prstGeom>
          <a:noFill/>
        </p:spPr>
        <p:txBody>
          <a:bodyPr wrap="square" rtlCol="0">
            <a:spAutoFit/>
          </a:bodyPr>
          <a:lstStyle/>
          <a:p>
            <a:r>
              <a:rPr lang="en-GB" sz="2000" dirty="0">
                <a:solidFill>
                  <a:srgbClr val="4C5B52"/>
                </a:solidFill>
                <a:latin typeface="Arial" pitchFamily="34" charset="0"/>
                <a:cs typeface="Arial" pitchFamily="34" charset="0"/>
              </a:rPr>
              <a:t>Boost ETPs – Available on the </a:t>
            </a:r>
            <a:r>
              <a:rPr lang="en-GB" sz="2000" dirty="0" smtClean="0">
                <a:solidFill>
                  <a:srgbClr val="4C5B52"/>
                </a:solidFill>
                <a:latin typeface="Arial" pitchFamily="34" charset="0"/>
                <a:cs typeface="Arial" pitchFamily="34" charset="0"/>
              </a:rPr>
              <a:t>LSE (1)</a:t>
            </a:r>
            <a:endParaRPr lang="en-GB" sz="2000" dirty="0">
              <a:solidFill>
                <a:srgbClr val="4C5B52"/>
              </a:solidFill>
              <a:latin typeface="Arial" pitchFamily="34" charset="0"/>
              <a:cs typeface="Arial" pitchFamily="34" charset="0"/>
            </a:endParaRPr>
          </a:p>
        </p:txBody>
      </p:sp>
      <p:graphicFrame>
        <p:nvGraphicFramePr>
          <p:cNvPr id="5" name="Table 4"/>
          <p:cNvGraphicFramePr>
            <a:graphicFrameLocks noGrp="1"/>
          </p:cNvGraphicFramePr>
          <p:nvPr>
            <p:extLst/>
          </p:nvPr>
        </p:nvGraphicFramePr>
        <p:xfrm>
          <a:off x="251520" y="1067255"/>
          <a:ext cx="8712969" cy="4728484"/>
        </p:xfrm>
        <a:graphic>
          <a:graphicData uri="http://schemas.openxmlformats.org/drawingml/2006/table">
            <a:tbl>
              <a:tblPr>
                <a:tableStyleId>{5C22544A-7EE6-4342-B048-85BDC9FD1C3A}</a:tableStyleId>
              </a:tblPr>
              <a:tblGrid>
                <a:gridCol w="3725441"/>
                <a:gridCol w="4090382"/>
                <a:gridCol w="897146"/>
              </a:tblGrid>
              <a:tr h="288032">
                <a:tc>
                  <a:txBody>
                    <a:bodyPr/>
                    <a:lstStyle/>
                    <a:p>
                      <a:pPr algn="l" fontAlgn="b"/>
                      <a:r>
                        <a:rPr lang="en-GB" sz="1100" b="1" u="none" strike="noStrike" dirty="0" smtClean="0">
                          <a:solidFill>
                            <a:srgbClr val="4C5B52"/>
                          </a:solidFill>
                          <a:effectLst/>
                          <a:latin typeface="Arial" pitchFamily="34" charset="0"/>
                          <a:cs typeface="Arial" pitchFamily="34" charset="0"/>
                        </a:rPr>
                        <a:t> ETP </a:t>
                      </a:r>
                      <a:r>
                        <a:rPr lang="en-GB" sz="1100" b="1" u="none" strike="noStrike" dirty="0">
                          <a:solidFill>
                            <a:srgbClr val="4C5B52"/>
                          </a:solidFill>
                          <a:effectLst/>
                          <a:latin typeface="Arial" pitchFamily="34" charset="0"/>
                          <a:cs typeface="Arial" pitchFamily="34" charset="0"/>
                        </a:rPr>
                        <a:t>Name </a:t>
                      </a:r>
                      <a:endParaRPr lang="en-GB" sz="1100" b="1" u="none" strike="noStrike" dirty="0" smtClean="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mpd="sng">
                      <a:noFill/>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r>
                        <a:rPr lang="en-GB" sz="1100" b="1" u="none" strike="noStrike" dirty="0" smtClean="0">
                          <a:solidFill>
                            <a:srgbClr val="4C5B52"/>
                          </a:solidFill>
                          <a:effectLst/>
                          <a:latin typeface="Arial" pitchFamily="34" charset="0"/>
                          <a:cs typeface="Arial" pitchFamily="34" charset="0"/>
                        </a:rPr>
                        <a:t> Index</a:t>
                      </a: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mpd="sng">
                      <a:noFill/>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r>
                        <a:rPr lang="en-GB" sz="1100" b="1" u="none" strike="noStrike" dirty="0" smtClean="0">
                          <a:solidFill>
                            <a:srgbClr val="4C5B52"/>
                          </a:solidFill>
                          <a:effectLst/>
                          <a:latin typeface="Arial" pitchFamily="34" charset="0"/>
                          <a:cs typeface="Arial" pitchFamily="34" charset="0"/>
                        </a:rPr>
                        <a:t> LSE  Code</a:t>
                      </a:r>
                      <a:endParaRPr lang="en-GB" sz="1100" b="1"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mpd="sng">
                      <a:noFill/>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FTSE 100 1x Short Daily ETP</a:t>
                      </a:r>
                      <a:endParaRPr lang="en-GB" sz="900" b="0" i="0" u="none" strike="noStrike" dirty="0">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FTSE 100 Daily Short Strategy RT Gross TR</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SUK1</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FTSE 100 2x Leverage Daily ETP</a:t>
                      </a:r>
                      <a:endParaRPr lang="en-GB" sz="900" b="0" i="0" u="none" strike="noStrike" dirty="0">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FTSE 100 Daily Leveraged RT TR Index</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2UKL</a:t>
                      </a:r>
                      <a:endParaRPr lang="en-GB" sz="900" b="0" i="0" u="none" strike="noStrike">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FTSE 100 2x Short Daily ETP</a:t>
                      </a:r>
                      <a:endParaRPr lang="en-GB" sz="900" b="0" i="0" u="none" strike="noStrike" dirty="0">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FTSE 100 Daily Super Short Strategy RT Gross TR</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2UKS</a:t>
                      </a:r>
                      <a:endParaRPr lang="en-GB" sz="900" b="0" i="0" u="none" strike="noStrike">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FTSE 100 3x Leverage Daily ETP</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smtClean="0">
                          <a:solidFill>
                            <a:srgbClr val="4C5B52"/>
                          </a:solidFill>
                          <a:effectLst/>
                          <a:latin typeface="Arial" pitchFamily="34" charset="0"/>
                          <a:cs typeface="Arial" pitchFamily="34" charset="0"/>
                        </a:rPr>
                        <a:t>FTSE </a:t>
                      </a:r>
                      <a:r>
                        <a:rPr lang="en-GB" sz="900" u="none" strike="noStrike" dirty="0">
                          <a:solidFill>
                            <a:srgbClr val="4C5B52"/>
                          </a:solidFill>
                          <a:effectLst/>
                          <a:latin typeface="Arial" pitchFamily="34" charset="0"/>
                          <a:cs typeface="Arial" pitchFamily="34" charset="0"/>
                        </a:rPr>
                        <a:t>100 Daily Super Leveraged RT TR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3UKL</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FTSE 100 3x Short Daily ETP</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smtClean="0">
                          <a:solidFill>
                            <a:srgbClr val="4C5B52"/>
                          </a:solidFill>
                          <a:effectLst/>
                          <a:latin typeface="Arial" pitchFamily="34" charset="0"/>
                          <a:cs typeface="Arial" pitchFamily="34" charset="0"/>
                        </a:rPr>
                        <a:t>FTSE </a:t>
                      </a:r>
                      <a:r>
                        <a:rPr lang="en-GB" sz="900" u="none" strike="noStrike" dirty="0">
                          <a:solidFill>
                            <a:srgbClr val="4C5B52"/>
                          </a:solidFill>
                          <a:effectLst/>
                          <a:latin typeface="Arial" pitchFamily="34" charset="0"/>
                          <a:cs typeface="Arial" pitchFamily="34" charset="0"/>
                        </a:rPr>
                        <a:t>100 Daily Ultra Short Strategy RT Gross TR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3UKS</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FTSE 250 2x Leverage Daily ETP</a:t>
                      </a:r>
                      <a:endParaRPr lang="en-GB" sz="900" b="0" i="0" u="none" strike="noStrike" dirty="0">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FTSE 250 Daily Leveraged RT TR</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2MCL</a:t>
                      </a:r>
                      <a:endParaRPr lang="en-GB" sz="900" b="0" i="0" u="none" strike="noStrike">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Boost FTSE 250 1x Short Daily ETP</a:t>
                      </a:r>
                      <a:endParaRPr lang="en-GB" sz="900" b="0" i="0" u="none" strike="noStrike">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FTSE 250 Daily Short Strategy RT Gross TR</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1MCS</a:t>
                      </a:r>
                      <a:endParaRPr lang="en-GB" sz="900" b="0" i="0" u="none" strike="noStrike">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a:t>
                      </a:r>
                      <a:r>
                        <a:rPr lang="en-GB" sz="900" u="none" strike="noStrike" dirty="0" err="1">
                          <a:solidFill>
                            <a:srgbClr val="4C5B52"/>
                          </a:solidFill>
                          <a:effectLst/>
                          <a:latin typeface="Arial" pitchFamily="34" charset="0"/>
                          <a:cs typeface="Arial" pitchFamily="34" charset="0"/>
                        </a:rPr>
                        <a:t>LevDAX</a:t>
                      </a:r>
                      <a:r>
                        <a:rPr lang="en-GB" sz="900" u="none" strike="noStrike" dirty="0">
                          <a:solidFill>
                            <a:srgbClr val="4C5B52"/>
                          </a:solidFill>
                          <a:effectLst/>
                          <a:latin typeface="Arial" pitchFamily="34" charset="0"/>
                          <a:cs typeface="Arial" pitchFamily="34" charset="0"/>
                        </a:rPr>
                        <a:t> 3x Daily ETP</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a:t>
                      </a:r>
                      <a:r>
                        <a:rPr lang="en-GB" sz="900" u="none" strike="noStrike" dirty="0" err="1">
                          <a:solidFill>
                            <a:srgbClr val="4C5B52"/>
                          </a:solidFill>
                          <a:effectLst/>
                          <a:latin typeface="Arial" pitchFamily="34" charset="0"/>
                          <a:cs typeface="Arial" pitchFamily="34" charset="0"/>
                        </a:rPr>
                        <a:t>LevDAX</a:t>
                      </a:r>
                      <a:r>
                        <a:rPr lang="en-GB" sz="900" u="none" strike="noStrike" dirty="0">
                          <a:solidFill>
                            <a:srgbClr val="4C5B52"/>
                          </a:solidFill>
                          <a:effectLst/>
                          <a:latin typeface="Arial" pitchFamily="34" charset="0"/>
                          <a:cs typeface="Arial" pitchFamily="34" charset="0"/>
                        </a:rPr>
                        <a:t> x3 TR EUR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3DEL</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ShortDAX 3x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a:t>
                      </a:r>
                      <a:r>
                        <a:rPr lang="en-GB" sz="900" u="none" strike="noStrike" dirty="0" err="1">
                          <a:solidFill>
                            <a:srgbClr val="4C5B52"/>
                          </a:solidFill>
                          <a:effectLst/>
                          <a:latin typeface="Arial" pitchFamily="34" charset="0"/>
                          <a:cs typeface="Arial" pitchFamily="34" charset="0"/>
                        </a:rPr>
                        <a:t>ShortDAX</a:t>
                      </a:r>
                      <a:r>
                        <a:rPr lang="en-GB" sz="900" u="none" strike="noStrike" dirty="0">
                          <a:solidFill>
                            <a:srgbClr val="4C5B52"/>
                          </a:solidFill>
                          <a:effectLst/>
                          <a:latin typeface="Arial" pitchFamily="34" charset="0"/>
                          <a:cs typeface="Arial" pitchFamily="34" charset="0"/>
                        </a:rPr>
                        <a:t> x3 TR EUR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3DES</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a:t>
                      </a:r>
                      <a:r>
                        <a:rPr lang="en-GB" sz="900" u="none" strike="noStrike" dirty="0" err="1">
                          <a:solidFill>
                            <a:srgbClr val="4C5B52"/>
                          </a:solidFill>
                          <a:effectLst/>
                          <a:latin typeface="Arial" pitchFamily="34" charset="0"/>
                          <a:cs typeface="Arial" pitchFamily="34" charset="0"/>
                        </a:rPr>
                        <a:t>LevDAX</a:t>
                      </a:r>
                      <a:r>
                        <a:rPr lang="en-GB" sz="900" u="none" strike="noStrike" dirty="0">
                          <a:solidFill>
                            <a:srgbClr val="4C5B52"/>
                          </a:solidFill>
                          <a:effectLst/>
                          <a:latin typeface="Arial" pitchFamily="34" charset="0"/>
                          <a:cs typeface="Arial" pitchFamily="34" charset="0"/>
                        </a:rPr>
                        <a:t> 3x Daily ETP </a:t>
                      </a:r>
                      <a:r>
                        <a:rPr lang="en-GB" sz="900" b="1" u="none" strike="noStrike" dirty="0">
                          <a:solidFill>
                            <a:srgbClr val="4C5B52"/>
                          </a:solidFill>
                          <a:effectLst/>
                          <a:latin typeface="Arial" pitchFamily="34" charset="0"/>
                          <a:cs typeface="Arial" pitchFamily="34" charset="0"/>
                        </a:rPr>
                        <a:t>(£)</a:t>
                      </a:r>
                      <a:endParaRPr lang="en-GB" sz="900" b="1"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a:t>
                      </a:r>
                      <a:r>
                        <a:rPr lang="en-GB" sz="900" u="none" strike="noStrike" dirty="0" err="1">
                          <a:solidFill>
                            <a:srgbClr val="4C5B52"/>
                          </a:solidFill>
                          <a:effectLst/>
                          <a:latin typeface="Arial" pitchFamily="34" charset="0"/>
                          <a:cs typeface="Arial" pitchFamily="34" charset="0"/>
                        </a:rPr>
                        <a:t>LevDAX</a:t>
                      </a:r>
                      <a:r>
                        <a:rPr lang="en-GB" sz="900" u="none" strike="noStrike" dirty="0">
                          <a:solidFill>
                            <a:srgbClr val="4C5B52"/>
                          </a:solidFill>
                          <a:effectLst/>
                          <a:latin typeface="Arial" pitchFamily="34" charset="0"/>
                          <a:cs typeface="Arial" pitchFamily="34" charset="0"/>
                        </a:rPr>
                        <a:t> x3 TR EUR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3LDE</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a:t>
                      </a:r>
                      <a:r>
                        <a:rPr lang="en-GB" sz="900" u="none" strike="noStrike" dirty="0" err="1">
                          <a:solidFill>
                            <a:srgbClr val="4C5B52"/>
                          </a:solidFill>
                          <a:effectLst/>
                          <a:latin typeface="Arial" pitchFamily="34" charset="0"/>
                          <a:cs typeface="Arial" pitchFamily="34" charset="0"/>
                        </a:rPr>
                        <a:t>ShortDAX</a:t>
                      </a:r>
                      <a:r>
                        <a:rPr lang="en-GB" sz="900" u="none" strike="noStrike" dirty="0">
                          <a:solidFill>
                            <a:srgbClr val="4C5B52"/>
                          </a:solidFill>
                          <a:effectLst/>
                          <a:latin typeface="Arial" pitchFamily="34" charset="0"/>
                          <a:cs typeface="Arial" pitchFamily="34" charset="0"/>
                        </a:rPr>
                        <a:t> 3x Daily ETP </a:t>
                      </a:r>
                      <a:r>
                        <a:rPr lang="en-GB" sz="900" b="1" u="none" strike="noStrike" dirty="0">
                          <a:solidFill>
                            <a:srgbClr val="4C5B52"/>
                          </a:solidFill>
                          <a:effectLst/>
                          <a:latin typeface="Arial" pitchFamily="34" charset="0"/>
                          <a:cs typeface="Arial" pitchFamily="34" charset="0"/>
                        </a:rPr>
                        <a:t>(£)</a:t>
                      </a:r>
                      <a:endParaRPr lang="en-GB" sz="900" b="1"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a:t>
                      </a:r>
                      <a:r>
                        <a:rPr lang="en-GB" sz="900" u="none" strike="noStrike" dirty="0" err="1">
                          <a:solidFill>
                            <a:srgbClr val="4C5B52"/>
                          </a:solidFill>
                          <a:effectLst/>
                          <a:latin typeface="Arial" pitchFamily="34" charset="0"/>
                          <a:cs typeface="Arial" pitchFamily="34" charset="0"/>
                        </a:rPr>
                        <a:t>ShortDAX</a:t>
                      </a:r>
                      <a:r>
                        <a:rPr lang="en-GB" sz="900" u="none" strike="noStrike" dirty="0">
                          <a:solidFill>
                            <a:srgbClr val="4C5B52"/>
                          </a:solidFill>
                          <a:effectLst/>
                          <a:latin typeface="Arial" pitchFamily="34" charset="0"/>
                          <a:cs typeface="Arial" pitchFamily="34" charset="0"/>
                        </a:rPr>
                        <a:t> x3 TR EUR</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3SDE</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EURO STOXX 50 3x Leverage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EURO STOXX 50 Daily Leverage 3 EUR Net Return</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3EUL</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EURO STOXX 50 3x Short Daily ETP</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EURO STOXX 50 Daily Short 3 EUR Gross Return</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3EUS</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NASDAQ 100 3x Leverage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NASDAQ-100® 3x Leveraged Notional Net Return</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QQQ3</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NASDAQ 100 3x Short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NASDAQ-100® 3x Inverse Total Return</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QQQS</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Russell 1000 3x Leverage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Russell 1000 Net 30% Total Return USD</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3USL</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Russell 1000 3x Short Daily ETP</a:t>
                      </a:r>
                      <a:endParaRPr lang="en-GB" sz="900" b="0" i="0" u="none" strike="noStrike">
                        <a:solidFill>
                          <a:srgbClr val="4C5B52"/>
                        </a:solidFill>
                        <a:effectLst/>
                        <a:latin typeface="Arial" pitchFamily="34" charset="0"/>
                        <a:cs typeface="Arial" pitchFamily="34" charset="0"/>
                      </a:endParaRPr>
                    </a:p>
                  </a:txBody>
                  <a:tcPr marL="9525" marR="9525" marT="9525" marB="0" anchor="b">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Russell 1000 Total Return</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3USS</a:t>
                      </a:r>
                      <a:endParaRPr lang="en-GB" sz="900" b="0" i="0" u="none" strike="noStrike" dirty="0">
                        <a:solidFill>
                          <a:srgbClr val="4C5B52"/>
                        </a:solidFill>
                        <a:effectLst/>
                        <a:latin typeface="Arial" pitchFamily="34" charset="0"/>
                        <a:cs typeface="Arial" pitchFamily="34" charset="0"/>
                      </a:endParaRPr>
                    </a:p>
                  </a:txBody>
                  <a:tcPr marL="9525" marR="9525" marT="9525" marB="0" anchor="b">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Boost TOPIX 1x Short Daily ETP</a:t>
                      </a:r>
                      <a:endParaRPr lang="en-GB" sz="900" b="0" i="0" u="none" strike="noStrike">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TOPIX TR</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1JAS</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noFill/>
                  </a:tcPr>
                </a:tc>
              </a:tr>
              <a:tr h="233708">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TOPIX 2x Leverage Daily ETP</a:t>
                      </a:r>
                      <a:endParaRPr lang="en-GB" sz="900" b="0" i="0" u="none" strike="noStrike" dirty="0">
                        <a:solidFill>
                          <a:srgbClr val="4C5B52"/>
                        </a:solidFill>
                        <a:effectLst/>
                        <a:latin typeface="Arial" pitchFamily="34" charset="0"/>
                        <a:cs typeface="Arial" pitchFamily="34" charset="0"/>
                      </a:endParaRPr>
                    </a:p>
                  </a:txBody>
                  <a:tcPr marL="9525" marR="9525" marT="9525" marB="0">
                    <a:lnL w="12700" cmpd="sng">
                      <a:noFill/>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mpd="sng">
                      <a:noFill/>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TOPIX TR</a:t>
                      </a:r>
                      <a:endParaRPr lang="en-GB" sz="900" b="0" i="0" u="none" strike="noStrike">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mpd="sng">
                      <a:noFill/>
                    </a:lnB>
                    <a:lnTlToBr w="12700" cmpd="sng">
                      <a:noFill/>
                      <a:prstDash val="solid"/>
                    </a:lnTlToBr>
                    <a:lnBlToTr w="12700" cap="flat" cmpd="sng" algn="ctr">
                      <a:noFill/>
                      <a:prstDash val="solid"/>
                      <a:round/>
                      <a:headEnd type="none" w="med" len="med"/>
                      <a:tailEnd type="none" w="med" len="med"/>
                    </a:lnBlToTr>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2JAL</a:t>
                      </a:r>
                      <a:endParaRPr lang="en-GB" sz="900" b="0" i="0" u="none" strike="noStrike" dirty="0">
                        <a:solidFill>
                          <a:srgbClr val="4C5B52"/>
                        </a:solidFill>
                        <a:effectLst/>
                        <a:latin typeface="Arial" pitchFamily="34" charset="0"/>
                        <a:cs typeface="Arial" pitchFamily="34" charset="0"/>
                      </a:endParaRPr>
                    </a:p>
                  </a:txBody>
                  <a:tcPr marL="9525" marR="9525" marT="9525" marB="0">
                    <a:lnL w="12700" cap="flat" cmpd="sng" algn="ctr">
                      <a:solidFill>
                        <a:srgbClr val="4C5B52"/>
                      </a:solidFill>
                      <a:prstDash val="sysDot"/>
                      <a:round/>
                      <a:headEnd type="none" w="med" len="med"/>
                      <a:tailEnd type="none" w="med" len="med"/>
                    </a:lnL>
                    <a:lnR w="12700" cmpd="sng">
                      <a:noFill/>
                    </a:lnR>
                    <a:lnT w="12700" cap="flat" cmpd="sng" algn="ctr">
                      <a:solidFill>
                        <a:srgbClr val="4C5B52"/>
                      </a:solidFill>
                      <a:prstDash val="sysDot"/>
                      <a:round/>
                      <a:headEnd type="none" w="med" len="med"/>
                      <a:tailEnd type="none" w="med" len="med"/>
                    </a:lnT>
                    <a:lnB w="12700" cmpd="sng">
                      <a:noFill/>
                    </a:lnB>
                    <a:lnTlToBr w="12700" cmpd="sng">
                      <a:noFill/>
                      <a:prstDash val="solid"/>
                    </a:lnTlToBr>
                    <a:lnBlToTr w="12700" cap="flat" cmpd="sng" algn="ctr">
                      <a:noFill/>
                      <a:prstDash val="solid"/>
                      <a:round/>
                      <a:headEnd type="none" w="med" len="med"/>
                      <a:tailEnd type="none" w="med" len="med"/>
                    </a:lnBlToTr>
                    <a:noFill/>
                  </a:tcPr>
                </a:tc>
              </a:tr>
            </a:tbl>
          </a:graphicData>
        </a:graphic>
      </p:graphicFrame>
    </p:spTree>
    <p:extLst>
      <p:ext uri="{BB962C8B-B14F-4D97-AF65-F5344CB8AC3E}">
        <p14:creationId xmlns:p14="http://schemas.microsoft.com/office/powerpoint/2010/main" val="154826063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431135"/>
            <a:ext cx="8208912" cy="492443"/>
          </a:xfrm>
          <a:prstGeom prst="rect">
            <a:avLst/>
          </a:prstGeom>
          <a:noFill/>
        </p:spPr>
        <p:txBody>
          <a:bodyPr wrap="square" rtlCol="0">
            <a:spAutoFit/>
          </a:bodyPr>
          <a:lstStyle/>
          <a:p>
            <a:r>
              <a:rPr lang="en-GB" sz="2000" dirty="0">
                <a:solidFill>
                  <a:srgbClr val="4C5B52"/>
                </a:solidFill>
                <a:latin typeface="Arial" pitchFamily="34" charset="0"/>
                <a:cs typeface="Arial" pitchFamily="34" charset="0"/>
              </a:rPr>
              <a:t>Boost</a:t>
            </a:r>
            <a:r>
              <a:rPr lang="en-GB" sz="2600" b="1" dirty="0">
                <a:solidFill>
                  <a:srgbClr val="4C5B52"/>
                </a:solidFill>
                <a:latin typeface="Arial" pitchFamily="34" charset="0"/>
                <a:cs typeface="Arial" pitchFamily="34" charset="0"/>
              </a:rPr>
              <a:t> </a:t>
            </a:r>
            <a:r>
              <a:rPr lang="en-GB" sz="2000" dirty="0" smtClean="0">
                <a:solidFill>
                  <a:srgbClr val="4C5B52"/>
                </a:solidFill>
                <a:latin typeface="Arial" pitchFamily="34" charset="0"/>
                <a:cs typeface="Arial" pitchFamily="34" charset="0"/>
              </a:rPr>
              <a:t>ETPs </a:t>
            </a:r>
            <a:r>
              <a:rPr lang="en-GB" sz="2000" dirty="0">
                <a:solidFill>
                  <a:srgbClr val="4C5B52"/>
                </a:solidFill>
                <a:latin typeface="Arial" pitchFamily="34" charset="0"/>
                <a:cs typeface="Arial" pitchFamily="34" charset="0"/>
              </a:rPr>
              <a:t>– Available on the </a:t>
            </a:r>
            <a:r>
              <a:rPr lang="en-GB" sz="2000" dirty="0" smtClean="0">
                <a:solidFill>
                  <a:srgbClr val="4C5B52"/>
                </a:solidFill>
                <a:latin typeface="Arial" pitchFamily="34" charset="0"/>
                <a:cs typeface="Arial" pitchFamily="34" charset="0"/>
              </a:rPr>
              <a:t>LSE (2)</a:t>
            </a:r>
            <a:endParaRPr lang="en-GB" sz="2000" dirty="0">
              <a:solidFill>
                <a:srgbClr val="4C5B52"/>
              </a:solidFill>
              <a:latin typeface="Arial" pitchFamily="34" charset="0"/>
              <a:cs typeface="Arial" pitchFamily="34" charset="0"/>
            </a:endParaRPr>
          </a:p>
        </p:txBody>
      </p:sp>
      <p:graphicFrame>
        <p:nvGraphicFramePr>
          <p:cNvPr id="4" name="Table 3"/>
          <p:cNvGraphicFramePr>
            <a:graphicFrameLocks noGrp="1"/>
          </p:cNvGraphicFramePr>
          <p:nvPr>
            <p:extLst/>
          </p:nvPr>
        </p:nvGraphicFramePr>
        <p:xfrm>
          <a:off x="251520" y="1052736"/>
          <a:ext cx="8568952" cy="4461531"/>
        </p:xfrm>
        <a:graphic>
          <a:graphicData uri="http://schemas.openxmlformats.org/drawingml/2006/table">
            <a:tbl>
              <a:tblPr>
                <a:tableStyleId>{5C22544A-7EE6-4342-B048-85BDC9FD1C3A}</a:tableStyleId>
              </a:tblPr>
              <a:tblGrid>
                <a:gridCol w="3622643"/>
                <a:gridCol w="4056577"/>
                <a:gridCol w="889732"/>
              </a:tblGrid>
              <a:tr h="231268">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ETC Name </a:t>
                      </a:r>
                      <a:endParaRPr lang="en-GB" sz="1100" b="1"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Index</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LSE Code</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Copper 3x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HG Copper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3HCL</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Copper 3x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 NASDAQ Commodity HG Copper  ER</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3HCS</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Gold 1x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1GOS</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Gold 2x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2GOL</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Gold 2x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2GOS</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Gold 3x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3GOL</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Gold 3x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3GOS</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Gold 3x Leverage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3LGO</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Gold 3x Short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Gold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3SGO</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Natural Gas 2x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Natural Gas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2NGL</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Natural Gas 2x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Natural Gas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2NGS</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Natural Gas 3x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Natural Gas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3NGL</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Boost Natural Gas 3x Short Daily ETP</a:t>
                      </a:r>
                      <a:endParaRPr lang="en-GB" sz="900" b="0" i="0" u="none" strike="noStrike">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Natural Gas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3NGS</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WTI Oil 3x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Crude Oil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3OIL</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WTI Oil 3x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Crude Oil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3OIS</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WTI Oil 3x Leverage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Crude Oil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3LOI</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WTI Oil 3x Short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Crude Oil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a:solidFill>
                            <a:srgbClr val="4C5B52"/>
                          </a:solidFill>
                          <a:effectLst/>
                          <a:latin typeface="Arial" pitchFamily="34" charset="0"/>
                          <a:cs typeface="Arial" pitchFamily="34" charset="0"/>
                        </a:rPr>
                        <a:t>3SOI</a:t>
                      </a:r>
                      <a:endParaRPr lang="en-GB" sz="900" b="0" i="0" u="none" strike="noStrike">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Palladium 2x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NASDAQ Commodity Palladium  ER</a:t>
                      </a:r>
                      <a:endParaRPr lang="en-GB" sz="900" b="0" i="0" u="none" strike="noStrike" dirty="0">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2PAL</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Palladium 1x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NASDAQ Commodity Palladium  ER</a:t>
                      </a:r>
                      <a:endParaRPr lang="en-GB" sz="900" b="0" i="0" u="none" strike="noStrike" dirty="0">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1PAS</a:t>
                      </a:r>
                      <a:endParaRPr lang="en-GB" sz="900" b="0" i="0" u="none" strike="noStrike" dirty="0">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bl>
          </a:graphicData>
        </a:graphic>
      </p:graphicFrame>
    </p:spTree>
    <p:extLst>
      <p:ext uri="{BB962C8B-B14F-4D97-AF65-F5344CB8AC3E}">
        <p14:creationId xmlns:p14="http://schemas.microsoft.com/office/powerpoint/2010/main" val="424829554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431135"/>
            <a:ext cx="8208912" cy="492443"/>
          </a:xfrm>
          <a:prstGeom prst="rect">
            <a:avLst/>
          </a:prstGeom>
          <a:noFill/>
        </p:spPr>
        <p:txBody>
          <a:bodyPr wrap="square" rtlCol="0">
            <a:spAutoFit/>
          </a:bodyPr>
          <a:lstStyle/>
          <a:p>
            <a:r>
              <a:rPr lang="en-GB" sz="2000" dirty="0">
                <a:solidFill>
                  <a:srgbClr val="4C5B52"/>
                </a:solidFill>
                <a:latin typeface="Arial" pitchFamily="34" charset="0"/>
                <a:cs typeface="Arial" pitchFamily="34" charset="0"/>
              </a:rPr>
              <a:t>Boost</a:t>
            </a:r>
            <a:r>
              <a:rPr lang="en-GB" sz="2600" b="1" dirty="0">
                <a:solidFill>
                  <a:srgbClr val="4C5B52"/>
                </a:solidFill>
                <a:latin typeface="Arial" pitchFamily="34" charset="0"/>
                <a:cs typeface="Arial" pitchFamily="34" charset="0"/>
              </a:rPr>
              <a:t> </a:t>
            </a:r>
            <a:r>
              <a:rPr lang="en-GB" sz="2000" dirty="0" smtClean="0">
                <a:solidFill>
                  <a:srgbClr val="4C5B52"/>
                </a:solidFill>
                <a:latin typeface="Arial" pitchFamily="34" charset="0"/>
                <a:cs typeface="Arial" pitchFamily="34" charset="0"/>
              </a:rPr>
              <a:t>ETPs </a:t>
            </a:r>
            <a:r>
              <a:rPr lang="en-GB" sz="2000" dirty="0">
                <a:solidFill>
                  <a:srgbClr val="4C5B52"/>
                </a:solidFill>
                <a:latin typeface="Arial" pitchFamily="34" charset="0"/>
                <a:cs typeface="Arial" pitchFamily="34" charset="0"/>
              </a:rPr>
              <a:t>– Available on the </a:t>
            </a:r>
            <a:r>
              <a:rPr lang="en-GB" sz="2000" dirty="0" smtClean="0">
                <a:solidFill>
                  <a:srgbClr val="4C5B52"/>
                </a:solidFill>
                <a:latin typeface="Arial" pitchFamily="34" charset="0"/>
                <a:cs typeface="Arial" pitchFamily="34" charset="0"/>
              </a:rPr>
              <a:t>LSE (3)</a:t>
            </a:r>
            <a:endParaRPr lang="en-GB" sz="2000" dirty="0">
              <a:solidFill>
                <a:srgbClr val="4C5B52"/>
              </a:solidFill>
              <a:latin typeface="Arial" pitchFamily="34" charset="0"/>
              <a:cs typeface="Arial" pitchFamily="34" charset="0"/>
            </a:endParaRPr>
          </a:p>
        </p:txBody>
      </p:sp>
      <p:graphicFrame>
        <p:nvGraphicFramePr>
          <p:cNvPr id="4" name="Table 3"/>
          <p:cNvGraphicFramePr>
            <a:graphicFrameLocks noGrp="1"/>
          </p:cNvGraphicFramePr>
          <p:nvPr>
            <p:extLst/>
          </p:nvPr>
        </p:nvGraphicFramePr>
        <p:xfrm>
          <a:off x="251520" y="1124744"/>
          <a:ext cx="8568952" cy="2504723"/>
        </p:xfrm>
        <a:graphic>
          <a:graphicData uri="http://schemas.openxmlformats.org/drawingml/2006/table">
            <a:tbl>
              <a:tblPr>
                <a:tableStyleId>{5C22544A-7EE6-4342-B048-85BDC9FD1C3A}</a:tableStyleId>
              </a:tblPr>
              <a:tblGrid>
                <a:gridCol w="3622643"/>
                <a:gridCol w="4056577"/>
                <a:gridCol w="889732"/>
              </a:tblGrid>
              <a:tr h="231268">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ETC Name </a:t>
                      </a:r>
                      <a:endParaRPr lang="en-GB" sz="1100" b="1"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Index</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LSE Code</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B w="12700" cap="flat" cmpd="sng" algn="ctr">
                      <a:solidFill>
                        <a:srgbClr val="4C5B52"/>
                      </a:solidFill>
                      <a:prstDash val="sysDot"/>
                      <a:round/>
                      <a:headEnd type="none" w="med" len="med"/>
                      <a:tailEnd type="none" w="med" len="med"/>
                    </a:lnB>
                    <a:noFill/>
                  </a:tcPr>
                </a:tc>
              </a:tr>
              <a:tr h="210261">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Silver 2x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2SIL</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Boost Silver 2x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dirty="0">
                          <a:solidFill>
                            <a:srgbClr val="4C5B52"/>
                          </a:solidFill>
                          <a:effectLst/>
                          <a:latin typeface="Arial" pitchFamily="34" charset="0"/>
                          <a:cs typeface="Arial" pitchFamily="34" charset="0"/>
                        </a:rPr>
                        <a:t>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lnSpc>
                          <a:spcPct val="150000"/>
                        </a:lnSpc>
                      </a:pPr>
                      <a:r>
                        <a:rPr lang="en-GB" sz="900" u="none" strike="noStrike">
                          <a:solidFill>
                            <a:srgbClr val="4C5B52"/>
                          </a:solidFill>
                          <a:effectLst/>
                          <a:latin typeface="Arial" pitchFamily="34" charset="0"/>
                          <a:cs typeface="Arial" pitchFamily="34" charset="0"/>
                        </a:rPr>
                        <a:t>2SIS</a:t>
                      </a:r>
                      <a:endParaRPr lang="en-GB" sz="900" b="0" i="0" u="none" strike="noStrike">
                        <a:solidFill>
                          <a:srgbClr val="4C5B52"/>
                        </a:solidFill>
                        <a:effectLst/>
                        <a:latin typeface="Arial" pitchFamily="34" charset="0"/>
                        <a:cs typeface="Arial" pitchFamily="34" charset="0"/>
                      </a:endParaRPr>
                    </a:p>
                  </a:txBody>
                  <a:tcPr marL="8704" marR="8704" marT="8704" marB="0">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Silver 3x Leverage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3SIL</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Silver 3x Leverage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3LSI</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32577">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Silver 3x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3SIS</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Boost Silver 3x Short Daily ETP (£)</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a:solidFill>
                            <a:srgbClr val="4C5B52"/>
                          </a:solidFill>
                          <a:effectLst/>
                          <a:latin typeface="Arial" pitchFamily="34" charset="0"/>
                          <a:cs typeface="Arial" pitchFamily="34" charset="0"/>
                        </a:rPr>
                        <a:t> NASDAQ Commodity Silver  ER</a:t>
                      </a: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smtClean="0">
                          <a:solidFill>
                            <a:srgbClr val="4C5B52"/>
                          </a:solidFill>
                          <a:effectLst/>
                          <a:latin typeface="Arial" pitchFamily="34" charset="0"/>
                          <a:cs typeface="Arial" pitchFamily="34" charset="0"/>
                        </a:rPr>
                        <a:t>3SSI</a:t>
                      </a: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endParaRPr lang="en-GB" sz="900" b="0"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endParaRPr lang="en-GB" sz="900" u="none" strike="noStrike" dirty="0" smtClean="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1100" b="1" i="0" u="none" strike="noStrike" dirty="0" smtClean="0">
                          <a:solidFill>
                            <a:srgbClr val="4C5B52"/>
                          </a:solidFill>
                          <a:effectLst/>
                          <a:latin typeface="Arial" pitchFamily="34" charset="0"/>
                          <a:cs typeface="Arial" pitchFamily="34" charset="0"/>
                        </a:rPr>
                        <a:t>Fixed Income</a:t>
                      </a:r>
                      <a:endParaRPr lang="en-GB" sz="1100" b="1"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Index</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1100" b="1" u="none" strike="noStrike" dirty="0">
                          <a:solidFill>
                            <a:srgbClr val="4C5B52"/>
                          </a:solidFill>
                          <a:effectLst/>
                          <a:latin typeface="Arial" pitchFamily="34" charset="0"/>
                          <a:cs typeface="Arial" pitchFamily="34" charset="0"/>
                        </a:rPr>
                        <a:t>LSE Code</a:t>
                      </a:r>
                      <a:endParaRPr lang="en-GB" sz="1100" b="1" i="0" u="none" strike="noStrike" dirty="0">
                        <a:solidFill>
                          <a:srgbClr val="4C5B52"/>
                        </a:solidFill>
                        <a:effectLst/>
                        <a:latin typeface="Arial" pitchFamily="34" charset="0"/>
                        <a:cs typeface="Arial" pitchFamily="34" charset="0"/>
                      </a:endParaRP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b="0" i="0" u="none" strike="noStrike" dirty="0" smtClean="0">
                          <a:solidFill>
                            <a:srgbClr val="4C5B52"/>
                          </a:solidFill>
                          <a:effectLst/>
                          <a:latin typeface="Arial" pitchFamily="34" charset="0"/>
                          <a:cs typeface="Arial" pitchFamily="34" charset="0"/>
                        </a:rPr>
                        <a:t>Boost Gilts 10Y 3x</a:t>
                      </a:r>
                      <a:r>
                        <a:rPr lang="en-GB" sz="900" b="0" i="0" u="none" strike="noStrike" baseline="0" dirty="0" smtClean="0">
                          <a:solidFill>
                            <a:srgbClr val="4C5B52"/>
                          </a:solidFill>
                          <a:effectLst/>
                          <a:latin typeface="Arial" pitchFamily="34" charset="0"/>
                          <a:cs typeface="Arial" pitchFamily="34" charset="0"/>
                        </a:rPr>
                        <a:t>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r>
                        <a:rPr lang="en-GB" sz="900" b="0" i="0" u="none" strike="noStrike" dirty="0">
                          <a:solidFill>
                            <a:srgbClr val="4C5B52"/>
                          </a:solidFill>
                          <a:effectLst/>
                          <a:latin typeface="Arial" panose="020B0604020202020204" pitchFamily="34" charset="0"/>
                          <a:cs typeface="Arial" panose="020B0604020202020204" pitchFamily="34" charset="0"/>
                        </a:rPr>
                        <a:t>BNP Paribas Bund Future Index</a:t>
                      </a: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smtClean="0">
                          <a:solidFill>
                            <a:srgbClr val="4C5B52"/>
                          </a:solidFill>
                          <a:effectLst/>
                          <a:latin typeface="Arial" pitchFamily="34" charset="0"/>
                          <a:cs typeface="Arial" pitchFamily="34" charset="0"/>
                        </a:rPr>
                        <a:t>3GIS</a:t>
                      </a: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r h="210261">
                <a:tc>
                  <a:txBody>
                    <a:bodyPr/>
                    <a:lstStyle/>
                    <a:p>
                      <a:pPr algn="l" fontAlgn="b">
                        <a:lnSpc>
                          <a:spcPct val="150000"/>
                        </a:lnSpc>
                      </a:pPr>
                      <a:r>
                        <a:rPr lang="en-GB" sz="900" b="0" i="0" u="none" strike="noStrike" dirty="0" smtClean="0">
                          <a:solidFill>
                            <a:srgbClr val="4C5B52"/>
                          </a:solidFill>
                          <a:effectLst/>
                          <a:latin typeface="Arial" pitchFamily="34" charset="0"/>
                          <a:cs typeface="Arial" pitchFamily="34" charset="0"/>
                        </a:rPr>
                        <a:t>Boost US Treasuries 10Y</a:t>
                      </a:r>
                      <a:r>
                        <a:rPr lang="en-GB" sz="900" b="0" i="0" u="none" strike="noStrike" baseline="0" dirty="0" smtClean="0">
                          <a:solidFill>
                            <a:srgbClr val="4C5B52"/>
                          </a:solidFill>
                          <a:effectLst/>
                          <a:latin typeface="Arial" pitchFamily="34" charset="0"/>
                          <a:cs typeface="Arial" pitchFamily="34" charset="0"/>
                        </a:rPr>
                        <a:t> 3x Short Daily ETP</a:t>
                      </a:r>
                      <a:endParaRPr lang="en-GB" sz="900" b="0" i="0" u="none" strike="noStrike" dirty="0">
                        <a:solidFill>
                          <a:srgbClr val="4C5B52"/>
                        </a:solidFill>
                        <a:effectLst/>
                        <a:latin typeface="Arial" pitchFamily="34" charset="0"/>
                        <a:cs typeface="Arial" pitchFamily="34" charset="0"/>
                      </a:endParaRPr>
                    </a:p>
                  </a:txBody>
                  <a:tcPr marL="8704" marR="8704" marT="8704" marB="0" anchor="b">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t"/>
                      <a:r>
                        <a:rPr lang="en-GB" sz="900" b="0" i="0" u="none" strike="noStrike" dirty="0">
                          <a:solidFill>
                            <a:srgbClr val="4C5B52"/>
                          </a:solidFill>
                          <a:effectLst/>
                          <a:latin typeface="Arial" panose="020B0604020202020204" pitchFamily="34" charset="0"/>
                          <a:cs typeface="Arial" panose="020B0604020202020204" pitchFamily="34" charset="0"/>
                        </a:rPr>
                        <a:t>BNP Paribas US Treasury Note 10y Future Index</a:t>
                      </a:r>
                    </a:p>
                  </a:txBody>
                  <a:tcPr marL="9525" marR="9525" marT="9525" marB="0">
                    <a:lnL w="12700" cap="flat" cmpd="sng" algn="ctr">
                      <a:solidFill>
                        <a:srgbClr val="4C5B52"/>
                      </a:solidFill>
                      <a:prstDash val="sysDot"/>
                      <a:round/>
                      <a:headEnd type="none" w="med" len="med"/>
                      <a:tailEnd type="none" w="med" len="med"/>
                    </a:lnL>
                    <a:lnR w="12700" cap="flat" cmpd="sng" algn="ctr">
                      <a:solidFill>
                        <a:srgbClr val="4C5B52"/>
                      </a:solidFill>
                      <a:prstDash val="sysDot"/>
                      <a:round/>
                      <a:headEnd type="none" w="med" len="med"/>
                      <a:tailEnd type="none" w="med" len="med"/>
                    </a:lnR>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c>
                  <a:txBody>
                    <a:bodyPr/>
                    <a:lstStyle/>
                    <a:p>
                      <a:pPr algn="l" fontAlgn="b">
                        <a:lnSpc>
                          <a:spcPct val="150000"/>
                        </a:lnSpc>
                      </a:pPr>
                      <a:r>
                        <a:rPr lang="en-GB" sz="900" u="none" strike="noStrike" dirty="0" smtClean="0">
                          <a:solidFill>
                            <a:srgbClr val="4C5B52"/>
                          </a:solidFill>
                          <a:effectLst/>
                          <a:latin typeface="Arial" pitchFamily="34" charset="0"/>
                          <a:cs typeface="Arial" pitchFamily="34" charset="0"/>
                        </a:rPr>
                        <a:t>3TYS</a:t>
                      </a:r>
                    </a:p>
                  </a:txBody>
                  <a:tcPr marL="8704" marR="8704" marT="8704" marB="0" anchor="b">
                    <a:lnL w="12700" cap="flat" cmpd="sng" algn="ctr">
                      <a:solidFill>
                        <a:srgbClr val="4C5B52"/>
                      </a:solidFill>
                      <a:prstDash val="sysDot"/>
                      <a:round/>
                      <a:headEnd type="none" w="med" len="med"/>
                      <a:tailEnd type="none" w="med" len="med"/>
                    </a:lnL>
                    <a:lnT w="12700" cap="flat" cmpd="sng" algn="ctr">
                      <a:solidFill>
                        <a:srgbClr val="4C5B52"/>
                      </a:solidFill>
                      <a:prstDash val="sysDot"/>
                      <a:round/>
                      <a:headEnd type="none" w="med" len="med"/>
                      <a:tailEnd type="none" w="med" len="med"/>
                    </a:lnT>
                    <a:lnB w="12700" cap="flat" cmpd="sng" algn="ctr">
                      <a:solidFill>
                        <a:srgbClr val="4C5B52"/>
                      </a:solidFill>
                      <a:prstDash val="sysDot"/>
                      <a:round/>
                      <a:headEnd type="none" w="med" len="med"/>
                      <a:tailEnd type="none" w="med" len="med"/>
                    </a:lnB>
                    <a:noFill/>
                  </a:tcPr>
                </a:tc>
              </a:tr>
            </a:tbl>
          </a:graphicData>
        </a:graphic>
      </p:graphicFrame>
    </p:spTree>
    <p:extLst>
      <p:ext uri="{BB962C8B-B14F-4D97-AF65-F5344CB8AC3E}">
        <p14:creationId xmlns:p14="http://schemas.microsoft.com/office/powerpoint/2010/main" val="293767771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67544" y="2060848"/>
            <a:ext cx="8352928" cy="3384376"/>
          </a:xfrm>
        </p:spPr>
        <p:txBody>
          <a:bodyPr>
            <a:normAutofit/>
          </a:bodyPr>
          <a:lstStyle/>
          <a:p>
            <a:r>
              <a:rPr lang="en-GB" sz="1600" dirty="0" smtClean="0"/>
              <a:t>The state of investor sentiment</a:t>
            </a:r>
          </a:p>
          <a:p>
            <a:r>
              <a:rPr lang="en-GB" sz="1600" dirty="0" smtClean="0"/>
              <a:t>Macro trends</a:t>
            </a:r>
          </a:p>
          <a:p>
            <a:r>
              <a:rPr lang="en-GB" sz="1600" dirty="0" smtClean="0"/>
              <a:t>Valuation and asset allocation</a:t>
            </a:r>
          </a:p>
          <a:p>
            <a:r>
              <a:rPr lang="en-GB" sz="1600" dirty="0" smtClean="0"/>
              <a:t>Tactical investment &amp; hedging strategies </a:t>
            </a:r>
          </a:p>
          <a:p>
            <a:r>
              <a:rPr lang="en-GB" sz="1600" dirty="0" smtClean="0"/>
              <a:t>Appendix</a:t>
            </a:r>
          </a:p>
          <a:p>
            <a:endParaRPr lang="en-GB" sz="1600" dirty="0"/>
          </a:p>
          <a:p>
            <a:endParaRPr lang="en-GB" sz="1600" dirty="0"/>
          </a:p>
          <a:p>
            <a:endParaRPr lang="en-GB" sz="1600" dirty="0" smtClean="0"/>
          </a:p>
          <a:p>
            <a:endParaRPr lang="en-GB" sz="1600" dirty="0" smtClean="0"/>
          </a:p>
          <a:p>
            <a:pPr marL="0" indent="0">
              <a:buNone/>
            </a:pPr>
            <a:endParaRPr lang="en-GB" sz="1600" dirty="0"/>
          </a:p>
        </p:txBody>
      </p:sp>
      <p:sp>
        <p:nvSpPr>
          <p:cNvPr id="3" name="TextBox 2"/>
          <p:cNvSpPr txBox="1"/>
          <p:nvPr/>
        </p:nvSpPr>
        <p:spPr>
          <a:xfrm>
            <a:off x="107504"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Table of contents</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73802009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525963"/>
          </a:xfrm>
        </p:spPr>
        <p:txBody>
          <a:bodyPr/>
          <a:lstStyle/>
          <a:p>
            <a:r>
              <a:rPr lang="en-GB" dirty="0" smtClean="0"/>
              <a:t>Founders and owners </a:t>
            </a:r>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Introduction to Boost ETP (1)</a:t>
            </a:r>
            <a:endParaRPr lang="en-GB" sz="3000" dirty="0">
              <a:solidFill>
                <a:srgbClr val="4C5B52"/>
              </a:solidFill>
              <a:latin typeface="Arial" pitchFamily="34" charset="0"/>
              <a:cs typeface="Arial" pitchFamily="34" charset="0"/>
            </a:endParaRPr>
          </a:p>
        </p:txBody>
      </p:sp>
      <p:sp>
        <p:nvSpPr>
          <p:cNvPr id="4" name="Rectangle 3"/>
          <p:cNvSpPr/>
          <p:nvPr/>
        </p:nvSpPr>
        <p:spPr>
          <a:xfrm>
            <a:off x="755576" y="1844824"/>
            <a:ext cx="1152128" cy="1224136"/>
          </a:xfrm>
          <a:prstGeom prst="rect">
            <a:avLst/>
          </a:prstGeom>
          <a:noFill/>
          <a:ln>
            <a:solidFill>
              <a:srgbClr val="B2BB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TextBox 4"/>
          <p:cNvSpPr txBox="1"/>
          <p:nvPr/>
        </p:nvSpPr>
        <p:spPr>
          <a:xfrm>
            <a:off x="2267744" y="1614279"/>
            <a:ext cx="6624736" cy="2246769"/>
          </a:xfrm>
          <a:prstGeom prst="rect">
            <a:avLst/>
          </a:prstGeom>
          <a:noFill/>
        </p:spPr>
        <p:txBody>
          <a:bodyPr wrap="square" rtlCol="0">
            <a:spAutoFit/>
          </a:bodyPr>
          <a:lstStyle/>
          <a:p>
            <a:pPr algn="just"/>
            <a:r>
              <a:rPr lang="en-GB" sz="1400" dirty="0" smtClean="0">
                <a:solidFill>
                  <a:srgbClr val="4C5B52"/>
                </a:solidFill>
                <a:latin typeface="Arial" pitchFamily="34" charset="0"/>
                <a:cs typeface="Arial" pitchFamily="34" charset="0"/>
              </a:rPr>
              <a:t>Hector </a:t>
            </a:r>
            <a:r>
              <a:rPr lang="en-GB" sz="1400" dirty="0">
                <a:solidFill>
                  <a:srgbClr val="4C5B52"/>
                </a:solidFill>
                <a:latin typeface="Arial" pitchFamily="34" charset="0"/>
                <a:cs typeface="Arial" pitchFamily="34" charset="0"/>
              </a:rPr>
              <a:t>is a leading specialist in Exchange Traded Products (ETPs) with over </a:t>
            </a:r>
            <a:r>
              <a:rPr lang="en-GB" sz="1400" dirty="0" smtClean="0">
                <a:solidFill>
                  <a:srgbClr val="4C5B52"/>
                </a:solidFill>
                <a:latin typeface="Arial" pitchFamily="34" charset="0"/>
                <a:cs typeface="Arial" pitchFamily="34" charset="0"/>
              </a:rPr>
              <a:t>11 </a:t>
            </a:r>
            <a:r>
              <a:rPr lang="en-GB" sz="1400" dirty="0">
                <a:solidFill>
                  <a:srgbClr val="4C5B52"/>
                </a:solidFill>
                <a:latin typeface="Arial" pitchFamily="34" charset="0"/>
                <a:cs typeface="Arial" pitchFamily="34" charset="0"/>
              </a:rPr>
              <a:t>years’ experience in the sector. Hector has worked for a number of high profile organisations such as the London Stock Exchange, Morgan Stanley and was key in building Susquehanna’s ETP marketing making capabilities. He </a:t>
            </a:r>
            <a:r>
              <a:rPr lang="en-GB" sz="1400" dirty="0" smtClean="0">
                <a:solidFill>
                  <a:srgbClr val="4C5B52"/>
                </a:solidFill>
                <a:latin typeface="Arial" pitchFamily="34" charset="0"/>
                <a:cs typeface="Arial" pitchFamily="34" charset="0"/>
              </a:rPr>
              <a:t>joined ETF Securities </a:t>
            </a:r>
            <a:r>
              <a:rPr lang="en-GB" sz="1400" dirty="0">
                <a:solidFill>
                  <a:srgbClr val="4C5B52"/>
                </a:solidFill>
                <a:latin typeface="Arial" pitchFamily="34" charset="0"/>
                <a:cs typeface="Arial" pitchFamily="34" charset="0"/>
              </a:rPr>
              <a:t>in 2006 as a joint Managing Partner, heading up the Sales and Marketing, and was a key ingredient in the company’s growth from 4 members of staff and $50m AUM, to 70 employees globally and $22bn AUM (end of </a:t>
            </a:r>
            <a:r>
              <a:rPr lang="en-GB" sz="1400" dirty="0" smtClean="0">
                <a:solidFill>
                  <a:srgbClr val="4C5B52"/>
                </a:solidFill>
                <a:latin typeface="Arial" pitchFamily="34" charset="0"/>
                <a:cs typeface="Arial" pitchFamily="34" charset="0"/>
              </a:rPr>
              <a:t>2010). </a:t>
            </a:r>
            <a:r>
              <a:rPr lang="en-US" sz="1400" dirty="0" smtClean="0">
                <a:solidFill>
                  <a:srgbClr val="4C5B52"/>
                </a:solidFill>
                <a:latin typeface="Arial" pitchFamily="34" charset="0"/>
                <a:cs typeface="Arial" pitchFamily="34" charset="0"/>
              </a:rPr>
              <a:t>He </a:t>
            </a:r>
            <a:r>
              <a:rPr lang="en-US" sz="1400" dirty="0">
                <a:solidFill>
                  <a:srgbClr val="4C5B52"/>
                </a:solidFill>
                <a:latin typeface="Arial" pitchFamily="34" charset="0"/>
                <a:cs typeface="Arial" pitchFamily="34" charset="0"/>
              </a:rPr>
              <a:t>has a BA in Economics and MBA from Warwick Business School and is a Fellow of the Securities Institute</a:t>
            </a:r>
            <a:r>
              <a:rPr lang="en-US" sz="1400" dirty="0" smtClean="0">
                <a:solidFill>
                  <a:srgbClr val="4C5B52"/>
                </a:solidFill>
                <a:latin typeface="Arial" pitchFamily="34" charset="0"/>
                <a:cs typeface="Arial" pitchFamily="34" charset="0"/>
              </a:rPr>
              <a:t>.</a:t>
            </a:r>
            <a:endParaRPr lang="en-GB" sz="1400" dirty="0"/>
          </a:p>
          <a:p>
            <a:endParaRPr lang="en-GB" sz="1400" dirty="0">
              <a:solidFill>
                <a:srgbClr val="4C5B52"/>
              </a:solidFill>
              <a:latin typeface="Arial" pitchFamily="34" charset="0"/>
              <a:cs typeface="Arial" pitchFamily="34" charset="0"/>
            </a:endParaRPr>
          </a:p>
        </p:txBody>
      </p:sp>
      <p:sp>
        <p:nvSpPr>
          <p:cNvPr id="6" name="Rectangle 5"/>
          <p:cNvSpPr/>
          <p:nvPr/>
        </p:nvSpPr>
        <p:spPr>
          <a:xfrm>
            <a:off x="748140" y="3915003"/>
            <a:ext cx="1152128" cy="1224136"/>
          </a:xfrm>
          <a:prstGeom prst="rect">
            <a:avLst/>
          </a:prstGeom>
          <a:noFill/>
          <a:ln>
            <a:solidFill>
              <a:srgbClr val="B2BB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2287874" y="3820105"/>
            <a:ext cx="6604605" cy="1985159"/>
          </a:xfrm>
          <a:prstGeom prst="rect">
            <a:avLst/>
          </a:prstGeom>
          <a:noFill/>
        </p:spPr>
        <p:txBody>
          <a:bodyPr wrap="square" rtlCol="0">
            <a:spAutoFit/>
          </a:bodyPr>
          <a:lstStyle/>
          <a:p>
            <a:pPr algn="just"/>
            <a:r>
              <a:rPr lang="en-GB" sz="1400" dirty="0">
                <a:solidFill>
                  <a:srgbClr val="4C5B52"/>
                </a:solidFill>
                <a:latin typeface="Arial" pitchFamily="34" charset="0"/>
                <a:cs typeface="Arial" pitchFamily="34" charset="0"/>
              </a:rPr>
              <a:t>Nik is a leading specialist in Exchange Traded Products (ETPs) with over </a:t>
            </a:r>
            <a:r>
              <a:rPr lang="en-GB" sz="1400" dirty="0" smtClean="0">
                <a:solidFill>
                  <a:srgbClr val="4C5B52"/>
                </a:solidFill>
                <a:latin typeface="Arial" pitchFamily="34" charset="0"/>
                <a:cs typeface="Arial" pitchFamily="34" charset="0"/>
              </a:rPr>
              <a:t>11 </a:t>
            </a:r>
            <a:r>
              <a:rPr lang="en-GB" sz="1400" dirty="0">
                <a:solidFill>
                  <a:srgbClr val="4C5B52"/>
                </a:solidFill>
                <a:latin typeface="Arial" pitchFamily="34" charset="0"/>
                <a:cs typeface="Arial" pitchFamily="34" charset="0"/>
              </a:rPr>
              <a:t>years’ experience in the ETP sector. </a:t>
            </a:r>
            <a:r>
              <a:rPr lang="en-GB" sz="1400" dirty="0" smtClean="0">
                <a:solidFill>
                  <a:srgbClr val="4C5B52"/>
                </a:solidFill>
                <a:latin typeface="Arial" pitchFamily="34" charset="0"/>
                <a:cs typeface="Arial" pitchFamily="34" charset="0"/>
              </a:rPr>
              <a:t> Prior </a:t>
            </a:r>
            <a:r>
              <a:rPr lang="en-GB" sz="1400" dirty="0">
                <a:solidFill>
                  <a:srgbClr val="4C5B52"/>
                </a:solidFill>
                <a:latin typeface="Arial" pitchFamily="34" charset="0"/>
                <a:cs typeface="Arial" pitchFamily="34" charset="0"/>
              </a:rPr>
              <a:t>to establishing Boost, Nik joined another ETP start-up in 2002 whose company created the world’s first exchange traded commodity (ETC) in 2003, Gold Bullion Securities, where he progressed to COO. Nik then helped found ETF Securities Limited and helped to manage the business from incorporation, to over 70 people and $22bn in AUM by October 2010</a:t>
            </a:r>
            <a:r>
              <a:rPr lang="en-GB" sz="1400" dirty="0" smtClean="0">
                <a:solidFill>
                  <a:srgbClr val="4C5B52"/>
                </a:solidFill>
                <a:latin typeface="Arial" pitchFamily="34" charset="0"/>
                <a:cs typeface="Arial" pitchFamily="34" charset="0"/>
              </a:rPr>
              <a:t>. </a:t>
            </a:r>
            <a:r>
              <a:rPr lang="en-US" sz="1400" dirty="0" smtClean="0">
                <a:solidFill>
                  <a:srgbClr val="4C5B52"/>
                </a:solidFill>
                <a:latin typeface="Arial" pitchFamily="34" charset="0"/>
                <a:cs typeface="Arial" pitchFamily="34" charset="0"/>
              </a:rPr>
              <a:t> </a:t>
            </a:r>
            <a:r>
              <a:rPr lang="en-US" sz="1400" dirty="0">
                <a:solidFill>
                  <a:srgbClr val="4C5B52"/>
                </a:solidFill>
                <a:latin typeface="Arial" pitchFamily="34" charset="0"/>
                <a:cs typeface="Arial" pitchFamily="34" charset="0"/>
              </a:rPr>
              <a:t>Nik holds a double degree in Commerce (with </a:t>
            </a:r>
            <a:r>
              <a:rPr lang="en-US" sz="1400" dirty="0" err="1" smtClean="0">
                <a:solidFill>
                  <a:srgbClr val="4C5B52"/>
                </a:solidFill>
                <a:latin typeface="Arial" pitchFamily="34" charset="0"/>
                <a:cs typeface="Arial" pitchFamily="34" charset="0"/>
              </a:rPr>
              <a:t>Hons</a:t>
            </a:r>
            <a:r>
              <a:rPr lang="en-US" sz="1400" dirty="0" smtClean="0">
                <a:solidFill>
                  <a:srgbClr val="4C5B52"/>
                </a:solidFill>
                <a:latin typeface="Arial" pitchFamily="34" charset="0"/>
                <a:cs typeface="Arial" pitchFamily="34" charset="0"/>
              </a:rPr>
              <a:t>) </a:t>
            </a:r>
            <a:r>
              <a:rPr lang="en-US" sz="1400" dirty="0">
                <a:solidFill>
                  <a:srgbClr val="4C5B52"/>
                </a:solidFill>
                <a:latin typeface="Arial" pitchFamily="34" charset="0"/>
                <a:cs typeface="Arial" pitchFamily="34" charset="0"/>
              </a:rPr>
              <a:t>and Arts from Melbourne University.  He also holds the Charter of Financial Analyst (CFA).</a:t>
            </a:r>
            <a:endParaRPr lang="en-GB" sz="1400" dirty="0">
              <a:solidFill>
                <a:srgbClr val="4C5B52"/>
              </a:solidFill>
              <a:latin typeface="Arial" pitchFamily="34" charset="0"/>
              <a:cs typeface="Arial" pitchFamily="34" charset="0"/>
            </a:endParaRPr>
          </a:p>
          <a:p>
            <a:endParaRPr lang="en-GB" sz="1100" dirty="0">
              <a:solidFill>
                <a:srgbClr val="4C5B52"/>
              </a:solidFill>
              <a:latin typeface="Arial" pitchFamily="34" charset="0"/>
              <a:cs typeface="Arial" pitchFamily="34" charset="0"/>
            </a:endParaRPr>
          </a:p>
        </p:txBody>
      </p:sp>
      <p:pic>
        <p:nvPicPr>
          <p:cNvPr id="8" name="Picture 7"/>
          <p:cNvPicPr>
            <a:picLocks noChangeAspect="1"/>
          </p:cNvPicPr>
          <p:nvPr/>
        </p:nvPicPr>
        <p:blipFill rotWithShape="1">
          <a:blip r:embed="rId2" cstate="print">
            <a:extLst>
              <a:ext uri="{28A0092B-C50C-407E-A947-70E740481C1C}">
                <a14:useLocalDpi xmlns:a14="http://schemas.microsoft.com/office/drawing/2010/main" val="0"/>
              </a:ext>
            </a:extLst>
          </a:blip>
          <a:srcRect t="10962" b="9414"/>
          <a:stretch/>
        </p:blipFill>
        <p:spPr>
          <a:xfrm>
            <a:off x="875187" y="1929144"/>
            <a:ext cx="888501" cy="1063180"/>
          </a:xfrm>
          <a:prstGeom prst="rect">
            <a:avLst/>
          </a:prstGeom>
        </p:spPr>
      </p:pic>
      <p:pic>
        <p:nvPicPr>
          <p:cNvPr id="9" name="Picture 8"/>
          <p:cNvPicPr>
            <a:picLocks noChangeAspect="1"/>
          </p:cNvPicPr>
          <p:nvPr/>
        </p:nvPicPr>
        <p:blipFill rotWithShape="1">
          <a:blip r:embed="rId3" cstate="print">
            <a:extLst>
              <a:ext uri="{28A0092B-C50C-407E-A947-70E740481C1C}">
                <a14:useLocalDpi xmlns:a14="http://schemas.microsoft.com/office/drawing/2010/main" val="0"/>
              </a:ext>
            </a:extLst>
          </a:blip>
          <a:srcRect t="8474" b="13718"/>
          <a:stretch/>
        </p:blipFill>
        <p:spPr>
          <a:xfrm>
            <a:off x="875187" y="3977719"/>
            <a:ext cx="943012" cy="1102671"/>
          </a:xfrm>
          <a:prstGeom prst="rect">
            <a:avLst/>
          </a:prstGeom>
        </p:spPr>
      </p:pic>
    </p:spTree>
    <p:extLst>
      <p:ext uri="{BB962C8B-B14F-4D97-AF65-F5344CB8AC3E}">
        <p14:creationId xmlns:p14="http://schemas.microsoft.com/office/powerpoint/2010/main" val="13022703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908720"/>
            <a:ext cx="8352928" cy="5112568"/>
          </a:xfrm>
        </p:spPr>
        <p:txBody>
          <a:bodyPr/>
          <a:lstStyle/>
          <a:p>
            <a:r>
              <a:rPr lang="en-GB" dirty="0"/>
              <a:t>Independent issuer, thus </a:t>
            </a:r>
            <a:r>
              <a:rPr lang="en-GB" dirty="0" smtClean="0"/>
              <a:t>conflicts </a:t>
            </a:r>
            <a:r>
              <a:rPr lang="en-GB" dirty="0"/>
              <a:t>of interest are </a:t>
            </a:r>
            <a:r>
              <a:rPr lang="en-GB" dirty="0" smtClean="0"/>
              <a:t>reduced</a:t>
            </a:r>
          </a:p>
          <a:p>
            <a:r>
              <a:rPr lang="en-GB" dirty="0"/>
              <a:t>Focussed on Short and Leverage ETPs:</a:t>
            </a:r>
          </a:p>
          <a:p>
            <a:pPr lvl="1"/>
            <a:r>
              <a:rPr lang="en-GB" dirty="0"/>
              <a:t>Europe’s first platform of 3x short and 3x leveraged ETPs </a:t>
            </a:r>
          </a:p>
          <a:p>
            <a:pPr lvl="1"/>
            <a:r>
              <a:rPr lang="en-GB" dirty="0"/>
              <a:t>widest choice of leverages available in most popular products</a:t>
            </a:r>
          </a:p>
          <a:p>
            <a:pPr lvl="1"/>
            <a:r>
              <a:rPr lang="en-GB" dirty="0"/>
              <a:t>demand for S&amp;L ETPs is growing, up 15% during </a:t>
            </a:r>
            <a:r>
              <a:rPr lang="en-GB" dirty="0" smtClean="0"/>
              <a:t>1H2013</a:t>
            </a:r>
            <a:endParaRPr lang="en-GB" dirty="0"/>
          </a:p>
          <a:p>
            <a:r>
              <a:rPr lang="en-GB" dirty="0" smtClean="0"/>
              <a:t>Long </a:t>
            </a:r>
            <a:r>
              <a:rPr lang="en-GB" dirty="0"/>
              <a:t>term returns have been volatile and low over past 5+ </a:t>
            </a:r>
            <a:r>
              <a:rPr lang="en-GB" dirty="0" smtClean="0"/>
              <a:t>years</a:t>
            </a:r>
          </a:p>
          <a:p>
            <a:pPr>
              <a:lnSpc>
                <a:spcPct val="100000"/>
              </a:lnSpc>
            </a:pPr>
            <a:r>
              <a:rPr lang="en-GB" dirty="0" smtClean="0"/>
              <a:t>Company’s </a:t>
            </a:r>
            <a:r>
              <a:rPr lang="en-GB" dirty="0"/>
              <a:t>aims and objectives are to align with investors and provide products which </a:t>
            </a:r>
            <a:r>
              <a:rPr lang="en-GB" dirty="0" smtClean="0"/>
              <a:t>are best of breed:</a:t>
            </a:r>
            <a:endParaRPr lang="en-GB" dirty="0"/>
          </a:p>
          <a:p>
            <a:pPr lvl="1"/>
            <a:r>
              <a:rPr lang="en-GB" dirty="0" smtClean="0"/>
              <a:t>Independent provider</a:t>
            </a:r>
          </a:p>
          <a:p>
            <a:pPr lvl="1"/>
            <a:r>
              <a:rPr lang="en-GB" dirty="0"/>
              <a:t>Efficient &amp; </a:t>
            </a:r>
            <a:r>
              <a:rPr lang="en-GB" dirty="0" smtClean="0"/>
              <a:t>transparent</a:t>
            </a:r>
            <a:endParaRPr lang="en-GB" dirty="0"/>
          </a:p>
          <a:p>
            <a:pPr lvl="1"/>
            <a:r>
              <a:rPr lang="en-GB" dirty="0" smtClean="0"/>
              <a:t>Liquid</a:t>
            </a:r>
            <a:endParaRPr lang="en-GB" dirty="0"/>
          </a:p>
          <a:p>
            <a:pPr lvl="1"/>
            <a:r>
              <a:rPr lang="en-GB" dirty="0" smtClean="0"/>
              <a:t>Robust &amp; fully collateralised</a:t>
            </a:r>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a:solidFill>
                  <a:srgbClr val="4C5B52"/>
                </a:solidFill>
                <a:latin typeface="Arial" pitchFamily="34" charset="0"/>
                <a:cs typeface="Arial" pitchFamily="34" charset="0"/>
              </a:rPr>
              <a:t>Introduction to Boost </a:t>
            </a:r>
            <a:r>
              <a:rPr lang="en-GB" sz="3000" dirty="0" smtClean="0">
                <a:solidFill>
                  <a:srgbClr val="4C5B52"/>
                </a:solidFill>
                <a:latin typeface="Arial" pitchFamily="34" charset="0"/>
                <a:cs typeface="Arial" pitchFamily="34" charset="0"/>
              </a:rPr>
              <a:t>ETP (2)</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8799196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525963"/>
          </a:xfrm>
        </p:spPr>
        <p:txBody>
          <a:bodyPr/>
          <a:lstStyle/>
          <a:p>
            <a:pPr lvl="0"/>
            <a:r>
              <a:rPr lang="en-GB" dirty="0"/>
              <a:t>Boost uses the ETC structure for its ETPs:</a:t>
            </a:r>
          </a:p>
          <a:p>
            <a:pPr lvl="1"/>
            <a:r>
              <a:rPr lang="en-GB" dirty="0"/>
              <a:t>ETCs were pioneered for commodities and then adapted for other asset classes</a:t>
            </a:r>
          </a:p>
          <a:p>
            <a:pPr lvl="1"/>
            <a:r>
              <a:rPr lang="en-GB" dirty="0"/>
              <a:t>ETC structure was originally devised in 2003 for </a:t>
            </a:r>
            <a:r>
              <a:rPr lang="en-GB" dirty="0" smtClean="0"/>
              <a:t>gold</a:t>
            </a:r>
          </a:p>
          <a:p>
            <a:pPr lvl="0"/>
            <a:r>
              <a:rPr lang="en-GB" dirty="0" smtClean="0"/>
              <a:t>Similarities </a:t>
            </a:r>
            <a:r>
              <a:rPr lang="en-GB" dirty="0"/>
              <a:t>to ETFs:</a:t>
            </a:r>
          </a:p>
          <a:p>
            <a:pPr lvl="1"/>
            <a:r>
              <a:rPr lang="en-GB" dirty="0"/>
              <a:t>Trades real time on </a:t>
            </a:r>
            <a:r>
              <a:rPr lang="en-GB" dirty="0" smtClean="0"/>
              <a:t>the LSE &amp; </a:t>
            </a:r>
            <a:r>
              <a:rPr lang="en-GB" dirty="0"/>
              <a:t>settles in the same </a:t>
            </a:r>
            <a:r>
              <a:rPr lang="en-GB" dirty="0" smtClean="0"/>
              <a:t>CREST system</a:t>
            </a:r>
            <a:endParaRPr lang="en-GB" dirty="0"/>
          </a:p>
          <a:p>
            <a:pPr lvl="1"/>
            <a:r>
              <a:rPr lang="en-GB" dirty="0" err="1"/>
              <a:t>Arbitrageable</a:t>
            </a:r>
            <a:r>
              <a:rPr lang="en-GB" dirty="0"/>
              <a:t> versus “NAV” which keeps pricing true and fair</a:t>
            </a:r>
          </a:p>
          <a:p>
            <a:pPr lvl="1"/>
            <a:r>
              <a:rPr lang="en-GB" dirty="0"/>
              <a:t>Collateral protection to help manage counterparty risk</a:t>
            </a:r>
          </a:p>
          <a:p>
            <a:pPr lvl="1"/>
            <a:r>
              <a:rPr lang="en-GB" dirty="0"/>
              <a:t>Open ended, ETPs can be issued or </a:t>
            </a:r>
            <a:r>
              <a:rPr lang="en-GB" dirty="0" smtClean="0"/>
              <a:t>redeemed </a:t>
            </a:r>
            <a:r>
              <a:rPr lang="en-GB" dirty="0"/>
              <a:t>according to supply/demand </a:t>
            </a:r>
            <a:endParaRPr lang="en-GB" dirty="0" smtClean="0"/>
          </a:p>
          <a:p>
            <a:pPr lvl="1"/>
            <a:r>
              <a:rPr lang="en-GB" dirty="0"/>
              <a:t>Multiple authorised participants (AP) and market makers (MM)</a:t>
            </a:r>
          </a:p>
          <a:p>
            <a:pPr lvl="1"/>
            <a:r>
              <a:rPr lang="en-GB" dirty="0"/>
              <a:t>Low costs relative to the strategy – Annual MERs </a:t>
            </a:r>
            <a:r>
              <a:rPr lang="en-GB" dirty="0" smtClean="0"/>
              <a:t>44bps </a:t>
            </a:r>
            <a:r>
              <a:rPr lang="en-GB" dirty="0"/>
              <a:t>to 99bps</a:t>
            </a:r>
          </a:p>
          <a:p>
            <a:pPr lvl="1"/>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What Is A Boost ETP? (1)</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311221464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525963"/>
          </a:xfrm>
        </p:spPr>
        <p:txBody>
          <a:bodyPr/>
          <a:lstStyle/>
          <a:p>
            <a:pPr lvl="0"/>
            <a:r>
              <a:rPr lang="en-GB" dirty="0"/>
              <a:t>Similarities to </a:t>
            </a:r>
            <a:r>
              <a:rPr lang="en-GB" dirty="0" smtClean="0"/>
              <a:t>ETFs (</a:t>
            </a:r>
            <a:r>
              <a:rPr lang="en-GB" dirty="0" err="1" smtClean="0"/>
              <a:t>Cont</a:t>
            </a:r>
            <a:r>
              <a:rPr lang="en-GB" dirty="0" smtClean="0"/>
              <a:t>…):</a:t>
            </a:r>
            <a:endParaRPr lang="en-GB" dirty="0"/>
          </a:p>
          <a:p>
            <a:pPr lvl="1"/>
            <a:r>
              <a:rPr lang="en-GB" dirty="0" smtClean="0"/>
              <a:t>Eligible </a:t>
            </a:r>
            <a:r>
              <a:rPr lang="en-GB" dirty="0"/>
              <a:t>for UCITS </a:t>
            </a:r>
          </a:p>
          <a:p>
            <a:pPr lvl="1"/>
            <a:r>
              <a:rPr lang="en-GB" dirty="0"/>
              <a:t>Long only mandates can short using a transferable security</a:t>
            </a:r>
          </a:p>
          <a:p>
            <a:pPr lvl="1"/>
            <a:r>
              <a:rPr lang="en-GB" dirty="0"/>
              <a:t>Trades free of stamp duty</a:t>
            </a:r>
          </a:p>
          <a:p>
            <a:pPr lvl="1"/>
            <a:r>
              <a:rPr lang="en-GB" dirty="0"/>
              <a:t>Has a trustee who acts on behalf of investors</a:t>
            </a:r>
          </a:p>
          <a:p>
            <a:pPr lvl="0"/>
            <a:r>
              <a:rPr lang="en-GB" dirty="0" smtClean="0"/>
              <a:t>Differences </a:t>
            </a:r>
            <a:r>
              <a:rPr lang="en-GB" dirty="0"/>
              <a:t>from ETFs?</a:t>
            </a:r>
          </a:p>
          <a:p>
            <a:pPr lvl="1"/>
            <a:r>
              <a:rPr lang="en-GB" dirty="0" smtClean="0"/>
              <a:t>Boost </a:t>
            </a:r>
            <a:r>
              <a:rPr lang="en-GB" dirty="0"/>
              <a:t>ETPs are securities, not funds</a:t>
            </a:r>
          </a:p>
          <a:p>
            <a:pPr lvl="1"/>
            <a:r>
              <a:rPr lang="en-GB" dirty="0"/>
              <a:t>UCITS cannot do 3x leverage </a:t>
            </a:r>
          </a:p>
          <a:p>
            <a:pPr lvl="1"/>
            <a:r>
              <a:rPr lang="en-GB" dirty="0"/>
              <a:t>UCITS cannot do narrow indices, such as single commodities</a:t>
            </a:r>
          </a:p>
          <a:p>
            <a:pPr lvl="1"/>
            <a:r>
              <a:rPr lang="en-GB" dirty="0"/>
              <a:t>UCITS can have up to 10% exposure  to each counterparty, however </a:t>
            </a:r>
            <a:r>
              <a:rPr lang="en-GB" dirty="0" smtClean="0"/>
              <a:t>Boost </a:t>
            </a:r>
            <a:r>
              <a:rPr lang="en-GB" dirty="0"/>
              <a:t>ETPs are over collateralised each day</a:t>
            </a:r>
          </a:p>
          <a:p>
            <a:pPr lvl="1"/>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What Is A Boost ETP? (2) </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283007600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052736"/>
            <a:ext cx="8352928" cy="4525963"/>
          </a:xfrm>
        </p:spPr>
        <p:txBody>
          <a:bodyPr/>
          <a:lstStyle/>
          <a:p>
            <a:pPr lvl="0"/>
            <a:r>
              <a:rPr lang="en-GB" dirty="0"/>
              <a:t>Provides </a:t>
            </a:r>
            <a:r>
              <a:rPr lang="en-GB" dirty="0" smtClean="0"/>
              <a:t>Short </a:t>
            </a:r>
            <a:r>
              <a:rPr lang="en-GB" dirty="0"/>
              <a:t>and/or Leverage exposure to the </a:t>
            </a:r>
            <a:r>
              <a:rPr lang="en-GB" u="sng" dirty="0" smtClean="0"/>
              <a:t>daily change</a:t>
            </a:r>
            <a:r>
              <a:rPr lang="en-GB" dirty="0" smtClean="0"/>
              <a:t> </a:t>
            </a:r>
            <a:r>
              <a:rPr lang="en-GB" dirty="0"/>
              <a:t>in the index (less fees and adjustments</a:t>
            </a:r>
            <a:r>
              <a:rPr lang="en-GB" dirty="0" smtClean="0"/>
              <a:t>)</a:t>
            </a:r>
          </a:p>
          <a:p>
            <a:pPr lvl="1"/>
            <a:r>
              <a:rPr lang="en-GB" dirty="0"/>
              <a:t>I</a:t>
            </a:r>
            <a:r>
              <a:rPr lang="en-GB" dirty="0" smtClean="0"/>
              <a:t>f </a:t>
            </a:r>
            <a:r>
              <a:rPr lang="en-GB" dirty="0"/>
              <a:t>the Index rises by 1%, a 3x Leveraged Daily ETP would rise by 3% on that </a:t>
            </a:r>
            <a:r>
              <a:rPr lang="en-GB" dirty="0" smtClean="0"/>
              <a:t>day</a:t>
            </a:r>
          </a:p>
          <a:p>
            <a:pPr lvl="1"/>
            <a:r>
              <a:rPr lang="en-GB" dirty="0"/>
              <a:t>I</a:t>
            </a:r>
            <a:r>
              <a:rPr lang="en-GB" dirty="0" smtClean="0"/>
              <a:t>f </a:t>
            </a:r>
            <a:r>
              <a:rPr lang="en-GB" dirty="0"/>
              <a:t>the Index rises by 1%, a 3x Short Daily ETP would fall by 3% on that day </a:t>
            </a:r>
          </a:p>
          <a:p>
            <a:pPr lvl="1"/>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How do Boost 3x daily ETPs work? (1)</a:t>
            </a:r>
            <a:endParaRPr lang="en-GB" sz="3000" dirty="0">
              <a:solidFill>
                <a:srgbClr val="4C5B52"/>
              </a:solidFill>
              <a:latin typeface="Arial" pitchFamily="34" charset="0"/>
              <a:cs typeface="Arial" pitchFamily="34" charset="0"/>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2060" y="3068960"/>
            <a:ext cx="7084115" cy="3384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6930972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124744"/>
            <a:ext cx="8352928" cy="4824536"/>
          </a:xfrm>
        </p:spPr>
        <p:txBody>
          <a:bodyPr>
            <a:normAutofit lnSpcReduction="10000"/>
          </a:bodyPr>
          <a:lstStyle/>
          <a:p>
            <a:pPr>
              <a:lnSpc>
                <a:spcPct val="100000"/>
              </a:lnSpc>
            </a:pPr>
            <a:r>
              <a:rPr lang="en-GB" dirty="0" smtClean="0"/>
              <a:t>Priced </a:t>
            </a:r>
            <a:r>
              <a:rPr lang="en-GB" dirty="0"/>
              <a:t>off highly liquid, independent Leveraged or Non-Leveraged </a:t>
            </a:r>
            <a:r>
              <a:rPr lang="en-GB" dirty="0" smtClean="0"/>
              <a:t>indices</a:t>
            </a:r>
          </a:p>
          <a:p>
            <a:pPr lvl="1"/>
            <a:r>
              <a:rPr lang="en-GB" dirty="0" smtClean="0"/>
              <a:t>ETPs </a:t>
            </a:r>
            <a:r>
              <a:rPr lang="en-GB" dirty="0"/>
              <a:t>priced off Leveraged Indices include the leverage factor inside the index calculation and generally include other adjustments (cash borrow, stock borrow, interest </a:t>
            </a:r>
            <a:r>
              <a:rPr lang="en-GB" dirty="0" smtClean="0"/>
              <a:t>income)</a:t>
            </a:r>
            <a:endParaRPr lang="en-GB" dirty="0"/>
          </a:p>
          <a:p>
            <a:pPr lvl="1"/>
            <a:r>
              <a:rPr lang="en-GB" dirty="0" smtClean="0"/>
              <a:t>ETPs </a:t>
            </a:r>
            <a:r>
              <a:rPr lang="en-GB" dirty="0"/>
              <a:t>priced off Non-Leveraged Indices will have the leverage and other adjustments applied through a </a:t>
            </a:r>
            <a:r>
              <a:rPr lang="en-GB" dirty="0" smtClean="0"/>
              <a:t>formula to the ETP price</a:t>
            </a:r>
          </a:p>
          <a:p>
            <a:pPr lvl="1"/>
            <a:r>
              <a:rPr lang="en-GB" dirty="0" smtClean="0"/>
              <a:t>Either </a:t>
            </a:r>
            <a:r>
              <a:rPr lang="en-GB" dirty="0"/>
              <a:t>way, the economic return will be the </a:t>
            </a:r>
            <a:r>
              <a:rPr lang="en-GB" dirty="0" smtClean="0"/>
              <a:t>same</a:t>
            </a:r>
          </a:p>
          <a:p>
            <a:pPr lvl="1"/>
            <a:r>
              <a:rPr lang="en-GB" dirty="0" smtClean="0"/>
              <a:t>See Appendix for “Components of a short/long daily ETP return”</a:t>
            </a:r>
          </a:p>
          <a:p>
            <a:r>
              <a:rPr lang="en-GB" dirty="0"/>
              <a:t>Leveraged and/or Short exposure in one simple trade:</a:t>
            </a:r>
          </a:p>
          <a:p>
            <a:pPr lvl="1"/>
            <a:r>
              <a:rPr lang="en-GB" dirty="0" smtClean="0"/>
              <a:t>Gain </a:t>
            </a:r>
            <a:r>
              <a:rPr lang="en-GB" dirty="0"/>
              <a:t>instant leverage or inverse exposure without the need to trade futures or CFDs</a:t>
            </a:r>
          </a:p>
          <a:p>
            <a:pPr lvl="1"/>
            <a:r>
              <a:rPr lang="en-GB" dirty="0" smtClean="0"/>
              <a:t>Built-in leverage: no </a:t>
            </a:r>
            <a:r>
              <a:rPr lang="en-GB" dirty="0"/>
              <a:t>need to borrow funds or short </a:t>
            </a:r>
            <a:r>
              <a:rPr lang="en-GB" dirty="0" smtClean="0"/>
              <a:t>stocks</a:t>
            </a:r>
            <a:endParaRPr lang="en-GB" dirty="0"/>
          </a:p>
          <a:p>
            <a:pPr lvl="1"/>
            <a:r>
              <a:rPr lang="en-GB" dirty="0"/>
              <a:t>Cannot lose more than initial investment: intra-day rebalancing plus a floor at zero</a:t>
            </a:r>
          </a:p>
          <a:p>
            <a:pPr lvl="1"/>
            <a:endParaRPr lang="en-GB" dirty="0"/>
          </a:p>
          <a:p>
            <a:pPr lvl="1"/>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How do Boost 3x daily ETPs work? (2)</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80111311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95536" y="1340768"/>
            <a:ext cx="8352928" cy="4104456"/>
          </a:xfrm>
        </p:spPr>
        <p:txBody>
          <a:bodyPr/>
          <a:lstStyle/>
          <a:p>
            <a:pPr marL="0" indent="0">
              <a:buNone/>
            </a:pPr>
            <a:r>
              <a:rPr lang="en-GB" dirty="0" smtClean="0"/>
              <a:t>t: +44 (0) 7826 8582	</a:t>
            </a:r>
          </a:p>
          <a:p>
            <a:pPr marL="0" indent="0">
              <a:buNone/>
            </a:pPr>
            <a:r>
              <a:rPr lang="en-GB" dirty="0" smtClean="0"/>
              <a:t>e: </a:t>
            </a:r>
            <a:r>
              <a:rPr lang="en-GB" dirty="0" smtClean="0">
                <a:hlinkClick r:id="rId2"/>
              </a:rPr>
              <a:t>info@boostetp.com</a:t>
            </a:r>
            <a:r>
              <a:rPr lang="en-GB" dirty="0" smtClean="0"/>
              <a:t> 	</a:t>
            </a:r>
          </a:p>
          <a:p>
            <a:pPr marL="0" indent="0">
              <a:buNone/>
            </a:pPr>
            <a:r>
              <a:rPr lang="en-GB" dirty="0" smtClean="0"/>
              <a:t>w: </a:t>
            </a:r>
            <a:r>
              <a:rPr lang="en-GB" dirty="0" smtClean="0">
                <a:hlinkClick r:id="rId3"/>
              </a:rPr>
              <a:t>www.boostetp.com</a:t>
            </a:r>
            <a:r>
              <a:rPr lang="en-GB" dirty="0" smtClean="0"/>
              <a:t> </a:t>
            </a:r>
          </a:p>
          <a:p>
            <a:pPr marL="0" indent="0">
              <a:buNone/>
            </a:pPr>
            <a:endParaRPr lang="en-GB" dirty="0" smtClean="0"/>
          </a:p>
          <a:p>
            <a:pPr marL="0" indent="0">
              <a:buNone/>
            </a:pPr>
            <a:r>
              <a:rPr lang="en-GB" dirty="0" smtClean="0"/>
              <a:t>Boost ETP, A </a:t>
            </a:r>
            <a:r>
              <a:rPr lang="en-GB" dirty="0" err="1" smtClean="0"/>
              <a:t>WisdomTree</a:t>
            </a:r>
            <a:r>
              <a:rPr lang="en-GB" dirty="0" smtClean="0"/>
              <a:t> Company</a:t>
            </a:r>
          </a:p>
          <a:p>
            <a:pPr marL="0" indent="0">
              <a:buNone/>
            </a:pPr>
            <a:r>
              <a:rPr lang="en-GB" dirty="0" smtClean="0"/>
              <a:t>45 Beech Street, London </a:t>
            </a:r>
            <a:r>
              <a:rPr lang="en-US" dirty="0"/>
              <a:t>EC2Y 8AD </a:t>
            </a:r>
            <a:endParaRPr lang="en-GB" dirty="0"/>
          </a:p>
        </p:txBody>
      </p:sp>
      <p:sp>
        <p:nvSpPr>
          <p:cNvPr id="3" name="TextBox 2"/>
          <p:cNvSpPr txBox="1"/>
          <p:nvPr/>
        </p:nvSpPr>
        <p:spPr>
          <a:xfrm>
            <a:off x="395536" y="332656"/>
            <a:ext cx="8208912" cy="553998"/>
          </a:xfrm>
          <a:prstGeom prst="rect">
            <a:avLst/>
          </a:prstGeom>
          <a:noFill/>
        </p:spPr>
        <p:txBody>
          <a:bodyPr wrap="square" rtlCol="0">
            <a:spAutoFit/>
          </a:bodyPr>
          <a:lstStyle/>
          <a:p>
            <a:r>
              <a:rPr lang="en-GB" sz="3000" dirty="0" smtClean="0">
                <a:solidFill>
                  <a:srgbClr val="4C5B52"/>
                </a:solidFill>
                <a:latin typeface="Arial" pitchFamily="34" charset="0"/>
                <a:cs typeface="Arial" pitchFamily="34" charset="0"/>
              </a:rPr>
              <a:t>Boost contact details</a:t>
            </a:r>
            <a:endParaRPr lang="en-GB" sz="3000" dirty="0">
              <a:solidFill>
                <a:srgbClr val="4C5B52"/>
              </a:solidFill>
              <a:latin typeface="Arial" pitchFamily="34" charset="0"/>
              <a:cs typeface="Arial" pitchFamily="34" charset="0"/>
            </a:endParaRPr>
          </a:p>
        </p:txBody>
      </p:sp>
    </p:spTree>
    <p:extLst>
      <p:ext uri="{BB962C8B-B14F-4D97-AF65-F5344CB8AC3E}">
        <p14:creationId xmlns:p14="http://schemas.microsoft.com/office/powerpoint/2010/main" val="371336487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95536" y="332656"/>
            <a:ext cx="8208912" cy="553998"/>
          </a:xfrm>
          <a:prstGeom prst="rect">
            <a:avLst/>
          </a:prstGeom>
          <a:noFill/>
        </p:spPr>
        <p:txBody>
          <a:bodyPr wrap="square" rtlCol="0">
            <a:spAutoFit/>
          </a:bodyPr>
          <a:lstStyle/>
          <a:p>
            <a:r>
              <a:rPr lang="en-GB" sz="3000" dirty="0">
                <a:solidFill>
                  <a:srgbClr val="4C5B52"/>
                </a:solidFill>
                <a:latin typeface="Arial" pitchFamily="34" charset="0"/>
                <a:cs typeface="Arial" pitchFamily="34" charset="0"/>
              </a:rPr>
              <a:t>Disclaimer</a:t>
            </a:r>
          </a:p>
        </p:txBody>
      </p:sp>
      <p:sp>
        <p:nvSpPr>
          <p:cNvPr id="5" name="Content Placeholder 1"/>
          <p:cNvSpPr txBox="1">
            <a:spLocks/>
          </p:cNvSpPr>
          <p:nvPr/>
        </p:nvSpPr>
        <p:spPr>
          <a:xfrm>
            <a:off x="395536" y="1052736"/>
            <a:ext cx="8568952" cy="4968552"/>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00" dirty="0"/>
              <a:t>This communication has been provided by </a:t>
            </a:r>
            <a:r>
              <a:rPr lang="en-GB" sz="800" dirty="0" err="1"/>
              <a:t>WisdomTree</a:t>
            </a:r>
            <a:r>
              <a:rPr lang="en-GB" sz="800" dirty="0"/>
              <a:t> Europe Ltd which is an appointed representative of Mirabella Financial Services LLP which is authorised and regulated by the Financial Conduct Authority.  </a:t>
            </a:r>
            <a:r>
              <a:rPr lang="en-GB" sz="800" dirty="0" smtClean="0"/>
              <a:t/>
            </a:r>
            <a:br>
              <a:rPr lang="en-GB" sz="800" dirty="0" smtClean="0"/>
            </a:br>
            <a:endParaRPr lang="en-GB" sz="800" dirty="0"/>
          </a:p>
          <a:p>
            <a:pPr marL="0" indent="0">
              <a:buNone/>
            </a:pPr>
            <a:r>
              <a:rPr lang="en-GB" sz="800" dirty="0"/>
              <a:t>The products discussed in this document are issued by BOOST Issuer PLC (the “Issuer”) under a Prospectus approved by the Central Bank of Ireland as having been drawn up in accordance with the Directive 2003/71/EC. The Prospectus has been </a:t>
            </a:r>
            <a:r>
              <a:rPr lang="en-GB" sz="800" dirty="0" err="1"/>
              <a:t>passported</a:t>
            </a:r>
            <a:r>
              <a:rPr lang="en-GB" sz="800" dirty="0"/>
              <a:t> from Ireland into the United Kingdom and is available on the websites of the Central Bank of Ireland and the Issuer. Please read the Prospectus before you invest in any Exchange Traded Products (“ETPs”). Neither the Issuer nor BOOST ETP LLP is acting for you in any way in relation to the investment to which this communication relates, or providing investment advice to you. The information is not an offer to buy or sell or solicitation of an offer to buy or sell any security or investment. You are advised to seek your own independent legal, investment and tax or other advice as you see fit</a:t>
            </a:r>
            <a:r>
              <a:rPr lang="en-GB" sz="800" dirty="0" smtClean="0"/>
              <a:t>.</a:t>
            </a:r>
            <a:br>
              <a:rPr lang="en-GB" sz="800" dirty="0" smtClean="0"/>
            </a:br>
            <a:endParaRPr lang="en-GB" sz="800" dirty="0"/>
          </a:p>
          <a:p>
            <a:pPr marL="0" indent="0">
              <a:buNone/>
            </a:pPr>
            <a:r>
              <a:rPr lang="en-GB" sz="800" dirty="0"/>
              <a:t>The value of an investment in ETPs may go down as well as up and past performance is not a reliable indicator of future performance. An investment in ETPs is dependent on the performance of the underlying index, less costs, but it is not expected to match that performance precisely. ETPs involve numerous risks including among others, general market risks relating to the relevant underlying index, credit risks on the provider of index swaps utilised in the ETP, exchange rate risks, interest rate risks, inflationary risks, liquidity risks and legal and regulatory risks. </a:t>
            </a:r>
            <a:r>
              <a:rPr lang="en-GB" sz="800" dirty="0" smtClean="0"/>
              <a:t/>
            </a:r>
            <a:br>
              <a:rPr lang="en-GB" sz="800" dirty="0" smtClean="0"/>
            </a:br>
            <a:endParaRPr lang="en-GB" sz="800" dirty="0"/>
          </a:p>
          <a:p>
            <a:pPr marL="0" indent="0">
              <a:buNone/>
            </a:pPr>
            <a:r>
              <a:rPr lang="en-GB" sz="800" dirty="0"/>
              <a:t>ETPs offering daily leveraged or daily short exposures (“Leveraged ETPs”) are products which feature specific risks that prospective investors should understand before investing in them. Higher volatility of the underlying indices and holding periods longer than a day may have an adverse impact on the performance of Leveraged ETPs.  As such, Leveraged ETPs are intended for financially sophisticated investors (as defined by the FCA) who wish to take a short term view on the underlying indices. As a consequence, BOOST ETP LLP is not promoting or marketing BOOST ETPs to Retail Clients. Investors should refer to the section entitled "Risk Factors" and “Economic Overview of the ETP Securities” in the Prospectus for further details of these and other risks associated with an investment in Leveraged ETPs and consult their financial advisors as needed</a:t>
            </a:r>
            <a:r>
              <a:rPr lang="en-GB" sz="800" dirty="0" smtClean="0"/>
              <a:t>.</a:t>
            </a:r>
            <a:br>
              <a:rPr lang="en-GB" sz="800" dirty="0" smtClean="0"/>
            </a:br>
            <a:endParaRPr lang="en-GB" sz="800" dirty="0"/>
          </a:p>
          <a:p>
            <a:pPr marL="0" indent="0">
              <a:buNone/>
            </a:pPr>
            <a:r>
              <a:rPr lang="en-GB" sz="800" dirty="0"/>
              <a:t>This marketing information is derived from information generally available to the public from sources believed to be reliable although BOOST ETP LLP does not warrant the accuracy or completeness of such information. All data provided in this report is based on calculations by BOOST </a:t>
            </a:r>
            <a:r>
              <a:rPr lang="en-GB" sz="800" dirty="0" smtClean="0"/>
              <a:t>ETP.</a:t>
            </a:r>
            <a:br>
              <a:rPr lang="en-GB" sz="800" dirty="0" smtClean="0"/>
            </a:br>
            <a:endParaRPr lang="en-GB" sz="800" dirty="0"/>
          </a:p>
          <a:p>
            <a:pPr marL="0" indent="0">
              <a:buNone/>
            </a:pPr>
            <a:r>
              <a:rPr lang="en-GB" sz="800" dirty="0"/>
              <a:t>All registered trademarks referred to herein have been licensed for use. None of the products discussed above are sponsored, endorsed, sold or promoted by any registered trademark owner and such owners make no representation or warranty regarding the advisability on dealing in any of the ETPs.</a:t>
            </a:r>
          </a:p>
          <a:p>
            <a:pPr marL="0" indent="0">
              <a:lnSpc>
                <a:spcPct val="100000"/>
              </a:lnSpc>
              <a:buNone/>
            </a:pPr>
            <a:r>
              <a:rPr lang="en-GB" sz="800" dirty="0"/>
              <a:t/>
            </a:r>
            <a:br>
              <a:rPr lang="en-GB" sz="800" dirty="0"/>
            </a:br>
            <a:r>
              <a:rPr lang="en-GB" sz="800" dirty="0"/>
              <a:t>Copyright © 2014. All rights reserved</a:t>
            </a:r>
            <a:r>
              <a:rPr lang="en-GB" sz="800" dirty="0" smtClean="0"/>
              <a:t>.</a:t>
            </a:r>
            <a:endParaRPr lang="en-GB" sz="800" dirty="0"/>
          </a:p>
        </p:txBody>
      </p:sp>
    </p:spTree>
    <p:extLst>
      <p:ext uri="{BB962C8B-B14F-4D97-AF65-F5344CB8AC3E}">
        <p14:creationId xmlns:p14="http://schemas.microsoft.com/office/powerpoint/2010/main" val="410970054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1657350" y="33115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TextBox 9"/>
          <p:cNvSpPr txBox="1"/>
          <p:nvPr/>
        </p:nvSpPr>
        <p:spPr>
          <a:xfrm>
            <a:off x="755576" y="2632184"/>
            <a:ext cx="7560840" cy="954107"/>
          </a:xfrm>
          <a:prstGeom prst="rect">
            <a:avLst/>
          </a:prstGeom>
          <a:noFill/>
        </p:spPr>
        <p:txBody>
          <a:bodyPr wrap="square" rtlCol="0">
            <a:spAutoFit/>
          </a:bodyPr>
          <a:lstStyle/>
          <a:p>
            <a:pPr algn="ctr"/>
            <a:endParaRPr lang="en-GB" sz="2800" dirty="0" smtClean="0">
              <a:solidFill>
                <a:srgbClr val="4C5B52"/>
              </a:solidFill>
              <a:latin typeface="Arial" panose="020B0604020202020204" pitchFamily="34" charset="0"/>
              <a:cs typeface="Arial" panose="020B0604020202020204" pitchFamily="34" charset="0"/>
            </a:endParaRPr>
          </a:p>
          <a:p>
            <a:pPr algn="ctr"/>
            <a:r>
              <a:rPr lang="en-GB" sz="2800" dirty="0" smtClean="0">
                <a:solidFill>
                  <a:srgbClr val="4C5B52"/>
                </a:solidFill>
                <a:latin typeface="Arial" panose="020B0604020202020204" pitchFamily="34" charset="0"/>
                <a:cs typeface="Arial" panose="020B0604020202020204" pitchFamily="34" charset="0"/>
              </a:rPr>
              <a:t>The state of investor sentiment</a:t>
            </a:r>
          </a:p>
        </p:txBody>
      </p:sp>
    </p:spTree>
    <p:extLst>
      <p:ext uri="{BB962C8B-B14F-4D97-AF65-F5344CB8AC3E}">
        <p14:creationId xmlns:p14="http://schemas.microsoft.com/office/powerpoint/2010/main" val="427200205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269001150"/>
              </p:ext>
            </p:extLst>
          </p:nvPr>
        </p:nvGraphicFramePr>
        <p:xfrm>
          <a:off x="155194" y="1393321"/>
          <a:ext cx="5136886" cy="2936240"/>
        </p:xfrm>
        <a:graphic>
          <a:graphicData uri="http://schemas.openxmlformats.org/drawingml/2006/table">
            <a:tbl>
              <a:tblPr firstRow="1" bandRow="1">
                <a:tableStyleId>{5C22544A-7EE6-4342-B048-85BDC9FD1C3A}</a:tableStyleId>
              </a:tblPr>
              <a:tblGrid>
                <a:gridCol w="544260"/>
                <a:gridCol w="2552084"/>
                <a:gridCol w="600382"/>
                <a:gridCol w="720080"/>
                <a:gridCol w="720080"/>
              </a:tblGrid>
              <a:tr h="370840">
                <a:tc gridSpan="5">
                  <a:txBody>
                    <a:bodyPr/>
                    <a:lstStyle/>
                    <a:p>
                      <a:r>
                        <a:rPr lang="en-GB" sz="1400" dirty="0" smtClean="0">
                          <a:solidFill>
                            <a:schemeClr val="tx1">
                              <a:lumMod val="95000"/>
                              <a:lumOff val="5000"/>
                            </a:schemeClr>
                          </a:solidFill>
                        </a:rPr>
                        <a:t>2013</a:t>
                      </a:r>
                      <a:r>
                        <a:rPr lang="en-GB" sz="1400" baseline="0" dirty="0" smtClean="0">
                          <a:solidFill>
                            <a:schemeClr val="tx1">
                              <a:lumMod val="95000"/>
                              <a:lumOff val="5000"/>
                            </a:schemeClr>
                          </a:solidFill>
                        </a:rPr>
                        <a:t> was a unique opportunity to short precious metals… </a:t>
                      </a:r>
                    </a:p>
                    <a:p>
                      <a:r>
                        <a:rPr lang="en-GB" sz="1200" b="0" baseline="0" dirty="0" smtClean="0">
                          <a:solidFill>
                            <a:schemeClr val="tx1">
                              <a:lumMod val="95000"/>
                              <a:lumOff val="5000"/>
                            </a:schemeClr>
                          </a:solidFill>
                        </a:rPr>
                        <a:t>(Performance in USD, unless otherwise stated)</a:t>
                      </a:r>
                      <a:endParaRPr lang="en-GB" sz="1200" b="0" dirty="0">
                        <a:solidFill>
                          <a:schemeClr val="tx1">
                            <a:lumMod val="95000"/>
                            <a:lumOff val="5000"/>
                          </a:schemeClr>
                        </a:solidFill>
                      </a:endParaRPr>
                    </a:p>
                  </a:txBody>
                  <a:tcPr>
                    <a:noFill/>
                  </a:tcPr>
                </a:tc>
                <a:tc hMerge="1">
                  <a:txBody>
                    <a:bodyPr/>
                    <a:lstStyle/>
                    <a:p>
                      <a:endParaRPr lang="en-GB" sz="1100" dirty="0"/>
                    </a:p>
                  </a:txBody>
                  <a:tcPr/>
                </a:tc>
                <a:tc hMerge="1">
                  <a:txBody>
                    <a:bodyPr/>
                    <a:lstStyle/>
                    <a:p>
                      <a:endParaRPr lang="en-GB" sz="1100" dirty="0"/>
                    </a:p>
                  </a:txBody>
                  <a:tcPr/>
                </a:tc>
                <a:tc hMerge="1">
                  <a:txBody>
                    <a:bodyPr/>
                    <a:lstStyle/>
                    <a:p>
                      <a:endParaRPr lang="en-GB" sz="1100" dirty="0"/>
                    </a:p>
                  </a:txBody>
                  <a:tcPr/>
                </a:tc>
                <a:tc hMerge="1">
                  <a:txBody>
                    <a:bodyPr/>
                    <a:lstStyle/>
                    <a:p>
                      <a:endParaRPr lang="en-GB" sz="1100" dirty="0"/>
                    </a:p>
                  </a:txBody>
                  <a:tcPr/>
                </a:tc>
              </a:tr>
              <a:tr h="277232">
                <a:tc>
                  <a:txBody>
                    <a:bodyPr/>
                    <a:lstStyle/>
                    <a:p>
                      <a:pPr algn="ctr"/>
                      <a:r>
                        <a:rPr lang="en-GB" sz="1100" b="1" dirty="0" smtClean="0">
                          <a:solidFill>
                            <a:schemeClr val="bg1"/>
                          </a:solidFill>
                        </a:rPr>
                        <a:t>Rank on LSE</a:t>
                      </a:r>
                      <a:endParaRPr lang="en-GB" sz="1100" b="1" dirty="0">
                        <a:solidFill>
                          <a:schemeClr val="bg1"/>
                        </a:solidFill>
                      </a:endParaRPr>
                    </a:p>
                  </a:txBody>
                  <a:tcPr>
                    <a:solidFill>
                      <a:srgbClr val="4C5B52"/>
                    </a:solidFill>
                  </a:tcPr>
                </a:tc>
                <a:tc>
                  <a:txBody>
                    <a:bodyPr/>
                    <a:lstStyle/>
                    <a:p>
                      <a:r>
                        <a:rPr lang="en-GB" sz="1100" b="1" dirty="0" smtClean="0">
                          <a:solidFill>
                            <a:schemeClr val="bg1"/>
                          </a:solidFill>
                        </a:rPr>
                        <a:t>ETP</a:t>
                      </a:r>
                      <a:endParaRPr lang="en-GB" sz="1100" b="1" dirty="0">
                        <a:solidFill>
                          <a:schemeClr val="bg1"/>
                        </a:solidFill>
                      </a:endParaRPr>
                    </a:p>
                  </a:txBody>
                  <a:tcPr>
                    <a:solidFill>
                      <a:srgbClr val="4C5B52"/>
                    </a:solidFill>
                  </a:tcPr>
                </a:tc>
                <a:tc>
                  <a:txBody>
                    <a:bodyPr/>
                    <a:lstStyle/>
                    <a:p>
                      <a:pPr algn="ctr"/>
                      <a:r>
                        <a:rPr lang="en-GB" sz="1100" b="1" dirty="0" smtClean="0">
                          <a:solidFill>
                            <a:schemeClr val="bg1"/>
                          </a:solidFill>
                        </a:rPr>
                        <a:t>LSE Code</a:t>
                      </a:r>
                      <a:endParaRPr lang="en-GB" sz="1100" b="1" dirty="0">
                        <a:solidFill>
                          <a:schemeClr val="bg1"/>
                        </a:solidFill>
                      </a:endParaRPr>
                    </a:p>
                  </a:txBody>
                  <a:tcPr>
                    <a:solidFill>
                      <a:srgbClr val="4C5B52"/>
                    </a:solidFill>
                  </a:tcPr>
                </a:tc>
                <a:tc>
                  <a:txBody>
                    <a:bodyPr/>
                    <a:lstStyle/>
                    <a:p>
                      <a:pPr algn="ctr"/>
                      <a:r>
                        <a:rPr lang="en-GB" sz="1100" b="1" dirty="0" smtClean="0">
                          <a:solidFill>
                            <a:schemeClr val="bg1"/>
                          </a:solidFill>
                        </a:rPr>
                        <a:t>Return </a:t>
                      </a:r>
                    </a:p>
                    <a:p>
                      <a:pPr algn="ctr"/>
                      <a:r>
                        <a:rPr lang="en-GB" sz="1100" b="1" dirty="0" smtClean="0">
                          <a:solidFill>
                            <a:schemeClr val="bg1"/>
                          </a:solidFill>
                        </a:rPr>
                        <a:t>ETP</a:t>
                      </a:r>
                      <a:endParaRPr lang="en-GB" sz="1100" b="1" dirty="0">
                        <a:solidFill>
                          <a:schemeClr val="bg1"/>
                        </a:solidFill>
                      </a:endParaRPr>
                    </a:p>
                  </a:txBody>
                  <a:tcPr>
                    <a:solidFill>
                      <a:srgbClr val="4C5B52"/>
                    </a:solidFill>
                  </a:tcPr>
                </a:tc>
                <a:tc>
                  <a:txBody>
                    <a:bodyPr/>
                    <a:lstStyle/>
                    <a:p>
                      <a:pPr algn="ctr"/>
                      <a:r>
                        <a:rPr lang="en-GB" sz="1100" b="1" dirty="0" smtClean="0">
                          <a:solidFill>
                            <a:schemeClr val="bg1"/>
                          </a:solidFill>
                        </a:rPr>
                        <a:t>Return</a:t>
                      </a:r>
                      <a:r>
                        <a:rPr lang="en-GB" sz="1100" b="1" baseline="0" dirty="0" smtClean="0">
                          <a:solidFill>
                            <a:schemeClr val="bg1"/>
                          </a:solidFill>
                        </a:rPr>
                        <a:t> index</a:t>
                      </a:r>
                      <a:endParaRPr lang="en-GB" sz="1100" b="1" dirty="0">
                        <a:solidFill>
                          <a:schemeClr val="bg1"/>
                        </a:solidFill>
                      </a:endParaRPr>
                    </a:p>
                  </a:txBody>
                  <a:tcPr>
                    <a:solidFill>
                      <a:srgbClr val="4C5B52"/>
                    </a:solidFill>
                  </a:tcPr>
                </a:tc>
              </a:tr>
              <a:tr h="370840">
                <a:tc>
                  <a:txBody>
                    <a:bodyPr/>
                    <a:lstStyle/>
                    <a:p>
                      <a:pPr algn="ctr"/>
                      <a:r>
                        <a:rPr lang="en-GB" sz="1100" dirty="0" smtClean="0"/>
                        <a:t>1</a:t>
                      </a:r>
                      <a:endParaRPr lang="en-GB" sz="1100" dirty="0"/>
                    </a:p>
                  </a:txBody>
                  <a:tcPr/>
                </a:tc>
                <a:tc>
                  <a:txBody>
                    <a:bodyPr/>
                    <a:lstStyle/>
                    <a:p>
                      <a:r>
                        <a:rPr lang="en-GB" sz="1100" dirty="0" smtClean="0"/>
                        <a:t>Boost NASDAQ 1003x Leverage Daily ETP</a:t>
                      </a:r>
                      <a:endParaRPr lang="en-GB" sz="1100" dirty="0"/>
                    </a:p>
                  </a:txBody>
                  <a:tcPr/>
                </a:tc>
                <a:tc>
                  <a:txBody>
                    <a:bodyPr/>
                    <a:lstStyle/>
                    <a:p>
                      <a:pPr algn="ctr"/>
                      <a:r>
                        <a:rPr lang="en-GB" sz="1100" dirty="0" smtClean="0"/>
                        <a:t>QQQ3</a:t>
                      </a:r>
                      <a:endParaRPr lang="en-GB" sz="1100" dirty="0"/>
                    </a:p>
                  </a:txBody>
                  <a:tcPr/>
                </a:tc>
                <a:tc>
                  <a:txBody>
                    <a:bodyPr/>
                    <a:lstStyle/>
                    <a:p>
                      <a:pPr algn="ctr"/>
                      <a:r>
                        <a:rPr lang="en-GB" sz="1100" b="1" dirty="0" smtClean="0">
                          <a:solidFill>
                            <a:srgbClr val="00B050"/>
                          </a:solidFill>
                        </a:rPr>
                        <a:t>+136.8%</a:t>
                      </a:r>
                      <a:endParaRPr lang="en-GB" sz="1100" b="1" dirty="0">
                        <a:solidFill>
                          <a:srgbClr val="00B050"/>
                        </a:solidFill>
                      </a:endParaRPr>
                    </a:p>
                  </a:txBody>
                  <a:tcPr/>
                </a:tc>
                <a:tc>
                  <a:txBody>
                    <a:bodyPr/>
                    <a:lstStyle/>
                    <a:p>
                      <a:pPr algn="ctr"/>
                      <a:r>
                        <a:rPr lang="en-GB" sz="1100" b="1" dirty="0" smtClean="0">
                          <a:solidFill>
                            <a:srgbClr val="00B050"/>
                          </a:solidFill>
                        </a:rPr>
                        <a:t>+37%</a:t>
                      </a:r>
                      <a:endParaRPr lang="en-GB" sz="1100" b="1" dirty="0">
                        <a:solidFill>
                          <a:srgbClr val="00B050"/>
                        </a:solidFill>
                      </a:endParaRPr>
                    </a:p>
                  </a:txBody>
                  <a:tcPr/>
                </a:tc>
              </a:tr>
              <a:tr h="370840">
                <a:tc>
                  <a:txBody>
                    <a:bodyPr/>
                    <a:lstStyle/>
                    <a:p>
                      <a:pPr algn="ctr"/>
                      <a:r>
                        <a:rPr lang="en-GB" sz="1100" dirty="0" smtClean="0"/>
                        <a:t>2</a:t>
                      </a:r>
                      <a:endParaRPr lang="en-GB" sz="1100" dirty="0"/>
                    </a:p>
                  </a:txBody>
                  <a:tcPr/>
                </a:tc>
                <a:tc>
                  <a:txBody>
                    <a:bodyPr/>
                    <a:lstStyle/>
                    <a:p>
                      <a:r>
                        <a:rPr lang="en-GB" sz="1100" dirty="0" smtClean="0"/>
                        <a:t>Boost Russell 1000 3x Leverage Daily ETP</a:t>
                      </a:r>
                      <a:endParaRPr lang="en-GB" sz="1100" dirty="0"/>
                    </a:p>
                  </a:txBody>
                  <a:tcPr/>
                </a:tc>
                <a:tc>
                  <a:txBody>
                    <a:bodyPr/>
                    <a:lstStyle/>
                    <a:p>
                      <a:pPr algn="ctr"/>
                      <a:r>
                        <a:rPr lang="en-GB" sz="1100" dirty="0" smtClean="0"/>
                        <a:t>3USL</a:t>
                      </a:r>
                      <a:endParaRPr lang="en-GB" sz="1100" dirty="0"/>
                    </a:p>
                  </a:txBody>
                  <a:tcPr/>
                </a:tc>
                <a:tc>
                  <a:txBody>
                    <a:bodyPr/>
                    <a:lstStyle/>
                    <a:p>
                      <a:pPr algn="ctr"/>
                      <a:r>
                        <a:rPr lang="en-GB" sz="1100" b="1" dirty="0" smtClean="0">
                          <a:solidFill>
                            <a:srgbClr val="00B050"/>
                          </a:solidFill>
                        </a:rPr>
                        <a:t>+118.3%</a:t>
                      </a:r>
                      <a:endParaRPr lang="en-GB" sz="1100" b="1" dirty="0">
                        <a:solidFill>
                          <a:srgbClr val="00B050"/>
                        </a:solidFill>
                      </a:endParaRPr>
                    </a:p>
                  </a:txBody>
                  <a:tcPr/>
                </a:tc>
                <a:tc>
                  <a:txBody>
                    <a:bodyPr/>
                    <a:lstStyle/>
                    <a:p>
                      <a:pPr algn="ctr"/>
                      <a:r>
                        <a:rPr lang="en-GB" sz="1100" b="1" dirty="0" smtClean="0">
                          <a:solidFill>
                            <a:srgbClr val="00B050"/>
                          </a:solidFill>
                        </a:rPr>
                        <a:t>+33%</a:t>
                      </a:r>
                      <a:endParaRPr lang="en-GB" sz="1100" b="1" dirty="0">
                        <a:solidFill>
                          <a:srgbClr val="00B050"/>
                        </a:solidFill>
                      </a:endParaRPr>
                    </a:p>
                  </a:txBody>
                  <a:tcPr/>
                </a:tc>
              </a:tr>
              <a:tr h="370840">
                <a:tc>
                  <a:txBody>
                    <a:bodyPr/>
                    <a:lstStyle/>
                    <a:p>
                      <a:pPr algn="ctr"/>
                      <a:r>
                        <a:rPr lang="en-GB" sz="1100" dirty="0" smtClean="0"/>
                        <a:t>3</a:t>
                      </a:r>
                      <a:endParaRPr lang="en-GB" sz="1100" dirty="0"/>
                    </a:p>
                  </a:txBody>
                  <a:tcPr/>
                </a:tc>
                <a:tc>
                  <a:txBody>
                    <a:bodyPr/>
                    <a:lstStyle/>
                    <a:p>
                      <a:r>
                        <a:rPr lang="en-GB" sz="1100" dirty="0" smtClean="0"/>
                        <a:t>Boost Gold</a:t>
                      </a:r>
                      <a:r>
                        <a:rPr lang="en-GB" sz="1100" baseline="0" dirty="0" smtClean="0"/>
                        <a:t> 3x Short Daily ETP</a:t>
                      </a:r>
                      <a:endParaRPr lang="en-GB" sz="1100" dirty="0"/>
                    </a:p>
                  </a:txBody>
                  <a:tcPr/>
                </a:tc>
                <a:tc>
                  <a:txBody>
                    <a:bodyPr/>
                    <a:lstStyle/>
                    <a:p>
                      <a:pPr algn="ctr"/>
                      <a:r>
                        <a:rPr lang="en-GB" sz="1100" dirty="0" smtClean="0"/>
                        <a:t>3GOS</a:t>
                      </a:r>
                      <a:endParaRPr lang="en-GB" sz="1100" dirty="0"/>
                    </a:p>
                  </a:txBody>
                  <a:tcPr/>
                </a:tc>
                <a:tc>
                  <a:txBody>
                    <a:bodyPr/>
                    <a:lstStyle/>
                    <a:p>
                      <a:pPr algn="ctr"/>
                      <a:r>
                        <a:rPr lang="en-GB" sz="1100" b="1" dirty="0" smtClean="0">
                          <a:solidFill>
                            <a:srgbClr val="00B050"/>
                          </a:solidFill>
                        </a:rPr>
                        <a:t>+100.9%</a:t>
                      </a:r>
                      <a:endParaRPr lang="en-GB" sz="1100" b="1" dirty="0">
                        <a:solidFill>
                          <a:srgbClr val="00B050"/>
                        </a:solidFill>
                      </a:endParaRPr>
                    </a:p>
                  </a:txBody>
                  <a:tcPr/>
                </a:tc>
                <a:tc>
                  <a:txBody>
                    <a:bodyPr/>
                    <a:lstStyle/>
                    <a:p>
                      <a:pPr algn="ctr"/>
                      <a:r>
                        <a:rPr lang="en-GB" sz="1100" b="1" dirty="0" smtClean="0">
                          <a:solidFill>
                            <a:srgbClr val="FF0000"/>
                          </a:solidFill>
                        </a:rPr>
                        <a:t>-25%</a:t>
                      </a:r>
                      <a:endParaRPr lang="en-GB" sz="1100" b="1" dirty="0">
                        <a:solidFill>
                          <a:srgbClr val="FF0000"/>
                        </a:solidFill>
                      </a:endParaRPr>
                    </a:p>
                  </a:txBody>
                  <a:tcPr/>
                </a:tc>
              </a:tr>
              <a:tr h="370840">
                <a:tc>
                  <a:txBody>
                    <a:bodyPr/>
                    <a:lstStyle/>
                    <a:p>
                      <a:pPr algn="ctr"/>
                      <a:r>
                        <a:rPr lang="en-GB" sz="1100" dirty="0" smtClean="0"/>
                        <a:t>4 </a:t>
                      </a:r>
                      <a:endParaRPr lang="en-GB" sz="1100" dirty="0"/>
                    </a:p>
                  </a:txBody>
                  <a:tcPr/>
                </a:tc>
                <a:tc>
                  <a:txBody>
                    <a:bodyPr/>
                    <a:lstStyle/>
                    <a:p>
                      <a:r>
                        <a:rPr lang="en-GB" sz="1100" dirty="0" smtClean="0"/>
                        <a:t>Boost Silver 3x Short Daily ETP</a:t>
                      </a:r>
                      <a:endParaRPr lang="en-GB" sz="1100" dirty="0"/>
                    </a:p>
                  </a:txBody>
                  <a:tcPr/>
                </a:tc>
                <a:tc>
                  <a:txBody>
                    <a:bodyPr/>
                    <a:lstStyle/>
                    <a:p>
                      <a:pPr algn="ctr"/>
                      <a:r>
                        <a:rPr lang="en-GB" sz="1100" dirty="0" smtClean="0"/>
                        <a:t>3SIS</a:t>
                      </a:r>
                      <a:endParaRPr lang="en-GB" sz="1100" dirty="0"/>
                    </a:p>
                  </a:txBody>
                  <a:tcPr/>
                </a:tc>
                <a:tc>
                  <a:txBody>
                    <a:bodyPr/>
                    <a:lstStyle/>
                    <a:p>
                      <a:pPr algn="ctr"/>
                      <a:r>
                        <a:rPr lang="en-GB" sz="1100" b="1" dirty="0" smtClean="0">
                          <a:solidFill>
                            <a:srgbClr val="00B050"/>
                          </a:solidFill>
                        </a:rPr>
                        <a:t>+96.1%</a:t>
                      </a:r>
                      <a:endParaRPr lang="en-GB" sz="1100" b="1" dirty="0">
                        <a:solidFill>
                          <a:srgbClr val="00B050"/>
                        </a:solidFill>
                      </a:endParaRPr>
                    </a:p>
                  </a:txBody>
                  <a:tcPr/>
                </a:tc>
                <a:tc>
                  <a:txBody>
                    <a:bodyPr/>
                    <a:lstStyle/>
                    <a:p>
                      <a:pPr algn="ctr"/>
                      <a:r>
                        <a:rPr lang="en-GB" sz="1100" b="1" dirty="0" smtClean="0">
                          <a:solidFill>
                            <a:srgbClr val="FF0000"/>
                          </a:solidFill>
                        </a:rPr>
                        <a:t>-36% </a:t>
                      </a:r>
                      <a:endParaRPr lang="en-GB" sz="1100" b="1" dirty="0">
                        <a:solidFill>
                          <a:srgbClr val="FF0000"/>
                        </a:solidFill>
                      </a:endParaRPr>
                    </a:p>
                  </a:txBody>
                  <a:tcPr/>
                </a:tc>
              </a:tr>
              <a:tr h="370840">
                <a:tc>
                  <a:txBody>
                    <a:bodyPr/>
                    <a:lstStyle/>
                    <a:p>
                      <a:pPr algn="ctr"/>
                      <a:r>
                        <a:rPr lang="en-GB" sz="1100" dirty="0" smtClean="0"/>
                        <a:t>5</a:t>
                      </a:r>
                      <a:endParaRPr lang="en-GB" sz="1100" dirty="0"/>
                    </a:p>
                  </a:txBody>
                  <a:tcPr/>
                </a:tc>
                <a:tc>
                  <a:txBody>
                    <a:bodyPr/>
                    <a:lstStyle/>
                    <a:p>
                      <a:r>
                        <a:rPr lang="en-GB" sz="1100" dirty="0" smtClean="0"/>
                        <a:t>Boost </a:t>
                      </a:r>
                      <a:r>
                        <a:rPr lang="en-GB" sz="1100" dirty="0" err="1" smtClean="0"/>
                        <a:t>LevDAX</a:t>
                      </a:r>
                      <a:r>
                        <a:rPr lang="en-GB" sz="1100" dirty="0" smtClean="0"/>
                        <a:t> 3x Leverage Daily</a:t>
                      </a:r>
                      <a:r>
                        <a:rPr lang="en-GB" sz="1100" baseline="0" dirty="0" smtClean="0"/>
                        <a:t> ETP</a:t>
                      </a:r>
                      <a:endParaRPr lang="en-GB" sz="1100" dirty="0"/>
                    </a:p>
                  </a:txBody>
                  <a:tcPr/>
                </a:tc>
                <a:tc>
                  <a:txBody>
                    <a:bodyPr/>
                    <a:lstStyle/>
                    <a:p>
                      <a:pPr algn="ctr"/>
                      <a:r>
                        <a:rPr lang="en-GB" sz="1100" dirty="0" smtClean="0"/>
                        <a:t>3DEL</a:t>
                      </a:r>
                      <a:endParaRPr lang="en-GB" sz="1100" dirty="0"/>
                    </a:p>
                  </a:txBody>
                  <a:tcPr/>
                </a:tc>
                <a:tc>
                  <a:txBody>
                    <a:bodyPr/>
                    <a:lstStyle/>
                    <a:p>
                      <a:pPr algn="ctr"/>
                      <a:r>
                        <a:rPr lang="en-GB" sz="1100" b="1" dirty="0" smtClean="0">
                          <a:solidFill>
                            <a:srgbClr val="00B050"/>
                          </a:solidFill>
                        </a:rPr>
                        <a:t>+79.2% *</a:t>
                      </a:r>
                      <a:endParaRPr lang="en-GB" sz="1100" b="1" dirty="0">
                        <a:solidFill>
                          <a:srgbClr val="00B050"/>
                        </a:solidFill>
                      </a:endParaRPr>
                    </a:p>
                  </a:txBody>
                  <a:tcPr/>
                </a:tc>
                <a:tc>
                  <a:txBody>
                    <a:bodyPr/>
                    <a:lstStyle/>
                    <a:p>
                      <a:pPr algn="ctr"/>
                      <a:r>
                        <a:rPr lang="en-GB" sz="1100" b="1" dirty="0" smtClean="0">
                          <a:solidFill>
                            <a:srgbClr val="00B050"/>
                          </a:solidFill>
                        </a:rPr>
                        <a:t>+31% *</a:t>
                      </a:r>
                      <a:endParaRPr lang="en-GB" sz="1100" b="1" dirty="0">
                        <a:solidFill>
                          <a:srgbClr val="00B050"/>
                        </a:solidFill>
                      </a:endParaRPr>
                    </a:p>
                  </a:txBody>
                  <a:tcPr/>
                </a:tc>
              </a:tr>
            </a:tbl>
          </a:graphicData>
        </a:graphic>
      </p:graphicFrame>
      <p:sp>
        <p:nvSpPr>
          <p:cNvPr id="4" name="TextBox 3"/>
          <p:cNvSpPr txBox="1"/>
          <p:nvPr/>
        </p:nvSpPr>
        <p:spPr>
          <a:xfrm>
            <a:off x="3420991" y="4509120"/>
            <a:ext cx="1871089" cy="461665"/>
          </a:xfrm>
          <a:prstGeom prst="rect">
            <a:avLst/>
          </a:prstGeom>
          <a:noFill/>
        </p:spPr>
        <p:txBody>
          <a:bodyPr wrap="none" rtlCol="0">
            <a:spAutoFit/>
          </a:bodyPr>
          <a:lstStyle/>
          <a:p>
            <a:pPr algn="r"/>
            <a:r>
              <a:rPr lang="en-GB" sz="800" dirty="0" smtClean="0"/>
              <a:t>Source: Boost ETP Research, Bloomberg.</a:t>
            </a:r>
          </a:p>
          <a:p>
            <a:pPr algn="r"/>
            <a:r>
              <a:rPr lang="en-GB" sz="800" dirty="0" smtClean="0"/>
              <a:t> Data from 31/12/2012 to 31/12/2013</a:t>
            </a:r>
          </a:p>
          <a:p>
            <a:pPr algn="r"/>
            <a:r>
              <a:rPr lang="en-GB" sz="800" dirty="0" smtClean="0"/>
              <a:t>* In EUR</a:t>
            </a:r>
          </a:p>
        </p:txBody>
      </p:sp>
      <p:sp>
        <p:nvSpPr>
          <p:cNvPr id="5" name="TextBox 4"/>
          <p:cNvSpPr txBox="1"/>
          <p:nvPr/>
        </p:nvSpPr>
        <p:spPr>
          <a:xfrm>
            <a:off x="107504" y="404664"/>
            <a:ext cx="8856984" cy="477054"/>
          </a:xfrm>
          <a:prstGeom prst="rect">
            <a:avLst/>
          </a:prstGeom>
          <a:noFill/>
        </p:spPr>
        <p:txBody>
          <a:bodyPr wrap="square" rtlCol="0">
            <a:spAutoFit/>
          </a:bodyPr>
          <a:lstStyle/>
          <a:p>
            <a:r>
              <a:rPr lang="en-GB" sz="2500" dirty="0" smtClean="0">
                <a:solidFill>
                  <a:srgbClr val="4C5B52"/>
                </a:solidFill>
                <a:latin typeface="Arial" pitchFamily="34" charset="0"/>
                <a:cs typeface="Arial" pitchFamily="34" charset="0"/>
              </a:rPr>
              <a:t>2013: “The trend is your friend”</a:t>
            </a:r>
            <a:endParaRPr lang="en-GB" sz="2500" dirty="0">
              <a:solidFill>
                <a:srgbClr val="4C5B52"/>
              </a:solidFill>
              <a:latin typeface="Arial" pitchFamily="34" charset="0"/>
              <a:cs typeface="Arial" pitchFamily="34" charset="0"/>
            </a:endParaRPr>
          </a:p>
        </p:txBody>
      </p:sp>
      <p:sp>
        <p:nvSpPr>
          <p:cNvPr id="7" name="TextBox 6"/>
          <p:cNvSpPr txBox="1"/>
          <p:nvPr/>
        </p:nvSpPr>
        <p:spPr>
          <a:xfrm>
            <a:off x="-108520" y="5119809"/>
            <a:ext cx="5485996" cy="854080"/>
          </a:xfrm>
          <a:prstGeom prst="rect">
            <a:avLst/>
          </a:prstGeom>
          <a:noFill/>
        </p:spPr>
        <p:txBody>
          <a:bodyPr wrap="square" rtlCol="0">
            <a:spAutoFit/>
          </a:bodyPr>
          <a:lstStyle/>
          <a:p>
            <a:pPr marL="628650" lvl="1" indent="-171450" defTabSz="685800">
              <a:lnSpc>
                <a:spcPct val="150000"/>
              </a:lnSpc>
              <a:spcBef>
                <a:spcPts val="375"/>
              </a:spcBef>
              <a:buClr>
                <a:srgbClr val="B2BB1C"/>
              </a:buClr>
              <a:buFont typeface="Arial" panose="020B0604020202020204" pitchFamily="34" charset="0"/>
              <a:buChar char="•"/>
            </a:pPr>
            <a:r>
              <a:rPr lang="en-GB" sz="1100" dirty="0" smtClean="0">
                <a:solidFill>
                  <a:srgbClr val="4C5B52"/>
                </a:solidFill>
                <a:latin typeface="Arial" pitchFamily="34" charset="0"/>
                <a:cs typeface="Arial" pitchFamily="34" charset="0"/>
              </a:rPr>
              <a:t>Boost’s short and leveraged ETPs were the LSE’s five best performing ETPs in 2013 as equities soared to record highs and precious metals plummeted</a:t>
            </a:r>
          </a:p>
        </p:txBody>
      </p:sp>
      <p:sp>
        <p:nvSpPr>
          <p:cNvPr id="3" name="Flowchart: Process 2"/>
          <p:cNvSpPr/>
          <p:nvPr/>
        </p:nvSpPr>
        <p:spPr>
          <a:xfrm>
            <a:off x="166124" y="3212976"/>
            <a:ext cx="5112568" cy="720080"/>
          </a:xfrm>
          <a:prstGeom prst="flowChartProcess">
            <a:avLst/>
          </a:prstGeom>
          <a:noFill/>
          <a:ln w="349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9" name="Chart 8"/>
          <p:cNvGraphicFramePr>
            <a:graphicFrameLocks/>
          </p:cNvGraphicFramePr>
          <p:nvPr>
            <p:extLst>
              <p:ext uri="{D42A27DB-BD31-4B8C-83A1-F6EECF244321}">
                <p14:modId xmlns:p14="http://schemas.microsoft.com/office/powerpoint/2010/main" val="217303756"/>
              </p:ext>
            </p:extLst>
          </p:nvPr>
        </p:nvGraphicFramePr>
        <p:xfrm>
          <a:off x="5515608" y="1340768"/>
          <a:ext cx="3593819" cy="425040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0012841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179512" y="44624"/>
            <a:ext cx="8856984" cy="861774"/>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Short &amp; leveraged ETF investors: </a:t>
            </a:r>
          </a:p>
          <a:p>
            <a:r>
              <a:rPr lang="en-GB" sz="2400" dirty="0">
                <a:solidFill>
                  <a:srgbClr val="4C5B52"/>
                </a:solidFill>
                <a:latin typeface="Arial" pitchFamily="34" charset="0"/>
                <a:cs typeface="Arial" pitchFamily="34" charset="0"/>
              </a:rPr>
              <a:t>p</a:t>
            </a:r>
            <a:r>
              <a:rPr lang="en-GB" sz="2400" dirty="0" smtClean="0">
                <a:solidFill>
                  <a:srgbClr val="4C5B52"/>
                </a:solidFill>
                <a:latin typeface="Arial" pitchFamily="34" charset="0"/>
                <a:cs typeface="Arial" pitchFamily="34" charset="0"/>
              </a:rPr>
              <a:t>recious metals sentiment: bullish silver, bearish gold</a:t>
            </a:r>
          </a:p>
        </p:txBody>
      </p:sp>
      <p:sp>
        <p:nvSpPr>
          <p:cNvPr id="28" name="TextBox 27"/>
          <p:cNvSpPr txBox="1"/>
          <p:nvPr/>
        </p:nvSpPr>
        <p:spPr>
          <a:xfrm>
            <a:off x="5868144" y="5949280"/>
            <a:ext cx="2925802" cy="338554"/>
          </a:xfrm>
          <a:prstGeom prst="rect">
            <a:avLst/>
          </a:prstGeom>
          <a:noFill/>
        </p:spPr>
        <p:txBody>
          <a:bodyPr wrap="none" rtlCol="0">
            <a:spAutoFit/>
          </a:bodyPr>
          <a:lstStyle/>
          <a:p>
            <a:pPr algn="r"/>
            <a:r>
              <a:rPr lang="en-GB" sz="800" dirty="0" smtClean="0"/>
              <a:t>Source: Boost ETP Research, Bloomberg.</a:t>
            </a:r>
          </a:p>
          <a:p>
            <a:pPr algn="r"/>
            <a:r>
              <a:rPr lang="en-GB" sz="800" dirty="0" smtClean="0"/>
              <a:t> Data based on monthly observation and until end of August 2014</a:t>
            </a:r>
          </a:p>
        </p:txBody>
      </p:sp>
      <p:sp>
        <p:nvSpPr>
          <p:cNvPr id="14" name="Content Placeholder 1"/>
          <p:cNvSpPr txBox="1">
            <a:spLocks/>
          </p:cNvSpPr>
          <p:nvPr/>
        </p:nvSpPr>
        <p:spPr>
          <a:xfrm>
            <a:off x="0" y="4653136"/>
            <a:ext cx="4384577" cy="1082580"/>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Strong </a:t>
            </a:r>
            <a:r>
              <a:rPr lang="en-GB" sz="1100" dirty="0"/>
              <a:t>bullish conviction since </a:t>
            </a:r>
            <a:r>
              <a:rPr lang="en-GB" sz="1100" dirty="0" smtClean="0"/>
              <a:t>2013, </a:t>
            </a:r>
            <a:r>
              <a:rPr lang="en-GB" sz="1100" dirty="0"/>
              <a:t>exacerbated by silver’s disproportionate price crunch in </a:t>
            </a:r>
            <a:r>
              <a:rPr lang="en-GB" sz="1100" dirty="0" smtClean="0"/>
              <a:t>2012 and 2013 </a:t>
            </a:r>
          </a:p>
          <a:p>
            <a:pPr lvl="1">
              <a:lnSpc>
                <a:spcPct val="150000"/>
              </a:lnSpc>
            </a:pPr>
            <a:r>
              <a:rPr lang="en-GB" sz="1100" dirty="0" smtClean="0"/>
              <a:t>Unwinding of shorts to finance long bets has increased bullish conviction</a:t>
            </a:r>
            <a:endParaRPr lang="en-GB" sz="1100" dirty="0"/>
          </a:p>
        </p:txBody>
      </p:sp>
      <p:sp>
        <p:nvSpPr>
          <p:cNvPr id="15" name="Content Placeholder 1"/>
          <p:cNvSpPr txBox="1">
            <a:spLocks/>
          </p:cNvSpPr>
          <p:nvPr/>
        </p:nvSpPr>
        <p:spPr>
          <a:xfrm>
            <a:off x="4716016" y="4653136"/>
            <a:ext cx="4211960" cy="1082580"/>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1">
              <a:lnSpc>
                <a:spcPct val="150000"/>
              </a:lnSpc>
            </a:pPr>
            <a:r>
              <a:rPr lang="en-GB" sz="1100" dirty="0" smtClean="0"/>
              <a:t>Unwinding of longs steading on marginal cuts to shorts suggest bearish conviction is dissipating</a:t>
            </a:r>
            <a:endParaRPr lang="en-GB" sz="1100" dirty="0"/>
          </a:p>
        </p:txBody>
      </p:sp>
      <p:graphicFrame>
        <p:nvGraphicFramePr>
          <p:cNvPr id="13" name="Chart 12"/>
          <p:cNvGraphicFramePr>
            <a:graphicFrameLocks/>
          </p:cNvGraphicFramePr>
          <p:nvPr>
            <p:extLst>
              <p:ext uri="{D42A27DB-BD31-4B8C-83A1-F6EECF244321}">
                <p14:modId xmlns:p14="http://schemas.microsoft.com/office/powerpoint/2010/main" val="2990793372"/>
              </p:ext>
            </p:extLst>
          </p:nvPr>
        </p:nvGraphicFramePr>
        <p:xfrm>
          <a:off x="170385" y="1052737"/>
          <a:ext cx="4113584" cy="33843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p:cNvGraphicFramePr>
            <a:graphicFrameLocks/>
          </p:cNvGraphicFramePr>
          <p:nvPr>
            <p:extLst>
              <p:ext uri="{D42A27DB-BD31-4B8C-83A1-F6EECF244321}">
                <p14:modId xmlns:p14="http://schemas.microsoft.com/office/powerpoint/2010/main" val="1282184977"/>
              </p:ext>
            </p:extLst>
          </p:nvPr>
        </p:nvGraphicFramePr>
        <p:xfrm>
          <a:off x="4932040" y="1052736"/>
          <a:ext cx="4211960" cy="350648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5728235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116632"/>
            <a:ext cx="8784976"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Speculators: </a:t>
            </a:r>
          </a:p>
          <a:p>
            <a:r>
              <a:rPr lang="en-GB" sz="2400" dirty="0" smtClean="0">
                <a:solidFill>
                  <a:srgbClr val="4C5B52"/>
                </a:solidFill>
                <a:latin typeface="Arial" pitchFamily="34" charset="0"/>
                <a:cs typeface="Arial" pitchFamily="34" charset="0"/>
              </a:rPr>
              <a:t>not all the hot air is out yet…</a:t>
            </a:r>
            <a:endParaRPr lang="en-GB" sz="2400" dirty="0">
              <a:solidFill>
                <a:srgbClr val="4C5B52"/>
              </a:solidFill>
              <a:latin typeface="Arial" pitchFamily="34" charset="0"/>
              <a:cs typeface="Arial" pitchFamily="34" charset="0"/>
            </a:endParaRPr>
          </a:p>
        </p:txBody>
      </p:sp>
      <p:sp>
        <p:nvSpPr>
          <p:cNvPr id="14" name="TextBox 13"/>
          <p:cNvSpPr txBox="1"/>
          <p:nvPr/>
        </p:nvSpPr>
        <p:spPr>
          <a:xfrm>
            <a:off x="3635896" y="5949280"/>
            <a:ext cx="3119765" cy="215444"/>
          </a:xfrm>
          <a:prstGeom prst="rect">
            <a:avLst/>
          </a:prstGeom>
          <a:noFill/>
        </p:spPr>
        <p:txBody>
          <a:bodyPr wrap="none" rtlCol="0">
            <a:spAutoFit/>
          </a:bodyPr>
          <a:lstStyle/>
          <a:p>
            <a:pPr algn="r"/>
            <a:r>
              <a:rPr lang="en-GB" sz="800" dirty="0" smtClean="0"/>
              <a:t>Source</a:t>
            </a:r>
            <a:r>
              <a:rPr lang="en-GB" sz="800" dirty="0"/>
              <a:t>: Boost ETP Research, Bloomberg. Data as at </a:t>
            </a:r>
            <a:r>
              <a:rPr lang="en-GB" sz="800" dirty="0" smtClean="0"/>
              <a:t>26 September 2014</a:t>
            </a:r>
            <a:endParaRPr lang="en-GB" sz="800" dirty="0"/>
          </a:p>
        </p:txBody>
      </p:sp>
      <p:sp>
        <p:nvSpPr>
          <p:cNvPr id="9" name="Content Placeholder 1"/>
          <p:cNvSpPr txBox="1">
            <a:spLocks/>
          </p:cNvSpPr>
          <p:nvPr/>
        </p:nvSpPr>
        <p:spPr>
          <a:xfrm>
            <a:off x="6948264" y="1340768"/>
            <a:ext cx="2088232" cy="4608512"/>
          </a:xfrm>
          <a:prstGeom prst="rect">
            <a:avLst/>
          </a:prstGeom>
        </p:spPr>
        <p:txBody>
          <a:bodyPr>
            <a:noAutofit/>
          </a:bodyPr>
          <a:lstStyle>
            <a:lvl1pPr marL="342900" indent="-342900" algn="l" defTabSz="914400" rtl="0" eaLnBrk="1" latinLnBrk="0" hangingPunct="1">
              <a:lnSpc>
                <a:spcPct val="150000"/>
              </a:lnSpc>
              <a:spcBef>
                <a:spcPct val="20000"/>
              </a:spcBef>
              <a:buClr>
                <a:srgbClr val="B2BB1C"/>
              </a:buClr>
              <a:buFont typeface="Courier New" pitchFamily="49" charset="0"/>
              <a:buChar char="o"/>
              <a:defRPr sz="2000" b="0" kern="1200">
                <a:solidFill>
                  <a:srgbClr val="4C5B52"/>
                </a:solidFill>
                <a:latin typeface="Arial" pitchFamily="34" charset="0"/>
                <a:ea typeface="+mn-ea"/>
                <a:cs typeface="Arial" pitchFamily="34" charset="0"/>
              </a:defRPr>
            </a:lvl1pPr>
            <a:lvl2pPr marL="742950" indent="-28575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1600" kern="1200">
                <a:solidFill>
                  <a:srgbClr val="4C5B52"/>
                </a:solidFill>
                <a:latin typeface="Arial" pitchFamily="34" charset="0"/>
                <a:ea typeface="+mn-ea"/>
                <a:cs typeface="Arial" pitchFamily="34" charset="0"/>
              </a:defRPr>
            </a:lvl3pPr>
            <a:lvl4pPr marL="16002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4pPr>
            <a:lvl5pPr marL="2057400" indent="-228600" algn="l" defTabSz="914400" rtl="0" eaLnBrk="1" latinLnBrk="0" hangingPunct="1">
              <a:lnSpc>
                <a:spcPct val="100000"/>
              </a:lnSpc>
              <a:spcBef>
                <a:spcPct val="20000"/>
              </a:spcBef>
              <a:buClr>
                <a:srgbClr val="B2BB1C"/>
              </a:buClr>
              <a:buFont typeface="Arial" pitchFamily="34" charset="0"/>
              <a:buChar char="»"/>
              <a:defRPr sz="1800" b="0" kern="1200">
                <a:solidFill>
                  <a:srgbClr val="4C5B5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endParaRPr lang="en-GB" sz="1100" dirty="0" smtClean="0">
              <a:solidFill>
                <a:schemeClr val="tx1"/>
              </a:solidFill>
            </a:endParaRPr>
          </a:p>
          <a:p>
            <a:pPr marL="0" indent="0">
              <a:buNone/>
            </a:pPr>
            <a:r>
              <a:rPr lang="en-GB" sz="1100" dirty="0" smtClean="0">
                <a:solidFill>
                  <a:schemeClr val="tx1"/>
                </a:solidFill>
              </a:rPr>
              <a:t>Since gold peaked in </a:t>
            </a:r>
            <a:r>
              <a:rPr lang="en-GB" sz="1100" dirty="0">
                <a:solidFill>
                  <a:schemeClr val="tx1"/>
                </a:solidFill>
              </a:rPr>
              <a:t>Sep </a:t>
            </a:r>
            <a:r>
              <a:rPr lang="en-GB" sz="1100" dirty="0" smtClean="0">
                <a:solidFill>
                  <a:schemeClr val="tx1"/>
                </a:solidFill>
              </a:rPr>
              <a:t>2011, the unwinding of speculative bullish bets have progressively shrunk to levels seen in 2005…</a:t>
            </a:r>
          </a:p>
          <a:p>
            <a:pPr marL="0" indent="0">
              <a:buNone/>
            </a:pPr>
            <a:endParaRPr lang="en-GB" sz="1100" dirty="0">
              <a:solidFill>
                <a:schemeClr val="tx1"/>
              </a:solidFill>
            </a:endParaRPr>
          </a:p>
          <a:p>
            <a:pPr marL="0" indent="0">
              <a:buNone/>
            </a:pPr>
            <a:endParaRPr lang="en-GB" sz="1100" dirty="0">
              <a:solidFill>
                <a:schemeClr val="tx1"/>
              </a:solidFill>
            </a:endParaRPr>
          </a:p>
          <a:p>
            <a:pPr marL="0" indent="0">
              <a:buNone/>
            </a:pPr>
            <a:endParaRPr lang="en-GB" sz="1100" dirty="0" smtClean="0">
              <a:solidFill>
                <a:schemeClr val="tx1"/>
              </a:solidFill>
            </a:endParaRPr>
          </a:p>
          <a:p>
            <a:pPr marL="0" indent="0">
              <a:buNone/>
            </a:pPr>
            <a:endParaRPr lang="en-GB" sz="1100" dirty="0" smtClean="0">
              <a:solidFill>
                <a:schemeClr val="tx1"/>
              </a:solidFill>
            </a:endParaRPr>
          </a:p>
          <a:p>
            <a:pPr marL="0" indent="0">
              <a:buNone/>
            </a:pPr>
            <a:r>
              <a:rPr lang="en-GB" sz="1100" dirty="0" smtClean="0">
                <a:solidFill>
                  <a:schemeClr val="tx1"/>
                </a:solidFill>
              </a:rPr>
              <a:t>… but more so than silver, a potential further unwinding still looks likely, given the extend of net longs held speculatively relative to those held for commercial use</a:t>
            </a:r>
          </a:p>
          <a:p>
            <a:pPr lvl="1">
              <a:lnSpc>
                <a:spcPct val="150000"/>
              </a:lnSpc>
            </a:pPr>
            <a:endParaRPr lang="en-GB" sz="1100" dirty="0" smtClean="0">
              <a:solidFill>
                <a:schemeClr val="tx1"/>
              </a:solidFill>
            </a:endParaRPr>
          </a:p>
        </p:txBody>
      </p:sp>
      <p:graphicFrame>
        <p:nvGraphicFramePr>
          <p:cNvPr id="17" name="Chart 16"/>
          <p:cNvGraphicFramePr>
            <a:graphicFrameLocks/>
          </p:cNvGraphicFramePr>
          <p:nvPr>
            <p:extLst>
              <p:ext uri="{D42A27DB-BD31-4B8C-83A1-F6EECF244321}">
                <p14:modId xmlns:p14="http://schemas.microsoft.com/office/powerpoint/2010/main" val="3453183424"/>
              </p:ext>
            </p:extLst>
          </p:nvPr>
        </p:nvGraphicFramePr>
        <p:xfrm>
          <a:off x="107505" y="1033349"/>
          <a:ext cx="6624735" cy="24676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17"/>
          <p:cNvGraphicFramePr>
            <a:graphicFrameLocks/>
          </p:cNvGraphicFramePr>
          <p:nvPr>
            <p:extLst>
              <p:ext uri="{D42A27DB-BD31-4B8C-83A1-F6EECF244321}">
                <p14:modId xmlns:p14="http://schemas.microsoft.com/office/powerpoint/2010/main" val="1455919080"/>
              </p:ext>
            </p:extLst>
          </p:nvPr>
        </p:nvGraphicFramePr>
        <p:xfrm>
          <a:off x="107504" y="3717032"/>
          <a:ext cx="6624736" cy="216024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754526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1657350" y="33115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TextBox 9"/>
          <p:cNvSpPr txBox="1"/>
          <p:nvPr/>
        </p:nvSpPr>
        <p:spPr>
          <a:xfrm>
            <a:off x="827584" y="2708920"/>
            <a:ext cx="7560840" cy="1384995"/>
          </a:xfrm>
          <a:prstGeom prst="rect">
            <a:avLst/>
          </a:prstGeom>
          <a:noFill/>
        </p:spPr>
        <p:txBody>
          <a:bodyPr wrap="square" rtlCol="0">
            <a:spAutoFit/>
          </a:bodyPr>
          <a:lstStyle/>
          <a:p>
            <a:pPr algn="ctr"/>
            <a:endParaRPr lang="en-GB" sz="2800" dirty="0" smtClean="0">
              <a:solidFill>
                <a:srgbClr val="4C5B52"/>
              </a:solidFill>
              <a:latin typeface="Arial" panose="020B0604020202020204" pitchFamily="34" charset="0"/>
              <a:cs typeface="Arial" panose="020B0604020202020204" pitchFamily="34" charset="0"/>
            </a:endParaRPr>
          </a:p>
          <a:p>
            <a:pPr algn="ctr"/>
            <a:r>
              <a:rPr lang="en-GB" sz="2800" dirty="0" smtClean="0">
                <a:solidFill>
                  <a:srgbClr val="4C5B52"/>
                </a:solidFill>
                <a:latin typeface="Arial" panose="020B0604020202020204" pitchFamily="34" charset="0"/>
                <a:cs typeface="Arial" panose="020B0604020202020204" pitchFamily="34" charset="0"/>
              </a:rPr>
              <a:t>Macro trends</a:t>
            </a:r>
            <a:endParaRPr lang="en-GB" sz="2800" dirty="0">
              <a:solidFill>
                <a:srgbClr val="4C5B52"/>
              </a:solidFill>
              <a:latin typeface="Arial" panose="020B0604020202020204" pitchFamily="34" charset="0"/>
              <a:cs typeface="Arial" panose="020B0604020202020204" pitchFamily="34" charset="0"/>
            </a:endParaRPr>
          </a:p>
          <a:p>
            <a:pPr algn="ctr"/>
            <a:endParaRPr lang="en-GB" sz="2800" dirty="0" smtClean="0">
              <a:solidFill>
                <a:srgbClr val="4C5B5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190319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7504" y="116632"/>
            <a:ext cx="8784976" cy="830997"/>
          </a:xfrm>
          <a:prstGeom prst="rect">
            <a:avLst/>
          </a:prstGeom>
          <a:noFill/>
        </p:spPr>
        <p:txBody>
          <a:bodyPr wrap="square" rtlCol="0">
            <a:spAutoFit/>
          </a:bodyPr>
          <a:lstStyle/>
          <a:p>
            <a:r>
              <a:rPr lang="en-GB" sz="2400" dirty="0" smtClean="0">
                <a:solidFill>
                  <a:srgbClr val="4C5B52"/>
                </a:solidFill>
                <a:latin typeface="Arial" pitchFamily="34" charset="0"/>
                <a:cs typeface="Arial" pitchFamily="34" charset="0"/>
              </a:rPr>
              <a:t>‘Safe haven’ status stigmatised:</a:t>
            </a:r>
          </a:p>
          <a:p>
            <a:r>
              <a:rPr lang="en-GB" sz="2400" dirty="0">
                <a:solidFill>
                  <a:srgbClr val="4C5B52"/>
                </a:solidFill>
                <a:latin typeface="Arial" pitchFamily="34" charset="0"/>
                <a:cs typeface="Arial" pitchFamily="34" charset="0"/>
              </a:rPr>
              <a:t>g</a:t>
            </a:r>
            <a:r>
              <a:rPr lang="en-GB" sz="2400" dirty="0" smtClean="0">
                <a:solidFill>
                  <a:srgbClr val="4C5B52"/>
                </a:solidFill>
                <a:latin typeface="Arial" pitchFamily="34" charset="0"/>
                <a:cs typeface="Arial" pitchFamily="34" charset="0"/>
              </a:rPr>
              <a:t>old is despondent to macro events and riskier than equities</a:t>
            </a:r>
            <a:endParaRPr lang="en-GB" sz="2400" dirty="0">
              <a:solidFill>
                <a:srgbClr val="4C5B52"/>
              </a:solidFill>
              <a:latin typeface="Arial" pitchFamily="34" charset="0"/>
              <a:cs typeface="Arial" pitchFamily="34" charset="0"/>
            </a:endParaRPr>
          </a:p>
        </p:txBody>
      </p:sp>
      <p:sp>
        <p:nvSpPr>
          <p:cNvPr id="4" name="TextBox 3"/>
          <p:cNvSpPr txBox="1"/>
          <p:nvPr/>
        </p:nvSpPr>
        <p:spPr>
          <a:xfrm>
            <a:off x="4368726" y="6058599"/>
            <a:ext cx="2651546" cy="338554"/>
          </a:xfrm>
          <a:prstGeom prst="rect">
            <a:avLst/>
          </a:prstGeom>
          <a:noFill/>
        </p:spPr>
        <p:txBody>
          <a:bodyPr wrap="square" rtlCol="0">
            <a:spAutoFit/>
          </a:bodyPr>
          <a:lstStyle/>
          <a:p>
            <a:pPr algn="r"/>
            <a:r>
              <a:rPr lang="en-GB" sz="800" dirty="0" smtClean="0"/>
              <a:t>Source: Boost Research, Bloomberg. Data as at 26 September 2014</a:t>
            </a:r>
            <a:endParaRPr lang="en-GB" sz="800" dirty="0"/>
          </a:p>
        </p:txBody>
      </p:sp>
      <p:graphicFrame>
        <p:nvGraphicFramePr>
          <p:cNvPr id="14" name="Chart 13"/>
          <p:cNvGraphicFramePr>
            <a:graphicFrameLocks/>
          </p:cNvGraphicFramePr>
          <p:nvPr>
            <p:extLst>
              <p:ext uri="{D42A27DB-BD31-4B8C-83A1-F6EECF244321}">
                <p14:modId xmlns:p14="http://schemas.microsoft.com/office/powerpoint/2010/main" val="2105337041"/>
              </p:ext>
            </p:extLst>
          </p:nvPr>
        </p:nvGraphicFramePr>
        <p:xfrm>
          <a:off x="84596" y="1052736"/>
          <a:ext cx="7655756" cy="259228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p:cNvGraphicFramePr>
          <p:nvPr>
            <p:extLst>
              <p:ext uri="{D42A27DB-BD31-4B8C-83A1-F6EECF244321}">
                <p14:modId xmlns:p14="http://schemas.microsoft.com/office/powerpoint/2010/main" val="528730236"/>
              </p:ext>
            </p:extLst>
          </p:nvPr>
        </p:nvGraphicFramePr>
        <p:xfrm>
          <a:off x="35496" y="3589223"/>
          <a:ext cx="7149036" cy="2366495"/>
        </p:xfrm>
        <a:graphic>
          <a:graphicData uri="http://schemas.openxmlformats.org/drawingml/2006/chart">
            <c:chart xmlns:c="http://schemas.openxmlformats.org/drawingml/2006/chart" xmlns:r="http://schemas.openxmlformats.org/officeDocument/2006/relationships" r:id="rId3"/>
          </a:graphicData>
        </a:graphic>
      </p:graphicFrame>
      <p:sp>
        <p:nvSpPr>
          <p:cNvPr id="16" name="Right Brace 15"/>
          <p:cNvSpPr/>
          <p:nvPr/>
        </p:nvSpPr>
        <p:spPr>
          <a:xfrm>
            <a:off x="7164288" y="4254666"/>
            <a:ext cx="144016" cy="1035610"/>
          </a:xfrm>
          <a:prstGeom prst="rightBrace">
            <a:avLst/>
          </a:prstGeom>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 name="TextBox 16"/>
          <p:cNvSpPr txBox="1"/>
          <p:nvPr/>
        </p:nvSpPr>
        <p:spPr>
          <a:xfrm>
            <a:off x="7874476" y="5119880"/>
            <a:ext cx="1087283" cy="938719"/>
          </a:xfrm>
          <a:prstGeom prst="rect">
            <a:avLst/>
          </a:prstGeom>
          <a:noFill/>
          <a:ln>
            <a:noFill/>
          </a:ln>
        </p:spPr>
        <p:txBody>
          <a:bodyPr wrap="square" rtlCol="0">
            <a:spAutoFit/>
          </a:bodyPr>
          <a:lstStyle/>
          <a:p>
            <a:r>
              <a:rPr lang="en-GB" sz="1100" dirty="0" smtClean="0"/>
              <a:t>Fed’s QE taper in May 2013:</a:t>
            </a:r>
          </a:p>
          <a:p>
            <a:r>
              <a:rPr lang="en-GB" sz="1100" dirty="0" smtClean="0"/>
              <a:t>‘unlocked’ the perceived riskiness of gold </a:t>
            </a:r>
          </a:p>
        </p:txBody>
      </p:sp>
      <p:sp>
        <p:nvSpPr>
          <p:cNvPr id="18" name="Right Brace 17"/>
          <p:cNvSpPr/>
          <p:nvPr/>
        </p:nvSpPr>
        <p:spPr>
          <a:xfrm rot="5400000">
            <a:off x="5735347" y="4200164"/>
            <a:ext cx="106368" cy="246348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9" name="TextBox 18"/>
          <p:cNvSpPr txBox="1"/>
          <p:nvPr/>
        </p:nvSpPr>
        <p:spPr>
          <a:xfrm>
            <a:off x="7884606" y="3127199"/>
            <a:ext cx="1102192" cy="769441"/>
          </a:xfrm>
          <a:prstGeom prst="rect">
            <a:avLst/>
          </a:prstGeom>
          <a:noFill/>
          <a:ln>
            <a:noFill/>
          </a:ln>
        </p:spPr>
        <p:txBody>
          <a:bodyPr wrap="square" rtlCol="0">
            <a:spAutoFit/>
          </a:bodyPr>
          <a:lstStyle/>
          <a:p>
            <a:r>
              <a:rPr lang="en-GB" sz="1100" dirty="0" smtClean="0"/>
              <a:t>US default risk in Oct 2013: </a:t>
            </a:r>
          </a:p>
          <a:p>
            <a:r>
              <a:rPr lang="en-GB" sz="1100" dirty="0" smtClean="0"/>
              <a:t>It did nothing to boost gold</a:t>
            </a:r>
          </a:p>
        </p:txBody>
      </p:sp>
      <p:sp>
        <p:nvSpPr>
          <p:cNvPr id="20" name="Right Brace 19"/>
          <p:cNvSpPr/>
          <p:nvPr/>
        </p:nvSpPr>
        <p:spPr>
          <a:xfrm flipH="1">
            <a:off x="7668344" y="3142368"/>
            <a:ext cx="102986" cy="71727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7" name="Straight Arrow Connector 6"/>
          <p:cNvCxnSpPr/>
          <p:nvPr/>
        </p:nvCxnSpPr>
        <p:spPr>
          <a:xfrm flipH="1" flipV="1">
            <a:off x="5436096" y="2002595"/>
            <a:ext cx="2118972" cy="14984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 name="Right Brace 21"/>
          <p:cNvSpPr/>
          <p:nvPr/>
        </p:nvSpPr>
        <p:spPr>
          <a:xfrm flipH="1">
            <a:off x="7668344" y="5230599"/>
            <a:ext cx="102986" cy="71727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3" name="Straight Arrow Connector 22"/>
          <p:cNvCxnSpPr/>
          <p:nvPr/>
        </p:nvCxnSpPr>
        <p:spPr>
          <a:xfrm flipH="1">
            <a:off x="5788532" y="5586431"/>
            <a:ext cx="176653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3078704"/>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Custom 1">
    <a:dk1>
      <a:srgbClr val="564B3C"/>
    </a:dk1>
    <a:lt1>
      <a:sysClr val="window" lastClr="FFFFFF"/>
    </a:lt1>
    <a:dk2>
      <a:srgbClr val="47534C"/>
    </a:dk2>
    <a:lt2>
      <a:srgbClr val="F0EEDC"/>
    </a:lt2>
    <a:accent1>
      <a:srgbClr val="93A2C0"/>
    </a:accent1>
    <a:accent2>
      <a:srgbClr val="CF543F"/>
    </a:accent2>
    <a:accent3>
      <a:srgbClr val="B2BB1C"/>
    </a:accent3>
    <a:accent4>
      <a:srgbClr val="4C5B52"/>
    </a:accent4>
    <a:accent5>
      <a:srgbClr val="F5B941"/>
    </a:accent5>
    <a:accent6>
      <a:srgbClr val="786C71"/>
    </a:accent6>
    <a:hlink>
      <a:srgbClr val="CCCC00"/>
    </a:hlink>
    <a:folHlink>
      <a:srgbClr val="B2B2B2"/>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Boost">
    <a:dk1>
      <a:srgbClr val="564B3C"/>
    </a:dk1>
    <a:lt1>
      <a:sysClr val="window" lastClr="FFFFFF"/>
    </a:lt1>
    <a:dk2>
      <a:srgbClr val="47534C"/>
    </a:dk2>
    <a:lt2>
      <a:srgbClr val="F0EEDC"/>
    </a:lt2>
    <a:accent1>
      <a:srgbClr val="93A299"/>
    </a:accent1>
    <a:accent2>
      <a:srgbClr val="CF543F"/>
    </a:accent2>
    <a:accent3>
      <a:srgbClr val="B2BB1C"/>
    </a:accent3>
    <a:accent4>
      <a:srgbClr val="4C5B52"/>
    </a:accent4>
    <a:accent5>
      <a:srgbClr val="E8B54D"/>
    </a:accent5>
    <a:accent6>
      <a:srgbClr val="786C71"/>
    </a:accent6>
    <a:hlink>
      <a:srgbClr val="CCCC00"/>
    </a:hlink>
    <a:folHlink>
      <a:srgbClr val="B2B2B2"/>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Boost">
    <a:dk1>
      <a:srgbClr val="4C5B52"/>
    </a:dk1>
    <a:lt1>
      <a:sysClr val="window" lastClr="FFFFFF"/>
    </a:lt1>
    <a:dk2>
      <a:srgbClr val="4C5B52"/>
    </a:dk2>
    <a:lt2>
      <a:srgbClr val="DFE6D0"/>
    </a:lt2>
    <a:accent1>
      <a:srgbClr val="717266"/>
    </a:accent1>
    <a:accent2>
      <a:srgbClr val="B2BB1C"/>
    </a:accent2>
    <a:accent3>
      <a:srgbClr val="4C5B52"/>
    </a:accent3>
    <a:accent4>
      <a:srgbClr val="AC9090"/>
    </a:accent4>
    <a:accent5>
      <a:srgbClr val="FFAD1C"/>
    </a:accent5>
    <a:accent6>
      <a:srgbClr val="B9AB6F"/>
    </a:accent6>
    <a:hlink>
      <a:srgbClr val="66AACD"/>
    </a:hlink>
    <a:folHlink>
      <a:srgbClr val="809DB3"/>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129270</TotalTime>
  <Words>3765</Words>
  <Application>Microsoft Office PowerPoint</Application>
  <PresentationFormat>On-screen Show (4:3)</PresentationFormat>
  <Paragraphs>630</Paragraphs>
  <Slides>37</Slides>
  <Notes>10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37</vt:i4>
      </vt:variant>
    </vt:vector>
  </HeadingPairs>
  <TitlesOfParts>
    <vt:vector size="42" baseType="lpstr">
      <vt:lpstr>Arial</vt:lpstr>
      <vt:lpstr>Calibri</vt:lpstr>
      <vt:lpstr>Calibri Light</vt:lpstr>
      <vt:lpstr>Courier New</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DATE</dc:title>
  <dc:creator>Saima Parviez</dc:creator>
  <cp:lastModifiedBy>Alena Ladutska</cp:lastModifiedBy>
  <cp:revision>1734</cp:revision>
  <cp:lastPrinted>2014-09-25T10:57:56Z</cp:lastPrinted>
  <dcterms:created xsi:type="dcterms:W3CDTF">2012-11-01T14:41:23Z</dcterms:created>
  <dcterms:modified xsi:type="dcterms:W3CDTF">2017-02-08T12:51:38Z</dcterms:modified>
</cp:coreProperties>
</file>